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1" r:id="rId2"/>
  </p:sldMasterIdLst>
  <p:notesMasterIdLst>
    <p:notesMasterId r:id="rId13"/>
  </p:notesMasterIdLst>
  <p:sldIdLst>
    <p:sldId id="269" r:id="rId3"/>
    <p:sldId id="271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23" r:id="rId12"/>
  </p:sldIdLst>
  <p:sldSz cx="18288000" cy="1028223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9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939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283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8700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054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10800000" flipH="1">
            <a:off x="0" y="3370439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6" name="Shape 106"/>
          <p:cNvSpPr/>
          <p:nvPr/>
        </p:nvSpPr>
        <p:spPr>
          <a:xfrm>
            <a:off x="0" y="3370439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93885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239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 and Author Name">
    <p:bg>
      <p:bgPr>
        <a:solidFill>
          <a:srgbClr val="F3702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97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63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2" name="Shape 112"/>
          <p:cNvSpPr/>
          <p:nvPr/>
        </p:nvSpPr>
        <p:spPr>
          <a:xfrm>
            <a:off x="0" y="1312093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8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564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14300" y="9389302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33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17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039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80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373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396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65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91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866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980500" y="976048"/>
            <a:ext cx="16068000" cy="817781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1995"/>
            </a:lvl1pPr>
            <a:lvl2pPr lvl="1" rtl="0">
              <a:spcBef>
                <a:spcPts val="0"/>
              </a:spcBef>
              <a:buSzPct val="100000"/>
              <a:defRPr sz="11995"/>
            </a:lvl2pPr>
            <a:lvl3pPr lvl="2" rtl="0">
              <a:spcBef>
                <a:spcPts val="0"/>
              </a:spcBef>
              <a:buSzPct val="100000"/>
              <a:defRPr sz="11995"/>
            </a:lvl3pPr>
            <a:lvl4pPr lvl="3" rtl="0">
              <a:spcBef>
                <a:spcPts val="0"/>
              </a:spcBef>
              <a:buSzPct val="100000"/>
              <a:defRPr sz="11995"/>
            </a:lvl4pPr>
            <a:lvl5pPr lvl="4" rtl="0">
              <a:spcBef>
                <a:spcPts val="0"/>
              </a:spcBef>
              <a:buSzPct val="100000"/>
              <a:defRPr sz="11995"/>
            </a:lvl5pPr>
            <a:lvl6pPr lvl="5" rtl="0">
              <a:spcBef>
                <a:spcPts val="0"/>
              </a:spcBef>
              <a:buSzPct val="100000"/>
              <a:defRPr sz="11995"/>
            </a:lvl6pPr>
            <a:lvl7pPr lvl="6" rtl="0">
              <a:spcBef>
                <a:spcPts val="0"/>
              </a:spcBef>
              <a:buSzPct val="100000"/>
              <a:defRPr sz="11995"/>
            </a:lvl7pPr>
            <a:lvl8pPr lvl="7" rtl="0">
              <a:spcBef>
                <a:spcPts val="0"/>
              </a:spcBef>
              <a:buSzPct val="100000"/>
              <a:defRPr sz="11995"/>
            </a:lvl8pPr>
            <a:lvl9pPr lvl="8" rtl="0">
              <a:spcBef>
                <a:spcPts val="0"/>
              </a:spcBef>
              <a:buSzPct val="100000"/>
              <a:defRPr sz="11995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4507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 rot="10800000" flipH="1">
            <a:off x="6553200" y="50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6" name="Shape 116"/>
          <p:cNvSpPr/>
          <p:nvPr/>
        </p:nvSpPr>
        <p:spPr>
          <a:xfrm rot="-5400000">
            <a:off x="1520681" y="5032519"/>
            <a:ext cx="10282238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2154" y="715269"/>
            <a:ext cx="5616000" cy="190591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798"/>
            </a:lvl1pPr>
            <a:lvl2pPr lvl="1" rtl="0">
              <a:spcBef>
                <a:spcPts val="0"/>
              </a:spcBef>
              <a:buSzPct val="100000"/>
              <a:defRPr sz="4798"/>
            </a:lvl2pPr>
            <a:lvl3pPr lvl="2" rtl="0">
              <a:spcBef>
                <a:spcPts val="0"/>
              </a:spcBef>
              <a:buSzPct val="100000"/>
              <a:defRPr sz="4798"/>
            </a:lvl3pPr>
            <a:lvl4pPr lvl="3" rtl="0">
              <a:spcBef>
                <a:spcPts val="0"/>
              </a:spcBef>
              <a:buSzPct val="100000"/>
              <a:defRPr sz="4798"/>
            </a:lvl4pPr>
            <a:lvl5pPr lvl="4" rtl="0">
              <a:spcBef>
                <a:spcPts val="0"/>
              </a:spcBef>
              <a:buSzPct val="100000"/>
              <a:defRPr sz="4798"/>
            </a:lvl5pPr>
            <a:lvl6pPr lvl="5" rtl="0">
              <a:spcBef>
                <a:spcPts val="0"/>
              </a:spcBef>
              <a:buSzPct val="100000"/>
              <a:defRPr sz="4798"/>
            </a:lvl6pPr>
            <a:lvl7pPr lvl="6" rtl="0">
              <a:spcBef>
                <a:spcPts val="0"/>
              </a:spcBef>
              <a:buSzPct val="100000"/>
              <a:defRPr sz="4798"/>
            </a:lvl7pPr>
            <a:lvl8pPr lvl="7" rtl="0">
              <a:spcBef>
                <a:spcPts val="0"/>
              </a:spcBef>
              <a:buSzPct val="100000"/>
              <a:defRPr sz="4798"/>
            </a:lvl8pPr>
            <a:lvl9pPr lvl="8" rtl="0">
              <a:spcBef>
                <a:spcPts val="0"/>
              </a:spcBef>
              <a:buSzPct val="100000"/>
              <a:defRPr sz="4798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1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67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43800" y="3836373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7047082" y="9386898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95968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20231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 smtClean="0"/>
              <a:t>Microsoft Online Office 365 Administration with PowerShell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01368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IIS Web Server Administration with PowerShell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The ability to connect to online Microsoft services within the console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Get information regarding Microsoft Office 365 subscription accounts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43800" y="1478465"/>
            <a:ext cx="16444200" cy="1533978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pPr algn="ctr"/>
            <a:r>
              <a:rPr lang="en-IN" sz="6600" dirty="0"/>
              <a:t>Prerequisites</a:t>
            </a:r>
            <a:endParaRPr lang="en-GB" sz="66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43800" y="3836979"/>
            <a:ext cx="16444200" cy="5415380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pPr marL="913951" indent="-710850">
              <a:buChar char="●"/>
            </a:pPr>
            <a:r>
              <a:rPr lang="en-IN" sz="4000" dirty="0"/>
              <a:t>Microsoft Online Services Sign-in </a:t>
            </a:r>
            <a:r>
              <a:rPr lang="en-IN" sz="4000" dirty="0" smtClean="0"/>
              <a:t>Assistant</a:t>
            </a:r>
          </a:p>
          <a:p>
            <a:pPr marL="913951" indent="-710850">
              <a:buChar char="●"/>
            </a:pPr>
            <a:r>
              <a:rPr lang="en-IN" sz="4000" dirty="0"/>
              <a:t>Microsoft Azure Active Directory Module for Windows PowerShell</a:t>
            </a:r>
          </a:p>
          <a:p>
            <a:pPr marL="913951" indent="-710850">
              <a:buChar char="●"/>
            </a:pPr>
            <a:r>
              <a:rPr lang="en-IN" sz="4000" dirty="0">
                <a:solidFill>
                  <a:srgbClr val="F37021"/>
                </a:solidFill>
              </a:rPr>
              <a:t>PowerShellNewbie.com/Resources</a:t>
            </a:r>
          </a:p>
          <a:p>
            <a:pPr marL="913951" indent="-710850">
              <a:buChar char="●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252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18-01-02_12-28-26">
            <a:hlinkClick r:id="" action="ppaction://media"/>
            <a:extLst>
              <a:ext uri="{FF2B5EF4-FFF2-40B4-BE49-F238E27FC236}">
                <a16:creationId xmlns:a16="http://schemas.microsoft.com/office/drawing/2014/main" xmlns="" id="{3B845956-6E5C-4D72-9ACD-3954A66105F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34" y="0"/>
            <a:ext cx="18279533" cy="102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5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984279" y="976048"/>
            <a:ext cx="16060561" cy="817781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algn="ctr"/>
            <a:r>
              <a:rPr lang="en-US" sz="14400" dirty="0" smtClean="0"/>
              <a:t>Remember!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You </a:t>
            </a:r>
            <a:r>
              <a:rPr lang="en-US" sz="8000" dirty="0"/>
              <a:t>A</a:t>
            </a:r>
            <a:r>
              <a:rPr lang="en-US" sz="8000" dirty="0" smtClean="0"/>
              <a:t>re </a:t>
            </a:r>
            <a:r>
              <a:rPr lang="en-US" sz="8000" dirty="0"/>
              <a:t>C</a:t>
            </a:r>
            <a:r>
              <a:rPr lang="en-US" sz="8000" dirty="0" smtClean="0"/>
              <a:t>onnecting </a:t>
            </a:r>
            <a:r>
              <a:rPr lang="en-US" sz="8000" dirty="0"/>
              <a:t>to a </a:t>
            </a:r>
            <a:r>
              <a:rPr lang="en-US" sz="8000" dirty="0" smtClean="0"/>
              <a:t>Service</a:t>
            </a:r>
            <a:endParaRPr lang="en" sz="8800" dirty="0"/>
          </a:p>
        </p:txBody>
      </p:sp>
    </p:spTree>
    <p:extLst>
      <p:ext uri="{BB962C8B-B14F-4D97-AF65-F5344CB8AC3E}">
        <p14:creationId xmlns:p14="http://schemas.microsoft.com/office/powerpoint/2010/main" val="40388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984279" y="976048"/>
            <a:ext cx="16060561" cy="817781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algn="ctr"/>
            <a:r>
              <a:rPr lang="en-US" sz="14400" dirty="0"/>
              <a:t>Your </a:t>
            </a:r>
            <a:r>
              <a:rPr lang="en-US" sz="14400" dirty="0" smtClean="0"/>
              <a:t>Account</a:t>
            </a:r>
            <a:endParaRPr lang="en" sz="14400" dirty="0"/>
          </a:p>
        </p:txBody>
      </p:sp>
    </p:spTree>
    <p:extLst>
      <p:ext uri="{BB962C8B-B14F-4D97-AF65-F5344CB8AC3E}">
        <p14:creationId xmlns:p14="http://schemas.microsoft.com/office/powerpoint/2010/main" val="12823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984279" y="976048"/>
            <a:ext cx="16060561" cy="817781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algn="ctr"/>
            <a:r>
              <a:rPr lang="en-US" sz="14400" dirty="0"/>
              <a:t>Your </a:t>
            </a:r>
            <a:r>
              <a:rPr lang="en-US" sz="14400" dirty="0" smtClean="0"/>
              <a:t>Permissions</a:t>
            </a:r>
            <a:endParaRPr lang="en" sz="14400" dirty="0"/>
          </a:p>
        </p:txBody>
      </p:sp>
    </p:spTree>
    <p:extLst>
      <p:ext uri="{BB962C8B-B14F-4D97-AF65-F5344CB8AC3E}">
        <p14:creationId xmlns:p14="http://schemas.microsoft.com/office/powerpoint/2010/main" val="29676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18-01-02_12-44-08">
            <a:hlinkClick r:id="" action="ppaction://media"/>
            <a:extLst>
              <a:ext uri="{FF2B5EF4-FFF2-40B4-BE49-F238E27FC236}">
                <a16:creationId xmlns:a16="http://schemas.microsoft.com/office/drawing/2014/main" xmlns="" id="{3A60D795-DAAB-4AEF-8B59-7B72B32E75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34" y="0"/>
            <a:ext cx="18279533" cy="102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984279" y="976048"/>
            <a:ext cx="16060561" cy="817781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algn="ctr"/>
            <a:r>
              <a:rPr lang="en-US" sz="14400" dirty="0"/>
              <a:t>Dynamic</a:t>
            </a:r>
            <a:endParaRPr lang="en" sz="14400" dirty="0"/>
          </a:p>
        </p:txBody>
      </p:sp>
    </p:spTree>
    <p:extLst>
      <p:ext uri="{BB962C8B-B14F-4D97-AF65-F5344CB8AC3E}">
        <p14:creationId xmlns:p14="http://schemas.microsoft.com/office/powerpoint/2010/main" val="1594173715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DC951A9-BC27-4B3E-8D45-077A1D96E21D}"/>
</file>

<file path=customXml/itemProps2.xml><?xml version="1.0" encoding="utf-8"?>
<ds:datastoreItem xmlns:ds="http://schemas.openxmlformats.org/officeDocument/2006/customXml" ds:itemID="{DF1F85AD-F354-49C2-B2FE-5FF21D1985A7}"/>
</file>

<file path=customXml/itemProps3.xml><?xml version="1.0" encoding="utf-8"?>
<ds:datastoreItem xmlns:ds="http://schemas.openxmlformats.org/officeDocument/2006/customXml" ds:itemID="{88BF9CD1-6BF9-4CC6-9559-181788662E32}"/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105</Words>
  <Application>Microsoft Office PowerPoint</Application>
  <PresentationFormat>Custom</PresentationFormat>
  <Paragraphs>18</Paragraphs>
  <Slides>10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Packt</vt:lpstr>
      <vt:lpstr>1_Packt</vt:lpstr>
      <vt:lpstr>Microsoft Online Office 365 Administration with PowerShell</vt:lpstr>
      <vt:lpstr>In this Video, we are going to take a look at…</vt:lpstr>
      <vt:lpstr>Prerequisites</vt:lpstr>
      <vt:lpstr>PowerPoint Presentation</vt:lpstr>
      <vt:lpstr>Remember!  You Are Connecting to a Service</vt:lpstr>
      <vt:lpstr>Your Account</vt:lpstr>
      <vt:lpstr>Your Permissions</vt:lpstr>
      <vt:lpstr>PowerPoint Presentation</vt:lpstr>
      <vt:lpstr>Dynamic</vt:lpstr>
      <vt:lpstr>IIS Web Server Administration with PowerShell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74</cp:revision>
  <dcterms:modified xsi:type="dcterms:W3CDTF">2018-01-09T10:16:51Z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