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IIS Web Server Administration with 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ability to quickly configure or reconfigure a web page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446366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Introduction to Desired State Configuration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462BEA-4253-4357-B4A0-A3039E482597}"/>
</file>

<file path=customXml/itemProps2.xml><?xml version="1.0" encoding="utf-8"?>
<ds:datastoreItem xmlns:ds="http://schemas.openxmlformats.org/officeDocument/2006/customXml" ds:itemID="{5255310A-6ED7-4B7B-8756-C49F1C3547FB}"/>
</file>

<file path=customXml/itemProps3.xml><?xml version="1.0" encoding="utf-8"?>
<ds:datastoreItem xmlns:ds="http://schemas.openxmlformats.org/officeDocument/2006/customXml" ds:itemID="{4F35871C-B50F-4178-9440-3DFD0640D1E9}"/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36</Words>
  <Application>Microsoft Office PowerPoint</Application>
  <PresentationFormat>Custom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IIS Web Server Administration with PowerShell</vt:lpstr>
      <vt:lpstr>In this Video, we are going to take a look at…</vt:lpstr>
      <vt:lpstr>Introduction to Desired State 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75</cp:revision>
  <dcterms:modified xsi:type="dcterms:W3CDTF">2018-01-09T10:17:50Z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