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9"/>
  </p:notesMasterIdLst>
  <p:sldIdLst>
    <p:sldId id="269" r:id="rId3"/>
    <p:sldId id="271" r:id="rId4"/>
    <p:sldId id="324" r:id="rId5"/>
    <p:sldId id="325" r:id="rId6"/>
    <p:sldId id="327" r:id="rId7"/>
    <p:sldId id="328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1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5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29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162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1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1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2" name="Shape 112"/>
          <p:cNvSpPr/>
          <p:nvPr/>
        </p:nvSpPr>
        <p:spPr>
          <a:xfrm>
            <a:off x="0" y="1312093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8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715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flipH="1">
            <a:off x="0" y="0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23" name="Shape 123"/>
          <p:cNvSpPr/>
          <p:nvPr/>
        </p:nvSpPr>
        <p:spPr>
          <a:xfrm rot="5400000">
            <a:off x="3895231" y="5033119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31000" y="2465208"/>
            <a:ext cx="8090400" cy="296322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531000" y="5556359"/>
            <a:ext cx="8090400" cy="246905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9879000" y="1447730"/>
            <a:ext cx="7674000" cy="738677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5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4300" y="9389302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135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70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23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5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574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842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7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766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568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80500" y="976048"/>
            <a:ext cx="16068000" cy="817781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1995"/>
            </a:lvl1pPr>
            <a:lvl2pPr lvl="1" rtl="0">
              <a:spcBef>
                <a:spcPts val="0"/>
              </a:spcBef>
              <a:buSzPct val="100000"/>
              <a:defRPr sz="11995"/>
            </a:lvl2pPr>
            <a:lvl3pPr lvl="2" rtl="0">
              <a:spcBef>
                <a:spcPts val="0"/>
              </a:spcBef>
              <a:buSzPct val="100000"/>
              <a:defRPr sz="11995"/>
            </a:lvl3pPr>
            <a:lvl4pPr lvl="3" rtl="0">
              <a:spcBef>
                <a:spcPts val="0"/>
              </a:spcBef>
              <a:buSzPct val="100000"/>
              <a:defRPr sz="11995"/>
            </a:lvl4pPr>
            <a:lvl5pPr lvl="4" rtl="0">
              <a:spcBef>
                <a:spcPts val="0"/>
              </a:spcBef>
              <a:buSzPct val="100000"/>
              <a:defRPr sz="11995"/>
            </a:lvl5pPr>
            <a:lvl6pPr lvl="5" rtl="0">
              <a:spcBef>
                <a:spcPts val="0"/>
              </a:spcBef>
              <a:buSzPct val="100000"/>
              <a:defRPr sz="11995"/>
            </a:lvl6pPr>
            <a:lvl7pPr lvl="6" rtl="0">
              <a:spcBef>
                <a:spcPts val="0"/>
              </a:spcBef>
              <a:buSzPct val="100000"/>
              <a:defRPr sz="11995"/>
            </a:lvl7pPr>
            <a:lvl8pPr lvl="7" rtl="0">
              <a:spcBef>
                <a:spcPts val="0"/>
              </a:spcBef>
              <a:buSzPct val="100000"/>
              <a:defRPr sz="11995"/>
            </a:lvl8pPr>
            <a:lvl9pPr lvl="8" rtl="0">
              <a:spcBef>
                <a:spcPts val="0"/>
              </a:spcBef>
              <a:buSzPct val="100000"/>
              <a:defRPr sz="1199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63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43800" y="3836373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7047082" y="9386898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60078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20231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Introduction to Desired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State </a:t>
            </a:r>
            <a:r>
              <a:rPr lang="en-IN" dirty="0"/>
              <a:t>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What DSC is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The layout of a DSC script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DSC to deploy a webpage on a server with IIS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smtClean="0"/>
              <a:t>Summary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Explained Active </a:t>
            </a:r>
            <a:r>
              <a:rPr lang="en-IN" sz="3999" dirty="0">
                <a:solidFill>
                  <a:srgbClr val="434343"/>
                </a:solidFill>
              </a:rPr>
              <a:t>Directory administration with 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Understood Microsoft </a:t>
            </a:r>
            <a:r>
              <a:rPr lang="en-IN" sz="3999" dirty="0">
                <a:solidFill>
                  <a:srgbClr val="434343"/>
                </a:solidFill>
              </a:rPr>
              <a:t>Online Office 365 administration with 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Studied IIS </a:t>
            </a:r>
            <a:r>
              <a:rPr lang="en-IN" sz="3999" dirty="0">
                <a:solidFill>
                  <a:srgbClr val="434343"/>
                </a:solidFill>
              </a:rPr>
              <a:t>Web Sever administration with 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Explored DSC </a:t>
            </a:r>
            <a:r>
              <a:rPr lang="en-IN" sz="3999" dirty="0">
                <a:solidFill>
                  <a:srgbClr val="434343"/>
                </a:solidFill>
              </a:rPr>
              <a:t>or 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58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34988" y="2207628"/>
            <a:ext cx="8086654" cy="2963228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r>
              <a:rPr lang="en-US" sz="9600" dirty="0" smtClean="0"/>
              <a:t>Practice</a:t>
            </a:r>
            <a:endParaRPr lang="en" sz="96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9878660" y="1447730"/>
            <a:ext cx="7670447" cy="7386779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r>
              <a:rPr lang="en-US" dirty="0"/>
              <a:t>“The limits of my language mean the limits of my world”</a:t>
            </a:r>
          </a:p>
          <a:p>
            <a:r>
              <a:rPr lang="en-US" dirty="0" smtClean="0"/>
              <a:t>-Ludwig </a:t>
            </a:r>
            <a:r>
              <a:rPr lang="en-US" dirty="0"/>
              <a:t>Wittgenstein</a:t>
            </a:r>
            <a:endParaRPr lang="en" dirty="0"/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1"/>
          </p:nvPr>
        </p:nvSpPr>
        <p:spPr>
          <a:xfrm>
            <a:off x="534988" y="5298780"/>
            <a:ext cx="8086654" cy="2469054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-US" dirty="0"/>
              <a:t>PowerShell is a tool with a language that must be </a:t>
            </a:r>
            <a:r>
              <a:rPr lang="en-US" dirty="0" smtClean="0"/>
              <a:t>mastered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44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34988" y="2207628"/>
            <a:ext cx="8086654" cy="2963228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r>
              <a:rPr lang="en-US" sz="9600" dirty="0" smtClean="0"/>
              <a:t>Why?</a:t>
            </a:r>
            <a:endParaRPr lang="en" sz="96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9878660" y="1679549"/>
            <a:ext cx="7670447" cy="7386779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Recently with the addition of PowerShell </a:t>
            </a:r>
            <a:r>
              <a:rPr lang="en-IN" dirty="0" smtClean="0"/>
              <a:t>core, </a:t>
            </a:r>
            <a:r>
              <a:rPr lang="en-IN" dirty="0"/>
              <a:t>the abilities of PowerShell can now begin to extend to operating systems outside of the Microsoft </a:t>
            </a:r>
            <a:r>
              <a:rPr lang="en-IN" dirty="0" smtClean="0"/>
              <a:t>brand</a:t>
            </a:r>
            <a:endParaRPr lang="en-IN" dirty="0"/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1"/>
          </p:nvPr>
        </p:nvSpPr>
        <p:spPr>
          <a:xfrm>
            <a:off x="534988" y="5298780"/>
            <a:ext cx="8086654" cy="2469054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-IN" dirty="0"/>
              <a:t>PowerShell is the future of administration on Windows systems and </a:t>
            </a:r>
            <a:r>
              <a:rPr lang="en-IN" dirty="0" smtClean="0"/>
              <a:t>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984279" y="1117717"/>
            <a:ext cx="16060561" cy="817781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algn="ctr"/>
            <a:r>
              <a:rPr lang="en-US" sz="20800" dirty="0" smtClean="0"/>
              <a:t>Thank You!</a:t>
            </a:r>
            <a:endParaRPr lang="en" sz="20800" dirty="0"/>
          </a:p>
        </p:txBody>
      </p:sp>
    </p:spTree>
    <p:extLst>
      <p:ext uri="{BB962C8B-B14F-4D97-AF65-F5344CB8AC3E}">
        <p14:creationId xmlns:p14="http://schemas.microsoft.com/office/powerpoint/2010/main" val="17859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AEF982-DA36-4EC6-8CF5-65C9168E6217}"/>
</file>

<file path=customXml/itemProps2.xml><?xml version="1.0" encoding="utf-8"?>
<ds:datastoreItem xmlns:ds="http://schemas.openxmlformats.org/officeDocument/2006/customXml" ds:itemID="{BE043864-202F-491B-9382-317673B64CA3}"/>
</file>

<file path=customXml/itemProps3.xml><?xml version="1.0" encoding="utf-8"?>
<ds:datastoreItem xmlns:ds="http://schemas.openxmlformats.org/officeDocument/2006/customXml" ds:itemID="{78947B43-9B4D-4892-9FFE-A115878AAB0C}"/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142</Words>
  <Application>Microsoft Office PowerPoint</Application>
  <PresentationFormat>Custom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Packt</vt:lpstr>
      <vt:lpstr>1_Packt</vt:lpstr>
      <vt:lpstr>Introduction to Desired  State Configuration</vt:lpstr>
      <vt:lpstr>In this Video, we are going to take a look at…</vt:lpstr>
      <vt:lpstr>Summary</vt:lpstr>
      <vt:lpstr>Practice</vt:lpstr>
      <vt:lpstr>Why?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77</cp:revision>
  <dcterms:modified xsi:type="dcterms:W3CDTF">2018-01-09T10:23:25Z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