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quickStyle4.xml" ContentType="application/vnd.openxmlformats-officedocument.drawingml.diagramStyl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colors4.xml" ContentType="application/vnd.openxmlformats-officedocument.drawingml.diagramColors+xml"/>
  <Override PartName="/ppt/theme/themeOverride1.xml" ContentType="application/vnd.openxmlformats-officedocument.themeOverride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18" r:id="rId3"/>
    <p:sldId id="319" r:id="rId4"/>
    <p:sldId id="32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99" d="100"/>
          <a:sy n="99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83063-1C0C-44CB-9967-0FAB8FB45C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C72676-B1F6-47AA-895A-F3F71FFF8B5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Module 1 - Introduction</a:t>
          </a:r>
          <a:endParaRPr lang="en-US" dirty="0"/>
        </a:p>
      </dgm:t>
    </dgm:pt>
    <dgm:pt modelId="{F12420EC-77C0-4969-B20B-DF727B215CB5}" type="parTrans" cxnId="{49290824-A48C-4EFB-BC01-F378DCB4E628}">
      <dgm:prSet/>
      <dgm:spPr/>
      <dgm:t>
        <a:bodyPr/>
        <a:lstStyle/>
        <a:p>
          <a:endParaRPr lang="en-US"/>
        </a:p>
      </dgm:t>
    </dgm:pt>
    <dgm:pt modelId="{3461CA25-B4F5-4AED-BEB7-92282AC45A4C}" type="sibTrans" cxnId="{49290824-A48C-4EFB-BC01-F378DCB4E628}">
      <dgm:prSet/>
      <dgm:spPr/>
      <dgm:t>
        <a:bodyPr/>
        <a:lstStyle/>
        <a:p>
          <a:endParaRPr lang="en-US"/>
        </a:p>
      </dgm:t>
    </dgm:pt>
    <dgm:pt modelId="{5005B8A3-9DAF-4486-BFD2-3DE8D6798E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Module 2 - Linux Distributions and History</a:t>
          </a:r>
        </a:p>
      </dgm:t>
    </dgm:pt>
    <dgm:pt modelId="{9937FB0A-BA51-4190-AF6D-5E37ACD62987}" type="parTrans" cxnId="{23ADA5B7-981D-4BC9-98D7-743353B4A5D4}">
      <dgm:prSet/>
      <dgm:spPr/>
      <dgm:t>
        <a:bodyPr/>
        <a:lstStyle/>
        <a:p>
          <a:endParaRPr lang="en-US"/>
        </a:p>
      </dgm:t>
    </dgm:pt>
    <dgm:pt modelId="{C0A3A55E-0B5B-4B2A-A542-871872263998}" type="sibTrans" cxnId="{23ADA5B7-981D-4BC9-98D7-743353B4A5D4}">
      <dgm:prSet/>
      <dgm:spPr/>
      <dgm:t>
        <a:bodyPr/>
        <a:lstStyle/>
        <a:p>
          <a:endParaRPr lang="en-US"/>
        </a:p>
      </dgm:t>
    </dgm:pt>
    <dgm:pt modelId="{BD5ADC66-4C92-4364-BC16-2326EB33A3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Module 3 - Download, Install and Configure </a:t>
          </a:r>
        </a:p>
      </dgm:t>
    </dgm:pt>
    <dgm:pt modelId="{2CC57B36-54C5-4174-A470-D34BE1DB3A44}" type="parTrans" cxnId="{2C5ABAA4-BF9F-4716-9945-DD157A714192}">
      <dgm:prSet/>
      <dgm:spPr/>
      <dgm:t>
        <a:bodyPr/>
        <a:lstStyle/>
        <a:p>
          <a:endParaRPr lang="en-US"/>
        </a:p>
      </dgm:t>
    </dgm:pt>
    <dgm:pt modelId="{0407DDFD-62C0-4E8E-B692-4FE0475ADD2D}" type="sibTrans" cxnId="{2C5ABAA4-BF9F-4716-9945-DD157A714192}">
      <dgm:prSet/>
      <dgm:spPr/>
      <dgm:t>
        <a:bodyPr/>
        <a:lstStyle/>
        <a:p>
          <a:endParaRPr lang="en-US"/>
        </a:p>
      </dgm:t>
    </dgm:pt>
    <dgm:pt modelId="{4A6532A8-288C-4E49-ACCC-83FA3F9260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Module 4 - </a:t>
          </a:r>
          <a:r>
            <a:rPr lang="en-IN" dirty="0"/>
            <a:t>Introduction to File System and Terminal</a:t>
          </a:r>
          <a:endParaRPr lang="en-US" dirty="0"/>
        </a:p>
      </dgm:t>
    </dgm:pt>
    <dgm:pt modelId="{1DC59E42-E249-4F86-938E-1839601D2921}" type="parTrans" cxnId="{F27DAEE4-326C-4BEE-B3D7-834E94391DB6}">
      <dgm:prSet/>
      <dgm:spPr/>
      <dgm:t>
        <a:bodyPr/>
        <a:lstStyle/>
        <a:p>
          <a:endParaRPr lang="en-US"/>
        </a:p>
      </dgm:t>
    </dgm:pt>
    <dgm:pt modelId="{43D67801-DD87-4919-9E9D-84B8EEB722D4}" type="sibTrans" cxnId="{F27DAEE4-326C-4BEE-B3D7-834E94391DB6}">
      <dgm:prSet/>
      <dgm:spPr/>
      <dgm:t>
        <a:bodyPr/>
        <a:lstStyle/>
        <a:p>
          <a:endParaRPr lang="en-US"/>
        </a:p>
      </dgm:t>
    </dgm:pt>
    <dgm:pt modelId="{DF224D22-2DC8-46B3-80B1-B71AAEA0A4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Module 5 - Working with Files and Directories</a:t>
          </a:r>
        </a:p>
      </dgm:t>
    </dgm:pt>
    <dgm:pt modelId="{93730A2E-1C59-4448-BD33-0BC385A9F599}" type="parTrans" cxnId="{8ACB83D7-5D3D-429E-A6C2-FFC1537852D6}">
      <dgm:prSet/>
      <dgm:spPr/>
      <dgm:t>
        <a:bodyPr/>
        <a:lstStyle/>
        <a:p>
          <a:endParaRPr lang="en-US"/>
        </a:p>
      </dgm:t>
    </dgm:pt>
    <dgm:pt modelId="{21476024-4F3D-49A5-BD95-50AA4AF45D6F}" type="sibTrans" cxnId="{8ACB83D7-5D3D-429E-A6C2-FFC1537852D6}">
      <dgm:prSet/>
      <dgm:spPr/>
      <dgm:t>
        <a:bodyPr/>
        <a:lstStyle/>
        <a:p>
          <a:endParaRPr lang="en-US"/>
        </a:p>
      </dgm:t>
    </dgm:pt>
    <dgm:pt modelId="{ACDFFCD0-1430-44FC-91C7-598D21656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Module 6 - System and Utility commands</a:t>
          </a:r>
        </a:p>
      </dgm:t>
    </dgm:pt>
    <dgm:pt modelId="{C1DB2721-1DBF-42C0-B50E-D004CBB633A3}" type="parTrans" cxnId="{88AC94EB-6686-45A0-9D4A-0B5C135313CA}">
      <dgm:prSet/>
      <dgm:spPr/>
      <dgm:t>
        <a:bodyPr/>
        <a:lstStyle/>
        <a:p>
          <a:endParaRPr lang="en-US"/>
        </a:p>
      </dgm:t>
    </dgm:pt>
    <dgm:pt modelId="{8C3ED37C-7CC3-4812-B1B5-D9DB6EC0A3F9}" type="sibTrans" cxnId="{88AC94EB-6686-45A0-9D4A-0B5C135313CA}">
      <dgm:prSet/>
      <dgm:spPr/>
      <dgm:t>
        <a:bodyPr/>
        <a:lstStyle/>
        <a:p>
          <a:endParaRPr lang="en-US"/>
        </a:p>
      </dgm:t>
    </dgm:pt>
    <dgm:pt modelId="{271BE2AC-64E3-47C1-AC76-6620F7CFE3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Module 7 - Networking</a:t>
          </a:r>
          <a:endParaRPr lang="en-US" dirty="0"/>
        </a:p>
      </dgm:t>
    </dgm:pt>
    <dgm:pt modelId="{86B44497-80F8-4FE4-B679-FA6F17BC73AA}" type="parTrans" cxnId="{11821623-4CD0-4118-A977-51DC4B882103}">
      <dgm:prSet/>
      <dgm:spPr/>
      <dgm:t>
        <a:bodyPr/>
        <a:lstStyle/>
        <a:p>
          <a:endParaRPr lang="en-US"/>
        </a:p>
      </dgm:t>
    </dgm:pt>
    <dgm:pt modelId="{5121CB21-A6EC-4C29-9C3D-109DCBAEE4CD}" type="sibTrans" cxnId="{11821623-4CD0-4118-A977-51DC4B882103}">
      <dgm:prSet/>
      <dgm:spPr/>
      <dgm:t>
        <a:bodyPr/>
        <a:lstStyle/>
        <a:p>
          <a:endParaRPr lang="en-US"/>
        </a:p>
      </dgm:t>
    </dgm:pt>
    <dgm:pt modelId="{060A348B-67B6-49F0-BABE-474BF028C1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Module 9 - Advanced Features</a:t>
          </a:r>
        </a:p>
      </dgm:t>
    </dgm:pt>
    <dgm:pt modelId="{689B3DB4-E90B-4881-BEF6-CB3DF5047A76}" type="parTrans" cxnId="{5D44C6A8-7437-48B3-A657-2E376643C4D2}">
      <dgm:prSet/>
      <dgm:spPr/>
    </dgm:pt>
    <dgm:pt modelId="{338E7FC9-20B0-4176-BA75-4955322AF089}" type="sibTrans" cxnId="{5D44C6A8-7437-48B3-A657-2E376643C4D2}">
      <dgm:prSet/>
      <dgm:spPr/>
    </dgm:pt>
    <dgm:pt modelId="{2CF90831-FCC0-4F9E-87AC-59B054E57A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Module 8 - Process and Memory</a:t>
          </a:r>
        </a:p>
      </dgm:t>
    </dgm:pt>
    <dgm:pt modelId="{ADFE6AEE-3B35-43A2-9D9F-7763B3891874}" type="parTrans" cxnId="{215F2438-EE75-439E-94E7-F61D7790F6C9}">
      <dgm:prSet/>
      <dgm:spPr/>
    </dgm:pt>
    <dgm:pt modelId="{0624578B-80F5-44CD-8850-93044BCF0A4D}" type="sibTrans" cxnId="{215F2438-EE75-439E-94E7-F61D7790F6C9}">
      <dgm:prSet/>
      <dgm:spPr/>
    </dgm:pt>
    <dgm:pt modelId="{B2242394-8CD9-4DEF-9ED5-A2210A5FF191}" type="pres">
      <dgm:prSet presAssocID="{25C83063-1C0C-44CB-9967-0FAB8FB45C86}" presName="root" presStyleCnt="0">
        <dgm:presLayoutVars>
          <dgm:dir/>
          <dgm:resizeHandles val="exact"/>
        </dgm:presLayoutVars>
      </dgm:prSet>
      <dgm:spPr/>
    </dgm:pt>
    <dgm:pt modelId="{433AE994-EE18-4D07-A719-D501CEAD51B0}" type="pres">
      <dgm:prSet presAssocID="{C5C72676-B1F6-47AA-895A-F3F71FFF8B54}" presName="compNode" presStyleCnt="0"/>
      <dgm:spPr/>
    </dgm:pt>
    <dgm:pt modelId="{A91AFC05-2A3B-4A0A-9306-A7CC4D2EC6AB}" type="pres">
      <dgm:prSet presAssocID="{C5C72676-B1F6-47AA-895A-F3F71FFF8B54}" presName="bgRect" presStyleLbl="bgShp" presStyleIdx="0" presStyleCnt="9"/>
      <dgm:spPr/>
    </dgm:pt>
    <dgm:pt modelId="{AA3DFC8E-52BE-48CF-A42A-ADC27D2BDCB3}" type="pres">
      <dgm:prSet presAssocID="{C5C72676-B1F6-47AA-895A-F3F71FFF8B54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FB8007D-5E69-4CD3-9D8B-EB97D0D25391}" type="pres">
      <dgm:prSet presAssocID="{C5C72676-B1F6-47AA-895A-F3F71FFF8B54}" presName="spaceRect" presStyleCnt="0"/>
      <dgm:spPr/>
    </dgm:pt>
    <dgm:pt modelId="{EF6ADF80-E938-4688-997C-2D0F73A67A9B}" type="pres">
      <dgm:prSet presAssocID="{C5C72676-B1F6-47AA-895A-F3F71FFF8B54}" presName="parTx" presStyleLbl="revTx" presStyleIdx="0" presStyleCnt="9">
        <dgm:presLayoutVars>
          <dgm:chMax val="0"/>
          <dgm:chPref val="0"/>
        </dgm:presLayoutVars>
      </dgm:prSet>
      <dgm:spPr/>
    </dgm:pt>
    <dgm:pt modelId="{8B79C32B-1279-4FD9-8536-396EAB5E4255}" type="pres">
      <dgm:prSet presAssocID="{3461CA25-B4F5-4AED-BEB7-92282AC45A4C}" presName="sibTrans" presStyleCnt="0"/>
      <dgm:spPr/>
    </dgm:pt>
    <dgm:pt modelId="{9513867F-0982-4E0F-AB1F-0E29A495F5C6}" type="pres">
      <dgm:prSet presAssocID="{5005B8A3-9DAF-4486-BFD2-3DE8D6798E8E}" presName="compNode" presStyleCnt="0"/>
      <dgm:spPr/>
    </dgm:pt>
    <dgm:pt modelId="{5BBA2FD3-866B-4F10-AB6D-6053F7490994}" type="pres">
      <dgm:prSet presAssocID="{5005B8A3-9DAF-4486-BFD2-3DE8D6798E8E}" presName="bgRect" presStyleLbl="bgShp" presStyleIdx="1" presStyleCnt="9"/>
      <dgm:spPr/>
    </dgm:pt>
    <dgm:pt modelId="{DC7EAB47-A62A-491B-BB5B-7594015D1160}" type="pres">
      <dgm:prSet presAssocID="{5005B8A3-9DAF-4486-BFD2-3DE8D6798E8E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DBA0BCC-B04B-413A-8018-5D3F672A8EEA}" type="pres">
      <dgm:prSet presAssocID="{5005B8A3-9DAF-4486-BFD2-3DE8D6798E8E}" presName="spaceRect" presStyleCnt="0"/>
      <dgm:spPr/>
    </dgm:pt>
    <dgm:pt modelId="{7EE49A27-DDCD-4840-92BE-8D20C3669E20}" type="pres">
      <dgm:prSet presAssocID="{5005B8A3-9DAF-4486-BFD2-3DE8D6798E8E}" presName="parTx" presStyleLbl="revTx" presStyleIdx="1" presStyleCnt="9">
        <dgm:presLayoutVars>
          <dgm:chMax val="0"/>
          <dgm:chPref val="0"/>
        </dgm:presLayoutVars>
      </dgm:prSet>
      <dgm:spPr/>
    </dgm:pt>
    <dgm:pt modelId="{A8689FED-6F06-4020-8874-64E372324186}" type="pres">
      <dgm:prSet presAssocID="{C0A3A55E-0B5B-4B2A-A542-871872263998}" presName="sibTrans" presStyleCnt="0"/>
      <dgm:spPr/>
    </dgm:pt>
    <dgm:pt modelId="{FADCE00C-DB1A-4435-80EB-07EED01CC75B}" type="pres">
      <dgm:prSet presAssocID="{BD5ADC66-4C92-4364-BC16-2326EB33A3BF}" presName="compNode" presStyleCnt="0"/>
      <dgm:spPr/>
    </dgm:pt>
    <dgm:pt modelId="{3F9614D6-D416-406A-92BF-45B53636BB83}" type="pres">
      <dgm:prSet presAssocID="{BD5ADC66-4C92-4364-BC16-2326EB33A3BF}" presName="bgRect" presStyleLbl="bgShp" presStyleIdx="2" presStyleCnt="9"/>
      <dgm:spPr/>
    </dgm:pt>
    <dgm:pt modelId="{CCCF6F98-7DFE-4E8B-AAA8-6902E33C8F48}" type="pres">
      <dgm:prSet presAssocID="{BD5ADC66-4C92-4364-BC16-2326EB33A3BF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C2583A1-F4E1-4DDA-9020-8B4BF3A4A10A}" type="pres">
      <dgm:prSet presAssocID="{BD5ADC66-4C92-4364-BC16-2326EB33A3BF}" presName="spaceRect" presStyleCnt="0"/>
      <dgm:spPr/>
    </dgm:pt>
    <dgm:pt modelId="{0848E39B-3285-413B-8E0C-6D82E05FB12F}" type="pres">
      <dgm:prSet presAssocID="{BD5ADC66-4C92-4364-BC16-2326EB33A3BF}" presName="parTx" presStyleLbl="revTx" presStyleIdx="2" presStyleCnt="9">
        <dgm:presLayoutVars>
          <dgm:chMax val="0"/>
          <dgm:chPref val="0"/>
        </dgm:presLayoutVars>
      </dgm:prSet>
      <dgm:spPr/>
    </dgm:pt>
    <dgm:pt modelId="{82AB7D2B-7DA2-492F-9D15-F85DC37599E5}" type="pres">
      <dgm:prSet presAssocID="{0407DDFD-62C0-4E8E-B692-4FE0475ADD2D}" presName="sibTrans" presStyleCnt="0"/>
      <dgm:spPr/>
    </dgm:pt>
    <dgm:pt modelId="{0E938ABB-04F5-4F6C-80D8-AE160B2D5A95}" type="pres">
      <dgm:prSet presAssocID="{4A6532A8-288C-4E49-ACCC-83FA3F92602C}" presName="compNode" presStyleCnt="0"/>
      <dgm:spPr/>
    </dgm:pt>
    <dgm:pt modelId="{867C59AB-992D-4326-8B8F-7D7D725B2723}" type="pres">
      <dgm:prSet presAssocID="{4A6532A8-288C-4E49-ACCC-83FA3F92602C}" presName="bgRect" presStyleLbl="bgShp" presStyleIdx="3" presStyleCnt="9"/>
      <dgm:spPr/>
    </dgm:pt>
    <dgm:pt modelId="{7AD8C059-387D-4A20-99E3-FF8469B7BD7D}" type="pres">
      <dgm:prSet presAssocID="{4A6532A8-288C-4E49-ACCC-83FA3F92602C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29DF69C-1726-4055-8961-A1A8F3A494D5}" type="pres">
      <dgm:prSet presAssocID="{4A6532A8-288C-4E49-ACCC-83FA3F92602C}" presName="spaceRect" presStyleCnt="0"/>
      <dgm:spPr/>
    </dgm:pt>
    <dgm:pt modelId="{7F1EFB55-228F-4080-A073-4994CAEAF319}" type="pres">
      <dgm:prSet presAssocID="{4A6532A8-288C-4E49-ACCC-83FA3F92602C}" presName="parTx" presStyleLbl="revTx" presStyleIdx="3" presStyleCnt="9">
        <dgm:presLayoutVars>
          <dgm:chMax val="0"/>
          <dgm:chPref val="0"/>
        </dgm:presLayoutVars>
      </dgm:prSet>
      <dgm:spPr/>
    </dgm:pt>
    <dgm:pt modelId="{7E18723A-58EF-4679-AD62-A49318E7CF43}" type="pres">
      <dgm:prSet presAssocID="{43D67801-DD87-4919-9E9D-84B8EEB722D4}" presName="sibTrans" presStyleCnt="0"/>
      <dgm:spPr/>
    </dgm:pt>
    <dgm:pt modelId="{20F3083A-9C10-4159-87E3-B5197AE33C36}" type="pres">
      <dgm:prSet presAssocID="{DF224D22-2DC8-46B3-80B1-B71AAEA0A47F}" presName="compNode" presStyleCnt="0"/>
      <dgm:spPr/>
    </dgm:pt>
    <dgm:pt modelId="{92D95996-037D-44BD-A31D-C0A1587ECBDC}" type="pres">
      <dgm:prSet presAssocID="{DF224D22-2DC8-46B3-80B1-B71AAEA0A47F}" presName="bgRect" presStyleLbl="bgShp" presStyleIdx="4" presStyleCnt="9"/>
      <dgm:spPr/>
    </dgm:pt>
    <dgm:pt modelId="{6716F764-29E0-440C-92E4-B202D690A95E}" type="pres">
      <dgm:prSet presAssocID="{DF224D22-2DC8-46B3-80B1-B71AAEA0A47F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"/>
        </a:ext>
      </dgm:extLst>
    </dgm:pt>
    <dgm:pt modelId="{B2259DA5-914A-4C35-8DE3-54EF61AB702F}" type="pres">
      <dgm:prSet presAssocID="{DF224D22-2DC8-46B3-80B1-B71AAEA0A47F}" presName="spaceRect" presStyleCnt="0"/>
      <dgm:spPr/>
    </dgm:pt>
    <dgm:pt modelId="{08D9F301-3B31-4D09-8647-D68A4EBDCEBD}" type="pres">
      <dgm:prSet presAssocID="{DF224D22-2DC8-46B3-80B1-B71AAEA0A47F}" presName="parTx" presStyleLbl="revTx" presStyleIdx="4" presStyleCnt="9">
        <dgm:presLayoutVars>
          <dgm:chMax val="0"/>
          <dgm:chPref val="0"/>
        </dgm:presLayoutVars>
      </dgm:prSet>
      <dgm:spPr/>
    </dgm:pt>
    <dgm:pt modelId="{4E05405C-13AE-46BE-AE18-FE307A4F61FB}" type="pres">
      <dgm:prSet presAssocID="{21476024-4F3D-49A5-BD95-50AA4AF45D6F}" presName="sibTrans" presStyleCnt="0"/>
      <dgm:spPr/>
    </dgm:pt>
    <dgm:pt modelId="{4E8FB44B-A0DA-44EB-B72B-0702DECA0919}" type="pres">
      <dgm:prSet presAssocID="{ACDFFCD0-1430-44FC-91C7-598D216566C1}" presName="compNode" presStyleCnt="0"/>
      <dgm:spPr/>
    </dgm:pt>
    <dgm:pt modelId="{338B2ABC-C5B8-4CB0-8740-166245F32F9D}" type="pres">
      <dgm:prSet presAssocID="{ACDFFCD0-1430-44FC-91C7-598D216566C1}" presName="bgRect" presStyleLbl="bgShp" presStyleIdx="5" presStyleCnt="9"/>
      <dgm:spPr/>
    </dgm:pt>
    <dgm:pt modelId="{605E266C-7BA4-47DB-82F1-750DC5233E93}" type="pres">
      <dgm:prSet presAssocID="{ACDFFCD0-1430-44FC-91C7-598D216566C1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3F7BE19-326D-40DB-B8B7-863C15612F32}" type="pres">
      <dgm:prSet presAssocID="{ACDFFCD0-1430-44FC-91C7-598D216566C1}" presName="spaceRect" presStyleCnt="0"/>
      <dgm:spPr/>
    </dgm:pt>
    <dgm:pt modelId="{C83EDE65-893D-4767-913A-A7DC2CBA253C}" type="pres">
      <dgm:prSet presAssocID="{ACDFFCD0-1430-44FC-91C7-598D216566C1}" presName="parTx" presStyleLbl="revTx" presStyleIdx="5" presStyleCnt="9">
        <dgm:presLayoutVars>
          <dgm:chMax val="0"/>
          <dgm:chPref val="0"/>
        </dgm:presLayoutVars>
      </dgm:prSet>
      <dgm:spPr/>
    </dgm:pt>
    <dgm:pt modelId="{F68DBF07-853C-43EC-A258-2899AAE6920A}" type="pres">
      <dgm:prSet presAssocID="{8C3ED37C-7CC3-4812-B1B5-D9DB6EC0A3F9}" presName="sibTrans" presStyleCnt="0"/>
      <dgm:spPr/>
    </dgm:pt>
    <dgm:pt modelId="{C3936A9F-969E-4A15-BB66-9E6FE539F689}" type="pres">
      <dgm:prSet presAssocID="{271BE2AC-64E3-47C1-AC76-6620F7CFE381}" presName="compNode" presStyleCnt="0"/>
      <dgm:spPr/>
    </dgm:pt>
    <dgm:pt modelId="{EF7ABE14-D35F-46B0-B240-048FC24FC19B}" type="pres">
      <dgm:prSet presAssocID="{271BE2AC-64E3-47C1-AC76-6620F7CFE381}" presName="bgRect" presStyleLbl="bgShp" presStyleIdx="6" presStyleCnt="9"/>
      <dgm:spPr/>
    </dgm:pt>
    <dgm:pt modelId="{1FEC3A33-7FDC-4277-BF86-08A01126AAFD}" type="pres">
      <dgm:prSet presAssocID="{271BE2AC-64E3-47C1-AC76-6620F7CFE381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ABC4805-9A07-493F-B201-28D241BA9289}" type="pres">
      <dgm:prSet presAssocID="{271BE2AC-64E3-47C1-AC76-6620F7CFE381}" presName="spaceRect" presStyleCnt="0"/>
      <dgm:spPr/>
    </dgm:pt>
    <dgm:pt modelId="{036493EE-1F0A-4762-9ADC-E6C99F559DC8}" type="pres">
      <dgm:prSet presAssocID="{271BE2AC-64E3-47C1-AC76-6620F7CFE381}" presName="parTx" presStyleLbl="revTx" presStyleIdx="6" presStyleCnt="9">
        <dgm:presLayoutVars>
          <dgm:chMax val="0"/>
          <dgm:chPref val="0"/>
        </dgm:presLayoutVars>
      </dgm:prSet>
      <dgm:spPr/>
    </dgm:pt>
    <dgm:pt modelId="{46D0FC35-468B-4F8D-9435-8B24C414A565}" type="pres">
      <dgm:prSet presAssocID="{5121CB21-A6EC-4C29-9C3D-109DCBAEE4CD}" presName="sibTrans" presStyleCnt="0"/>
      <dgm:spPr/>
    </dgm:pt>
    <dgm:pt modelId="{3DA1AD8C-069F-4115-A1CA-57EFA24342B1}" type="pres">
      <dgm:prSet presAssocID="{2CF90831-FCC0-4F9E-87AC-59B054E57AC5}" presName="compNode" presStyleCnt="0"/>
      <dgm:spPr/>
    </dgm:pt>
    <dgm:pt modelId="{F0AE8938-C2D0-469B-94D6-2C5A72B8F4CA}" type="pres">
      <dgm:prSet presAssocID="{2CF90831-FCC0-4F9E-87AC-59B054E57AC5}" presName="bgRect" presStyleLbl="bgShp" presStyleIdx="7" presStyleCnt="9"/>
      <dgm:spPr/>
    </dgm:pt>
    <dgm:pt modelId="{B96CC2DE-EA03-4147-AA1B-D4C2B1D2B8F5}" type="pres">
      <dgm:prSet presAssocID="{2CF90831-FCC0-4F9E-87AC-59B054E57AC5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inuous Improvement with solid fill"/>
        </a:ext>
      </dgm:extLst>
    </dgm:pt>
    <dgm:pt modelId="{010AB547-61D4-4E8E-A4E5-07F3E8F85662}" type="pres">
      <dgm:prSet presAssocID="{2CF90831-FCC0-4F9E-87AC-59B054E57AC5}" presName="spaceRect" presStyleCnt="0"/>
      <dgm:spPr/>
    </dgm:pt>
    <dgm:pt modelId="{3C738160-2254-4098-8EC6-1B3D2A8EC506}" type="pres">
      <dgm:prSet presAssocID="{2CF90831-FCC0-4F9E-87AC-59B054E57AC5}" presName="parTx" presStyleLbl="revTx" presStyleIdx="7" presStyleCnt="9">
        <dgm:presLayoutVars>
          <dgm:chMax val="0"/>
          <dgm:chPref val="0"/>
        </dgm:presLayoutVars>
      </dgm:prSet>
      <dgm:spPr/>
    </dgm:pt>
    <dgm:pt modelId="{A5640081-F5C3-4AD0-8F3F-F2C84542C678}" type="pres">
      <dgm:prSet presAssocID="{0624578B-80F5-44CD-8850-93044BCF0A4D}" presName="sibTrans" presStyleCnt="0"/>
      <dgm:spPr/>
    </dgm:pt>
    <dgm:pt modelId="{00167051-C9FC-498A-8190-87DA9247704F}" type="pres">
      <dgm:prSet presAssocID="{060A348B-67B6-49F0-BABE-474BF028C13D}" presName="compNode" presStyleCnt="0"/>
      <dgm:spPr/>
    </dgm:pt>
    <dgm:pt modelId="{0911EB34-D296-4AD4-B055-E8FDAD7BFDFF}" type="pres">
      <dgm:prSet presAssocID="{060A348B-67B6-49F0-BABE-474BF028C13D}" presName="bgRect" presStyleLbl="bgShp" presStyleIdx="8" presStyleCnt="9"/>
      <dgm:spPr/>
    </dgm:pt>
    <dgm:pt modelId="{E6DDA3CB-4B22-42C1-8E14-333D02032AB5}" type="pres">
      <dgm:prSet presAssocID="{060A348B-67B6-49F0-BABE-474BF028C13D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outline"/>
        </a:ext>
      </dgm:extLst>
    </dgm:pt>
    <dgm:pt modelId="{E41367B3-1931-4CD5-A2FF-A2DB68BB1E26}" type="pres">
      <dgm:prSet presAssocID="{060A348B-67B6-49F0-BABE-474BF028C13D}" presName="spaceRect" presStyleCnt="0"/>
      <dgm:spPr/>
    </dgm:pt>
    <dgm:pt modelId="{CF93B028-EE12-4FFA-B391-5D003BC054BF}" type="pres">
      <dgm:prSet presAssocID="{060A348B-67B6-49F0-BABE-474BF028C13D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91470704-1A91-4AC7-9BAB-DDE499FE0757}" type="presOf" srcId="{060A348B-67B6-49F0-BABE-474BF028C13D}" destId="{CF93B028-EE12-4FFA-B391-5D003BC054BF}" srcOrd="0" destOrd="0" presId="urn:microsoft.com/office/officeart/2018/2/layout/IconVerticalSolidList"/>
    <dgm:cxn modelId="{71701005-E7E5-46B2-A1DB-3B72B3495922}" type="presOf" srcId="{5005B8A3-9DAF-4486-BFD2-3DE8D6798E8E}" destId="{7EE49A27-DDCD-4840-92BE-8D20C3669E20}" srcOrd="0" destOrd="0" presId="urn:microsoft.com/office/officeart/2018/2/layout/IconVerticalSolidList"/>
    <dgm:cxn modelId="{FFA6580A-673F-440C-9F91-54941969DBF1}" type="presOf" srcId="{C5C72676-B1F6-47AA-895A-F3F71FFF8B54}" destId="{EF6ADF80-E938-4688-997C-2D0F73A67A9B}" srcOrd="0" destOrd="0" presId="urn:microsoft.com/office/officeart/2018/2/layout/IconVerticalSolidList"/>
    <dgm:cxn modelId="{C73CC914-1353-4D1B-9CAA-01AB430FCAC0}" type="presOf" srcId="{25C83063-1C0C-44CB-9967-0FAB8FB45C86}" destId="{B2242394-8CD9-4DEF-9ED5-A2210A5FF191}" srcOrd="0" destOrd="0" presId="urn:microsoft.com/office/officeart/2018/2/layout/IconVerticalSolidList"/>
    <dgm:cxn modelId="{11821623-4CD0-4118-A977-51DC4B882103}" srcId="{25C83063-1C0C-44CB-9967-0FAB8FB45C86}" destId="{271BE2AC-64E3-47C1-AC76-6620F7CFE381}" srcOrd="6" destOrd="0" parTransId="{86B44497-80F8-4FE4-B679-FA6F17BC73AA}" sibTransId="{5121CB21-A6EC-4C29-9C3D-109DCBAEE4CD}"/>
    <dgm:cxn modelId="{49290824-A48C-4EFB-BC01-F378DCB4E628}" srcId="{25C83063-1C0C-44CB-9967-0FAB8FB45C86}" destId="{C5C72676-B1F6-47AA-895A-F3F71FFF8B54}" srcOrd="0" destOrd="0" parTransId="{F12420EC-77C0-4969-B20B-DF727B215CB5}" sibTransId="{3461CA25-B4F5-4AED-BEB7-92282AC45A4C}"/>
    <dgm:cxn modelId="{8D05B62D-A5CD-4B4B-99E2-9D6A0A9FA364}" type="presOf" srcId="{4A6532A8-288C-4E49-ACCC-83FA3F92602C}" destId="{7F1EFB55-228F-4080-A073-4994CAEAF319}" srcOrd="0" destOrd="0" presId="urn:microsoft.com/office/officeart/2018/2/layout/IconVerticalSolidList"/>
    <dgm:cxn modelId="{215F2438-EE75-439E-94E7-F61D7790F6C9}" srcId="{25C83063-1C0C-44CB-9967-0FAB8FB45C86}" destId="{2CF90831-FCC0-4F9E-87AC-59B054E57AC5}" srcOrd="7" destOrd="0" parTransId="{ADFE6AEE-3B35-43A2-9D9F-7763B3891874}" sibTransId="{0624578B-80F5-44CD-8850-93044BCF0A4D}"/>
    <dgm:cxn modelId="{E71AD296-E80C-4458-A6F8-E46902CE91C9}" type="presOf" srcId="{271BE2AC-64E3-47C1-AC76-6620F7CFE381}" destId="{036493EE-1F0A-4762-9ADC-E6C99F559DC8}" srcOrd="0" destOrd="0" presId="urn:microsoft.com/office/officeart/2018/2/layout/IconVerticalSolidList"/>
    <dgm:cxn modelId="{2C5ABAA4-BF9F-4716-9945-DD157A714192}" srcId="{25C83063-1C0C-44CB-9967-0FAB8FB45C86}" destId="{BD5ADC66-4C92-4364-BC16-2326EB33A3BF}" srcOrd="2" destOrd="0" parTransId="{2CC57B36-54C5-4174-A470-D34BE1DB3A44}" sibTransId="{0407DDFD-62C0-4E8E-B692-4FE0475ADD2D}"/>
    <dgm:cxn modelId="{5D44C6A8-7437-48B3-A657-2E376643C4D2}" srcId="{25C83063-1C0C-44CB-9967-0FAB8FB45C86}" destId="{060A348B-67B6-49F0-BABE-474BF028C13D}" srcOrd="8" destOrd="0" parTransId="{689B3DB4-E90B-4881-BEF6-CB3DF5047A76}" sibTransId="{338E7FC9-20B0-4176-BA75-4955322AF089}"/>
    <dgm:cxn modelId="{23ADA5B7-981D-4BC9-98D7-743353B4A5D4}" srcId="{25C83063-1C0C-44CB-9967-0FAB8FB45C86}" destId="{5005B8A3-9DAF-4486-BFD2-3DE8D6798E8E}" srcOrd="1" destOrd="0" parTransId="{9937FB0A-BA51-4190-AF6D-5E37ACD62987}" sibTransId="{C0A3A55E-0B5B-4B2A-A542-871872263998}"/>
    <dgm:cxn modelId="{AEE1E1D2-4AAF-45DA-8BF6-2DF7C794BBB5}" type="presOf" srcId="{ACDFFCD0-1430-44FC-91C7-598D216566C1}" destId="{C83EDE65-893D-4767-913A-A7DC2CBA253C}" srcOrd="0" destOrd="0" presId="urn:microsoft.com/office/officeart/2018/2/layout/IconVerticalSolidList"/>
    <dgm:cxn modelId="{8ACB83D7-5D3D-429E-A6C2-FFC1537852D6}" srcId="{25C83063-1C0C-44CB-9967-0FAB8FB45C86}" destId="{DF224D22-2DC8-46B3-80B1-B71AAEA0A47F}" srcOrd="4" destOrd="0" parTransId="{93730A2E-1C59-4448-BD33-0BC385A9F599}" sibTransId="{21476024-4F3D-49A5-BD95-50AA4AF45D6F}"/>
    <dgm:cxn modelId="{768BCFDF-9B83-4FEF-9D9B-91612B182D4E}" type="presOf" srcId="{BD5ADC66-4C92-4364-BC16-2326EB33A3BF}" destId="{0848E39B-3285-413B-8E0C-6D82E05FB12F}" srcOrd="0" destOrd="0" presId="urn:microsoft.com/office/officeart/2018/2/layout/IconVerticalSolidList"/>
    <dgm:cxn modelId="{228948E0-122B-420D-A0F3-F5DC39B5B441}" type="presOf" srcId="{2CF90831-FCC0-4F9E-87AC-59B054E57AC5}" destId="{3C738160-2254-4098-8EC6-1B3D2A8EC506}" srcOrd="0" destOrd="0" presId="urn:microsoft.com/office/officeart/2018/2/layout/IconVerticalSolidList"/>
    <dgm:cxn modelId="{F27DAEE4-326C-4BEE-B3D7-834E94391DB6}" srcId="{25C83063-1C0C-44CB-9967-0FAB8FB45C86}" destId="{4A6532A8-288C-4E49-ACCC-83FA3F92602C}" srcOrd="3" destOrd="0" parTransId="{1DC59E42-E249-4F86-938E-1839601D2921}" sibTransId="{43D67801-DD87-4919-9E9D-84B8EEB722D4}"/>
    <dgm:cxn modelId="{88AC94EB-6686-45A0-9D4A-0B5C135313CA}" srcId="{25C83063-1C0C-44CB-9967-0FAB8FB45C86}" destId="{ACDFFCD0-1430-44FC-91C7-598D216566C1}" srcOrd="5" destOrd="0" parTransId="{C1DB2721-1DBF-42C0-B50E-D004CBB633A3}" sibTransId="{8C3ED37C-7CC3-4812-B1B5-D9DB6EC0A3F9}"/>
    <dgm:cxn modelId="{BA6051F9-A189-4650-9D3B-E722A67DE8C5}" type="presOf" srcId="{DF224D22-2DC8-46B3-80B1-B71AAEA0A47F}" destId="{08D9F301-3B31-4D09-8647-D68A4EBDCEBD}" srcOrd="0" destOrd="0" presId="urn:microsoft.com/office/officeart/2018/2/layout/IconVerticalSolidList"/>
    <dgm:cxn modelId="{D783CB67-0D1C-4286-9B3C-DCFFF834A79F}" type="presParOf" srcId="{B2242394-8CD9-4DEF-9ED5-A2210A5FF191}" destId="{433AE994-EE18-4D07-A719-D501CEAD51B0}" srcOrd="0" destOrd="0" presId="urn:microsoft.com/office/officeart/2018/2/layout/IconVerticalSolidList"/>
    <dgm:cxn modelId="{8F039365-53A2-4EEA-BBB5-EEC2039DF217}" type="presParOf" srcId="{433AE994-EE18-4D07-A719-D501CEAD51B0}" destId="{A91AFC05-2A3B-4A0A-9306-A7CC4D2EC6AB}" srcOrd="0" destOrd="0" presId="urn:microsoft.com/office/officeart/2018/2/layout/IconVerticalSolidList"/>
    <dgm:cxn modelId="{2DCB00B7-3230-4CED-B4FC-516B6D447553}" type="presParOf" srcId="{433AE994-EE18-4D07-A719-D501CEAD51B0}" destId="{AA3DFC8E-52BE-48CF-A42A-ADC27D2BDCB3}" srcOrd="1" destOrd="0" presId="urn:microsoft.com/office/officeart/2018/2/layout/IconVerticalSolidList"/>
    <dgm:cxn modelId="{9B5E8522-2797-4F83-927D-A31C686E5181}" type="presParOf" srcId="{433AE994-EE18-4D07-A719-D501CEAD51B0}" destId="{DFB8007D-5E69-4CD3-9D8B-EB97D0D25391}" srcOrd="2" destOrd="0" presId="urn:microsoft.com/office/officeart/2018/2/layout/IconVerticalSolidList"/>
    <dgm:cxn modelId="{90B62AEF-E1CE-4186-8B76-6961C5816990}" type="presParOf" srcId="{433AE994-EE18-4D07-A719-D501CEAD51B0}" destId="{EF6ADF80-E938-4688-997C-2D0F73A67A9B}" srcOrd="3" destOrd="0" presId="urn:microsoft.com/office/officeart/2018/2/layout/IconVerticalSolidList"/>
    <dgm:cxn modelId="{A19F2CCE-BCC0-4543-9A97-D43F3605692A}" type="presParOf" srcId="{B2242394-8CD9-4DEF-9ED5-A2210A5FF191}" destId="{8B79C32B-1279-4FD9-8536-396EAB5E4255}" srcOrd="1" destOrd="0" presId="urn:microsoft.com/office/officeart/2018/2/layout/IconVerticalSolidList"/>
    <dgm:cxn modelId="{58B3F1DD-2158-4584-8CB1-5E765C93608A}" type="presParOf" srcId="{B2242394-8CD9-4DEF-9ED5-A2210A5FF191}" destId="{9513867F-0982-4E0F-AB1F-0E29A495F5C6}" srcOrd="2" destOrd="0" presId="urn:microsoft.com/office/officeart/2018/2/layout/IconVerticalSolidList"/>
    <dgm:cxn modelId="{581FED0F-6E40-4AA6-8448-17E8714CDC57}" type="presParOf" srcId="{9513867F-0982-4E0F-AB1F-0E29A495F5C6}" destId="{5BBA2FD3-866B-4F10-AB6D-6053F7490994}" srcOrd="0" destOrd="0" presId="urn:microsoft.com/office/officeart/2018/2/layout/IconVerticalSolidList"/>
    <dgm:cxn modelId="{A3AD1C41-44A6-4950-9285-0A26CE1C8052}" type="presParOf" srcId="{9513867F-0982-4E0F-AB1F-0E29A495F5C6}" destId="{DC7EAB47-A62A-491B-BB5B-7594015D1160}" srcOrd="1" destOrd="0" presId="urn:microsoft.com/office/officeart/2018/2/layout/IconVerticalSolidList"/>
    <dgm:cxn modelId="{E4238A39-1B23-49C7-8545-CD311FA0CA05}" type="presParOf" srcId="{9513867F-0982-4E0F-AB1F-0E29A495F5C6}" destId="{4DBA0BCC-B04B-413A-8018-5D3F672A8EEA}" srcOrd="2" destOrd="0" presId="urn:microsoft.com/office/officeart/2018/2/layout/IconVerticalSolidList"/>
    <dgm:cxn modelId="{EE6B4E3F-F725-477E-AE5E-94D138843D5F}" type="presParOf" srcId="{9513867F-0982-4E0F-AB1F-0E29A495F5C6}" destId="{7EE49A27-DDCD-4840-92BE-8D20C3669E20}" srcOrd="3" destOrd="0" presId="urn:microsoft.com/office/officeart/2018/2/layout/IconVerticalSolidList"/>
    <dgm:cxn modelId="{5614DD7A-193A-42B4-84B5-264DC2D7BC5E}" type="presParOf" srcId="{B2242394-8CD9-4DEF-9ED5-A2210A5FF191}" destId="{A8689FED-6F06-4020-8874-64E372324186}" srcOrd="3" destOrd="0" presId="urn:microsoft.com/office/officeart/2018/2/layout/IconVerticalSolidList"/>
    <dgm:cxn modelId="{0DDE8E0A-0F7C-450D-B56C-DAA25774F322}" type="presParOf" srcId="{B2242394-8CD9-4DEF-9ED5-A2210A5FF191}" destId="{FADCE00C-DB1A-4435-80EB-07EED01CC75B}" srcOrd="4" destOrd="0" presId="urn:microsoft.com/office/officeart/2018/2/layout/IconVerticalSolidList"/>
    <dgm:cxn modelId="{34AB58D6-6406-4F40-A3EF-DE58C6C7E6B0}" type="presParOf" srcId="{FADCE00C-DB1A-4435-80EB-07EED01CC75B}" destId="{3F9614D6-D416-406A-92BF-45B53636BB83}" srcOrd="0" destOrd="0" presId="urn:microsoft.com/office/officeart/2018/2/layout/IconVerticalSolidList"/>
    <dgm:cxn modelId="{45A51966-7F07-4F99-B242-754ECAE1FEB4}" type="presParOf" srcId="{FADCE00C-DB1A-4435-80EB-07EED01CC75B}" destId="{CCCF6F98-7DFE-4E8B-AAA8-6902E33C8F48}" srcOrd="1" destOrd="0" presId="urn:microsoft.com/office/officeart/2018/2/layout/IconVerticalSolidList"/>
    <dgm:cxn modelId="{3B5DE17C-DC80-4F44-BB37-08D77C98EC16}" type="presParOf" srcId="{FADCE00C-DB1A-4435-80EB-07EED01CC75B}" destId="{AC2583A1-F4E1-4DDA-9020-8B4BF3A4A10A}" srcOrd="2" destOrd="0" presId="urn:microsoft.com/office/officeart/2018/2/layout/IconVerticalSolidList"/>
    <dgm:cxn modelId="{A015B63E-649C-4326-9A4C-3D0E937ADB2B}" type="presParOf" srcId="{FADCE00C-DB1A-4435-80EB-07EED01CC75B}" destId="{0848E39B-3285-413B-8E0C-6D82E05FB12F}" srcOrd="3" destOrd="0" presId="urn:microsoft.com/office/officeart/2018/2/layout/IconVerticalSolidList"/>
    <dgm:cxn modelId="{80D84F90-AB25-4790-A725-E31FC6205129}" type="presParOf" srcId="{B2242394-8CD9-4DEF-9ED5-A2210A5FF191}" destId="{82AB7D2B-7DA2-492F-9D15-F85DC37599E5}" srcOrd="5" destOrd="0" presId="urn:microsoft.com/office/officeart/2018/2/layout/IconVerticalSolidList"/>
    <dgm:cxn modelId="{EFE9A47A-B082-4AA4-9955-7960D4F6518D}" type="presParOf" srcId="{B2242394-8CD9-4DEF-9ED5-A2210A5FF191}" destId="{0E938ABB-04F5-4F6C-80D8-AE160B2D5A95}" srcOrd="6" destOrd="0" presId="urn:microsoft.com/office/officeart/2018/2/layout/IconVerticalSolidList"/>
    <dgm:cxn modelId="{9A65D658-513A-47B6-AFA5-F0DFD692777D}" type="presParOf" srcId="{0E938ABB-04F5-4F6C-80D8-AE160B2D5A95}" destId="{867C59AB-992D-4326-8B8F-7D7D725B2723}" srcOrd="0" destOrd="0" presId="urn:microsoft.com/office/officeart/2018/2/layout/IconVerticalSolidList"/>
    <dgm:cxn modelId="{BAE048FF-619A-4777-85EB-321F2154D511}" type="presParOf" srcId="{0E938ABB-04F5-4F6C-80D8-AE160B2D5A95}" destId="{7AD8C059-387D-4A20-99E3-FF8469B7BD7D}" srcOrd="1" destOrd="0" presId="urn:microsoft.com/office/officeart/2018/2/layout/IconVerticalSolidList"/>
    <dgm:cxn modelId="{1FE5B926-F656-4BCC-9ADB-41E54B35285B}" type="presParOf" srcId="{0E938ABB-04F5-4F6C-80D8-AE160B2D5A95}" destId="{D29DF69C-1726-4055-8961-A1A8F3A494D5}" srcOrd="2" destOrd="0" presId="urn:microsoft.com/office/officeart/2018/2/layout/IconVerticalSolidList"/>
    <dgm:cxn modelId="{FE86F10E-A8C0-462F-8AD5-39C11F665079}" type="presParOf" srcId="{0E938ABB-04F5-4F6C-80D8-AE160B2D5A95}" destId="{7F1EFB55-228F-4080-A073-4994CAEAF319}" srcOrd="3" destOrd="0" presId="urn:microsoft.com/office/officeart/2018/2/layout/IconVerticalSolidList"/>
    <dgm:cxn modelId="{D2B8C1BF-E41A-470E-BF13-34970F5BE805}" type="presParOf" srcId="{B2242394-8CD9-4DEF-9ED5-A2210A5FF191}" destId="{7E18723A-58EF-4679-AD62-A49318E7CF43}" srcOrd="7" destOrd="0" presId="urn:microsoft.com/office/officeart/2018/2/layout/IconVerticalSolidList"/>
    <dgm:cxn modelId="{E57DFFCA-0204-49EC-B16D-CC7ADB2311F2}" type="presParOf" srcId="{B2242394-8CD9-4DEF-9ED5-A2210A5FF191}" destId="{20F3083A-9C10-4159-87E3-B5197AE33C36}" srcOrd="8" destOrd="0" presId="urn:microsoft.com/office/officeart/2018/2/layout/IconVerticalSolidList"/>
    <dgm:cxn modelId="{2E122B41-2E03-4048-BA00-1A6D06991704}" type="presParOf" srcId="{20F3083A-9C10-4159-87E3-B5197AE33C36}" destId="{92D95996-037D-44BD-A31D-C0A1587ECBDC}" srcOrd="0" destOrd="0" presId="urn:microsoft.com/office/officeart/2018/2/layout/IconVerticalSolidList"/>
    <dgm:cxn modelId="{98746269-B7D9-454F-87DD-AF8FCC2368D7}" type="presParOf" srcId="{20F3083A-9C10-4159-87E3-B5197AE33C36}" destId="{6716F764-29E0-440C-92E4-B202D690A95E}" srcOrd="1" destOrd="0" presId="urn:microsoft.com/office/officeart/2018/2/layout/IconVerticalSolidList"/>
    <dgm:cxn modelId="{D37F54B4-6EC4-44CD-8C37-3A945429D360}" type="presParOf" srcId="{20F3083A-9C10-4159-87E3-B5197AE33C36}" destId="{B2259DA5-914A-4C35-8DE3-54EF61AB702F}" srcOrd="2" destOrd="0" presId="urn:microsoft.com/office/officeart/2018/2/layout/IconVerticalSolidList"/>
    <dgm:cxn modelId="{ED14DBBE-985C-4622-BCF1-8B8A01D467C3}" type="presParOf" srcId="{20F3083A-9C10-4159-87E3-B5197AE33C36}" destId="{08D9F301-3B31-4D09-8647-D68A4EBDCEBD}" srcOrd="3" destOrd="0" presId="urn:microsoft.com/office/officeart/2018/2/layout/IconVerticalSolidList"/>
    <dgm:cxn modelId="{1E06D881-A906-4716-8124-3CCB105E1954}" type="presParOf" srcId="{B2242394-8CD9-4DEF-9ED5-A2210A5FF191}" destId="{4E05405C-13AE-46BE-AE18-FE307A4F61FB}" srcOrd="9" destOrd="0" presId="urn:microsoft.com/office/officeart/2018/2/layout/IconVerticalSolidList"/>
    <dgm:cxn modelId="{43DEF533-70B1-41A6-A376-4CBE4651979F}" type="presParOf" srcId="{B2242394-8CD9-4DEF-9ED5-A2210A5FF191}" destId="{4E8FB44B-A0DA-44EB-B72B-0702DECA0919}" srcOrd="10" destOrd="0" presId="urn:microsoft.com/office/officeart/2018/2/layout/IconVerticalSolidList"/>
    <dgm:cxn modelId="{57CE1CE7-820D-4CCF-848D-BF6A1DEA072C}" type="presParOf" srcId="{4E8FB44B-A0DA-44EB-B72B-0702DECA0919}" destId="{338B2ABC-C5B8-4CB0-8740-166245F32F9D}" srcOrd="0" destOrd="0" presId="urn:microsoft.com/office/officeart/2018/2/layout/IconVerticalSolidList"/>
    <dgm:cxn modelId="{23D115F3-5337-441B-8679-34CECCD20526}" type="presParOf" srcId="{4E8FB44B-A0DA-44EB-B72B-0702DECA0919}" destId="{605E266C-7BA4-47DB-82F1-750DC5233E93}" srcOrd="1" destOrd="0" presId="urn:microsoft.com/office/officeart/2018/2/layout/IconVerticalSolidList"/>
    <dgm:cxn modelId="{EE60221A-B34E-4C15-9880-487B6A23B52A}" type="presParOf" srcId="{4E8FB44B-A0DA-44EB-B72B-0702DECA0919}" destId="{23F7BE19-326D-40DB-B8B7-863C15612F32}" srcOrd="2" destOrd="0" presId="urn:microsoft.com/office/officeart/2018/2/layout/IconVerticalSolidList"/>
    <dgm:cxn modelId="{71C8952B-4672-4C4A-AD65-9CB1BF9D0663}" type="presParOf" srcId="{4E8FB44B-A0DA-44EB-B72B-0702DECA0919}" destId="{C83EDE65-893D-4767-913A-A7DC2CBA253C}" srcOrd="3" destOrd="0" presId="urn:microsoft.com/office/officeart/2018/2/layout/IconVerticalSolidList"/>
    <dgm:cxn modelId="{9EA518F5-DED7-40E1-AE01-EE730F7C0158}" type="presParOf" srcId="{B2242394-8CD9-4DEF-9ED5-A2210A5FF191}" destId="{F68DBF07-853C-43EC-A258-2899AAE6920A}" srcOrd="11" destOrd="0" presId="urn:microsoft.com/office/officeart/2018/2/layout/IconVerticalSolidList"/>
    <dgm:cxn modelId="{6505F9B6-AC04-444B-AF4A-E061F5F172F1}" type="presParOf" srcId="{B2242394-8CD9-4DEF-9ED5-A2210A5FF191}" destId="{C3936A9F-969E-4A15-BB66-9E6FE539F689}" srcOrd="12" destOrd="0" presId="urn:microsoft.com/office/officeart/2018/2/layout/IconVerticalSolidList"/>
    <dgm:cxn modelId="{E42BD32E-80F6-4AF3-BBD6-5B460986B36A}" type="presParOf" srcId="{C3936A9F-969E-4A15-BB66-9E6FE539F689}" destId="{EF7ABE14-D35F-46B0-B240-048FC24FC19B}" srcOrd="0" destOrd="0" presId="urn:microsoft.com/office/officeart/2018/2/layout/IconVerticalSolidList"/>
    <dgm:cxn modelId="{A40ADEDF-22B7-4FDB-BDC6-538189197174}" type="presParOf" srcId="{C3936A9F-969E-4A15-BB66-9E6FE539F689}" destId="{1FEC3A33-7FDC-4277-BF86-08A01126AAFD}" srcOrd="1" destOrd="0" presId="urn:microsoft.com/office/officeart/2018/2/layout/IconVerticalSolidList"/>
    <dgm:cxn modelId="{972DC0CB-814A-4820-B156-1F346D3F4E44}" type="presParOf" srcId="{C3936A9F-969E-4A15-BB66-9E6FE539F689}" destId="{AABC4805-9A07-493F-B201-28D241BA9289}" srcOrd="2" destOrd="0" presId="urn:microsoft.com/office/officeart/2018/2/layout/IconVerticalSolidList"/>
    <dgm:cxn modelId="{F45B945A-6137-43AB-A061-C3A64865613E}" type="presParOf" srcId="{C3936A9F-969E-4A15-BB66-9E6FE539F689}" destId="{036493EE-1F0A-4762-9ADC-E6C99F559DC8}" srcOrd="3" destOrd="0" presId="urn:microsoft.com/office/officeart/2018/2/layout/IconVerticalSolidList"/>
    <dgm:cxn modelId="{483B1888-7EF6-4609-A1E3-5C4AC798537B}" type="presParOf" srcId="{B2242394-8CD9-4DEF-9ED5-A2210A5FF191}" destId="{46D0FC35-468B-4F8D-9435-8B24C414A565}" srcOrd="13" destOrd="0" presId="urn:microsoft.com/office/officeart/2018/2/layout/IconVerticalSolidList"/>
    <dgm:cxn modelId="{B7AD7F08-8E70-49B7-ADE8-CBD30A24A085}" type="presParOf" srcId="{B2242394-8CD9-4DEF-9ED5-A2210A5FF191}" destId="{3DA1AD8C-069F-4115-A1CA-57EFA24342B1}" srcOrd="14" destOrd="0" presId="urn:microsoft.com/office/officeart/2018/2/layout/IconVerticalSolidList"/>
    <dgm:cxn modelId="{CCA6C0BC-FCAB-4FFC-8CF2-FBBE11B476E2}" type="presParOf" srcId="{3DA1AD8C-069F-4115-A1CA-57EFA24342B1}" destId="{F0AE8938-C2D0-469B-94D6-2C5A72B8F4CA}" srcOrd="0" destOrd="0" presId="urn:microsoft.com/office/officeart/2018/2/layout/IconVerticalSolidList"/>
    <dgm:cxn modelId="{C6148DEB-96EB-4351-A41A-B10D8159A1AF}" type="presParOf" srcId="{3DA1AD8C-069F-4115-A1CA-57EFA24342B1}" destId="{B96CC2DE-EA03-4147-AA1B-D4C2B1D2B8F5}" srcOrd="1" destOrd="0" presId="urn:microsoft.com/office/officeart/2018/2/layout/IconVerticalSolidList"/>
    <dgm:cxn modelId="{914FF1BC-445F-4D7B-A3A4-8AB801682EBF}" type="presParOf" srcId="{3DA1AD8C-069F-4115-A1CA-57EFA24342B1}" destId="{010AB547-61D4-4E8E-A4E5-07F3E8F85662}" srcOrd="2" destOrd="0" presId="urn:microsoft.com/office/officeart/2018/2/layout/IconVerticalSolidList"/>
    <dgm:cxn modelId="{1D0AFBD6-70E8-4644-992C-B2DB64D8AA2C}" type="presParOf" srcId="{3DA1AD8C-069F-4115-A1CA-57EFA24342B1}" destId="{3C738160-2254-4098-8EC6-1B3D2A8EC506}" srcOrd="3" destOrd="0" presId="urn:microsoft.com/office/officeart/2018/2/layout/IconVerticalSolidList"/>
    <dgm:cxn modelId="{D35780B1-23E1-44AC-8FE7-847786B23E66}" type="presParOf" srcId="{B2242394-8CD9-4DEF-9ED5-A2210A5FF191}" destId="{A5640081-F5C3-4AD0-8F3F-F2C84542C678}" srcOrd="15" destOrd="0" presId="urn:microsoft.com/office/officeart/2018/2/layout/IconVerticalSolidList"/>
    <dgm:cxn modelId="{391E4C39-FFD5-471F-8D7B-FBC8DDC69F4B}" type="presParOf" srcId="{B2242394-8CD9-4DEF-9ED5-A2210A5FF191}" destId="{00167051-C9FC-498A-8190-87DA9247704F}" srcOrd="16" destOrd="0" presId="urn:microsoft.com/office/officeart/2018/2/layout/IconVerticalSolidList"/>
    <dgm:cxn modelId="{7E7278DC-67A2-4B39-8765-C172F07CF495}" type="presParOf" srcId="{00167051-C9FC-498A-8190-87DA9247704F}" destId="{0911EB34-D296-4AD4-B055-E8FDAD7BFDFF}" srcOrd="0" destOrd="0" presId="urn:microsoft.com/office/officeart/2018/2/layout/IconVerticalSolidList"/>
    <dgm:cxn modelId="{C0AC61E8-9D0C-4EEF-80CF-606D5E5749DA}" type="presParOf" srcId="{00167051-C9FC-498A-8190-87DA9247704F}" destId="{E6DDA3CB-4B22-42C1-8E14-333D02032AB5}" srcOrd="1" destOrd="0" presId="urn:microsoft.com/office/officeart/2018/2/layout/IconVerticalSolidList"/>
    <dgm:cxn modelId="{56D882E1-64DA-4F1C-8B48-33B6B7C337A4}" type="presParOf" srcId="{00167051-C9FC-498A-8190-87DA9247704F}" destId="{E41367B3-1931-4CD5-A2FF-A2DB68BB1E26}" srcOrd="2" destOrd="0" presId="urn:microsoft.com/office/officeart/2018/2/layout/IconVerticalSolidList"/>
    <dgm:cxn modelId="{FAED5146-D94C-4CED-B9FD-0216F9B607CE}" type="presParOf" srcId="{00167051-C9FC-498A-8190-87DA9247704F}" destId="{CF93B028-EE12-4FFA-B391-5D003BC054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C43BE-867D-49AC-8A0C-8862EA5CAD5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2FF9CA-DD8D-445F-BD4B-C47977E5D1A8}">
      <dgm:prSet/>
      <dgm:spPr/>
      <dgm:t>
        <a:bodyPr/>
        <a:lstStyle/>
        <a:p>
          <a:r>
            <a:rPr lang="en-US" dirty="0"/>
            <a:t>Module 1 - Introduction </a:t>
          </a:r>
        </a:p>
      </dgm:t>
    </dgm:pt>
    <dgm:pt modelId="{39E053DA-E20C-4A4D-A72F-EC852510B8C2}" type="parTrans" cxnId="{015F9DB3-7011-48C6-9ADF-53DE08DF3CDE}">
      <dgm:prSet/>
      <dgm:spPr/>
      <dgm:t>
        <a:bodyPr/>
        <a:lstStyle/>
        <a:p>
          <a:endParaRPr lang="en-US"/>
        </a:p>
      </dgm:t>
    </dgm:pt>
    <dgm:pt modelId="{15BD0991-FBA6-40DB-A283-2088D502FDEB}" type="sibTrans" cxnId="{015F9DB3-7011-48C6-9ADF-53DE08DF3CDE}">
      <dgm:prSet/>
      <dgm:spPr/>
      <dgm:t>
        <a:bodyPr/>
        <a:lstStyle/>
        <a:p>
          <a:endParaRPr lang="en-US"/>
        </a:p>
      </dgm:t>
    </dgm:pt>
    <dgm:pt modelId="{F63CC627-32FF-430C-B7FA-7632349AE22E}">
      <dgm:prSet/>
      <dgm:spPr/>
      <dgm:t>
        <a:bodyPr/>
        <a:lstStyle/>
        <a:p>
          <a:r>
            <a:rPr lang="en-US"/>
            <a:t>What is Linux </a:t>
          </a:r>
        </a:p>
      </dgm:t>
    </dgm:pt>
    <dgm:pt modelId="{F42C6842-E861-494F-AE69-5477E38C86C0}" type="parTrans" cxnId="{FCF127AF-2DB2-4EC6-B3AB-ABB9C215ABFB}">
      <dgm:prSet/>
      <dgm:spPr/>
      <dgm:t>
        <a:bodyPr/>
        <a:lstStyle/>
        <a:p>
          <a:endParaRPr lang="en-US"/>
        </a:p>
      </dgm:t>
    </dgm:pt>
    <dgm:pt modelId="{4A0432DB-348E-4F1C-AF43-50CFF89E2241}" type="sibTrans" cxnId="{FCF127AF-2DB2-4EC6-B3AB-ABB9C215ABFB}">
      <dgm:prSet/>
      <dgm:spPr/>
      <dgm:t>
        <a:bodyPr/>
        <a:lstStyle/>
        <a:p>
          <a:endParaRPr lang="en-US"/>
        </a:p>
      </dgm:t>
    </dgm:pt>
    <dgm:pt modelId="{F3CDA67A-4CF2-4A3C-9D70-72DC2EAE6AA1}">
      <dgm:prSet/>
      <dgm:spPr/>
      <dgm:t>
        <a:bodyPr/>
        <a:lstStyle/>
        <a:p>
          <a:r>
            <a:rPr lang="en-US"/>
            <a:t>Definition </a:t>
          </a:r>
        </a:p>
      </dgm:t>
    </dgm:pt>
    <dgm:pt modelId="{DAB0D429-6A29-40B2-8CCC-88702D4B51D6}" type="parTrans" cxnId="{BDFB03D0-973D-4D2B-BBAC-E4C0EB65D9C5}">
      <dgm:prSet/>
      <dgm:spPr/>
      <dgm:t>
        <a:bodyPr/>
        <a:lstStyle/>
        <a:p>
          <a:endParaRPr lang="en-US"/>
        </a:p>
      </dgm:t>
    </dgm:pt>
    <dgm:pt modelId="{76AF3093-9A55-433E-9D30-02BC8306F2B5}" type="sibTrans" cxnId="{BDFB03D0-973D-4D2B-BBAC-E4C0EB65D9C5}">
      <dgm:prSet/>
      <dgm:spPr/>
      <dgm:t>
        <a:bodyPr/>
        <a:lstStyle/>
        <a:p>
          <a:endParaRPr lang="en-US"/>
        </a:p>
      </dgm:t>
    </dgm:pt>
    <dgm:pt modelId="{23E7B7B6-AE01-43BA-BC58-73E81C0CC0CF}">
      <dgm:prSet/>
      <dgm:spPr/>
      <dgm:t>
        <a:bodyPr/>
        <a:lstStyle/>
        <a:p>
          <a:r>
            <a:rPr lang="en-US"/>
            <a:t>Why Linux</a:t>
          </a:r>
        </a:p>
      </dgm:t>
    </dgm:pt>
    <dgm:pt modelId="{494FDFFD-3D63-48A5-8ED4-1ACAC925C19D}" type="parTrans" cxnId="{BEA1D63D-0939-4E21-9949-FF88765840B0}">
      <dgm:prSet/>
      <dgm:spPr/>
      <dgm:t>
        <a:bodyPr/>
        <a:lstStyle/>
        <a:p>
          <a:endParaRPr lang="en-US"/>
        </a:p>
      </dgm:t>
    </dgm:pt>
    <dgm:pt modelId="{EED408F5-925D-4FB9-A204-3608A44478D3}" type="sibTrans" cxnId="{BEA1D63D-0939-4E21-9949-FF88765840B0}">
      <dgm:prSet/>
      <dgm:spPr/>
      <dgm:t>
        <a:bodyPr/>
        <a:lstStyle/>
        <a:p>
          <a:endParaRPr lang="en-US"/>
        </a:p>
      </dgm:t>
    </dgm:pt>
    <dgm:pt modelId="{EC3FA73B-3CA1-4D45-A7C3-9DE5B5C8EEA6}">
      <dgm:prSet/>
      <dgm:spPr/>
      <dgm:t>
        <a:bodyPr/>
        <a:lstStyle/>
        <a:p>
          <a:r>
            <a:rPr lang="en-IN" dirty="0"/>
            <a:t>Module 2 - Linux Distributions and History </a:t>
          </a:r>
          <a:endParaRPr lang="en-US" dirty="0"/>
        </a:p>
      </dgm:t>
    </dgm:pt>
    <dgm:pt modelId="{34872AED-0A2D-400E-9A8F-20B6CB215B0C}" type="parTrans" cxnId="{B3BB4CAA-C44A-4055-82A6-9865A445D167}">
      <dgm:prSet/>
      <dgm:spPr/>
      <dgm:t>
        <a:bodyPr/>
        <a:lstStyle/>
        <a:p>
          <a:endParaRPr lang="en-US"/>
        </a:p>
      </dgm:t>
    </dgm:pt>
    <dgm:pt modelId="{93CCD0C9-6F84-4D13-8C49-A2E20D54FDE7}" type="sibTrans" cxnId="{B3BB4CAA-C44A-4055-82A6-9865A445D167}">
      <dgm:prSet/>
      <dgm:spPr/>
      <dgm:t>
        <a:bodyPr/>
        <a:lstStyle/>
        <a:p>
          <a:endParaRPr lang="en-US"/>
        </a:p>
      </dgm:t>
    </dgm:pt>
    <dgm:pt modelId="{A2FB30AF-6A7E-40A3-9123-663FE3F295A1}">
      <dgm:prSet/>
      <dgm:spPr/>
      <dgm:t>
        <a:bodyPr/>
        <a:lstStyle/>
        <a:p>
          <a:r>
            <a:rPr lang="en-IN"/>
            <a:t>Brief History </a:t>
          </a:r>
          <a:endParaRPr lang="en-US"/>
        </a:p>
      </dgm:t>
    </dgm:pt>
    <dgm:pt modelId="{B3AB816A-B8E1-432B-9159-0B03625D5183}" type="parTrans" cxnId="{85A6899D-B7D0-4B18-86D9-82217FEC0F9F}">
      <dgm:prSet/>
      <dgm:spPr/>
      <dgm:t>
        <a:bodyPr/>
        <a:lstStyle/>
        <a:p>
          <a:endParaRPr lang="en-US"/>
        </a:p>
      </dgm:t>
    </dgm:pt>
    <dgm:pt modelId="{02780AB4-8F39-49D9-A41F-39E6A853E4E8}" type="sibTrans" cxnId="{85A6899D-B7D0-4B18-86D9-82217FEC0F9F}">
      <dgm:prSet/>
      <dgm:spPr/>
      <dgm:t>
        <a:bodyPr/>
        <a:lstStyle/>
        <a:p>
          <a:endParaRPr lang="en-US"/>
        </a:p>
      </dgm:t>
    </dgm:pt>
    <dgm:pt modelId="{47452362-457D-4DE4-8B51-B6B2121AAA36}">
      <dgm:prSet/>
      <dgm:spPr/>
      <dgm:t>
        <a:bodyPr/>
        <a:lstStyle/>
        <a:p>
          <a:r>
            <a:rPr lang="en-IN"/>
            <a:t>Major Linux Families </a:t>
          </a:r>
          <a:endParaRPr lang="en-US"/>
        </a:p>
      </dgm:t>
    </dgm:pt>
    <dgm:pt modelId="{736245EF-DC3E-4CE0-8911-866696C19459}" type="parTrans" cxnId="{C603E32B-3B00-4401-A2D8-78ADE5528DE9}">
      <dgm:prSet/>
      <dgm:spPr/>
      <dgm:t>
        <a:bodyPr/>
        <a:lstStyle/>
        <a:p>
          <a:endParaRPr lang="en-US"/>
        </a:p>
      </dgm:t>
    </dgm:pt>
    <dgm:pt modelId="{487ACDFB-9810-4A30-A30B-918EE862661F}" type="sibTrans" cxnId="{C603E32B-3B00-4401-A2D8-78ADE5528DE9}">
      <dgm:prSet/>
      <dgm:spPr/>
      <dgm:t>
        <a:bodyPr/>
        <a:lstStyle/>
        <a:p>
          <a:endParaRPr lang="en-US"/>
        </a:p>
      </dgm:t>
    </dgm:pt>
    <dgm:pt modelId="{33EBD052-4D3A-45AE-B96D-DB9048450D0D}">
      <dgm:prSet/>
      <dgm:spPr/>
      <dgm:t>
        <a:bodyPr/>
        <a:lstStyle/>
        <a:p>
          <a:r>
            <a:rPr lang="en-IN"/>
            <a:t>Linux Distributions </a:t>
          </a:r>
          <a:endParaRPr lang="en-US"/>
        </a:p>
      </dgm:t>
    </dgm:pt>
    <dgm:pt modelId="{A10D1817-892B-44DC-9230-4A18B20C2EC8}" type="parTrans" cxnId="{F68A09A7-D24C-4E32-B11C-7275DDFCADC1}">
      <dgm:prSet/>
      <dgm:spPr/>
      <dgm:t>
        <a:bodyPr/>
        <a:lstStyle/>
        <a:p>
          <a:endParaRPr lang="en-US"/>
        </a:p>
      </dgm:t>
    </dgm:pt>
    <dgm:pt modelId="{569C5B53-8FBA-4BF2-B411-5B636D4A4DF9}" type="sibTrans" cxnId="{F68A09A7-D24C-4E32-B11C-7275DDFCADC1}">
      <dgm:prSet/>
      <dgm:spPr/>
      <dgm:t>
        <a:bodyPr/>
        <a:lstStyle/>
        <a:p>
          <a:endParaRPr lang="en-US"/>
        </a:p>
      </dgm:t>
    </dgm:pt>
    <dgm:pt modelId="{88B05D2D-B7FE-4688-B082-5E0FB31C7BC2}">
      <dgm:prSet/>
      <dgm:spPr/>
      <dgm:t>
        <a:bodyPr/>
        <a:lstStyle/>
        <a:p>
          <a:r>
            <a:rPr lang="en-IN"/>
            <a:t>Choosing Distro for this course </a:t>
          </a:r>
          <a:endParaRPr lang="en-US"/>
        </a:p>
      </dgm:t>
    </dgm:pt>
    <dgm:pt modelId="{A799A16A-8DBC-47C2-AC61-723B9EF3B85C}" type="parTrans" cxnId="{F520F214-9A3B-4152-9FA2-FFC78E58D630}">
      <dgm:prSet/>
      <dgm:spPr/>
      <dgm:t>
        <a:bodyPr/>
        <a:lstStyle/>
        <a:p>
          <a:endParaRPr lang="en-US"/>
        </a:p>
      </dgm:t>
    </dgm:pt>
    <dgm:pt modelId="{90AA753C-F4CC-489D-A7E0-228D6C6C3FE4}" type="sibTrans" cxnId="{F520F214-9A3B-4152-9FA2-FFC78E58D630}">
      <dgm:prSet/>
      <dgm:spPr/>
      <dgm:t>
        <a:bodyPr/>
        <a:lstStyle/>
        <a:p>
          <a:endParaRPr lang="en-US"/>
        </a:p>
      </dgm:t>
    </dgm:pt>
    <dgm:pt modelId="{F8C1ABBF-15FC-4EC5-ADB4-5DB55247FDA8}">
      <dgm:prSet/>
      <dgm:spPr/>
      <dgm:t>
        <a:bodyPr/>
        <a:lstStyle/>
        <a:p>
          <a:r>
            <a:rPr lang="en-IN" dirty="0"/>
            <a:t>GUI vs CLI </a:t>
          </a:r>
          <a:endParaRPr lang="en-US" dirty="0"/>
        </a:p>
      </dgm:t>
    </dgm:pt>
    <dgm:pt modelId="{DC27C86C-C7CF-4B33-BD95-81BBE73A9B55}" type="parTrans" cxnId="{13BD3DF4-4657-49DC-A940-D64F919EAB17}">
      <dgm:prSet/>
      <dgm:spPr/>
      <dgm:t>
        <a:bodyPr/>
        <a:lstStyle/>
        <a:p>
          <a:endParaRPr lang="en-US"/>
        </a:p>
      </dgm:t>
    </dgm:pt>
    <dgm:pt modelId="{E9BAD039-2B95-474F-A8A6-7AA53A6E1A1A}" type="sibTrans" cxnId="{13BD3DF4-4657-49DC-A940-D64F919EAB17}">
      <dgm:prSet/>
      <dgm:spPr/>
      <dgm:t>
        <a:bodyPr/>
        <a:lstStyle/>
        <a:p>
          <a:endParaRPr lang="en-US"/>
        </a:p>
      </dgm:t>
    </dgm:pt>
    <dgm:pt modelId="{C1D13A9B-5922-4113-A2B5-3F778A4A9735}">
      <dgm:prSet/>
      <dgm:spPr/>
      <dgm:t>
        <a:bodyPr/>
        <a:lstStyle/>
        <a:p>
          <a:r>
            <a:rPr lang="en-IN" dirty="0"/>
            <a:t>Module 3 - Download, Install and Configure </a:t>
          </a:r>
          <a:endParaRPr lang="en-US" dirty="0"/>
        </a:p>
      </dgm:t>
    </dgm:pt>
    <dgm:pt modelId="{7F9260B7-A037-492A-A7F7-7FEFE185509A}" type="parTrans" cxnId="{CE3766D1-464D-420B-B866-9B41964804C8}">
      <dgm:prSet/>
      <dgm:spPr/>
      <dgm:t>
        <a:bodyPr/>
        <a:lstStyle/>
        <a:p>
          <a:endParaRPr lang="en-US"/>
        </a:p>
      </dgm:t>
    </dgm:pt>
    <dgm:pt modelId="{FEE0025E-01AD-4D3C-B81F-DD3B8D9573C3}" type="sibTrans" cxnId="{CE3766D1-464D-420B-B866-9B41964804C8}">
      <dgm:prSet/>
      <dgm:spPr/>
      <dgm:t>
        <a:bodyPr/>
        <a:lstStyle/>
        <a:p>
          <a:endParaRPr lang="en-US"/>
        </a:p>
      </dgm:t>
    </dgm:pt>
    <dgm:pt modelId="{3CA26724-3DD5-4295-B812-EA37C6AE5440}">
      <dgm:prSet/>
      <dgm:spPr/>
      <dgm:t>
        <a:bodyPr/>
        <a:lstStyle/>
        <a:p>
          <a:r>
            <a:rPr lang="en-IN"/>
            <a:t>Downloading and Installing Virtual Box </a:t>
          </a:r>
          <a:endParaRPr lang="en-US"/>
        </a:p>
      </dgm:t>
    </dgm:pt>
    <dgm:pt modelId="{F157193C-9F42-440E-A238-510AD8C25973}" type="parTrans" cxnId="{B44825E1-D0DE-43FE-B469-7DE755D9DB59}">
      <dgm:prSet/>
      <dgm:spPr/>
      <dgm:t>
        <a:bodyPr/>
        <a:lstStyle/>
        <a:p>
          <a:endParaRPr lang="en-US"/>
        </a:p>
      </dgm:t>
    </dgm:pt>
    <dgm:pt modelId="{D1F62378-9DE1-4D0F-A814-12B8A602D589}" type="sibTrans" cxnId="{B44825E1-D0DE-43FE-B469-7DE755D9DB59}">
      <dgm:prSet/>
      <dgm:spPr/>
      <dgm:t>
        <a:bodyPr/>
        <a:lstStyle/>
        <a:p>
          <a:endParaRPr lang="en-US"/>
        </a:p>
      </dgm:t>
    </dgm:pt>
    <dgm:pt modelId="{7C27B640-57BF-4AE4-8B03-58C07408171A}">
      <dgm:prSet/>
      <dgm:spPr/>
      <dgm:t>
        <a:bodyPr/>
        <a:lstStyle/>
        <a:p>
          <a:r>
            <a:rPr lang="en-IN"/>
            <a:t>Installing Linux Mint </a:t>
          </a:r>
          <a:endParaRPr lang="en-US"/>
        </a:p>
      </dgm:t>
    </dgm:pt>
    <dgm:pt modelId="{404F7EF1-1DFC-4ADB-A550-BFD7823BE6C4}" type="parTrans" cxnId="{191143A6-C993-442A-908B-2E251A5E0635}">
      <dgm:prSet/>
      <dgm:spPr/>
      <dgm:t>
        <a:bodyPr/>
        <a:lstStyle/>
        <a:p>
          <a:endParaRPr lang="en-US"/>
        </a:p>
      </dgm:t>
    </dgm:pt>
    <dgm:pt modelId="{0DE34059-62DC-4454-A2D9-3930F47D6211}" type="sibTrans" cxnId="{191143A6-C993-442A-908B-2E251A5E0635}">
      <dgm:prSet/>
      <dgm:spPr/>
      <dgm:t>
        <a:bodyPr/>
        <a:lstStyle/>
        <a:p>
          <a:endParaRPr lang="en-US"/>
        </a:p>
      </dgm:t>
    </dgm:pt>
    <dgm:pt modelId="{FFAA601E-B8BD-46FA-B4A5-197D85B46E8C}">
      <dgm:prSet/>
      <dgm:spPr/>
      <dgm:t>
        <a:bodyPr/>
        <a:lstStyle/>
        <a:p>
          <a:r>
            <a:rPr lang="en-IN"/>
            <a:t>Creating First VM </a:t>
          </a:r>
          <a:endParaRPr lang="en-US"/>
        </a:p>
      </dgm:t>
    </dgm:pt>
    <dgm:pt modelId="{807F793A-966F-455D-8275-902039379D0B}" type="parTrans" cxnId="{400D7A7D-7099-49A8-84D9-DA41231BA853}">
      <dgm:prSet/>
      <dgm:spPr/>
      <dgm:t>
        <a:bodyPr/>
        <a:lstStyle/>
        <a:p>
          <a:endParaRPr lang="en-US"/>
        </a:p>
      </dgm:t>
    </dgm:pt>
    <dgm:pt modelId="{220A75A6-19D5-4A72-8782-96BE7ACDCC05}" type="sibTrans" cxnId="{400D7A7D-7099-49A8-84D9-DA41231BA853}">
      <dgm:prSet/>
      <dgm:spPr/>
      <dgm:t>
        <a:bodyPr/>
        <a:lstStyle/>
        <a:p>
          <a:endParaRPr lang="en-US"/>
        </a:p>
      </dgm:t>
    </dgm:pt>
    <dgm:pt modelId="{302D0E85-99B7-49C2-94FD-5EB4B6A672F9}">
      <dgm:prSet/>
      <dgm:spPr/>
      <dgm:t>
        <a:bodyPr/>
        <a:lstStyle/>
        <a:p>
          <a:r>
            <a:rPr lang="en-IN"/>
            <a:t>Additional settings for VirtualBox </a:t>
          </a:r>
          <a:endParaRPr lang="en-US"/>
        </a:p>
      </dgm:t>
    </dgm:pt>
    <dgm:pt modelId="{20331C12-BD92-465D-A9F1-59FCD8D3E9DC}" type="parTrans" cxnId="{D769B8D6-EF9D-49BB-A451-7E1A4A13CEFD}">
      <dgm:prSet/>
      <dgm:spPr/>
      <dgm:t>
        <a:bodyPr/>
        <a:lstStyle/>
        <a:p>
          <a:endParaRPr lang="en-US"/>
        </a:p>
      </dgm:t>
    </dgm:pt>
    <dgm:pt modelId="{FC866C16-7845-4391-848C-270B3F81AE35}" type="sibTrans" cxnId="{D769B8D6-EF9D-49BB-A451-7E1A4A13CEFD}">
      <dgm:prSet/>
      <dgm:spPr/>
      <dgm:t>
        <a:bodyPr/>
        <a:lstStyle/>
        <a:p>
          <a:endParaRPr lang="en-US"/>
        </a:p>
      </dgm:t>
    </dgm:pt>
    <dgm:pt modelId="{CEA3A17E-E035-4A84-8F8B-59201B253596}">
      <dgm:prSet/>
      <dgm:spPr/>
      <dgm:t>
        <a:bodyPr/>
        <a:lstStyle/>
        <a:p>
          <a:r>
            <a:rPr lang="en-IN" dirty="0" err="1"/>
            <a:t>OnWorks</a:t>
          </a:r>
          <a:r>
            <a:rPr lang="en-IN" dirty="0"/>
            <a:t> (alternate if can't use </a:t>
          </a:r>
          <a:r>
            <a:rPr lang="en-IN" dirty="0" err="1"/>
            <a:t>vm</a:t>
          </a:r>
          <a:r>
            <a:rPr lang="en-IN" dirty="0"/>
            <a:t>) </a:t>
          </a:r>
          <a:endParaRPr lang="en-US" dirty="0"/>
        </a:p>
      </dgm:t>
    </dgm:pt>
    <dgm:pt modelId="{6070091F-2C9F-43E8-B762-72C289B998D2}" type="parTrans" cxnId="{0D6EE006-BCFE-423D-A28C-E905C083BD02}">
      <dgm:prSet/>
      <dgm:spPr/>
      <dgm:t>
        <a:bodyPr/>
        <a:lstStyle/>
        <a:p>
          <a:endParaRPr lang="en-US"/>
        </a:p>
      </dgm:t>
    </dgm:pt>
    <dgm:pt modelId="{DAC97B43-038C-4349-A569-1B734F10BCF4}" type="sibTrans" cxnId="{0D6EE006-BCFE-423D-A28C-E905C083BD02}">
      <dgm:prSet/>
      <dgm:spPr/>
      <dgm:t>
        <a:bodyPr/>
        <a:lstStyle/>
        <a:p>
          <a:endParaRPr lang="en-US"/>
        </a:p>
      </dgm:t>
    </dgm:pt>
    <dgm:pt modelId="{DB95F6C5-2EAD-487C-9A3A-55619F6A7EAD}" type="pres">
      <dgm:prSet presAssocID="{489C43BE-867D-49AC-8A0C-8862EA5CAD56}" presName="linear" presStyleCnt="0">
        <dgm:presLayoutVars>
          <dgm:dir/>
          <dgm:animLvl val="lvl"/>
          <dgm:resizeHandles val="exact"/>
        </dgm:presLayoutVars>
      </dgm:prSet>
      <dgm:spPr/>
    </dgm:pt>
    <dgm:pt modelId="{8D51A094-E8B9-4A3F-8B79-D4DB158D34CE}" type="pres">
      <dgm:prSet presAssocID="{CE2FF9CA-DD8D-445F-BD4B-C47977E5D1A8}" presName="parentLin" presStyleCnt="0"/>
      <dgm:spPr/>
    </dgm:pt>
    <dgm:pt modelId="{6C806D79-B3A6-42DC-96E9-0602E760EA88}" type="pres">
      <dgm:prSet presAssocID="{CE2FF9CA-DD8D-445F-BD4B-C47977E5D1A8}" presName="parentLeftMargin" presStyleLbl="node1" presStyleIdx="0" presStyleCnt="3"/>
      <dgm:spPr/>
    </dgm:pt>
    <dgm:pt modelId="{9F0916B1-70A4-4205-A1DE-4753D175871E}" type="pres">
      <dgm:prSet presAssocID="{CE2FF9CA-DD8D-445F-BD4B-C47977E5D1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CB9EAAD-50C7-48AD-AFCB-D58153E9908F}" type="pres">
      <dgm:prSet presAssocID="{CE2FF9CA-DD8D-445F-BD4B-C47977E5D1A8}" presName="negativeSpace" presStyleCnt="0"/>
      <dgm:spPr/>
    </dgm:pt>
    <dgm:pt modelId="{6289A6CE-4F9D-4D17-84D8-9907BF9000E6}" type="pres">
      <dgm:prSet presAssocID="{CE2FF9CA-DD8D-445F-BD4B-C47977E5D1A8}" presName="childText" presStyleLbl="conFgAcc1" presStyleIdx="0" presStyleCnt="3">
        <dgm:presLayoutVars>
          <dgm:bulletEnabled val="1"/>
        </dgm:presLayoutVars>
      </dgm:prSet>
      <dgm:spPr/>
    </dgm:pt>
    <dgm:pt modelId="{31D51D7C-4ABC-4BC3-9046-93D0DF7A3B6E}" type="pres">
      <dgm:prSet presAssocID="{15BD0991-FBA6-40DB-A283-2088D502FDEB}" presName="spaceBetweenRectangles" presStyleCnt="0"/>
      <dgm:spPr/>
    </dgm:pt>
    <dgm:pt modelId="{BA2597B5-B601-4B85-AEC7-2DDD0D8DED6A}" type="pres">
      <dgm:prSet presAssocID="{EC3FA73B-3CA1-4D45-A7C3-9DE5B5C8EEA6}" presName="parentLin" presStyleCnt="0"/>
      <dgm:spPr/>
    </dgm:pt>
    <dgm:pt modelId="{1158C7E4-FC1A-4BAF-923E-2BDFBE06008D}" type="pres">
      <dgm:prSet presAssocID="{EC3FA73B-3CA1-4D45-A7C3-9DE5B5C8EEA6}" presName="parentLeftMargin" presStyleLbl="node1" presStyleIdx="0" presStyleCnt="3"/>
      <dgm:spPr/>
    </dgm:pt>
    <dgm:pt modelId="{6B4B970E-9B0A-4FE6-90B6-69E1955CF0F8}" type="pres">
      <dgm:prSet presAssocID="{EC3FA73B-3CA1-4D45-A7C3-9DE5B5C8EE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F7A07B-91D2-4ADF-A725-8F2336128C5B}" type="pres">
      <dgm:prSet presAssocID="{EC3FA73B-3CA1-4D45-A7C3-9DE5B5C8EEA6}" presName="negativeSpace" presStyleCnt="0"/>
      <dgm:spPr/>
    </dgm:pt>
    <dgm:pt modelId="{547986A5-20E3-482D-9C24-51AB759284FB}" type="pres">
      <dgm:prSet presAssocID="{EC3FA73B-3CA1-4D45-A7C3-9DE5B5C8EEA6}" presName="childText" presStyleLbl="conFgAcc1" presStyleIdx="1" presStyleCnt="3">
        <dgm:presLayoutVars>
          <dgm:bulletEnabled val="1"/>
        </dgm:presLayoutVars>
      </dgm:prSet>
      <dgm:spPr/>
    </dgm:pt>
    <dgm:pt modelId="{68286AA5-43B5-497A-A98A-EC9FBEF517B2}" type="pres">
      <dgm:prSet presAssocID="{93CCD0C9-6F84-4D13-8C49-A2E20D54FDE7}" presName="spaceBetweenRectangles" presStyleCnt="0"/>
      <dgm:spPr/>
    </dgm:pt>
    <dgm:pt modelId="{1B7C5D3E-DB3E-4976-B70D-3BF5F6F8E7B9}" type="pres">
      <dgm:prSet presAssocID="{C1D13A9B-5922-4113-A2B5-3F778A4A9735}" presName="parentLin" presStyleCnt="0"/>
      <dgm:spPr/>
    </dgm:pt>
    <dgm:pt modelId="{D6564C3A-A51A-42F1-AC5F-B74A6F21ED50}" type="pres">
      <dgm:prSet presAssocID="{C1D13A9B-5922-4113-A2B5-3F778A4A9735}" presName="parentLeftMargin" presStyleLbl="node1" presStyleIdx="1" presStyleCnt="3"/>
      <dgm:spPr/>
    </dgm:pt>
    <dgm:pt modelId="{E0EC3C7A-8924-4390-A4FE-934CACD7D21F}" type="pres">
      <dgm:prSet presAssocID="{C1D13A9B-5922-4113-A2B5-3F778A4A973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BC1C43-CBA5-472C-A6EF-CAE0888ABC1E}" type="pres">
      <dgm:prSet presAssocID="{C1D13A9B-5922-4113-A2B5-3F778A4A9735}" presName="negativeSpace" presStyleCnt="0"/>
      <dgm:spPr/>
    </dgm:pt>
    <dgm:pt modelId="{F04E3E41-3439-477D-9626-1AF65CB4A441}" type="pres">
      <dgm:prSet presAssocID="{C1D13A9B-5922-4113-A2B5-3F778A4A973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892903-9193-425B-A5CF-75035CBD78D1}" type="presOf" srcId="{7C27B640-57BF-4AE4-8B03-58C07408171A}" destId="{F04E3E41-3439-477D-9626-1AF65CB4A441}" srcOrd="0" destOrd="1" presId="urn:microsoft.com/office/officeart/2005/8/layout/list1"/>
    <dgm:cxn modelId="{0D6EE006-BCFE-423D-A28C-E905C083BD02}" srcId="{C1D13A9B-5922-4113-A2B5-3F778A4A9735}" destId="{CEA3A17E-E035-4A84-8F8B-59201B253596}" srcOrd="4" destOrd="0" parTransId="{6070091F-2C9F-43E8-B762-72C289B998D2}" sibTransId="{DAC97B43-038C-4349-A569-1B734F10BCF4}"/>
    <dgm:cxn modelId="{F520F214-9A3B-4152-9FA2-FFC78E58D630}" srcId="{EC3FA73B-3CA1-4D45-A7C3-9DE5B5C8EEA6}" destId="{88B05D2D-B7FE-4688-B082-5E0FB31C7BC2}" srcOrd="3" destOrd="0" parTransId="{A799A16A-8DBC-47C2-AC61-723B9EF3B85C}" sibTransId="{90AA753C-F4CC-489D-A7E0-228D6C6C3FE4}"/>
    <dgm:cxn modelId="{099ACE17-0439-4753-9F02-A65C0E8325C0}" type="presOf" srcId="{23E7B7B6-AE01-43BA-BC58-73E81C0CC0CF}" destId="{6289A6CE-4F9D-4D17-84D8-9907BF9000E6}" srcOrd="0" destOrd="2" presId="urn:microsoft.com/office/officeart/2005/8/layout/list1"/>
    <dgm:cxn modelId="{E353E019-C096-4EE7-B55D-68F84329D211}" type="presOf" srcId="{EC3FA73B-3CA1-4D45-A7C3-9DE5B5C8EEA6}" destId="{1158C7E4-FC1A-4BAF-923E-2BDFBE06008D}" srcOrd="0" destOrd="0" presId="urn:microsoft.com/office/officeart/2005/8/layout/list1"/>
    <dgm:cxn modelId="{3DB07427-5896-4F01-A17E-58636EA3BC8A}" type="presOf" srcId="{CEA3A17E-E035-4A84-8F8B-59201B253596}" destId="{F04E3E41-3439-477D-9626-1AF65CB4A441}" srcOrd="0" destOrd="4" presId="urn:microsoft.com/office/officeart/2005/8/layout/list1"/>
    <dgm:cxn modelId="{12F37829-8B59-4038-BF45-8E48E3402434}" type="presOf" srcId="{88B05D2D-B7FE-4688-B082-5E0FB31C7BC2}" destId="{547986A5-20E3-482D-9C24-51AB759284FB}" srcOrd="0" destOrd="3" presId="urn:microsoft.com/office/officeart/2005/8/layout/list1"/>
    <dgm:cxn modelId="{C603E32B-3B00-4401-A2D8-78ADE5528DE9}" srcId="{EC3FA73B-3CA1-4D45-A7C3-9DE5B5C8EEA6}" destId="{47452362-457D-4DE4-8B51-B6B2121AAA36}" srcOrd="1" destOrd="0" parTransId="{736245EF-DC3E-4CE0-8911-866696C19459}" sibTransId="{487ACDFB-9810-4A30-A30B-918EE862661F}"/>
    <dgm:cxn modelId="{AE075334-363B-44C9-8B09-8458A2C8E124}" type="presOf" srcId="{A2FB30AF-6A7E-40A3-9123-663FE3F295A1}" destId="{547986A5-20E3-482D-9C24-51AB759284FB}" srcOrd="0" destOrd="0" presId="urn:microsoft.com/office/officeart/2005/8/layout/list1"/>
    <dgm:cxn modelId="{4D74FF38-98E0-40F9-8C9E-508CD5E2335B}" type="presOf" srcId="{CE2FF9CA-DD8D-445F-BD4B-C47977E5D1A8}" destId="{9F0916B1-70A4-4205-A1DE-4753D175871E}" srcOrd="1" destOrd="0" presId="urn:microsoft.com/office/officeart/2005/8/layout/list1"/>
    <dgm:cxn modelId="{BEA1D63D-0939-4E21-9949-FF88765840B0}" srcId="{CE2FF9CA-DD8D-445F-BD4B-C47977E5D1A8}" destId="{23E7B7B6-AE01-43BA-BC58-73E81C0CC0CF}" srcOrd="2" destOrd="0" parTransId="{494FDFFD-3D63-48A5-8ED4-1ACAC925C19D}" sibTransId="{EED408F5-925D-4FB9-A204-3608A44478D3}"/>
    <dgm:cxn modelId="{87AA8741-AF9E-41C9-B6F3-3B1FED3176F8}" type="presOf" srcId="{FFAA601E-B8BD-46FA-B4A5-197D85B46E8C}" destId="{F04E3E41-3439-477D-9626-1AF65CB4A441}" srcOrd="0" destOrd="2" presId="urn:microsoft.com/office/officeart/2005/8/layout/list1"/>
    <dgm:cxn modelId="{16E04759-759B-4AE0-A76F-907F7B1872BF}" type="presOf" srcId="{C1D13A9B-5922-4113-A2B5-3F778A4A9735}" destId="{E0EC3C7A-8924-4390-A4FE-934CACD7D21F}" srcOrd="1" destOrd="0" presId="urn:microsoft.com/office/officeart/2005/8/layout/list1"/>
    <dgm:cxn modelId="{E574C965-CC94-4C90-A095-3DD1196F71B6}" type="presOf" srcId="{3CA26724-3DD5-4295-B812-EA37C6AE5440}" destId="{F04E3E41-3439-477D-9626-1AF65CB4A441}" srcOrd="0" destOrd="0" presId="urn:microsoft.com/office/officeart/2005/8/layout/list1"/>
    <dgm:cxn modelId="{17C94066-F4FD-47F6-ADC5-48C03B99F936}" type="presOf" srcId="{33EBD052-4D3A-45AE-B96D-DB9048450D0D}" destId="{547986A5-20E3-482D-9C24-51AB759284FB}" srcOrd="0" destOrd="2" presId="urn:microsoft.com/office/officeart/2005/8/layout/list1"/>
    <dgm:cxn modelId="{400D7A7D-7099-49A8-84D9-DA41231BA853}" srcId="{C1D13A9B-5922-4113-A2B5-3F778A4A9735}" destId="{FFAA601E-B8BD-46FA-B4A5-197D85B46E8C}" srcOrd="2" destOrd="0" parTransId="{807F793A-966F-455D-8275-902039379D0B}" sibTransId="{220A75A6-19D5-4A72-8782-96BE7ACDCC05}"/>
    <dgm:cxn modelId="{85A6899D-B7D0-4B18-86D9-82217FEC0F9F}" srcId="{EC3FA73B-3CA1-4D45-A7C3-9DE5B5C8EEA6}" destId="{A2FB30AF-6A7E-40A3-9123-663FE3F295A1}" srcOrd="0" destOrd="0" parTransId="{B3AB816A-B8E1-432B-9159-0B03625D5183}" sibTransId="{02780AB4-8F39-49D9-A41F-39E6A853E4E8}"/>
    <dgm:cxn modelId="{191143A6-C993-442A-908B-2E251A5E0635}" srcId="{C1D13A9B-5922-4113-A2B5-3F778A4A9735}" destId="{7C27B640-57BF-4AE4-8B03-58C07408171A}" srcOrd="1" destOrd="0" parTransId="{404F7EF1-1DFC-4ADB-A550-BFD7823BE6C4}" sibTransId="{0DE34059-62DC-4454-A2D9-3930F47D6211}"/>
    <dgm:cxn modelId="{F68A09A7-D24C-4E32-B11C-7275DDFCADC1}" srcId="{EC3FA73B-3CA1-4D45-A7C3-9DE5B5C8EEA6}" destId="{33EBD052-4D3A-45AE-B96D-DB9048450D0D}" srcOrd="2" destOrd="0" parTransId="{A10D1817-892B-44DC-9230-4A18B20C2EC8}" sibTransId="{569C5B53-8FBA-4BF2-B411-5B636D4A4DF9}"/>
    <dgm:cxn modelId="{B3BB4CAA-C44A-4055-82A6-9865A445D167}" srcId="{489C43BE-867D-49AC-8A0C-8862EA5CAD56}" destId="{EC3FA73B-3CA1-4D45-A7C3-9DE5B5C8EEA6}" srcOrd="1" destOrd="0" parTransId="{34872AED-0A2D-400E-9A8F-20B6CB215B0C}" sibTransId="{93CCD0C9-6F84-4D13-8C49-A2E20D54FDE7}"/>
    <dgm:cxn modelId="{E379EFAA-2C45-4B95-A00D-44EB76F0A4D9}" type="presOf" srcId="{302D0E85-99B7-49C2-94FD-5EB4B6A672F9}" destId="{F04E3E41-3439-477D-9626-1AF65CB4A441}" srcOrd="0" destOrd="3" presId="urn:microsoft.com/office/officeart/2005/8/layout/list1"/>
    <dgm:cxn modelId="{FCF127AF-2DB2-4EC6-B3AB-ABB9C215ABFB}" srcId="{CE2FF9CA-DD8D-445F-BD4B-C47977E5D1A8}" destId="{F63CC627-32FF-430C-B7FA-7632349AE22E}" srcOrd="0" destOrd="0" parTransId="{F42C6842-E861-494F-AE69-5477E38C86C0}" sibTransId="{4A0432DB-348E-4F1C-AF43-50CFF89E2241}"/>
    <dgm:cxn modelId="{015F9DB3-7011-48C6-9ADF-53DE08DF3CDE}" srcId="{489C43BE-867D-49AC-8A0C-8862EA5CAD56}" destId="{CE2FF9CA-DD8D-445F-BD4B-C47977E5D1A8}" srcOrd="0" destOrd="0" parTransId="{39E053DA-E20C-4A4D-A72F-EC852510B8C2}" sibTransId="{15BD0991-FBA6-40DB-A283-2088D502FDEB}"/>
    <dgm:cxn modelId="{254075B5-8B08-4B53-B098-7FA327EEF4EA}" type="presOf" srcId="{47452362-457D-4DE4-8B51-B6B2121AAA36}" destId="{547986A5-20E3-482D-9C24-51AB759284FB}" srcOrd="0" destOrd="1" presId="urn:microsoft.com/office/officeart/2005/8/layout/list1"/>
    <dgm:cxn modelId="{8EFDE7BC-47ED-4FE2-A76E-133D2B2C158C}" type="presOf" srcId="{C1D13A9B-5922-4113-A2B5-3F778A4A9735}" destId="{D6564C3A-A51A-42F1-AC5F-B74A6F21ED50}" srcOrd="0" destOrd="0" presId="urn:microsoft.com/office/officeart/2005/8/layout/list1"/>
    <dgm:cxn modelId="{E5A5A9C5-1F50-4105-8671-6429530AB0FF}" type="presOf" srcId="{F63CC627-32FF-430C-B7FA-7632349AE22E}" destId="{6289A6CE-4F9D-4D17-84D8-9907BF9000E6}" srcOrd="0" destOrd="0" presId="urn:microsoft.com/office/officeart/2005/8/layout/list1"/>
    <dgm:cxn modelId="{BDFB03D0-973D-4D2B-BBAC-E4C0EB65D9C5}" srcId="{CE2FF9CA-DD8D-445F-BD4B-C47977E5D1A8}" destId="{F3CDA67A-4CF2-4A3C-9D70-72DC2EAE6AA1}" srcOrd="1" destOrd="0" parTransId="{DAB0D429-6A29-40B2-8CCC-88702D4B51D6}" sibTransId="{76AF3093-9A55-433E-9D30-02BC8306F2B5}"/>
    <dgm:cxn modelId="{CE3766D1-464D-420B-B866-9B41964804C8}" srcId="{489C43BE-867D-49AC-8A0C-8862EA5CAD56}" destId="{C1D13A9B-5922-4113-A2B5-3F778A4A9735}" srcOrd="2" destOrd="0" parTransId="{7F9260B7-A037-492A-A7F7-7FEFE185509A}" sibTransId="{FEE0025E-01AD-4D3C-B81F-DD3B8D9573C3}"/>
    <dgm:cxn modelId="{D7D579D1-5E5C-4E16-AADC-F7451141D547}" type="presOf" srcId="{489C43BE-867D-49AC-8A0C-8862EA5CAD56}" destId="{DB95F6C5-2EAD-487C-9A3A-55619F6A7EAD}" srcOrd="0" destOrd="0" presId="urn:microsoft.com/office/officeart/2005/8/layout/list1"/>
    <dgm:cxn modelId="{C10296D3-361E-45F0-8BBC-8E4B77BC2883}" type="presOf" srcId="{F3CDA67A-4CF2-4A3C-9D70-72DC2EAE6AA1}" destId="{6289A6CE-4F9D-4D17-84D8-9907BF9000E6}" srcOrd="0" destOrd="1" presId="urn:microsoft.com/office/officeart/2005/8/layout/list1"/>
    <dgm:cxn modelId="{D769B8D6-EF9D-49BB-A451-7E1A4A13CEFD}" srcId="{C1D13A9B-5922-4113-A2B5-3F778A4A9735}" destId="{302D0E85-99B7-49C2-94FD-5EB4B6A672F9}" srcOrd="3" destOrd="0" parTransId="{20331C12-BD92-465D-A9F1-59FCD8D3E9DC}" sibTransId="{FC866C16-7845-4391-848C-270B3F81AE35}"/>
    <dgm:cxn modelId="{911026DF-82C3-4D6B-AA88-A073332FDE0E}" type="presOf" srcId="{CE2FF9CA-DD8D-445F-BD4B-C47977E5D1A8}" destId="{6C806D79-B3A6-42DC-96E9-0602E760EA88}" srcOrd="0" destOrd="0" presId="urn:microsoft.com/office/officeart/2005/8/layout/list1"/>
    <dgm:cxn modelId="{0D5118E0-8972-4B27-BA8D-0F3F5FBAA875}" type="presOf" srcId="{EC3FA73B-3CA1-4D45-A7C3-9DE5B5C8EEA6}" destId="{6B4B970E-9B0A-4FE6-90B6-69E1955CF0F8}" srcOrd="1" destOrd="0" presId="urn:microsoft.com/office/officeart/2005/8/layout/list1"/>
    <dgm:cxn modelId="{B44825E1-D0DE-43FE-B469-7DE755D9DB59}" srcId="{C1D13A9B-5922-4113-A2B5-3F778A4A9735}" destId="{3CA26724-3DD5-4295-B812-EA37C6AE5440}" srcOrd="0" destOrd="0" parTransId="{F157193C-9F42-440E-A238-510AD8C25973}" sibTransId="{D1F62378-9DE1-4D0F-A814-12B8A602D589}"/>
    <dgm:cxn modelId="{2EFD2EF2-FCA7-43F1-B1EF-1B87571A48BE}" type="presOf" srcId="{F8C1ABBF-15FC-4EC5-ADB4-5DB55247FDA8}" destId="{547986A5-20E3-482D-9C24-51AB759284FB}" srcOrd="0" destOrd="4" presId="urn:microsoft.com/office/officeart/2005/8/layout/list1"/>
    <dgm:cxn modelId="{13BD3DF4-4657-49DC-A940-D64F919EAB17}" srcId="{EC3FA73B-3CA1-4D45-A7C3-9DE5B5C8EEA6}" destId="{F8C1ABBF-15FC-4EC5-ADB4-5DB55247FDA8}" srcOrd="4" destOrd="0" parTransId="{DC27C86C-C7CF-4B33-BD95-81BBE73A9B55}" sibTransId="{E9BAD039-2B95-474F-A8A6-7AA53A6E1A1A}"/>
    <dgm:cxn modelId="{889D7EF2-97E0-4FB2-98BB-8E0322502B97}" type="presParOf" srcId="{DB95F6C5-2EAD-487C-9A3A-55619F6A7EAD}" destId="{8D51A094-E8B9-4A3F-8B79-D4DB158D34CE}" srcOrd="0" destOrd="0" presId="urn:microsoft.com/office/officeart/2005/8/layout/list1"/>
    <dgm:cxn modelId="{C924B832-7D18-47A5-8980-C1A7FF99A2D5}" type="presParOf" srcId="{8D51A094-E8B9-4A3F-8B79-D4DB158D34CE}" destId="{6C806D79-B3A6-42DC-96E9-0602E760EA88}" srcOrd="0" destOrd="0" presId="urn:microsoft.com/office/officeart/2005/8/layout/list1"/>
    <dgm:cxn modelId="{31A273A1-E7C2-4D8C-A3E9-3C7A60954DDB}" type="presParOf" srcId="{8D51A094-E8B9-4A3F-8B79-D4DB158D34CE}" destId="{9F0916B1-70A4-4205-A1DE-4753D175871E}" srcOrd="1" destOrd="0" presId="urn:microsoft.com/office/officeart/2005/8/layout/list1"/>
    <dgm:cxn modelId="{42D5FFED-BF32-438E-BFD8-32250DD35E9D}" type="presParOf" srcId="{DB95F6C5-2EAD-487C-9A3A-55619F6A7EAD}" destId="{9CB9EAAD-50C7-48AD-AFCB-D58153E9908F}" srcOrd="1" destOrd="0" presId="urn:microsoft.com/office/officeart/2005/8/layout/list1"/>
    <dgm:cxn modelId="{9B1419C0-AB9F-4123-BF68-663B96291D30}" type="presParOf" srcId="{DB95F6C5-2EAD-487C-9A3A-55619F6A7EAD}" destId="{6289A6CE-4F9D-4D17-84D8-9907BF9000E6}" srcOrd="2" destOrd="0" presId="urn:microsoft.com/office/officeart/2005/8/layout/list1"/>
    <dgm:cxn modelId="{44975FE3-0D7E-417A-9819-7E45BBC10182}" type="presParOf" srcId="{DB95F6C5-2EAD-487C-9A3A-55619F6A7EAD}" destId="{31D51D7C-4ABC-4BC3-9046-93D0DF7A3B6E}" srcOrd="3" destOrd="0" presId="urn:microsoft.com/office/officeart/2005/8/layout/list1"/>
    <dgm:cxn modelId="{FA9453A3-0A84-46C3-A47F-58182AB516A0}" type="presParOf" srcId="{DB95F6C5-2EAD-487C-9A3A-55619F6A7EAD}" destId="{BA2597B5-B601-4B85-AEC7-2DDD0D8DED6A}" srcOrd="4" destOrd="0" presId="urn:microsoft.com/office/officeart/2005/8/layout/list1"/>
    <dgm:cxn modelId="{756C4ADC-4047-43AD-B3BA-C58D89B38888}" type="presParOf" srcId="{BA2597B5-B601-4B85-AEC7-2DDD0D8DED6A}" destId="{1158C7E4-FC1A-4BAF-923E-2BDFBE06008D}" srcOrd="0" destOrd="0" presId="urn:microsoft.com/office/officeart/2005/8/layout/list1"/>
    <dgm:cxn modelId="{BE4C5084-F960-4480-94BA-B85629CA5C05}" type="presParOf" srcId="{BA2597B5-B601-4B85-AEC7-2DDD0D8DED6A}" destId="{6B4B970E-9B0A-4FE6-90B6-69E1955CF0F8}" srcOrd="1" destOrd="0" presId="urn:microsoft.com/office/officeart/2005/8/layout/list1"/>
    <dgm:cxn modelId="{DCFE9871-790A-4FAD-A0B8-C5B08355A817}" type="presParOf" srcId="{DB95F6C5-2EAD-487C-9A3A-55619F6A7EAD}" destId="{14F7A07B-91D2-4ADF-A725-8F2336128C5B}" srcOrd="5" destOrd="0" presId="urn:microsoft.com/office/officeart/2005/8/layout/list1"/>
    <dgm:cxn modelId="{D658A857-2E4C-4719-A11F-254A2A8738FA}" type="presParOf" srcId="{DB95F6C5-2EAD-487C-9A3A-55619F6A7EAD}" destId="{547986A5-20E3-482D-9C24-51AB759284FB}" srcOrd="6" destOrd="0" presId="urn:microsoft.com/office/officeart/2005/8/layout/list1"/>
    <dgm:cxn modelId="{CB094B58-0736-4A4F-BFF3-68D3FF5C3653}" type="presParOf" srcId="{DB95F6C5-2EAD-487C-9A3A-55619F6A7EAD}" destId="{68286AA5-43B5-497A-A98A-EC9FBEF517B2}" srcOrd="7" destOrd="0" presId="urn:microsoft.com/office/officeart/2005/8/layout/list1"/>
    <dgm:cxn modelId="{C4F79899-CCDC-41FB-82B4-940FF2DA2757}" type="presParOf" srcId="{DB95F6C5-2EAD-487C-9A3A-55619F6A7EAD}" destId="{1B7C5D3E-DB3E-4976-B70D-3BF5F6F8E7B9}" srcOrd="8" destOrd="0" presId="urn:microsoft.com/office/officeart/2005/8/layout/list1"/>
    <dgm:cxn modelId="{623FAB96-CF6A-4C33-8DAD-A8ED0E29A8B2}" type="presParOf" srcId="{1B7C5D3E-DB3E-4976-B70D-3BF5F6F8E7B9}" destId="{D6564C3A-A51A-42F1-AC5F-B74A6F21ED50}" srcOrd="0" destOrd="0" presId="urn:microsoft.com/office/officeart/2005/8/layout/list1"/>
    <dgm:cxn modelId="{16FCE40E-F949-4822-A13E-570F231D041A}" type="presParOf" srcId="{1B7C5D3E-DB3E-4976-B70D-3BF5F6F8E7B9}" destId="{E0EC3C7A-8924-4390-A4FE-934CACD7D21F}" srcOrd="1" destOrd="0" presId="urn:microsoft.com/office/officeart/2005/8/layout/list1"/>
    <dgm:cxn modelId="{6A090C56-0F3E-4E23-BBF7-F767AF822EEC}" type="presParOf" srcId="{DB95F6C5-2EAD-487C-9A3A-55619F6A7EAD}" destId="{C7BC1C43-CBA5-472C-A6EF-CAE0888ABC1E}" srcOrd="9" destOrd="0" presId="urn:microsoft.com/office/officeart/2005/8/layout/list1"/>
    <dgm:cxn modelId="{CC21FF2D-410B-4756-B1BD-7DA48DAE3642}" type="presParOf" srcId="{DB95F6C5-2EAD-487C-9A3A-55619F6A7EAD}" destId="{F04E3E41-3439-477D-9626-1AF65CB4A44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3FC487-9FA5-4444-8B7C-311663436F3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D77774-C3A6-488A-9950-324A694A408F}">
      <dgm:prSet/>
      <dgm:spPr>
        <a:solidFill>
          <a:schemeClr val="accent6"/>
        </a:solidFill>
      </dgm:spPr>
      <dgm:t>
        <a:bodyPr/>
        <a:lstStyle/>
        <a:p>
          <a:r>
            <a:rPr lang="en-IN" dirty="0"/>
            <a:t>Module 4 - Introduction to File System and Terminal</a:t>
          </a:r>
          <a:endParaRPr lang="en-US" dirty="0"/>
        </a:p>
      </dgm:t>
    </dgm:pt>
    <dgm:pt modelId="{5F4AD5D2-198F-44FE-A67E-5169842D3B7B}" type="parTrans" cxnId="{2F70F447-2AC5-44E5-812A-608100AA7CC1}">
      <dgm:prSet/>
      <dgm:spPr/>
      <dgm:t>
        <a:bodyPr/>
        <a:lstStyle/>
        <a:p>
          <a:endParaRPr lang="en-US"/>
        </a:p>
      </dgm:t>
    </dgm:pt>
    <dgm:pt modelId="{F53EB09E-1E13-4E7A-AA44-CB5BC039E21A}" type="sibTrans" cxnId="{2F70F447-2AC5-44E5-812A-608100AA7CC1}">
      <dgm:prSet/>
      <dgm:spPr/>
      <dgm:t>
        <a:bodyPr/>
        <a:lstStyle/>
        <a:p>
          <a:endParaRPr lang="en-US"/>
        </a:p>
      </dgm:t>
    </dgm:pt>
    <dgm:pt modelId="{C38D2ACA-519C-47E9-A21A-22F629600870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IN"/>
            <a:t>Mint Linux Desktop (GUI) </a:t>
          </a:r>
          <a:endParaRPr lang="en-US"/>
        </a:p>
      </dgm:t>
    </dgm:pt>
    <dgm:pt modelId="{0AB70EE8-D9B3-462C-8C73-59E49756400E}" type="parTrans" cxnId="{C9D119E5-17C3-4DDE-B5DA-C34C6A6228A3}">
      <dgm:prSet/>
      <dgm:spPr/>
      <dgm:t>
        <a:bodyPr/>
        <a:lstStyle/>
        <a:p>
          <a:endParaRPr lang="en-US"/>
        </a:p>
      </dgm:t>
    </dgm:pt>
    <dgm:pt modelId="{DCE39914-113F-46CE-A9E2-7379FA7277A1}" type="sibTrans" cxnId="{C9D119E5-17C3-4DDE-B5DA-C34C6A6228A3}">
      <dgm:prSet/>
      <dgm:spPr/>
      <dgm:t>
        <a:bodyPr/>
        <a:lstStyle/>
        <a:p>
          <a:endParaRPr lang="en-US"/>
        </a:p>
      </dgm:t>
    </dgm:pt>
    <dgm:pt modelId="{899A1F5A-C135-4FE6-8CEA-874130D74C0D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IN" dirty="0"/>
            <a:t>Introduction to File System: Linux File System Hierarchy</a:t>
          </a:r>
          <a:endParaRPr lang="en-US" dirty="0"/>
        </a:p>
      </dgm:t>
    </dgm:pt>
    <dgm:pt modelId="{5C3745C9-C0EB-4366-9DB7-E9A1C6DF5F89}" type="parTrans" cxnId="{BB58CA31-9E50-4707-8AF1-5739CDB17E83}">
      <dgm:prSet/>
      <dgm:spPr/>
      <dgm:t>
        <a:bodyPr/>
        <a:lstStyle/>
        <a:p>
          <a:endParaRPr lang="en-US"/>
        </a:p>
      </dgm:t>
    </dgm:pt>
    <dgm:pt modelId="{55D2749C-D41E-4058-9424-86D63E9E36DD}" type="sibTrans" cxnId="{BB58CA31-9E50-4707-8AF1-5739CDB17E83}">
      <dgm:prSet/>
      <dgm:spPr/>
      <dgm:t>
        <a:bodyPr/>
        <a:lstStyle/>
        <a:p>
          <a:endParaRPr lang="en-US"/>
        </a:p>
      </dgm:t>
    </dgm:pt>
    <dgm:pt modelId="{014BF146-4ECE-4316-9D30-AAA7F14A8D9F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IN" dirty="0"/>
            <a:t>Introduction to Terminal </a:t>
          </a:r>
          <a:endParaRPr lang="en-US" dirty="0"/>
        </a:p>
      </dgm:t>
    </dgm:pt>
    <dgm:pt modelId="{4BA823C8-EE5C-4CB8-B344-03DD8E37EF40}" type="parTrans" cxnId="{D2CC07FB-48A3-40F6-AC9B-576B02AB0FC0}">
      <dgm:prSet/>
      <dgm:spPr/>
      <dgm:t>
        <a:bodyPr/>
        <a:lstStyle/>
        <a:p>
          <a:endParaRPr lang="en-US"/>
        </a:p>
      </dgm:t>
    </dgm:pt>
    <dgm:pt modelId="{E0CA68E9-A22B-410C-9F71-06082E4D8C55}" type="sibTrans" cxnId="{D2CC07FB-48A3-40F6-AC9B-576B02AB0FC0}">
      <dgm:prSet/>
      <dgm:spPr/>
      <dgm:t>
        <a:bodyPr/>
        <a:lstStyle/>
        <a:p>
          <a:endParaRPr lang="en-US"/>
        </a:p>
      </dgm:t>
    </dgm:pt>
    <dgm:pt modelId="{D5D35831-5814-4365-9E92-FB51D946C75C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IN" dirty="0"/>
            <a:t>Linux Directory Commands </a:t>
          </a:r>
          <a:endParaRPr lang="en-US" dirty="0"/>
        </a:p>
      </dgm:t>
    </dgm:pt>
    <dgm:pt modelId="{747B5703-B21A-4B25-987C-2C2AE158D2BF}" type="parTrans" cxnId="{429ECCB3-D0E7-4A19-8EFE-4FB9D6FB2484}">
      <dgm:prSet/>
      <dgm:spPr/>
      <dgm:t>
        <a:bodyPr/>
        <a:lstStyle/>
        <a:p>
          <a:endParaRPr lang="en-US"/>
        </a:p>
      </dgm:t>
    </dgm:pt>
    <dgm:pt modelId="{186F7F8F-DC4B-4B96-80CB-4612A315252C}" type="sibTrans" cxnId="{429ECCB3-D0E7-4A19-8EFE-4FB9D6FB2484}">
      <dgm:prSet/>
      <dgm:spPr/>
      <dgm:t>
        <a:bodyPr/>
        <a:lstStyle/>
        <a:p>
          <a:endParaRPr lang="en-US"/>
        </a:p>
      </dgm:t>
    </dgm:pt>
    <dgm:pt modelId="{AF3F5118-FDD9-44CD-BB77-2F97C4B1F28F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IN"/>
            <a:t>Sudo </a:t>
          </a:r>
          <a:endParaRPr lang="en-US"/>
        </a:p>
      </dgm:t>
    </dgm:pt>
    <dgm:pt modelId="{367D34D1-EA9B-41C3-93E8-F8B080468DDB}" type="parTrans" cxnId="{833B39F2-4BA4-486C-910B-FF17DF9C5465}">
      <dgm:prSet/>
      <dgm:spPr/>
      <dgm:t>
        <a:bodyPr/>
        <a:lstStyle/>
        <a:p>
          <a:endParaRPr lang="en-US"/>
        </a:p>
      </dgm:t>
    </dgm:pt>
    <dgm:pt modelId="{4162C928-FA94-4EB2-938A-6E713C2DBCEA}" type="sibTrans" cxnId="{833B39F2-4BA4-486C-910B-FF17DF9C5465}">
      <dgm:prSet/>
      <dgm:spPr/>
      <dgm:t>
        <a:bodyPr/>
        <a:lstStyle/>
        <a:p>
          <a:endParaRPr lang="en-US"/>
        </a:p>
      </dgm:t>
    </dgm:pt>
    <dgm:pt modelId="{611C1925-33D4-4F67-AAA1-62C70CFCAC4D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IN"/>
            <a:t>Getting Help </a:t>
          </a:r>
          <a:endParaRPr lang="en-US"/>
        </a:p>
      </dgm:t>
    </dgm:pt>
    <dgm:pt modelId="{1DF9D429-26E7-4398-8ED7-CA020E239630}" type="parTrans" cxnId="{DBAA3AB6-588C-40D3-8E66-FB23EECCE9A5}">
      <dgm:prSet/>
      <dgm:spPr/>
      <dgm:t>
        <a:bodyPr/>
        <a:lstStyle/>
        <a:p>
          <a:endParaRPr lang="en-US"/>
        </a:p>
      </dgm:t>
    </dgm:pt>
    <dgm:pt modelId="{78FAD976-386F-4A88-B3D1-970F711C4227}" type="sibTrans" cxnId="{DBAA3AB6-588C-40D3-8E66-FB23EECCE9A5}">
      <dgm:prSet/>
      <dgm:spPr/>
      <dgm:t>
        <a:bodyPr/>
        <a:lstStyle/>
        <a:p>
          <a:endParaRPr lang="en-US"/>
        </a:p>
      </dgm:t>
    </dgm:pt>
    <dgm:pt modelId="{8C4278C9-B92C-4481-95C0-E41015B539D4}">
      <dgm:prSet/>
      <dgm:spPr>
        <a:solidFill>
          <a:schemeClr val="accent1"/>
        </a:solidFill>
      </dgm:spPr>
      <dgm:t>
        <a:bodyPr/>
        <a:lstStyle/>
        <a:p>
          <a:r>
            <a:rPr lang="en-IN" dirty="0"/>
            <a:t>Module 5 - Working with Files and Directories </a:t>
          </a:r>
          <a:endParaRPr lang="en-US" dirty="0"/>
        </a:p>
      </dgm:t>
    </dgm:pt>
    <dgm:pt modelId="{6079665E-872A-469B-9704-EEC6F21D08E0}" type="parTrans" cxnId="{B48F6F7B-A013-4798-929E-8B160F394513}">
      <dgm:prSet/>
      <dgm:spPr/>
      <dgm:t>
        <a:bodyPr/>
        <a:lstStyle/>
        <a:p>
          <a:endParaRPr lang="en-US"/>
        </a:p>
      </dgm:t>
    </dgm:pt>
    <dgm:pt modelId="{EBA5AA73-D7F4-4093-A81E-FBAD896D0ABC}" type="sibTrans" cxnId="{B48F6F7B-A013-4798-929E-8B160F394513}">
      <dgm:prSet/>
      <dgm:spPr/>
      <dgm:t>
        <a:bodyPr/>
        <a:lstStyle/>
        <a:p>
          <a:endParaRPr lang="en-US"/>
        </a:p>
      </dgm:t>
    </dgm:pt>
    <dgm:pt modelId="{CA0765F0-E172-4E54-B52B-9A2DD370AE56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IN"/>
            <a:t>Printing Contents of Files </a:t>
          </a:r>
          <a:endParaRPr lang="en-US"/>
        </a:p>
      </dgm:t>
    </dgm:pt>
    <dgm:pt modelId="{9982398D-7FED-46A5-9CC7-E1BB663F072E}" type="parTrans" cxnId="{EBFA0853-FA6D-41DE-AEC2-394569F3881C}">
      <dgm:prSet/>
      <dgm:spPr/>
      <dgm:t>
        <a:bodyPr/>
        <a:lstStyle/>
        <a:p>
          <a:endParaRPr lang="en-US"/>
        </a:p>
      </dgm:t>
    </dgm:pt>
    <dgm:pt modelId="{DBFBD44D-612A-4FEF-9CB7-621D761D020F}" type="sibTrans" cxnId="{EBFA0853-FA6D-41DE-AEC2-394569F3881C}">
      <dgm:prSet/>
      <dgm:spPr/>
      <dgm:t>
        <a:bodyPr/>
        <a:lstStyle/>
        <a:p>
          <a:endParaRPr lang="en-US"/>
        </a:p>
      </dgm:t>
    </dgm:pt>
    <dgm:pt modelId="{C1CE94B4-0291-4FA0-846F-00E909D338E7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IN" dirty="0"/>
            <a:t>Coping, moving, renaming Files </a:t>
          </a:r>
          <a:endParaRPr lang="en-US" dirty="0"/>
        </a:p>
      </dgm:t>
    </dgm:pt>
    <dgm:pt modelId="{B7ACABCB-71D8-41FF-97C1-CA8DF883B866}" type="parTrans" cxnId="{4DD7842E-6CCB-4CA0-89C1-B8E03C482596}">
      <dgm:prSet/>
      <dgm:spPr/>
      <dgm:t>
        <a:bodyPr/>
        <a:lstStyle/>
        <a:p>
          <a:endParaRPr lang="en-US"/>
        </a:p>
      </dgm:t>
    </dgm:pt>
    <dgm:pt modelId="{C70C404F-9184-49C1-876A-796B6C4D6024}" type="sibTrans" cxnId="{4DD7842E-6CCB-4CA0-89C1-B8E03C482596}">
      <dgm:prSet/>
      <dgm:spPr/>
      <dgm:t>
        <a:bodyPr/>
        <a:lstStyle/>
        <a:p>
          <a:endParaRPr lang="en-US"/>
        </a:p>
      </dgm:t>
    </dgm:pt>
    <dgm:pt modelId="{20B9FA8A-A3DF-4A95-8140-1FCF030E1ABF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IN"/>
            <a:t>Linux File Editors (nano editor) </a:t>
          </a:r>
          <a:endParaRPr lang="en-US"/>
        </a:p>
      </dgm:t>
    </dgm:pt>
    <dgm:pt modelId="{FC076027-EEAD-4E28-B02B-48E84A117282}" type="parTrans" cxnId="{46BE5FCA-DD45-4ED8-AACD-FCE5DCD06B14}">
      <dgm:prSet/>
      <dgm:spPr/>
      <dgm:t>
        <a:bodyPr/>
        <a:lstStyle/>
        <a:p>
          <a:endParaRPr lang="en-US"/>
        </a:p>
      </dgm:t>
    </dgm:pt>
    <dgm:pt modelId="{78B37F95-975A-447F-B9BF-D13CC412AB37}" type="sibTrans" cxnId="{46BE5FCA-DD45-4ED8-AACD-FCE5DCD06B14}">
      <dgm:prSet/>
      <dgm:spPr/>
      <dgm:t>
        <a:bodyPr/>
        <a:lstStyle/>
        <a:p>
          <a:endParaRPr lang="en-US"/>
        </a:p>
      </dgm:t>
    </dgm:pt>
    <dgm:pt modelId="{826A4A40-BFA2-4285-A60F-081A7DF8CD37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IN"/>
            <a:t>Linux File Editors (vi text editor) </a:t>
          </a:r>
          <a:endParaRPr lang="en-US"/>
        </a:p>
      </dgm:t>
    </dgm:pt>
    <dgm:pt modelId="{5C675D6D-A2C7-4497-9756-4DF5662BC0CA}" type="parTrans" cxnId="{8AC13BEB-9FDB-4149-8FFD-6C1CB6923CA4}">
      <dgm:prSet/>
      <dgm:spPr/>
      <dgm:t>
        <a:bodyPr/>
        <a:lstStyle/>
        <a:p>
          <a:endParaRPr lang="en-US"/>
        </a:p>
      </dgm:t>
    </dgm:pt>
    <dgm:pt modelId="{F232914B-16B0-4DF4-91F1-CA8695AB83F2}" type="sibTrans" cxnId="{8AC13BEB-9FDB-4149-8FFD-6C1CB6923CA4}">
      <dgm:prSet/>
      <dgm:spPr/>
      <dgm:t>
        <a:bodyPr/>
        <a:lstStyle/>
        <a:p>
          <a:endParaRPr lang="en-US"/>
        </a:p>
      </dgm:t>
    </dgm:pt>
    <dgm:pt modelId="{FE267B68-F4E2-40C0-8F38-14EB343078A6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IN"/>
            <a:t>Search for a file (find,locate) </a:t>
          </a:r>
          <a:endParaRPr lang="en-US"/>
        </a:p>
      </dgm:t>
    </dgm:pt>
    <dgm:pt modelId="{6C239D51-E3FF-4B1F-BF5D-B35954524BFC}" type="parTrans" cxnId="{48E4DF23-2F75-4A60-9E5E-8197D882FACA}">
      <dgm:prSet/>
      <dgm:spPr/>
      <dgm:t>
        <a:bodyPr/>
        <a:lstStyle/>
        <a:p>
          <a:endParaRPr lang="en-US"/>
        </a:p>
      </dgm:t>
    </dgm:pt>
    <dgm:pt modelId="{894DA199-F7C3-4927-82C8-3CE419E9FA42}" type="sibTrans" cxnId="{48E4DF23-2F75-4A60-9E5E-8197D882FACA}">
      <dgm:prSet/>
      <dgm:spPr/>
      <dgm:t>
        <a:bodyPr/>
        <a:lstStyle/>
        <a:p>
          <a:endParaRPr lang="en-US"/>
        </a:p>
      </dgm:t>
    </dgm:pt>
    <dgm:pt modelId="{688558B9-4A73-405D-AF56-29B98AE08976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IN" dirty="0"/>
            <a:t>Grep, Comparing Files </a:t>
          </a:r>
          <a:endParaRPr lang="en-US" dirty="0"/>
        </a:p>
      </dgm:t>
    </dgm:pt>
    <dgm:pt modelId="{D76C202D-3E0E-4606-B91C-CC321F07978A}" type="parTrans" cxnId="{4BEF2435-4BB6-40DD-8F06-1DF8F9B8C0F7}">
      <dgm:prSet/>
      <dgm:spPr/>
      <dgm:t>
        <a:bodyPr/>
        <a:lstStyle/>
        <a:p>
          <a:endParaRPr lang="en-US"/>
        </a:p>
      </dgm:t>
    </dgm:pt>
    <dgm:pt modelId="{857D5C54-AFBE-41D5-8302-6B8795E2F277}" type="sibTrans" cxnId="{4BEF2435-4BB6-40DD-8F06-1DF8F9B8C0F7}">
      <dgm:prSet/>
      <dgm:spPr/>
      <dgm:t>
        <a:bodyPr/>
        <a:lstStyle/>
        <a:p>
          <a:endParaRPr lang="en-US"/>
        </a:p>
      </dgm:t>
    </dgm:pt>
    <dgm:pt modelId="{BB9C976D-638C-4796-90D2-9803D2F4623E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IN" dirty="0"/>
            <a:t>Pipe and </a:t>
          </a:r>
          <a:r>
            <a:rPr lang="en-IN" dirty="0" err="1"/>
            <a:t>sed</a:t>
          </a:r>
          <a:r>
            <a:rPr lang="en-IN" dirty="0"/>
            <a:t> </a:t>
          </a:r>
          <a:endParaRPr lang="en-US" dirty="0"/>
        </a:p>
      </dgm:t>
    </dgm:pt>
    <dgm:pt modelId="{311608E0-3C4C-4BF0-A86F-7019CA3255A3}" type="parTrans" cxnId="{80020E4D-5854-4990-82A9-2A5E0D3D315B}">
      <dgm:prSet/>
      <dgm:spPr/>
      <dgm:t>
        <a:bodyPr/>
        <a:lstStyle/>
        <a:p>
          <a:endParaRPr lang="en-US"/>
        </a:p>
      </dgm:t>
    </dgm:pt>
    <dgm:pt modelId="{2AEA2349-3375-45F2-A983-3154B8132E70}" type="sibTrans" cxnId="{80020E4D-5854-4990-82A9-2A5E0D3D315B}">
      <dgm:prSet/>
      <dgm:spPr/>
      <dgm:t>
        <a:bodyPr/>
        <a:lstStyle/>
        <a:p>
          <a:endParaRPr lang="en-US"/>
        </a:p>
      </dgm:t>
    </dgm:pt>
    <dgm:pt modelId="{48BFB1F9-BFFD-4CDC-86F2-01FEB9328537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IN"/>
            <a:t>Checking File Size </a:t>
          </a:r>
          <a:endParaRPr lang="en-US"/>
        </a:p>
      </dgm:t>
    </dgm:pt>
    <dgm:pt modelId="{C85C08BF-38C7-496F-93E7-51BBE4093F1C}" type="parTrans" cxnId="{0452A9C1-B803-4FDB-A177-E633D6289E91}">
      <dgm:prSet/>
      <dgm:spPr/>
      <dgm:t>
        <a:bodyPr/>
        <a:lstStyle/>
        <a:p>
          <a:endParaRPr lang="en-US"/>
        </a:p>
      </dgm:t>
    </dgm:pt>
    <dgm:pt modelId="{48D139B9-E25A-4C7C-B278-C28C107678EC}" type="sibTrans" cxnId="{0452A9C1-B803-4FDB-A177-E633D6289E91}">
      <dgm:prSet/>
      <dgm:spPr/>
      <dgm:t>
        <a:bodyPr/>
        <a:lstStyle/>
        <a:p>
          <a:endParaRPr lang="en-US"/>
        </a:p>
      </dgm:t>
    </dgm:pt>
    <dgm:pt modelId="{6ABE7D71-13BB-4810-87B7-CCFB299D1C0A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IN" dirty="0"/>
            <a:t>Compress and Un-compress files/directories</a:t>
          </a:r>
          <a:endParaRPr lang="en-US" dirty="0"/>
        </a:p>
      </dgm:t>
    </dgm:pt>
    <dgm:pt modelId="{CCD1256B-C996-401E-B8F9-C754F5ECBD6E}" type="parTrans" cxnId="{63F30804-5EEC-468D-BFC9-B6DE24DEFC38}">
      <dgm:prSet/>
      <dgm:spPr/>
      <dgm:t>
        <a:bodyPr/>
        <a:lstStyle/>
        <a:p>
          <a:endParaRPr lang="en-US"/>
        </a:p>
      </dgm:t>
    </dgm:pt>
    <dgm:pt modelId="{D20E3B66-2C11-4F0F-B2BD-7022980581FC}" type="sibTrans" cxnId="{63F30804-5EEC-468D-BFC9-B6DE24DEFC38}">
      <dgm:prSet/>
      <dgm:spPr/>
      <dgm:t>
        <a:bodyPr/>
        <a:lstStyle/>
        <a:p>
          <a:endParaRPr lang="en-US"/>
        </a:p>
      </dgm:t>
    </dgm:pt>
    <dgm:pt modelId="{B104689D-5125-4953-BD5F-E848E316F213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IN" dirty="0"/>
            <a:t>System Info </a:t>
          </a:r>
          <a:endParaRPr lang="en-US" dirty="0"/>
        </a:p>
      </dgm:t>
    </dgm:pt>
    <dgm:pt modelId="{7B16812C-FE42-46A5-B3D5-F1F82325F3E8}" type="parTrans" cxnId="{E40E938A-6072-49A9-9C06-AEA69879EFEB}">
      <dgm:prSet/>
      <dgm:spPr/>
      <dgm:t>
        <a:bodyPr/>
        <a:lstStyle/>
        <a:p>
          <a:endParaRPr lang="en-IN"/>
        </a:p>
      </dgm:t>
    </dgm:pt>
    <dgm:pt modelId="{ABC61C7B-AB09-4B3E-9EAB-3B0FA97AD2B5}" type="sibTrans" cxnId="{E40E938A-6072-49A9-9C06-AEA69879EFEB}">
      <dgm:prSet/>
      <dgm:spPr/>
      <dgm:t>
        <a:bodyPr/>
        <a:lstStyle/>
        <a:p>
          <a:endParaRPr lang="en-IN"/>
        </a:p>
      </dgm:t>
    </dgm:pt>
    <dgm:pt modelId="{B9BE0D2D-6E11-48C0-A84B-53B2F8BE59A0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IN"/>
            <a:t>System Utilities (Date, calander, sleep) </a:t>
          </a:r>
          <a:endParaRPr lang="en-US" dirty="0"/>
        </a:p>
      </dgm:t>
    </dgm:pt>
    <dgm:pt modelId="{5A71E26B-D249-4F67-8009-CBD296778BF1}" type="parTrans" cxnId="{2A31E9AC-7F18-446A-A5CB-41693C0E7997}">
      <dgm:prSet/>
      <dgm:spPr/>
      <dgm:t>
        <a:bodyPr/>
        <a:lstStyle/>
        <a:p>
          <a:endParaRPr lang="en-IN"/>
        </a:p>
      </dgm:t>
    </dgm:pt>
    <dgm:pt modelId="{65970461-E2DC-47E9-A714-9D5BE1C38A2E}" type="sibTrans" cxnId="{2A31E9AC-7F18-446A-A5CB-41693C0E7997}">
      <dgm:prSet/>
      <dgm:spPr/>
      <dgm:t>
        <a:bodyPr/>
        <a:lstStyle/>
        <a:p>
          <a:endParaRPr lang="en-IN"/>
        </a:p>
      </dgm:t>
    </dgm:pt>
    <dgm:pt modelId="{37809F18-F8A5-40A3-AE67-E552E9D4A770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IN"/>
            <a:t>Utility commands (clear exit shutdown) </a:t>
          </a:r>
          <a:endParaRPr lang="en-US" dirty="0"/>
        </a:p>
      </dgm:t>
    </dgm:pt>
    <dgm:pt modelId="{5FD73031-1389-4F21-B274-4CB36A6D466C}" type="parTrans" cxnId="{9785A885-3B45-43F1-8810-EA992A74AEE7}">
      <dgm:prSet/>
      <dgm:spPr/>
      <dgm:t>
        <a:bodyPr/>
        <a:lstStyle/>
        <a:p>
          <a:endParaRPr lang="en-IN"/>
        </a:p>
      </dgm:t>
    </dgm:pt>
    <dgm:pt modelId="{7A2247B3-3F12-4A20-ADC0-36A084318075}" type="sibTrans" cxnId="{9785A885-3B45-43F1-8810-EA992A74AEE7}">
      <dgm:prSet/>
      <dgm:spPr/>
      <dgm:t>
        <a:bodyPr/>
        <a:lstStyle/>
        <a:p>
          <a:endParaRPr lang="en-IN"/>
        </a:p>
      </dgm:t>
    </dgm:pt>
    <dgm:pt modelId="{721CF2E2-DC89-4AEA-B8C5-1AC315AFE024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IN"/>
            <a:t>Uptime,alias </a:t>
          </a:r>
          <a:endParaRPr lang="en-US" dirty="0"/>
        </a:p>
      </dgm:t>
    </dgm:pt>
    <dgm:pt modelId="{D945F3F2-F8A6-48CB-AAA3-C1F44E48BDB2}" type="parTrans" cxnId="{38F75347-F18C-4EFF-9444-E87CD5A8A258}">
      <dgm:prSet/>
      <dgm:spPr/>
      <dgm:t>
        <a:bodyPr/>
        <a:lstStyle/>
        <a:p>
          <a:endParaRPr lang="en-IN"/>
        </a:p>
      </dgm:t>
    </dgm:pt>
    <dgm:pt modelId="{C3B40B24-7F34-48FF-B264-854A196D491E}" type="sibTrans" cxnId="{38F75347-F18C-4EFF-9444-E87CD5A8A258}">
      <dgm:prSet/>
      <dgm:spPr/>
      <dgm:t>
        <a:bodyPr/>
        <a:lstStyle/>
        <a:p>
          <a:endParaRPr lang="en-IN"/>
        </a:p>
      </dgm:t>
    </dgm:pt>
    <dgm:pt modelId="{D6C41A2F-DC33-4A7C-B1E8-319EE206EB47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IN" dirty="0"/>
            <a:t>User </a:t>
          </a:r>
          <a:r>
            <a:rPr lang="en-IN" dirty="0" err="1"/>
            <a:t>Managment</a:t>
          </a:r>
          <a:endParaRPr lang="en-US" dirty="0"/>
        </a:p>
      </dgm:t>
    </dgm:pt>
    <dgm:pt modelId="{6D999A0D-8652-45F4-AE84-795BD06D5E8B}" type="parTrans" cxnId="{28D6DBB4-2DC4-48B9-9D54-B920699F75C3}">
      <dgm:prSet/>
      <dgm:spPr/>
      <dgm:t>
        <a:bodyPr/>
        <a:lstStyle/>
        <a:p>
          <a:endParaRPr lang="en-IN"/>
        </a:p>
      </dgm:t>
    </dgm:pt>
    <dgm:pt modelId="{7F96324E-C4F6-4241-A2A6-04F792BC7AE2}" type="sibTrans" cxnId="{28D6DBB4-2DC4-48B9-9D54-B920699F75C3}">
      <dgm:prSet/>
      <dgm:spPr/>
      <dgm:t>
        <a:bodyPr/>
        <a:lstStyle/>
        <a:p>
          <a:endParaRPr lang="en-IN"/>
        </a:p>
      </dgm:t>
    </dgm:pt>
    <dgm:pt modelId="{C1616553-8C11-4C30-A765-2F55AE9B1183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IN" dirty="0"/>
            <a:t>Module 6 - System and Utility commands </a:t>
          </a:r>
          <a:endParaRPr lang="en-US" dirty="0"/>
        </a:p>
      </dgm:t>
    </dgm:pt>
    <dgm:pt modelId="{D18F9A45-A2C7-4C49-BECF-FC4966C00291}" type="parTrans" cxnId="{A89D8A9C-531D-4E28-BB56-CD9E6698101D}">
      <dgm:prSet/>
      <dgm:spPr/>
      <dgm:t>
        <a:bodyPr/>
        <a:lstStyle/>
        <a:p>
          <a:endParaRPr lang="en-IN"/>
        </a:p>
      </dgm:t>
    </dgm:pt>
    <dgm:pt modelId="{231DA553-366A-4937-9C9C-1AEB2D156797}" type="sibTrans" cxnId="{A89D8A9C-531D-4E28-BB56-CD9E6698101D}">
      <dgm:prSet/>
      <dgm:spPr/>
      <dgm:t>
        <a:bodyPr/>
        <a:lstStyle/>
        <a:p>
          <a:endParaRPr lang="en-IN"/>
        </a:p>
      </dgm:t>
    </dgm:pt>
    <dgm:pt modelId="{0CEC642C-313D-49BF-938D-32E234067299}" type="pres">
      <dgm:prSet presAssocID="{183FC487-9FA5-4444-8B7C-311663436F3C}" presName="linear" presStyleCnt="0">
        <dgm:presLayoutVars>
          <dgm:dir/>
          <dgm:animLvl val="lvl"/>
          <dgm:resizeHandles val="exact"/>
        </dgm:presLayoutVars>
      </dgm:prSet>
      <dgm:spPr/>
    </dgm:pt>
    <dgm:pt modelId="{842F19D1-119B-4334-8263-4A423176B84A}" type="pres">
      <dgm:prSet presAssocID="{15D77774-C3A6-488A-9950-324A694A408F}" presName="parentLin" presStyleCnt="0"/>
      <dgm:spPr/>
    </dgm:pt>
    <dgm:pt modelId="{2F0717AF-0096-4E33-87C9-A1E0920BB3BE}" type="pres">
      <dgm:prSet presAssocID="{15D77774-C3A6-488A-9950-324A694A408F}" presName="parentLeftMargin" presStyleLbl="node1" presStyleIdx="0" presStyleCnt="3"/>
      <dgm:spPr/>
    </dgm:pt>
    <dgm:pt modelId="{31E8E77C-4C6F-4CC5-AEE3-4AAC8E4EFDEC}" type="pres">
      <dgm:prSet presAssocID="{15D77774-C3A6-488A-9950-324A694A40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196643-7B48-4FF6-9850-8750B10A033B}" type="pres">
      <dgm:prSet presAssocID="{15D77774-C3A6-488A-9950-324A694A408F}" presName="negativeSpace" presStyleCnt="0"/>
      <dgm:spPr/>
    </dgm:pt>
    <dgm:pt modelId="{A71EAEF7-1494-4BD3-9793-9386B7578A3C}" type="pres">
      <dgm:prSet presAssocID="{15D77774-C3A6-488A-9950-324A694A408F}" presName="childText" presStyleLbl="conFgAcc1" presStyleIdx="0" presStyleCnt="3">
        <dgm:presLayoutVars>
          <dgm:bulletEnabled val="1"/>
        </dgm:presLayoutVars>
      </dgm:prSet>
      <dgm:spPr/>
    </dgm:pt>
    <dgm:pt modelId="{8086CC05-AAB0-4D85-8C74-C74416B890C8}" type="pres">
      <dgm:prSet presAssocID="{F53EB09E-1E13-4E7A-AA44-CB5BC039E21A}" presName="spaceBetweenRectangles" presStyleCnt="0"/>
      <dgm:spPr/>
    </dgm:pt>
    <dgm:pt modelId="{7B6198D4-BE63-4F3C-AF43-00BA0F222309}" type="pres">
      <dgm:prSet presAssocID="{8C4278C9-B92C-4481-95C0-E41015B539D4}" presName="parentLin" presStyleCnt="0"/>
      <dgm:spPr/>
    </dgm:pt>
    <dgm:pt modelId="{5593DFD0-DD78-4946-BF5E-ED4CCDD79784}" type="pres">
      <dgm:prSet presAssocID="{8C4278C9-B92C-4481-95C0-E41015B539D4}" presName="parentLeftMargin" presStyleLbl="node1" presStyleIdx="0" presStyleCnt="3"/>
      <dgm:spPr/>
    </dgm:pt>
    <dgm:pt modelId="{DCF6A5B9-9D98-4750-ACD0-E9D470539BFE}" type="pres">
      <dgm:prSet presAssocID="{8C4278C9-B92C-4481-95C0-E41015B539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DE09F5-0F42-498F-A4CC-4CD27F2B9BA9}" type="pres">
      <dgm:prSet presAssocID="{8C4278C9-B92C-4481-95C0-E41015B539D4}" presName="negativeSpace" presStyleCnt="0"/>
      <dgm:spPr/>
    </dgm:pt>
    <dgm:pt modelId="{195433F6-CA7B-49D9-8DBF-86019D6668B9}" type="pres">
      <dgm:prSet presAssocID="{8C4278C9-B92C-4481-95C0-E41015B539D4}" presName="childText" presStyleLbl="conFgAcc1" presStyleIdx="1" presStyleCnt="3">
        <dgm:presLayoutVars>
          <dgm:bulletEnabled val="1"/>
        </dgm:presLayoutVars>
      </dgm:prSet>
      <dgm:spPr/>
    </dgm:pt>
    <dgm:pt modelId="{B3B02EE5-8B30-4316-95E3-9A6C8B8439D5}" type="pres">
      <dgm:prSet presAssocID="{EBA5AA73-D7F4-4093-A81E-FBAD896D0ABC}" presName="spaceBetweenRectangles" presStyleCnt="0"/>
      <dgm:spPr/>
    </dgm:pt>
    <dgm:pt modelId="{E4574A4E-D75E-4B43-8560-54BA87F59A32}" type="pres">
      <dgm:prSet presAssocID="{C1616553-8C11-4C30-A765-2F55AE9B1183}" presName="parentLin" presStyleCnt="0"/>
      <dgm:spPr/>
    </dgm:pt>
    <dgm:pt modelId="{6F96BF71-0B66-43B5-8DDD-4DFC9DA71906}" type="pres">
      <dgm:prSet presAssocID="{C1616553-8C11-4C30-A765-2F55AE9B1183}" presName="parentLeftMargin" presStyleLbl="node1" presStyleIdx="1" presStyleCnt="3"/>
      <dgm:spPr/>
    </dgm:pt>
    <dgm:pt modelId="{9BEA8857-0C3D-435A-AD19-CF7579382AF3}" type="pres">
      <dgm:prSet presAssocID="{C1616553-8C11-4C30-A765-2F55AE9B118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E8A397A-3C2A-4084-A214-5A17EC0F6905}" type="pres">
      <dgm:prSet presAssocID="{C1616553-8C11-4C30-A765-2F55AE9B1183}" presName="negativeSpace" presStyleCnt="0"/>
      <dgm:spPr/>
    </dgm:pt>
    <dgm:pt modelId="{1ED58B7F-F3A4-471A-95C2-89C7F45986E7}" type="pres">
      <dgm:prSet presAssocID="{C1616553-8C11-4C30-A765-2F55AE9B118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3F30804-5EEC-468D-BFC9-B6DE24DEFC38}" srcId="{8C4278C9-B92C-4481-95C0-E41015B539D4}" destId="{6ABE7D71-13BB-4810-87B7-CCFB299D1C0A}" srcOrd="8" destOrd="0" parTransId="{CCD1256B-C996-401E-B8F9-C754F5ECBD6E}" sibTransId="{D20E3B66-2C11-4F0F-B2BD-7022980581FC}"/>
    <dgm:cxn modelId="{E48D0A05-EBEE-4C36-9DA2-4E83A15E2FBE}" type="presOf" srcId="{014BF146-4ECE-4316-9D30-AAA7F14A8D9F}" destId="{A71EAEF7-1494-4BD3-9793-9386B7578A3C}" srcOrd="0" destOrd="2" presId="urn:microsoft.com/office/officeart/2005/8/layout/list1"/>
    <dgm:cxn modelId="{5F7B671C-2291-4EAB-B00E-004B35596D44}" type="presOf" srcId="{826A4A40-BFA2-4285-A60F-081A7DF8CD37}" destId="{195433F6-CA7B-49D9-8DBF-86019D6668B9}" srcOrd="0" destOrd="3" presId="urn:microsoft.com/office/officeart/2005/8/layout/list1"/>
    <dgm:cxn modelId="{C8FF411D-7311-4F7B-B25C-D91C286FF935}" type="presOf" srcId="{CA0765F0-E172-4E54-B52B-9A2DD370AE56}" destId="{195433F6-CA7B-49D9-8DBF-86019D6668B9}" srcOrd="0" destOrd="0" presId="urn:microsoft.com/office/officeart/2005/8/layout/list1"/>
    <dgm:cxn modelId="{48E4DF23-2F75-4A60-9E5E-8197D882FACA}" srcId="{8C4278C9-B92C-4481-95C0-E41015B539D4}" destId="{FE267B68-F4E2-40C0-8F38-14EB343078A6}" srcOrd="4" destOrd="0" parTransId="{6C239D51-E3FF-4B1F-BF5D-B35954524BFC}" sibTransId="{894DA199-F7C3-4927-82C8-3CE419E9FA42}"/>
    <dgm:cxn modelId="{F964CF25-81C4-40F2-8954-691FFD202CF8}" type="presOf" srcId="{B9BE0D2D-6E11-48C0-A84B-53B2F8BE59A0}" destId="{1ED58B7F-F3A4-471A-95C2-89C7F45986E7}" srcOrd="0" destOrd="1" presId="urn:microsoft.com/office/officeart/2005/8/layout/list1"/>
    <dgm:cxn modelId="{4DD7842E-6CCB-4CA0-89C1-B8E03C482596}" srcId="{8C4278C9-B92C-4481-95C0-E41015B539D4}" destId="{C1CE94B4-0291-4FA0-846F-00E909D338E7}" srcOrd="1" destOrd="0" parTransId="{B7ACABCB-71D8-41FF-97C1-CA8DF883B866}" sibTransId="{C70C404F-9184-49C1-876A-796B6C4D6024}"/>
    <dgm:cxn modelId="{BB58CA31-9E50-4707-8AF1-5739CDB17E83}" srcId="{15D77774-C3A6-488A-9950-324A694A408F}" destId="{899A1F5A-C135-4FE6-8CEA-874130D74C0D}" srcOrd="1" destOrd="0" parTransId="{5C3745C9-C0EB-4366-9DB7-E9A1C6DF5F89}" sibTransId="{55D2749C-D41E-4058-9424-86D63E9E36DD}"/>
    <dgm:cxn modelId="{4C671D32-7DC3-4206-8CD1-A0425E13DFF3}" type="presOf" srcId="{FE267B68-F4E2-40C0-8F38-14EB343078A6}" destId="{195433F6-CA7B-49D9-8DBF-86019D6668B9}" srcOrd="0" destOrd="4" presId="urn:microsoft.com/office/officeart/2005/8/layout/list1"/>
    <dgm:cxn modelId="{4BEF2435-4BB6-40DD-8F06-1DF8F9B8C0F7}" srcId="{8C4278C9-B92C-4481-95C0-E41015B539D4}" destId="{688558B9-4A73-405D-AF56-29B98AE08976}" srcOrd="5" destOrd="0" parTransId="{D76C202D-3E0E-4606-B91C-CC321F07978A}" sibTransId="{857D5C54-AFBE-41D5-8302-6B8795E2F277}"/>
    <dgm:cxn modelId="{0D521443-6D83-497E-983E-DDE0941FDCA7}" type="presOf" srcId="{B104689D-5125-4953-BD5F-E848E316F213}" destId="{1ED58B7F-F3A4-471A-95C2-89C7F45986E7}" srcOrd="0" destOrd="0" presId="urn:microsoft.com/office/officeart/2005/8/layout/list1"/>
    <dgm:cxn modelId="{38F75347-F18C-4EFF-9444-E87CD5A8A258}" srcId="{C1616553-8C11-4C30-A765-2F55AE9B1183}" destId="{721CF2E2-DC89-4AEA-B8C5-1AC315AFE024}" srcOrd="3" destOrd="0" parTransId="{D945F3F2-F8A6-48CB-AAA3-C1F44E48BDB2}" sibTransId="{C3B40B24-7F34-48FF-B264-854A196D491E}"/>
    <dgm:cxn modelId="{2F70F447-2AC5-44E5-812A-608100AA7CC1}" srcId="{183FC487-9FA5-4444-8B7C-311663436F3C}" destId="{15D77774-C3A6-488A-9950-324A694A408F}" srcOrd="0" destOrd="0" parTransId="{5F4AD5D2-198F-44FE-A67E-5169842D3B7B}" sibTransId="{F53EB09E-1E13-4E7A-AA44-CB5BC039E21A}"/>
    <dgm:cxn modelId="{80020E4D-5854-4990-82A9-2A5E0D3D315B}" srcId="{8C4278C9-B92C-4481-95C0-E41015B539D4}" destId="{BB9C976D-638C-4796-90D2-9803D2F4623E}" srcOrd="6" destOrd="0" parTransId="{311608E0-3C4C-4BF0-A86F-7019CA3255A3}" sibTransId="{2AEA2349-3375-45F2-A983-3154B8132E70}"/>
    <dgm:cxn modelId="{5B90D34F-9C6B-4C7E-BF81-23D454F9040A}" type="presOf" srcId="{899A1F5A-C135-4FE6-8CEA-874130D74C0D}" destId="{A71EAEF7-1494-4BD3-9793-9386B7578A3C}" srcOrd="0" destOrd="1" presId="urn:microsoft.com/office/officeart/2005/8/layout/list1"/>
    <dgm:cxn modelId="{EBFA0853-FA6D-41DE-AEC2-394569F3881C}" srcId="{8C4278C9-B92C-4481-95C0-E41015B539D4}" destId="{CA0765F0-E172-4E54-B52B-9A2DD370AE56}" srcOrd="0" destOrd="0" parTransId="{9982398D-7FED-46A5-9CC7-E1BB663F072E}" sibTransId="{DBFBD44D-612A-4FEF-9CB7-621D761D020F}"/>
    <dgm:cxn modelId="{B47A5B54-FFF6-4691-A20D-18B6D6014B72}" type="presOf" srcId="{6ABE7D71-13BB-4810-87B7-CCFB299D1C0A}" destId="{195433F6-CA7B-49D9-8DBF-86019D6668B9}" srcOrd="0" destOrd="8" presId="urn:microsoft.com/office/officeart/2005/8/layout/list1"/>
    <dgm:cxn modelId="{1971C964-4584-4B83-BC46-35DD98ED3AA7}" type="presOf" srcId="{D6C41A2F-DC33-4A7C-B1E8-319EE206EB47}" destId="{1ED58B7F-F3A4-471A-95C2-89C7F45986E7}" srcOrd="0" destOrd="4" presId="urn:microsoft.com/office/officeart/2005/8/layout/list1"/>
    <dgm:cxn modelId="{DA2C9167-3A3D-4BB2-BC09-CD73DC7A06F8}" type="presOf" srcId="{20B9FA8A-A3DF-4A95-8140-1FCF030E1ABF}" destId="{195433F6-CA7B-49D9-8DBF-86019D6668B9}" srcOrd="0" destOrd="2" presId="urn:microsoft.com/office/officeart/2005/8/layout/list1"/>
    <dgm:cxn modelId="{77190168-B4C0-4FCA-AA72-0C900E7C8BEE}" type="presOf" srcId="{15D77774-C3A6-488A-9950-324A694A408F}" destId="{2F0717AF-0096-4E33-87C9-A1E0920BB3BE}" srcOrd="0" destOrd="0" presId="urn:microsoft.com/office/officeart/2005/8/layout/list1"/>
    <dgm:cxn modelId="{3D297C6A-1636-4DF2-960C-711B2DB8D806}" type="presOf" srcId="{8C4278C9-B92C-4481-95C0-E41015B539D4}" destId="{5593DFD0-DD78-4946-BF5E-ED4CCDD79784}" srcOrd="0" destOrd="0" presId="urn:microsoft.com/office/officeart/2005/8/layout/list1"/>
    <dgm:cxn modelId="{E572AB6A-2095-4EF1-9F49-EF8115B29F88}" type="presOf" srcId="{15D77774-C3A6-488A-9950-324A694A408F}" destId="{31E8E77C-4C6F-4CC5-AEE3-4AAC8E4EFDEC}" srcOrd="1" destOrd="0" presId="urn:microsoft.com/office/officeart/2005/8/layout/list1"/>
    <dgm:cxn modelId="{6F01EB6B-275C-4CE4-A0BA-637D1A588193}" type="presOf" srcId="{37809F18-F8A5-40A3-AE67-E552E9D4A770}" destId="{1ED58B7F-F3A4-471A-95C2-89C7F45986E7}" srcOrd="0" destOrd="2" presId="urn:microsoft.com/office/officeart/2005/8/layout/list1"/>
    <dgm:cxn modelId="{823DE275-CA72-46A3-831C-E55B4F8AAE71}" type="presOf" srcId="{BB9C976D-638C-4796-90D2-9803D2F4623E}" destId="{195433F6-CA7B-49D9-8DBF-86019D6668B9}" srcOrd="0" destOrd="6" presId="urn:microsoft.com/office/officeart/2005/8/layout/list1"/>
    <dgm:cxn modelId="{B48F6F7B-A013-4798-929E-8B160F394513}" srcId="{183FC487-9FA5-4444-8B7C-311663436F3C}" destId="{8C4278C9-B92C-4481-95C0-E41015B539D4}" srcOrd="1" destOrd="0" parTransId="{6079665E-872A-469B-9704-EEC6F21D08E0}" sibTransId="{EBA5AA73-D7F4-4093-A81E-FBAD896D0ABC}"/>
    <dgm:cxn modelId="{9785A885-3B45-43F1-8810-EA992A74AEE7}" srcId="{C1616553-8C11-4C30-A765-2F55AE9B1183}" destId="{37809F18-F8A5-40A3-AE67-E552E9D4A770}" srcOrd="2" destOrd="0" parTransId="{5FD73031-1389-4F21-B274-4CB36A6D466C}" sibTransId="{7A2247B3-3F12-4A20-ADC0-36A084318075}"/>
    <dgm:cxn modelId="{E40E938A-6072-49A9-9C06-AEA69879EFEB}" srcId="{C1616553-8C11-4C30-A765-2F55AE9B1183}" destId="{B104689D-5125-4953-BD5F-E848E316F213}" srcOrd="0" destOrd="0" parTransId="{7B16812C-FE42-46A5-B3D5-F1F82325F3E8}" sibTransId="{ABC61C7B-AB09-4B3E-9EAB-3B0FA97AD2B5}"/>
    <dgm:cxn modelId="{D8320C9A-A28D-4D96-ABEF-A31A9056C0BA}" type="presOf" srcId="{721CF2E2-DC89-4AEA-B8C5-1AC315AFE024}" destId="{1ED58B7F-F3A4-471A-95C2-89C7F45986E7}" srcOrd="0" destOrd="3" presId="urn:microsoft.com/office/officeart/2005/8/layout/list1"/>
    <dgm:cxn modelId="{DFCA589C-93B0-4140-91FD-5474AB0ECA79}" type="presOf" srcId="{611C1925-33D4-4F67-AAA1-62C70CFCAC4D}" destId="{A71EAEF7-1494-4BD3-9793-9386B7578A3C}" srcOrd="0" destOrd="5" presId="urn:microsoft.com/office/officeart/2005/8/layout/list1"/>
    <dgm:cxn modelId="{A89D8A9C-531D-4E28-BB56-CD9E6698101D}" srcId="{183FC487-9FA5-4444-8B7C-311663436F3C}" destId="{C1616553-8C11-4C30-A765-2F55AE9B1183}" srcOrd="2" destOrd="0" parTransId="{D18F9A45-A2C7-4C49-BECF-FC4966C00291}" sibTransId="{231DA553-366A-4937-9C9C-1AEB2D156797}"/>
    <dgm:cxn modelId="{5CC0239F-EB9A-4F88-8CD0-590C65E89578}" type="presOf" srcId="{8C4278C9-B92C-4481-95C0-E41015B539D4}" destId="{DCF6A5B9-9D98-4750-ACD0-E9D470539BFE}" srcOrd="1" destOrd="0" presId="urn:microsoft.com/office/officeart/2005/8/layout/list1"/>
    <dgm:cxn modelId="{1F1106A6-38E6-4A9C-B378-C084FC1AD1C8}" type="presOf" srcId="{C1616553-8C11-4C30-A765-2F55AE9B1183}" destId="{6F96BF71-0B66-43B5-8DDD-4DFC9DA71906}" srcOrd="0" destOrd="0" presId="urn:microsoft.com/office/officeart/2005/8/layout/list1"/>
    <dgm:cxn modelId="{D2F5D0AB-0EA4-42F6-B1CF-C56860D120CF}" type="presOf" srcId="{C1CE94B4-0291-4FA0-846F-00E909D338E7}" destId="{195433F6-CA7B-49D9-8DBF-86019D6668B9}" srcOrd="0" destOrd="1" presId="urn:microsoft.com/office/officeart/2005/8/layout/list1"/>
    <dgm:cxn modelId="{2A31E9AC-7F18-446A-A5CB-41693C0E7997}" srcId="{C1616553-8C11-4C30-A765-2F55AE9B1183}" destId="{B9BE0D2D-6E11-48C0-A84B-53B2F8BE59A0}" srcOrd="1" destOrd="0" parTransId="{5A71E26B-D249-4F67-8009-CBD296778BF1}" sibTransId="{65970461-E2DC-47E9-A714-9D5BE1C38A2E}"/>
    <dgm:cxn modelId="{429ECCB3-D0E7-4A19-8EFE-4FB9D6FB2484}" srcId="{15D77774-C3A6-488A-9950-324A694A408F}" destId="{D5D35831-5814-4365-9E92-FB51D946C75C}" srcOrd="3" destOrd="0" parTransId="{747B5703-B21A-4B25-987C-2C2AE158D2BF}" sibTransId="{186F7F8F-DC4B-4B96-80CB-4612A315252C}"/>
    <dgm:cxn modelId="{28D6DBB4-2DC4-48B9-9D54-B920699F75C3}" srcId="{C1616553-8C11-4C30-A765-2F55AE9B1183}" destId="{D6C41A2F-DC33-4A7C-B1E8-319EE206EB47}" srcOrd="4" destOrd="0" parTransId="{6D999A0D-8652-45F4-AE84-795BD06D5E8B}" sibTransId="{7F96324E-C4F6-4241-A2A6-04F792BC7AE2}"/>
    <dgm:cxn modelId="{DBAA3AB6-588C-40D3-8E66-FB23EECCE9A5}" srcId="{15D77774-C3A6-488A-9950-324A694A408F}" destId="{611C1925-33D4-4F67-AAA1-62C70CFCAC4D}" srcOrd="5" destOrd="0" parTransId="{1DF9D429-26E7-4398-8ED7-CA020E239630}" sibTransId="{78FAD976-386F-4A88-B3D1-970F711C4227}"/>
    <dgm:cxn modelId="{F3383FB8-58E0-4637-A5B4-EFA69F2AA790}" type="presOf" srcId="{AF3F5118-FDD9-44CD-BB77-2F97C4B1F28F}" destId="{A71EAEF7-1494-4BD3-9793-9386B7578A3C}" srcOrd="0" destOrd="4" presId="urn:microsoft.com/office/officeart/2005/8/layout/list1"/>
    <dgm:cxn modelId="{13E213C0-BDCC-4386-B35E-08C423830729}" type="presOf" srcId="{D5D35831-5814-4365-9E92-FB51D946C75C}" destId="{A71EAEF7-1494-4BD3-9793-9386B7578A3C}" srcOrd="0" destOrd="3" presId="urn:microsoft.com/office/officeart/2005/8/layout/list1"/>
    <dgm:cxn modelId="{0452A9C1-B803-4FDB-A177-E633D6289E91}" srcId="{8C4278C9-B92C-4481-95C0-E41015B539D4}" destId="{48BFB1F9-BFFD-4CDC-86F2-01FEB9328537}" srcOrd="7" destOrd="0" parTransId="{C85C08BF-38C7-496F-93E7-51BBE4093F1C}" sibTransId="{48D139B9-E25A-4C7C-B278-C28C107678EC}"/>
    <dgm:cxn modelId="{650141C6-341A-49EE-987F-19CA21F6C5F0}" type="presOf" srcId="{688558B9-4A73-405D-AF56-29B98AE08976}" destId="{195433F6-CA7B-49D9-8DBF-86019D6668B9}" srcOrd="0" destOrd="5" presId="urn:microsoft.com/office/officeart/2005/8/layout/list1"/>
    <dgm:cxn modelId="{D84724C9-475F-47C2-AD83-4EC80B2A5897}" type="presOf" srcId="{183FC487-9FA5-4444-8B7C-311663436F3C}" destId="{0CEC642C-313D-49BF-938D-32E234067299}" srcOrd="0" destOrd="0" presId="urn:microsoft.com/office/officeart/2005/8/layout/list1"/>
    <dgm:cxn modelId="{46BE5FCA-DD45-4ED8-AACD-FCE5DCD06B14}" srcId="{8C4278C9-B92C-4481-95C0-E41015B539D4}" destId="{20B9FA8A-A3DF-4A95-8140-1FCF030E1ABF}" srcOrd="2" destOrd="0" parTransId="{FC076027-EEAD-4E28-B02B-48E84A117282}" sibTransId="{78B37F95-975A-447F-B9BF-D13CC412AB37}"/>
    <dgm:cxn modelId="{90A2A1CB-2881-46BD-930F-AFE2C0728569}" type="presOf" srcId="{48BFB1F9-BFFD-4CDC-86F2-01FEB9328537}" destId="{195433F6-CA7B-49D9-8DBF-86019D6668B9}" srcOrd="0" destOrd="7" presId="urn:microsoft.com/office/officeart/2005/8/layout/list1"/>
    <dgm:cxn modelId="{6FDA57D8-A28B-48C8-A21F-A1A8911B3AE0}" type="presOf" srcId="{C1616553-8C11-4C30-A765-2F55AE9B1183}" destId="{9BEA8857-0C3D-435A-AD19-CF7579382AF3}" srcOrd="1" destOrd="0" presId="urn:microsoft.com/office/officeart/2005/8/layout/list1"/>
    <dgm:cxn modelId="{584631E0-CF92-4DA7-959D-D0D157BB5213}" type="presOf" srcId="{C38D2ACA-519C-47E9-A21A-22F629600870}" destId="{A71EAEF7-1494-4BD3-9793-9386B7578A3C}" srcOrd="0" destOrd="0" presId="urn:microsoft.com/office/officeart/2005/8/layout/list1"/>
    <dgm:cxn modelId="{C9D119E5-17C3-4DDE-B5DA-C34C6A6228A3}" srcId="{15D77774-C3A6-488A-9950-324A694A408F}" destId="{C38D2ACA-519C-47E9-A21A-22F629600870}" srcOrd="0" destOrd="0" parTransId="{0AB70EE8-D9B3-462C-8C73-59E49756400E}" sibTransId="{DCE39914-113F-46CE-A9E2-7379FA7277A1}"/>
    <dgm:cxn modelId="{8AC13BEB-9FDB-4149-8FFD-6C1CB6923CA4}" srcId="{8C4278C9-B92C-4481-95C0-E41015B539D4}" destId="{826A4A40-BFA2-4285-A60F-081A7DF8CD37}" srcOrd="3" destOrd="0" parTransId="{5C675D6D-A2C7-4497-9756-4DF5662BC0CA}" sibTransId="{F232914B-16B0-4DF4-91F1-CA8695AB83F2}"/>
    <dgm:cxn modelId="{833B39F2-4BA4-486C-910B-FF17DF9C5465}" srcId="{15D77774-C3A6-488A-9950-324A694A408F}" destId="{AF3F5118-FDD9-44CD-BB77-2F97C4B1F28F}" srcOrd="4" destOrd="0" parTransId="{367D34D1-EA9B-41C3-93E8-F8B080468DDB}" sibTransId="{4162C928-FA94-4EB2-938A-6E713C2DBCEA}"/>
    <dgm:cxn modelId="{D2CC07FB-48A3-40F6-AC9B-576B02AB0FC0}" srcId="{15D77774-C3A6-488A-9950-324A694A408F}" destId="{014BF146-4ECE-4316-9D30-AAA7F14A8D9F}" srcOrd="2" destOrd="0" parTransId="{4BA823C8-EE5C-4CB8-B344-03DD8E37EF40}" sibTransId="{E0CA68E9-A22B-410C-9F71-06082E4D8C55}"/>
    <dgm:cxn modelId="{28309B3F-A6EF-4309-84DA-20089942158D}" type="presParOf" srcId="{0CEC642C-313D-49BF-938D-32E234067299}" destId="{842F19D1-119B-4334-8263-4A423176B84A}" srcOrd="0" destOrd="0" presId="urn:microsoft.com/office/officeart/2005/8/layout/list1"/>
    <dgm:cxn modelId="{6C0340EC-C440-420A-B59F-4DFCB49BFE82}" type="presParOf" srcId="{842F19D1-119B-4334-8263-4A423176B84A}" destId="{2F0717AF-0096-4E33-87C9-A1E0920BB3BE}" srcOrd="0" destOrd="0" presId="urn:microsoft.com/office/officeart/2005/8/layout/list1"/>
    <dgm:cxn modelId="{50F8DD62-68B0-4D54-9005-96BE623A97E9}" type="presParOf" srcId="{842F19D1-119B-4334-8263-4A423176B84A}" destId="{31E8E77C-4C6F-4CC5-AEE3-4AAC8E4EFDEC}" srcOrd="1" destOrd="0" presId="urn:microsoft.com/office/officeart/2005/8/layout/list1"/>
    <dgm:cxn modelId="{BC78DEE2-6989-494C-B4AF-86D02ACA4248}" type="presParOf" srcId="{0CEC642C-313D-49BF-938D-32E234067299}" destId="{BD196643-7B48-4FF6-9850-8750B10A033B}" srcOrd="1" destOrd="0" presId="urn:microsoft.com/office/officeart/2005/8/layout/list1"/>
    <dgm:cxn modelId="{21C0ACE0-4118-486B-A2A4-9EB276F4B040}" type="presParOf" srcId="{0CEC642C-313D-49BF-938D-32E234067299}" destId="{A71EAEF7-1494-4BD3-9793-9386B7578A3C}" srcOrd="2" destOrd="0" presId="urn:microsoft.com/office/officeart/2005/8/layout/list1"/>
    <dgm:cxn modelId="{581DBD3A-DFAC-4CB2-8531-8B3985517380}" type="presParOf" srcId="{0CEC642C-313D-49BF-938D-32E234067299}" destId="{8086CC05-AAB0-4D85-8C74-C74416B890C8}" srcOrd="3" destOrd="0" presId="urn:microsoft.com/office/officeart/2005/8/layout/list1"/>
    <dgm:cxn modelId="{01B828C2-2A9D-4AC4-BC91-1C09BFCAB7EA}" type="presParOf" srcId="{0CEC642C-313D-49BF-938D-32E234067299}" destId="{7B6198D4-BE63-4F3C-AF43-00BA0F222309}" srcOrd="4" destOrd="0" presId="urn:microsoft.com/office/officeart/2005/8/layout/list1"/>
    <dgm:cxn modelId="{72E9D0FB-E16D-40FD-8D97-1D4E7C4392F0}" type="presParOf" srcId="{7B6198D4-BE63-4F3C-AF43-00BA0F222309}" destId="{5593DFD0-DD78-4946-BF5E-ED4CCDD79784}" srcOrd="0" destOrd="0" presId="urn:microsoft.com/office/officeart/2005/8/layout/list1"/>
    <dgm:cxn modelId="{7B829AAB-7AF1-49AA-A514-847A3A95C308}" type="presParOf" srcId="{7B6198D4-BE63-4F3C-AF43-00BA0F222309}" destId="{DCF6A5B9-9D98-4750-ACD0-E9D470539BFE}" srcOrd="1" destOrd="0" presId="urn:microsoft.com/office/officeart/2005/8/layout/list1"/>
    <dgm:cxn modelId="{081E5496-BC57-4367-98BD-2D3A473D864B}" type="presParOf" srcId="{0CEC642C-313D-49BF-938D-32E234067299}" destId="{ABDE09F5-0F42-498F-A4CC-4CD27F2B9BA9}" srcOrd="5" destOrd="0" presId="urn:microsoft.com/office/officeart/2005/8/layout/list1"/>
    <dgm:cxn modelId="{6DB9252A-6F7E-48E4-84CC-76E01D91B42B}" type="presParOf" srcId="{0CEC642C-313D-49BF-938D-32E234067299}" destId="{195433F6-CA7B-49D9-8DBF-86019D6668B9}" srcOrd="6" destOrd="0" presId="urn:microsoft.com/office/officeart/2005/8/layout/list1"/>
    <dgm:cxn modelId="{8316F68B-4B08-45E4-9AB4-13687D740CCD}" type="presParOf" srcId="{0CEC642C-313D-49BF-938D-32E234067299}" destId="{B3B02EE5-8B30-4316-95E3-9A6C8B8439D5}" srcOrd="7" destOrd="0" presId="urn:microsoft.com/office/officeart/2005/8/layout/list1"/>
    <dgm:cxn modelId="{45C0BAE6-A504-4A39-B5B9-C1295B6293B9}" type="presParOf" srcId="{0CEC642C-313D-49BF-938D-32E234067299}" destId="{E4574A4E-D75E-4B43-8560-54BA87F59A32}" srcOrd="8" destOrd="0" presId="urn:microsoft.com/office/officeart/2005/8/layout/list1"/>
    <dgm:cxn modelId="{EC3879CB-827B-47B7-8830-6D53BE475813}" type="presParOf" srcId="{E4574A4E-D75E-4B43-8560-54BA87F59A32}" destId="{6F96BF71-0B66-43B5-8DDD-4DFC9DA71906}" srcOrd="0" destOrd="0" presId="urn:microsoft.com/office/officeart/2005/8/layout/list1"/>
    <dgm:cxn modelId="{B1334052-7624-44F9-83B4-FCB9502DBF34}" type="presParOf" srcId="{E4574A4E-D75E-4B43-8560-54BA87F59A32}" destId="{9BEA8857-0C3D-435A-AD19-CF7579382AF3}" srcOrd="1" destOrd="0" presId="urn:microsoft.com/office/officeart/2005/8/layout/list1"/>
    <dgm:cxn modelId="{6A3E4FD7-60FD-4E1B-9B16-DCB1B5463A5E}" type="presParOf" srcId="{0CEC642C-313D-49BF-938D-32E234067299}" destId="{4E8A397A-3C2A-4084-A214-5A17EC0F6905}" srcOrd="9" destOrd="0" presId="urn:microsoft.com/office/officeart/2005/8/layout/list1"/>
    <dgm:cxn modelId="{73E42994-4122-4899-AD54-052B2A68B55E}" type="presParOf" srcId="{0CEC642C-313D-49BF-938D-32E234067299}" destId="{1ED58B7F-F3A4-471A-95C2-89C7F45986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62DEAF-F953-487F-A157-FD977ECA774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D53DFE-695D-4909-B678-E65F0C40B002}">
      <dgm:prSet/>
      <dgm:spPr>
        <a:solidFill>
          <a:schemeClr val="accent2"/>
        </a:solidFill>
      </dgm:spPr>
      <dgm:t>
        <a:bodyPr/>
        <a:lstStyle/>
        <a:p>
          <a:r>
            <a:rPr lang="en-IN" dirty="0"/>
            <a:t>Module 7 - Networking </a:t>
          </a:r>
          <a:endParaRPr lang="en-US" dirty="0"/>
        </a:p>
      </dgm:t>
    </dgm:pt>
    <dgm:pt modelId="{7F48CF1C-3D79-42CB-8F2D-AB536DC3F45D}" type="parTrans" cxnId="{C0BF17EE-1B5E-4D33-8A2B-38491C32B98B}">
      <dgm:prSet/>
      <dgm:spPr/>
      <dgm:t>
        <a:bodyPr/>
        <a:lstStyle/>
        <a:p>
          <a:endParaRPr lang="en-US"/>
        </a:p>
      </dgm:t>
    </dgm:pt>
    <dgm:pt modelId="{199E8FCE-052E-4F72-B038-F12B5F747795}" type="sibTrans" cxnId="{C0BF17EE-1B5E-4D33-8A2B-38491C32B98B}">
      <dgm:prSet/>
      <dgm:spPr/>
      <dgm:t>
        <a:bodyPr/>
        <a:lstStyle/>
        <a:p>
          <a:endParaRPr lang="en-US"/>
        </a:p>
      </dgm:t>
    </dgm:pt>
    <dgm:pt modelId="{E6D10388-09D6-4E0E-A0FE-85C6AFCD3B30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IN"/>
            <a:t>Networking </a:t>
          </a:r>
          <a:endParaRPr lang="en-US"/>
        </a:p>
      </dgm:t>
    </dgm:pt>
    <dgm:pt modelId="{E70FACDE-C85D-4677-931F-24ACA12127F7}" type="parTrans" cxnId="{608A809C-B82F-47E9-AD71-9D84740891D7}">
      <dgm:prSet/>
      <dgm:spPr/>
      <dgm:t>
        <a:bodyPr/>
        <a:lstStyle/>
        <a:p>
          <a:endParaRPr lang="en-US"/>
        </a:p>
      </dgm:t>
    </dgm:pt>
    <dgm:pt modelId="{FFF146B1-D7B0-4CF3-9FDC-E68EAE1918CA}" type="sibTrans" cxnId="{608A809C-B82F-47E9-AD71-9D84740891D7}">
      <dgm:prSet/>
      <dgm:spPr/>
      <dgm:t>
        <a:bodyPr/>
        <a:lstStyle/>
        <a:p>
          <a:endParaRPr lang="en-US"/>
        </a:p>
      </dgm:t>
    </dgm:pt>
    <dgm:pt modelId="{23EBF311-4A66-485E-A552-C59398C32A4E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IN" dirty="0"/>
            <a:t>Check your IP </a:t>
          </a:r>
          <a:endParaRPr lang="en-US" dirty="0"/>
        </a:p>
      </dgm:t>
    </dgm:pt>
    <dgm:pt modelId="{43CA9F0D-AADF-41CC-8589-A371B0A3C182}" type="parTrans" cxnId="{AAE52415-7E2E-4489-A36A-4BD9B6DBD29F}">
      <dgm:prSet/>
      <dgm:spPr/>
      <dgm:t>
        <a:bodyPr/>
        <a:lstStyle/>
        <a:p>
          <a:endParaRPr lang="en-US"/>
        </a:p>
      </dgm:t>
    </dgm:pt>
    <dgm:pt modelId="{DC8819CE-786F-4C90-8174-AAFB53DEBB65}" type="sibTrans" cxnId="{AAE52415-7E2E-4489-A36A-4BD9B6DBD29F}">
      <dgm:prSet/>
      <dgm:spPr/>
      <dgm:t>
        <a:bodyPr/>
        <a:lstStyle/>
        <a:p>
          <a:endParaRPr lang="en-US"/>
        </a:p>
      </dgm:t>
    </dgm:pt>
    <dgm:pt modelId="{BF7A5E7B-F047-409D-A397-14A2884C19A8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IN" dirty="0"/>
            <a:t>Setting up bridged network in VirtualBox </a:t>
          </a:r>
          <a:endParaRPr lang="en-US" dirty="0"/>
        </a:p>
      </dgm:t>
    </dgm:pt>
    <dgm:pt modelId="{E1711783-7E2A-4265-8A6D-C9A7E0F0BD3B}" type="parTrans" cxnId="{6BED2421-CA75-432E-894B-75AE6E0707A7}">
      <dgm:prSet/>
      <dgm:spPr/>
      <dgm:t>
        <a:bodyPr/>
        <a:lstStyle/>
        <a:p>
          <a:endParaRPr lang="en-US"/>
        </a:p>
      </dgm:t>
    </dgm:pt>
    <dgm:pt modelId="{E62E475B-E899-4322-91DB-621BB89537CD}" type="sibTrans" cxnId="{6BED2421-CA75-432E-894B-75AE6E0707A7}">
      <dgm:prSet/>
      <dgm:spPr/>
      <dgm:t>
        <a:bodyPr/>
        <a:lstStyle/>
        <a:p>
          <a:endParaRPr lang="en-US"/>
        </a:p>
      </dgm:t>
    </dgm:pt>
    <dgm:pt modelId="{B3F54B7A-C896-4707-8A67-2D7DB586E026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IN" dirty="0"/>
            <a:t>Firewall </a:t>
          </a:r>
          <a:endParaRPr lang="en-US" dirty="0"/>
        </a:p>
      </dgm:t>
    </dgm:pt>
    <dgm:pt modelId="{4C69E35B-DCAE-4B8A-B19C-359B75E7264B}" type="parTrans" cxnId="{6E8106DA-9223-499F-AE0D-450204541574}">
      <dgm:prSet/>
      <dgm:spPr/>
      <dgm:t>
        <a:bodyPr/>
        <a:lstStyle/>
        <a:p>
          <a:endParaRPr lang="en-US"/>
        </a:p>
      </dgm:t>
    </dgm:pt>
    <dgm:pt modelId="{128E1109-DE33-4403-86C8-0BBB37B6B7F3}" type="sibTrans" cxnId="{6E8106DA-9223-499F-AE0D-450204541574}">
      <dgm:prSet/>
      <dgm:spPr/>
      <dgm:t>
        <a:bodyPr/>
        <a:lstStyle/>
        <a:p>
          <a:endParaRPr lang="en-US"/>
        </a:p>
      </dgm:t>
    </dgm:pt>
    <dgm:pt modelId="{3508C092-44EA-4553-AF4A-BEA928DA972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dirty="0"/>
            <a:t>Memory </a:t>
          </a:r>
          <a:endParaRPr lang="en-US" dirty="0"/>
        </a:p>
      </dgm:t>
    </dgm:pt>
    <dgm:pt modelId="{D2161EB7-C2DA-4122-8912-4763D88A1F5D}" type="parTrans" cxnId="{247A37F6-7642-44BE-9342-FEC507228023}">
      <dgm:prSet/>
      <dgm:spPr/>
      <dgm:t>
        <a:bodyPr/>
        <a:lstStyle/>
        <a:p>
          <a:endParaRPr lang="en-US"/>
        </a:p>
      </dgm:t>
    </dgm:pt>
    <dgm:pt modelId="{39A8A142-7114-474C-8507-584C50223736}" type="sibTrans" cxnId="{247A37F6-7642-44BE-9342-FEC507228023}">
      <dgm:prSet/>
      <dgm:spPr/>
      <dgm:t>
        <a:bodyPr/>
        <a:lstStyle/>
        <a:p>
          <a:endParaRPr lang="en-US"/>
        </a:p>
      </dgm:t>
    </dgm:pt>
    <dgm:pt modelId="{576DE875-32B2-44C9-A3F0-CE43B3CCEF8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dirty="0"/>
            <a:t>Process (</a:t>
          </a:r>
          <a:r>
            <a:rPr lang="en-IN" dirty="0" err="1"/>
            <a:t>ps</a:t>
          </a:r>
          <a:r>
            <a:rPr lang="en-IN" dirty="0"/>
            <a:t> and top)</a:t>
          </a:r>
          <a:endParaRPr lang="en-US" dirty="0"/>
        </a:p>
      </dgm:t>
    </dgm:pt>
    <dgm:pt modelId="{6A506486-BC91-413B-9E93-8FE70E80356F}" type="parTrans" cxnId="{E760080B-49DD-4514-A406-EF2E51D9E2CC}">
      <dgm:prSet/>
      <dgm:spPr/>
      <dgm:t>
        <a:bodyPr/>
        <a:lstStyle/>
        <a:p>
          <a:endParaRPr lang="en-US"/>
        </a:p>
      </dgm:t>
    </dgm:pt>
    <dgm:pt modelId="{710B60EA-550D-4A3C-A404-E481D93904DB}" type="sibTrans" cxnId="{E760080B-49DD-4514-A406-EF2E51D9E2CC}">
      <dgm:prSet/>
      <dgm:spPr/>
      <dgm:t>
        <a:bodyPr/>
        <a:lstStyle/>
        <a:p>
          <a:endParaRPr lang="en-US"/>
        </a:p>
      </dgm:t>
    </dgm:pt>
    <dgm:pt modelId="{BF9392FE-5BC4-49EC-AB18-49FD300B2F6D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Module 9 - Advanced Features</a:t>
          </a:r>
        </a:p>
      </dgm:t>
    </dgm:pt>
    <dgm:pt modelId="{AB1F4E3C-640D-4FA6-8240-CA7A53122976}" type="parTrans" cxnId="{E9A4E339-93AA-4F84-94F9-FBBE268AC9F7}">
      <dgm:prSet/>
      <dgm:spPr/>
      <dgm:t>
        <a:bodyPr/>
        <a:lstStyle/>
        <a:p>
          <a:endParaRPr lang="en-US"/>
        </a:p>
      </dgm:t>
    </dgm:pt>
    <dgm:pt modelId="{0A87E1FC-7C17-404D-8AA2-5173987B67AA}" type="sibTrans" cxnId="{E9A4E339-93AA-4F84-94F9-FBBE268AC9F7}">
      <dgm:prSet/>
      <dgm:spPr/>
      <dgm:t>
        <a:bodyPr/>
        <a:lstStyle/>
        <a:p>
          <a:endParaRPr lang="en-US"/>
        </a:p>
      </dgm:t>
    </dgm:pt>
    <dgm:pt modelId="{F12F8740-1040-4F17-B385-5F68D703A990}">
      <dgm:prSet/>
      <dgm:spPr/>
      <dgm:t>
        <a:bodyPr/>
        <a:lstStyle/>
        <a:p>
          <a:r>
            <a:rPr lang="en-US" dirty="0"/>
            <a:t>Running a C Program</a:t>
          </a:r>
        </a:p>
      </dgm:t>
    </dgm:pt>
    <dgm:pt modelId="{6B61FE83-E16D-4614-8872-EE8902FEA133}" type="parTrans" cxnId="{7CEC45B0-D654-4FE4-A0F1-41BD89C9197E}">
      <dgm:prSet/>
      <dgm:spPr/>
      <dgm:t>
        <a:bodyPr/>
        <a:lstStyle/>
        <a:p>
          <a:endParaRPr lang="en-US"/>
        </a:p>
      </dgm:t>
    </dgm:pt>
    <dgm:pt modelId="{769DF125-90AE-4431-8135-45927DE5EA3D}" type="sibTrans" cxnId="{7CEC45B0-D654-4FE4-A0F1-41BD89C9197E}">
      <dgm:prSet/>
      <dgm:spPr/>
      <dgm:t>
        <a:bodyPr/>
        <a:lstStyle/>
        <a:p>
          <a:endParaRPr lang="en-US"/>
        </a:p>
      </dgm:t>
    </dgm:pt>
    <dgm:pt modelId="{D9708ECD-DDFE-40AE-A8D1-9028B008D354}">
      <dgm:prSet/>
      <dgm:spPr/>
      <dgm:t>
        <a:bodyPr/>
        <a:lstStyle/>
        <a:p>
          <a:r>
            <a:rPr lang="en-US" dirty="0"/>
            <a:t>Creating Apache Server</a:t>
          </a:r>
        </a:p>
      </dgm:t>
    </dgm:pt>
    <dgm:pt modelId="{2B889D38-46D8-44A2-B7F1-DE3A363CD9FE}" type="parTrans" cxnId="{54A6288B-7B54-4864-B075-9846B8E9B911}">
      <dgm:prSet/>
      <dgm:spPr/>
      <dgm:t>
        <a:bodyPr/>
        <a:lstStyle/>
        <a:p>
          <a:endParaRPr lang="en-US"/>
        </a:p>
      </dgm:t>
    </dgm:pt>
    <dgm:pt modelId="{1CCCCB05-A3D7-41E8-A944-C58B71C13C6F}" type="sibTrans" cxnId="{54A6288B-7B54-4864-B075-9846B8E9B911}">
      <dgm:prSet/>
      <dgm:spPr/>
      <dgm:t>
        <a:bodyPr/>
        <a:lstStyle/>
        <a:p>
          <a:endParaRPr lang="en-US"/>
        </a:p>
      </dgm:t>
    </dgm:pt>
    <dgm:pt modelId="{AED4600F-09D5-4102-A7DA-AEB4D2FDD57D}">
      <dgm:prSet/>
      <dgm:spPr/>
      <dgm:t>
        <a:bodyPr/>
        <a:lstStyle/>
        <a:p>
          <a:r>
            <a:rPr lang="en-US" dirty="0"/>
            <a:t>Hosting website on Apache Server</a:t>
          </a:r>
        </a:p>
      </dgm:t>
    </dgm:pt>
    <dgm:pt modelId="{50490C94-F890-414C-BF3D-FF45C872E684}" type="parTrans" cxnId="{CA9D4FC6-915B-4E58-AE23-15CAB4DAF7ED}">
      <dgm:prSet/>
      <dgm:spPr/>
      <dgm:t>
        <a:bodyPr/>
        <a:lstStyle/>
        <a:p>
          <a:endParaRPr lang="en-US"/>
        </a:p>
      </dgm:t>
    </dgm:pt>
    <dgm:pt modelId="{2B8ACC86-578F-4675-904D-4517F83CEB64}" type="sibTrans" cxnId="{CA9D4FC6-915B-4E58-AE23-15CAB4DAF7ED}">
      <dgm:prSet/>
      <dgm:spPr/>
      <dgm:t>
        <a:bodyPr/>
        <a:lstStyle/>
        <a:p>
          <a:endParaRPr lang="en-US"/>
        </a:p>
      </dgm:t>
    </dgm:pt>
    <dgm:pt modelId="{8602A0E5-10E8-47A7-946D-312B5E402AD1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dirty="0"/>
            <a:t>Module 8 - Process and Memory</a:t>
          </a:r>
        </a:p>
      </dgm:t>
    </dgm:pt>
    <dgm:pt modelId="{5404A72E-810E-4ABB-8690-CBE210324724}" type="parTrans" cxnId="{15CA60EC-9666-4ECE-9E27-D7B9CD6A2A24}">
      <dgm:prSet/>
      <dgm:spPr/>
      <dgm:t>
        <a:bodyPr/>
        <a:lstStyle/>
        <a:p>
          <a:endParaRPr lang="en-US"/>
        </a:p>
      </dgm:t>
    </dgm:pt>
    <dgm:pt modelId="{4EC4DEC7-D16A-46DC-935E-9E0C5BF0E655}" type="sibTrans" cxnId="{15CA60EC-9666-4ECE-9E27-D7B9CD6A2A24}">
      <dgm:prSet/>
      <dgm:spPr/>
      <dgm:t>
        <a:bodyPr/>
        <a:lstStyle/>
        <a:p>
          <a:endParaRPr lang="en-US"/>
        </a:p>
      </dgm:t>
    </dgm:pt>
    <dgm:pt modelId="{D95ADCA1-904B-4B4D-B0AA-33E19A988788}">
      <dgm:prSet/>
      <dgm:spPr/>
      <dgm:t>
        <a:bodyPr/>
        <a:lstStyle/>
        <a:p>
          <a:r>
            <a:rPr lang="en-US" dirty="0"/>
            <a:t> Shell script</a:t>
          </a:r>
        </a:p>
      </dgm:t>
    </dgm:pt>
    <dgm:pt modelId="{CE9B44EA-65B2-DF4E-AB4F-FB31E3AFC6D8}" type="parTrans" cxnId="{647AB629-9085-4448-A43E-D7039F73794B}">
      <dgm:prSet/>
      <dgm:spPr/>
      <dgm:t>
        <a:bodyPr/>
        <a:lstStyle/>
        <a:p>
          <a:endParaRPr lang="en-US"/>
        </a:p>
      </dgm:t>
    </dgm:pt>
    <dgm:pt modelId="{5732DD10-7A6D-5C42-A4D0-522CD75F67D6}" type="sibTrans" cxnId="{647AB629-9085-4448-A43E-D7039F73794B}">
      <dgm:prSet/>
      <dgm:spPr/>
      <dgm:t>
        <a:bodyPr/>
        <a:lstStyle/>
        <a:p>
          <a:endParaRPr lang="en-US"/>
        </a:p>
      </dgm:t>
    </dgm:pt>
    <dgm:pt modelId="{2329A200-3678-484C-A34A-D95F7F32E27D}">
      <dgm:prSet/>
      <dgm:spPr/>
      <dgm:t>
        <a:bodyPr/>
        <a:lstStyle/>
        <a:p>
          <a:r>
            <a:rPr lang="en-US" dirty="0"/>
            <a:t>SSH</a:t>
          </a:r>
        </a:p>
      </dgm:t>
    </dgm:pt>
    <dgm:pt modelId="{F94599ED-AEE1-DC44-ACA2-CA18AB0219B5}" type="parTrans" cxnId="{958EAABA-240F-5449-B297-7D69401896EB}">
      <dgm:prSet/>
      <dgm:spPr/>
      <dgm:t>
        <a:bodyPr/>
        <a:lstStyle/>
        <a:p>
          <a:endParaRPr lang="en-US"/>
        </a:p>
      </dgm:t>
    </dgm:pt>
    <dgm:pt modelId="{0462CC08-C0A5-D94D-954B-5DC96BFA0151}" type="sibTrans" cxnId="{958EAABA-240F-5449-B297-7D69401896EB}">
      <dgm:prSet/>
      <dgm:spPr/>
      <dgm:t>
        <a:bodyPr/>
        <a:lstStyle/>
        <a:p>
          <a:endParaRPr lang="en-US"/>
        </a:p>
      </dgm:t>
    </dgm:pt>
    <dgm:pt modelId="{47DD7971-3C1B-42FB-90AE-41CAA6094072}" type="pres">
      <dgm:prSet presAssocID="{7762DEAF-F953-487F-A157-FD977ECA7749}" presName="linear" presStyleCnt="0">
        <dgm:presLayoutVars>
          <dgm:dir/>
          <dgm:animLvl val="lvl"/>
          <dgm:resizeHandles val="exact"/>
        </dgm:presLayoutVars>
      </dgm:prSet>
      <dgm:spPr/>
    </dgm:pt>
    <dgm:pt modelId="{12F0B178-27C7-4B9E-8767-86BFFD13C1BD}" type="pres">
      <dgm:prSet presAssocID="{26D53DFE-695D-4909-B678-E65F0C40B002}" presName="parentLin" presStyleCnt="0"/>
      <dgm:spPr/>
    </dgm:pt>
    <dgm:pt modelId="{A625C81B-4AB8-49F0-AFDE-B4E96BA66E0D}" type="pres">
      <dgm:prSet presAssocID="{26D53DFE-695D-4909-B678-E65F0C40B002}" presName="parentLeftMargin" presStyleLbl="node1" presStyleIdx="0" presStyleCnt="3"/>
      <dgm:spPr/>
    </dgm:pt>
    <dgm:pt modelId="{F72448FA-1C8D-4C1F-B6A8-49BEBDC5493A}" type="pres">
      <dgm:prSet presAssocID="{26D53DFE-695D-4909-B678-E65F0C40B0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35ED9D-B2E6-4BD1-8CE3-1261C971E5B1}" type="pres">
      <dgm:prSet presAssocID="{26D53DFE-695D-4909-B678-E65F0C40B002}" presName="negativeSpace" presStyleCnt="0"/>
      <dgm:spPr/>
    </dgm:pt>
    <dgm:pt modelId="{6C67A0A1-5FAC-4BF7-AEBA-3DF540121973}" type="pres">
      <dgm:prSet presAssocID="{26D53DFE-695D-4909-B678-E65F0C40B002}" presName="childText" presStyleLbl="conFgAcc1" presStyleIdx="0" presStyleCnt="3">
        <dgm:presLayoutVars>
          <dgm:bulletEnabled val="1"/>
        </dgm:presLayoutVars>
      </dgm:prSet>
      <dgm:spPr/>
    </dgm:pt>
    <dgm:pt modelId="{AE6CEF42-90FA-410D-8FE0-CF8060B25B83}" type="pres">
      <dgm:prSet presAssocID="{199E8FCE-052E-4F72-B038-F12B5F747795}" presName="spaceBetweenRectangles" presStyleCnt="0"/>
      <dgm:spPr/>
    </dgm:pt>
    <dgm:pt modelId="{DB1F607E-63A7-4012-A7CA-B44578A305C7}" type="pres">
      <dgm:prSet presAssocID="{8602A0E5-10E8-47A7-946D-312B5E402AD1}" presName="parentLin" presStyleCnt="0"/>
      <dgm:spPr/>
    </dgm:pt>
    <dgm:pt modelId="{B95B056D-3CF6-46B3-9C89-2B9CEB6570CF}" type="pres">
      <dgm:prSet presAssocID="{8602A0E5-10E8-47A7-946D-312B5E402AD1}" presName="parentLeftMargin" presStyleLbl="node1" presStyleIdx="0" presStyleCnt="3"/>
      <dgm:spPr/>
    </dgm:pt>
    <dgm:pt modelId="{4361021B-4A48-460A-9C64-AFDBEEF03CD8}" type="pres">
      <dgm:prSet presAssocID="{8602A0E5-10E8-47A7-946D-312B5E402A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4C8ABD-A436-4FE2-9125-EC31FF34C2C7}" type="pres">
      <dgm:prSet presAssocID="{8602A0E5-10E8-47A7-946D-312B5E402AD1}" presName="negativeSpace" presStyleCnt="0"/>
      <dgm:spPr/>
    </dgm:pt>
    <dgm:pt modelId="{EA20F689-5428-4CFA-AE3D-5201267DA94A}" type="pres">
      <dgm:prSet presAssocID="{8602A0E5-10E8-47A7-946D-312B5E402AD1}" presName="childText" presStyleLbl="conFgAcc1" presStyleIdx="1" presStyleCnt="3">
        <dgm:presLayoutVars>
          <dgm:bulletEnabled val="1"/>
        </dgm:presLayoutVars>
      </dgm:prSet>
      <dgm:spPr/>
    </dgm:pt>
    <dgm:pt modelId="{49DB649A-2E63-4707-8F07-BE590D97A22D}" type="pres">
      <dgm:prSet presAssocID="{4EC4DEC7-D16A-46DC-935E-9E0C5BF0E655}" presName="spaceBetweenRectangles" presStyleCnt="0"/>
      <dgm:spPr/>
    </dgm:pt>
    <dgm:pt modelId="{A9AD4F34-3849-4989-B5C3-642801B6EA8A}" type="pres">
      <dgm:prSet presAssocID="{BF9392FE-5BC4-49EC-AB18-49FD300B2F6D}" presName="parentLin" presStyleCnt="0"/>
      <dgm:spPr/>
    </dgm:pt>
    <dgm:pt modelId="{8F87566E-716C-4FB2-968D-86497BDE8D16}" type="pres">
      <dgm:prSet presAssocID="{BF9392FE-5BC4-49EC-AB18-49FD300B2F6D}" presName="parentLeftMargin" presStyleLbl="node1" presStyleIdx="1" presStyleCnt="3"/>
      <dgm:spPr/>
    </dgm:pt>
    <dgm:pt modelId="{E03944E9-EC1B-446A-ABE8-837027B67F38}" type="pres">
      <dgm:prSet presAssocID="{BF9392FE-5BC4-49EC-AB18-49FD300B2F6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E9AEBEB-3320-4FB7-A680-88BA305A6424}" type="pres">
      <dgm:prSet presAssocID="{BF9392FE-5BC4-49EC-AB18-49FD300B2F6D}" presName="negativeSpace" presStyleCnt="0"/>
      <dgm:spPr/>
    </dgm:pt>
    <dgm:pt modelId="{6991FE67-0B45-4691-8B8A-CD20146181B1}" type="pres">
      <dgm:prSet presAssocID="{BF9392FE-5BC4-49EC-AB18-49FD300B2F6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4B0900-42AC-49A5-BCCB-594F3FCA1DC0}" type="presOf" srcId="{D9708ECD-DDFE-40AE-A8D1-9028B008D354}" destId="{6991FE67-0B45-4691-8B8A-CD20146181B1}" srcOrd="0" destOrd="1" presId="urn:microsoft.com/office/officeart/2005/8/layout/list1"/>
    <dgm:cxn modelId="{BDD5DD09-1F1C-40DF-9234-29BBE6E8E410}" type="presOf" srcId="{B3F54B7A-C896-4707-8A67-2D7DB586E026}" destId="{6C67A0A1-5FAC-4BF7-AEBA-3DF540121973}" srcOrd="0" destOrd="3" presId="urn:microsoft.com/office/officeart/2005/8/layout/list1"/>
    <dgm:cxn modelId="{E760080B-49DD-4514-A406-EF2E51D9E2CC}" srcId="{8602A0E5-10E8-47A7-946D-312B5E402AD1}" destId="{576DE875-32B2-44C9-A3F0-CE43B3CCEF87}" srcOrd="1" destOrd="0" parTransId="{6A506486-BC91-413B-9E93-8FE70E80356F}" sibTransId="{710B60EA-550D-4A3C-A404-E481D93904DB}"/>
    <dgm:cxn modelId="{AAE52415-7E2E-4489-A36A-4BD9B6DBD29F}" srcId="{26D53DFE-695D-4909-B678-E65F0C40B002}" destId="{23EBF311-4A66-485E-A552-C59398C32A4E}" srcOrd="1" destOrd="0" parTransId="{43CA9F0D-AADF-41CC-8589-A371B0A3C182}" sibTransId="{DC8819CE-786F-4C90-8174-AAFB53DEBB65}"/>
    <dgm:cxn modelId="{6BED2421-CA75-432E-894B-75AE6E0707A7}" srcId="{26D53DFE-695D-4909-B678-E65F0C40B002}" destId="{BF7A5E7B-F047-409D-A397-14A2884C19A8}" srcOrd="2" destOrd="0" parTransId="{E1711783-7E2A-4265-8A6D-C9A7E0F0BD3B}" sibTransId="{E62E475B-E899-4322-91DB-621BB89537CD}"/>
    <dgm:cxn modelId="{647AB629-9085-4448-A43E-D7039F73794B}" srcId="{BF9392FE-5BC4-49EC-AB18-49FD300B2F6D}" destId="{D95ADCA1-904B-4B4D-B0AA-33E19A988788}" srcOrd="3" destOrd="0" parTransId="{CE9B44EA-65B2-DF4E-AB4F-FB31E3AFC6D8}" sibTransId="{5732DD10-7A6D-5C42-A4D0-522CD75F67D6}"/>
    <dgm:cxn modelId="{5D157637-9A7D-4BCD-AA41-ECF365896DA6}" type="presOf" srcId="{7762DEAF-F953-487F-A157-FD977ECA7749}" destId="{47DD7971-3C1B-42FB-90AE-41CAA6094072}" srcOrd="0" destOrd="0" presId="urn:microsoft.com/office/officeart/2005/8/layout/list1"/>
    <dgm:cxn modelId="{E9A4E339-93AA-4F84-94F9-FBBE268AC9F7}" srcId="{7762DEAF-F953-487F-A157-FD977ECA7749}" destId="{BF9392FE-5BC4-49EC-AB18-49FD300B2F6D}" srcOrd="2" destOrd="0" parTransId="{AB1F4E3C-640D-4FA6-8240-CA7A53122976}" sibTransId="{0A87E1FC-7C17-404D-8AA2-5173987B67AA}"/>
    <dgm:cxn modelId="{86391F59-7A33-47BD-BF57-D959D489139E}" type="presOf" srcId="{8602A0E5-10E8-47A7-946D-312B5E402AD1}" destId="{4361021B-4A48-460A-9C64-AFDBEEF03CD8}" srcOrd="1" destOrd="0" presId="urn:microsoft.com/office/officeart/2005/8/layout/list1"/>
    <dgm:cxn modelId="{2BF13E5B-B9DE-490C-A682-FEB934E22009}" type="presOf" srcId="{BF7A5E7B-F047-409D-A397-14A2884C19A8}" destId="{6C67A0A1-5FAC-4BF7-AEBA-3DF540121973}" srcOrd="0" destOrd="2" presId="urn:microsoft.com/office/officeart/2005/8/layout/list1"/>
    <dgm:cxn modelId="{152B3F65-3EA3-4D42-8CF8-C0D893D7D177}" type="presOf" srcId="{F12F8740-1040-4F17-B385-5F68D703A990}" destId="{6991FE67-0B45-4691-8B8A-CD20146181B1}" srcOrd="0" destOrd="0" presId="urn:microsoft.com/office/officeart/2005/8/layout/list1"/>
    <dgm:cxn modelId="{2CF5956A-00F7-494A-8210-1BDF8C2F3DC8}" type="presOf" srcId="{26D53DFE-695D-4909-B678-E65F0C40B002}" destId="{A625C81B-4AB8-49F0-AFDE-B4E96BA66E0D}" srcOrd="0" destOrd="0" presId="urn:microsoft.com/office/officeart/2005/8/layout/list1"/>
    <dgm:cxn modelId="{4B911E6E-1DC1-AB4E-99AE-EAE40DAC71D4}" type="presOf" srcId="{2329A200-3678-484C-A34A-D95F7F32E27D}" destId="{6991FE67-0B45-4691-8B8A-CD20146181B1}" srcOrd="0" destOrd="4" presId="urn:microsoft.com/office/officeart/2005/8/layout/list1"/>
    <dgm:cxn modelId="{EA4FFC8A-A253-4249-BF7A-3B42EEA4DB25}" type="presOf" srcId="{8602A0E5-10E8-47A7-946D-312B5E402AD1}" destId="{B95B056D-3CF6-46B3-9C89-2B9CEB6570CF}" srcOrd="0" destOrd="0" presId="urn:microsoft.com/office/officeart/2005/8/layout/list1"/>
    <dgm:cxn modelId="{54A6288B-7B54-4864-B075-9846B8E9B911}" srcId="{BF9392FE-5BC4-49EC-AB18-49FD300B2F6D}" destId="{D9708ECD-DDFE-40AE-A8D1-9028B008D354}" srcOrd="1" destOrd="0" parTransId="{2B889D38-46D8-44A2-B7F1-DE3A363CD9FE}" sibTransId="{1CCCCB05-A3D7-41E8-A944-C58B71C13C6F}"/>
    <dgm:cxn modelId="{076E648F-F95A-4ED0-954B-C895699CD30A}" type="presOf" srcId="{BF9392FE-5BC4-49EC-AB18-49FD300B2F6D}" destId="{E03944E9-EC1B-446A-ABE8-837027B67F38}" srcOrd="1" destOrd="0" presId="urn:microsoft.com/office/officeart/2005/8/layout/list1"/>
    <dgm:cxn modelId="{28E9D792-6B91-6241-BBDF-4D3B4730B9C1}" type="presOf" srcId="{D95ADCA1-904B-4B4D-B0AA-33E19A988788}" destId="{6991FE67-0B45-4691-8B8A-CD20146181B1}" srcOrd="0" destOrd="3" presId="urn:microsoft.com/office/officeart/2005/8/layout/list1"/>
    <dgm:cxn modelId="{608A809C-B82F-47E9-AD71-9D84740891D7}" srcId="{26D53DFE-695D-4909-B678-E65F0C40B002}" destId="{E6D10388-09D6-4E0E-A0FE-85C6AFCD3B30}" srcOrd="0" destOrd="0" parTransId="{E70FACDE-C85D-4677-931F-24ACA12127F7}" sibTransId="{FFF146B1-D7B0-4CF3-9FDC-E68EAE1918CA}"/>
    <dgm:cxn modelId="{F4CE39A5-2137-4F6F-935A-B26041B32D89}" type="presOf" srcId="{AED4600F-09D5-4102-A7DA-AEB4D2FDD57D}" destId="{6991FE67-0B45-4691-8B8A-CD20146181B1}" srcOrd="0" destOrd="2" presId="urn:microsoft.com/office/officeart/2005/8/layout/list1"/>
    <dgm:cxn modelId="{7CEC45B0-D654-4FE4-A0F1-41BD89C9197E}" srcId="{BF9392FE-5BC4-49EC-AB18-49FD300B2F6D}" destId="{F12F8740-1040-4F17-B385-5F68D703A990}" srcOrd="0" destOrd="0" parTransId="{6B61FE83-E16D-4614-8872-EE8902FEA133}" sibTransId="{769DF125-90AE-4431-8135-45927DE5EA3D}"/>
    <dgm:cxn modelId="{958EAABA-240F-5449-B297-7D69401896EB}" srcId="{BF9392FE-5BC4-49EC-AB18-49FD300B2F6D}" destId="{2329A200-3678-484C-A34A-D95F7F32E27D}" srcOrd="4" destOrd="0" parTransId="{F94599ED-AEE1-DC44-ACA2-CA18AB0219B5}" sibTransId="{0462CC08-C0A5-D94D-954B-5DC96BFA0151}"/>
    <dgm:cxn modelId="{B8ACE5BC-5A6E-45D8-8ACE-A11F318EFA94}" type="presOf" srcId="{576DE875-32B2-44C9-A3F0-CE43B3CCEF87}" destId="{EA20F689-5428-4CFA-AE3D-5201267DA94A}" srcOrd="0" destOrd="1" presId="urn:microsoft.com/office/officeart/2005/8/layout/list1"/>
    <dgm:cxn modelId="{1CD01EC4-DD04-4AD2-B484-58748DBE4495}" type="presOf" srcId="{3508C092-44EA-4553-AF4A-BEA928DA972E}" destId="{EA20F689-5428-4CFA-AE3D-5201267DA94A}" srcOrd="0" destOrd="0" presId="urn:microsoft.com/office/officeart/2005/8/layout/list1"/>
    <dgm:cxn modelId="{CA9D4FC6-915B-4E58-AE23-15CAB4DAF7ED}" srcId="{BF9392FE-5BC4-49EC-AB18-49FD300B2F6D}" destId="{AED4600F-09D5-4102-A7DA-AEB4D2FDD57D}" srcOrd="2" destOrd="0" parTransId="{50490C94-F890-414C-BF3D-FF45C872E684}" sibTransId="{2B8ACC86-578F-4675-904D-4517F83CEB64}"/>
    <dgm:cxn modelId="{F741A4C8-10CC-4F90-B255-30A067989502}" type="presOf" srcId="{26D53DFE-695D-4909-B678-E65F0C40B002}" destId="{F72448FA-1C8D-4C1F-B6A8-49BEBDC5493A}" srcOrd="1" destOrd="0" presId="urn:microsoft.com/office/officeart/2005/8/layout/list1"/>
    <dgm:cxn modelId="{6E8106DA-9223-499F-AE0D-450204541574}" srcId="{26D53DFE-695D-4909-B678-E65F0C40B002}" destId="{B3F54B7A-C896-4707-8A67-2D7DB586E026}" srcOrd="3" destOrd="0" parTransId="{4C69E35B-DCAE-4B8A-B19C-359B75E7264B}" sibTransId="{128E1109-DE33-4403-86C8-0BBB37B6B7F3}"/>
    <dgm:cxn modelId="{9C0745E7-9EC5-40CD-891B-AA781F281AA9}" type="presOf" srcId="{BF9392FE-5BC4-49EC-AB18-49FD300B2F6D}" destId="{8F87566E-716C-4FB2-968D-86497BDE8D16}" srcOrd="0" destOrd="0" presId="urn:microsoft.com/office/officeart/2005/8/layout/list1"/>
    <dgm:cxn modelId="{15CA60EC-9666-4ECE-9E27-D7B9CD6A2A24}" srcId="{7762DEAF-F953-487F-A157-FD977ECA7749}" destId="{8602A0E5-10E8-47A7-946D-312B5E402AD1}" srcOrd="1" destOrd="0" parTransId="{5404A72E-810E-4ABB-8690-CBE210324724}" sibTransId="{4EC4DEC7-D16A-46DC-935E-9E0C5BF0E655}"/>
    <dgm:cxn modelId="{4FBAC2EC-A627-4309-AAD4-EDA2FFE83DEF}" type="presOf" srcId="{23EBF311-4A66-485E-A552-C59398C32A4E}" destId="{6C67A0A1-5FAC-4BF7-AEBA-3DF540121973}" srcOrd="0" destOrd="1" presId="urn:microsoft.com/office/officeart/2005/8/layout/list1"/>
    <dgm:cxn modelId="{C0BF17EE-1B5E-4D33-8A2B-38491C32B98B}" srcId="{7762DEAF-F953-487F-A157-FD977ECA7749}" destId="{26D53DFE-695D-4909-B678-E65F0C40B002}" srcOrd="0" destOrd="0" parTransId="{7F48CF1C-3D79-42CB-8F2D-AB536DC3F45D}" sibTransId="{199E8FCE-052E-4F72-B038-F12B5F747795}"/>
    <dgm:cxn modelId="{6944ECF0-9F45-4027-86B2-EBEF345DCD79}" type="presOf" srcId="{E6D10388-09D6-4E0E-A0FE-85C6AFCD3B30}" destId="{6C67A0A1-5FAC-4BF7-AEBA-3DF540121973}" srcOrd="0" destOrd="0" presId="urn:microsoft.com/office/officeart/2005/8/layout/list1"/>
    <dgm:cxn modelId="{247A37F6-7642-44BE-9342-FEC507228023}" srcId="{8602A0E5-10E8-47A7-946D-312B5E402AD1}" destId="{3508C092-44EA-4553-AF4A-BEA928DA972E}" srcOrd="0" destOrd="0" parTransId="{D2161EB7-C2DA-4122-8912-4763D88A1F5D}" sibTransId="{39A8A142-7114-474C-8507-584C50223736}"/>
    <dgm:cxn modelId="{22E1A23D-7F96-4332-A593-05A5A9AD7398}" type="presParOf" srcId="{47DD7971-3C1B-42FB-90AE-41CAA6094072}" destId="{12F0B178-27C7-4B9E-8767-86BFFD13C1BD}" srcOrd="0" destOrd="0" presId="urn:microsoft.com/office/officeart/2005/8/layout/list1"/>
    <dgm:cxn modelId="{DC8E6521-256D-4213-8F0F-56456AF89F6F}" type="presParOf" srcId="{12F0B178-27C7-4B9E-8767-86BFFD13C1BD}" destId="{A625C81B-4AB8-49F0-AFDE-B4E96BA66E0D}" srcOrd="0" destOrd="0" presId="urn:microsoft.com/office/officeart/2005/8/layout/list1"/>
    <dgm:cxn modelId="{EF33E859-7823-4122-9C4D-EF8F304671A8}" type="presParOf" srcId="{12F0B178-27C7-4B9E-8767-86BFFD13C1BD}" destId="{F72448FA-1C8D-4C1F-B6A8-49BEBDC5493A}" srcOrd="1" destOrd="0" presId="urn:microsoft.com/office/officeart/2005/8/layout/list1"/>
    <dgm:cxn modelId="{99F4B25E-133E-40AE-B8EC-13B1FB220D54}" type="presParOf" srcId="{47DD7971-3C1B-42FB-90AE-41CAA6094072}" destId="{6E35ED9D-B2E6-4BD1-8CE3-1261C971E5B1}" srcOrd="1" destOrd="0" presId="urn:microsoft.com/office/officeart/2005/8/layout/list1"/>
    <dgm:cxn modelId="{35EEB21B-40CD-4914-BFDB-BAE6BA22BCCB}" type="presParOf" srcId="{47DD7971-3C1B-42FB-90AE-41CAA6094072}" destId="{6C67A0A1-5FAC-4BF7-AEBA-3DF540121973}" srcOrd="2" destOrd="0" presId="urn:microsoft.com/office/officeart/2005/8/layout/list1"/>
    <dgm:cxn modelId="{4C84CFE8-1E06-4119-AC3D-606CA5840F90}" type="presParOf" srcId="{47DD7971-3C1B-42FB-90AE-41CAA6094072}" destId="{AE6CEF42-90FA-410D-8FE0-CF8060B25B83}" srcOrd="3" destOrd="0" presId="urn:microsoft.com/office/officeart/2005/8/layout/list1"/>
    <dgm:cxn modelId="{67AAA189-6D3C-4F3E-8BCD-6676B2E5F371}" type="presParOf" srcId="{47DD7971-3C1B-42FB-90AE-41CAA6094072}" destId="{DB1F607E-63A7-4012-A7CA-B44578A305C7}" srcOrd="4" destOrd="0" presId="urn:microsoft.com/office/officeart/2005/8/layout/list1"/>
    <dgm:cxn modelId="{7D75F6EC-345A-4A95-B2AC-87B24E1FE446}" type="presParOf" srcId="{DB1F607E-63A7-4012-A7CA-B44578A305C7}" destId="{B95B056D-3CF6-46B3-9C89-2B9CEB6570CF}" srcOrd="0" destOrd="0" presId="urn:microsoft.com/office/officeart/2005/8/layout/list1"/>
    <dgm:cxn modelId="{6FB42236-EA89-460A-A367-FDE3F6AA905C}" type="presParOf" srcId="{DB1F607E-63A7-4012-A7CA-B44578A305C7}" destId="{4361021B-4A48-460A-9C64-AFDBEEF03CD8}" srcOrd="1" destOrd="0" presId="urn:microsoft.com/office/officeart/2005/8/layout/list1"/>
    <dgm:cxn modelId="{E9E0DE79-73C8-4F59-A1E6-16E0253D4CBB}" type="presParOf" srcId="{47DD7971-3C1B-42FB-90AE-41CAA6094072}" destId="{2A4C8ABD-A436-4FE2-9125-EC31FF34C2C7}" srcOrd="5" destOrd="0" presId="urn:microsoft.com/office/officeart/2005/8/layout/list1"/>
    <dgm:cxn modelId="{DE467A7E-14CF-4435-9BE0-BF3C0508262F}" type="presParOf" srcId="{47DD7971-3C1B-42FB-90AE-41CAA6094072}" destId="{EA20F689-5428-4CFA-AE3D-5201267DA94A}" srcOrd="6" destOrd="0" presId="urn:microsoft.com/office/officeart/2005/8/layout/list1"/>
    <dgm:cxn modelId="{EE9A8A34-CDDB-4C5B-823A-B9A64C39F605}" type="presParOf" srcId="{47DD7971-3C1B-42FB-90AE-41CAA6094072}" destId="{49DB649A-2E63-4707-8F07-BE590D97A22D}" srcOrd="7" destOrd="0" presId="urn:microsoft.com/office/officeart/2005/8/layout/list1"/>
    <dgm:cxn modelId="{5C739D29-9539-4FCB-B8FE-3C52B9EA6D65}" type="presParOf" srcId="{47DD7971-3C1B-42FB-90AE-41CAA6094072}" destId="{A9AD4F34-3849-4989-B5C3-642801B6EA8A}" srcOrd="8" destOrd="0" presId="urn:microsoft.com/office/officeart/2005/8/layout/list1"/>
    <dgm:cxn modelId="{3F4F55AD-33E3-4FF2-8B4C-6D1DA02429E9}" type="presParOf" srcId="{A9AD4F34-3849-4989-B5C3-642801B6EA8A}" destId="{8F87566E-716C-4FB2-968D-86497BDE8D16}" srcOrd="0" destOrd="0" presId="urn:microsoft.com/office/officeart/2005/8/layout/list1"/>
    <dgm:cxn modelId="{F553A932-A89B-4AB3-B3C0-09C059BC7F94}" type="presParOf" srcId="{A9AD4F34-3849-4989-B5C3-642801B6EA8A}" destId="{E03944E9-EC1B-446A-ABE8-837027B67F38}" srcOrd="1" destOrd="0" presId="urn:microsoft.com/office/officeart/2005/8/layout/list1"/>
    <dgm:cxn modelId="{5A5BC698-8AC2-4EC5-A023-0459E189279D}" type="presParOf" srcId="{47DD7971-3C1B-42FB-90AE-41CAA6094072}" destId="{BE9AEBEB-3320-4FB7-A680-88BA305A6424}" srcOrd="9" destOrd="0" presId="urn:microsoft.com/office/officeart/2005/8/layout/list1"/>
    <dgm:cxn modelId="{B12D02B0-6622-4233-922F-72D0D93B0076}" type="presParOf" srcId="{47DD7971-3C1B-42FB-90AE-41CAA6094072}" destId="{6991FE67-0B45-4691-8B8A-CD20146181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AFC05-2A3B-4A0A-9306-A7CC4D2EC6AB}">
      <dsp:nvSpPr>
        <dsp:cNvPr id="0" name=""/>
        <dsp:cNvSpPr/>
      </dsp:nvSpPr>
      <dsp:spPr>
        <a:xfrm>
          <a:off x="0" y="2781"/>
          <a:ext cx="6117335" cy="5173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DFC8E-52BE-48CF-A42A-ADC27D2BDCB3}">
      <dsp:nvSpPr>
        <dsp:cNvPr id="0" name=""/>
        <dsp:cNvSpPr/>
      </dsp:nvSpPr>
      <dsp:spPr>
        <a:xfrm>
          <a:off x="156506" y="119191"/>
          <a:ext cx="284557" cy="284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ADF80-E938-4688-997C-2D0F73A67A9B}">
      <dsp:nvSpPr>
        <dsp:cNvPr id="0" name=""/>
        <dsp:cNvSpPr/>
      </dsp:nvSpPr>
      <dsp:spPr>
        <a:xfrm>
          <a:off x="597570" y="2781"/>
          <a:ext cx="5519765" cy="5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56" tIns="54756" rIns="54756" bIns="547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Module 1 - Introduction</a:t>
          </a:r>
          <a:endParaRPr lang="en-US" sz="1600" kern="1200" dirty="0"/>
        </a:p>
      </dsp:txBody>
      <dsp:txXfrm>
        <a:off x="597570" y="2781"/>
        <a:ext cx="5519765" cy="517377"/>
      </dsp:txXfrm>
    </dsp:sp>
    <dsp:sp modelId="{5BBA2FD3-866B-4F10-AB6D-6053F7490994}">
      <dsp:nvSpPr>
        <dsp:cNvPr id="0" name=""/>
        <dsp:cNvSpPr/>
      </dsp:nvSpPr>
      <dsp:spPr>
        <a:xfrm>
          <a:off x="0" y="649503"/>
          <a:ext cx="6117335" cy="5173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EAB47-A62A-491B-BB5B-7594015D1160}">
      <dsp:nvSpPr>
        <dsp:cNvPr id="0" name=""/>
        <dsp:cNvSpPr/>
      </dsp:nvSpPr>
      <dsp:spPr>
        <a:xfrm>
          <a:off x="156506" y="765912"/>
          <a:ext cx="284557" cy="284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49A27-DDCD-4840-92BE-8D20C3669E20}">
      <dsp:nvSpPr>
        <dsp:cNvPr id="0" name=""/>
        <dsp:cNvSpPr/>
      </dsp:nvSpPr>
      <dsp:spPr>
        <a:xfrm>
          <a:off x="597570" y="649503"/>
          <a:ext cx="5519765" cy="5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56" tIns="54756" rIns="54756" bIns="547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Module 2 - Linux Distributions and History</a:t>
          </a:r>
        </a:p>
      </dsp:txBody>
      <dsp:txXfrm>
        <a:off x="597570" y="649503"/>
        <a:ext cx="5519765" cy="517377"/>
      </dsp:txXfrm>
    </dsp:sp>
    <dsp:sp modelId="{3F9614D6-D416-406A-92BF-45B53636BB83}">
      <dsp:nvSpPr>
        <dsp:cNvPr id="0" name=""/>
        <dsp:cNvSpPr/>
      </dsp:nvSpPr>
      <dsp:spPr>
        <a:xfrm>
          <a:off x="0" y="1296224"/>
          <a:ext cx="6117335" cy="5173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F6F98-7DFE-4E8B-AAA8-6902E33C8F48}">
      <dsp:nvSpPr>
        <dsp:cNvPr id="0" name=""/>
        <dsp:cNvSpPr/>
      </dsp:nvSpPr>
      <dsp:spPr>
        <a:xfrm>
          <a:off x="156506" y="1412634"/>
          <a:ext cx="284557" cy="284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8E39B-3285-413B-8E0C-6D82E05FB12F}">
      <dsp:nvSpPr>
        <dsp:cNvPr id="0" name=""/>
        <dsp:cNvSpPr/>
      </dsp:nvSpPr>
      <dsp:spPr>
        <a:xfrm>
          <a:off x="597570" y="1296224"/>
          <a:ext cx="5519765" cy="5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56" tIns="54756" rIns="54756" bIns="547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Module 3 - Download, Install and Configure </a:t>
          </a:r>
        </a:p>
      </dsp:txBody>
      <dsp:txXfrm>
        <a:off x="597570" y="1296224"/>
        <a:ext cx="5519765" cy="517377"/>
      </dsp:txXfrm>
    </dsp:sp>
    <dsp:sp modelId="{867C59AB-992D-4326-8B8F-7D7D725B2723}">
      <dsp:nvSpPr>
        <dsp:cNvPr id="0" name=""/>
        <dsp:cNvSpPr/>
      </dsp:nvSpPr>
      <dsp:spPr>
        <a:xfrm>
          <a:off x="0" y="1942945"/>
          <a:ext cx="6117335" cy="5173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8C059-387D-4A20-99E3-FF8469B7BD7D}">
      <dsp:nvSpPr>
        <dsp:cNvPr id="0" name=""/>
        <dsp:cNvSpPr/>
      </dsp:nvSpPr>
      <dsp:spPr>
        <a:xfrm>
          <a:off x="156506" y="2059355"/>
          <a:ext cx="284557" cy="284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EFB55-228F-4080-A073-4994CAEAF319}">
      <dsp:nvSpPr>
        <dsp:cNvPr id="0" name=""/>
        <dsp:cNvSpPr/>
      </dsp:nvSpPr>
      <dsp:spPr>
        <a:xfrm>
          <a:off x="597570" y="1942945"/>
          <a:ext cx="5519765" cy="5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56" tIns="54756" rIns="54756" bIns="547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Module 4 - </a:t>
          </a:r>
          <a:r>
            <a:rPr lang="en-IN" sz="1600" kern="1200" dirty="0"/>
            <a:t>Introduction to File System and Terminal</a:t>
          </a:r>
          <a:endParaRPr lang="en-US" sz="1600" kern="1200" dirty="0"/>
        </a:p>
      </dsp:txBody>
      <dsp:txXfrm>
        <a:off x="597570" y="1942945"/>
        <a:ext cx="5519765" cy="517377"/>
      </dsp:txXfrm>
    </dsp:sp>
    <dsp:sp modelId="{92D95996-037D-44BD-A31D-C0A1587ECBDC}">
      <dsp:nvSpPr>
        <dsp:cNvPr id="0" name=""/>
        <dsp:cNvSpPr/>
      </dsp:nvSpPr>
      <dsp:spPr>
        <a:xfrm>
          <a:off x="0" y="2589667"/>
          <a:ext cx="6117335" cy="5173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6F764-29E0-440C-92E4-B202D690A95E}">
      <dsp:nvSpPr>
        <dsp:cNvPr id="0" name=""/>
        <dsp:cNvSpPr/>
      </dsp:nvSpPr>
      <dsp:spPr>
        <a:xfrm>
          <a:off x="156506" y="2706077"/>
          <a:ext cx="284557" cy="2845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9F301-3B31-4D09-8647-D68A4EBDCEBD}">
      <dsp:nvSpPr>
        <dsp:cNvPr id="0" name=""/>
        <dsp:cNvSpPr/>
      </dsp:nvSpPr>
      <dsp:spPr>
        <a:xfrm>
          <a:off x="597570" y="2589667"/>
          <a:ext cx="5519765" cy="5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56" tIns="54756" rIns="54756" bIns="547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Module 5 - Working with Files and Directories</a:t>
          </a:r>
        </a:p>
      </dsp:txBody>
      <dsp:txXfrm>
        <a:off x="597570" y="2589667"/>
        <a:ext cx="5519765" cy="517377"/>
      </dsp:txXfrm>
    </dsp:sp>
    <dsp:sp modelId="{338B2ABC-C5B8-4CB0-8740-166245F32F9D}">
      <dsp:nvSpPr>
        <dsp:cNvPr id="0" name=""/>
        <dsp:cNvSpPr/>
      </dsp:nvSpPr>
      <dsp:spPr>
        <a:xfrm>
          <a:off x="0" y="3236388"/>
          <a:ext cx="6117335" cy="5173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E266C-7BA4-47DB-82F1-750DC5233E93}">
      <dsp:nvSpPr>
        <dsp:cNvPr id="0" name=""/>
        <dsp:cNvSpPr/>
      </dsp:nvSpPr>
      <dsp:spPr>
        <a:xfrm>
          <a:off x="156506" y="3352798"/>
          <a:ext cx="284557" cy="2845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EDE65-893D-4767-913A-A7DC2CBA253C}">
      <dsp:nvSpPr>
        <dsp:cNvPr id="0" name=""/>
        <dsp:cNvSpPr/>
      </dsp:nvSpPr>
      <dsp:spPr>
        <a:xfrm>
          <a:off x="597570" y="3236388"/>
          <a:ext cx="5519765" cy="5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56" tIns="54756" rIns="54756" bIns="547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Module 6 - System and Utility commands</a:t>
          </a:r>
        </a:p>
      </dsp:txBody>
      <dsp:txXfrm>
        <a:off x="597570" y="3236388"/>
        <a:ext cx="5519765" cy="517377"/>
      </dsp:txXfrm>
    </dsp:sp>
    <dsp:sp modelId="{EF7ABE14-D35F-46B0-B240-048FC24FC19B}">
      <dsp:nvSpPr>
        <dsp:cNvPr id="0" name=""/>
        <dsp:cNvSpPr/>
      </dsp:nvSpPr>
      <dsp:spPr>
        <a:xfrm>
          <a:off x="0" y="3883110"/>
          <a:ext cx="6117335" cy="5173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C3A33-7FDC-4277-BF86-08A01126AAFD}">
      <dsp:nvSpPr>
        <dsp:cNvPr id="0" name=""/>
        <dsp:cNvSpPr/>
      </dsp:nvSpPr>
      <dsp:spPr>
        <a:xfrm>
          <a:off x="156506" y="3999520"/>
          <a:ext cx="284557" cy="28455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493EE-1F0A-4762-9ADC-E6C99F559DC8}">
      <dsp:nvSpPr>
        <dsp:cNvPr id="0" name=""/>
        <dsp:cNvSpPr/>
      </dsp:nvSpPr>
      <dsp:spPr>
        <a:xfrm>
          <a:off x="597570" y="3883110"/>
          <a:ext cx="5519765" cy="5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56" tIns="54756" rIns="54756" bIns="547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Module 7 - Networking</a:t>
          </a:r>
          <a:endParaRPr lang="en-US" sz="1600" kern="1200" dirty="0"/>
        </a:p>
      </dsp:txBody>
      <dsp:txXfrm>
        <a:off x="597570" y="3883110"/>
        <a:ext cx="5519765" cy="517377"/>
      </dsp:txXfrm>
    </dsp:sp>
    <dsp:sp modelId="{F0AE8938-C2D0-469B-94D6-2C5A72B8F4CA}">
      <dsp:nvSpPr>
        <dsp:cNvPr id="0" name=""/>
        <dsp:cNvSpPr/>
      </dsp:nvSpPr>
      <dsp:spPr>
        <a:xfrm>
          <a:off x="0" y="4529831"/>
          <a:ext cx="6117335" cy="5173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CC2DE-EA03-4147-AA1B-D4C2B1D2B8F5}">
      <dsp:nvSpPr>
        <dsp:cNvPr id="0" name=""/>
        <dsp:cNvSpPr/>
      </dsp:nvSpPr>
      <dsp:spPr>
        <a:xfrm>
          <a:off x="156506" y="4646241"/>
          <a:ext cx="284557" cy="28455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38160-2254-4098-8EC6-1B3D2A8EC506}">
      <dsp:nvSpPr>
        <dsp:cNvPr id="0" name=""/>
        <dsp:cNvSpPr/>
      </dsp:nvSpPr>
      <dsp:spPr>
        <a:xfrm>
          <a:off x="597570" y="4529831"/>
          <a:ext cx="5519765" cy="5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56" tIns="54756" rIns="54756" bIns="547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Module 8 - Process and Memory</a:t>
          </a:r>
        </a:p>
      </dsp:txBody>
      <dsp:txXfrm>
        <a:off x="597570" y="4529831"/>
        <a:ext cx="5519765" cy="517377"/>
      </dsp:txXfrm>
    </dsp:sp>
    <dsp:sp modelId="{0911EB34-D296-4AD4-B055-E8FDAD7BFDFF}">
      <dsp:nvSpPr>
        <dsp:cNvPr id="0" name=""/>
        <dsp:cNvSpPr/>
      </dsp:nvSpPr>
      <dsp:spPr>
        <a:xfrm>
          <a:off x="0" y="5176553"/>
          <a:ext cx="6117335" cy="5173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DA3CB-4B22-42C1-8E14-333D02032AB5}">
      <dsp:nvSpPr>
        <dsp:cNvPr id="0" name=""/>
        <dsp:cNvSpPr/>
      </dsp:nvSpPr>
      <dsp:spPr>
        <a:xfrm>
          <a:off x="156506" y="5292963"/>
          <a:ext cx="284557" cy="284557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3B028-EE12-4FFA-B391-5D003BC054BF}">
      <dsp:nvSpPr>
        <dsp:cNvPr id="0" name=""/>
        <dsp:cNvSpPr/>
      </dsp:nvSpPr>
      <dsp:spPr>
        <a:xfrm>
          <a:off x="597570" y="5176553"/>
          <a:ext cx="5519765" cy="5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56" tIns="54756" rIns="54756" bIns="547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Module 9 - Advanced Features</a:t>
          </a:r>
        </a:p>
      </dsp:txBody>
      <dsp:txXfrm>
        <a:off x="597570" y="5176553"/>
        <a:ext cx="5519765" cy="5173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A6CE-4F9D-4D17-84D8-9907BF9000E6}">
      <dsp:nvSpPr>
        <dsp:cNvPr id="0" name=""/>
        <dsp:cNvSpPr/>
      </dsp:nvSpPr>
      <dsp:spPr>
        <a:xfrm>
          <a:off x="0" y="264909"/>
          <a:ext cx="6874379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528" tIns="354076" rIns="5335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What is Linux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Definition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Why Linux</a:t>
          </a:r>
        </a:p>
      </dsp:txBody>
      <dsp:txXfrm>
        <a:off x="0" y="264909"/>
        <a:ext cx="6874379" cy="1285200"/>
      </dsp:txXfrm>
    </dsp:sp>
    <dsp:sp modelId="{9F0916B1-70A4-4205-A1DE-4753D175871E}">
      <dsp:nvSpPr>
        <dsp:cNvPr id="0" name=""/>
        <dsp:cNvSpPr/>
      </dsp:nvSpPr>
      <dsp:spPr>
        <a:xfrm>
          <a:off x="343718" y="13989"/>
          <a:ext cx="4812065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85" tIns="0" rIns="18188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Module 1 - Introduction </a:t>
          </a:r>
        </a:p>
      </dsp:txBody>
      <dsp:txXfrm>
        <a:off x="368216" y="38487"/>
        <a:ext cx="4763069" cy="452844"/>
      </dsp:txXfrm>
    </dsp:sp>
    <dsp:sp modelId="{547986A5-20E3-482D-9C24-51AB759284FB}">
      <dsp:nvSpPr>
        <dsp:cNvPr id="0" name=""/>
        <dsp:cNvSpPr/>
      </dsp:nvSpPr>
      <dsp:spPr>
        <a:xfrm>
          <a:off x="0" y="1892829"/>
          <a:ext cx="6874379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528" tIns="354076" rIns="5335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Brief History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Major Linux Families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Linux Distributions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Choosing Distro for this course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GUI vs CLI </a:t>
          </a:r>
          <a:endParaRPr lang="en-US" sz="1700" kern="1200" dirty="0"/>
        </a:p>
      </dsp:txBody>
      <dsp:txXfrm>
        <a:off x="0" y="1892829"/>
        <a:ext cx="6874379" cy="1820700"/>
      </dsp:txXfrm>
    </dsp:sp>
    <dsp:sp modelId="{6B4B970E-9B0A-4FE6-90B6-69E1955CF0F8}">
      <dsp:nvSpPr>
        <dsp:cNvPr id="0" name=""/>
        <dsp:cNvSpPr/>
      </dsp:nvSpPr>
      <dsp:spPr>
        <a:xfrm>
          <a:off x="343718" y="1641909"/>
          <a:ext cx="4812065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85" tIns="0" rIns="18188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Module 2 - Linux Distributions and History </a:t>
          </a:r>
          <a:endParaRPr lang="en-US" sz="1700" kern="1200" dirty="0"/>
        </a:p>
      </dsp:txBody>
      <dsp:txXfrm>
        <a:off x="368216" y="1666407"/>
        <a:ext cx="4763069" cy="452844"/>
      </dsp:txXfrm>
    </dsp:sp>
    <dsp:sp modelId="{F04E3E41-3439-477D-9626-1AF65CB4A441}">
      <dsp:nvSpPr>
        <dsp:cNvPr id="0" name=""/>
        <dsp:cNvSpPr/>
      </dsp:nvSpPr>
      <dsp:spPr>
        <a:xfrm>
          <a:off x="0" y="4056249"/>
          <a:ext cx="6874379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528" tIns="354076" rIns="5335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Downloading and Installing Virtual Box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Installing Linux Mint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Creating First VM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Additional settings for VirtualBox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 err="1"/>
            <a:t>OnWorks</a:t>
          </a:r>
          <a:r>
            <a:rPr lang="en-IN" sz="1700" kern="1200" dirty="0"/>
            <a:t> (alternate if can't use </a:t>
          </a:r>
          <a:r>
            <a:rPr lang="en-IN" sz="1700" kern="1200" dirty="0" err="1"/>
            <a:t>vm</a:t>
          </a:r>
          <a:r>
            <a:rPr lang="en-IN" sz="1700" kern="1200" dirty="0"/>
            <a:t>) </a:t>
          </a:r>
          <a:endParaRPr lang="en-US" sz="1700" kern="1200" dirty="0"/>
        </a:p>
      </dsp:txBody>
      <dsp:txXfrm>
        <a:off x="0" y="4056249"/>
        <a:ext cx="6874379" cy="1820700"/>
      </dsp:txXfrm>
    </dsp:sp>
    <dsp:sp modelId="{E0EC3C7A-8924-4390-A4FE-934CACD7D21F}">
      <dsp:nvSpPr>
        <dsp:cNvPr id="0" name=""/>
        <dsp:cNvSpPr/>
      </dsp:nvSpPr>
      <dsp:spPr>
        <a:xfrm>
          <a:off x="343718" y="3805330"/>
          <a:ext cx="4812065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85" tIns="0" rIns="18188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Module 3 - Download, Install and Configure </a:t>
          </a:r>
          <a:endParaRPr lang="en-US" sz="1700" kern="1200" dirty="0"/>
        </a:p>
      </dsp:txBody>
      <dsp:txXfrm>
        <a:off x="368216" y="3829828"/>
        <a:ext cx="4763069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EAEF7-1494-4BD3-9793-9386B7578A3C}">
      <dsp:nvSpPr>
        <dsp:cNvPr id="0" name=""/>
        <dsp:cNvSpPr/>
      </dsp:nvSpPr>
      <dsp:spPr>
        <a:xfrm>
          <a:off x="0" y="368491"/>
          <a:ext cx="7356021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909" tIns="270764" rIns="57090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Mint Linux Desktop (GUI)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Introduction to File System: Linux File System Hierarchy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Introduction to Terminal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Linux Directory Commands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Sudo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Getting Help </a:t>
          </a:r>
          <a:endParaRPr lang="en-US" sz="1300" kern="1200"/>
        </a:p>
      </dsp:txBody>
      <dsp:txXfrm>
        <a:off x="0" y="368491"/>
        <a:ext cx="7356021" cy="1638000"/>
      </dsp:txXfrm>
    </dsp:sp>
    <dsp:sp modelId="{31E8E77C-4C6F-4CC5-AEE3-4AAC8E4EFDEC}">
      <dsp:nvSpPr>
        <dsp:cNvPr id="0" name=""/>
        <dsp:cNvSpPr/>
      </dsp:nvSpPr>
      <dsp:spPr>
        <a:xfrm>
          <a:off x="367801" y="176611"/>
          <a:ext cx="5149214" cy="3837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628" tIns="0" rIns="19462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Module 4 - Introduction to File System and Terminal</a:t>
          </a:r>
          <a:endParaRPr lang="en-US" sz="1300" kern="1200" dirty="0"/>
        </a:p>
      </dsp:txBody>
      <dsp:txXfrm>
        <a:off x="386535" y="195345"/>
        <a:ext cx="5111746" cy="346292"/>
      </dsp:txXfrm>
    </dsp:sp>
    <dsp:sp modelId="{195433F6-CA7B-49D9-8DBF-86019D6668B9}">
      <dsp:nvSpPr>
        <dsp:cNvPr id="0" name=""/>
        <dsp:cNvSpPr/>
      </dsp:nvSpPr>
      <dsp:spPr>
        <a:xfrm>
          <a:off x="0" y="2268571"/>
          <a:ext cx="7356021" cy="225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909" tIns="270764" rIns="57090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Printing Contents of Files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Coping, moving, renaming Files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Linux File Editors (nano editor)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Linux File Editors (vi text editor)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Search for a file (find,locate)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Grep, Comparing Files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Pipe and </a:t>
          </a:r>
          <a:r>
            <a:rPr lang="en-IN" sz="1300" kern="1200" dirty="0" err="1"/>
            <a:t>sed</a:t>
          </a:r>
          <a:r>
            <a:rPr lang="en-IN" sz="1300" kern="1200" dirty="0"/>
            <a:t>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Checking File Size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Compress and Un-compress files/directories</a:t>
          </a:r>
          <a:endParaRPr lang="en-US" sz="1300" kern="1200" dirty="0"/>
        </a:p>
      </dsp:txBody>
      <dsp:txXfrm>
        <a:off x="0" y="2268571"/>
        <a:ext cx="7356021" cy="2252250"/>
      </dsp:txXfrm>
    </dsp:sp>
    <dsp:sp modelId="{DCF6A5B9-9D98-4750-ACD0-E9D470539BFE}">
      <dsp:nvSpPr>
        <dsp:cNvPr id="0" name=""/>
        <dsp:cNvSpPr/>
      </dsp:nvSpPr>
      <dsp:spPr>
        <a:xfrm>
          <a:off x="367801" y="2076691"/>
          <a:ext cx="5149214" cy="3837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628" tIns="0" rIns="19462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Module 5 - Working with Files and Directories </a:t>
          </a:r>
          <a:endParaRPr lang="en-US" sz="1300" kern="1200" dirty="0"/>
        </a:p>
      </dsp:txBody>
      <dsp:txXfrm>
        <a:off x="386535" y="2095425"/>
        <a:ext cx="5111746" cy="346292"/>
      </dsp:txXfrm>
    </dsp:sp>
    <dsp:sp modelId="{1ED58B7F-F3A4-471A-95C2-89C7F45986E7}">
      <dsp:nvSpPr>
        <dsp:cNvPr id="0" name=""/>
        <dsp:cNvSpPr/>
      </dsp:nvSpPr>
      <dsp:spPr>
        <a:xfrm>
          <a:off x="0" y="4782901"/>
          <a:ext cx="7356021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909" tIns="270764" rIns="57090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System Info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System Utilities (Date, calander, sleep)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Utility commands (clear exit shutdown)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Uptime,alias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User </a:t>
          </a:r>
          <a:r>
            <a:rPr lang="en-IN" sz="1300" kern="1200" dirty="0" err="1"/>
            <a:t>Managment</a:t>
          </a:r>
          <a:endParaRPr lang="en-US" sz="1300" kern="1200" dirty="0"/>
        </a:p>
      </dsp:txBody>
      <dsp:txXfrm>
        <a:off x="0" y="4782901"/>
        <a:ext cx="7356021" cy="1392300"/>
      </dsp:txXfrm>
    </dsp:sp>
    <dsp:sp modelId="{9BEA8857-0C3D-435A-AD19-CF7579382AF3}">
      <dsp:nvSpPr>
        <dsp:cNvPr id="0" name=""/>
        <dsp:cNvSpPr/>
      </dsp:nvSpPr>
      <dsp:spPr>
        <a:xfrm>
          <a:off x="367801" y="4591021"/>
          <a:ext cx="5149214" cy="38376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628" tIns="0" rIns="19462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Module 6 - System and Utility commands </a:t>
          </a:r>
          <a:endParaRPr lang="en-US" sz="1300" kern="1200" dirty="0"/>
        </a:p>
      </dsp:txBody>
      <dsp:txXfrm>
        <a:off x="386535" y="4609755"/>
        <a:ext cx="5111746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7A0A1-5FAC-4BF7-AEBA-3DF540121973}">
      <dsp:nvSpPr>
        <dsp:cNvPr id="0" name=""/>
        <dsp:cNvSpPr/>
      </dsp:nvSpPr>
      <dsp:spPr>
        <a:xfrm>
          <a:off x="0" y="349638"/>
          <a:ext cx="6793992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289" tIns="374904" rIns="52728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Networking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Check your IP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Setting up bridged network in VirtualBox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Firewall </a:t>
          </a:r>
          <a:endParaRPr lang="en-US" sz="1800" kern="1200" dirty="0"/>
        </a:p>
      </dsp:txBody>
      <dsp:txXfrm>
        <a:off x="0" y="349638"/>
        <a:ext cx="6793992" cy="1644300"/>
      </dsp:txXfrm>
    </dsp:sp>
    <dsp:sp modelId="{F72448FA-1C8D-4C1F-B6A8-49BEBDC5493A}">
      <dsp:nvSpPr>
        <dsp:cNvPr id="0" name=""/>
        <dsp:cNvSpPr/>
      </dsp:nvSpPr>
      <dsp:spPr>
        <a:xfrm>
          <a:off x="339699" y="83958"/>
          <a:ext cx="4755794" cy="5313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758" tIns="0" rIns="17975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Module 7 - Networking </a:t>
          </a:r>
          <a:endParaRPr lang="en-US" sz="1800" kern="1200" dirty="0"/>
        </a:p>
      </dsp:txBody>
      <dsp:txXfrm>
        <a:off x="365638" y="109897"/>
        <a:ext cx="4703916" cy="479482"/>
      </dsp:txXfrm>
    </dsp:sp>
    <dsp:sp modelId="{EA20F689-5428-4CFA-AE3D-5201267DA94A}">
      <dsp:nvSpPr>
        <dsp:cNvPr id="0" name=""/>
        <dsp:cNvSpPr/>
      </dsp:nvSpPr>
      <dsp:spPr>
        <a:xfrm>
          <a:off x="0" y="2356818"/>
          <a:ext cx="6793992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289" tIns="374904" rIns="52728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Memory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Process (</a:t>
          </a:r>
          <a:r>
            <a:rPr lang="en-IN" sz="1800" kern="1200" dirty="0" err="1"/>
            <a:t>ps</a:t>
          </a:r>
          <a:r>
            <a:rPr lang="en-IN" sz="1800" kern="1200" dirty="0"/>
            <a:t> and top)</a:t>
          </a:r>
          <a:endParaRPr lang="en-US" sz="1800" kern="1200" dirty="0"/>
        </a:p>
      </dsp:txBody>
      <dsp:txXfrm>
        <a:off x="0" y="2356818"/>
        <a:ext cx="6793992" cy="1048950"/>
      </dsp:txXfrm>
    </dsp:sp>
    <dsp:sp modelId="{4361021B-4A48-460A-9C64-AFDBEEF03CD8}">
      <dsp:nvSpPr>
        <dsp:cNvPr id="0" name=""/>
        <dsp:cNvSpPr/>
      </dsp:nvSpPr>
      <dsp:spPr>
        <a:xfrm>
          <a:off x="339699" y="2091138"/>
          <a:ext cx="4755794" cy="531360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758" tIns="0" rIns="17975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8 - Process and Memory</a:t>
          </a:r>
        </a:p>
      </dsp:txBody>
      <dsp:txXfrm>
        <a:off x="365638" y="2117077"/>
        <a:ext cx="4703916" cy="479482"/>
      </dsp:txXfrm>
    </dsp:sp>
    <dsp:sp modelId="{6991FE67-0B45-4691-8B8A-CD20146181B1}">
      <dsp:nvSpPr>
        <dsp:cNvPr id="0" name=""/>
        <dsp:cNvSpPr/>
      </dsp:nvSpPr>
      <dsp:spPr>
        <a:xfrm>
          <a:off x="0" y="3768649"/>
          <a:ext cx="6793992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289" tIns="374904" rIns="52728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Running a C Program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Creating Apache Server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Hosting website on Apache Server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Shell script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SSH</a:t>
          </a:r>
        </a:p>
      </dsp:txBody>
      <dsp:txXfrm>
        <a:off x="0" y="3768649"/>
        <a:ext cx="6793992" cy="1927800"/>
      </dsp:txXfrm>
    </dsp:sp>
    <dsp:sp modelId="{E03944E9-EC1B-446A-ABE8-837027B67F38}">
      <dsp:nvSpPr>
        <dsp:cNvPr id="0" name=""/>
        <dsp:cNvSpPr/>
      </dsp:nvSpPr>
      <dsp:spPr>
        <a:xfrm>
          <a:off x="339699" y="3502969"/>
          <a:ext cx="4755794" cy="5313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758" tIns="0" rIns="17975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9 - Advanced Features</a:t>
          </a:r>
        </a:p>
      </dsp:txBody>
      <dsp:txXfrm>
        <a:off x="365638" y="3528908"/>
        <a:ext cx="4703916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E41D-74F4-4719-A1F0-7BF7C079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57B99-7A55-4307-89ED-DF2709025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3672-3E54-4284-9F1A-847C8364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9A9F-3374-46C2-8586-681689C2B2C6}" type="datetimeFigureOut">
              <a:rPr lang="en-IN" smtClean="0"/>
              <a:t>03/08/21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2ACB-C59A-4C28-8FFE-42A6D231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E763-B93D-4A73-97D9-6142ABD6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4ECE-036C-4F17-B33B-E445786A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5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8785-6240-425A-AE1E-B3CAF2BD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7DF5-D38C-4E42-B4F2-E1FD3C942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9D6E8-B080-407A-8083-2E125B1A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9A9F-3374-46C2-8586-681689C2B2C6}" type="datetimeFigureOut">
              <a:rPr lang="en-IN" smtClean="0"/>
              <a:t>03/08/21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62BC8-85F8-4BEC-993F-765AAF42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C967-AB65-4911-B37F-4D8FDD84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4ECE-036C-4F17-B33B-E445786A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20D24-A513-4711-B77D-EC1440F67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1291A-F423-4B78-8D56-C1BC1BB49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1DF1-BFF9-4331-92F4-1D48B02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9A9F-3374-46C2-8586-681689C2B2C6}" type="datetimeFigureOut">
              <a:rPr lang="en-IN" smtClean="0"/>
              <a:t>03/08/21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E5C7-B565-44C8-A5E5-CC9D8AB0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C5B00-F089-44AC-B6D2-059A351C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4ECE-036C-4F17-B33B-E445786A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4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1644650"/>
            <a:ext cx="10922000" cy="1939727"/>
          </a:xfrm>
          <a:prstGeom prst="rect">
            <a:avLst/>
          </a:prstGeom>
        </p:spPr>
        <p:txBody>
          <a:bodyPr/>
          <a:lstStyle>
            <a:lvl1pPr defTabSz="1219169">
              <a:lnSpc>
                <a:spcPct val="90000"/>
              </a:lnSpc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35000" y="6082799"/>
            <a:ext cx="10922000" cy="347028"/>
          </a:xfrm>
          <a:prstGeom prst="rect">
            <a:avLst/>
          </a:prstGeom>
        </p:spPr>
        <p:txBody>
          <a:bodyPr/>
          <a:lstStyle>
            <a:lvl1pPr marL="0" indent="0" algn="ctr" defTabSz="412750">
              <a:spcBef>
                <a:spcPts val="0"/>
              </a:spcBef>
              <a:buClrTx/>
              <a:buSzTx/>
              <a:buNone/>
              <a:defRPr sz="175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3492500"/>
            <a:ext cx="10922000" cy="1256176"/>
          </a:xfrm>
          <a:prstGeom prst="rect">
            <a:avLst/>
          </a:prstGeom>
        </p:spPr>
        <p:txBody>
          <a:bodyPr/>
          <a:lstStyle>
            <a:lvl1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412750">
              <a:spcBef>
                <a:spcPts val="0"/>
              </a:spcBef>
              <a:buClrTx/>
              <a:buSzTx/>
              <a:buNone/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88812" y="6540500"/>
            <a:ext cx="208027" cy="23355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96510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096E-5AAF-4936-984B-6D353131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79BF-B5D3-403F-A54A-2B79ED48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A1D3-9B01-427D-ABD7-1A81D945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9A9F-3374-46C2-8586-681689C2B2C6}" type="datetimeFigureOut">
              <a:rPr lang="en-IN" smtClean="0"/>
              <a:t>03/08/21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E9061-DE03-46CB-B65F-F886F1D8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BAB54-0566-4035-BBB7-8A8289BF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4ECE-036C-4F17-B33B-E445786A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80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76E6-7EDF-4F37-AF57-E8B0E3CC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81050-2E5E-409E-AB08-87BF3489B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A2624-B4E6-455E-A648-E823CDF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9A9F-3374-46C2-8586-681689C2B2C6}" type="datetimeFigureOut">
              <a:rPr lang="en-IN" smtClean="0"/>
              <a:t>03/08/21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08B4-6631-4236-8459-61075029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1CD5-5B9A-407D-A657-D31D5E6D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4ECE-036C-4F17-B33B-E445786A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86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4DB3-A22D-486F-9B54-5F99EE71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2F6D-9C48-4863-93E8-4DB1300C4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25300-9D25-4033-866C-55FC38C1C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A180-E522-4818-B0DA-C9EEF8D1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9A9F-3374-46C2-8586-681689C2B2C6}" type="datetimeFigureOut">
              <a:rPr lang="en-IN" smtClean="0"/>
              <a:t>03/08/21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1CA2-86B2-4D84-AC4B-752D0370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9B5F9-716E-4604-A820-D513DC29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4ECE-036C-4F17-B33B-E445786A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4BA0-0E84-43AA-8EDC-0E14C391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96726-5BE5-493C-B655-9C647256F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FAC21-CFBE-4D1A-9143-B9CF0151C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68213-2D12-4226-BA4C-33C57506B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C133B-1022-45BD-9C80-DE3EFDF41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69D11-9F00-4471-ACF7-1C22AD1C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9A9F-3374-46C2-8586-681689C2B2C6}" type="datetimeFigureOut">
              <a:rPr lang="en-IN" smtClean="0"/>
              <a:t>03/08/21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1C737-19C3-4313-A244-04E7E838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4B0FB-EEB6-4F93-8AA1-AA4D34A7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4ECE-036C-4F17-B33B-E445786A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97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2D67-B537-46E7-86C7-1438DBE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13BE3-201F-4E88-B755-32BB0E7A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9A9F-3374-46C2-8586-681689C2B2C6}" type="datetimeFigureOut">
              <a:rPr lang="en-IN" smtClean="0"/>
              <a:t>03/08/21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38D3C-AF95-412C-86BE-7AECDCA6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0D156-DCA9-4499-97DA-D0F63A0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4ECE-036C-4F17-B33B-E445786A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89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29E08-EAF5-458D-8EF3-69DBB51A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9A9F-3374-46C2-8586-681689C2B2C6}" type="datetimeFigureOut">
              <a:rPr lang="en-IN" smtClean="0"/>
              <a:t>03/08/21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23AB5-3B3B-45A4-A414-58094845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F6328-73C0-469A-A2B4-12A3E87C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4ECE-036C-4F17-B33B-E445786A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8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C99D-96C7-44B3-A500-E4EA2D21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184E-99BD-4916-B53B-0C4EFF38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70E8A-BBD0-44F8-B850-9F0F50A8A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452CA-1865-4872-B004-F7D9B710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9A9F-3374-46C2-8586-681689C2B2C6}" type="datetimeFigureOut">
              <a:rPr lang="en-IN" smtClean="0"/>
              <a:t>03/08/21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B539D-2460-4E71-93F1-41B3F576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56A1F-9EB2-47CA-9EE4-994FDA45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4ECE-036C-4F17-B33B-E445786A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0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33F4-C8C2-479B-ABED-F8324AE7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DFF8F-9EF6-4DD6-BA19-527772041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B4F34-E5A4-4B52-81C8-43CA8E982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A0951-C9A1-42AC-B5A8-6F6764CF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9A9F-3374-46C2-8586-681689C2B2C6}" type="datetimeFigureOut">
              <a:rPr lang="en-IN" smtClean="0"/>
              <a:t>03/08/21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D777E-2D16-4A0C-86DC-F7C15174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7CE17-A57C-4951-A5EA-CE781C6A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4ECE-036C-4F17-B33B-E445786A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78FAB-1FEA-4495-BDDF-2E5DA4AD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FAB8F-397D-4746-9122-6F946ED8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290B-7D93-4F07-A2AA-305C61BE8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9A9F-3374-46C2-8586-681689C2B2C6}" type="datetimeFigureOut">
              <a:rPr lang="en-IN" smtClean="0"/>
              <a:t>03/08/21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AB68-82C6-41EB-8CBB-960C70618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FBDE-1F49-47F5-80EE-B0D8B9553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4ECE-036C-4F17-B33B-E445786A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6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60651-A647-46FF-8304-2F579240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Outline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7BDCF3B2-6B0F-4B46-868A-139E1944E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405674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2299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A0464B3-DA2F-4CFB-8032-4C567A4D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Outline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48ABDA2-BFBC-4C2E-A4B5-CDF9DD65D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220454"/>
              </p:ext>
            </p:extLst>
          </p:nvPr>
        </p:nvGraphicFramePr>
        <p:xfrm>
          <a:off x="5093207" y="620392"/>
          <a:ext cx="6874379" cy="5890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90247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40B891-11AF-487E-90EE-8580EE90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Outline</a:t>
            </a:r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A231D7F4-2E1B-4F5E-B3EF-F5325C0A2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31463"/>
              </p:ext>
            </p:extLst>
          </p:nvPr>
        </p:nvGraphicFramePr>
        <p:xfrm>
          <a:off x="4596493" y="146957"/>
          <a:ext cx="7356021" cy="6351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319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EF432A-F462-4A9C-9F75-8A42A409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Outline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8A2C165F-FD9B-48AE-B2E8-913BC19A7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3721135"/>
              </p:ext>
            </p:extLst>
          </p:nvPr>
        </p:nvGraphicFramePr>
        <p:xfrm>
          <a:off x="5093208" y="620392"/>
          <a:ext cx="6793992" cy="5780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4438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0587BC1-4FCB-46E6-A68F-22528DF44E8B}"/>
</file>

<file path=customXml/itemProps2.xml><?xml version="1.0" encoding="utf-8"?>
<ds:datastoreItem xmlns:ds="http://schemas.openxmlformats.org/officeDocument/2006/customXml" ds:itemID="{34D00AD5-1070-4EBB-A84B-59B94AD23780}"/>
</file>

<file path=customXml/itemProps3.xml><?xml version="1.0" encoding="utf-8"?>
<ds:datastoreItem xmlns:ds="http://schemas.openxmlformats.org/officeDocument/2006/customXml" ds:itemID="{E877AA37-E1C5-4BE7-A204-584856B76FE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299</Words>
  <Application>Microsoft Macintosh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Graphik Medium</vt:lpstr>
      <vt:lpstr>Office Theme</vt:lpstr>
      <vt:lpstr>Course Outline</vt:lpstr>
      <vt:lpstr>Course Outline</vt:lpstr>
      <vt:lpstr>Course Outline</vt:lpstr>
      <vt:lpstr>Course Outline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Outline</dc:title>
  <dc:creator>Sakshi Choudhary</dc:creator>
  <cp:lastModifiedBy>Microsoft Office User</cp:lastModifiedBy>
  <cp:revision>4</cp:revision>
  <dcterms:created xsi:type="dcterms:W3CDTF">2021-08-01T19:36:14Z</dcterms:created>
  <dcterms:modified xsi:type="dcterms:W3CDTF">2021-08-02T20:41:10Z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