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La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3c26f6d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d3c26f6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686a27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3686a2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only slide">
  <p:cSld name="TITLE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685800" y="186519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cxnSp>
        <p:nvCxnSpPr>
          <p:cNvPr id="16" name="Google Shape;16;p4"/>
          <p:cNvCxnSpPr/>
          <p:nvPr/>
        </p:nvCxnSpPr>
        <p:spPr>
          <a:xfrm flipH="1" rot="10800000">
            <a:off x="454500" y="977625"/>
            <a:ext cx="8235000" cy="6000"/>
          </a:xfrm>
          <a:prstGeom prst="straightConnector1">
            <a:avLst/>
          </a:prstGeom>
          <a:noFill/>
          <a:ln cap="flat" cmpd="sng" w="28575">
            <a:solidFill>
              <a:srgbClr val="D8710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code block">
  <p:cSld name="TITLE_AND_BODY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457200" y="1200150"/>
            <a:ext cx="8229600" cy="1845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cxnSp>
        <p:nvCxnSpPr>
          <p:cNvPr id="20" name="Google Shape;20;p5"/>
          <p:cNvCxnSpPr/>
          <p:nvPr/>
        </p:nvCxnSpPr>
        <p:spPr>
          <a:xfrm flipH="1" rot="10800000">
            <a:off x="454500" y="977625"/>
            <a:ext cx="8235000" cy="6000"/>
          </a:xfrm>
          <a:prstGeom prst="straightConnector1">
            <a:avLst/>
          </a:prstGeom>
          <a:noFill/>
          <a:ln cap="flat" cmpd="sng" w="28575">
            <a:solidFill>
              <a:srgbClr val="D8710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57200" y="3182825"/>
            <a:ext cx="8229600" cy="1845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 body with code block">
  <p:cSld name="TITLE_AND_BODY_1_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457200" y="3182825"/>
            <a:ext cx="8229600" cy="18459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57200" y="1200150"/>
            <a:ext cx="8229600" cy="1845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26" name="Google Shape;26;p6"/>
          <p:cNvCxnSpPr/>
          <p:nvPr/>
        </p:nvCxnSpPr>
        <p:spPr>
          <a:xfrm flipH="1" rot="10800000">
            <a:off x="454500" y="977625"/>
            <a:ext cx="8235000" cy="6000"/>
          </a:xfrm>
          <a:prstGeom prst="straightConnector1">
            <a:avLst/>
          </a:prstGeom>
          <a:noFill/>
          <a:ln cap="flat" cmpd="sng" w="28575">
            <a:solidFill>
              <a:srgbClr val="D8710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body with code block">
  <p:cSld name="TITLE_AND_BODY_1_2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body"/>
          </p:nvPr>
        </p:nvSpPr>
        <p:spPr>
          <a:xfrm>
            <a:off x="457200" y="2738375"/>
            <a:ext cx="8229600" cy="22902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2" type="body"/>
          </p:nvPr>
        </p:nvSpPr>
        <p:spPr>
          <a:xfrm>
            <a:off x="457200" y="199050"/>
            <a:ext cx="8229600" cy="2388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 body">
  <p:cSld name="TITLE_AND_BODY_1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idx="1" type="body"/>
          </p:nvPr>
        </p:nvSpPr>
        <p:spPr>
          <a:xfrm>
            <a:off x="457200" y="1200150"/>
            <a:ext cx="8229600" cy="3828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33" name="Google Shape;33;p8"/>
          <p:cNvCxnSpPr/>
          <p:nvPr/>
        </p:nvCxnSpPr>
        <p:spPr>
          <a:xfrm flipH="1" rot="10800000">
            <a:off x="454500" y="977625"/>
            <a:ext cx="8235000" cy="6000"/>
          </a:xfrm>
          <a:prstGeom prst="straightConnector1">
            <a:avLst/>
          </a:prstGeom>
          <a:noFill/>
          <a:ln cap="flat" cmpd="sng" w="28575">
            <a:solidFill>
              <a:srgbClr val="D8710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body">
  <p:cSld name="TITLE_AND_BODY_1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idx="1" type="body"/>
          </p:nvPr>
        </p:nvSpPr>
        <p:spPr>
          <a:xfrm>
            <a:off x="457200" y="126675"/>
            <a:ext cx="8229600" cy="49020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Char char="●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Sed</a:t>
            </a:r>
            <a:endParaRPr/>
          </a:p>
        </p:txBody>
      </p:sp>
      <p:sp>
        <p:nvSpPr>
          <p:cNvPr id="50" name="Google Shape;50;p14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 Editor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Sed and Streams</a:t>
            </a:r>
            <a:endParaRPr/>
          </a:p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Sed = </a:t>
            </a:r>
            <a:r>
              <a:rPr b="1" lang="en"/>
              <a:t>S</a:t>
            </a:r>
            <a:r>
              <a:rPr lang="en"/>
              <a:t>tream </a:t>
            </a:r>
            <a:r>
              <a:rPr b="1" lang="en"/>
              <a:t>ed</a:t>
            </a:r>
            <a:r>
              <a:rPr lang="en"/>
              <a:t>itor.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stream is data that travels from: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process to another through a pipe.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file to another as a redirect.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device to another.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Standard Input = Standard Input Stream, etc.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Streams are typically textual data.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Sed Usage</a:t>
            </a:r>
            <a:endParaRPr/>
          </a:p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Sed performs text transformations on streams.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</a:t>
            </a:r>
            <a:r>
              <a:rPr lang="en"/>
              <a:t>ubstitute </a:t>
            </a:r>
            <a:r>
              <a:rPr lang="en"/>
              <a:t>some </a:t>
            </a:r>
            <a:r>
              <a:rPr lang="en"/>
              <a:t>text for other text.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Remove lines.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Append text after given lines.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Insert text before certain lines.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Sed is used </a:t>
            </a:r>
            <a:r>
              <a:rPr lang="en"/>
              <a:t>programmatically</a:t>
            </a:r>
            <a:r>
              <a:rPr lang="en"/>
              <a:t>, not interactively.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 - Orange Bar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