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5"/>
  </p:notesMasterIdLst>
  <p:sldIdLst>
    <p:sldId id="299" r:id="rId3"/>
    <p:sldId id="300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8315"/>
    <a:srgbClr val="CE6F3A"/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43" d="100"/>
          <a:sy n="143" d="100"/>
        </p:scale>
        <p:origin x="780" y="11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0270F-8E44-4BE8-9AEC-4CA966B5CB6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66D5-A8FB-4F4C-A006-5AEE1FA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1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1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699791" y="1226460"/>
            <a:ext cx="5760641" cy="1132869"/>
            <a:chOff x="3659148" y="1266469"/>
            <a:chExt cx="2281004" cy="86901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566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Details Get Handler for Service Type.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Details Razor page (UI) for Service Type.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All fields should be disabled or read only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59148" y="1266469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Service Type Details Razor Page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0A0C7FC-B334-4A96-9FEB-FE74394A6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643758"/>
            <a:ext cx="4466468" cy="221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4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2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699791" y="1226458"/>
            <a:ext cx="5760641" cy="1132868"/>
            <a:chOff x="3659148" y="1266469"/>
            <a:chExt cx="2281004" cy="86901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566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Delete Get and Post Handler for Service Type.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Delete Razor Page (UI) for Service Type.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All fields should be disabled or read only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59148" y="1266469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Service Type Delete Razor Page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7B608E3-E257-4B80-B063-9FA757A27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004" y="2396019"/>
            <a:ext cx="6588224" cy="264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8784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70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Contents Slide Master</vt:lpstr>
      <vt:lpstr>Section Break Slide Master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bhrugen patel</cp:lastModifiedBy>
  <cp:revision>113</cp:revision>
  <dcterms:created xsi:type="dcterms:W3CDTF">2016-12-05T23:26:54Z</dcterms:created>
  <dcterms:modified xsi:type="dcterms:W3CDTF">2019-01-30T23:52:00Z</dcterms:modified>
</cp:coreProperties>
</file>