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"/>
  </p:notesMasterIdLst>
  <p:sldIdLst>
    <p:sldId id="301" r:id="rId3"/>
    <p:sldId id="30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315"/>
    <a:srgbClr val="CE6F3A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43" d="100"/>
          <a:sy n="143" d="100"/>
        </p:scale>
        <p:origin x="780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270F-8E44-4BE8-9AEC-4CA966B5CB6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6D5-A8FB-4F4C-A006-5AEE1FA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699791" y="1226459"/>
            <a:ext cx="5760641" cy="1779200"/>
            <a:chOff x="3659148" y="1266469"/>
            <a:chExt cx="2281004" cy="1364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1062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Edit User Razor Page with Page model and add GET handler.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Modify Edit User Razor Page (UI) and design the page.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        HINT : Get handler will receive User ID (string).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Modify Edit User Razor Page model and add POST Handler.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HINT : Take advantage of Bind Property and Email should not be editable.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59148" y="1266469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User Edit Razor Page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6E1542E-233A-4BD1-8674-0B4ED512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787774"/>
            <a:ext cx="3914631" cy="224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4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699791" y="1226459"/>
            <a:ext cx="5760641" cy="1532977"/>
            <a:chOff x="3659148" y="1266469"/>
            <a:chExt cx="2281004" cy="11759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87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User Razor Page with Page model and add GET handler.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Modify Delete User Razor Page (UI) and design the page.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        HINT : Get handler will receive User ID (string).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Modify Delete User Razor Page model and add POST Handler.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HINT : Take advantage of Bind Property.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59148" y="1266469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User Delete Razor Page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9699FD7-50E7-474D-BFC9-424D6C37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897" y="2759436"/>
            <a:ext cx="3749535" cy="22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3232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134</Words>
  <Application>Microsoft Office PowerPoint</Application>
  <PresentationFormat>On-screen Show (16:9)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Contents Slide Master</vt:lpstr>
      <vt:lpstr>Section Break Slide Master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bhrugen patel</cp:lastModifiedBy>
  <cp:revision>113</cp:revision>
  <dcterms:created xsi:type="dcterms:W3CDTF">2016-12-05T23:26:54Z</dcterms:created>
  <dcterms:modified xsi:type="dcterms:W3CDTF">2019-01-30T23:51:44Z</dcterms:modified>
</cp:coreProperties>
</file>