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"/>
  </p:notesMasterIdLst>
  <p:sldIdLst>
    <p:sldId id="303" r:id="rId3"/>
    <p:sldId id="304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315"/>
    <a:srgbClr val="CE6F3A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43" d="100"/>
          <a:sy n="143" d="100"/>
        </p:scale>
        <p:origin x="780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270F-8E44-4BE8-9AEC-4CA966B5CB6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6D5-A8FB-4F4C-A006-5AEE1FA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699791" y="1226459"/>
            <a:ext cx="5760641" cy="1779200"/>
            <a:chOff x="3659148" y="1266469"/>
            <a:chExt cx="2281004" cy="1364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1062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Edit Car Razor Page with Page model and add GET handler.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Modify Edit Car Razor Page (UI) and design the page.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        HINT : Get handler will receive User ID (string).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Modify Edit Car Razor Page model and add POST Handler.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HINT : Take advantage of Bind Property.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59148" y="1266469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Cars Edit Razor Page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46E46F3-D9E5-4EF7-B464-98827DF2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858633"/>
            <a:ext cx="3350543" cy="21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6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699791" y="1226459"/>
            <a:ext cx="5760641" cy="1532977"/>
            <a:chOff x="3659148" y="1266469"/>
            <a:chExt cx="2281004" cy="11759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87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Car Razor Page with Page model and add GET handler.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Modify Delete Car Razor Page (UI) and design the page.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        HINT : Get handler will receive User ID (string).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Modify Delete Car Razor Page model and add POST Handler.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HINT : Take advantage of Bind Property.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59148" y="1266469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Car’s Delete Razor Page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D28E136-318B-45A8-B422-35A67384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20" y="2721575"/>
            <a:ext cx="3808596" cy="23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588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128</Words>
  <Application>Microsoft Office PowerPoint</Application>
  <PresentationFormat>On-screen Show (16:9)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Contents Slide Master</vt:lpstr>
      <vt:lpstr>Section Break Slide Master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bhrugen patel</cp:lastModifiedBy>
  <cp:revision>113</cp:revision>
  <dcterms:created xsi:type="dcterms:W3CDTF">2016-12-05T23:26:54Z</dcterms:created>
  <dcterms:modified xsi:type="dcterms:W3CDTF">2019-01-30T23:51:22Z</dcterms:modified>
</cp:coreProperties>
</file>