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1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0544"/>
            <a:ext cx="12192000" cy="960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990344"/>
            <a:ext cx="121920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0744"/>
            <a:ext cx="12192000" cy="960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0544"/>
            <a:ext cx="12192000" cy="960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990344"/>
            <a:ext cx="121920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6841"/>
            <a:ext cx="7773034" cy="156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990725"/>
          </a:xfrm>
          <a:custGeom>
            <a:avLst/>
            <a:gdLst/>
            <a:ahLst/>
            <a:cxnLst/>
            <a:rect l="l" t="t" r="r" b="b"/>
            <a:pathLst>
              <a:path w="12192000" h="1990725">
                <a:moveTo>
                  <a:pt x="0" y="1990344"/>
                </a:moveTo>
                <a:lnTo>
                  <a:pt x="12192000" y="1990344"/>
                </a:lnTo>
                <a:lnTo>
                  <a:pt x="12192000" y="0"/>
                </a:lnTo>
                <a:lnTo>
                  <a:pt x="0" y="0"/>
                </a:lnTo>
                <a:lnTo>
                  <a:pt x="0" y="1990344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686555"/>
            <a:ext cx="12192000" cy="3171825"/>
          </a:xfrm>
          <a:custGeom>
            <a:avLst/>
            <a:gdLst/>
            <a:ahLst/>
            <a:cxnLst/>
            <a:rect l="l" t="t" r="r" b="b"/>
            <a:pathLst>
              <a:path w="12192000" h="3171825">
                <a:moveTo>
                  <a:pt x="0" y="3171443"/>
                </a:moveTo>
                <a:lnTo>
                  <a:pt x="12192000" y="3171443"/>
                </a:lnTo>
                <a:lnTo>
                  <a:pt x="12192000" y="0"/>
                </a:lnTo>
                <a:lnTo>
                  <a:pt x="0" y="0"/>
                </a:lnTo>
                <a:lnTo>
                  <a:pt x="0" y="3171443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0544"/>
            <a:ext cx="12192000" cy="960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0" y="1990344"/>
            <a:ext cx="12192000" cy="1600200"/>
          </a:xfrm>
          <a:prstGeom prst="rect">
            <a:avLst/>
          </a:prstGeom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609600">
              <a:lnSpc>
                <a:spcPts val="7215"/>
              </a:lnSpc>
            </a:pPr>
            <a:r>
              <a:rPr dirty="0" sz="5400" spc="-6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dirty="0" sz="5400" spc="-1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5400" spc="-40">
                <a:solidFill>
                  <a:srgbClr val="FFFFFF"/>
                </a:solidFill>
                <a:latin typeface="Calibri Light"/>
                <a:cs typeface="Calibri Light"/>
              </a:rPr>
              <a:t>Analysis</a:t>
            </a:r>
            <a:r>
              <a:rPr dirty="0" sz="5400" spc="-1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5400" spc="-25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dirty="0" sz="5400" spc="-1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66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endParaRPr sz="6600">
              <a:latin typeface="Calibri"/>
              <a:cs typeface="Calibri"/>
            </a:endParaRPr>
          </a:p>
          <a:p>
            <a:pPr algn="ctr" marR="1188085">
              <a:lnSpc>
                <a:spcPct val="100000"/>
              </a:lnSpc>
              <a:spcBef>
                <a:spcPts val="215"/>
              </a:spcBef>
            </a:pPr>
            <a:r>
              <a:rPr dirty="0" sz="2800" spc="-15">
                <a:solidFill>
                  <a:srgbClr val="FFFFFF"/>
                </a:solidFill>
                <a:latin typeface="Calibri Light"/>
                <a:cs typeface="Calibri Light"/>
              </a:rPr>
              <a:t>Idan</a:t>
            </a:r>
            <a:r>
              <a:rPr dirty="0" sz="2800" spc="-1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 Light"/>
                <a:cs typeface="Calibri Light"/>
              </a:rPr>
              <a:t>Gabrieli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55438" y="4425441"/>
            <a:ext cx="1262380" cy="438150"/>
            <a:chOff x="5155438" y="4425441"/>
            <a:chExt cx="1262380" cy="438150"/>
          </a:xfrm>
        </p:grpSpPr>
        <p:sp>
          <p:nvSpPr>
            <p:cNvPr id="7" name="object 7"/>
            <p:cNvSpPr/>
            <p:nvPr/>
          </p:nvSpPr>
          <p:spPr>
            <a:xfrm>
              <a:off x="5161788" y="4431791"/>
              <a:ext cx="1249680" cy="425450"/>
            </a:xfrm>
            <a:custGeom>
              <a:avLst/>
              <a:gdLst/>
              <a:ahLst/>
              <a:cxnLst/>
              <a:rect l="l" t="t" r="r" b="b"/>
              <a:pathLst>
                <a:path w="1249679" h="425450">
                  <a:moveTo>
                    <a:pt x="1037082" y="0"/>
                  </a:moveTo>
                  <a:lnTo>
                    <a:pt x="1037082" y="162305"/>
                  </a:lnTo>
                  <a:lnTo>
                    <a:pt x="0" y="162305"/>
                  </a:lnTo>
                  <a:lnTo>
                    <a:pt x="0" y="262889"/>
                  </a:lnTo>
                  <a:lnTo>
                    <a:pt x="1037082" y="262889"/>
                  </a:lnTo>
                  <a:lnTo>
                    <a:pt x="1037082" y="425195"/>
                  </a:lnTo>
                  <a:lnTo>
                    <a:pt x="1249679" y="212597"/>
                  </a:lnTo>
                  <a:lnTo>
                    <a:pt x="103708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1788" y="4431791"/>
              <a:ext cx="1249680" cy="425450"/>
            </a:xfrm>
            <a:custGeom>
              <a:avLst/>
              <a:gdLst/>
              <a:ahLst/>
              <a:cxnLst/>
              <a:rect l="l" t="t" r="r" b="b"/>
              <a:pathLst>
                <a:path w="1249679" h="425450">
                  <a:moveTo>
                    <a:pt x="0" y="162305"/>
                  </a:moveTo>
                  <a:lnTo>
                    <a:pt x="1037082" y="162305"/>
                  </a:lnTo>
                  <a:lnTo>
                    <a:pt x="1037082" y="0"/>
                  </a:lnTo>
                  <a:lnTo>
                    <a:pt x="1249679" y="212597"/>
                  </a:lnTo>
                  <a:lnTo>
                    <a:pt x="1037082" y="425195"/>
                  </a:lnTo>
                  <a:lnTo>
                    <a:pt x="1037082" y="262889"/>
                  </a:lnTo>
                  <a:lnTo>
                    <a:pt x="0" y="262889"/>
                  </a:lnTo>
                  <a:lnTo>
                    <a:pt x="0" y="162305"/>
                  </a:lnTo>
                  <a:close/>
                </a:path>
              </a:pathLst>
            </a:custGeom>
            <a:ln w="12700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379091" y="4023436"/>
            <a:ext cx="681672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8645" algn="l"/>
              </a:tabLst>
            </a:pPr>
            <a:r>
              <a:rPr dirty="0" sz="6600" spc="-25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6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b="1">
                <a:solidFill>
                  <a:srgbClr val="FFFF00"/>
                </a:solidFill>
                <a:latin typeface="Calibri"/>
                <a:cs typeface="Calibri"/>
              </a:rPr>
              <a:t>1	</a:t>
            </a:r>
            <a:r>
              <a:rPr dirty="0" sz="6600" spc="-25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66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600" b="1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endParaRPr sz="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90344"/>
            <a:ext cx="12192000" cy="1600200"/>
          </a:xfrm>
          <a:prstGeom prst="rect">
            <a:avLst/>
          </a:prstGeom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357505" rIns="0" bIns="0" rtlCol="0" vert="horz">
            <a:spAutoFit/>
          </a:bodyPr>
          <a:lstStyle/>
          <a:p>
            <a:pPr marL="862965">
              <a:lnSpc>
                <a:spcPct val="100000"/>
              </a:lnSpc>
              <a:spcBef>
                <a:spcPts val="2815"/>
              </a:spcBef>
            </a:pPr>
            <a:r>
              <a:rPr dirty="0" sz="54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r>
              <a:rPr dirty="0" sz="5400" spc="-1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540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5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40">
                <a:solidFill>
                  <a:srgbClr val="FFFFFF"/>
                </a:solidFill>
                <a:latin typeface="Calibri Light"/>
                <a:cs typeface="Calibri Light"/>
              </a:rPr>
              <a:t>Combining</a:t>
            </a:r>
            <a:r>
              <a:rPr dirty="0" sz="4400" spc="-10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5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dirty="0" sz="44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45">
                <a:solidFill>
                  <a:srgbClr val="FFFFFF"/>
                </a:solidFill>
                <a:latin typeface="Calibri Light"/>
                <a:cs typeface="Calibri Light"/>
              </a:rPr>
              <a:t>from</a:t>
            </a:r>
            <a:r>
              <a:rPr dirty="0" sz="4400" spc="-1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30">
                <a:solidFill>
                  <a:srgbClr val="FFFFFF"/>
                </a:solidFill>
                <a:latin typeface="Calibri Light"/>
                <a:cs typeface="Calibri Light"/>
              </a:rPr>
              <a:t>Multiple</a:t>
            </a:r>
            <a:r>
              <a:rPr dirty="0" sz="4400" spc="-9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400" spc="-85">
                <a:solidFill>
                  <a:srgbClr val="FFFFFF"/>
                </a:solidFill>
                <a:latin typeface="Calibri Light"/>
                <a:cs typeface="Calibri Light"/>
              </a:rPr>
              <a:t>Tables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5098" y="3946397"/>
            <a:ext cx="508571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0">
                <a:solidFill>
                  <a:srgbClr val="FFFFFF"/>
                </a:solidFill>
                <a:latin typeface="Calibri Light"/>
                <a:cs typeface="Calibri Light"/>
              </a:rPr>
              <a:t>Union,</a:t>
            </a:r>
            <a:r>
              <a:rPr dirty="0" sz="3500" spc="-1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500" spc="-35">
                <a:solidFill>
                  <a:srgbClr val="FFFFFF"/>
                </a:solidFill>
                <a:latin typeface="Calibri Light"/>
                <a:cs typeface="Calibri Light"/>
              </a:rPr>
              <a:t>Intersect,</a:t>
            </a:r>
            <a:r>
              <a:rPr dirty="0" sz="3500" spc="-10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500" spc="-35">
                <a:solidFill>
                  <a:srgbClr val="FFFFFF"/>
                </a:solidFill>
                <a:latin typeface="Calibri Light"/>
                <a:cs typeface="Calibri Light"/>
              </a:rPr>
              <a:t>Except,</a:t>
            </a:r>
            <a:r>
              <a:rPr dirty="0" sz="3500" spc="-10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Calibri Light"/>
                <a:cs typeface="Calibri Light"/>
              </a:rPr>
              <a:t>Join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15792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UN</a:t>
            </a:r>
            <a:r>
              <a:rPr dirty="0" spc="-20"/>
              <a:t>I</a:t>
            </a:r>
            <a:r>
              <a:rPr dirty="0" spc="-6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6030595" cy="3884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Combine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outputs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ts val="285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Dropping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duplicates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10"/>
              </a:lnSpc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05"/>
              </a:lnSpc>
            </a:pP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45"/>
              </a:lnSpc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table2;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35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09229" y="2124836"/>
            <a:ext cx="2482215" cy="1314450"/>
            <a:chOff x="8309229" y="2124836"/>
            <a:chExt cx="2482215" cy="1314450"/>
          </a:xfrm>
        </p:grpSpPr>
        <p:sp>
          <p:nvSpPr>
            <p:cNvPr id="5" name="object 5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2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2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700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2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700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2" y="1295400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7031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1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1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1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7031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700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1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700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1" y="1295400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061195" y="3819219"/>
            <a:ext cx="11493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UNION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3484" y="2530220"/>
            <a:ext cx="231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8493" y="2530220"/>
            <a:ext cx="219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23604" y="2855975"/>
            <a:ext cx="1025525" cy="951865"/>
          </a:xfrm>
          <a:custGeom>
            <a:avLst/>
            <a:gdLst/>
            <a:ahLst/>
            <a:cxnLst/>
            <a:rect l="l" t="t" r="r" b="b"/>
            <a:pathLst>
              <a:path w="1025525" h="951864">
                <a:moveTo>
                  <a:pt x="1025525" y="185928"/>
                </a:moveTo>
                <a:lnTo>
                  <a:pt x="955929" y="235077"/>
                </a:lnTo>
                <a:lnTo>
                  <a:pt x="983818" y="250088"/>
                </a:lnTo>
                <a:lnTo>
                  <a:pt x="619861" y="927531"/>
                </a:lnTo>
                <a:lnTo>
                  <a:pt x="499986" y="74561"/>
                </a:lnTo>
                <a:lnTo>
                  <a:pt x="531495" y="70104"/>
                </a:lnTo>
                <a:lnTo>
                  <a:pt x="525881" y="61976"/>
                </a:lnTo>
                <a:lnTo>
                  <a:pt x="483108" y="0"/>
                </a:lnTo>
                <a:lnTo>
                  <a:pt x="455930" y="80772"/>
                </a:lnTo>
                <a:lnTo>
                  <a:pt x="487413" y="76339"/>
                </a:lnTo>
                <a:lnTo>
                  <a:pt x="607339" y="929551"/>
                </a:lnTo>
                <a:lnTo>
                  <a:pt x="58839" y="391668"/>
                </a:lnTo>
                <a:lnTo>
                  <a:pt x="67564" y="382778"/>
                </a:lnTo>
                <a:lnTo>
                  <a:pt x="81026" y="369062"/>
                </a:lnTo>
                <a:lnTo>
                  <a:pt x="0" y="342900"/>
                </a:lnTo>
                <a:lnTo>
                  <a:pt x="27686" y="423418"/>
                </a:lnTo>
                <a:lnTo>
                  <a:pt x="49911" y="400773"/>
                </a:lnTo>
                <a:lnTo>
                  <a:pt x="611759" y="951738"/>
                </a:lnTo>
                <a:lnTo>
                  <a:pt x="616839" y="946505"/>
                </a:lnTo>
                <a:lnTo>
                  <a:pt x="618134" y="946340"/>
                </a:lnTo>
                <a:lnTo>
                  <a:pt x="622808" y="948817"/>
                </a:lnTo>
                <a:lnTo>
                  <a:pt x="995070" y="256146"/>
                </a:lnTo>
                <a:lnTo>
                  <a:pt x="1022985" y="271145"/>
                </a:lnTo>
                <a:lnTo>
                  <a:pt x="1023937" y="238887"/>
                </a:lnTo>
                <a:lnTo>
                  <a:pt x="1025525" y="185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409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INTERSECT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6080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Overlapping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71494"/>
            <a:ext cx="5083810" cy="16681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69900" marR="86360">
              <a:lnSpc>
                <a:spcPct val="107500"/>
              </a:lnSpc>
              <a:spcBef>
                <a:spcPts val="15"/>
              </a:spcBef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table1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INTERSECT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09229" y="2124836"/>
            <a:ext cx="2482215" cy="1314450"/>
            <a:chOff x="8309229" y="2124836"/>
            <a:chExt cx="2482215" cy="1314450"/>
          </a:xfrm>
        </p:grpSpPr>
        <p:sp>
          <p:nvSpPr>
            <p:cNvPr id="6" name="object 6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2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2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F1FBF7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700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2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700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2" y="1295400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7031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1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1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1" y="0"/>
                  </a:lnTo>
                  <a:close/>
                </a:path>
              </a:pathLst>
            </a:custGeom>
            <a:solidFill>
              <a:srgbClr val="FFFFFF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7031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700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1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700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1" y="1295400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102597" y="3912870"/>
            <a:ext cx="1534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INTERSECT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33484" y="2530220"/>
            <a:ext cx="231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8493" y="2530220"/>
            <a:ext cx="219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60891" y="2337435"/>
            <a:ext cx="522605" cy="1560195"/>
            <a:chOff x="9360891" y="2337435"/>
            <a:chExt cx="522605" cy="1560195"/>
          </a:xfrm>
        </p:grpSpPr>
        <p:sp>
          <p:nvSpPr>
            <p:cNvPr id="14" name="object 14"/>
            <p:cNvSpPr/>
            <p:nvPr/>
          </p:nvSpPr>
          <p:spPr>
            <a:xfrm>
              <a:off x="9538334" y="2948940"/>
              <a:ext cx="344805" cy="948690"/>
            </a:xfrm>
            <a:custGeom>
              <a:avLst/>
              <a:gdLst/>
              <a:ahLst/>
              <a:cxnLst/>
              <a:rect l="l" t="t" r="r" b="b"/>
              <a:pathLst>
                <a:path w="344804" h="948689">
                  <a:moveTo>
                    <a:pt x="42006" y="69934"/>
                  </a:moveTo>
                  <a:lnTo>
                    <a:pt x="29936" y="74106"/>
                  </a:lnTo>
                  <a:lnTo>
                    <a:pt x="332740" y="948690"/>
                  </a:lnTo>
                  <a:lnTo>
                    <a:pt x="344678" y="944499"/>
                  </a:lnTo>
                  <a:lnTo>
                    <a:pt x="42006" y="69934"/>
                  </a:lnTo>
                  <a:close/>
                </a:path>
                <a:path w="344804" h="948689">
                  <a:moveTo>
                    <a:pt x="11049" y="0"/>
                  </a:moveTo>
                  <a:lnTo>
                    <a:pt x="0" y="84455"/>
                  </a:lnTo>
                  <a:lnTo>
                    <a:pt x="29936" y="74106"/>
                  </a:lnTo>
                  <a:lnTo>
                    <a:pt x="25781" y="62102"/>
                  </a:lnTo>
                  <a:lnTo>
                    <a:pt x="37846" y="57912"/>
                  </a:lnTo>
                  <a:lnTo>
                    <a:pt x="70319" y="57912"/>
                  </a:lnTo>
                  <a:lnTo>
                    <a:pt x="11049" y="0"/>
                  </a:lnTo>
                  <a:close/>
                </a:path>
                <a:path w="344804" h="948689">
                  <a:moveTo>
                    <a:pt x="37846" y="57912"/>
                  </a:moveTo>
                  <a:lnTo>
                    <a:pt x="25781" y="62102"/>
                  </a:lnTo>
                  <a:lnTo>
                    <a:pt x="29936" y="74106"/>
                  </a:lnTo>
                  <a:lnTo>
                    <a:pt x="42006" y="69934"/>
                  </a:lnTo>
                  <a:lnTo>
                    <a:pt x="37846" y="57912"/>
                  </a:lnTo>
                  <a:close/>
                </a:path>
                <a:path w="344804" h="948689">
                  <a:moveTo>
                    <a:pt x="70319" y="57912"/>
                  </a:moveTo>
                  <a:lnTo>
                    <a:pt x="37846" y="57912"/>
                  </a:lnTo>
                  <a:lnTo>
                    <a:pt x="42006" y="69934"/>
                  </a:lnTo>
                  <a:lnTo>
                    <a:pt x="72009" y="59562"/>
                  </a:lnTo>
                  <a:lnTo>
                    <a:pt x="70319" y="57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70416" y="2346960"/>
              <a:ext cx="364490" cy="866140"/>
            </a:xfrm>
            <a:custGeom>
              <a:avLst/>
              <a:gdLst/>
              <a:ahLst/>
              <a:cxnLst/>
              <a:rect l="l" t="t" r="r" b="b"/>
              <a:pathLst>
                <a:path w="364490" h="866139">
                  <a:moveTo>
                    <a:pt x="181761" y="0"/>
                  </a:moveTo>
                  <a:lnTo>
                    <a:pt x="136851" y="39719"/>
                  </a:lnTo>
                  <a:lnTo>
                    <a:pt x="112413" y="74830"/>
                  </a:lnTo>
                  <a:lnTo>
                    <a:pt x="89178" y="114300"/>
                  </a:lnTo>
                  <a:lnTo>
                    <a:pt x="65609" y="158686"/>
                  </a:lnTo>
                  <a:lnTo>
                    <a:pt x="41315" y="209740"/>
                  </a:lnTo>
                  <a:lnTo>
                    <a:pt x="20187" y="264890"/>
                  </a:lnTo>
                  <a:lnTo>
                    <a:pt x="6120" y="321563"/>
                  </a:lnTo>
                  <a:lnTo>
                    <a:pt x="1027" y="369004"/>
                  </a:lnTo>
                  <a:lnTo>
                    <a:pt x="0" y="419388"/>
                  </a:lnTo>
                  <a:lnTo>
                    <a:pt x="2471" y="470602"/>
                  </a:lnTo>
                  <a:lnTo>
                    <a:pt x="7876" y="520529"/>
                  </a:lnTo>
                  <a:lnTo>
                    <a:pt x="15645" y="567054"/>
                  </a:lnTo>
                  <a:lnTo>
                    <a:pt x="30157" y="621559"/>
                  </a:lnTo>
                  <a:lnTo>
                    <a:pt x="49919" y="673623"/>
                  </a:lnTo>
                  <a:lnTo>
                    <a:pt x="72134" y="721234"/>
                  </a:lnTo>
                  <a:lnTo>
                    <a:pt x="94004" y="762380"/>
                  </a:lnTo>
                  <a:lnTo>
                    <a:pt x="113663" y="802755"/>
                  </a:lnTo>
                  <a:lnTo>
                    <a:pt x="132977" y="841343"/>
                  </a:lnTo>
                  <a:lnTo>
                    <a:pt x="154744" y="866072"/>
                  </a:lnTo>
                  <a:lnTo>
                    <a:pt x="181761" y="864869"/>
                  </a:lnTo>
                  <a:lnTo>
                    <a:pt x="233821" y="807941"/>
                  </a:lnTo>
                  <a:lnTo>
                    <a:pt x="264120" y="762412"/>
                  </a:lnTo>
                  <a:lnTo>
                    <a:pt x="293530" y="712121"/>
                  </a:lnTo>
                  <a:lnTo>
                    <a:pt x="319250" y="662028"/>
                  </a:lnTo>
                  <a:lnTo>
                    <a:pt x="338479" y="617092"/>
                  </a:lnTo>
                  <a:lnTo>
                    <a:pt x="352763" y="567472"/>
                  </a:lnTo>
                  <a:lnTo>
                    <a:pt x="360701" y="517218"/>
                  </a:lnTo>
                  <a:lnTo>
                    <a:pt x="363872" y="467707"/>
                  </a:lnTo>
                  <a:lnTo>
                    <a:pt x="363855" y="420318"/>
                  </a:lnTo>
                  <a:lnTo>
                    <a:pt x="362228" y="376427"/>
                  </a:lnTo>
                  <a:lnTo>
                    <a:pt x="356987" y="326721"/>
                  </a:lnTo>
                  <a:lnTo>
                    <a:pt x="347067" y="281289"/>
                  </a:lnTo>
                  <a:lnTo>
                    <a:pt x="334028" y="239357"/>
                  </a:lnTo>
                  <a:lnTo>
                    <a:pt x="319429" y="200151"/>
                  </a:lnTo>
                  <a:lnTo>
                    <a:pt x="302437" y="162976"/>
                  </a:lnTo>
                  <a:lnTo>
                    <a:pt x="282647" y="128492"/>
                  </a:lnTo>
                  <a:lnTo>
                    <a:pt x="243483" y="71500"/>
                  </a:lnTo>
                  <a:lnTo>
                    <a:pt x="227820" y="46077"/>
                  </a:lnTo>
                  <a:lnTo>
                    <a:pt x="213717" y="21272"/>
                  </a:lnTo>
                  <a:lnTo>
                    <a:pt x="199067" y="3706"/>
                  </a:lnTo>
                  <a:lnTo>
                    <a:pt x="181761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70416" y="2346960"/>
              <a:ext cx="364490" cy="866140"/>
            </a:xfrm>
            <a:custGeom>
              <a:avLst/>
              <a:gdLst/>
              <a:ahLst/>
              <a:cxnLst/>
              <a:rect l="l" t="t" r="r" b="b"/>
              <a:pathLst>
                <a:path w="364490" h="866139">
                  <a:moveTo>
                    <a:pt x="181761" y="0"/>
                  </a:moveTo>
                  <a:lnTo>
                    <a:pt x="136851" y="39719"/>
                  </a:lnTo>
                  <a:lnTo>
                    <a:pt x="112413" y="74830"/>
                  </a:lnTo>
                  <a:lnTo>
                    <a:pt x="89178" y="114300"/>
                  </a:lnTo>
                  <a:lnTo>
                    <a:pt x="65609" y="158686"/>
                  </a:lnTo>
                  <a:lnTo>
                    <a:pt x="41315" y="209740"/>
                  </a:lnTo>
                  <a:lnTo>
                    <a:pt x="20187" y="264890"/>
                  </a:lnTo>
                  <a:lnTo>
                    <a:pt x="6120" y="321563"/>
                  </a:lnTo>
                  <a:lnTo>
                    <a:pt x="1027" y="369004"/>
                  </a:lnTo>
                  <a:lnTo>
                    <a:pt x="0" y="419388"/>
                  </a:lnTo>
                  <a:lnTo>
                    <a:pt x="2471" y="470602"/>
                  </a:lnTo>
                  <a:lnTo>
                    <a:pt x="7876" y="520529"/>
                  </a:lnTo>
                  <a:lnTo>
                    <a:pt x="15645" y="567054"/>
                  </a:lnTo>
                  <a:lnTo>
                    <a:pt x="30157" y="621559"/>
                  </a:lnTo>
                  <a:lnTo>
                    <a:pt x="49919" y="673623"/>
                  </a:lnTo>
                  <a:lnTo>
                    <a:pt x="72134" y="721234"/>
                  </a:lnTo>
                  <a:lnTo>
                    <a:pt x="94004" y="762380"/>
                  </a:lnTo>
                  <a:lnTo>
                    <a:pt x="113663" y="802755"/>
                  </a:lnTo>
                  <a:lnTo>
                    <a:pt x="132977" y="841343"/>
                  </a:lnTo>
                  <a:lnTo>
                    <a:pt x="154744" y="866072"/>
                  </a:lnTo>
                  <a:lnTo>
                    <a:pt x="181761" y="864869"/>
                  </a:lnTo>
                  <a:lnTo>
                    <a:pt x="233821" y="807941"/>
                  </a:lnTo>
                  <a:lnTo>
                    <a:pt x="264120" y="762412"/>
                  </a:lnTo>
                  <a:lnTo>
                    <a:pt x="293530" y="712121"/>
                  </a:lnTo>
                  <a:lnTo>
                    <a:pt x="319250" y="662028"/>
                  </a:lnTo>
                  <a:lnTo>
                    <a:pt x="338479" y="617092"/>
                  </a:lnTo>
                  <a:lnTo>
                    <a:pt x="352763" y="567472"/>
                  </a:lnTo>
                  <a:lnTo>
                    <a:pt x="360701" y="517218"/>
                  </a:lnTo>
                  <a:lnTo>
                    <a:pt x="363872" y="467707"/>
                  </a:lnTo>
                  <a:lnTo>
                    <a:pt x="363855" y="420318"/>
                  </a:lnTo>
                  <a:lnTo>
                    <a:pt x="362228" y="376427"/>
                  </a:lnTo>
                  <a:lnTo>
                    <a:pt x="356987" y="326721"/>
                  </a:lnTo>
                  <a:lnTo>
                    <a:pt x="347067" y="281289"/>
                  </a:lnTo>
                  <a:lnTo>
                    <a:pt x="334028" y="239357"/>
                  </a:lnTo>
                  <a:lnTo>
                    <a:pt x="319429" y="200151"/>
                  </a:lnTo>
                  <a:lnTo>
                    <a:pt x="302437" y="162976"/>
                  </a:lnTo>
                  <a:lnTo>
                    <a:pt x="282647" y="128492"/>
                  </a:lnTo>
                  <a:lnTo>
                    <a:pt x="243483" y="71500"/>
                  </a:lnTo>
                  <a:lnTo>
                    <a:pt x="227820" y="46077"/>
                  </a:lnTo>
                  <a:lnTo>
                    <a:pt x="213717" y="21272"/>
                  </a:lnTo>
                  <a:lnTo>
                    <a:pt x="199067" y="3706"/>
                  </a:lnTo>
                  <a:lnTo>
                    <a:pt x="181761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166941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E</a:t>
            </a:r>
            <a:r>
              <a:rPr dirty="0" spc="-130"/>
              <a:t>X</a:t>
            </a:r>
            <a:r>
              <a:rPr dirty="0" spc="-45"/>
              <a:t>C</a:t>
            </a:r>
            <a:r>
              <a:rPr dirty="0" spc="-40"/>
              <a:t>E</a:t>
            </a:r>
            <a:r>
              <a:rPr dirty="0" spc="-70"/>
              <a:t>P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5083810" cy="25749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Distinct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Like: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table1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column_names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table2;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09229" y="2124836"/>
            <a:ext cx="1430655" cy="1314450"/>
            <a:chOff x="8309229" y="2124836"/>
            <a:chExt cx="1430655" cy="1314450"/>
          </a:xfrm>
        </p:grpSpPr>
        <p:sp>
          <p:nvSpPr>
            <p:cNvPr id="5" name="object 5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2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2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1875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700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2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700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2" y="1295400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61195" y="3819219"/>
            <a:ext cx="11880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3484" y="2530220"/>
            <a:ext cx="231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8493" y="2530220"/>
            <a:ext cx="219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23604" y="2134361"/>
            <a:ext cx="1758314" cy="1673860"/>
            <a:chOff x="9023604" y="2134361"/>
            <a:chExt cx="1758314" cy="1673860"/>
          </a:xfrm>
        </p:grpSpPr>
        <p:sp>
          <p:nvSpPr>
            <p:cNvPr id="11" name="object 11"/>
            <p:cNvSpPr/>
            <p:nvPr/>
          </p:nvSpPr>
          <p:spPr>
            <a:xfrm>
              <a:off x="9023604" y="3198875"/>
              <a:ext cx="640715" cy="608965"/>
            </a:xfrm>
            <a:custGeom>
              <a:avLst/>
              <a:gdLst/>
              <a:ahLst/>
              <a:cxnLst/>
              <a:rect l="l" t="t" r="r" b="b"/>
              <a:pathLst>
                <a:path w="640715" h="608964">
                  <a:moveTo>
                    <a:pt x="59650" y="47885"/>
                  </a:moveTo>
                  <a:lnTo>
                    <a:pt x="50857" y="57124"/>
                  </a:lnTo>
                  <a:lnTo>
                    <a:pt x="631825" y="608838"/>
                  </a:lnTo>
                  <a:lnTo>
                    <a:pt x="640588" y="599694"/>
                  </a:lnTo>
                  <a:lnTo>
                    <a:pt x="59650" y="47885"/>
                  </a:lnTo>
                  <a:close/>
                </a:path>
                <a:path w="640715" h="608964">
                  <a:moveTo>
                    <a:pt x="0" y="0"/>
                  </a:moveTo>
                  <a:lnTo>
                    <a:pt x="28955" y="80137"/>
                  </a:lnTo>
                  <a:lnTo>
                    <a:pt x="50857" y="57124"/>
                  </a:lnTo>
                  <a:lnTo>
                    <a:pt x="41655" y="48387"/>
                  </a:lnTo>
                  <a:lnTo>
                    <a:pt x="50419" y="39115"/>
                  </a:lnTo>
                  <a:lnTo>
                    <a:pt x="67996" y="39115"/>
                  </a:lnTo>
                  <a:lnTo>
                    <a:pt x="81534" y="24891"/>
                  </a:lnTo>
                  <a:lnTo>
                    <a:pt x="0" y="0"/>
                  </a:lnTo>
                  <a:close/>
                </a:path>
                <a:path w="640715" h="608964">
                  <a:moveTo>
                    <a:pt x="50419" y="39115"/>
                  </a:moveTo>
                  <a:lnTo>
                    <a:pt x="41655" y="48387"/>
                  </a:lnTo>
                  <a:lnTo>
                    <a:pt x="50857" y="57124"/>
                  </a:lnTo>
                  <a:lnTo>
                    <a:pt x="59650" y="47885"/>
                  </a:lnTo>
                  <a:lnTo>
                    <a:pt x="50419" y="39115"/>
                  </a:lnTo>
                  <a:close/>
                </a:path>
                <a:path w="640715" h="608964">
                  <a:moveTo>
                    <a:pt x="67996" y="39115"/>
                  </a:moveTo>
                  <a:lnTo>
                    <a:pt x="50419" y="39115"/>
                  </a:lnTo>
                  <a:lnTo>
                    <a:pt x="59650" y="47885"/>
                  </a:lnTo>
                  <a:lnTo>
                    <a:pt x="67996" y="391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70314" y="2134361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1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700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1" y="1295400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700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1" y="0"/>
                  </a:lnTo>
                  <a:close/>
                </a:path>
              </a:pathLst>
            </a:custGeom>
            <a:solidFill>
              <a:srgbClr val="FFFFFF">
                <a:alpha val="7686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9370314" y="2134361"/>
            <a:ext cx="1411605" cy="1295400"/>
          </a:xfrm>
          <a:custGeom>
            <a:avLst/>
            <a:gdLst/>
            <a:ahLst/>
            <a:cxnLst/>
            <a:rect l="l" t="t" r="r" b="b"/>
            <a:pathLst>
              <a:path w="1411604" h="1295400">
                <a:moveTo>
                  <a:pt x="0" y="647700"/>
                </a:moveTo>
                <a:lnTo>
                  <a:pt x="1772" y="601438"/>
                </a:lnTo>
                <a:lnTo>
                  <a:pt x="7008" y="556056"/>
                </a:lnTo>
                <a:lnTo>
                  <a:pt x="15589" y="511661"/>
                </a:lnTo>
                <a:lnTo>
                  <a:pt x="27396" y="468365"/>
                </a:lnTo>
                <a:lnTo>
                  <a:pt x="42308" y="426275"/>
                </a:lnTo>
                <a:lnTo>
                  <a:pt x="60207" y="385503"/>
                </a:lnTo>
                <a:lnTo>
                  <a:pt x="80973" y="346157"/>
                </a:lnTo>
                <a:lnTo>
                  <a:pt x="104486" y="308347"/>
                </a:lnTo>
                <a:lnTo>
                  <a:pt x="130627" y="272183"/>
                </a:lnTo>
                <a:lnTo>
                  <a:pt x="159276" y="237774"/>
                </a:lnTo>
                <a:lnTo>
                  <a:pt x="190314" y="205229"/>
                </a:lnTo>
                <a:lnTo>
                  <a:pt x="223622" y="174658"/>
                </a:lnTo>
                <a:lnTo>
                  <a:pt x="259080" y="146171"/>
                </a:lnTo>
                <a:lnTo>
                  <a:pt x="296568" y="119877"/>
                </a:lnTo>
                <a:lnTo>
                  <a:pt x="335967" y="95886"/>
                </a:lnTo>
                <a:lnTo>
                  <a:pt x="377157" y="74307"/>
                </a:lnTo>
                <a:lnTo>
                  <a:pt x="420019" y="55250"/>
                </a:lnTo>
                <a:lnTo>
                  <a:pt x="464434" y="38824"/>
                </a:lnTo>
                <a:lnTo>
                  <a:pt x="510281" y="25140"/>
                </a:lnTo>
                <a:lnTo>
                  <a:pt x="557443" y="14305"/>
                </a:lnTo>
                <a:lnTo>
                  <a:pt x="605798" y="6431"/>
                </a:lnTo>
                <a:lnTo>
                  <a:pt x="655227" y="1626"/>
                </a:lnTo>
                <a:lnTo>
                  <a:pt x="705611" y="0"/>
                </a:lnTo>
                <a:lnTo>
                  <a:pt x="755996" y="1626"/>
                </a:lnTo>
                <a:lnTo>
                  <a:pt x="805425" y="6431"/>
                </a:lnTo>
                <a:lnTo>
                  <a:pt x="853780" y="14305"/>
                </a:lnTo>
                <a:lnTo>
                  <a:pt x="900942" y="25140"/>
                </a:lnTo>
                <a:lnTo>
                  <a:pt x="946789" y="38824"/>
                </a:lnTo>
                <a:lnTo>
                  <a:pt x="991204" y="55250"/>
                </a:lnTo>
                <a:lnTo>
                  <a:pt x="1034066" y="74307"/>
                </a:lnTo>
                <a:lnTo>
                  <a:pt x="1075256" y="95886"/>
                </a:lnTo>
                <a:lnTo>
                  <a:pt x="1114655" y="119877"/>
                </a:lnTo>
                <a:lnTo>
                  <a:pt x="1152143" y="146171"/>
                </a:lnTo>
                <a:lnTo>
                  <a:pt x="1187601" y="174658"/>
                </a:lnTo>
                <a:lnTo>
                  <a:pt x="1220909" y="205229"/>
                </a:lnTo>
                <a:lnTo>
                  <a:pt x="1251947" y="237774"/>
                </a:lnTo>
                <a:lnTo>
                  <a:pt x="1280596" y="272183"/>
                </a:lnTo>
                <a:lnTo>
                  <a:pt x="1306737" y="308347"/>
                </a:lnTo>
                <a:lnTo>
                  <a:pt x="1330250" y="346157"/>
                </a:lnTo>
                <a:lnTo>
                  <a:pt x="1351016" y="385503"/>
                </a:lnTo>
                <a:lnTo>
                  <a:pt x="1368915" y="426275"/>
                </a:lnTo>
                <a:lnTo>
                  <a:pt x="1383827" y="468365"/>
                </a:lnTo>
                <a:lnTo>
                  <a:pt x="1395634" y="511661"/>
                </a:lnTo>
                <a:lnTo>
                  <a:pt x="1404215" y="556056"/>
                </a:lnTo>
                <a:lnTo>
                  <a:pt x="1409451" y="601438"/>
                </a:lnTo>
                <a:lnTo>
                  <a:pt x="1411224" y="647700"/>
                </a:lnTo>
                <a:lnTo>
                  <a:pt x="1409451" y="693961"/>
                </a:lnTo>
                <a:lnTo>
                  <a:pt x="1404215" y="739343"/>
                </a:lnTo>
                <a:lnTo>
                  <a:pt x="1395634" y="783738"/>
                </a:lnTo>
                <a:lnTo>
                  <a:pt x="1383827" y="827034"/>
                </a:lnTo>
                <a:lnTo>
                  <a:pt x="1368915" y="869124"/>
                </a:lnTo>
                <a:lnTo>
                  <a:pt x="1351016" y="909896"/>
                </a:lnTo>
                <a:lnTo>
                  <a:pt x="1330250" y="949242"/>
                </a:lnTo>
                <a:lnTo>
                  <a:pt x="1306737" y="987052"/>
                </a:lnTo>
                <a:lnTo>
                  <a:pt x="1280596" y="1023216"/>
                </a:lnTo>
                <a:lnTo>
                  <a:pt x="1251947" y="1057625"/>
                </a:lnTo>
                <a:lnTo>
                  <a:pt x="1220909" y="1090170"/>
                </a:lnTo>
                <a:lnTo>
                  <a:pt x="1187601" y="1120741"/>
                </a:lnTo>
                <a:lnTo>
                  <a:pt x="1152143" y="1149228"/>
                </a:lnTo>
                <a:lnTo>
                  <a:pt x="1114655" y="1175522"/>
                </a:lnTo>
                <a:lnTo>
                  <a:pt x="1075256" y="1199513"/>
                </a:lnTo>
                <a:lnTo>
                  <a:pt x="1034066" y="1221092"/>
                </a:lnTo>
                <a:lnTo>
                  <a:pt x="991204" y="1240149"/>
                </a:lnTo>
                <a:lnTo>
                  <a:pt x="946789" y="1256575"/>
                </a:lnTo>
                <a:lnTo>
                  <a:pt x="900942" y="1270259"/>
                </a:lnTo>
                <a:lnTo>
                  <a:pt x="853780" y="1281094"/>
                </a:lnTo>
                <a:lnTo>
                  <a:pt x="805425" y="1288968"/>
                </a:lnTo>
                <a:lnTo>
                  <a:pt x="755996" y="1293773"/>
                </a:lnTo>
                <a:lnTo>
                  <a:pt x="705611" y="1295400"/>
                </a:lnTo>
                <a:lnTo>
                  <a:pt x="655227" y="1293773"/>
                </a:lnTo>
                <a:lnTo>
                  <a:pt x="605798" y="1288968"/>
                </a:lnTo>
                <a:lnTo>
                  <a:pt x="557443" y="1281094"/>
                </a:lnTo>
                <a:lnTo>
                  <a:pt x="510281" y="1270259"/>
                </a:lnTo>
                <a:lnTo>
                  <a:pt x="464434" y="1256575"/>
                </a:lnTo>
                <a:lnTo>
                  <a:pt x="420019" y="1240149"/>
                </a:lnTo>
                <a:lnTo>
                  <a:pt x="377157" y="1221092"/>
                </a:lnTo>
                <a:lnTo>
                  <a:pt x="335967" y="1199513"/>
                </a:lnTo>
                <a:lnTo>
                  <a:pt x="296568" y="1175522"/>
                </a:lnTo>
                <a:lnTo>
                  <a:pt x="259080" y="1149228"/>
                </a:lnTo>
                <a:lnTo>
                  <a:pt x="223622" y="1120741"/>
                </a:lnTo>
                <a:lnTo>
                  <a:pt x="190314" y="1090170"/>
                </a:lnTo>
                <a:lnTo>
                  <a:pt x="159276" y="1057625"/>
                </a:lnTo>
                <a:lnTo>
                  <a:pt x="130627" y="1023216"/>
                </a:lnTo>
                <a:lnTo>
                  <a:pt x="104486" y="987052"/>
                </a:lnTo>
                <a:lnTo>
                  <a:pt x="80973" y="949242"/>
                </a:lnTo>
                <a:lnTo>
                  <a:pt x="60207" y="909896"/>
                </a:lnTo>
                <a:lnTo>
                  <a:pt x="42308" y="869124"/>
                </a:lnTo>
                <a:lnTo>
                  <a:pt x="27396" y="827034"/>
                </a:lnTo>
                <a:lnTo>
                  <a:pt x="15589" y="783738"/>
                </a:lnTo>
                <a:lnTo>
                  <a:pt x="7008" y="739343"/>
                </a:lnTo>
                <a:lnTo>
                  <a:pt x="1772" y="693961"/>
                </a:lnTo>
                <a:lnTo>
                  <a:pt x="0" y="6477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1051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</a:t>
            </a:r>
            <a:r>
              <a:rPr dirty="0" spc="-60"/>
              <a:t>O</a:t>
            </a:r>
            <a:r>
              <a:rPr dirty="0" spc="-2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508365" cy="30937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Combine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unidentical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6FAC46"/>
                </a:solidFill>
                <a:latin typeface="Calibri"/>
                <a:cs typeface="Calibri"/>
              </a:rPr>
              <a:t>Join </a:t>
            </a:r>
            <a:r>
              <a:rPr dirty="0" sz="2800" spc="-20" b="1">
                <a:solidFill>
                  <a:srgbClr val="6FAC46"/>
                </a:solidFill>
                <a:latin typeface="Calibri"/>
                <a:cs typeface="Calibri"/>
              </a:rPr>
              <a:t>Types:</a:t>
            </a:r>
            <a:r>
              <a:rPr dirty="0" sz="2800" b="1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INNER,</a:t>
            </a:r>
            <a:r>
              <a:rPr dirty="0" sz="28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OUTER,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CROSS-JOIN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Calibri"/>
                <a:cs typeface="Calibri"/>
              </a:rPr>
              <a:t>Joined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10">
                <a:solidFill>
                  <a:srgbClr val="00AFEF"/>
                </a:solidFill>
                <a:latin typeface="Calibri"/>
                <a:cs typeface="Calibri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table_1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alibri"/>
                <a:cs typeface="Calibri"/>
              </a:rPr>
              <a:t>join_type</a:t>
            </a:r>
            <a:r>
              <a:rPr dirty="0" sz="1800" spc="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table_2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92D050"/>
                </a:solidFill>
                <a:latin typeface="Calibri"/>
                <a:cs typeface="Calibri"/>
              </a:rPr>
              <a:t>join_condition</a:t>
            </a:r>
            <a:r>
              <a:rPr dirty="0" sz="1800" spc="2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10">
                <a:solidFill>
                  <a:srgbClr val="00AFEF"/>
                </a:solidFill>
                <a:latin typeface="Calibri"/>
                <a:cs typeface="Calibri"/>
              </a:rPr>
              <a:t>FROM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table_1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alibri"/>
                <a:cs typeface="Calibri"/>
              </a:rPr>
              <a:t>join_type</a:t>
            </a:r>
            <a:r>
              <a:rPr dirty="0" sz="1800" spc="1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table_2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92D050"/>
                </a:solidFill>
                <a:latin typeface="Calibri"/>
                <a:cs typeface="Calibri"/>
              </a:rPr>
              <a:t>join_condition</a:t>
            </a:r>
            <a:r>
              <a:rPr dirty="0" sz="1800" spc="3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2D050"/>
                </a:solidFill>
                <a:latin typeface="Calibri"/>
                <a:cs typeface="Calibri"/>
              </a:rPr>
              <a:t>]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table_3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alibri"/>
                <a:cs typeface="Calibri"/>
              </a:rPr>
              <a:t>join_type</a:t>
            </a:r>
            <a:r>
              <a:rPr dirty="0" sz="1800" spc="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1800" spc="-5">
                <a:solidFill>
                  <a:srgbClr val="92D050"/>
                </a:solidFill>
                <a:latin typeface="Calibri"/>
                <a:cs typeface="Calibri"/>
              </a:rPr>
              <a:t>join condition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6111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CROSS</a:t>
            </a:r>
            <a:r>
              <a:rPr dirty="0" spc="-185"/>
              <a:t> </a:t>
            </a:r>
            <a:r>
              <a:rPr dirty="0" spc="-15"/>
              <a:t>JOIN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5">
                <a:solidFill>
                  <a:srgbClr val="FFFFFF"/>
                </a:solidFill>
              </a:rPr>
              <a:t>Also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called </a:t>
            </a:r>
            <a:r>
              <a:rPr dirty="0" spc="-10"/>
              <a:t>cartesian</a:t>
            </a:r>
            <a:r>
              <a:rPr dirty="0" spc="25"/>
              <a:t> </a:t>
            </a:r>
            <a:r>
              <a:rPr dirty="0" spc="-10"/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5">
                <a:solidFill>
                  <a:srgbClr val="FFFFFF"/>
                </a:solidFill>
              </a:rPr>
              <a:t>joining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tables</a:t>
            </a:r>
            <a:r>
              <a:rPr dirty="0" spc="3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without</a:t>
            </a:r>
            <a:r>
              <a:rPr dirty="0" spc="2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specifying</a:t>
            </a:r>
            <a:r>
              <a:rPr dirty="0" spc="3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any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92D050"/>
                </a:solidFill>
              </a:rPr>
              <a:t>join</a:t>
            </a:r>
            <a:r>
              <a:rPr dirty="0">
                <a:solidFill>
                  <a:srgbClr val="92D050"/>
                </a:solidFill>
              </a:rPr>
              <a:t> </a:t>
            </a:r>
            <a:r>
              <a:rPr dirty="0" spc="-10">
                <a:solidFill>
                  <a:srgbClr val="92D050"/>
                </a:solidFill>
              </a:rPr>
              <a:t>condition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25">
                <a:solidFill>
                  <a:srgbClr val="FFFFFF"/>
                </a:solidFill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204600"/>
            <a:ext cx="4160520" cy="96774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table_1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CROSS</a:t>
            </a:r>
            <a:r>
              <a:rPr dirty="0" sz="2400" spc="-5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JOIN</a:t>
            </a:r>
            <a:r>
              <a:rPr dirty="0" sz="2400" spc="-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table_2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2800" spc="-10" b="1">
                <a:solidFill>
                  <a:srgbClr val="FFFF00"/>
                </a:solidFill>
                <a:latin typeface="Calibri"/>
                <a:cs typeface="Calibri"/>
              </a:rPr>
              <a:t>ed</a:t>
            </a:r>
            <a:r>
              <a:rPr dirty="0" sz="2800" spc="-2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2932" y="2998089"/>
            <a:ext cx="4940300" cy="1739900"/>
            <a:chOff x="6702932" y="2998089"/>
            <a:chExt cx="4940300" cy="1739900"/>
          </a:xfrm>
        </p:grpSpPr>
        <p:sp>
          <p:nvSpPr>
            <p:cNvPr id="6" name="object 6"/>
            <p:cNvSpPr/>
            <p:nvPr/>
          </p:nvSpPr>
          <p:spPr>
            <a:xfrm>
              <a:off x="6712457" y="3007614"/>
              <a:ext cx="1961514" cy="1720850"/>
            </a:xfrm>
            <a:custGeom>
              <a:avLst/>
              <a:gdLst/>
              <a:ahLst/>
              <a:cxnLst/>
              <a:rect l="l" t="t" r="r" b="b"/>
              <a:pathLst>
                <a:path w="1961515" h="1720850">
                  <a:moveTo>
                    <a:pt x="980694" y="0"/>
                  </a:moveTo>
                  <a:lnTo>
                    <a:pt x="930224" y="1119"/>
                  </a:lnTo>
                  <a:lnTo>
                    <a:pt x="880418" y="4441"/>
                  </a:lnTo>
                  <a:lnTo>
                    <a:pt x="831336" y="9913"/>
                  </a:lnTo>
                  <a:lnTo>
                    <a:pt x="783040" y="17479"/>
                  </a:lnTo>
                  <a:lnTo>
                    <a:pt x="735592" y="27085"/>
                  </a:lnTo>
                  <a:lnTo>
                    <a:pt x="689053" y="38679"/>
                  </a:lnTo>
                  <a:lnTo>
                    <a:pt x="643485" y="52205"/>
                  </a:lnTo>
                  <a:lnTo>
                    <a:pt x="598949" y="67609"/>
                  </a:lnTo>
                  <a:lnTo>
                    <a:pt x="555508" y="84838"/>
                  </a:lnTo>
                  <a:lnTo>
                    <a:pt x="513222" y="103837"/>
                  </a:lnTo>
                  <a:lnTo>
                    <a:pt x="472153" y="124553"/>
                  </a:lnTo>
                  <a:lnTo>
                    <a:pt x="432364" y="146931"/>
                  </a:lnTo>
                  <a:lnTo>
                    <a:pt x="393915" y="170917"/>
                  </a:lnTo>
                  <a:lnTo>
                    <a:pt x="356867" y="196457"/>
                  </a:lnTo>
                  <a:lnTo>
                    <a:pt x="321284" y="223497"/>
                  </a:lnTo>
                  <a:lnTo>
                    <a:pt x="287226" y="251983"/>
                  </a:lnTo>
                  <a:lnTo>
                    <a:pt x="254755" y="281861"/>
                  </a:lnTo>
                  <a:lnTo>
                    <a:pt x="223932" y="313077"/>
                  </a:lnTo>
                  <a:lnTo>
                    <a:pt x="194819" y="345577"/>
                  </a:lnTo>
                  <a:lnTo>
                    <a:pt x="167478" y="379307"/>
                  </a:lnTo>
                  <a:lnTo>
                    <a:pt x="141970" y="414212"/>
                  </a:lnTo>
                  <a:lnTo>
                    <a:pt x="118357" y="450238"/>
                  </a:lnTo>
                  <a:lnTo>
                    <a:pt x="96701" y="487333"/>
                  </a:lnTo>
                  <a:lnTo>
                    <a:pt x="77063" y="525440"/>
                  </a:lnTo>
                  <a:lnTo>
                    <a:pt x="59504" y="564507"/>
                  </a:lnTo>
                  <a:lnTo>
                    <a:pt x="44087" y="604480"/>
                  </a:lnTo>
                  <a:lnTo>
                    <a:pt x="30872" y="645303"/>
                  </a:lnTo>
                  <a:lnTo>
                    <a:pt x="19922" y="686924"/>
                  </a:lnTo>
                  <a:lnTo>
                    <a:pt x="11299" y="729288"/>
                  </a:lnTo>
                  <a:lnTo>
                    <a:pt x="5062" y="772341"/>
                  </a:lnTo>
                  <a:lnTo>
                    <a:pt x="1275" y="816029"/>
                  </a:lnTo>
                  <a:lnTo>
                    <a:pt x="0" y="860298"/>
                  </a:lnTo>
                  <a:lnTo>
                    <a:pt x="1275" y="904566"/>
                  </a:lnTo>
                  <a:lnTo>
                    <a:pt x="5062" y="948254"/>
                  </a:lnTo>
                  <a:lnTo>
                    <a:pt x="11299" y="991307"/>
                  </a:lnTo>
                  <a:lnTo>
                    <a:pt x="19922" y="1033671"/>
                  </a:lnTo>
                  <a:lnTo>
                    <a:pt x="30872" y="1075292"/>
                  </a:lnTo>
                  <a:lnTo>
                    <a:pt x="44087" y="1116115"/>
                  </a:lnTo>
                  <a:lnTo>
                    <a:pt x="59504" y="1156088"/>
                  </a:lnTo>
                  <a:lnTo>
                    <a:pt x="77063" y="1195155"/>
                  </a:lnTo>
                  <a:lnTo>
                    <a:pt x="96701" y="1233262"/>
                  </a:lnTo>
                  <a:lnTo>
                    <a:pt x="118357" y="1270357"/>
                  </a:lnTo>
                  <a:lnTo>
                    <a:pt x="141970" y="1306383"/>
                  </a:lnTo>
                  <a:lnTo>
                    <a:pt x="167478" y="1341288"/>
                  </a:lnTo>
                  <a:lnTo>
                    <a:pt x="194819" y="1375018"/>
                  </a:lnTo>
                  <a:lnTo>
                    <a:pt x="223932" y="1407518"/>
                  </a:lnTo>
                  <a:lnTo>
                    <a:pt x="254755" y="1438734"/>
                  </a:lnTo>
                  <a:lnTo>
                    <a:pt x="287226" y="1468612"/>
                  </a:lnTo>
                  <a:lnTo>
                    <a:pt x="321284" y="1497098"/>
                  </a:lnTo>
                  <a:lnTo>
                    <a:pt x="356867" y="1524138"/>
                  </a:lnTo>
                  <a:lnTo>
                    <a:pt x="393915" y="1549678"/>
                  </a:lnTo>
                  <a:lnTo>
                    <a:pt x="432364" y="1573664"/>
                  </a:lnTo>
                  <a:lnTo>
                    <a:pt x="472153" y="1596042"/>
                  </a:lnTo>
                  <a:lnTo>
                    <a:pt x="513222" y="1616758"/>
                  </a:lnTo>
                  <a:lnTo>
                    <a:pt x="555508" y="1635757"/>
                  </a:lnTo>
                  <a:lnTo>
                    <a:pt x="598949" y="1652986"/>
                  </a:lnTo>
                  <a:lnTo>
                    <a:pt x="643485" y="1668390"/>
                  </a:lnTo>
                  <a:lnTo>
                    <a:pt x="689053" y="1681916"/>
                  </a:lnTo>
                  <a:lnTo>
                    <a:pt x="735592" y="1693510"/>
                  </a:lnTo>
                  <a:lnTo>
                    <a:pt x="783040" y="1703116"/>
                  </a:lnTo>
                  <a:lnTo>
                    <a:pt x="831336" y="1710682"/>
                  </a:lnTo>
                  <a:lnTo>
                    <a:pt x="880418" y="1716154"/>
                  </a:lnTo>
                  <a:lnTo>
                    <a:pt x="930224" y="1719476"/>
                  </a:lnTo>
                  <a:lnTo>
                    <a:pt x="980694" y="1720596"/>
                  </a:lnTo>
                  <a:lnTo>
                    <a:pt x="1031163" y="1719476"/>
                  </a:lnTo>
                  <a:lnTo>
                    <a:pt x="1080969" y="1716154"/>
                  </a:lnTo>
                  <a:lnTo>
                    <a:pt x="1130051" y="1710682"/>
                  </a:lnTo>
                  <a:lnTo>
                    <a:pt x="1178347" y="1703116"/>
                  </a:lnTo>
                  <a:lnTo>
                    <a:pt x="1225795" y="1693510"/>
                  </a:lnTo>
                  <a:lnTo>
                    <a:pt x="1272334" y="1681916"/>
                  </a:lnTo>
                  <a:lnTo>
                    <a:pt x="1317902" y="1668390"/>
                  </a:lnTo>
                  <a:lnTo>
                    <a:pt x="1362438" y="1652986"/>
                  </a:lnTo>
                  <a:lnTo>
                    <a:pt x="1405879" y="1635757"/>
                  </a:lnTo>
                  <a:lnTo>
                    <a:pt x="1448165" y="1616758"/>
                  </a:lnTo>
                  <a:lnTo>
                    <a:pt x="1489234" y="1596042"/>
                  </a:lnTo>
                  <a:lnTo>
                    <a:pt x="1529023" y="1573664"/>
                  </a:lnTo>
                  <a:lnTo>
                    <a:pt x="1567472" y="1549678"/>
                  </a:lnTo>
                  <a:lnTo>
                    <a:pt x="1604520" y="1524138"/>
                  </a:lnTo>
                  <a:lnTo>
                    <a:pt x="1640103" y="1497098"/>
                  </a:lnTo>
                  <a:lnTo>
                    <a:pt x="1674161" y="1468612"/>
                  </a:lnTo>
                  <a:lnTo>
                    <a:pt x="1706632" y="1438734"/>
                  </a:lnTo>
                  <a:lnTo>
                    <a:pt x="1737455" y="1407518"/>
                  </a:lnTo>
                  <a:lnTo>
                    <a:pt x="1766568" y="1375018"/>
                  </a:lnTo>
                  <a:lnTo>
                    <a:pt x="1793909" y="1341288"/>
                  </a:lnTo>
                  <a:lnTo>
                    <a:pt x="1819417" y="1306383"/>
                  </a:lnTo>
                  <a:lnTo>
                    <a:pt x="1843030" y="1270357"/>
                  </a:lnTo>
                  <a:lnTo>
                    <a:pt x="1864686" y="1233262"/>
                  </a:lnTo>
                  <a:lnTo>
                    <a:pt x="1884324" y="1195155"/>
                  </a:lnTo>
                  <a:lnTo>
                    <a:pt x="1901883" y="1156088"/>
                  </a:lnTo>
                  <a:lnTo>
                    <a:pt x="1917300" y="1116115"/>
                  </a:lnTo>
                  <a:lnTo>
                    <a:pt x="1930515" y="1075292"/>
                  </a:lnTo>
                  <a:lnTo>
                    <a:pt x="1941465" y="1033671"/>
                  </a:lnTo>
                  <a:lnTo>
                    <a:pt x="1950088" y="991307"/>
                  </a:lnTo>
                  <a:lnTo>
                    <a:pt x="1956325" y="948254"/>
                  </a:lnTo>
                  <a:lnTo>
                    <a:pt x="1960112" y="904566"/>
                  </a:lnTo>
                  <a:lnTo>
                    <a:pt x="1961388" y="860298"/>
                  </a:lnTo>
                  <a:lnTo>
                    <a:pt x="1960112" y="816029"/>
                  </a:lnTo>
                  <a:lnTo>
                    <a:pt x="1956325" y="772341"/>
                  </a:lnTo>
                  <a:lnTo>
                    <a:pt x="1950088" y="729288"/>
                  </a:lnTo>
                  <a:lnTo>
                    <a:pt x="1941465" y="686924"/>
                  </a:lnTo>
                  <a:lnTo>
                    <a:pt x="1930515" y="645303"/>
                  </a:lnTo>
                  <a:lnTo>
                    <a:pt x="1917300" y="604480"/>
                  </a:lnTo>
                  <a:lnTo>
                    <a:pt x="1901883" y="564507"/>
                  </a:lnTo>
                  <a:lnTo>
                    <a:pt x="1884324" y="525440"/>
                  </a:lnTo>
                  <a:lnTo>
                    <a:pt x="1864686" y="487333"/>
                  </a:lnTo>
                  <a:lnTo>
                    <a:pt x="1843030" y="450238"/>
                  </a:lnTo>
                  <a:lnTo>
                    <a:pt x="1819417" y="414212"/>
                  </a:lnTo>
                  <a:lnTo>
                    <a:pt x="1793909" y="379307"/>
                  </a:lnTo>
                  <a:lnTo>
                    <a:pt x="1766568" y="345577"/>
                  </a:lnTo>
                  <a:lnTo>
                    <a:pt x="1737455" y="313077"/>
                  </a:lnTo>
                  <a:lnTo>
                    <a:pt x="1706632" y="281861"/>
                  </a:lnTo>
                  <a:lnTo>
                    <a:pt x="1674161" y="251983"/>
                  </a:lnTo>
                  <a:lnTo>
                    <a:pt x="1640103" y="223497"/>
                  </a:lnTo>
                  <a:lnTo>
                    <a:pt x="1604520" y="196457"/>
                  </a:lnTo>
                  <a:lnTo>
                    <a:pt x="1567472" y="170917"/>
                  </a:lnTo>
                  <a:lnTo>
                    <a:pt x="1529023" y="146931"/>
                  </a:lnTo>
                  <a:lnTo>
                    <a:pt x="1489234" y="124553"/>
                  </a:lnTo>
                  <a:lnTo>
                    <a:pt x="1448165" y="103837"/>
                  </a:lnTo>
                  <a:lnTo>
                    <a:pt x="1405879" y="84838"/>
                  </a:lnTo>
                  <a:lnTo>
                    <a:pt x="1362438" y="67609"/>
                  </a:lnTo>
                  <a:lnTo>
                    <a:pt x="1317902" y="52205"/>
                  </a:lnTo>
                  <a:lnTo>
                    <a:pt x="1272334" y="38679"/>
                  </a:lnTo>
                  <a:lnTo>
                    <a:pt x="1225795" y="27085"/>
                  </a:lnTo>
                  <a:lnTo>
                    <a:pt x="1178347" y="17479"/>
                  </a:lnTo>
                  <a:lnTo>
                    <a:pt x="1130051" y="9913"/>
                  </a:lnTo>
                  <a:lnTo>
                    <a:pt x="1080969" y="4441"/>
                  </a:lnTo>
                  <a:lnTo>
                    <a:pt x="1031163" y="1119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2457" y="3007614"/>
              <a:ext cx="1961514" cy="1720850"/>
            </a:xfrm>
            <a:custGeom>
              <a:avLst/>
              <a:gdLst/>
              <a:ahLst/>
              <a:cxnLst/>
              <a:rect l="l" t="t" r="r" b="b"/>
              <a:pathLst>
                <a:path w="1961515" h="1720850">
                  <a:moveTo>
                    <a:pt x="0" y="860298"/>
                  </a:moveTo>
                  <a:lnTo>
                    <a:pt x="1275" y="816029"/>
                  </a:lnTo>
                  <a:lnTo>
                    <a:pt x="5062" y="772341"/>
                  </a:lnTo>
                  <a:lnTo>
                    <a:pt x="11299" y="729288"/>
                  </a:lnTo>
                  <a:lnTo>
                    <a:pt x="19922" y="686924"/>
                  </a:lnTo>
                  <a:lnTo>
                    <a:pt x="30872" y="645303"/>
                  </a:lnTo>
                  <a:lnTo>
                    <a:pt x="44087" y="604480"/>
                  </a:lnTo>
                  <a:lnTo>
                    <a:pt x="59504" y="564507"/>
                  </a:lnTo>
                  <a:lnTo>
                    <a:pt x="77063" y="525440"/>
                  </a:lnTo>
                  <a:lnTo>
                    <a:pt x="96701" y="487333"/>
                  </a:lnTo>
                  <a:lnTo>
                    <a:pt x="118357" y="450238"/>
                  </a:lnTo>
                  <a:lnTo>
                    <a:pt x="141970" y="414212"/>
                  </a:lnTo>
                  <a:lnTo>
                    <a:pt x="167478" y="379307"/>
                  </a:lnTo>
                  <a:lnTo>
                    <a:pt x="194819" y="345577"/>
                  </a:lnTo>
                  <a:lnTo>
                    <a:pt x="223932" y="313077"/>
                  </a:lnTo>
                  <a:lnTo>
                    <a:pt x="254755" y="281861"/>
                  </a:lnTo>
                  <a:lnTo>
                    <a:pt x="287226" y="251983"/>
                  </a:lnTo>
                  <a:lnTo>
                    <a:pt x="321284" y="223497"/>
                  </a:lnTo>
                  <a:lnTo>
                    <a:pt x="356867" y="196457"/>
                  </a:lnTo>
                  <a:lnTo>
                    <a:pt x="393915" y="170917"/>
                  </a:lnTo>
                  <a:lnTo>
                    <a:pt x="432364" y="146931"/>
                  </a:lnTo>
                  <a:lnTo>
                    <a:pt x="472153" y="124553"/>
                  </a:lnTo>
                  <a:lnTo>
                    <a:pt x="513222" y="103837"/>
                  </a:lnTo>
                  <a:lnTo>
                    <a:pt x="555508" y="84838"/>
                  </a:lnTo>
                  <a:lnTo>
                    <a:pt x="598949" y="67609"/>
                  </a:lnTo>
                  <a:lnTo>
                    <a:pt x="643485" y="52205"/>
                  </a:lnTo>
                  <a:lnTo>
                    <a:pt x="689053" y="38679"/>
                  </a:lnTo>
                  <a:lnTo>
                    <a:pt x="735592" y="27085"/>
                  </a:lnTo>
                  <a:lnTo>
                    <a:pt x="783040" y="17479"/>
                  </a:lnTo>
                  <a:lnTo>
                    <a:pt x="831336" y="9913"/>
                  </a:lnTo>
                  <a:lnTo>
                    <a:pt x="880418" y="4441"/>
                  </a:lnTo>
                  <a:lnTo>
                    <a:pt x="930224" y="1119"/>
                  </a:lnTo>
                  <a:lnTo>
                    <a:pt x="980694" y="0"/>
                  </a:lnTo>
                  <a:lnTo>
                    <a:pt x="1031163" y="1119"/>
                  </a:lnTo>
                  <a:lnTo>
                    <a:pt x="1080969" y="4441"/>
                  </a:lnTo>
                  <a:lnTo>
                    <a:pt x="1130051" y="9913"/>
                  </a:lnTo>
                  <a:lnTo>
                    <a:pt x="1178347" y="17479"/>
                  </a:lnTo>
                  <a:lnTo>
                    <a:pt x="1225795" y="27085"/>
                  </a:lnTo>
                  <a:lnTo>
                    <a:pt x="1272334" y="38679"/>
                  </a:lnTo>
                  <a:lnTo>
                    <a:pt x="1317902" y="52205"/>
                  </a:lnTo>
                  <a:lnTo>
                    <a:pt x="1362438" y="67609"/>
                  </a:lnTo>
                  <a:lnTo>
                    <a:pt x="1405879" y="84838"/>
                  </a:lnTo>
                  <a:lnTo>
                    <a:pt x="1448165" y="103837"/>
                  </a:lnTo>
                  <a:lnTo>
                    <a:pt x="1489234" y="124553"/>
                  </a:lnTo>
                  <a:lnTo>
                    <a:pt x="1529023" y="146931"/>
                  </a:lnTo>
                  <a:lnTo>
                    <a:pt x="1567472" y="170917"/>
                  </a:lnTo>
                  <a:lnTo>
                    <a:pt x="1604520" y="196457"/>
                  </a:lnTo>
                  <a:lnTo>
                    <a:pt x="1640103" y="223497"/>
                  </a:lnTo>
                  <a:lnTo>
                    <a:pt x="1674161" y="251983"/>
                  </a:lnTo>
                  <a:lnTo>
                    <a:pt x="1706632" y="281861"/>
                  </a:lnTo>
                  <a:lnTo>
                    <a:pt x="1737455" y="313077"/>
                  </a:lnTo>
                  <a:lnTo>
                    <a:pt x="1766568" y="345577"/>
                  </a:lnTo>
                  <a:lnTo>
                    <a:pt x="1793909" y="379307"/>
                  </a:lnTo>
                  <a:lnTo>
                    <a:pt x="1819417" y="414212"/>
                  </a:lnTo>
                  <a:lnTo>
                    <a:pt x="1843030" y="450238"/>
                  </a:lnTo>
                  <a:lnTo>
                    <a:pt x="1864686" y="487333"/>
                  </a:lnTo>
                  <a:lnTo>
                    <a:pt x="1884324" y="525440"/>
                  </a:lnTo>
                  <a:lnTo>
                    <a:pt x="1901883" y="564507"/>
                  </a:lnTo>
                  <a:lnTo>
                    <a:pt x="1917300" y="604480"/>
                  </a:lnTo>
                  <a:lnTo>
                    <a:pt x="1930515" y="645303"/>
                  </a:lnTo>
                  <a:lnTo>
                    <a:pt x="1941465" y="686924"/>
                  </a:lnTo>
                  <a:lnTo>
                    <a:pt x="1950088" y="729288"/>
                  </a:lnTo>
                  <a:lnTo>
                    <a:pt x="1956325" y="772341"/>
                  </a:lnTo>
                  <a:lnTo>
                    <a:pt x="1960112" y="816029"/>
                  </a:lnTo>
                  <a:lnTo>
                    <a:pt x="1961388" y="860298"/>
                  </a:lnTo>
                  <a:lnTo>
                    <a:pt x="1960112" y="904566"/>
                  </a:lnTo>
                  <a:lnTo>
                    <a:pt x="1956325" y="948254"/>
                  </a:lnTo>
                  <a:lnTo>
                    <a:pt x="1950088" y="991307"/>
                  </a:lnTo>
                  <a:lnTo>
                    <a:pt x="1941465" y="1033671"/>
                  </a:lnTo>
                  <a:lnTo>
                    <a:pt x="1930515" y="1075292"/>
                  </a:lnTo>
                  <a:lnTo>
                    <a:pt x="1917300" y="1116115"/>
                  </a:lnTo>
                  <a:lnTo>
                    <a:pt x="1901883" y="1156088"/>
                  </a:lnTo>
                  <a:lnTo>
                    <a:pt x="1884324" y="1195155"/>
                  </a:lnTo>
                  <a:lnTo>
                    <a:pt x="1864686" y="1233262"/>
                  </a:lnTo>
                  <a:lnTo>
                    <a:pt x="1843030" y="1270357"/>
                  </a:lnTo>
                  <a:lnTo>
                    <a:pt x="1819417" y="1306383"/>
                  </a:lnTo>
                  <a:lnTo>
                    <a:pt x="1793909" y="1341288"/>
                  </a:lnTo>
                  <a:lnTo>
                    <a:pt x="1766568" y="1375018"/>
                  </a:lnTo>
                  <a:lnTo>
                    <a:pt x="1737455" y="1407518"/>
                  </a:lnTo>
                  <a:lnTo>
                    <a:pt x="1706632" y="1438734"/>
                  </a:lnTo>
                  <a:lnTo>
                    <a:pt x="1674161" y="1468612"/>
                  </a:lnTo>
                  <a:lnTo>
                    <a:pt x="1640103" y="1497098"/>
                  </a:lnTo>
                  <a:lnTo>
                    <a:pt x="1604520" y="1524138"/>
                  </a:lnTo>
                  <a:lnTo>
                    <a:pt x="1567472" y="1549678"/>
                  </a:lnTo>
                  <a:lnTo>
                    <a:pt x="1529023" y="1573664"/>
                  </a:lnTo>
                  <a:lnTo>
                    <a:pt x="1489234" y="1596042"/>
                  </a:lnTo>
                  <a:lnTo>
                    <a:pt x="1448165" y="1616758"/>
                  </a:lnTo>
                  <a:lnTo>
                    <a:pt x="1405879" y="1635757"/>
                  </a:lnTo>
                  <a:lnTo>
                    <a:pt x="1362438" y="1652986"/>
                  </a:lnTo>
                  <a:lnTo>
                    <a:pt x="1317902" y="1668390"/>
                  </a:lnTo>
                  <a:lnTo>
                    <a:pt x="1272334" y="1681916"/>
                  </a:lnTo>
                  <a:lnTo>
                    <a:pt x="1225795" y="1693510"/>
                  </a:lnTo>
                  <a:lnTo>
                    <a:pt x="1178347" y="1703116"/>
                  </a:lnTo>
                  <a:lnTo>
                    <a:pt x="1130051" y="1710682"/>
                  </a:lnTo>
                  <a:lnTo>
                    <a:pt x="1080969" y="1716154"/>
                  </a:lnTo>
                  <a:lnTo>
                    <a:pt x="1031163" y="1719476"/>
                  </a:lnTo>
                  <a:lnTo>
                    <a:pt x="980694" y="1720596"/>
                  </a:lnTo>
                  <a:lnTo>
                    <a:pt x="930224" y="1719476"/>
                  </a:lnTo>
                  <a:lnTo>
                    <a:pt x="880418" y="1716154"/>
                  </a:lnTo>
                  <a:lnTo>
                    <a:pt x="831336" y="1710682"/>
                  </a:lnTo>
                  <a:lnTo>
                    <a:pt x="783040" y="1703116"/>
                  </a:lnTo>
                  <a:lnTo>
                    <a:pt x="735592" y="1693510"/>
                  </a:lnTo>
                  <a:lnTo>
                    <a:pt x="689053" y="1681916"/>
                  </a:lnTo>
                  <a:lnTo>
                    <a:pt x="643485" y="1668390"/>
                  </a:lnTo>
                  <a:lnTo>
                    <a:pt x="598949" y="1652986"/>
                  </a:lnTo>
                  <a:lnTo>
                    <a:pt x="555508" y="1635757"/>
                  </a:lnTo>
                  <a:lnTo>
                    <a:pt x="513222" y="1616758"/>
                  </a:lnTo>
                  <a:lnTo>
                    <a:pt x="472153" y="1596042"/>
                  </a:lnTo>
                  <a:lnTo>
                    <a:pt x="432364" y="1573664"/>
                  </a:lnTo>
                  <a:lnTo>
                    <a:pt x="393915" y="1549678"/>
                  </a:lnTo>
                  <a:lnTo>
                    <a:pt x="356867" y="1524138"/>
                  </a:lnTo>
                  <a:lnTo>
                    <a:pt x="321284" y="1497098"/>
                  </a:lnTo>
                  <a:lnTo>
                    <a:pt x="287226" y="1468612"/>
                  </a:lnTo>
                  <a:lnTo>
                    <a:pt x="254755" y="1438734"/>
                  </a:lnTo>
                  <a:lnTo>
                    <a:pt x="223932" y="1407518"/>
                  </a:lnTo>
                  <a:lnTo>
                    <a:pt x="194819" y="1375018"/>
                  </a:lnTo>
                  <a:lnTo>
                    <a:pt x="167478" y="1341288"/>
                  </a:lnTo>
                  <a:lnTo>
                    <a:pt x="141970" y="1306383"/>
                  </a:lnTo>
                  <a:lnTo>
                    <a:pt x="118357" y="1270357"/>
                  </a:lnTo>
                  <a:lnTo>
                    <a:pt x="96701" y="1233262"/>
                  </a:lnTo>
                  <a:lnTo>
                    <a:pt x="77063" y="1195155"/>
                  </a:lnTo>
                  <a:lnTo>
                    <a:pt x="59504" y="1156088"/>
                  </a:lnTo>
                  <a:lnTo>
                    <a:pt x="44087" y="1116115"/>
                  </a:lnTo>
                  <a:lnTo>
                    <a:pt x="30872" y="1075292"/>
                  </a:lnTo>
                  <a:lnTo>
                    <a:pt x="19922" y="1033671"/>
                  </a:lnTo>
                  <a:lnTo>
                    <a:pt x="11299" y="991307"/>
                  </a:lnTo>
                  <a:lnTo>
                    <a:pt x="5062" y="948254"/>
                  </a:lnTo>
                  <a:lnTo>
                    <a:pt x="1275" y="904566"/>
                  </a:lnTo>
                  <a:lnTo>
                    <a:pt x="0" y="86029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72065" y="3007614"/>
              <a:ext cx="1961514" cy="1720850"/>
            </a:xfrm>
            <a:custGeom>
              <a:avLst/>
              <a:gdLst/>
              <a:ahLst/>
              <a:cxnLst/>
              <a:rect l="l" t="t" r="r" b="b"/>
              <a:pathLst>
                <a:path w="1961515" h="1720850">
                  <a:moveTo>
                    <a:pt x="980693" y="0"/>
                  </a:moveTo>
                  <a:lnTo>
                    <a:pt x="930224" y="1119"/>
                  </a:lnTo>
                  <a:lnTo>
                    <a:pt x="880418" y="4441"/>
                  </a:lnTo>
                  <a:lnTo>
                    <a:pt x="831336" y="9913"/>
                  </a:lnTo>
                  <a:lnTo>
                    <a:pt x="783040" y="17479"/>
                  </a:lnTo>
                  <a:lnTo>
                    <a:pt x="735592" y="27085"/>
                  </a:lnTo>
                  <a:lnTo>
                    <a:pt x="689053" y="38679"/>
                  </a:lnTo>
                  <a:lnTo>
                    <a:pt x="643485" y="52205"/>
                  </a:lnTo>
                  <a:lnTo>
                    <a:pt x="598949" y="67609"/>
                  </a:lnTo>
                  <a:lnTo>
                    <a:pt x="555508" y="84838"/>
                  </a:lnTo>
                  <a:lnTo>
                    <a:pt x="513222" y="103837"/>
                  </a:lnTo>
                  <a:lnTo>
                    <a:pt x="472153" y="124553"/>
                  </a:lnTo>
                  <a:lnTo>
                    <a:pt x="432364" y="146931"/>
                  </a:lnTo>
                  <a:lnTo>
                    <a:pt x="393915" y="170917"/>
                  </a:lnTo>
                  <a:lnTo>
                    <a:pt x="356867" y="196457"/>
                  </a:lnTo>
                  <a:lnTo>
                    <a:pt x="321284" y="223497"/>
                  </a:lnTo>
                  <a:lnTo>
                    <a:pt x="287226" y="251983"/>
                  </a:lnTo>
                  <a:lnTo>
                    <a:pt x="254755" y="281861"/>
                  </a:lnTo>
                  <a:lnTo>
                    <a:pt x="223932" y="313077"/>
                  </a:lnTo>
                  <a:lnTo>
                    <a:pt x="194819" y="345577"/>
                  </a:lnTo>
                  <a:lnTo>
                    <a:pt x="167478" y="379307"/>
                  </a:lnTo>
                  <a:lnTo>
                    <a:pt x="141970" y="414212"/>
                  </a:lnTo>
                  <a:lnTo>
                    <a:pt x="118357" y="450238"/>
                  </a:lnTo>
                  <a:lnTo>
                    <a:pt x="96701" y="487333"/>
                  </a:lnTo>
                  <a:lnTo>
                    <a:pt x="77063" y="525440"/>
                  </a:lnTo>
                  <a:lnTo>
                    <a:pt x="59504" y="564507"/>
                  </a:lnTo>
                  <a:lnTo>
                    <a:pt x="44087" y="604480"/>
                  </a:lnTo>
                  <a:lnTo>
                    <a:pt x="30872" y="645303"/>
                  </a:lnTo>
                  <a:lnTo>
                    <a:pt x="19922" y="686924"/>
                  </a:lnTo>
                  <a:lnTo>
                    <a:pt x="11299" y="729288"/>
                  </a:lnTo>
                  <a:lnTo>
                    <a:pt x="5062" y="772341"/>
                  </a:lnTo>
                  <a:lnTo>
                    <a:pt x="1275" y="816029"/>
                  </a:lnTo>
                  <a:lnTo>
                    <a:pt x="0" y="860298"/>
                  </a:lnTo>
                  <a:lnTo>
                    <a:pt x="1275" y="904566"/>
                  </a:lnTo>
                  <a:lnTo>
                    <a:pt x="5062" y="948254"/>
                  </a:lnTo>
                  <a:lnTo>
                    <a:pt x="11299" y="991307"/>
                  </a:lnTo>
                  <a:lnTo>
                    <a:pt x="19922" y="1033671"/>
                  </a:lnTo>
                  <a:lnTo>
                    <a:pt x="30872" y="1075292"/>
                  </a:lnTo>
                  <a:lnTo>
                    <a:pt x="44087" y="1116115"/>
                  </a:lnTo>
                  <a:lnTo>
                    <a:pt x="59504" y="1156088"/>
                  </a:lnTo>
                  <a:lnTo>
                    <a:pt x="77063" y="1195155"/>
                  </a:lnTo>
                  <a:lnTo>
                    <a:pt x="96701" y="1233262"/>
                  </a:lnTo>
                  <a:lnTo>
                    <a:pt x="118357" y="1270357"/>
                  </a:lnTo>
                  <a:lnTo>
                    <a:pt x="141970" y="1306383"/>
                  </a:lnTo>
                  <a:lnTo>
                    <a:pt x="167478" y="1341288"/>
                  </a:lnTo>
                  <a:lnTo>
                    <a:pt x="194819" y="1375018"/>
                  </a:lnTo>
                  <a:lnTo>
                    <a:pt x="223932" y="1407518"/>
                  </a:lnTo>
                  <a:lnTo>
                    <a:pt x="254755" y="1438734"/>
                  </a:lnTo>
                  <a:lnTo>
                    <a:pt x="287226" y="1468612"/>
                  </a:lnTo>
                  <a:lnTo>
                    <a:pt x="321284" y="1497098"/>
                  </a:lnTo>
                  <a:lnTo>
                    <a:pt x="356867" y="1524138"/>
                  </a:lnTo>
                  <a:lnTo>
                    <a:pt x="393915" y="1549678"/>
                  </a:lnTo>
                  <a:lnTo>
                    <a:pt x="432364" y="1573664"/>
                  </a:lnTo>
                  <a:lnTo>
                    <a:pt x="472153" y="1596042"/>
                  </a:lnTo>
                  <a:lnTo>
                    <a:pt x="513222" y="1616758"/>
                  </a:lnTo>
                  <a:lnTo>
                    <a:pt x="555508" y="1635757"/>
                  </a:lnTo>
                  <a:lnTo>
                    <a:pt x="598949" y="1652986"/>
                  </a:lnTo>
                  <a:lnTo>
                    <a:pt x="643485" y="1668390"/>
                  </a:lnTo>
                  <a:lnTo>
                    <a:pt x="689053" y="1681916"/>
                  </a:lnTo>
                  <a:lnTo>
                    <a:pt x="735592" y="1693510"/>
                  </a:lnTo>
                  <a:lnTo>
                    <a:pt x="783040" y="1703116"/>
                  </a:lnTo>
                  <a:lnTo>
                    <a:pt x="831336" y="1710682"/>
                  </a:lnTo>
                  <a:lnTo>
                    <a:pt x="880418" y="1716154"/>
                  </a:lnTo>
                  <a:lnTo>
                    <a:pt x="930224" y="1719476"/>
                  </a:lnTo>
                  <a:lnTo>
                    <a:pt x="980693" y="1720596"/>
                  </a:lnTo>
                  <a:lnTo>
                    <a:pt x="1031163" y="1719476"/>
                  </a:lnTo>
                  <a:lnTo>
                    <a:pt x="1080969" y="1716154"/>
                  </a:lnTo>
                  <a:lnTo>
                    <a:pt x="1130051" y="1710682"/>
                  </a:lnTo>
                  <a:lnTo>
                    <a:pt x="1178347" y="1703116"/>
                  </a:lnTo>
                  <a:lnTo>
                    <a:pt x="1225795" y="1693510"/>
                  </a:lnTo>
                  <a:lnTo>
                    <a:pt x="1272334" y="1681916"/>
                  </a:lnTo>
                  <a:lnTo>
                    <a:pt x="1317902" y="1668390"/>
                  </a:lnTo>
                  <a:lnTo>
                    <a:pt x="1362438" y="1652986"/>
                  </a:lnTo>
                  <a:lnTo>
                    <a:pt x="1405879" y="1635757"/>
                  </a:lnTo>
                  <a:lnTo>
                    <a:pt x="1448165" y="1616758"/>
                  </a:lnTo>
                  <a:lnTo>
                    <a:pt x="1489234" y="1596042"/>
                  </a:lnTo>
                  <a:lnTo>
                    <a:pt x="1529023" y="1573664"/>
                  </a:lnTo>
                  <a:lnTo>
                    <a:pt x="1567472" y="1549678"/>
                  </a:lnTo>
                  <a:lnTo>
                    <a:pt x="1604520" y="1524138"/>
                  </a:lnTo>
                  <a:lnTo>
                    <a:pt x="1640103" y="1497098"/>
                  </a:lnTo>
                  <a:lnTo>
                    <a:pt x="1674161" y="1468612"/>
                  </a:lnTo>
                  <a:lnTo>
                    <a:pt x="1706632" y="1438734"/>
                  </a:lnTo>
                  <a:lnTo>
                    <a:pt x="1737455" y="1407518"/>
                  </a:lnTo>
                  <a:lnTo>
                    <a:pt x="1766568" y="1375018"/>
                  </a:lnTo>
                  <a:lnTo>
                    <a:pt x="1793909" y="1341288"/>
                  </a:lnTo>
                  <a:lnTo>
                    <a:pt x="1819417" y="1306383"/>
                  </a:lnTo>
                  <a:lnTo>
                    <a:pt x="1843030" y="1270357"/>
                  </a:lnTo>
                  <a:lnTo>
                    <a:pt x="1864686" y="1233262"/>
                  </a:lnTo>
                  <a:lnTo>
                    <a:pt x="1884324" y="1195155"/>
                  </a:lnTo>
                  <a:lnTo>
                    <a:pt x="1901883" y="1156088"/>
                  </a:lnTo>
                  <a:lnTo>
                    <a:pt x="1917300" y="1116115"/>
                  </a:lnTo>
                  <a:lnTo>
                    <a:pt x="1930515" y="1075292"/>
                  </a:lnTo>
                  <a:lnTo>
                    <a:pt x="1941465" y="1033671"/>
                  </a:lnTo>
                  <a:lnTo>
                    <a:pt x="1950088" y="991307"/>
                  </a:lnTo>
                  <a:lnTo>
                    <a:pt x="1956325" y="948254"/>
                  </a:lnTo>
                  <a:lnTo>
                    <a:pt x="1960112" y="904566"/>
                  </a:lnTo>
                  <a:lnTo>
                    <a:pt x="1961387" y="860298"/>
                  </a:lnTo>
                  <a:lnTo>
                    <a:pt x="1960112" y="816029"/>
                  </a:lnTo>
                  <a:lnTo>
                    <a:pt x="1956325" y="772341"/>
                  </a:lnTo>
                  <a:lnTo>
                    <a:pt x="1950088" y="729288"/>
                  </a:lnTo>
                  <a:lnTo>
                    <a:pt x="1941465" y="686924"/>
                  </a:lnTo>
                  <a:lnTo>
                    <a:pt x="1930515" y="645303"/>
                  </a:lnTo>
                  <a:lnTo>
                    <a:pt x="1917300" y="604480"/>
                  </a:lnTo>
                  <a:lnTo>
                    <a:pt x="1901883" y="564507"/>
                  </a:lnTo>
                  <a:lnTo>
                    <a:pt x="1884324" y="525440"/>
                  </a:lnTo>
                  <a:lnTo>
                    <a:pt x="1864686" y="487333"/>
                  </a:lnTo>
                  <a:lnTo>
                    <a:pt x="1843030" y="450238"/>
                  </a:lnTo>
                  <a:lnTo>
                    <a:pt x="1819417" y="414212"/>
                  </a:lnTo>
                  <a:lnTo>
                    <a:pt x="1793909" y="379307"/>
                  </a:lnTo>
                  <a:lnTo>
                    <a:pt x="1766568" y="345577"/>
                  </a:lnTo>
                  <a:lnTo>
                    <a:pt x="1737455" y="313077"/>
                  </a:lnTo>
                  <a:lnTo>
                    <a:pt x="1706632" y="281861"/>
                  </a:lnTo>
                  <a:lnTo>
                    <a:pt x="1674161" y="251983"/>
                  </a:lnTo>
                  <a:lnTo>
                    <a:pt x="1640103" y="223497"/>
                  </a:lnTo>
                  <a:lnTo>
                    <a:pt x="1604520" y="196457"/>
                  </a:lnTo>
                  <a:lnTo>
                    <a:pt x="1567472" y="170917"/>
                  </a:lnTo>
                  <a:lnTo>
                    <a:pt x="1529023" y="146931"/>
                  </a:lnTo>
                  <a:lnTo>
                    <a:pt x="1489234" y="124553"/>
                  </a:lnTo>
                  <a:lnTo>
                    <a:pt x="1448165" y="103837"/>
                  </a:lnTo>
                  <a:lnTo>
                    <a:pt x="1405879" y="84838"/>
                  </a:lnTo>
                  <a:lnTo>
                    <a:pt x="1362438" y="67609"/>
                  </a:lnTo>
                  <a:lnTo>
                    <a:pt x="1317902" y="52205"/>
                  </a:lnTo>
                  <a:lnTo>
                    <a:pt x="1272334" y="38679"/>
                  </a:lnTo>
                  <a:lnTo>
                    <a:pt x="1225795" y="27085"/>
                  </a:lnTo>
                  <a:lnTo>
                    <a:pt x="1178347" y="17479"/>
                  </a:lnTo>
                  <a:lnTo>
                    <a:pt x="1130051" y="9913"/>
                  </a:lnTo>
                  <a:lnTo>
                    <a:pt x="1080969" y="4441"/>
                  </a:lnTo>
                  <a:lnTo>
                    <a:pt x="1031163" y="1119"/>
                  </a:lnTo>
                  <a:lnTo>
                    <a:pt x="980693" y="0"/>
                  </a:lnTo>
                  <a:close/>
                </a:path>
              </a:pathLst>
            </a:custGeom>
            <a:solidFill>
              <a:srgbClr val="00AFEF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72065" y="3007614"/>
              <a:ext cx="1961514" cy="1720850"/>
            </a:xfrm>
            <a:custGeom>
              <a:avLst/>
              <a:gdLst/>
              <a:ahLst/>
              <a:cxnLst/>
              <a:rect l="l" t="t" r="r" b="b"/>
              <a:pathLst>
                <a:path w="1961515" h="1720850">
                  <a:moveTo>
                    <a:pt x="0" y="860298"/>
                  </a:moveTo>
                  <a:lnTo>
                    <a:pt x="1275" y="816029"/>
                  </a:lnTo>
                  <a:lnTo>
                    <a:pt x="5062" y="772341"/>
                  </a:lnTo>
                  <a:lnTo>
                    <a:pt x="11299" y="729288"/>
                  </a:lnTo>
                  <a:lnTo>
                    <a:pt x="19922" y="686924"/>
                  </a:lnTo>
                  <a:lnTo>
                    <a:pt x="30872" y="645303"/>
                  </a:lnTo>
                  <a:lnTo>
                    <a:pt x="44087" y="604480"/>
                  </a:lnTo>
                  <a:lnTo>
                    <a:pt x="59504" y="564507"/>
                  </a:lnTo>
                  <a:lnTo>
                    <a:pt x="77063" y="525440"/>
                  </a:lnTo>
                  <a:lnTo>
                    <a:pt x="96701" y="487333"/>
                  </a:lnTo>
                  <a:lnTo>
                    <a:pt x="118357" y="450238"/>
                  </a:lnTo>
                  <a:lnTo>
                    <a:pt x="141970" y="414212"/>
                  </a:lnTo>
                  <a:lnTo>
                    <a:pt x="167478" y="379307"/>
                  </a:lnTo>
                  <a:lnTo>
                    <a:pt x="194819" y="345577"/>
                  </a:lnTo>
                  <a:lnTo>
                    <a:pt x="223932" y="313077"/>
                  </a:lnTo>
                  <a:lnTo>
                    <a:pt x="254755" y="281861"/>
                  </a:lnTo>
                  <a:lnTo>
                    <a:pt x="287226" y="251983"/>
                  </a:lnTo>
                  <a:lnTo>
                    <a:pt x="321284" y="223497"/>
                  </a:lnTo>
                  <a:lnTo>
                    <a:pt x="356867" y="196457"/>
                  </a:lnTo>
                  <a:lnTo>
                    <a:pt x="393915" y="170917"/>
                  </a:lnTo>
                  <a:lnTo>
                    <a:pt x="432364" y="146931"/>
                  </a:lnTo>
                  <a:lnTo>
                    <a:pt x="472153" y="124553"/>
                  </a:lnTo>
                  <a:lnTo>
                    <a:pt x="513222" y="103837"/>
                  </a:lnTo>
                  <a:lnTo>
                    <a:pt x="555508" y="84838"/>
                  </a:lnTo>
                  <a:lnTo>
                    <a:pt x="598949" y="67609"/>
                  </a:lnTo>
                  <a:lnTo>
                    <a:pt x="643485" y="52205"/>
                  </a:lnTo>
                  <a:lnTo>
                    <a:pt x="689053" y="38679"/>
                  </a:lnTo>
                  <a:lnTo>
                    <a:pt x="735592" y="27085"/>
                  </a:lnTo>
                  <a:lnTo>
                    <a:pt x="783040" y="17479"/>
                  </a:lnTo>
                  <a:lnTo>
                    <a:pt x="831336" y="9913"/>
                  </a:lnTo>
                  <a:lnTo>
                    <a:pt x="880418" y="4441"/>
                  </a:lnTo>
                  <a:lnTo>
                    <a:pt x="930224" y="1119"/>
                  </a:lnTo>
                  <a:lnTo>
                    <a:pt x="980693" y="0"/>
                  </a:lnTo>
                  <a:lnTo>
                    <a:pt x="1031163" y="1119"/>
                  </a:lnTo>
                  <a:lnTo>
                    <a:pt x="1080969" y="4441"/>
                  </a:lnTo>
                  <a:lnTo>
                    <a:pt x="1130051" y="9913"/>
                  </a:lnTo>
                  <a:lnTo>
                    <a:pt x="1178347" y="17479"/>
                  </a:lnTo>
                  <a:lnTo>
                    <a:pt x="1225795" y="27085"/>
                  </a:lnTo>
                  <a:lnTo>
                    <a:pt x="1272334" y="38679"/>
                  </a:lnTo>
                  <a:lnTo>
                    <a:pt x="1317902" y="52205"/>
                  </a:lnTo>
                  <a:lnTo>
                    <a:pt x="1362438" y="67609"/>
                  </a:lnTo>
                  <a:lnTo>
                    <a:pt x="1405879" y="84838"/>
                  </a:lnTo>
                  <a:lnTo>
                    <a:pt x="1448165" y="103837"/>
                  </a:lnTo>
                  <a:lnTo>
                    <a:pt x="1489234" y="124553"/>
                  </a:lnTo>
                  <a:lnTo>
                    <a:pt x="1529023" y="146931"/>
                  </a:lnTo>
                  <a:lnTo>
                    <a:pt x="1567472" y="170917"/>
                  </a:lnTo>
                  <a:lnTo>
                    <a:pt x="1604520" y="196457"/>
                  </a:lnTo>
                  <a:lnTo>
                    <a:pt x="1640103" y="223497"/>
                  </a:lnTo>
                  <a:lnTo>
                    <a:pt x="1674161" y="251983"/>
                  </a:lnTo>
                  <a:lnTo>
                    <a:pt x="1706632" y="281861"/>
                  </a:lnTo>
                  <a:lnTo>
                    <a:pt x="1737455" y="313077"/>
                  </a:lnTo>
                  <a:lnTo>
                    <a:pt x="1766568" y="345577"/>
                  </a:lnTo>
                  <a:lnTo>
                    <a:pt x="1793909" y="379307"/>
                  </a:lnTo>
                  <a:lnTo>
                    <a:pt x="1819417" y="414212"/>
                  </a:lnTo>
                  <a:lnTo>
                    <a:pt x="1843030" y="450238"/>
                  </a:lnTo>
                  <a:lnTo>
                    <a:pt x="1864686" y="487333"/>
                  </a:lnTo>
                  <a:lnTo>
                    <a:pt x="1884324" y="525440"/>
                  </a:lnTo>
                  <a:lnTo>
                    <a:pt x="1901883" y="564507"/>
                  </a:lnTo>
                  <a:lnTo>
                    <a:pt x="1917300" y="604480"/>
                  </a:lnTo>
                  <a:lnTo>
                    <a:pt x="1930515" y="645303"/>
                  </a:lnTo>
                  <a:lnTo>
                    <a:pt x="1941465" y="686924"/>
                  </a:lnTo>
                  <a:lnTo>
                    <a:pt x="1950088" y="729288"/>
                  </a:lnTo>
                  <a:lnTo>
                    <a:pt x="1956325" y="772341"/>
                  </a:lnTo>
                  <a:lnTo>
                    <a:pt x="1960112" y="816029"/>
                  </a:lnTo>
                  <a:lnTo>
                    <a:pt x="1961387" y="860298"/>
                  </a:lnTo>
                  <a:lnTo>
                    <a:pt x="1960112" y="904566"/>
                  </a:lnTo>
                  <a:lnTo>
                    <a:pt x="1956325" y="948254"/>
                  </a:lnTo>
                  <a:lnTo>
                    <a:pt x="1950088" y="991307"/>
                  </a:lnTo>
                  <a:lnTo>
                    <a:pt x="1941465" y="1033671"/>
                  </a:lnTo>
                  <a:lnTo>
                    <a:pt x="1930515" y="1075292"/>
                  </a:lnTo>
                  <a:lnTo>
                    <a:pt x="1917300" y="1116115"/>
                  </a:lnTo>
                  <a:lnTo>
                    <a:pt x="1901883" y="1156088"/>
                  </a:lnTo>
                  <a:lnTo>
                    <a:pt x="1884324" y="1195155"/>
                  </a:lnTo>
                  <a:lnTo>
                    <a:pt x="1864686" y="1233262"/>
                  </a:lnTo>
                  <a:lnTo>
                    <a:pt x="1843030" y="1270357"/>
                  </a:lnTo>
                  <a:lnTo>
                    <a:pt x="1819417" y="1306383"/>
                  </a:lnTo>
                  <a:lnTo>
                    <a:pt x="1793909" y="1341288"/>
                  </a:lnTo>
                  <a:lnTo>
                    <a:pt x="1766568" y="1375018"/>
                  </a:lnTo>
                  <a:lnTo>
                    <a:pt x="1737455" y="1407518"/>
                  </a:lnTo>
                  <a:lnTo>
                    <a:pt x="1706632" y="1438734"/>
                  </a:lnTo>
                  <a:lnTo>
                    <a:pt x="1674161" y="1468612"/>
                  </a:lnTo>
                  <a:lnTo>
                    <a:pt x="1640103" y="1497098"/>
                  </a:lnTo>
                  <a:lnTo>
                    <a:pt x="1604520" y="1524138"/>
                  </a:lnTo>
                  <a:lnTo>
                    <a:pt x="1567472" y="1549678"/>
                  </a:lnTo>
                  <a:lnTo>
                    <a:pt x="1529023" y="1573664"/>
                  </a:lnTo>
                  <a:lnTo>
                    <a:pt x="1489234" y="1596042"/>
                  </a:lnTo>
                  <a:lnTo>
                    <a:pt x="1448165" y="1616758"/>
                  </a:lnTo>
                  <a:lnTo>
                    <a:pt x="1405879" y="1635757"/>
                  </a:lnTo>
                  <a:lnTo>
                    <a:pt x="1362438" y="1652986"/>
                  </a:lnTo>
                  <a:lnTo>
                    <a:pt x="1317902" y="1668390"/>
                  </a:lnTo>
                  <a:lnTo>
                    <a:pt x="1272334" y="1681916"/>
                  </a:lnTo>
                  <a:lnTo>
                    <a:pt x="1225795" y="1693510"/>
                  </a:lnTo>
                  <a:lnTo>
                    <a:pt x="1178347" y="1703116"/>
                  </a:lnTo>
                  <a:lnTo>
                    <a:pt x="1130051" y="1710682"/>
                  </a:lnTo>
                  <a:lnTo>
                    <a:pt x="1080969" y="1716154"/>
                  </a:lnTo>
                  <a:lnTo>
                    <a:pt x="1031163" y="1719476"/>
                  </a:lnTo>
                  <a:lnTo>
                    <a:pt x="980693" y="1720596"/>
                  </a:lnTo>
                  <a:lnTo>
                    <a:pt x="930224" y="1719476"/>
                  </a:lnTo>
                  <a:lnTo>
                    <a:pt x="880418" y="1716154"/>
                  </a:lnTo>
                  <a:lnTo>
                    <a:pt x="831336" y="1710682"/>
                  </a:lnTo>
                  <a:lnTo>
                    <a:pt x="783040" y="1703116"/>
                  </a:lnTo>
                  <a:lnTo>
                    <a:pt x="735592" y="1693510"/>
                  </a:lnTo>
                  <a:lnTo>
                    <a:pt x="689053" y="1681916"/>
                  </a:lnTo>
                  <a:lnTo>
                    <a:pt x="643485" y="1668390"/>
                  </a:lnTo>
                  <a:lnTo>
                    <a:pt x="598949" y="1652986"/>
                  </a:lnTo>
                  <a:lnTo>
                    <a:pt x="555508" y="1635757"/>
                  </a:lnTo>
                  <a:lnTo>
                    <a:pt x="513222" y="1616758"/>
                  </a:lnTo>
                  <a:lnTo>
                    <a:pt x="472153" y="1596042"/>
                  </a:lnTo>
                  <a:lnTo>
                    <a:pt x="432364" y="1573664"/>
                  </a:lnTo>
                  <a:lnTo>
                    <a:pt x="393915" y="1549678"/>
                  </a:lnTo>
                  <a:lnTo>
                    <a:pt x="356867" y="1524138"/>
                  </a:lnTo>
                  <a:lnTo>
                    <a:pt x="321284" y="1497098"/>
                  </a:lnTo>
                  <a:lnTo>
                    <a:pt x="287226" y="1468612"/>
                  </a:lnTo>
                  <a:lnTo>
                    <a:pt x="254755" y="1438734"/>
                  </a:lnTo>
                  <a:lnTo>
                    <a:pt x="223932" y="1407518"/>
                  </a:lnTo>
                  <a:lnTo>
                    <a:pt x="194819" y="1375018"/>
                  </a:lnTo>
                  <a:lnTo>
                    <a:pt x="167478" y="1341288"/>
                  </a:lnTo>
                  <a:lnTo>
                    <a:pt x="141970" y="1306383"/>
                  </a:lnTo>
                  <a:lnTo>
                    <a:pt x="118357" y="1270357"/>
                  </a:lnTo>
                  <a:lnTo>
                    <a:pt x="96701" y="1233262"/>
                  </a:lnTo>
                  <a:lnTo>
                    <a:pt x="77063" y="1195155"/>
                  </a:lnTo>
                  <a:lnTo>
                    <a:pt x="59504" y="1156088"/>
                  </a:lnTo>
                  <a:lnTo>
                    <a:pt x="44087" y="1116115"/>
                  </a:lnTo>
                  <a:lnTo>
                    <a:pt x="30872" y="1075292"/>
                  </a:lnTo>
                  <a:lnTo>
                    <a:pt x="19922" y="1033671"/>
                  </a:lnTo>
                  <a:lnTo>
                    <a:pt x="11299" y="991307"/>
                  </a:lnTo>
                  <a:lnTo>
                    <a:pt x="5062" y="948254"/>
                  </a:lnTo>
                  <a:lnTo>
                    <a:pt x="1275" y="904566"/>
                  </a:lnTo>
                  <a:lnTo>
                    <a:pt x="0" y="86029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257288" y="3404615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Row-1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7288" y="3995928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Row-2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5371" y="3200400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Row-1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5371" y="3535679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Row-2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0611" y="3866388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Calibri"/>
                <a:cs typeface="Calibri"/>
              </a:rPr>
              <a:t>Row-3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0611" y="4186428"/>
            <a:ext cx="826135" cy="222885"/>
          </a:xfrm>
          <a:prstGeom prst="rect">
            <a:avLst/>
          </a:prstGeom>
          <a:solidFill>
            <a:srgbClr val="FFFFFF"/>
          </a:solidFill>
          <a:ln w="12700">
            <a:solidFill>
              <a:srgbClr val="41709C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Row-4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7297" y="4737607"/>
            <a:ext cx="72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able_1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66629" y="4764151"/>
            <a:ext cx="72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able_2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84057" y="3312414"/>
            <a:ext cx="2148205" cy="986155"/>
          </a:xfrm>
          <a:custGeom>
            <a:avLst/>
            <a:gdLst/>
            <a:ahLst/>
            <a:cxnLst/>
            <a:rect l="l" t="t" r="r" b="b"/>
            <a:pathLst>
              <a:path w="2148204" h="986154">
                <a:moveTo>
                  <a:pt x="0" y="204215"/>
                </a:moveTo>
                <a:lnTo>
                  <a:pt x="2132076" y="0"/>
                </a:lnTo>
              </a:path>
              <a:path w="2148204" h="986154">
                <a:moveTo>
                  <a:pt x="0" y="204215"/>
                </a:moveTo>
                <a:lnTo>
                  <a:pt x="2132076" y="335153"/>
                </a:lnTo>
              </a:path>
              <a:path w="2148204" h="986154">
                <a:moveTo>
                  <a:pt x="0" y="204215"/>
                </a:moveTo>
                <a:lnTo>
                  <a:pt x="2147697" y="666496"/>
                </a:lnTo>
              </a:path>
              <a:path w="2148204" h="986154">
                <a:moveTo>
                  <a:pt x="0" y="204215"/>
                </a:moveTo>
                <a:lnTo>
                  <a:pt x="2147697" y="985774"/>
                </a:lnTo>
              </a:path>
              <a:path w="2148204" h="986154">
                <a:moveTo>
                  <a:pt x="0" y="795528"/>
                </a:moveTo>
                <a:lnTo>
                  <a:pt x="2132076" y="0"/>
                </a:lnTo>
              </a:path>
              <a:path w="2148204" h="986154">
                <a:moveTo>
                  <a:pt x="0" y="795655"/>
                </a:moveTo>
                <a:lnTo>
                  <a:pt x="2132076" y="335280"/>
                </a:lnTo>
              </a:path>
              <a:path w="2148204" h="986154">
                <a:moveTo>
                  <a:pt x="0" y="795019"/>
                </a:moveTo>
                <a:lnTo>
                  <a:pt x="2147697" y="665988"/>
                </a:lnTo>
              </a:path>
              <a:path w="2148204" h="986154">
                <a:moveTo>
                  <a:pt x="0" y="795528"/>
                </a:moveTo>
                <a:lnTo>
                  <a:pt x="2147697" y="98577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04110" y="4405121"/>
            <a:ext cx="1961514" cy="368935"/>
          </a:xfrm>
          <a:prstGeom prst="rect">
            <a:avLst/>
          </a:prstGeom>
          <a:solidFill>
            <a:srgbClr val="53DC94">
              <a:alpha val="38822"/>
            </a:srgbClr>
          </a:solidFill>
          <a:ln w="19050">
            <a:solidFill>
              <a:srgbClr val="FFFFF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8461" y="4409694"/>
            <a:ext cx="1961514" cy="368935"/>
          </a:xfrm>
          <a:prstGeom prst="rect">
            <a:avLst/>
          </a:prstGeom>
          <a:solidFill>
            <a:srgbClr val="00AFEF">
              <a:alpha val="38822"/>
            </a:srgbClr>
          </a:solidFill>
          <a:ln w="19050">
            <a:solidFill>
              <a:srgbClr val="FFFFFF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3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4361" y="4441697"/>
            <a:ext cx="913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5786" y="5399938"/>
            <a:ext cx="236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= 10K,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= 100K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records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4842" y="5403900"/>
            <a:ext cx="4756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6661" y="5424017"/>
            <a:ext cx="340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joined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1M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records!!!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89350" y="5420614"/>
            <a:ext cx="378460" cy="290195"/>
            <a:chOff x="3689350" y="5420614"/>
            <a:chExt cx="378460" cy="290195"/>
          </a:xfrm>
        </p:grpSpPr>
        <p:sp>
          <p:nvSpPr>
            <p:cNvPr id="26" name="object 26"/>
            <p:cNvSpPr/>
            <p:nvPr/>
          </p:nvSpPr>
          <p:spPr>
            <a:xfrm>
              <a:off x="3695700" y="5426964"/>
              <a:ext cx="365760" cy="277495"/>
            </a:xfrm>
            <a:custGeom>
              <a:avLst/>
              <a:gdLst/>
              <a:ahLst/>
              <a:cxnLst/>
              <a:rect l="l" t="t" r="r" b="b"/>
              <a:pathLst>
                <a:path w="365760" h="277495">
                  <a:moveTo>
                    <a:pt x="227075" y="0"/>
                  </a:moveTo>
                  <a:lnTo>
                    <a:pt x="227075" y="69342"/>
                  </a:lnTo>
                  <a:lnTo>
                    <a:pt x="0" y="69342"/>
                  </a:lnTo>
                  <a:lnTo>
                    <a:pt x="0" y="208026"/>
                  </a:lnTo>
                  <a:lnTo>
                    <a:pt x="227075" y="208026"/>
                  </a:lnTo>
                  <a:lnTo>
                    <a:pt x="227075" y="277368"/>
                  </a:lnTo>
                  <a:lnTo>
                    <a:pt x="365760" y="13868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95700" y="5426964"/>
              <a:ext cx="365760" cy="277495"/>
            </a:xfrm>
            <a:custGeom>
              <a:avLst/>
              <a:gdLst/>
              <a:ahLst/>
              <a:cxnLst/>
              <a:rect l="l" t="t" r="r" b="b"/>
              <a:pathLst>
                <a:path w="365760" h="277495">
                  <a:moveTo>
                    <a:pt x="0" y="69342"/>
                  </a:moveTo>
                  <a:lnTo>
                    <a:pt x="227075" y="69342"/>
                  </a:lnTo>
                  <a:lnTo>
                    <a:pt x="227075" y="0"/>
                  </a:lnTo>
                  <a:lnTo>
                    <a:pt x="365760" y="138684"/>
                  </a:lnTo>
                  <a:lnTo>
                    <a:pt x="227075" y="277368"/>
                  </a:lnTo>
                  <a:lnTo>
                    <a:pt x="227075" y="208026"/>
                  </a:lnTo>
                  <a:lnTo>
                    <a:pt x="0" y="208026"/>
                  </a:lnTo>
                  <a:lnTo>
                    <a:pt x="0" y="693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4771390" y="5420614"/>
            <a:ext cx="378460" cy="290195"/>
            <a:chOff x="4771390" y="5420614"/>
            <a:chExt cx="378460" cy="290195"/>
          </a:xfrm>
        </p:grpSpPr>
        <p:sp>
          <p:nvSpPr>
            <p:cNvPr id="29" name="object 29"/>
            <p:cNvSpPr/>
            <p:nvPr/>
          </p:nvSpPr>
          <p:spPr>
            <a:xfrm>
              <a:off x="4777740" y="5426964"/>
              <a:ext cx="365760" cy="277495"/>
            </a:xfrm>
            <a:custGeom>
              <a:avLst/>
              <a:gdLst/>
              <a:ahLst/>
              <a:cxnLst/>
              <a:rect l="l" t="t" r="r" b="b"/>
              <a:pathLst>
                <a:path w="365760" h="277495">
                  <a:moveTo>
                    <a:pt x="227075" y="0"/>
                  </a:moveTo>
                  <a:lnTo>
                    <a:pt x="227075" y="69342"/>
                  </a:lnTo>
                  <a:lnTo>
                    <a:pt x="0" y="69342"/>
                  </a:lnTo>
                  <a:lnTo>
                    <a:pt x="0" y="208026"/>
                  </a:lnTo>
                  <a:lnTo>
                    <a:pt x="227075" y="208026"/>
                  </a:lnTo>
                  <a:lnTo>
                    <a:pt x="227075" y="277368"/>
                  </a:lnTo>
                  <a:lnTo>
                    <a:pt x="365760" y="138684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77740" y="5426964"/>
              <a:ext cx="365760" cy="277495"/>
            </a:xfrm>
            <a:custGeom>
              <a:avLst/>
              <a:gdLst/>
              <a:ahLst/>
              <a:cxnLst/>
              <a:rect l="l" t="t" r="r" b="b"/>
              <a:pathLst>
                <a:path w="365760" h="277495">
                  <a:moveTo>
                    <a:pt x="0" y="69342"/>
                  </a:moveTo>
                  <a:lnTo>
                    <a:pt x="227075" y="69342"/>
                  </a:lnTo>
                  <a:lnTo>
                    <a:pt x="227075" y="0"/>
                  </a:lnTo>
                  <a:lnTo>
                    <a:pt x="365760" y="138684"/>
                  </a:lnTo>
                  <a:lnTo>
                    <a:pt x="227075" y="277368"/>
                  </a:lnTo>
                  <a:lnTo>
                    <a:pt x="227075" y="208026"/>
                  </a:lnTo>
                  <a:lnTo>
                    <a:pt x="0" y="208026"/>
                  </a:lnTo>
                  <a:lnTo>
                    <a:pt x="0" y="693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568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INNER</a:t>
            </a:r>
            <a:r>
              <a:rPr dirty="0" spc="-175"/>
              <a:t> </a:t>
            </a:r>
            <a:r>
              <a:rPr dirty="0" spc="-2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6894195" cy="404050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join-type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dirty="0" sz="2800" spc="1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92D050"/>
                </a:solidFill>
                <a:latin typeface="Calibri"/>
                <a:cs typeface="Calibri"/>
              </a:rPr>
              <a:t>condition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matching</a:t>
            </a:r>
            <a:r>
              <a:rPr dirty="0" sz="2400" spc="-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values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both tables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[list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columns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both</a:t>
            </a:r>
            <a:r>
              <a:rPr dirty="0" sz="2400" spc="-1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tables]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400" spc="-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table1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INNER JOIN</a:t>
            </a:r>
            <a:r>
              <a:rPr dirty="0" sz="2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table2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ON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2400" spc="-5">
                <a:solidFill>
                  <a:srgbClr val="92D050"/>
                </a:solidFill>
                <a:latin typeface="Calibri"/>
                <a:cs typeface="Calibri"/>
              </a:rPr>
              <a:t>join </a:t>
            </a:r>
            <a:r>
              <a:rPr dirty="0" sz="2400" spc="-10">
                <a:solidFill>
                  <a:srgbClr val="92D050"/>
                </a:solidFill>
                <a:latin typeface="Calibri"/>
                <a:cs typeface="Calibri"/>
              </a:rPr>
              <a:t>condition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8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qualify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table1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.column_x,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table2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.column_y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12505" y="2677667"/>
            <a:ext cx="2480310" cy="1909445"/>
            <a:chOff x="8612505" y="2677667"/>
            <a:chExt cx="2480310" cy="1909445"/>
          </a:xfrm>
        </p:grpSpPr>
        <p:sp>
          <p:nvSpPr>
            <p:cNvPr id="5" name="object 5"/>
            <p:cNvSpPr/>
            <p:nvPr/>
          </p:nvSpPr>
          <p:spPr>
            <a:xfrm>
              <a:off x="8622030" y="3281933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2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699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2" y="1295399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699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F1FBF7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22030" y="3281933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699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2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699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2" y="1295399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69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72066" y="3281933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705611" y="0"/>
                  </a:moveTo>
                  <a:lnTo>
                    <a:pt x="655227" y="1626"/>
                  </a:lnTo>
                  <a:lnTo>
                    <a:pt x="605798" y="6431"/>
                  </a:lnTo>
                  <a:lnTo>
                    <a:pt x="557443" y="14305"/>
                  </a:lnTo>
                  <a:lnTo>
                    <a:pt x="510281" y="25140"/>
                  </a:lnTo>
                  <a:lnTo>
                    <a:pt x="464434" y="38824"/>
                  </a:lnTo>
                  <a:lnTo>
                    <a:pt x="420019" y="55250"/>
                  </a:lnTo>
                  <a:lnTo>
                    <a:pt x="377157" y="74307"/>
                  </a:lnTo>
                  <a:lnTo>
                    <a:pt x="335967" y="95886"/>
                  </a:lnTo>
                  <a:lnTo>
                    <a:pt x="296568" y="119877"/>
                  </a:lnTo>
                  <a:lnTo>
                    <a:pt x="259080" y="146171"/>
                  </a:lnTo>
                  <a:lnTo>
                    <a:pt x="223622" y="174658"/>
                  </a:lnTo>
                  <a:lnTo>
                    <a:pt x="190314" y="205229"/>
                  </a:lnTo>
                  <a:lnTo>
                    <a:pt x="159276" y="237774"/>
                  </a:lnTo>
                  <a:lnTo>
                    <a:pt x="130627" y="272183"/>
                  </a:lnTo>
                  <a:lnTo>
                    <a:pt x="104486" y="308347"/>
                  </a:lnTo>
                  <a:lnTo>
                    <a:pt x="80973" y="346157"/>
                  </a:lnTo>
                  <a:lnTo>
                    <a:pt x="60207" y="385503"/>
                  </a:lnTo>
                  <a:lnTo>
                    <a:pt x="42308" y="426275"/>
                  </a:lnTo>
                  <a:lnTo>
                    <a:pt x="27396" y="468365"/>
                  </a:lnTo>
                  <a:lnTo>
                    <a:pt x="15589" y="511661"/>
                  </a:lnTo>
                  <a:lnTo>
                    <a:pt x="7008" y="556056"/>
                  </a:lnTo>
                  <a:lnTo>
                    <a:pt x="1772" y="601438"/>
                  </a:lnTo>
                  <a:lnTo>
                    <a:pt x="0" y="647699"/>
                  </a:lnTo>
                  <a:lnTo>
                    <a:pt x="1772" y="693961"/>
                  </a:lnTo>
                  <a:lnTo>
                    <a:pt x="7008" y="739343"/>
                  </a:lnTo>
                  <a:lnTo>
                    <a:pt x="15589" y="783738"/>
                  </a:lnTo>
                  <a:lnTo>
                    <a:pt x="27396" y="827034"/>
                  </a:lnTo>
                  <a:lnTo>
                    <a:pt x="42308" y="869124"/>
                  </a:lnTo>
                  <a:lnTo>
                    <a:pt x="60207" y="909896"/>
                  </a:lnTo>
                  <a:lnTo>
                    <a:pt x="80973" y="949242"/>
                  </a:lnTo>
                  <a:lnTo>
                    <a:pt x="104486" y="987052"/>
                  </a:lnTo>
                  <a:lnTo>
                    <a:pt x="130627" y="1023216"/>
                  </a:lnTo>
                  <a:lnTo>
                    <a:pt x="159276" y="1057625"/>
                  </a:lnTo>
                  <a:lnTo>
                    <a:pt x="190314" y="1090170"/>
                  </a:lnTo>
                  <a:lnTo>
                    <a:pt x="223622" y="1120741"/>
                  </a:lnTo>
                  <a:lnTo>
                    <a:pt x="259080" y="1149228"/>
                  </a:lnTo>
                  <a:lnTo>
                    <a:pt x="296568" y="1175522"/>
                  </a:lnTo>
                  <a:lnTo>
                    <a:pt x="335967" y="1199513"/>
                  </a:lnTo>
                  <a:lnTo>
                    <a:pt x="377157" y="1221092"/>
                  </a:lnTo>
                  <a:lnTo>
                    <a:pt x="420019" y="1240149"/>
                  </a:lnTo>
                  <a:lnTo>
                    <a:pt x="464434" y="1256575"/>
                  </a:lnTo>
                  <a:lnTo>
                    <a:pt x="510281" y="1270259"/>
                  </a:lnTo>
                  <a:lnTo>
                    <a:pt x="557443" y="1281094"/>
                  </a:lnTo>
                  <a:lnTo>
                    <a:pt x="605798" y="1288968"/>
                  </a:lnTo>
                  <a:lnTo>
                    <a:pt x="655227" y="1293773"/>
                  </a:lnTo>
                  <a:lnTo>
                    <a:pt x="705611" y="1295399"/>
                  </a:lnTo>
                  <a:lnTo>
                    <a:pt x="755996" y="1293773"/>
                  </a:lnTo>
                  <a:lnTo>
                    <a:pt x="805425" y="1288968"/>
                  </a:lnTo>
                  <a:lnTo>
                    <a:pt x="853780" y="1281094"/>
                  </a:lnTo>
                  <a:lnTo>
                    <a:pt x="900942" y="1270259"/>
                  </a:lnTo>
                  <a:lnTo>
                    <a:pt x="946789" y="1256575"/>
                  </a:lnTo>
                  <a:lnTo>
                    <a:pt x="991204" y="1240149"/>
                  </a:lnTo>
                  <a:lnTo>
                    <a:pt x="1034066" y="1221092"/>
                  </a:lnTo>
                  <a:lnTo>
                    <a:pt x="1075256" y="1199513"/>
                  </a:lnTo>
                  <a:lnTo>
                    <a:pt x="1114655" y="1175522"/>
                  </a:lnTo>
                  <a:lnTo>
                    <a:pt x="1152143" y="1149228"/>
                  </a:lnTo>
                  <a:lnTo>
                    <a:pt x="1187601" y="1120741"/>
                  </a:lnTo>
                  <a:lnTo>
                    <a:pt x="1220909" y="1090170"/>
                  </a:lnTo>
                  <a:lnTo>
                    <a:pt x="1251947" y="1057625"/>
                  </a:lnTo>
                  <a:lnTo>
                    <a:pt x="1280596" y="1023216"/>
                  </a:lnTo>
                  <a:lnTo>
                    <a:pt x="1306737" y="987052"/>
                  </a:lnTo>
                  <a:lnTo>
                    <a:pt x="1330250" y="949242"/>
                  </a:lnTo>
                  <a:lnTo>
                    <a:pt x="1351016" y="909896"/>
                  </a:lnTo>
                  <a:lnTo>
                    <a:pt x="1368915" y="869124"/>
                  </a:lnTo>
                  <a:lnTo>
                    <a:pt x="1383827" y="827034"/>
                  </a:lnTo>
                  <a:lnTo>
                    <a:pt x="1395634" y="783738"/>
                  </a:lnTo>
                  <a:lnTo>
                    <a:pt x="1404215" y="739343"/>
                  </a:lnTo>
                  <a:lnTo>
                    <a:pt x="1409451" y="693961"/>
                  </a:lnTo>
                  <a:lnTo>
                    <a:pt x="1411224" y="647699"/>
                  </a:lnTo>
                  <a:lnTo>
                    <a:pt x="1409451" y="601438"/>
                  </a:lnTo>
                  <a:lnTo>
                    <a:pt x="1404215" y="556056"/>
                  </a:lnTo>
                  <a:lnTo>
                    <a:pt x="1395634" y="511661"/>
                  </a:lnTo>
                  <a:lnTo>
                    <a:pt x="1383827" y="468365"/>
                  </a:lnTo>
                  <a:lnTo>
                    <a:pt x="1368915" y="426275"/>
                  </a:lnTo>
                  <a:lnTo>
                    <a:pt x="1351016" y="385503"/>
                  </a:lnTo>
                  <a:lnTo>
                    <a:pt x="1330250" y="346157"/>
                  </a:lnTo>
                  <a:lnTo>
                    <a:pt x="1306737" y="308347"/>
                  </a:lnTo>
                  <a:lnTo>
                    <a:pt x="1280596" y="272183"/>
                  </a:lnTo>
                  <a:lnTo>
                    <a:pt x="1251947" y="237774"/>
                  </a:lnTo>
                  <a:lnTo>
                    <a:pt x="1220909" y="205229"/>
                  </a:lnTo>
                  <a:lnTo>
                    <a:pt x="1187601" y="174658"/>
                  </a:lnTo>
                  <a:lnTo>
                    <a:pt x="1152143" y="146171"/>
                  </a:lnTo>
                  <a:lnTo>
                    <a:pt x="1114655" y="119877"/>
                  </a:lnTo>
                  <a:lnTo>
                    <a:pt x="1075256" y="95886"/>
                  </a:lnTo>
                  <a:lnTo>
                    <a:pt x="1034066" y="74307"/>
                  </a:lnTo>
                  <a:lnTo>
                    <a:pt x="991204" y="55250"/>
                  </a:lnTo>
                  <a:lnTo>
                    <a:pt x="946789" y="38824"/>
                  </a:lnTo>
                  <a:lnTo>
                    <a:pt x="900942" y="25140"/>
                  </a:lnTo>
                  <a:lnTo>
                    <a:pt x="853780" y="14305"/>
                  </a:lnTo>
                  <a:lnTo>
                    <a:pt x="805425" y="6431"/>
                  </a:lnTo>
                  <a:lnTo>
                    <a:pt x="755996" y="1626"/>
                  </a:lnTo>
                  <a:lnTo>
                    <a:pt x="705611" y="0"/>
                  </a:lnTo>
                  <a:close/>
                </a:path>
              </a:pathLst>
            </a:custGeom>
            <a:solidFill>
              <a:srgbClr val="FFFFFF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72066" y="3281933"/>
              <a:ext cx="1411605" cy="1295400"/>
            </a:xfrm>
            <a:custGeom>
              <a:avLst/>
              <a:gdLst/>
              <a:ahLst/>
              <a:cxnLst/>
              <a:rect l="l" t="t" r="r" b="b"/>
              <a:pathLst>
                <a:path w="1411604" h="1295400">
                  <a:moveTo>
                    <a:pt x="0" y="647699"/>
                  </a:moveTo>
                  <a:lnTo>
                    <a:pt x="1772" y="601438"/>
                  </a:lnTo>
                  <a:lnTo>
                    <a:pt x="7008" y="556056"/>
                  </a:lnTo>
                  <a:lnTo>
                    <a:pt x="15589" y="511661"/>
                  </a:lnTo>
                  <a:lnTo>
                    <a:pt x="27396" y="468365"/>
                  </a:lnTo>
                  <a:lnTo>
                    <a:pt x="42308" y="426275"/>
                  </a:lnTo>
                  <a:lnTo>
                    <a:pt x="60207" y="385503"/>
                  </a:lnTo>
                  <a:lnTo>
                    <a:pt x="80973" y="346157"/>
                  </a:lnTo>
                  <a:lnTo>
                    <a:pt x="104486" y="308347"/>
                  </a:lnTo>
                  <a:lnTo>
                    <a:pt x="130627" y="272183"/>
                  </a:lnTo>
                  <a:lnTo>
                    <a:pt x="159276" y="237774"/>
                  </a:lnTo>
                  <a:lnTo>
                    <a:pt x="190314" y="205229"/>
                  </a:lnTo>
                  <a:lnTo>
                    <a:pt x="223622" y="174658"/>
                  </a:lnTo>
                  <a:lnTo>
                    <a:pt x="259080" y="146171"/>
                  </a:lnTo>
                  <a:lnTo>
                    <a:pt x="296568" y="119877"/>
                  </a:lnTo>
                  <a:lnTo>
                    <a:pt x="335967" y="95886"/>
                  </a:lnTo>
                  <a:lnTo>
                    <a:pt x="377157" y="74307"/>
                  </a:lnTo>
                  <a:lnTo>
                    <a:pt x="420019" y="55250"/>
                  </a:lnTo>
                  <a:lnTo>
                    <a:pt x="464434" y="38824"/>
                  </a:lnTo>
                  <a:lnTo>
                    <a:pt x="510281" y="25140"/>
                  </a:lnTo>
                  <a:lnTo>
                    <a:pt x="557443" y="14305"/>
                  </a:lnTo>
                  <a:lnTo>
                    <a:pt x="605798" y="6431"/>
                  </a:lnTo>
                  <a:lnTo>
                    <a:pt x="655227" y="1626"/>
                  </a:lnTo>
                  <a:lnTo>
                    <a:pt x="705611" y="0"/>
                  </a:lnTo>
                  <a:lnTo>
                    <a:pt x="755996" y="1626"/>
                  </a:lnTo>
                  <a:lnTo>
                    <a:pt x="805425" y="6431"/>
                  </a:lnTo>
                  <a:lnTo>
                    <a:pt x="853780" y="14305"/>
                  </a:lnTo>
                  <a:lnTo>
                    <a:pt x="900942" y="25140"/>
                  </a:lnTo>
                  <a:lnTo>
                    <a:pt x="946789" y="38824"/>
                  </a:lnTo>
                  <a:lnTo>
                    <a:pt x="991204" y="55250"/>
                  </a:lnTo>
                  <a:lnTo>
                    <a:pt x="1034066" y="74307"/>
                  </a:lnTo>
                  <a:lnTo>
                    <a:pt x="1075256" y="95886"/>
                  </a:lnTo>
                  <a:lnTo>
                    <a:pt x="1114655" y="119877"/>
                  </a:lnTo>
                  <a:lnTo>
                    <a:pt x="1152143" y="146171"/>
                  </a:lnTo>
                  <a:lnTo>
                    <a:pt x="1187601" y="174658"/>
                  </a:lnTo>
                  <a:lnTo>
                    <a:pt x="1220909" y="205229"/>
                  </a:lnTo>
                  <a:lnTo>
                    <a:pt x="1251947" y="237774"/>
                  </a:lnTo>
                  <a:lnTo>
                    <a:pt x="1280596" y="272183"/>
                  </a:lnTo>
                  <a:lnTo>
                    <a:pt x="1306737" y="308347"/>
                  </a:lnTo>
                  <a:lnTo>
                    <a:pt x="1330250" y="346157"/>
                  </a:lnTo>
                  <a:lnTo>
                    <a:pt x="1351016" y="385503"/>
                  </a:lnTo>
                  <a:lnTo>
                    <a:pt x="1368915" y="426275"/>
                  </a:lnTo>
                  <a:lnTo>
                    <a:pt x="1383827" y="468365"/>
                  </a:lnTo>
                  <a:lnTo>
                    <a:pt x="1395634" y="511661"/>
                  </a:lnTo>
                  <a:lnTo>
                    <a:pt x="1404215" y="556056"/>
                  </a:lnTo>
                  <a:lnTo>
                    <a:pt x="1409451" y="601438"/>
                  </a:lnTo>
                  <a:lnTo>
                    <a:pt x="1411224" y="647699"/>
                  </a:lnTo>
                  <a:lnTo>
                    <a:pt x="1409451" y="693961"/>
                  </a:lnTo>
                  <a:lnTo>
                    <a:pt x="1404215" y="739343"/>
                  </a:lnTo>
                  <a:lnTo>
                    <a:pt x="1395634" y="783738"/>
                  </a:lnTo>
                  <a:lnTo>
                    <a:pt x="1383827" y="827034"/>
                  </a:lnTo>
                  <a:lnTo>
                    <a:pt x="1368915" y="869124"/>
                  </a:lnTo>
                  <a:lnTo>
                    <a:pt x="1351016" y="909896"/>
                  </a:lnTo>
                  <a:lnTo>
                    <a:pt x="1330250" y="949242"/>
                  </a:lnTo>
                  <a:lnTo>
                    <a:pt x="1306737" y="987052"/>
                  </a:lnTo>
                  <a:lnTo>
                    <a:pt x="1280596" y="1023216"/>
                  </a:lnTo>
                  <a:lnTo>
                    <a:pt x="1251947" y="1057625"/>
                  </a:lnTo>
                  <a:lnTo>
                    <a:pt x="1220909" y="1090170"/>
                  </a:lnTo>
                  <a:lnTo>
                    <a:pt x="1187601" y="1120741"/>
                  </a:lnTo>
                  <a:lnTo>
                    <a:pt x="1152143" y="1149228"/>
                  </a:lnTo>
                  <a:lnTo>
                    <a:pt x="1114655" y="1175522"/>
                  </a:lnTo>
                  <a:lnTo>
                    <a:pt x="1075256" y="1199513"/>
                  </a:lnTo>
                  <a:lnTo>
                    <a:pt x="1034066" y="1221092"/>
                  </a:lnTo>
                  <a:lnTo>
                    <a:pt x="991204" y="1240149"/>
                  </a:lnTo>
                  <a:lnTo>
                    <a:pt x="946789" y="1256575"/>
                  </a:lnTo>
                  <a:lnTo>
                    <a:pt x="900942" y="1270259"/>
                  </a:lnTo>
                  <a:lnTo>
                    <a:pt x="853780" y="1281094"/>
                  </a:lnTo>
                  <a:lnTo>
                    <a:pt x="805425" y="1288968"/>
                  </a:lnTo>
                  <a:lnTo>
                    <a:pt x="755996" y="1293773"/>
                  </a:lnTo>
                  <a:lnTo>
                    <a:pt x="705611" y="1295399"/>
                  </a:lnTo>
                  <a:lnTo>
                    <a:pt x="655227" y="1293773"/>
                  </a:lnTo>
                  <a:lnTo>
                    <a:pt x="605798" y="1288968"/>
                  </a:lnTo>
                  <a:lnTo>
                    <a:pt x="557443" y="1281094"/>
                  </a:lnTo>
                  <a:lnTo>
                    <a:pt x="510281" y="1270259"/>
                  </a:lnTo>
                  <a:lnTo>
                    <a:pt x="464434" y="1256575"/>
                  </a:lnTo>
                  <a:lnTo>
                    <a:pt x="420019" y="1240149"/>
                  </a:lnTo>
                  <a:lnTo>
                    <a:pt x="377157" y="1221092"/>
                  </a:lnTo>
                  <a:lnTo>
                    <a:pt x="335967" y="1199513"/>
                  </a:lnTo>
                  <a:lnTo>
                    <a:pt x="296568" y="1175522"/>
                  </a:lnTo>
                  <a:lnTo>
                    <a:pt x="259080" y="1149228"/>
                  </a:lnTo>
                  <a:lnTo>
                    <a:pt x="223622" y="1120741"/>
                  </a:lnTo>
                  <a:lnTo>
                    <a:pt x="190314" y="1090170"/>
                  </a:lnTo>
                  <a:lnTo>
                    <a:pt x="159276" y="1057625"/>
                  </a:lnTo>
                  <a:lnTo>
                    <a:pt x="130627" y="1023216"/>
                  </a:lnTo>
                  <a:lnTo>
                    <a:pt x="104486" y="987052"/>
                  </a:lnTo>
                  <a:lnTo>
                    <a:pt x="80973" y="949242"/>
                  </a:lnTo>
                  <a:lnTo>
                    <a:pt x="60207" y="909896"/>
                  </a:lnTo>
                  <a:lnTo>
                    <a:pt x="42308" y="869124"/>
                  </a:lnTo>
                  <a:lnTo>
                    <a:pt x="27396" y="827034"/>
                  </a:lnTo>
                  <a:lnTo>
                    <a:pt x="15589" y="783738"/>
                  </a:lnTo>
                  <a:lnTo>
                    <a:pt x="7008" y="739343"/>
                  </a:lnTo>
                  <a:lnTo>
                    <a:pt x="1772" y="693961"/>
                  </a:lnTo>
                  <a:lnTo>
                    <a:pt x="0" y="64769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72204" y="3496055"/>
              <a:ext cx="365760" cy="866140"/>
            </a:xfrm>
            <a:custGeom>
              <a:avLst/>
              <a:gdLst/>
              <a:ahLst/>
              <a:cxnLst/>
              <a:rect l="l" t="t" r="r" b="b"/>
              <a:pathLst>
                <a:path w="365759" h="866139">
                  <a:moveTo>
                    <a:pt x="182487" y="0"/>
                  </a:moveTo>
                  <a:lnTo>
                    <a:pt x="137386" y="39719"/>
                  </a:lnTo>
                  <a:lnTo>
                    <a:pt x="112854" y="74830"/>
                  </a:lnTo>
                  <a:lnTo>
                    <a:pt x="89523" y="114300"/>
                  </a:lnTo>
                  <a:lnTo>
                    <a:pt x="65844" y="158686"/>
                  </a:lnTo>
                  <a:lnTo>
                    <a:pt x="41438" y="209740"/>
                  </a:lnTo>
                  <a:lnTo>
                    <a:pt x="20247" y="264890"/>
                  </a:lnTo>
                  <a:lnTo>
                    <a:pt x="6211" y="321564"/>
                  </a:lnTo>
                  <a:lnTo>
                    <a:pt x="1057" y="369004"/>
                  </a:lnTo>
                  <a:lnTo>
                    <a:pt x="0" y="419388"/>
                  </a:lnTo>
                  <a:lnTo>
                    <a:pt x="2471" y="470602"/>
                  </a:lnTo>
                  <a:lnTo>
                    <a:pt x="7906" y="520529"/>
                  </a:lnTo>
                  <a:lnTo>
                    <a:pt x="15736" y="567055"/>
                  </a:lnTo>
                  <a:lnTo>
                    <a:pt x="30270" y="621559"/>
                  </a:lnTo>
                  <a:lnTo>
                    <a:pt x="50090" y="673623"/>
                  </a:lnTo>
                  <a:lnTo>
                    <a:pt x="72386" y="721234"/>
                  </a:lnTo>
                  <a:lnTo>
                    <a:pt x="94349" y="762381"/>
                  </a:lnTo>
                  <a:lnTo>
                    <a:pt x="114104" y="802755"/>
                  </a:lnTo>
                  <a:lnTo>
                    <a:pt x="133513" y="841343"/>
                  </a:lnTo>
                  <a:lnTo>
                    <a:pt x="155375" y="866072"/>
                  </a:lnTo>
                  <a:lnTo>
                    <a:pt x="182487" y="864870"/>
                  </a:lnTo>
                  <a:lnTo>
                    <a:pt x="234741" y="807941"/>
                  </a:lnTo>
                  <a:lnTo>
                    <a:pt x="265164" y="762412"/>
                  </a:lnTo>
                  <a:lnTo>
                    <a:pt x="294699" y="712121"/>
                  </a:lnTo>
                  <a:lnTo>
                    <a:pt x="320529" y="662028"/>
                  </a:lnTo>
                  <a:lnTo>
                    <a:pt x="339840" y="617093"/>
                  </a:lnTo>
                  <a:lnTo>
                    <a:pt x="354235" y="567472"/>
                  </a:lnTo>
                  <a:lnTo>
                    <a:pt x="362217" y="517218"/>
                  </a:lnTo>
                  <a:lnTo>
                    <a:pt x="365389" y="467707"/>
                  </a:lnTo>
                  <a:lnTo>
                    <a:pt x="365354" y="420318"/>
                  </a:lnTo>
                  <a:lnTo>
                    <a:pt x="363716" y="376428"/>
                  </a:lnTo>
                  <a:lnTo>
                    <a:pt x="358456" y="326721"/>
                  </a:lnTo>
                  <a:lnTo>
                    <a:pt x="348492" y="281289"/>
                  </a:lnTo>
                  <a:lnTo>
                    <a:pt x="335409" y="239357"/>
                  </a:lnTo>
                  <a:lnTo>
                    <a:pt x="320790" y="200152"/>
                  </a:lnTo>
                  <a:lnTo>
                    <a:pt x="303703" y="162976"/>
                  </a:lnTo>
                  <a:lnTo>
                    <a:pt x="283817" y="128492"/>
                  </a:lnTo>
                  <a:lnTo>
                    <a:pt x="244463" y="71501"/>
                  </a:lnTo>
                  <a:lnTo>
                    <a:pt x="228725" y="46077"/>
                  </a:lnTo>
                  <a:lnTo>
                    <a:pt x="214571" y="21272"/>
                  </a:lnTo>
                  <a:lnTo>
                    <a:pt x="199868" y="3706"/>
                  </a:lnTo>
                  <a:lnTo>
                    <a:pt x="182487" y="0"/>
                  </a:lnTo>
                  <a:close/>
                </a:path>
              </a:pathLst>
            </a:custGeom>
            <a:solidFill>
              <a:srgbClr val="53DC94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72204" y="3496055"/>
              <a:ext cx="365760" cy="866140"/>
            </a:xfrm>
            <a:custGeom>
              <a:avLst/>
              <a:gdLst/>
              <a:ahLst/>
              <a:cxnLst/>
              <a:rect l="l" t="t" r="r" b="b"/>
              <a:pathLst>
                <a:path w="365759" h="866139">
                  <a:moveTo>
                    <a:pt x="182487" y="0"/>
                  </a:moveTo>
                  <a:lnTo>
                    <a:pt x="137386" y="39719"/>
                  </a:lnTo>
                  <a:lnTo>
                    <a:pt x="112854" y="74830"/>
                  </a:lnTo>
                  <a:lnTo>
                    <a:pt x="89523" y="114300"/>
                  </a:lnTo>
                  <a:lnTo>
                    <a:pt x="65844" y="158686"/>
                  </a:lnTo>
                  <a:lnTo>
                    <a:pt x="41438" y="209740"/>
                  </a:lnTo>
                  <a:lnTo>
                    <a:pt x="20247" y="264890"/>
                  </a:lnTo>
                  <a:lnTo>
                    <a:pt x="6211" y="321564"/>
                  </a:lnTo>
                  <a:lnTo>
                    <a:pt x="1057" y="369004"/>
                  </a:lnTo>
                  <a:lnTo>
                    <a:pt x="0" y="419388"/>
                  </a:lnTo>
                  <a:lnTo>
                    <a:pt x="2471" y="470602"/>
                  </a:lnTo>
                  <a:lnTo>
                    <a:pt x="7906" y="520529"/>
                  </a:lnTo>
                  <a:lnTo>
                    <a:pt x="15736" y="567055"/>
                  </a:lnTo>
                  <a:lnTo>
                    <a:pt x="30270" y="621559"/>
                  </a:lnTo>
                  <a:lnTo>
                    <a:pt x="50090" y="673623"/>
                  </a:lnTo>
                  <a:lnTo>
                    <a:pt x="72386" y="721234"/>
                  </a:lnTo>
                  <a:lnTo>
                    <a:pt x="94349" y="762381"/>
                  </a:lnTo>
                  <a:lnTo>
                    <a:pt x="114104" y="802755"/>
                  </a:lnTo>
                  <a:lnTo>
                    <a:pt x="133513" y="841343"/>
                  </a:lnTo>
                  <a:lnTo>
                    <a:pt x="155375" y="866072"/>
                  </a:lnTo>
                  <a:lnTo>
                    <a:pt x="182487" y="864870"/>
                  </a:lnTo>
                  <a:lnTo>
                    <a:pt x="234741" y="807941"/>
                  </a:lnTo>
                  <a:lnTo>
                    <a:pt x="265164" y="762412"/>
                  </a:lnTo>
                  <a:lnTo>
                    <a:pt x="294699" y="712121"/>
                  </a:lnTo>
                  <a:lnTo>
                    <a:pt x="320529" y="662028"/>
                  </a:lnTo>
                  <a:lnTo>
                    <a:pt x="339840" y="617093"/>
                  </a:lnTo>
                  <a:lnTo>
                    <a:pt x="354235" y="567472"/>
                  </a:lnTo>
                  <a:lnTo>
                    <a:pt x="362217" y="517218"/>
                  </a:lnTo>
                  <a:lnTo>
                    <a:pt x="365389" y="467707"/>
                  </a:lnTo>
                  <a:lnTo>
                    <a:pt x="365354" y="420318"/>
                  </a:lnTo>
                  <a:lnTo>
                    <a:pt x="363716" y="376428"/>
                  </a:lnTo>
                  <a:lnTo>
                    <a:pt x="358456" y="326721"/>
                  </a:lnTo>
                  <a:lnTo>
                    <a:pt x="348492" y="281289"/>
                  </a:lnTo>
                  <a:lnTo>
                    <a:pt x="335409" y="239357"/>
                  </a:lnTo>
                  <a:lnTo>
                    <a:pt x="320790" y="200152"/>
                  </a:lnTo>
                  <a:lnTo>
                    <a:pt x="303703" y="162976"/>
                  </a:lnTo>
                  <a:lnTo>
                    <a:pt x="283817" y="128492"/>
                  </a:lnTo>
                  <a:lnTo>
                    <a:pt x="244463" y="71501"/>
                  </a:lnTo>
                  <a:lnTo>
                    <a:pt x="228725" y="46077"/>
                  </a:lnTo>
                  <a:lnTo>
                    <a:pt x="214571" y="21272"/>
                  </a:lnTo>
                  <a:lnTo>
                    <a:pt x="199868" y="3706"/>
                  </a:lnTo>
                  <a:lnTo>
                    <a:pt x="182487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41992" y="2677667"/>
              <a:ext cx="591185" cy="1065530"/>
            </a:xfrm>
            <a:custGeom>
              <a:avLst/>
              <a:gdLst/>
              <a:ahLst/>
              <a:cxnLst/>
              <a:rect l="l" t="t" r="r" b="b"/>
              <a:pathLst>
                <a:path w="591184" h="1065529">
                  <a:moveTo>
                    <a:pt x="3428" y="979932"/>
                  </a:moveTo>
                  <a:lnTo>
                    <a:pt x="0" y="1065022"/>
                  </a:lnTo>
                  <a:lnTo>
                    <a:pt x="70103" y="1016762"/>
                  </a:lnTo>
                  <a:lnTo>
                    <a:pt x="62516" y="1012571"/>
                  </a:lnTo>
                  <a:lnTo>
                    <a:pt x="36194" y="1012571"/>
                  </a:lnTo>
                  <a:lnTo>
                    <a:pt x="25146" y="1006348"/>
                  </a:lnTo>
                  <a:lnTo>
                    <a:pt x="31239" y="995293"/>
                  </a:lnTo>
                  <a:lnTo>
                    <a:pt x="3428" y="979932"/>
                  </a:lnTo>
                  <a:close/>
                </a:path>
                <a:path w="591184" h="1065529">
                  <a:moveTo>
                    <a:pt x="31239" y="995293"/>
                  </a:moveTo>
                  <a:lnTo>
                    <a:pt x="25146" y="1006348"/>
                  </a:lnTo>
                  <a:lnTo>
                    <a:pt x="36194" y="1012571"/>
                  </a:lnTo>
                  <a:lnTo>
                    <a:pt x="42339" y="1001425"/>
                  </a:lnTo>
                  <a:lnTo>
                    <a:pt x="31239" y="995293"/>
                  </a:lnTo>
                  <a:close/>
                </a:path>
                <a:path w="591184" h="1065529">
                  <a:moveTo>
                    <a:pt x="42339" y="1001425"/>
                  </a:moveTo>
                  <a:lnTo>
                    <a:pt x="36194" y="1012571"/>
                  </a:lnTo>
                  <a:lnTo>
                    <a:pt x="62516" y="1012571"/>
                  </a:lnTo>
                  <a:lnTo>
                    <a:pt x="42339" y="1001425"/>
                  </a:lnTo>
                  <a:close/>
                </a:path>
                <a:path w="591184" h="1065529">
                  <a:moveTo>
                    <a:pt x="579881" y="0"/>
                  </a:moveTo>
                  <a:lnTo>
                    <a:pt x="31239" y="995293"/>
                  </a:lnTo>
                  <a:lnTo>
                    <a:pt x="42339" y="1001425"/>
                  </a:lnTo>
                  <a:lnTo>
                    <a:pt x="591057" y="6096"/>
                  </a:lnTo>
                  <a:lnTo>
                    <a:pt x="579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82404" y="2297683"/>
            <a:ext cx="16757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Matched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711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OUTER</a:t>
            </a:r>
            <a:r>
              <a:rPr dirty="0" spc="-165"/>
              <a:t> </a:t>
            </a:r>
            <a:r>
              <a:rPr dirty="0" spc="-2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86365" cy="34664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Preserves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Calibri"/>
                <a:cs typeface="Calibri"/>
              </a:rPr>
              <a:t>unmatched</a:t>
            </a:r>
            <a:r>
              <a:rPr dirty="0" sz="2800" spc="2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EF"/>
                </a:solidFill>
                <a:latin typeface="Calibri"/>
                <a:cs typeface="Calibri"/>
              </a:rPr>
              <a:t>one</a:t>
            </a:r>
            <a:r>
              <a:rPr dirty="0" sz="2800" spc="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92D050"/>
                </a:solidFill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algn="r" lvl="1" marL="228600" marR="7421245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LEFT,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RIGHT,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FULL</a:t>
            </a:r>
            <a:endParaRPr sz="2400">
              <a:latin typeface="Calibri"/>
              <a:cs typeface="Calibri"/>
            </a:endParaRPr>
          </a:p>
          <a:p>
            <a:pPr algn="r" marL="241300" marR="7505065" indent="-2413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b="1">
                <a:solidFill>
                  <a:srgbClr val="FFFF00"/>
                </a:solidFill>
                <a:latin typeface="Calibri"/>
                <a:cs typeface="Calibri"/>
              </a:rPr>
              <a:t>LEFT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OUTER JOIN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00"/>
                </a:solidFill>
                <a:latin typeface="Calibri"/>
                <a:cs typeface="Calibri"/>
              </a:rPr>
              <a:t>All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records from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left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 (table1)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92D050"/>
                </a:solidFill>
                <a:latin typeface="Calibri"/>
                <a:cs typeface="Calibri"/>
              </a:rPr>
              <a:t>matched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records from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92D050"/>
                </a:solidFill>
                <a:latin typeface="Calibri"/>
                <a:cs typeface="Calibri"/>
              </a:rPr>
              <a:t>right</a:t>
            </a:r>
            <a:r>
              <a:rPr dirty="0" sz="2400" spc="-2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(table2)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10K,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5K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Output 10K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711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OUTER</a:t>
            </a:r>
            <a:r>
              <a:rPr dirty="0" spc="-165"/>
              <a:t> </a:t>
            </a:r>
            <a:r>
              <a:rPr dirty="0" spc="-2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290175" cy="27089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FULL</a:t>
            </a:r>
            <a:r>
              <a:rPr dirty="0" sz="2800" spc="-1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OUTER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left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records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lvl="2" marL="1270000" indent="-343535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inner</a:t>
            </a:r>
            <a:r>
              <a:rPr dirty="0" sz="1800" spc="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join</a:t>
            </a:r>
            <a:r>
              <a:rPr dirty="0" sz="1800" spc="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performed,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lvl="2" marL="1270000" marR="230504" indent="-342900">
              <a:lnSpc>
                <a:spcPts val="1939"/>
              </a:lnSpc>
              <a:spcBef>
                <a:spcPts val="54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does</a:t>
            </a:r>
            <a:r>
              <a:rPr dirty="0" sz="180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not</a:t>
            </a:r>
            <a:r>
              <a:rPr dirty="0" sz="1800" spc="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satisfy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2, 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joined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added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2D050"/>
                </a:solidFill>
                <a:latin typeface="Calibri"/>
                <a:cs typeface="Calibri"/>
              </a:rPr>
              <a:t>null</a:t>
            </a:r>
            <a:r>
              <a:rPr dirty="0" sz="1800" spc="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2D050"/>
                </a:solidFill>
                <a:latin typeface="Calibri"/>
                <a:cs typeface="Calibri"/>
              </a:rPr>
              <a:t>values</a:t>
            </a:r>
            <a:r>
              <a:rPr dirty="0" sz="1800" spc="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 table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lvl="2" marL="1270000" marR="5080" indent="-342900">
              <a:lnSpc>
                <a:spcPts val="1939"/>
              </a:lnSpc>
              <a:spcBef>
                <a:spcPts val="509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step,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 table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satisfy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 spc="-3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1, 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joined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2D050"/>
                </a:solidFill>
                <a:latin typeface="Calibri"/>
                <a:cs typeface="Calibri"/>
              </a:rPr>
              <a:t>null</a:t>
            </a:r>
            <a:r>
              <a:rPr dirty="0" sz="1800" spc="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92D050"/>
                </a:solidFill>
                <a:latin typeface="Calibri"/>
                <a:cs typeface="Calibri"/>
              </a:rPr>
              <a:t>values</a:t>
            </a:r>
            <a:r>
              <a:rPr dirty="0" sz="1800" spc="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added.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0544"/>
            <a:ext cx="12192000" cy="960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990344"/>
            <a:ext cx="12192000" cy="1600200"/>
          </a:xfrm>
          <a:prstGeom prst="rect"/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357505" rIns="0" bIns="0" rtlCol="0" vert="horz">
            <a:spAutoFit/>
          </a:bodyPr>
          <a:lstStyle/>
          <a:p>
            <a:pPr algn="ctr" marR="685165">
              <a:lnSpc>
                <a:spcPct val="100000"/>
              </a:lnSpc>
              <a:spcBef>
                <a:spcPts val="2815"/>
              </a:spcBef>
            </a:pPr>
            <a:r>
              <a:rPr dirty="0" sz="54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r>
              <a:rPr dirty="0" sz="5400" spc="-2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5400" b="1">
                <a:latin typeface="Calibri"/>
                <a:cs typeface="Calibri"/>
              </a:rPr>
              <a:t>-</a:t>
            </a:r>
            <a:r>
              <a:rPr dirty="0" sz="5400" spc="-30" b="1">
                <a:latin typeface="Calibri"/>
                <a:cs typeface="Calibri"/>
              </a:rPr>
              <a:t> </a:t>
            </a:r>
            <a:r>
              <a:rPr dirty="0" spc="-35"/>
              <a:t>Subqueries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1238" y="3753357"/>
            <a:ext cx="598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905" y="4142994"/>
            <a:ext cx="2725420" cy="1824355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Sub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-query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3509" y="5014721"/>
            <a:ext cx="1551940" cy="436245"/>
          </a:xfrm>
          <a:custGeom>
            <a:avLst/>
            <a:gdLst/>
            <a:ahLst/>
            <a:cxnLst/>
            <a:rect l="l" t="t" r="r" b="b"/>
            <a:pathLst>
              <a:path w="1551940" h="436245">
                <a:moveTo>
                  <a:pt x="0" y="435863"/>
                </a:moveTo>
                <a:lnTo>
                  <a:pt x="1551432" y="435863"/>
                </a:lnTo>
                <a:lnTo>
                  <a:pt x="1551432" y="0"/>
                </a:lnTo>
                <a:lnTo>
                  <a:pt x="0" y="0"/>
                </a:lnTo>
                <a:lnTo>
                  <a:pt x="0" y="435863"/>
                </a:lnTo>
                <a:close/>
              </a:path>
            </a:pathLst>
          </a:custGeom>
          <a:ln w="2857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36997" y="4566665"/>
            <a:ext cx="2103120" cy="115062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550"/>
              </a:spcBef>
            </a:pP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Sub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-query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0363" y="1108329"/>
            <a:ext cx="4164329" cy="343979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lectures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replicate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exact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Quizzes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something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like….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Work?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Side-project?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THINK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FUSE (new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skills)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luck!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9088" y="12697"/>
            <a:ext cx="5962911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547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What</a:t>
            </a:r>
            <a:r>
              <a:rPr dirty="0" spc="-100"/>
              <a:t> </a:t>
            </a:r>
            <a:r>
              <a:rPr dirty="0" spc="-10"/>
              <a:t>is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35"/>
              <a:t>Subquery?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828155" cy="39909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subquery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EF"/>
                </a:solidFill>
                <a:latin typeface="Calibri"/>
                <a:cs typeface="Calibri"/>
              </a:rPr>
              <a:t>inner</a:t>
            </a:r>
            <a:r>
              <a:rPr dirty="0" sz="2800" spc="2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query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8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EF"/>
                </a:solidFill>
                <a:latin typeface="Calibri"/>
                <a:cs typeface="Calibri"/>
              </a:rPr>
              <a:t>outer</a:t>
            </a:r>
            <a:r>
              <a:rPr dirty="0" sz="2800" spc="3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Calibri"/>
                <a:cs typeface="Calibri"/>
              </a:rPr>
              <a:t>query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what?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2D050"/>
                </a:solidFill>
                <a:latin typeface="Calibri"/>
                <a:cs typeface="Calibri"/>
              </a:rPr>
              <a:t>multiple</a:t>
            </a:r>
            <a:r>
              <a:rPr dirty="0" sz="2400" spc="-2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multiple</a:t>
            </a:r>
            <a:r>
              <a:rPr dirty="0" sz="2400" spc="-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used?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UPDATE,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DELETE,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761" y="2894838"/>
            <a:ext cx="2105025" cy="986155"/>
          </a:xfrm>
          <a:custGeom>
            <a:avLst/>
            <a:gdLst/>
            <a:ahLst/>
            <a:cxnLst/>
            <a:rect l="l" t="t" r="r" b="b"/>
            <a:pathLst>
              <a:path w="2105025" h="986154">
                <a:moveTo>
                  <a:pt x="0" y="986028"/>
                </a:moveTo>
                <a:lnTo>
                  <a:pt x="2104644" y="986028"/>
                </a:lnTo>
                <a:lnTo>
                  <a:pt x="2104644" y="0"/>
                </a:lnTo>
                <a:lnTo>
                  <a:pt x="0" y="0"/>
                </a:lnTo>
                <a:lnTo>
                  <a:pt x="0" y="986028"/>
                </a:lnTo>
                <a:close/>
              </a:path>
            </a:pathLst>
          </a:custGeom>
          <a:ln w="2857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79891" y="1915159"/>
            <a:ext cx="175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Outer\Main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9669" y="2306573"/>
            <a:ext cx="2725420" cy="1823085"/>
          </a:xfrm>
          <a:prstGeom prst="rect">
            <a:avLst/>
          </a:prstGeom>
          <a:solidFill>
            <a:srgbClr val="2A2A2A"/>
          </a:solidFill>
          <a:ln w="28575">
            <a:solidFill>
              <a:srgbClr val="FFFFFF"/>
            </a:solidFill>
          </a:ln>
        </p:spPr>
        <p:txBody>
          <a:bodyPr wrap="square" lIns="0" tIns="18542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460"/>
              </a:spcBef>
            </a:pPr>
            <a:r>
              <a:rPr dirty="0" sz="1800" spc="-5">
                <a:solidFill>
                  <a:srgbClr val="FFFF00"/>
                </a:solidFill>
                <a:latin typeface="Calibri"/>
                <a:cs typeface="Calibri"/>
              </a:rPr>
              <a:t>Sub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-query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(inner)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547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What</a:t>
            </a:r>
            <a:r>
              <a:rPr dirty="0" spc="-100"/>
              <a:t> </a:t>
            </a:r>
            <a:r>
              <a:rPr dirty="0" spc="-10"/>
              <a:t>is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35"/>
              <a:t>Subquery?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7350125" cy="29679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92D050"/>
                </a:solidFill>
                <a:latin typeface="Calibri"/>
                <a:cs typeface="Calibri"/>
              </a:rPr>
              <a:t>main</a:t>
            </a:r>
            <a:r>
              <a:rPr dirty="0" sz="2800" spc="-1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92D050"/>
                </a:solidFill>
                <a:latin typeface="Calibri"/>
                <a:cs typeface="Calibri"/>
              </a:rPr>
              <a:t>types</a:t>
            </a:r>
            <a:r>
              <a:rPr dirty="0" sz="2800" spc="2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 sub-queries?</a:t>
            </a:r>
            <a:endParaRPr sz="28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lvl="1" marL="927100" indent="-457834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rows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00AFEF"/>
                </a:solidFill>
                <a:latin typeface="Calibri"/>
                <a:cs typeface="Calibri"/>
              </a:rPr>
              <a:t>Output</a:t>
            </a:r>
            <a:r>
              <a:rPr dirty="0" sz="2800" spc="-1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subquery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HOW</a:t>
            </a:r>
            <a:r>
              <a:rPr dirty="0" sz="2400" spc="-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used?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operators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0344"/>
            <a:ext cx="12192000" cy="1600200"/>
          </a:xfrm>
          <a:prstGeom prst="rect"/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357505" rIns="0" bIns="0" rtlCol="0" vert="horz">
            <a:spAutoFit/>
          </a:bodyPr>
          <a:lstStyle/>
          <a:p>
            <a:pPr algn="ctr" marR="690245">
              <a:lnSpc>
                <a:spcPct val="100000"/>
              </a:lnSpc>
              <a:spcBef>
                <a:spcPts val="2815"/>
              </a:spcBef>
            </a:pPr>
            <a:r>
              <a:rPr dirty="0" sz="54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r>
              <a:rPr dirty="0" sz="5400" spc="-1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5400" b="1">
                <a:latin typeface="Calibri"/>
                <a:cs typeface="Calibri"/>
              </a:rPr>
              <a:t>-</a:t>
            </a:r>
            <a:r>
              <a:rPr dirty="0" sz="5400" spc="-20" b="1">
                <a:latin typeface="Calibri"/>
                <a:cs typeface="Calibri"/>
              </a:rPr>
              <a:t> </a:t>
            </a:r>
            <a:r>
              <a:rPr dirty="0" spc="-35"/>
              <a:t>Conditional</a:t>
            </a:r>
            <a:r>
              <a:rPr dirty="0" spc="-85"/>
              <a:t> </a:t>
            </a:r>
            <a:r>
              <a:rPr dirty="0" spc="-25"/>
              <a:t>Logic</a:t>
            </a:r>
            <a:r>
              <a:rPr dirty="0" spc="-105"/>
              <a:t> </a:t>
            </a:r>
            <a:r>
              <a:rPr dirty="0" spc="-30"/>
              <a:t>(CASE)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88219" y="4086986"/>
            <a:ext cx="3912870" cy="1534160"/>
            <a:chOff x="3788219" y="4086986"/>
            <a:chExt cx="3912870" cy="1534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808" y="4096511"/>
              <a:ext cx="3893820" cy="15148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92982" y="4091749"/>
              <a:ext cx="3903345" cy="1524635"/>
            </a:xfrm>
            <a:custGeom>
              <a:avLst/>
              <a:gdLst/>
              <a:ahLst/>
              <a:cxnLst/>
              <a:rect l="l" t="t" r="r" b="b"/>
              <a:pathLst>
                <a:path w="3903345" h="1524635">
                  <a:moveTo>
                    <a:pt x="0" y="1524381"/>
                  </a:moveTo>
                  <a:lnTo>
                    <a:pt x="3903344" y="1524381"/>
                  </a:lnTo>
                  <a:lnTo>
                    <a:pt x="3903344" y="0"/>
                  </a:lnTo>
                  <a:lnTo>
                    <a:pt x="0" y="0"/>
                  </a:lnTo>
                  <a:lnTo>
                    <a:pt x="0" y="152438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0344"/>
            <a:ext cx="12192000" cy="1600200"/>
          </a:xfrm>
          <a:prstGeom prst="rect"/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357505" rIns="0" bIns="0" rtlCol="0" vert="horz">
            <a:spAutoFit/>
          </a:bodyPr>
          <a:lstStyle/>
          <a:p>
            <a:pPr algn="ctr" marR="691515">
              <a:lnSpc>
                <a:spcPct val="100000"/>
              </a:lnSpc>
              <a:spcBef>
                <a:spcPts val="2815"/>
              </a:spcBef>
            </a:pPr>
            <a:r>
              <a:rPr dirty="0" sz="54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r>
              <a:rPr dirty="0" sz="5400" spc="-25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5400" b="1">
                <a:latin typeface="Calibri"/>
                <a:cs typeface="Calibri"/>
              </a:rPr>
              <a:t>-</a:t>
            </a:r>
            <a:r>
              <a:rPr dirty="0" sz="5400" spc="-25" b="1">
                <a:latin typeface="Calibri"/>
                <a:cs typeface="Calibri"/>
              </a:rPr>
              <a:t> </a:t>
            </a:r>
            <a:r>
              <a:rPr dirty="0" spc="-40"/>
              <a:t>Window</a:t>
            </a:r>
            <a:r>
              <a:rPr dirty="0" spc="-140"/>
              <a:t> </a:t>
            </a:r>
            <a:r>
              <a:rPr dirty="0" spc="-35"/>
              <a:t>Functions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23120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GROUP</a:t>
            </a:r>
            <a:r>
              <a:rPr dirty="0" spc="-195"/>
              <a:t> </a:t>
            </a:r>
            <a:r>
              <a:rPr dirty="0" spc="-70"/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5885941" y="4287011"/>
            <a:ext cx="1148715" cy="731520"/>
          </a:xfrm>
          <a:custGeom>
            <a:avLst/>
            <a:gdLst/>
            <a:ahLst/>
            <a:cxnLst/>
            <a:rect l="l" t="t" r="r" b="b"/>
            <a:pathLst>
              <a:path w="1148715" h="731520">
                <a:moveTo>
                  <a:pt x="0" y="612648"/>
                </a:moveTo>
                <a:lnTo>
                  <a:pt x="47752" y="731265"/>
                </a:lnTo>
                <a:lnTo>
                  <a:pt x="103851" y="638556"/>
                </a:lnTo>
                <a:lnTo>
                  <a:pt x="74295" y="638556"/>
                </a:lnTo>
                <a:lnTo>
                  <a:pt x="36449" y="633983"/>
                </a:lnTo>
                <a:lnTo>
                  <a:pt x="38670" y="615795"/>
                </a:lnTo>
                <a:lnTo>
                  <a:pt x="0" y="612648"/>
                </a:lnTo>
                <a:close/>
              </a:path>
              <a:path w="1148715" h="731520">
                <a:moveTo>
                  <a:pt x="38670" y="615795"/>
                </a:moveTo>
                <a:lnTo>
                  <a:pt x="36449" y="633983"/>
                </a:lnTo>
                <a:lnTo>
                  <a:pt x="74295" y="638556"/>
                </a:lnTo>
                <a:lnTo>
                  <a:pt x="76671" y="618887"/>
                </a:lnTo>
                <a:lnTo>
                  <a:pt x="38670" y="615795"/>
                </a:lnTo>
                <a:close/>
              </a:path>
              <a:path w="1148715" h="731520">
                <a:moveTo>
                  <a:pt x="76671" y="618887"/>
                </a:moveTo>
                <a:lnTo>
                  <a:pt x="74295" y="638556"/>
                </a:lnTo>
                <a:lnTo>
                  <a:pt x="103851" y="638556"/>
                </a:lnTo>
                <a:lnTo>
                  <a:pt x="113919" y="621919"/>
                </a:lnTo>
                <a:lnTo>
                  <a:pt x="76671" y="618887"/>
                </a:lnTo>
                <a:close/>
              </a:path>
              <a:path w="1148715" h="731520">
                <a:moveTo>
                  <a:pt x="588263" y="0"/>
                </a:moveTo>
                <a:lnTo>
                  <a:pt x="534924" y="4318"/>
                </a:lnTo>
                <a:lnTo>
                  <a:pt x="481965" y="16890"/>
                </a:lnTo>
                <a:lnTo>
                  <a:pt x="430149" y="36956"/>
                </a:lnTo>
                <a:lnTo>
                  <a:pt x="379984" y="64007"/>
                </a:lnTo>
                <a:lnTo>
                  <a:pt x="331724" y="97408"/>
                </a:lnTo>
                <a:lnTo>
                  <a:pt x="285623" y="136525"/>
                </a:lnTo>
                <a:lnTo>
                  <a:pt x="242062" y="180975"/>
                </a:lnTo>
                <a:lnTo>
                  <a:pt x="201549" y="230124"/>
                </a:lnTo>
                <a:lnTo>
                  <a:pt x="164337" y="283337"/>
                </a:lnTo>
                <a:lnTo>
                  <a:pt x="130810" y="340487"/>
                </a:lnTo>
                <a:lnTo>
                  <a:pt x="101346" y="400557"/>
                </a:lnTo>
                <a:lnTo>
                  <a:pt x="76327" y="463423"/>
                </a:lnTo>
                <a:lnTo>
                  <a:pt x="56134" y="528319"/>
                </a:lnTo>
                <a:lnTo>
                  <a:pt x="41148" y="595502"/>
                </a:lnTo>
                <a:lnTo>
                  <a:pt x="38670" y="615795"/>
                </a:lnTo>
                <a:lnTo>
                  <a:pt x="76671" y="618887"/>
                </a:lnTo>
                <a:lnTo>
                  <a:pt x="78682" y="602233"/>
                </a:lnTo>
                <a:lnTo>
                  <a:pt x="78867" y="600710"/>
                </a:lnTo>
                <a:lnTo>
                  <a:pt x="85063" y="570230"/>
                </a:lnTo>
                <a:lnTo>
                  <a:pt x="92963" y="537844"/>
                </a:lnTo>
                <a:lnTo>
                  <a:pt x="101887" y="507364"/>
                </a:lnTo>
                <a:lnTo>
                  <a:pt x="112017" y="476504"/>
                </a:lnTo>
                <a:lnTo>
                  <a:pt x="112268" y="475742"/>
                </a:lnTo>
                <a:lnTo>
                  <a:pt x="123583" y="446024"/>
                </a:lnTo>
                <a:lnTo>
                  <a:pt x="136271" y="415544"/>
                </a:lnTo>
                <a:lnTo>
                  <a:pt x="149860" y="386588"/>
                </a:lnTo>
                <a:lnTo>
                  <a:pt x="164465" y="358139"/>
                </a:lnTo>
                <a:lnTo>
                  <a:pt x="179799" y="331088"/>
                </a:lnTo>
                <a:lnTo>
                  <a:pt x="196205" y="304292"/>
                </a:lnTo>
                <a:lnTo>
                  <a:pt x="213995" y="277749"/>
                </a:lnTo>
                <a:lnTo>
                  <a:pt x="231694" y="253492"/>
                </a:lnTo>
                <a:lnTo>
                  <a:pt x="250578" y="229488"/>
                </a:lnTo>
                <a:lnTo>
                  <a:pt x="251079" y="228854"/>
                </a:lnTo>
                <a:lnTo>
                  <a:pt x="270637" y="206120"/>
                </a:lnTo>
                <a:lnTo>
                  <a:pt x="290488" y="185038"/>
                </a:lnTo>
                <a:lnTo>
                  <a:pt x="311912" y="164083"/>
                </a:lnTo>
                <a:lnTo>
                  <a:pt x="332662" y="145669"/>
                </a:lnTo>
                <a:lnTo>
                  <a:pt x="333375" y="145033"/>
                </a:lnTo>
                <a:lnTo>
                  <a:pt x="355346" y="127254"/>
                </a:lnTo>
                <a:lnTo>
                  <a:pt x="376706" y="111632"/>
                </a:lnTo>
                <a:lnTo>
                  <a:pt x="377571" y="110998"/>
                </a:lnTo>
                <a:lnTo>
                  <a:pt x="400304" y="96265"/>
                </a:lnTo>
                <a:lnTo>
                  <a:pt x="423418" y="82931"/>
                </a:lnTo>
                <a:lnTo>
                  <a:pt x="423672" y="82931"/>
                </a:lnTo>
                <a:lnTo>
                  <a:pt x="446024" y="71755"/>
                </a:lnTo>
                <a:lnTo>
                  <a:pt x="445643" y="71755"/>
                </a:lnTo>
                <a:lnTo>
                  <a:pt x="469379" y="61721"/>
                </a:lnTo>
                <a:lnTo>
                  <a:pt x="469138" y="61721"/>
                </a:lnTo>
                <a:lnTo>
                  <a:pt x="493903" y="52958"/>
                </a:lnTo>
                <a:lnTo>
                  <a:pt x="494486" y="52958"/>
                </a:lnTo>
                <a:lnTo>
                  <a:pt x="516725" y="46862"/>
                </a:lnTo>
                <a:lnTo>
                  <a:pt x="516382" y="46862"/>
                </a:lnTo>
                <a:lnTo>
                  <a:pt x="540391" y="42037"/>
                </a:lnTo>
                <a:lnTo>
                  <a:pt x="540131" y="42037"/>
                </a:lnTo>
                <a:lnTo>
                  <a:pt x="541655" y="41782"/>
                </a:lnTo>
                <a:lnTo>
                  <a:pt x="542237" y="41782"/>
                </a:lnTo>
                <a:lnTo>
                  <a:pt x="564350" y="39115"/>
                </a:lnTo>
                <a:lnTo>
                  <a:pt x="563880" y="39115"/>
                </a:lnTo>
                <a:lnTo>
                  <a:pt x="565404" y="38988"/>
                </a:lnTo>
                <a:lnTo>
                  <a:pt x="567054" y="38988"/>
                </a:lnTo>
                <a:lnTo>
                  <a:pt x="589076" y="38108"/>
                </a:lnTo>
                <a:lnTo>
                  <a:pt x="588263" y="38100"/>
                </a:lnTo>
                <a:lnTo>
                  <a:pt x="866633" y="38100"/>
                </a:lnTo>
                <a:lnTo>
                  <a:pt x="861313" y="36575"/>
                </a:lnTo>
                <a:lnTo>
                  <a:pt x="790702" y="19938"/>
                </a:lnTo>
                <a:lnTo>
                  <a:pt x="741680" y="11556"/>
                </a:lnTo>
                <a:lnTo>
                  <a:pt x="691261" y="5206"/>
                </a:lnTo>
                <a:lnTo>
                  <a:pt x="640080" y="1396"/>
                </a:lnTo>
                <a:lnTo>
                  <a:pt x="614299" y="254"/>
                </a:lnTo>
                <a:lnTo>
                  <a:pt x="588263" y="0"/>
                </a:lnTo>
                <a:close/>
              </a:path>
              <a:path w="1148715" h="731520">
                <a:moveTo>
                  <a:pt x="78867" y="600710"/>
                </a:moveTo>
                <a:lnTo>
                  <a:pt x="78612" y="602233"/>
                </a:lnTo>
                <a:lnTo>
                  <a:pt x="78787" y="601368"/>
                </a:lnTo>
                <a:lnTo>
                  <a:pt x="78867" y="600710"/>
                </a:lnTo>
                <a:close/>
              </a:path>
              <a:path w="1148715" h="731520">
                <a:moveTo>
                  <a:pt x="78787" y="601368"/>
                </a:moveTo>
                <a:lnTo>
                  <a:pt x="78612" y="602233"/>
                </a:lnTo>
                <a:lnTo>
                  <a:pt x="78787" y="601368"/>
                </a:lnTo>
                <a:close/>
              </a:path>
              <a:path w="1148715" h="731520">
                <a:moveTo>
                  <a:pt x="78920" y="600710"/>
                </a:moveTo>
                <a:lnTo>
                  <a:pt x="78787" y="601368"/>
                </a:lnTo>
                <a:lnTo>
                  <a:pt x="78920" y="600710"/>
                </a:lnTo>
                <a:close/>
              </a:path>
              <a:path w="1148715" h="731520">
                <a:moveTo>
                  <a:pt x="85217" y="569468"/>
                </a:moveTo>
                <a:lnTo>
                  <a:pt x="84962" y="570230"/>
                </a:lnTo>
                <a:lnTo>
                  <a:pt x="85217" y="569468"/>
                </a:lnTo>
                <a:close/>
              </a:path>
              <a:path w="1148715" h="731520">
                <a:moveTo>
                  <a:pt x="93057" y="537844"/>
                </a:moveTo>
                <a:lnTo>
                  <a:pt x="92837" y="538607"/>
                </a:lnTo>
                <a:lnTo>
                  <a:pt x="93057" y="537844"/>
                </a:lnTo>
                <a:close/>
              </a:path>
              <a:path w="1148715" h="731520">
                <a:moveTo>
                  <a:pt x="102108" y="506602"/>
                </a:moveTo>
                <a:lnTo>
                  <a:pt x="101854" y="507364"/>
                </a:lnTo>
                <a:lnTo>
                  <a:pt x="102108" y="506602"/>
                </a:lnTo>
                <a:close/>
              </a:path>
              <a:path w="1148715" h="731520">
                <a:moveTo>
                  <a:pt x="112303" y="475742"/>
                </a:moveTo>
                <a:lnTo>
                  <a:pt x="112037" y="476443"/>
                </a:lnTo>
                <a:lnTo>
                  <a:pt x="112303" y="475742"/>
                </a:lnTo>
                <a:close/>
              </a:path>
              <a:path w="1148715" h="731520">
                <a:moveTo>
                  <a:pt x="136371" y="415544"/>
                </a:moveTo>
                <a:lnTo>
                  <a:pt x="136017" y="416306"/>
                </a:lnTo>
                <a:lnTo>
                  <a:pt x="136371" y="415544"/>
                </a:lnTo>
                <a:close/>
              </a:path>
              <a:path w="1148715" h="731520">
                <a:moveTo>
                  <a:pt x="149930" y="386588"/>
                </a:moveTo>
                <a:lnTo>
                  <a:pt x="149606" y="387223"/>
                </a:lnTo>
                <a:lnTo>
                  <a:pt x="149930" y="386588"/>
                </a:lnTo>
                <a:close/>
              </a:path>
              <a:path w="1148715" h="731520">
                <a:moveTo>
                  <a:pt x="164568" y="358139"/>
                </a:moveTo>
                <a:lnTo>
                  <a:pt x="164211" y="358775"/>
                </a:lnTo>
                <a:lnTo>
                  <a:pt x="164568" y="358139"/>
                </a:lnTo>
                <a:close/>
              </a:path>
              <a:path w="1148715" h="731520">
                <a:moveTo>
                  <a:pt x="180086" y="330581"/>
                </a:moveTo>
                <a:lnTo>
                  <a:pt x="179705" y="331088"/>
                </a:lnTo>
                <a:lnTo>
                  <a:pt x="180086" y="330581"/>
                </a:lnTo>
                <a:close/>
              </a:path>
              <a:path w="1148715" h="731520">
                <a:moveTo>
                  <a:pt x="196596" y="303656"/>
                </a:moveTo>
                <a:lnTo>
                  <a:pt x="196087" y="304292"/>
                </a:lnTo>
                <a:lnTo>
                  <a:pt x="196596" y="303656"/>
                </a:lnTo>
                <a:close/>
              </a:path>
              <a:path w="1148715" h="731520">
                <a:moveTo>
                  <a:pt x="214075" y="277749"/>
                </a:moveTo>
                <a:lnTo>
                  <a:pt x="213613" y="278383"/>
                </a:lnTo>
                <a:lnTo>
                  <a:pt x="214075" y="277749"/>
                </a:lnTo>
                <a:close/>
              </a:path>
              <a:path w="1148715" h="731520">
                <a:moveTo>
                  <a:pt x="232156" y="252856"/>
                </a:moveTo>
                <a:lnTo>
                  <a:pt x="231648" y="253492"/>
                </a:lnTo>
                <a:lnTo>
                  <a:pt x="232156" y="252856"/>
                </a:lnTo>
                <a:close/>
              </a:path>
              <a:path w="1148715" h="731520">
                <a:moveTo>
                  <a:pt x="1147626" y="238379"/>
                </a:moveTo>
                <a:lnTo>
                  <a:pt x="1109472" y="238379"/>
                </a:lnTo>
                <a:lnTo>
                  <a:pt x="1109853" y="241045"/>
                </a:lnTo>
                <a:lnTo>
                  <a:pt x="1109662" y="241045"/>
                </a:lnTo>
                <a:lnTo>
                  <a:pt x="1110234" y="249046"/>
                </a:lnTo>
                <a:lnTo>
                  <a:pt x="1148207" y="246252"/>
                </a:lnTo>
                <a:lnTo>
                  <a:pt x="1147823" y="241045"/>
                </a:lnTo>
                <a:lnTo>
                  <a:pt x="1109853" y="241045"/>
                </a:lnTo>
                <a:lnTo>
                  <a:pt x="1109574" y="239815"/>
                </a:lnTo>
                <a:lnTo>
                  <a:pt x="1147732" y="239815"/>
                </a:lnTo>
                <a:lnTo>
                  <a:pt x="1147626" y="238379"/>
                </a:lnTo>
                <a:close/>
              </a:path>
              <a:path w="1148715" h="731520">
                <a:moveTo>
                  <a:pt x="1109472" y="238379"/>
                </a:moveTo>
                <a:lnTo>
                  <a:pt x="1109574" y="239815"/>
                </a:lnTo>
                <a:lnTo>
                  <a:pt x="1109853" y="241045"/>
                </a:lnTo>
                <a:lnTo>
                  <a:pt x="1109472" y="238379"/>
                </a:lnTo>
                <a:close/>
              </a:path>
              <a:path w="1148715" h="731520">
                <a:moveTo>
                  <a:pt x="1107649" y="231305"/>
                </a:moveTo>
                <a:lnTo>
                  <a:pt x="1109574" y="239815"/>
                </a:lnTo>
                <a:lnTo>
                  <a:pt x="1109472" y="238379"/>
                </a:lnTo>
                <a:lnTo>
                  <a:pt x="1147626" y="238379"/>
                </a:lnTo>
                <a:lnTo>
                  <a:pt x="1147317" y="234187"/>
                </a:lnTo>
                <a:lnTo>
                  <a:pt x="1146952" y="232537"/>
                </a:lnTo>
                <a:lnTo>
                  <a:pt x="1108075" y="232537"/>
                </a:lnTo>
                <a:lnTo>
                  <a:pt x="1107649" y="231305"/>
                </a:lnTo>
                <a:close/>
              </a:path>
              <a:path w="1148715" h="731520">
                <a:moveTo>
                  <a:pt x="1107439" y="230377"/>
                </a:moveTo>
                <a:lnTo>
                  <a:pt x="1107649" y="231305"/>
                </a:lnTo>
                <a:lnTo>
                  <a:pt x="1108075" y="232537"/>
                </a:lnTo>
                <a:lnTo>
                  <a:pt x="1107439" y="230377"/>
                </a:lnTo>
                <a:close/>
              </a:path>
              <a:path w="1148715" h="731520">
                <a:moveTo>
                  <a:pt x="1146475" y="230377"/>
                </a:moveTo>
                <a:lnTo>
                  <a:pt x="1107439" y="230377"/>
                </a:lnTo>
                <a:lnTo>
                  <a:pt x="1108075" y="232537"/>
                </a:lnTo>
                <a:lnTo>
                  <a:pt x="1146952" y="232537"/>
                </a:lnTo>
                <a:lnTo>
                  <a:pt x="1146475" y="230377"/>
                </a:lnTo>
                <a:close/>
              </a:path>
              <a:path w="1148715" h="731520">
                <a:moveTo>
                  <a:pt x="1104803" y="223062"/>
                </a:moveTo>
                <a:lnTo>
                  <a:pt x="1107649" y="231305"/>
                </a:lnTo>
                <a:lnTo>
                  <a:pt x="1107439" y="230377"/>
                </a:lnTo>
                <a:lnTo>
                  <a:pt x="1146475" y="230377"/>
                </a:lnTo>
                <a:lnTo>
                  <a:pt x="1145071" y="224027"/>
                </a:lnTo>
                <a:lnTo>
                  <a:pt x="1105281" y="224027"/>
                </a:lnTo>
                <a:lnTo>
                  <a:pt x="1104803" y="223062"/>
                </a:lnTo>
                <a:close/>
              </a:path>
              <a:path w="1148715" h="731520">
                <a:moveTo>
                  <a:pt x="251116" y="228854"/>
                </a:moveTo>
                <a:lnTo>
                  <a:pt x="250659" y="229386"/>
                </a:lnTo>
                <a:lnTo>
                  <a:pt x="251116" y="228854"/>
                </a:lnTo>
                <a:close/>
              </a:path>
              <a:path w="1148715" h="731520">
                <a:moveTo>
                  <a:pt x="1104391" y="221869"/>
                </a:moveTo>
                <a:lnTo>
                  <a:pt x="1104803" y="223062"/>
                </a:lnTo>
                <a:lnTo>
                  <a:pt x="1105281" y="224027"/>
                </a:lnTo>
                <a:lnTo>
                  <a:pt x="1104391" y="221869"/>
                </a:lnTo>
                <a:close/>
              </a:path>
              <a:path w="1148715" h="731520">
                <a:moveTo>
                  <a:pt x="1144593" y="221869"/>
                </a:moveTo>
                <a:lnTo>
                  <a:pt x="1104391" y="221869"/>
                </a:lnTo>
                <a:lnTo>
                  <a:pt x="1105281" y="224027"/>
                </a:lnTo>
                <a:lnTo>
                  <a:pt x="1145071" y="224027"/>
                </a:lnTo>
                <a:lnTo>
                  <a:pt x="1144593" y="221869"/>
                </a:lnTo>
                <a:close/>
              </a:path>
              <a:path w="1148715" h="731520">
                <a:moveTo>
                  <a:pt x="1100481" y="214312"/>
                </a:moveTo>
                <a:lnTo>
                  <a:pt x="1104803" y="223062"/>
                </a:lnTo>
                <a:lnTo>
                  <a:pt x="1104391" y="221869"/>
                </a:lnTo>
                <a:lnTo>
                  <a:pt x="1144593" y="221869"/>
                </a:lnTo>
                <a:lnTo>
                  <a:pt x="1144397" y="220980"/>
                </a:lnTo>
                <a:lnTo>
                  <a:pt x="1142416" y="215264"/>
                </a:lnTo>
                <a:lnTo>
                  <a:pt x="1101089" y="215264"/>
                </a:lnTo>
                <a:lnTo>
                  <a:pt x="1100481" y="214312"/>
                </a:lnTo>
                <a:close/>
              </a:path>
              <a:path w="1148715" h="731520">
                <a:moveTo>
                  <a:pt x="1100074" y="213487"/>
                </a:moveTo>
                <a:lnTo>
                  <a:pt x="1100481" y="214312"/>
                </a:lnTo>
                <a:lnTo>
                  <a:pt x="1101089" y="215264"/>
                </a:lnTo>
                <a:lnTo>
                  <a:pt x="1100074" y="213487"/>
                </a:lnTo>
                <a:close/>
              </a:path>
              <a:path w="1148715" h="731520">
                <a:moveTo>
                  <a:pt x="1141800" y="213487"/>
                </a:moveTo>
                <a:lnTo>
                  <a:pt x="1100074" y="213487"/>
                </a:lnTo>
                <a:lnTo>
                  <a:pt x="1101089" y="215264"/>
                </a:lnTo>
                <a:lnTo>
                  <a:pt x="1142416" y="215264"/>
                </a:lnTo>
                <a:lnTo>
                  <a:pt x="1141800" y="213487"/>
                </a:lnTo>
                <a:close/>
              </a:path>
              <a:path w="1148715" h="731520">
                <a:moveTo>
                  <a:pt x="1138254" y="204724"/>
                </a:moveTo>
                <a:lnTo>
                  <a:pt x="1094359" y="204724"/>
                </a:lnTo>
                <a:lnTo>
                  <a:pt x="1095375" y="206120"/>
                </a:lnTo>
                <a:lnTo>
                  <a:pt x="1100481" y="214312"/>
                </a:lnTo>
                <a:lnTo>
                  <a:pt x="1100074" y="213487"/>
                </a:lnTo>
                <a:lnTo>
                  <a:pt x="1141800" y="213487"/>
                </a:lnTo>
                <a:lnTo>
                  <a:pt x="1139952" y="208152"/>
                </a:lnTo>
                <a:lnTo>
                  <a:pt x="1138254" y="204724"/>
                </a:lnTo>
                <a:close/>
              </a:path>
              <a:path w="1148715" h="731520">
                <a:moveTo>
                  <a:pt x="270724" y="206120"/>
                </a:moveTo>
                <a:lnTo>
                  <a:pt x="270129" y="206756"/>
                </a:lnTo>
                <a:lnTo>
                  <a:pt x="270724" y="206120"/>
                </a:lnTo>
                <a:close/>
              </a:path>
              <a:path w="1148715" h="731520">
                <a:moveTo>
                  <a:pt x="1094641" y="205165"/>
                </a:moveTo>
                <a:lnTo>
                  <a:pt x="1095251" y="206120"/>
                </a:lnTo>
                <a:lnTo>
                  <a:pt x="1094641" y="205165"/>
                </a:lnTo>
                <a:close/>
              </a:path>
              <a:path w="1148715" h="731520">
                <a:moveTo>
                  <a:pt x="1094359" y="204724"/>
                </a:moveTo>
                <a:lnTo>
                  <a:pt x="1094641" y="205165"/>
                </a:lnTo>
                <a:lnTo>
                  <a:pt x="1095375" y="206120"/>
                </a:lnTo>
                <a:lnTo>
                  <a:pt x="1094359" y="204724"/>
                </a:lnTo>
                <a:close/>
              </a:path>
              <a:path w="1148715" h="731520">
                <a:moveTo>
                  <a:pt x="1133791" y="195706"/>
                </a:moveTo>
                <a:lnTo>
                  <a:pt x="1087374" y="195706"/>
                </a:lnTo>
                <a:lnTo>
                  <a:pt x="1088263" y="196850"/>
                </a:lnTo>
                <a:lnTo>
                  <a:pt x="1094641" y="205165"/>
                </a:lnTo>
                <a:lnTo>
                  <a:pt x="1094359" y="204724"/>
                </a:lnTo>
                <a:lnTo>
                  <a:pt x="1138254" y="204724"/>
                </a:lnTo>
                <a:lnTo>
                  <a:pt x="1133791" y="195706"/>
                </a:lnTo>
                <a:close/>
              </a:path>
              <a:path w="1148715" h="731520">
                <a:moveTo>
                  <a:pt x="1088189" y="196768"/>
                </a:moveTo>
                <a:close/>
              </a:path>
              <a:path w="1148715" h="731520">
                <a:moveTo>
                  <a:pt x="1128034" y="186562"/>
                </a:moveTo>
                <a:lnTo>
                  <a:pt x="1078991" y="186562"/>
                </a:lnTo>
                <a:lnTo>
                  <a:pt x="1080008" y="187579"/>
                </a:lnTo>
                <a:lnTo>
                  <a:pt x="1088189" y="196768"/>
                </a:lnTo>
                <a:lnTo>
                  <a:pt x="1087374" y="195706"/>
                </a:lnTo>
                <a:lnTo>
                  <a:pt x="1133791" y="195706"/>
                </a:lnTo>
                <a:lnTo>
                  <a:pt x="1128034" y="186562"/>
                </a:lnTo>
                <a:close/>
              </a:path>
              <a:path w="1148715" h="731520">
                <a:moveTo>
                  <a:pt x="1079243" y="186842"/>
                </a:moveTo>
                <a:lnTo>
                  <a:pt x="1079907" y="187579"/>
                </a:lnTo>
                <a:lnTo>
                  <a:pt x="1079243" y="186842"/>
                </a:lnTo>
                <a:close/>
              </a:path>
              <a:path w="1148715" h="731520">
                <a:moveTo>
                  <a:pt x="1078991" y="186562"/>
                </a:moveTo>
                <a:lnTo>
                  <a:pt x="1079243" y="186842"/>
                </a:lnTo>
                <a:lnTo>
                  <a:pt x="1080008" y="187579"/>
                </a:lnTo>
                <a:lnTo>
                  <a:pt x="1078991" y="186562"/>
                </a:lnTo>
                <a:close/>
              </a:path>
              <a:path w="1148715" h="731520">
                <a:moveTo>
                  <a:pt x="1058715" y="168185"/>
                </a:moveTo>
                <a:lnTo>
                  <a:pt x="1070356" y="178181"/>
                </a:lnTo>
                <a:lnTo>
                  <a:pt x="1079243" y="186842"/>
                </a:lnTo>
                <a:lnTo>
                  <a:pt x="1078991" y="186562"/>
                </a:lnTo>
                <a:lnTo>
                  <a:pt x="1128034" y="186562"/>
                </a:lnTo>
                <a:lnTo>
                  <a:pt x="1126109" y="183514"/>
                </a:lnTo>
                <a:lnTo>
                  <a:pt x="1117091" y="171957"/>
                </a:lnTo>
                <a:lnTo>
                  <a:pt x="1114382" y="168910"/>
                </a:lnTo>
                <a:lnTo>
                  <a:pt x="1059688" y="168910"/>
                </a:lnTo>
                <a:lnTo>
                  <a:pt x="1058715" y="168185"/>
                </a:lnTo>
                <a:close/>
              </a:path>
              <a:path w="1148715" h="731520">
                <a:moveTo>
                  <a:pt x="290917" y="184581"/>
                </a:moveTo>
                <a:lnTo>
                  <a:pt x="290449" y="185038"/>
                </a:lnTo>
                <a:lnTo>
                  <a:pt x="290917" y="184581"/>
                </a:lnTo>
                <a:close/>
              </a:path>
              <a:path w="1148715" h="731520">
                <a:moveTo>
                  <a:pt x="1069466" y="177419"/>
                </a:moveTo>
                <a:lnTo>
                  <a:pt x="1070257" y="178181"/>
                </a:lnTo>
                <a:lnTo>
                  <a:pt x="1069466" y="177419"/>
                </a:lnTo>
                <a:close/>
              </a:path>
              <a:path w="1148715" h="731520">
                <a:moveTo>
                  <a:pt x="1113705" y="168148"/>
                </a:moveTo>
                <a:lnTo>
                  <a:pt x="1058672" y="168148"/>
                </a:lnTo>
                <a:lnTo>
                  <a:pt x="1059688" y="168910"/>
                </a:lnTo>
                <a:lnTo>
                  <a:pt x="1114382" y="168910"/>
                </a:lnTo>
                <a:lnTo>
                  <a:pt x="1113705" y="168148"/>
                </a:lnTo>
                <a:close/>
              </a:path>
              <a:path w="1148715" h="731520">
                <a:moveTo>
                  <a:pt x="1033526" y="150113"/>
                </a:moveTo>
                <a:lnTo>
                  <a:pt x="1047368" y="159638"/>
                </a:lnTo>
                <a:lnTo>
                  <a:pt x="1058715" y="168185"/>
                </a:lnTo>
                <a:lnTo>
                  <a:pt x="1113705" y="168148"/>
                </a:lnTo>
                <a:lnTo>
                  <a:pt x="1106932" y="160527"/>
                </a:lnTo>
                <a:lnTo>
                  <a:pt x="1096549" y="150494"/>
                </a:lnTo>
                <a:lnTo>
                  <a:pt x="1034288" y="150494"/>
                </a:lnTo>
                <a:lnTo>
                  <a:pt x="1033526" y="150113"/>
                </a:lnTo>
                <a:close/>
              </a:path>
              <a:path w="1148715" h="731520">
                <a:moveTo>
                  <a:pt x="311989" y="164083"/>
                </a:moveTo>
                <a:lnTo>
                  <a:pt x="311277" y="164719"/>
                </a:lnTo>
                <a:lnTo>
                  <a:pt x="311989" y="164083"/>
                </a:lnTo>
                <a:close/>
              </a:path>
              <a:path w="1148715" h="731520">
                <a:moveTo>
                  <a:pt x="1046734" y="159257"/>
                </a:moveTo>
                <a:lnTo>
                  <a:pt x="1047245" y="159638"/>
                </a:lnTo>
                <a:lnTo>
                  <a:pt x="1046734" y="159257"/>
                </a:lnTo>
                <a:close/>
              </a:path>
              <a:path w="1148715" h="731520">
                <a:moveTo>
                  <a:pt x="1085750" y="141224"/>
                </a:moveTo>
                <a:lnTo>
                  <a:pt x="1019302" y="141224"/>
                </a:lnTo>
                <a:lnTo>
                  <a:pt x="1019937" y="141605"/>
                </a:lnTo>
                <a:lnTo>
                  <a:pt x="1034288" y="150494"/>
                </a:lnTo>
                <a:lnTo>
                  <a:pt x="1096549" y="150494"/>
                </a:lnTo>
                <a:lnTo>
                  <a:pt x="1095629" y="149606"/>
                </a:lnTo>
                <a:lnTo>
                  <a:pt x="1085750" y="141224"/>
                </a:lnTo>
                <a:close/>
              </a:path>
              <a:path w="1148715" h="731520">
                <a:moveTo>
                  <a:pt x="333155" y="145229"/>
                </a:moveTo>
                <a:lnTo>
                  <a:pt x="332613" y="145669"/>
                </a:lnTo>
                <a:lnTo>
                  <a:pt x="333155" y="145229"/>
                </a:lnTo>
                <a:close/>
              </a:path>
              <a:path w="1148715" h="731520">
                <a:moveTo>
                  <a:pt x="333396" y="145033"/>
                </a:moveTo>
                <a:lnTo>
                  <a:pt x="333155" y="145229"/>
                </a:lnTo>
                <a:lnTo>
                  <a:pt x="333396" y="145033"/>
                </a:lnTo>
                <a:close/>
              </a:path>
              <a:path w="1148715" h="731520">
                <a:moveTo>
                  <a:pt x="1019703" y="141472"/>
                </a:moveTo>
                <a:lnTo>
                  <a:pt x="1019917" y="141605"/>
                </a:lnTo>
                <a:lnTo>
                  <a:pt x="1019703" y="141472"/>
                </a:lnTo>
                <a:close/>
              </a:path>
              <a:path w="1148715" h="731520">
                <a:moveTo>
                  <a:pt x="987806" y="124079"/>
                </a:moveTo>
                <a:lnTo>
                  <a:pt x="1004569" y="132842"/>
                </a:lnTo>
                <a:lnTo>
                  <a:pt x="1019703" y="141472"/>
                </a:lnTo>
                <a:lnTo>
                  <a:pt x="1019302" y="141224"/>
                </a:lnTo>
                <a:lnTo>
                  <a:pt x="1085750" y="141224"/>
                </a:lnTo>
                <a:lnTo>
                  <a:pt x="1083056" y="138937"/>
                </a:lnTo>
                <a:lnTo>
                  <a:pt x="1069466" y="128524"/>
                </a:lnTo>
                <a:lnTo>
                  <a:pt x="1063366" y="124332"/>
                </a:lnTo>
                <a:lnTo>
                  <a:pt x="988440" y="124332"/>
                </a:lnTo>
                <a:lnTo>
                  <a:pt x="987806" y="124079"/>
                </a:lnTo>
                <a:close/>
              </a:path>
              <a:path w="1148715" h="731520">
                <a:moveTo>
                  <a:pt x="1004062" y="132587"/>
                </a:moveTo>
                <a:lnTo>
                  <a:pt x="1004509" y="132842"/>
                </a:lnTo>
                <a:lnTo>
                  <a:pt x="1004062" y="132587"/>
                </a:lnTo>
                <a:close/>
              </a:path>
              <a:path w="1148715" h="731520">
                <a:moveTo>
                  <a:pt x="355448" y="127254"/>
                </a:moveTo>
                <a:lnTo>
                  <a:pt x="354584" y="127888"/>
                </a:lnTo>
                <a:lnTo>
                  <a:pt x="355448" y="127254"/>
                </a:lnTo>
                <a:close/>
              </a:path>
              <a:path w="1148715" h="731520">
                <a:moveTo>
                  <a:pt x="1050567" y="115824"/>
                </a:moveTo>
                <a:lnTo>
                  <a:pt x="970661" y="115824"/>
                </a:lnTo>
                <a:lnTo>
                  <a:pt x="988440" y="124332"/>
                </a:lnTo>
                <a:lnTo>
                  <a:pt x="1063366" y="124332"/>
                </a:lnTo>
                <a:lnTo>
                  <a:pt x="1054862" y="118490"/>
                </a:lnTo>
                <a:lnTo>
                  <a:pt x="1050567" y="115824"/>
                </a:lnTo>
                <a:close/>
              </a:path>
              <a:path w="1148715" h="731520">
                <a:moveTo>
                  <a:pt x="952500" y="107950"/>
                </a:moveTo>
                <a:lnTo>
                  <a:pt x="971168" y="116077"/>
                </a:lnTo>
                <a:lnTo>
                  <a:pt x="970661" y="115824"/>
                </a:lnTo>
                <a:lnTo>
                  <a:pt x="1050567" y="115824"/>
                </a:lnTo>
                <a:lnTo>
                  <a:pt x="1039113" y="108712"/>
                </a:lnTo>
                <a:lnTo>
                  <a:pt x="1037998" y="108076"/>
                </a:lnTo>
                <a:lnTo>
                  <a:pt x="953008" y="108076"/>
                </a:lnTo>
                <a:lnTo>
                  <a:pt x="952500" y="107950"/>
                </a:lnTo>
                <a:close/>
              </a:path>
              <a:path w="1148715" h="731520">
                <a:moveTo>
                  <a:pt x="376898" y="111492"/>
                </a:moveTo>
                <a:lnTo>
                  <a:pt x="376682" y="111632"/>
                </a:lnTo>
                <a:lnTo>
                  <a:pt x="376898" y="111492"/>
                </a:lnTo>
                <a:close/>
              </a:path>
              <a:path w="1148715" h="731520">
                <a:moveTo>
                  <a:pt x="377658" y="110998"/>
                </a:moveTo>
                <a:lnTo>
                  <a:pt x="376898" y="111492"/>
                </a:lnTo>
                <a:lnTo>
                  <a:pt x="377658" y="110998"/>
                </a:lnTo>
                <a:close/>
              </a:path>
              <a:path w="1148715" h="731520">
                <a:moveTo>
                  <a:pt x="1024165" y="100202"/>
                </a:moveTo>
                <a:lnTo>
                  <a:pt x="933577" y="100202"/>
                </a:lnTo>
                <a:lnTo>
                  <a:pt x="934212" y="100456"/>
                </a:lnTo>
                <a:lnTo>
                  <a:pt x="953008" y="108076"/>
                </a:lnTo>
                <a:lnTo>
                  <a:pt x="1037998" y="108076"/>
                </a:lnTo>
                <a:lnTo>
                  <a:pt x="1024165" y="100202"/>
                </a:lnTo>
                <a:close/>
              </a:path>
              <a:path w="1148715" h="731520">
                <a:moveTo>
                  <a:pt x="934107" y="100418"/>
                </a:moveTo>
                <a:close/>
              </a:path>
              <a:path w="1148715" h="731520">
                <a:moveTo>
                  <a:pt x="1010521" y="92963"/>
                </a:moveTo>
                <a:lnTo>
                  <a:pt x="914146" y="92963"/>
                </a:lnTo>
                <a:lnTo>
                  <a:pt x="934107" y="100418"/>
                </a:lnTo>
                <a:lnTo>
                  <a:pt x="933577" y="100202"/>
                </a:lnTo>
                <a:lnTo>
                  <a:pt x="1024165" y="100202"/>
                </a:lnTo>
                <a:lnTo>
                  <a:pt x="1022604" y="99313"/>
                </a:lnTo>
                <a:lnTo>
                  <a:pt x="1010521" y="92963"/>
                </a:lnTo>
                <a:close/>
              </a:path>
              <a:path w="1148715" h="731520">
                <a:moveTo>
                  <a:pt x="400418" y="96265"/>
                </a:moveTo>
                <a:lnTo>
                  <a:pt x="399542" y="96774"/>
                </a:lnTo>
                <a:lnTo>
                  <a:pt x="400418" y="96265"/>
                </a:lnTo>
                <a:close/>
              </a:path>
              <a:path w="1148715" h="731520">
                <a:moveTo>
                  <a:pt x="996397" y="85979"/>
                </a:moveTo>
                <a:lnTo>
                  <a:pt x="893699" y="85979"/>
                </a:lnTo>
                <a:lnTo>
                  <a:pt x="914527" y="93218"/>
                </a:lnTo>
                <a:lnTo>
                  <a:pt x="914146" y="92963"/>
                </a:lnTo>
                <a:lnTo>
                  <a:pt x="1010521" y="92963"/>
                </a:lnTo>
                <a:lnTo>
                  <a:pt x="1005205" y="90169"/>
                </a:lnTo>
                <a:lnTo>
                  <a:pt x="996397" y="85979"/>
                </a:lnTo>
                <a:close/>
              </a:path>
              <a:path w="1148715" h="731520">
                <a:moveTo>
                  <a:pt x="982240" y="79375"/>
                </a:moveTo>
                <a:lnTo>
                  <a:pt x="872743" y="79375"/>
                </a:lnTo>
                <a:lnTo>
                  <a:pt x="894080" y="86232"/>
                </a:lnTo>
                <a:lnTo>
                  <a:pt x="893699" y="85979"/>
                </a:lnTo>
                <a:lnTo>
                  <a:pt x="996397" y="85979"/>
                </a:lnTo>
                <a:lnTo>
                  <a:pt x="986789" y="81406"/>
                </a:lnTo>
                <a:lnTo>
                  <a:pt x="982240" y="79375"/>
                </a:lnTo>
                <a:close/>
              </a:path>
              <a:path w="1148715" h="731520">
                <a:moveTo>
                  <a:pt x="423672" y="82931"/>
                </a:moveTo>
                <a:lnTo>
                  <a:pt x="423418" y="82931"/>
                </a:lnTo>
                <a:lnTo>
                  <a:pt x="422402" y="83565"/>
                </a:lnTo>
                <a:lnTo>
                  <a:pt x="423672" y="82931"/>
                </a:lnTo>
                <a:close/>
              </a:path>
              <a:path w="1148715" h="731520">
                <a:moveTo>
                  <a:pt x="968592" y="73279"/>
                </a:moveTo>
                <a:lnTo>
                  <a:pt x="851154" y="73279"/>
                </a:lnTo>
                <a:lnTo>
                  <a:pt x="873252" y="79629"/>
                </a:lnTo>
                <a:lnTo>
                  <a:pt x="872743" y="79375"/>
                </a:lnTo>
                <a:lnTo>
                  <a:pt x="982240" y="79375"/>
                </a:lnTo>
                <a:lnTo>
                  <a:pt x="968592" y="73279"/>
                </a:lnTo>
                <a:close/>
              </a:path>
              <a:path w="1148715" h="731520">
                <a:moveTo>
                  <a:pt x="954258" y="67437"/>
                </a:moveTo>
                <a:lnTo>
                  <a:pt x="828929" y="67437"/>
                </a:lnTo>
                <a:lnTo>
                  <a:pt x="851535" y="73406"/>
                </a:lnTo>
                <a:lnTo>
                  <a:pt x="851154" y="73279"/>
                </a:lnTo>
                <a:lnTo>
                  <a:pt x="968592" y="73279"/>
                </a:lnTo>
                <a:lnTo>
                  <a:pt x="967739" y="72898"/>
                </a:lnTo>
                <a:lnTo>
                  <a:pt x="954258" y="67437"/>
                </a:lnTo>
                <a:close/>
              </a:path>
              <a:path w="1148715" h="731520">
                <a:moveTo>
                  <a:pt x="446786" y="71374"/>
                </a:moveTo>
                <a:lnTo>
                  <a:pt x="445643" y="71755"/>
                </a:lnTo>
                <a:lnTo>
                  <a:pt x="446024" y="71755"/>
                </a:lnTo>
                <a:lnTo>
                  <a:pt x="446786" y="71374"/>
                </a:lnTo>
                <a:close/>
              </a:path>
              <a:path w="1148715" h="731520">
                <a:moveTo>
                  <a:pt x="782955" y="57276"/>
                </a:moveTo>
                <a:lnTo>
                  <a:pt x="829563" y="67690"/>
                </a:lnTo>
                <a:lnTo>
                  <a:pt x="828929" y="67437"/>
                </a:lnTo>
                <a:lnTo>
                  <a:pt x="954258" y="67437"/>
                </a:lnTo>
                <a:lnTo>
                  <a:pt x="947674" y="64769"/>
                </a:lnTo>
                <a:lnTo>
                  <a:pt x="927785" y="57404"/>
                </a:lnTo>
                <a:lnTo>
                  <a:pt x="783843" y="57404"/>
                </a:lnTo>
                <a:lnTo>
                  <a:pt x="782955" y="57276"/>
                </a:lnTo>
                <a:close/>
              </a:path>
              <a:path w="1148715" h="731520">
                <a:moveTo>
                  <a:pt x="470281" y="61340"/>
                </a:moveTo>
                <a:lnTo>
                  <a:pt x="469138" y="61721"/>
                </a:lnTo>
                <a:lnTo>
                  <a:pt x="469379" y="61721"/>
                </a:lnTo>
                <a:lnTo>
                  <a:pt x="470281" y="61340"/>
                </a:lnTo>
                <a:close/>
              </a:path>
              <a:path w="1148715" h="731520">
                <a:moveTo>
                  <a:pt x="903336" y="49149"/>
                </a:moveTo>
                <a:lnTo>
                  <a:pt x="735584" y="49149"/>
                </a:lnTo>
                <a:lnTo>
                  <a:pt x="783843" y="57404"/>
                </a:lnTo>
                <a:lnTo>
                  <a:pt x="927785" y="57404"/>
                </a:lnTo>
                <a:lnTo>
                  <a:pt x="927100" y="57150"/>
                </a:lnTo>
                <a:lnTo>
                  <a:pt x="905763" y="49911"/>
                </a:lnTo>
                <a:lnTo>
                  <a:pt x="903336" y="49149"/>
                </a:lnTo>
                <a:close/>
              </a:path>
              <a:path w="1148715" h="731520">
                <a:moveTo>
                  <a:pt x="494486" y="52958"/>
                </a:moveTo>
                <a:lnTo>
                  <a:pt x="493903" y="52958"/>
                </a:lnTo>
                <a:lnTo>
                  <a:pt x="492633" y="53467"/>
                </a:lnTo>
                <a:lnTo>
                  <a:pt x="494486" y="52958"/>
                </a:lnTo>
                <a:close/>
              </a:path>
              <a:path w="1148715" h="731520">
                <a:moveTo>
                  <a:pt x="866633" y="38100"/>
                </a:moveTo>
                <a:lnTo>
                  <a:pt x="589076" y="38108"/>
                </a:lnTo>
                <a:lnTo>
                  <a:pt x="613663" y="38354"/>
                </a:lnTo>
                <a:lnTo>
                  <a:pt x="613029" y="38354"/>
                </a:lnTo>
                <a:lnTo>
                  <a:pt x="638302" y="39369"/>
                </a:lnTo>
                <a:lnTo>
                  <a:pt x="637793" y="39369"/>
                </a:lnTo>
                <a:lnTo>
                  <a:pt x="663066" y="41020"/>
                </a:lnTo>
                <a:lnTo>
                  <a:pt x="662686" y="41020"/>
                </a:lnTo>
                <a:lnTo>
                  <a:pt x="687705" y="43180"/>
                </a:lnTo>
                <a:lnTo>
                  <a:pt x="687197" y="43180"/>
                </a:lnTo>
                <a:lnTo>
                  <a:pt x="712088" y="45846"/>
                </a:lnTo>
                <a:lnTo>
                  <a:pt x="711581" y="45846"/>
                </a:lnTo>
                <a:lnTo>
                  <a:pt x="736218" y="49275"/>
                </a:lnTo>
                <a:lnTo>
                  <a:pt x="735584" y="49149"/>
                </a:lnTo>
                <a:lnTo>
                  <a:pt x="903336" y="49149"/>
                </a:lnTo>
                <a:lnTo>
                  <a:pt x="883919" y="43052"/>
                </a:lnTo>
                <a:lnTo>
                  <a:pt x="866633" y="38100"/>
                </a:lnTo>
                <a:close/>
              </a:path>
              <a:path w="1148715" h="731520">
                <a:moveTo>
                  <a:pt x="517652" y="46608"/>
                </a:moveTo>
                <a:lnTo>
                  <a:pt x="516382" y="46862"/>
                </a:lnTo>
                <a:lnTo>
                  <a:pt x="516725" y="46862"/>
                </a:lnTo>
                <a:lnTo>
                  <a:pt x="517652" y="46608"/>
                </a:lnTo>
                <a:close/>
              </a:path>
              <a:path w="1148715" h="731520">
                <a:moveTo>
                  <a:pt x="541655" y="41782"/>
                </a:moveTo>
                <a:lnTo>
                  <a:pt x="540131" y="42037"/>
                </a:lnTo>
                <a:lnTo>
                  <a:pt x="540781" y="41958"/>
                </a:lnTo>
                <a:lnTo>
                  <a:pt x="541655" y="41782"/>
                </a:lnTo>
                <a:close/>
              </a:path>
              <a:path w="1148715" h="731520">
                <a:moveTo>
                  <a:pt x="540781" y="41958"/>
                </a:moveTo>
                <a:lnTo>
                  <a:pt x="540131" y="42037"/>
                </a:lnTo>
                <a:lnTo>
                  <a:pt x="540391" y="42037"/>
                </a:lnTo>
                <a:lnTo>
                  <a:pt x="540781" y="41958"/>
                </a:lnTo>
                <a:close/>
              </a:path>
              <a:path w="1148715" h="731520">
                <a:moveTo>
                  <a:pt x="542237" y="41782"/>
                </a:moveTo>
                <a:lnTo>
                  <a:pt x="541655" y="41782"/>
                </a:lnTo>
                <a:lnTo>
                  <a:pt x="540781" y="41958"/>
                </a:lnTo>
                <a:lnTo>
                  <a:pt x="542237" y="41782"/>
                </a:lnTo>
                <a:close/>
              </a:path>
              <a:path w="1148715" h="731520">
                <a:moveTo>
                  <a:pt x="565404" y="38988"/>
                </a:moveTo>
                <a:lnTo>
                  <a:pt x="563880" y="39115"/>
                </a:lnTo>
                <a:lnTo>
                  <a:pt x="564584" y="39087"/>
                </a:lnTo>
                <a:lnTo>
                  <a:pt x="565404" y="38988"/>
                </a:lnTo>
                <a:close/>
              </a:path>
              <a:path w="1148715" h="731520">
                <a:moveTo>
                  <a:pt x="564584" y="39087"/>
                </a:moveTo>
                <a:lnTo>
                  <a:pt x="563880" y="39115"/>
                </a:lnTo>
                <a:lnTo>
                  <a:pt x="564350" y="39115"/>
                </a:lnTo>
                <a:lnTo>
                  <a:pt x="564584" y="39087"/>
                </a:lnTo>
                <a:close/>
              </a:path>
              <a:path w="1148715" h="731520">
                <a:moveTo>
                  <a:pt x="567054" y="38988"/>
                </a:moveTo>
                <a:lnTo>
                  <a:pt x="565404" y="38988"/>
                </a:lnTo>
                <a:lnTo>
                  <a:pt x="564584" y="39087"/>
                </a:lnTo>
                <a:lnTo>
                  <a:pt x="567054" y="3898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736559"/>
            <a:ext cx="10237470" cy="45186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dirty="0" sz="28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8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table,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grouped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dirty="0" sz="2000" spc="-5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dirty="0" sz="20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city,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avg(age)</a:t>
            </a:r>
            <a:endParaRPr sz="2000">
              <a:latin typeface="Calibri"/>
              <a:cs typeface="Calibri"/>
            </a:endParaRPr>
          </a:p>
          <a:p>
            <a:pPr marL="469900" marR="6922770">
              <a:lnSpc>
                <a:spcPts val="2660"/>
              </a:lnSpc>
              <a:spcBef>
                <a:spcPts val="125"/>
              </a:spcBef>
            </a:pPr>
            <a:r>
              <a:rPr dirty="0" sz="2000" spc="-5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dirty="0" sz="2000" spc="-8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books_schema.users </a:t>
            </a:r>
            <a:r>
              <a:rPr dirty="0" sz="2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alibri"/>
                <a:cs typeface="Calibri"/>
              </a:rPr>
              <a:t>GROUP </a:t>
            </a:r>
            <a:r>
              <a:rPr dirty="0" sz="2000" spc="-3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dirty="0" sz="2000" spc="-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dirty="0" sz="2000" spc="-15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dirty="0" sz="2000" spc="-4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dirty="0" sz="2000" spc="-10">
                <a:solidFill>
                  <a:srgbClr val="00AFEF"/>
                </a:solidFill>
                <a:latin typeface="Calibri"/>
                <a:cs typeface="Calibri"/>
              </a:rPr>
              <a:t> NOT</a:t>
            </a:r>
            <a:r>
              <a:rPr dirty="0" sz="2000" spc="-4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92D050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8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8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dirty="0" sz="2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FFFF00"/>
                </a:solidFill>
                <a:latin typeface="Calibri"/>
                <a:cs typeface="Calibri"/>
              </a:rPr>
              <a:t>average </a:t>
            </a:r>
            <a:r>
              <a:rPr dirty="0" sz="2800" spc="-620" b="1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age</a:t>
            </a:r>
            <a:r>
              <a:rPr dirty="0" sz="2800" spc="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users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EF"/>
                </a:solidFill>
                <a:latin typeface="Calibri"/>
                <a:cs typeface="Calibri"/>
              </a:rPr>
              <a:t>same city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algn="ctr" marL="1955164">
              <a:lnSpc>
                <a:spcPts val="1839"/>
              </a:lnSpc>
              <a:spcBef>
                <a:spcPts val="63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  <a:p>
            <a:pPr algn="ctr" marR="6639559">
              <a:lnSpc>
                <a:spcPts val="1839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816225">
              <a:lnSpc>
                <a:spcPts val="3200"/>
              </a:lnSpc>
              <a:spcBef>
                <a:spcPts val="70"/>
              </a:spcBef>
            </a:pP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Tom,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34,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York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City,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2800">
              <a:latin typeface="Calibri"/>
              <a:cs typeface="Calibri"/>
            </a:endParaRPr>
          </a:p>
          <a:p>
            <a:pPr algn="r" marR="991869">
              <a:lnSpc>
                <a:spcPts val="2000"/>
              </a:lnSpc>
            </a:pPr>
            <a:r>
              <a:rPr dirty="0" sz="1800" spc="-35">
                <a:solidFill>
                  <a:srgbClr val="FFFF00"/>
                </a:solidFill>
                <a:latin typeface="Calibri"/>
                <a:cs typeface="Calibri"/>
              </a:rPr>
              <a:t>AVG</a:t>
            </a:r>
            <a:r>
              <a:rPr dirty="0" sz="1800" spc="-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3DC94"/>
                </a:solidFill>
                <a:latin typeface="Calibri"/>
                <a:cs typeface="Calibri"/>
              </a:rPr>
              <a:t>Age</a:t>
            </a:r>
            <a:r>
              <a:rPr dirty="0" sz="1800" spc="-25">
                <a:solidFill>
                  <a:srgbClr val="53DC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3DC94"/>
                </a:solidFill>
                <a:latin typeface="Calibri"/>
                <a:cs typeface="Calibri"/>
              </a:rPr>
              <a:t>in </a:t>
            </a:r>
            <a:r>
              <a:rPr dirty="0" sz="1800">
                <a:solidFill>
                  <a:srgbClr val="53DC94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53DC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31978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5540502"/>
            <a:ext cx="413384" cy="396875"/>
          </a:xfrm>
          <a:custGeom>
            <a:avLst/>
            <a:gdLst/>
            <a:ahLst/>
            <a:cxnLst/>
            <a:rect l="l" t="t" r="r" b="b"/>
            <a:pathLst>
              <a:path w="413385" h="396875">
                <a:moveTo>
                  <a:pt x="215097" y="178617"/>
                </a:moveTo>
                <a:lnTo>
                  <a:pt x="167639" y="183896"/>
                </a:lnTo>
                <a:lnTo>
                  <a:pt x="129920" y="197739"/>
                </a:lnTo>
                <a:lnTo>
                  <a:pt x="94995" y="219125"/>
                </a:lnTo>
                <a:lnTo>
                  <a:pt x="64134" y="246595"/>
                </a:lnTo>
                <a:lnTo>
                  <a:pt x="37972" y="279006"/>
                </a:lnTo>
                <a:lnTo>
                  <a:pt x="17779" y="315353"/>
                </a:lnTo>
                <a:lnTo>
                  <a:pt x="4699" y="354571"/>
                </a:lnTo>
                <a:lnTo>
                  <a:pt x="0" y="394690"/>
                </a:lnTo>
                <a:lnTo>
                  <a:pt x="38100" y="396836"/>
                </a:lnTo>
                <a:lnTo>
                  <a:pt x="38999" y="380403"/>
                </a:lnTo>
                <a:lnTo>
                  <a:pt x="38862" y="380403"/>
                </a:lnTo>
                <a:lnTo>
                  <a:pt x="39115" y="378269"/>
                </a:lnTo>
                <a:lnTo>
                  <a:pt x="41686" y="364045"/>
                </a:lnTo>
                <a:lnTo>
                  <a:pt x="41528" y="364045"/>
                </a:lnTo>
                <a:lnTo>
                  <a:pt x="42037" y="362013"/>
                </a:lnTo>
                <a:lnTo>
                  <a:pt x="46258" y="347687"/>
                </a:lnTo>
                <a:lnTo>
                  <a:pt x="46100" y="347687"/>
                </a:lnTo>
                <a:lnTo>
                  <a:pt x="52958" y="329971"/>
                </a:lnTo>
                <a:lnTo>
                  <a:pt x="53160" y="329971"/>
                </a:lnTo>
                <a:lnTo>
                  <a:pt x="60148" y="315963"/>
                </a:lnTo>
                <a:lnTo>
                  <a:pt x="60832" y="314591"/>
                </a:lnTo>
                <a:lnTo>
                  <a:pt x="69240" y="300990"/>
                </a:lnTo>
                <a:lnTo>
                  <a:pt x="69087" y="300990"/>
                </a:lnTo>
                <a:lnTo>
                  <a:pt x="70103" y="299580"/>
                </a:lnTo>
                <a:lnTo>
                  <a:pt x="80517" y="285559"/>
                </a:lnTo>
                <a:lnTo>
                  <a:pt x="80676" y="285559"/>
                </a:lnTo>
                <a:lnTo>
                  <a:pt x="91187" y="273456"/>
                </a:lnTo>
                <a:lnTo>
                  <a:pt x="92201" y="272288"/>
                </a:lnTo>
                <a:lnTo>
                  <a:pt x="92387" y="272288"/>
                </a:lnTo>
                <a:lnTo>
                  <a:pt x="103830" y="261162"/>
                </a:lnTo>
                <a:lnTo>
                  <a:pt x="104901" y="260121"/>
                </a:lnTo>
                <a:lnTo>
                  <a:pt x="105037" y="260121"/>
                </a:lnTo>
                <a:lnTo>
                  <a:pt x="117228" y="250190"/>
                </a:lnTo>
                <a:lnTo>
                  <a:pt x="117093" y="250190"/>
                </a:lnTo>
                <a:lnTo>
                  <a:pt x="118490" y="249161"/>
                </a:lnTo>
                <a:lnTo>
                  <a:pt x="131383" y="240512"/>
                </a:lnTo>
                <a:lnTo>
                  <a:pt x="131190" y="240512"/>
                </a:lnTo>
                <a:lnTo>
                  <a:pt x="132714" y="239610"/>
                </a:lnTo>
                <a:lnTo>
                  <a:pt x="145879" y="232422"/>
                </a:lnTo>
                <a:lnTo>
                  <a:pt x="145668" y="232422"/>
                </a:lnTo>
                <a:lnTo>
                  <a:pt x="147446" y="231559"/>
                </a:lnTo>
                <a:lnTo>
                  <a:pt x="147712" y="231559"/>
                </a:lnTo>
                <a:lnTo>
                  <a:pt x="161027" y="225933"/>
                </a:lnTo>
                <a:lnTo>
                  <a:pt x="160781" y="225933"/>
                </a:lnTo>
                <a:lnTo>
                  <a:pt x="162559" y="225285"/>
                </a:lnTo>
                <a:lnTo>
                  <a:pt x="162863" y="225285"/>
                </a:lnTo>
                <a:lnTo>
                  <a:pt x="176253" y="221119"/>
                </a:lnTo>
                <a:lnTo>
                  <a:pt x="175767" y="221119"/>
                </a:lnTo>
                <a:lnTo>
                  <a:pt x="177926" y="220599"/>
                </a:lnTo>
                <a:lnTo>
                  <a:pt x="178510" y="220599"/>
                </a:lnTo>
                <a:lnTo>
                  <a:pt x="192023" y="218033"/>
                </a:lnTo>
                <a:lnTo>
                  <a:pt x="191642" y="218033"/>
                </a:lnTo>
                <a:lnTo>
                  <a:pt x="193293" y="217792"/>
                </a:lnTo>
                <a:lnTo>
                  <a:pt x="194091" y="217792"/>
                </a:lnTo>
                <a:lnTo>
                  <a:pt x="199503" y="217258"/>
                </a:lnTo>
                <a:lnTo>
                  <a:pt x="199135" y="217258"/>
                </a:lnTo>
                <a:lnTo>
                  <a:pt x="200405" y="217170"/>
                </a:lnTo>
                <a:lnTo>
                  <a:pt x="201859" y="217170"/>
                </a:lnTo>
                <a:lnTo>
                  <a:pt x="217424" y="216662"/>
                </a:lnTo>
                <a:lnTo>
                  <a:pt x="266318" y="206019"/>
                </a:lnTo>
                <a:lnTo>
                  <a:pt x="302640" y="188175"/>
                </a:lnTo>
                <a:lnTo>
                  <a:pt x="316641" y="178689"/>
                </a:lnTo>
                <a:lnTo>
                  <a:pt x="214375" y="178689"/>
                </a:lnTo>
                <a:lnTo>
                  <a:pt x="215097" y="178617"/>
                </a:lnTo>
                <a:close/>
              </a:path>
              <a:path w="413385" h="396875">
                <a:moveTo>
                  <a:pt x="39115" y="378269"/>
                </a:moveTo>
                <a:lnTo>
                  <a:pt x="38862" y="380403"/>
                </a:lnTo>
                <a:lnTo>
                  <a:pt x="39062" y="379239"/>
                </a:lnTo>
                <a:lnTo>
                  <a:pt x="39115" y="378269"/>
                </a:lnTo>
                <a:close/>
              </a:path>
              <a:path w="413385" h="396875">
                <a:moveTo>
                  <a:pt x="39062" y="379239"/>
                </a:moveTo>
                <a:lnTo>
                  <a:pt x="38862" y="380403"/>
                </a:lnTo>
                <a:lnTo>
                  <a:pt x="38999" y="380403"/>
                </a:lnTo>
                <a:lnTo>
                  <a:pt x="39062" y="379239"/>
                </a:lnTo>
                <a:close/>
              </a:path>
              <a:path w="413385" h="396875">
                <a:moveTo>
                  <a:pt x="39230" y="378269"/>
                </a:moveTo>
                <a:lnTo>
                  <a:pt x="39062" y="379239"/>
                </a:lnTo>
                <a:lnTo>
                  <a:pt x="39230" y="378269"/>
                </a:lnTo>
                <a:close/>
              </a:path>
              <a:path w="413385" h="396875">
                <a:moveTo>
                  <a:pt x="42037" y="362013"/>
                </a:moveTo>
                <a:lnTo>
                  <a:pt x="41528" y="364045"/>
                </a:lnTo>
                <a:lnTo>
                  <a:pt x="41919" y="362696"/>
                </a:lnTo>
                <a:lnTo>
                  <a:pt x="42037" y="362013"/>
                </a:lnTo>
                <a:close/>
              </a:path>
              <a:path w="413385" h="396875">
                <a:moveTo>
                  <a:pt x="41919" y="362696"/>
                </a:moveTo>
                <a:lnTo>
                  <a:pt x="41528" y="364045"/>
                </a:lnTo>
                <a:lnTo>
                  <a:pt x="41686" y="364045"/>
                </a:lnTo>
                <a:lnTo>
                  <a:pt x="41919" y="362696"/>
                </a:lnTo>
                <a:close/>
              </a:path>
              <a:path w="413385" h="396875">
                <a:moveTo>
                  <a:pt x="42116" y="362013"/>
                </a:moveTo>
                <a:lnTo>
                  <a:pt x="41919" y="362696"/>
                </a:lnTo>
                <a:lnTo>
                  <a:pt x="42116" y="362013"/>
                </a:lnTo>
                <a:close/>
              </a:path>
              <a:path w="413385" h="396875">
                <a:moveTo>
                  <a:pt x="46723" y="346078"/>
                </a:moveTo>
                <a:lnTo>
                  <a:pt x="46100" y="347687"/>
                </a:lnTo>
                <a:lnTo>
                  <a:pt x="46258" y="347687"/>
                </a:lnTo>
                <a:lnTo>
                  <a:pt x="46723" y="346078"/>
                </a:lnTo>
                <a:close/>
              </a:path>
              <a:path w="413385" h="396875">
                <a:moveTo>
                  <a:pt x="53160" y="329971"/>
                </a:moveTo>
                <a:lnTo>
                  <a:pt x="52958" y="329971"/>
                </a:lnTo>
                <a:lnTo>
                  <a:pt x="52324" y="331647"/>
                </a:lnTo>
                <a:lnTo>
                  <a:pt x="53160" y="329971"/>
                </a:lnTo>
                <a:close/>
              </a:path>
              <a:path w="413385" h="396875">
                <a:moveTo>
                  <a:pt x="60832" y="314591"/>
                </a:moveTo>
                <a:lnTo>
                  <a:pt x="60070" y="315963"/>
                </a:lnTo>
                <a:lnTo>
                  <a:pt x="60490" y="315278"/>
                </a:lnTo>
                <a:lnTo>
                  <a:pt x="60832" y="314591"/>
                </a:lnTo>
                <a:close/>
              </a:path>
              <a:path w="413385" h="396875">
                <a:moveTo>
                  <a:pt x="60490" y="315278"/>
                </a:moveTo>
                <a:lnTo>
                  <a:pt x="60070" y="315963"/>
                </a:lnTo>
                <a:lnTo>
                  <a:pt x="60490" y="315278"/>
                </a:lnTo>
                <a:close/>
              </a:path>
              <a:path w="413385" h="396875">
                <a:moveTo>
                  <a:pt x="60910" y="314591"/>
                </a:moveTo>
                <a:lnTo>
                  <a:pt x="60490" y="315278"/>
                </a:lnTo>
                <a:lnTo>
                  <a:pt x="60910" y="314591"/>
                </a:lnTo>
                <a:close/>
              </a:path>
              <a:path w="413385" h="396875">
                <a:moveTo>
                  <a:pt x="70103" y="299580"/>
                </a:moveTo>
                <a:lnTo>
                  <a:pt x="69087" y="300990"/>
                </a:lnTo>
                <a:lnTo>
                  <a:pt x="69969" y="299800"/>
                </a:lnTo>
                <a:lnTo>
                  <a:pt x="70103" y="299580"/>
                </a:lnTo>
                <a:close/>
              </a:path>
              <a:path w="413385" h="396875">
                <a:moveTo>
                  <a:pt x="69969" y="299800"/>
                </a:moveTo>
                <a:lnTo>
                  <a:pt x="69087" y="300990"/>
                </a:lnTo>
                <a:lnTo>
                  <a:pt x="69240" y="300990"/>
                </a:lnTo>
                <a:lnTo>
                  <a:pt x="69969" y="299800"/>
                </a:lnTo>
                <a:close/>
              </a:path>
              <a:path w="413385" h="396875">
                <a:moveTo>
                  <a:pt x="70132" y="299580"/>
                </a:moveTo>
                <a:lnTo>
                  <a:pt x="69969" y="299800"/>
                </a:lnTo>
                <a:lnTo>
                  <a:pt x="70132" y="299580"/>
                </a:lnTo>
                <a:close/>
              </a:path>
              <a:path w="413385" h="396875">
                <a:moveTo>
                  <a:pt x="80676" y="285559"/>
                </a:moveTo>
                <a:lnTo>
                  <a:pt x="80517" y="285559"/>
                </a:lnTo>
                <a:lnTo>
                  <a:pt x="79628" y="286766"/>
                </a:lnTo>
                <a:lnTo>
                  <a:pt x="80676" y="285559"/>
                </a:lnTo>
                <a:close/>
              </a:path>
              <a:path w="413385" h="396875">
                <a:moveTo>
                  <a:pt x="92387" y="272288"/>
                </a:moveTo>
                <a:lnTo>
                  <a:pt x="92201" y="272288"/>
                </a:lnTo>
                <a:lnTo>
                  <a:pt x="91194" y="273448"/>
                </a:lnTo>
                <a:lnTo>
                  <a:pt x="92387" y="272288"/>
                </a:lnTo>
                <a:close/>
              </a:path>
              <a:path w="413385" h="396875">
                <a:moveTo>
                  <a:pt x="104901" y="260121"/>
                </a:moveTo>
                <a:lnTo>
                  <a:pt x="103758" y="261162"/>
                </a:lnTo>
                <a:lnTo>
                  <a:pt x="104202" y="260801"/>
                </a:lnTo>
                <a:lnTo>
                  <a:pt x="104901" y="260121"/>
                </a:lnTo>
                <a:close/>
              </a:path>
              <a:path w="413385" h="396875">
                <a:moveTo>
                  <a:pt x="104202" y="260801"/>
                </a:moveTo>
                <a:lnTo>
                  <a:pt x="103758" y="261162"/>
                </a:lnTo>
                <a:lnTo>
                  <a:pt x="104202" y="260801"/>
                </a:lnTo>
                <a:close/>
              </a:path>
              <a:path w="413385" h="396875">
                <a:moveTo>
                  <a:pt x="105037" y="260121"/>
                </a:moveTo>
                <a:lnTo>
                  <a:pt x="104901" y="260121"/>
                </a:lnTo>
                <a:lnTo>
                  <a:pt x="104202" y="260801"/>
                </a:lnTo>
                <a:lnTo>
                  <a:pt x="105037" y="260121"/>
                </a:lnTo>
                <a:close/>
              </a:path>
              <a:path w="413385" h="396875">
                <a:moveTo>
                  <a:pt x="118490" y="249161"/>
                </a:moveTo>
                <a:lnTo>
                  <a:pt x="117093" y="250190"/>
                </a:lnTo>
                <a:lnTo>
                  <a:pt x="117889" y="249650"/>
                </a:lnTo>
                <a:lnTo>
                  <a:pt x="118490" y="249161"/>
                </a:lnTo>
                <a:close/>
              </a:path>
              <a:path w="413385" h="396875">
                <a:moveTo>
                  <a:pt x="117889" y="249650"/>
                </a:moveTo>
                <a:lnTo>
                  <a:pt x="117093" y="250190"/>
                </a:lnTo>
                <a:lnTo>
                  <a:pt x="117228" y="250190"/>
                </a:lnTo>
                <a:lnTo>
                  <a:pt x="117889" y="249650"/>
                </a:lnTo>
                <a:close/>
              </a:path>
              <a:path w="413385" h="396875">
                <a:moveTo>
                  <a:pt x="118612" y="249161"/>
                </a:moveTo>
                <a:lnTo>
                  <a:pt x="117889" y="249650"/>
                </a:lnTo>
                <a:lnTo>
                  <a:pt x="118612" y="249161"/>
                </a:lnTo>
                <a:close/>
              </a:path>
              <a:path w="413385" h="396875">
                <a:moveTo>
                  <a:pt x="132714" y="239610"/>
                </a:moveTo>
                <a:lnTo>
                  <a:pt x="131190" y="240512"/>
                </a:lnTo>
                <a:lnTo>
                  <a:pt x="132222" y="239944"/>
                </a:lnTo>
                <a:lnTo>
                  <a:pt x="132714" y="239610"/>
                </a:lnTo>
                <a:close/>
              </a:path>
              <a:path w="413385" h="396875">
                <a:moveTo>
                  <a:pt x="132222" y="239944"/>
                </a:moveTo>
                <a:lnTo>
                  <a:pt x="131190" y="240512"/>
                </a:lnTo>
                <a:lnTo>
                  <a:pt x="131383" y="240512"/>
                </a:lnTo>
                <a:lnTo>
                  <a:pt x="132222" y="239944"/>
                </a:lnTo>
                <a:close/>
              </a:path>
              <a:path w="413385" h="396875">
                <a:moveTo>
                  <a:pt x="132828" y="239610"/>
                </a:moveTo>
                <a:lnTo>
                  <a:pt x="132222" y="239944"/>
                </a:lnTo>
                <a:lnTo>
                  <a:pt x="132828" y="239610"/>
                </a:lnTo>
                <a:close/>
              </a:path>
              <a:path w="413385" h="396875">
                <a:moveTo>
                  <a:pt x="147446" y="231559"/>
                </a:moveTo>
                <a:lnTo>
                  <a:pt x="145668" y="232422"/>
                </a:lnTo>
                <a:lnTo>
                  <a:pt x="146571" y="232041"/>
                </a:lnTo>
                <a:lnTo>
                  <a:pt x="147446" y="231559"/>
                </a:lnTo>
                <a:close/>
              </a:path>
              <a:path w="413385" h="396875">
                <a:moveTo>
                  <a:pt x="146571" y="232041"/>
                </a:moveTo>
                <a:lnTo>
                  <a:pt x="145668" y="232422"/>
                </a:lnTo>
                <a:lnTo>
                  <a:pt x="145879" y="232422"/>
                </a:lnTo>
                <a:lnTo>
                  <a:pt x="146571" y="232041"/>
                </a:lnTo>
                <a:close/>
              </a:path>
              <a:path w="413385" h="396875">
                <a:moveTo>
                  <a:pt x="147712" y="231559"/>
                </a:moveTo>
                <a:lnTo>
                  <a:pt x="147446" y="231559"/>
                </a:lnTo>
                <a:lnTo>
                  <a:pt x="146571" y="232041"/>
                </a:lnTo>
                <a:lnTo>
                  <a:pt x="147712" y="231559"/>
                </a:lnTo>
                <a:close/>
              </a:path>
              <a:path w="413385" h="396875">
                <a:moveTo>
                  <a:pt x="162559" y="225285"/>
                </a:moveTo>
                <a:lnTo>
                  <a:pt x="160781" y="225933"/>
                </a:lnTo>
                <a:lnTo>
                  <a:pt x="161711" y="225643"/>
                </a:lnTo>
                <a:lnTo>
                  <a:pt x="162559" y="225285"/>
                </a:lnTo>
                <a:close/>
              </a:path>
              <a:path w="413385" h="396875">
                <a:moveTo>
                  <a:pt x="161711" y="225643"/>
                </a:moveTo>
                <a:lnTo>
                  <a:pt x="160781" y="225933"/>
                </a:lnTo>
                <a:lnTo>
                  <a:pt x="161027" y="225933"/>
                </a:lnTo>
                <a:lnTo>
                  <a:pt x="161711" y="225643"/>
                </a:lnTo>
                <a:close/>
              </a:path>
              <a:path w="413385" h="396875">
                <a:moveTo>
                  <a:pt x="162863" y="225285"/>
                </a:moveTo>
                <a:lnTo>
                  <a:pt x="162559" y="225285"/>
                </a:lnTo>
                <a:lnTo>
                  <a:pt x="161711" y="225643"/>
                </a:lnTo>
                <a:lnTo>
                  <a:pt x="162863" y="225285"/>
                </a:lnTo>
                <a:close/>
              </a:path>
              <a:path w="413385" h="396875">
                <a:moveTo>
                  <a:pt x="177926" y="220599"/>
                </a:moveTo>
                <a:lnTo>
                  <a:pt x="175767" y="221119"/>
                </a:lnTo>
                <a:lnTo>
                  <a:pt x="177013" y="220883"/>
                </a:lnTo>
                <a:lnTo>
                  <a:pt x="177926" y="220599"/>
                </a:lnTo>
                <a:close/>
              </a:path>
              <a:path w="413385" h="396875">
                <a:moveTo>
                  <a:pt x="177013" y="220883"/>
                </a:moveTo>
                <a:lnTo>
                  <a:pt x="175767" y="221119"/>
                </a:lnTo>
                <a:lnTo>
                  <a:pt x="176253" y="221119"/>
                </a:lnTo>
                <a:lnTo>
                  <a:pt x="177013" y="220883"/>
                </a:lnTo>
                <a:close/>
              </a:path>
              <a:path w="413385" h="396875">
                <a:moveTo>
                  <a:pt x="178510" y="220599"/>
                </a:moveTo>
                <a:lnTo>
                  <a:pt x="177926" y="220599"/>
                </a:lnTo>
                <a:lnTo>
                  <a:pt x="177013" y="220883"/>
                </a:lnTo>
                <a:lnTo>
                  <a:pt x="178510" y="220599"/>
                </a:lnTo>
                <a:close/>
              </a:path>
              <a:path w="413385" h="396875">
                <a:moveTo>
                  <a:pt x="193293" y="217792"/>
                </a:moveTo>
                <a:lnTo>
                  <a:pt x="191642" y="218033"/>
                </a:lnTo>
                <a:lnTo>
                  <a:pt x="192433" y="217955"/>
                </a:lnTo>
                <a:lnTo>
                  <a:pt x="193293" y="217792"/>
                </a:lnTo>
                <a:close/>
              </a:path>
              <a:path w="413385" h="396875">
                <a:moveTo>
                  <a:pt x="192433" y="217955"/>
                </a:moveTo>
                <a:lnTo>
                  <a:pt x="191642" y="218033"/>
                </a:lnTo>
                <a:lnTo>
                  <a:pt x="192023" y="218033"/>
                </a:lnTo>
                <a:lnTo>
                  <a:pt x="192433" y="217955"/>
                </a:lnTo>
                <a:close/>
              </a:path>
              <a:path w="413385" h="396875">
                <a:moveTo>
                  <a:pt x="194091" y="217792"/>
                </a:moveTo>
                <a:lnTo>
                  <a:pt x="193293" y="217792"/>
                </a:lnTo>
                <a:lnTo>
                  <a:pt x="192433" y="217955"/>
                </a:lnTo>
                <a:lnTo>
                  <a:pt x="194091" y="217792"/>
                </a:lnTo>
                <a:close/>
              </a:path>
              <a:path w="413385" h="396875">
                <a:moveTo>
                  <a:pt x="200405" y="217170"/>
                </a:moveTo>
                <a:lnTo>
                  <a:pt x="199135" y="217258"/>
                </a:lnTo>
                <a:lnTo>
                  <a:pt x="199686" y="217240"/>
                </a:lnTo>
                <a:lnTo>
                  <a:pt x="200405" y="217170"/>
                </a:lnTo>
                <a:close/>
              </a:path>
              <a:path w="413385" h="396875">
                <a:moveTo>
                  <a:pt x="201859" y="217170"/>
                </a:moveTo>
                <a:lnTo>
                  <a:pt x="200405" y="217170"/>
                </a:lnTo>
                <a:lnTo>
                  <a:pt x="199686" y="217240"/>
                </a:lnTo>
                <a:lnTo>
                  <a:pt x="201859" y="217170"/>
                </a:lnTo>
                <a:close/>
              </a:path>
              <a:path w="413385" h="396875">
                <a:moveTo>
                  <a:pt x="215645" y="178600"/>
                </a:moveTo>
                <a:lnTo>
                  <a:pt x="215097" y="178617"/>
                </a:lnTo>
                <a:lnTo>
                  <a:pt x="214375" y="178689"/>
                </a:lnTo>
                <a:lnTo>
                  <a:pt x="215645" y="178600"/>
                </a:lnTo>
                <a:close/>
              </a:path>
              <a:path w="413385" h="396875">
                <a:moveTo>
                  <a:pt x="316772" y="178600"/>
                </a:moveTo>
                <a:lnTo>
                  <a:pt x="215645" y="178600"/>
                </a:lnTo>
                <a:lnTo>
                  <a:pt x="214375" y="178689"/>
                </a:lnTo>
                <a:lnTo>
                  <a:pt x="316641" y="178689"/>
                </a:lnTo>
                <a:lnTo>
                  <a:pt x="316772" y="178600"/>
                </a:lnTo>
                <a:close/>
              </a:path>
              <a:path w="413385" h="396875">
                <a:moveTo>
                  <a:pt x="222216" y="177916"/>
                </a:moveTo>
                <a:lnTo>
                  <a:pt x="215097" y="178617"/>
                </a:lnTo>
                <a:lnTo>
                  <a:pt x="215645" y="178600"/>
                </a:lnTo>
                <a:lnTo>
                  <a:pt x="316772" y="178600"/>
                </a:lnTo>
                <a:lnTo>
                  <a:pt x="317541" y="178079"/>
                </a:lnTo>
                <a:lnTo>
                  <a:pt x="221360" y="178079"/>
                </a:lnTo>
                <a:lnTo>
                  <a:pt x="222216" y="177916"/>
                </a:lnTo>
                <a:close/>
              </a:path>
              <a:path w="413385" h="396875">
                <a:moveTo>
                  <a:pt x="223138" y="177825"/>
                </a:moveTo>
                <a:lnTo>
                  <a:pt x="222216" y="177916"/>
                </a:lnTo>
                <a:lnTo>
                  <a:pt x="221360" y="178079"/>
                </a:lnTo>
                <a:lnTo>
                  <a:pt x="223138" y="177825"/>
                </a:lnTo>
                <a:close/>
              </a:path>
              <a:path w="413385" h="396875">
                <a:moveTo>
                  <a:pt x="317915" y="177825"/>
                </a:moveTo>
                <a:lnTo>
                  <a:pt x="223138" y="177825"/>
                </a:lnTo>
                <a:lnTo>
                  <a:pt x="221360" y="178079"/>
                </a:lnTo>
                <a:lnTo>
                  <a:pt x="317541" y="178079"/>
                </a:lnTo>
                <a:lnTo>
                  <a:pt x="317915" y="177825"/>
                </a:lnTo>
                <a:close/>
              </a:path>
              <a:path w="413385" h="396875">
                <a:moveTo>
                  <a:pt x="237962" y="174915"/>
                </a:moveTo>
                <a:lnTo>
                  <a:pt x="222216" y="177916"/>
                </a:lnTo>
                <a:lnTo>
                  <a:pt x="223138" y="177825"/>
                </a:lnTo>
                <a:lnTo>
                  <a:pt x="317915" y="177825"/>
                </a:lnTo>
                <a:lnTo>
                  <a:pt x="319658" y="176644"/>
                </a:lnTo>
                <a:lnTo>
                  <a:pt x="321360" y="175260"/>
                </a:lnTo>
                <a:lnTo>
                  <a:pt x="236854" y="175260"/>
                </a:lnTo>
                <a:lnTo>
                  <a:pt x="237962" y="174915"/>
                </a:lnTo>
                <a:close/>
              </a:path>
              <a:path w="413385" h="396875">
                <a:moveTo>
                  <a:pt x="238887" y="174739"/>
                </a:moveTo>
                <a:lnTo>
                  <a:pt x="237962" y="174915"/>
                </a:lnTo>
                <a:lnTo>
                  <a:pt x="236854" y="175260"/>
                </a:lnTo>
                <a:lnTo>
                  <a:pt x="238887" y="174739"/>
                </a:lnTo>
                <a:close/>
              </a:path>
              <a:path w="413385" h="396875">
                <a:moveTo>
                  <a:pt x="322000" y="174739"/>
                </a:moveTo>
                <a:lnTo>
                  <a:pt x="238887" y="174739"/>
                </a:lnTo>
                <a:lnTo>
                  <a:pt x="236854" y="175260"/>
                </a:lnTo>
                <a:lnTo>
                  <a:pt x="321360" y="175260"/>
                </a:lnTo>
                <a:lnTo>
                  <a:pt x="322000" y="174739"/>
                </a:lnTo>
                <a:close/>
              </a:path>
              <a:path w="413385" h="396875">
                <a:moveTo>
                  <a:pt x="252887" y="170271"/>
                </a:moveTo>
                <a:lnTo>
                  <a:pt x="237962" y="174915"/>
                </a:lnTo>
                <a:lnTo>
                  <a:pt x="238887" y="174739"/>
                </a:lnTo>
                <a:lnTo>
                  <a:pt x="322000" y="174739"/>
                </a:lnTo>
                <a:lnTo>
                  <a:pt x="327074" y="170611"/>
                </a:lnTo>
                <a:lnTo>
                  <a:pt x="252094" y="170611"/>
                </a:lnTo>
                <a:lnTo>
                  <a:pt x="252887" y="170271"/>
                </a:lnTo>
                <a:close/>
              </a:path>
              <a:path w="413385" h="396875">
                <a:moveTo>
                  <a:pt x="254000" y="169926"/>
                </a:moveTo>
                <a:lnTo>
                  <a:pt x="252887" y="170271"/>
                </a:lnTo>
                <a:lnTo>
                  <a:pt x="252094" y="170611"/>
                </a:lnTo>
                <a:lnTo>
                  <a:pt x="254000" y="169926"/>
                </a:lnTo>
                <a:close/>
              </a:path>
              <a:path w="413385" h="396875">
                <a:moveTo>
                  <a:pt x="327917" y="169926"/>
                </a:moveTo>
                <a:lnTo>
                  <a:pt x="254000" y="169926"/>
                </a:lnTo>
                <a:lnTo>
                  <a:pt x="252094" y="170611"/>
                </a:lnTo>
                <a:lnTo>
                  <a:pt x="327074" y="170611"/>
                </a:lnTo>
                <a:lnTo>
                  <a:pt x="327917" y="169926"/>
                </a:lnTo>
                <a:close/>
              </a:path>
              <a:path w="413385" h="396875">
                <a:moveTo>
                  <a:pt x="268367" y="163637"/>
                </a:moveTo>
                <a:lnTo>
                  <a:pt x="252887" y="170271"/>
                </a:lnTo>
                <a:lnTo>
                  <a:pt x="254000" y="169926"/>
                </a:lnTo>
                <a:lnTo>
                  <a:pt x="327917" y="169926"/>
                </a:lnTo>
                <a:lnTo>
                  <a:pt x="334942" y="164211"/>
                </a:lnTo>
                <a:lnTo>
                  <a:pt x="267334" y="164211"/>
                </a:lnTo>
                <a:lnTo>
                  <a:pt x="268367" y="163637"/>
                </a:lnTo>
                <a:close/>
              </a:path>
              <a:path w="413385" h="396875">
                <a:moveTo>
                  <a:pt x="268985" y="163372"/>
                </a:moveTo>
                <a:lnTo>
                  <a:pt x="268367" y="163637"/>
                </a:lnTo>
                <a:lnTo>
                  <a:pt x="267334" y="164211"/>
                </a:lnTo>
                <a:lnTo>
                  <a:pt x="268985" y="163372"/>
                </a:lnTo>
                <a:close/>
              </a:path>
              <a:path w="413385" h="396875">
                <a:moveTo>
                  <a:pt x="335923" y="163372"/>
                </a:moveTo>
                <a:lnTo>
                  <a:pt x="268985" y="163372"/>
                </a:lnTo>
                <a:lnTo>
                  <a:pt x="267334" y="164211"/>
                </a:lnTo>
                <a:lnTo>
                  <a:pt x="334942" y="164211"/>
                </a:lnTo>
                <a:lnTo>
                  <a:pt x="335660" y="163626"/>
                </a:lnTo>
                <a:lnTo>
                  <a:pt x="335923" y="163372"/>
                </a:lnTo>
                <a:close/>
              </a:path>
              <a:path w="413385" h="396875">
                <a:moveTo>
                  <a:pt x="282604" y="155734"/>
                </a:moveTo>
                <a:lnTo>
                  <a:pt x="268367" y="163637"/>
                </a:lnTo>
                <a:lnTo>
                  <a:pt x="268985" y="163372"/>
                </a:lnTo>
                <a:lnTo>
                  <a:pt x="335923" y="163372"/>
                </a:lnTo>
                <a:lnTo>
                  <a:pt x="343359" y="156184"/>
                </a:lnTo>
                <a:lnTo>
                  <a:pt x="281939" y="156184"/>
                </a:lnTo>
                <a:lnTo>
                  <a:pt x="282604" y="155734"/>
                </a:lnTo>
                <a:close/>
              </a:path>
              <a:path w="413385" h="396875">
                <a:moveTo>
                  <a:pt x="283463" y="155257"/>
                </a:moveTo>
                <a:lnTo>
                  <a:pt x="282604" y="155734"/>
                </a:lnTo>
                <a:lnTo>
                  <a:pt x="281939" y="156184"/>
                </a:lnTo>
                <a:lnTo>
                  <a:pt x="283463" y="155257"/>
                </a:lnTo>
                <a:close/>
              </a:path>
              <a:path w="413385" h="396875">
                <a:moveTo>
                  <a:pt x="344318" y="155257"/>
                </a:moveTo>
                <a:lnTo>
                  <a:pt x="283463" y="155257"/>
                </a:lnTo>
                <a:lnTo>
                  <a:pt x="281939" y="156184"/>
                </a:lnTo>
                <a:lnTo>
                  <a:pt x="343359" y="156184"/>
                </a:lnTo>
                <a:lnTo>
                  <a:pt x="344318" y="155257"/>
                </a:lnTo>
                <a:close/>
              </a:path>
              <a:path w="413385" h="396875">
                <a:moveTo>
                  <a:pt x="353710" y="145605"/>
                </a:moveTo>
                <a:lnTo>
                  <a:pt x="297560" y="145605"/>
                </a:lnTo>
                <a:lnTo>
                  <a:pt x="296163" y="146570"/>
                </a:lnTo>
                <a:lnTo>
                  <a:pt x="282604" y="155734"/>
                </a:lnTo>
                <a:lnTo>
                  <a:pt x="283463" y="155257"/>
                </a:lnTo>
                <a:lnTo>
                  <a:pt x="344318" y="155257"/>
                </a:lnTo>
                <a:lnTo>
                  <a:pt x="350519" y="149263"/>
                </a:lnTo>
                <a:lnTo>
                  <a:pt x="353710" y="145605"/>
                </a:lnTo>
                <a:close/>
              </a:path>
              <a:path w="413385" h="396875">
                <a:moveTo>
                  <a:pt x="296310" y="146452"/>
                </a:moveTo>
                <a:lnTo>
                  <a:pt x="296135" y="146570"/>
                </a:lnTo>
                <a:lnTo>
                  <a:pt x="296310" y="146452"/>
                </a:lnTo>
                <a:close/>
              </a:path>
              <a:path w="413385" h="396875">
                <a:moveTo>
                  <a:pt x="297560" y="145605"/>
                </a:moveTo>
                <a:lnTo>
                  <a:pt x="296310" y="146452"/>
                </a:lnTo>
                <a:lnTo>
                  <a:pt x="296163" y="146570"/>
                </a:lnTo>
                <a:lnTo>
                  <a:pt x="297560" y="145605"/>
                </a:lnTo>
                <a:close/>
              </a:path>
              <a:path w="413385" h="396875">
                <a:moveTo>
                  <a:pt x="363335" y="134569"/>
                </a:moveTo>
                <a:lnTo>
                  <a:pt x="311022" y="134569"/>
                </a:lnTo>
                <a:lnTo>
                  <a:pt x="309752" y="135648"/>
                </a:lnTo>
                <a:lnTo>
                  <a:pt x="296310" y="146452"/>
                </a:lnTo>
                <a:lnTo>
                  <a:pt x="297560" y="145605"/>
                </a:lnTo>
                <a:lnTo>
                  <a:pt x="353710" y="145605"/>
                </a:lnTo>
                <a:lnTo>
                  <a:pt x="363335" y="134569"/>
                </a:lnTo>
                <a:close/>
              </a:path>
              <a:path w="413385" h="396875">
                <a:moveTo>
                  <a:pt x="310092" y="135320"/>
                </a:moveTo>
                <a:lnTo>
                  <a:pt x="309686" y="135648"/>
                </a:lnTo>
                <a:lnTo>
                  <a:pt x="310092" y="135320"/>
                </a:lnTo>
                <a:close/>
              </a:path>
              <a:path w="413385" h="396875">
                <a:moveTo>
                  <a:pt x="311022" y="134569"/>
                </a:moveTo>
                <a:lnTo>
                  <a:pt x="310092" y="135320"/>
                </a:lnTo>
                <a:lnTo>
                  <a:pt x="309752" y="135648"/>
                </a:lnTo>
                <a:lnTo>
                  <a:pt x="311022" y="134569"/>
                </a:lnTo>
                <a:close/>
              </a:path>
              <a:path w="413385" h="396875">
                <a:moveTo>
                  <a:pt x="370318" y="122402"/>
                </a:moveTo>
                <a:lnTo>
                  <a:pt x="323468" y="122402"/>
                </a:lnTo>
                <a:lnTo>
                  <a:pt x="322325" y="123571"/>
                </a:lnTo>
                <a:lnTo>
                  <a:pt x="310092" y="135320"/>
                </a:lnTo>
                <a:lnTo>
                  <a:pt x="311022" y="134569"/>
                </a:lnTo>
                <a:lnTo>
                  <a:pt x="363335" y="134569"/>
                </a:lnTo>
                <a:lnTo>
                  <a:pt x="365251" y="132372"/>
                </a:lnTo>
                <a:lnTo>
                  <a:pt x="370318" y="122402"/>
                </a:lnTo>
                <a:close/>
              </a:path>
              <a:path w="413385" h="396875">
                <a:moveTo>
                  <a:pt x="407081" y="81686"/>
                </a:moveTo>
                <a:lnTo>
                  <a:pt x="348233" y="81686"/>
                </a:lnTo>
                <a:lnTo>
                  <a:pt x="382269" y="98882"/>
                </a:lnTo>
                <a:lnTo>
                  <a:pt x="374791" y="113599"/>
                </a:lnTo>
                <a:lnTo>
                  <a:pt x="413384" y="126555"/>
                </a:lnTo>
                <a:lnTo>
                  <a:pt x="407081" y="81686"/>
                </a:lnTo>
                <a:close/>
              </a:path>
              <a:path w="413385" h="396875">
                <a:moveTo>
                  <a:pt x="322696" y="123148"/>
                </a:moveTo>
                <a:lnTo>
                  <a:pt x="322259" y="123571"/>
                </a:lnTo>
                <a:lnTo>
                  <a:pt x="322696" y="123148"/>
                </a:lnTo>
                <a:close/>
              </a:path>
              <a:path w="413385" h="396875">
                <a:moveTo>
                  <a:pt x="323468" y="122402"/>
                </a:moveTo>
                <a:lnTo>
                  <a:pt x="322696" y="123148"/>
                </a:lnTo>
                <a:lnTo>
                  <a:pt x="322325" y="123571"/>
                </a:lnTo>
                <a:lnTo>
                  <a:pt x="323468" y="122402"/>
                </a:lnTo>
                <a:close/>
              </a:path>
              <a:path w="413385" h="396875">
                <a:moveTo>
                  <a:pt x="333447" y="110892"/>
                </a:moveTo>
                <a:lnTo>
                  <a:pt x="322696" y="123148"/>
                </a:lnTo>
                <a:lnTo>
                  <a:pt x="323468" y="122402"/>
                </a:lnTo>
                <a:lnTo>
                  <a:pt x="370318" y="122402"/>
                </a:lnTo>
                <a:lnTo>
                  <a:pt x="374791" y="113599"/>
                </a:lnTo>
                <a:lnTo>
                  <a:pt x="373134" y="113042"/>
                </a:lnTo>
                <a:lnTo>
                  <a:pt x="332358" y="113042"/>
                </a:lnTo>
                <a:lnTo>
                  <a:pt x="333447" y="110892"/>
                </a:lnTo>
                <a:close/>
              </a:path>
              <a:path w="413385" h="396875">
                <a:moveTo>
                  <a:pt x="348233" y="81686"/>
                </a:moveTo>
                <a:lnTo>
                  <a:pt x="338282" y="101342"/>
                </a:lnTo>
                <a:lnTo>
                  <a:pt x="374791" y="113599"/>
                </a:lnTo>
                <a:lnTo>
                  <a:pt x="382269" y="98882"/>
                </a:lnTo>
                <a:lnTo>
                  <a:pt x="348233" y="81686"/>
                </a:lnTo>
                <a:close/>
              </a:path>
              <a:path w="413385" h="396875">
                <a:moveTo>
                  <a:pt x="335025" y="109093"/>
                </a:moveTo>
                <a:lnTo>
                  <a:pt x="333447" y="110892"/>
                </a:lnTo>
                <a:lnTo>
                  <a:pt x="332358" y="113042"/>
                </a:lnTo>
                <a:lnTo>
                  <a:pt x="335025" y="109093"/>
                </a:lnTo>
                <a:close/>
              </a:path>
              <a:path w="413385" h="396875">
                <a:moveTo>
                  <a:pt x="361369" y="109093"/>
                </a:moveTo>
                <a:lnTo>
                  <a:pt x="335025" y="109093"/>
                </a:lnTo>
                <a:lnTo>
                  <a:pt x="332358" y="113042"/>
                </a:lnTo>
                <a:lnTo>
                  <a:pt x="373134" y="113042"/>
                </a:lnTo>
                <a:lnTo>
                  <a:pt x="361369" y="109093"/>
                </a:lnTo>
                <a:close/>
              </a:path>
              <a:path w="413385" h="396875">
                <a:moveTo>
                  <a:pt x="338282" y="101342"/>
                </a:moveTo>
                <a:lnTo>
                  <a:pt x="333447" y="110892"/>
                </a:lnTo>
                <a:lnTo>
                  <a:pt x="335025" y="109093"/>
                </a:lnTo>
                <a:lnTo>
                  <a:pt x="361369" y="109093"/>
                </a:lnTo>
                <a:lnTo>
                  <a:pt x="338282" y="101342"/>
                </a:lnTo>
                <a:close/>
              </a:path>
              <a:path w="413385" h="396875">
                <a:moveTo>
                  <a:pt x="395604" y="0"/>
                </a:moveTo>
                <a:lnTo>
                  <a:pt x="304926" y="90144"/>
                </a:lnTo>
                <a:lnTo>
                  <a:pt x="338282" y="101342"/>
                </a:lnTo>
                <a:lnTo>
                  <a:pt x="348233" y="81686"/>
                </a:lnTo>
                <a:lnTo>
                  <a:pt x="407081" y="81686"/>
                </a:lnTo>
                <a:lnTo>
                  <a:pt x="39560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7623" y="4893564"/>
            <a:ext cx="555625" cy="423545"/>
          </a:xfrm>
          <a:custGeom>
            <a:avLst/>
            <a:gdLst/>
            <a:ahLst/>
            <a:cxnLst/>
            <a:rect l="l" t="t" r="r" b="b"/>
            <a:pathLst>
              <a:path w="555625" h="423545">
                <a:moveTo>
                  <a:pt x="439554" y="384607"/>
                </a:moveTo>
                <a:lnTo>
                  <a:pt x="432815" y="423418"/>
                </a:lnTo>
                <a:lnTo>
                  <a:pt x="547645" y="388874"/>
                </a:lnTo>
                <a:lnTo>
                  <a:pt x="456818" y="388874"/>
                </a:lnTo>
                <a:lnTo>
                  <a:pt x="439554" y="384607"/>
                </a:lnTo>
                <a:close/>
              </a:path>
              <a:path w="555625" h="423545">
                <a:moveTo>
                  <a:pt x="446085" y="346990"/>
                </a:moveTo>
                <a:lnTo>
                  <a:pt x="439554" y="384607"/>
                </a:lnTo>
                <a:lnTo>
                  <a:pt x="456818" y="388874"/>
                </a:lnTo>
                <a:lnTo>
                  <a:pt x="465836" y="351790"/>
                </a:lnTo>
                <a:lnTo>
                  <a:pt x="446085" y="346990"/>
                </a:lnTo>
                <a:close/>
              </a:path>
              <a:path w="555625" h="423545">
                <a:moveTo>
                  <a:pt x="452374" y="310769"/>
                </a:moveTo>
                <a:lnTo>
                  <a:pt x="446085" y="346990"/>
                </a:lnTo>
                <a:lnTo>
                  <a:pt x="465836" y="351790"/>
                </a:lnTo>
                <a:lnTo>
                  <a:pt x="456818" y="388874"/>
                </a:lnTo>
                <a:lnTo>
                  <a:pt x="547645" y="388874"/>
                </a:lnTo>
                <a:lnTo>
                  <a:pt x="555243" y="386588"/>
                </a:lnTo>
                <a:lnTo>
                  <a:pt x="452374" y="310769"/>
                </a:lnTo>
                <a:close/>
              </a:path>
              <a:path w="555625" h="423545">
                <a:moveTo>
                  <a:pt x="296778" y="195199"/>
                </a:moveTo>
                <a:lnTo>
                  <a:pt x="258572" y="195199"/>
                </a:lnTo>
                <a:lnTo>
                  <a:pt x="258825" y="196977"/>
                </a:lnTo>
                <a:lnTo>
                  <a:pt x="258651" y="196977"/>
                </a:lnTo>
                <a:lnTo>
                  <a:pt x="266318" y="243586"/>
                </a:lnTo>
                <a:lnTo>
                  <a:pt x="286258" y="281305"/>
                </a:lnTo>
                <a:lnTo>
                  <a:pt x="316102" y="315341"/>
                </a:lnTo>
                <a:lnTo>
                  <a:pt x="354075" y="345059"/>
                </a:lnTo>
                <a:lnTo>
                  <a:pt x="398525" y="369951"/>
                </a:lnTo>
                <a:lnTo>
                  <a:pt x="439554" y="384607"/>
                </a:lnTo>
                <a:lnTo>
                  <a:pt x="446085" y="346990"/>
                </a:lnTo>
                <a:lnTo>
                  <a:pt x="438139" y="345059"/>
                </a:lnTo>
                <a:lnTo>
                  <a:pt x="437006" y="345059"/>
                </a:lnTo>
                <a:lnTo>
                  <a:pt x="433959" y="344043"/>
                </a:lnTo>
                <a:lnTo>
                  <a:pt x="434662" y="344043"/>
                </a:lnTo>
                <a:lnTo>
                  <a:pt x="415612" y="335788"/>
                </a:lnTo>
                <a:lnTo>
                  <a:pt x="415289" y="335788"/>
                </a:lnTo>
                <a:lnTo>
                  <a:pt x="393573" y="324612"/>
                </a:lnTo>
                <a:lnTo>
                  <a:pt x="393795" y="324612"/>
                </a:lnTo>
                <a:lnTo>
                  <a:pt x="374523" y="312928"/>
                </a:lnTo>
                <a:lnTo>
                  <a:pt x="374733" y="312928"/>
                </a:lnTo>
                <a:lnTo>
                  <a:pt x="358487" y="301244"/>
                </a:lnTo>
                <a:lnTo>
                  <a:pt x="357250" y="300355"/>
                </a:lnTo>
                <a:lnTo>
                  <a:pt x="342848" y="288036"/>
                </a:lnTo>
                <a:lnTo>
                  <a:pt x="341502" y="286893"/>
                </a:lnTo>
                <a:lnTo>
                  <a:pt x="341658" y="286893"/>
                </a:lnTo>
                <a:lnTo>
                  <a:pt x="328040" y="272923"/>
                </a:lnTo>
                <a:lnTo>
                  <a:pt x="328190" y="272923"/>
                </a:lnTo>
                <a:lnTo>
                  <a:pt x="322452" y="266192"/>
                </a:lnTo>
                <a:lnTo>
                  <a:pt x="317876" y="259969"/>
                </a:lnTo>
                <a:lnTo>
                  <a:pt x="312420" y="251841"/>
                </a:lnTo>
                <a:lnTo>
                  <a:pt x="308228" y="244475"/>
                </a:lnTo>
                <a:lnTo>
                  <a:pt x="304673" y="237236"/>
                </a:lnTo>
                <a:lnTo>
                  <a:pt x="302441" y="231394"/>
                </a:lnTo>
                <a:lnTo>
                  <a:pt x="301878" y="229997"/>
                </a:lnTo>
                <a:lnTo>
                  <a:pt x="300204" y="224536"/>
                </a:lnTo>
                <a:lnTo>
                  <a:pt x="299847" y="223519"/>
                </a:lnTo>
                <a:lnTo>
                  <a:pt x="299759" y="223012"/>
                </a:lnTo>
                <a:lnTo>
                  <a:pt x="298508" y="217424"/>
                </a:lnTo>
                <a:lnTo>
                  <a:pt x="298333" y="216781"/>
                </a:lnTo>
                <a:lnTo>
                  <a:pt x="298265" y="216027"/>
                </a:lnTo>
                <a:lnTo>
                  <a:pt x="297542" y="210566"/>
                </a:lnTo>
                <a:lnTo>
                  <a:pt x="297345" y="209329"/>
                </a:lnTo>
                <a:lnTo>
                  <a:pt x="297354" y="208787"/>
                </a:lnTo>
                <a:lnTo>
                  <a:pt x="297052" y="202056"/>
                </a:lnTo>
                <a:lnTo>
                  <a:pt x="296849" y="196977"/>
                </a:lnTo>
                <a:lnTo>
                  <a:pt x="258825" y="196977"/>
                </a:lnTo>
                <a:lnTo>
                  <a:pt x="258575" y="195272"/>
                </a:lnTo>
                <a:lnTo>
                  <a:pt x="296781" y="195272"/>
                </a:lnTo>
                <a:close/>
              </a:path>
              <a:path w="555625" h="423545">
                <a:moveTo>
                  <a:pt x="433959" y="344043"/>
                </a:moveTo>
                <a:lnTo>
                  <a:pt x="437006" y="345059"/>
                </a:lnTo>
                <a:lnTo>
                  <a:pt x="435560" y="344432"/>
                </a:lnTo>
                <a:lnTo>
                  <a:pt x="433959" y="344043"/>
                </a:lnTo>
                <a:close/>
              </a:path>
              <a:path w="555625" h="423545">
                <a:moveTo>
                  <a:pt x="435560" y="344432"/>
                </a:moveTo>
                <a:lnTo>
                  <a:pt x="437006" y="345059"/>
                </a:lnTo>
                <a:lnTo>
                  <a:pt x="438139" y="345059"/>
                </a:lnTo>
                <a:lnTo>
                  <a:pt x="435560" y="344432"/>
                </a:lnTo>
                <a:close/>
              </a:path>
              <a:path w="555625" h="423545">
                <a:moveTo>
                  <a:pt x="434662" y="344043"/>
                </a:moveTo>
                <a:lnTo>
                  <a:pt x="433959" y="344043"/>
                </a:lnTo>
                <a:lnTo>
                  <a:pt x="435560" y="344432"/>
                </a:lnTo>
                <a:lnTo>
                  <a:pt x="434662" y="344043"/>
                </a:lnTo>
                <a:close/>
              </a:path>
              <a:path w="555625" h="423545">
                <a:moveTo>
                  <a:pt x="414147" y="335153"/>
                </a:moveTo>
                <a:lnTo>
                  <a:pt x="415289" y="335788"/>
                </a:lnTo>
                <a:lnTo>
                  <a:pt x="415612" y="335788"/>
                </a:lnTo>
                <a:lnTo>
                  <a:pt x="414147" y="335153"/>
                </a:lnTo>
                <a:close/>
              </a:path>
              <a:path w="555625" h="423545">
                <a:moveTo>
                  <a:pt x="393795" y="324612"/>
                </a:moveTo>
                <a:lnTo>
                  <a:pt x="393573" y="324612"/>
                </a:lnTo>
                <a:lnTo>
                  <a:pt x="394842" y="325247"/>
                </a:lnTo>
                <a:lnTo>
                  <a:pt x="393795" y="324612"/>
                </a:lnTo>
                <a:close/>
              </a:path>
              <a:path w="555625" h="423545">
                <a:moveTo>
                  <a:pt x="374733" y="312928"/>
                </a:moveTo>
                <a:lnTo>
                  <a:pt x="374523" y="312928"/>
                </a:lnTo>
                <a:lnTo>
                  <a:pt x="375792" y="313690"/>
                </a:lnTo>
                <a:lnTo>
                  <a:pt x="374733" y="312928"/>
                </a:lnTo>
                <a:close/>
              </a:path>
              <a:path w="555625" h="423545">
                <a:moveTo>
                  <a:pt x="357250" y="300355"/>
                </a:moveTo>
                <a:lnTo>
                  <a:pt x="358393" y="301244"/>
                </a:lnTo>
                <a:lnTo>
                  <a:pt x="357880" y="300807"/>
                </a:lnTo>
                <a:lnTo>
                  <a:pt x="357250" y="300355"/>
                </a:lnTo>
                <a:close/>
              </a:path>
              <a:path w="555625" h="423545">
                <a:moveTo>
                  <a:pt x="357880" y="300807"/>
                </a:moveTo>
                <a:lnTo>
                  <a:pt x="358393" y="301244"/>
                </a:lnTo>
                <a:lnTo>
                  <a:pt x="357880" y="300807"/>
                </a:lnTo>
                <a:close/>
              </a:path>
              <a:path w="555625" h="423545">
                <a:moveTo>
                  <a:pt x="357347" y="300355"/>
                </a:moveTo>
                <a:lnTo>
                  <a:pt x="357880" y="300807"/>
                </a:lnTo>
                <a:lnTo>
                  <a:pt x="357347" y="300355"/>
                </a:lnTo>
                <a:close/>
              </a:path>
              <a:path w="555625" h="423545">
                <a:moveTo>
                  <a:pt x="341502" y="286893"/>
                </a:moveTo>
                <a:lnTo>
                  <a:pt x="342773" y="288036"/>
                </a:lnTo>
                <a:lnTo>
                  <a:pt x="342409" y="287663"/>
                </a:lnTo>
                <a:lnTo>
                  <a:pt x="341502" y="286893"/>
                </a:lnTo>
                <a:close/>
              </a:path>
              <a:path w="555625" h="423545">
                <a:moveTo>
                  <a:pt x="342409" y="287663"/>
                </a:moveTo>
                <a:lnTo>
                  <a:pt x="342773" y="288036"/>
                </a:lnTo>
                <a:lnTo>
                  <a:pt x="342409" y="287663"/>
                </a:lnTo>
                <a:close/>
              </a:path>
              <a:path w="555625" h="423545">
                <a:moveTo>
                  <a:pt x="341658" y="286893"/>
                </a:moveTo>
                <a:lnTo>
                  <a:pt x="341502" y="286893"/>
                </a:lnTo>
                <a:lnTo>
                  <a:pt x="342409" y="287663"/>
                </a:lnTo>
                <a:lnTo>
                  <a:pt x="341658" y="286893"/>
                </a:lnTo>
                <a:close/>
              </a:path>
              <a:path w="555625" h="423545">
                <a:moveTo>
                  <a:pt x="328190" y="272923"/>
                </a:moveTo>
                <a:lnTo>
                  <a:pt x="328040" y="272923"/>
                </a:lnTo>
                <a:lnTo>
                  <a:pt x="329056" y="273938"/>
                </a:lnTo>
                <a:lnTo>
                  <a:pt x="328190" y="272923"/>
                </a:lnTo>
                <a:close/>
              </a:path>
              <a:path w="555625" h="423545">
                <a:moveTo>
                  <a:pt x="322985" y="266817"/>
                </a:moveTo>
                <a:lnTo>
                  <a:pt x="323088" y="266954"/>
                </a:lnTo>
                <a:lnTo>
                  <a:pt x="322985" y="266817"/>
                </a:lnTo>
                <a:close/>
              </a:path>
              <a:path w="555625" h="423545">
                <a:moveTo>
                  <a:pt x="322519" y="266192"/>
                </a:moveTo>
                <a:lnTo>
                  <a:pt x="322985" y="266817"/>
                </a:lnTo>
                <a:lnTo>
                  <a:pt x="322519" y="266192"/>
                </a:lnTo>
                <a:close/>
              </a:path>
              <a:path w="555625" h="423545">
                <a:moveTo>
                  <a:pt x="317118" y="258953"/>
                </a:moveTo>
                <a:lnTo>
                  <a:pt x="317753" y="259969"/>
                </a:lnTo>
                <a:lnTo>
                  <a:pt x="317118" y="258953"/>
                </a:lnTo>
                <a:close/>
              </a:path>
              <a:path w="555625" h="423545">
                <a:moveTo>
                  <a:pt x="312535" y="251841"/>
                </a:moveTo>
                <a:lnTo>
                  <a:pt x="313054" y="252730"/>
                </a:lnTo>
                <a:lnTo>
                  <a:pt x="312535" y="251841"/>
                </a:lnTo>
                <a:close/>
              </a:path>
              <a:path w="555625" h="423545">
                <a:moveTo>
                  <a:pt x="308348" y="244475"/>
                </a:moveTo>
                <a:lnTo>
                  <a:pt x="308863" y="245491"/>
                </a:lnTo>
                <a:lnTo>
                  <a:pt x="308348" y="244475"/>
                </a:lnTo>
                <a:close/>
              </a:path>
              <a:path w="555625" h="423545">
                <a:moveTo>
                  <a:pt x="305270" y="238412"/>
                </a:moveTo>
                <a:close/>
              </a:path>
              <a:path w="555625" h="423545">
                <a:moveTo>
                  <a:pt x="304796" y="237236"/>
                </a:moveTo>
                <a:lnTo>
                  <a:pt x="305270" y="238412"/>
                </a:lnTo>
                <a:lnTo>
                  <a:pt x="304796" y="237236"/>
                </a:lnTo>
                <a:close/>
              </a:path>
              <a:path w="555625" h="423545">
                <a:moveTo>
                  <a:pt x="301878" y="229997"/>
                </a:moveTo>
                <a:lnTo>
                  <a:pt x="302387" y="231394"/>
                </a:lnTo>
                <a:lnTo>
                  <a:pt x="302180" y="230745"/>
                </a:lnTo>
                <a:lnTo>
                  <a:pt x="301878" y="229997"/>
                </a:lnTo>
                <a:close/>
              </a:path>
              <a:path w="555625" h="423545">
                <a:moveTo>
                  <a:pt x="302180" y="230745"/>
                </a:moveTo>
                <a:lnTo>
                  <a:pt x="302387" y="231394"/>
                </a:lnTo>
                <a:lnTo>
                  <a:pt x="302180" y="230745"/>
                </a:lnTo>
                <a:close/>
              </a:path>
              <a:path w="555625" h="423545">
                <a:moveTo>
                  <a:pt x="301942" y="229997"/>
                </a:moveTo>
                <a:lnTo>
                  <a:pt x="302180" y="230745"/>
                </a:lnTo>
                <a:lnTo>
                  <a:pt x="301942" y="229997"/>
                </a:lnTo>
                <a:close/>
              </a:path>
              <a:path w="555625" h="423545">
                <a:moveTo>
                  <a:pt x="299720" y="223012"/>
                </a:moveTo>
                <a:lnTo>
                  <a:pt x="300100" y="224536"/>
                </a:lnTo>
                <a:lnTo>
                  <a:pt x="299854" y="223434"/>
                </a:lnTo>
                <a:lnTo>
                  <a:pt x="299720" y="223012"/>
                </a:lnTo>
                <a:close/>
              </a:path>
              <a:path w="555625" h="423545">
                <a:moveTo>
                  <a:pt x="299854" y="223434"/>
                </a:moveTo>
                <a:lnTo>
                  <a:pt x="300100" y="224536"/>
                </a:lnTo>
                <a:lnTo>
                  <a:pt x="299854" y="223434"/>
                </a:lnTo>
                <a:close/>
              </a:path>
              <a:path w="555625" h="423545">
                <a:moveTo>
                  <a:pt x="299759" y="223012"/>
                </a:moveTo>
                <a:lnTo>
                  <a:pt x="299854" y="223434"/>
                </a:lnTo>
                <a:lnTo>
                  <a:pt x="299759" y="223012"/>
                </a:lnTo>
                <a:close/>
              </a:path>
              <a:path w="555625" h="423545">
                <a:moveTo>
                  <a:pt x="298196" y="216027"/>
                </a:moveTo>
                <a:lnTo>
                  <a:pt x="298450" y="217424"/>
                </a:lnTo>
                <a:lnTo>
                  <a:pt x="298365" y="216781"/>
                </a:lnTo>
                <a:lnTo>
                  <a:pt x="298196" y="216027"/>
                </a:lnTo>
                <a:close/>
              </a:path>
              <a:path w="555625" h="423545">
                <a:moveTo>
                  <a:pt x="298365" y="216781"/>
                </a:moveTo>
                <a:lnTo>
                  <a:pt x="298450" y="217424"/>
                </a:lnTo>
                <a:lnTo>
                  <a:pt x="298365" y="216781"/>
                </a:lnTo>
                <a:close/>
              </a:path>
              <a:path w="555625" h="423545">
                <a:moveTo>
                  <a:pt x="298265" y="216027"/>
                </a:moveTo>
                <a:lnTo>
                  <a:pt x="298365" y="216781"/>
                </a:lnTo>
                <a:lnTo>
                  <a:pt x="298265" y="216027"/>
                </a:lnTo>
                <a:close/>
              </a:path>
              <a:path w="555625" h="423545">
                <a:moveTo>
                  <a:pt x="297306" y="208787"/>
                </a:moveTo>
                <a:lnTo>
                  <a:pt x="297434" y="210566"/>
                </a:lnTo>
                <a:lnTo>
                  <a:pt x="297378" y="209329"/>
                </a:lnTo>
                <a:lnTo>
                  <a:pt x="297306" y="208787"/>
                </a:lnTo>
                <a:close/>
              </a:path>
              <a:path w="555625" h="423545">
                <a:moveTo>
                  <a:pt x="297378" y="209329"/>
                </a:moveTo>
                <a:lnTo>
                  <a:pt x="297434" y="210566"/>
                </a:lnTo>
                <a:lnTo>
                  <a:pt x="297378" y="209329"/>
                </a:lnTo>
                <a:close/>
              </a:path>
              <a:path w="555625" h="423545">
                <a:moveTo>
                  <a:pt x="297354" y="208787"/>
                </a:moveTo>
                <a:lnTo>
                  <a:pt x="297378" y="209329"/>
                </a:lnTo>
                <a:lnTo>
                  <a:pt x="297354" y="208787"/>
                </a:lnTo>
                <a:close/>
              </a:path>
              <a:path w="555625" h="423545">
                <a:moveTo>
                  <a:pt x="296051" y="188341"/>
                </a:moveTo>
                <a:lnTo>
                  <a:pt x="257555" y="188341"/>
                </a:lnTo>
                <a:lnTo>
                  <a:pt x="257810" y="189737"/>
                </a:lnTo>
                <a:lnTo>
                  <a:pt x="258575" y="195272"/>
                </a:lnTo>
                <a:lnTo>
                  <a:pt x="296778" y="195199"/>
                </a:lnTo>
                <a:lnTo>
                  <a:pt x="296672" y="192531"/>
                </a:lnTo>
                <a:lnTo>
                  <a:pt x="296051" y="188341"/>
                </a:lnTo>
                <a:close/>
              </a:path>
              <a:path w="555625" h="423545">
                <a:moveTo>
                  <a:pt x="257668" y="189105"/>
                </a:moveTo>
                <a:lnTo>
                  <a:pt x="257761" y="189737"/>
                </a:lnTo>
                <a:lnTo>
                  <a:pt x="257668" y="189105"/>
                </a:lnTo>
                <a:close/>
              </a:path>
              <a:path w="555625" h="423545">
                <a:moveTo>
                  <a:pt x="257555" y="188341"/>
                </a:moveTo>
                <a:lnTo>
                  <a:pt x="257668" y="189105"/>
                </a:lnTo>
                <a:lnTo>
                  <a:pt x="257810" y="189737"/>
                </a:lnTo>
                <a:lnTo>
                  <a:pt x="257555" y="188341"/>
                </a:lnTo>
                <a:close/>
              </a:path>
              <a:path w="555625" h="423545">
                <a:moveTo>
                  <a:pt x="294932" y="181229"/>
                </a:moveTo>
                <a:lnTo>
                  <a:pt x="255904" y="181229"/>
                </a:lnTo>
                <a:lnTo>
                  <a:pt x="256286" y="182753"/>
                </a:lnTo>
                <a:lnTo>
                  <a:pt x="257668" y="189105"/>
                </a:lnTo>
                <a:lnTo>
                  <a:pt x="257555" y="188341"/>
                </a:lnTo>
                <a:lnTo>
                  <a:pt x="296051" y="188341"/>
                </a:lnTo>
                <a:lnTo>
                  <a:pt x="295148" y="182244"/>
                </a:lnTo>
                <a:lnTo>
                  <a:pt x="294932" y="181229"/>
                </a:lnTo>
                <a:close/>
              </a:path>
              <a:path w="555625" h="423545">
                <a:moveTo>
                  <a:pt x="256151" y="182330"/>
                </a:moveTo>
                <a:lnTo>
                  <a:pt x="256246" y="182753"/>
                </a:lnTo>
                <a:lnTo>
                  <a:pt x="256151" y="182330"/>
                </a:lnTo>
                <a:close/>
              </a:path>
              <a:path w="555625" h="423545">
                <a:moveTo>
                  <a:pt x="255904" y="181229"/>
                </a:moveTo>
                <a:lnTo>
                  <a:pt x="256151" y="182330"/>
                </a:lnTo>
                <a:lnTo>
                  <a:pt x="256286" y="182753"/>
                </a:lnTo>
                <a:lnTo>
                  <a:pt x="255904" y="181229"/>
                </a:lnTo>
                <a:close/>
              </a:path>
              <a:path w="555625" h="423545">
                <a:moveTo>
                  <a:pt x="293474" y="174371"/>
                </a:moveTo>
                <a:lnTo>
                  <a:pt x="253618" y="174371"/>
                </a:lnTo>
                <a:lnTo>
                  <a:pt x="254126" y="175768"/>
                </a:lnTo>
                <a:lnTo>
                  <a:pt x="256151" y="182330"/>
                </a:lnTo>
                <a:lnTo>
                  <a:pt x="255904" y="181229"/>
                </a:lnTo>
                <a:lnTo>
                  <a:pt x="294932" y="181229"/>
                </a:lnTo>
                <a:lnTo>
                  <a:pt x="293474" y="174371"/>
                </a:lnTo>
                <a:close/>
              </a:path>
              <a:path w="555625" h="423545">
                <a:moveTo>
                  <a:pt x="253825" y="175019"/>
                </a:moveTo>
                <a:lnTo>
                  <a:pt x="254063" y="175768"/>
                </a:lnTo>
                <a:lnTo>
                  <a:pt x="253825" y="175019"/>
                </a:lnTo>
                <a:close/>
              </a:path>
              <a:path w="555625" h="423545">
                <a:moveTo>
                  <a:pt x="253618" y="174371"/>
                </a:moveTo>
                <a:lnTo>
                  <a:pt x="253825" y="175019"/>
                </a:lnTo>
                <a:lnTo>
                  <a:pt x="254126" y="175768"/>
                </a:lnTo>
                <a:lnTo>
                  <a:pt x="253618" y="174371"/>
                </a:lnTo>
                <a:close/>
              </a:path>
              <a:path w="555625" h="423545">
                <a:moveTo>
                  <a:pt x="289032" y="160274"/>
                </a:moveTo>
                <a:lnTo>
                  <a:pt x="247268" y="160274"/>
                </a:lnTo>
                <a:lnTo>
                  <a:pt x="247776" y="161290"/>
                </a:lnTo>
                <a:lnTo>
                  <a:pt x="251333" y="168529"/>
                </a:lnTo>
                <a:lnTo>
                  <a:pt x="253825" y="175019"/>
                </a:lnTo>
                <a:lnTo>
                  <a:pt x="253618" y="174371"/>
                </a:lnTo>
                <a:lnTo>
                  <a:pt x="293474" y="174371"/>
                </a:lnTo>
                <a:lnTo>
                  <a:pt x="292988" y="172085"/>
                </a:lnTo>
                <a:lnTo>
                  <a:pt x="289813" y="162179"/>
                </a:lnTo>
                <a:lnTo>
                  <a:pt x="289032" y="160274"/>
                </a:lnTo>
                <a:close/>
              </a:path>
              <a:path w="555625" h="423545">
                <a:moveTo>
                  <a:pt x="250698" y="167259"/>
                </a:moveTo>
                <a:lnTo>
                  <a:pt x="251209" y="168529"/>
                </a:lnTo>
                <a:lnTo>
                  <a:pt x="250698" y="167259"/>
                </a:lnTo>
                <a:close/>
              </a:path>
              <a:path w="555625" h="423545">
                <a:moveTo>
                  <a:pt x="247719" y="161188"/>
                </a:moveTo>
                <a:close/>
              </a:path>
              <a:path w="555625" h="423545">
                <a:moveTo>
                  <a:pt x="286062" y="153035"/>
                </a:moveTo>
                <a:lnTo>
                  <a:pt x="243077" y="153035"/>
                </a:lnTo>
                <a:lnTo>
                  <a:pt x="243586" y="153924"/>
                </a:lnTo>
                <a:lnTo>
                  <a:pt x="247719" y="161188"/>
                </a:lnTo>
                <a:lnTo>
                  <a:pt x="247268" y="160274"/>
                </a:lnTo>
                <a:lnTo>
                  <a:pt x="289032" y="160274"/>
                </a:lnTo>
                <a:lnTo>
                  <a:pt x="286062" y="153035"/>
                </a:lnTo>
                <a:close/>
              </a:path>
              <a:path w="555625" h="423545">
                <a:moveTo>
                  <a:pt x="243571" y="153901"/>
                </a:moveTo>
                <a:close/>
              </a:path>
              <a:path w="555625" h="423545">
                <a:moveTo>
                  <a:pt x="278839" y="138811"/>
                </a:moveTo>
                <a:lnTo>
                  <a:pt x="233045" y="138811"/>
                </a:lnTo>
                <a:lnTo>
                  <a:pt x="233679" y="139573"/>
                </a:lnTo>
                <a:lnTo>
                  <a:pt x="239013" y="146812"/>
                </a:lnTo>
                <a:lnTo>
                  <a:pt x="243571" y="153901"/>
                </a:lnTo>
                <a:lnTo>
                  <a:pt x="243077" y="153035"/>
                </a:lnTo>
                <a:lnTo>
                  <a:pt x="286062" y="153035"/>
                </a:lnTo>
                <a:lnTo>
                  <a:pt x="285750" y="152273"/>
                </a:lnTo>
                <a:lnTo>
                  <a:pt x="281177" y="142875"/>
                </a:lnTo>
                <a:lnTo>
                  <a:pt x="278839" y="138811"/>
                </a:lnTo>
                <a:close/>
              </a:path>
              <a:path w="555625" h="423545">
                <a:moveTo>
                  <a:pt x="238251" y="145796"/>
                </a:moveTo>
                <a:lnTo>
                  <a:pt x="238918" y="146812"/>
                </a:lnTo>
                <a:lnTo>
                  <a:pt x="238251" y="145796"/>
                </a:lnTo>
                <a:close/>
              </a:path>
              <a:path w="555625" h="423545">
                <a:moveTo>
                  <a:pt x="233147" y="138947"/>
                </a:moveTo>
                <a:lnTo>
                  <a:pt x="233613" y="139573"/>
                </a:lnTo>
                <a:lnTo>
                  <a:pt x="233147" y="138947"/>
                </a:lnTo>
                <a:close/>
              </a:path>
              <a:path w="555625" h="423545">
                <a:moveTo>
                  <a:pt x="274683" y="131825"/>
                </a:moveTo>
                <a:lnTo>
                  <a:pt x="227075" y="131825"/>
                </a:lnTo>
                <a:lnTo>
                  <a:pt x="227964" y="132842"/>
                </a:lnTo>
                <a:lnTo>
                  <a:pt x="233147" y="138947"/>
                </a:lnTo>
                <a:lnTo>
                  <a:pt x="233045" y="138811"/>
                </a:lnTo>
                <a:lnTo>
                  <a:pt x="278839" y="138811"/>
                </a:lnTo>
                <a:lnTo>
                  <a:pt x="275843" y="133604"/>
                </a:lnTo>
                <a:lnTo>
                  <a:pt x="274683" y="131825"/>
                </a:lnTo>
                <a:close/>
              </a:path>
              <a:path w="555625" h="423545">
                <a:moveTo>
                  <a:pt x="227771" y="132641"/>
                </a:moveTo>
                <a:lnTo>
                  <a:pt x="227942" y="132842"/>
                </a:lnTo>
                <a:lnTo>
                  <a:pt x="227771" y="132641"/>
                </a:lnTo>
                <a:close/>
              </a:path>
              <a:path w="555625" h="423545">
                <a:moveTo>
                  <a:pt x="227075" y="131825"/>
                </a:moveTo>
                <a:lnTo>
                  <a:pt x="227771" y="132641"/>
                </a:lnTo>
                <a:lnTo>
                  <a:pt x="227964" y="132842"/>
                </a:lnTo>
                <a:lnTo>
                  <a:pt x="227075" y="131825"/>
                </a:lnTo>
                <a:close/>
              </a:path>
              <a:path w="555625" h="423545">
                <a:moveTo>
                  <a:pt x="213579" y="117960"/>
                </a:moveTo>
                <a:lnTo>
                  <a:pt x="227771" y="132641"/>
                </a:lnTo>
                <a:lnTo>
                  <a:pt x="227075" y="131825"/>
                </a:lnTo>
                <a:lnTo>
                  <a:pt x="274683" y="131825"/>
                </a:lnTo>
                <a:lnTo>
                  <a:pt x="269875" y="124460"/>
                </a:lnTo>
                <a:lnTo>
                  <a:pt x="265608" y="118744"/>
                </a:lnTo>
                <a:lnTo>
                  <a:pt x="214502" y="118744"/>
                </a:lnTo>
                <a:lnTo>
                  <a:pt x="213579" y="117960"/>
                </a:lnTo>
                <a:close/>
              </a:path>
              <a:path w="555625" h="423545">
                <a:moveTo>
                  <a:pt x="213233" y="117602"/>
                </a:moveTo>
                <a:lnTo>
                  <a:pt x="213579" y="117960"/>
                </a:lnTo>
                <a:lnTo>
                  <a:pt x="214502" y="118744"/>
                </a:lnTo>
                <a:lnTo>
                  <a:pt x="213233" y="117602"/>
                </a:lnTo>
                <a:close/>
              </a:path>
              <a:path w="555625" h="423545">
                <a:moveTo>
                  <a:pt x="264755" y="117602"/>
                </a:moveTo>
                <a:lnTo>
                  <a:pt x="213233" y="117602"/>
                </a:lnTo>
                <a:lnTo>
                  <a:pt x="214502" y="118744"/>
                </a:lnTo>
                <a:lnTo>
                  <a:pt x="265608" y="118744"/>
                </a:lnTo>
                <a:lnTo>
                  <a:pt x="264755" y="117602"/>
                </a:lnTo>
                <a:close/>
              </a:path>
              <a:path w="555625" h="423545">
                <a:moveTo>
                  <a:pt x="253439" y="104393"/>
                </a:moveTo>
                <a:lnTo>
                  <a:pt x="197612" y="104393"/>
                </a:lnTo>
                <a:lnTo>
                  <a:pt x="198881" y="105410"/>
                </a:lnTo>
                <a:lnTo>
                  <a:pt x="213579" y="117960"/>
                </a:lnTo>
                <a:lnTo>
                  <a:pt x="213233" y="117602"/>
                </a:lnTo>
                <a:lnTo>
                  <a:pt x="264755" y="117602"/>
                </a:lnTo>
                <a:lnTo>
                  <a:pt x="263143" y="115443"/>
                </a:lnTo>
                <a:lnTo>
                  <a:pt x="255777" y="106806"/>
                </a:lnTo>
                <a:lnTo>
                  <a:pt x="253439" y="104393"/>
                </a:lnTo>
                <a:close/>
              </a:path>
              <a:path w="555625" h="423545">
                <a:moveTo>
                  <a:pt x="198391" y="105056"/>
                </a:moveTo>
                <a:lnTo>
                  <a:pt x="198807" y="105410"/>
                </a:lnTo>
                <a:lnTo>
                  <a:pt x="198391" y="105056"/>
                </a:lnTo>
                <a:close/>
              </a:path>
              <a:path w="555625" h="423545">
                <a:moveTo>
                  <a:pt x="197612" y="104393"/>
                </a:moveTo>
                <a:lnTo>
                  <a:pt x="198391" y="105056"/>
                </a:lnTo>
                <a:lnTo>
                  <a:pt x="198881" y="105410"/>
                </a:lnTo>
                <a:lnTo>
                  <a:pt x="197612" y="104393"/>
                </a:lnTo>
                <a:close/>
              </a:path>
              <a:path w="555625" h="423545">
                <a:moveTo>
                  <a:pt x="241379" y="91948"/>
                </a:moveTo>
                <a:lnTo>
                  <a:pt x="180212" y="91948"/>
                </a:lnTo>
                <a:lnTo>
                  <a:pt x="181355" y="92710"/>
                </a:lnTo>
                <a:lnTo>
                  <a:pt x="198391" y="105056"/>
                </a:lnTo>
                <a:lnTo>
                  <a:pt x="197612" y="104393"/>
                </a:lnTo>
                <a:lnTo>
                  <a:pt x="253439" y="104393"/>
                </a:lnTo>
                <a:lnTo>
                  <a:pt x="241379" y="91948"/>
                </a:lnTo>
                <a:close/>
              </a:path>
              <a:path w="555625" h="423545">
                <a:moveTo>
                  <a:pt x="180795" y="92368"/>
                </a:moveTo>
                <a:lnTo>
                  <a:pt x="181269" y="92710"/>
                </a:lnTo>
                <a:lnTo>
                  <a:pt x="180795" y="92368"/>
                </a:lnTo>
                <a:close/>
              </a:path>
              <a:path w="555625" h="423545">
                <a:moveTo>
                  <a:pt x="180212" y="91948"/>
                </a:moveTo>
                <a:lnTo>
                  <a:pt x="180795" y="92368"/>
                </a:lnTo>
                <a:lnTo>
                  <a:pt x="181355" y="92710"/>
                </a:lnTo>
                <a:lnTo>
                  <a:pt x="180212" y="91948"/>
                </a:lnTo>
                <a:close/>
              </a:path>
              <a:path w="555625" h="423545">
                <a:moveTo>
                  <a:pt x="161162" y="80391"/>
                </a:moveTo>
                <a:lnTo>
                  <a:pt x="180795" y="92368"/>
                </a:lnTo>
                <a:lnTo>
                  <a:pt x="180212" y="91948"/>
                </a:lnTo>
                <a:lnTo>
                  <a:pt x="241379" y="91948"/>
                </a:lnTo>
                <a:lnTo>
                  <a:pt x="239902" y="90424"/>
                </a:lnTo>
                <a:lnTo>
                  <a:pt x="228887" y="81025"/>
                </a:lnTo>
                <a:lnTo>
                  <a:pt x="162432" y="81025"/>
                </a:lnTo>
                <a:lnTo>
                  <a:pt x="161162" y="80391"/>
                </a:lnTo>
                <a:close/>
              </a:path>
              <a:path w="555625" h="423545">
                <a:moveTo>
                  <a:pt x="214728" y="69850"/>
                </a:moveTo>
                <a:lnTo>
                  <a:pt x="140715" y="69850"/>
                </a:lnTo>
                <a:lnTo>
                  <a:pt x="141986" y="70485"/>
                </a:lnTo>
                <a:lnTo>
                  <a:pt x="162432" y="81025"/>
                </a:lnTo>
                <a:lnTo>
                  <a:pt x="228887" y="81025"/>
                </a:lnTo>
                <a:lnTo>
                  <a:pt x="221741" y="74930"/>
                </a:lnTo>
                <a:lnTo>
                  <a:pt x="214728" y="69850"/>
                </a:lnTo>
                <a:close/>
              </a:path>
              <a:path w="555625" h="423545">
                <a:moveTo>
                  <a:pt x="141777" y="70396"/>
                </a:moveTo>
                <a:lnTo>
                  <a:pt x="141949" y="70485"/>
                </a:lnTo>
                <a:lnTo>
                  <a:pt x="141777" y="70396"/>
                </a:lnTo>
                <a:close/>
              </a:path>
              <a:path w="555625" h="423545">
                <a:moveTo>
                  <a:pt x="140715" y="69850"/>
                </a:moveTo>
                <a:lnTo>
                  <a:pt x="141777" y="70396"/>
                </a:lnTo>
                <a:lnTo>
                  <a:pt x="141986" y="70485"/>
                </a:lnTo>
                <a:lnTo>
                  <a:pt x="140715" y="69850"/>
                </a:lnTo>
                <a:close/>
              </a:path>
              <a:path w="555625" h="423545">
                <a:moveTo>
                  <a:pt x="118999" y="60706"/>
                </a:moveTo>
                <a:lnTo>
                  <a:pt x="141777" y="70396"/>
                </a:lnTo>
                <a:lnTo>
                  <a:pt x="140715" y="69850"/>
                </a:lnTo>
                <a:lnTo>
                  <a:pt x="214728" y="69850"/>
                </a:lnTo>
                <a:lnTo>
                  <a:pt x="202631" y="61087"/>
                </a:lnTo>
                <a:lnTo>
                  <a:pt x="120268" y="61087"/>
                </a:lnTo>
                <a:lnTo>
                  <a:pt x="118999" y="60706"/>
                </a:lnTo>
                <a:close/>
              </a:path>
              <a:path w="555625" h="423545">
                <a:moveTo>
                  <a:pt x="189218" y="52831"/>
                </a:moveTo>
                <a:lnTo>
                  <a:pt x="96393" y="52831"/>
                </a:lnTo>
                <a:lnTo>
                  <a:pt x="97536" y="53212"/>
                </a:lnTo>
                <a:lnTo>
                  <a:pt x="120268" y="61087"/>
                </a:lnTo>
                <a:lnTo>
                  <a:pt x="202631" y="61087"/>
                </a:lnTo>
                <a:lnTo>
                  <a:pt x="201929" y="60579"/>
                </a:lnTo>
                <a:lnTo>
                  <a:pt x="189218" y="52831"/>
                </a:lnTo>
                <a:close/>
              </a:path>
              <a:path w="555625" h="423545">
                <a:moveTo>
                  <a:pt x="97344" y="53160"/>
                </a:moveTo>
                <a:lnTo>
                  <a:pt x="97494" y="53212"/>
                </a:lnTo>
                <a:lnTo>
                  <a:pt x="97344" y="53160"/>
                </a:lnTo>
                <a:close/>
              </a:path>
              <a:path w="555625" h="423545">
                <a:moveTo>
                  <a:pt x="72770" y="46481"/>
                </a:moveTo>
                <a:lnTo>
                  <a:pt x="97344" y="53160"/>
                </a:lnTo>
                <a:lnTo>
                  <a:pt x="96393" y="52831"/>
                </a:lnTo>
                <a:lnTo>
                  <a:pt x="189218" y="52831"/>
                </a:lnTo>
                <a:lnTo>
                  <a:pt x="180466" y="47498"/>
                </a:lnTo>
                <a:lnTo>
                  <a:pt x="178992" y="46736"/>
                </a:lnTo>
                <a:lnTo>
                  <a:pt x="74168" y="46736"/>
                </a:lnTo>
                <a:lnTo>
                  <a:pt x="72770" y="46481"/>
                </a:lnTo>
                <a:close/>
              </a:path>
              <a:path w="555625" h="423545">
                <a:moveTo>
                  <a:pt x="49729" y="41970"/>
                </a:moveTo>
                <a:lnTo>
                  <a:pt x="74168" y="46736"/>
                </a:lnTo>
                <a:lnTo>
                  <a:pt x="178992" y="46736"/>
                </a:lnTo>
                <a:lnTo>
                  <a:pt x="169897" y="42037"/>
                </a:lnTo>
                <a:lnTo>
                  <a:pt x="50292" y="42037"/>
                </a:lnTo>
                <a:lnTo>
                  <a:pt x="49729" y="41970"/>
                </a:lnTo>
                <a:close/>
              </a:path>
              <a:path w="555625" h="423545">
                <a:moveTo>
                  <a:pt x="48768" y="41783"/>
                </a:moveTo>
                <a:lnTo>
                  <a:pt x="49729" y="41970"/>
                </a:lnTo>
                <a:lnTo>
                  <a:pt x="50292" y="42037"/>
                </a:lnTo>
                <a:lnTo>
                  <a:pt x="48768" y="41783"/>
                </a:lnTo>
                <a:close/>
              </a:path>
              <a:path w="555625" h="423545">
                <a:moveTo>
                  <a:pt x="169405" y="41783"/>
                </a:moveTo>
                <a:lnTo>
                  <a:pt x="48768" y="41783"/>
                </a:lnTo>
                <a:lnTo>
                  <a:pt x="50292" y="42037"/>
                </a:lnTo>
                <a:lnTo>
                  <a:pt x="169897" y="42037"/>
                </a:lnTo>
                <a:lnTo>
                  <a:pt x="169405" y="41783"/>
                </a:lnTo>
                <a:close/>
              </a:path>
              <a:path w="555625" h="423545">
                <a:moveTo>
                  <a:pt x="25363" y="39089"/>
                </a:moveTo>
                <a:lnTo>
                  <a:pt x="49729" y="41970"/>
                </a:lnTo>
                <a:lnTo>
                  <a:pt x="48768" y="41783"/>
                </a:lnTo>
                <a:lnTo>
                  <a:pt x="169405" y="41783"/>
                </a:lnTo>
                <a:lnTo>
                  <a:pt x="164243" y="39116"/>
                </a:lnTo>
                <a:lnTo>
                  <a:pt x="26034" y="39116"/>
                </a:lnTo>
                <a:lnTo>
                  <a:pt x="25363" y="39089"/>
                </a:lnTo>
                <a:close/>
              </a:path>
              <a:path w="555625" h="423545">
                <a:moveTo>
                  <a:pt x="24511" y="38988"/>
                </a:moveTo>
                <a:lnTo>
                  <a:pt x="25363" y="39089"/>
                </a:lnTo>
                <a:lnTo>
                  <a:pt x="26034" y="39116"/>
                </a:lnTo>
                <a:lnTo>
                  <a:pt x="24511" y="38988"/>
                </a:lnTo>
                <a:close/>
              </a:path>
              <a:path w="555625" h="423545">
                <a:moveTo>
                  <a:pt x="163997" y="38988"/>
                </a:moveTo>
                <a:lnTo>
                  <a:pt x="24511" y="38988"/>
                </a:lnTo>
                <a:lnTo>
                  <a:pt x="26034" y="39116"/>
                </a:lnTo>
                <a:lnTo>
                  <a:pt x="164243" y="39116"/>
                </a:lnTo>
                <a:lnTo>
                  <a:pt x="163997" y="38988"/>
                </a:lnTo>
                <a:close/>
              </a:path>
              <a:path w="555625" h="423545">
                <a:moveTo>
                  <a:pt x="1524" y="0"/>
                </a:moveTo>
                <a:lnTo>
                  <a:pt x="0" y="38100"/>
                </a:lnTo>
                <a:lnTo>
                  <a:pt x="25363" y="39089"/>
                </a:lnTo>
                <a:lnTo>
                  <a:pt x="24511" y="38988"/>
                </a:lnTo>
                <a:lnTo>
                  <a:pt x="163997" y="38988"/>
                </a:lnTo>
                <a:lnTo>
                  <a:pt x="108203" y="16637"/>
                </a:lnTo>
                <a:lnTo>
                  <a:pt x="55371" y="4318"/>
                </a:lnTo>
                <a:lnTo>
                  <a:pt x="28320" y="1143"/>
                </a:lnTo>
                <a:lnTo>
                  <a:pt x="152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9426" y="5251830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90" h="347979">
                <a:moveTo>
                  <a:pt x="353064" y="182372"/>
                </a:moveTo>
                <a:lnTo>
                  <a:pt x="314832" y="182372"/>
                </a:lnTo>
                <a:lnTo>
                  <a:pt x="315214" y="185039"/>
                </a:lnTo>
                <a:lnTo>
                  <a:pt x="315135" y="186309"/>
                </a:lnTo>
                <a:lnTo>
                  <a:pt x="325247" y="223266"/>
                </a:lnTo>
                <a:lnTo>
                  <a:pt x="350266" y="253619"/>
                </a:lnTo>
                <a:lnTo>
                  <a:pt x="386333" y="279654"/>
                </a:lnTo>
                <a:lnTo>
                  <a:pt x="431419" y="302260"/>
                </a:lnTo>
                <a:lnTo>
                  <a:pt x="483870" y="321056"/>
                </a:lnTo>
                <a:lnTo>
                  <a:pt x="542163" y="335407"/>
                </a:lnTo>
                <a:lnTo>
                  <a:pt x="604393" y="344690"/>
                </a:lnTo>
                <a:lnTo>
                  <a:pt x="668020" y="347903"/>
                </a:lnTo>
                <a:lnTo>
                  <a:pt x="669035" y="309880"/>
                </a:lnTo>
                <a:lnTo>
                  <a:pt x="637794" y="308991"/>
                </a:lnTo>
                <a:lnTo>
                  <a:pt x="638682" y="308991"/>
                </a:lnTo>
                <a:lnTo>
                  <a:pt x="609416" y="306832"/>
                </a:lnTo>
                <a:lnTo>
                  <a:pt x="608583" y="306832"/>
                </a:lnTo>
                <a:lnTo>
                  <a:pt x="579120" y="303149"/>
                </a:lnTo>
                <a:lnTo>
                  <a:pt x="578103" y="303022"/>
                </a:lnTo>
                <a:lnTo>
                  <a:pt x="578265" y="303022"/>
                </a:lnTo>
                <a:lnTo>
                  <a:pt x="550603" y="298196"/>
                </a:lnTo>
                <a:lnTo>
                  <a:pt x="550037" y="298196"/>
                </a:lnTo>
                <a:lnTo>
                  <a:pt x="522338" y="291973"/>
                </a:lnTo>
                <a:lnTo>
                  <a:pt x="521970" y="291973"/>
                </a:lnTo>
                <a:lnTo>
                  <a:pt x="494410" y="284353"/>
                </a:lnTo>
                <a:lnTo>
                  <a:pt x="470309" y="276479"/>
                </a:lnTo>
                <a:lnTo>
                  <a:pt x="470026" y="276479"/>
                </a:lnTo>
                <a:lnTo>
                  <a:pt x="446943" y="267462"/>
                </a:lnTo>
                <a:lnTo>
                  <a:pt x="446785" y="267462"/>
                </a:lnTo>
                <a:lnTo>
                  <a:pt x="445643" y="266954"/>
                </a:lnTo>
                <a:lnTo>
                  <a:pt x="425129" y="257429"/>
                </a:lnTo>
                <a:lnTo>
                  <a:pt x="424306" y="257048"/>
                </a:lnTo>
                <a:lnTo>
                  <a:pt x="415398" y="252476"/>
                </a:lnTo>
                <a:lnTo>
                  <a:pt x="406162" y="247142"/>
                </a:lnTo>
                <a:lnTo>
                  <a:pt x="406019" y="247142"/>
                </a:lnTo>
                <a:lnTo>
                  <a:pt x="397687" y="241935"/>
                </a:lnTo>
                <a:lnTo>
                  <a:pt x="396875" y="241427"/>
                </a:lnTo>
                <a:lnTo>
                  <a:pt x="389919" y="236601"/>
                </a:lnTo>
                <a:lnTo>
                  <a:pt x="389763" y="236601"/>
                </a:lnTo>
                <a:lnTo>
                  <a:pt x="381762" y="230505"/>
                </a:lnTo>
                <a:lnTo>
                  <a:pt x="381896" y="230505"/>
                </a:lnTo>
                <a:lnTo>
                  <a:pt x="375412" y="225044"/>
                </a:lnTo>
                <a:lnTo>
                  <a:pt x="369824" y="219583"/>
                </a:lnTo>
                <a:lnTo>
                  <a:pt x="370039" y="219583"/>
                </a:lnTo>
                <a:lnTo>
                  <a:pt x="366039" y="215138"/>
                </a:lnTo>
                <a:lnTo>
                  <a:pt x="365125" y="214122"/>
                </a:lnTo>
                <a:lnTo>
                  <a:pt x="362249" y="210312"/>
                </a:lnTo>
                <a:lnTo>
                  <a:pt x="362076" y="210312"/>
                </a:lnTo>
                <a:lnTo>
                  <a:pt x="361060" y="208788"/>
                </a:lnTo>
                <a:lnTo>
                  <a:pt x="359128" y="205613"/>
                </a:lnTo>
                <a:lnTo>
                  <a:pt x="358901" y="205613"/>
                </a:lnTo>
                <a:lnTo>
                  <a:pt x="358129" y="204068"/>
                </a:lnTo>
                <a:lnTo>
                  <a:pt x="358047" y="203835"/>
                </a:lnTo>
                <a:lnTo>
                  <a:pt x="356642" y="200914"/>
                </a:lnTo>
                <a:lnTo>
                  <a:pt x="356489" y="200914"/>
                </a:lnTo>
                <a:lnTo>
                  <a:pt x="355726" y="199009"/>
                </a:lnTo>
                <a:lnTo>
                  <a:pt x="355082" y="196850"/>
                </a:lnTo>
                <a:lnTo>
                  <a:pt x="354838" y="196850"/>
                </a:lnTo>
                <a:lnTo>
                  <a:pt x="354202" y="194310"/>
                </a:lnTo>
                <a:lnTo>
                  <a:pt x="354005" y="192913"/>
                </a:lnTo>
                <a:lnTo>
                  <a:pt x="353822" y="192913"/>
                </a:lnTo>
                <a:lnTo>
                  <a:pt x="353441" y="190246"/>
                </a:lnTo>
                <a:lnTo>
                  <a:pt x="353616" y="190246"/>
                </a:lnTo>
                <a:lnTo>
                  <a:pt x="353314" y="186309"/>
                </a:lnTo>
                <a:lnTo>
                  <a:pt x="353233" y="185039"/>
                </a:lnTo>
                <a:lnTo>
                  <a:pt x="315214" y="185039"/>
                </a:lnTo>
                <a:lnTo>
                  <a:pt x="314934" y="183692"/>
                </a:lnTo>
                <a:lnTo>
                  <a:pt x="353147" y="183692"/>
                </a:lnTo>
                <a:lnTo>
                  <a:pt x="353064" y="182372"/>
                </a:lnTo>
                <a:close/>
              </a:path>
              <a:path w="669290" h="347979">
                <a:moveTo>
                  <a:pt x="607695" y="306705"/>
                </a:moveTo>
                <a:lnTo>
                  <a:pt x="608583" y="306832"/>
                </a:lnTo>
                <a:lnTo>
                  <a:pt x="609416" y="306832"/>
                </a:lnTo>
                <a:lnTo>
                  <a:pt x="607695" y="306705"/>
                </a:lnTo>
                <a:close/>
              </a:path>
              <a:path w="669290" h="347979">
                <a:moveTo>
                  <a:pt x="578672" y="303093"/>
                </a:moveTo>
                <a:lnTo>
                  <a:pt x="578993" y="303149"/>
                </a:lnTo>
                <a:lnTo>
                  <a:pt x="578672" y="303093"/>
                </a:lnTo>
                <a:close/>
              </a:path>
              <a:path w="669290" h="347979">
                <a:moveTo>
                  <a:pt x="578265" y="303022"/>
                </a:moveTo>
                <a:lnTo>
                  <a:pt x="578103" y="303022"/>
                </a:lnTo>
                <a:lnTo>
                  <a:pt x="578672" y="303093"/>
                </a:lnTo>
                <a:lnTo>
                  <a:pt x="578265" y="303022"/>
                </a:lnTo>
                <a:close/>
              </a:path>
              <a:path w="669290" h="347979">
                <a:moveTo>
                  <a:pt x="549148" y="297942"/>
                </a:moveTo>
                <a:lnTo>
                  <a:pt x="550037" y="298196"/>
                </a:lnTo>
                <a:lnTo>
                  <a:pt x="550603" y="298196"/>
                </a:lnTo>
                <a:lnTo>
                  <a:pt x="549148" y="297942"/>
                </a:lnTo>
                <a:close/>
              </a:path>
              <a:path w="669290" h="347979">
                <a:moveTo>
                  <a:pt x="521207" y="291719"/>
                </a:moveTo>
                <a:lnTo>
                  <a:pt x="521970" y="291973"/>
                </a:lnTo>
                <a:lnTo>
                  <a:pt x="522338" y="291973"/>
                </a:lnTo>
                <a:lnTo>
                  <a:pt x="521207" y="291719"/>
                </a:lnTo>
                <a:close/>
              </a:path>
              <a:path w="669290" h="347979">
                <a:moveTo>
                  <a:pt x="495131" y="284552"/>
                </a:moveTo>
                <a:lnTo>
                  <a:pt x="495300" y="284607"/>
                </a:lnTo>
                <a:lnTo>
                  <a:pt x="495131" y="284552"/>
                </a:lnTo>
                <a:close/>
              </a:path>
              <a:path w="669290" h="347979">
                <a:moveTo>
                  <a:pt x="494519" y="284353"/>
                </a:moveTo>
                <a:lnTo>
                  <a:pt x="495131" y="284552"/>
                </a:lnTo>
                <a:lnTo>
                  <a:pt x="494519" y="284353"/>
                </a:lnTo>
                <a:close/>
              </a:path>
              <a:path w="669290" h="347979">
                <a:moveTo>
                  <a:pt x="469138" y="276098"/>
                </a:moveTo>
                <a:lnTo>
                  <a:pt x="470026" y="276479"/>
                </a:lnTo>
                <a:lnTo>
                  <a:pt x="470309" y="276479"/>
                </a:lnTo>
                <a:lnTo>
                  <a:pt x="469138" y="276098"/>
                </a:lnTo>
                <a:close/>
              </a:path>
              <a:path w="669290" h="347979">
                <a:moveTo>
                  <a:pt x="445643" y="266954"/>
                </a:moveTo>
                <a:lnTo>
                  <a:pt x="446785" y="267462"/>
                </a:lnTo>
                <a:lnTo>
                  <a:pt x="445939" y="267069"/>
                </a:lnTo>
                <a:lnTo>
                  <a:pt x="445643" y="266954"/>
                </a:lnTo>
                <a:close/>
              </a:path>
              <a:path w="669290" h="347979">
                <a:moveTo>
                  <a:pt x="445939" y="267069"/>
                </a:moveTo>
                <a:lnTo>
                  <a:pt x="446785" y="267462"/>
                </a:lnTo>
                <a:lnTo>
                  <a:pt x="446943" y="267462"/>
                </a:lnTo>
                <a:lnTo>
                  <a:pt x="445939" y="267069"/>
                </a:lnTo>
                <a:close/>
              </a:path>
              <a:path w="669290" h="347979">
                <a:moveTo>
                  <a:pt x="445689" y="266954"/>
                </a:moveTo>
                <a:lnTo>
                  <a:pt x="445939" y="267069"/>
                </a:lnTo>
                <a:lnTo>
                  <a:pt x="445689" y="266954"/>
                </a:lnTo>
                <a:close/>
              </a:path>
              <a:path w="669290" h="347979">
                <a:moveTo>
                  <a:pt x="424496" y="257136"/>
                </a:moveTo>
                <a:lnTo>
                  <a:pt x="425069" y="257429"/>
                </a:lnTo>
                <a:lnTo>
                  <a:pt x="424496" y="257136"/>
                </a:lnTo>
                <a:close/>
              </a:path>
              <a:path w="669290" h="347979">
                <a:moveTo>
                  <a:pt x="424325" y="257048"/>
                </a:moveTo>
                <a:lnTo>
                  <a:pt x="424496" y="257136"/>
                </a:lnTo>
                <a:lnTo>
                  <a:pt x="424325" y="257048"/>
                </a:lnTo>
                <a:close/>
              </a:path>
              <a:path w="669290" h="347979">
                <a:moveTo>
                  <a:pt x="414654" y="252095"/>
                </a:moveTo>
                <a:lnTo>
                  <a:pt x="415290" y="252476"/>
                </a:lnTo>
                <a:lnTo>
                  <a:pt x="414654" y="252095"/>
                </a:lnTo>
                <a:close/>
              </a:path>
              <a:path w="669290" h="347979">
                <a:moveTo>
                  <a:pt x="405510" y="246761"/>
                </a:moveTo>
                <a:lnTo>
                  <a:pt x="406019" y="247142"/>
                </a:lnTo>
                <a:lnTo>
                  <a:pt x="406162" y="247142"/>
                </a:lnTo>
                <a:lnTo>
                  <a:pt x="405510" y="246761"/>
                </a:lnTo>
                <a:close/>
              </a:path>
              <a:path w="669290" h="347979">
                <a:moveTo>
                  <a:pt x="397157" y="241603"/>
                </a:moveTo>
                <a:lnTo>
                  <a:pt x="397637" y="241935"/>
                </a:lnTo>
                <a:lnTo>
                  <a:pt x="397157" y="241603"/>
                </a:lnTo>
                <a:close/>
              </a:path>
              <a:path w="669290" h="347979">
                <a:moveTo>
                  <a:pt x="396902" y="241427"/>
                </a:moveTo>
                <a:lnTo>
                  <a:pt x="397157" y="241603"/>
                </a:lnTo>
                <a:lnTo>
                  <a:pt x="396902" y="241427"/>
                </a:lnTo>
                <a:close/>
              </a:path>
              <a:path w="669290" h="347979">
                <a:moveTo>
                  <a:pt x="389000" y="235966"/>
                </a:moveTo>
                <a:lnTo>
                  <a:pt x="389763" y="236601"/>
                </a:lnTo>
                <a:lnTo>
                  <a:pt x="389919" y="236601"/>
                </a:lnTo>
                <a:lnTo>
                  <a:pt x="389000" y="235966"/>
                </a:lnTo>
                <a:close/>
              </a:path>
              <a:path w="669290" h="347979">
                <a:moveTo>
                  <a:pt x="381896" y="230505"/>
                </a:moveTo>
                <a:lnTo>
                  <a:pt x="381762" y="230505"/>
                </a:lnTo>
                <a:lnTo>
                  <a:pt x="382650" y="231140"/>
                </a:lnTo>
                <a:lnTo>
                  <a:pt x="381896" y="230505"/>
                </a:lnTo>
                <a:close/>
              </a:path>
              <a:path w="669290" h="347979">
                <a:moveTo>
                  <a:pt x="376188" y="225697"/>
                </a:moveTo>
                <a:lnTo>
                  <a:pt x="376316" y="225806"/>
                </a:lnTo>
                <a:lnTo>
                  <a:pt x="376188" y="225697"/>
                </a:lnTo>
                <a:close/>
              </a:path>
              <a:path w="669290" h="347979">
                <a:moveTo>
                  <a:pt x="375507" y="225044"/>
                </a:moveTo>
                <a:lnTo>
                  <a:pt x="376188" y="225697"/>
                </a:lnTo>
                <a:lnTo>
                  <a:pt x="375507" y="225044"/>
                </a:lnTo>
                <a:close/>
              </a:path>
              <a:path w="669290" h="347979">
                <a:moveTo>
                  <a:pt x="370039" y="219583"/>
                </a:moveTo>
                <a:lnTo>
                  <a:pt x="369824" y="219583"/>
                </a:lnTo>
                <a:lnTo>
                  <a:pt x="370840" y="220472"/>
                </a:lnTo>
                <a:lnTo>
                  <a:pt x="370039" y="219583"/>
                </a:lnTo>
                <a:close/>
              </a:path>
              <a:path w="669290" h="347979">
                <a:moveTo>
                  <a:pt x="365125" y="214122"/>
                </a:moveTo>
                <a:lnTo>
                  <a:pt x="366014" y="215138"/>
                </a:lnTo>
                <a:lnTo>
                  <a:pt x="365810" y="214884"/>
                </a:lnTo>
                <a:lnTo>
                  <a:pt x="365125" y="214122"/>
                </a:lnTo>
                <a:close/>
              </a:path>
              <a:path w="669290" h="347979">
                <a:moveTo>
                  <a:pt x="365848" y="214926"/>
                </a:moveTo>
                <a:lnTo>
                  <a:pt x="366014" y="215138"/>
                </a:lnTo>
                <a:lnTo>
                  <a:pt x="365848" y="214926"/>
                </a:lnTo>
                <a:close/>
              </a:path>
              <a:path w="669290" h="347979">
                <a:moveTo>
                  <a:pt x="365221" y="214122"/>
                </a:moveTo>
                <a:lnTo>
                  <a:pt x="365848" y="214926"/>
                </a:lnTo>
                <a:lnTo>
                  <a:pt x="365221" y="214122"/>
                </a:lnTo>
                <a:close/>
              </a:path>
              <a:path w="669290" h="347979">
                <a:moveTo>
                  <a:pt x="361060" y="208788"/>
                </a:moveTo>
                <a:lnTo>
                  <a:pt x="362076" y="210312"/>
                </a:lnTo>
                <a:lnTo>
                  <a:pt x="361366" y="209179"/>
                </a:lnTo>
                <a:lnTo>
                  <a:pt x="361060" y="208788"/>
                </a:lnTo>
                <a:close/>
              </a:path>
              <a:path w="669290" h="347979">
                <a:moveTo>
                  <a:pt x="361366" y="209179"/>
                </a:moveTo>
                <a:lnTo>
                  <a:pt x="362076" y="210312"/>
                </a:lnTo>
                <a:lnTo>
                  <a:pt x="362249" y="210312"/>
                </a:lnTo>
                <a:lnTo>
                  <a:pt x="361366" y="209179"/>
                </a:lnTo>
                <a:close/>
              </a:path>
              <a:path w="669290" h="347979">
                <a:moveTo>
                  <a:pt x="361120" y="208788"/>
                </a:moveTo>
                <a:lnTo>
                  <a:pt x="361366" y="209179"/>
                </a:lnTo>
                <a:lnTo>
                  <a:pt x="361120" y="208788"/>
                </a:lnTo>
                <a:close/>
              </a:path>
              <a:path w="669290" h="347979">
                <a:moveTo>
                  <a:pt x="358013" y="203835"/>
                </a:moveTo>
                <a:lnTo>
                  <a:pt x="358901" y="205613"/>
                </a:lnTo>
                <a:lnTo>
                  <a:pt x="358159" y="204068"/>
                </a:lnTo>
                <a:lnTo>
                  <a:pt x="358013" y="203835"/>
                </a:lnTo>
                <a:close/>
              </a:path>
              <a:path w="669290" h="347979">
                <a:moveTo>
                  <a:pt x="358159" y="204068"/>
                </a:moveTo>
                <a:lnTo>
                  <a:pt x="358901" y="205613"/>
                </a:lnTo>
                <a:lnTo>
                  <a:pt x="359128" y="205613"/>
                </a:lnTo>
                <a:lnTo>
                  <a:pt x="358159" y="204068"/>
                </a:lnTo>
                <a:close/>
              </a:path>
              <a:path w="669290" h="347979">
                <a:moveTo>
                  <a:pt x="358047" y="203835"/>
                </a:moveTo>
                <a:lnTo>
                  <a:pt x="358159" y="204068"/>
                </a:lnTo>
                <a:lnTo>
                  <a:pt x="358047" y="203835"/>
                </a:lnTo>
                <a:close/>
              </a:path>
              <a:path w="669290" h="347979">
                <a:moveTo>
                  <a:pt x="355726" y="199009"/>
                </a:moveTo>
                <a:lnTo>
                  <a:pt x="356489" y="200914"/>
                </a:lnTo>
                <a:lnTo>
                  <a:pt x="356093" y="199771"/>
                </a:lnTo>
                <a:lnTo>
                  <a:pt x="355726" y="199009"/>
                </a:lnTo>
                <a:close/>
              </a:path>
              <a:path w="669290" h="347979">
                <a:moveTo>
                  <a:pt x="356093" y="199771"/>
                </a:moveTo>
                <a:lnTo>
                  <a:pt x="356489" y="200914"/>
                </a:lnTo>
                <a:lnTo>
                  <a:pt x="356642" y="200914"/>
                </a:lnTo>
                <a:lnTo>
                  <a:pt x="356093" y="199771"/>
                </a:lnTo>
                <a:close/>
              </a:path>
              <a:path w="669290" h="347979">
                <a:moveTo>
                  <a:pt x="355829" y="199009"/>
                </a:moveTo>
                <a:lnTo>
                  <a:pt x="356093" y="199771"/>
                </a:lnTo>
                <a:lnTo>
                  <a:pt x="355829" y="199009"/>
                </a:lnTo>
                <a:close/>
              </a:path>
              <a:path w="669290" h="347979">
                <a:moveTo>
                  <a:pt x="354202" y="194310"/>
                </a:moveTo>
                <a:lnTo>
                  <a:pt x="354838" y="196850"/>
                </a:lnTo>
                <a:lnTo>
                  <a:pt x="354454" y="195035"/>
                </a:lnTo>
                <a:lnTo>
                  <a:pt x="354202" y="194310"/>
                </a:lnTo>
                <a:close/>
              </a:path>
              <a:path w="669290" h="347979">
                <a:moveTo>
                  <a:pt x="354454" y="195035"/>
                </a:moveTo>
                <a:lnTo>
                  <a:pt x="354838" y="196850"/>
                </a:lnTo>
                <a:lnTo>
                  <a:pt x="355082" y="196850"/>
                </a:lnTo>
                <a:lnTo>
                  <a:pt x="354454" y="195035"/>
                </a:lnTo>
                <a:close/>
              </a:path>
              <a:path w="669290" h="347979">
                <a:moveTo>
                  <a:pt x="354300" y="194310"/>
                </a:moveTo>
                <a:lnTo>
                  <a:pt x="354454" y="195035"/>
                </a:lnTo>
                <a:lnTo>
                  <a:pt x="354300" y="194310"/>
                </a:lnTo>
                <a:close/>
              </a:path>
              <a:path w="669290" h="347979">
                <a:moveTo>
                  <a:pt x="353441" y="190246"/>
                </a:moveTo>
                <a:lnTo>
                  <a:pt x="353822" y="192913"/>
                </a:lnTo>
                <a:lnTo>
                  <a:pt x="353717" y="191552"/>
                </a:lnTo>
                <a:lnTo>
                  <a:pt x="353441" y="190246"/>
                </a:lnTo>
                <a:close/>
              </a:path>
              <a:path w="669290" h="347979">
                <a:moveTo>
                  <a:pt x="353717" y="191552"/>
                </a:moveTo>
                <a:lnTo>
                  <a:pt x="353822" y="192913"/>
                </a:lnTo>
                <a:lnTo>
                  <a:pt x="354005" y="192913"/>
                </a:lnTo>
                <a:lnTo>
                  <a:pt x="353717" y="191552"/>
                </a:lnTo>
                <a:close/>
              </a:path>
              <a:path w="669290" h="347979">
                <a:moveTo>
                  <a:pt x="353616" y="190246"/>
                </a:moveTo>
                <a:lnTo>
                  <a:pt x="353441" y="190246"/>
                </a:lnTo>
                <a:lnTo>
                  <a:pt x="353717" y="191552"/>
                </a:lnTo>
                <a:lnTo>
                  <a:pt x="353616" y="190246"/>
                </a:lnTo>
                <a:close/>
              </a:path>
              <a:path w="669290" h="347979">
                <a:moveTo>
                  <a:pt x="314832" y="182372"/>
                </a:moveTo>
                <a:lnTo>
                  <a:pt x="314934" y="183692"/>
                </a:lnTo>
                <a:lnTo>
                  <a:pt x="315214" y="185039"/>
                </a:lnTo>
                <a:lnTo>
                  <a:pt x="314832" y="182372"/>
                </a:lnTo>
                <a:close/>
              </a:path>
              <a:path w="669290" h="347979">
                <a:moveTo>
                  <a:pt x="352805" y="178308"/>
                </a:moveTo>
                <a:lnTo>
                  <a:pt x="313817" y="178308"/>
                </a:lnTo>
                <a:lnTo>
                  <a:pt x="314451" y="180848"/>
                </a:lnTo>
                <a:lnTo>
                  <a:pt x="314934" y="183692"/>
                </a:lnTo>
                <a:lnTo>
                  <a:pt x="314832" y="182372"/>
                </a:lnTo>
                <a:lnTo>
                  <a:pt x="353064" y="182372"/>
                </a:lnTo>
                <a:lnTo>
                  <a:pt x="352805" y="178308"/>
                </a:lnTo>
                <a:close/>
              </a:path>
              <a:path w="669290" h="347979">
                <a:moveTo>
                  <a:pt x="314182" y="180070"/>
                </a:moveTo>
                <a:lnTo>
                  <a:pt x="314344" y="180848"/>
                </a:lnTo>
                <a:lnTo>
                  <a:pt x="314182" y="180070"/>
                </a:lnTo>
                <a:close/>
              </a:path>
              <a:path w="669290" h="347979">
                <a:moveTo>
                  <a:pt x="313817" y="178308"/>
                </a:moveTo>
                <a:lnTo>
                  <a:pt x="314182" y="180070"/>
                </a:lnTo>
                <a:lnTo>
                  <a:pt x="314451" y="180848"/>
                </a:lnTo>
                <a:lnTo>
                  <a:pt x="313817" y="178308"/>
                </a:lnTo>
                <a:close/>
              </a:path>
              <a:path w="669290" h="347979">
                <a:moveTo>
                  <a:pt x="312476" y="175141"/>
                </a:moveTo>
                <a:lnTo>
                  <a:pt x="314182" y="180070"/>
                </a:lnTo>
                <a:lnTo>
                  <a:pt x="313817" y="178308"/>
                </a:lnTo>
                <a:lnTo>
                  <a:pt x="352805" y="178308"/>
                </a:lnTo>
                <a:lnTo>
                  <a:pt x="352354" y="176276"/>
                </a:lnTo>
                <a:lnTo>
                  <a:pt x="313054" y="176276"/>
                </a:lnTo>
                <a:lnTo>
                  <a:pt x="312476" y="175141"/>
                </a:lnTo>
                <a:close/>
              </a:path>
              <a:path w="669290" h="347979">
                <a:moveTo>
                  <a:pt x="312166" y="174244"/>
                </a:moveTo>
                <a:lnTo>
                  <a:pt x="312476" y="175141"/>
                </a:lnTo>
                <a:lnTo>
                  <a:pt x="313054" y="176276"/>
                </a:lnTo>
                <a:lnTo>
                  <a:pt x="312166" y="174244"/>
                </a:lnTo>
                <a:close/>
              </a:path>
              <a:path w="669290" h="347979">
                <a:moveTo>
                  <a:pt x="351902" y="174244"/>
                </a:moveTo>
                <a:lnTo>
                  <a:pt x="312166" y="174244"/>
                </a:lnTo>
                <a:lnTo>
                  <a:pt x="313054" y="176276"/>
                </a:lnTo>
                <a:lnTo>
                  <a:pt x="352354" y="176276"/>
                </a:lnTo>
                <a:lnTo>
                  <a:pt x="351902" y="174244"/>
                </a:lnTo>
                <a:close/>
              </a:path>
              <a:path w="669290" h="347979">
                <a:moveTo>
                  <a:pt x="350915" y="169799"/>
                </a:moveTo>
                <a:lnTo>
                  <a:pt x="309752" y="169799"/>
                </a:lnTo>
                <a:lnTo>
                  <a:pt x="310642" y="171450"/>
                </a:lnTo>
                <a:lnTo>
                  <a:pt x="312476" y="175141"/>
                </a:lnTo>
                <a:lnTo>
                  <a:pt x="312166" y="174244"/>
                </a:lnTo>
                <a:lnTo>
                  <a:pt x="351902" y="174244"/>
                </a:lnTo>
                <a:lnTo>
                  <a:pt x="350915" y="169799"/>
                </a:lnTo>
                <a:close/>
              </a:path>
              <a:path w="669290" h="347979">
                <a:moveTo>
                  <a:pt x="310366" y="171001"/>
                </a:moveTo>
                <a:lnTo>
                  <a:pt x="310594" y="171450"/>
                </a:lnTo>
                <a:lnTo>
                  <a:pt x="310366" y="171001"/>
                </a:lnTo>
                <a:close/>
              </a:path>
              <a:path w="669290" h="347979">
                <a:moveTo>
                  <a:pt x="309752" y="169799"/>
                </a:moveTo>
                <a:lnTo>
                  <a:pt x="310366" y="171001"/>
                </a:lnTo>
                <a:lnTo>
                  <a:pt x="310642" y="171450"/>
                </a:lnTo>
                <a:lnTo>
                  <a:pt x="309752" y="169799"/>
                </a:lnTo>
                <a:close/>
              </a:path>
              <a:path w="669290" h="347979">
                <a:moveTo>
                  <a:pt x="306748" y="165123"/>
                </a:moveTo>
                <a:lnTo>
                  <a:pt x="310366" y="171001"/>
                </a:lnTo>
                <a:lnTo>
                  <a:pt x="309752" y="169799"/>
                </a:lnTo>
                <a:lnTo>
                  <a:pt x="350915" y="169799"/>
                </a:lnTo>
                <a:lnTo>
                  <a:pt x="350774" y="169164"/>
                </a:lnTo>
                <a:lnTo>
                  <a:pt x="349776" y="166370"/>
                </a:lnTo>
                <a:lnTo>
                  <a:pt x="307721" y="166370"/>
                </a:lnTo>
                <a:lnTo>
                  <a:pt x="306748" y="165123"/>
                </a:lnTo>
                <a:close/>
              </a:path>
              <a:path w="669290" h="347979">
                <a:moveTo>
                  <a:pt x="306577" y="164846"/>
                </a:moveTo>
                <a:lnTo>
                  <a:pt x="306748" y="165123"/>
                </a:lnTo>
                <a:lnTo>
                  <a:pt x="307721" y="166370"/>
                </a:lnTo>
                <a:lnTo>
                  <a:pt x="306577" y="164846"/>
                </a:lnTo>
                <a:close/>
              </a:path>
              <a:path w="669290" h="347979">
                <a:moveTo>
                  <a:pt x="349231" y="164846"/>
                </a:moveTo>
                <a:lnTo>
                  <a:pt x="306577" y="164846"/>
                </a:lnTo>
                <a:lnTo>
                  <a:pt x="307721" y="166370"/>
                </a:lnTo>
                <a:lnTo>
                  <a:pt x="349776" y="166370"/>
                </a:lnTo>
                <a:lnTo>
                  <a:pt x="349231" y="164846"/>
                </a:lnTo>
                <a:close/>
              </a:path>
              <a:path w="669290" h="347979">
                <a:moveTo>
                  <a:pt x="347470" y="160020"/>
                </a:moveTo>
                <a:lnTo>
                  <a:pt x="302768" y="160020"/>
                </a:lnTo>
                <a:lnTo>
                  <a:pt x="306748" y="165123"/>
                </a:lnTo>
                <a:lnTo>
                  <a:pt x="306577" y="164846"/>
                </a:lnTo>
                <a:lnTo>
                  <a:pt x="349231" y="164846"/>
                </a:lnTo>
                <a:lnTo>
                  <a:pt x="347599" y="160274"/>
                </a:lnTo>
                <a:lnTo>
                  <a:pt x="347470" y="160020"/>
                </a:lnTo>
                <a:close/>
              </a:path>
              <a:path w="669290" h="347979">
                <a:moveTo>
                  <a:pt x="344762" y="154686"/>
                </a:moveTo>
                <a:lnTo>
                  <a:pt x="297815" y="154686"/>
                </a:lnTo>
                <a:lnTo>
                  <a:pt x="298830" y="155702"/>
                </a:lnTo>
                <a:lnTo>
                  <a:pt x="303529" y="161036"/>
                </a:lnTo>
                <a:lnTo>
                  <a:pt x="302768" y="160020"/>
                </a:lnTo>
                <a:lnTo>
                  <a:pt x="347470" y="160020"/>
                </a:lnTo>
                <a:lnTo>
                  <a:pt x="344762" y="154686"/>
                </a:lnTo>
                <a:close/>
              </a:path>
              <a:path w="669290" h="347979">
                <a:moveTo>
                  <a:pt x="298166" y="155076"/>
                </a:moveTo>
                <a:lnTo>
                  <a:pt x="298729" y="155702"/>
                </a:lnTo>
                <a:lnTo>
                  <a:pt x="298166" y="155076"/>
                </a:lnTo>
                <a:close/>
              </a:path>
              <a:path w="669290" h="347979">
                <a:moveTo>
                  <a:pt x="297815" y="154686"/>
                </a:moveTo>
                <a:lnTo>
                  <a:pt x="298166" y="155076"/>
                </a:lnTo>
                <a:lnTo>
                  <a:pt x="298830" y="155702"/>
                </a:lnTo>
                <a:lnTo>
                  <a:pt x="297815" y="154686"/>
                </a:lnTo>
                <a:close/>
              </a:path>
              <a:path w="669290" h="347979">
                <a:moveTo>
                  <a:pt x="338407" y="144018"/>
                </a:moveTo>
                <a:lnTo>
                  <a:pt x="286003" y="144018"/>
                </a:lnTo>
                <a:lnTo>
                  <a:pt x="293116" y="150241"/>
                </a:lnTo>
                <a:lnTo>
                  <a:pt x="298166" y="155076"/>
                </a:lnTo>
                <a:lnTo>
                  <a:pt x="297815" y="154686"/>
                </a:lnTo>
                <a:lnTo>
                  <a:pt x="344762" y="154686"/>
                </a:lnTo>
                <a:lnTo>
                  <a:pt x="343407" y="152019"/>
                </a:lnTo>
                <a:lnTo>
                  <a:pt x="338407" y="144018"/>
                </a:lnTo>
                <a:close/>
              </a:path>
              <a:path w="669290" h="347979">
                <a:moveTo>
                  <a:pt x="292353" y="149606"/>
                </a:moveTo>
                <a:lnTo>
                  <a:pt x="293028" y="150241"/>
                </a:lnTo>
                <a:lnTo>
                  <a:pt x="292353" y="149606"/>
                </a:lnTo>
                <a:close/>
              </a:path>
              <a:path w="669290" h="347979">
                <a:moveTo>
                  <a:pt x="334413" y="138811"/>
                </a:moveTo>
                <a:lnTo>
                  <a:pt x="279019" y="138811"/>
                </a:lnTo>
                <a:lnTo>
                  <a:pt x="287020" y="144907"/>
                </a:lnTo>
                <a:lnTo>
                  <a:pt x="286003" y="144018"/>
                </a:lnTo>
                <a:lnTo>
                  <a:pt x="338407" y="144018"/>
                </a:lnTo>
                <a:lnTo>
                  <a:pt x="338327" y="143891"/>
                </a:lnTo>
                <a:lnTo>
                  <a:pt x="334413" y="138811"/>
                </a:lnTo>
                <a:close/>
              </a:path>
              <a:path w="669290" h="347979">
                <a:moveTo>
                  <a:pt x="329854" y="133350"/>
                </a:moveTo>
                <a:lnTo>
                  <a:pt x="271018" y="133350"/>
                </a:lnTo>
                <a:lnTo>
                  <a:pt x="279653" y="139319"/>
                </a:lnTo>
                <a:lnTo>
                  <a:pt x="279019" y="138811"/>
                </a:lnTo>
                <a:lnTo>
                  <a:pt x="334413" y="138811"/>
                </a:lnTo>
                <a:lnTo>
                  <a:pt x="332358" y="136144"/>
                </a:lnTo>
                <a:lnTo>
                  <a:pt x="329854" y="133350"/>
                </a:lnTo>
                <a:close/>
              </a:path>
              <a:path w="669290" h="347979">
                <a:moveTo>
                  <a:pt x="324965" y="128016"/>
                </a:moveTo>
                <a:lnTo>
                  <a:pt x="262508" y="128016"/>
                </a:lnTo>
                <a:lnTo>
                  <a:pt x="263144" y="128397"/>
                </a:lnTo>
                <a:lnTo>
                  <a:pt x="271652" y="133858"/>
                </a:lnTo>
                <a:lnTo>
                  <a:pt x="271018" y="133350"/>
                </a:lnTo>
                <a:lnTo>
                  <a:pt x="329854" y="133350"/>
                </a:lnTo>
                <a:lnTo>
                  <a:pt x="325754" y="128778"/>
                </a:lnTo>
                <a:lnTo>
                  <a:pt x="324965" y="128016"/>
                </a:lnTo>
                <a:close/>
              </a:path>
              <a:path w="669290" h="347979">
                <a:moveTo>
                  <a:pt x="262777" y="128187"/>
                </a:moveTo>
                <a:lnTo>
                  <a:pt x="263105" y="128397"/>
                </a:lnTo>
                <a:lnTo>
                  <a:pt x="262777" y="128187"/>
                </a:lnTo>
                <a:close/>
              </a:path>
              <a:path w="669290" h="347979">
                <a:moveTo>
                  <a:pt x="319572" y="122809"/>
                </a:moveTo>
                <a:lnTo>
                  <a:pt x="253365" y="122809"/>
                </a:lnTo>
                <a:lnTo>
                  <a:pt x="262777" y="128187"/>
                </a:lnTo>
                <a:lnTo>
                  <a:pt x="262508" y="128016"/>
                </a:lnTo>
                <a:lnTo>
                  <a:pt x="324965" y="128016"/>
                </a:lnTo>
                <a:lnTo>
                  <a:pt x="319572" y="122809"/>
                </a:lnTo>
                <a:close/>
              </a:path>
              <a:path w="669290" h="347979">
                <a:moveTo>
                  <a:pt x="313795" y="117729"/>
                </a:moveTo>
                <a:lnTo>
                  <a:pt x="243585" y="117729"/>
                </a:lnTo>
                <a:lnTo>
                  <a:pt x="244348" y="118110"/>
                </a:lnTo>
                <a:lnTo>
                  <a:pt x="254000" y="123190"/>
                </a:lnTo>
                <a:lnTo>
                  <a:pt x="253365" y="122809"/>
                </a:lnTo>
                <a:lnTo>
                  <a:pt x="319572" y="122809"/>
                </a:lnTo>
                <a:lnTo>
                  <a:pt x="318389" y="121666"/>
                </a:lnTo>
                <a:lnTo>
                  <a:pt x="313795" y="117729"/>
                </a:lnTo>
                <a:close/>
              </a:path>
              <a:path w="669290" h="347979">
                <a:moveTo>
                  <a:pt x="244069" y="117982"/>
                </a:moveTo>
                <a:lnTo>
                  <a:pt x="244312" y="118110"/>
                </a:lnTo>
                <a:lnTo>
                  <a:pt x="244069" y="117982"/>
                </a:lnTo>
                <a:close/>
              </a:path>
              <a:path w="669290" h="347979">
                <a:moveTo>
                  <a:pt x="301132" y="107823"/>
                </a:moveTo>
                <a:lnTo>
                  <a:pt x="221869" y="107823"/>
                </a:lnTo>
                <a:lnTo>
                  <a:pt x="244069" y="117982"/>
                </a:lnTo>
                <a:lnTo>
                  <a:pt x="243585" y="117729"/>
                </a:lnTo>
                <a:lnTo>
                  <a:pt x="313795" y="117729"/>
                </a:lnTo>
                <a:lnTo>
                  <a:pt x="310388" y="114808"/>
                </a:lnTo>
                <a:lnTo>
                  <a:pt x="301498" y="108077"/>
                </a:lnTo>
                <a:lnTo>
                  <a:pt x="301132" y="107823"/>
                </a:lnTo>
                <a:close/>
              </a:path>
              <a:path w="669290" h="347979">
                <a:moveTo>
                  <a:pt x="119125" y="0"/>
                </a:moveTo>
                <a:lnTo>
                  <a:pt x="0" y="46355"/>
                </a:lnTo>
                <a:lnTo>
                  <a:pt x="108584" y="113792"/>
                </a:lnTo>
                <a:lnTo>
                  <a:pt x="112054" y="76342"/>
                </a:lnTo>
                <a:lnTo>
                  <a:pt x="92582" y="74041"/>
                </a:lnTo>
                <a:lnTo>
                  <a:pt x="97027" y="36195"/>
                </a:lnTo>
                <a:lnTo>
                  <a:pt x="115773" y="36195"/>
                </a:lnTo>
                <a:lnTo>
                  <a:pt x="119125" y="0"/>
                </a:lnTo>
                <a:close/>
              </a:path>
              <a:path w="669290" h="347979">
                <a:moveTo>
                  <a:pt x="287704" y="98806"/>
                </a:moveTo>
                <a:lnTo>
                  <a:pt x="198500" y="98806"/>
                </a:lnTo>
                <a:lnTo>
                  <a:pt x="222884" y="108331"/>
                </a:lnTo>
                <a:lnTo>
                  <a:pt x="221869" y="107823"/>
                </a:lnTo>
                <a:lnTo>
                  <a:pt x="301132" y="107823"/>
                </a:lnTo>
                <a:lnTo>
                  <a:pt x="292353" y="101727"/>
                </a:lnTo>
                <a:lnTo>
                  <a:pt x="287704" y="98806"/>
                </a:lnTo>
                <a:close/>
              </a:path>
              <a:path w="669290" h="347979">
                <a:moveTo>
                  <a:pt x="273701" y="90551"/>
                </a:moveTo>
                <a:lnTo>
                  <a:pt x="173354" y="90551"/>
                </a:lnTo>
                <a:lnTo>
                  <a:pt x="174244" y="90805"/>
                </a:lnTo>
                <a:lnTo>
                  <a:pt x="199390" y="99187"/>
                </a:lnTo>
                <a:lnTo>
                  <a:pt x="198500" y="98806"/>
                </a:lnTo>
                <a:lnTo>
                  <a:pt x="287704" y="98806"/>
                </a:lnTo>
                <a:lnTo>
                  <a:pt x="282448" y="95504"/>
                </a:lnTo>
                <a:lnTo>
                  <a:pt x="273701" y="90551"/>
                </a:lnTo>
                <a:close/>
              </a:path>
              <a:path w="669290" h="347979">
                <a:moveTo>
                  <a:pt x="173560" y="90619"/>
                </a:moveTo>
                <a:lnTo>
                  <a:pt x="174120" y="90805"/>
                </a:lnTo>
                <a:lnTo>
                  <a:pt x="173560" y="90619"/>
                </a:lnTo>
                <a:close/>
              </a:path>
              <a:path w="669290" h="347979">
                <a:moveTo>
                  <a:pt x="259891" y="83312"/>
                </a:moveTo>
                <a:lnTo>
                  <a:pt x="146684" y="83312"/>
                </a:lnTo>
                <a:lnTo>
                  <a:pt x="173560" y="90619"/>
                </a:lnTo>
                <a:lnTo>
                  <a:pt x="173354" y="90551"/>
                </a:lnTo>
                <a:lnTo>
                  <a:pt x="273701" y="90551"/>
                </a:lnTo>
                <a:lnTo>
                  <a:pt x="271906" y="89535"/>
                </a:lnTo>
                <a:lnTo>
                  <a:pt x="260730" y="83693"/>
                </a:lnTo>
                <a:lnTo>
                  <a:pt x="259891" y="83312"/>
                </a:lnTo>
                <a:close/>
              </a:path>
              <a:path w="669290" h="347979">
                <a:moveTo>
                  <a:pt x="118889" y="77149"/>
                </a:moveTo>
                <a:lnTo>
                  <a:pt x="147447" y="83566"/>
                </a:lnTo>
                <a:lnTo>
                  <a:pt x="146684" y="83312"/>
                </a:lnTo>
                <a:lnTo>
                  <a:pt x="259891" y="83312"/>
                </a:lnTo>
                <a:lnTo>
                  <a:pt x="246745" y="77343"/>
                </a:lnTo>
                <a:lnTo>
                  <a:pt x="120523" y="77343"/>
                </a:lnTo>
                <a:lnTo>
                  <a:pt x="118889" y="77149"/>
                </a:lnTo>
                <a:close/>
              </a:path>
              <a:path w="669290" h="347979">
                <a:moveTo>
                  <a:pt x="118618" y="77089"/>
                </a:moveTo>
                <a:lnTo>
                  <a:pt x="118889" y="77149"/>
                </a:lnTo>
                <a:lnTo>
                  <a:pt x="120523" y="77343"/>
                </a:lnTo>
                <a:lnTo>
                  <a:pt x="118618" y="77089"/>
                </a:lnTo>
                <a:close/>
              </a:path>
              <a:path w="669290" h="347979">
                <a:moveTo>
                  <a:pt x="246186" y="77089"/>
                </a:moveTo>
                <a:lnTo>
                  <a:pt x="118618" y="77089"/>
                </a:lnTo>
                <a:lnTo>
                  <a:pt x="120523" y="77343"/>
                </a:lnTo>
                <a:lnTo>
                  <a:pt x="246745" y="77343"/>
                </a:lnTo>
                <a:lnTo>
                  <a:pt x="246186" y="77089"/>
                </a:lnTo>
                <a:close/>
              </a:path>
              <a:path w="669290" h="347979">
                <a:moveTo>
                  <a:pt x="115569" y="38390"/>
                </a:moveTo>
                <a:lnTo>
                  <a:pt x="112054" y="76342"/>
                </a:lnTo>
                <a:lnTo>
                  <a:pt x="118889" y="77149"/>
                </a:lnTo>
                <a:lnTo>
                  <a:pt x="118618" y="77089"/>
                </a:lnTo>
                <a:lnTo>
                  <a:pt x="246186" y="77089"/>
                </a:lnTo>
                <a:lnTo>
                  <a:pt x="184784" y="54229"/>
                </a:lnTo>
                <a:lnTo>
                  <a:pt x="125983" y="39624"/>
                </a:lnTo>
                <a:lnTo>
                  <a:pt x="115569" y="38390"/>
                </a:lnTo>
                <a:close/>
              </a:path>
              <a:path w="669290" h="347979">
                <a:moveTo>
                  <a:pt x="97027" y="36195"/>
                </a:moveTo>
                <a:lnTo>
                  <a:pt x="92582" y="74041"/>
                </a:lnTo>
                <a:lnTo>
                  <a:pt x="112054" y="76342"/>
                </a:lnTo>
                <a:lnTo>
                  <a:pt x="115569" y="38390"/>
                </a:lnTo>
                <a:lnTo>
                  <a:pt x="97027" y="36195"/>
                </a:lnTo>
                <a:close/>
              </a:path>
              <a:path w="669290" h="347979">
                <a:moveTo>
                  <a:pt x="115773" y="36195"/>
                </a:moveTo>
                <a:lnTo>
                  <a:pt x="97027" y="36195"/>
                </a:lnTo>
                <a:lnTo>
                  <a:pt x="115569" y="38390"/>
                </a:lnTo>
                <a:lnTo>
                  <a:pt x="115773" y="3619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136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Window</a:t>
            </a:r>
            <a:r>
              <a:rPr dirty="0" spc="-170"/>
              <a:t> </a:t>
            </a:r>
            <a:r>
              <a:rPr dirty="0" spc="-35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547614" y="3427476"/>
            <a:ext cx="1148715" cy="731520"/>
          </a:xfrm>
          <a:custGeom>
            <a:avLst/>
            <a:gdLst/>
            <a:ahLst/>
            <a:cxnLst/>
            <a:rect l="l" t="t" r="r" b="b"/>
            <a:pathLst>
              <a:path w="1148715" h="731520">
                <a:moveTo>
                  <a:pt x="0" y="612648"/>
                </a:moveTo>
                <a:lnTo>
                  <a:pt x="47751" y="731266"/>
                </a:lnTo>
                <a:lnTo>
                  <a:pt x="103851" y="638556"/>
                </a:lnTo>
                <a:lnTo>
                  <a:pt x="74295" y="638556"/>
                </a:lnTo>
                <a:lnTo>
                  <a:pt x="36449" y="633984"/>
                </a:lnTo>
                <a:lnTo>
                  <a:pt x="38670" y="615795"/>
                </a:lnTo>
                <a:lnTo>
                  <a:pt x="0" y="612648"/>
                </a:lnTo>
                <a:close/>
              </a:path>
              <a:path w="1148715" h="731520">
                <a:moveTo>
                  <a:pt x="38670" y="615795"/>
                </a:moveTo>
                <a:lnTo>
                  <a:pt x="36449" y="633984"/>
                </a:lnTo>
                <a:lnTo>
                  <a:pt x="74295" y="638556"/>
                </a:lnTo>
                <a:lnTo>
                  <a:pt x="76671" y="618887"/>
                </a:lnTo>
                <a:lnTo>
                  <a:pt x="38670" y="615795"/>
                </a:lnTo>
                <a:close/>
              </a:path>
              <a:path w="1148715" h="731520">
                <a:moveTo>
                  <a:pt x="76671" y="618887"/>
                </a:moveTo>
                <a:lnTo>
                  <a:pt x="74295" y="638556"/>
                </a:lnTo>
                <a:lnTo>
                  <a:pt x="103851" y="638556"/>
                </a:lnTo>
                <a:lnTo>
                  <a:pt x="113919" y="621919"/>
                </a:lnTo>
                <a:lnTo>
                  <a:pt x="76671" y="618887"/>
                </a:lnTo>
                <a:close/>
              </a:path>
              <a:path w="1148715" h="731520">
                <a:moveTo>
                  <a:pt x="588263" y="0"/>
                </a:moveTo>
                <a:lnTo>
                  <a:pt x="534924" y="4318"/>
                </a:lnTo>
                <a:lnTo>
                  <a:pt x="481964" y="16890"/>
                </a:lnTo>
                <a:lnTo>
                  <a:pt x="430149" y="36957"/>
                </a:lnTo>
                <a:lnTo>
                  <a:pt x="379984" y="64008"/>
                </a:lnTo>
                <a:lnTo>
                  <a:pt x="331724" y="97409"/>
                </a:lnTo>
                <a:lnTo>
                  <a:pt x="285623" y="136525"/>
                </a:lnTo>
                <a:lnTo>
                  <a:pt x="242062" y="180975"/>
                </a:lnTo>
                <a:lnTo>
                  <a:pt x="201549" y="230124"/>
                </a:lnTo>
                <a:lnTo>
                  <a:pt x="164337" y="283337"/>
                </a:lnTo>
                <a:lnTo>
                  <a:pt x="130810" y="340487"/>
                </a:lnTo>
                <a:lnTo>
                  <a:pt x="101346" y="400557"/>
                </a:lnTo>
                <a:lnTo>
                  <a:pt x="76326" y="463423"/>
                </a:lnTo>
                <a:lnTo>
                  <a:pt x="56134" y="528319"/>
                </a:lnTo>
                <a:lnTo>
                  <a:pt x="41148" y="595503"/>
                </a:lnTo>
                <a:lnTo>
                  <a:pt x="38670" y="615795"/>
                </a:lnTo>
                <a:lnTo>
                  <a:pt x="76671" y="618887"/>
                </a:lnTo>
                <a:lnTo>
                  <a:pt x="78682" y="602234"/>
                </a:lnTo>
                <a:lnTo>
                  <a:pt x="78866" y="600710"/>
                </a:lnTo>
                <a:lnTo>
                  <a:pt x="85063" y="570230"/>
                </a:lnTo>
                <a:lnTo>
                  <a:pt x="92963" y="537844"/>
                </a:lnTo>
                <a:lnTo>
                  <a:pt x="101887" y="507365"/>
                </a:lnTo>
                <a:lnTo>
                  <a:pt x="112017" y="476504"/>
                </a:lnTo>
                <a:lnTo>
                  <a:pt x="112268" y="475742"/>
                </a:lnTo>
                <a:lnTo>
                  <a:pt x="123583" y="446024"/>
                </a:lnTo>
                <a:lnTo>
                  <a:pt x="136271" y="415544"/>
                </a:lnTo>
                <a:lnTo>
                  <a:pt x="149860" y="386588"/>
                </a:lnTo>
                <a:lnTo>
                  <a:pt x="164464" y="358140"/>
                </a:lnTo>
                <a:lnTo>
                  <a:pt x="179799" y="331088"/>
                </a:lnTo>
                <a:lnTo>
                  <a:pt x="196205" y="304292"/>
                </a:lnTo>
                <a:lnTo>
                  <a:pt x="213995" y="277749"/>
                </a:lnTo>
                <a:lnTo>
                  <a:pt x="231694" y="253492"/>
                </a:lnTo>
                <a:lnTo>
                  <a:pt x="250578" y="229488"/>
                </a:lnTo>
                <a:lnTo>
                  <a:pt x="251078" y="228854"/>
                </a:lnTo>
                <a:lnTo>
                  <a:pt x="270637" y="206121"/>
                </a:lnTo>
                <a:lnTo>
                  <a:pt x="290488" y="185038"/>
                </a:lnTo>
                <a:lnTo>
                  <a:pt x="311912" y="164084"/>
                </a:lnTo>
                <a:lnTo>
                  <a:pt x="332662" y="145669"/>
                </a:lnTo>
                <a:lnTo>
                  <a:pt x="333375" y="145034"/>
                </a:lnTo>
                <a:lnTo>
                  <a:pt x="355346" y="127253"/>
                </a:lnTo>
                <a:lnTo>
                  <a:pt x="376706" y="111633"/>
                </a:lnTo>
                <a:lnTo>
                  <a:pt x="377571" y="110998"/>
                </a:lnTo>
                <a:lnTo>
                  <a:pt x="400303" y="96265"/>
                </a:lnTo>
                <a:lnTo>
                  <a:pt x="423418" y="82931"/>
                </a:lnTo>
                <a:lnTo>
                  <a:pt x="423671" y="82931"/>
                </a:lnTo>
                <a:lnTo>
                  <a:pt x="446024" y="71754"/>
                </a:lnTo>
                <a:lnTo>
                  <a:pt x="445643" y="71754"/>
                </a:lnTo>
                <a:lnTo>
                  <a:pt x="469379" y="61722"/>
                </a:lnTo>
                <a:lnTo>
                  <a:pt x="469138" y="61722"/>
                </a:lnTo>
                <a:lnTo>
                  <a:pt x="493902" y="52959"/>
                </a:lnTo>
                <a:lnTo>
                  <a:pt x="494486" y="52959"/>
                </a:lnTo>
                <a:lnTo>
                  <a:pt x="516725" y="46862"/>
                </a:lnTo>
                <a:lnTo>
                  <a:pt x="516382" y="46862"/>
                </a:lnTo>
                <a:lnTo>
                  <a:pt x="540391" y="42037"/>
                </a:lnTo>
                <a:lnTo>
                  <a:pt x="540131" y="42037"/>
                </a:lnTo>
                <a:lnTo>
                  <a:pt x="541655" y="41783"/>
                </a:lnTo>
                <a:lnTo>
                  <a:pt x="542237" y="41783"/>
                </a:lnTo>
                <a:lnTo>
                  <a:pt x="564350" y="39115"/>
                </a:lnTo>
                <a:lnTo>
                  <a:pt x="563880" y="39115"/>
                </a:lnTo>
                <a:lnTo>
                  <a:pt x="565403" y="38988"/>
                </a:lnTo>
                <a:lnTo>
                  <a:pt x="567055" y="38988"/>
                </a:lnTo>
                <a:lnTo>
                  <a:pt x="589076" y="38108"/>
                </a:lnTo>
                <a:lnTo>
                  <a:pt x="866633" y="38100"/>
                </a:lnTo>
                <a:lnTo>
                  <a:pt x="861313" y="36575"/>
                </a:lnTo>
                <a:lnTo>
                  <a:pt x="838200" y="30479"/>
                </a:lnTo>
                <a:lnTo>
                  <a:pt x="790701" y="19938"/>
                </a:lnTo>
                <a:lnTo>
                  <a:pt x="741680" y="11557"/>
                </a:lnTo>
                <a:lnTo>
                  <a:pt x="691261" y="5207"/>
                </a:lnTo>
                <a:lnTo>
                  <a:pt x="640080" y="1397"/>
                </a:lnTo>
                <a:lnTo>
                  <a:pt x="614299" y="253"/>
                </a:lnTo>
                <a:lnTo>
                  <a:pt x="588263" y="0"/>
                </a:lnTo>
                <a:close/>
              </a:path>
              <a:path w="1148715" h="731520">
                <a:moveTo>
                  <a:pt x="78866" y="600710"/>
                </a:moveTo>
                <a:lnTo>
                  <a:pt x="78612" y="602234"/>
                </a:lnTo>
                <a:lnTo>
                  <a:pt x="78787" y="601368"/>
                </a:lnTo>
                <a:lnTo>
                  <a:pt x="78866" y="600710"/>
                </a:lnTo>
                <a:close/>
              </a:path>
              <a:path w="1148715" h="731520">
                <a:moveTo>
                  <a:pt x="78787" y="601368"/>
                </a:moveTo>
                <a:lnTo>
                  <a:pt x="78612" y="602234"/>
                </a:lnTo>
                <a:lnTo>
                  <a:pt x="78787" y="601368"/>
                </a:lnTo>
                <a:close/>
              </a:path>
              <a:path w="1148715" h="731520">
                <a:moveTo>
                  <a:pt x="78920" y="600710"/>
                </a:moveTo>
                <a:lnTo>
                  <a:pt x="78787" y="601368"/>
                </a:lnTo>
                <a:lnTo>
                  <a:pt x="78920" y="600710"/>
                </a:lnTo>
                <a:close/>
              </a:path>
              <a:path w="1148715" h="731520">
                <a:moveTo>
                  <a:pt x="85216" y="569468"/>
                </a:moveTo>
                <a:lnTo>
                  <a:pt x="84962" y="570230"/>
                </a:lnTo>
                <a:lnTo>
                  <a:pt x="85216" y="569468"/>
                </a:lnTo>
                <a:close/>
              </a:path>
              <a:path w="1148715" h="731520">
                <a:moveTo>
                  <a:pt x="93057" y="537844"/>
                </a:moveTo>
                <a:lnTo>
                  <a:pt x="92837" y="538607"/>
                </a:lnTo>
                <a:lnTo>
                  <a:pt x="93057" y="537844"/>
                </a:lnTo>
                <a:close/>
              </a:path>
              <a:path w="1148715" h="731520">
                <a:moveTo>
                  <a:pt x="102108" y="506603"/>
                </a:moveTo>
                <a:lnTo>
                  <a:pt x="101853" y="507365"/>
                </a:lnTo>
                <a:lnTo>
                  <a:pt x="102108" y="506603"/>
                </a:lnTo>
                <a:close/>
              </a:path>
              <a:path w="1148715" h="731520">
                <a:moveTo>
                  <a:pt x="112303" y="475742"/>
                </a:moveTo>
                <a:lnTo>
                  <a:pt x="112037" y="476443"/>
                </a:lnTo>
                <a:lnTo>
                  <a:pt x="112303" y="475742"/>
                </a:lnTo>
                <a:close/>
              </a:path>
              <a:path w="1148715" h="731520">
                <a:moveTo>
                  <a:pt x="136371" y="415544"/>
                </a:moveTo>
                <a:lnTo>
                  <a:pt x="136016" y="416306"/>
                </a:lnTo>
                <a:lnTo>
                  <a:pt x="136371" y="415544"/>
                </a:lnTo>
                <a:close/>
              </a:path>
              <a:path w="1148715" h="731520">
                <a:moveTo>
                  <a:pt x="149930" y="386588"/>
                </a:moveTo>
                <a:lnTo>
                  <a:pt x="149606" y="387223"/>
                </a:lnTo>
                <a:lnTo>
                  <a:pt x="149930" y="386588"/>
                </a:lnTo>
                <a:close/>
              </a:path>
              <a:path w="1148715" h="731520">
                <a:moveTo>
                  <a:pt x="164568" y="358140"/>
                </a:moveTo>
                <a:lnTo>
                  <a:pt x="164211" y="358775"/>
                </a:lnTo>
                <a:lnTo>
                  <a:pt x="164568" y="358140"/>
                </a:lnTo>
                <a:close/>
              </a:path>
              <a:path w="1148715" h="731520">
                <a:moveTo>
                  <a:pt x="180086" y="330581"/>
                </a:moveTo>
                <a:lnTo>
                  <a:pt x="179705" y="331088"/>
                </a:lnTo>
                <a:lnTo>
                  <a:pt x="180086" y="330581"/>
                </a:lnTo>
                <a:close/>
              </a:path>
              <a:path w="1148715" h="731520">
                <a:moveTo>
                  <a:pt x="196596" y="303656"/>
                </a:moveTo>
                <a:lnTo>
                  <a:pt x="196087" y="304292"/>
                </a:lnTo>
                <a:lnTo>
                  <a:pt x="196596" y="303656"/>
                </a:lnTo>
                <a:close/>
              </a:path>
              <a:path w="1148715" h="731520">
                <a:moveTo>
                  <a:pt x="214075" y="277749"/>
                </a:moveTo>
                <a:lnTo>
                  <a:pt x="213613" y="278384"/>
                </a:lnTo>
                <a:lnTo>
                  <a:pt x="214075" y="277749"/>
                </a:lnTo>
                <a:close/>
              </a:path>
              <a:path w="1148715" h="731520">
                <a:moveTo>
                  <a:pt x="232156" y="252856"/>
                </a:moveTo>
                <a:lnTo>
                  <a:pt x="231648" y="253492"/>
                </a:lnTo>
                <a:lnTo>
                  <a:pt x="232156" y="252856"/>
                </a:lnTo>
                <a:close/>
              </a:path>
              <a:path w="1148715" h="731520">
                <a:moveTo>
                  <a:pt x="1147626" y="238379"/>
                </a:moveTo>
                <a:lnTo>
                  <a:pt x="1109471" y="238379"/>
                </a:lnTo>
                <a:lnTo>
                  <a:pt x="1109853" y="241046"/>
                </a:lnTo>
                <a:lnTo>
                  <a:pt x="1109662" y="241046"/>
                </a:lnTo>
                <a:lnTo>
                  <a:pt x="1110234" y="249047"/>
                </a:lnTo>
                <a:lnTo>
                  <a:pt x="1148207" y="246253"/>
                </a:lnTo>
                <a:lnTo>
                  <a:pt x="1147823" y="241046"/>
                </a:lnTo>
                <a:lnTo>
                  <a:pt x="1109853" y="241046"/>
                </a:lnTo>
                <a:lnTo>
                  <a:pt x="1109574" y="239815"/>
                </a:lnTo>
                <a:lnTo>
                  <a:pt x="1147732" y="239815"/>
                </a:lnTo>
                <a:lnTo>
                  <a:pt x="1147626" y="238379"/>
                </a:lnTo>
                <a:close/>
              </a:path>
              <a:path w="1148715" h="731520">
                <a:moveTo>
                  <a:pt x="1109471" y="238379"/>
                </a:moveTo>
                <a:lnTo>
                  <a:pt x="1109574" y="239815"/>
                </a:lnTo>
                <a:lnTo>
                  <a:pt x="1109853" y="241046"/>
                </a:lnTo>
                <a:lnTo>
                  <a:pt x="1109471" y="238379"/>
                </a:lnTo>
                <a:close/>
              </a:path>
              <a:path w="1148715" h="731520">
                <a:moveTo>
                  <a:pt x="1107649" y="231305"/>
                </a:moveTo>
                <a:lnTo>
                  <a:pt x="1109574" y="239815"/>
                </a:lnTo>
                <a:lnTo>
                  <a:pt x="1109471" y="238379"/>
                </a:lnTo>
                <a:lnTo>
                  <a:pt x="1147626" y="238379"/>
                </a:lnTo>
                <a:lnTo>
                  <a:pt x="1147317" y="234187"/>
                </a:lnTo>
                <a:lnTo>
                  <a:pt x="1146952" y="232537"/>
                </a:lnTo>
                <a:lnTo>
                  <a:pt x="1108075" y="232537"/>
                </a:lnTo>
                <a:lnTo>
                  <a:pt x="1107649" y="231305"/>
                </a:lnTo>
                <a:close/>
              </a:path>
              <a:path w="1148715" h="731520">
                <a:moveTo>
                  <a:pt x="1107439" y="230378"/>
                </a:moveTo>
                <a:lnTo>
                  <a:pt x="1107649" y="231305"/>
                </a:lnTo>
                <a:lnTo>
                  <a:pt x="1108075" y="232537"/>
                </a:lnTo>
                <a:lnTo>
                  <a:pt x="1107439" y="230378"/>
                </a:lnTo>
                <a:close/>
              </a:path>
              <a:path w="1148715" h="731520">
                <a:moveTo>
                  <a:pt x="1146475" y="230378"/>
                </a:moveTo>
                <a:lnTo>
                  <a:pt x="1107439" y="230378"/>
                </a:lnTo>
                <a:lnTo>
                  <a:pt x="1108075" y="232537"/>
                </a:lnTo>
                <a:lnTo>
                  <a:pt x="1146952" y="232537"/>
                </a:lnTo>
                <a:lnTo>
                  <a:pt x="1146475" y="230378"/>
                </a:lnTo>
                <a:close/>
              </a:path>
              <a:path w="1148715" h="731520">
                <a:moveTo>
                  <a:pt x="1104803" y="223062"/>
                </a:moveTo>
                <a:lnTo>
                  <a:pt x="1107649" y="231305"/>
                </a:lnTo>
                <a:lnTo>
                  <a:pt x="1107439" y="230378"/>
                </a:lnTo>
                <a:lnTo>
                  <a:pt x="1146475" y="230378"/>
                </a:lnTo>
                <a:lnTo>
                  <a:pt x="1145071" y="224028"/>
                </a:lnTo>
                <a:lnTo>
                  <a:pt x="1105281" y="224028"/>
                </a:lnTo>
                <a:lnTo>
                  <a:pt x="1104803" y="223062"/>
                </a:lnTo>
                <a:close/>
              </a:path>
              <a:path w="1148715" h="731520">
                <a:moveTo>
                  <a:pt x="251116" y="228854"/>
                </a:moveTo>
                <a:lnTo>
                  <a:pt x="250659" y="229386"/>
                </a:lnTo>
                <a:lnTo>
                  <a:pt x="251116" y="228854"/>
                </a:lnTo>
                <a:close/>
              </a:path>
              <a:path w="1148715" h="731520">
                <a:moveTo>
                  <a:pt x="1104391" y="221869"/>
                </a:moveTo>
                <a:lnTo>
                  <a:pt x="1104803" y="223062"/>
                </a:lnTo>
                <a:lnTo>
                  <a:pt x="1105281" y="224028"/>
                </a:lnTo>
                <a:lnTo>
                  <a:pt x="1104391" y="221869"/>
                </a:lnTo>
                <a:close/>
              </a:path>
              <a:path w="1148715" h="731520">
                <a:moveTo>
                  <a:pt x="1144593" y="221869"/>
                </a:moveTo>
                <a:lnTo>
                  <a:pt x="1104391" y="221869"/>
                </a:lnTo>
                <a:lnTo>
                  <a:pt x="1105281" y="224028"/>
                </a:lnTo>
                <a:lnTo>
                  <a:pt x="1145071" y="224028"/>
                </a:lnTo>
                <a:lnTo>
                  <a:pt x="1144593" y="221869"/>
                </a:lnTo>
                <a:close/>
              </a:path>
              <a:path w="1148715" h="731520">
                <a:moveTo>
                  <a:pt x="1100481" y="214312"/>
                </a:moveTo>
                <a:lnTo>
                  <a:pt x="1104803" y="223062"/>
                </a:lnTo>
                <a:lnTo>
                  <a:pt x="1104391" y="221869"/>
                </a:lnTo>
                <a:lnTo>
                  <a:pt x="1144593" y="221869"/>
                </a:lnTo>
                <a:lnTo>
                  <a:pt x="1144396" y="220980"/>
                </a:lnTo>
                <a:lnTo>
                  <a:pt x="1142416" y="215265"/>
                </a:lnTo>
                <a:lnTo>
                  <a:pt x="1101089" y="215265"/>
                </a:lnTo>
                <a:lnTo>
                  <a:pt x="1100481" y="214312"/>
                </a:lnTo>
                <a:close/>
              </a:path>
              <a:path w="1148715" h="731520">
                <a:moveTo>
                  <a:pt x="1100074" y="213487"/>
                </a:moveTo>
                <a:lnTo>
                  <a:pt x="1100481" y="214312"/>
                </a:lnTo>
                <a:lnTo>
                  <a:pt x="1101089" y="215265"/>
                </a:lnTo>
                <a:lnTo>
                  <a:pt x="1100074" y="213487"/>
                </a:lnTo>
                <a:close/>
              </a:path>
              <a:path w="1148715" h="731520">
                <a:moveTo>
                  <a:pt x="1141800" y="213487"/>
                </a:moveTo>
                <a:lnTo>
                  <a:pt x="1100074" y="213487"/>
                </a:lnTo>
                <a:lnTo>
                  <a:pt x="1101089" y="215265"/>
                </a:lnTo>
                <a:lnTo>
                  <a:pt x="1142416" y="215265"/>
                </a:lnTo>
                <a:lnTo>
                  <a:pt x="1141800" y="213487"/>
                </a:lnTo>
                <a:close/>
              </a:path>
              <a:path w="1148715" h="731520">
                <a:moveTo>
                  <a:pt x="1138254" y="204724"/>
                </a:moveTo>
                <a:lnTo>
                  <a:pt x="1094359" y="204724"/>
                </a:lnTo>
                <a:lnTo>
                  <a:pt x="1095375" y="206121"/>
                </a:lnTo>
                <a:lnTo>
                  <a:pt x="1100481" y="214312"/>
                </a:lnTo>
                <a:lnTo>
                  <a:pt x="1100074" y="213487"/>
                </a:lnTo>
                <a:lnTo>
                  <a:pt x="1141800" y="213487"/>
                </a:lnTo>
                <a:lnTo>
                  <a:pt x="1139952" y="208153"/>
                </a:lnTo>
                <a:lnTo>
                  <a:pt x="1138254" y="204724"/>
                </a:lnTo>
                <a:close/>
              </a:path>
              <a:path w="1148715" h="731520">
                <a:moveTo>
                  <a:pt x="270724" y="206121"/>
                </a:moveTo>
                <a:lnTo>
                  <a:pt x="270128" y="206756"/>
                </a:lnTo>
                <a:lnTo>
                  <a:pt x="270724" y="206121"/>
                </a:lnTo>
                <a:close/>
              </a:path>
              <a:path w="1148715" h="731520">
                <a:moveTo>
                  <a:pt x="1094641" y="205165"/>
                </a:moveTo>
                <a:lnTo>
                  <a:pt x="1095251" y="206121"/>
                </a:lnTo>
                <a:lnTo>
                  <a:pt x="1094641" y="205165"/>
                </a:lnTo>
                <a:close/>
              </a:path>
              <a:path w="1148715" h="731520">
                <a:moveTo>
                  <a:pt x="1094359" y="204724"/>
                </a:moveTo>
                <a:lnTo>
                  <a:pt x="1094641" y="205165"/>
                </a:lnTo>
                <a:lnTo>
                  <a:pt x="1095375" y="206121"/>
                </a:lnTo>
                <a:lnTo>
                  <a:pt x="1094359" y="204724"/>
                </a:lnTo>
                <a:close/>
              </a:path>
              <a:path w="1148715" h="731520">
                <a:moveTo>
                  <a:pt x="1133791" y="195706"/>
                </a:moveTo>
                <a:lnTo>
                  <a:pt x="1087374" y="195706"/>
                </a:lnTo>
                <a:lnTo>
                  <a:pt x="1088263" y="196850"/>
                </a:lnTo>
                <a:lnTo>
                  <a:pt x="1094641" y="205165"/>
                </a:lnTo>
                <a:lnTo>
                  <a:pt x="1094359" y="204724"/>
                </a:lnTo>
                <a:lnTo>
                  <a:pt x="1138254" y="204724"/>
                </a:lnTo>
                <a:lnTo>
                  <a:pt x="1133791" y="195706"/>
                </a:lnTo>
                <a:close/>
              </a:path>
              <a:path w="1148715" h="731520">
                <a:moveTo>
                  <a:pt x="1088189" y="196768"/>
                </a:moveTo>
                <a:close/>
              </a:path>
              <a:path w="1148715" h="731520">
                <a:moveTo>
                  <a:pt x="1128034" y="186562"/>
                </a:moveTo>
                <a:lnTo>
                  <a:pt x="1078991" y="186562"/>
                </a:lnTo>
                <a:lnTo>
                  <a:pt x="1080008" y="187579"/>
                </a:lnTo>
                <a:lnTo>
                  <a:pt x="1088189" y="196768"/>
                </a:lnTo>
                <a:lnTo>
                  <a:pt x="1087374" y="195706"/>
                </a:lnTo>
                <a:lnTo>
                  <a:pt x="1133791" y="195706"/>
                </a:lnTo>
                <a:lnTo>
                  <a:pt x="1128034" y="186562"/>
                </a:lnTo>
                <a:close/>
              </a:path>
              <a:path w="1148715" h="731520">
                <a:moveTo>
                  <a:pt x="1079243" y="186842"/>
                </a:moveTo>
                <a:lnTo>
                  <a:pt x="1079907" y="187579"/>
                </a:lnTo>
                <a:lnTo>
                  <a:pt x="1079243" y="186842"/>
                </a:lnTo>
                <a:close/>
              </a:path>
              <a:path w="1148715" h="731520">
                <a:moveTo>
                  <a:pt x="1078991" y="186562"/>
                </a:moveTo>
                <a:lnTo>
                  <a:pt x="1079243" y="186842"/>
                </a:lnTo>
                <a:lnTo>
                  <a:pt x="1080008" y="187579"/>
                </a:lnTo>
                <a:lnTo>
                  <a:pt x="1078991" y="186562"/>
                </a:lnTo>
                <a:close/>
              </a:path>
              <a:path w="1148715" h="731520">
                <a:moveTo>
                  <a:pt x="1058715" y="168185"/>
                </a:moveTo>
                <a:lnTo>
                  <a:pt x="1070356" y="178181"/>
                </a:lnTo>
                <a:lnTo>
                  <a:pt x="1079243" y="186842"/>
                </a:lnTo>
                <a:lnTo>
                  <a:pt x="1078991" y="186562"/>
                </a:lnTo>
                <a:lnTo>
                  <a:pt x="1128034" y="186562"/>
                </a:lnTo>
                <a:lnTo>
                  <a:pt x="1126109" y="183515"/>
                </a:lnTo>
                <a:lnTo>
                  <a:pt x="1117091" y="171958"/>
                </a:lnTo>
                <a:lnTo>
                  <a:pt x="1114382" y="168910"/>
                </a:lnTo>
                <a:lnTo>
                  <a:pt x="1059688" y="168910"/>
                </a:lnTo>
                <a:lnTo>
                  <a:pt x="1058715" y="168185"/>
                </a:lnTo>
                <a:close/>
              </a:path>
              <a:path w="1148715" h="731520">
                <a:moveTo>
                  <a:pt x="290917" y="184581"/>
                </a:moveTo>
                <a:lnTo>
                  <a:pt x="290449" y="185038"/>
                </a:lnTo>
                <a:lnTo>
                  <a:pt x="290917" y="184581"/>
                </a:lnTo>
                <a:close/>
              </a:path>
              <a:path w="1148715" h="731520">
                <a:moveTo>
                  <a:pt x="1069466" y="177419"/>
                </a:moveTo>
                <a:lnTo>
                  <a:pt x="1070257" y="178181"/>
                </a:lnTo>
                <a:lnTo>
                  <a:pt x="1069466" y="177419"/>
                </a:lnTo>
                <a:close/>
              </a:path>
              <a:path w="1148715" h="731520">
                <a:moveTo>
                  <a:pt x="1113705" y="168148"/>
                </a:moveTo>
                <a:lnTo>
                  <a:pt x="1058671" y="168148"/>
                </a:lnTo>
                <a:lnTo>
                  <a:pt x="1059688" y="168910"/>
                </a:lnTo>
                <a:lnTo>
                  <a:pt x="1114382" y="168910"/>
                </a:lnTo>
                <a:lnTo>
                  <a:pt x="1113705" y="168148"/>
                </a:lnTo>
                <a:close/>
              </a:path>
              <a:path w="1148715" h="731520">
                <a:moveTo>
                  <a:pt x="1033526" y="150113"/>
                </a:moveTo>
                <a:lnTo>
                  <a:pt x="1047368" y="159638"/>
                </a:lnTo>
                <a:lnTo>
                  <a:pt x="1058715" y="168185"/>
                </a:lnTo>
                <a:lnTo>
                  <a:pt x="1113705" y="168148"/>
                </a:lnTo>
                <a:lnTo>
                  <a:pt x="1106932" y="160527"/>
                </a:lnTo>
                <a:lnTo>
                  <a:pt x="1096549" y="150495"/>
                </a:lnTo>
                <a:lnTo>
                  <a:pt x="1034288" y="150495"/>
                </a:lnTo>
                <a:lnTo>
                  <a:pt x="1033526" y="150113"/>
                </a:lnTo>
                <a:close/>
              </a:path>
              <a:path w="1148715" h="731520">
                <a:moveTo>
                  <a:pt x="311989" y="164084"/>
                </a:moveTo>
                <a:lnTo>
                  <a:pt x="311276" y="164719"/>
                </a:lnTo>
                <a:lnTo>
                  <a:pt x="311989" y="164084"/>
                </a:lnTo>
                <a:close/>
              </a:path>
              <a:path w="1148715" h="731520">
                <a:moveTo>
                  <a:pt x="1046734" y="159258"/>
                </a:moveTo>
                <a:lnTo>
                  <a:pt x="1047245" y="159638"/>
                </a:lnTo>
                <a:lnTo>
                  <a:pt x="1046734" y="159258"/>
                </a:lnTo>
                <a:close/>
              </a:path>
              <a:path w="1148715" h="731520">
                <a:moveTo>
                  <a:pt x="1085750" y="141224"/>
                </a:moveTo>
                <a:lnTo>
                  <a:pt x="1019302" y="141224"/>
                </a:lnTo>
                <a:lnTo>
                  <a:pt x="1019937" y="141604"/>
                </a:lnTo>
                <a:lnTo>
                  <a:pt x="1034288" y="150495"/>
                </a:lnTo>
                <a:lnTo>
                  <a:pt x="1096549" y="150495"/>
                </a:lnTo>
                <a:lnTo>
                  <a:pt x="1095629" y="149606"/>
                </a:lnTo>
                <a:lnTo>
                  <a:pt x="1085750" y="141224"/>
                </a:lnTo>
                <a:close/>
              </a:path>
              <a:path w="1148715" h="731520">
                <a:moveTo>
                  <a:pt x="333155" y="145229"/>
                </a:moveTo>
                <a:lnTo>
                  <a:pt x="332613" y="145669"/>
                </a:lnTo>
                <a:lnTo>
                  <a:pt x="333155" y="145229"/>
                </a:lnTo>
                <a:close/>
              </a:path>
              <a:path w="1148715" h="731520">
                <a:moveTo>
                  <a:pt x="333396" y="145034"/>
                </a:moveTo>
                <a:lnTo>
                  <a:pt x="333155" y="145229"/>
                </a:lnTo>
                <a:lnTo>
                  <a:pt x="333396" y="145034"/>
                </a:lnTo>
                <a:close/>
              </a:path>
              <a:path w="1148715" h="731520">
                <a:moveTo>
                  <a:pt x="1019703" y="141472"/>
                </a:moveTo>
                <a:lnTo>
                  <a:pt x="1019917" y="141604"/>
                </a:lnTo>
                <a:lnTo>
                  <a:pt x="1019703" y="141472"/>
                </a:lnTo>
                <a:close/>
              </a:path>
              <a:path w="1148715" h="731520">
                <a:moveTo>
                  <a:pt x="987806" y="124078"/>
                </a:moveTo>
                <a:lnTo>
                  <a:pt x="1004569" y="132841"/>
                </a:lnTo>
                <a:lnTo>
                  <a:pt x="1019703" y="141472"/>
                </a:lnTo>
                <a:lnTo>
                  <a:pt x="1019302" y="141224"/>
                </a:lnTo>
                <a:lnTo>
                  <a:pt x="1085750" y="141224"/>
                </a:lnTo>
                <a:lnTo>
                  <a:pt x="1083056" y="138937"/>
                </a:lnTo>
                <a:lnTo>
                  <a:pt x="1069466" y="128524"/>
                </a:lnTo>
                <a:lnTo>
                  <a:pt x="1063366" y="124333"/>
                </a:lnTo>
                <a:lnTo>
                  <a:pt x="988440" y="124333"/>
                </a:lnTo>
                <a:lnTo>
                  <a:pt x="987806" y="124078"/>
                </a:lnTo>
                <a:close/>
              </a:path>
              <a:path w="1148715" h="731520">
                <a:moveTo>
                  <a:pt x="1004062" y="132587"/>
                </a:moveTo>
                <a:lnTo>
                  <a:pt x="1004509" y="132841"/>
                </a:lnTo>
                <a:lnTo>
                  <a:pt x="1004062" y="132587"/>
                </a:lnTo>
                <a:close/>
              </a:path>
              <a:path w="1148715" h="731520">
                <a:moveTo>
                  <a:pt x="355448" y="127253"/>
                </a:moveTo>
                <a:lnTo>
                  <a:pt x="354584" y="127888"/>
                </a:lnTo>
                <a:lnTo>
                  <a:pt x="355448" y="127253"/>
                </a:lnTo>
                <a:close/>
              </a:path>
              <a:path w="1148715" h="731520">
                <a:moveTo>
                  <a:pt x="1050567" y="115824"/>
                </a:moveTo>
                <a:lnTo>
                  <a:pt x="970661" y="115824"/>
                </a:lnTo>
                <a:lnTo>
                  <a:pt x="988440" y="124333"/>
                </a:lnTo>
                <a:lnTo>
                  <a:pt x="1063366" y="124333"/>
                </a:lnTo>
                <a:lnTo>
                  <a:pt x="1054862" y="118490"/>
                </a:lnTo>
                <a:lnTo>
                  <a:pt x="1050567" y="115824"/>
                </a:lnTo>
                <a:close/>
              </a:path>
              <a:path w="1148715" h="731520">
                <a:moveTo>
                  <a:pt x="952500" y="107950"/>
                </a:moveTo>
                <a:lnTo>
                  <a:pt x="971168" y="116077"/>
                </a:lnTo>
                <a:lnTo>
                  <a:pt x="970661" y="115824"/>
                </a:lnTo>
                <a:lnTo>
                  <a:pt x="1050567" y="115824"/>
                </a:lnTo>
                <a:lnTo>
                  <a:pt x="1039113" y="108712"/>
                </a:lnTo>
                <a:lnTo>
                  <a:pt x="1037998" y="108076"/>
                </a:lnTo>
                <a:lnTo>
                  <a:pt x="953008" y="108076"/>
                </a:lnTo>
                <a:lnTo>
                  <a:pt x="952500" y="107950"/>
                </a:lnTo>
                <a:close/>
              </a:path>
              <a:path w="1148715" h="731520">
                <a:moveTo>
                  <a:pt x="376898" y="111492"/>
                </a:moveTo>
                <a:lnTo>
                  <a:pt x="376682" y="111633"/>
                </a:lnTo>
                <a:lnTo>
                  <a:pt x="376898" y="111492"/>
                </a:lnTo>
                <a:close/>
              </a:path>
              <a:path w="1148715" h="731520">
                <a:moveTo>
                  <a:pt x="377658" y="110998"/>
                </a:moveTo>
                <a:lnTo>
                  <a:pt x="376898" y="111492"/>
                </a:lnTo>
                <a:lnTo>
                  <a:pt x="377658" y="110998"/>
                </a:lnTo>
                <a:close/>
              </a:path>
              <a:path w="1148715" h="731520">
                <a:moveTo>
                  <a:pt x="1024165" y="100202"/>
                </a:moveTo>
                <a:lnTo>
                  <a:pt x="933576" y="100202"/>
                </a:lnTo>
                <a:lnTo>
                  <a:pt x="934212" y="100457"/>
                </a:lnTo>
                <a:lnTo>
                  <a:pt x="953008" y="108076"/>
                </a:lnTo>
                <a:lnTo>
                  <a:pt x="1037998" y="108076"/>
                </a:lnTo>
                <a:lnTo>
                  <a:pt x="1024165" y="100202"/>
                </a:lnTo>
                <a:close/>
              </a:path>
              <a:path w="1148715" h="731520">
                <a:moveTo>
                  <a:pt x="934107" y="100418"/>
                </a:moveTo>
                <a:close/>
              </a:path>
              <a:path w="1148715" h="731520">
                <a:moveTo>
                  <a:pt x="1010521" y="92963"/>
                </a:moveTo>
                <a:lnTo>
                  <a:pt x="914146" y="92963"/>
                </a:lnTo>
                <a:lnTo>
                  <a:pt x="934107" y="100418"/>
                </a:lnTo>
                <a:lnTo>
                  <a:pt x="933576" y="100202"/>
                </a:lnTo>
                <a:lnTo>
                  <a:pt x="1024165" y="100202"/>
                </a:lnTo>
                <a:lnTo>
                  <a:pt x="1022604" y="99313"/>
                </a:lnTo>
                <a:lnTo>
                  <a:pt x="1010521" y="92963"/>
                </a:lnTo>
                <a:close/>
              </a:path>
              <a:path w="1148715" h="731520">
                <a:moveTo>
                  <a:pt x="400418" y="96265"/>
                </a:moveTo>
                <a:lnTo>
                  <a:pt x="399541" y="96774"/>
                </a:lnTo>
                <a:lnTo>
                  <a:pt x="400418" y="96265"/>
                </a:lnTo>
                <a:close/>
              </a:path>
              <a:path w="1148715" h="731520">
                <a:moveTo>
                  <a:pt x="996397" y="85978"/>
                </a:moveTo>
                <a:lnTo>
                  <a:pt x="893699" y="85978"/>
                </a:lnTo>
                <a:lnTo>
                  <a:pt x="914526" y="93218"/>
                </a:lnTo>
                <a:lnTo>
                  <a:pt x="914146" y="92963"/>
                </a:lnTo>
                <a:lnTo>
                  <a:pt x="1010521" y="92963"/>
                </a:lnTo>
                <a:lnTo>
                  <a:pt x="1005205" y="90170"/>
                </a:lnTo>
                <a:lnTo>
                  <a:pt x="996397" y="85978"/>
                </a:lnTo>
                <a:close/>
              </a:path>
              <a:path w="1148715" h="731520">
                <a:moveTo>
                  <a:pt x="982240" y="79375"/>
                </a:moveTo>
                <a:lnTo>
                  <a:pt x="872744" y="79375"/>
                </a:lnTo>
                <a:lnTo>
                  <a:pt x="894080" y="86233"/>
                </a:lnTo>
                <a:lnTo>
                  <a:pt x="893699" y="85978"/>
                </a:lnTo>
                <a:lnTo>
                  <a:pt x="996397" y="85978"/>
                </a:lnTo>
                <a:lnTo>
                  <a:pt x="986789" y="81407"/>
                </a:lnTo>
                <a:lnTo>
                  <a:pt x="982240" y="79375"/>
                </a:lnTo>
                <a:close/>
              </a:path>
              <a:path w="1148715" h="731520">
                <a:moveTo>
                  <a:pt x="423671" y="82931"/>
                </a:moveTo>
                <a:lnTo>
                  <a:pt x="423418" y="82931"/>
                </a:lnTo>
                <a:lnTo>
                  <a:pt x="422401" y="83565"/>
                </a:lnTo>
                <a:lnTo>
                  <a:pt x="423671" y="82931"/>
                </a:lnTo>
                <a:close/>
              </a:path>
              <a:path w="1148715" h="731520">
                <a:moveTo>
                  <a:pt x="968592" y="73278"/>
                </a:moveTo>
                <a:lnTo>
                  <a:pt x="851153" y="73278"/>
                </a:lnTo>
                <a:lnTo>
                  <a:pt x="873251" y="79628"/>
                </a:lnTo>
                <a:lnTo>
                  <a:pt x="872744" y="79375"/>
                </a:lnTo>
                <a:lnTo>
                  <a:pt x="982240" y="79375"/>
                </a:lnTo>
                <a:lnTo>
                  <a:pt x="968592" y="73278"/>
                </a:lnTo>
                <a:close/>
              </a:path>
              <a:path w="1148715" h="731520">
                <a:moveTo>
                  <a:pt x="954258" y="67437"/>
                </a:moveTo>
                <a:lnTo>
                  <a:pt x="828928" y="67437"/>
                </a:lnTo>
                <a:lnTo>
                  <a:pt x="851535" y="73406"/>
                </a:lnTo>
                <a:lnTo>
                  <a:pt x="851153" y="73278"/>
                </a:lnTo>
                <a:lnTo>
                  <a:pt x="968592" y="73278"/>
                </a:lnTo>
                <a:lnTo>
                  <a:pt x="967739" y="72898"/>
                </a:lnTo>
                <a:lnTo>
                  <a:pt x="954258" y="67437"/>
                </a:lnTo>
                <a:close/>
              </a:path>
              <a:path w="1148715" h="731520">
                <a:moveTo>
                  <a:pt x="446786" y="71374"/>
                </a:moveTo>
                <a:lnTo>
                  <a:pt x="445643" y="71754"/>
                </a:lnTo>
                <a:lnTo>
                  <a:pt x="446024" y="71754"/>
                </a:lnTo>
                <a:lnTo>
                  <a:pt x="446786" y="71374"/>
                </a:lnTo>
                <a:close/>
              </a:path>
              <a:path w="1148715" h="731520">
                <a:moveTo>
                  <a:pt x="782955" y="57276"/>
                </a:moveTo>
                <a:lnTo>
                  <a:pt x="829563" y="67690"/>
                </a:lnTo>
                <a:lnTo>
                  <a:pt x="828928" y="67437"/>
                </a:lnTo>
                <a:lnTo>
                  <a:pt x="954258" y="67437"/>
                </a:lnTo>
                <a:lnTo>
                  <a:pt x="947674" y="64770"/>
                </a:lnTo>
                <a:lnTo>
                  <a:pt x="927785" y="57403"/>
                </a:lnTo>
                <a:lnTo>
                  <a:pt x="783844" y="57403"/>
                </a:lnTo>
                <a:lnTo>
                  <a:pt x="782955" y="57276"/>
                </a:lnTo>
                <a:close/>
              </a:path>
              <a:path w="1148715" h="731520">
                <a:moveTo>
                  <a:pt x="470281" y="61340"/>
                </a:moveTo>
                <a:lnTo>
                  <a:pt x="469138" y="61722"/>
                </a:lnTo>
                <a:lnTo>
                  <a:pt x="469379" y="61722"/>
                </a:lnTo>
                <a:lnTo>
                  <a:pt x="470281" y="61340"/>
                </a:lnTo>
                <a:close/>
              </a:path>
              <a:path w="1148715" h="731520">
                <a:moveTo>
                  <a:pt x="903336" y="49149"/>
                </a:moveTo>
                <a:lnTo>
                  <a:pt x="735584" y="49149"/>
                </a:lnTo>
                <a:lnTo>
                  <a:pt x="783844" y="57403"/>
                </a:lnTo>
                <a:lnTo>
                  <a:pt x="927785" y="57403"/>
                </a:lnTo>
                <a:lnTo>
                  <a:pt x="927100" y="57150"/>
                </a:lnTo>
                <a:lnTo>
                  <a:pt x="905763" y="49911"/>
                </a:lnTo>
                <a:lnTo>
                  <a:pt x="903336" y="49149"/>
                </a:lnTo>
                <a:close/>
              </a:path>
              <a:path w="1148715" h="731520">
                <a:moveTo>
                  <a:pt x="494486" y="52959"/>
                </a:moveTo>
                <a:lnTo>
                  <a:pt x="493902" y="52959"/>
                </a:lnTo>
                <a:lnTo>
                  <a:pt x="492633" y="53466"/>
                </a:lnTo>
                <a:lnTo>
                  <a:pt x="494486" y="52959"/>
                </a:lnTo>
                <a:close/>
              </a:path>
              <a:path w="1148715" h="731520">
                <a:moveTo>
                  <a:pt x="866633" y="38100"/>
                </a:moveTo>
                <a:lnTo>
                  <a:pt x="589076" y="38108"/>
                </a:lnTo>
                <a:lnTo>
                  <a:pt x="613663" y="38353"/>
                </a:lnTo>
                <a:lnTo>
                  <a:pt x="613028" y="38353"/>
                </a:lnTo>
                <a:lnTo>
                  <a:pt x="638301" y="39370"/>
                </a:lnTo>
                <a:lnTo>
                  <a:pt x="637794" y="39370"/>
                </a:lnTo>
                <a:lnTo>
                  <a:pt x="663066" y="41021"/>
                </a:lnTo>
                <a:lnTo>
                  <a:pt x="662686" y="41021"/>
                </a:lnTo>
                <a:lnTo>
                  <a:pt x="687705" y="43179"/>
                </a:lnTo>
                <a:lnTo>
                  <a:pt x="687197" y="43179"/>
                </a:lnTo>
                <a:lnTo>
                  <a:pt x="712088" y="45847"/>
                </a:lnTo>
                <a:lnTo>
                  <a:pt x="711581" y="45847"/>
                </a:lnTo>
                <a:lnTo>
                  <a:pt x="736219" y="49275"/>
                </a:lnTo>
                <a:lnTo>
                  <a:pt x="735584" y="49149"/>
                </a:lnTo>
                <a:lnTo>
                  <a:pt x="903336" y="49149"/>
                </a:lnTo>
                <a:lnTo>
                  <a:pt x="883920" y="43052"/>
                </a:lnTo>
                <a:lnTo>
                  <a:pt x="866633" y="38100"/>
                </a:lnTo>
                <a:close/>
              </a:path>
              <a:path w="1148715" h="731520">
                <a:moveTo>
                  <a:pt x="517651" y="46609"/>
                </a:moveTo>
                <a:lnTo>
                  <a:pt x="516382" y="46862"/>
                </a:lnTo>
                <a:lnTo>
                  <a:pt x="516725" y="46862"/>
                </a:lnTo>
                <a:lnTo>
                  <a:pt x="517651" y="46609"/>
                </a:lnTo>
                <a:close/>
              </a:path>
              <a:path w="1148715" h="731520">
                <a:moveTo>
                  <a:pt x="541655" y="41783"/>
                </a:moveTo>
                <a:lnTo>
                  <a:pt x="540131" y="42037"/>
                </a:lnTo>
                <a:lnTo>
                  <a:pt x="540781" y="41958"/>
                </a:lnTo>
                <a:lnTo>
                  <a:pt x="541655" y="41783"/>
                </a:lnTo>
                <a:close/>
              </a:path>
              <a:path w="1148715" h="731520">
                <a:moveTo>
                  <a:pt x="540781" y="41958"/>
                </a:moveTo>
                <a:lnTo>
                  <a:pt x="540131" y="42037"/>
                </a:lnTo>
                <a:lnTo>
                  <a:pt x="540391" y="42037"/>
                </a:lnTo>
                <a:lnTo>
                  <a:pt x="540781" y="41958"/>
                </a:lnTo>
                <a:close/>
              </a:path>
              <a:path w="1148715" h="731520">
                <a:moveTo>
                  <a:pt x="542237" y="41783"/>
                </a:moveTo>
                <a:lnTo>
                  <a:pt x="541655" y="41783"/>
                </a:lnTo>
                <a:lnTo>
                  <a:pt x="540781" y="41958"/>
                </a:lnTo>
                <a:lnTo>
                  <a:pt x="542237" y="41783"/>
                </a:lnTo>
                <a:close/>
              </a:path>
              <a:path w="1148715" h="731520">
                <a:moveTo>
                  <a:pt x="565403" y="38988"/>
                </a:moveTo>
                <a:lnTo>
                  <a:pt x="563880" y="39115"/>
                </a:lnTo>
                <a:lnTo>
                  <a:pt x="564584" y="39087"/>
                </a:lnTo>
                <a:lnTo>
                  <a:pt x="565403" y="38988"/>
                </a:lnTo>
                <a:close/>
              </a:path>
              <a:path w="1148715" h="731520">
                <a:moveTo>
                  <a:pt x="564584" y="39087"/>
                </a:moveTo>
                <a:lnTo>
                  <a:pt x="563880" y="39115"/>
                </a:lnTo>
                <a:lnTo>
                  <a:pt x="564350" y="39115"/>
                </a:lnTo>
                <a:lnTo>
                  <a:pt x="564584" y="39087"/>
                </a:lnTo>
                <a:close/>
              </a:path>
              <a:path w="1148715" h="731520">
                <a:moveTo>
                  <a:pt x="567055" y="38988"/>
                </a:moveTo>
                <a:lnTo>
                  <a:pt x="565403" y="38988"/>
                </a:lnTo>
                <a:lnTo>
                  <a:pt x="564584" y="39087"/>
                </a:lnTo>
                <a:lnTo>
                  <a:pt x="567055" y="3898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1763167"/>
            <a:ext cx="10151745" cy="36322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Window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AVG,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COUNT,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endParaRPr sz="2400">
              <a:latin typeface="Calibri"/>
              <a:cs typeface="Calibr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calculation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rows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(window) </a:t>
            </a:r>
            <a:r>
              <a:rPr dirty="0" sz="2400">
                <a:solidFill>
                  <a:srgbClr val="FFFF00"/>
                </a:solidFill>
                <a:latin typeface="Calibri"/>
                <a:cs typeface="Calibri"/>
              </a:rPr>
              <a:t>BUT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rows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final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Calibri"/>
              <a:cs typeface="Calibri"/>
            </a:endParaRPr>
          </a:p>
          <a:p>
            <a:pPr algn="ctr" marL="1364615">
              <a:lnSpc>
                <a:spcPts val="1839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  <a:p>
            <a:pPr algn="ctr" marR="7230109">
              <a:lnSpc>
                <a:spcPts val="1839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477770">
              <a:lnSpc>
                <a:spcPts val="3200"/>
              </a:lnSpc>
              <a:spcBef>
                <a:spcPts val="65"/>
              </a:spcBef>
            </a:pP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Tom,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34,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York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City,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2800">
              <a:latin typeface="Calibri"/>
              <a:cs typeface="Calibri"/>
            </a:endParaRPr>
          </a:p>
          <a:p>
            <a:pPr algn="r" marR="1244600">
              <a:lnSpc>
                <a:spcPts val="2000"/>
              </a:lnSpc>
            </a:pPr>
            <a:r>
              <a:rPr dirty="0" sz="1800" spc="-35">
                <a:solidFill>
                  <a:srgbClr val="FFFF00"/>
                </a:solidFill>
                <a:latin typeface="Calibri"/>
                <a:cs typeface="Calibri"/>
              </a:rPr>
              <a:t>AVG</a:t>
            </a:r>
            <a:r>
              <a:rPr dirty="0" sz="1800" spc="-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3DC94"/>
                </a:solidFill>
                <a:latin typeface="Calibri"/>
                <a:cs typeface="Calibri"/>
              </a:rPr>
              <a:t>Age</a:t>
            </a:r>
            <a:r>
              <a:rPr dirty="0" sz="1800" spc="-25">
                <a:solidFill>
                  <a:srgbClr val="53DC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53DC94"/>
                </a:solidFill>
                <a:latin typeface="Calibri"/>
                <a:cs typeface="Calibri"/>
              </a:rPr>
              <a:t>in </a:t>
            </a:r>
            <a:r>
              <a:rPr dirty="0" sz="1800">
                <a:solidFill>
                  <a:srgbClr val="53DC94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53DC9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285940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6491" y="4680965"/>
            <a:ext cx="413384" cy="396875"/>
          </a:xfrm>
          <a:custGeom>
            <a:avLst/>
            <a:gdLst/>
            <a:ahLst/>
            <a:cxnLst/>
            <a:rect l="l" t="t" r="r" b="b"/>
            <a:pathLst>
              <a:path w="413385" h="396875">
                <a:moveTo>
                  <a:pt x="215614" y="178563"/>
                </a:moveTo>
                <a:lnTo>
                  <a:pt x="206756" y="178942"/>
                </a:lnTo>
                <a:lnTo>
                  <a:pt x="197231" y="179196"/>
                </a:lnTo>
                <a:lnTo>
                  <a:pt x="187071" y="180212"/>
                </a:lnTo>
                <a:lnTo>
                  <a:pt x="148462" y="189864"/>
                </a:lnTo>
                <a:lnTo>
                  <a:pt x="112013" y="207644"/>
                </a:lnTo>
                <a:lnTo>
                  <a:pt x="78994" y="232155"/>
                </a:lnTo>
                <a:lnTo>
                  <a:pt x="50419" y="262254"/>
                </a:lnTo>
                <a:lnTo>
                  <a:pt x="27178" y="296798"/>
                </a:lnTo>
                <a:lnTo>
                  <a:pt x="10287" y="334771"/>
                </a:lnTo>
                <a:lnTo>
                  <a:pt x="1143" y="375030"/>
                </a:lnTo>
                <a:lnTo>
                  <a:pt x="0" y="394715"/>
                </a:lnTo>
                <a:lnTo>
                  <a:pt x="38100" y="396874"/>
                </a:lnTo>
                <a:lnTo>
                  <a:pt x="38998" y="380364"/>
                </a:lnTo>
                <a:lnTo>
                  <a:pt x="38862" y="380364"/>
                </a:lnTo>
                <a:lnTo>
                  <a:pt x="39116" y="378205"/>
                </a:lnTo>
                <a:lnTo>
                  <a:pt x="41706" y="363981"/>
                </a:lnTo>
                <a:lnTo>
                  <a:pt x="41529" y="363981"/>
                </a:lnTo>
                <a:lnTo>
                  <a:pt x="42037" y="362076"/>
                </a:lnTo>
                <a:lnTo>
                  <a:pt x="46255" y="347725"/>
                </a:lnTo>
                <a:lnTo>
                  <a:pt x="46100" y="347725"/>
                </a:lnTo>
                <a:lnTo>
                  <a:pt x="52959" y="329945"/>
                </a:lnTo>
                <a:lnTo>
                  <a:pt x="53149" y="329945"/>
                </a:lnTo>
                <a:lnTo>
                  <a:pt x="60134" y="315975"/>
                </a:lnTo>
                <a:lnTo>
                  <a:pt x="60833" y="314578"/>
                </a:lnTo>
                <a:lnTo>
                  <a:pt x="69248" y="300989"/>
                </a:lnTo>
                <a:lnTo>
                  <a:pt x="69087" y="300989"/>
                </a:lnTo>
                <a:lnTo>
                  <a:pt x="70104" y="299592"/>
                </a:lnTo>
                <a:lnTo>
                  <a:pt x="79667" y="286765"/>
                </a:lnTo>
                <a:lnTo>
                  <a:pt x="80518" y="285622"/>
                </a:lnTo>
                <a:lnTo>
                  <a:pt x="91209" y="273430"/>
                </a:lnTo>
                <a:lnTo>
                  <a:pt x="92202" y="272287"/>
                </a:lnTo>
                <a:lnTo>
                  <a:pt x="92361" y="272287"/>
                </a:lnTo>
                <a:lnTo>
                  <a:pt x="103856" y="261111"/>
                </a:lnTo>
                <a:lnTo>
                  <a:pt x="104902" y="260095"/>
                </a:lnTo>
                <a:lnTo>
                  <a:pt x="117237" y="250189"/>
                </a:lnTo>
                <a:lnTo>
                  <a:pt x="117094" y="250189"/>
                </a:lnTo>
                <a:lnTo>
                  <a:pt x="118491" y="249173"/>
                </a:lnTo>
                <a:lnTo>
                  <a:pt x="131397" y="240537"/>
                </a:lnTo>
                <a:lnTo>
                  <a:pt x="131191" y="240537"/>
                </a:lnTo>
                <a:lnTo>
                  <a:pt x="132715" y="239648"/>
                </a:lnTo>
                <a:lnTo>
                  <a:pt x="145844" y="232409"/>
                </a:lnTo>
                <a:lnTo>
                  <a:pt x="145669" y="232409"/>
                </a:lnTo>
                <a:lnTo>
                  <a:pt x="147447" y="231520"/>
                </a:lnTo>
                <a:lnTo>
                  <a:pt x="147780" y="231520"/>
                </a:lnTo>
                <a:lnTo>
                  <a:pt x="161051" y="225932"/>
                </a:lnTo>
                <a:lnTo>
                  <a:pt x="160782" y="225932"/>
                </a:lnTo>
                <a:lnTo>
                  <a:pt x="162560" y="225297"/>
                </a:lnTo>
                <a:lnTo>
                  <a:pt x="162823" y="225297"/>
                </a:lnTo>
                <a:lnTo>
                  <a:pt x="176294" y="221106"/>
                </a:lnTo>
                <a:lnTo>
                  <a:pt x="175768" y="221106"/>
                </a:lnTo>
                <a:lnTo>
                  <a:pt x="177927" y="220598"/>
                </a:lnTo>
                <a:lnTo>
                  <a:pt x="178464" y="220598"/>
                </a:lnTo>
                <a:lnTo>
                  <a:pt x="191945" y="218058"/>
                </a:lnTo>
                <a:lnTo>
                  <a:pt x="191643" y="218058"/>
                </a:lnTo>
                <a:lnTo>
                  <a:pt x="193294" y="217804"/>
                </a:lnTo>
                <a:lnTo>
                  <a:pt x="194146" y="217804"/>
                </a:lnTo>
                <a:lnTo>
                  <a:pt x="199154" y="217296"/>
                </a:lnTo>
                <a:lnTo>
                  <a:pt x="200406" y="217169"/>
                </a:lnTo>
                <a:lnTo>
                  <a:pt x="202099" y="217169"/>
                </a:lnTo>
                <a:lnTo>
                  <a:pt x="208025" y="216915"/>
                </a:lnTo>
                <a:lnTo>
                  <a:pt x="217424" y="216661"/>
                </a:lnTo>
                <a:lnTo>
                  <a:pt x="266319" y="205993"/>
                </a:lnTo>
                <a:lnTo>
                  <a:pt x="302641" y="188213"/>
                </a:lnTo>
                <a:lnTo>
                  <a:pt x="316666" y="178688"/>
                </a:lnTo>
                <a:lnTo>
                  <a:pt x="214375" y="178688"/>
                </a:lnTo>
                <a:lnTo>
                  <a:pt x="215614" y="178563"/>
                </a:lnTo>
                <a:close/>
              </a:path>
              <a:path w="413385" h="396875">
                <a:moveTo>
                  <a:pt x="39116" y="378205"/>
                </a:moveTo>
                <a:lnTo>
                  <a:pt x="38862" y="380364"/>
                </a:lnTo>
                <a:lnTo>
                  <a:pt x="39060" y="379219"/>
                </a:lnTo>
                <a:lnTo>
                  <a:pt x="39116" y="378205"/>
                </a:lnTo>
                <a:close/>
              </a:path>
              <a:path w="413385" h="396875">
                <a:moveTo>
                  <a:pt x="39060" y="379219"/>
                </a:moveTo>
                <a:lnTo>
                  <a:pt x="38862" y="380364"/>
                </a:lnTo>
                <a:lnTo>
                  <a:pt x="38998" y="380364"/>
                </a:lnTo>
                <a:lnTo>
                  <a:pt x="39060" y="379219"/>
                </a:lnTo>
                <a:close/>
              </a:path>
              <a:path w="413385" h="396875">
                <a:moveTo>
                  <a:pt x="39236" y="378205"/>
                </a:moveTo>
                <a:lnTo>
                  <a:pt x="39060" y="379219"/>
                </a:lnTo>
                <a:lnTo>
                  <a:pt x="39236" y="378205"/>
                </a:lnTo>
                <a:close/>
              </a:path>
              <a:path w="413385" h="396875">
                <a:moveTo>
                  <a:pt x="42037" y="362076"/>
                </a:moveTo>
                <a:lnTo>
                  <a:pt x="41529" y="363981"/>
                </a:lnTo>
                <a:lnTo>
                  <a:pt x="41968" y="362469"/>
                </a:lnTo>
                <a:lnTo>
                  <a:pt x="42037" y="362076"/>
                </a:lnTo>
                <a:close/>
              </a:path>
              <a:path w="413385" h="396875">
                <a:moveTo>
                  <a:pt x="41968" y="362469"/>
                </a:moveTo>
                <a:lnTo>
                  <a:pt x="41529" y="363981"/>
                </a:lnTo>
                <a:lnTo>
                  <a:pt x="41706" y="363981"/>
                </a:lnTo>
                <a:lnTo>
                  <a:pt x="41968" y="362469"/>
                </a:lnTo>
                <a:close/>
              </a:path>
              <a:path w="413385" h="396875">
                <a:moveTo>
                  <a:pt x="42082" y="362076"/>
                </a:moveTo>
                <a:lnTo>
                  <a:pt x="41968" y="362469"/>
                </a:lnTo>
                <a:lnTo>
                  <a:pt x="42082" y="362076"/>
                </a:lnTo>
                <a:close/>
              </a:path>
              <a:path w="413385" h="396875">
                <a:moveTo>
                  <a:pt x="46730" y="346094"/>
                </a:moveTo>
                <a:lnTo>
                  <a:pt x="46100" y="347725"/>
                </a:lnTo>
                <a:lnTo>
                  <a:pt x="46255" y="347725"/>
                </a:lnTo>
                <a:lnTo>
                  <a:pt x="46730" y="346094"/>
                </a:lnTo>
                <a:close/>
              </a:path>
              <a:path w="413385" h="396875">
                <a:moveTo>
                  <a:pt x="53149" y="329945"/>
                </a:moveTo>
                <a:lnTo>
                  <a:pt x="52959" y="329945"/>
                </a:lnTo>
                <a:lnTo>
                  <a:pt x="52324" y="331596"/>
                </a:lnTo>
                <a:lnTo>
                  <a:pt x="53149" y="329945"/>
                </a:lnTo>
                <a:close/>
              </a:path>
              <a:path w="413385" h="396875">
                <a:moveTo>
                  <a:pt x="60833" y="314578"/>
                </a:moveTo>
                <a:lnTo>
                  <a:pt x="60071" y="315975"/>
                </a:lnTo>
                <a:lnTo>
                  <a:pt x="60452" y="315340"/>
                </a:lnTo>
                <a:lnTo>
                  <a:pt x="60833" y="314578"/>
                </a:lnTo>
                <a:close/>
              </a:path>
              <a:path w="413385" h="396875">
                <a:moveTo>
                  <a:pt x="60416" y="315411"/>
                </a:moveTo>
                <a:lnTo>
                  <a:pt x="60071" y="315975"/>
                </a:lnTo>
                <a:lnTo>
                  <a:pt x="60416" y="315411"/>
                </a:lnTo>
                <a:close/>
              </a:path>
              <a:path w="413385" h="396875">
                <a:moveTo>
                  <a:pt x="60926" y="314578"/>
                </a:moveTo>
                <a:lnTo>
                  <a:pt x="60416" y="315411"/>
                </a:lnTo>
                <a:lnTo>
                  <a:pt x="60926" y="314578"/>
                </a:lnTo>
                <a:close/>
              </a:path>
              <a:path w="413385" h="396875">
                <a:moveTo>
                  <a:pt x="70104" y="299592"/>
                </a:moveTo>
                <a:lnTo>
                  <a:pt x="69087" y="300989"/>
                </a:lnTo>
                <a:lnTo>
                  <a:pt x="69996" y="299768"/>
                </a:lnTo>
                <a:lnTo>
                  <a:pt x="70104" y="299592"/>
                </a:lnTo>
                <a:close/>
              </a:path>
              <a:path w="413385" h="396875">
                <a:moveTo>
                  <a:pt x="69996" y="299768"/>
                </a:moveTo>
                <a:lnTo>
                  <a:pt x="69087" y="300989"/>
                </a:lnTo>
                <a:lnTo>
                  <a:pt x="69248" y="300989"/>
                </a:lnTo>
                <a:lnTo>
                  <a:pt x="69996" y="299768"/>
                </a:lnTo>
                <a:close/>
              </a:path>
              <a:path w="413385" h="396875">
                <a:moveTo>
                  <a:pt x="70127" y="299592"/>
                </a:moveTo>
                <a:lnTo>
                  <a:pt x="69996" y="299768"/>
                </a:lnTo>
                <a:lnTo>
                  <a:pt x="70127" y="299592"/>
                </a:lnTo>
                <a:close/>
              </a:path>
              <a:path w="413385" h="396875">
                <a:moveTo>
                  <a:pt x="80518" y="285622"/>
                </a:moveTo>
                <a:lnTo>
                  <a:pt x="79629" y="286765"/>
                </a:lnTo>
                <a:lnTo>
                  <a:pt x="79899" y="286454"/>
                </a:lnTo>
                <a:lnTo>
                  <a:pt x="80518" y="285622"/>
                </a:lnTo>
                <a:close/>
              </a:path>
              <a:path w="413385" h="396875">
                <a:moveTo>
                  <a:pt x="79899" y="286454"/>
                </a:moveTo>
                <a:lnTo>
                  <a:pt x="79629" y="286765"/>
                </a:lnTo>
                <a:lnTo>
                  <a:pt x="79899" y="286454"/>
                </a:lnTo>
                <a:close/>
              </a:path>
              <a:path w="413385" h="396875">
                <a:moveTo>
                  <a:pt x="80621" y="285622"/>
                </a:moveTo>
                <a:lnTo>
                  <a:pt x="79899" y="286454"/>
                </a:lnTo>
                <a:lnTo>
                  <a:pt x="80621" y="285622"/>
                </a:lnTo>
                <a:close/>
              </a:path>
              <a:path w="413385" h="396875">
                <a:moveTo>
                  <a:pt x="92202" y="272287"/>
                </a:moveTo>
                <a:lnTo>
                  <a:pt x="91186" y="273430"/>
                </a:lnTo>
                <a:lnTo>
                  <a:pt x="91336" y="273284"/>
                </a:lnTo>
                <a:lnTo>
                  <a:pt x="92202" y="272287"/>
                </a:lnTo>
                <a:close/>
              </a:path>
              <a:path w="413385" h="396875">
                <a:moveTo>
                  <a:pt x="91336" y="273284"/>
                </a:moveTo>
                <a:lnTo>
                  <a:pt x="91186" y="273430"/>
                </a:lnTo>
                <a:lnTo>
                  <a:pt x="91336" y="273284"/>
                </a:lnTo>
                <a:close/>
              </a:path>
              <a:path w="413385" h="396875">
                <a:moveTo>
                  <a:pt x="92361" y="272287"/>
                </a:moveTo>
                <a:lnTo>
                  <a:pt x="92202" y="272287"/>
                </a:lnTo>
                <a:lnTo>
                  <a:pt x="91336" y="273284"/>
                </a:lnTo>
                <a:lnTo>
                  <a:pt x="92361" y="272287"/>
                </a:lnTo>
                <a:close/>
              </a:path>
              <a:path w="413385" h="396875">
                <a:moveTo>
                  <a:pt x="104902" y="260095"/>
                </a:moveTo>
                <a:lnTo>
                  <a:pt x="103759" y="261111"/>
                </a:lnTo>
                <a:lnTo>
                  <a:pt x="104347" y="260635"/>
                </a:lnTo>
                <a:lnTo>
                  <a:pt x="104902" y="260095"/>
                </a:lnTo>
                <a:close/>
              </a:path>
              <a:path w="413385" h="396875">
                <a:moveTo>
                  <a:pt x="104347" y="260635"/>
                </a:moveTo>
                <a:lnTo>
                  <a:pt x="103759" y="261111"/>
                </a:lnTo>
                <a:lnTo>
                  <a:pt x="104347" y="260635"/>
                </a:lnTo>
                <a:close/>
              </a:path>
              <a:path w="413385" h="396875">
                <a:moveTo>
                  <a:pt x="105012" y="260095"/>
                </a:moveTo>
                <a:lnTo>
                  <a:pt x="104347" y="260635"/>
                </a:lnTo>
                <a:lnTo>
                  <a:pt x="105012" y="260095"/>
                </a:lnTo>
                <a:close/>
              </a:path>
              <a:path w="413385" h="396875">
                <a:moveTo>
                  <a:pt x="118491" y="249173"/>
                </a:moveTo>
                <a:lnTo>
                  <a:pt x="117094" y="250189"/>
                </a:lnTo>
                <a:lnTo>
                  <a:pt x="117950" y="249612"/>
                </a:lnTo>
                <a:lnTo>
                  <a:pt x="118491" y="249173"/>
                </a:lnTo>
                <a:close/>
              </a:path>
              <a:path w="413385" h="396875">
                <a:moveTo>
                  <a:pt x="117950" y="249612"/>
                </a:moveTo>
                <a:lnTo>
                  <a:pt x="117094" y="250189"/>
                </a:lnTo>
                <a:lnTo>
                  <a:pt x="117237" y="250189"/>
                </a:lnTo>
                <a:lnTo>
                  <a:pt x="117950" y="249612"/>
                </a:lnTo>
                <a:close/>
              </a:path>
              <a:path w="413385" h="396875">
                <a:moveTo>
                  <a:pt x="118599" y="249173"/>
                </a:moveTo>
                <a:lnTo>
                  <a:pt x="117950" y="249612"/>
                </a:lnTo>
                <a:lnTo>
                  <a:pt x="118599" y="249173"/>
                </a:lnTo>
                <a:close/>
              </a:path>
              <a:path w="413385" h="396875">
                <a:moveTo>
                  <a:pt x="132715" y="239648"/>
                </a:moveTo>
                <a:lnTo>
                  <a:pt x="131191" y="240537"/>
                </a:lnTo>
                <a:lnTo>
                  <a:pt x="132351" y="239894"/>
                </a:lnTo>
                <a:lnTo>
                  <a:pt x="132715" y="239648"/>
                </a:lnTo>
                <a:close/>
              </a:path>
              <a:path w="413385" h="396875">
                <a:moveTo>
                  <a:pt x="132351" y="239894"/>
                </a:moveTo>
                <a:lnTo>
                  <a:pt x="131191" y="240537"/>
                </a:lnTo>
                <a:lnTo>
                  <a:pt x="131397" y="240537"/>
                </a:lnTo>
                <a:lnTo>
                  <a:pt x="132351" y="239894"/>
                </a:lnTo>
                <a:close/>
              </a:path>
              <a:path w="413385" h="396875">
                <a:moveTo>
                  <a:pt x="132793" y="239648"/>
                </a:moveTo>
                <a:lnTo>
                  <a:pt x="132351" y="239894"/>
                </a:lnTo>
                <a:lnTo>
                  <a:pt x="132793" y="239648"/>
                </a:lnTo>
                <a:close/>
              </a:path>
              <a:path w="413385" h="396875">
                <a:moveTo>
                  <a:pt x="147447" y="231520"/>
                </a:moveTo>
                <a:lnTo>
                  <a:pt x="145669" y="232409"/>
                </a:lnTo>
                <a:lnTo>
                  <a:pt x="146396" y="232103"/>
                </a:lnTo>
                <a:lnTo>
                  <a:pt x="147447" y="231520"/>
                </a:lnTo>
                <a:close/>
              </a:path>
              <a:path w="413385" h="396875">
                <a:moveTo>
                  <a:pt x="146396" y="232103"/>
                </a:moveTo>
                <a:lnTo>
                  <a:pt x="145669" y="232409"/>
                </a:lnTo>
                <a:lnTo>
                  <a:pt x="145844" y="232409"/>
                </a:lnTo>
                <a:lnTo>
                  <a:pt x="146396" y="232103"/>
                </a:lnTo>
                <a:close/>
              </a:path>
              <a:path w="413385" h="396875">
                <a:moveTo>
                  <a:pt x="147780" y="231520"/>
                </a:moveTo>
                <a:lnTo>
                  <a:pt x="147447" y="231520"/>
                </a:lnTo>
                <a:lnTo>
                  <a:pt x="146396" y="232103"/>
                </a:lnTo>
                <a:lnTo>
                  <a:pt x="147780" y="231520"/>
                </a:lnTo>
                <a:close/>
              </a:path>
              <a:path w="413385" h="396875">
                <a:moveTo>
                  <a:pt x="162560" y="225297"/>
                </a:moveTo>
                <a:lnTo>
                  <a:pt x="160782" y="225932"/>
                </a:lnTo>
                <a:lnTo>
                  <a:pt x="161815" y="225611"/>
                </a:lnTo>
                <a:lnTo>
                  <a:pt x="162560" y="225297"/>
                </a:lnTo>
                <a:close/>
              </a:path>
              <a:path w="413385" h="396875">
                <a:moveTo>
                  <a:pt x="161815" y="225611"/>
                </a:moveTo>
                <a:lnTo>
                  <a:pt x="160782" y="225932"/>
                </a:lnTo>
                <a:lnTo>
                  <a:pt x="161051" y="225932"/>
                </a:lnTo>
                <a:lnTo>
                  <a:pt x="161815" y="225611"/>
                </a:lnTo>
                <a:close/>
              </a:path>
              <a:path w="413385" h="396875">
                <a:moveTo>
                  <a:pt x="162823" y="225297"/>
                </a:moveTo>
                <a:lnTo>
                  <a:pt x="162560" y="225297"/>
                </a:lnTo>
                <a:lnTo>
                  <a:pt x="161815" y="225611"/>
                </a:lnTo>
                <a:lnTo>
                  <a:pt x="162823" y="225297"/>
                </a:lnTo>
                <a:close/>
              </a:path>
              <a:path w="413385" h="396875">
                <a:moveTo>
                  <a:pt x="177927" y="220598"/>
                </a:moveTo>
                <a:lnTo>
                  <a:pt x="175768" y="221106"/>
                </a:lnTo>
                <a:lnTo>
                  <a:pt x="177101" y="220855"/>
                </a:lnTo>
                <a:lnTo>
                  <a:pt x="177927" y="220598"/>
                </a:lnTo>
                <a:close/>
              </a:path>
              <a:path w="413385" h="396875">
                <a:moveTo>
                  <a:pt x="177101" y="220855"/>
                </a:moveTo>
                <a:lnTo>
                  <a:pt x="175768" y="221106"/>
                </a:lnTo>
                <a:lnTo>
                  <a:pt x="176294" y="221106"/>
                </a:lnTo>
                <a:lnTo>
                  <a:pt x="177101" y="220855"/>
                </a:lnTo>
                <a:close/>
              </a:path>
              <a:path w="413385" h="396875">
                <a:moveTo>
                  <a:pt x="178464" y="220598"/>
                </a:moveTo>
                <a:lnTo>
                  <a:pt x="177927" y="220598"/>
                </a:lnTo>
                <a:lnTo>
                  <a:pt x="177101" y="220855"/>
                </a:lnTo>
                <a:lnTo>
                  <a:pt x="178464" y="220598"/>
                </a:lnTo>
                <a:close/>
              </a:path>
              <a:path w="413385" h="396875">
                <a:moveTo>
                  <a:pt x="193294" y="217804"/>
                </a:moveTo>
                <a:lnTo>
                  <a:pt x="191643" y="218058"/>
                </a:lnTo>
                <a:lnTo>
                  <a:pt x="192299" y="217992"/>
                </a:lnTo>
                <a:lnTo>
                  <a:pt x="193294" y="217804"/>
                </a:lnTo>
                <a:close/>
              </a:path>
              <a:path w="413385" h="396875">
                <a:moveTo>
                  <a:pt x="192299" y="217992"/>
                </a:moveTo>
                <a:lnTo>
                  <a:pt x="191643" y="218058"/>
                </a:lnTo>
                <a:lnTo>
                  <a:pt x="191945" y="218058"/>
                </a:lnTo>
                <a:lnTo>
                  <a:pt x="192299" y="217992"/>
                </a:lnTo>
                <a:close/>
              </a:path>
              <a:path w="413385" h="396875">
                <a:moveTo>
                  <a:pt x="194146" y="217804"/>
                </a:moveTo>
                <a:lnTo>
                  <a:pt x="193294" y="217804"/>
                </a:lnTo>
                <a:lnTo>
                  <a:pt x="192299" y="217992"/>
                </a:lnTo>
                <a:lnTo>
                  <a:pt x="194146" y="217804"/>
                </a:lnTo>
                <a:close/>
              </a:path>
              <a:path w="413385" h="396875">
                <a:moveTo>
                  <a:pt x="202099" y="217169"/>
                </a:moveTo>
                <a:lnTo>
                  <a:pt x="200406" y="217169"/>
                </a:lnTo>
                <a:lnTo>
                  <a:pt x="199167" y="217295"/>
                </a:lnTo>
                <a:lnTo>
                  <a:pt x="202099" y="217169"/>
                </a:lnTo>
                <a:close/>
              </a:path>
              <a:path w="413385" h="396875">
                <a:moveTo>
                  <a:pt x="316853" y="178561"/>
                </a:moveTo>
                <a:lnTo>
                  <a:pt x="215632" y="178563"/>
                </a:lnTo>
                <a:lnTo>
                  <a:pt x="214375" y="178688"/>
                </a:lnTo>
                <a:lnTo>
                  <a:pt x="316666" y="178688"/>
                </a:lnTo>
                <a:lnTo>
                  <a:pt x="316853" y="178561"/>
                </a:lnTo>
                <a:close/>
              </a:path>
              <a:path w="413385" h="396875">
                <a:moveTo>
                  <a:pt x="222207" y="177894"/>
                </a:moveTo>
                <a:lnTo>
                  <a:pt x="215614" y="178563"/>
                </a:lnTo>
                <a:lnTo>
                  <a:pt x="316853" y="178561"/>
                </a:lnTo>
                <a:lnTo>
                  <a:pt x="317601" y="178053"/>
                </a:lnTo>
                <a:lnTo>
                  <a:pt x="221361" y="178053"/>
                </a:lnTo>
                <a:lnTo>
                  <a:pt x="222207" y="177894"/>
                </a:lnTo>
                <a:close/>
              </a:path>
              <a:path w="413385" h="396875">
                <a:moveTo>
                  <a:pt x="223138" y="177799"/>
                </a:moveTo>
                <a:lnTo>
                  <a:pt x="222207" y="177894"/>
                </a:lnTo>
                <a:lnTo>
                  <a:pt x="221361" y="178053"/>
                </a:lnTo>
                <a:lnTo>
                  <a:pt x="223138" y="177799"/>
                </a:lnTo>
                <a:close/>
              </a:path>
              <a:path w="413385" h="396875">
                <a:moveTo>
                  <a:pt x="317975" y="177799"/>
                </a:moveTo>
                <a:lnTo>
                  <a:pt x="223138" y="177799"/>
                </a:lnTo>
                <a:lnTo>
                  <a:pt x="221361" y="178053"/>
                </a:lnTo>
                <a:lnTo>
                  <a:pt x="317601" y="178053"/>
                </a:lnTo>
                <a:lnTo>
                  <a:pt x="317975" y="177799"/>
                </a:lnTo>
                <a:close/>
              </a:path>
              <a:path w="413385" h="396875">
                <a:moveTo>
                  <a:pt x="237875" y="174942"/>
                </a:moveTo>
                <a:lnTo>
                  <a:pt x="222207" y="177894"/>
                </a:lnTo>
                <a:lnTo>
                  <a:pt x="223138" y="177799"/>
                </a:lnTo>
                <a:lnTo>
                  <a:pt x="317975" y="177799"/>
                </a:lnTo>
                <a:lnTo>
                  <a:pt x="319659" y="176656"/>
                </a:lnTo>
                <a:lnTo>
                  <a:pt x="321367" y="175259"/>
                </a:lnTo>
                <a:lnTo>
                  <a:pt x="236855" y="175259"/>
                </a:lnTo>
                <a:lnTo>
                  <a:pt x="237875" y="174942"/>
                </a:lnTo>
                <a:close/>
              </a:path>
              <a:path w="413385" h="396875">
                <a:moveTo>
                  <a:pt x="238887" y="174751"/>
                </a:moveTo>
                <a:lnTo>
                  <a:pt x="237875" y="174942"/>
                </a:lnTo>
                <a:lnTo>
                  <a:pt x="236855" y="175259"/>
                </a:lnTo>
                <a:lnTo>
                  <a:pt x="238887" y="174751"/>
                </a:lnTo>
                <a:close/>
              </a:path>
              <a:path w="413385" h="396875">
                <a:moveTo>
                  <a:pt x="321989" y="174751"/>
                </a:moveTo>
                <a:lnTo>
                  <a:pt x="238887" y="174751"/>
                </a:lnTo>
                <a:lnTo>
                  <a:pt x="236855" y="175259"/>
                </a:lnTo>
                <a:lnTo>
                  <a:pt x="321367" y="175259"/>
                </a:lnTo>
                <a:lnTo>
                  <a:pt x="321989" y="174751"/>
                </a:lnTo>
                <a:close/>
              </a:path>
              <a:path w="413385" h="396875">
                <a:moveTo>
                  <a:pt x="252455" y="170406"/>
                </a:moveTo>
                <a:lnTo>
                  <a:pt x="237875" y="174942"/>
                </a:lnTo>
                <a:lnTo>
                  <a:pt x="238887" y="174751"/>
                </a:lnTo>
                <a:lnTo>
                  <a:pt x="321989" y="174751"/>
                </a:lnTo>
                <a:lnTo>
                  <a:pt x="327116" y="170560"/>
                </a:lnTo>
                <a:lnTo>
                  <a:pt x="252095" y="170560"/>
                </a:lnTo>
                <a:lnTo>
                  <a:pt x="252455" y="170406"/>
                </a:lnTo>
                <a:close/>
              </a:path>
              <a:path w="413385" h="396875">
                <a:moveTo>
                  <a:pt x="254000" y="169925"/>
                </a:moveTo>
                <a:lnTo>
                  <a:pt x="252455" y="170406"/>
                </a:lnTo>
                <a:lnTo>
                  <a:pt x="252095" y="170560"/>
                </a:lnTo>
                <a:lnTo>
                  <a:pt x="254000" y="169925"/>
                </a:lnTo>
                <a:close/>
              </a:path>
              <a:path w="413385" h="396875">
                <a:moveTo>
                  <a:pt x="327893" y="169925"/>
                </a:moveTo>
                <a:lnTo>
                  <a:pt x="254000" y="169925"/>
                </a:lnTo>
                <a:lnTo>
                  <a:pt x="252095" y="170560"/>
                </a:lnTo>
                <a:lnTo>
                  <a:pt x="327116" y="170560"/>
                </a:lnTo>
                <a:lnTo>
                  <a:pt x="327893" y="169925"/>
                </a:lnTo>
                <a:close/>
              </a:path>
              <a:path w="413385" h="396875">
                <a:moveTo>
                  <a:pt x="268725" y="163433"/>
                </a:moveTo>
                <a:lnTo>
                  <a:pt x="252455" y="170406"/>
                </a:lnTo>
                <a:lnTo>
                  <a:pt x="254000" y="169925"/>
                </a:lnTo>
                <a:lnTo>
                  <a:pt x="327893" y="169925"/>
                </a:lnTo>
                <a:lnTo>
                  <a:pt x="334884" y="164210"/>
                </a:lnTo>
                <a:lnTo>
                  <a:pt x="267335" y="164210"/>
                </a:lnTo>
                <a:lnTo>
                  <a:pt x="268725" y="163433"/>
                </a:lnTo>
                <a:close/>
              </a:path>
              <a:path w="413385" h="396875">
                <a:moveTo>
                  <a:pt x="268986" y="163321"/>
                </a:moveTo>
                <a:lnTo>
                  <a:pt x="268725" y="163433"/>
                </a:lnTo>
                <a:lnTo>
                  <a:pt x="267335" y="164210"/>
                </a:lnTo>
                <a:lnTo>
                  <a:pt x="268986" y="163321"/>
                </a:lnTo>
                <a:close/>
              </a:path>
              <a:path w="413385" h="396875">
                <a:moveTo>
                  <a:pt x="335923" y="163321"/>
                </a:moveTo>
                <a:lnTo>
                  <a:pt x="268986" y="163321"/>
                </a:lnTo>
                <a:lnTo>
                  <a:pt x="267335" y="164210"/>
                </a:lnTo>
                <a:lnTo>
                  <a:pt x="334884" y="164210"/>
                </a:lnTo>
                <a:lnTo>
                  <a:pt x="335661" y="163575"/>
                </a:lnTo>
                <a:lnTo>
                  <a:pt x="335923" y="163321"/>
                </a:lnTo>
                <a:close/>
              </a:path>
              <a:path w="413385" h="396875">
                <a:moveTo>
                  <a:pt x="283356" y="155253"/>
                </a:moveTo>
                <a:lnTo>
                  <a:pt x="268725" y="163433"/>
                </a:lnTo>
                <a:lnTo>
                  <a:pt x="268986" y="163321"/>
                </a:lnTo>
                <a:lnTo>
                  <a:pt x="335923" y="163321"/>
                </a:lnTo>
                <a:lnTo>
                  <a:pt x="343287" y="156209"/>
                </a:lnTo>
                <a:lnTo>
                  <a:pt x="281940" y="156209"/>
                </a:lnTo>
                <a:lnTo>
                  <a:pt x="283356" y="155253"/>
                </a:lnTo>
                <a:close/>
              </a:path>
              <a:path w="413385" h="396875">
                <a:moveTo>
                  <a:pt x="344339" y="155193"/>
                </a:moveTo>
                <a:lnTo>
                  <a:pt x="283463" y="155193"/>
                </a:lnTo>
                <a:lnTo>
                  <a:pt x="281940" y="156209"/>
                </a:lnTo>
                <a:lnTo>
                  <a:pt x="343287" y="156209"/>
                </a:lnTo>
                <a:lnTo>
                  <a:pt x="344339" y="155193"/>
                </a:lnTo>
                <a:close/>
              </a:path>
              <a:path w="413385" h="396875">
                <a:moveTo>
                  <a:pt x="353621" y="145668"/>
                </a:moveTo>
                <a:lnTo>
                  <a:pt x="297561" y="145668"/>
                </a:lnTo>
                <a:lnTo>
                  <a:pt x="283356" y="155253"/>
                </a:lnTo>
                <a:lnTo>
                  <a:pt x="344339" y="155193"/>
                </a:lnTo>
                <a:lnTo>
                  <a:pt x="350520" y="149224"/>
                </a:lnTo>
                <a:lnTo>
                  <a:pt x="353621" y="145668"/>
                </a:lnTo>
                <a:close/>
              </a:path>
              <a:path w="413385" h="396875">
                <a:moveTo>
                  <a:pt x="363258" y="134619"/>
                </a:moveTo>
                <a:lnTo>
                  <a:pt x="311023" y="134619"/>
                </a:lnTo>
                <a:lnTo>
                  <a:pt x="296163" y="146557"/>
                </a:lnTo>
                <a:lnTo>
                  <a:pt x="297561" y="145668"/>
                </a:lnTo>
                <a:lnTo>
                  <a:pt x="353621" y="145668"/>
                </a:lnTo>
                <a:lnTo>
                  <a:pt x="363258" y="134619"/>
                </a:lnTo>
                <a:close/>
              </a:path>
              <a:path w="413385" h="396875">
                <a:moveTo>
                  <a:pt x="370299" y="122427"/>
                </a:moveTo>
                <a:lnTo>
                  <a:pt x="323469" y="122427"/>
                </a:lnTo>
                <a:lnTo>
                  <a:pt x="322325" y="123570"/>
                </a:lnTo>
                <a:lnTo>
                  <a:pt x="309753" y="135635"/>
                </a:lnTo>
                <a:lnTo>
                  <a:pt x="311023" y="134619"/>
                </a:lnTo>
                <a:lnTo>
                  <a:pt x="363258" y="134619"/>
                </a:lnTo>
                <a:lnTo>
                  <a:pt x="365252" y="132333"/>
                </a:lnTo>
                <a:lnTo>
                  <a:pt x="370299" y="122427"/>
                </a:lnTo>
                <a:close/>
              </a:path>
              <a:path w="413385" h="396875">
                <a:moveTo>
                  <a:pt x="407083" y="81660"/>
                </a:moveTo>
                <a:lnTo>
                  <a:pt x="348234" y="81660"/>
                </a:lnTo>
                <a:lnTo>
                  <a:pt x="382270" y="98932"/>
                </a:lnTo>
                <a:lnTo>
                  <a:pt x="374810" y="113573"/>
                </a:lnTo>
                <a:lnTo>
                  <a:pt x="413385" y="126491"/>
                </a:lnTo>
                <a:lnTo>
                  <a:pt x="407083" y="81660"/>
                </a:lnTo>
                <a:close/>
              </a:path>
              <a:path w="413385" h="396875">
                <a:moveTo>
                  <a:pt x="322565" y="123298"/>
                </a:moveTo>
                <a:lnTo>
                  <a:pt x="322282" y="123570"/>
                </a:lnTo>
                <a:lnTo>
                  <a:pt x="322565" y="123298"/>
                </a:lnTo>
                <a:close/>
              </a:path>
              <a:path w="413385" h="396875">
                <a:moveTo>
                  <a:pt x="323469" y="122427"/>
                </a:moveTo>
                <a:lnTo>
                  <a:pt x="322565" y="123298"/>
                </a:lnTo>
                <a:lnTo>
                  <a:pt x="322325" y="123570"/>
                </a:lnTo>
                <a:lnTo>
                  <a:pt x="323469" y="122427"/>
                </a:lnTo>
                <a:close/>
              </a:path>
              <a:path w="413385" h="396875">
                <a:moveTo>
                  <a:pt x="333431" y="110910"/>
                </a:moveTo>
                <a:lnTo>
                  <a:pt x="322565" y="123298"/>
                </a:lnTo>
                <a:lnTo>
                  <a:pt x="323469" y="122427"/>
                </a:lnTo>
                <a:lnTo>
                  <a:pt x="370299" y="122427"/>
                </a:lnTo>
                <a:lnTo>
                  <a:pt x="374810" y="113573"/>
                </a:lnTo>
                <a:lnTo>
                  <a:pt x="373187" y="113029"/>
                </a:lnTo>
                <a:lnTo>
                  <a:pt x="332359" y="113029"/>
                </a:lnTo>
                <a:lnTo>
                  <a:pt x="333431" y="110910"/>
                </a:lnTo>
                <a:close/>
              </a:path>
              <a:path w="413385" h="396875">
                <a:moveTo>
                  <a:pt x="348234" y="81660"/>
                </a:moveTo>
                <a:lnTo>
                  <a:pt x="338275" y="101338"/>
                </a:lnTo>
                <a:lnTo>
                  <a:pt x="374810" y="113573"/>
                </a:lnTo>
                <a:lnTo>
                  <a:pt x="382270" y="98932"/>
                </a:lnTo>
                <a:lnTo>
                  <a:pt x="348234" y="81660"/>
                </a:lnTo>
                <a:close/>
              </a:path>
              <a:path w="413385" h="396875">
                <a:moveTo>
                  <a:pt x="335025" y="109092"/>
                </a:moveTo>
                <a:lnTo>
                  <a:pt x="333431" y="110910"/>
                </a:lnTo>
                <a:lnTo>
                  <a:pt x="332359" y="113029"/>
                </a:lnTo>
                <a:lnTo>
                  <a:pt x="335025" y="109092"/>
                </a:lnTo>
                <a:close/>
              </a:path>
              <a:path w="413385" h="396875">
                <a:moveTo>
                  <a:pt x="361431" y="109092"/>
                </a:moveTo>
                <a:lnTo>
                  <a:pt x="335025" y="109092"/>
                </a:lnTo>
                <a:lnTo>
                  <a:pt x="332359" y="113029"/>
                </a:lnTo>
                <a:lnTo>
                  <a:pt x="373187" y="113029"/>
                </a:lnTo>
                <a:lnTo>
                  <a:pt x="361431" y="109092"/>
                </a:lnTo>
                <a:close/>
              </a:path>
              <a:path w="413385" h="396875">
                <a:moveTo>
                  <a:pt x="338275" y="101338"/>
                </a:moveTo>
                <a:lnTo>
                  <a:pt x="333431" y="110910"/>
                </a:lnTo>
                <a:lnTo>
                  <a:pt x="335025" y="109092"/>
                </a:lnTo>
                <a:lnTo>
                  <a:pt x="361431" y="109092"/>
                </a:lnTo>
                <a:lnTo>
                  <a:pt x="338275" y="101338"/>
                </a:lnTo>
                <a:close/>
              </a:path>
              <a:path w="413385" h="396875">
                <a:moveTo>
                  <a:pt x="395605" y="0"/>
                </a:moveTo>
                <a:lnTo>
                  <a:pt x="304927" y="90169"/>
                </a:lnTo>
                <a:lnTo>
                  <a:pt x="338275" y="101338"/>
                </a:lnTo>
                <a:lnTo>
                  <a:pt x="348234" y="81660"/>
                </a:lnTo>
                <a:lnTo>
                  <a:pt x="407083" y="81660"/>
                </a:lnTo>
                <a:lnTo>
                  <a:pt x="39560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9295" y="4034028"/>
            <a:ext cx="555625" cy="423545"/>
          </a:xfrm>
          <a:custGeom>
            <a:avLst/>
            <a:gdLst/>
            <a:ahLst/>
            <a:cxnLst/>
            <a:rect l="l" t="t" r="r" b="b"/>
            <a:pathLst>
              <a:path w="555625" h="423545">
                <a:moveTo>
                  <a:pt x="439554" y="384607"/>
                </a:moveTo>
                <a:lnTo>
                  <a:pt x="432816" y="423418"/>
                </a:lnTo>
                <a:lnTo>
                  <a:pt x="547645" y="388874"/>
                </a:lnTo>
                <a:lnTo>
                  <a:pt x="456819" y="388874"/>
                </a:lnTo>
                <a:lnTo>
                  <a:pt x="439554" y="384607"/>
                </a:lnTo>
                <a:close/>
              </a:path>
              <a:path w="555625" h="423545">
                <a:moveTo>
                  <a:pt x="446085" y="346990"/>
                </a:moveTo>
                <a:lnTo>
                  <a:pt x="439554" y="384607"/>
                </a:lnTo>
                <a:lnTo>
                  <a:pt x="456819" y="388874"/>
                </a:lnTo>
                <a:lnTo>
                  <a:pt x="465836" y="351790"/>
                </a:lnTo>
                <a:lnTo>
                  <a:pt x="446085" y="346990"/>
                </a:lnTo>
                <a:close/>
              </a:path>
              <a:path w="555625" h="423545">
                <a:moveTo>
                  <a:pt x="452374" y="310769"/>
                </a:moveTo>
                <a:lnTo>
                  <a:pt x="446085" y="346990"/>
                </a:lnTo>
                <a:lnTo>
                  <a:pt x="465836" y="351790"/>
                </a:lnTo>
                <a:lnTo>
                  <a:pt x="456819" y="388874"/>
                </a:lnTo>
                <a:lnTo>
                  <a:pt x="547645" y="388874"/>
                </a:lnTo>
                <a:lnTo>
                  <a:pt x="555244" y="386588"/>
                </a:lnTo>
                <a:lnTo>
                  <a:pt x="452374" y="310769"/>
                </a:lnTo>
                <a:close/>
              </a:path>
              <a:path w="555625" h="423545">
                <a:moveTo>
                  <a:pt x="296778" y="195199"/>
                </a:moveTo>
                <a:lnTo>
                  <a:pt x="258572" y="195199"/>
                </a:lnTo>
                <a:lnTo>
                  <a:pt x="258826" y="196977"/>
                </a:lnTo>
                <a:lnTo>
                  <a:pt x="258651" y="196977"/>
                </a:lnTo>
                <a:lnTo>
                  <a:pt x="266319" y="243586"/>
                </a:lnTo>
                <a:lnTo>
                  <a:pt x="286258" y="281305"/>
                </a:lnTo>
                <a:lnTo>
                  <a:pt x="316103" y="315341"/>
                </a:lnTo>
                <a:lnTo>
                  <a:pt x="354076" y="345059"/>
                </a:lnTo>
                <a:lnTo>
                  <a:pt x="398526" y="369951"/>
                </a:lnTo>
                <a:lnTo>
                  <a:pt x="439554" y="384607"/>
                </a:lnTo>
                <a:lnTo>
                  <a:pt x="446085" y="346990"/>
                </a:lnTo>
                <a:lnTo>
                  <a:pt x="438139" y="345059"/>
                </a:lnTo>
                <a:lnTo>
                  <a:pt x="437006" y="345059"/>
                </a:lnTo>
                <a:lnTo>
                  <a:pt x="433959" y="344043"/>
                </a:lnTo>
                <a:lnTo>
                  <a:pt x="434662" y="344043"/>
                </a:lnTo>
                <a:lnTo>
                  <a:pt x="415612" y="335788"/>
                </a:lnTo>
                <a:lnTo>
                  <a:pt x="415290" y="335788"/>
                </a:lnTo>
                <a:lnTo>
                  <a:pt x="393573" y="324612"/>
                </a:lnTo>
                <a:lnTo>
                  <a:pt x="393795" y="324612"/>
                </a:lnTo>
                <a:lnTo>
                  <a:pt x="374523" y="312928"/>
                </a:lnTo>
                <a:lnTo>
                  <a:pt x="374733" y="312928"/>
                </a:lnTo>
                <a:lnTo>
                  <a:pt x="358487" y="301244"/>
                </a:lnTo>
                <a:lnTo>
                  <a:pt x="357251" y="300355"/>
                </a:lnTo>
                <a:lnTo>
                  <a:pt x="342848" y="288036"/>
                </a:lnTo>
                <a:lnTo>
                  <a:pt x="341503" y="286893"/>
                </a:lnTo>
                <a:lnTo>
                  <a:pt x="341658" y="286893"/>
                </a:lnTo>
                <a:lnTo>
                  <a:pt x="328041" y="272923"/>
                </a:lnTo>
                <a:lnTo>
                  <a:pt x="328190" y="272923"/>
                </a:lnTo>
                <a:lnTo>
                  <a:pt x="322453" y="266192"/>
                </a:lnTo>
                <a:lnTo>
                  <a:pt x="317876" y="259969"/>
                </a:lnTo>
                <a:lnTo>
                  <a:pt x="312420" y="251841"/>
                </a:lnTo>
                <a:lnTo>
                  <a:pt x="308229" y="244475"/>
                </a:lnTo>
                <a:lnTo>
                  <a:pt x="304673" y="237236"/>
                </a:lnTo>
                <a:lnTo>
                  <a:pt x="302441" y="231394"/>
                </a:lnTo>
                <a:lnTo>
                  <a:pt x="301879" y="229997"/>
                </a:lnTo>
                <a:lnTo>
                  <a:pt x="300204" y="224536"/>
                </a:lnTo>
                <a:lnTo>
                  <a:pt x="299825" y="223434"/>
                </a:lnTo>
                <a:lnTo>
                  <a:pt x="299759" y="223012"/>
                </a:lnTo>
                <a:lnTo>
                  <a:pt x="298508" y="217424"/>
                </a:lnTo>
                <a:lnTo>
                  <a:pt x="298333" y="216781"/>
                </a:lnTo>
                <a:lnTo>
                  <a:pt x="298265" y="216027"/>
                </a:lnTo>
                <a:lnTo>
                  <a:pt x="297542" y="210566"/>
                </a:lnTo>
                <a:lnTo>
                  <a:pt x="297345" y="209329"/>
                </a:lnTo>
                <a:lnTo>
                  <a:pt x="297354" y="208788"/>
                </a:lnTo>
                <a:lnTo>
                  <a:pt x="297053" y="202057"/>
                </a:lnTo>
                <a:lnTo>
                  <a:pt x="296849" y="196977"/>
                </a:lnTo>
                <a:lnTo>
                  <a:pt x="258826" y="196977"/>
                </a:lnTo>
                <a:lnTo>
                  <a:pt x="258575" y="195272"/>
                </a:lnTo>
                <a:lnTo>
                  <a:pt x="296781" y="195272"/>
                </a:lnTo>
                <a:close/>
              </a:path>
              <a:path w="555625" h="423545">
                <a:moveTo>
                  <a:pt x="433959" y="344043"/>
                </a:moveTo>
                <a:lnTo>
                  <a:pt x="437006" y="345059"/>
                </a:lnTo>
                <a:lnTo>
                  <a:pt x="435560" y="344432"/>
                </a:lnTo>
                <a:lnTo>
                  <a:pt x="433959" y="344043"/>
                </a:lnTo>
                <a:close/>
              </a:path>
              <a:path w="555625" h="423545">
                <a:moveTo>
                  <a:pt x="435560" y="344432"/>
                </a:moveTo>
                <a:lnTo>
                  <a:pt x="437006" y="345059"/>
                </a:lnTo>
                <a:lnTo>
                  <a:pt x="438139" y="345059"/>
                </a:lnTo>
                <a:lnTo>
                  <a:pt x="435560" y="344432"/>
                </a:lnTo>
                <a:close/>
              </a:path>
              <a:path w="555625" h="423545">
                <a:moveTo>
                  <a:pt x="434662" y="344043"/>
                </a:moveTo>
                <a:lnTo>
                  <a:pt x="433959" y="344043"/>
                </a:lnTo>
                <a:lnTo>
                  <a:pt x="435560" y="344432"/>
                </a:lnTo>
                <a:lnTo>
                  <a:pt x="434662" y="344043"/>
                </a:lnTo>
                <a:close/>
              </a:path>
              <a:path w="555625" h="423545">
                <a:moveTo>
                  <a:pt x="414147" y="335153"/>
                </a:moveTo>
                <a:lnTo>
                  <a:pt x="415290" y="335788"/>
                </a:lnTo>
                <a:lnTo>
                  <a:pt x="415612" y="335788"/>
                </a:lnTo>
                <a:lnTo>
                  <a:pt x="414147" y="335153"/>
                </a:lnTo>
                <a:close/>
              </a:path>
              <a:path w="555625" h="423545">
                <a:moveTo>
                  <a:pt x="393795" y="324612"/>
                </a:moveTo>
                <a:lnTo>
                  <a:pt x="393573" y="324612"/>
                </a:lnTo>
                <a:lnTo>
                  <a:pt x="394843" y="325247"/>
                </a:lnTo>
                <a:lnTo>
                  <a:pt x="393795" y="324612"/>
                </a:lnTo>
                <a:close/>
              </a:path>
              <a:path w="555625" h="423545">
                <a:moveTo>
                  <a:pt x="374733" y="312928"/>
                </a:moveTo>
                <a:lnTo>
                  <a:pt x="374523" y="312928"/>
                </a:lnTo>
                <a:lnTo>
                  <a:pt x="375793" y="313690"/>
                </a:lnTo>
                <a:lnTo>
                  <a:pt x="374733" y="312928"/>
                </a:lnTo>
                <a:close/>
              </a:path>
              <a:path w="555625" h="423545">
                <a:moveTo>
                  <a:pt x="357251" y="300355"/>
                </a:moveTo>
                <a:lnTo>
                  <a:pt x="358394" y="301244"/>
                </a:lnTo>
                <a:lnTo>
                  <a:pt x="357880" y="300807"/>
                </a:lnTo>
                <a:lnTo>
                  <a:pt x="357251" y="300355"/>
                </a:lnTo>
                <a:close/>
              </a:path>
              <a:path w="555625" h="423545">
                <a:moveTo>
                  <a:pt x="357880" y="300807"/>
                </a:moveTo>
                <a:lnTo>
                  <a:pt x="358394" y="301244"/>
                </a:lnTo>
                <a:lnTo>
                  <a:pt x="357880" y="300807"/>
                </a:lnTo>
                <a:close/>
              </a:path>
              <a:path w="555625" h="423545">
                <a:moveTo>
                  <a:pt x="357347" y="300355"/>
                </a:moveTo>
                <a:lnTo>
                  <a:pt x="357880" y="300807"/>
                </a:lnTo>
                <a:lnTo>
                  <a:pt x="357347" y="300355"/>
                </a:lnTo>
                <a:close/>
              </a:path>
              <a:path w="555625" h="423545">
                <a:moveTo>
                  <a:pt x="341503" y="286893"/>
                </a:moveTo>
                <a:lnTo>
                  <a:pt x="342773" y="288036"/>
                </a:lnTo>
                <a:lnTo>
                  <a:pt x="342409" y="287663"/>
                </a:lnTo>
                <a:lnTo>
                  <a:pt x="341503" y="286893"/>
                </a:lnTo>
                <a:close/>
              </a:path>
              <a:path w="555625" h="423545">
                <a:moveTo>
                  <a:pt x="342409" y="287663"/>
                </a:moveTo>
                <a:lnTo>
                  <a:pt x="342773" y="288036"/>
                </a:lnTo>
                <a:lnTo>
                  <a:pt x="342409" y="287663"/>
                </a:lnTo>
                <a:close/>
              </a:path>
              <a:path w="555625" h="423545">
                <a:moveTo>
                  <a:pt x="341658" y="286893"/>
                </a:moveTo>
                <a:lnTo>
                  <a:pt x="341503" y="286893"/>
                </a:lnTo>
                <a:lnTo>
                  <a:pt x="342409" y="287663"/>
                </a:lnTo>
                <a:lnTo>
                  <a:pt x="341658" y="286893"/>
                </a:lnTo>
                <a:close/>
              </a:path>
              <a:path w="555625" h="423545">
                <a:moveTo>
                  <a:pt x="328190" y="272923"/>
                </a:moveTo>
                <a:lnTo>
                  <a:pt x="328041" y="272923"/>
                </a:lnTo>
                <a:lnTo>
                  <a:pt x="329056" y="273939"/>
                </a:lnTo>
                <a:lnTo>
                  <a:pt x="328190" y="272923"/>
                </a:lnTo>
                <a:close/>
              </a:path>
              <a:path w="555625" h="423545">
                <a:moveTo>
                  <a:pt x="322985" y="266817"/>
                </a:moveTo>
                <a:lnTo>
                  <a:pt x="323088" y="266954"/>
                </a:lnTo>
                <a:lnTo>
                  <a:pt x="322985" y="266817"/>
                </a:lnTo>
                <a:close/>
              </a:path>
              <a:path w="555625" h="423545">
                <a:moveTo>
                  <a:pt x="322519" y="266192"/>
                </a:moveTo>
                <a:lnTo>
                  <a:pt x="322985" y="266817"/>
                </a:lnTo>
                <a:lnTo>
                  <a:pt x="322519" y="266192"/>
                </a:lnTo>
                <a:close/>
              </a:path>
              <a:path w="555625" h="423545">
                <a:moveTo>
                  <a:pt x="317119" y="258953"/>
                </a:moveTo>
                <a:lnTo>
                  <a:pt x="317754" y="259969"/>
                </a:lnTo>
                <a:lnTo>
                  <a:pt x="317119" y="258953"/>
                </a:lnTo>
                <a:close/>
              </a:path>
              <a:path w="555625" h="423545">
                <a:moveTo>
                  <a:pt x="312535" y="251841"/>
                </a:moveTo>
                <a:lnTo>
                  <a:pt x="313055" y="252730"/>
                </a:lnTo>
                <a:lnTo>
                  <a:pt x="312535" y="251841"/>
                </a:lnTo>
                <a:close/>
              </a:path>
              <a:path w="555625" h="423545">
                <a:moveTo>
                  <a:pt x="308348" y="244475"/>
                </a:moveTo>
                <a:lnTo>
                  <a:pt x="308864" y="245491"/>
                </a:lnTo>
                <a:lnTo>
                  <a:pt x="308348" y="244475"/>
                </a:lnTo>
                <a:close/>
              </a:path>
              <a:path w="555625" h="423545">
                <a:moveTo>
                  <a:pt x="305270" y="238412"/>
                </a:moveTo>
                <a:close/>
              </a:path>
              <a:path w="555625" h="423545">
                <a:moveTo>
                  <a:pt x="304796" y="237236"/>
                </a:moveTo>
                <a:lnTo>
                  <a:pt x="305270" y="238412"/>
                </a:lnTo>
                <a:lnTo>
                  <a:pt x="304796" y="237236"/>
                </a:lnTo>
                <a:close/>
              </a:path>
              <a:path w="555625" h="423545">
                <a:moveTo>
                  <a:pt x="301879" y="229997"/>
                </a:moveTo>
                <a:lnTo>
                  <a:pt x="302387" y="231394"/>
                </a:lnTo>
                <a:lnTo>
                  <a:pt x="302180" y="230745"/>
                </a:lnTo>
                <a:lnTo>
                  <a:pt x="301879" y="229997"/>
                </a:lnTo>
                <a:close/>
              </a:path>
              <a:path w="555625" h="423545">
                <a:moveTo>
                  <a:pt x="302180" y="230745"/>
                </a:moveTo>
                <a:lnTo>
                  <a:pt x="302387" y="231394"/>
                </a:lnTo>
                <a:lnTo>
                  <a:pt x="302180" y="230745"/>
                </a:lnTo>
                <a:close/>
              </a:path>
              <a:path w="555625" h="423545">
                <a:moveTo>
                  <a:pt x="301942" y="229997"/>
                </a:moveTo>
                <a:lnTo>
                  <a:pt x="302180" y="230745"/>
                </a:lnTo>
                <a:lnTo>
                  <a:pt x="301942" y="229997"/>
                </a:lnTo>
                <a:close/>
              </a:path>
              <a:path w="555625" h="423545">
                <a:moveTo>
                  <a:pt x="299720" y="223012"/>
                </a:moveTo>
                <a:lnTo>
                  <a:pt x="300101" y="224536"/>
                </a:lnTo>
                <a:lnTo>
                  <a:pt x="299854" y="223434"/>
                </a:lnTo>
                <a:lnTo>
                  <a:pt x="299720" y="223012"/>
                </a:lnTo>
                <a:close/>
              </a:path>
              <a:path w="555625" h="423545">
                <a:moveTo>
                  <a:pt x="299854" y="223434"/>
                </a:moveTo>
                <a:lnTo>
                  <a:pt x="300101" y="224536"/>
                </a:lnTo>
                <a:lnTo>
                  <a:pt x="299854" y="223434"/>
                </a:lnTo>
                <a:close/>
              </a:path>
              <a:path w="555625" h="423545">
                <a:moveTo>
                  <a:pt x="299759" y="223012"/>
                </a:moveTo>
                <a:lnTo>
                  <a:pt x="299854" y="223434"/>
                </a:lnTo>
                <a:lnTo>
                  <a:pt x="299759" y="223012"/>
                </a:lnTo>
                <a:close/>
              </a:path>
              <a:path w="555625" h="423545">
                <a:moveTo>
                  <a:pt x="298196" y="216027"/>
                </a:moveTo>
                <a:lnTo>
                  <a:pt x="298450" y="217424"/>
                </a:lnTo>
                <a:lnTo>
                  <a:pt x="298365" y="216781"/>
                </a:lnTo>
                <a:lnTo>
                  <a:pt x="298196" y="216027"/>
                </a:lnTo>
                <a:close/>
              </a:path>
              <a:path w="555625" h="423545">
                <a:moveTo>
                  <a:pt x="298365" y="216781"/>
                </a:moveTo>
                <a:lnTo>
                  <a:pt x="298450" y="217424"/>
                </a:lnTo>
                <a:lnTo>
                  <a:pt x="298365" y="216781"/>
                </a:lnTo>
                <a:close/>
              </a:path>
              <a:path w="555625" h="423545">
                <a:moveTo>
                  <a:pt x="298265" y="216027"/>
                </a:moveTo>
                <a:lnTo>
                  <a:pt x="298365" y="216781"/>
                </a:lnTo>
                <a:lnTo>
                  <a:pt x="298265" y="216027"/>
                </a:lnTo>
                <a:close/>
              </a:path>
              <a:path w="555625" h="423545">
                <a:moveTo>
                  <a:pt x="297306" y="208788"/>
                </a:moveTo>
                <a:lnTo>
                  <a:pt x="297434" y="210566"/>
                </a:lnTo>
                <a:lnTo>
                  <a:pt x="297378" y="209329"/>
                </a:lnTo>
                <a:lnTo>
                  <a:pt x="297306" y="208788"/>
                </a:lnTo>
                <a:close/>
              </a:path>
              <a:path w="555625" h="423545">
                <a:moveTo>
                  <a:pt x="297378" y="209329"/>
                </a:moveTo>
                <a:lnTo>
                  <a:pt x="297434" y="210566"/>
                </a:lnTo>
                <a:lnTo>
                  <a:pt x="297378" y="209329"/>
                </a:lnTo>
                <a:close/>
              </a:path>
              <a:path w="555625" h="423545">
                <a:moveTo>
                  <a:pt x="297354" y="208788"/>
                </a:moveTo>
                <a:lnTo>
                  <a:pt x="297378" y="209329"/>
                </a:lnTo>
                <a:lnTo>
                  <a:pt x="297354" y="208788"/>
                </a:lnTo>
                <a:close/>
              </a:path>
              <a:path w="555625" h="423545">
                <a:moveTo>
                  <a:pt x="296051" y="188341"/>
                </a:moveTo>
                <a:lnTo>
                  <a:pt x="257556" y="188341"/>
                </a:lnTo>
                <a:lnTo>
                  <a:pt x="257810" y="189738"/>
                </a:lnTo>
                <a:lnTo>
                  <a:pt x="258575" y="195272"/>
                </a:lnTo>
                <a:lnTo>
                  <a:pt x="296778" y="195199"/>
                </a:lnTo>
                <a:lnTo>
                  <a:pt x="296672" y="192532"/>
                </a:lnTo>
                <a:lnTo>
                  <a:pt x="296051" y="188341"/>
                </a:lnTo>
                <a:close/>
              </a:path>
              <a:path w="555625" h="423545">
                <a:moveTo>
                  <a:pt x="257668" y="189105"/>
                </a:moveTo>
                <a:lnTo>
                  <a:pt x="257761" y="189738"/>
                </a:lnTo>
                <a:lnTo>
                  <a:pt x="257668" y="189105"/>
                </a:lnTo>
                <a:close/>
              </a:path>
              <a:path w="555625" h="423545">
                <a:moveTo>
                  <a:pt x="257556" y="188341"/>
                </a:moveTo>
                <a:lnTo>
                  <a:pt x="257668" y="189105"/>
                </a:lnTo>
                <a:lnTo>
                  <a:pt x="257810" y="189738"/>
                </a:lnTo>
                <a:lnTo>
                  <a:pt x="257556" y="188341"/>
                </a:lnTo>
                <a:close/>
              </a:path>
              <a:path w="555625" h="423545">
                <a:moveTo>
                  <a:pt x="294932" y="181229"/>
                </a:moveTo>
                <a:lnTo>
                  <a:pt x="255905" y="181229"/>
                </a:lnTo>
                <a:lnTo>
                  <a:pt x="256286" y="182753"/>
                </a:lnTo>
                <a:lnTo>
                  <a:pt x="257668" y="189105"/>
                </a:lnTo>
                <a:lnTo>
                  <a:pt x="257556" y="188341"/>
                </a:lnTo>
                <a:lnTo>
                  <a:pt x="296051" y="188341"/>
                </a:lnTo>
                <a:lnTo>
                  <a:pt x="295148" y="182245"/>
                </a:lnTo>
                <a:lnTo>
                  <a:pt x="294932" y="181229"/>
                </a:lnTo>
                <a:close/>
              </a:path>
              <a:path w="555625" h="423545">
                <a:moveTo>
                  <a:pt x="256151" y="182330"/>
                </a:moveTo>
                <a:lnTo>
                  <a:pt x="256246" y="182753"/>
                </a:lnTo>
                <a:lnTo>
                  <a:pt x="256151" y="182330"/>
                </a:lnTo>
                <a:close/>
              </a:path>
              <a:path w="555625" h="423545">
                <a:moveTo>
                  <a:pt x="255905" y="181229"/>
                </a:moveTo>
                <a:lnTo>
                  <a:pt x="256151" y="182330"/>
                </a:lnTo>
                <a:lnTo>
                  <a:pt x="256286" y="182753"/>
                </a:lnTo>
                <a:lnTo>
                  <a:pt x="255905" y="181229"/>
                </a:lnTo>
                <a:close/>
              </a:path>
              <a:path w="555625" h="423545">
                <a:moveTo>
                  <a:pt x="293474" y="174371"/>
                </a:moveTo>
                <a:lnTo>
                  <a:pt x="253619" y="174371"/>
                </a:lnTo>
                <a:lnTo>
                  <a:pt x="254127" y="175768"/>
                </a:lnTo>
                <a:lnTo>
                  <a:pt x="256151" y="182330"/>
                </a:lnTo>
                <a:lnTo>
                  <a:pt x="255905" y="181229"/>
                </a:lnTo>
                <a:lnTo>
                  <a:pt x="294932" y="181229"/>
                </a:lnTo>
                <a:lnTo>
                  <a:pt x="293474" y="174371"/>
                </a:lnTo>
                <a:close/>
              </a:path>
              <a:path w="555625" h="423545">
                <a:moveTo>
                  <a:pt x="253825" y="175019"/>
                </a:moveTo>
                <a:lnTo>
                  <a:pt x="254063" y="175768"/>
                </a:lnTo>
                <a:lnTo>
                  <a:pt x="253825" y="175019"/>
                </a:lnTo>
                <a:close/>
              </a:path>
              <a:path w="555625" h="423545">
                <a:moveTo>
                  <a:pt x="253619" y="174371"/>
                </a:moveTo>
                <a:lnTo>
                  <a:pt x="253825" y="175019"/>
                </a:lnTo>
                <a:lnTo>
                  <a:pt x="254127" y="175768"/>
                </a:lnTo>
                <a:lnTo>
                  <a:pt x="253619" y="174371"/>
                </a:lnTo>
                <a:close/>
              </a:path>
              <a:path w="555625" h="423545">
                <a:moveTo>
                  <a:pt x="289032" y="160274"/>
                </a:moveTo>
                <a:lnTo>
                  <a:pt x="247269" y="160274"/>
                </a:lnTo>
                <a:lnTo>
                  <a:pt x="247777" y="161290"/>
                </a:lnTo>
                <a:lnTo>
                  <a:pt x="251333" y="168529"/>
                </a:lnTo>
                <a:lnTo>
                  <a:pt x="253825" y="175019"/>
                </a:lnTo>
                <a:lnTo>
                  <a:pt x="253619" y="174371"/>
                </a:lnTo>
                <a:lnTo>
                  <a:pt x="293474" y="174371"/>
                </a:lnTo>
                <a:lnTo>
                  <a:pt x="292989" y="172085"/>
                </a:lnTo>
                <a:lnTo>
                  <a:pt x="289814" y="162179"/>
                </a:lnTo>
                <a:lnTo>
                  <a:pt x="289032" y="160274"/>
                </a:lnTo>
                <a:close/>
              </a:path>
              <a:path w="555625" h="423545">
                <a:moveTo>
                  <a:pt x="250698" y="167259"/>
                </a:moveTo>
                <a:lnTo>
                  <a:pt x="251209" y="168529"/>
                </a:lnTo>
                <a:lnTo>
                  <a:pt x="250698" y="167259"/>
                </a:lnTo>
                <a:close/>
              </a:path>
              <a:path w="555625" h="423545">
                <a:moveTo>
                  <a:pt x="247719" y="161188"/>
                </a:moveTo>
                <a:close/>
              </a:path>
              <a:path w="555625" h="423545">
                <a:moveTo>
                  <a:pt x="286062" y="153035"/>
                </a:moveTo>
                <a:lnTo>
                  <a:pt x="243078" y="153035"/>
                </a:lnTo>
                <a:lnTo>
                  <a:pt x="243586" y="153924"/>
                </a:lnTo>
                <a:lnTo>
                  <a:pt x="247719" y="161188"/>
                </a:lnTo>
                <a:lnTo>
                  <a:pt x="247269" y="160274"/>
                </a:lnTo>
                <a:lnTo>
                  <a:pt x="289032" y="160274"/>
                </a:lnTo>
                <a:lnTo>
                  <a:pt x="286062" y="153035"/>
                </a:lnTo>
                <a:close/>
              </a:path>
              <a:path w="555625" h="423545">
                <a:moveTo>
                  <a:pt x="243571" y="153901"/>
                </a:moveTo>
                <a:close/>
              </a:path>
              <a:path w="555625" h="423545">
                <a:moveTo>
                  <a:pt x="282599" y="145796"/>
                </a:moveTo>
                <a:lnTo>
                  <a:pt x="238252" y="145796"/>
                </a:lnTo>
                <a:lnTo>
                  <a:pt x="239014" y="146812"/>
                </a:lnTo>
                <a:lnTo>
                  <a:pt x="243571" y="153901"/>
                </a:lnTo>
                <a:lnTo>
                  <a:pt x="243078" y="153035"/>
                </a:lnTo>
                <a:lnTo>
                  <a:pt x="286062" y="153035"/>
                </a:lnTo>
                <a:lnTo>
                  <a:pt x="285750" y="152273"/>
                </a:lnTo>
                <a:lnTo>
                  <a:pt x="282599" y="145796"/>
                </a:lnTo>
                <a:close/>
              </a:path>
              <a:path w="555625" h="423545">
                <a:moveTo>
                  <a:pt x="238327" y="145910"/>
                </a:moveTo>
                <a:lnTo>
                  <a:pt x="238918" y="146812"/>
                </a:lnTo>
                <a:lnTo>
                  <a:pt x="238327" y="145910"/>
                </a:lnTo>
                <a:close/>
              </a:path>
              <a:path w="555625" h="423545">
                <a:moveTo>
                  <a:pt x="232918" y="138811"/>
                </a:moveTo>
                <a:lnTo>
                  <a:pt x="238327" y="145910"/>
                </a:lnTo>
                <a:lnTo>
                  <a:pt x="282599" y="145796"/>
                </a:lnTo>
                <a:lnTo>
                  <a:pt x="281178" y="142875"/>
                </a:lnTo>
                <a:lnTo>
                  <a:pt x="279278" y="139573"/>
                </a:lnTo>
                <a:lnTo>
                  <a:pt x="233680" y="139573"/>
                </a:lnTo>
                <a:lnTo>
                  <a:pt x="232918" y="138811"/>
                </a:lnTo>
                <a:close/>
              </a:path>
              <a:path w="555625" h="423545">
                <a:moveTo>
                  <a:pt x="274683" y="131826"/>
                </a:moveTo>
                <a:lnTo>
                  <a:pt x="227076" y="131826"/>
                </a:lnTo>
                <a:lnTo>
                  <a:pt x="227965" y="132842"/>
                </a:lnTo>
                <a:lnTo>
                  <a:pt x="233680" y="139573"/>
                </a:lnTo>
                <a:lnTo>
                  <a:pt x="279278" y="139573"/>
                </a:lnTo>
                <a:lnTo>
                  <a:pt x="275844" y="133604"/>
                </a:lnTo>
                <a:lnTo>
                  <a:pt x="274683" y="131826"/>
                </a:lnTo>
                <a:close/>
              </a:path>
              <a:path w="555625" h="423545">
                <a:moveTo>
                  <a:pt x="227771" y="132641"/>
                </a:moveTo>
                <a:lnTo>
                  <a:pt x="227942" y="132842"/>
                </a:lnTo>
                <a:lnTo>
                  <a:pt x="227771" y="132641"/>
                </a:lnTo>
                <a:close/>
              </a:path>
              <a:path w="555625" h="423545">
                <a:moveTo>
                  <a:pt x="227076" y="131826"/>
                </a:moveTo>
                <a:lnTo>
                  <a:pt x="227771" y="132641"/>
                </a:lnTo>
                <a:lnTo>
                  <a:pt x="227965" y="132842"/>
                </a:lnTo>
                <a:lnTo>
                  <a:pt x="227076" y="131826"/>
                </a:lnTo>
                <a:close/>
              </a:path>
              <a:path w="555625" h="423545">
                <a:moveTo>
                  <a:pt x="213579" y="117960"/>
                </a:moveTo>
                <a:lnTo>
                  <a:pt x="227771" y="132641"/>
                </a:lnTo>
                <a:lnTo>
                  <a:pt x="227076" y="131826"/>
                </a:lnTo>
                <a:lnTo>
                  <a:pt x="274683" y="131826"/>
                </a:lnTo>
                <a:lnTo>
                  <a:pt x="269875" y="124460"/>
                </a:lnTo>
                <a:lnTo>
                  <a:pt x="265608" y="118745"/>
                </a:lnTo>
                <a:lnTo>
                  <a:pt x="214503" y="118745"/>
                </a:lnTo>
                <a:lnTo>
                  <a:pt x="213579" y="117960"/>
                </a:lnTo>
                <a:close/>
              </a:path>
              <a:path w="555625" h="423545">
                <a:moveTo>
                  <a:pt x="213233" y="117602"/>
                </a:moveTo>
                <a:lnTo>
                  <a:pt x="213579" y="117960"/>
                </a:lnTo>
                <a:lnTo>
                  <a:pt x="214503" y="118745"/>
                </a:lnTo>
                <a:lnTo>
                  <a:pt x="213233" y="117602"/>
                </a:lnTo>
                <a:close/>
              </a:path>
              <a:path w="555625" h="423545">
                <a:moveTo>
                  <a:pt x="264755" y="117602"/>
                </a:moveTo>
                <a:lnTo>
                  <a:pt x="213233" y="117602"/>
                </a:lnTo>
                <a:lnTo>
                  <a:pt x="214503" y="118745"/>
                </a:lnTo>
                <a:lnTo>
                  <a:pt x="265608" y="118745"/>
                </a:lnTo>
                <a:lnTo>
                  <a:pt x="264755" y="117602"/>
                </a:lnTo>
                <a:close/>
              </a:path>
              <a:path w="555625" h="423545">
                <a:moveTo>
                  <a:pt x="253439" y="104394"/>
                </a:moveTo>
                <a:lnTo>
                  <a:pt x="197612" y="104394"/>
                </a:lnTo>
                <a:lnTo>
                  <a:pt x="198881" y="105410"/>
                </a:lnTo>
                <a:lnTo>
                  <a:pt x="213579" y="117960"/>
                </a:lnTo>
                <a:lnTo>
                  <a:pt x="213233" y="117602"/>
                </a:lnTo>
                <a:lnTo>
                  <a:pt x="264755" y="117602"/>
                </a:lnTo>
                <a:lnTo>
                  <a:pt x="263144" y="115443"/>
                </a:lnTo>
                <a:lnTo>
                  <a:pt x="255778" y="106807"/>
                </a:lnTo>
                <a:lnTo>
                  <a:pt x="253439" y="104394"/>
                </a:lnTo>
                <a:close/>
              </a:path>
              <a:path w="555625" h="423545">
                <a:moveTo>
                  <a:pt x="198391" y="105056"/>
                </a:moveTo>
                <a:lnTo>
                  <a:pt x="198807" y="105410"/>
                </a:lnTo>
                <a:lnTo>
                  <a:pt x="198391" y="105056"/>
                </a:lnTo>
                <a:close/>
              </a:path>
              <a:path w="555625" h="423545">
                <a:moveTo>
                  <a:pt x="197612" y="104394"/>
                </a:moveTo>
                <a:lnTo>
                  <a:pt x="198391" y="105056"/>
                </a:lnTo>
                <a:lnTo>
                  <a:pt x="198881" y="105410"/>
                </a:lnTo>
                <a:lnTo>
                  <a:pt x="197612" y="104394"/>
                </a:lnTo>
                <a:close/>
              </a:path>
              <a:path w="555625" h="423545">
                <a:moveTo>
                  <a:pt x="241379" y="91948"/>
                </a:moveTo>
                <a:lnTo>
                  <a:pt x="180212" y="91948"/>
                </a:lnTo>
                <a:lnTo>
                  <a:pt x="181356" y="92710"/>
                </a:lnTo>
                <a:lnTo>
                  <a:pt x="198391" y="105056"/>
                </a:lnTo>
                <a:lnTo>
                  <a:pt x="197612" y="104394"/>
                </a:lnTo>
                <a:lnTo>
                  <a:pt x="253439" y="104394"/>
                </a:lnTo>
                <a:lnTo>
                  <a:pt x="241379" y="91948"/>
                </a:lnTo>
                <a:close/>
              </a:path>
              <a:path w="555625" h="423545">
                <a:moveTo>
                  <a:pt x="180795" y="92368"/>
                </a:moveTo>
                <a:lnTo>
                  <a:pt x="181269" y="92710"/>
                </a:lnTo>
                <a:lnTo>
                  <a:pt x="180795" y="92368"/>
                </a:lnTo>
                <a:close/>
              </a:path>
              <a:path w="555625" h="423545">
                <a:moveTo>
                  <a:pt x="180212" y="91948"/>
                </a:moveTo>
                <a:lnTo>
                  <a:pt x="180795" y="92368"/>
                </a:lnTo>
                <a:lnTo>
                  <a:pt x="181356" y="92710"/>
                </a:lnTo>
                <a:lnTo>
                  <a:pt x="180212" y="91948"/>
                </a:lnTo>
                <a:close/>
              </a:path>
              <a:path w="555625" h="423545">
                <a:moveTo>
                  <a:pt x="161162" y="80391"/>
                </a:moveTo>
                <a:lnTo>
                  <a:pt x="180795" y="92368"/>
                </a:lnTo>
                <a:lnTo>
                  <a:pt x="180212" y="91948"/>
                </a:lnTo>
                <a:lnTo>
                  <a:pt x="241379" y="91948"/>
                </a:lnTo>
                <a:lnTo>
                  <a:pt x="239903" y="90424"/>
                </a:lnTo>
                <a:lnTo>
                  <a:pt x="228887" y="81026"/>
                </a:lnTo>
                <a:lnTo>
                  <a:pt x="162433" y="81026"/>
                </a:lnTo>
                <a:lnTo>
                  <a:pt x="161162" y="80391"/>
                </a:lnTo>
                <a:close/>
              </a:path>
              <a:path w="555625" h="423545">
                <a:moveTo>
                  <a:pt x="214728" y="69850"/>
                </a:moveTo>
                <a:lnTo>
                  <a:pt x="140716" y="69850"/>
                </a:lnTo>
                <a:lnTo>
                  <a:pt x="141986" y="70485"/>
                </a:lnTo>
                <a:lnTo>
                  <a:pt x="162433" y="81026"/>
                </a:lnTo>
                <a:lnTo>
                  <a:pt x="228887" y="81026"/>
                </a:lnTo>
                <a:lnTo>
                  <a:pt x="221742" y="74930"/>
                </a:lnTo>
                <a:lnTo>
                  <a:pt x="214728" y="69850"/>
                </a:lnTo>
                <a:close/>
              </a:path>
              <a:path w="555625" h="423545">
                <a:moveTo>
                  <a:pt x="141777" y="70396"/>
                </a:moveTo>
                <a:lnTo>
                  <a:pt x="141949" y="70485"/>
                </a:lnTo>
                <a:lnTo>
                  <a:pt x="141777" y="70396"/>
                </a:lnTo>
                <a:close/>
              </a:path>
              <a:path w="555625" h="423545">
                <a:moveTo>
                  <a:pt x="140716" y="69850"/>
                </a:moveTo>
                <a:lnTo>
                  <a:pt x="141777" y="70396"/>
                </a:lnTo>
                <a:lnTo>
                  <a:pt x="141986" y="70485"/>
                </a:lnTo>
                <a:lnTo>
                  <a:pt x="140716" y="69850"/>
                </a:lnTo>
                <a:close/>
              </a:path>
              <a:path w="555625" h="423545">
                <a:moveTo>
                  <a:pt x="118999" y="60706"/>
                </a:moveTo>
                <a:lnTo>
                  <a:pt x="141777" y="70396"/>
                </a:lnTo>
                <a:lnTo>
                  <a:pt x="140716" y="69850"/>
                </a:lnTo>
                <a:lnTo>
                  <a:pt x="214728" y="69850"/>
                </a:lnTo>
                <a:lnTo>
                  <a:pt x="202631" y="61087"/>
                </a:lnTo>
                <a:lnTo>
                  <a:pt x="120268" y="61087"/>
                </a:lnTo>
                <a:lnTo>
                  <a:pt x="118999" y="60706"/>
                </a:lnTo>
                <a:close/>
              </a:path>
              <a:path w="555625" h="423545">
                <a:moveTo>
                  <a:pt x="189218" y="52832"/>
                </a:moveTo>
                <a:lnTo>
                  <a:pt x="96393" y="52832"/>
                </a:lnTo>
                <a:lnTo>
                  <a:pt x="97536" y="53213"/>
                </a:lnTo>
                <a:lnTo>
                  <a:pt x="120268" y="61087"/>
                </a:lnTo>
                <a:lnTo>
                  <a:pt x="202631" y="61087"/>
                </a:lnTo>
                <a:lnTo>
                  <a:pt x="201930" y="60579"/>
                </a:lnTo>
                <a:lnTo>
                  <a:pt x="189218" y="52832"/>
                </a:lnTo>
                <a:close/>
              </a:path>
              <a:path w="555625" h="423545">
                <a:moveTo>
                  <a:pt x="97344" y="53160"/>
                </a:moveTo>
                <a:lnTo>
                  <a:pt x="97494" y="53213"/>
                </a:lnTo>
                <a:lnTo>
                  <a:pt x="97344" y="53160"/>
                </a:lnTo>
                <a:close/>
              </a:path>
              <a:path w="555625" h="423545">
                <a:moveTo>
                  <a:pt x="72771" y="46482"/>
                </a:moveTo>
                <a:lnTo>
                  <a:pt x="97344" y="53160"/>
                </a:lnTo>
                <a:lnTo>
                  <a:pt x="96393" y="52832"/>
                </a:lnTo>
                <a:lnTo>
                  <a:pt x="189218" y="52832"/>
                </a:lnTo>
                <a:lnTo>
                  <a:pt x="180467" y="47498"/>
                </a:lnTo>
                <a:lnTo>
                  <a:pt x="178992" y="46736"/>
                </a:lnTo>
                <a:lnTo>
                  <a:pt x="74168" y="46736"/>
                </a:lnTo>
                <a:lnTo>
                  <a:pt x="72771" y="46482"/>
                </a:lnTo>
                <a:close/>
              </a:path>
              <a:path w="555625" h="423545">
                <a:moveTo>
                  <a:pt x="49729" y="41970"/>
                </a:moveTo>
                <a:lnTo>
                  <a:pt x="74168" y="46736"/>
                </a:lnTo>
                <a:lnTo>
                  <a:pt x="178992" y="46736"/>
                </a:lnTo>
                <a:lnTo>
                  <a:pt x="169897" y="42037"/>
                </a:lnTo>
                <a:lnTo>
                  <a:pt x="50292" y="42037"/>
                </a:lnTo>
                <a:lnTo>
                  <a:pt x="49729" y="41970"/>
                </a:lnTo>
                <a:close/>
              </a:path>
              <a:path w="555625" h="423545">
                <a:moveTo>
                  <a:pt x="48768" y="41783"/>
                </a:moveTo>
                <a:lnTo>
                  <a:pt x="49729" y="41970"/>
                </a:lnTo>
                <a:lnTo>
                  <a:pt x="50292" y="42037"/>
                </a:lnTo>
                <a:lnTo>
                  <a:pt x="48768" y="41783"/>
                </a:lnTo>
                <a:close/>
              </a:path>
              <a:path w="555625" h="423545">
                <a:moveTo>
                  <a:pt x="169405" y="41783"/>
                </a:moveTo>
                <a:lnTo>
                  <a:pt x="48768" y="41783"/>
                </a:lnTo>
                <a:lnTo>
                  <a:pt x="50292" y="42037"/>
                </a:lnTo>
                <a:lnTo>
                  <a:pt x="169897" y="42037"/>
                </a:lnTo>
                <a:lnTo>
                  <a:pt x="169405" y="41783"/>
                </a:lnTo>
                <a:close/>
              </a:path>
              <a:path w="555625" h="423545">
                <a:moveTo>
                  <a:pt x="25363" y="39089"/>
                </a:moveTo>
                <a:lnTo>
                  <a:pt x="49729" y="41970"/>
                </a:lnTo>
                <a:lnTo>
                  <a:pt x="48768" y="41783"/>
                </a:lnTo>
                <a:lnTo>
                  <a:pt x="169405" y="41783"/>
                </a:lnTo>
                <a:lnTo>
                  <a:pt x="164243" y="39116"/>
                </a:lnTo>
                <a:lnTo>
                  <a:pt x="26035" y="39116"/>
                </a:lnTo>
                <a:lnTo>
                  <a:pt x="25363" y="39089"/>
                </a:lnTo>
                <a:close/>
              </a:path>
              <a:path w="555625" h="423545">
                <a:moveTo>
                  <a:pt x="24511" y="38989"/>
                </a:moveTo>
                <a:lnTo>
                  <a:pt x="25363" y="39089"/>
                </a:lnTo>
                <a:lnTo>
                  <a:pt x="26035" y="39116"/>
                </a:lnTo>
                <a:lnTo>
                  <a:pt x="24511" y="38989"/>
                </a:lnTo>
                <a:close/>
              </a:path>
              <a:path w="555625" h="423545">
                <a:moveTo>
                  <a:pt x="163997" y="38989"/>
                </a:moveTo>
                <a:lnTo>
                  <a:pt x="24511" y="38989"/>
                </a:lnTo>
                <a:lnTo>
                  <a:pt x="26035" y="39116"/>
                </a:lnTo>
                <a:lnTo>
                  <a:pt x="164243" y="39116"/>
                </a:lnTo>
                <a:lnTo>
                  <a:pt x="163997" y="38989"/>
                </a:lnTo>
                <a:close/>
              </a:path>
              <a:path w="555625" h="423545">
                <a:moveTo>
                  <a:pt x="1524" y="0"/>
                </a:moveTo>
                <a:lnTo>
                  <a:pt x="0" y="38100"/>
                </a:lnTo>
                <a:lnTo>
                  <a:pt x="25363" y="39089"/>
                </a:lnTo>
                <a:lnTo>
                  <a:pt x="24511" y="38989"/>
                </a:lnTo>
                <a:lnTo>
                  <a:pt x="163997" y="38989"/>
                </a:lnTo>
                <a:lnTo>
                  <a:pt x="108204" y="16637"/>
                </a:lnTo>
                <a:lnTo>
                  <a:pt x="55372" y="4318"/>
                </a:lnTo>
                <a:lnTo>
                  <a:pt x="28321" y="1143"/>
                </a:lnTo>
                <a:lnTo>
                  <a:pt x="152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1097" y="4392295"/>
            <a:ext cx="669290" cy="347980"/>
          </a:xfrm>
          <a:custGeom>
            <a:avLst/>
            <a:gdLst/>
            <a:ahLst/>
            <a:cxnLst/>
            <a:rect l="l" t="t" r="r" b="b"/>
            <a:pathLst>
              <a:path w="669290" h="347979">
                <a:moveTo>
                  <a:pt x="353064" y="182371"/>
                </a:moveTo>
                <a:lnTo>
                  <a:pt x="314832" y="182371"/>
                </a:lnTo>
                <a:lnTo>
                  <a:pt x="315213" y="185038"/>
                </a:lnTo>
                <a:lnTo>
                  <a:pt x="315135" y="186308"/>
                </a:lnTo>
                <a:lnTo>
                  <a:pt x="325247" y="223265"/>
                </a:lnTo>
                <a:lnTo>
                  <a:pt x="350266" y="253618"/>
                </a:lnTo>
                <a:lnTo>
                  <a:pt x="386333" y="279653"/>
                </a:lnTo>
                <a:lnTo>
                  <a:pt x="431419" y="302259"/>
                </a:lnTo>
                <a:lnTo>
                  <a:pt x="483870" y="321055"/>
                </a:lnTo>
                <a:lnTo>
                  <a:pt x="542162" y="335406"/>
                </a:lnTo>
                <a:lnTo>
                  <a:pt x="604393" y="344677"/>
                </a:lnTo>
                <a:lnTo>
                  <a:pt x="668020" y="347852"/>
                </a:lnTo>
                <a:lnTo>
                  <a:pt x="669035" y="309879"/>
                </a:lnTo>
                <a:lnTo>
                  <a:pt x="637794" y="308990"/>
                </a:lnTo>
                <a:lnTo>
                  <a:pt x="638682" y="308990"/>
                </a:lnTo>
                <a:lnTo>
                  <a:pt x="609416" y="306831"/>
                </a:lnTo>
                <a:lnTo>
                  <a:pt x="608583" y="306831"/>
                </a:lnTo>
                <a:lnTo>
                  <a:pt x="579119" y="303148"/>
                </a:lnTo>
                <a:lnTo>
                  <a:pt x="578103" y="303021"/>
                </a:lnTo>
                <a:lnTo>
                  <a:pt x="578265" y="303021"/>
                </a:lnTo>
                <a:lnTo>
                  <a:pt x="550603" y="298195"/>
                </a:lnTo>
                <a:lnTo>
                  <a:pt x="550036" y="298195"/>
                </a:lnTo>
                <a:lnTo>
                  <a:pt x="522338" y="291972"/>
                </a:lnTo>
                <a:lnTo>
                  <a:pt x="521970" y="291972"/>
                </a:lnTo>
                <a:lnTo>
                  <a:pt x="494410" y="284352"/>
                </a:lnTo>
                <a:lnTo>
                  <a:pt x="470309" y="276478"/>
                </a:lnTo>
                <a:lnTo>
                  <a:pt x="470026" y="276478"/>
                </a:lnTo>
                <a:lnTo>
                  <a:pt x="446943" y="267461"/>
                </a:lnTo>
                <a:lnTo>
                  <a:pt x="446785" y="267461"/>
                </a:lnTo>
                <a:lnTo>
                  <a:pt x="445643" y="266953"/>
                </a:lnTo>
                <a:lnTo>
                  <a:pt x="425129" y="257428"/>
                </a:lnTo>
                <a:lnTo>
                  <a:pt x="424306" y="257047"/>
                </a:lnTo>
                <a:lnTo>
                  <a:pt x="415398" y="252475"/>
                </a:lnTo>
                <a:lnTo>
                  <a:pt x="406162" y="247141"/>
                </a:lnTo>
                <a:lnTo>
                  <a:pt x="406019" y="247141"/>
                </a:lnTo>
                <a:lnTo>
                  <a:pt x="397687" y="241934"/>
                </a:lnTo>
                <a:lnTo>
                  <a:pt x="396875" y="241426"/>
                </a:lnTo>
                <a:lnTo>
                  <a:pt x="389919" y="236600"/>
                </a:lnTo>
                <a:lnTo>
                  <a:pt x="389762" y="236600"/>
                </a:lnTo>
                <a:lnTo>
                  <a:pt x="381761" y="230504"/>
                </a:lnTo>
                <a:lnTo>
                  <a:pt x="381896" y="230504"/>
                </a:lnTo>
                <a:lnTo>
                  <a:pt x="375411" y="225043"/>
                </a:lnTo>
                <a:lnTo>
                  <a:pt x="369824" y="219582"/>
                </a:lnTo>
                <a:lnTo>
                  <a:pt x="370039" y="219582"/>
                </a:lnTo>
                <a:lnTo>
                  <a:pt x="366039" y="215137"/>
                </a:lnTo>
                <a:lnTo>
                  <a:pt x="365125" y="214121"/>
                </a:lnTo>
                <a:lnTo>
                  <a:pt x="362249" y="210311"/>
                </a:lnTo>
                <a:lnTo>
                  <a:pt x="362076" y="210311"/>
                </a:lnTo>
                <a:lnTo>
                  <a:pt x="361060" y="208787"/>
                </a:lnTo>
                <a:lnTo>
                  <a:pt x="359128" y="205612"/>
                </a:lnTo>
                <a:lnTo>
                  <a:pt x="358901" y="205612"/>
                </a:lnTo>
                <a:lnTo>
                  <a:pt x="358129" y="204068"/>
                </a:lnTo>
                <a:lnTo>
                  <a:pt x="358047" y="203834"/>
                </a:lnTo>
                <a:lnTo>
                  <a:pt x="356642" y="200913"/>
                </a:lnTo>
                <a:lnTo>
                  <a:pt x="356488" y="200913"/>
                </a:lnTo>
                <a:lnTo>
                  <a:pt x="355726" y="199008"/>
                </a:lnTo>
                <a:lnTo>
                  <a:pt x="355082" y="196849"/>
                </a:lnTo>
                <a:lnTo>
                  <a:pt x="354837" y="196849"/>
                </a:lnTo>
                <a:lnTo>
                  <a:pt x="354202" y="194309"/>
                </a:lnTo>
                <a:lnTo>
                  <a:pt x="354005" y="192912"/>
                </a:lnTo>
                <a:lnTo>
                  <a:pt x="353822" y="192912"/>
                </a:lnTo>
                <a:lnTo>
                  <a:pt x="353441" y="190245"/>
                </a:lnTo>
                <a:lnTo>
                  <a:pt x="353616" y="190245"/>
                </a:lnTo>
                <a:lnTo>
                  <a:pt x="353313" y="186308"/>
                </a:lnTo>
                <a:lnTo>
                  <a:pt x="353233" y="185038"/>
                </a:lnTo>
                <a:lnTo>
                  <a:pt x="315213" y="185038"/>
                </a:lnTo>
                <a:lnTo>
                  <a:pt x="314934" y="183692"/>
                </a:lnTo>
                <a:lnTo>
                  <a:pt x="353147" y="183692"/>
                </a:lnTo>
                <a:lnTo>
                  <a:pt x="353064" y="182371"/>
                </a:lnTo>
                <a:close/>
              </a:path>
              <a:path w="669290" h="347979">
                <a:moveTo>
                  <a:pt x="607695" y="306704"/>
                </a:moveTo>
                <a:lnTo>
                  <a:pt x="608583" y="306831"/>
                </a:lnTo>
                <a:lnTo>
                  <a:pt x="609416" y="306831"/>
                </a:lnTo>
                <a:lnTo>
                  <a:pt x="607695" y="306704"/>
                </a:lnTo>
                <a:close/>
              </a:path>
              <a:path w="669290" h="347979">
                <a:moveTo>
                  <a:pt x="578672" y="303093"/>
                </a:moveTo>
                <a:lnTo>
                  <a:pt x="578993" y="303148"/>
                </a:lnTo>
                <a:lnTo>
                  <a:pt x="578672" y="303093"/>
                </a:lnTo>
                <a:close/>
              </a:path>
              <a:path w="669290" h="347979">
                <a:moveTo>
                  <a:pt x="578265" y="303021"/>
                </a:moveTo>
                <a:lnTo>
                  <a:pt x="578103" y="303021"/>
                </a:lnTo>
                <a:lnTo>
                  <a:pt x="578672" y="303093"/>
                </a:lnTo>
                <a:lnTo>
                  <a:pt x="578265" y="303021"/>
                </a:lnTo>
                <a:close/>
              </a:path>
              <a:path w="669290" h="347979">
                <a:moveTo>
                  <a:pt x="549148" y="297941"/>
                </a:moveTo>
                <a:lnTo>
                  <a:pt x="550036" y="298195"/>
                </a:lnTo>
                <a:lnTo>
                  <a:pt x="550603" y="298195"/>
                </a:lnTo>
                <a:lnTo>
                  <a:pt x="549148" y="297941"/>
                </a:lnTo>
                <a:close/>
              </a:path>
              <a:path w="669290" h="347979">
                <a:moveTo>
                  <a:pt x="521207" y="291718"/>
                </a:moveTo>
                <a:lnTo>
                  <a:pt x="521970" y="291972"/>
                </a:lnTo>
                <a:lnTo>
                  <a:pt x="522338" y="291972"/>
                </a:lnTo>
                <a:lnTo>
                  <a:pt x="521207" y="291718"/>
                </a:lnTo>
                <a:close/>
              </a:path>
              <a:path w="669290" h="347979">
                <a:moveTo>
                  <a:pt x="495131" y="284552"/>
                </a:moveTo>
                <a:lnTo>
                  <a:pt x="495300" y="284606"/>
                </a:lnTo>
                <a:lnTo>
                  <a:pt x="495131" y="284552"/>
                </a:lnTo>
                <a:close/>
              </a:path>
              <a:path w="669290" h="347979">
                <a:moveTo>
                  <a:pt x="494519" y="284352"/>
                </a:moveTo>
                <a:lnTo>
                  <a:pt x="495131" y="284552"/>
                </a:lnTo>
                <a:lnTo>
                  <a:pt x="494519" y="284352"/>
                </a:lnTo>
                <a:close/>
              </a:path>
              <a:path w="669290" h="347979">
                <a:moveTo>
                  <a:pt x="469137" y="276097"/>
                </a:moveTo>
                <a:lnTo>
                  <a:pt x="470026" y="276478"/>
                </a:lnTo>
                <a:lnTo>
                  <a:pt x="470309" y="276478"/>
                </a:lnTo>
                <a:lnTo>
                  <a:pt x="469137" y="276097"/>
                </a:lnTo>
                <a:close/>
              </a:path>
              <a:path w="669290" h="347979">
                <a:moveTo>
                  <a:pt x="445643" y="266953"/>
                </a:moveTo>
                <a:lnTo>
                  <a:pt x="446785" y="267461"/>
                </a:lnTo>
                <a:lnTo>
                  <a:pt x="445939" y="267069"/>
                </a:lnTo>
                <a:lnTo>
                  <a:pt x="445643" y="266953"/>
                </a:lnTo>
                <a:close/>
              </a:path>
              <a:path w="669290" h="347979">
                <a:moveTo>
                  <a:pt x="445939" y="267069"/>
                </a:moveTo>
                <a:lnTo>
                  <a:pt x="446785" y="267461"/>
                </a:lnTo>
                <a:lnTo>
                  <a:pt x="446943" y="267461"/>
                </a:lnTo>
                <a:lnTo>
                  <a:pt x="445939" y="267069"/>
                </a:lnTo>
                <a:close/>
              </a:path>
              <a:path w="669290" h="347979">
                <a:moveTo>
                  <a:pt x="445689" y="266953"/>
                </a:moveTo>
                <a:lnTo>
                  <a:pt x="445939" y="267069"/>
                </a:lnTo>
                <a:lnTo>
                  <a:pt x="445689" y="266953"/>
                </a:lnTo>
                <a:close/>
              </a:path>
              <a:path w="669290" h="347979">
                <a:moveTo>
                  <a:pt x="424496" y="257136"/>
                </a:moveTo>
                <a:lnTo>
                  <a:pt x="425069" y="257428"/>
                </a:lnTo>
                <a:lnTo>
                  <a:pt x="424496" y="257136"/>
                </a:lnTo>
                <a:close/>
              </a:path>
              <a:path w="669290" h="347979">
                <a:moveTo>
                  <a:pt x="424325" y="257047"/>
                </a:moveTo>
                <a:lnTo>
                  <a:pt x="424496" y="257136"/>
                </a:lnTo>
                <a:lnTo>
                  <a:pt x="424325" y="257047"/>
                </a:lnTo>
                <a:close/>
              </a:path>
              <a:path w="669290" h="347979">
                <a:moveTo>
                  <a:pt x="414654" y="252094"/>
                </a:moveTo>
                <a:lnTo>
                  <a:pt x="415290" y="252475"/>
                </a:lnTo>
                <a:lnTo>
                  <a:pt x="414654" y="252094"/>
                </a:lnTo>
                <a:close/>
              </a:path>
              <a:path w="669290" h="347979">
                <a:moveTo>
                  <a:pt x="405510" y="246760"/>
                </a:moveTo>
                <a:lnTo>
                  <a:pt x="406019" y="247141"/>
                </a:lnTo>
                <a:lnTo>
                  <a:pt x="406162" y="247141"/>
                </a:lnTo>
                <a:lnTo>
                  <a:pt x="405510" y="246760"/>
                </a:lnTo>
                <a:close/>
              </a:path>
              <a:path w="669290" h="347979">
                <a:moveTo>
                  <a:pt x="397157" y="241603"/>
                </a:moveTo>
                <a:lnTo>
                  <a:pt x="397636" y="241934"/>
                </a:lnTo>
                <a:lnTo>
                  <a:pt x="397157" y="241603"/>
                </a:lnTo>
                <a:close/>
              </a:path>
              <a:path w="669290" h="347979">
                <a:moveTo>
                  <a:pt x="396902" y="241426"/>
                </a:moveTo>
                <a:lnTo>
                  <a:pt x="397157" y="241603"/>
                </a:lnTo>
                <a:lnTo>
                  <a:pt x="396902" y="241426"/>
                </a:lnTo>
                <a:close/>
              </a:path>
              <a:path w="669290" h="347979">
                <a:moveTo>
                  <a:pt x="389000" y="235965"/>
                </a:moveTo>
                <a:lnTo>
                  <a:pt x="389762" y="236600"/>
                </a:lnTo>
                <a:lnTo>
                  <a:pt x="389919" y="236600"/>
                </a:lnTo>
                <a:lnTo>
                  <a:pt x="389000" y="235965"/>
                </a:lnTo>
                <a:close/>
              </a:path>
              <a:path w="669290" h="347979">
                <a:moveTo>
                  <a:pt x="381896" y="230504"/>
                </a:moveTo>
                <a:lnTo>
                  <a:pt x="381761" y="230504"/>
                </a:lnTo>
                <a:lnTo>
                  <a:pt x="382650" y="231139"/>
                </a:lnTo>
                <a:lnTo>
                  <a:pt x="381896" y="230504"/>
                </a:lnTo>
                <a:close/>
              </a:path>
              <a:path w="669290" h="347979">
                <a:moveTo>
                  <a:pt x="376188" y="225697"/>
                </a:moveTo>
                <a:lnTo>
                  <a:pt x="376316" y="225805"/>
                </a:lnTo>
                <a:lnTo>
                  <a:pt x="376188" y="225697"/>
                </a:lnTo>
                <a:close/>
              </a:path>
              <a:path w="669290" h="347979">
                <a:moveTo>
                  <a:pt x="375507" y="225043"/>
                </a:moveTo>
                <a:lnTo>
                  <a:pt x="376188" y="225697"/>
                </a:lnTo>
                <a:lnTo>
                  <a:pt x="375507" y="225043"/>
                </a:lnTo>
                <a:close/>
              </a:path>
              <a:path w="669290" h="347979">
                <a:moveTo>
                  <a:pt x="370039" y="219582"/>
                </a:moveTo>
                <a:lnTo>
                  <a:pt x="369824" y="219582"/>
                </a:lnTo>
                <a:lnTo>
                  <a:pt x="370840" y="220471"/>
                </a:lnTo>
                <a:lnTo>
                  <a:pt x="370039" y="219582"/>
                </a:lnTo>
                <a:close/>
              </a:path>
              <a:path w="669290" h="347979">
                <a:moveTo>
                  <a:pt x="365125" y="214121"/>
                </a:moveTo>
                <a:lnTo>
                  <a:pt x="366013" y="215137"/>
                </a:lnTo>
                <a:lnTo>
                  <a:pt x="365810" y="214883"/>
                </a:lnTo>
                <a:lnTo>
                  <a:pt x="365125" y="214121"/>
                </a:lnTo>
                <a:close/>
              </a:path>
              <a:path w="669290" h="347979">
                <a:moveTo>
                  <a:pt x="365848" y="214926"/>
                </a:moveTo>
                <a:lnTo>
                  <a:pt x="366013" y="215137"/>
                </a:lnTo>
                <a:lnTo>
                  <a:pt x="365848" y="214926"/>
                </a:lnTo>
                <a:close/>
              </a:path>
              <a:path w="669290" h="347979">
                <a:moveTo>
                  <a:pt x="365221" y="214121"/>
                </a:moveTo>
                <a:lnTo>
                  <a:pt x="365848" y="214926"/>
                </a:lnTo>
                <a:lnTo>
                  <a:pt x="365221" y="214121"/>
                </a:lnTo>
                <a:close/>
              </a:path>
              <a:path w="669290" h="347979">
                <a:moveTo>
                  <a:pt x="361060" y="208787"/>
                </a:moveTo>
                <a:lnTo>
                  <a:pt x="362076" y="210311"/>
                </a:lnTo>
                <a:lnTo>
                  <a:pt x="361366" y="209179"/>
                </a:lnTo>
                <a:lnTo>
                  <a:pt x="361060" y="208787"/>
                </a:lnTo>
                <a:close/>
              </a:path>
              <a:path w="669290" h="347979">
                <a:moveTo>
                  <a:pt x="361366" y="209179"/>
                </a:moveTo>
                <a:lnTo>
                  <a:pt x="362076" y="210311"/>
                </a:lnTo>
                <a:lnTo>
                  <a:pt x="362249" y="210311"/>
                </a:lnTo>
                <a:lnTo>
                  <a:pt x="361366" y="209179"/>
                </a:lnTo>
                <a:close/>
              </a:path>
              <a:path w="669290" h="347979">
                <a:moveTo>
                  <a:pt x="361120" y="208787"/>
                </a:moveTo>
                <a:lnTo>
                  <a:pt x="361366" y="209179"/>
                </a:lnTo>
                <a:lnTo>
                  <a:pt x="361120" y="208787"/>
                </a:lnTo>
                <a:close/>
              </a:path>
              <a:path w="669290" h="347979">
                <a:moveTo>
                  <a:pt x="358012" y="203834"/>
                </a:moveTo>
                <a:lnTo>
                  <a:pt x="358901" y="205612"/>
                </a:lnTo>
                <a:lnTo>
                  <a:pt x="358159" y="204068"/>
                </a:lnTo>
                <a:lnTo>
                  <a:pt x="358012" y="203834"/>
                </a:lnTo>
                <a:close/>
              </a:path>
              <a:path w="669290" h="347979">
                <a:moveTo>
                  <a:pt x="358159" y="204068"/>
                </a:moveTo>
                <a:lnTo>
                  <a:pt x="358901" y="205612"/>
                </a:lnTo>
                <a:lnTo>
                  <a:pt x="359128" y="205612"/>
                </a:lnTo>
                <a:lnTo>
                  <a:pt x="358159" y="204068"/>
                </a:lnTo>
                <a:close/>
              </a:path>
              <a:path w="669290" h="347979">
                <a:moveTo>
                  <a:pt x="358047" y="203834"/>
                </a:moveTo>
                <a:lnTo>
                  <a:pt x="358159" y="204068"/>
                </a:lnTo>
                <a:lnTo>
                  <a:pt x="358047" y="203834"/>
                </a:lnTo>
                <a:close/>
              </a:path>
              <a:path w="669290" h="347979">
                <a:moveTo>
                  <a:pt x="355726" y="199008"/>
                </a:moveTo>
                <a:lnTo>
                  <a:pt x="356488" y="200913"/>
                </a:lnTo>
                <a:lnTo>
                  <a:pt x="356093" y="199770"/>
                </a:lnTo>
                <a:lnTo>
                  <a:pt x="355726" y="199008"/>
                </a:lnTo>
                <a:close/>
              </a:path>
              <a:path w="669290" h="347979">
                <a:moveTo>
                  <a:pt x="356093" y="199770"/>
                </a:moveTo>
                <a:lnTo>
                  <a:pt x="356488" y="200913"/>
                </a:lnTo>
                <a:lnTo>
                  <a:pt x="356642" y="200913"/>
                </a:lnTo>
                <a:lnTo>
                  <a:pt x="356093" y="199770"/>
                </a:lnTo>
                <a:close/>
              </a:path>
              <a:path w="669290" h="347979">
                <a:moveTo>
                  <a:pt x="355829" y="199008"/>
                </a:moveTo>
                <a:lnTo>
                  <a:pt x="356093" y="199770"/>
                </a:lnTo>
                <a:lnTo>
                  <a:pt x="355829" y="199008"/>
                </a:lnTo>
                <a:close/>
              </a:path>
              <a:path w="669290" h="347979">
                <a:moveTo>
                  <a:pt x="354202" y="194309"/>
                </a:moveTo>
                <a:lnTo>
                  <a:pt x="354837" y="196849"/>
                </a:lnTo>
                <a:lnTo>
                  <a:pt x="354454" y="195035"/>
                </a:lnTo>
                <a:lnTo>
                  <a:pt x="354202" y="194309"/>
                </a:lnTo>
                <a:close/>
              </a:path>
              <a:path w="669290" h="347979">
                <a:moveTo>
                  <a:pt x="354454" y="195035"/>
                </a:moveTo>
                <a:lnTo>
                  <a:pt x="354837" y="196849"/>
                </a:lnTo>
                <a:lnTo>
                  <a:pt x="355082" y="196849"/>
                </a:lnTo>
                <a:lnTo>
                  <a:pt x="354454" y="195035"/>
                </a:lnTo>
                <a:close/>
              </a:path>
              <a:path w="669290" h="347979">
                <a:moveTo>
                  <a:pt x="354300" y="194309"/>
                </a:moveTo>
                <a:lnTo>
                  <a:pt x="354454" y="195035"/>
                </a:lnTo>
                <a:lnTo>
                  <a:pt x="354300" y="194309"/>
                </a:lnTo>
                <a:close/>
              </a:path>
              <a:path w="669290" h="347979">
                <a:moveTo>
                  <a:pt x="353441" y="190245"/>
                </a:moveTo>
                <a:lnTo>
                  <a:pt x="353822" y="192912"/>
                </a:lnTo>
                <a:lnTo>
                  <a:pt x="353717" y="191552"/>
                </a:lnTo>
                <a:lnTo>
                  <a:pt x="353441" y="190245"/>
                </a:lnTo>
                <a:close/>
              </a:path>
              <a:path w="669290" h="347979">
                <a:moveTo>
                  <a:pt x="353717" y="191552"/>
                </a:moveTo>
                <a:lnTo>
                  <a:pt x="353822" y="192912"/>
                </a:lnTo>
                <a:lnTo>
                  <a:pt x="354005" y="192912"/>
                </a:lnTo>
                <a:lnTo>
                  <a:pt x="353717" y="191552"/>
                </a:lnTo>
                <a:close/>
              </a:path>
              <a:path w="669290" h="347979">
                <a:moveTo>
                  <a:pt x="353616" y="190245"/>
                </a:moveTo>
                <a:lnTo>
                  <a:pt x="353441" y="190245"/>
                </a:lnTo>
                <a:lnTo>
                  <a:pt x="353717" y="191552"/>
                </a:lnTo>
                <a:lnTo>
                  <a:pt x="353616" y="190245"/>
                </a:lnTo>
                <a:close/>
              </a:path>
              <a:path w="669290" h="347979">
                <a:moveTo>
                  <a:pt x="314832" y="182371"/>
                </a:moveTo>
                <a:lnTo>
                  <a:pt x="314934" y="183692"/>
                </a:lnTo>
                <a:lnTo>
                  <a:pt x="315213" y="185038"/>
                </a:lnTo>
                <a:lnTo>
                  <a:pt x="314832" y="182371"/>
                </a:lnTo>
                <a:close/>
              </a:path>
              <a:path w="669290" h="347979">
                <a:moveTo>
                  <a:pt x="352805" y="178307"/>
                </a:moveTo>
                <a:lnTo>
                  <a:pt x="313817" y="178307"/>
                </a:lnTo>
                <a:lnTo>
                  <a:pt x="314451" y="180847"/>
                </a:lnTo>
                <a:lnTo>
                  <a:pt x="314934" y="183692"/>
                </a:lnTo>
                <a:lnTo>
                  <a:pt x="314832" y="182371"/>
                </a:lnTo>
                <a:lnTo>
                  <a:pt x="353064" y="182371"/>
                </a:lnTo>
                <a:lnTo>
                  <a:pt x="352805" y="178307"/>
                </a:lnTo>
                <a:close/>
              </a:path>
              <a:path w="669290" h="347979">
                <a:moveTo>
                  <a:pt x="314182" y="180070"/>
                </a:moveTo>
                <a:lnTo>
                  <a:pt x="314344" y="180847"/>
                </a:lnTo>
                <a:lnTo>
                  <a:pt x="314182" y="180070"/>
                </a:lnTo>
                <a:close/>
              </a:path>
              <a:path w="669290" h="347979">
                <a:moveTo>
                  <a:pt x="313817" y="178307"/>
                </a:moveTo>
                <a:lnTo>
                  <a:pt x="314182" y="180070"/>
                </a:lnTo>
                <a:lnTo>
                  <a:pt x="314451" y="180847"/>
                </a:lnTo>
                <a:lnTo>
                  <a:pt x="313817" y="178307"/>
                </a:lnTo>
                <a:close/>
              </a:path>
              <a:path w="669290" h="347979">
                <a:moveTo>
                  <a:pt x="312476" y="175141"/>
                </a:moveTo>
                <a:lnTo>
                  <a:pt x="314182" y="180070"/>
                </a:lnTo>
                <a:lnTo>
                  <a:pt x="313817" y="178307"/>
                </a:lnTo>
                <a:lnTo>
                  <a:pt x="352805" y="178307"/>
                </a:lnTo>
                <a:lnTo>
                  <a:pt x="352354" y="176275"/>
                </a:lnTo>
                <a:lnTo>
                  <a:pt x="313054" y="176275"/>
                </a:lnTo>
                <a:lnTo>
                  <a:pt x="312476" y="175141"/>
                </a:lnTo>
                <a:close/>
              </a:path>
              <a:path w="669290" h="347979">
                <a:moveTo>
                  <a:pt x="312166" y="174243"/>
                </a:moveTo>
                <a:lnTo>
                  <a:pt x="312476" y="175141"/>
                </a:lnTo>
                <a:lnTo>
                  <a:pt x="313054" y="176275"/>
                </a:lnTo>
                <a:lnTo>
                  <a:pt x="312166" y="174243"/>
                </a:lnTo>
                <a:close/>
              </a:path>
              <a:path w="669290" h="347979">
                <a:moveTo>
                  <a:pt x="351902" y="174243"/>
                </a:moveTo>
                <a:lnTo>
                  <a:pt x="312166" y="174243"/>
                </a:lnTo>
                <a:lnTo>
                  <a:pt x="313054" y="176275"/>
                </a:lnTo>
                <a:lnTo>
                  <a:pt x="352354" y="176275"/>
                </a:lnTo>
                <a:lnTo>
                  <a:pt x="351902" y="174243"/>
                </a:lnTo>
                <a:close/>
              </a:path>
              <a:path w="669290" h="347979">
                <a:moveTo>
                  <a:pt x="350915" y="169798"/>
                </a:moveTo>
                <a:lnTo>
                  <a:pt x="309752" y="169798"/>
                </a:lnTo>
                <a:lnTo>
                  <a:pt x="310642" y="171449"/>
                </a:lnTo>
                <a:lnTo>
                  <a:pt x="312476" y="175141"/>
                </a:lnTo>
                <a:lnTo>
                  <a:pt x="312166" y="174243"/>
                </a:lnTo>
                <a:lnTo>
                  <a:pt x="351902" y="174243"/>
                </a:lnTo>
                <a:lnTo>
                  <a:pt x="350915" y="169798"/>
                </a:lnTo>
                <a:close/>
              </a:path>
              <a:path w="669290" h="347979">
                <a:moveTo>
                  <a:pt x="310366" y="171001"/>
                </a:moveTo>
                <a:lnTo>
                  <a:pt x="310594" y="171449"/>
                </a:lnTo>
                <a:lnTo>
                  <a:pt x="310366" y="171001"/>
                </a:lnTo>
                <a:close/>
              </a:path>
              <a:path w="669290" h="347979">
                <a:moveTo>
                  <a:pt x="309752" y="169798"/>
                </a:moveTo>
                <a:lnTo>
                  <a:pt x="310366" y="171001"/>
                </a:lnTo>
                <a:lnTo>
                  <a:pt x="310642" y="171449"/>
                </a:lnTo>
                <a:lnTo>
                  <a:pt x="309752" y="169798"/>
                </a:lnTo>
                <a:close/>
              </a:path>
              <a:path w="669290" h="347979">
                <a:moveTo>
                  <a:pt x="306748" y="165123"/>
                </a:moveTo>
                <a:lnTo>
                  <a:pt x="310366" y="171001"/>
                </a:lnTo>
                <a:lnTo>
                  <a:pt x="309752" y="169798"/>
                </a:lnTo>
                <a:lnTo>
                  <a:pt x="350915" y="169798"/>
                </a:lnTo>
                <a:lnTo>
                  <a:pt x="350774" y="169163"/>
                </a:lnTo>
                <a:lnTo>
                  <a:pt x="349776" y="166369"/>
                </a:lnTo>
                <a:lnTo>
                  <a:pt x="307721" y="166369"/>
                </a:lnTo>
                <a:lnTo>
                  <a:pt x="306748" y="165123"/>
                </a:lnTo>
                <a:close/>
              </a:path>
              <a:path w="669290" h="347979">
                <a:moveTo>
                  <a:pt x="306577" y="164845"/>
                </a:moveTo>
                <a:lnTo>
                  <a:pt x="306748" y="165123"/>
                </a:lnTo>
                <a:lnTo>
                  <a:pt x="307721" y="166369"/>
                </a:lnTo>
                <a:lnTo>
                  <a:pt x="306577" y="164845"/>
                </a:lnTo>
                <a:close/>
              </a:path>
              <a:path w="669290" h="347979">
                <a:moveTo>
                  <a:pt x="349231" y="164845"/>
                </a:moveTo>
                <a:lnTo>
                  <a:pt x="306577" y="164845"/>
                </a:lnTo>
                <a:lnTo>
                  <a:pt x="307721" y="166369"/>
                </a:lnTo>
                <a:lnTo>
                  <a:pt x="349776" y="166369"/>
                </a:lnTo>
                <a:lnTo>
                  <a:pt x="349231" y="164845"/>
                </a:lnTo>
                <a:close/>
              </a:path>
              <a:path w="669290" h="347979">
                <a:moveTo>
                  <a:pt x="347470" y="160019"/>
                </a:moveTo>
                <a:lnTo>
                  <a:pt x="302768" y="160019"/>
                </a:lnTo>
                <a:lnTo>
                  <a:pt x="306748" y="165123"/>
                </a:lnTo>
                <a:lnTo>
                  <a:pt x="306577" y="164845"/>
                </a:lnTo>
                <a:lnTo>
                  <a:pt x="349231" y="164845"/>
                </a:lnTo>
                <a:lnTo>
                  <a:pt x="347599" y="160273"/>
                </a:lnTo>
                <a:lnTo>
                  <a:pt x="347470" y="160019"/>
                </a:lnTo>
                <a:close/>
              </a:path>
              <a:path w="669290" h="347979">
                <a:moveTo>
                  <a:pt x="344762" y="154685"/>
                </a:moveTo>
                <a:lnTo>
                  <a:pt x="297815" y="154685"/>
                </a:lnTo>
                <a:lnTo>
                  <a:pt x="298830" y="155701"/>
                </a:lnTo>
                <a:lnTo>
                  <a:pt x="303529" y="161035"/>
                </a:lnTo>
                <a:lnTo>
                  <a:pt x="302768" y="160019"/>
                </a:lnTo>
                <a:lnTo>
                  <a:pt x="347470" y="160019"/>
                </a:lnTo>
                <a:lnTo>
                  <a:pt x="344762" y="154685"/>
                </a:lnTo>
                <a:close/>
              </a:path>
              <a:path w="669290" h="347979">
                <a:moveTo>
                  <a:pt x="298166" y="155076"/>
                </a:moveTo>
                <a:lnTo>
                  <a:pt x="298729" y="155701"/>
                </a:lnTo>
                <a:lnTo>
                  <a:pt x="298166" y="155076"/>
                </a:lnTo>
                <a:close/>
              </a:path>
              <a:path w="669290" h="347979">
                <a:moveTo>
                  <a:pt x="297815" y="154685"/>
                </a:moveTo>
                <a:lnTo>
                  <a:pt x="298166" y="155076"/>
                </a:lnTo>
                <a:lnTo>
                  <a:pt x="298830" y="155701"/>
                </a:lnTo>
                <a:lnTo>
                  <a:pt x="297815" y="154685"/>
                </a:lnTo>
                <a:close/>
              </a:path>
              <a:path w="669290" h="347979">
                <a:moveTo>
                  <a:pt x="338407" y="144017"/>
                </a:moveTo>
                <a:lnTo>
                  <a:pt x="286003" y="144017"/>
                </a:lnTo>
                <a:lnTo>
                  <a:pt x="293116" y="150240"/>
                </a:lnTo>
                <a:lnTo>
                  <a:pt x="298166" y="155076"/>
                </a:lnTo>
                <a:lnTo>
                  <a:pt x="297815" y="154685"/>
                </a:lnTo>
                <a:lnTo>
                  <a:pt x="344762" y="154685"/>
                </a:lnTo>
                <a:lnTo>
                  <a:pt x="343407" y="152018"/>
                </a:lnTo>
                <a:lnTo>
                  <a:pt x="338407" y="144017"/>
                </a:lnTo>
                <a:close/>
              </a:path>
              <a:path w="669290" h="347979">
                <a:moveTo>
                  <a:pt x="292353" y="149605"/>
                </a:moveTo>
                <a:lnTo>
                  <a:pt x="293028" y="150240"/>
                </a:lnTo>
                <a:lnTo>
                  <a:pt x="292353" y="149605"/>
                </a:lnTo>
                <a:close/>
              </a:path>
              <a:path w="669290" h="347979">
                <a:moveTo>
                  <a:pt x="334413" y="138810"/>
                </a:moveTo>
                <a:lnTo>
                  <a:pt x="279019" y="138810"/>
                </a:lnTo>
                <a:lnTo>
                  <a:pt x="287020" y="144906"/>
                </a:lnTo>
                <a:lnTo>
                  <a:pt x="286003" y="144017"/>
                </a:lnTo>
                <a:lnTo>
                  <a:pt x="338407" y="144017"/>
                </a:lnTo>
                <a:lnTo>
                  <a:pt x="334413" y="138810"/>
                </a:lnTo>
                <a:close/>
              </a:path>
              <a:path w="669290" h="347979">
                <a:moveTo>
                  <a:pt x="329854" y="133349"/>
                </a:moveTo>
                <a:lnTo>
                  <a:pt x="271018" y="133349"/>
                </a:lnTo>
                <a:lnTo>
                  <a:pt x="279653" y="139318"/>
                </a:lnTo>
                <a:lnTo>
                  <a:pt x="279019" y="138810"/>
                </a:lnTo>
                <a:lnTo>
                  <a:pt x="334413" y="138810"/>
                </a:lnTo>
                <a:lnTo>
                  <a:pt x="332358" y="136143"/>
                </a:lnTo>
                <a:lnTo>
                  <a:pt x="329854" y="133349"/>
                </a:lnTo>
                <a:close/>
              </a:path>
              <a:path w="669290" h="347979">
                <a:moveTo>
                  <a:pt x="324965" y="128015"/>
                </a:moveTo>
                <a:lnTo>
                  <a:pt x="262508" y="128015"/>
                </a:lnTo>
                <a:lnTo>
                  <a:pt x="263144" y="128396"/>
                </a:lnTo>
                <a:lnTo>
                  <a:pt x="271652" y="133857"/>
                </a:lnTo>
                <a:lnTo>
                  <a:pt x="271018" y="133349"/>
                </a:lnTo>
                <a:lnTo>
                  <a:pt x="329854" y="133349"/>
                </a:lnTo>
                <a:lnTo>
                  <a:pt x="325754" y="128777"/>
                </a:lnTo>
                <a:lnTo>
                  <a:pt x="324965" y="128015"/>
                </a:lnTo>
                <a:close/>
              </a:path>
              <a:path w="669290" h="347979">
                <a:moveTo>
                  <a:pt x="262777" y="128187"/>
                </a:moveTo>
                <a:lnTo>
                  <a:pt x="263105" y="128396"/>
                </a:lnTo>
                <a:lnTo>
                  <a:pt x="262777" y="128187"/>
                </a:lnTo>
                <a:close/>
              </a:path>
              <a:path w="669290" h="347979">
                <a:moveTo>
                  <a:pt x="319572" y="122808"/>
                </a:moveTo>
                <a:lnTo>
                  <a:pt x="253365" y="122808"/>
                </a:lnTo>
                <a:lnTo>
                  <a:pt x="262777" y="128187"/>
                </a:lnTo>
                <a:lnTo>
                  <a:pt x="262508" y="128015"/>
                </a:lnTo>
                <a:lnTo>
                  <a:pt x="324965" y="128015"/>
                </a:lnTo>
                <a:lnTo>
                  <a:pt x="319572" y="122808"/>
                </a:lnTo>
                <a:close/>
              </a:path>
              <a:path w="669290" h="347979">
                <a:moveTo>
                  <a:pt x="313795" y="117728"/>
                </a:moveTo>
                <a:lnTo>
                  <a:pt x="243585" y="117728"/>
                </a:lnTo>
                <a:lnTo>
                  <a:pt x="244348" y="118109"/>
                </a:lnTo>
                <a:lnTo>
                  <a:pt x="254000" y="123189"/>
                </a:lnTo>
                <a:lnTo>
                  <a:pt x="253365" y="122808"/>
                </a:lnTo>
                <a:lnTo>
                  <a:pt x="319572" y="122808"/>
                </a:lnTo>
                <a:lnTo>
                  <a:pt x="318388" y="121665"/>
                </a:lnTo>
                <a:lnTo>
                  <a:pt x="313795" y="117728"/>
                </a:lnTo>
                <a:close/>
              </a:path>
              <a:path w="669290" h="347979">
                <a:moveTo>
                  <a:pt x="244069" y="117982"/>
                </a:moveTo>
                <a:lnTo>
                  <a:pt x="244312" y="118109"/>
                </a:lnTo>
                <a:lnTo>
                  <a:pt x="244069" y="117982"/>
                </a:lnTo>
                <a:close/>
              </a:path>
              <a:path w="669290" h="347979">
                <a:moveTo>
                  <a:pt x="301132" y="107822"/>
                </a:moveTo>
                <a:lnTo>
                  <a:pt x="221869" y="107822"/>
                </a:lnTo>
                <a:lnTo>
                  <a:pt x="244069" y="117982"/>
                </a:lnTo>
                <a:lnTo>
                  <a:pt x="243585" y="117728"/>
                </a:lnTo>
                <a:lnTo>
                  <a:pt x="313795" y="117728"/>
                </a:lnTo>
                <a:lnTo>
                  <a:pt x="310387" y="114807"/>
                </a:lnTo>
                <a:lnTo>
                  <a:pt x="301498" y="108076"/>
                </a:lnTo>
                <a:lnTo>
                  <a:pt x="301132" y="107822"/>
                </a:lnTo>
                <a:close/>
              </a:path>
              <a:path w="669290" h="347979">
                <a:moveTo>
                  <a:pt x="119125" y="0"/>
                </a:moveTo>
                <a:lnTo>
                  <a:pt x="0" y="46354"/>
                </a:lnTo>
                <a:lnTo>
                  <a:pt x="108584" y="113791"/>
                </a:lnTo>
                <a:lnTo>
                  <a:pt x="112054" y="76342"/>
                </a:lnTo>
                <a:lnTo>
                  <a:pt x="92582" y="74040"/>
                </a:lnTo>
                <a:lnTo>
                  <a:pt x="97027" y="36194"/>
                </a:lnTo>
                <a:lnTo>
                  <a:pt x="115773" y="36194"/>
                </a:lnTo>
                <a:lnTo>
                  <a:pt x="119125" y="0"/>
                </a:lnTo>
                <a:close/>
              </a:path>
              <a:path w="669290" h="347979">
                <a:moveTo>
                  <a:pt x="287704" y="98805"/>
                </a:moveTo>
                <a:lnTo>
                  <a:pt x="198500" y="98805"/>
                </a:lnTo>
                <a:lnTo>
                  <a:pt x="222884" y="108330"/>
                </a:lnTo>
                <a:lnTo>
                  <a:pt x="221869" y="107822"/>
                </a:lnTo>
                <a:lnTo>
                  <a:pt x="301132" y="107822"/>
                </a:lnTo>
                <a:lnTo>
                  <a:pt x="292353" y="101726"/>
                </a:lnTo>
                <a:lnTo>
                  <a:pt x="287704" y="98805"/>
                </a:lnTo>
                <a:close/>
              </a:path>
              <a:path w="669290" h="347979">
                <a:moveTo>
                  <a:pt x="273701" y="90550"/>
                </a:moveTo>
                <a:lnTo>
                  <a:pt x="173354" y="90550"/>
                </a:lnTo>
                <a:lnTo>
                  <a:pt x="174244" y="90804"/>
                </a:lnTo>
                <a:lnTo>
                  <a:pt x="199390" y="99186"/>
                </a:lnTo>
                <a:lnTo>
                  <a:pt x="198500" y="98805"/>
                </a:lnTo>
                <a:lnTo>
                  <a:pt x="287704" y="98805"/>
                </a:lnTo>
                <a:lnTo>
                  <a:pt x="282448" y="95503"/>
                </a:lnTo>
                <a:lnTo>
                  <a:pt x="273701" y="90550"/>
                </a:lnTo>
                <a:close/>
              </a:path>
              <a:path w="669290" h="347979">
                <a:moveTo>
                  <a:pt x="173560" y="90619"/>
                </a:moveTo>
                <a:lnTo>
                  <a:pt x="174120" y="90804"/>
                </a:lnTo>
                <a:lnTo>
                  <a:pt x="173560" y="90619"/>
                </a:lnTo>
                <a:close/>
              </a:path>
              <a:path w="669290" h="347979">
                <a:moveTo>
                  <a:pt x="259891" y="83311"/>
                </a:moveTo>
                <a:lnTo>
                  <a:pt x="146684" y="83311"/>
                </a:lnTo>
                <a:lnTo>
                  <a:pt x="173560" y="90619"/>
                </a:lnTo>
                <a:lnTo>
                  <a:pt x="173354" y="90550"/>
                </a:lnTo>
                <a:lnTo>
                  <a:pt x="273701" y="90550"/>
                </a:lnTo>
                <a:lnTo>
                  <a:pt x="271906" y="89534"/>
                </a:lnTo>
                <a:lnTo>
                  <a:pt x="260730" y="83692"/>
                </a:lnTo>
                <a:lnTo>
                  <a:pt x="259891" y="83311"/>
                </a:lnTo>
                <a:close/>
              </a:path>
              <a:path w="669290" h="347979">
                <a:moveTo>
                  <a:pt x="118889" y="77149"/>
                </a:moveTo>
                <a:lnTo>
                  <a:pt x="147447" y="83565"/>
                </a:lnTo>
                <a:lnTo>
                  <a:pt x="146684" y="83311"/>
                </a:lnTo>
                <a:lnTo>
                  <a:pt x="259891" y="83311"/>
                </a:lnTo>
                <a:lnTo>
                  <a:pt x="246745" y="77342"/>
                </a:lnTo>
                <a:lnTo>
                  <a:pt x="120523" y="77342"/>
                </a:lnTo>
                <a:lnTo>
                  <a:pt x="118889" y="77149"/>
                </a:lnTo>
                <a:close/>
              </a:path>
              <a:path w="669290" h="347979">
                <a:moveTo>
                  <a:pt x="118618" y="77088"/>
                </a:moveTo>
                <a:lnTo>
                  <a:pt x="118889" y="77149"/>
                </a:lnTo>
                <a:lnTo>
                  <a:pt x="120523" y="77342"/>
                </a:lnTo>
                <a:lnTo>
                  <a:pt x="118618" y="77088"/>
                </a:lnTo>
                <a:close/>
              </a:path>
              <a:path w="669290" h="347979">
                <a:moveTo>
                  <a:pt x="246186" y="77088"/>
                </a:moveTo>
                <a:lnTo>
                  <a:pt x="118618" y="77088"/>
                </a:lnTo>
                <a:lnTo>
                  <a:pt x="120523" y="77342"/>
                </a:lnTo>
                <a:lnTo>
                  <a:pt x="246745" y="77342"/>
                </a:lnTo>
                <a:lnTo>
                  <a:pt x="246186" y="77088"/>
                </a:lnTo>
                <a:close/>
              </a:path>
              <a:path w="669290" h="347979">
                <a:moveTo>
                  <a:pt x="115569" y="38390"/>
                </a:moveTo>
                <a:lnTo>
                  <a:pt x="112054" y="76342"/>
                </a:lnTo>
                <a:lnTo>
                  <a:pt x="118889" y="77149"/>
                </a:lnTo>
                <a:lnTo>
                  <a:pt x="118618" y="77088"/>
                </a:lnTo>
                <a:lnTo>
                  <a:pt x="246186" y="77088"/>
                </a:lnTo>
                <a:lnTo>
                  <a:pt x="184784" y="54228"/>
                </a:lnTo>
                <a:lnTo>
                  <a:pt x="125983" y="39623"/>
                </a:lnTo>
                <a:lnTo>
                  <a:pt x="115569" y="38390"/>
                </a:lnTo>
                <a:close/>
              </a:path>
              <a:path w="669290" h="347979">
                <a:moveTo>
                  <a:pt x="97027" y="36194"/>
                </a:moveTo>
                <a:lnTo>
                  <a:pt x="92582" y="74040"/>
                </a:lnTo>
                <a:lnTo>
                  <a:pt x="112054" y="76342"/>
                </a:lnTo>
                <a:lnTo>
                  <a:pt x="115569" y="38390"/>
                </a:lnTo>
                <a:lnTo>
                  <a:pt x="97027" y="36194"/>
                </a:lnTo>
                <a:close/>
              </a:path>
              <a:path w="669290" h="347979">
                <a:moveTo>
                  <a:pt x="115773" y="36194"/>
                </a:moveTo>
                <a:lnTo>
                  <a:pt x="97027" y="36194"/>
                </a:lnTo>
                <a:lnTo>
                  <a:pt x="115569" y="38390"/>
                </a:lnTo>
                <a:lnTo>
                  <a:pt x="115773" y="3619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90344"/>
            <a:ext cx="12192000" cy="1600200"/>
          </a:xfrm>
          <a:prstGeom prst="rect"/>
          <a:solidFill>
            <a:srgbClr val="7E7E7E"/>
          </a:solidFill>
          <a:ln w="6350">
            <a:solidFill>
              <a:srgbClr val="A4A4A4"/>
            </a:solidFill>
          </a:ln>
        </p:spPr>
        <p:txBody>
          <a:bodyPr wrap="square" lIns="0" tIns="357505" rIns="0" bIns="0" rtlCol="0" vert="horz">
            <a:spAutoFit/>
          </a:bodyPr>
          <a:lstStyle/>
          <a:p>
            <a:pPr algn="ctr" marR="692150">
              <a:lnSpc>
                <a:spcPct val="100000"/>
              </a:lnSpc>
              <a:spcBef>
                <a:spcPts val="2815"/>
              </a:spcBef>
            </a:pPr>
            <a:r>
              <a:rPr dirty="0" sz="5400" b="1">
                <a:solidFill>
                  <a:srgbClr val="92D050"/>
                </a:solidFill>
                <a:latin typeface="Calibri"/>
                <a:cs typeface="Calibri"/>
              </a:rPr>
              <a:t>SQL</a:t>
            </a:r>
            <a:r>
              <a:rPr dirty="0" sz="5400" spc="-2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5400" b="1">
                <a:latin typeface="Calibri"/>
                <a:cs typeface="Calibri"/>
              </a:rPr>
              <a:t>-</a:t>
            </a:r>
            <a:r>
              <a:rPr dirty="0" sz="5400" spc="-25" b="1">
                <a:latin typeface="Calibri"/>
                <a:cs typeface="Calibri"/>
              </a:rPr>
              <a:t> </a:t>
            </a:r>
            <a:r>
              <a:rPr dirty="0" spc="-25"/>
              <a:t>Simplify</a:t>
            </a:r>
            <a:r>
              <a:rPr dirty="0" spc="-114"/>
              <a:t> </a:t>
            </a:r>
            <a:r>
              <a:rPr dirty="0" spc="-30"/>
              <a:t>Queries</a:t>
            </a:r>
            <a:r>
              <a:rPr dirty="0" spc="-100"/>
              <a:t> </a:t>
            </a:r>
            <a:r>
              <a:rPr dirty="0" spc="-40"/>
              <a:t>(Views,</a:t>
            </a:r>
            <a:r>
              <a:rPr dirty="0" spc="-95"/>
              <a:t> </a:t>
            </a:r>
            <a:r>
              <a:rPr dirty="0" spc="-20"/>
              <a:t>CTEs)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352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Learning</a:t>
            </a:r>
            <a:r>
              <a:rPr dirty="0" spc="-140"/>
              <a:t> </a:t>
            </a:r>
            <a:r>
              <a:rPr dirty="0" spc="-3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6987"/>
            <a:ext cx="4966335" cy="435800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PostgreSQL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Combining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Union,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Intersect,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Except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Subqueries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Nest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another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complex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(CASE)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transformation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Mimic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“if-then-else.”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628" y="2723388"/>
            <a:ext cx="450037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352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Learning</a:t>
            </a:r>
            <a:r>
              <a:rPr dirty="0" spc="-140"/>
              <a:t> </a:t>
            </a:r>
            <a:r>
              <a:rPr dirty="0" spc="-3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02"/>
            <a:ext cx="4973320" cy="258635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Window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widow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Simplify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CTEs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procedures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628" y="2723388"/>
            <a:ext cx="450037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636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Loading</a:t>
            </a:r>
            <a:r>
              <a:rPr dirty="0" spc="-13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4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543675" cy="34791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PostgreSQL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00AFEF"/>
                </a:solidFill>
                <a:latin typeface="Calibri"/>
                <a:cs typeface="Calibri"/>
              </a:rPr>
              <a:t>eCommerce</a:t>
            </a:r>
            <a:r>
              <a:rPr dirty="0" sz="2400" spc="-6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92D050"/>
                </a:solidFill>
                <a:latin typeface="Calibri"/>
                <a:cs typeface="Calibri"/>
              </a:rPr>
              <a:t>Books</a:t>
            </a:r>
            <a:r>
              <a:rPr dirty="0" sz="2400" spc="-5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2 - SQL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Calibri"/>
                <a:cs typeface="Calibri"/>
              </a:rPr>
              <a:t>download!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paste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9288" y="2700527"/>
            <a:ext cx="4078986" cy="2271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636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Loading</a:t>
            </a:r>
            <a:r>
              <a:rPr dirty="0" spc="-13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4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4546600" cy="36480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Calibri"/>
                <a:cs typeface="Calibri"/>
              </a:rPr>
              <a:t>Datasets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books1.csv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endParaRPr sz="20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ISBN,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year,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author,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publisher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Published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1999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books2.csv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Published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1999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users.csv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List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User-id,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age,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city,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state,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383535"/>
            <a:ext cx="5334000" cy="3278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636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Loading</a:t>
            </a:r>
            <a:r>
              <a:rPr dirty="0" spc="-13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4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4648200" cy="32245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Books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Calibri"/>
                <a:cs typeface="Calibri"/>
              </a:rPr>
              <a:t>Datasets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rating.csv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book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endParaRPr sz="20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user-id,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ISBN,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rating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Steps: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383535"/>
            <a:ext cx="5334000" cy="3278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4636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Loading</a:t>
            </a:r>
            <a:r>
              <a:rPr dirty="0" spc="-13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4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4238625" cy="28492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eCommerce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Calibri"/>
                <a:cs typeface="Calibri"/>
              </a:rPr>
              <a:t>Datasets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customers.csv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92D050"/>
                </a:solidFill>
                <a:latin typeface="Calibri"/>
                <a:cs typeface="Calibri"/>
              </a:rPr>
              <a:t>products.csv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92D050"/>
                </a:solidFill>
                <a:latin typeface="Calibri"/>
                <a:cs typeface="Calibri"/>
              </a:rPr>
              <a:t>suppliers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orders.csv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order_reviews.csv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92D050"/>
                </a:solidFill>
                <a:latin typeface="Calibri"/>
                <a:cs typeface="Calibri"/>
              </a:rPr>
              <a:t>order_payment.csv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026920"/>
            <a:ext cx="4824222" cy="32834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4863"/>
            <a:ext cx="39973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eCommerce</a:t>
            </a:r>
            <a:r>
              <a:rPr dirty="0" spc="-165"/>
              <a:t> </a:t>
            </a:r>
            <a:r>
              <a:rPr dirty="0" spc="-45"/>
              <a:t>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9714" y="6019291"/>
            <a:ext cx="9842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9732" y="5885688"/>
            <a:ext cx="713740" cy="600710"/>
            <a:chOff x="3189732" y="5885688"/>
            <a:chExt cx="713740" cy="600710"/>
          </a:xfrm>
        </p:grpSpPr>
        <p:sp>
          <p:nvSpPr>
            <p:cNvPr id="5" name="object 5"/>
            <p:cNvSpPr/>
            <p:nvPr/>
          </p:nvSpPr>
          <p:spPr>
            <a:xfrm>
              <a:off x="3208782" y="590473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337566" y="0"/>
                  </a:moveTo>
                  <a:lnTo>
                    <a:pt x="269533" y="1904"/>
                  </a:lnTo>
                  <a:lnTo>
                    <a:pt x="206168" y="7365"/>
                  </a:lnTo>
                  <a:lnTo>
                    <a:pt x="148828" y="16006"/>
                  </a:lnTo>
                  <a:lnTo>
                    <a:pt x="98869" y="27451"/>
                  </a:lnTo>
                  <a:lnTo>
                    <a:pt x="57650" y="41322"/>
                  </a:lnTo>
                  <a:lnTo>
                    <a:pt x="6857" y="74836"/>
                  </a:lnTo>
                  <a:lnTo>
                    <a:pt x="0" y="93725"/>
                  </a:lnTo>
                  <a:lnTo>
                    <a:pt x="0" y="468630"/>
                  </a:lnTo>
                  <a:lnTo>
                    <a:pt x="26527" y="505113"/>
                  </a:lnTo>
                  <a:lnTo>
                    <a:pt x="98869" y="534904"/>
                  </a:lnTo>
                  <a:lnTo>
                    <a:pt x="148828" y="546349"/>
                  </a:lnTo>
                  <a:lnTo>
                    <a:pt x="206168" y="554990"/>
                  </a:lnTo>
                  <a:lnTo>
                    <a:pt x="269533" y="560451"/>
                  </a:lnTo>
                  <a:lnTo>
                    <a:pt x="337566" y="562356"/>
                  </a:lnTo>
                  <a:lnTo>
                    <a:pt x="405598" y="560451"/>
                  </a:lnTo>
                  <a:lnTo>
                    <a:pt x="468963" y="554990"/>
                  </a:lnTo>
                  <a:lnTo>
                    <a:pt x="526303" y="546349"/>
                  </a:lnTo>
                  <a:lnTo>
                    <a:pt x="576262" y="534904"/>
                  </a:lnTo>
                  <a:lnTo>
                    <a:pt x="617481" y="521033"/>
                  </a:lnTo>
                  <a:lnTo>
                    <a:pt x="668273" y="487519"/>
                  </a:lnTo>
                  <a:lnTo>
                    <a:pt x="675132" y="468630"/>
                  </a:lnTo>
                  <a:lnTo>
                    <a:pt x="675132" y="93725"/>
                  </a:lnTo>
                  <a:lnTo>
                    <a:pt x="648604" y="57242"/>
                  </a:lnTo>
                  <a:lnTo>
                    <a:pt x="576262" y="27451"/>
                  </a:lnTo>
                  <a:lnTo>
                    <a:pt x="526303" y="16006"/>
                  </a:lnTo>
                  <a:lnTo>
                    <a:pt x="468963" y="7365"/>
                  </a:lnTo>
                  <a:lnTo>
                    <a:pt x="405598" y="1904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08782" y="590473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675132" y="93725"/>
                  </a:moveTo>
                  <a:lnTo>
                    <a:pt x="648604" y="130209"/>
                  </a:lnTo>
                  <a:lnTo>
                    <a:pt x="576262" y="160000"/>
                  </a:lnTo>
                  <a:lnTo>
                    <a:pt x="526303" y="171445"/>
                  </a:lnTo>
                  <a:lnTo>
                    <a:pt x="468963" y="180086"/>
                  </a:lnTo>
                  <a:lnTo>
                    <a:pt x="405598" y="185547"/>
                  </a:lnTo>
                  <a:lnTo>
                    <a:pt x="337566" y="187452"/>
                  </a:lnTo>
                  <a:lnTo>
                    <a:pt x="269533" y="185547"/>
                  </a:lnTo>
                  <a:lnTo>
                    <a:pt x="206168" y="180086"/>
                  </a:lnTo>
                  <a:lnTo>
                    <a:pt x="148828" y="171445"/>
                  </a:lnTo>
                  <a:lnTo>
                    <a:pt x="98869" y="160000"/>
                  </a:lnTo>
                  <a:lnTo>
                    <a:pt x="57650" y="146129"/>
                  </a:lnTo>
                  <a:lnTo>
                    <a:pt x="6858" y="112615"/>
                  </a:lnTo>
                  <a:lnTo>
                    <a:pt x="0" y="93725"/>
                  </a:lnTo>
                </a:path>
                <a:path w="675639" h="562610">
                  <a:moveTo>
                    <a:pt x="0" y="93725"/>
                  </a:moveTo>
                  <a:lnTo>
                    <a:pt x="26527" y="57242"/>
                  </a:lnTo>
                  <a:lnTo>
                    <a:pt x="98869" y="27451"/>
                  </a:lnTo>
                  <a:lnTo>
                    <a:pt x="148828" y="16006"/>
                  </a:lnTo>
                  <a:lnTo>
                    <a:pt x="206168" y="7365"/>
                  </a:lnTo>
                  <a:lnTo>
                    <a:pt x="269533" y="1904"/>
                  </a:lnTo>
                  <a:lnTo>
                    <a:pt x="337566" y="0"/>
                  </a:lnTo>
                  <a:lnTo>
                    <a:pt x="405598" y="1904"/>
                  </a:lnTo>
                  <a:lnTo>
                    <a:pt x="468963" y="7365"/>
                  </a:lnTo>
                  <a:lnTo>
                    <a:pt x="526303" y="16006"/>
                  </a:lnTo>
                  <a:lnTo>
                    <a:pt x="576262" y="27451"/>
                  </a:lnTo>
                  <a:lnTo>
                    <a:pt x="617481" y="41322"/>
                  </a:lnTo>
                  <a:lnTo>
                    <a:pt x="668273" y="74836"/>
                  </a:lnTo>
                  <a:lnTo>
                    <a:pt x="675132" y="93725"/>
                  </a:lnTo>
                  <a:lnTo>
                    <a:pt x="675132" y="468630"/>
                  </a:lnTo>
                  <a:lnTo>
                    <a:pt x="648604" y="505113"/>
                  </a:lnTo>
                  <a:lnTo>
                    <a:pt x="576262" y="534904"/>
                  </a:lnTo>
                  <a:lnTo>
                    <a:pt x="526303" y="546349"/>
                  </a:lnTo>
                  <a:lnTo>
                    <a:pt x="468963" y="554990"/>
                  </a:lnTo>
                  <a:lnTo>
                    <a:pt x="405598" y="560451"/>
                  </a:lnTo>
                  <a:lnTo>
                    <a:pt x="337566" y="562356"/>
                  </a:lnTo>
                  <a:lnTo>
                    <a:pt x="269533" y="560451"/>
                  </a:lnTo>
                  <a:lnTo>
                    <a:pt x="206168" y="554990"/>
                  </a:lnTo>
                  <a:lnTo>
                    <a:pt x="148828" y="546349"/>
                  </a:lnTo>
                  <a:lnTo>
                    <a:pt x="98869" y="534904"/>
                  </a:lnTo>
                  <a:lnTo>
                    <a:pt x="57650" y="521033"/>
                  </a:lnTo>
                  <a:lnTo>
                    <a:pt x="6858" y="487519"/>
                  </a:lnTo>
                  <a:lnTo>
                    <a:pt x="0" y="468630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37102" y="4225544"/>
            <a:ext cx="620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902" y="1805178"/>
            <a:ext cx="1561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order_payments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89732" y="3569208"/>
            <a:ext cx="713740" cy="600710"/>
            <a:chOff x="3189732" y="3569208"/>
            <a:chExt cx="713740" cy="600710"/>
          </a:xfrm>
        </p:grpSpPr>
        <p:sp>
          <p:nvSpPr>
            <p:cNvPr id="10" name="object 10"/>
            <p:cNvSpPr/>
            <p:nvPr/>
          </p:nvSpPr>
          <p:spPr>
            <a:xfrm>
              <a:off x="3208782" y="358825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337566" y="0"/>
                  </a:moveTo>
                  <a:lnTo>
                    <a:pt x="269533" y="1902"/>
                  </a:lnTo>
                  <a:lnTo>
                    <a:pt x="206168" y="7358"/>
                  </a:lnTo>
                  <a:lnTo>
                    <a:pt x="148828" y="15993"/>
                  </a:lnTo>
                  <a:lnTo>
                    <a:pt x="98869" y="27432"/>
                  </a:lnTo>
                  <a:lnTo>
                    <a:pt x="57650" y="41299"/>
                  </a:lnTo>
                  <a:lnTo>
                    <a:pt x="6857" y="748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26527" y="505134"/>
                  </a:lnTo>
                  <a:lnTo>
                    <a:pt x="98869" y="534924"/>
                  </a:lnTo>
                  <a:lnTo>
                    <a:pt x="148828" y="546362"/>
                  </a:lnTo>
                  <a:lnTo>
                    <a:pt x="206168" y="554997"/>
                  </a:lnTo>
                  <a:lnTo>
                    <a:pt x="269533" y="560453"/>
                  </a:lnTo>
                  <a:lnTo>
                    <a:pt x="337566" y="562355"/>
                  </a:lnTo>
                  <a:lnTo>
                    <a:pt x="405598" y="560453"/>
                  </a:lnTo>
                  <a:lnTo>
                    <a:pt x="468963" y="554997"/>
                  </a:lnTo>
                  <a:lnTo>
                    <a:pt x="526303" y="546362"/>
                  </a:lnTo>
                  <a:lnTo>
                    <a:pt x="576262" y="534923"/>
                  </a:lnTo>
                  <a:lnTo>
                    <a:pt x="617481" y="521056"/>
                  </a:lnTo>
                  <a:lnTo>
                    <a:pt x="668273" y="487534"/>
                  </a:lnTo>
                  <a:lnTo>
                    <a:pt x="675132" y="468629"/>
                  </a:lnTo>
                  <a:lnTo>
                    <a:pt x="675132" y="93725"/>
                  </a:lnTo>
                  <a:lnTo>
                    <a:pt x="648604" y="57221"/>
                  </a:lnTo>
                  <a:lnTo>
                    <a:pt x="576262" y="27431"/>
                  </a:lnTo>
                  <a:lnTo>
                    <a:pt x="526303" y="15993"/>
                  </a:lnTo>
                  <a:lnTo>
                    <a:pt x="468963" y="7358"/>
                  </a:lnTo>
                  <a:lnTo>
                    <a:pt x="405598" y="1902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08782" y="358825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675132" y="93725"/>
                  </a:moveTo>
                  <a:lnTo>
                    <a:pt x="648604" y="130230"/>
                  </a:lnTo>
                  <a:lnTo>
                    <a:pt x="576262" y="160019"/>
                  </a:lnTo>
                  <a:lnTo>
                    <a:pt x="526303" y="171458"/>
                  </a:lnTo>
                  <a:lnTo>
                    <a:pt x="468963" y="180093"/>
                  </a:lnTo>
                  <a:lnTo>
                    <a:pt x="405598" y="185549"/>
                  </a:lnTo>
                  <a:lnTo>
                    <a:pt x="337566" y="187451"/>
                  </a:lnTo>
                  <a:lnTo>
                    <a:pt x="269533" y="185549"/>
                  </a:lnTo>
                  <a:lnTo>
                    <a:pt x="206168" y="180093"/>
                  </a:lnTo>
                  <a:lnTo>
                    <a:pt x="148828" y="171458"/>
                  </a:lnTo>
                  <a:lnTo>
                    <a:pt x="98869" y="160019"/>
                  </a:lnTo>
                  <a:lnTo>
                    <a:pt x="57650" y="146152"/>
                  </a:lnTo>
                  <a:lnTo>
                    <a:pt x="6858" y="112630"/>
                  </a:lnTo>
                  <a:lnTo>
                    <a:pt x="0" y="93725"/>
                  </a:lnTo>
                </a:path>
                <a:path w="675639" h="562610">
                  <a:moveTo>
                    <a:pt x="0" y="93725"/>
                  </a:moveTo>
                  <a:lnTo>
                    <a:pt x="26527" y="57221"/>
                  </a:lnTo>
                  <a:lnTo>
                    <a:pt x="98869" y="27432"/>
                  </a:lnTo>
                  <a:lnTo>
                    <a:pt x="148828" y="15993"/>
                  </a:lnTo>
                  <a:lnTo>
                    <a:pt x="206168" y="7358"/>
                  </a:lnTo>
                  <a:lnTo>
                    <a:pt x="269533" y="1902"/>
                  </a:lnTo>
                  <a:lnTo>
                    <a:pt x="337566" y="0"/>
                  </a:lnTo>
                  <a:lnTo>
                    <a:pt x="405598" y="1902"/>
                  </a:lnTo>
                  <a:lnTo>
                    <a:pt x="468963" y="7358"/>
                  </a:lnTo>
                  <a:lnTo>
                    <a:pt x="526303" y="15993"/>
                  </a:lnTo>
                  <a:lnTo>
                    <a:pt x="576262" y="27431"/>
                  </a:lnTo>
                  <a:lnTo>
                    <a:pt x="617481" y="41299"/>
                  </a:lnTo>
                  <a:lnTo>
                    <a:pt x="668273" y="74821"/>
                  </a:lnTo>
                  <a:lnTo>
                    <a:pt x="675132" y="93725"/>
                  </a:lnTo>
                  <a:lnTo>
                    <a:pt x="675132" y="468629"/>
                  </a:lnTo>
                  <a:lnTo>
                    <a:pt x="648604" y="505134"/>
                  </a:lnTo>
                  <a:lnTo>
                    <a:pt x="576262" y="534923"/>
                  </a:lnTo>
                  <a:lnTo>
                    <a:pt x="526303" y="546362"/>
                  </a:lnTo>
                  <a:lnTo>
                    <a:pt x="468963" y="554997"/>
                  </a:lnTo>
                  <a:lnTo>
                    <a:pt x="405598" y="560453"/>
                  </a:lnTo>
                  <a:lnTo>
                    <a:pt x="337566" y="562355"/>
                  </a:lnTo>
                  <a:lnTo>
                    <a:pt x="269533" y="560453"/>
                  </a:lnTo>
                  <a:lnTo>
                    <a:pt x="206168" y="554997"/>
                  </a:lnTo>
                  <a:lnTo>
                    <a:pt x="148828" y="546362"/>
                  </a:lnTo>
                  <a:lnTo>
                    <a:pt x="98869" y="534924"/>
                  </a:lnTo>
                  <a:lnTo>
                    <a:pt x="57650" y="521056"/>
                  </a:lnTo>
                  <a:lnTo>
                    <a:pt x="6858" y="4875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189732" y="1671827"/>
            <a:ext cx="713740" cy="1844675"/>
            <a:chOff x="3189732" y="1671827"/>
            <a:chExt cx="713740" cy="1844675"/>
          </a:xfrm>
        </p:grpSpPr>
        <p:sp>
          <p:nvSpPr>
            <p:cNvPr id="13" name="object 13"/>
            <p:cNvSpPr/>
            <p:nvPr/>
          </p:nvSpPr>
          <p:spPr>
            <a:xfrm>
              <a:off x="3208782" y="1690877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337566" y="0"/>
                  </a:moveTo>
                  <a:lnTo>
                    <a:pt x="269533" y="1902"/>
                  </a:lnTo>
                  <a:lnTo>
                    <a:pt x="206168" y="7358"/>
                  </a:lnTo>
                  <a:lnTo>
                    <a:pt x="148828" y="15993"/>
                  </a:lnTo>
                  <a:lnTo>
                    <a:pt x="98869" y="27432"/>
                  </a:lnTo>
                  <a:lnTo>
                    <a:pt x="57650" y="41299"/>
                  </a:lnTo>
                  <a:lnTo>
                    <a:pt x="6857" y="74821"/>
                  </a:lnTo>
                  <a:lnTo>
                    <a:pt x="0" y="93725"/>
                  </a:lnTo>
                  <a:lnTo>
                    <a:pt x="0" y="468630"/>
                  </a:lnTo>
                  <a:lnTo>
                    <a:pt x="26527" y="505134"/>
                  </a:lnTo>
                  <a:lnTo>
                    <a:pt x="98869" y="534924"/>
                  </a:lnTo>
                  <a:lnTo>
                    <a:pt x="148828" y="546362"/>
                  </a:lnTo>
                  <a:lnTo>
                    <a:pt x="206168" y="554997"/>
                  </a:lnTo>
                  <a:lnTo>
                    <a:pt x="269533" y="560453"/>
                  </a:lnTo>
                  <a:lnTo>
                    <a:pt x="337566" y="562356"/>
                  </a:lnTo>
                  <a:lnTo>
                    <a:pt x="405598" y="560453"/>
                  </a:lnTo>
                  <a:lnTo>
                    <a:pt x="468963" y="554997"/>
                  </a:lnTo>
                  <a:lnTo>
                    <a:pt x="526303" y="546362"/>
                  </a:lnTo>
                  <a:lnTo>
                    <a:pt x="576262" y="534924"/>
                  </a:lnTo>
                  <a:lnTo>
                    <a:pt x="617481" y="521056"/>
                  </a:lnTo>
                  <a:lnTo>
                    <a:pt x="668273" y="487534"/>
                  </a:lnTo>
                  <a:lnTo>
                    <a:pt x="675132" y="468630"/>
                  </a:lnTo>
                  <a:lnTo>
                    <a:pt x="675132" y="93725"/>
                  </a:lnTo>
                  <a:lnTo>
                    <a:pt x="648604" y="57221"/>
                  </a:lnTo>
                  <a:lnTo>
                    <a:pt x="576262" y="27431"/>
                  </a:lnTo>
                  <a:lnTo>
                    <a:pt x="526303" y="15993"/>
                  </a:lnTo>
                  <a:lnTo>
                    <a:pt x="468963" y="7358"/>
                  </a:lnTo>
                  <a:lnTo>
                    <a:pt x="405598" y="1902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08782" y="1690877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39" h="562610">
                  <a:moveTo>
                    <a:pt x="675132" y="93725"/>
                  </a:moveTo>
                  <a:lnTo>
                    <a:pt x="648604" y="130230"/>
                  </a:lnTo>
                  <a:lnTo>
                    <a:pt x="576262" y="160019"/>
                  </a:lnTo>
                  <a:lnTo>
                    <a:pt x="526303" y="171458"/>
                  </a:lnTo>
                  <a:lnTo>
                    <a:pt x="468963" y="180093"/>
                  </a:lnTo>
                  <a:lnTo>
                    <a:pt x="405598" y="185549"/>
                  </a:lnTo>
                  <a:lnTo>
                    <a:pt x="337566" y="187451"/>
                  </a:lnTo>
                  <a:lnTo>
                    <a:pt x="269533" y="185549"/>
                  </a:lnTo>
                  <a:lnTo>
                    <a:pt x="206168" y="180093"/>
                  </a:lnTo>
                  <a:lnTo>
                    <a:pt x="148828" y="171458"/>
                  </a:lnTo>
                  <a:lnTo>
                    <a:pt x="98869" y="160020"/>
                  </a:lnTo>
                  <a:lnTo>
                    <a:pt x="57650" y="146152"/>
                  </a:lnTo>
                  <a:lnTo>
                    <a:pt x="6858" y="112630"/>
                  </a:lnTo>
                  <a:lnTo>
                    <a:pt x="0" y="93725"/>
                  </a:lnTo>
                </a:path>
                <a:path w="675639" h="562610">
                  <a:moveTo>
                    <a:pt x="0" y="93725"/>
                  </a:moveTo>
                  <a:lnTo>
                    <a:pt x="26527" y="57221"/>
                  </a:lnTo>
                  <a:lnTo>
                    <a:pt x="98869" y="27432"/>
                  </a:lnTo>
                  <a:lnTo>
                    <a:pt x="148828" y="15993"/>
                  </a:lnTo>
                  <a:lnTo>
                    <a:pt x="206168" y="7358"/>
                  </a:lnTo>
                  <a:lnTo>
                    <a:pt x="269533" y="1902"/>
                  </a:lnTo>
                  <a:lnTo>
                    <a:pt x="337566" y="0"/>
                  </a:lnTo>
                  <a:lnTo>
                    <a:pt x="405598" y="1902"/>
                  </a:lnTo>
                  <a:lnTo>
                    <a:pt x="468963" y="7358"/>
                  </a:lnTo>
                  <a:lnTo>
                    <a:pt x="526303" y="15993"/>
                  </a:lnTo>
                  <a:lnTo>
                    <a:pt x="576262" y="27431"/>
                  </a:lnTo>
                  <a:lnTo>
                    <a:pt x="617481" y="41299"/>
                  </a:lnTo>
                  <a:lnTo>
                    <a:pt x="668273" y="74821"/>
                  </a:lnTo>
                  <a:lnTo>
                    <a:pt x="675132" y="93725"/>
                  </a:lnTo>
                  <a:lnTo>
                    <a:pt x="675132" y="468630"/>
                  </a:lnTo>
                  <a:lnTo>
                    <a:pt x="648604" y="505134"/>
                  </a:lnTo>
                  <a:lnTo>
                    <a:pt x="576262" y="534924"/>
                  </a:lnTo>
                  <a:lnTo>
                    <a:pt x="526303" y="546362"/>
                  </a:lnTo>
                  <a:lnTo>
                    <a:pt x="468963" y="554997"/>
                  </a:lnTo>
                  <a:lnTo>
                    <a:pt x="405598" y="560453"/>
                  </a:lnTo>
                  <a:lnTo>
                    <a:pt x="337566" y="562356"/>
                  </a:lnTo>
                  <a:lnTo>
                    <a:pt x="269533" y="560453"/>
                  </a:lnTo>
                  <a:lnTo>
                    <a:pt x="206168" y="554997"/>
                  </a:lnTo>
                  <a:lnTo>
                    <a:pt x="148828" y="546362"/>
                  </a:lnTo>
                  <a:lnTo>
                    <a:pt x="98869" y="534924"/>
                  </a:lnTo>
                  <a:lnTo>
                    <a:pt x="57650" y="521056"/>
                  </a:lnTo>
                  <a:lnTo>
                    <a:pt x="6858" y="487534"/>
                  </a:lnTo>
                  <a:lnTo>
                    <a:pt x="0" y="468630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35096" y="2316479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0"/>
                  </a:moveTo>
                  <a:lnTo>
                    <a:pt x="0" y="110490"/>
                  </a:lnTo>
                  <a:lnTo>
                    <a:pt x="55244" y="110490"/>
                  </a:lnTo>
                  <a:lnTo>
                    <a:pt x="55244" y="1082802"/>
                  </a:lnTo>
                  <a:lnTo>
                    <a:pt x="0" y="1082802"/>
                  </a:lnTo>
                  <a:lnTo>
                    <a:pt x="110489" y="1193292"/>
                  </a:lnTo>
                  <a:lnTo>
                    <a:pt x="220979" y="1082802"/>
                  </a:lnTo>
                  <a:lnTo>
                    <a:pt x="165734" y="1082802"/>
                  </a:lnTo>
                  <a:lnTo>
                    <a:pt x="165734" y="110490"/>
                  </a:lnTo>
                  <a:lnTo>
                    <a:pt x="220979" y="110490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35096" y="2316479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1193292"/>
                  </a:moveTo>
                  <a:lnTo>
                    <a:pt x="0" y="1082802"/>
                  </a:lnTo>
                  <a:lnTo>
                    <a:pt x="55244" y="1082802"/>
                  </a:lnTo>
                  <a:lnTo>
                    <a:pt x="55244" y="110490"/>
                  </a:lnTo>
                  <a:lnTo>
                    <a:pt x="0" y="110490"/>
                  </a:lnTo>
                  <a:lnTo>
                    <a:pt x="110489" y="0"/>
                  </a:lnTo>
                  <a:lnTo>
                    <a:pt x="220979" y="110490"/>
                  </a:lnTo>
                  <a:lnTo>
                    <a:pt x="165734" y="110490"/>
                  </a:lnTo>
                  <a:lnTo>
                    <a:pt x="165734" y="1082802"/>
                  </a:lnTo>
                  <a:lnTo>
                    <a:pt x="220979" y="1082802"/>
                  </a:lnTo>
                  <a:lnTo>
                    <a:pt x="110489" y="119329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195186" y="4225544"/>
            <a:ext cx="1160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order_items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31279" y="3569208"/>
            <a:ext cx="713740" cy="600710"/>
            <a:chOff x="6431279" y="3569208"/>
            <a:chExt cx="713740" cy="600710"/>
          </a:xfrm>
        </p:grpSpPr>
        <p:sp>
          <p:nvSpPr>
            <p:cNvPr id="19" name="object 19"/>
            <p:cNvSpPr/>
            <p:nvPr/>
          </p:nvSpPr>
          <p:spPr>
            <a:xfrm>
              <a:off x="6450329" y="358825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40" h="562610">
                  <a:moveTo>
                    <a:pt x="337566" y="0"/>
                  </a:moveTo>
                  <a:lnTo>
                    <a:pt x="269533" y="1902"/>
                  </a:lnTo>
                  <a:lnTo>
                    <a:pt x="206168" y="7358"/>
                  </a:lnTo>
                  <a:lnTo>
                    <a:pt x="148828" y="15993"/>
                  </a:lnTo>
                  <a:lnTo>
                    <a:pt x="98869" y="27432"/>
                  </a:lnTo>
                  <a:lnTo>
                    <a:pt x="57650" y="41299"/>
                  </a:lnTo>
                  <a:lnTo>
                    <a:pt x="6858" y="748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26527" y="505134"/>
                  </a:lnTo>
                  <a:lnTo>
                    <a:pt x="98869" y="534924"/>
                  </a:lnTo>
                  <a:lnTo>
                    <a:pt x="148828" y="546362"/>
                  </a:lnTo>
                  <a:lnTo>
                    <a:pt x="206168" y="554997"/>
                  </a:lnTo>
                  <a:lnTo>
                    <a:pt x="269533" y="560453"/>
                  </a:lnTo>
                  <a:lnTo>
                    <a:pt x="337566" y="562355"/>
                  </a:lnTo>
                  <a:lnTo>
                    <a:pt x="405598" y="560453"/>
                  </a:lnTo>
                  <a:lnTo>
                    <a:pt x="468963" y="554997"/>
                  </a:lnTo>
                  <a:lnTo>
                    <a:pt x="526303" y="546362"/>
                  </a:lnTo>
                  <a:lnTo>
                    <a:pt x="576262" y="534923"/>
                  </a:lnTo>
                  <a:lnTo>
                    <a:pt x="617481" y="521056"/>
                  </a:lnTo>
                  <a:lnTo>
                    <a:pt x="668274" y="487534"/>
                  </a:lnTo>
                  <a:lnTo>
                    <a:pt x="675131" y="468629"/>
                  </a:lnTo>
                  <a:lnTo>
                    <a:pt x="675131" y="93725"/>
                  </a:lnTo>
                  <a:lnTo>
                    <a:pt x="648604" y="57221"/>
                  </a:lnTo>
                  <a:lnTo>
                    <a:pt x="576262" y="27431"/>
                  </a:lnTo>
                  <a:lnTo>
                    <a:pt x="526303" y="15993"/>
                  </a:lnTo>
                  <a:lnTo>
                    <a:pt x="468963" y="7358"/>
                  </a:lnTo>
                  <a:lnTo>
                    <a:pt x="405598" y="1902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50329" y="3588258"/>
              <a:ext cx="675640" cy="562610"/>
            </a:xfrm>
            <a:custGeom>
              <a:avLst/>
              <a:gdLst/>
              <a:ahLst/>
              <a:cxnLst/>
              <a:rect l="l" t="t" r="r" b="b"/>
              <a:pathLst>
                <a:path w="675640" h="562610">
                  <a:moveTo>
                    <a:pt x="675131" y="93725"/>
                  </a:moveTo>
                  <a:lnTo>
                    <a:pt x="648604" y="130230"/>
                  </a:lnTo>
                  <a:lnTo>
                    <a:pt x="576262" y="160019"/>
                  </a:lnTo>
                  <a:lnTo>
                    <a:pt x="526303" y="171458"/>
                  </a:lnTo>
                  <a:lnTo>
                    <a:pt x="468963" y="180093"/>
                  </a:lnTo>
                  <a:lnTo>
                    <a:pt x="405598" y="185549"/>
                  </a:lnTo>
                  <a:lnTo>
                    <a:pt x="337566" y="187451"/>
                  </a:lnTo>
                  <a:lnTo>
                    <a:pt x="269533" y="185549"/>
                  </a:lnTo>
                  <a:lnTo>
                    <a:pt x="206168" y="180093"/>
                  </a:lnTo>
                  <a:lnTo>
                    <a:pt x="148828" y="171458"/>
                  </a:lnTo>
                  <a:lnTo>
                    <a:pt x="98869" y="160019"/>
                  </a:lnTo>
                  <a:lnTo>
                    <a:pt x="57650" y="146152"/>
                  </a:lnTo>
                  <a:lnTo>
                    <a:pt x="6857" y="112630"/>
                  </a:lnTo>
                  <a:lnTo>
                    <a:pt x="0" y="93725"/>
                  </a:lnTo>
                </a:path>
                <a:path w="675640" h="562610">
                  <a:moveTo>
                    <a:pt x="0" y="93725"/>
                  </a:moveTo>
                  <a:lnTo>
                    <a:pt x="26527" y="57221"/>
                  </a:lnTo>
                  <a:lnTo>
                    <a:pt x="98869" y="27432"/>
                  </a:lnTo>
                  <a:lnTo>
                    <a:pt x="148828" y="15993"/>
                  </a:lnTo>
                  <a:lnTo>
                    <a:pt x="206168" y="7358"/>
                  </a:lnTo>
                  <a:lnTo>
                    <a:pt x="269533" y="1902"/>
                  </a:lnTo>
                  <a:lnTo>
                    <a:pt x="337566" y="0"/>
                  </a:lnTo>
                  <a:lnTo>
                    <a:pt x="405598" y="1902"/>
                  </a:lnTo>
                  <a:lnTo>
                    <a:pt x="468963" y="7358"/>
                  </a:lnTo>
                  <a:lnTo>
                    <a:pt x="526303" y="15993"/>
                  </a:lnTo>
                  <a:lnTo>
                    <a:pt x="576262" y="27431"/>
                  </a:lnTo>
                  <a:lnTo>
                    <a:pt x="617481" y="41299"/>
                  </a:lnTo>
                  <a:lnTo>
                    <a:pt x="668274" y="74821"/>
                  </a:lnTo>
                  <a:lnTo>
                    <a:pt x="675131" y="93725"/>
                  </a:lnTo>
                  <a:lnTo>
                    <a:pt x="675131" y="468629"/>
                  </a:lnTo>
                  <a:lnTo>
                    <a:pt x="648604" y="505134"/>
                  </a:lnTo>
                  <a:lnTo>
                    <a:pt x="576262" y="534923"/>
                  </a:lnTo>
                  <a:lnTo>
                    <a:pt x="526303" y="546362"/>
                  </a:lnTo>
                  <a:lnTo>
                    <a:pt x="468963" y="554997"/>
                  </a:lnTo>
                  <a:lnTo>
                    <a:pt x="405598" y="560453"/>
                  </a:lnTo>
                  <a:lnTo>
                    <a:pt x="337566" y="562355"/>
                  </a:lnTo>
                  <a:lnTo>
                    <a:pt x="269533" y="560453"/>
                  </a:lnTo>
                  <a:lnTo>
                    <a:pt x="206168" y="554997"/>
                  </a:lnTo>
                  <a:lnTo>
                    <a:pt x="148828" y="546362"/>
                  </a:lnTo>
                  <a:lnTo>
                    <a:pt x="98869" y="534924"/>
                  </a:lnTo>
                  <a:lnTo>
                    <a:pt x="57650" y="521056"/>
                  </a:lnTo>
                  <a:lnTo>
                    <a:pt x="6857" y="4875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36234" y="1745996"/>
            <a:ext cx="845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25184" y="1613916"/>
            <a:ext cx="715010" cy="599440"/>
            <a:chOff x="6425184" y="1613916"/>
            <a:chExt cx="715010" cy="599440"/>
          </a:xfrm>
        </p:grpSpPr>
        <p:sp>
          <p:nvSpPr>
            <p:cNvPr id="23" name="object 23"/>
            <p:cNvSpPr/>
            <p:nvPr/>
          </p:nvSpPr>
          <p:spPr>
            <a:xfrm>
              <a:off x="6444234" y="1632966"/>
              <a:ext cx="676910" cy="561340"/>
            </a:xfrm>
            <a:custGeom>
              <a:avLst/>
              <a:gdLst/>
              <a:ahLst/>
              <a:cxnLst/>
              <a:rect l="l" t="t" r="r" b="b"/>
              <a:pathLst>
                <a:path w="676909" h="561339">
                  <a:moveTo>
                    <a:pt x="338327" y="0"/>
                  </a:moveTo>
                  <a:lnTo>
                    <a:pt x="270153" y="1901"/>
                  </a:lnTo>
                  <a:lnTo>
                    <a:pt x="206650" y="7354"/>
                  </a:lnTo>
                  <a:lnTo>
                    <a:pt x="149181" y="15979"/>
                  </a:lnTo>
                  <a:lnTo>
                    <a:pt x="99107" y="27400"/>
                  </a:lnTo>
                  <a:lnTo>
                    <a:pt x="57790" y="41237"/>
                  </a:lnTo>
                  <a:lnTo>
                    <a:pt x="6875" y="74651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26592" y="503717"/>
                  </a:lnTo>
                  <a:lnTo>
                    <a:pt x="99107" y="533431"/>
                  </a:lnTo>
                  <a:lnTo>
                    <a:pt x="149181" y="544852"/>
                  </a:lnTo>
                  <a:lnTo>
                    <a:pt x="206650" y="553477"/>
                  </a:lnTo>
                  <a:lnTo>
                    <a:pt x="270153" y="558930"/>
                  </a:lnTo>
                  <a:lnTo>
                    <a:pt x="338327" y="560832"/>
                  </a:lnTo>
                  <a:lnTo>
                    <a:pt x="406502" y="558930"/>
                  </a:lnTo>
                  <a:lnTo>
                    <a:pt x="470005" y="553477"/>
                  </a:lnTo>
                  <a:lnTo>
                    <a:pt x="527474" y="544852"/>
                  </a:lnTo>
                  <a:lnTo>
                    <a:pt x="577548" y="533431"/>
                  </a:lnTo>
                  <a:lnTo>
                    <a:pt x="618865" y="519594"/>
                  </a:lnTo>
                  <a:lnTo>
                    <a:pt x="669780" y="486180"/>
                  </a:lnTo>
                  <a:lnTo>
                    <a:pt x="676656" y="467360"/>
                  </a:lnTo>
                  <a:lnTo>
                    <a:pt x="676656" y="93472"/>
                  </a:lnTo>
                  <a:lnTo>
                    <a:pt x="650063" y="57114"/>
                  </a:lnTo>
                  <a:lnTo>
                    <a:pt x="577548" y="27400"/>
                  </a:lnTo>
                  <a:lnTo>
                    <a:pt x="527474" y="15979"/>
                  </a:lnTo>
                  <a:lnTo>
                    <a:pt x="470005" y="7354"/>
                  </a:lnTo>
                  <a:lnTo>
                    <a:pt x="406502" y="1901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44234" y="1632966"/>
              <a:ext cx="676910" cy="561340"/>
            </a:xfrm>
            <a:custGeom>
              <a:avLst/>
              <a:gdLst/>
              <a:ahLst/>
              <a:cxnLst/>
              <a:rect l="l" t="t" r="r" b="b"/>
              <a:pathLst>
                <a:path w="676909" h="561339">
                  <a:moveTo>
                    <a:pt x="676656" y="93472"/>
                  </a:moveTo>
                  <a:lnTo>
                    <a:pt x="650063" y="129829"/>
                  </a:lnTo>
                  <a:lnTo>
                    <a:pt x="577548" y="159543"/>
                  </a:lnTo>
                  <a:lnTo>
                    <a:pt x="527474" y="170964"/>
                  </a:lnTo>
                  <a:lnTo>
                    <a:pt x="470005" y="179589"/>
                  </a:lnTo>
                  <a:lnTo>
                    <a:pt x="406502" y="185042"/>
                  </a:lnTo>
                  <a:lnTo>
                    <a:pt x="338327" y="186944"/>
                  </a:lnTo>
                  <a:lnTo>
                    <a:pt x="270153" y="185042"/>
                  </a:lnTo>
                  <a:lnTo>
                    <a:pt x="206650" y="179589"/>
                  </a:lnTo>
                  <a:lnTo>
                    <a:pt x="149181" y="170964"/>
                  </a:lnTo>
                  <a:lnTo>
                    <a:pt x="99107" y="159543"/>
                  </a:lnTo>
                  <a:lnTo>
                    <a:pt x="57790" y="145706"/>
                  </a:lnTo>
                  <a:lnTo>
                    <a:pt x="6875" y="112292"/>
                  </a:lnTo>
                  <a:lnTo>
                    <a:pt x="0" y="93472"/>
                  </a:lnTo>
                </a:path>
                <a:path w="676909" h="561339">
                  <a:moveTo>
                    <a:pt x="0" y="93472"/>
                  </a:moveTo>
                  <a:lnTo>
                    <a:pt x="26592" y="57114"/>
                  </a:lnTo>
                  <a:lnTo>
                    <a:pt x="99107" y="27400"/>
                  </a:lnTo>
                  <a:lnTo>
                    <a:pt x="149181" y="15979"/>
                  </a:lnTo>
                  <a:lnTo>
                    <a:pt x="206650" y="7354"/>
                  </a:lnTo>
                  <a:lnTo>
                    <a:pt x="270153" y="1901"/>
                  </a:lnTo>
                  <a:lnTo>
                    <a:pt x="338327" y="0"/>
                  </a:lnTo>
                  <a:lnTo>
                    <a:pt x="406502" y="1901"/>
                  </a:lnTo>
                  <a:lnTo>
                    <a:pt x="470005" y="7354"/>
                  </a:lnTo>
                  <a:lnTo>
                    <a:pt x="527474" y="15979"/>
                  </a:lnTo>
                  <a:lnTo>
                    <a:pt x="577548" y="27400"/>
                  </a:lnTo>
                  <a:lnTo>
                    <a:pt x="618865" y="41237"/>
                  </a:lnTo>
                  <a:lnTo>
                    <a:pt x="669780" y="74651"/>
                  </a:lnTo>
                  <a:lnTo>
                    <a:pt x="676656" y="93472"/>
                  </a:lnTo>
                  <a:lnTo>
                    <a:pt x="676656" y="467360"/>
                  </a:lnTo>
                  <a:lnTo>
                    <a:pt x="650063" y="503717"/>
                  </a:lnTo>
                  <a:lnTo>
                    <a:pt x="577548" y="533431"/>
                  </a:lnTo>
                  <a:lnTo>
                    <a:pt x="527474" y="544852"/>
                  </a:lnTo>
                  <a:lnTo>
                    <a:pt x="470005" y="553477"/>
                  </a:lnTo>
                  <a:lnTo>
                    <a:pt x="406502" y="558930"/>
                  </a:lnTo>
                  <a:lnTo>
                    <a:pt x="338327" y="560832"/>
                  </a:lnTo>
                  <a:lnTo>
                    <a:pt x="270153" y="558930"/>
                  </a:lnTo>
                  <a:lnTo>
                    <a:pt x="206650" y="553477"/>
                  </a:lnTo>
                  <a:lnTo>
                    <a:pt x="149181" y="544852"/>
                  </a:lnTo>
                  <a:lnTo>
                    <a:pt x="99107" y="533431"/>
                  </a:lnTo>
                  <a:lnTo>
                    <a:pt x="57790" y="519594"/>
                  </a:lnTo>
                  <a:lnTo>
                    <a:pt x="6875" y="486180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963670" y="3764026"/>
            <a:ext cx="2396490" cy="201930"/>
            <a:chOff x="3963670" y="3764026"/>
            <a:chExt cx="2396490" cy="201930"/>
          </a:xfrm>
        </p:grpSpPr>
        <p:sp>
          <p:nvSpPr>
            <p:cNvPr id="26" name="object 26"/>
            <p:cNvSpPr/>
            <p:nvPr/>
          </p:nvSpPr>
          <p:spPr>
            <a:xfrm>
              <a:off x="3970020" y="3770376"/>
              <a:ext cx="2383790" cy="189230"/>
            </a:xfrm>
            <a:custGeom>
              <a:avLst/>
              <a:gdLst/>
              <a:ahLst/>
              <a:cxnLst/>
              <a:rect l="l" t="t" r="r" b="b"/>
              <a:pathLst>
                <a:path w="2383790" h="189229">
                  <a:moveTo>
                    <a:pt x="2289047" y="0"/>
                  </a:moveTo>
                  <a:lnTo>
                    <a:pt x="2289047" y="47243"/>
                  </a:lnTo>
                  <a:lnTo>
                    <a:pt x="94487" y="47243"/>
                  </a:lnTo>
                  <a:lnTo>
                    <a:pt x="94487" y="0"/>
                  </a:lnTo>
                  <a:lnTo>
                    <a:pt x="0" y="94487"/>
                  </a:lnTo>
                  <a:lnTo>
                    <a:pt x="94487" y="188975"/>
                  </a:lnTo>
                  <a:lnTo>
                    <a:pt x="94487" y="141731"/>
                  </a:lnTo>
                  <a:lnTo>
                    <a:pt x="2289047" y="141731"/>
                  </a:lnTo>
                  <a:lnTo>
                    <a:pt x="2289047" y="188975"/>
                  </a:lnTo>
                  <a:lnTo>
                    <a:pt x="2383535" y="94487"/>
                  </a:lnTo>
                  <a:lnTo>
                    <a:pt x="228904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70020" y="3770376"/>
              <a:ext cx="2383790" cy="189230"/>
            </a:xfrm>
            <a:custGeom>
              <a:avLst/>
              <a:gdLst/>
              <a:ahLst/>
              <a:cxnLst/>
              <a:rect l="l" t="t" r="r" b="b"/>
              <a:pathLst>
                <a:path w="2383790" h="189229">
                  <a:moveTo>
                    <a:pt x="0" y="94487"/>
                  </a:moveTo>
                  <a:lnTo>
                    <a:pt x="94487" y="0"/>
                  </a:lnTo>
                  <a:lnTo>
                    <a:pt x="94487" y="47243"/>
                  </a:lnTo>
                  <a:lnTo>
                    <a:pt x="2289047" y="47243"/>
                  </a:lnTo>
                  <a:lnTo>
                    <a:pt x="2289047" y="0"/>
                  </a:lnTo>
                  <a:lnTo>
                    <a:pt x="2383535" y="94487"/>
                  </a:lnTo>
                  <a:lnTo>
                    <a:pt x="2289047" y="188975"/>
                  </a:lnTo>
                  <a:lnTo>
                    <a:pt x="2289047" y="141731"/>
                  </a:lnTo>
                  <a:lnTo>
                    <a:pt x="94487" y="141731"/>
                  </a:lnTo>
                  <a:lnTo>
                    <a:pt x="94487" y="188975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7214361" y="3764026"/>
            <a:ext cx="2396490" cy="201930"/>
            <a:chOff x="7214361" y="3764026"/>
            <a:chExt cx="2396490" cy="201930"/>
          </a:xfrm>
        </p:grpSpPr>
        <p:sp>
          <p:nvSpPr>
            <p:cNvPr id="29" name="object 29"/>
            <p:cNvSpPr/>
            <p:nvPr/>
          </p:nvSpPr>
          <p:spPr>
            <a:xfrm>
              <a:off x="7220711" y="3770376"/>
              <a:ext cx="2383790" cy="189230"/>
            </a:xfrm>
            <a:custGeom>
              <a:avLst/>
              <a:gdLst/>
              <a:ahLst/>
              <a:cxnLst/>
              <a:rect l="l" t="t" r="r" b="b"/>
              <a:pathLst>
                <a:path w="2383790" h="189229">
                  <a:moveTo>
                    <a:pt x="2289048" y="0"/>
                  </a:moveTo>
                  <a:lnTo>
                    <a:pt x="2289048" y="47243"/>
                  </a:lnTo>
                  <a:lnTo>
                    <a:pt x="94488" y="47243"/>
                  </a:lnTo>
                  <a:lnTo>
                    <a:pt x="94488" y="0"/>
                  </a:lnTo>
                  <a:lnTo>
                    <a:pt x="0" y="94487"/>
                  </a:lnTo>
                  <a:lnTo>
                    <a:pt x="94488" y="188975"/>
                  </a:lnTo>
                  <a:lnTo>
                    <a:pt x="94488" y="141731"/>
                  </a:lnTo>
                  <a:lnTo>
                    <a:pt x="2289048" y="141731"/>
                  </a:lnTo>
                  <a:lnTo>
                    <a:pt x="2289048" y="188975"/>
                  </a:lnTo>
                  <a:lnTo>
                    <a:pt x="2383536" y="94487"/>
                  </a:lnTo>
                  <a:lnTo>
                    <a:pt x="228904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20711" y="3770376"/>
              <a:ext cx="2383790" cy="189230"/>
            </a:xfrm>
            <a:custGeom>
              <a:avLst/>
              <a:gdLst/>
              <a:ahLst/>
              <a:cxnLst/>
              <a:rect l="l" t="t" r="r" b="b"/>
              <a:pathLst>
                <a:path w="2383790" h="189229">
                  <a:moveTo>
                    <a:pt x="0" y="94487"/>
                  </a:moveTo>
                  <a:lnTo>
                    <a:pt x="94488" y="0"/>
                  </a:lnTo>
                  <a:lnTo>
                    <a:pt x="94488" y="47243"/>
                  </a:lnTo>
                  <a:lnTo>
                    <a:pt x="2289048" y="47243"/>
                  </a:lnTo>
                  <a:lnTo>
                    <a:pt x="2289048" y="0"/>
                  </a:lnTo>
                  <a:lnTo>
                    <a:pt x="2383536" y="94487"/>
                  </a:lnTo>
                  <a:lnTo>
                    <a:pt x="2289048" y="188975"/>
                  </a:lnTo>
                  <a:lnTo>
                    <a:pt x="2289048" y="141731"/>
                  </a:lnTo>
                  <a:lnTo>
                    <a:pt x="94488" y="141731"/>
                  </a:lnTo>
                  <a:lnTo>
                    <a:pt x="94488" y="188975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3428746" y="4570221"/>
            <a:ext cx="233679" cy="1206500"/>
            <a:chOff x="3428746" y="4570221"/>
            <a:chExt cx="233679" cy="1206500"/>
          </a:xfrm>
        </p:grpSpPr>
        <p:sp>
          <p:nvSpPr>
            <p:cNvPr id="32" name="object 32"/>
            <p:cNvSpPr/>
            <p:nvPr/>
          </p:nvSpPr>
          <p:spPr>
            <a:xfrm>
              <a:off x="3435096" y="4576571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0"/>
                  </a:moveTo>
                  <a:lnTo>
                    <a:pt x="0" y="110489"/>
                  </a:lnTo>
                  <a:lnTo>
                    <a:pt x="55244" y="110489"/>
                  </a:lnTo>
                  <a:lnTo>
                    <a:pt x="55244" y="1082802"/>
                  </a:lnTo>
                  <a:lnTo>
                    <a:pt x="0" y="1082802"/>
                  </a:lnTo>
                  <a:lnTo>
                    <a:pt x="110489" y="1193291"/>
                  </a:lnTo>
                  <a:lnTo>
                    <a:pt x="220979" y="1082802"/>
                  </a:lnTo>
                  <a:lnTo>
                    <a:pt x="165734" y="1082802"/>
                  </a:lnTo>
                  <a:lnTo>
                    <a:pt x="165734" y="110489"/>
                  </a:lnTo>
                  <a:lnTo>
                    <a:pt x="220979" y="110489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5096" y="4576571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1193291"/>
                  </a:moveTo>
                  <a:lnTo>
                    <a:pt x="0" y="1082802"/>
                  </a:lnTo>
                  <a:lnTo>
                    <a:pt x="55244" y="1082802"/>
                  </a:lnTo>
                  <a:lnTo>
                    <a:pt x="55244" y="110489"/>
                  </a:lnTo>
                  <a:lnTo>
                    <a:pt x="0" y="110489"/>
                  </a:lnTo>
                  <a:lnTo>
                    <a:pt x="110489" y="0"/>
                  </a:lnTo>
                  <a:lnTo>
                    <a:pt x="220979" y="110489"/>
                  </a:lnTo>
                  <a:lnTo>
                    <a:pt x="165734" y="110489"/>
                  </a:lnTo>
                  <a:lnTo>
                    <a:pt x="165734" y="1082802"/>
                  </a:lnTo>
                  <a:lnTo>
                    <a:pt x="220979" y="1082802"/>
                  </a:lnTo>
                  <a:lnTo>
                    <a:pt x="110489" y="119329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286761" y="4930902"/>
            <a:ext cx="1055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customer_id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0059" y="3517138"/>
            <a:ext cx="730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order_id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5038" y="2603373"/>
            <a:ext cx="926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product_id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2263" y="2709417"/>
            <a:ext cx="730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order_id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65721" y="2264410"/>
            <a:ext cx="233679" cy="1206500"/>
            <a:chOff x="6665721" y="2264410"/>
            <a:chExt cx="233679" cy="1206500"/>
          </a:xfrm>
        </p:grpSpPr>
        <p:sp>
          <p:nvSpPr>
            <p:cNvPr id="39" name="object 39"/>
            <p:cNvSpPr/>
            <p:nvPr/>
          </p:nvSpPr>
          <p:spPr>
            <a:xfrm>
              <a:off x="6672071" y="2270760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0"/>
                  </a:moveTo>
                  <a:lnTo>
                    <a:pt x="0" y="110489"/>
                  </a:lnTo>
                  <a:lnTo>
                    <a:pt x="55245" y="110489"/>
                  </a:lnTo>
                  <a:lnTo>
                    <a:pt x="55245" y="1082802"/>
                  </a:lnTo>
                  <a:lnTo>
                    <a:pt x="0" y="1082802"/>
                  </a:lnTo>
                  <a:lnTo>
                    <a:pt x="110489" y="1193291"/>
                  </a:lnTo>
                  <a:lnTo>
                    <a:pt x="220979" y="1082802"/>
                  </a:lnTo>
                  <a:lnTo>
                    <a:pt x="165734" y="1082802"/>
                  </a:lnTo>
                  <a:lnTo>
                    <a:pt x="165734" y="110489"/>
                  </a:lnTo>
                  <a:lnTo>
                    <a:pt x="220979" y="110489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72071" y="2270760"/>
              <a:ext cx="220979" cy="1193800"/>
            </a:xfrm>
            <a:custGeom>
              <a:avLst/>
              <a:gdLst/>
              <a:ahLst/>
              <a:cxnLst/>
              <a:rect l="l" t="t" r="r" b="b"/>
              <a:pathLst>
                <a:path w="220979" h="1193800">
                  <a:moveTo>
                    <a:pt x="110489" y="1193291"/>
                  </a:moveTo>
                  <a:lnTo>
                    <a:pt x="0" y="1082802"/>
                  </a:lnTo>
                  <a:lnTo>
                    <a:pt x="55245" y="1082802"/>
                  </a:lnTo>
                  <a:lnTo>
                    <a:pt x="55245" y="110489"/>
                  </a:lnTo>
                  <a:lnTo>
                    <a:pt x="0" y="110489"/>
                  </a:lnTo>
                  <a:lnTo>
                    <a:pt x="110489" y="0"/>
                  </a:lnTo>
                  <a:lnTo>
                    <a:pt x="220979" y="110489"/>
                  </a:lnTo>
                  <a:lnTo>
                    <a:pt x="165734" y="110489"/>
                  </a:lnTo>
                  <a:lnTo>
                    <a:pt x="165734" y="1082802"/>
                  </a:lnTo>
                  <a:lnTo>
                    <a:pt x="220979" y="1082802"/>
                  </a:lnTo>
                  <a:lnTo>
                    <a:pt x="110489" y="119329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819258" y="4168267"/>
            <a:ext cx="8585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suppliers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2368" y="3569208"/>
            <a:ext cx="715010" cy="600710"/>
            <a:chOff x="9802368" y="3569208"/>
            <a:chExt cx="715010" cy="600710"/>
          </a:xfrm>
        </p:grpSpPr>
        <p:sp>
          <p:nvSpPr>
            <p:cNvPr id="43" name="object 43"/>
            <p:cNvSpPr/>
            <p:nvPr/>
          </p:nvSpPr>
          <p:spPr>
            <a:xfrm>
              <a:off x="9821418" y="3588258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09" h="562610">
                  <a:moveTo>
                    <a:pt x="338327" y="0"/>
                  </a:moveTo>
                  <a:lnTo>
                    <a:pt x="270153" y="1902"/>
                  </a:lnTo>
                  <a:lnTo>
                    <a:pt x="206650" y="7358"/>
                  </a:lnTo>
                  <a:lnTo>
                    <a:pt x="149181" y="15993"/>
                  </a:lnTo>
                  <a:lnTo>
                    <a:pt x="99107" y="27432"/>
                  </a:lnTo>
                  <a:lnTo>
                    <a:pt x="57790" y="41299"/>
                  </a:lnTo>
                  <a:lnTo>
                    <a:pt x="6875" y="748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26592" y="505134"/>
                  </a:lnTo>
                  <a:lnTo>
                    <a:pt x="99107" y="534924"/>
                  </a:lnTo>
                  <a:lnTo>
                    <a:pt x="149181" y="546362"/>
                  </a:lnTo>
                  <a:lnTo>
                    <a:pt x="206650" y="554997"/>
                  </a:lnTo>
                  <a:lnTo>
                    <a:pt x="270153" y="560453"/>
                  </a:lnTo>
                  <a:lnTo>
                    <a:pt x="338327" y="562355"/>
                  </a:lnTo>
                  <a:lnTo>
                    <a:pt x="406502" y="560453"/>
                  </a:lnTo>
                  <a:lnTo>
                    <a:pt x="470005" y="554997"/>
                  </a:lnTo>
                  <a:lnTo>
                    <a:pt x="527474" y="546362"/>
                  </a:lnTo>
                  <a:lnTo>
                    <a:pt x="577548" y="534923"/>
                  </a:lnTo>
                  <a:lnTo>
                    <a:pt x="618865" y="521056"/>
                  </a:lnTo>
                  <a:lnTo>
                    <a:pt x="669780" y="487534"/>
                  </a:lnTo>
                  <a:lnTo>
                    <a:pt x="676655" y="468629"/>
                  </a:lnTo>
                  <a:lnTo>
                    <a:pt x="676655" y="93725"/>
                  </a:lnTo>
                  <a:lnTo>
                    <a:pt x="650063" y="57221"/>
                  </a:lnTo>
                  <a:lnTo>
                    <a:pt x="577548" y="27431"/>
                  </a:lnTo>
                  <a:lnTo>
                    <a:pt x="527474" y="15993"/>
                  </a:lnTo>
                  <a:lnTo>
                    <a:pt x="470005" y="7358"/>
                  </a:lnTo>
                  <a:lnTo>
                    <a:pt x="406502" y="1902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821418" y="3588258"/>
              <a:ext cx="676910" cy="562610"/>
            </a:xfrm>
            <a:custGeom>
              <a:avLst/>
              <a:gdLst/>
              <a:ahLst/>
              <a:cxnLst/>
              <a:rect l="l" t="t" r="r" b="b"/>
              <a:pathLst>
                <a:path w="676909" h="562610">
                  <a:moveTo>
                    <a:pt x="676655" y="93725"/>
                  </a:moveTo>
                  <a:lnTo>
                    <a:pt x="650063" y="130230"/>
                  </a:lnTo>
                  <a:lnTo>
                    <a:pt x="577548" y="160019"/>
                  </a:lnTo>
                  <a:lnTo>
                    <a:pt x="527474" y="171458"/>
                  </a:lnTo>
                  <a:lnTo>
                    <a:pt x="470005" y="180093"/>
                  </a:lnTo>
                  <a:lnTo>
                    <a:pt x="406502" y="185549"/>
                  </a:lnTo>
                  <a:lnTo>
                    <a:pt x="338327" y="187451"/>
                  </a:lnTo>
                  <a:lnTo>
                    <a:pt x="270153" y="185549"/>
                  </a:lnTo>
                  <a:lnTo>
                    <a:pt x="206650" y="180093"/>
                  </a:lnTo>
                  <a:lnTo>
                    <a:pt x="149181" y="171458"/>
                  </a:lnTo>
                  <a:lnTo>
                    <a:pt x="99107" y="160019"/>
                  </a:lnTo>
                  <a:lnTo>
                    <a:pt x="57790" y="146152"/>
                  </a:lnTo>
                  <a:lnTo>
                    <a:pt x="6875" y="112630"/>
                  </a:lnTo>
                  <a:lnTo>
                    <a:pt x="0" y="93725"/>
                  </a:lnTo>
                </a:path>
                <a:path w="676909" h="562610">
                  <a:moveTo>
                    <a:pt x="0" y="93725"/>
                  </a:moveTo>
                  <a:lnTo>
                    <a:pt x="26592" y="57221"/>
                  </a:lnTo>
                  <a:lnTo>
                    <a:pt x="99107" y="27432"/>
                  </a:lnTo>
                  <a:lnTo>
                    <a:pt x="149181" y="15993"/>
                  </a:lnTo>
                  <a:lnTo>
                    <a:pt x="206650" y="7358"/>
                  </a:lnTo>
                  <a:lnTo>
                    <a:pt x="270153" y="1902"/>
                  </a:lnTo>
                  <a:lnTo>
                    <a:pt x="338327" y="0"/>
                  </a:lnTo>
                  <a:lnTo>
                    <a:pt x="406502" y="1902"/>
                  </a:lnTo>
                  <a:lnTo>
                    <a:pt x="470005" y="7358"/>
                  </a:lnTo>
                  <a:lnTo>
                    <a:pt x="527474" y="15993"/>
                  </a:lnTo>
                  <a:lnTo>
                    <a:pt x="577548" y="27431"/>
                  </a:lnTo>
                  <a:lnTo>
                    <a:pt x="618865" y="41299"/>
                  </a:lnTo>
                  <a:lnTo>
                    <a:pt x="669780" y="74821"/>
                  </a:lnTo>
                  <a:lnTo>
                    <a:pt x="676655" y="93725"/>
                  </a:lnTo>
                  <a:lnTo>
                    <a:pt x="676655" y="468629"/>
                  </a:lnTo>
                  <a:lnTo>
                    <a:pt x="650063" y="505134"/>
                  </a:lnTo>
                  <a:lnTo>
                    <a:pt x="577548" y="534923"/>
                  </a:lnTo>
                  <a:lnTo>
                    <a:pt x="527474" y="546362"/>
                  </a:lnTo>
                  <a:lnTo>
                    <a:pt x="470005" y="554997"/>
                  </a:lnTo>
                  <a:lnTo>
                    <a:pt x="406502" y="560453"/>
                  </a:lnTo>
                  <a:lnTo>
                    <a:pt x="338327" y="562355"/>
                  </a:lnTo>
                  <a:lnTo>
                    <a:pt x="270153" y="560453"/>
                  </a:lnTo>
                  <a:lnTo>
                    <a:pt x="206650" y="554997"/>
                  </a:lnTo>
                  <a:lnTo>
                    <a:pt x="149181" y="546362"/>
                  </a:lnTo>
                  <a:lnTo>
                    <a:pt x="99107" y="534924"/>
                  </a:lnTo>
                  <a:lnTo>
                    <a:pt x="57790" y="521056"/>
                  </a:lnTo>
                  <a:lnTo>
                    <a:pt x="6875" y="4875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086470" y="3489452"/>
            <a:ext cx="943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supplier_id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D1867EC-7374-476F-AB95-F568312B2411}"/>
</file>

<file path=customXml/itemProps2.xml><?xml version="1.0" encoding="utf-8"?>
<ds:datastoreItem xmlns:ds="http://schemas.openxmlformats.org/officeDocument/2006/customXml" ds:itemID="{5140007A-77F7-45C4-83BA-AEC4CCF0F590}"/>
</file>

<file path=customXml/itemProps3.xml><?xml version="1.0" encoding="utf-8"?>
<ds:datastoreItem xmlns:ds="http://schemas.openxmlformats.org/officeDocument/2006/customXml" ds:itemID="{2AE852E6-947C-488E-9793-5BDCEAB5FA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Gabrieli, Idan</dc:creator>
  <dcterms:created xsi:type="dcterms:W3CDTF">2022-12-01T12:29:52Z</dcterms:created>
  <dcterms:modified xsi:type="dcterms:W3CDTF">2022-12-01T12:29:52Z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2022-12-01T00:00:00Z</vt:filetime>
  </property>
  <property fmtid="{D5CDD505-2E9C-101B-9397-08002B2CF9AE}" pid="5" name="ContentTypeId">
    <vt:lpwstr>0x010100AF5EC4FAED17FD4FA002B715A7CB3129</vt:lpwstr>
  </property>
</Properties>
</file>