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518" autoAdjust="0"/>
  </p:normalViewPr>
  <p:slideViewPr>
    <p:cSldViewPr snapToGrid="0">
      <p:cViewPr varScale="1">
        <p:scale>
          <a:sx n="60" d="100"/>
          <a:sy n="60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A3644-27CC-46A3-BA99-6C115A547C9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BC3B-64B0-4D4C-96CB-00CA12AE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>
            <p:custDataLst>
              <p:tags r:id="rId18"/>
            </p:custData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>
            <p:custDataLst>
              <p:tags r:id="rId19"/>
            </p:custData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>
            <p:custDataLst>
              <p:tags r:id="rId20"/>
            </p:custData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u="none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85C18-2BF6-404F-BBC7-D70DD78B10B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24656" y="702155"/>
            <a:ext cx="6087835" cy="5156643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dirty="0">
                <a:solidFill>
                  <a:schemeClr val="accent2"/>
                </a:solidFill>
              </a:rPr>
              <a:t>Objectives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5744-F864-4AEB-865C-04EE645144C0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8042147" y="702156"/>
            <a:ext cx="3568660" cy="51566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4"/>
                </a:solidFill>
              </a:rPr>
              <a:t>After completing this course, you will be able to:</a:t>
            </a:r>
          </a:p>
          <a:p>
            <a:r>
              <a:rPr lang="en-IN" sz="2000" dirty="0">
                <a:solidFill>
                  <a:schemeClr val="accent4"/>
                </a:solidFill>
              </a:rPr>
              <a:t>State the purpose of using Fluid Boxes in Captivate courses</a:t>
            </a:r>
          </a:p>
          <a:p>
            <a:r>
              <a:rPr lang="en-IN" sz="2000" dirty="0">
                <a:solidFill>
                  <a:schemeClr val="accent4"/>
                </a:solidFill>
              </a:rPr>
              <a:t>Add main and child Fluid boxes</a:t>
            </a:r>
          </a:p>
          <a:p>
            <a:r>
              <a:rPr lang="en-IN" sz="2000" dirty="0">
                <a:solidFill>
                  <a:schemeClr val="accent4"/>
                </a:solidFill>
              </a:rPr>
              <a:t>Modify Fluid Box properties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09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716268&quot;&gt;&lt;/object&gt;&lt;object type=&quot;2&quot; unique_id=&quot;1716269&quot;&gt;&lt;object type=&quot;3&quot; unique_id=&quot;1716944&quot;&gt;&lt;property id=&quot;20148&quot; value=&quot;5&quot;/&gt;&lt;property id=&quot;20300&quot; value=&quot;Slide 1 - &amp;quot;Objectives&amp;quot;&quot;/&gt;&lt;property id=&quot;20307&quot; value=&quot;267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SHAPEINFO" val="&lt;ThreeDShapeInfo&gt;&lt;uuid val=&quot;{7A7364F7-6CD8-4B58-B0CB-682EF8C18624}&quot;/&gt;&lt;isInvalidForFieldText val=&quot;0&quot;/&gt;&lt;Image&gt;&lt;filename val=&quot;C:\Users\Pooja\AppData\Local\Temp\CP1388448712343Session\CPTrustFolder1388448712359\PPTImport1388450399500\data\asimages\{7A7364F7-6CD8-4B58-B0CB-682EF8C18624}_1.png&quot;/&gt;&lt;left val=&quot;45&quot;/&gt;&lt;top val=&quot;63&quot;/&gt;&lt;width val=&quot;1188&quot;/&gt;&lt;height val=&quot;126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  <p:tag name="HTML_SHAPEINFO" val="&lt;ThreeDShapeInfo&gt;&lt;uuid val=&quot;{AE2CD77D-9C2A-4F8B-94C4-1B55BEC21B70}&quot;/&gt;&lt;isInvalidForFieldText val=&quot;0&quot;/&gt;&lt;Image&gt;&lt;filename val=&quot;C:\Users\Pooja\AppData\Local\Temp\CP1388448712343Session\CPTrustFolder1388448712359\PPTImport1388450399500\data\asimages\{AE2CD77D-9C2A-4F8B-94C4-1B55BEC21B70}_1.png&quot;/&gt;&lt;left val=&quot;0&quot;/&gt;&lt;top val=&quot;0&quot;/&gt;&lt;width val=&quot;1281&quot;/&gt;&lt;height val=&quot;721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  <p:tag name="HTML_SHAPEINFO" val="&lt;ThreeDShapeInfo&gt;&lt;uuid val=&quot;{DAC20887-66E2-451A-8586-3D819D9E9730}&quot;/&gt;&lt;isInvalidForFieldText val=&quot;0&quot;/&gt;&lt;Image&gt;&lt;filename val=&quot;C:\Users\Pooja\AppData\Local\Temp\CP1388448712343Session\CPTrustFolder1388448712359\PPTImport1388450399500\data\asimages\{DAC20887-66E2-451A-8586-3D819D9E9730}_1.png&quot;/&gt;&lt;left val=&quot;60&quot;/&gt;&lt;top val=&quot;47&quot;/&gt;&lt;width val=&quot;774&quot;/&gt;&lt;height val=&quot;11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  <p:tag name="HTML_SHAPEINFO" val="&lt;ThreeDShapeInfo&gt;&lt;uuid val=&quot;{F7A662E8-CE96-44BC-9AEE-C2937243F7C9}&quot;/&gt;&lt;isInvalidForFieldText val=&quot;0&quot;/&gt;&lt;Image&gt;&lt;filename val=&quot;C:\Users\Pooja\AppData\Local\Temp\CP1388448712343Session\CPTrustFolder1388448712359\PPTImport1388450399500\data\asimages\{F7A662E8-CE96-44BC-9AEE-C2937243F7C9}_1.png&quot;/&gt;&lt;left val=&quot;843&quot;/&gt;&lt;top val=&quot;47&quot;/&gt;&lt;width val=&quot;390&quot;/&gt;&lt;height val=&quot;11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DUMMYTAG" val="&lt;DummyForForceWrite&gt;&lt;/DummyForForceWrite&gt;"/>
  <p:tag name="HTML_SHAPEINFO" val="&lt;ThreeDShapeInfo&gt;&lt;uuid val=&quot;{19A72F27-568C-4085-9DB8-398FFB08DBD4}&quot;/&gt;&lt;isInvalidForFieldText val=&quot;0&quot;/&gt;&lt;Image&gt;&lt;filename val=&quot;C:\Users\Pooja\AppData\Local\Temp\CP1388448712343Session\CPTrustFolder1388448712359\PPTImport1388450399500\data\asimages\{19A72F27-568C-4085-9DB8-398FFB08DBD4}_1.png&quot;/&gt;&lt;left val=&quot;127&quot;/&gt;&lt;top val=&quot;72&quot;/&gt;&lt;width val=&quot;640&quot;/&gt;&lt;height val=&quot;542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0&quot;/&gt;&lt;lineCharCount val=&quot;21&quot;/&gt;&lt;lineCharCount val=&quot;27&quot;/&gt;&lt;lineCharCount val=&quot;25&quot;/&gt;&lt;lineCharCount val=&quot;8&quot;/&gt;&lt;lineCharCount val=&quot;25&quot;/&gt;&lt;lineCharCount val=&quot;6&quot;/&gt;&lt;lineCharCount val=&quot;28&quot;/&gt;&lt;/TableIndex&gt;&lt;/ShapeTextInfo&gt;"/>
  <p:tag name="PRESENTER_DUMMYTAG" val="&lt;DummyForForceWrite&gt;&lt;/DummyForForceWrite&gt;"/>
  <p:tag name="HTML_SHAPEINFO" val="&lt;ThreeDShapeInfo&gt;&lt;uuid val=&quot;{16CA7B86-5F5A-42A5-9C8B-173A30C46084}&quot;/&gt;&lt;isInvalidForFieldText val=&quot;0&quot;/&gt;&lt;Image&gt;&lt;filename val=&quot;C:\Users\Pooja\AppData\Local\Temp\CP1388448712343Session\CPTrustFolder1388448712359\PPTImport1388450399500\data\asimages\{16CA7B86-5F5A-42A5-9C8B-173A30C46084}_1.png&quot;/&gt;&lt;left val=&quot;837&quot;/&gt;&lt;top val=&quot;72&quot;/&gt;&lt;width val=&quot;382&quot;/&gt;&lt;height val=&quot;542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SHAPEINFO" val="&lt;ThreeDShapeInfo&gt;&lt;uuid val=&quot;{28E18F2C-660B-4D9A-A148-59C898FE8DAA}&quot;/&gt;&lt;isInvalidForFieldText val=&quot;0&quot;/&gt;&lt;Image&gt;&lt;filename val=&quot;C:\Users\Pooja\AppData\Local\Temp\CP1388448712343Session\CPTrustFolder1388448712359\PPTImport1388450399500\data\asimages\{28E18F2C-660B-4D9A-A148-59C898FE8DAA}_1.png&quot;/&gt;&lt;left val=&quot;46&quot;/&gt;&lt;top val=&quot;47&quot;/&gt;&lt;width val=&quot;390&quot;/&gt;&lt;height val=&quot;11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SHAPEINFO" val="&lt;ThreeDShapeInfo&gt;&lt;uuid val=&quot;{EB9D242B-925A-4762-A426-1E473A60820A}&quot;/&gt;&lt;isInvalidForFieldText val=&quot;0&quot;/&gt;&lt;Image&gt;&lt;filename val=&quot;C:\Users\Pooja\AppData\Local\Temp\CP1388448712343Session\CPTrustFolder1388448712359\PPTImport1388450399500\data\asimages\{EB9D242B-925A-4762-A426-1E473A60820A}_1.png&quot;/&gt;&lt;left val=&quot;843&quot;/&gt;&lt;top val=&quot;47&quot;/&gt;&lt;width val=&quot;390&quot;/&gt;&lt;height val=&quot;11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SHAPEINFO" val="&lt;ThreeDShapeInfo&gt;&lt;uuid val=&quot;{5A855853-8BF1-4F7B-AED8-CF93F9BED952}&quot;/&gt;&lt;isInvalidForFieldText val=&quot;0&quot;/&gt;&lt;Image&gt;&lt;filename val=&quot;C:\Users\Pooja\AppData\Local\Temp\CP1388448712343Session\CPTrustFolder1388448712359\PPTImport1388450399500\data\asimages\{5A855853-8BF1-4F7B-AED8-CF93F9BED952}_1.png&quot;/&gt;&lt;left val=&quot;444&quot;/&gt;&lt;top val=&quot;47&quot;/&gt;&lt;width val=&quot;390&quot;/&gt;&lt;height val=&quot;11&quot;/&gt;&lt;hasText val=&quot;1&quot;/&gt;&lt;/Image&gt;&lt;/ThreeDShapeInfo&gt;"/>
</p:tagLst>
</file>

<file path=ppt/theme/theme1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1460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Fluid Boxes</dc:title>
  <dc:creator>Pooja Jaisingh</dc:creator>
  <cp:lastModifiedBy>Pooja Jaisingh</cp:lastModifiedBy>
  <cp:revision>48</cp:revision>
  <dcterms:created xsi:type="dcterms:W3CDTF">2017-07-16T06:04:31Z</dcterms:created>
  <dcterms:modified xsi:type="dcterms:W3CDTF">2017-07-21T04:45:27Z</dcterms:modified>
</cp:coreProperties>
</file>