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diagrams/data1.xml" ContentType="application/vnd.openxmlformats-officedocument.drawingml.diagramData+xml"/>
  <Override PartName="/ppt/diagrams/data4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colors2.xml" ContentType="application/vnd.openxmlformats-officedocument.drawingml.diagramColors+xml"/>
  <Override PartName="/ppt/diagrams/colors1.xml" ContentType="application/vnd.openxmlformats-officedocument.drawingml.diagramColors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layout2.xml" ContentType="application/vnd.openxmlformats-officedocument.drawingml.diagramLayout+xml"/>
  <Override PartName="/ppt/diagrams/drawing4.xml" ContentType="application/vnd.ms-office.drawingml.diagramDrawing+xml"/>
  <Override PartName="/ppt/diagrams/colors4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4.xml" ContentType="application/vnd.openxmlformats-officedocument.drawingml.diagramLayout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layout3.xml" ContentType="application/vnd.openxmlformats-officedocument.drawingml.diagramLayout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olors1.xml" ContentType="application/vnd.ms-office.chartcolorstyle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charts/style1.xml" ContentType="application/vnd.ms-office.chartstyl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isd\Desktop\Q3%20and%20Q4%20Expense%20Trends%20By%20Mont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0846286529685804E-2"/>
          <c:y val="3.7210342265680076E-2"/>
          <c:w val="0.79571500944920814"/>
          <c:h val="0.930818349489771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'Expense Trends'!$A$18</c:f>
              <c:strCache>
                <c:ptCount val="1"/>
                <c:pt idx="0">
                  <c:v>Advertising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'Expense Trends'!$B$17:$G$17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'Expense Trends'!$B$18:$G$18</c:f>
              <c:numCache>
                <c:formatCode>_("$"* #,##0_);_("$"* \(#,##0\);_("$"* "-"??_);_(@_)</c:formatCode>
                <c:ptCount val="6"/>
                <c:pt idx="0">
                  <c:v>1400</c:v>
                </c:pt>
                <c:pt idx="1">
                  <c:v>7200</c:v>
                </c:pt>
                <c:pt idx="2">
                  <c:v>5700</c:v>
                </c:pt>
                <c:pt idx="3">
                  <c:v>6900</c:v>
                </c:pt>
                <c:pt idx="4">
                  <c:v>3800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'Expense Trends'!$A$19</c:f>
              <c:strCache>
                <c:ptCount val="1"/>
                <c:pt idx="0">
                  <c:v>Digital Marketing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'Expense Trends'!$B$17:$G$17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'Expense Trends'!$B$19:$G$19</c:f>
              <c:numCache>
                <c:formatCode>_("$"* #,##0_);_("$"* \(#,##0\);_("$"* "-"??_);_(@_)</c:formatCode>
                <c:ptCount val="6"/>
                <c:pt idx="0">
                  <c:v>3400</c:v>
                </c:pt>
                <c:pt idx="1">
                  <c:v>2300</c:v>
                </c:pt>
                <c:pt idx="2">
                  <c:v>9400</c:v>
                </c:pt>
                <c:pt idx="3">
                  <c:v>7300</c:v>
                </c:pt>
                <c:pt idx="4">
                  <c:v>5600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'Expense Trends'!$A$20</c:f>
              <c:strCache>
                <c:ptCount val="1"/>
                <c:pt idx="0">
                  <c:v>Events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'Expense Trends'!$B$17:$G$17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'Expense Trends'!$B$20:$G$20</c:f>
              <c:numCache>
                <c:formatCode>_("$"* #,##0_);_("$"* \(#,##0\);_("$"* "-"??_);_(@_)</c:formatCode>
                <c:ptCount val="6"/>
                <c:pt idx="0">
                  <c:v>4700</c:v>
                </c:pt>
                <c:pt idx="1">
                  <c:v>9300</c:v>
                </c:pt>
                <c:pt idx="2">
                  <c:v>3700</c:v>
                </c:pt>
                <c:pt idx="3">
                  <c:v>8600</c:v>
                </c:pt>
                <c:pt idx="4">
                  <c:v>7900</c:v>
                </c:pt>
                <c:pt idx="5">
                  <c:v>0</c:v>
                </c:pt>
              </c:numCache>
            </c:numRef>
          </c:val>
        </c:ser>
        <c:ser>
          <c:idx val="3"/>
          <c:order val="3"/>
          <c:tx>
            <c:strRef>
              <c:f>'Expense Trends'!$A$21</c:f>
              <c:strCache>
                <c:ptCount val="1"/>
                <c:pt idx="0">
                  <c:v>Public Relations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'Expense Trends'!$B$17:$G$17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'Expense Trends'!$B$21:$G$21</c:f>
              <c:numCache>
                <c:formatCode>_("$"* #,##0_);_("$"* \(#,##0\);_("$"* "-"??_);_(@_)</c:formatCode>
                <c:ptCount val="6"/>
                <c:pt idx="0">
                  <c:v>2300</c:v>
                </c:pt>
                <c:pt idx="1">
                  <c:v>4300</c:v>
                </c:pt>
                <c:pt idx="2">
                  <c:v>4600</c:v>
                </c:pt>
                <c:pt idx="3">
                  <c:v>5600</c:v>
                </c:pt>
                <c:pt idx="4">
                  <c:v>3700</c:v>
                </c:pt>
                <c:pt idx="5">
                  <c:v>0</c:v>
                </c:pt>
              </c:numCache>
            </c:numRef>
          </c:val>
        </c:ser>
        <c:ser>
          <c:idx val="4"/>
          <c:order val="4"/>
          <c:tx>
            <c:strRef>
              <c:f>'Expense Trends'!$A$22</c:f>
              <c:strCache>
                <c:ptCount val="1"/>
                <c:pt idx="0">
                  <c:v>Promotions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'Expense Trends'!$B$17:$G$17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'Expense Trends'!$B$22:$G$22</c:f>
              <c:numCache>
                <c:formatCode>_("$"* #,##0_);_("$"* \(#,##0\);_("$"* "-"??_);_(@_)</c:formatCode>
                <c:ptCount val="6"/>
                <c:pt idx="0">
                  <c:v>5600</c:v>
                </c:pt>
                <c:pt idx="1">
                  <c:v>5900</c:v>
                </c:pt>
                <c:pt idx="2">
                  <c:v>2100</c:v>
                </c:pt>
                <c:pt idx="3">
                  <c:v>2300</c:v>
                </c:pt>
                <c:pt idx="4">
                  <c:v>4800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5564568"/>
        <c:axId val="255557904"/>
      </c:barChart>
      <c:catAx>
        <c:axId val="255564568"/>
        <c:scaling>
          <c:orientation val="minMax"/>
        </c:scaling>
        <c:delete val="1"/>
        <c:axPos val="b"/>
        <c:majorGridlines>
          <c:spPr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crossAx val="255557904"/>
        <c:crosses val="autoZero"/>
        <c:auto val="1"/>
        <c:lblAlgn val="ctr"/>
        <c:lblOffset val="100"/>
        <c:noMultiLvlLbl val="0"/>
      </c:catAx>
      <c:valAx>
        <c:axId val="255557904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  <a:alpha val="30000"/>
                </a:schemeClr>
              </a:solidFill>
              <a:prstDash val="solid"/>
              <a:round/>
            </a:ln>
            <a:effectLst/>
          </c:spPr>
        </c:majorGridlines>
        <c:numFmt formatCode="#,##0;;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564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774461167290174"/>
          <c:y val="6.1434781430600889E-2"/>
          <c:w val="0.11259812421031551"/>
          <c:h val="0.762707570715653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75" b="0" i="0" u="none" strike="noStrike" kern="1200" spc="-100" baseline="0">
              <a:solidFill>
                <a:schemeClr val="tx1"/>
              </a:solidFill>
              <a:latin typeface="Euphemia" pitchFamily="34" charset="0"/>
              <a:ea typeface="Segoe UI Symbol" pitchFamily="34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ap="flat" cmpd="sng" algn="ctr">
      <a:noFill/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tx1"/>
    </cs:fontRef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FA3727-439F-45ED-AE99-4EF67FF6AB55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2E3EAFA4-FBC7-42E0-BA83-47455B035F9A}">
      <dgm:prSet phldrT="[Text]"/>
      <dgm:spPr/>
      <dgm:t>
        <a:bodyPr/>
        <a:lstStyle/>
        <a:p>
          <a:r>
            <a:rPr lang="en-US" dirty="0" smtClean="0"/>
            <a:t>Innovation</a:t>
          </a:r>
          <a:endParaRPr lang="en-US" dirty="0"/>
        </a:p>
      </dgm:t>
    </dgm:pt>
    <dgm:pt modelId="{50505697-F402-42FB-8561-35494E5982B8}" type="parTrans" cxnId="{51B093CF-6BFF-4740-89DD-BD4A8347B7D3}">
      <dgm:prSet/>
      <dgm:spPr/>
      <dgm:t>
        <a:bodyPr/>
        <a:lstStyle/>
        <a:p>
          <a:endParaRPr lang="en-US"/>
        </a:p>
      </dgm:t>
    </dgm:pt>
    <dgm:pt modelId="{596FF11F-8987-4C5B-B823-DD30304C0FDD}" type="sibTrans" cxnId="{51B093CF-6BFF-4740-89DD-BD4A8347B7D3}">
      <dgm:prSet/>
      <dgm:spPr/>
      <dgm:t>
        <a:bodyPr/>
        <a:lstStyle/>
        <a:p>
          <a:endParaRPr lang="en-US"/>
        </a:p>
      </dgm:t>
    </dgm:pt>
    <dgm:pt modelId="{BE820D9B-C882-457E-8B1D-DA49B8F49AD9}">
      <dgm:prSet phldrT="[Text]"/>
      <dgm:spPr/>
      <dgm:t>
        <a:bodyPr/>
        <a:lstStyle/>
        <a:p>
          <a:r>
            <a:rPr lang="en-US" dirty="0" smtClean="0"/>
            <a:t>Creative Use of Technology</a:t>
          </a:r>
          <a:endParaRPr lang="en-US" dirty="0"/>
        </a:p>
      </dgm:t>
    </dgm:pt>
    <dgm:pt modelId="{9D49DCBA-F068-48A5-BDC7-E09A56DEAC87}" type="parTrans" cxnId="{505FDA86-F0E7-415D-A280-64CB98F89464}">
      <dgm:prSet/>
      <dgm:spPr/>
      <dgm:t>
        <a:bodyPr/>
        <a:lstStyle/>
        <a:p>
          <a:endParaRPr lang="en-US"/>
        </a:p>
      </dgm:t>
    </dgm:pt>
    <dgm:pt modelId="{901405B8-4E7A-4FC6-91B9-27F38A6821DF}" type="sibTrans" cxnId="{505FDA86-F0E7-415D-A280-64CB98F89464}">
      <dgm:prSet/>
      <dgm:spPr/>
      <dgm:t>
        <a:bodyPr/>
        <a:lstStyle/>
        <a:p>
          <a:endParaRPr lang="en-US"/>
        </a:p>
      </dgm:t>
    </dgm:pt>
    <dgm:pt modelId="{B5386EDD-DAFC-4009-B188-B4A6FCFFBD1F}">
      <dgm:prSet phldrT="[Text]"/>
      <dgm:spPr/>
      <dgm:t>
        <a:bodyPr/>
        <a:lstStyle/>
        <a:p>
          <a:r>
            <a:rPr lang="en-US" dirty="0" smtClean="0"/>
            <a:t>Better than the Rest!</a:t>
          </a:r>
          <a:endParaRPr lang="en-US" dirty="0"/>
        </a:p>
      </dgm:t>
    </dgm:pt>
    <dgm:pt modelId="{E18AFD26-9D33-44F4-A824-BE59B2AEA098}" type="sibTrans" cxnId="{865EAED1-6168-49A3-9889-3A7C625FD921}">
      <dgm:prSet/>
      <dgm:spPr/>
      <dgm:t>
        <a:bodyPr/>
        <a:lstStyle/>
        <a:p>
          <a:endParaRPr lang="en-US"/>
        </a:p>
      </dgm:t>
    </dgm:pt>
    <dgm:pt modelId="{AE1515B0-595C-4B8F-A720-E1733E6A7BE8}" type="parTrans" cxnId="{865EAED1-6168-49A3-9889-3A7C625FD921}">
      <dgm:prSet/>
      <dgm:spPr/>
      <dgm:t>
        <a:bodyPr/>
        <a:lstStyle/>
        <a:p>
          <a:endParaRPr lang="en-US"/>
        </a:p>
      </dgm:t>
    </dgm:pt>
    <dgm:pt modelId="{FA5A51BF-617B-4762-A276-E1BA60FC6231}" type="pres">
      <dgm:prSet presAssocID="{90FA3727-439F-45ED-AE99-4EF67FF6AB55}" presName="Name0" presStyleCnt="0">
        <dgm:presLayoutVars>
          <dgm:dir/>
          <dgm:resizeHandles val="exact"/>
        </dgm:presLayoutVars>
      </dgm:prSet>
      <dgm:spPr/>
    </dgm:pt>
    <dgm:pt modelId="{F2A2D6E7-911A-44AB-BF75-12E304F8C331}" type="pres">
      <dgm:prSet presAssocID="{90FA3727-439F-45ED-AE99-4EF67FF6AB55}" presName="fgShape" presStyleLbl="fgShp" presStyleIdx="0" presStyleCnt="1"/>
      <dgm:spPr/>
    </dgm:pt>
    <dgm:pt modelId="{793C4D94-858A-411B-8E20-92B65AC9E107}" type="pres">
      <dgm:prSet presAssocID="{90FA3727-439F-45ED-AE99-4EF67FF6AB55}" presName="linComp" presStyleCnt="0"/>
      <dgm:spPr/>
    </dgm:pt>
    <dgm:pt modelId="{03476D26-990F-4ABB-9A00-EA3B345BC313}" type="pres">
      <dgm:prSet presAssocID="{2E3EAFA4-FBC7-42E0-BA83-47455B035F9A}" presName="compNode" presStyleCnt="0"/>
      <dgm:spPr/>
    </dgm:pt>
    <dgm:pt modelId="{D0278CC9-8AC2-4646-BA57-9D7C5C168E50}" type="pres">
      <dgm:prSet presAssocID="{2E3EAFA4-FBC7-42E0-BA83-47455B035F9A}" presName="bkgdShape" presStyleLbl="node1" presStyleIdx="0" presStyleCnt="3"/>
      <dgm:spPr/>
      <dgm:t>
        <a:bodyPr/>
        <a:lstStyle/>
        <a:p>
          <a:endParaRPr lang="en-US"/>
        </a:p>
      </dgm:t>
    </dgm:pt>
    <dgm:pt modelId="{96ABE8C0-9E0D-48F2-BD8A-70B4E6FFF00F}" type="pres">
      <dgm:prSet presAssocID="{2E3EAFA4-FBC7-42E0-BA83-47455B035F9A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A436C6-D321-4F84-AFBA-4F731AB18DD8}" type="pres">
      <dgm:prSet presAssocID="{2E3EAFA4-FBC7-42E0-BA83-47455B035F9A}" presName="invisiNode" presStyleLbl="node1" presStyleIdx="0" presStyleCnt="3"/>
      <dgm:spPr/>
    </dgm:pt>
    <dgm:pt modelId="{BF836117-985A-4582-8038-9F20DE78CD3A}" type="pres">
      <dgm:prSet presAssocID="{2E3EAFA4-FBC7-42E0-BA83-47455B035F9A}" presName="imagNode" presStyleLbl="fgImgPlace1" presStyleIdx="0" presStyleCnt="3" custLinFactNeighborY="199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D7333C76-B4C0-4047-BFBC-6B27FCD2055C}" type="pres">
      <dgm:prSet presAssocID="{596FF11F-8987-4C5B-B823-DD30304C0FD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189F0AD-E349-4CCF-A1DB-10192E349A4B}" type="pres">
      <dgm:prSet presAssocID="{BE820D9B-C882-457E-8B1D-DA49B8F49AD9}" presName="compNode" presStyleCnt="0"/>
      <dgm:spPr/>
    </dgm:pt>
    <dgm:pt modelId="{42DDCE10-624B-4C2C-9015-8801B57E4E1F}" type="pres">
      <dgm:prSet presAssocID="{BE820D9B-C882-457E-8B1D-DA49B8F49AD9}" presName="bkgdShape" presStyleLbl="node1" presStyleIdx="1" presStyleCnt="3"/>
      <dgm:spPr/>
      <dgm:t>
        <a:bodyPr/>
        <a:lstStyle/>
        <a:p>
          <a:endParaRPr lang="en-US"/>
        </a:p>
      </dgm:t>
    </dgm:pt>
    <dgm:pt modelId="{4E3B6D45-4F58-4E1A-A3EE-22ACB72F764C}" type="pres">
      <dgm:prSet presAssocID="{BE820D9B-C882-457E-8B1D-DA49B8F49AD9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29723-2135-4DC9-9FF3-33CD6F1C3312}" type="pres">
      <dgm:prSet presAssocID="{BE820D9B-C882-457E-8B1D-DA49B8F49AD9}" presName="invisiNode" presStyleLbl="node1" presStyleIdx="1" presStyleCnt="3"/>
      <dgm:spPr/>
    </dgm:pt>
    <dgm:pt modelId="{B8D3F19C-DCC9-4325-AE17-0C22D356635C}" type="pres">
      <dgm:prSet presAssocID="{BE820D9B-C882-457E-8B1D-DA49B8F49AD9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4705EE01-91A7-4073-AF31-855F80EE0897}" type="pres">
      <dgm:prSet presAssocID="{901405B8-4E7A-4FC6-91B9-27F38A6821D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9A6F143-3925-4930-A090-55138F842B16}" type="pres">
      <dgm:prSet presAssocID="{B5386EDD-DAFC-4009-B188-B4A6FCFFBD1F}" presName="compNode" presStyleCnt="0"/>
      <dgm:spPr/>
    </dgm:pt>
    <dgm:pt modelId="{F3B9DAF7-349C-46FA-8ACF-884DA6FD8918}" type="pres">
      <dgm:prSet presAssocID="{B5386EDD-DAFC-4009-B188-B4A6FCFFBD1F}" presName="bkgdShape" presStyleLbl="node1" presStyleIdx="2" presStyleCnt="3"/>
      <dgm:spPr/>
      <dgm:t>
        <a:bodyPr/>
        <a:lstStyle/>
        <a:p>
          <a:endParaRPr lang="en-US"/>
        </a:p>
      </dgm:t>
    </dgm:pt>
    <dgm:pt modelId="{E410410C-4EB2-4324-9D11-5109A622C126}" type="pres">
      <dgm:prSet presAssocID="{B5386EDD-DAFC-4009-B188-B4A6FCFFBD1F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ECA5E-8C6C-4039-8DFC-4C001EDC3C2B}" type="pres">
      <dgm:prSet presAssocID="{B5386EDD-DAFC-4009-B188-B4A6FCFFBD1F}" presName="invisiNode" presStyleLbl="node1" presStyleIdx="2" presStyleCnt="3"/>
      <dgm:spPr/>
    </dgm:pt>
    <dgm:pt modelId="{36459280-D5FD-4C56-BFE6-F5437B5DD3B1}" type="pres">
      <dgm:prSet presAssocID="{B5386EDD-DAFC-4009-B188-B4A6FCFFBD1F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AD62AF36-7894-46C7-BE8E-B111DC3F3262}" type="presOf" srcId="{2E3EAFA4-FBC7-42E0-BA83-47455B035F9A}" destId="{D0278CC9-8AC2-4646-BA57-9D7C5C168E50}" srcOrd="0" destOrd="0" presId="urn:microsoft.com/office/officeart/2005/8/layout/hList7"/>
    <dgm:cxn modelId="{51B093CF-6BFF-4740-89DD-BD4A8347B7D3}" srcId="{90FA3727-439F-45ED-AE99-4EF67FF6AB55}" destId="{2E3EAFA4-FBC7-42E0-BA83-47455B035F9A}" srcOrd="0" destOrd="0" parTransId="{50505697-F402-42FB-8561-35494E5982B8}" sibTransId="{596FF11F-8987-4C5B-B823-DD30304C0FDD}"/>
    <dgm:cxn modelId="{269B4914-2D24-42AD-8E7E-D79EA175BA09}" type="presOf" srcId="{BE820D9B-C882-457E-8B1D-DA49B8F49AD9}" destId="{4E3B6D45-4F58-4E1A-A3EE-22ACB72F764C}" srcOrd="1" destOrd="0" presId="urn:microsoft.com/office/officeart/2005/8/layout/hList7"/>
    <dgm:cxn modelId="{EDC346F2-DC13-423B-BD7D-405CE3EDA565}" type="presOf" srcId="{B5386EDD-DAFC-4009-B188-B4A6FCFFBD1F}" destId="{F3B9DAF7-349C-46FA-8ACF-884DA6FD8918}" srcOrd="0" destOrd="0" presId="urn:microsoft.com/office/officeart/2005/8/layout/hList7"/>
    <dgm:cxn modelId="{5F94F273-24DE-4EB0-BB8A-C0997BA04273}" type="presOf" srcId="{BE820D9B-C882-457E-8B1D-DA49B8F49AD9}" destId="{42DDCE10-624B-4C2C-9015-8801B57E4E1F}" srcOrd="0" destOrd="0" presId="urn:microsoft.com/office/officeart/2005/8/layout/hList7"/>
    <dgm:cxn modelId="{865EAED1-6168-49A3-9889-3A7C625FD921}" srcId="{90FA3727-439F-45ED-AE99-4EF67FF6AB55}" destId="{B5386EDD-DAFC-4009-B188-B4A6FCFFBD1F}" srcOrd="2" destOrd="0" parTransId="{AE1515B0-595C-4B8F-A720-E1733E6A7BE8}" sibTransId="{E18AFD26-9D33-44F4-A824-BE59B2AEA098}"/>
    <dgm:cxn modelId="{740AB7CD-90FF-49BF-BD0D-786E0A34B3B9}" type="presOf" srcId="{B5386EDD-DAFC-4009-B188-B4A6FCFFBD1F}" destId="{E410410C-4EB2-4324-9D11-5109A622C126}" srcOrd="1" destOrd="0" presId="urn:microsoft.com/office/officeart/2005/8/layout/hList7"/>
    <dgm:cxn modelId="{F69BA723-62FA-4323-987C-8587CD6017AE}" type="presOf" srcId="{901405B8-4E7A-4FC6-91B9-27F38A6821DF}" destId="{4705EE01-91A7-4073-AF31-855F80EE0897}" srcOrd="0" destOrd="0" presId="urn:microsoft.com/office/officeart/2005/8/layout/hList7"/>
    <dgm:cxn modelId="{10EC8783-4AA0-4F0D-8EF3-B4AB34D5A3C5}" type="presOf" srcId="{90FA3727-439F-45ED-AE99-4EF67FF6AB55}" destId="{FA5A51BF-617B-4762-A276-E1BA60FC6231}" srcOrd="0" destOrd="0" presId="urn:microsoft.com/office/officeart/2005/8/layout/hList7"/>
    <dgm:cxn modelId="{618DF632-3BDE-4F27-8033-7459A8654BC5}" type="presOf" srcId="{2E3EAFA4-FBC7-42E0-BA83-47455B035F9A}" destId="{96ABE8C0-9E0D-48F2-BD8A-70B4E6FFF00F}" srcOrd="1" destOrd="0" presId="urn:microsoft.com/office/officeart/2005/8/layout/hList7"/>
    <dgm:cxn modelId="{8F1E218B-EB1B-44E5-8525-27CDB3FDF6C7}" type="presOf" srcId="{596FF11F-8987-4C5B-B823-DD30304C0FDD}" destId="{D7333C76-B4C0-4047-BFBC-6B27FCD2055C}" srcOrd="0" destOrd="0" presId="urn:microsoft.com/office/officeart/2005/8/layout/hList7"/>
    <dgm:cxn modelId="{505FDA86-F0E7-415D-A280-64CB98F89464}" srcId="{90FA3727-439F-45ED-AE99-4EF67FF6AB55}" destId="{BE820D9B-C882-457E-8B1D-DA49B8F49AD9}" srcOrd="1" destOrd="0" parTransId="{9D49DCBA-F068-48A5-BDC7-E09A56DEAC87}" sibTransId="{901405B8-4E7A-4FC6-91B9-27F38A6821DF}"/>
    <dgm:cxn modelId="{4ABCC856-15A4-4F5F-8282-727883110BA4}" type="presParOf" srcId="{FA5A51BF-617B-4762-A276-E1BA60FC6231}" destId="{F2A2D6E7-911A-44AB-BF75-12E304F8C331}" srcOrd="0" destOrd="0" presId="urn:microsoft.com/office/officeart/2005/8/layout/hList7"/>
    <dgm:cxn modelId="{A2C94C88-1548-4F2F-9C4E-59929D8D562D}" type="presParOf" srcId="{FA5A51BF-617B-4762-A276-E1BA60FC6231}" destId="{793C4D94-858A-411B-8E20-92B65AC9E107}" srcOrd="1" destOrd="0" presId="urn:microsoft.com/office/officeart/2005/8/layout/hList7"/>
    <dgm:cxn modelId="{40B1F5AF-4B31-4FF1-AC43-AD87F0CD092F}" type="presParOf" srcId="{793C4D94-858A-411B-8E20-92B65AC9E107}" destId="{03476D26-990F-4ABB-9A00-EA3B345BC313}" srcOrd="0" destOrd="0" presId="urn:microsoft.com/office/officeart/2005/8/layout/hList7"/>
    <dgm:cxn modelId="{AC70506E-229D-43A5-A706-A6D21BA0D9BB}" type="presParOf" srcId="{03476D26-990F-4ABB-9A00-EA3B345BC313}" destId="{D0278CC9-8AC2-4646-BA57-9D7C5C168E50}" srcOrd="0" destOrd="0" presId="urn:microsoft.com/office/officeart/2005/8/layout/hList7"/>
    <dgm:cxn modelId="{7F557ADD-12FC-4CD1-9561-97601E440159}" type="presParOf" srcId="{03476D26-990F-4ABB-9A00-EA3B345BC313}" destId="{96ABE8C0-9E0D-48F2-BD8A-70B4E6FFF00F}" srcOrd="1" destOrd="0" presId="urn:microsoft.com/office/officeart/2005/8/layout/hList7"/>
    <dgm:cxn modelId="{44F8D12A-5AA8-421E-BD60-63BD3E4CF0A9}" type="presParOf" srcId="{03476D26-990F-4ABB-9A00-EA3B345BC313}" destId="{A4A436C6-D321-4F84-AFBA-4F731AB18DD8}" srcOrd="2" destOrd="0" presId="urn:microsoft.com/office/officeart/2005/8/layout/hList7"/>
    <dgm:cxn modelId="{FA234A02-5A99-466B-9C68-16A00343FE0E}" type="presParOf" srcId="{03476D26-990F-4ABB-9A00-EA3B345BC313}" destId="{BF836117-985A-4582-8038-9F20DE78CD3A}" srcOrd="3" destOrd="0" presId="urn:microsoft.com/office/officeart/2005/8/layout/hList7"/>
    <dgm:cxn modelId="{3F439FCD-D459-4EFC-A495-CD3AE8C94356}" type="presParOf" srcId="{793C4D94-858A-411B-8E20-92B65AC9E107}" destId="{D7333C76-B4C0-4047-BFBC-6B27FCD2055C}" srcOrd="1" destOrd="0" presId="urn:microsoft.com/office/officeart/2005/8/layout/hList7"/>
    <dgm:cxn modelId="{7F88D9E9-42F6-493E-8F68-D25919F1636D}" type="presParOf" srcId="{793C4D94-858A-411B-8E20-92B65AC9E107}" destId="{D189F0AD-E349-4CCF-A1DB-10192E349A4B}" srcOrd="2" destOrd="0" presId="urn:microsoft.com/office/officeart/2005/8/layout/hList7"/>
    <dgm:cxn modelId="{5925214C-7C18-46E6-AFCC-0D08373DD618}" type="presParOf" srcId="{D189F0AD-E349-4CCF-A1DB-10192E349A4B}" destId="{42DDCE10-624B-4C2C-9015-8801B57E4E1F}" srcOrd="0" destOrd="0" presId="urn:microsoft.com/office/officeart/2005/8/layout/hList7"/>
    <dgm:cxn modelId="{13CC0905-0DBD-4F79-BF43-82BFC81F57E4}" type="presParOf" srcId="{D189F0AD-E349-4CCF-A1DB-10192E349A4B}" destId="{4E3B6D45-4F58-4E1A-A3EE-22ACB72F764C}" srcOrd="1" destOrd="0" presId="urn:microsoft.com/office/officeart/2005/8/layout/hList7"/>
    <dgm:cxn modelId="{88064F41-11F7-4640-A1B4-CFAE9F693CDF}" type="presParOf" srcId="{D189F0AD-E349-4CCF-A1DB-10192E349A4B}" destId="{06029723-2135-4DC9-9FF3-33CD6F1C3312}" srcOrd="2" destOrd="0" presId="urn:microsoft.com/office/officeart/2005/8/layout/hList7"/>
    <dgm:cxn modelId="{526CF9C6-2F97-477D-A8C0-0A14A25D50F0}" type="presParOf" srcId="{D189F0AD-E349-4CCF-A1DB-10192E349A4B}" destId="{B8D3F19C-DCC9-4325-AE17-0C22D356635C}" srcOrd="3" destOrd="0" presId="urn:microsoft.com/office/officeart/2005/8/layout/hList7"/>
    <dgm:cxn modelId="{9354A9A7-169D-4F6D-8B9F-45F13F7D6B2D}" type="presParOf" srcId="{793C4D94-858A-411B-8E20-92B65AC9E107}" destId="{4705EE01-91A7-4073-AF31-855F80EE0897}" srcOrd="3" destOrd="0" presId="urn:microsoft.com/office/officeart/2005/8/layout/hList7"/>
    <dgm:cxn modelId="{0CCEE14C-F448-421A-9E64-475A4EF085EA}" type="presParOf" srcId="{793C4D94-858A-411B-8E20-92B65AC9E107}" destId="{89A6F143-3925-4930-A090-55138F842B16}" srcOrd="4" destOrd="0" presId="urn:microsoft.com/office/officeart/2005/8/layout/hList7"/>
    <dgm:cxn modelId="{A28AEA49-10B3-444F-A5F6-07C703EE9FDB}" type="presParOf" srcId="{89A6F143-3925-4930-A090-55138F842B16}" destId="{F3B9DAF7-349C-46FA-8ACF-884DA6FD8918}" srcOrd="0" destOrd="0" presId="urn:microsoft.com/office/officeart/2005/8/layout/hList7"/>
    <dgm:cxn modelId="{F6DC890A-0510-4BB9-9CC3-E824F71ECFE3}" type="presParOf" srcId="{89A6F143-3925-4930-A090-55138F842B16}" destId="{E410410C-4EB2-4324-9D11-5109A622C126}" srcOrd="1" destOrd="0" presId="urn:microsoft.com/office/officeart/2005/8/layout/hList7"/>
    <dgm:cxn modelId="{D929AC7B-64D6-4853-9BDF-CF79499343CE}" type="presParOf" srcId="{89A6F143-3925-4930-A090-55138F842B16}" destId="{96CECA5E-8C6C-4039-8DFC-4C001EDC3C2B}" srcOrd="2" destOrd="0" presId="urn:microsoft.com/office/officeart/2005/8/layout/hList7"/>
    <dgm:cxn modelId="{CBD2F3C6-6552-4481-911B-73605DBAD47F}" type="presParOf" srcId="{89A6F143-3925-4930-A090-55138F842B16}" destId="{36459280-D5FD-4C56-BFE6-F5437B5DD3B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4EF5CD-494D-4843-A83E-6D1857FF1384}" type="doc">
      <dgm:prSet loTypeId="urn:microsoft.com/office/officeart/2009/3/layout/Pi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CC92AB-4EF8-472C-B517-B77667FF1683}">
      <dgm:prSet phldrT="[Text]"/>
      <dgm:spPr/>
      <dgm:t>
        <a:bodyPr/>
        <a:lstStyle/>
        <a:p>
          <a:r>
            <a:rPr lang="en-US" dirty="0" smtClean="0"/>
            <a:t> </a:t>
          </a:r>
          <a:r>
            <a:rPr lang="en-US" dirty="0" smtClean="0"/>
            <a:t>Q1</a:t>
          </a:r>
          <a:endParaRPr lang="en-US" dirty="0"/>
        </a:p>
      </dgm:t>
    </dgm:pt>
    <dgm:pt modelId="{CC56E53B-0DB7-46CA-A1ED-1C6108C8845A}" type="parTrans" cxnId="{8712124A-7D34-4D5F-833B-70573108CF79}">
      <dgm:prSet/>
      <dgm:spPr/>
      <dgm:t>
        <a:bodyPr/>
        <a:lstStyle/>
        <a:p>
          <a:endParaRPr lang="en-US"/>
        </a:p>
      </dgm:t>
    </dgm:pt>
    <dgm:pt modelId="{D13DF593-9490-4342-A466-C1CEED3C8790}" type="sibTrans" cxnId="{8712124A-7D34-4D5F-833B-70573108CF79}">
      <dgm:prSet/>
      <dgm:spPr/>
      <dgm:t>
        <a:bodyPr/>
        <a:lstStyle/>
        <a:p>
          <a:endParaRPr lang="en-US"/>
        </a:p>
      </dgm:t>
    </dgm:pt>
    <dgm:pt modelId="{C190789C-5269-44B8-9AAA-8DE5C99DE357}">
      <dgm:prSet phldrT="[Text]"/>
      <dgm:spPr/>
      <dgm:t>
        <a:bodyPr/>
        <a:lstStyle/>
        <a:p>
          <a:r>
            <a:rPr lang="en-US" dirty="0" smtClean="0"/>
            <a:t>Over Budget</a:t>
          </a:r>
          <a:endParaRPr lang="en-US" dirty="0"/>
        </a:p>
      </dgm:t>
    </dgm:pt>
    <dgm:pt modelId="{90C228D4-6C10-4CDA-9E28-AE7FE6A1D47A}" type="parTrans" cxnId="{14D555FC-4E95-495F-A1D7-C417243942E0}">
      <dgm:prSet/>
      <dgm:spPr/>
      <dgm:t>
        <a:bodyPr/>
        <a:lstStyle/>
        <a:p>
          <a:endParaRPr lang="en-US"/>
        </a:p>
      </dgm:t>
    </dgm:pt>
    <dgm:pt modelId="{B0CF3BA8-CD6A-4939-923D-61AFA3F56223}" type="sibTrans" cxnId="{14D555FC-4E95-495F-A1D7-C417243942E0}">
      <dgm:prSet/>
      <dgm:spPr/>
      <dgm:t>
        <a:bodyPr/>
        <a:lstStyle/>
        <a:p>
          <a:endParaRPr lang="en-US"/>
        </a:p>
      </dgm:t>
    </dgm:pt>
    <dgm:pt modelId="{1F51FD8D-652D-43E6-8733-31B6E54D930E}">
      <dgm:prSet phldrT="[Text]"/>
      <dgm:spPr/>
      <dgm:t>
        <a:bodyPr/>
        <a:lstStyle/>
        <a:p>
          <a:r>
            <a:rPr lang="en-US" dirty="0" smtClean="0"/>
            <a:t>Q2</a:t>
          </a:r>
          <a:endParaRPr lang="en-US" dirty="0"/>
        </a:p>
      </dgm:t>
    </dgm:pt>
    <dgm:pt modelId="{4C228AA3-E776-4657-A87C-9D21E3F28E24}" type="parTrans" cxnId="{2DAE37F0-E2DC-48CB-AB24-29CF8ECC8811}">
      <dgm:prSet/>
      <dgm:spPr/>
      <dgm:t>
        <a:bodyPr/>
        <a:lstStyle/>
        <a:p>
          <a:endParaRPr lang="en-US"/>
        </a:p>
      </dgm:t>
    </dgm:pt>
    <dgm:pt modelId="{F98F070B-C828-48C8-A618-7A7A394AE0CB}" type="sibTrans" cxnId="{2DAE37F0-E2DC-48CB-AB24-29CF8ECC8811}">
      <dgm:prSet/>
      <dgm:spPr/>
      <dgm:t>
        <a:bodyPr/>
        <a:lstStyle/>
        <a:p>
          <a:endParaRPr lang="en-US"/>
        </a:p>
      </dgm:t>
    </dgm:pt>
    <dgm:pt modelId="{A2026BAA-A885-4D9A-A187-F58F86B1E2DC}">
      <dgm:prSet phldrT="[Text]"/>
      <dgm:spPr/>
      <dgm:t>
        <a:bodyPr/>
        <a:lstStyle/>
        <a:p>
          <a:r>
            <a:rPr lang="en-US" dirty="0" smtClean="0"/>
            <a:t>Over Budget</a:t>
          </a:r>
          <a:endParaRPr lang="en-US" dirty="0"/>
        </a:p>
      </dgm:t>
    </dgm:pt>
    <dgm:pt modelId="{B129800D-4591-4090-AF02-D29CEE77CD1C}" type="parTrans" cxnId="{51C00659-3F22-470F-AA6A-F9A4A0F6EE78}">
      <dgm:prSet/>
      <dgm:spPr/>
      <dgm:t>
        <a:bodyPr/>
        <a:lstStyle/>
        <a:p>
          <a:endParaRPr lang="en-US"/>
        </a:p>
      </dgm:t>
    </dgm:pt>
    <dgm:pt modelId="{2F8A62DE-7B38-4EB1-BF18-5CA06F533332}" type="sibTrans" cxnId="{51C00659-3F22-470F-AA6A-F9A4A0F6EE78}">
      <dgm:prSet/>
      <dgm:spPr/>
      <dgm:t>
        <a:bodyPr/>
        <a:lstStyle/>
        <a:p>
          <a:endParaRPr lang="en-US"/>
        </a:p>
      </dgm:t>
    </dgm:pt>
    <dgm:pt modelId="{879CEE01-2C72-41EC-8524-11C8E48FA388}">
      <dgm:prSet phldrT="[Text]"/>
      <dgm:spPr/>
      <dgm:t>
        <a:bodyPr/>
        <a:lstStyle/>
        <a:p>
          <a:r>
            <a:rPr lang="en-US" dirty="0" smtClean="0"/>
            <a:t>Q3</a:t>
          </a:r>
          <a:endParaRPr lang="en-US" dirty="0"/>
        </a:p>
      </dgm:t>
    </dgm:pt>
    <dgm:pt modelId="{5C1BA054-90F8-4DDD-9E8D-57A095F228C5}" type="parTrans" cxnId="{5E975077-699D-4BEB-9BCA-FAE457794D03}">
      <dgm:prSet/>
      <dgm:spPr/>
      <dgm:t>
        <a:bodyPr/>
        <a:lstStyle/>
        <a:p>
          <a:endParaRPr lang="en-US"/>
        </a:p>
      </dgm:t>
    </dgm:pt>
    <dgm:pt modelId="{0965877F-60B5-4DA0-AD19-E024DA6D3E66}" type="sibTrans" cxnId="{5E975077-699D-4BEB-9BCA-FAE457794D03}">
      <dgm:prSet/>
      <dgm:spPr/>
      <dgm:t>
        <a:bodyPr/>
        <a:lstStyle/>
        <a:p>
          <a:endParaRPr lang="en-US"/>
        </a:p>
      </dgm:t>
    </dgm:pt>
    <dgm:pt modelId="{BF157A58-6877-4934-A535-E2A154927E30}">
      <dgm:prSet phldrT="[Text]"/>
      <dgm:spPr/>
      <dgm:t>
        <a:bodyPr/>
        <a:lstStyle/>
        <a:p>
          <a:r>
            <a:rPr lang="en-US" dirty="0" smtClean="0"/>
            <a:t>On Track</a:t>
          </a:r>
          <a:endParaRPr lang="en-US" dirty="0"/>
        </a:p>
      </dgm:t>
    </dgm:pt>
    <dgm:pt modelId="{E14234CC-C615-4806-81A2-72C231064DA1}" type="parTrans" cxnId="{CCE97ACD-F1D2-4AF8-8A73-9C02A86DCB63}">
      <dgm:prSet/>
      <dgm:spPr/>
      <dgm:t>
        <a:bodyPr/>
        <a:lstStyle/>
        <a:p>
          <a:endParaRPr lang="en-US"/>
        </a:p>
      </dgm:t>
    </dgm:pt>
    <dgm:pt modelId="{F29B4057-8E5A-4D10-9244-BF456C93DC6E}" type="sibTrans" cxnId="{CCE97ACD-F1D2-4AF8-8A73-9C02A86DCB63}">
      <dgm:prSet/>
      <dgm:spPr/>
      <dgm:t>
        <a:bodyPr/>
        <a:lstStyle/>
        <a:p>
          <a:endParaRPr lang="en-US"/>
        </a:p>
      </dgm:t>
    </dgm:pt>
    <dgm:pt modelId="{FD192577-009C-4280-A1D6-FD56229762A2}" type="pres">
      <dgm:prSet presAssocID="{274EF5CD-494D-4843-A83E-6D1857FF1384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73226EB-B723-479C-A29E-3469A4821D9B}" type="pres">
      <dgm:prSet presAssocID="{A5CC92AB-4EF8-472C-B517-B77667FF1683}" presName="ParentComposite" presStyleCnt="0"/>
      <dgm:spPr/>
    </dgm:pt>
    <dgm:pt modelId="{070C65D7-C9C0-482D-9AA7-8921E1EB9A81}" type="pres">
      <dgm:prSet presAssocID="{A5CC92AB-4EF8-472C-B517-B77667FF1683}" presName="Chord" presStyleLbl="bgShp" presStyleIdx="0" presStyleCnt="3"/>
      <dgm:spPr/>
    </dgm:pt>
    <dgm:pt modelId="{6A8B10CE-A3CD-4913-A782-BB36C01ABBF2}" type="pres">
      <dgm:prSet presAssocID="{A5CC92AB-4EF8-472C-B517-B77667FF1683}" presName="Pie" presStyleLbl="alignNode1" presStyleIdx="0" presStyleCnt="3"/>
      <dgm:spPr/>
    </dgm:pt>
    <dgm:pt modelId="{A81D48E6-B68C-47B5-BE1F-30096111774A}" type="pres">
      <dgm:prSet presAssocID="{A5CC92AB-4EF8-472C-B517-B77667FF1683}" presName="Parent" presStyleLbl="revTx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887A72-0AD2-4A35-A147-F28AEADBBB80}" type="pres">
      <dgm:prSet presAssocID="{B0CF3BA8-CD6A-4939-923D-61AFA3F56223}" presName="negSibTrans" presStyleCnt="0"/>
      <dgm:spPr/>
    </dgm:pt>
    <dgm:pt modelId="{784FE0D1-225E-4E0C-9B68-F001B0C1839F}" type="pres">
      <dgm:prSet presAssocID="{A5CC92AB-4EF8-472C-B517-B77667FF1683}" presName="composite" presStyleCnt="0"/>
      <dgm:spPr/>
    </dgm:pt>
    <dgm:pt modelId="{A8D078B9-91FE-4E1A-A19B-6B465EE2831F}" type="pres">
      <dgm:prSet presAssocID="{A5CC92AB-4EF8-472C-B517-B77667FF1683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37AC54-839F-47D1-85C5-ED4D8756DFC8}" type="pres">
      <dgm:prSet presAssocID="{D13DF593-9490-4342-A466-C1CEED3C8790}" presName="sibTrans" presStyleCnt="0"/>
      <dgm:spPr/>
    </dgm:pt>
    <dgm:pt modelId="{1F9351CC-7931-4048-92A2-7B8B1CBFA262}" type="pres">
      <dgm:prSet presAssocID="{1F51FD8D-652D-43E6-8733-31B6E54D930E}" presName="ParentComposite" presStyleCnt="0"/>
      <dgm:spPr/>
    </dgm:pt>
    <dgm:pt modelId="{606B0D41-8C07-4230-9C6F-E1BA825A2303}" type="pres">
      <dgm:prSet presAssocID="{1F51FD8D-652D-43E6-8733-31B6E54D930E}" presName="Chord" presStyleLbl="bgShp" presStyleIdx="1" presStyleCnt="3"/>
      <dgm:spPr/>
    </dgm:pt>
    <dgm:pt modelId="{625F6C66-783F-4867-A146-01C347A7FA62}" type="pres">
      <dgm:prSet presAssocID="{1F51FD8D-652D-43E6-8733-31B6E54D930E}" presName="Pie" presStyleLbl="alignNode1" presStyleIdx="1" presStyleCnt="3"/>
      <dgm:spPr/>
    </dgm:pt>
    <dgm:pt modelId="{B3E1B7E8-EC6A-417A-B296-63728B0B243A}" type="pres">
      <dgm:prSet presAssocID="{1F51FD8D-652D-43E6-8733-31B6E54D930E}" presName="Parent" presStyleLbl="revTx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7E12F5-F4CA-4E8F-BF01-C35A13E7E552}" type="pres">
      <dgm:prSet presAssocID="{2F8A62DE-7B38-4EB1-BF18-5CA06F533332}" presName="negSibTrans" presStyleCnt="0"/>
      <dgm:spPr/>
    </dgm:pt>
    <dgm:pt modelId="{3304A0E9-8592-4DE7-B77A-54F4BC340A4B}" type="pres">
      <dgm:prSet presAssocID="{1F51FD8D-652D-43E6-8733-31B6E54D930E}" presName="composite" presStyleCnt="0"/>
      <dgm:spPr/>
    </dgm:pt>
    <dgm:pt modelId="{062230A2-5724-4E3F-A700-38C1E618D5F9}" type="pres">
      <dgm:prSet presAssocID="{1F51FD8D-652D-43E6-8733-31B6E54D930E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37AD4-C16C-4723-AB71-D1F73A0E4F6C}" type="pres">
      <dgm:prSet presAssocID="{F98F070B-C828-48C8-A618-7A7A394AE0CB}" presName="sibTrans" presStyleCnt="0"/>
      <dgm:spPr/>
    </dgm:pt>
    <dgm:pt modelId="{5AB71287-65E6-44E7-B271-B1FBB73B1BEB}" type="pres">
      <dgm:prSet presAssocID="{879CEE01-2C72-41EC-8524-11C8E48FA388}" presName="ParentComposite" presStyleCnt="0"/>
      <dgm:spPr/>
    </dgm:pt>
    <dgm:pt modelId="{90D0CD66-0D62-4DCF-B1AE-E444595B3FBC}" type="pres">
      <dgm:prSet presAssocID="{879CEE01-2C72-41EC-8524-11C8E48FA388}" presName="Chord" presStyleLbl="bgShp" presStyleIdx="2" presStyleCnt="3"/>
      <dgm:spPr/>
    </dgm:pt>
    <dgm:pt modelId="{E7316E16-4E5E-48F9-ABBD-4F9E414879CE}" type="pres">
      <dgm:prSet presAssocID="{879CEE01-2C72-41EC-8524-11C8E48FA388}" presName="Pie" presStyleLbl="alignNode1" presStyleIdx="2" presStyleCnt="3"/>
      <dgm:spPr/>
    </dgm:pt>
    <dgm:pt modelId="{A2C3A2BB-BC92-4768-82E5-F8F0A6CE2858}" type="pres">
      <dgm:prSet presAssocID="{879CEE01-2C72-41EC-8524-11C8E48FA388}" presName="Parent" presStyleLbl="revTx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96F4DB-9C25-4901-89D2-8F80E39DFAF2}" type="pres">
      <dgm:prSet presAssocID="{F29B4057-8E5A-4D10-9244-BF456C93DC6E}" presName="negSibTrans" presStyleCnt="0"/>
      <dgm:spPr/>
    </dgm:pt>
    <dgm:pt modelId="{0A980BDD-F292-4701-9AC1-25496A8C9AEA}" type="pres">
      <dgm:prSet presAssocID="{879CEE01-2C72-41EC-8524-11C8E48FA388}" presName="composite" presStyleCnt="0"/>
      <dgm:spPr/>
    </dgm:pt>
    <dgm:pt modelId="{F52105E3-446D-42EB-AB0D-88728A8C229F}" type="pres">
      <dgm:prSet presAssocID="{879CEE01-2C72-41EC-8524-11C8E48FA388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D555FC-4E95-495F-A1D7-C417243942E0}" srcId="{A5CC92AB-4EF8-472C-B517-B77667FF1683}" destId="{C190789C-5269-44B8-9AAA-8DE5C99DE357}" srcOrd="0" destOrd="0" parTransId="{90C228D4-6C10-4CDA-9E28-AE7FE6A1D47A}" sibTransId="{B0CF3BA8-CD6A-4939-923D-61AFA3F56223}"/>
    <dgm:cxn modelId="{BDD75993-559A-4423-949E-DE1BCFD14ED6}" type="presOf" srcId="{1F51FD8D-652D-43E6-8733-31B6E54D930E}" destId="{B3E1B7E8-EC6A-417A-B296-63728B0B243A}" srcOrd="0" destOrd="0" presId="urn:microsoft.com/office/officeart/2009/3/layout/PieProcess"/>
    <dgm:cxn modelId="{BCEFFC49-01BD-4918-B0B2-EFDA68924ACC}" type="presOf" srcId="{879CEE01-2C72-41EC-8524-11C8E48FA388}" destId="{A2C3A2BB-BC92-4768-82E5-F8F0A6CE2858}" srcOrd="0" destOrd="0" presId="urn:microsoft.com/office/officeart/2009/3/layout/PieProcess"/>
    <dgm:cxn modelId="{ADDCFD21-B39E-4950-8D98-896DFCDD8A44}" type="presOf" srcId="{274EF5CD-494D-4843-A83E-6D1857FF1384}" destId="{FD192577-009C-4280-A1D6-FD56229762A2}" srcOrd="0" destOrd="0" presId="urn:microsoft.com/office/officeart/2009/3/layout/PieProcess"/>
    <dgm:cxn modelId="{E8F56BC9-BEA7-4C00-BE72-11E7CCD236CB}" type="presOf" srcId="{A2026BAA-A885-4D9A-A187-F58F86B1E2DC}" destId="{062230A2-5724-4E3F-A700-38C1E618D5F9}" srcOrd="0" destOrd="0" presId="urn:microsoft.com/office/officeart/2009/3/layout/PieProcess"/>
    <dgm:cxn modelId="{042BDE13-8DD6-4ACC-B478-4A2D9535515C}" type="presOf" srcId="{A5CC92AB-4EF8-472C-B517-B77667FF1683}" destId="{A81D48E6-B68C-47B5-BE1F-30096111774A}" srcOrd="0" destOrd="0" presId="urn:microsoft.com/office/officeart/2009/3/layout/PieProcess"/>
    <dgm:cxn modelId="{8712124A-7D34-4D5F-833B-70573108CF79}" srcId="{274EF5CD-494D-4843-A83E-6D1857FF1384}" destId="{A5CC92AB-4EF8-472C-B517-B77667FF1683}" srcOrd="0" destOrd="0" parTransId="{CC56E53B-0DB7-46CA-A1ED-1C6108C8845A}" sibTransId="{D13DF593-9490-4342-A466-C1CEED3C8790}"/>
    <dgm:cxn modelId="{92C5A37F-C8D4-4CB7-96E9-5DEB23F1E72B}" type="presOf" srcId="{BF157A58-6877-4934-A535-E2A154927E30}" destId="{F52105E3-446D-42EB-AB0D-88728A8C229F}" srcOrd="0" destOrd="0" presId="urn:microsoft.com/office/officeart/2009/3/layout/PieProcess"/>
    <dgm:cxn modelId="{51C00659-3F22-470F-AA6A-F9A4A0F6EE78}" srcId="{1F51FD8D-652D-43E6-8733-31B6E54D930E}" destId="{A2026BAA-A885-4D9A-A187-F58F86B1E2DC}" srcOrd="0" destOrd="0" parTransId="{B129800D-4591-4090-AF02-D29CEE77CD1C}" sibTransId="{2F8A62DE-7B38-4EB1-BF18-5CA06F533332}"/>
    <dgm:cxn modelId="{5E975077-699D-4BEB-9BCA-FAE457794D03}" srcId="{274EF5CD-494D-4843-A83E-6D1857FF1384}" destId="{879CEE01-2C72-41EC-8524-11C8E48FA388}" srcOrd="2" destOrd="0" parTransId="{5C1BA054-90F8-4DDD-9E8D-57A095F228C5}" sibTransId="{0965877F-60B5-4DA0-AD19-E024DA6D3E66}"/>
    <dgm:cxn modelId="{CCE97ACD-F1D2-4AF8-8A73-9C02A86DCB63}" srcId="{879CEE01-2C72-41EC-8524-11C8E48FA388}" destId="{BF157A58-6877-4934-A535-E2A154927E30}" srcOrd="0" destOrd="0" parTransId="{E14234CC-C615-4806-81A2-72C231064DA1}" sibTransId="{F29B4057-8E5A-4D10-9244-BF456C93DC6E}"/>
    <dgm:cxn modelId="{2DAE37F0-E2DC-48CB-AB24-29CF8ECC8811}" srcId="{274EF5CD-494D-4843-A83E-6D1857FF1384}" destId="{1F51FD8D-652D-43E6-8733-31B6E54D930E}" srcOrd="1" destOrd="0" parTransId="{4C228AA3-E776-4657-A87C-9D21E3F28E24}" sibTransId="{F98F070B-C828-48C8-A618-7A7A394AE0CB}"/>
    <dgm:cxn modelId="{895E5C56-C486-4F1C-A02D-1308684C302D}" type="presOf" srcId="{C190789C-5269-44B8-9AAA-8DE5C99DE357}" destId="{A8D078B9-91FE-4E1A-A19B-6B465EE2831F}" srcOrd="0" destOrd="0" presId="urn:microsoft.com/office/officeart/2009/3/layout/PieProcess"/>
    <dgm:cxn modelId="{ADBB86BA-1371-4C2A-AD5C-C7B6D767166C}" type="presParOf" srcId="{FD192577-009C-4280-A1D6-FD56229762A2}" destId="{773226EB-B723-479C-A29E-3469A4821D9B}" srcOrd="0" destOrd="0" presId="urn:microsoft.com/office/officeart/2009/3/layout/PieProcess"/>
    <dgm:cxn modelId="{39E1D84C-5481-4196-8E42-4847B04768C8}" type="presParOf" srcId="{773226EB-B723-479C-A29E-3469A4821D9B}" destId="{070C65D7-C9C0-482D-9AA7-8921E1EB9A81}" srcOrd="0" destOrd="0" presId="urn:microsoft.com/office/officeart/2009/3/layout/PieProcess"/>
    <dgm:cxn modelId="{694CD6C7-9661-4646-8AE7-D04FC827FC16}" type="presParOf" srcId="{773226EB-B723-479C-A29E-3469A4821D9B}" destId="{6A8B10CE-A3CD-4913-A782-BB36C01ABBF2}" srcOrd="1" destOrd="0" presId="urn:microsoft.com/office/officeart/2009/3/layout/PieProcess"/>
    <dgm:cxn modelId="{CFE8DEE2-32A6-4589-BC38-E167D1156634}" type="presParOf" srcId="{773226EB-B723-479C-A29E-3469A4821D9B}" destId="{A81D48E6-B68C-47B5-BE1F-30096111774A}" srcOrd="2" destOrd="0" presId="urn:microsoft.com/office/officeart/2009/3/layout/PieProcess"/>
    <dgm:cxn modelId="{37362915-8EEB-45C5-B90D-3EF6B7C8D1EE}" type="presParOf" srcId="{FD192577-009C-4280-A1D6-FD56229762A2}" destId="{07887A72-0AD2-4A35-A147-F28AEADBBB80}" srcOrd="1" destOrd="0" presId="urn:microsoft.com/office/officeart/2009/3/layout/PieProcess"/>
    <dgm:cxn modelId="{920B6969-84F8-43DE-9A81-54C3A88B3BA4}" type="presParOf" srcId="{FD192577-009C-4280-A1D6-FD56229762A2}" destId="{784FE0D1-225E-4E0C-9B68-F001B0C1839F}" srcOrd="2" destOrd="0" presId="urn:microsoft.com/office/officeart/2009/3/layout/PieProcess"/>
    <dgm:cxn modelId="{1FF5A0A9-ACAF-4BB3-A6F7-B9C5434C28C6}" type="presParOf" srcId="{784FE0D1-225E-4E0C-9B68-F001B0C1839F}" destId="{A8D078B9-91FE-4E1A-A19B-6B465EE2831F}" srcOrd="0" destOrd="0" presId="urn:microsoft.com/office/officeart/2009/3/layout/PieProcess"/>
    <dgm:cxn modelId="{8C44BE64-B1AF-43AC-8DDC-4372F9BF0F9F}" type="presParOf" srcId="{FD192577-009C-4280-A1D6-FD56229762A2}" destId="{D937AC54-839F-47D1-85C5-ED4D8756DFC8}" srcOrd="3" destOrd="0" presId="urn:microsoft.com/office/officeart/2009/3/layout/PieProcess"/>
    <dgm:cxn modelId="{0C47A8F5-11DE-4D3A-AD5B-839F6D449591}" type="presParOf" srcId="{FD192577-009C-4280-A1D6-FD56229762A2}" destId="{1F9351CC-7931-4048-92A2-7B8B1CBFA262}" srcOrd="4" destOrd="0" presId="urn:microsoft.com/office/officeart/2009/3/layout/PieProcess"/>
    <dgm:cxn modelId="{2F3607DE-B829-4C5C-8067-19FD781C39BC}" type="presParOf" srcId="{1F9351CC-7931-4048-92A2-7B8B1CBFA262}" destId="{606B0D41-8C07-4230-9C6F-E1BA825A2303}" srcOrd="0" destOrd="0" presId="urn:microsoft.com/office/officeart/2009/3/layout/PieProcess"/>
    <dgm:cxn modelId="{48ADE172-257C-4F6D-AD76-15E1CE3CF9E8}" type="presParOf" srcId="{1F9351CC-7931-4048-92A2-7B8B1CBFA262}" destId="{625F6C66-783F-4867-A146-01C347A7FA62}" srcOrd="1" destOrd="0" presId="urn:microsoft.com/office/officeart/2009/3/layout/PieProcess"/>
    <dgm:cxn modelId="{898681E8-6849-44BE-942C-E5F731422028}" type="presParOf" srcId="{1F9351CC-7931-4048-92A2-7B8B1CBFA262}" destId="{B3E1B7E8-EC6A-417A-B296-63728B0B243A}" srcOrd="2" destOrd="0" presId="urn:microsoft.com/office/officeart/2009/3/layout/PieProcess"/>
    <dgm:cxn modelId="{24E6192A-276C-4468-A71A-7D3D600AB259}" type="presParOf" srcId="{FD192577-009C-4280-A1D6-FD56229762A2}" destId="{7B7E12F5-F4CA-4E8F-BF01-C35A13E7E552}" srcOrd="5" destOrd="0" presId="urn:microsoft.com/office/officeart/2009/3/layout/PieProcess"/>
    <dgm:cxn modelId="{5CC0A82D-1D54-47C5-AD80-7A3FBA4549B1}" type="presParOf" srcId="{FD192577-009C-4280-A1D6-FD56229762A2}" destId="{3304A0E9-8592-4DE7-B77A-54F4BC340A4B}" srcOrd="6" destOrd="0" presId="urn:microsoft.com/office/officeart/2009/3/layout/PieProcess"/>
    <dgm:cxn modelId="{5DC18A82-16F8-48AD-990B-377AA1390FD5}" type="presParOf" srcId="{3304A0E9-8592-4DE7-B77A-54F4BC340A4B}" destId="{062230A2-5724-4E3F-A700-38C1E618D5F9}" srcOrd="0" destOrd="0" presId="urn:microsoft.com/office/officeart/2009/3/layout/PieProcess"/>
    <dgm:cxn modelId="{3003EDE1-AA04-4806-8B1B-B3F859F5DEE5}" type="presParOf" srcId="{FD192577-009C-4280-A1D6-FD56229762A2}" destId="{E5537AD4-C16C-4723-AB71-D1F73A0E4F6C}" srcOrd="7" destOrd="0" presId="urn:microsoft.com/office/officeart/2009/3/layout/PieProcess"/>
    <dgm:cxn modelId="{8A8141B1-6B8B-415C-A23B-E16F5F7E39A0}" type="presParOf" srcId="{FD192577-009C-4280-A1D6-FD56229762A2}" destId="{5AB71287-65E6-44E7-B271-B1FBB73B1BEB}" srcOrd="8" destOrd="0" presId="urn:microsoft.com/office/officeart/2009/3/layout/PieProcess"/>
    <dgm:cxn modelId="{D29EC319-AD9E-4674-8D39-5A174652FDE9}" type="presParOf" srcId="{5AB71287-65E6-44E7-B271-B1FBB73B1BEB}" destId="{90D0CD66-0D62-4DCF-B1AE-E444595B3FBC}" srcOrd="0" destOrd="0" presId="urn:microsoft.com/office/officeart/2009/3/layout/PieProcess"/>
    <dgm:cxn modelId="{08BED6AF-A1DB-4EED-812C-7AEBE1FBE5A6}" type="presParOf" srcId="{5AB71287-65E6-44E7-B271-B1FBB73B1BEB}" destId="{E7316E16-4E5E-48F9-ABBD-4F9E414879CE}" srcOrd="1" destOrd="0" presId="urn:microsoft.com/office/officeart/2009/3/layout/PieProcess"/>
    <dgm:cxn modelId="{16608038-5EDE-4015-9E76-0C706E92E4B7}" type="presParOf" srcId="{5AB71287-65E6-44E7-B271-B1FBB73B1BEB}" destId="{A2C3A2BB-BC92-4768-82E5-F8F0A6CE2858}" srcOrd="2" destOrd="0" presId="urn:microsoft.com/office/officeart/2009/3/layout/PieProcess"/>
    <dgm:cxn modelId="{992B2F08-CDB8-4169-A04F-5270F0DB5385}" type="presParOf" srcId="{FD192577-009C-4280-A1D6-FD56229762A2}" destId="{4396F4DB-9C25-4901-89D2-8F80E39DFAF2}" srcOrd="9" destOrd="0" presId="urn:microsoft.com/office/officeart/2009/3/layout/PieProcess"/>
    <dgm:cxn modelId="{EC1D14D4-5280-4A80-9C51-7288431075AA}" type="presParOf" srcId="{FD192577-009C-4280-A1D6-FD56229762A2}" destId="{0A980BDD-F292-4701-9AC1-25496A8C9AEA}" srcOrd="10" destOrd="0" presId="urn:microsoft.com/office/officeart/2009/3/layout/PieProcess"/>
    <dgm:cxn modelId="{DD4C0AFD-5335-40F0-ABC8-09E370792FB3}" type="presParOf" srcId="{0A980BDD-F292-4701-9AC1-25496A8C9AEA}" destId="{F52105E3-446D-42EB-AB0D-88728A8C229F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A49E82-171B-4126-8340-A65339D9B020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FD14FA6F-3360-46AE-A25F-86269B6F04BC}">
      <dgm:prSet phldrT="[Text]"/>
      <dgm:spPr/>
      <dgm:t>
        <a:bodyPr/>
        <a:lstStyle/>
        <a:p>
          <a:r>
            <a:rPr lang="en-US" dirty="0" smtClean="0"/>
            <a:t>Billboard Ads</a:t>
          </a:r>
          <a:endParaRPr lang="en-US" dirty="0"/>
        </a:p>
      </dgm:t>
    </dgm:pt>
    <dgm:pt modelId="{A539B83B-C3FC-4764-A20F-BB08B3749AAB}" type="parTrans" cxnId="{6FBAC1AB-3208-4B8A-810A-3E6B2629F72C}">
      <dgm:prSet/>
      <dgm:spPr/>
      <dgm:t>
        <a:bodyPr/>
        <a:lstStyle/>
        <a:p>
          <a:endParaRPr lang="en-US"/>
        </a:p>
      </dgm:t>
    </dgm:pt>
    <dgm:pt modelId="{B5478D32-BE7A-4105-A081-EEDAEEF817B3}" type="sibTrans" cxnId="{6FBAC1AB-3208-4B8A-810A-3E6B2629F72C}">
      <dgm:prSet/>
      <dgm:spPr/>
      <dgm:t>
        <a:bodyPr/>
        <a:lstStyle/>
        <a:p>
          <a:endParaRPr lang="en-US"/>
        </a:p>
      </dgm:t>
    </dgm:pt>
    <dgm:pt modelId="{1A874B6F-E17D-4102-BC6A-AEDF042BD1EA}">
      <dgm:prSet phldrT="[Text]"/>
      <dgm:spPr/>
      <dgm:t>
        <a:bodyPr/>
        <a:lstStyle/>
        <a:p>
          <a:r>
            <a:rPr lang="en-US" dirty="0" smtClean="0"/>
            <a:t>Internet Ads</a:t>
          </a:r>
          <a:endParaRPr lang="en-US" dirty="0"/>
        </a:p>
      </dgm:t>
    </dgm:pt>
    <dgm:pt modelId="{8F508159-2C65-4ECF-AAC3-3D2E333B6489}" type="parTrans" cxnId="{490BF3A6-7947-4AD1-B2D1-D32354AB05DA}">
      <dgm:prSet/>
      <dgm:spPr/>
      <dgm:t>
        <a:bodyPr/>
        <a:lstStyle/>
        <a:p>
          <a:endParaRPr lang="en-US"/>
        </a:p>
      </dgm:t>
    </dgm:pt>
    <dgm:pt modelId="{20F758A0-44A5-4DF1-9496-D4B7BBF1E270}" type="sibTrans" cxnId="{490BF3A6-7947-4AD1-B2D1-D32354AB05DA}">
      <dgm:prSet/>
      <dgm:spPr/>
      <dgm:t>
        <a:bodyPr/>
        <a:lstStyle/>
        <a:p>
          <a:endParaRPr lang="en-US"/>
        </a:p>
      </dgm:t>
    </dgm:pt>
    <dgm:pt modelId="{318B99E1-4EF3-4F18-AF36-40785729CF1A}">
      <dgm:prSet phldrT="[Text]"/>
      <dgm:spPr/>
      <dgm:t>
        <a:bodyPr/>
        <a:lstStyle/>
        <a:p>
          <a:r>
            <a:rPr lang="en-US" dirty="0" smtClean="0"/>
            <a:t>Sales Initiatives</a:t>
          </a:r>
          <a:endParaRPr lang="en-US" dirty="0"/>
        </a:p>
      </dgm:t>
    </dgm:pt>
    <dgm:pt modelId="{5E7F203C-343E-4BF4-9F8F-E53253DAC3AB}" type="parTrans" cxnId="{FED3728D-A547-4062-8F3A-014682CE1BAD}">
      <dgm:prSet/>
      <dgm:spPr/>
      <dgm:t>
        <a:bodyPr/>
        <a:lstStyle/>
        <a:p>
          <a:endParaRPr lang="en-US"/>
        </a:p>
      </dgm:t>
    </dgm:pt>
    <dgm:pt modelId="{FD215643-61AD-4218-AE65-BADB73878137}" type="sibTrans" cxnId="{FED3728D-A547-4062-8F3A-014682CE1BAD}">
      <dgm:prSet/>
      <dgm:spPr/>
      <dgm:t>
        <a:bodyPr/>
        <a:lstStyle/>
        <a:p>
          <a:endParaRPr lang="en-US"/>
        </a:p>
      </dgm:t>
    </dgm:pt>
    <dgm:pt modelId="{2DFD0855-3679-4E2C-A128-DD744115DF9E}" type="pres">
      <dgm:prSet presAssocID="{80A49E82-171B-4126-8340-A65339D9B020}" presName="Name0" presStyleCnt="0">
        <dgm:presLayoutVars>
          <dgm:dir/>
          <dgm:animLvl val="lvl"/>
          <dgm:resizeHandles val="exact"/>
        </dgm:presLayoutVars>
      </dgm:prSet>
      <dgm:spPr/>
    </dgm:pt>
    <dgm:pt modelId="{89620C09-1533-46A1-8C5C-963425899CF1}" type="pres">
      <dgm:prSet presAssocID="{FD14FA6F-3360-46AE-A25F-86269B6F04BC}" presName="Name8" presStyleCnt="0"/>
      <dgm:spPr/>
    </dgm:pt>
    <dgm:pt modelId="{F29D4409-B9AA-4A1A-8723-C7A31C071979}" type="pres">
      <dgm:prSet presAssocID="{FD14FA6F-3360-46AE-A25F-86269B6F04BC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ADE406-8ECA-4F31-8E4F-981099C8AFD6}" type="pres">
      <dgm:prSet presAssocID="{FD14FA6F-3360-46AE-A25F-86269B6F04B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C5792-EBC3-4A18-9CCB-F157B1CBF3BC}" type="pres">
      <dgm:prSet presAssocID="{1A874B6F-E17D-4102-BC6A-AEDF042BD1EA}" presName="Name8" presStyleCnt="0"/>
      <dgm:spPr/>
    </dgm:pt>
    <dgm:pt modelId="{1460F24A-95D7-41EA-A705-1D040A45A300}" type="pres">
      <dgm:prSet presAssocID="{1A874B6F-E17D-4102-BC6A-AEDF042BD1EA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4A8FA-246A-4989-AA2F-D9F8D25AF9C9}" type="pres">
      <dgm:prSet presAssocID="{1A874B6F-E17D-4102-BC6A-AEDF042BD1E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1075D-BEFC-4BFA-AD0D-B57F33E32BB1}" type="pres">
      <dgm:prSet presAssocID="{318B99E1-4EF3-4F18-AF36-40785729CF1A}" presName="Name8" presStyleCnt="0"/>
      <dgm:spPr/>
    </dgm:pt>
    <dgm:pt modelId="{B39E1D2F-F99F-4780-9288-5E93FFCDBD10}" type="pres">
      <dgm:prSet presAssocID="{318B99E1-4EF3-4F18-AF36-40785729CF1A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FB8E9-B0E0-40FD-928E-534B489A298D}" type="pres">
      <dgm:prSet presAssocID="{318B99E1-4EF3-4F18-AF36-40785729CF1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0BF3A6-7947-4AD1-B2D1-D32354AB05DA}" srcId="{80A49E82-171B-4126-8340-A65339D9B020}" destId="{1A874B6F-E17D-4102-BC6A-AEDF042BD1EA}" srcOrd="1" destOrd="0" parTransId="{8F508159-2C65-4ECF-AAC3-3D2E333B6489}" sibTransId="{20F758A0-44A5-4DF1-9496-D4B7BBF1E270}"/>
    <dgm:cxn modelId="{FED3728D-A547-4062-8F3A-014682CE1BAD}" srcId="{80A49E82-171B-4126-8340-A65339D9B020}" destId="{318B99E1-4EF3-4F18-AF36-40785729CF1A}" srcOrd="2" destOrd="0" parTransId="{5E7F203C-343E-4BF4-9F8F-E53253DAC3AB}" sibTransId="{FD215643-61AD-4218-AE65-BADB73878137}"/>
    <dgm:cxn modelId="{27EAA89F-3E3A-4ABE-8916-931244F8150D}" type="presOf" srcId="{1A874B6F-E17D-4102-BC6A-AEDF042BD1EA}" destId="{06C4A8FA-246A-4989-AA2F-D9F8D25AF9C9}" srcOrd="1" destOrd="0" presId="urn:microsoft.com/office/officeart/2005/8/layout/pyramid3"/>
    <dgm:cxn modelId="{64101BA7-ADBC-42D3-BB37-D7D126047B5D}" type="presOf" srcId="{FD14FA6F-3360-46AE-A25F-86269B6F04BC}" destId="{F29D4409-B9AA-4A1A-8723-C7A31C071979}" srcOrd="0" destOrd="0" presId="urn:microsoft.com/office/officeart/2005/8/layout/pyramid3"/>
    <dgm:cxn modelId="{AE1D4871-6726-4E69-B16F-757306636077}" type="presOf" srcId="{80A49E82-171B-4126-8340-A65339D9B020}" destId="{2DFD0855-3679-4E2C-A128-DD744115DF9E}" srcOrd="0" destOrd="0" presId="urn:microsoft.com/office/officeart/2005/8/layout/pyramid3"/>
    <dgm:cxn modelId="{6FBAC1AB-3208-4B8A-810A-3E6B2629F72C}" srcId="{80A49E82-171B-4126-8340-A65339D9B020}" destId="{FD14FA6F-3360-46AE-A25F-86269B6F04BC}" srcOrd="0" destOrd="0" parTransId="{A539B83B-C3FC-4764-A20F-BB08B3749AAB}" sibTransId="{B5478D32-BE7A-4105-A081-EEDAEEF817B3}"/>
    <dgm:cxn modelId="{07946802-CFDF-4E23-A919-78295E74F6C6}" type="presOf" srcId="{FD14FA6F-3360-46AE-A25F-86269B6F04BC}" destId="{FCADE406-8ECA-4F31-8E4F-981099C8AFD6}" srcOrd="1" destOrd="0" presId="urn:microsoft.com/office/officeart/2005/8/layout/pyramid3"/>
    <dgm:cxn modelId="{1DD6456C-1AA0-4B61-AA5B-A3C9C3161DB8}" type="presOf" srcId="{1A874B6F-E17D-4102-BC6A-AEDF042BD1EA}" destId="{1460F24A-95D7-41EA-A705-1D040A45A300}" srcOrd="0" destOrd="0" presId="urn:microsoft.com/office/officeart/2005/8/layout/pyramid3"/>
    <dgm:cxn modelId="{A9F1DAD7-7688-4BF8-A711-B17F65CDA762}" type="presOf" srcId="{318B99E1-4EF3-4F18-AF36-40785729CF1A}" destId="{9FFFB8E9-B0E0-40FD-928E-534B489A298D}" srcOrd="1" destOrd="0" presId="urn:microsoft.com/office/officeart/2005/8/layout/pyramid3"/>
    <dgm:cxn modelId="{8228A500-7705-43BB-A118-06AAB62A323E}" type="presOf" srcId="{318B99E1-4EF3-4F18-AF36-40785729CF1A}" destId="{B39E1D2F-F99F-4780-9288-5E93FFCDBD10}" srcOrd="0" destOrd="0" presId="urn:microsoft.com/office/officeart/2005/8/layout/pyramid3"/>
    <dgm:cxn modelId="{49C07753-82C3-44B6-8CCD-A8788D5EA50D}" type="presParOf" srcId="{2DFD0855-3679-4E2C-A128-DD744115DF9E}" destId="{89620C09-1533-46A1-8C5C-963425899CF1}" srcOrd="0" destOrd="0" presId="urn:microsoft.com/office/officeart/2005/8/layout/pyramid3"/>
    <dgm:cxn modelId="{015030F5-A46C-4D1F-8878-27BDC50C9DEA}" type="presParOf" srcId="{89620C09-1533-46A1-8C5C-963425899CF1}" destId="{F29D4409-B9AA-4A1A-8723-C7A31C071979}" srcOrd="0" destOrd="0" presId="urn:microsoft.com/office/officeart/2005/8/layout/pyramid3"/>
    <dgm:cxn modelId="{9D1AF01E-9685-4AC9-9F9A-64EDBA5EBDD9}" type="presParOf" srcId="{89620C09-1533-46A1-8C5C-963425899CF1}" destId="{FCADE406-8ECA-4F31-8E4F-981099C8AFD6}" srcOrd="1" destOrd="0" presId="urn:microsoft.com/office/officeart/2005/8/layout/pyramid3"/>
    <dgm:cxn modelId="{BF17C1BA-5185-48C4-A9DE-9D9125751AD0}" type="presParOf" srcId="{2DFD0855-3679-4E2C-A128-DD744115DF9E}" destId="{5DCC5792-EBC3-4A18-9CCB-F157B1CBF3BC}" srcOrd="1" destOrd="0" presId="urn:microsoft.com/office/officeart/2005/8/layout/pyramid3"/>
    <dgm:cxn modelId="{C8CCEFCD-1B7B-43E4-9EAE-623618F88A77}" type="presParOf" srcId="{5DCC5792-EBC3-4A18-9CCB-F157B1CBF3BC}" destId="{1460F24A-95D7-41EA-A705-1D040A45A300}" srcOrd="0" destOrd="0" presId="urn:microsoft.com/office/officeart/2005/8/layout/pyramid3"/>
    <dgm:cxn modelId="{5C3D29D8-2C2E-4C89-99FC-7063866DB553}" type="presParOf" srcId="{5DCC5792-EBC3-4A18-9CCB-F157B1CBF3BC}" destId="{06C4A8FA-246A-4989-AA2F-D9F8D25AF9C9}" srcOrd="1" destOrd="0" presId="urn:microsoft.com/office/officeart/2005/8/layout/pyramid3"/>
    <dgm:cxn modelId="{0500B8E8-6CD4-46FE-BAEA-BDD0414AB3C5}" type="presParOf" srcId="{2DFD0855-3679-4E2C-A128-DD744115DF9E}" destId="{A061075D-BEFC-4BFA-AD0D-B57F33E32BB1}" srcOrd="2" destOrd="0" presId="urn:microsoft.com/office/officeart/2005/8/layout/pyramid3"/>
    <dgm:cxn modelId="{7EE3666A-05BF-4454-8666-6203FCABC2A6}" type="presParOf" srcId="{A061075D-BEFC-4BFA-AD0D-B57F33E32BB1}" destId="{B39E1D2F-F99F-4780-9288-5E93FFCDBD10}" srcOrd="0" destOrd="0" presId="urn:microsoft.com/office/officeart/2005/8/layout/pyramid3"/>
    <dgm:cxn modelId="{1FFA3428-B93F-409D-BE0F-D79DD8B194D2}" type="presParOf" srcId="{A061075D-BEFC-4BFA-AD0D-B57F33E32BB1}" destId="{9FFFB8E9-B0E0-40FD-928E-534B489A298D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A49E82-171B-4126-8340-A65339D9B020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FD14FA6F-3360-46AE-A25F-86269B6F04BC}">
      <dgm:prSet phldrT="[Text]"/>
      <dgm:spPr/>
      <dgm:t>
        <a:bodyPr/>
        <a:lstStyle/>
        <a:p>
          <a:r>
            <a:rPr lang="en-US" dirty="0" smtClean="0"/>
            <a:t>Billboard AND TV Ads</a:t>
          </a:r>
          <a:endParaRPr lang="en-US" dirty="0"/>
        </a:p>
      </dgm:t>
    </dgm:pt>
    <dgm:pt modelId="{A539B83B-C3FC-4764-A20F-BB08B3749AAB}" type="parTrans" cxnId="{6FBAC1AB-3208-4B8A-810A-3E6B2629F72C}">
      <dgm:prSet/>
      <dgm:spPr/>
      <dgm:t>
        <a:bodyPr/>
        <a:lstStyle/>
        <a:p>
          <a:endParaRPr lang="en-US"/>
        </a:p>
      </dgm:t>
    </dgm:pt>
    <dgm:pt modelId="{B5478D32-BE7A-4105-A081-EEDAEEF817B3}" type="sibTrans" cxnId="{6FBAC1AB-3208-4B8A-810A-3E6B2629F72C}">
      <dgm:prSet/>
      <dgm:spPr/>
      <dgm:t>
        <a:bodyPr/>
        <a:lstStyle/>
        <a:p>
          <a:endParaRPr lang="en-US"/>
        </a:p>
      </dgm:t>
    </dgm:pt>
    <dgm:pt modelId="{1A874B6F-E17D-4102-BC6A-AEDF042BD1EA}">
      <dgm:prSet phldrT="[Text]"/>
      <dgm:spPr/>
      <dgm:t>
        <a:bodyPr/>
        <a:lstStyle/>
        <a:p>
          <a:r>
            <a:rPr lang="en-US" dirty="0" smtClean="0"/>
            <a:t>Sales Initiatives</a:t>
          </a:r>
          <a:endParaRPr lang="en-US" dirty="0"/>
        </a:p>
      </dgm:t>
    </dgm:pt>
    <dgm:pt modelId="{8F508159-2C65-4ECF-AAC3-3D2E333B6489}" type="parTrans" cxnId="{490BF3A6-7947-4AD1-B2D1-D32354AB05DA}">
      <dgm:prSet/>
      <dgm:spPr/>
      <dgm:t>
        <a:bodyPr/>
        <a:lstStyle/>
        <a:p>
          <a:endParaRPr lang="en-US"/>
        </a:p>
      </dgm:t>
    </dgm:pt>
    <dgm:pt modelId="{20F758A0-44A5-4DF1-9496-D4B7BBF1E270}" type="sibTrans" cxnId="{490BF3A6-7947-4AD1-B2D1-D32354AB05DA}">
      <dgm:prSet/>
      <dgm:spPr/>
      <dgm:t>
        <a:bodyPr/>
        <a:lstStyle/>
        <a:p>
          <a:endParaRPr lang="en-US"/>
        </a:p>
      </dgm:t>
    </dgm:pt>
    <dgm:pt modelId="{318B99E1-4EF3-4F18-AF36-40785729CF1A}">
      <dgm:prSet phldrT="[Text]"/>
      <dgm:spPr/>
      <dgm:t>
        <a:bodyPr/>
        <a:lstStyle/>
        <a:p>
          <a:r>
            <a:rPr lang="en-US" dirty="0" smtClean="0"/>
            <a:t>Internet Ads</a:t>
          </a:r>
          <a:endParaRPr lang="en-US" dirty="0"/>
        </a:p>
      </dgm:t>
    </dgm:pt>
    <dgm:pt modelId="{5E7F203C-343E-4BF4-9F8F-E53253DAC3AB}" type="parTrans" cxnId="{FED3728D-A547-4062-8F3A-014682CE1BAD}">
      <dgm:prSet/>
      <dgm:spPr/>
      <dgm:t>
        <a:bodyPr/>
        <a:lstStyle/>
        <a:p>
          <a:endParaRPr lang="en-US"/>
        </a:p>
      </dgm:t>
    </dgm:pt>
    <dgm:pt modelId="{FD215643-61AD-4218-AE65-BADB73878137}" type="sibTrans" cxnId="{FED3728D-A547-4062-8F3A-014682CE1BAD}">
      <dgm:prSet/>
      <dgm:spPr/>
      <dgm:t>
        <a:bodyPr/>
        <a:lstStyle/>
        <a:p>
          <a:endParaRPr lang="en-US"/>
        </a:p>
      </dgm:t>
    </dgm:pt>
    <dgm:pt modelId="{2DFD0855-3679-4E2C-A128-DD744115DF9E}" type="pres">
      <dgm:prSet presAssocID="{80A49E82-171B-4126-8340-A65339D9B020}" presName="Name0" presStyleCnt="0">
        <dgm:presLayoutVars>
          <dgm:dir/>
          <dgm:animLvl val="lvl"/>
          <dgm:resizeHandles val="exact"/>
        </dgm:presLayoutVars>
      </dgm:prSet>
      <dgm:spPr/>
    </dgm:pt>
    <dgm:pt modelId="{89620C09-1533-46A1-8C5C-963425899CF1}" type="pres">
      <dgm:prSet presAssocID="{FD14FA6F-3360-46AE-A25F-86269B6F04BC}" presName="Name8" presStyleCnt="0"/>
      <dgm:spPr/>
    </dgm:pt>
    <dgm:pt modelId="{F29D4409-B9AA-4A1A-8723-C7A31C071979}" type="pres">
      <dgm:prSet presAssocID="{FD14FA6F-3360-46AE-A25F-86269B6F04BC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ADE406-8ECA-4F31-8E4F-981099C8AFD6}" type="pres">
      <dgm:prSet presAssocID="{FD14FA6F-3360-46AE-A25F-86269B6F04B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C5792-EBC3-4A18-9CCB-F157B1CBF3BC}" type="pres">
      <dgm:prSet presAssocID="{1A874B6F-E17D-4102-BC6A-AEDF042BD1EA}" presName="Name8" presStyleCnt="0"/>
      <dgm:spPr/>
    </dgm:pt>
    <dgm:pt modelId="{1460F24A-95D7-41EA-A705-1D040A45A300}" type="pres">
      <dgm:prSet presAssocID="{1A874B6F-E17D-4102-BC6A-AEDF042BD1EA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4A8FA-246A-4989-AA2F-D9F8D25AF9C9}" type="pres">
      <dgm:prSet presAssocID="{1A874B6F-E17D-4102-BC6A-AEDF042BD1E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1075D-BEFC-4BFA-AD0D-B57F33E32BB1}" type="pres">
      <dgm:prSet presAssocID="{318B99E1-4EF3-4F18-AF36-40785729CF1A}" presName="Name8" presStyleCnt="0"/>
      <dgm:spPr/>
    </dgm:pt>
    <dgm:pt modelId="{B39E1D2F-F99F-4780-9288-5E93FFCDBD10}" type="pres">
      <dgm:prSet presAssocID="{318B99E1-4EF3-4F18-AF36-40785729CF1A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FB8E9-B0E0-40FD-928E-534B489A298D}" type="pres">
      <dgm:prSet presAssocID="{318B99E1-4EF3-4F18-AF36-40785729CF1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0BF3A6-7947-4AD1-B2D1-D32354AB05DA}" srcId="{80A49E82-171B-4126-8340-A65339D9B020}" destId="{1A874B6F-E17D-4102-BC6A-AEDF042BD1EA}" srcOrd="1" destOrd="0" parTransId="{8F508159-2C65-4ECF-AAC3-3D2E333B6489}" sibTransId="{20F758A0-44A5-4DF1-9496-D4B7BBF1E270}"/>
    <dgm:cxn modelId="{DD32E73F-C21C-4143-81B4-9408F77B6123}" type="presOf" srcId="{FD14FA6F-3360-46AE-A25F-86269B6F04BC}" destId="{F29D4409-B9AA-4A1A-8723-C7A31C071979}" srcOrd="0" destOrd="0" presId="urn:microsoft.com/office/officeart/2005/8/layout/pyramid3"/>
    <dgm:cxn modelId="{FED3728D-A547-4062-8F3A-014682CE1BAD}" srcId="{80A49E82-171B-4126-8340-A65339D9B020}" destId="{318B99E1-4EF3-4F18-AF36-40785729CF1A}" srcOrd="2" destOrd="0" parTransId="{5E7F203C-343E-4BF4-9F8F-E53253DAC3AB}" sibTransId="{FD215643-61AD-4218-AE65-BADB73878137}"/>
    <dgm:cxn modelId="{374F2327-2298-4F41-AC5F-B4F64AC181F8}" type="presOf" srcId="{1A874B6F-E17D-4102-BC6A-AEDF042BD1EA}" destId="{06C4A8FA-246A-4989-AA2F-D9F8D25AF9C9}" srcOrd="1" destOrd="0" presId="urn:microsoft.com/office/officeart/2005/8/layout/pyramid3"/>
    <dgm:cxn modelId="{21DC180B-2236-477A-8B74-76926D87FA93}" type="presOf" srcId="{1A874B6F-E17D-4102-BC6A-AEDF042BD1EA}" destId="{1460F24A-95D7-41EA-A705-1D040A45A300}" srcOrd="0" destOrd="0" presId="urn:microsoft.com/office/officeart/2005/8/layout/pyramid3"/>
    <dgm:cxn modelId="{99BE469A-C913-4C8C-8D2C-E34818D41BF9}" type="presOf" srcId="{FD14FA6F-3360-46AE-A25F-86269B6F04BC}" destId="{FCADE406-8ECA-4F31-8E4F-981099C8AFD6}" srcOrd="1" destOrd="0" presId="urn:microsoft.com/office/officeart/2005/8/layout/pyramid3"/>
    <dgm:cxn modelId="{4F70ACA6-413D-456F-9072-B22F7FE95C8A}" type="presOf" srcId="{318B99E1-4EF3-4F18-AF36-40785729CF1A}" destId="{B39E1D2F-F99F-4780-9288-5E93FFCDBD10}" srcOrd="0" destOrd="0" presId="urn:microsoft.com/office/officeart/2005/8/layout/pyramid3"/>
    <dgm:cxn modelId="{6FBAC1AB-3208-4B8A-810A-3E6B2629F72C}" srcId="{80A49E82-171B-4126-8340-A65339D9B020}" destId="{FD14FA6F-3360-46AE-A25F-86269B6F04BC}" srcOrd="0" destOrd="0" parTransId="{A539B83B-C3FC-4764-A20F-BB08B3749AAB}" sibTransId="{B5478D32-BE7A-4105-A081-EEDAEEF817B3}"/>
    <dgm:cxn modelId="{29B0086E-79E7-469A-9A60-7962606FD1BD}" type="presOf" srcId="{318B99E1-4EF3-4F18-AF36-40785729CF1A}" destId="{9FFFB8E9-B0E0-40FD-928E-534B489A298D}" srcOrd="1" destOrd="0" presId="urn:microsoft.com/office/officeart/2005/8/layout/pyramid3"/>
    <dgm:cxn modelId="{252EEB41-D67D-4C58-BF4B-3D8FD77FC57A}" type="presOf" srcId="{80A49E82-171B-4126-8340-A65339D9B020}" destId="{2DFD0855-3679-4E2C-A128-DD744115DF9E}" srcOrd="0" destOrd="0" presId="urn:microsoft.com/office/officeart/2005/8/layout/pyramid3"/>
    <dgm:cxn modelId="{80DC3F66-239E-49AE-A7CB-3823D8E1BFED}" type="presParOf" srcId="{2DFD0855-3679-4E2C-A128-DD744115DF9E}" destId="{89620C09-1533-46A1-8C5C-963425899CF1}" srcOrd="0" destOrd="0" presId="urn:microsoft.com/office/officeart/2005/8/layout/pyramid3"/>
    <dgm:cxn modelId="{E65E6A8E-94D8-4483-BABF-185420F3ED4F}" type="presParOf" srcId="{89620C09-1533-46A1-8C5C-963425899CF1}" destId="{F29D4409-B9AA-4A1A-8723-C7A31C071979}" srcOrd="0" destOrd="0" presId="urn:microsoft.com/office/officeart/2005/8/layout/pyramid3"/>
    <dgm:cxn modelId="{30AC6368-FC4C-4E99-BBD5-33F52A33E039}" type="presParOf" srcId="{89620C09-1533-46A1-8C5C-963425899CF1}" destId="{FCADE406-8ECA-4F31-8E4F-981099C8AFD6}" srcOrd="1" destOrd="0" presId="urn:microsoft.com/office/officeart/2005/8/layout/pyramid3"/>
    <dgm:cxn modelId="{F34B2629-0BD3-4C28-9C6D-DD890920DA17}" type="presParOf" srcId="{2DFD0855-3679-4E2C-A128-DD744115DF9E}" destId="{5DCC5792-EBC3-4A18-9CCB-F157B1CBF3BC}" srcOrd="1" destOrd="0" presId="urn:microsoft.com/office/officeart/2005/8/layout/pyramid3"/>
    <dgm:cxn modelId="{18F5A847-0095-41B3-88D5-2BA76DC8853C}" type="presParOf" srcId="{5DCC5792-EBC3-4A18-9CCB-F157B1CBF3BC}" destId="{1460F24A-95D7-41EA-A705-1D040A45A300}" srcOrd="0" destOrd="0" presId="urn:microsoft.com/office/officeart/2005/8/layout/pyramid3"/>
    <dgm:cxn modelId="{464295FC-D92D-42AF-A0BB-DF62F5BE914B}" type="presParOf" srcId="{5DCC5792-EBC3-4A18-9CCB-F157B1CBF3BC}" destId="{06C4A8FA-246A-4989-AA2F-D9F8D25AF9C9}" srcOrd="1" destOrd="0" presId="urn:microsoft.com/office/officeart/2005/8/layout/pyramid3"/>
    <dgm:cxn modelId="{9B46706E-C81E-4C94-A582-0496C5CABC34}" type="presParOf" srcId="{2DFD0855-3679-4E2C-A128-DD744115DF9E}" destId="{A061075D-BEFC-4BFA-AD0D-B57F33E32BB1}" srcOrd="2" destOrd="0" presId="urn:microsoft.com/office/officeart/2005/8/layout/pyramid3"/>
    <dgm:cxn modelId="{5F153B1C-4C28-4B70-BD64-7C277EDE6ABA}" type="presParOf" srcId="{A061075D-BEFC-4BFA-AD0D-B57F33E32BB1}" destId="{B39E1D2F-F99F-4780-9288-5E93FFCDBD10}" srcOrd="0" destOrd="0" presId="urn:microsoft.com/office/officeart/2005/8/layout/pyramid3"/>
    <dgm:cxn modelId="{90910758-FF69-4B7D-965F-7378DC0EFD39}" type="presParOf" srcId="{A061075D-BEFC-4BFA-AD0D-B57F33E32BB1}" destId="{9FFFB8E9-B0E0-40FD-928E-534B489A298D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78CC9-8AC2-4646-BA57-9D7C5C168E50}">
      <dsp:nvSpPr>
        <dsp:cNvPr id="0" name=""/>
        <dsp:cNvSpPr/>
      </dsp:nvSpPr>
      <dsp:spPr>
        <a:xfrm>
          <a:off x="1804" y="0"/>
          <a:ext cx="2808072" cy="3881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Innovation</a:t>
          </a:r>
          <a:endParaRPr lang="en-US" sz="3000" kern="1200" dirty="0"/>
        </a:p>
      </dsp:txBody>
      <dsp:txXfrm>
        <a:off x="1804" y="1552574"/>
        <a:ext cx="2808072" cy="1552574"/>
      </dsp:txXfrm>
    </dsp:sp>
    <dsp:sp modelId="{BF836117-985A-4582-8038-9F20DE78CD3A}">
      <dsp:nvSpPr>
        <dsp:cNvPr id="0" name=""/>
        <dsp:cNvSpPr/>
      </dsp:nvSpPr>
      <dsp:spPr>
        <a:xfrm>
          <a:off x="759581" y="258646"/>
          <a:ext cx="1292518" cy="12925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DCE10-624B-4C2C-9015-8801B57E4E1F}">
      <dsp:nvSpPr>
        <dsp:cNvPr id="0" name=""/>
        <dsp:cNvSpPr/>
      </dsp:nvSpPr>
      <dsp:spPr>
        <a:xfrm>
          <a:off x="2894119" y="0"/>
          <a:ext cx="2808072" cy="3881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Creative Use of Technology</a:t>
          </a:r>
          <a:endParaRPr lang="en-US" sz="3000" kern="1200" dirty="0"/>
        </a:p>
      </dsp:txBody>
      <dsp:txXfrm>
        <a:off x="2894119" y="1552574"/>
        <a:ext cx="2808072" cy="1552574"/>
      </dsp:txXfrm>
    </dsp:sp>
    <dsp:sp modelId="{B8D3F19C-DCC9-4325-AE17-0C22D356635C}">
      <dsp:nvSpPr>
        <dsp:cNvPr id="0" name=""/>
        <dsp:cNvSpPr/>
      </dsp:nvSpPr>
      <dsp:spPr>
        <a:xfrm>
          <a:off x="3651896" y="232886"/>
          <a:ext cx="1292518" cy="129251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B9DAF7-349C-46FA-8ACF-884DA6FD8918}">
      <dsp:nvSpPr>
        <dsp:cNvPr id="0" name=""/>
        <dsp:cNvSpPr/>
      </dsp:nvSpPr>
      <dsp:spPr>
        <a:xfrm>
          <a:off x="5786434" y="0"/>
          <a:ext cx="2808072" cy="3881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Better than the Rest!</a:t>
          </a:r>
          <a:endParaRPr lang="en-US" sz="3000" kern="1200" dirty="0"/>
        </a:p>
      </dsp:txBody>
      <dsp:txXfrm>
        <a:off x="5786434" y="1552574"/>
        <a:ext cx="2808072" cy="1552574"/>
      </dsp:txXfrm>
    </dsp:sp>
    <dsp:sp modelId="{36459280-D5FD-4C56-BFE6-F5437B5DD3B1}">
      <dsp:nvSpPr>
        <dsp:cNvPr id="0" name=""/>
        <dsp:cNvSpPr/>
      </dsp:nvSpPr>
      <dsp:spPr>
        <a:xfrm>
          <a:off x="6544211" y="232886"/>
          <a:ext cx="1292518" cy="129251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2D6E7-911A-44AB-BF75-12E304F8C331}">
      <dsp:nvSpPr>
        <dsp:cNvPr id="0" name=""/>
        <dsp:cNvSpPr/>
      </dsp:nvSpPr>
      <dsp:spPr>
        <a:xfrm>
          <a:off x="343852" y="3105149"/>
          <a:ext cx="7908607" cy="58221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C65D7-C9C0-482D-9AA7-8921E1EB9A81}">
      <dsp:nvSpPr>
        <dsp:cNvPr id="0" name=""/>
        <dsp:cNvSpPr/>
      </dsp:nvSpPr>
      <dsp:spPr>
        <a:xfrm>
          <a:off x="2857" y="0"/>
          <a:ext cx="970359" cy="970359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B10CE-A3CD-4913-A782-BB36C01ABBF2}">
      <dsp:nvSpPr>
        <dsp:cNvPr id="0" name=""/>
        <dsp:cNvSpPr/>
      </dsp:nvSpPr>
      <dsp:spPr>
        <a:xfrm>
          <a:off x="99893" y="97035"/>
          <a:ext cx="776287" cy="776287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D48E6-B68C-47B5-BE1F-30096111774A}">
      <dsp:nvSpPr>
        <dsp:cNvPr id="0" name=""/>
        <dsp:cNvSpPr/>
      </dsp:nvSpPr>
      <dsp:spPr>
        <a:xfrm rot="16200000">
          <a:off x="-1113055" y="2183308"/>
          <a:ext cx="2814041" cy="582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 </a:t>
          </a:r>
          <a:r>
            <a:rPr lang="en-US" sz="4300" kern="1200" dirty="0" smtClean="0"/>
            <a:t>Q1</a:t>
          </a:r>
          <a:endParaRPr lang="en-US" sz="4300" kern="1200" dirty="0"/>
        </a:p>
      </dsp:txBody>
      <dsp:txXfrm>
        <a:off x="-1113055" y="2183308"/>
        <a:ext cx="2814041" cy="582215"/>
      </dsp:txXfrm>
    </dsp:sp>
    <dsp:sp modelId="{A8D078B9-91FE-4E1A-A19B-6B465EE2831F}">
      <dsp:nvSpPr>
        <dsp:cNvPr id="0" name=""/>
        <dsp:cNvSpPr/>
      </dsp:nvSpPr>
      <dsp:spPr>
        <a:xfrm>
          <a:off x="682109" y="0"/>
          <a:ext cx="1940718" cy="388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Over Budget</a:t>
          </a:r>
          <a:endParaRPr lang="en-US" sz="3600" kern="1200" dirty="0"/>
        </a:p>
      </dsp:txBody>
      <dsp:txXfrm>
        <a:off x="682109" y="0"/>
        <a:ext cx="1940718" cy="3881437"/>
      </dsp:txXfrm>
    </dsp:sp>
    <dsp:sp modelId="{606B0D41-8C07-4230-9C6F-E1BA825A2303}">
      <dsp:nvSpPr>
        <dsp:cNvPr id="0" name=""/>
        <dsp:cNvSpPr/>
      </dsp:nvSpPr>
      <dsp:spPr>
        <a:xfrm>
          <a:off x="2988171" y="0"/>
          <a:ext cx="970359" cy="970359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5F6C66-783F-4867-A146-01C347A7FA62}">
      <dsp:nvSpPr>
        <dsp:cNvPr id="0" name=""/>
        <dsp:cNvSpPr/>
      </dsp:nvSpPr>
      <dsp:spPr>
        <a:xfrm>
          <a:off x="3085206" y="97035"/>
          <a:ext cx="776287" cy="776287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1B7E8-EC6A-417A-B296-63728B0B243A}">
      <dsp:nvSpPr>
        <dsp:cNvPr id="0" name=""/>
        <dsp:cNvSpPr/>
      </dsp:nvSpPr>
      <dsp:spPr>
        <a:xfrm rot="16200000">
          <a:off x="1872257" y="2183308"/>
          <a:ext cx="2814041" cy="582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Q2</a:t>
          </a:r>
          <a:endParaRPr lang="en-US" sz="4300" kern="1200" dirty="0"/>
        </a:p>
      </dsp:txBody>
      <dsp:txXfrm>
        <a:off x="1872257" y="2183308"/>
        <a:ext cx="2814041" cy="582215"/>
      </dsp:txXfrm>
    </dsp:sp>
    <dsp:sp modelId="{062230A2-5724-4E3F-A700-38C1E618D5F9}">
      <dsp:nvSpPr>
        <dsp:cNvPr id="0" name=""/>
        <dsp:cNvSpPr/>
      </dsp:nvSpPr>
      <dsp:spPr>
        <a:xfrm>
          <a:off x="3667422" y="0"/>
          <a:ext cx="1940718" cy="388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Over Budget</a:t>
          </a:r>
          <a:endParaRPr lang="en-US" sz="3600" kern="1200" dirty="0"/>
        </a:p>
      </dsp:txBody>
      <dsp:txXfrm>
        <a:off x="3667422" y="0"/>
        <a:ext cx="1940718" cy="3881437"/>
      </dsp:txXfrm>
    </dsp:sp>
    <dsp:sp modelId="{90D0CD66-0D62-4DCF-B1AE-E444595B3FBC}">
      <dsp:nvSpPr>
        <dsp:cNvPr id="0" name=""/>
        <dsp:cNvSpPr/>
      </dsp:nvSpPr>
      <dsp:spPr>
        <a:xfrm>
          <a:off x="5973484" y="0"/>
          <a:ext cx="970359" cy="970359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16E16-4E5E-48F9-ABBD-4F9E414879CE}">
      <dsp:nvSpPr>
        <dsp:cNvPr id="0" name=""/>
        <dsp:cNvSpPr/>
      </dsp:nvSpPr>
      <dsp:spPr>
        <a:xfrm>
          <a:off x="6070520" y="97035"/>
          <a:ext cx="776287" cy="77628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3A2BB-BC92-4768-82E5-F8F0A6CE2858}">
      <dsp:nvSpPr>
        <dsp:cNvPr id="0" name=""/>
        <dsp:cNvSpPr/>
      </dsp:nvSpPr>
      <dsp:spPr>
        <a:xfrm rot="16200000">
          <a:off x="4857571" y="2183308"/>
          <a:ext cx="2814041" cy="582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Q3</a:t>
          </a:r>
          <a:endParaRPr lang="en-US" sz="4300" kern="1200" dirty="0"/>
        </a:p>
      </dsp:txBody>
      <dsp:txXfrm>
        <a:off x="4857571" y="2183308"/>
        <a:ext cx="2814041" cy="582215"/>
      </dsp:txXfrm>
    </dsp:sp>
    <dsp:sp modelId="{F52105E3-446D-42EB-AB0D-88728A8C229F}">
      <dsp:nvSpPr>
        <dsp:cNvPr id="0" name=""/>
        <dsp:cNvSpPr/>
      </dsp:nvSpPr>
      <dsp:spPr>
        <a:xfrm>
          <a:off x="6652735" y="0"/>
          <a:ext cx="1940718" cy="388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On Track</a:t>
          </a:r>
          <a:endParaRPr lang="en-US" sz="3600" kern="1200" dirty="0"/>
        </a:p>
      </dsp:txBody>
      <dsp:txXfrm>
        <a:off x="6652735" y="0"/>
        <a:ext cx="1940718" cy="38814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D4409-B9AA-4A1A-8723-C7A31C071979}">
      <dsp:nvSpPr>
        <dsp:cNvPr id="0" name=""/>
        <dsp:cNvSpPr/>
      </dsp:nvSpPr>
      <dsp:spPr>
        <a:xfrm rot="10800000">
          <a:off x="0" y="0"/>
          <a:ext cx="4184650" cy="1101725"/>
        </a:xfrm>
        <a:prstGeom prst="trapezoid">
          <a:avLst>
            <a:gd name="adj" fmla="val 6330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Billboard Ads</a:t>
          </a:r>
          <a:endParaRPr lang="en-US" sz="2300" kern="1200" dirty="0"/>
        </a:p>
      </dsp:txBody>
      <dsp:txXfrm rot="-10800000">
        <a:off x="732313" y="0"/>
        <a:ext cx="2720022" cy="1101725"/>
      </dsp:txXfrm>
    </dsp:sp>
    <dsp:sp modelId="{1460F24A-95D7-41EA-A705-1D040A45A300}">
      <dsp:nvSpPr>
        <dsp:cNvPr id="0" name=""/>
        <dsp:cNvSpPr/>
      </dsp:nvSpPr>
      <dsp:spPr>
        <a:xfrm rot="10800000">
          <a:off x="697441" y="1101725"/>
          <a:ext cx="2789766" cy="1101725"/>
        </a:xfrm>
        <a:prstGeom prst="trapezoid">
          <a:avLst>
            <a:gd name="adj" fmla="val 6330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Internet Ads</a:t>
          </a:r>
          <a:endParaRPr lang="en-US" sz="2300" kern="1200" dirty="0"/>
        </a:p>
      </dsp:txBody>
      <dsp:txXfrm rot="-10800000">
        <a:off x="1185650" y="1101725"/>
        <a:ext cx="1813348" cy="1101725"/>
      </dsp:txXfrm>
    </dsp:sp>
    <dsp:sp modelId="{B39E1D2F-F99F-4780-9288-5E93FFCDBD10}">
      <dsp:nvSpPr>
        <dsp:cNvPr id="0" name=""/>
        <dsp:cNvSpPr/>
      </dsp:nvSpPr>
      <dsp:spPr>
        <a:xfrm rot="10800000">
          <a:off x="1394883" y="2203450"/>
          <a:ext cx="1394883" cy="1101725"/>
        </a:xfrm>
        <a:prstGeom prst="trapezoid">
          <a:avLst>
            <a:gd name="adj" fmla="val 6330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Sales Initiatives</a:t>
          </a:r>
          <a:endParaRPr lang="en-US" sz="2300" kern="1200" dirty="0"/>
        </a:p>
      </dsp:txBody>
      <dsp:txXfrm rot="-10800000">
        <a:off x="1394883" y="2203450"/>
        <a:ext cx="1394883" cy="11017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D4409-B9AA-4A1A-8723-C7A31C071979}">
      <dsp:nvSpPr>
        <dsp:cNvPr id="0" name=""/>
        <dsp:cNvSpPr/>
      </dsp:nvSpPr>
      <dsp:spPr>
        <a:xfrm rot="10800000">
          <a:off x="0" y="0"/>
          <a:ext cx="4186237" cy="1101725"/>
        </a:xfrm>
        <a:prstGeom prst="trapezoid">
          <a:avLst>
            <a:gd name="adj" fmla="val 633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Billboard AND TV Ads</a:t>
          </a:r>
          <a:endParaRPr lang="en-US" sz="2800" kern="1200" dirty="0"/>
        </a:p>
      </dsp:txBody>
      <dsp:txXfrm rot="-10800000">
        <a:off x="732591" y="0"/>
        <a:ext cx="2721054" cy="1101725"/>
      </dsp:txXfrm>
    </dsp:sp>
    <dsp:sp modelId="{1460F24A-95D7-41EA-A705-1D040A45A300}">
      <dsp:nvSpPr>
        <dsp:cNvPr id="0" name=""/>
        <dsp:cNvSpPr/>
      </dsp:nvSpPr>
      <dsp:spPr>
        <a:xfrm rot="10800000">
          <a:off x="697706" y="1101725"/>
          <a:ext cx="2790824" cy="1101725"/>
        </a:xfrm>
        <a:prstGeom prst="trapezoid">
          <a:avLst>
            <a:gd name="adj" fmla="val 633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Sales Initiatives</a:t>
          </a:r>
          <a:endParaRPr lang="en-US" sz="2800" kern="1200" dirty="0"/>
        </a:p>
      </dsp:txBody>
      <dsp:txXfrm rot="-10800000">
        <a:off x="1186100" y="1101725"/>
        <a:ext cx="1814036" cy="1101725"/>
      </dsp:txXfrm>
    </dsp:sp>
    <dsp:sp modelId="{B39E1D2F-F99F-4780-9288-5E93FFCDBD10}">
      <dsp:nvSpPr>
        <dsp:cNvPr id="0" name=""/>
        <dsp:cNvSpPr/>
      </dsp:nvSpPr>
      <dsp:spPr>
        <a:xfrm rot="10800000">
          <a:off x="1395412" y="2203450"/>
          <a:ext cx="1395412" cy="1101725"/>
        </a:xfrm>
        <a:prstGeom prst="trapezoid">
          <a:avLst>
            <a:gd name="adj" fmla="val 633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Internet Ads</a:t>
          </a:r>
          <a:endParaRPr lang="en-US" sz="2800" kern="1200" dirty="0"/>
        </a:p>
      </dsp:txBody>
      <dsp:txXfrm rot="-10800000">
        <a:off x="1395412" y="2203450"/>
        <a:ext cx="1395412" cy="1101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6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2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1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51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362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8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31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8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2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7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9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5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9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4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51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0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67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Q4 Web Marketing Strategy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Compiled by Katie Jordan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4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for Next Week’s Release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1781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297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33021" cy="1320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Progress Report for </a:t>
            </a:r>
            <a:r>
              <a:rPr lang="en-US" sz="3200" dirty="0" smtClean="0"/>
              <a:t>Sales &amp; Marketing Budget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9472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720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Increases and Reorgs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659109"/>
              </p:ext>
            </p:extLst>
          </p:nvPr>
        </p:nvGraphicFramePr>
        <p:xfrm>
          <a:off x="676275" y="2736850"/>
          <a:ext cx="4184650" cy="330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Q3</a:t>
            </a:r>
            <a:endParaRPr lang="en-US" dirty="0"/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663729348"/>
              </p:ext>
            </p:extLst>
          </p:nvPr>
        </p:nvGraphicFramePr>
        <p:xfrm>
          <a:off x="5087938" y="2736850"/>
          <a:ext cx="4186237" cy="330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62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&amp; Marketing </a:t>
            </a:r>
            <a:r>
              <a:rPr lang="en-US" dirty="0" smtClean="0"/>
              <a:t>budget options</a:t>
            </a:r>
            <a:endParaRPr lang="en-US" dirty="0"/>
          </a:p>
        </p:txBody>
      </p:sp>
      <p:graphicFrame>
        <p:nvGraphicFramePr>
          <p:cNvPr id="4" name="ExpenseTrends" descr="This chart graphs the expenses by category for an entire year with each month grouped together." title="Expense Trends 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16695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961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and Marketing Over Budget 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Web Advertising</a:t>
            </a:r>
          </a:p>
          <a:p>
            <a:r>
              <a:rPr lang="en-US" sz="2800" dirty="0" smtClean="0"/>
              <a:t>TV Advertising</a:t>
            </a:r>
          </a:p>
          <a:p>
            <a:r>
              <a:rPr lang="en-US" sz="2800" dirty="0" smtClean="0"/>
              <a:t>Europe Marketing Campaigns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44497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BCB2F767DE6747BDB05E4AD81C9F6A" ma:contentTypeVersion="2" ma:contentTypeDescription="Create a new document." ma:contentTypeScope="" ma:versionID="3716927c08b52dac61d0019b9391bdc1">
  <xsd:schema xmlns:xsd="http://www.w3.org/2001/XMLSchema" xmlns:xs="http://www.w3.org/2001/XMLSchema" xmlns:p="http://schemas.microsoft.com/office/2006/metadata/properties" xmlns:ns2="bfbb771a-fb7a-4ea5-900b-dfb43202c772" targetNamespace="http://schemas.microsoft.com/office/2006/metadata/properties" ma:root="true" ma:fieldsID="eb8d0d7c421888753776d4ac492d873e" ns2:_="">
    <xsd:import namespace="bfbb771a-fb7a-4ea5-900b-dfb43202c77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b771a-fb7a-4ea5-900b-dfb43202c7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7D4C8A611B47478160C6666A363E9F" ma:contentTypeVersion="0" ma:contentTypeDescription="Create a new document." ma:contentTypeScope="" ma:versionID="10b5ddbb92647417eb0211ac223dd7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632581fadfa51a52ea46ddb307d92e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D5C0EA-3A19-4028-B55B-D16D2BACB9F7}"/>
</file>

<file path=customXml/itemProps2.xml><?xml version="1.0" encoding="utf-8"?>
<ds:datastoreItem xmlns:ds="http://schemas.openxmlformats.org/officeDocument/2006/customXml" ds:itemID="{5F5957E3-BC15-4B50-A532-B47A755DE315}"/>
</file>

<file path=customXml/itemProps3.xml><?xml version="1.0" encoding="utf-8"?>
<ds:datastoreItem xmlns:ds="http://schemas.openxmlformats.org/officeDocument/2006/customXml" ds:itemID="{9463981F-8C56-4668-A6DA-039824834924}"/>
</file>

<file path=customXml/itemProps4.xml><?xml version="1.0" encoding="utf-8"?>
<ds:datastoreItem xmlns:ds="http://schemas.openxmlformats.org/officeDocument/2006/customXml" ds:itemID="{BB2BE53E-7DB8-48E6-8B5B-4CA8A690A83C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79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Q4 Web Marketing Strategy</vt:lpstr>
      <vt:lpstr>Strategies for Next Week’s Release</vt:lpstr>
      <vt:lpstr>Progress Report for Sales &amp; Marketing Budget</vt:lpstr>
      <vt:lpstr>Budget Increases and Reorgs</vt:lpstr>
      <vt:lpstr>Sales &amp; Marketing budget options</vt:lpstr>
      <vt:lpstr>Sales and Marketing Over Budget IN:</vt:lpstr>
    </vt:vector>
  </TitlesOfParts>
  <Company>Contoso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Q3 Sales and Marketing Expense Report Audit</dc:title>
  <cp:revision>6</cp:revision>
  <dcterms:created xsi:type="dcterms:W3CDTF">2012-10-23T22:26:02Z</dcterms:created>
  <dcterms:modified xsi:type="dcterms:W3CDTF">2015-08-12T21:03:06Z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0x0101003D7D4C8A611B47478160C6666A363E9F</vt:lpwstr>
  </property>
  <property fmtid="{D5CDD505-2E9C-101B-9397-08002B2CF9AE}" pid="3" name="_dlc_DocIdItemGuid">
    <vt:lpwstr>48272fa8-3274-47c6-99e6-20bd25d381fe</vt:lpwstr>
  </property>
</Properties>
</file>