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69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88" d="100"/>
          <a:sy n="88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AB3F9-6669-4B82-9966-9CBA5AFABA4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15A871-2AD3-408F-9BF6-A20D43A4AF45}">
      <dgm:prSet phldrT="[Text]"/>
      <dgm:spPr/>
      <dgm:t>
        <a:bodyPr/>
        <a:lstStyle/>
        <a:p>
          <a:r>
            <a:rPr lang="en-US" dirty="0"/>
            <a:t>Learning</a:t>
          </a:r>
        </a:p>
      </dgm:t>
    </dgm:pt>
    <dgm:pt modelId="{15F53B5A-32E8-4051-A139-C6E348ED9DC2}" type="parTrans" cxnId="{7811D3DE-9652-47FA-AD7B-FEB6154AB1A1}">
      <dgm:prSet/>
      <dgm:spPr/>
      <dgm:t>
        <a:bodyPr/>
        <a:lstStyle/>
        <a:p>
          <a:endParaRPr lang="en-US"/>
        </a:p>
      </dgm:t>
    </dgm:pt>
    <dgm:pt modelId="{0CCA9D75-3271-4C84-A4AB-2CF00529F00C}" type="sibTrans" cxnId="{7811D3DE-9652-47FA-AD7B-FEB6154AB1A1}">
      <dgm:prSet/>
      <dgm:spPr/>
      <dgm:t>
        <a:bodyPr/>
        <a:lstStyle/>
        <a:p>
          <a:endParaRPr lang="en-US"/>
        </a:p>
      </dgm:t>
    </dgm:pt>
    <dgm:pt modelId="{569BCF27-6DAE-4256-8498-964918811995}">
      <dgm:prSet phldrT="[Text]"/>
      <dgm:spPr/>
      <dgm:t>
        <a:bodyPr/>
        <a:lstStyle/>
        <a:p>
          <a:r>
            <a:rPr lang="en-US" dirty="0"/>
            <a:t>Forwarding</a:t>
          </a:r>
        </a:p>
      </dgm:t>
    </dgm:pt>
    <dgm:pt modelId="{AC2ACEA4-F13B-4C12-AA86-84A803725FCF}" type="parTrans" cxnId="{06018EF0-FD4F-4FD1-86BF-2644D470DDA2}">
      <dgm:prSet/>
      <dgm:spPr/>
      <dgm:t>
        <a:bodyPr/>
        <a:lstStyle/>
        <a:p>
          <a:endParaRPr lang="en-US"/>
        </a:p>
      </dgm:t>
    </dgm:pt>
    <dgm:pt modelId="{0940A2D3-0ACC-4F8B-9F9D-1724F68FFD77}" type="sibTrans" cxnId="{06018EF0-FD4F-4FD1-86BF-2644D470DDA2}">
      <dgm:prSet/>
      <dgm:spPr/>
      <dgm:t>
        <a:bodyPr/>
        <a:lstStyle/>
        <a:p>
          <a:endParaRPr lang="en-US"/>
        </a:p>
      </dgm:t>
    </dgm:pt>
    <dgm:pt modelId="{30138BDA-03A5-44EE-B36B-EE6B375AB9ED}">
      <dgm:prSet phldrT="[Text]"/>
      <dgm:spPr/>
      <dgm:t>
        <a:bodyPr/>
        <a:lstStyle/>
        <a:p>
          <a:r>
            <a:rPr lang="en-US" dirty="0"/>
            <a:t>Flooding</a:t>
          </a:r>
        </a:p>
      </dgm:t>
    </dgm:pt>
    <dgm:pt modelId="{2BA79CA3-1DB0-4074-A9B2-E4F6602E368E}" type="parTrans" cxnId="{4C820397-0E3B-44EB-879C-61DE13DF362C}">
      <dgm:prSet/>
      <dgm:spPr/>
      <dgm:t>
        <a:bodyPr/>
        <a:lstStyle/>
        <a:p>
          <a:endParaRPr lang="en-US"/>
        </a:p>
      </dgm:t>
    </dgm:pt>
    <dgm:pt modelId="{70898C38-EA9B-402E-82F7-D28048C04572}" type="sibTrans" cxnId="{4C820397-0E3B-44EB-879C-61DE13DF362C}">
      <dgm:prSet/>
      <dgm:spPr/>
      <dgm:t>
        <a:bodyPr/>
        <a:lstStyle/>
        <a:p>
          <a:endParaRPr lang="en-US"/>
        </a:p>
      </dgm:t>
    </dgm:pt>
    <dgm:pt modelId="{2584EF47-90DE-4EE6-9479-7A96ED407408}">
      <dgm:prSet phldrT="[Text]"/>
      <dgm:spPr/>
      <dgm:t>
        <a:bodyPr/>
        <a:lstStyle/>
        <a:p>
          <a:r>
            <a:rPr lang="en-US" dirty="0"/>
            <a:t>Filtering</a:t>
          </a:r>
        </a:p>
      </dgm:t>
    </dgm:pt>
    <dgm:pt modelId="{C9E4F894-A086-4038-994E-98E328D86B33}" type="parTrans" cxnId="{F8CAAD9C-A237-4A92-A1B1-94837D314388}">
      <dgm:prSet/>
      <dgm:spPr/>
      <dgm:t>
        <a:bodyPr/>
        <a:lstStyle/>
        <a:p>
          <a:endParaRPr lang="en-US"/>
        </a:p>
      </dgm:t>
    </dgm:pt>
    <dgm:pt modelId="{3658F2E7-B297-44A6-B11B-75E64253A4B3}" type="sibTrans" cxnId="{F8CAAD9C-A237-4A92-A1B1-94837D314388}">
      <dgm:prSet/>
      <dgm:spPr/>
      <dgm:t>
        <a:bodyPr/>
        <a:lstStyle/>
        <a:p>
          <a:endParaRPr lang="en-US"/>
        </a:p>
      </dgm:t>
    </dgm:pt>
    <dgm:pt modelId="{A16DAA12-5F16-4F43-ACFC-6F3CD9676DCB}">
      <dgm:prSet phldrT="[Text]"/>
      <dgm:spPr/>
      <dgm:t>
        <a:bodyPr/>
        <a:lstStyle/>
        <a:p>
          <a:r>
            <a:rPr lang="en-US" dirty="0"/>
            <a:t>Aging</a:t>
          </a:r>
        </a:p>
      </dgm:t>
    </dgm:pt>
    <dgm:pt modelId="{4FC86D43-1F00-4275-A53A-0362DDB1EACE}" type="parTrans" cxnId="{96CD3FA1-6B50-4BC1-81EC-961DA6E8E35B}">
      <dgm:prSet/>
      <dgm:spPr/>
      <dgm:t>
        <a:bodyPr/>
        <a:lstStyle/>
        <a:p>
          <a:endParaRPr lang="en-US"/>
        </a:p>
      </dgm:t>
    </dgm:pt>
    <dgm:pt modelId="{B862995B-7FAF-452C-8DB1-C985DC218644}" type="sibTrans" cxnId="{96CD3FA1-6B50-4BC1-81EC-961DA6E8E35B}">
      <dgm:prSet/>
      <dgm:spPr/>
      <dgm:t>
        <a:bodyPr/>
        <a:lstStyle/>
        <a:p>
          <a:endParaRPr lang="en-US"/>
        </a:p>
      </dgm:t>
    </dgm:pt>
    <dgm:pt modelId="{F8E047E6-5516-49ED-A650-90767545A995}" type="pres">
      <dgm:prSet presAssocID="{FC2AB3F9-6669-4B82-9966-9CBA5AFABA48}" presName="cycle" presStyleCnt="0">
        <dgm:presLayoutVars>
          <dgm:dir/>
          <dgm:resizeHandles val="exact"/>
        </dgm:presLayoutVars>
      </dgm:prSet>
      <dgm:spPr/>
    </dgm:pt>
    <dgm:pt modelId="{E1AC8819-AE76-4066-81EE-AE8DD6F09A3B}" type="pres">
      <dgm:prSet presAssocID="{5515A871-2AD3-408F-9BF6-A20D43A4AF45}" presName="node" presStyleLbl="node1" presStyleIdx="0" presStyleCnt="5">
        <dgm:presLayoutVars>
          <dgm:bulletEnabled val="1"/>
        </dgm:presLayoutVars>
      </dgm:prSet>
      <dgm:spPr/>
    </dgm:pt>
    <dgm:pt modelId="{1E1FD761-57D1-4862-90ED-717BE4B19437}" type="pres">
      <dgm:prSet presAssocID="{5515A871-2AD3-408F-9BF6-A20D43A4AF45}" presName="spNode" presStyleCnt="0"/>
      <dgm:spPr/>
    </dgm:pt>
    <dgm:pt modelId="{30D779E7-39AF-4987-9F20-B99EA80F116D}" type="pres">
      <dgm:prSet presAssocID="{0CCA9D75-3271-4C84-A4AB-2CF00529F00C}" presName="sibTrans" presStyleLbl="sibTrans1D1" presStyleIdx="0" presStyleCnt="5"/>
      <dgm:spPr/>
    </dgm:pt>
    <dgm:pt modelId="{E658ECC2-CA04-42A1-8899-8BE8FFCE6E80}" type="pres">
      <dgm:prSet presAssocID="{569BCF27-6DAE-4256-8498-964918811995}" presName="node" presStyleLbl="node1" presStyleIdx="1" presStyleCnt="5">
        <dgm:presLayoutVars>
          <dgm:bulletEnabled val="1"/>
        </dgm:presLayoutVars>
      </dgm:prSet>
      <dgm:spPr/>
    </dgm:pt>
    <dgm:pt modelId="{121422A9-D52A-42EB-AE2C-2512F1BD7683}" type="pres">
      <dgm:prSet presAssocID="{569BCF27-6DAE-4256-8498-964918811995}" presName="spNode" presStyleCnt="0"/>
      <dgm:spPr/>
    </dgm:pt>
    <dgm:pt modelId="{181C3EE0-72C1-4050-8481-4C0E01F8E8DD}" type="pres">
      <dgm:prSet presAssocID="{0940A2D3-0ACC-4F8B-9F9D-1724F68FFD77}" presName="sibTrans" presStyleLbl="sibTrans1D1" presStyleIdx="1" presStyleCnt="5"/>
      <dgm:spPr/>
    </dgm:pt>
    <dgm:pt modelId="{8FAB67A7-AAA3-416D-B796-336A420141F7}" type="pres">
      <dgm:prSet presAssocID="{30138BDA-03A5-44EE-B36B-EE6B375AB9ED}" presName="node" presStyleLbl="node1" presStyleIdx="2" presStyleCnt="5">
        <dgm:presLayoutVars>
          <dgm:bulletEnabled val="1"/>
        </dgm:presLayoutVars>
      </dgm:prSet>
      <dgm:spPr/>
    </dgm:pt>
    <dgm:pt modelId="{BAC448CC-2756-4FE2-A13E-9C840718D2EC}" type="pres">
      <dgm:prSet presAssocID="{30138BDA-03A5-44EE-B36B-EE6B375AB9ED}" presName="spNode" presStyleCnt="0"/>
      <dgm:spPr/>
    </dgm:pt>
    <dgm:pt modelId="{3F664CAE-0EDC-4D48-A65A-9F24EAD2D996}" type="pres">
      <dgm:prSet presAssocID="{70898C38-EA9B-402E-82F7-D28048C04572}" presName="sibTrans" presStyleLbl="sibTrans1D1" presStyleIdx="2" presStyleCnt="5"/>
      <dgm:spPr/>
    </dgm:pt>
    <dgm:pt modelId="{11E3D9FC-65B3-4972-8E38-673F86D876BF}" type="pres">
      <dgm:prSet presAssocID="{2584EF47-90DE-4EE6-9479-7A96ED407408}" presName="node" presStyleLbl="node1" presStyleIdx="3" presStyleCnt="5">
        <dgm:presLayoutVars>
          <dgm:bulletEnabled val="1"/>
        </dgm:presLayoutVars>
      </dgm:prSet>
      <dgm:spPr/>
    </dgm:pt>
    <dgm:pt modelId="{230EEA8E-47F2-4086-AF39-8A84C557EDC1}" type="pres">
      <dgm:prSet presAssocID="{2584EF47-90DE-4EE6-9479-7A96ED407408}" presName="spNode" presStyleCnt="0"/>
      <dgm:spPr/>
    </dgm:pt>
    <dgm:pt modelId="{B00E091A-AD25-4C84-B8DD-BA2D697F6E36}" type="pres">
      <dgm:prSet presAssocID="{3658F2E7-B297-44A6-B11B-75E64253A4B3}" presName="sibTrans" presStyleLbl="sibTrans1D1" presStyleIdx="3" presStyleCnt="5"/>
      <dgm:spPr/>
    </dgm:pt>
    <dgm:pt modelId="{F18AACA4-00EA-4CAF-AFBF-F46EA2DD85D5}" type="pres">
      <dgm:prSet presAssocID="{A16DAA12-5F16-4F43-ACFC-6F3CD9676DCB}" presName="node" presStyleLbl="node1" presStyleIdx="4" presStyleCnt="5">
        <dgm:presLayoutVars>
          <dgm:bulletEnabled val="1"/>
        </dgm:presLayoutVars>
      </dgm:prSet>
      <dgm:spPr/>
    </dgm:pt>
    <dgm:pt modelId="{3CFC18DB-7932-4C1C-8691-6E14B64E1DB8}" type="pres">
      <dgm:prSet presAssocID="{A16DAA12-5F16-4F43-ACFC-6F3CD9676DCB}" presName="spNode" presStyleCnt="0"/>
      <dgm:spPr/>
    </dgm:pt>
    <dgm:pt modelId="{FCB68D6F-9354-449B-A3DC-2B269C3AC483}" type="pres">
      <dgm:prSet presAssocID="{B862995B-7FAF-452C-8DB1-C985DC218644}" presName="sibTrans" presStyleLbl="sibTrans1D1" presStyleIdx="4" presStyleCnt="5"/>
      <dgm:spPr/>
    </dgm:pt>
  </dgm:ptLst>
  <dgm:cxnLst>
    <dgm:cxn modelId="{BE223F0C-7D1E-4E85-AB0D-4C962C7D54EE}" type="presOf" srcId="{B862995B-7FAF-452C-8DB1-C985DC218644}" destId="{FCB68D6F-9354-449B-A3DC-2B269C3AC483}" srcOrd="0" destOrd="0" presId="urn:microsoft.com/office/officeart/2005/8/layout/cycle6"/>
    <dgm:cxn modelId="{FCB6D117-5115-45B6-B545-93D95C73C755}" type="presOf" srcId="{3658F2E7-B297-44A6-B11B-75E64253A4B3}" destId="{B00E091A-AD25-4C84-B8DD-BA2D697F6E36}" srcOrd="0" destOrd="0" presId="urn:microsoft.com/office/officeart/2005/8/layout/cycle6"/>
    <dgm:cxn modelId="{F2B37B24-F113-48B3-947B-B246F82F2976}" type="presOf" srcId="{2584EF47-90DE-4EE6-9479-7A96ED407408}" destId="{11E3D9FC-65B3-4972-8E38-673F86D876BF}" srcOrd="0" destOrd="0" presId="urn:microsoft.com/office/officeart/2005/8/layout/cycle6"/>
    <dgm:cxn modelId="{B4BF8C3A-353C-44FD-AE7A-F9279426A847}" type="presOf" srcId="{30138BDA-03A5-44EE-B36B-EE6B375AB9ED}" destId="{8FAB67A7-AAA3-416D-B796-336A420141F7}" srcOrd="0" destOrd="0" presId="urn:microsoft.com/office/officeart/2005/8/layout/cycle6"/>
    <dgm:cxn modelId="{8412E660-9653-456B-A2AC-67F28CE16E39}" type="presOf" srcId="{A16DAA12-5F16-4F43-ACFC-6F3CD9676DCB}" destId="{F18AACA4-00EA-4CAF-AFBF-F46EA2DD85D5}" srcOrd="0" destOrd="0" presId="urn:microsoft.com/office/officeart/2005/8/layout/cycle6"/>
    <dgm:cxn modelId="{16C96196-3FDF-4A03-A233-221A0994A8FE}" type="presOf" srcId="{0CCA9D75-3271-4C84-A4AB-2CF00529F00C}" destId="{30D779E7-39AF-4987-9F20-B99EA80F116D}" srcOrd="0" destOrd="0" presId="urn:microsoft.com/office/officeart/2005/8/layout/cycle6"/>
    <dgm:cxn modelId="{4C820397-0E3B-44EB-879C-61DE13DF362C}" srcId="{FC2AB3F9-6669-4B82-9966-9CBA5AFABA48}" destId="{30138BDA-03A5-44EE-B36B-EE6B375AB9ED}" srcOrd="2" destOrd="0" parTransId="{2BA79CA3-1DB0-4074-A9B2-E4F6602E368E}" sibTransId="{70898C38-EA9B-402E-82F7-D28048C04572}"/>
    <dgm:cxn modelId="{F8CAAD9C-A237-4A92-A1B1-94837D314388}" srcId="{FC2AB3F9-6669-4B82-9966-9CBA5AFABA48}" destId="{2584EF47-90DE-4EE6-9479-7A96ED407408}" srcOrd="3" destOrd="0" parTransId="{C9E4F894-A086-4038-994E-98E328D86B33}" sibTransId="{3658F2E7-B297-44A6-B11B-75E64253A4B3}"/>
    <dgm:cxn modelId="{96CD3FA1-6B50-4BC1-81EC-961DA6E8E35B}" srcId="{FC2AB3F9-6669-4B82-9966-9CBA5AFABA48}" destId="{A16DAA12-5F16-4F43-ACFC-6F3CD9676DCB}" srcOrd="4" destOrd="0" parTransId="{4FC86D43-1F00-4275-A53A-0362DDB1EACE}" sibTransId="{B862995B-7FAF-452C-8DB1-C985DC218644}"/>
    <dgm:cxn modelId="{4AF1EAAC-9552-4153-823D-8001A4DA00F5}" type="presOf" srcId="{0940A2D3-0ACC-4F8B-9F9D-1724F68FFD77}" destId="{181C3EE0-72C1-4050-8481-4C0E01F8E8DD}" srcOrd="0" destOrd="0" presId="urn:microsoft.com/office/officeart/2005/8/layout/cycle6"/>
    <dgm:cxn modelId="{0B8BEFC7-729F-4347-A8E3-F58892EBA2BB}" type="presOf" srcId="{FC2AB3F9-6669-4B82-9966-9CBA5AFABA48}" destId="{F8E047E6-5516-49ED-A650-90767545A995}" srcOrd="0" destOrd="0" presId="urn:microsoft.com/office/officeart/2005/8/layout/cycle6"/>
    <dgm:cxn modelId="{4AD9EBD3-ACD5-4EDB-AABB-8674CAA63785}" type="presOf" srcId="{5515A871-2AD3-408F-9BF6-A20D43A4AF45}" destId="{E1AC8819-AE76-4066-81EE-AE8DD6F09A3B}" srcOrd="0" destOrd="0" presId="urn:microsoft.com/office/officeart/2005/8/layout/cycle6"/>
    <dgm:cxn modelId="{4C4918D9-7B21-455C-9271-ACF34C334FB9}" type="presOf" srcId="{569BCF27-6DAE-4256-8498-964918811995}" destId="{E658ECC2-CA04-42A1-8899-8BE8FFCE6E80}" srcOrd="0" destOrd="0" presId="urn:microsoft.com/office/officeart/2005/8/layout/cycle6"/>
    <dgm:cxn modelId="{1D0A1ADA-5B5A-494B-B6E3-505A527EE9F1}" type="presOf" srcId="{70898C38-EA9B-402E-82F7-D28048C04572}" destId="{3F664CAE-0EDC-4D48-A65A-9F24EAD2D996}" srcOrd="0" destOrd="0" presId="urn:microsoft.com/office/officeart/2005/8/layout/cycle6"/>
    <dgm:cxn modelId="{7811D3DE-9652-47FA-AD7B-FEB6154AB1A1}" srcId="{FC2AB3F9-6669-4B82-9966-9CBA5AFABA48}" destId="{5515A871-2AD3-408F-9BF6-A20D43A4AF45}" srcOrd="0" destOrd="0" parTransId="{15F53B5A-32E8-4051-A139-C6E348ED9DC2}" sibTransId="{0CCA9D75-3271-4C84-A4AB-2CF00529F00C}"/>
    <dgm:cxn modelId="{06018EF0-FD4F-4FD1-86BF-2644D470DDA2}" srcId="{FC2AB3F9-6669-4B82-9966-9CBA5AFABA48}" destId="{569BCF27-6DAE-4256-8498-964918811995}" srcOrd="1" destOrd="0" parTransId="{AC2ACEA4-F13B-4C12-AA86-84A803725FCF}" sibTransId="{0940A2D3-0ACC-4F8B-9F9D-1724F68FFD77}"/>
    <dgm:cxn modelId="{C126DDC4-E2BC-41F8-915C-DE93FE3DFD86}" type="presParOf" srcId="{F8E047E6-5516-49ED-A650-90767545A995}" destId="{E1AC8819-AE76-4066-81EE-AE8DD6F09A3B}" srcOrd="0" destOrd="0" presId="urn:microsoft.com/office/officeart/2005/8/layout/cycle6"/>
    <dgm:cxn modelId="{CA19DA10-F567-421B-94CC-B304FDB0F78E}" type="presParOf" srcId="{F8E047E6-5516-49ED-A650-90767545A995}" destId="{1E1FD761-57D1-4862-90ED-717BE4B19437}" srcOrd="1" destOrd="0" presId="urn:microsoft.com/office/officeart/2005/8/layout/cycle6"/>
    <dgm:cxn modelId="{8F5AE8A8-E4E2-4304-870A-A1BA76963CB4}" type="presParOf" srcId="{F8E047E6-5516-49ED-A650-90767545A995}" destId="{30D779E7-39AF-4987-9F20-B99EA80F116D}" srcOrd="2" destOrd="0" presId="urn:microsoft.com/office/officeart/2005/8/layout/cycle6"/>
    <dgm:cxn modelId="{EA868B51-FC45-4254-9742-E8BFBA5E6B3D}" type="presParOf" srcId="{F8E047E6-5516-49ED-A650-90767545A995}" destId="{E658ECC2-CA04-42A1-8899-8BE8FFCE6E80}" srcOrd="3" destOrd="0" presId="urn:microsoft.com/office/officeart/2005/8/layout/cycle6"/>
    <dgm:cxn modelId="{B0C4942D-A012-4311-8D79-73D21A0498E0}" type="presParOf" srcId="{F8E047E6-5516-49ED-A650-90767545A995}" destId="{121422A9-D52A-42EB-AE2C-2512F1BD7683}" srcOrd="4" destOrd="0" presId="urn:microsoft.com/office/officeart/2005/8/layout/cycle6"/>
    <dgm:cxn modelId="{E07D6DF7-81D3-4643-904D-DBC8862B6C0F}" type="presParOf" srcId="{F8E047E6-5516-49ED-A650-90767545A995}" destId="{181C3EE0-72C1-4050-8481-4C0E01F8E8DD}" srcOrd="5" destOrd="0" presId="urn:microsoft.com/office/officeart/2005/8/layout/cycle6"/>
    <dgm:cxn modelId="{0CED7182-498E-4F20-80B7-94A9AC26116E}" type="presParOf" srcId="{F8E047E6-5516-49ED-A650-90767545A995}" destId="{8FAB67A7-AAA3-416D-B796-336A420141F7}" srcOrd="6" destOrd="0" presId="urn:microsoft.com/office/officeart/2005/8/layout/cycle6"/>
    <dgm:cxn modelId="{F50CE8D9-8162-4C8E-AD1D-E4BA03C87CA5}" type="presParOf" srcId="{F8E047E6-5516-49ED-A650-90767545A995}" destId="{BAC448CC-2756-4FE2-A13E-9C840718D2EC}" srcOrd="7" destOrd="0" presId="urn:microsoft.com/office/officeart/2005/8/layout/cycle6"/>
    <dgm:cxn modelId="{B3A97DBD-4ABE-47B2-B38C-2972C3F5D45E}" type="presParOf" srcId="{F8E047E6-5516-49ED-A650-90767545A995}" destId="{3F664CAE-0EDC-4D48-A65A-9F24EAD2D996}" srcOrd="8" destOrd="0" presId="urn:microsoft.com/office/officeart/2005/8/layout/cycle6"/>
    <dgm:cxn modelId="{902D6D36-1243-4609-8D96-D61D284083C5}" type="presParOf" srcId="{F8E047E6-5516-49ED-A650-90767545A995}" destId="{11E3D9FC-65B3-4972-8E38-673F86D876BF}" srcOrd="9" destOrd="0" presId="urn:microsoft.com/office/officeart/2005/8/layout/cycle6"/>
    <dgm:cxn modelId="{626D462D-08D5-44CC-AADD-8AD74EB8C0A3}" type="presParOf" srcId="{F8E047E6-5516-49ED-A650-90767545A995}" destId="{230EEA8E-47F2-4086-AF39-8A84C557EDC1}" srcOrd="10" destOrd="0" presId="urn:microsoft.com/office/officeart/2005/8/layout/cycle6"/>
    <dgm:cxn modelId="{BAF9BBE8-D5C8-4CD7-AD91-47E81AD28DC8}" type="presParOf" srcId="{F8E047E6-5516-49ED-A650-90767545A995}" destId="{B00E091A-AD25-4C84-B8DD-BA2D697F6E36}" srcOrd="11" destOrd="0" presId="urn:microsoft.com/office/officeart/2005/8/layout/cycle6"/>
    <dgm:cxn modelId="{5ECFBBF6-D8AF-45FF-AD4C-3D93951BCFE0}" type="presParOf" srcId="{F8E047E6-5516-49ED-A650-90767545A995}" destId="{F18AACA4-00EA-4CAF-AFBF-F46EA2DD85D5}" srcOrd="12" destOrd="0" presId="urn:microsoft.com/office/officeart/2005/8/layout/cycle6"/>
    <dgm:cxn modelId="{55AE2D84-69A9-4DC3-8934-3456D6332C8B}" type="presParOf" srcId="{F8E047E6-5516-49ED-A650-90767545A995}" destId="{3CFC18DB-7932-4C1C-8691-6E14B64E1DB8}" srcOrd="13" destOrd="0" presId="urn:microsoft.com/office/officeart/2005/8/layout/cycle6"/>
    <dgm:cxn modelId="{9DC8613F-7E7D-45F8-A2E2-8423273F9231}" type="presParOf" srcId="{F8E047E6-5516-49ED-A650-90767545A995}" destId="{FCB68D6F-9354-449B-A3DC-2B269C3AC48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C8819-AE76-4066-81EE-AE8DD6F09A3B}">
      <dsp:nvSpPr>
        <dsp:cNvPr id="0" name=""/>
        <dsp:cNvSpPr/>
      </dsp:nvSpPr>
      <dsp:spPr>
        <a:xfrm>
          <a:off x="2539665" y="1626"/>
          <a:ext cx="1294731" cy="841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Learning</a:t>
          </a:r>
        </a:p>
      </dsp:txBody>
      <dsp:txXfrm>
        <a:off x="2580747" y="42708"/>
        <a:ext cx="1212567" cy="759411"/>
      </dsp:txXfrm>
    </dsp:sp>
    <dsp:sp modelId="{30D779E7-39AF-4987-9F20-B99EA80F116D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336827" y="133426"/>
              </a:moveTo>
              <a:arcTo wR="1680577" hR="1680577" stAng="17579102" swAng="196032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8ECC2-CA04-42A1-8899-8BE8FFCE6E80}">
      <dsp:nvSpPr>
        <dsp:cNvPr id="0" name=""/>
        <dsp:cNvSpPr/>
      </dsp:nvSpPr>
      <dsp:spPr>
        <a:xfrm>
          <a:off x="4137990" y="1162877"/>
          <a:ext cx="1294731" cy="8415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Forwarding</a:t>
          </a:r>
        </a:p>
      </dsp:txBody>
      <dsp:txXfrm>
        <a:off x="4179072" y="1203959"/>
        <a:ext cx="1212567" cy="759411"/>
      </dsp:txXfrm>
    </dsp:sp>
    <dsp:sp modelId="{181C3EE0-72C1-4050-8481-4C0E01F8E8DD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3358860" y="1592776"/>
              </a:moveTo>
              <a:arcTo wR="1680577" hR="1680577" stAng="21420315" swAng="21953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B67A7-AAA3-416D-B796-336A420141F7}">
      <dsp:nvSpPr>
        <dsp:cNvPr id="0" name=""/>
        <dsp:cNvSpPr/>
      </dsp:nvSpPr>
      <dsp:spPr>
        <a:xfrm>
          <a:off x="3527484" y="3041820"/>
          <a:ext cx="1294731" cy="8415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Flooding</a:t>
          </a:r>
        </a:p>
      </dsp:txBody>
      <dsp:txXfrm>
        <a:off x="3568566" y="3082902"/>
        <a:ext cx="1212567" cy="759411"/>
      </dsp:txXfrm>
    </dsp:sp>
    <dsp:sp modelId="{3F664CAE-0EDC-4D48-A65A-9F24EAD2D996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014360" y="3327675"/>
              </a:moveTo>
              <a:arcTo wR="1680577" hR="1680577" stAng="4712653" swAng="137469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D9FC-65B3-4972-8E38-673F86D876BF}">
      <dsp:nvSpPr>
        <dsp:cNvPr id="0" name=""/>
        <dsp:cNvSpPr/>
      </dsp:nvSpPr>
      <dsp:spPr>
        <a:xfrm>
          <a:off x="1551846" y="3041820"/>
          <a:ext cx="1294731" cy="8415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Filtering</a:t>
          </a:r>
        </a:p>
      </dsp:txBody>
      <dsp:txXfrm>
        <a:off x="1592928" y="3082902"/>
        <a:ext cx="1212567" cy="759411"/>
      </dsp:txXfrm>
    </dsp:sp>
    <dsp:sp modelId="{B00E091A-AD25-4C84-B8DD-BA2D697F6E36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80703" y="2610466"/>
              </a:moveTo>
              <a:arcTo wR="1680577" hR="1680577" stAng="8784316" swAng="219536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ACA4-00EA-4CAF-AFBF-F46EA2DD85D5}">
      <dsp:nvSpPr>
        <dsp:cNvPr id="0" name=""/>
        <dsp:cNvSpPr/>
      </dsp:nvSpPr>
      <dsp:spPr>
        <a:xfrm>
          <a:off x="941341" y="1162877"/>
          <a:ext cx="1294731" cy="8415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Aging</a:t>
          </a:r>
        </a:p>
      </dsp:txBody>
      <dsp:txXfrm>
        <a:off x="982423" y="1203959"/>
        <a:ext cx="1212567" cy="759411"/>
      </dsp:txXfrm>
    </dsp:sp>
    <dsp:sp modelId="{FCB68D6F-9354-449B-A3DC-2B269C3AC483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92965" y="732488"/>
              </a:moveTo>
              <a:arcTo wR="1680577" hR="1680577" stAng="12860575" swAng="196032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 LAN vs. Switched 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Switching and Bridging Components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Shared LAN vs. Switched 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68553"/>
          </a:xfrm>
        </p:spPr>
        <p:txBody>
          <a:bodyPr>
            <a:normAutofit/>
          </a:bodyPr>
          <a:lstStyle/>
          <a:p>
            <a:r>
              <a:rPr lang="en-US" dirty="0"/>
              <a:t>A shared LAN uses a Hub which connects all devices to a single collision domain</a:t>
            </a:r>
          </a:p>
          <a:p>
            <a:r>
              <a:rPr lang="en-US" dirty="0"/>
              <a:t>All traffic in a collision domain is seen by all other devices in the collision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14C25-9546-47A3-ACDF-A5767702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7" y="4324348"/>
            <a:ext cx="9620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6" y="4065921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03" y="4098759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65" y="2611853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648576" y="4546934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577012" y="4557711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H="1" flipV="1">
            <a:off x="6090315" y="3573878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804018" y="495431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Shared LAN vs. Switched 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In a switched or bridged LAN, traffic is forwarded based on the bridging table</a:t>
            </a:r>
          </a:p>
          <a:p>
            <a:r>
              <a:rPr lang="en-US" dirty="0"/>
              <a:t>Each port on a switch or bridge is its own collision domain</a:t>
            </a:r>
          </a:p>
          <a:p>
            <a:r>
              <a:rPr lang="en-US" dirty="0"/>
              <a:t>Intelligent forwarding decisions are made based on bridge table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142485-2EF9-BD5E-786A-244F8718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3" y="3762446"/>
            <a:ext cx="6029557" cy="28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Bridging Mechanisms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/>
          </a:bodyPr>
          <a:lstStyle/>
          <a:p>
            <a:r>
              <a:rPr lang="en-US" dirty="0"/>
              <a:t>Bridging allows a mixed series of interfaces types and speeds to be logically grouped</a:t>
            </a:r>
          </a:p>
          <a:p>
            <a:r>
              <a:rPr lang="en-US" dirty="0"/>
              <a:t>Bridging builds and maintains a bridge table using the following mechanisms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8604D4-50D6-4724-B4E4-439570F1D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009766"/>
              </p:ext>
            </p:extLst>
          </p:nvPr>
        </p:nvGraphicFramePr>
        <p:xfrm>
          <a:off x="2908968" y="2600436"/>
          <a:ext cx="6374063" cy="394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9093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1089</TotalTime>
  <Words>131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Switching and Bridging Components</vt:lpstr>
      <vt:lpstr>Shared LAN vs. Switched LAN</vt:lpstr>
      <vt:lpstr>Shared LAN vs. Switched LAN</vt:lpstr>
      <vt:lpstr>Bridging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65</cp:revision>
  <dcterms:created xsi:type="dcterms:W3CDTF">2019-02-27T16:42:59Z</dcterms:created>
  <dcterms:modified xsi:type="dcterms:W3CDTF">2023-05-11T19:40:52Z</dcterms:modified>
</cp:coreProperties>
</file>