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Fundamentals of Bridging / Switching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2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Bridging Mechanisms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Learning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Learning is the process that a switch uses to learn the MAC addresses of nodes on the network</a:t>
            </a:r>
          </a:p>
          <a:p>
            <a:r>
              <a:rPr lang="en-US" dirty="0"/>
              <a:t>Source addresses are associated with incoming interfaces in the Bridge Table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177472"/>
              </p:ext>
            </p:extLst>
          </p:nvPr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57C6E6B-A139-0F0A-F3DE-7E46120B7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89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Learning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MAC learning may be disabled on an interface or interface range on an EX series switch using the following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427747" y="3243938"/>
            <a:ext cx="884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set switch-options interface ge-0/0/0 no?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no-mac-learning		Disable dynamic MAC address learning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9633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Forwarding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The forwarding mechanism allows the switch to deliver traffic</a:t>
            </a:r>
          </a:p>
          <a:p>
            <a:r>
              <a:rPr lang="en-US" dirty="0"/>
              <a:t>The switch refers to the bridge table to find a forwarding entry for the destination MAC address of an incoming frame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/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8BE8BB3-0196-C876-B9CA-253C1E02E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56" y="3587877"/>
            <a:ext cx="8706281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65125"/>
            <a:ext cx="119379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Bridging Mechanisms - Forwarding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Switches organize the bridge table by broadcast domain (VLAN)</a:t>
            </a:r>
          </a:p>
          <a:p>
            <a:r>
              <a:rPr lang="en-US" dirty="0"/>
              <a:t>Layer 2 traffic from one broadcast domain will not be forwarded to nodes on another broadcast domain.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4A41B19-A23E-453F-A9CA-D63FD30881DE}"/>
              </a:ext>
            </a:extLst>
          </p:cNvPr>
          <p:cNvGraphicFramePr/>
          <p:nvPr/>
        </p:nvGraphicFramePr>
        <p:xfrm>
          <a:off x="2162292" y="2570506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7C6F97-7E93-5408-34FA-F6667DF0C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340" y="3587877"/>
            <a:ext cx="8919643" cy="31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5701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1951</TotalTime>
  <Words>186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Bridging Mechanisms</vt:lpstr>
      <vt:lpstr>Bridging Mechanisms - Learning</vt:lpstr>
      <vt:lpstr>Bridging Mechanisms - Learning</vt:lpstr>
      <vt:lpstr>Bridging Mechanisms - Forwarding</vt:lpstr>
      <vt:lpstr>Bridging Mechanisms -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71</cp:revision>
  <dcterms:created xsi:type="dcterms:W3CDTF">2019-02-27T16:42:59Z</dcterms:created>
  <dcterms:modified xsi:type="dcterms:W3CDTF">2023-01-19T03:07:54Z</dcterms:modified>
</cp:coreProperties>
</file>