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74" r:id="rId2"/>
    <p:sldId id="262" r:id="rId3"/>
    <p:sldId id="278" r:id="rId4"/>
    <p:sldId id="280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9BD3"/>
    <a:srgbClr val="000000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35"/>
    <p:restoredTop sz="84783" autoAdjust="0"/>
  </p:normalViewPr>
  <p:slideViewPr>
    <p:cSldViewPr snapToGrid="0" snapToObjects="1">
      <p:cViewPr varScale="1">
        <p:scale>
          <a:sx n="100" d="100"/>
          <a:sy n="100" d="100"/>
        </p:scale>
        <p:origin x="1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4/29/23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2" y="3715846"/>
            <a:ext cx="872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Monitoring Layer 2 Switching Operations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9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L2 Switching Lab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Diagram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8F1907-73D4-1501-0960-7FAE01CB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729281"/>
            <a:ext cx="5638800" cy="60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Configuring Ethernet Switching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the starting configuration on SW1 and SW2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ge-0/0/2 unit 1 on SW2 for ethernet switching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Correct ge-0/0/2 configuration by renaming unit 1 to unit 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ge-0/0/2 on SW2 as an access port on the default VLAN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Copy the ge-0/0/2 configuration to ge-0/0/1 and ge-0/0/3 on SW2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the configuration and validate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ge-0/0/1-ge-0/0/3 as an interface range as access ports on the default VLAN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configuration and Validate configuration is functional based on designed topology from diagram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Ping interfaces from SW1 in each routing-instance from the default instance to confirm packets are being switched appropriately on SW2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97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Configuring Static MAC Addresses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3026" y="1690690"/>
            <a:ext cx="11305011" cy="440531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Review the ethernet-switching table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Clear the table and validate it is cleared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Configure a static MAC table entry on ge-0/0/1-ge-0/0/3 on SW2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ge-0/0/1 MAC = 00:26:88:11:11:11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ge-0/0/2 MAC = 00:26:88:22:22:22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ge-0/0/3 MAC = 00:26:88:33:33:33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Commit and validate changes took effect</a:t>
            </a:r>
          </a:p>
        </p:txBody>
      </p:sp>
    </p:spTree>
    <p:extLst>
      <p:ext uri="{BB962C8B-B14F-4D97-AF65-F5344CB8AC3E}">
        <p14:creationId xmlns:p14="http://schemas.microsoft.com/office/powerpoint/2010/main" val="3702863929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3701</TotalTime>
  <Words>165</Words>
  <Application>Microsoft Macintosh PowerPoint</Application>
  <PresentationFormat>Widescreen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L2 Switching Lab</vt:lpstr>
      <vt:lpstr>Diagram</vt:lpstr>
      <vt:lpstr>Configuring Ethernet Switching</vt:lpstr>
      <vt:lpstr>Configuring Static MAC Addresses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81</cp:revision>
  <dcterms:created xsi:type="dcterms:W3CDTF">2019-02-27T16:42:59Z</dcterms:created>
  <dcterms:modified xsi:type="dcterms:W3CDTF">2023-04-29T18:33:46Z</dcterms:modified>
</cp:coreProperties>
</file>