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78" r:id="rId4"/>
    <p:sldId id="280" r:id="rId5"/>
    <p:sldId id="281" r:id="rId6"/>
    <p:sldId id="282" r:id="rId7"/>
    <p:sldId id="269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84673" autoAdjust="0"/>
  </p:normalViewPr>
  <p:slideViewPr>
    <p:cSldViewPr snapToGrid="0" snapToObjects="1">
      <p:cViewPr varScale="1">
        <p:scale>
          <a:sx n="72" d="100"/>
          <a:sy n="72" d="100"/>
        </p:scale>
        <p:origin x="4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11/6/2022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Virtual Local Area Networks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VLAN?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VLANs allow for the segregation of individual ports on a single physical switch into separate broadcast domains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996364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803" y="5029202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3542296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5477377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77012" y="5488154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4504321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DF0FED-7E5C-41BA-9633-72A3A55940AF}"/>
              </a:ext>
            </a:extLst>
          </p:cNvPr>
          <p:cNvSpPr txBox="1"/>
          <p:nvPr/>
        </p:nvSpPr>
        <p:spPr>
          <a:xfrm>
            <a:off x="5690173" y="5891336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5076700"/>
            <a:ext cx="910627" cy="8013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5FE416-ABCC-41A7-B247-C3C343923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11" y="4538259"/>
            <a:ext cx="355070" cy="4657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C5486B-6132-4A0B-9496-9E2B19064899}"/>
              </a:ext>
            </a:extLst>
          </p:cNvPr>
          <p:cNvSpPr txBox="1"/>
          <p:nvPr/>
        </p:nvSpPr>
        <p:spPr>
          <a:xfrm>
            <a:off x="3624098" y="4902813"/>
            <a:ext cx="172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Broadcast frame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BBC06AE-E205-4A36-9756-F2D00212DB52}"/>
              </a:ext>
            </a:extLst>
          </p:cNvPr>
          <p:cNvCxnSpPr/>
          <p:nvPr/>
        </p:nvCxnSpPr>
        <p:spPr>
          <a:xfrm>
            <a:off x="3816626" y="5272145"/>
            <a:ext cx="10866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96867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317296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43972" y="6017902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706ACE-476B-43F3-A955-215D7F6FAEE9}"/>
              </a:ext>
            </a:extLst>
          </p:cNvPr>
          <p:cNvCxnSpPr>
            <a:cxnSpLocks/>
          </p:cNvCxnSpPr>
          <p:nvPr/>
        </p:nvCxnSpPr>
        <p:spPr>
          <a:xfrm flipV="1">
            <a:off x="6226292" y="4638261"/>
            <a:ext cx="0" cy="449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B8046F-0521-4CDE-9FCF-7005D975B8DD}"/>
              </a:ext>
            </a:extLst>
          </p:cNvPr>
          <p:cNvSpPr txBox="1"/>
          <p:nvPr/>
        </p:nvSpPr>
        <p:spPr>
          <a:xfrm>
            <a:off x="6587975" y="5167310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Switchport Designations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Switchports can be configured in either access or trunk mode</a:t>
            </a:r>
          </a:p>
          <a:p>
            <a:pPr lvl="1"/>
            <a:r>
              <a:rPr lang="en-US" dirty="0"/>
              <a:t>Default configuration sets all ports in access mode in the default VLAN.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Access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70459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Access ports carry untagged traffic for a single broadcast domain</a:t>
            </a:r>
          </a:p>
          <a:p>
            <a:pPr lvl="1"/>
            <a:r>
              <a:rPr lang="en-US" dirty="0"/>
              <a:t>Typically access ports are ones connecting to end-user devices such as workstations and printers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</p:spTree>
    <p:extLst>
      <p:ext uri="{BB962C8B-B14F-4D97-AF65-F5344CB8AC3E}">
        <p14:creationId xmlns:p14="http://schemas.microsoft.com/office/powerpoint/2010/main" val="199159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Trunk 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79285"/>
            <a:ext cx="11305011" cy="1019786"/>
          </a:xfrm>
        </p:spPr>
        <p:txBody>
          <a:bodyPr>
            <a:normAutofit/>
          </a:bodyPr>
          <a:lstStyle/>
          <a:p>
            <a:r>
              <a:rPr lang="en-US" dirty="0"/>
              <a:t>Trunk ports carry tagged traffic and can belong to multiple broadcast domains</a:t>
            </a:r>
          </a:p>
          <a:p>
            <a:pPr lvl="1"/>
            <a:r>
              <a:rPr lang="en-US" dirty="0"/>
              <a:t>Trunk ports are typically ports connecting to other switches or devices which must communicate over multiple VLANs, such as Wireless Access Points and Hypervisors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873989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836014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98834" y="2468144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35803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VLAN Tagging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9539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traffic is sent over a trunk port, a tag is inserted into the frame header to differentiate which VLAN traffic is being transmitted on</a:t>
            </a:r>
          </a:p>
          <a:p>
            <a:pPr lvl="1"/>
            <a:r>
              <a:rPr lang="en-US" dirty="0"/>
              <a:t>The receiving switch inspects the tag and processes the incoming frame in the context of the target VLAN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AFDDC29-1F4E-40EC-9376-C6BE90F7D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0480595"/>
              </p:ext>
            </p:extLst>
          </p:nvPr>
        </p:nvGraphicFramePr>
        <p:xfrm>
          <a:off x="2162292" y="2345219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498526B-E680-4A14-A235-74D097885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276" y="3788440"/>
            <a:ext cx="495300" cy="962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7D6D0-8891-4E47-BA48-5287C5380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508" y="5240605"/>
            <a:ext cx="495300" cy="9620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C9009-0E2F-46DC-965B-5B652E83990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8576" y="4269453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85C1D-3B7C-4140-A91C-C92552C40EF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64717" y="569955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2190C-6A31-4DA3-A545-DB622F61E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987" y="3868776"/>
            <a:ext cx="910627" cy="801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E6C93-E496-4EBE-8D89-9F12F78AA5C5}"/>
              </a:ext>
            </a:extLst>
          </p:cNvPr>
          <p:cNvSpPr txBox="1"/>
          <p:nvPr/>
        </p:nvSpPr>
        <p:spPr>
          <a:xfrm>
            <a:off x="2919830" y="47607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F858-E84B-4A11-A11D-AF8D6EA5AB52}"/>
              </a:ext>
            </a:extLst>
          </p:cNvPr>
          <p:cNvSpPr txBox="1"/>
          <p:nvPr/>
        </p:nvSpPr>
        <p:spPr>
          <a:xfrm>
            <a:off x="8431677" y="62293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8D399D9-F198-41B2-956E-94C4B2B5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5001" y="5403180"/>
            <a:ext cx="910627" cy="8013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582972-6C4E-4D33-840F-183766EA0CB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070301" y="4670128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3961A02-D565-4BA2-8D0A-64339A8B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906" y="5250129"/>
            <a:ext cx="495300" cy="9620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4E8AC-6D6E-4199-B7CE-1581B21306A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86206" y="5731142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82253B-269E-4451-BB15-897608425A7D}"/>
              </a:ext>
            </a:extLst>
          </p:cNvPr>
          <p:cNvSpPr txBox="1"/>
          <p:nvPr/>
        </p:nvSpPr>
        <p:spPr>
          <a:xfrm>
            <a:off x="2957460" y="622243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7C53B6-9A1F-4C60-A0DB-A3504FCB706B}"/>
              </a:ext>
            </a:extLst>
          </p:cNvPr>
          <p:cNvCxnSpPr/>
          <p:nvPr/>
        </p:nvCxnSpPr>
        <p:spPr>
          <a:xfrm>
            <a:off x="6281530" y="4670128"/>
            <a:ext cx="0" cy="73305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336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1143</TotalTime>
  <Words>230</Words>
  <Application>Microsoft Office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VLANs</vt:lpstr>
      <vt:lpstr>What is a VLAN?</vt:lpstr>
      <vt:lpstr>Switchport Designations</vt:lpstr>
      <vt:lpstr>Access Ports</vt:lpstr>
      <vt:lpstr>Trunk Ports</vt:lpstr>
      <vt:lpstr>VLAN Tagging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67</cp:revision>
  <dcterms:created xsi:type="dcterms:W3CDTF">2019-02-27T16:42:59Z</dcterms:created>
  <dcterms:modified xsi:type="dcterms:W3CDTF">2022-11-06T14:31:27Z</dcterms:modified>
</cp:coreProperties>
</file>