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80" r:id="rId4"/>
    <p:sldId id="278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38" autoAdjust="0"/>
  </p:normalViewPr>
  <p:slideViewPr>
    <p:cSldViewPr snapToGrid="0" snapToObjects="1">
      <p:cViewPr varScale="1">
        <p:scale>
          <a:sx n="100" d="100"/>
          <a:sy n="100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Junos VLAN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Configuring and Verifying VLANs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The Default VLAN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084595"/>
          </a:xfrm>
        </p:spPr>
        <p:txBody>
          <a:bodyPr>
            <a:normAutofit fontScale="92500"/>
          </a:bodyPr>
          <a:lstStyle/>
          <a:p>
            <a:r>
              <a:rPr lang="en-US" dirty="0"/>
              <a:t>Default EX configuration enables all switchports and associates them with the default VLAN</a:t>
            </a:r>
          </a:p>
          <a:p>
            <a:pPr lvl="1"/>
            <a:r>
              <a:rPr lang="en-US" dirty="0"/>
              <a:t>An asterisk (*) indicates the interface is active</a:t>
            </a:r>
          </a:p>
          <a:p>
            <a:pPr lvl="1"/>
            <a:r>
              <a:rPr lang="en-US" dirty="0"/>
              <a:t>The default VLAN ID maybe be changed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 </a:t>
            </a:r>
            <a:r>
              <a:rPr lang="en-US" dirty="0"/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C6FD3-9AA7-4393-9BF2-1DE73ED22C6A}"/>
              </a:ext>
            </a:extLst>
          </p:cNvPr>
          <p:cNvSpPr txBox="1"/>
          <p:nvPr/>
        </p:nvSpPr>
        <p:spPr>
          <a:xfrm>
            <a:off x="861392" y="2628154"/>
            <a:ext cx="108493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ge-0/0/0.0*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ge-0/0/1.0*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-id 100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ge-0/0/0.0*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ge-0/0/1.0*</a:t>
            </a:r>
          </a:p>
        </p:txBody>
      </p:sp>
    </p:spTree>
    <p:extLst>
      <p:ext uri="{BB962C8B-B14F-4D97-AF65-F5344CB8AC3E}">
        <p14:creationId xmlns:p14="http://schemas.microsoft.com/office/powerpoint/2010/main" val="32936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VLANs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VLANs are configured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configuration hierarchy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38C0-69C2-4C6F-9094-A446DB25776F}"/>
              </a:ext>
            </a:extLst>
          </p:cNvPr>
          <p:cNvSpPr txBox="1"/>
          <p:nvPr/>
        </p:nvSpPr>
        <p:spPr>
          <a:xfrm>
            <a:off x="405725" y="2274838"/>
            <a:ext cx="4245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v950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 "MGMT";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-id 950;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Access Ports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Access ports are configured by setting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 access</a:t>
            </a:r>
            <a:r>
              <a:rPr lang="en-US" dirty="0"/>
              <a:t> command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 interfaces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unit 0 family ethernet-switching</a:t>
            </a:r>
            <a:r>
              <a:rPr lang="en-US" dirty="0"/>
              <a:t> hierarchy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38C0-69C2-4C6F-9094-A446DB25776F}"/>
              </a:ext>
            </a:extLst>
          </p:cNvPr>
          <p:cNvSpPr txBox="1"/>
          <p:nvPr/>
        </p:nvSpPr>
        <p:spPr>
          <a:xfrm>
            <a:off x="481263" y="2469982"/>
            <a:ext cx="78106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default;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ge-0/0/1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MGMT;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interface-mode access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v950;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3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Verifying VLAN Assignments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937464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operational mode command to verify VLAN configuration</a:t>
            </a:r>
          </a:p>
          <a:p>
            <a:pPr lvl="1"/>
            <a:r>
              <a:rPr lang="en-US" dirty="0"/>
              <a:t>An asterisk (*) indicates the interface is active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5A972-A722-4CA7-8A5B-917222353EED}"/>
              </a:ext>
            </a:extLst>
          </p:cNvPr>
          <p:cNvSpPr txBox="1"/>
          <p:nvPr/>
        </p:nvSpPr>
        <p:spPr>
          <a:xfrm>
            <a:off x="861392" y="2628154"/>
            <a:ext cx="10849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ge-0/0/0.0*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v950                  950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             ge-0/0/1.0*</a:t>
            </a:r>
          </a:p>
        </p:txBody>
      </p:sp>
    </p:spTree>
    <p:extLst>
      <p:ext uri="{BB962C8B-B14F-4D97-AF65-F5344CB8AC3E}">
        <p14:creationId xmlns:p14="http://schemas.microsoft.com/office/powerpoint/2010/main" val="848459768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1107</TotalTime>
  <Words>327</Words>
  <Application>Microsoft Macintosh PowerPoint</Application>
  <PresentationFormat>Widescreen</PresentationFormat>
  <Paragraphs>75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Configuring and Verifying VLANs</vt:lpstr>
      <vt:lpstr>The Default VLAN</vt:lpstr>
      <vt:lpstr>Configuring VLANs</vt:lpstr>
      <vt:lpstr>Configuring Access Ports</vt:lpstr>
      <vt:lpstr>Verifying VLAN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69</cp:revision>
  <dcterms:created xsi:type="dcterms:W3CDTF">2019-02-27T16:42:59Z</dcterms:created>
  <dcterms:modified xsi:type="dcterms:W3CDTF">2023-03-26T13:22:24Z</dcterms:modified>
</cp:coreProperties>
</file>