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78" r:id="rId4"/>
    <p:sldId id="286" r:id="rId5"/>
    <p:sldId id="287" r:id="rId6"/>
    <p:sldId id="288" r:id="rId7"/>
    <p:sldId id="291" r:id="rId8"/>
    <p:sldId id="289" r:id="rId9"/>
    <p:sldId id="292" r:id="rId10"/>
    <p:sldId id="293" r:id="rId11"/>
    <p:sldId id="290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Switches exchange BPDUs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Root bridge is elected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Least cost path to root is calculated by each switch to determine port roles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Spanning Tree is fully converged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EE729-5843-4920-BE7F-3463530E30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E6169A-E379-4913-8CE9-541D8C9DA353}">
      <dgm:prSet phldrT="[Text]"/>
      <dgm:spPr/>
      <dgm:t>
        <a:bodyPr/>
        <a:lstStyle/>
        <a:p>
          <a:r>
            <a:rPr lang="en-US" dirty="0"/>
            <a:t>Blocking</a:t>
          </a:r>
        </a:p>
      </dgm:t>
    </dgm:pt>
    <dgm:pt modelId="{22524108-2C24-4863-9453-CF1D9F1E5E9F}" type="parTrans" cxnId="{4E07C8C9-D232-4321-BDD1-A1DC0AEFF044}">
      <dgm:prSet/>
      <dgm:spPr/>
      <dgm:t>
        <a:bodyPr/>
        <a:lstStyle/>
        <a:p>
          <a:endParaRPr lang="en-US"/>
        </a:p>
      </dgm:t>
    </dgm:pt>
    <dgm:pt modelId="{E67CBE28-7372-493F-87E4-D12D2847A5A9}" type="sibTrans" cxnId="{4E07C8C9-D232-4321-BDD1-A1DC0AEFF044}">
      <dgm:prSet/>
      <dgm:spPr/>
      <dgm:t>
        <a:bodyPr/>
        <a:lstStyle/>
        <a:p>
          <a:endParaRPr lang="en-US"/>
        </a:p>
      </dgm:t>
    </dgm:pt>
    <dgm:pt modelId="{AECD1A32-709B-40E3-879C-97208833BE7F}">
      <dgm:prSet phldrT="[Text]"/>
      <dgm:spPr/>
      <dgm:t>
        <a:bodyPr/>
        <a:lstStyle/>
        <a:p>
          <a:r>
            <a:rPr lang="en-US" dirty="0"/>
            <a:t>The port drops all data packets and listens to BPDUs</a:t>
          </a:r>
        </a:p>
      </dgm:t>
    </dgm:pt>
    <dgm:pt modelId="{EB1AF4BB-BCC9-4611-8CC2-305F5C62E8E7}" type="parTrans" cxnId="{6A38985A-EFBF-45B5-A7A4-6259F5EB3156}">
      <dgm:prSet/>
      <dgm:spPr/>
      <dgm:t>
        <a:bodyPr/>
        <a:lstStyle/>
        <a:p>
          <a:endParaRPr lang="en-US"/>
        </a:p>
      </dgm:t>
    </dgm:pt>
    <dgm:pt modelId="{DC6CC4B3-0166-487C-8149-D839B38B7691}" type="sibTrans" cxnId="{6A38985A-EFBF-45B5-A7A4-6259F5EB3156}">
      <dgm:prSet/>
      <dgm:spPr/>
      <dgm:t>
        <a:bodyPr/>
        <a:lstStyle/>
        <a:p>
          <a:endParaRPr lang="en-US"/>
        </a:p>
      </dgm:t>
    </dgm:pt>
    <dgm:pt modelId="{389D6980-DF6A-4F48-9546-01858854B7EC}">
      <dgm:prSet phldrT="[Text]"/>
      <dgm:spPr/>
      <dgm:t>
        <a:bodyPr/>
        <a:lstStyle/>
        <a:p>
          <a:r>
            <a:rPr lang="en-US" dirty="0"/>
            <a:t>The port is not used in active topology for user traffic</a:t>
          </a:r>
        </a:p>
      </dgm:t>
    </dgm:pt>
    <dgm:pt modelId="{C0EA6421-5D93-4149-835E-E55E6C2982A7}" type="parTrans" cxnId="{1382C4EB-6C1A-4B76-8BDC-978B8F7C8CBF}">
      <dgm:prSet/>
      <dgm:spPr/>
      <dgm:t>
        <a:bodyPr/>
        <a:lstStyle/>
        <a:p>
          <a:endParaRPr lang="en-US"/>
        </a:p>
      </dgm:t>
    </dgm:pt>
    <dgm:pt modelId="{63E09FC6-273E-4C25-9B68-424235C00067}" type="sibTrans" cxnId="{1382C4EB-6C1A-4B76-8BDC-978B8F7C8CBF}">
      <dgm:prSet/>
      <dgm:spPr/>
      <dgm:t>
        <a:bodyPr/>
        <a:lstStyle/>
        <a:p>
          <a:endParaRPr lang="en-US"/>
        </a:p>
      </dgm:t>
    </dgm:pt>
    <dgm:pt modelId="{5B567A92-9BB0-4106-BD96-5C13063746A9}">
      <dgm:prSet phldrT="[Text]"/>
      <dgm:spPr/>
      <dgm:t>
        <a:bodyPr/>
        <a:lstStyle/>
        <a:p>
          <a:r>
            <a:rPr lang="en-US" dirty="0"/>
            <a:t>Listening</a:t>
          </a:r>
        </a:p>
      </dgm:t>
    </dgm:pt>
    <dgm:pt modelId="{449FCFC9-7A1D-4A54-BFFD-7DF7271F5642}" type="parTrans" cxnId="{71CEB1B7-72CE-4BD3-8176-3F14BF9900E3}">
      <dgm:prSet/>
      <dgm:spPr/>
      <dgm:t>
        <a:bodyPr/>
        <a:lstStyle/>
        <a:p>
          <a:endParaRPr lang="en-US"/>
        </a:p>
      </dgm:t>
    </dgm:pt>
    <dgm:pt modelId="{3575087C-74C7-4862-864B-4E185B5AB32F}" type="sibTrans" cxnId="{71CEB1B7-72CE-4BD3-8176-3F14BF9900E3}">
      <dgm:prSet/>
      <dgm:spPr/>
      <dgm:t>
        <a:bodyPr/>
        <a:lstStyle/>
        <a:p>
          <a:endParaRPr lang="en-US"/>
        </a:p>
      </dgm:t>
    </dgm:pt>
    <dgm:pt modelId="{08FB34EC-16F8-4CC1-89C7-AF39D53AB500}">
      <dgm:prSet phldrT="[Text]"/>
      <dgm:spPr/>
      <dgm:t>
        <a:bodyPr/>
        <a:lstStyle/>
        <a:p>
          <a:r>
            <a:rPr lang="en-US" dirty="0"/>
            <a:t>The port drops all data packets and listens to BPDUs</a:t>
          </a:r>
        </a:p>
      </dgm:t>
    </dgm:pt>
    <dgm:pt modelId="{8BB7ACBF-9A61-40E2-82C2-F05B81715C13}" type="parTrans" cxnId="{8A7A7802-E5EA-460B-89C1-B981D420DFC0}">
      <dgm:prSet/>
      <dgm:spPr/>
      <dgm:t>
        <a:bodyPr/>
        <a:lstStyle/>
        <a:p>
          <a:endParaRPr lang="en-US"/>
        </a:p>
      </dgm:t>
    </dgm:pt>
    <dgm:pt modelId="{325CFBC8-983F-423F-BF0D-CDCEB5D09387}" type="sibTrans" cxnId="{8A7A7802-E5EA-460B-89C1-B981D420DFC0}">
      <dgm:prSet/>
      <dgm:spPr/>
      <dgm:t>
        <a:bodyPr/>
        <a:lstStyle/>
        <a:p>
          <a:endParaRPr lang="en-US"/>
        </a:p>
      </dgm:t>
    </dgm:pt>
    <dgm:pt modelId="{570979AE-FE6B-49B7-9868-18EF31F3B135}">
      <dgm:prSet phldrT="[Text]"/>
      <dgm:spPr/>
      <dgm:t>
        <a:bodyPr/>
        <a:lstStyle/>
        <a:p>
          <a:r>
            <a:rPr lang="en-US" dirty="0"/>
            <a:t>The first state of a port to be used in an active topology for user traffic</a:t>
          </a:r>
        </a:p>
      </dgm:t>
    </dgm:pt>
    <dgm:pt modelId="{9A04ECD9-81F0-4F6B-9911-3D0B21D614E2}" type="parTrans" cxnId="{8428BE9D-8F2A-4CD8-91FA-DD39A73A63B6}">
      <dgm:prSet/>
      <dgm:spPr/>
      <dgm:t>
        <a:bodyPr/>
        <a:lstStyle/>
        <a:p>
          <a:endParaRPr lang="en-US"/>
        </a:p>
      </dgm:t>
    </dgm:pt>
    <dgm:pt modelId="{8E76B3A5-47B2-4DCA-B51D-A437D510B867}" type="sibTrans" cxnId="{8428BE9D-8F2A-4CD8-91FA-DD39A73A63B6}">
      <dgm:prSet/>
      <dgm:spPr/>
      <dgm:t>
        <a:bodyPr/>
        <a:lstStyle/>
        <a:p>
          <a:endParaRPr lang="en-US"/>
        </a:p>
      </dgm:t>
    </dgm:pt>
    <dgm:pt modelId="{66A21462-58DF-43A9-82F6-E60CC13B534A}">
      <dgm:prSet phldrT="[Text]"/>
      <dgm:spPr/>
      <dgm:t>
        <a:bodyPr/>
        <a:lstStyle/>
        <a:p>
          <a:r>
            <a:rPr lang="en-US" dirty="0"/>
            <a:t>Learning</a:t>
          </a:r>
        </a:p>
      </dgm:t>
    </dgm:pt>
    <dgm:pt modelId="{1DEA8617-D9B7-4D16-BD58-AAFEF9F57622}" type="parTrans" cxnId="{77D9A64B-E70A-41D5-B7A4-CF18C7228BC4}">
      <dgm:prSet/>
      <dgm:spPr/>
      <dgm:t>
        <a:bodyPr/>
        <a:lstStyle/>
        <a:p>
          <a:endParaRPr lang="en-US"/>
        </a:p>
      </dgm:t>
    </dgm:pt>
    <dgm:pt modelId="{46268877-F2DD-492F-A473-8022BFAD7B91}" type="sibTrans" cxnId="{77D9A64B-E70A-41D5-B7A4-CF18C7228BC4}">
      <dgm:prSet/>
      <dgm:spPr/>
      <dgm:t>
        <a:bodyPr/>
        <a:lstStyle/>
        <a:p>
          <a:endParaRPr lang="en-US"/>
        </a:p>
      </dgm:t>
    </dgm:pt>
    <dgm:pt modelId="{444A44B2-B6E1-4EF7-9926-0EE32635997D}">
      <dgm:prSet phldrT="[Text]"/>
      <dgm:spPr/>
      <dgm:t>
        <a:bodyPr/>
        <a:lstStyle/>
        <a:p>
          <a:r>
            <a:rPr lang="en-US" dirty="0"/>
            <a:t>Port drops all data packets and listens to BPDUs</a:t>
          </a:r>
        </a:p>
      </dgm:t>
    </dgm:pt>
    <dgm:pt modelId="{7635B6B5-67AC-4D36-984D-FE212FB8EF16}" type="parTrans" cxnId="{29D4848A-5D16-4680-8574-67F99636A234}">
      <dgm:prSet/>
      <dgm:spPr/>
      <dgm:t>
        <a:bodyPr/>
        <a:lstStyle/>
        <a:p>
          <a:endParaRPr lang="en-US"/>
        </a:p>
      </dgm:t>
    </dgm:pt>
    <dgm:pt modelId="{8D8DFC29-2271-42B7-9C5E-D703D5798E7C}" type="sibTrans" cxnId="{29D4848A-5D16-4680-8574-67F99636A234}">
      <dgm:prSet/>
      <dgm:spPr/>
      <dgm:t>
        <a:bodyPr/>
        <a:lstStyle/>
        <a:p>
          <a:endParaRPr lang="en-US"/>
        </a:p>
      </dgm:t>
    </dgm:pt>
    <dgm:pt modelId="{875291DC-2B88-41C2-BF70-515957DAC942}">
      <dgm:prSet phldrT="[Text]"/>
      <dgm:spPr/>
      <dgm:t>
        <a:bodyPr/>
        <a:lstStyle/>
        <a:p>
          <a:r>
            <a:rPr lang="en-US" dirty="0"/>
            <a:t>The switch learns MAC addresses seen from incoming frames on the port though does not forward the frames</a:t>
          </a:r>
        </a:p>
      </dgm:t>
    </dgm:pt>
    <dgm:pt modelId="{23706F34-D2DA-4729-8004-EDC4A578BEC0}" type="parTrans" cxnId="{ACD8C114-1310-4C32-94EA-3148421E42E1}">
      <dgm:prSet/>
      <dgm:spPr/>
      <dgm:t>
        <a:bodyPr/>
        <a:lstStyle/>
        <a:p>
          <a:endParaRPr lang="en-US"/>
        </a:p>
      </dgm:t>
    </dgm:pt>
    <dgm:pt modelId="{BAB34D96-35B3-4941-9DAF-5503485A3398}" type="sibTrans" cxnId="{ACD8C114-1310-4C32-94EA-3148421E42E1}">
      <dgm:prSet/>
      <dgm:spPr/>
      <dgm:t>
        <a:bodyPr/>
        <a:lstStyle/>
        <a:p>
          <a:endParaRPr lang="en-US"/>
        </a:p>
      </dgm:t>
    </dgm:pt>
    <dgm:pt modelId="{9016B1AC-B474-4E15-AE4B-8FB47C11925C}">
      <dgm:prSet phldrT="[Text]"/>
      <dgm:spPr/>
      <dgm:t>
        <a:bodyPr/>
        <a:lstStyle/>
        <a:p>
          <a:r>
            <a:rPr lang="en-US" dirty="0"/>
            <a:t>Forwarding</a:t>
          </a:r>
        </a:p>
      </dgm:t>
    </dgm:pt>
    <dgm:pt modelId="{2BE461AE-4D25-4ECF-A536-0A713D8F05E4}" type="parTrans" cxnId="{92D64C95-B1B1-496D-A980-90AB5A24D053}">
      <dgm:prSet/>
      <dgm:spPr/>
      <dgm:t>
        <a:bodyPr/>
        <a:lstStyle/>
        <a:p>
          <a:endParaRPr lang="en-US"/>
        </a:p>
      </dgm:t>
    </dgm:pt>
    <dgm:pt modelId="{69269CB7-FD3D-48B6-9ED3-EA6AA706D540}" type="sibTrans" cxnId="{92D64C95-B1B1-496D-A980-90AB5A24D053}">
      <dgm:prSet/>
      <dgm:spPr/>
      <dgm:t>
        <a:bodyPr/>
        <a:lstStyle/>
        <a:p>
          <a:endParaRPr lang="en-US"/>
        </a:p>
      </dgm:t>
    </dgm:pt>
    <dgm:pt modelId="{95A9BE11-D653-4B96-A10D-88F38C391ECB}">
      <dgm:prSet phldrT="[Text]"/>
      <dgm:spPr/>
      <dgm:t>
        <a:bodyPr/>
        <a:lstStyle/>
        <a:p>
          <a:r>
            <a:rPr lang="en-US" dirty="0"/>
            <a:t>The port receives and forwards data packets and sends and receives BPDUs</a:t>
          </a:r>
        </a:p>
      </dgm:t>
    </dgm:pt>
    <dgm:pt modelId="{36FD6452-32DA-44C5-8086-C0B1CBE65E20}" type="parTrans" cxnId="{4AA07502-EEA9-4F1C-AC46-4883970FF56B}">
      <dgm:prSet/>
      <dgm:spPr/>
      <dgm:t>
        <a:bodyPr/>
        <a:lstStyle/>
        <a:p>
          <a:endParaRPr lang="en-US"/>
        </a:p>
      </dgm:t>
    </dgm:pt>
    <dgm:pt modelId="{F9CE440C-92E8-4CF8-BF14-7A73EA413991}" type="sibTrans" cxnId="{4AA07502-EEA9-4F1C-AC46-4883970FF56B}">
      <dgm:prSet/>
      <dgm:spPr/>
      <dgm:t>
        <a:bodyPr/>
        <a:lstStyle/>
        <a:p>
          <a:endParaRPr lang="en-US"/>
        </a:p>
      </dgm:t>
    </dgm:pt>
    <dgm:pt modelId="{C02D6589-584E-4142-A5E0-1D248937DB17}">
      <dgm:prSet phldrT="[Text]"/>
      <dgm:spPr/>
      <dgm:t>
        <a:bodyPr/>
        <a:lstStyle/>
        <a:p>
          <a:r>
            <a:rPr lang="en-US" dirty="0"/>
            <a:t>The final state of a port to be used in an active topology for user traffic</a:t>
          </a:r>
        </a:p>
      </dgm:t>
    </dgm:pt>
    <dgm:pt modelId="{609D5D90-1C37-432E-8A73-729E68EE75A7}" type="parTrans" cxnId="{5C5F3792-E907-4DFF-82DB-FB6681F79136}">
      <dgm:prSet/>
      <dgm:spPr/>
      <dgm:t>
        <a:bodyPr/>
        <a:lstStyle/>
        <a:p>
          <a:endParaRPr lang="en-US"/>
        </a:p>
      </dgm:t>
    </dgm:pt>
    <dgm:pt modelId="{EDBCE7AD-3A77-4494-9AA4-61A651285966}" type="sibTrans" cxnId="{5C5F3792-E907-4DFF-82DB-FB6681F79136}">
      <dgm:prSet/>
      <dgm:spPr/>
      <dgm:t>
        <a:bodyPr/>
        <a:lstStyle/>
        <a:p>
          <a:endParaRPr lang="en-US"/>
        </a:p>
      </dgm:t>
    </dgm:pt>
    <dgm:pt modelId="{F4B4EDA1-DB00-4059-9C49-34346AF0012C}" type="pres">
      <dgm:prSet presAssocID="{DE7EE729-5843-4920-BE7F-3463530E30B4}" presName="Name0" presStyleCnt="0">
        <dgm:presLayoutVars>
          <dgm:dir/>
          <dgm:animLvl val="lvl"/>
          <dgm:resizeHandles val="exact"/>
        </dgm:presLayoutVars>
      </dgm:prSet>
      <dgm:spPr/>
    </dgm:pt>
    <dgm:pt modelId="{322C360C-0EB3-4364-BEC3-3E4426D560B9}" type="pres">
      <dgm:prSet presAssocID="{12E6169A-E379-4913-8CE9-541D8C9DA353}" presName="linNode" presStyleCnt="0"/>
      <dgm:spPr/>
    </dgm:pt>
    <dgm:pt modelId="{8EE054F6-F129-47B9-9176-BF29116CD62F}" type="pres">
      <dgm:prSet presAssocID="{12E6169A-E379-4913-8CE9-541D8C9DA35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509AF9A-9597-4A25-A535-AB591083CDAD}" type="pres">
      <dgm:prSet presAssocID="{12E6169A-E379-4913-8CE9-541D8C9DA353}" presName="descendantText" presStyleLbl="alignAccFollowNode1" presStyleIdx="0" presStyleCnt="4">
        <dgm:presLayoutVars>
          <dgm:bulletEnabled val="1"/>
        </dgm:presLayoutVars>
      </dgm:prSet>
      <dgm:spPr/>
    </dgm:pt>
    <dgm:pt modelId="{0A72BDEA-CE0C-4013-893C-699820B6BA3A}" type="pres">
      <dgm:prSet presAssocID="{E67CBE28-7372-493F-87E4-D12D2847A5A9}" presName="sp" presStyleCnt="0"/>
      <dgm:spPr/>
    </dgm:pt>
    <dgm:pt modelId="{51C227E5-99D7-4825-A143-E5AA11457A1F}" type="pres">
      <dgm:prSet presAssocID="{5B567A92-9BB0-4106-BD96-5C13063746A9}" presName="linNode" presStyleCnt="0"/>
      <dgm:spPr/>
    </dgm:pt>
    <dgm:pt modelId="{27C4F97A-1D70-4165-B76E-F1490E440A31}" type="pres">
      <dgm:prSet presAssocID="{5B567A92-9BB0-4106-BD96-5C13063746A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7C4B2E7-8E00-4987-AC66-20AF89E86C13}" type="pres">
      <dgm:prSet presAssocID="{5B567A92-9BB0-4106-BD96-5C13063746A9}" presName="descendantText" presStyleLbl="alignAccFollowNode1" presStyleIdx="1" presStyleCnt="4">
        <dgm:presLayoutVars>
          <dgm:bulletEnabled val="1"/>
        </dgm:presLayoutVars>
      </dgm:prSet>
      <dgm:spPr/>
    </dgm:pt>
    <dgm:pt modelId="{45A7A92F-DE5B-4F67-8DC6-2F154B766231}" type="pres">
      <dgm:prSet presAssocID="{3575087C-74C7-4862-864B-4E185B5AB32F}" presName="sp" presStyleCnt="0"/>
      <dgm:spPr/>
    </dgm:pt>
    <dgm:pt modelId="{CB521AD2-810F-4D6A-B970-A4AFEF5DC899}" type="pres">
      <dgm:prSet presAssocID="{66A21462-58DF-43A9-82F6-E60CC13B534A}" presName="linNode" presStyleCnt="0"/>
      <dgm:spPr/>
    </dgm:pt>
    <dgm:pt modelId="{6E24F094-307A-406B-9B52-B71CC13FB02E}" type="pres">
      <dgm:prSet presAssocID="{66A21462-58DF-43A9-82F6-E60CC13B53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1FB4DB1-D3B5-4E3D-8D0B-CB779082EA25}" type="pres">
      <dgm:prSet presAssocID="{66A21462-58DF-43A9-82F6-E60CC13B534A}" presName="descendantText" presStyleLbl="alignAccFollowNode1" presStyleIdx="2" presStyleCnt="4">
        <dgm:presLayoutVars>
          <dgm:bulletEnabled val="1"/>
        </dgm:presLayoutVars>
      </dgm:prSet>
      <dgm:spPr/>
    </dgm:pt>
    <dgm:pt modelId="{11A35895-3478-41A5-91D2-9A733B0B2B4A}" type="pres">
      <dgm:prSet presAssocID="{46268877-F2DD-492F-A473-8022BFAD7B91}" presName="sp" presStyleCnt="0"/>
      <dgm:spPr/>
    </dgm:pt>
    <dgm:pt modelId="{1F220BCA-BE52-4675-9843-5A0FA585AAA7}" type="pres">
      <dgm:prSet presAssocID="{9016B1AC-B474-4E15-AE4B-8FB47C11925C}" presName="linNode" presStyleCnt="0"/>
      <dgm:spPr/>
    </dgm:pt>
    <dgm:pt modelId="{F22B821D-F592-42CB-B6E9-53BC4771C3A3}" type="pres">
      <dgm:prSet presAssocID="{9016B1AC-B474-4E15-AE4B-8FB47C11925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A99B91E-E292-4C4D-AC5A-B01E5F4A210D}" type="pres">
      <dgm:prSet presAssocID="{9016B1AC-B474-4E15-AE4B-8FB47C11925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AA07502-EEA9-4F1C-AC46-4883970FF56B}" srcId="{9016B1AC-B474-4E15-AE4B-8FB47C11925C}" destId="{95A9BE11-D653-4B96-A10D-88F38C391ECB}" srcOrd="0" destOrd="0" parTransId="{36FD6452-32DA-44C5-8086-C0B1CBE65E20}" sibTransId="{F9CE440C-92E8-4CF8-BF14-7A73EA413991}"/>
    <dgm:cxn modelId="{8A7A7802-E5EA-460B-89C1-B981D420DFC0}" srcId="{5B567A92-9BB0-4106-BD96-5C13063746A9}" destId="{08FB34EC-16F8-4CC1-89C7-AF39D53AB500}" srcOrd="0" destOrd="0" parTransId="{8BB7ACBF-9A61-40E2-82C2-F05B81715C13}" sibTransId="{325CFBC8-983F-423F-BF0D-CDCEB5D09387}"/>
    <dgm:cxn modelId="{877D1E03-B37A-42E5-92E1-4DC353559D9E}" type="presOf" srcId="{DE7EE729-5843-4920-BE7F-3463530E30B4}" destId="{F4B4EDA1-DB00-4059-9C49-34346AF0012C}" srcOrd="0" destOrd="0" presId="urn:microsoft.com/office/officeart/2005/8/layout/vList5"/>
    <dgm:cxn modelId="{3D0A3611-668F-406B-BE5C-2AD9F43BB62A}" type="presOf" srcId="{389D6980-DF6A-4F48-9546-01858854B7EC}" destId="{D509AF9A-9597-4A25-A535-AB591083CDAD}" srcOrd="0" destOrd="1" presId="urn:microsoft.com/office/officeart/2005/8/layout/vList5"/>
    <dgm:cxn modelId="{51A03811-62E1-43F5-B6B9-D7261E279105}" type="presOf" srcId="{08FB34EC-16F8-4CC1-89C7-AF39D53AB500}" destId="{D7C4B2E7-8E00-4987-AC66-20AF89E86C13}" srcOrd="0" destOrd="0" presId="urn:microsoft.com/office/officeart/2005/8/layout/vList5"/>
    <dgm:cxn modelId="{ACD8C114-1310-4C32-94EA-3148421E42E1}" srcId="{66A21462-58DF-43A9-82F6-E60CC13B534A}" destId="{875291DC-2B88-41C2-BF70-515957DAC942}" srcOrd="1" destOrd="0" parTransId="{23706F34-D2DA-4729-8004-EDC4A578BEC0}" sibTransId="{BAB34D96-35B3-4941-9DAF-5503485A3398}"/>
    <dgm:cxn modelId="{F3E68025-F9DF-45A7-87DA-3810D090C15B}" type="presOf" srcId="{570979AE-FE6B-49B7-9868-18EF31F3B135}" destId="{D7C4B2E7-8E00-4987-AC66-20AF89E86C13}" srcOrd="0" destOrd="1" presId="urn:microsoft.com/office/officeart/2005/8/layout/vList5"/>
    <dgm:cxn modelId="{4CF8A82B-94CF-4ED2-AB47-124C1AFAB522}" type="presOf" srcId="{875291DC-2B88-41C2-BF70-515957DAC942}" destId="{E1FB4DB1-D3B5-4E3D-8D0B-CB779082EA25}" srcOrd="0" destOrd="1" presId="urn:microsoft.com/office/officeart/2005/8/layout/vList5"/>
    <dgm:cxn modelId="{E022792D-591A-4DF1-9625-C8DF9A53F08C}" type="presOf" srcId="{12E6169A-E379-4913-8CE9-541D8C9DA353}" destId="{8EE054F6-F129-47B9-9176-BF29116CD62F}" srcOrd="0" destOrd="0" presId="urn:microsoft.com/office/officeart/2005/8/layout/vList5"/>
    <dgm:cxn modelId="{77D9A64B-E70A-41D5-B7A4-CF18C7228BC4}" srcId="{DE7EE729-5843-4920-BE7F-3463530E30B4}" destId="{66A21462-58DF-43A9-82F6-E60CC13B534A}" srcOrd="2" destOrd="0" parTransId="{1DEA8617-D9B7-4D16-BD58-AAFEF9F57622}" sibTransId="{46268877-F2DD-492F-A473-8022BFAD7B91}"/>
    <dgm:cxn modelId="{6A38985A-EFBF-45B5-A7A4-6259F5EB3156}" srcId="{12E6169A-E379-4913-8CE9-541D8C9DA353}" destId="{AECD1A32-709B-40E3-879C-97208833BE7F}" srcOrd="0" destOrd="0" parTransId="{EB1AF4BB-BCC9-4611-8CC2-305F5C62E8E7}" sibTransId="{DC6CC4B3-0166-487C-8149-D839B38B7691}"/>
    <dgm:cxn modelId="{33B4B85F-DFF1-479D-8051-F7DF8B89F075}" type="presOf" srcId="{5B567A92-9BB0-4106-BD96-5C13063746A9}" destId="{27C4F97A-1D70-4165-B76E-F1490E440A31}" srcOrd="0" destOrd="0" presId="urn:microsoft.com/office/officeart/2005/8/layout/vList5"/>
    <dgm:cxn modelId="{4DF76A78-1BD7-4F35-A314-3793FBA48D1A}" type="presOf" srcId="{444A44B2-B6E1-4EF7-9926-0EE32635997D}" destId="{E1FB4DB1-D3B5-4E3D-8D0B-CB779082EA25}" srcOrd="0" destOrd="0" presId="urn:microsoft.com/office/officeart/2005/8/layout/vList5"/>
    <dgm:cxn modelId="{CBE6017A-2D93-4090-95EE-5E1B78F14DA0}" type="presOf" srcId="{C02D6589-584E-4142-A5E0-1D248937DB17}" destId="{8A99B91E-E292-4C4D-AC5A-B01E5F4A210D}" srcOrd="0" destOrd="1" presId="urn:microsoft.com/office/officeart/2005/8/layout/vList5"/>
    <dgm:cxn modelId="{29D4848A-5D16-4680-8574-67F99636A234}" srcId="{66A21462-58DF-43A9-82F6-E60CC13B534A}" destId="{444A44B2-B6E1-4EF7-9926-0EE32635997D}" srcOrd="0" destOrd="0" parTransId="{7635B6B5-67AC-4D36-984D-FE212FB8EF16}" sibTransId="{8D8DFC29-2271-42B7-9C5E-D703D5798E7C}"/>
    <dgm:cxn modelId="{5C5F3792-E907-4DFF-82DB-FB6681F79136}" srcId="{9016B1AC-B474-4E15-AE4B-8FB47C11925C}" destId="{C02D6589-584E-4142-A5E0-1D248937DB17}" srcOrd="1" destOrd="0" parTransId="{609D5D90-1C37-432E-8A73-729E68EE75A7}" sibTransId="{EDBCE7AD-3A77-4494-9AA4-61A651285966}"/>
    <dgm:cxn modelId="{92D64C95-B1B1-496D-A980-90AB5A24D053}" srcId="{DE7EE729-5843-4920-BE7F-3463530E30B4}" destId="{9016B1AC-B474-4E15-AE4B-8FB47C11925C}" srcOrd="3" destOrd="0" parTransId="{2BE461AE-4D25-4ECF-A536-0A713D8F05E4}" sibTransId="{69269CB7-FD3D-48B6-9ED3-EA6AA706D540}"/>
    <dgm:cxn modelId="{8428BE9D-8F2A-4CD8-91FA-DD39A73A63B6}" srcId="{5B567A92-9BB0-4106-BD96-5C13063746A9}" destId="{570979AE-FE6B-49B7-9868-18EF31F3B135}" srcOrd="1" destOrd="0" parTransId="{9A04ECD9-81F0-4F6B-9911-3D0B21D614E2}" sibTransId="{8E76B3A5-47B2-4DCA-B51D-A437D510B867}"/>
    <dgm:cxn modelId="{725786A5-D388-423E-9F11-36FE91596D4F}" type="presOf" srcId="{9016B1AC-B474-4E15-AE4B-8FB47C11925C}" destId="{F22B821D-F592-42CB-B6E9-53BC4771C3A3}" srcOrd="0" destOrd="0" presId="urn:microsoft.com/office/officeart/2005/8/layout/vList5"/>
    <dgm:cxn modelId="{71CEB1B7-72CE-4BD3-8176-3F14BF9900E3}" srcId="{DE7EE729-5843-4920-BE7F-3463530E30B4}" destId="{5B567A92-9BB0-4106-BD96-5C13063746A9}" srcOrd="1" destOrd="0" parTransId="{449FCFC9-7A1D-4A54-BFFD-7DF7271F5642}" sibTransId="{3575087C-74C7-4862-864B-4E185B5AB32F}"/>
    <dgm:cxn modelId="{333C2DBB-0562-4E87-B801-5374BC5944A5}" type="presOf" srcId="{AECD1A32-709B-40E3-879C-97208833BE7F}" destId="{D509AF9A-9597-4A25-A535-AB591083CDAD}" srcOrd="0" destOrd="0" presId="urn:microsoft.com/office/officeart/2005/8/layout/vList5"/>
    <dgm:cxn modelId="{645E03BD-6C50-4E25-A073-E5B2000BC88F}" type="presOf" srcId="{95A9BE11-D653-4B96-A10D-88F38C391ECB}" destId="{8A99B91E-E292-4C4D-AC5A-B01E5F4A210D}" srcOrd="0" destOrd="0" presId="urn:microsoft.com/office/officeart/2005/8/layout/vList5"/>
    <dgm:cxn modelId="{4E07C8C9-D232-4321-BDD1-A1DC0AEFF044}" srcId="{DE7EE729-5843-4920-BE7F-3463530E30B4}" destId="{12E6169A-E379-4913-8CE9-541D8C9DA353}" srcOrd="0" destOrd="0" parTransId="{22524108-2C24-4863-9453-CF1D9F1E5E9F}" sibTransId="{E67CBE28-7372-493F-87E4-D12D2847A5A9}"/>
    <dgm:cxn modelId="{F7BA0EE2-F37C-45E3-8202-969CC8B4C05B}" type="presOf" srcId="{66A21462-58DF-43A9-82F6-E60CC13B534A}" destId="{6E24F094-307A-406B-9B52-B71CC13FB02E}" srcOrd="0" destOrd="0" presId="urn:microsoft.com/office/officeart/2005/8/layout/vList5"/>
    <dgm:cxn modelId="{1382C4EB-6C1A-4B76-8BDC-978B8F7C8CBF}" srcId="{12E6169A-E379-4913-8CE9-541D8C9DA353}" destId="{389D6980-DF6A-4F48-9546-01858854B7EC}" srcOrd="1" destOrd="0" parTransId="{C0EA6421-5D93-4149-835E-E55E6C2982A7}" sibTransId="{63E09FC6-273E-4C25-9B68-424235C00067}"/>
    <dgm:cxn modelId="{A0B6C283-389D-4963-993C-2E1AE34A3DD9}" type="presParOf" srcId="{F4B4EDA1-DB00-4059-9C49-34346AF0012C}" destId="{322C360C-0EB3-4364-BEC3-3E4426D560B9}" srcOrd="0" destOrd="0" presId="urn:microsoft.com/office/officeart/2005/8/layout/vList5"/>
    <dgm:cxn modelId="{EBBA36BD-3FD6-4271-BBA5-C67548DBF770}" type="presParOf" srcId="{322C360C-0EB3-4364-BEC3-3E4426D560B9}" destId="{8EE054F6-F129-47B9-9176-BF29116CD62F}" srcOrd="0" destOrd="0" presId="urn:microsoft.com/office/officeart/2005/8/layout/vList5"/>
    <dgm:cxn modelId="{8444E67D-67F2-44ED-868E-14C490E73CF7}" type="presParOf" srcId="{322C360C-0EB3-4364-BEC3-3E4426D560B9}" destId="{D509AF9A-9597-4A25-A535-AB591083CDAD}" srcOrd="1" destOrd="0" presId="urn:microsoft.com/office/officeart/2005/8/layout/vList5"/>
    <dgm:cxn modelId="{2A7E6D60-734A-4043-B789-DB47230FA494}" type="presParOf" srcId="{F4B4EDA1-DB00-4059-9C49-34346AF0012C}" destId="{0A72BDEA-CE0C-4013-893C-699820B6BA3A}" srcOrd="1" destOrd="0" presId="urn:microsoft.com/office/officeart/2005/8/layout/vList5"/>
    <dgm:cxn modelId="{3500B282-1199-438F-AB5B-88CD7F4D13FD}" type="presParOf" srcId="{F4B4EDA1-DB00-4059-9C49-34346AF0012C}" destId="{51C227E5-99D7-4825-A143-E5AA11457A1F}" srcOrd="2" destOrd="0" presId="urn:microsoft.com/office/officeart/2005/8/layout/vList5"/>
    <dgm:cxn modelId="{24E8142E-2BBF-4184-A6A7-BC45697D08F7}" type="presParOf" srcId="{51C227E5-99D7-4825-A143-E5AA11457A1F}" destId="{27C4F97A-1D70-4165-B76E-F1490E440A31}" srcOrd="0" destOrd="0" presId="urn:microsoft.com/office/officeart/2005/8/layout/vList5"/>
    <dgm:cxn modelId="{E6C8C68E-D408-4570-8764-C6C9B6F7AA33}" type="presParOf" srcId="{51C227E5-99D7-4825-A143-E5AA11457A1F}" destId="{D7C4B2E7-8E00-4987-AC66-20AF89E86C13}" srcOrd="1" destOrd="0" presId="urn:microsoft.com/office/officeart/2005/8/layout/vList5"/>
    <dgm:cxn modelId="{D20C5032-529B-46BB-9682-14945E33C0D0}" type="presParOf" srcId="{F4B4EDA1-DB00-4059-9C49-34346AF0012C}" destId="{45A7A92F-DE5B-4F67-8DC6-2F154B766231}" srcOrd="3" destOrd="0" presId="urn:microsoft.com/office/officeart/2005/8/layout/vList5"/>
    <dgm:cxn modelId="{1258C0BA-0F00-48A6-B019-3866119A929E}" type="presParOf" srcId="{F4B4EDA1-DB00-4059-9C49-34346AF0012C}" destId="{CB521AD2-810F-4D6A-B970-A4AFEF5DC899}" srcOrd="4" destOrd="0" presId="urn:microsoft.com/office/officeart/2005/8/layout/vList5"/>
    <dgm:cxn modelId="{5151D8A2-35C4-4CC6-AABC-D4826860DE2B}" type="presParOf" srcId="{CB521AD2-810F-4D6A-B970-A4AFEF5DC899}" destId="{6E24F094-307A-406B-9B52-B71CC13FB02E}" srcOrd="0" destOrd="0" presId="urn:microsoft.com/office/officeart/2005/8/layout/vList5"/>
    <dgm:cxn modelId="{F4E5B4C3-5069-4EDB-8F12-A5CF0F61B296}" type="presParOf" srcId="{CB521AD2-810F-4D6A-B970-A4AFEF5DC899}" destId="{E1FB4DB1-D3B5-4E3D-8D0B-CB779082EA25}" srcOrd="1" destOrd="0" presId="urn:microsoft.com/office/officeart/2005/8/layout/vList5"/>
    <dgm:cxn modelId="{727E93DC-4AD1-41E9-8132-F85E2ADD027D}" type="presParOf" srcId="{F4B4EDA1-DB00-4059-9C49-34346AF0012C}" destId="{11A35895-3478-41A5-91D2-9A733B0B2B4A}" srcOrd="5" destOrd="0" presId="urn:microsoft.com/office/officeart/2005/8/layout/vList5"/>
    <dgm:cxn modelId="{445AEE52-8ADE-4403-8144-24E111B0329A}" type="presParOf" srcId="{F4B4EDA1-DB00-4059-9C49-34346AF0012C}" destId="{1F220BCA-BE52-4675-9843-5A0FA585AAA7}" srcOrd="6" destOrd="0" presId="urn:microsoft.com/office/officeart/2005/8/layout/vList5"/>
    <dgm:cxn modelId="{1E0FE92B-FC92-4922-8455-B17457E32820}" type="presParOf" srcId="{1F220BCA-BE52-4675-9843-5A0FA585AAA7}" destId="{F22B821D-F592-42CB-B6E9-53BC4771C3A3}" srcOrd="0" destOrd="0" presId="urn:microsoft.com/office/officeart/2005/8/layout/vList5"/>
    <dgm:cxn modelId="{CC42221E-163F-47A5-B9CB-09AF18BDC8FF}" type="presParOf" srcId="{1F220BCA-BE52-4675-9843-5A0FA585AAA7}" destId="{8A99B91E-E292-4C4D-AC5A-B01E5F4A21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LLC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BPDU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39F8DB4-5DC7-42E3-94A0-69D348F43EEC}">
      <dgm:prSet phldrT="[Text]"/>
      <dgm:spPr/>
      <dgm:t>
        <a:bodyPr/>
        <a:lstStyle/>
        <a:p>
          <a:r>
            <a:rPr lang="en-US" dirty="0"/>
            <a:t>Length</a:t>
          </a:r>
        </a:p>
      </dgm:t>
    </dgm:pt>
    <dgm:pt modelId="{37850979-A06C-4DD3-8417-C21D69724ADE}" type="parTrans" cxnId="{24ACD287-EAFD-4016-9104-AF4A30E478A8}">
      <dgm:prSet/>
      <dgm:spPr/>
      <dgm:t>
        <a:bodyPr/>
        <a:lstStyle/>
        <a:p>
          <a:endParaRPr lang="en-US"/>
        </a:p>
      </dgm:t>
    </dgm:pt>
    <dgm:pt modelId="{82C21F7F-9436-4709-88DA-30394B89C88D}" type="sibTrans" cxnId="{24ACD287-EAFD-4016-9104-AF4A30E478A8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1A8FE811-2292-4510-8FD5-21B7E621F42C}" type="pres">
      <dgm:prSet presAssocID="{04C28F44-BBE4-4924-BA21-DD225FECAB9A}" presName="parTxOnly" presStyleLbl="node1" presStyleIdx="0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1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E1AC1BA7-26B3-437C-B8B3-C5CF8368293C}" type="pres">
      <dgm:prSet presAssocID="{A39F8DB4-5DC7-42E3-94A0-69D348F43EEC}" presName="parTxOnly" presStyleLbl="node1" presStyleIdx="2" presStyleCnt="6">
        <dgm:presLayoutVars>
          <dgm:bulletEnabled val="1"/>
        </dgm:presLayoutVars>
      </dgm:prSet>
      <dgm:spPr/>
    </dgm:pt>
    <dgm:pt modelId="{C9FAB6C7-CB19-4242-A3CB-32C484F72853}" type="pres">
      <dgm:prSet presAssocID="{82C21F7F-9436-4709-88DA-30394B89C88D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 custScaleX="194462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24ACD287-EAFD-4016-9104-AF4A30E478A8}" srcId="{EFB7143C-B172-4CB2-A444-5BEB65BC470A}" destId="{A39F8DB4-5DC7-42E3-94A0-69D348F43EEC}" srcOrd="2" destOrd="0" parTransId="{37850979-A06C-4DD3-8417-C21D69724ADE}" sibTransId="{82C21F7F-9436-4709-88DA-30394B89C88D}"/>
    <dgm:cxn modelId="{F663C38D-5BA1-4CE8-BF57-55D8666C4494}" type="presOf" srcId="{A39F8DB4-5DC7-42E3-94A0-69D348F43EEC}" destId="{E1AC1BA7-26B3-437C-B8B3-C5CF8368293C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0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1" destOrd="0" parTransId="{80C28A8F-B511-4FF0-A8BD-29DD25C6E129}" sibTransId="{30BE1EE5-CCFC-4555-8FEE-B7D29B44693E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55E06EBB-22E5-4EA8-8AF8-3FF67912F541}" type="presParOf" srcId="{CA368941-4A28-4F6E-BD04-510F4F65E9D1}" destId="{1A8FE811-2292-4510-8FD5-21B7E621F42C}" srcOrd="0" destOrd="0" presId="urn:microsoft.com/office/officeart/2005/8/layout/hChevron3"/>
    <dgm:cxn modelId="{C6CD4931-6737-44FF-864A-C3C0E6A1925B}" type="presParOf" srcId="{CA368941-4A28-4F6E-BD04-510F4F65E9D1}" destId="{0FB124AD-DE40-41E8-8DE7-50BFA201B43F}" srcOrd="1" destOrd="0" presId="urn:microsoft.com/office/officeart/2005/8/layout/hChevron3"/>
    <dgm:cxn modelId="{A45467F5-9D57-4C6A-A22C-43A64914AD42}" type="presParOf" srcId="{CA368941-4A28-4F6E-BD04-510F4F65E9D1}" destId="{C9346DF2-F7FD-48BE-BD39-F3732228174B}" srcOrd="2" destOrd="0" presId="urn:microsoft.com/office/officeart/2005/8/layout/hChevron3"/>
    <dgm:cxn modelId="{054753F4-E8A2-4710-938F-5DAE31C97690}" type="presParOf" srcId="{CA368941-4A28-4F6E-BD04-510F4F65E9D1}" destId="{9AC984A9-EEC0-40B2-8B5B-FB2D65319CC9}" srcOrd="3" destOrd="0" presId="urn:microsoft.com/office/officeart/2005/8/layout/hChevron3"/>
    <dgm:cxn modelId="{54F55DAE-3822-41BE-9C24-90AF9BC68C96}" type="presParOf" srcId="{CA368941-4A28-4F6E-BD04-510F4F65E9D1}" destId="{E1AC1BA7-26B3-437C-B8B3-C5CF8368293C}" srcOrd="4" destOrd="0" presId="urn:microsoft.com/office/officeart/2005/8/layout/hChevron3"/>
    <dgm:cxn modelId="{A7DB2495-7229-4081-8497-56AEB9B9B731}" type="presParOf" srcId="{CA368941-4A28-4F6E-BD04-510F4F65E9D1}" destId="{C9FAB6C7-CB19-4242-A3CB-32C484F72853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2A1D6-9B40-4360-8CD8-B783D0748E7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DD207-342B-4D35-BF68-842680D1438D}">
      <dgm:prSet phldrT="[Text]"/>
      <dgm:spPr/>
      <dgm:t>
        <a:bodyPr/>
        <a:lstStyle/>
        <a:p>
          <a:r>
            <a:rPr lang="en-US" dirty="0"/>
            <a:t>Protocol ID [2]</a:t>
          </a:r>
        </a:p>
      </dgm:t>
    </dgm:pt>
    <dgm:pt modelId="{AA4CABAD-865D-46FE-8D55-DE60DA89A42B}" type="parTrans" cxnId="{30B2DEAA-DB10-405D-AD81-BD4F9F66CED9}">
      <dgm:prSet/>
      <dgm:spPr/>
      <dgm:t>
        <a:bodyPr/>
        <a:lstStyle/>
        <a:p>
          <a:endParaRPr lang="en-US"/>
        </a:p>
      </dgm:t>
    </dgm:pt>
    <dgm:pt modelId="{96107D6E-8DE5-41AB-822B-50A98776E20A}" type="sibTrans" cxnId="{30B2DEAA-DB10-405D-AD81-BD4F9F66CED9}">
      <dgm:prSet/>
      <dgm:spPr/>
      <dgm:t>
        <a:bodyPr/>
        <a:lstStyle/>
        <a:p>
          <a:endParaRPr lang="en-US"/>
        </a:p>
      </dgm:t>
    </dgm:pt>
    <dgm:pt modelId="{62343B62-A127-42FF-8B7B-2CE28300D68F}">
      <dgm:prSet phldrT="[Text]"/>
      <dgm:spPr/>
      <dgm:t>
        <a:bodyPr/>
        <a:lstStyle/>
        <a:p>
          <a:r>
            <a:rPr lang="en-US" dirty="0"/>
            <a:t>Protocol Version [1]</a:t>
          </a:r>
        </a:p>
      </dgm:t>
    </dgm:pt>
    <dgm:pt modelId="{A4170181-DC26-40B8-9B78-C78A03A680A5}" type="parTrans" cxnId="{7EE54700-2F18-44DF-BC5D-C8BA1A7B1730}">
      <dgm:prSet/>
      <dgm:spPr/>
      <dgm:t>
        <a:bodyPr/>
        <a:lstStyle/>
        <a:p>
          <a:endParaRPr lang="en-US"/>
        </a:p>
      </dgm:t>
    </dgm:pt>
    <dgm:pt modelId="{B4D173B1-066E-48DC-84B8-EA9396931A45}" type="sibTrans" cxnId="{7EE54700-2F18-44DF-BC5D-C8BA1A7B1730}">
      <dgm:prSet/>
      <dgm:spPr/>
      <dgm:t>
        <a:bodyPr/>
        <a:lstStyle/>
        <a:p>
          <a:endParaRPr lang="en-US"/>
        </a:p>
      </dgm:t>
    </dgm:pt>
    <dgm:pt modelId="{B25611CA-7865-47D7-AEBA-B6E99BF3CD4B}">
      <dgm:prSet phldrT="[Text]"/>
      <dgm:spPr/>
      <dgm:t>
        <a:bodyPr/>
        <a:lstStyle/>
        <a:p>
          <a:r>
            <a:rPr lang="en-US" dirty="0"/>
            <a:t>BPDU Type [1]</a:t>
          </a:r>
        </a:p>
      </dgm:t>
    </dgm:pt>
    <dgm:pt modelId="{73F4149A-10EA-4AFB-B712-108BBB35AC27}" type="parTrans" cxnId="{DFDA4478-FFE7-429B-AEEF-42DB473B2B1F}">
      <dgm:prSet/>
      <dgm:spPr/>
      <dgm:t>
        <a:bodyPr/>
        <a:lstStyle/>
        <a:p>
          <a:endParaRPr lang="en-US"/>
        </a:p>
      </dgm:t>
    </dgm:pt>
    <dgm:pt modelId="{6E2CE565-E794-476E-AE47-67549686EAAB}" type="sibTrans" cxnId="{DFDA4478-FFE7-429B-AEEF-42DB473B2B1F}">
      <dgm:prSet/>
      <dgm:spPr/>
      <dgm:t>
        <a:bodyPr/>
        <a:lstStyle/>
        <a:p>
          <a:endParaRPr lang="en-US"/>
        </a:p>
      </dgm:t>
    </dgm:pt>
    <dgm:pt modelId="{9AA0EBAE-3C87-4F40-AA33-B0E7759E6341}">
      <dgm:prSet phldrT="[Text]"/>
      <dgm:spPr/>
      <dgm:t>
        <a:bodyPr/>
        <a:lstStyle/>
        <a:p>
          <a:r>
            <a:rPr lang="en-US" dirty="0"/>
            <a:t>Flags [1]</a:t>
          </a:r>
        </a:p>
      </dgm:t>
    </dgm:pt>
    <dgm:pt modelId="{DE4BFCB4-2908-4907-AEB9-84E66FD63ACC}" type="parTrans" cxnId="{8290F653-D269-4173-9A1C-B6D70A854E9B}">
      <dgm:prSet/>
      <dgm:spPr/>
      <dgm:t>
        <a:bodyPr/>
        <a:lstStyle/>
        <a:p>
          <a:endParaRPr lang="en-US"/>
        </a:p>
      </dgm:t>
    </dgm:pt>
    <dgm:pt modelId="{FC5A4914-60A2-457D-AA30-733B3F9FA395}" type="sibTrans" cxnId="{8290F653-D269-4173-9A1C-B6D70A854E9B}">
      <dgm:prSet/>
      <dgm:spPr/>
      <dgm:t>
        <a:bodyPr/>
        <a:lstStyle/>
        <a:p>
          <a:endParaRPr lang="en-US"/>
        </a:p>
      </dgm:t>
    </dgm:pt>
    <dgm:pt modelId="{92E21D7E-CEDA-4C0F-8A6D-300768C04A6D}">
      <dgm:prSet phldrT="[Text]"/>
      <dgm:spPr/>
      <dgm:t>
        <a:bodyPr/>
        <a:lstStyle/>
        <a:p>
          <a:r>
            <a:rPr lang="en-US" dirty="0"/>
            <a:t>Root ID [8]</a:t>
          </a:r>
        </a:p>
      </dgm:t>
    </dgm:pt>
    <dgm:pt modelId="{E77465B0-FB19-470E-903D-C6B672F13295}" type="parTrans" cxnId="{1B014A95-AA03-4F94-9DF2-9C970E3FB857}">
      <dgm:prSet/>
      <dgm:spPr/>
      <dgm:t>
        <a:bodyPr/>
        <a:lstStyle/>
        <a:p>
          <a:endParaRPr lang="en-US"/>
        </a:p>
      </dgm:t>
    </dgm:pt>
    <dgm:pt modelId="{034176F9-48B5-45AE-940D-D12357852DFF}" type="sibTrans" cxnId="{1B014A95-AA03-4F94-9DF2-9C970E3FB857}">
      <dgm:prSet/>
      <dgm:spPr/>
      <dgm:t>
        <a:bodyPr/>
        <a:lstStyle/>
        <a:p>
          <a:endParaRPr lang="en-US"/>
        </a:p>
      </dgm:t>
    </dgm:pt>
    <dgm:pt modelId="{D8E2544A-F8A1-4853-9336-B0C84BBFD5EF}">
      <dgm:prSet phldrT="[Text]"/>
      <dgm:spPr/>
      <dgm:t>
        <a:bodyPr/>
        <a:lstStyle/>
        <a:p>
          <a:r>
            <a:rPr lang="en-US" dirty="0"/>
            <a:t>Root Path Cost [4]</a:t>
          </a:r>
        </a:p>
      </dgm:t>
    </dgm:pt>
    <dgm:pt modelId="{474B0C4E-E707-4090-BB17-25E8C6E6472C}" type="parTrans" cxnId="{ED7EF37A-41E1-40EB-A8A1-BAA215E12E7C}">
      <dgm:prSet/>
      <dgm:spPr/>
      <dgm:t>
        <a:bodyPr/>
        <a:lstStyle/>
        <a:p>
          <a:endParaRPr lang="en-US"/>
        </a:p>
      </dgm:t>
    </dgm:pt>
    <dgm:pt modelId="{C10F310D-D66C-456F-8D6C-9E721D050C0E}" type="sibTrans" cxnId="{ED7EF37A-41E1-40EB-A8A1-BAA215E12E7C}">
      <dgm:prSet/>
      <dgm:spPr/>
      <dgm:t>
        <a:bodyPr/>
        <a:lstStyle/>
        <a:p>
          <a:endParaRPr lang="en-US"/>
        </a:p>
      </dgm:t>
    </dgm:pt>
    <dgm:pt modelId="{921966B2-4A5B-49D3-8728-94BFB98DCBDE}">
      <dgm:prSet phldrT="[Text]"/>
      <dgm:spPr/>
      <dgm:t>
        <a:bodyPr/>
        <a:lstStyle/>
        <a:p>
          <a:r>
            <a:rPr lang="en-US" dirty="0"/>
            <a:t>Bridge ID [8] =</a:t>
          </a:r>
        </a:p>
      </dgm:t>
    </dgm:pt>
    <dgm:pt modelId="{F5EEFD13-A115-47E9-A131-5BFB82ABCC11}" type="parTrans" cxnId="{27454503-D966-4CF5-9E54-FC6C84763A82}">
      <dgm:prSet/>
      <dgm:spPr/>
      <dgm:t>
        <a:bodyPr/>
        <a:lstStyle/>
        <a:p>
          <a:endParaRPr lang="en-US"/>
        </a:p>
      </dgm:t>
    </dgm:pt>
    <dgm:pt modelId="{45777A99-FF12-4440-B3CB-796B3F7EDAD0}" type="sibTrans" cxnId="{27454503-D966-4CF5-9E54-FC6C84763A82}">
      <dgm:prSet/>
      <dgm:spPr/>
      <dgm:t>
        <a:bodyPr/>
        <a:lstStyle/>
        <a:p>
          <a:endParaRPr lang="en-US"/>
        </a:p>
      </dgm:t>
    </dgm:pt>
    <dgm:pt modelId="{FB9F6CF7-71AA-4D44-8FBA-1EBA919CD50E}">
      <dgm:prSet phldrT="[Text]"/>
      <dgm:spPr/>
      <dgm:t>
        <a:bodyPr/>
        <a:lstStyle/>
        <a:p>
          <a:r>
            <a:rPr lang="en-US" dirty="0"/>
            <a:t>Priority [2] +</a:t>
          </a:r>
        </a:p>
      </dgm:t>
    </dgm:pt>
    <dgm:pt modelId="{6D1EAA5F-03B4-4C7B-B056-DCB5D4C627AC}" type="parTrans" cxnId="{E228144F-D0EE-4A68-8B03-0C26CF644908}">
      <dgm:prSet/>
      <dgm:spPr/>
      <dgm:t>
        <a:bodyPr/>
        <a:lstStyle/>
        <a:p>
          <a:endParaRPr lang="en-US"/>
        </a:p>
      </dgm:t>
    </dgm:pt>
    <dgm:pt modelId="{09F582E3-74F9-42FD-8523-61F455DD3740}" type="sibTrans" cxnId="{E228144F-D0EE-4A68-8B03-0C26CF644908}">
      <dgm:prSet/>
      <dgm:spPr/>
      <dgm:t>
        <a:bodyPr/>
        <a:lstStyle/>
        <a:p>
          <a:endParaRPr lang="en-US"/>
        </a:p>
      </dgm:t>
    </dgm:pt>
    <dgm:pt modelId="{C6C6B245-598E-4D01-B2D1-6D0CF572EB7D}">
      <dgm:prSet phldrT="[Text]"/>
      <dgm:spPr/>
      <dgm:t>
        <a:bodyPr/>
        <a:lstStyle/>
        <a:p>
          <a:r>
            <a:rPr lang="en-US" dirty="0"/>
            <a:t>Bridge Address [6]</a:t>
          </a:r>
        </a:p>
      </dgm:t>
    </dgm:pt>
    <dgm:pt modelId="{C64269B0-3576-4662-8A58-BA4DEF1FB378}" type="parTrans" cxnId="{95862AC6-14C4-4EC9-93E1-FB88097D8C6F}">
      <dgm:prSet/>
      <dgm:spPr/>
      <dgm:t>
        <a:bodyPr/>
        <a:lstStyle/>
        <a:p>
          <a:endParaRPr lang="en-US"/>
        </a:p>
      </dgm:t>
    </dgm:pt>
    <dgm:pt modelId="{E4D547B8-9033-4C81-9D02-250A239DB9DA}" type="sibTrans" cxnId="{95862AC6-14C4-4EC9-93E1-FB88097D8C6F}">
      <dgm:prSet/>
      <dgm:spPr/>
      <dgm:t>
        <a:bodyPr/>
        <a:lstStyle/>
        <a:p>
          <a:endParaRPr lang="en-US"/>
        </a:p>
      </dgm:t>
    </dgm:pt>
    <dgm:pt modelId="{2C28101A-7FB5-4ABC-AC79-1788EFD25B6E}">
      <dgm:prSet phldrT="[Text]"/>
      <dgm:spPr/>
      <dgm:t>
        <a:bodyPr/>
        <a:lstStyle/>
        <a:p>
          <a:r>
            <a:rPr lang="en-US" dirty="0"/>
            <a:t>Port ID [1]</a:t>
          </a:r>
        </a:p>
      </dgm:t>
    </dgm:pt>
    <dgm:pt modelId="{609E83F4-1371-4E55-A54C-E4F79AF5433A}" type="parTrans" cxnId="{E6869750-4749-4F40-A518-117EAE6ED844}">
      <dgm:prSet/>
      <dgm:spPr/>
      <dgm:t>
        <a:bodyPr/>
        <a:lstStyle/>
        <a:p>
          <a:endParaRPr lang="en-US"/>
        </a:p>
      </dgm:t>
    </dgm:pt>
    <dgm:pt modelId="{1B2A322F-FBFE-4CD3-A429-039041E45D36}" type="sibTrans" cxnId="{E6869750-4749-4F40-A518-117EAE6ED844}">
      <dgm:prSet/>
      <dgm:spPr/>
      <dgm:t>
        <a:bodyPr/>
        <a:lstStyle/>
        <a:p>
          <a:endParaRPr lang="en-US"/>
        </a:p>
      </dgm:t>
    </dgm:pt>
    <dgm:pt modelId="{988C5F0A-715E-46E6-AC47-7183B239EC3F}">
      <dgm:prSet phldrT="[Text]"/>
      <dgm:spPr/>
      <dgm:t>
        <a:bodyPr/>
        <a:lstStyle/>
        <a:p>
          <a:r>
            <a:rPr lang="en-US" dirty="0"/>
            <a:t>Port number [1] +</a:t>
          </a:r>
        </a:p>
      </dgm:t>
    </dgm:pt>
    <dgm:pt modelId="{DC816A4E-1F3F-46AC-B189-0B462B546649}" type="parTrans" cxnId="{165C3600-EBE6-4813-83E6-5FA9CD8AF6CA}">
      <dgm:prSet/>
      <dgm:spPr/>
      <dgm:t>
        <a:bodyPr/>
        <a:lstStyle/>
        <a:p>
          <a:endParaRPr lang="en-US"/>
        </a:p>
      </dgm:t>
    </dgm:pt>
    <dgm:pt modelId="{FE2B8DA5-15AE-4B9A-BD9D-6F7B3E6B9422}" type="sibTrans" cxnId="{165C3600-EBE6-4813-83E6-5FA9CD8AF6CA}">
      <dgm:prSet/>
      <dgm:spPr/>
      <dgm:t>
        <a:bodyPr/>
        <a:lstStyle/>
        <a:p>
          <a:endParaRPr lang="en-US"/>
        </a:p>
      </dgm:t>
    </dgm:pt>
    <dgm:pt modelId="{62D51E2F-332E-45D2-A090-E7EC16DB6E36}">
      <dgm:prSet phldrT="[Text]"/>
      <dgm:spPr/>
      <dgm:t>
        <a:bodyPr/>
        <a:lstStyle/>
        <a:p>
          <a:r>
            <a:rPr lang="en-US" dirty="0"/>
            <a:t>Port ID [2] =</a:t>
          </a:r>
        </a:p>
      </dgm:t>
    </dgm:pt>
    <dgm:pt modelId="{BCEAA296-CF1C-4DB6-AD1B-21F9720AA1A5}" type="parTrans" cxnId="{5AAECF05-21E5-431A-85C9-54CA019CD93E}">
      <dgm:prSet/>
      <dgm:spPr/>
      <dgm:t>
        <a:bodyPr/>
        <a:lstStyle/>
        <a:p>
          <a:endParaRPr lang="en-US"/>
        </a:p>
      </dgm:t>
    </dgm:pt>
    <dgm:pt modelId="{F9105485-F467-4159-8EE4-3511E09F45D4}" type="sibTrans" cxnId="{5AAECF05-21E5-431A-85C9-54CA019CD93E}">
      <dgm:prSet/>
      <dgm:spPr/>
      <dgm:t>
        <a:bodyPr/>
        <a:lstStyle/>
        <a:p>
          <a:endParaRPr lang="en-US"/>
        </a:p>
      </dgm:t>
    </dgm:pt>
    <dgm:pt modelId="{CE63DAF4-7A58-42AF-A864-1D5E5A984EC4}">
      <dgm:prSet phldrT="[Text]"/>
      <dgm:spPr/>
      <dgm:t>
        <a:bodyPr/>
        <a:lstStyle/>
        <a:p>
          <a:r>
            <a:rPr lang="en-US" dirty="0"/>
            <a:t>Message Age [2]</a:t>
          </a:r>
        </a:p>
      </dgm:t>
    </dgm:pt>
    <dgm:pt modelId="{C9C55658-320C-4802-BC9D-9071D8A8F7FE}" type="parTrans" cxnId="{0083992F-BF86-4DE8-B1E0-E7799C64EF14}">
      <dgm:prSet/>
      <dgm:spPr/>
      <dgm:t>
        <a:bodyPr/>
        <a:lstStyle/>
        <a:p>
          <a:endParaRPr lang="en-US"/>
        </a:p>
      </dgm:t>
    </dgm:pt>
    <dgm:pt modelId="{2CF5AD91-8A0C-4729-B030-2AA9FD3618D6}" type="sibTrans" cxnId="{0083992F-BF86-4DE8-B1E0-E7799C64EF14}">
      <dgm:prSet/>
      <dgm:spPr/>
      <dgm:t>
        <a:bodyPr/>
        <a:lstStyle/>
        <a:p>
          <a:endParaRPr lang="en-US"/>
        </a:p>
      </dgm:t>
    </dgm:pt>
    <dgm:pt modelId="{948DA70F-8B67-4101-87E7-6B5A9FCBD557}">
      <dgm:prSet phldrT="[Text]"/>
      <dgm:spPr/>
      <dgm:t>
        <a:bodyPr/>
        <a:lstStyle/>
        <a:p>
          <a:r>
            <a:rPr lang="en-US" dirty="0"/>
            <a:t>Max Age [2]</a:t>
          </a:r>
        </a:p>
      </dgm:t>
    </dgm:pt>
    <dgm:pt modelId="{AEBEFA17-18E4-4154-AF89-698CC5417A0B}" type="parTrans" cxnId="{6F6B588D-6AEF-4237-B00E-BFAC2C89CD26}">
      <dgm:prSet/>
      <dgm:spPr/>
      <dgm:t>
        <a:bodyPr/>
        <a:lstStyle/>
        <a:p>
          <a:endParaRPr lang="en-US"/>
        </a:p>
      </dgm:t>
    </dgm:pt>
    <dgm:pt modelId="{FFDDD481-A7A3-4770-9C35-F0FBBF73B5F4}" type="sibTrans" cxnId="{6F6B588D-6AEF-4237-B00E-BFAC2C89CD26}">
      <dgm:prSet/>
      <dgm:spPr/>
      <dgm:t>
        <a:bodyPr/>
        <a:lstStyle/>
        <a:p>
          <a:endParaRPr lang="en-US"/>
        </a:p>
      </dgm:t>
    </dgm:pt>
    <dgm:pt modelId="{986BBD1D-D1D1-47DE-9BD3-E77C496A10ED}">
      <dgm:prSet phldrT="[Text]"/>
      <dgm:spPr/>
      <dgm:t>
        <a:bodyPr/>
        <a:lstStyle/>
        <a:p>
          <a:r>
            <a:rPr lang="en-US" dirty="0"/>
            <a:t>Hello Time [2]</a:t>
          </a:r>
        </a:p>
      </dgm:t>
    </dgm:pt>
    <dgm:pt modelId="{11F8CF9A-FA24-44B1-8B40-79BC8ABF3D54}" type="parTrans" cxnId="{1473E3D3-3EC7-413C-8BEE-E976412B7E9F}">
      <dgm:prSet/>
      <dgm:spPr/>
      <dgm:t>
        <a:bodyPr/>
        <a:lstStyle/>
        <a:p>
          <a:endParaRPr lang="en-US"/>
        </a:p>
      </dgm:t>
    </dgm:pt>
    <dgm:pt modelId="{1068D731-3BAF-494C-8B8F-88DF042BD94E}" type="sibTrans" cxnId="{1473E3D3-3EC7-413C-8BEE-E976412B7E9F}">
      <dgm:prSet/>
      <dgm:spPr/>
      <dgm:t>
        <a:bodyPr/>
        <a:lstStyle/>
        <a:p>
          <a:endParaRPr lang="en-US"/>
        </a:p>
      </dgm:t>
    </dgm:pt>
    <dgm:pt modelId="{E7DE5BD5-38A9-49D9-8EF7-6739EF6E7ADA}">
      <dgm:prSet phldrT="[Text]"/>
      <dgm:spPr/>
      <dgm:t>
        <a:bodyPr/>
        <a:lstStyle/>
        <a:p>
          <a:r>
            <a:rPr lang="en-US" dirty="0"/>
            <a:t>Forward Delay [2]</a:t>
          </a:r>
        </a:p>
      </dgm:t>
    </dgm:pt>
    <dgm:pt modelId="{719F36BC-B22C-45C8-A406-CC3296A0F88F}" type="parTrans" cxnId="{7D7CB179-B8F7-45E4-9BD5-2CAC4AEDFEFC}">
      <dgm:prSet/>
      <dgm:spPr/>
      <dgm:t>
        <a:bodyPr/>
        <a:lstStyle/>
        <a:p>
          <a:endParaRPr lang="en-US"/>
        </a:p>
      </dgm:t>
    </dgm:pt>
    <dgm:pt modelId="{2824524A-8D9F-49E4-B444-484D0F9B4497}" type="sibTrans" cxnId="{7D7CB179-B8F7-45E4-9BD5-2CAC4AEDFEFC}">
      <dgm:prSet/>
      <dgm:spPr/>
      <dgm:t>
        <a:bodyPr/>
        <a:lstStyle/>
        <a:p>
          <a:endParaRPr lang="en-US"/>
        </a:p>
      </dgm:t>
    </dgm:pt>
    <dgm:pt modelId="{E7DE84E8-50FC-4664-B1C6-C2434A69096E}" type="pres">
      <dgm:prSet presAssocID="{9472A1D6-9B40-4360-8CD8-B783D0748E7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E98C38-1BBC-44F6-9DD7-E8FFD12F6B48}" type="pres">
      <dgm:prSet presAssocID="{295DD207-342B-4D35-BF68-842680D1438D}" presName="vertOne" presStyleCnt="0"/>
      <dgm:spPr/>
    </dgm:pt>
    <dgm:pt modelId="{0B4DB6AA-0138-4A15-A481-AD6DBFE3DAB0}" type="pres">
      <dgm:prSet presAssocID="{295DD207-342B-4D35-BF68-842680D1438D}" presName="txOne" presStyleLbl="node0" presStyleIdx="0" presStyleCnt="1">
        <dgm:presLayoutVars>
          <dgm:chPref val="3"/>
        </dgm:presLayoutVars>
      </dgm:prSet>
      <dgm:spPr/>
    </dgm:pt>
    <dgm:pt modelId="{5075C7A4-DF2C-467A-9E4E-381A1324CCA1}" type="pres">
      <dgm:prSet presAssocID="{295DD207-342B-4D35-BF68-842680D1438D}" presName="parTransOne" presStyleCnt="0"/>
      <dgm:spPr/>
    </dgm:pt>
    <dgm:pt modelId="{F51CA2CB-7E99-4E35-B9C3-F9B140995372}" type="pres">
      <dgm:prSet presAssocID="{295DD207-342B-4D35-BF68-842680D1438D}" presName="horzOne" presStyleCnt="0"/>
      <dgm:spPr/>
    </dgm:pt>
    <dgm:pt modelId="{38923F10-1E9A-40CD-B6B6-BFB10057CFC2}" type="pres">
      <dgm:prSet presAssocID="{62343B62-A127-42FF-8B7B-2CE28300D68F}" presName="vertTwo" presStyleCnt="0"/>
      <dgm:spPr/>
    </dgm:pt>
    <dgm:pt modelId="{CE44EB03-E475-4AED-9147-505C94143A95}" type="pres">
      <dgm:prSet presAssocID="{62343B62-A127-42FF-8B7B-2CE28300D68F}" presName="txTwo" presStyleLbl="node2" presStyleIdx="0" presStyleCnt="1">
        <dgm:presLayoutVars>
          <dgm:chPref val="3"/>
        </dgm:presLayoutVars>
      </dgm:prSet>
      <dgm:spPr/>
    </dgm:pt>
    <dgm:pt modelId="{569BC35E-D967-4E83-ACDA-AE0C881BAB8A}" type="pres">
      <dgm:prSet presAssocID="{62343B62-A127-42FF-8B7B-2CE28300D68F}" presName="parTransTwo" presStyleCnt="0"/>
      <dgm:spPr/>
    </dgm:pt>
    <dgm:pt modelId="{D91141FB-0399-47F8-BE6E-9E444E850F45}" type="pres">
      <dgm:prSet presAssocID="{62343B62-A127-42FF-8B7B-2CE28300D68F}" presName="horzTwo" presStyleCnt="0"/>
      <dgm:spPr/>
    </dgm:pt>
    <dgm:pt modelId="{C9E03361-0AD5-4568-8A10-33984F98239B}" type="pres">
      <dgm:prSet presAssocID="{B25611CA-7865-47D7-AEBA-B6E99BF3CD4B}" presName="vertThree" presStyleCnt="0"/>
      <dgm:spPr/>
    </dgm:pt>
    <dgm:pt modelId="{F47E866E-85BB-4A4B-BD2C-4FFF0DC46CCC}" type="pres">
      <dgm:prSet presAssocID="{B25611CA-7865-47D7-AEBA-B6E99BF3CD4B}" presName="txThree" presStyleLbl="node3" presStyleIdx="0" presStyleCnt="1">
        <dgm:presLayoutVars>
          <dgm:chPref val="3"/>
        </dgm:presLayoutVars>
      </dgm:prSet>
      <dgm:spPr/>
    </dgm:pt>
    <dgm:pt modelId="{32CE1AAA-FE22-400A-9B2D-483203C4ADF2}" type="pres">
      <dgm:prSet presAssocID="{B25611CA-7865-47D7-AEBA-B6E99BF3CD4B}" presName="parTransThree" presStyleCnt="0"/>
      <dgm:spPr/>
    </dgm:pt>
    <dgm:pt modelId="{5EE6AC99-2A39-4E25-BAAC-799911558E47}" type="pres">
      <dgm:prSet presAssocID="{B25611CA-7865-47D7-AEBA-B6E99BF3CD4B}" presName="horzThree" presStyleCnt="0"/>
      <dgm:spPr/>
    </dgm:pt>
    <dgm:pt modelId="{5436546F-2E59-4229-80EB-69032C51EA49}" type="pres">
      <dgm:prSet presAssocID="{9AA0EBAE-3C87-4F40-AA33-B0E7759E6341}" presName="vertFour" presStyleCnt="0">
        <dgm:presLayoutVars>
          <dgm:chPref val="3"/>
        </dgm:presLayoutVars>
      </dgm:prSet>
      <dgm:spPr/>
    </dgm:pt>
    <dgm:pt modelId="{9821F1CE-3A70-464A-A86C-877B0F462C40}" type="pres">
      <dgm:prSet presAssocID="{9AA0EBAE-3C87-4F40-AA33-B0E7759E6341}" presName="txFour" presStyleLbl="node4" presStyleIdx="0" presStyleCnt="13">
        <dgm:presLayoutVars>
          <dgm:chPref val="3"/>
        </dgm:presLayoutVars>
      </dgm:prSet>
      <dgm:spPr/>
    </dgm:pt>
    <dgm:pt modelId="{9C19CF0A-2DBE-4403-86FB-F79B07988392}" type="pres">
      <dgm:prSet presAssocID="{9AA0EBAE-3C87-4F40-AA33-B0E7759E6341}" presName="parTransFour" presStyleCnt="0"/>
      <dgm:spPr/>
    </dgm:pt>
    <dgm:pt modelId="{63E9FFEA-AD99-43EA-8B4B-FA1854D9ADF6}" type="pres">
      <dgm:prSet presAssocID="{9AA0EBAE-3C87-4F40-AA33-B0E7759E6341}" presName="horzFour" presStyleCnt="0"/>
      <dgm:spPr/>
    </dgm:pt>
    <dgm:pt modelId="{1EC3BA00-9146-4DFF-8E9E-A9EB6B935B21}" type="pres">
      <dgm:prSet presAssocID="{92E21D7E-CEDA-4C0F-8A6D-300768C04A6D}" presName="vertFour" presStyleCnt="0">
        <dgm:presLayoutVars>
          <dgm:chPref val="3"/>
        </dgm:presLayoutVars>
      </dgm:prSet>
      <dgm:spPr/>
    </dgm:pt>
    <dgm:pt modelId="{BAA73827-0DC1-4A3F-AFB4-F56623AF777F}" type="pres">
      <dgm:prSet presAssocID="{92E21D7E-CEDA-4C0F-8A6D-300768C04A6D}" presName="txFour" presStyleLbl="node4" presStyleIdx="1" presStyleCnt="13">
        <dgm:presLayoutVars>
          <dgm:chPref val="3"/>
        </dgm:presLayoutVars>
      </dgm:prSet>
      <dgm:spPr/>
    </dgm:pt>
    <dgm:pt modelId="{5AC3163F-B463-47DD-886E-0BB1735A80AE}" type="pres">
      <dgm:prSet presAssocID="{92E21D7E-CEDA-4C0F-8A6D-300768C04A6D}" presName="parTransFour" presStyleCnt="0"/>
      <dgm:spPr/>
    </dgm:pt>
    <dgm:pt modelId="{7DEAC629-4247-4AC1-904E-8448FACBF279}" type="pres">
      <dgm:prSet presAssocID="{92E21D7E-CEDA-4C0F-8A6D-300768C04A6D}" presName="horzFour" presStyleCnt="0"/>
      <dgm:spPr/>
    </dgm:pt>
    <dgm:pt modelId="{7A1D62A4-3F56-4F8F-B66F-E7C748AF4E7A}" type="pres">
      <dgm:prSet presAssocID="{D8E2544A-F8A1-4853-9336-B0C84BBFD5EF}" presName="vertFour" presStyleCnt="0">
        <dgm:presLayoutVars>
          <dgm:chPref val="3"/>
        </dgm:presLayoutVars>
      </dgm:prSet>
      <dgm:spPr/>
    </dgm:pt>
    <dgm:pt modelId="{4CFCF721-07E9-47CF-AD0D-319E2740973C}" type="pres">
      <dgm:prSet presAssocID="{D8E2544A-F8A1-4853-9336-B0C84BBFD5EF}" presName="txFour" presStyleLbl="node4" presStyleIdx="2" presStyleCnt="13">
        <dgm:presLayoutVars>
          <dgm:chPref val="3"/>
        </dgm:presLayoutVars>
      </dgm:prSet>
      <dgm:spPr/>
    </dgm:pt>
    <dgm:pt modelId="{D08B96A0-146F-43DA-B92C-8A838D17E72B}" type="pres">
      <dgm:prSet presAssocID="{D8E2544A-F8A1-4853-9336-B0C84BBFD5EF}" presName="parTransFour" presStyleCnt="0"/>
      <dgm:spPr/>
    </dgm:pt>
    <dgm:pt modelId="{937F3C5B-0EFA-4A26-A382-5E530AFA9323}" type="pres">
      <dgm:prSet presAssocID="{D8E2544A-F8A1-4853-9336-B0C84BBFD5EF}" presName="horzFour" presStyleCnt="0"/>
      <dgm:spPr/>
    </dgm:pt>
    <dgm:pt modelId="{6B0F6217-78FA-442C-B8B0-FC744E950952}" type="pres">
      <dgm:prSet presAssocID="{CE63DAF4-7A58-42AF-A864-1D5E5A984EC4}" presName="vertFour" presStyleCnt="0">
        <dgm:presLayoutVars>
          <dgm:chPref val="3"/>
        </dgm:presLayoutVars>
      </dgm:prSet>
      <dgm:spPr/>
    </dgm:pt>
    <dgm:pt modelId="{22F5E020-9F6A-4655-BC97-451520729F2B}" type="pres">
      <dgm:prSet presAssocID="{CE63DAF4-7A58-42AF-A864-1D5E5A984EC4}" presName="txFour" presStyleLbl="node4" presStyleIdx="3" presStyleCnt="13">
        <dgm:presLayoutVars>
          <dgm:chPref val="3"/>
        </dgm:presLayoutVars>
      </dgm:prSet>
      <dgm:spPr/>
    </dgm:pt>
    <dgm:pt modelId="{890EA0F0-48D8-412E-ABFD-95BF5372E7FB}" type="pres">
      <dgm:prSet presAssocID="{CE63DAF4-7A58-42AF-A864-1D5E5A984EC4}" presName="parTransFour" presStyleCnt="0"/>
      <dgm:spPr/>
    </dgm:pt>
    <dgm:pt modelId="{A7B73303-7493-4BBB-914D-5B1AD3E21F33}" type="pres">
      <dgm:prSet presAssocID="{CE63DAF4-7A58-42AF-A864-1D5E5A984EC4}" presName="horzFour" presStyleCnt="0"/>
      <dgm:spPr/>
    </dgm:pt>
    <dgm:pt modelId="{08A351FA-7B6F-4318-934C-287A45DA8167}" type="pres">
      <dgm:prSet presAssocID="{948DA70F-8B67-4101-87E7-6B5A9FCBD557}" presName="vertFour" presStyleCnt="0">
        <dgm:presLayoutVars>
          <dgm:chPref val="3"/>
        </dgm:presLayoutVars>
      </dgm:prSet>
      <dgm:spPr/>
    </dgm:pt>
    <dgm:pt modelId="{00D34687-23DA-4D39-AA5F-CE23AE5A2109}" type="pres">
      <dgm:prSet presAssocID="{948DA70F-8B67-4101-87E7-6B5A9FCBD557}" presName="txFour" presStyleLbl="node4" presStyleIdx="4" presStyleCnt="13">
        <dgm:presLayoutVars>
          <dgm:chPref val="3"/>
        </dgm:presLayoutVars>
      </dgm:prSet>
      <dgm:spPr/>
    </dgm:pt>
    <dgm:pt modelId="{B6224CBA-5B2D-43F8-8E82-8DC503C9F0EA}" type="pres">
      <dgm:prSet presAssocID="{948DA70F-8B67-4101-87E7-6B5A9FCBD557}" presName="parTransFour" presStyleCnt="0"/>
      <dgm:spPr/>
    </dgm:pt>
    <dgm:pt modelId="{78EB21BD-34EB-4AF9-B5F4-ED1E029EAA60}" type="pres">
      <dgm:prSet presAssocID="{948DA70F-8B67-4101-87E7-6B5A9FCBD557}" presName="horzFour" presStyleCnt="0"/>
      <dgm:spPr/>
    </dgm:pt>
    <dgm:pt modelId="{A2D5DFC0-F3A4-47F4-95ED-B1731AEE7D37}" type="pres">
      <dgm:prSet presAssocID="{986BBD1D-D1D1-47DE-9BD3-E77C496A10ED}" presName="vertFour" presStyleCnt="0">
        <dgm:presLayoutVars>
          <dgm:chPref val="3"/>
        </dgm:presLayoutVars>
      </dgm:prSet>
      <dgm:spPr/>
    </dgm:pt>
    <dgm:pt modelId="{4D3E2243-3CE2-4733-998C-E60A14CF7991}" type="pres">
      <dgm:prSet presAssocID="{986BBD1D-D1D1-47DE-9BD3-E77C496A10ED}" presName="txFour" presStyleLbl="node4" presStyleIdx="5" presStyleCnt="13">
        <dgm:presLayoutVars>
          <dgm:chPref val="3"/>
        </dgm:presLayoutVars>
      </dgm:prSet>
      <dgm:spPr/>
    </dgm:pt>
    <dgm:pt modelId="{618D2A64-0A3F-4BC5-BAA5-2852A505B85D}" type="pres">
      <dgm:prSet presAssocID="{986BBD1D-D1D1-47DE-9BD3-E77C496A10ED}" presName="parTransFour" presStyleCnt="0"/>
      <dgm:spPr/>
    </dgm:pt>
    <dgm:pt modelId="{A8D6F73D-E6D9-49C5-A350-CAA5B4357214}" type="pres">
      <dgm:prSet presAssocID="{986BBD1D-D1D1-47DE-9BD3-E77C496A10ED}" presName="horzFour" presStyleCnt="0"/>
      <dgm:spPr/>
    </dgm:pt>
    <dgm:pt modelId="{40848A38-151F-4DA1-9CB5-6F09EB393385}" type="pres">
      <dgm:prSet presAssocID="{E7DE5BD5-38A9-49D9-8EF7-6739EF6E7ADA}" presName="vertFour" presStyleCnt="0">
        <dgm:presLayoutVars>
          <dgm:chPref val="3"/>
        </dgm:presLayoutVars>
      </dgm:prSet>
      <dgm:spPr/>
    </dgm:pt>
    <dgm:pt modelId="{6D93B9B2-F881-4C65-950D-EC5C2EC6CF13}" type="pres">
      <dgm:prSet presAssocID="{E7DE5BD5-38A9-49D9-8EF7-6739EF6E7ADA}" presName="txFour" presStyleLbl="node4" presStyleIdx="6" presStyleCnt="13">
        <dgm:presLayoutVars>
          <dgm:chPref val="3"/>
        </dgm:presLayoutVars>
      </dgm:prSet>
      <dgm:spPr/>
    </dgm:pt>
    <dgm:pt modelId="{4BE9668B-A19B-4B0F-8F71-825B98C2AE46}" type="pres">
      <dgm:prSet presAssocID="{E7DE5BD5-38A9-49D9-8EF7-6739EF6E7ADA}" presName="parTransFour" presStyleCnt="0"/>
      <dgm:spPr/>
    </dgm:pt>
    <dgm:pt modelId="{8F5D8D73-904C-4E79-8A50-A38EE56E8C45}" type="pres">
      <dgm:prSet presAssocID="{E7DE5BD5-38A9-49D9-8EF7-6739EF6E7ADA}" presName="horzFour" presStyleCnt="0"/>
      <dgm:spPr/>
    </dgm:pt>
    <dgm:pt modelId="{9930BA09-89AC-40C7-853E-588534FB9C14}" type="pres">
      <dgm:prSet presAssocID="{921966B2-4A5B-49D3-8728-94BFB98DCBDE}" presName="vertFour" presStyleCnt="0">
        <dgm:presLayoutVars>
          <dgm:chPref val="3"/>
        </dgm:presLayoutVars>
      </dgm:prSet>
      <dgm:spPr/>
    </dgm:pt>
    <dgm:pt modelId="{F2D0CCE0-FF26-4F61-BDED-C6169A92DD43}" type="pres">
      <dgm:prSet presAssocID="{921966B2-4A5B-49D3-8728-94BFB98DCBDE}" presName="txFour" presStyleLbl="node4" presStyleIdx="7" presStyleCnt="13">
        <dgm:presLayoutVars>
          <dgm:chPref val="3"/>
        </dgm:presLayoutVars>
      </dgm:prSet>
      <dgm:spPr/>
    </dgm:pt>
    <dgm:pt modelId="{447829A8-E2F6-4295-86FE-B68E5D2EDA07}" type="pres">
      <dgm:prSet presAssocID="{921966B2-4A5B-49D3-8728-94BFB98DCBDE}" presName="parTransFour" presStyleCnt="0"/>
      <dgm:spPr/>
    </dgm:pt>
    <dgm:pt modelId="{5F186F64-D4AC-4A22-9FA3-54400C7C6E97}" type="pres">
      <dgm:prSet presAssocID="{921966B2-4A5B-49D3-8728-94BFB98DCBDE}" presName="horzFour" presStyleCnt="0"/>
      <dgm:spPr/>
    </dgm:pt>
    <dgm:pt modelId="{FC30BB49-91E1-4DC7-8B6D-F86AF83608FD}" type="pres">
      <dgm:prSet presAssocID="{62D51E2F-332E-45D2-A090-E7EC16DB6E36}" presName="vertFour" presStyleCnt="0">
        <dgm:presLayoutVars>
          <dgm:chPref val="3"/>
        </dgm:presLayoutVars>
      </dgm:prSet>
      <dgm:spPr/>
    </dgm:pt>
    <dgm:pt modelId="{999ABEF8-6998-431D-91DB-AB9F931176EE}" type="pres">
      <dgm:prSet presAssocID="{62D51E2F-332E-45D2-A090-E7EC16DB6E36}" presName="txFour" presStyleLbl="node4" presStyleIdx="8" presStyleCnt="13">
        <dgm:presLayoutVars>
          <dgm:chPref val="3"/>
        </dgm:presLayoutVars>
      </dgm:prSet>
      <dgm:spPr/>
    </dgm:pt>
    <dgm:pt modelId="{B911B8CE-2947-4443-9D6C-FDD4BF52C0B0}" type="pres">
      <dgm:prSet presAssocID="{62D51E2F-332E-45D2-A090-E7EC16DB6E36}" presName="horzFour" presStyleCnt="0"/>
      <dgm:spPr/>
    </dgm:pt>
    <dgm:pt modelId="{9AB624BC-BC9C-44D2-8A1E-74E07DC5BA02}" type="pres">
      <dgm:prSet presAssocID="{45777A99-FF12-4440-B3CB-796B3F7EDAD0}" presName="sibSpaceFour" presStyleCnt="0"/>
      <dgm:spPr/>
    </dgm:pt>
    <dgm:pt modelId="{2A6FBD7D-7053-4FE4-8D58-2DA7A6D6A5F4}" type="pres">
      <dgm:prSet presAssocID="{FB9F6CF7-71AA-4D44-8FBA-1EBA919CD50E}" presName="vertFour" presStyleCnt="0">
        <dgm:presLayoutVars>
          <dgm:chPref val="3"/>
        </dgm:presLayoutVars>
      </dgm:prSet>
      <dgm:spPr/>
    </dgm:pt>
    <dgm:pt modelId="{99D44C64-CAAC-43D5-81FE-E5C18F7CB080}" type="pres">
      <dgm:prSet presAssocID="{FB9F6CF7-71AA-4D44-8FBA-1EBA919CD50E}" presName="txFour" presStyleLbl="node4" presStyleIdx="9" presStyleCnt="13">
        <dgm:presLayoutVars>
          <dgm:chPref val="3"/>
        </dgm:presLayoutVars>
      </dgm:prSet>
      <dgm:spPr/>
    </dgm:pt>
    <dgm:pt modelId="{59AB1C18-2AC5-471B-AAD5-8A6F82F7580B}" type="pres">
      <dgm:prSet presAssocID="{FB9F6CF7-71AA-4D44-8FBA-1EBA919CD50E}" presName="parTransFour" presStyleCnt="0"/>
      <dgm:spPr/>
    </dgm:pt>
    <dgm:pt modelId="{A5B4F49E-69CA-4D8E-A6D2-9ECD0A5B65DB}" type="pres">
      <dgm:prSet presAssocID="{FB9F6CF7-71AA-4D44-8FBA-1EBA919CD50E}" presName="horzFour" presStyleCnt="0"/>
      <dgm:spPr/>
    </dgm:pt>
    <dgm:pt modelId="{27FF48DE-A122-4783-A681-B0CD8D001C33}" type="pres">
      <dgm:prSet presAssocID="{988C5F0A-715E-46E6-AC47-7183B239EC3F}" presName="vertFour" presStyleCnt="0">
        <dgm:presLayoutVars>
          <dgm:chPref val="3"/>
        </dgm:presLayoutVars>
      </dgm:prSet>
      <dgm:spPr/>
    </dgm:pt>
    <dgm:pt modelId="{AAF6A394-9BA8-4EEC-90D6-C7D96E6AD529}" type="pres">
      <dgm:prSet presAssocID="{988C5F0A-715E-46E6-AC47-7183B239EC3F}" presName="txFour" presStyleLbl="node4" presStyleIdx="10" presStyleCnt="13">
        <dgm:presLayoutVars>
          <dgm:chPref val="3"/>
        </dgm:presLayoutVars>
      </dgm:prSet>
      <dgm:spPr/>
    </dgm:pt>
    <dgm:pt modelId="{C4A3521C-0F00-41CA-9542-3C8088722D7B}" type="pres">
      <dgm:prSet presAssocID="{988C5F0A-715E-46E6-AC47-7183B239EC3F}" presName="horzFour" presStyleCnt="0"/>
      <dgm:spPr/>
    </dgm:pt>
    <dgm:pt modelId="{E1BBF4D2-B74A-4F90-A040-11D8B866F402}" type="pres">
      <dgm:prSet presAssocID="{09F582E3-74F9-42FD-8523-61F455DD3740}" presName="sibSpaceFour" presStyleCnt="0"/>
      <dgm:spPr/>
    </dgm:pt>
    <dgm:pt modelId="{ABD0D511-C564-4638-A701-3B425CC07132}" type="pres">
      <dgm:prSet presAssocID="{C6C6B245-598E-4D01-B2D1-6D0CF572EB7D}" presName="vertFour" presStyleCnt="0">
        <dgm:presLayoutVars>
          <dgm:chPref val="3"/>
        </dgm:presLayoutVars>
      </dgm:prSet>
      <dgm:spPr/>
    </dgm:pt>
    <dgm:pt modelId="{7BE67631-06B6-4965-A375-BAB720960ACA}" type="pres">
      <dgm:prSet presAssocID="{C6C6B245-598E-4D01-B2D1-6D0CF572EB7D}" presName="txFour" presStyleLbl="node4" presStyleIdx="11" presStyleCnt="13">
        <dgm:presLayoutVars>
          <dgm:chPref val="3"/>
        </dgm:presLayoutVars>
      </dgm:prSet>
      <dgm:spPr/>
    </dgm:pt>
    <dgm:pt modelId="{BEB6FAA1-9282-486B-A3A3-0A424A88C84B}" type="pres">
      <dgm:prSet presAssocID="{C6C6B245-598E-4D01-B2D1-6D0CF572EB7D}" presName="parTransFour" presStyleCnt="0"/>
      <dgm:spPr/>
    </dgm:pt>
    <dgm:pt modelId="{602499D8-45E5-4382-937D-D7188C7A241A}" type="pres">
      <dgm:prSet presAssocID="{C6C6B245-598E-4D01-B2D1-6D0CF572EB7D}" presName="horzFour" presStyleCnt="0"/>
      <dgm:spPr/>
    </dgm:pt>
    <dgm:pt modelId="{3272B0A3-5995-416C-8D35-21A6D86BC2C5}" type="pres">
      <dgm:prSet presAssocID="{2C28101A-7FB5-4ABC-AC79-1788EFD25B6E}" presName="vertFour" presStyleCnt="0">
        <dgm:presLayoutVars>
          <dgm:chPref val="3"/>
        </dgm:presLayoutVars>
      </dgm:prSet>
      <dgm:spPr/>
    </dgm:pt>
    <dgm:pt modelId="{388B0B4A-7CDC-45ED-A20F-5CA46661BEE2}" type="pres">
      <dgm:prSet presAssocID="{2C28101A-7FB5-4ABC-AC79-1788EFD25B6E}" presName="txFour" presStyleLbl="node4" presStyleIdx="12" presStyleCnt="13">
        <dgm:presLayoutVars>
          <dgm:chPref val="3"/>
        </dgm:presLayoutVars>
      </dgm:prSet>
      <dgm:spPr/>
    </dgm:pt>
    <dgm:pt modelId="{BA3E8BB4-F698-4CC8-9516-8D4F188F44D5}" type="pres">
      <dgm:prSet presAssocID="{2C28101A-7FB5-4ABC-AC79-1788EFD25B6E}" presName="horzFour" presStyleCnt="0"/>
      <dgm:spPr/>
    </dgm:pt>
  </dgm:ptLst>
  <dgm:cxnLst>
    <dgm:cxn modelId="{165C3600-EBE6-4813-83E6-5FA9CD8AF6CA}" srcId="{FB9F6CF7-71AA-4D44-8FBA-1EBA919CD50E}" destId="{988C5F0A-715E-46E6-AC47-7183B239EC3F}" srcOrd="0" destOrd="0" parTransId="{DC816A4E-1F3F-46AC-B189-0B462B546649}" sibTransId="{FE2B8DA5-15AE-4B9A-BD9D-6F7B3E6B9422}"/>
    <dgm:cxn modelId="{7EE54700-2F18-44DF-BC5D-C8BA1A7B1730}" srcId="{295DD207-342B-4D35-BF68-842680D1438D}" destId="{62343B62-A127-42FF-8B7B-2CE28300D68F}" srcOrd="0" destOrd="0" parTransId="{A4170181-DC26-40B8-9B78-C78A03A680A5}" sibTransId="{B4D173B1-066E-48DC-84B8-EA9396931A45}"/>
    <dgm:cxn modelId="{27454503-D966-4CF5-9E54-FC6C84763A82}" srcId="{E7DE5BD5-38A9-49D9-8EF7-6739EF6E7ADA}" destId="{921966B2-4A5B-49D3-8728-94BFB98DCBDE}" srcOrd="0" destOrd="0" parTransId="{F5EEFD13-A115-47E9-A131-5BFB82ABCC11}" sibTransId="{45777A99-FF12-4440-B3CB-796B3F7EDAD0}"/>
    <dgm:cxn modelId="{87D09E05-A7DD-4F0D-809C-D7E4ACB72CFF}" type="presOf" srcId="{CE63DAF4-7A58-42AF-A864-1D5E5A984EC4}" destId="{22F5E020-9F6A-4655-BC97-451520729F2B}" srcOrd="0" destOrd="0" presId="urn:microsoft.com/office/officeart/2005/8/layout/hierarchy4"/>
    <dgm:cxn modelId="{5AAECF05-21E5-431A-85C9-54CA019CD93E}" srcId="{921966B2-4A5B-49D3-8728-94BFB98DCBDE}" destId="{62D51E2F-332E-45D2-A090-E7EC16DB6E36}" srcOrd="0" destOrd="0" parTransId="{BCEAA296-CF1C-4DB6-AD1B-21F9720AA1A5}" sibTransId="{F9105485-F467-4159-8EE4-3511E09F45D4}"/>
    <dgm:cxn modelId="{2E6CEA18-8806-4E3C-9E8A-FE0952FAC367}" type="presOf" srcId="{9AA0EBAE-3C87-4F40-AA33-B0E7759E6341}" destId="{9821F1CE-3A70-464A-A86C-877B0F462C40}" srcOrd="0" destOrd="0" presId="urn:microsoft.com/office/officeart/2005/8/layout/hierarchy4"/>
    <dgm:cxn modelId="{F88A921A-C432-4FF9-B1FC-F6B988769372}" type="presOf" srcId="{295DD207-342B-4D35-BF68-842680D1438D}" destId="{0B4DB6AA-0138-4A15-A481-AD6DBFE3DAB0}" srcOrd="0" destOrd="0" presId="urn:microsoft.com/office/officeart/2005/8/layout/hierarchy4"/>
    <dgm:cxn modelId="{D0243B22-4EF3-4EF8-A1A8-6DC918E30DCC}" type="presOf" srcId="{FB9F6CF7-71AA-4D44-8FBA-1EBA919CD50E}" destId="{99D44C64-CAAC-43D5-81FE-E5C18F7CB080}" srcOrd="0" destOrd="0" presId="urn:microsoft.com/office/officeart/2005/8/layout/hierarchy4"/>
    <dgm:cxn modelId="{E480F12D-479E-46B4-9B84-2347857B8211}" type="presOf" srcId="{948DA70F-8B67-4101-87E7-6B5A9FCBD557}" destId="{00D34687-23DA-4D39-AA5F-CE23AE5A2109}" srcOrd="0" destOrd="0" presId="urn:microsoft.com/office/officeart/2005/8/layout/hierarchy4"/>
    <dgm:cxn modelId="{AACA552F-7C55-4A86-99EE-3E5729BB6117}" type="presOf" srcId="{2C28101A-7FB5-4ABC-AC79-1788EFD25B6E}" destId="{388B0B4A-7CDC-45ED-A20F-5CA46661BEE2}" srcOrd="0" destOrd="0" presId="urn:microsoft.com/office/officeart/2005/8/layout/hierarchy4"/>
    <dgm:cxn modelId="{0083992F-BF86-4DE8-B1E0-E7799C64EF14}" srcId="{D8E2544A-F8A1-4853-9336-B0C84BBFD5EF}" destId="{CE63DAF4-7A58-42AF-A864-1D5E5A984EC4}" srcOrd="0" destOrd="0" parTransId="{C9C55658-320C-4802-BC9D-9071D8A8F7FE}" sibTransId="{2CF5AD91-8A0C-4729-B030-2AA9FD3618D6}"/>
    <dgm:cxn modelId="{173FB02F-E92F-4CB2-B499-AACD508E87BA}" type="presOf" srcId="{986BBD1D-D1D1-47DE-9BD3-E77C496A10ED}" destId="{4D3E2243-3CE2-4733-998C-E60A14CF7991}" srcOrd="0" destOrd="0" presId="urn:microsoft.com/office/officeart/2005/8/layout/hierarchy4"/>
    <dgm:cxn modelId="{C894A431-659B-4473-9399-B172E9431856}" type="presOf" srcId="{988C5F0A-715E-46E6-AC47-7183B239EC3F}" destId="{AAF6A394-9BA8-4EEC-90D6-C7D96E6AD529}" srcOrd="0" destOrd="0" presId="urn:microsoft.com/office/officeart/2005/8/layout/hierarchy4"/>
    <dgm:cxn modelId="{87934434-669E-4D79-BFCD-60F023500574}" type="presOf" srcId="{B25611CA-7865-47D7-AEBA-B6E99BF3CD4B}" destId="{F47E866E-85BB-4A4B-BD2C-4FFF0DC46CCC}" srcOrd="0" destOrd="0" presId="urn:microsoft.com/office/officeart/2005/8/layout/hierarchy4"/>
    <dgm:cxn modelId="{0283F83D-307E-4E5F-990C-8984B37F15D2}" type="presOf" srcId="{921966B2-4A5B-49D3-8728-94BFB98DCBDE}" destId="{F2D0CCE0-FF26-4F61-BDED-C6169A92DD43}" srcOrd="0" destOrd="0" presId="urn:microsoft.com/office/officeart/2005/8/layout/hierarchy4"/>
    <dgm:cxn modelId="{0727B544-F78E-4A25-8C9D-413950762BAD}" type="presOf" srcId="{9472A1D6-9B40-4360-8CD8-B783D0748E77}" destId="{E7DE84E8-50FC-4664-B1C6-C2434A69096E}" srcOrd="0" destOrd="0" presId="urn:microsoft.com/office/officeart/2005/8/layout/hierarchy4"/>
    <dgm:cxn modelId="{E228144F-D0EE-4A68-8B03-0C26CF644908}" srcId="{E7DE5BD5-38A9-49D9-8EF7-6739EF6E7ADA}" destId="{FB9F6CF7-71AA-4D44-8FBA-1EBA919CD50E}" srcOrd="1" destOrd="0" parTransId="{6D1EAA5F-03B4-4C7B-B056-DCB5D4C627AC}" sibTransId="{09F582E3-74F9-42FD-8523-61F455DD3740}"/>
    <dgm:cxn modelId="{E6869750-4749-4F40-A518-117EAE6ED844}" srcId="{C6C6B245-598E-4D01-B2D1-6D0CF572EB7D}" destId="{2C28101A-7FB5-4ABC-AC79-1788EFD25B6E}" srcOrd="0" destOrd="0" parTransId="{609E83F4-1371-4E55-A54C-E4F79AF5433A}" sibTransId="{1B2A322F-FBFE-4CD3-A429-039041E45D36}"/>
    <dgm:cxn modelId="{8290F653-D269-4173-9A1C-B6D70A854E9B}" srcId="{B25611CA-7865-47D7-AEBA-B6E99BF3CD4B}" destId="{9AA0EBAE-3C87-4F40-AA33-B0E7759E6341}" srcOrd="0" destOrd="0" parTransId="{DE4BFCB4-2908-4907-AEB9-84E66FD63ACC}" sibTransId="{FC5A4914-60A2-457D-AA30-733B3F9FA395}"/>
    <dgm:cxn modelId="{DFDA4478-FFE7-429B-AEEF-42DB473B2B1F}" srcId="{62343B62-A127-42FF-8B7B-2CE28300D68F}" destId="{B25611CA-7865-47D7-AEBA-B6E99BF3CD4B}" srcOrd="0" destOrd="0" parTransId="{73F4149A-10EA-4AFB-B712-108BBB35AC27}" sibTransId="{6E2CE565-E794-476E-AE47-67549686EAAB}"/>
    <dgm:cxn modelId="{7D7CB179-B8F7-45E4-9BD5-2CAC4AEDFEFC}" srcId="{986BBD1D-D1D1-47DE-9BD3-E77C496A10ED}" destId="{E7DE5BD5-38A9-49D9-8EF7-6739EF6E7ADA}" srcOrd="0" destOrd="0" parTransId="{719F36BC-B22C-45C8-A406-CC3296A0F88F}" sibTransId="{2824524A-8D9F-49E4-B444-484D0F9B4497}"/>
    <dgm:cxn modelId="{ED7EF37A-41E1-40EB-A8A1-BAA215E12E7C}" srcId="{92E21D7E-CEDA-4C0F-8A6D-300768C04A6D}" destId="{D8E2544A-F8A1-4853-9336-B0C84BBFD5EF}" srcOrd="0" destOrd="0" parTransId="{474B0C4E-E707-4090-BB17-25E8C6E6472C}" sibTransId="{C10F310D-D66C-456F-8D6C-9E721D050C0E}"/>
    <dgm:cxn modelId="{CD0AE384-5349-4A7A-A61D-4915F1A573E4}" type="presOf" srcId="{62343B62-A127-42FF-8B7B-2CE28300D68F}" destId="{CE44EB03-E475-4AED-9147-505C94143A95}" srcOrd="0" destOrd="0" presId="urn:microsoft.com/office/officeart/2005/8/layout/hierarchy4"/>
    <dgm:cxn modelId="{6F6B588D-6AEF-4237-B00E-BFAC2C89CD26}" srcId="{CE63DAF4-7A58-42AF-A864-1D5E5A984EC4}" destId="{948DA70F-8B67-4101-87E7-6B5A9FCBD557}" srcOrd="0" destOrd="0" parTransId="{AEBEFA17-18E4-4154-AF89-698CC5417A0B}" sibTransId="{FFDDD481-A7A3-4770-9C35-F0FBBF73B5F4}"/>
    <dgm:cxn modelId="{1B014A95-AA03-4F94-9DF2-9C970E3FB857}" srcId="{9AA0EBAE-3C87-4F40-AA33-B0E7759E6341}" destId="{92E21D7E-CEDA-4C0F-8A6D-300768C04A6D}" srcOrd="0" destOrd="0" parTransId="{E77465B0-FB19-470E-903D-C6B672F13295}" sibTransId="{034176F9-48B5-45AE-940D-D12357852DFF}"/>
    <dgm:cxn modelId="{30B2DEAA-DB10-405D-AD81-BD4F9F66CED9}" srcId="{9472A1D6-9B40-4360-8CD8-B783D0748E77}" destId="{295DD207-342B-4D35-BF68-842680D1438D}" srcOrd="0" destOrd="0" parTransId="{AA4CABAD-865D-46FE-8D55-DE60DA89A42B}" sibTransId="{96107D6E-8DE5-41AB-822B-50A98776E20A}"/>
    <dgm:cxn modelId="{6FFA34AD-F8A3-4BC9-9CDA-F0B40AF1EBFB}" type="presOf" srcId="{D8E2544A-F8A1-4853-9336-B0C84BBFD5EF}" destId="{4CFCF721-07E9-47CF-AD0D-319E2740973C}" srcOrd="0" destOrd="0" presId="urn:microsoft.com/office/officeart/2005/8/layout/hierarchy4"/>
    <dgm:cxn modelId="{95862AC6-14C4-4EC9-93E1-FB88097D8C6F}" srcId="{E7DE5BD5-38A9-49D9-8EF7-6739EF6E7ADA}" destId="{C6C6B245-598E-4D01-B2D1-6D0CF572EB7D}" srcOrd="2" destOrd="0" parTransId="{C64269B0-3576-4662-8A58-BA4DEF1FB378}" sibTransId="{E4D547B8-9033-4C81-9D02-250A239DB9DA}"/>
    <dgm:cxn modelId="{BFE900CF-6BAB-4404-B4EB-D1180512DBF0}" type="presOf" srcId="{C6C6B245-598E-4D01-B2D1-6D0CF572EB7D}" destId="{7BE67631-06B6-4965-A375-BAB720960ACA}" srcOrd="0" destOrd="0" presId="urn:microsoft.com/office/officeart/2005/8/layout/hierarchy4"/>
    <dgm:cxn modelId="{1473E3D3-3EC7-413C-8BEE-E976412B7E9F}" srcId="{948DA70F-8B67-4101-87E7-6B5A9FCBD557}" destId="{986BBD1D-D1D1-47DE-9BD3-E77C496A10ED}" srcOrd="0" destOrd="0" parTransId="{11F8CF9A-FA24-44B1-8B40-79BC8ABF3D54}" sibTransId="{1068D731-3BAF-494C-8B8F-88DF042BD94E}"/>
    <dgm:cxn modelId="{43A661E4-B132-4D83-AA1F-D1D030E75FDC}" type="presOf" srcId="{92E21D7E-CEDA-4C0F-8A6D-300768C04A6D}" destId="{BAA73827-0DC1-4A3F-AFB4-F56623AF777F}" srcOrd="0" destOrd="0" presId="urn:microsoft.com/office/officeart/2005/8/layout/hierarchy4"/>
    <dgm:cxn modelId="{E8B481EC-F9CA-4521-9457-C8ECA0043DE1}" type="presOf" srcId="{62D51E2F-332E-45D2-A090-E7EC16DB6E36}" destId="{999ABEF8-6998-431D-91DB-AB9F931176EE}" srcOrd="0" destOrd="0" presId="urn:microsoft.com/office/officeart/2005/8/layout/hierarchy4"/>
    <dgm:cxn modelId="{E34129FE-0A05-499B-939E-08443002E392}" type="presOf" srcId="{E7DE5BD5-38A9-49D9-8EF7-6739EF6E7ADA}" destId="{6D93B9B2-F881-4C65-950D-EC5C2EC6CF13}" srcOrd="0" destOrd="0" presId="urn:microsoft.com/office/officeart/2005/8/layout/hierarchy4"/>
    <dgm:cxn modelId="{5E463033-F16E-40B1-810C-0F919114E146}" type="presParOf" srcId="{E7DE84E8-50FC-4664-B1C6-C2434A69096E}" destId="{ECE98C38-1BBC-44F6-9DD7-E8FFD12F6B48}" srcOrd="0" destOrd="0" presId="urn:microsoft.com/office/officeart/2005/8/layout/hierarchy4"/>
    <dgm:cxn modelId="{4F776D84-5107-46EC-ABBA-786F0B7B9DDE}" type="presParOf" srcId="{ECE98C38-1BBC-44F6-9DD7-E8FFD12F6B48}" destId="{0B4DB6AA-0138-4A15-A481-AD6DBFE3DAB0}" srcOrd="0" destOrd="0" presId="urn:microsoft.com/office/officeart/2005/8/layout/hierarchy4"/>
    <dgm:cxn modelId="{6D64439F-0C54-41AA-9327-72EE3236EF39}" type="presParOf" srcId="{ECE98C38-1BBC-44F6-9DD7-E8FFD12F6B48}" destId="{5075C7A4-DF2C-467A-9E4E-381A1324CCA1}" srcOrd="1" destOrd="0" presId="urn:microsoft.com/office/officeart/2005/8/layout/hierarchy4"/>
    <dgm:cxn modelId="{E42F6C3F-0B15-4BC5-A366-B8F63CCFF64B}" type="presParOf" srcId="{ECE98C38-1BBC-44F6-9DD7-E8FFD12F6B48}" destId="{F51CA2CB-7E99-4E35-B9C3-F9B140995372}" srcOrd="2" destOrd="0" presId="urn:microsoft.com/office/officeart/2005/8/layout/hierarchy4"/>
    <dgm:cxn modelId="{C3C07C83-927E-4944-94FC-8A1DF4D85A87}" type="presParOf" srcId="{F51CA2CB-7E99-4E35-B9C3-F9B140995372}" destId="{38923F10-1E9A-40CD-B6B6-BFB10057CFC2}" srcOrd="0" destOrd="0" presId="urn:microsoft.com/office/officeart/2005/8/layout/hierarchy4"/>
    <dgm:cxn modelId="{FBE167DA-7654-479E-87F6-C43484B3640E}" type="presParOf" srcId="{38923F10-1E9A-40CD-B6B6-BFB10057CFC2}" destId="{CE44EB03-E475-4AED-9147-505C94143A95}" srcOrd="0" destOrd="0" presId="urn:microsoft.com/office/officeart/2005/8/layout/hierarchy4"/>
    <dgm:cxn modelId="{56A57522-0601-41DC-B19F-4335EEF768B1}" type="presParOf" srcId="{38923F10-1E9A-40CD-B6B6-BFB10057CFC2}" destId="{569BC35E-D967-4E83-ACDA-AE0C881BAB8A}" srcOrd="1" destOrd="0" presId="urn:microsoft.com/office/officeart/2005/8/layout/hierarchy4"/>
    <dgm:cxn modelId="{83A226D7-B498-4814-B822-108A57BBE868}" type="presParOf" srcId="{38923F10-1E9A-40CD-B6B6-BFB10057CFC2}" destId="{D91141FB-0399-47F8-BE6E-9E444E850F45}" srcOrd="2" destOrd="0" presId="urn:microsoft.com/office/officeart/2005/8/layout/hierarchy4"/>
    <dgm:cxn modelId="{966FBD26-69D3-4D09-AA6B-065047AA7A9A}" type="presParOf" srcId="{D91141FB-0399-47F8-BE6E-9E444E850F45}" destId="{C9E03361-0AD5-4568-8A10-33984F98239B}" srcOrd="0" destOrd="0" presId="urn:microsoft.com/office/officeart/2005/8/layout/hierarchy4"/>
    <dgm:cxn modelId="{0EF1F345-0301-438F-AD9C-B3B1A55C9B6B}" type="presParOf" srcId="{C9E03361-0AD5-4568-8A10-33984F98239B}" destId="{F47E866E-85BB-4A4B-BD2C-4FFF0DC46CCC}" srcOrd="0" destOrd="0" presId="urn:microsoft.com/office/officeart/2005/8/layout/hierarchy4"/>
    <dgm:cxn modelId="{48C4E252-6A3F-4D3F-B970-0651F311A4DC}" type="presParOf" srcId="{C9E03361-0AD5-4568-8A10-33984F98239B}" destId="{32CE1AAA-FE22-400A-9B2D-483203C4ADF2}" srcOrd="1" destOrd="0" presId="urn:microsoft.com/office/officeart/2005/8/layout/hierarchy4"/>
    <dgm:cxn modelId="{E5EE4FA6-D613-47BE-8717-7B3F292F3B05}" type="presParOf" srcId="{C9E03361-0AD5-4568-8A10-33984F98239B}" destId="{5EE6AC99-2A39-4E25-BAAC-799911558E47}" srcOrd="2" destOrd="0" presId="urn:microsoft.com/office/officeart/2005/8/layout/hierarchy4"/>
    <dgm:cxn modelId="{954B45F5-9224-49B4-96ED-80AB9B115B79}" type="presParOf" srcId="{5EE6AC99-2A39-4E25-BAAC-799911558E47}" destId="{5436546F-2E59-4229-80EB-69032C51EA49}" srcOrd="0" destOrd="0" presId="urn:microsoft.com/office/officeart/2005/8/layout/hierarchy4"/>
    <dgm:cxn modelId="{9DA992BA-BE0A-4A85-B917-738F95C58CD9}" type="presParOf" srcId="{5436546F-2E59-4229-80EB-69032C51EA49}" destId="{9821F1CE-3A70-464A-A86C-877B0F462C40}" srcOrd="0" destOrd="0" presId="urn:microsoft.com/office/officeart/2005/8/layout/hierarchy4"/>
    <dgm:cxn modelId="{D99FA35F-F530-4862-A8C8-C8765121AF01}" type="presParOf" srcId="{5436546F-2E59-4229-80EB-69032C51EA49}" destId="{9C19CF0A-2DBE-4403-86FB-F79B07988392}" srcOrd="1" destOrd="0" presId="urn:microsoft.com/office/officeart/2005/8/layout/hierarchy4"/>
    <dgm:cxn modelId="{1ED03FF4-9961-4651-9576-689EA1726520}" type="presParOf" srcId="{5436546F-2E59-4229-80EB-69032C51EA49}" destId="{63E9FFEA-AD99-43EA-8B4B-FA1854D9ADF6}" srcOrd="2" destOrd="0" presId="urn:microsoft.com/office/officeart/2005/8/layout/hierarchy4"/>
    <dgm:cxn modelId="{4557178A-897B-4D58-B70F-EA5FEB2B885C}" type="presParOf" srcId="{63E9FFEA-AD99-43EA-8B4B-FA1854D9ADF6}" destId="{1EC3BA00-9146-4DFF-8E9E-A9EB6B935B21}" srcOrd="0" destOrd="0" presId="urn:microsoft.com/office/officeart/2005/8/layout/hierarchy4"/>
    <dgm:cxn modelId="{AD1C6969-F112-4411-82F7-763BD6E1D0E2}" type="presParOf" srcId="{1EC3BA00-9146-4DFF-8E9E-A9EB6B935B21}" destId="{BAA73827-0DC1-4A3F-AFB4-F56623AF777F}" srcOrd="0" destOrd="0" presId="urn:microsoft.com/office/officeart/2005/8/layout/hierarchy4"/>
    <dgm:cxn modelId="{8217A74D-2DDF-49B2-8521-1BF907941233}" type="presParOf" srcId="{1EC3BA00-9146-4DFF-8E9E-A9EB6B935B21}" destId="{5AC3163F-B463-47DD-886E-0BB1735A80AE}" srcOrd="1" destOrd="0" presId="urn:microsoft.com/office/officeart/2005/8/layout/hierarchy4"/>
    <dgm:cxn modelId="{2DE12D3E-47E6-49B0-A5DB-D6D6D7B4004D}" type="presParOf" srcId="{1EC3BA00-9146-4DFF-8E9E-A9EB6B935B21}" destId="{7DEAC629-4247-4AC1-904E-8448FACBF279}" srcOrd="2" destOrd="0" presId="urn:microsoft.com/office/officeart/2005/8/layout/hierarchy4"/>
    <dgm:cxn modelId="{B2752DE4-9E1C-42B0-9237-4141CF771528}" type="presParOf" srcId="{7DEAC629-4247-4AC1-904E-8448FACBF279}" destId="{7A1D62A4-3F56-4F8F-B66F-E7C748AF4E7A}" srcOrd="0" destOrd="0" presId="urn:microsoft.com/office/officeart/2005/8/layout/hierarchy4"/>
    <dgm:cxn modelId="{73DC356B-A6F3-4A91-866A-A1D5BD59BC0D}" type="presParOf" srcId="{7A1D62A4-3F56-4F8F-B66F-E7C748AF4E7A}" destId="{4CFCF721-07E9-47CF-AD0D-319E2740973C}" srcOrd="0" destOrd="0" presId="urn:microsoft.com/office/officeart/2005/8/layout/hierarchy4"/>
    <dgm:cxn modelId="{A261548E-1C56-45AF-8BF8-145B4B04D9DC}" type="presParOf" srcId="{7A1D62A4-3F56-4F8F-B66F-E7C748AF4E7A}" destId="{D08B96A0-146F-43DA-B92C-8A838D17E72B}" srcOrd="1" destOrd="0" presId="urn:microsoft.com/office/officeart/2005/8/layout/hierarchy4"/>
    <dgm:cxn modelId="{526EAF42-5653-425B-8485-D98BA7AC5E6F}" type="presParOf" srcId="{7A1D62A4-3F56-4F8F-B66F-E7C748AF4E7A}" destId="{937F3C5B-0EFA-4A26-A382-5E530AFA9323}" srcOrd="2" destOrd="0" presId="urn:microsoft.com/office/officeart/2005/8/layout/hierarchy4"/>
    <dgm:cxn modelId="{A2084FE5-F51E-4A7E-AD35-AA5B0AE9E450}" type="presParOf" srcId="{937F3C5B-0EFA-4A26-A382-5E530AFA9323}" destId="{6B0F6217-78FA-442C-B8B0-FC744E950952}" srcOrd="0" destOrd="0" presId="urn:microsoft.com/office/officeart/2005/8/layout/hierarchy4"/>
    <dgm:cxn modelId="{F8D899B8-5A8E-4DCC-87A8-209C12B378A0}" type="presParOf" srcId="{6B0F6217-78FA-442C-B8B0-FC744E950952}" destId="{22F5E020-9F6A-4655-BC97-451520729F2B}" srcOrd="0" destOrd="0" presId="urn:microsoft.com/office/officeart/2005/8/layout/hierarchy4"/>
    <dgm:cxn modelId="{3A6829DF-0C46-4234-BDB1-382A851589C8}" type="presParOf" srcId="{6B0F6217-78FA-442C-B8B0-FC744E950952}" destId="{890EA0F0-48D8-412E-ABFD-95BF5372E7FB}" srcOrd="1" destOrd="0" presId="urn:microsoft.com/office/officeart/2005/8/layout/hierarchy4"/>
    <dgm:cxn modelId="{AFA4FA17-3203-4770-B98B-64A84FBB1457}" type="presParOf" srcId="{6B0F6217-78FA-442C-B8B0-FC744E950952}" destId="{A7B73303-7493-4BBB-914D-5B1AD3E21F33}" srcOrd="2" destOrd="0" presId="urn:microsoft.com/office/officeart/2005/8/layout/hierarchy4"/>
    <dgm:cxn modelId="{8BE7A2F4-126B-428C-8940-C98C853F9620}" type="presParOf" srcId="{A7B73303-7493-4BBB-914D-5B1AD3E21F33}" destId="{08A351FA-7B6F-4318-934C-287A45DA8167}" srcOrd="0" destOrd="0" presId="urn:microsoft.com/office/officeart/2005/8/layout/hierarchy4"/>
    <dgm:cxn modelId="{1EED77DC-8DDC-4FB7-8395-E44CA3FB9DBA}" type="presParOf" srcId="{08A351FA-7B6F-4318-934C-287A45DA8167}" destId="{00D34687-23DA-4D39-AA5F-CE23AE5A2109}" srcOrd="0" destOrd="0" presId="urn:microsoft.com/office/officeart/2005/8/layout/hierarchy4"/>
    <dgm:cxn modelId="{1BFE40DF-2B60-49D0-9023-FD484A84C33B}" type="presParOf" srcId="{08A351FA-7B6F-4318-934C-287A45DA8167}" destId="{B6224CBA-5B2D-43F8-8E82-8DC503C9F0EA}" srcOrd="1" destOrd="0" presId="urn:microsoft.com/office/officeart/2005/8/layout/hierarchy4"/>
    <dgm:cxn modelId="{28525D0C-BDCC-45FC-B888-03F14AACE7D0}" type="presParOf" srcId="{08A351FA-7B6F-4318-934C-287A45DA8167}" destId="{78EB21BD-34EB-4AF9-B5F4-ED1E029EAA60}" srcOrd="2" destOrd="0" presId="urn:microsoft.com/office/officeart/2005/8/layout/hierarchy4"/>
    <dgm:cxn modelId="{60EEA696-36F4-4B74-927C-8FE2C328A5C2}" type="presParOf" srcId="{78EB21BD-34EB-4AF9-B5F4-ED1E029EAA60}" destId="{A2D5DFC0-F3A4-47F4-95ED-B1731AEE7D37}" srcOrd="0" destOrd="0" presId="urn:microsoft.com/office/officeart/2005/8/layout/hierarchy4"/>
    <dgm:cxn modelId="{9CDCF6DE-305F-49E7-A664-285117339A08}" type="presParOf" srcId="{A2D5DFC0-F3A4-47F4-95ED-B1731AEE7D37}" destId="{4D3E2243-3CE2-4733-998C-E60A14CF7991}" srcOrd="0" destOrd="0" presId="urn:microsoft.com/office/officeart/2005/8/layout/hierarchy4"/>
    <dgm:cxn modelId="{4C7DCD3F-194F-4C67-B920-D32C2541D25B}" type="presParOf" srcId="{A2D5DFC0-F3A4-47F4-95ED-B1731AEE7D37}" destId="{618D2A64-0A3F-4BC5-BAA5-2852A505B85D}" srcOrd="1" destOrd="0" presId="urn:microsoft.com/office/officeart/2005/8/layout/hierarchy4"/>
    <dgm:cxn modelId="{85DE3519-96AB-488C-BA97-82ADF6D4837C}" type="presParOf" srcId="{A2D5DFC0-F3A4-47F4-95ED-B1731AEE7D37}" destId="{A8D6F73D-E6D9-49C5-A350-CAA5B4357214}" srcOrd="2" destOrd="0" presId="urn:microsoft.com/office/officeart/2005/8/layout/hierarchy4"/>
    <dgm:cxn modelId="{5D017453-D92A-4148-BD43-702CBDC9C174}" type="presParOf" srcId="{A8D6F73D-E6D9-49C5-A350-CAA5B4357214}" destId="{40848A38-151F-4DA1-9CB5-6F09EB393385}" srcOrd="0" destOrd="0" presId="urn:microsoft.com/office/officeart/2005/8/layout/hierarchy4"/>
    <dgm:cxn modelId="{2E95C0E0-83CD-445D-AB60-15AE4936AD3D}" type="presParOf" srcId="{40848A38-151F-4DA1-9CB5-6F09EB393385}" destId="{6D93B9B2-F881-4C65-950D-EC5C2EC6CF13}" srcOrd="0" destOrd="0" presId="urn:microsoft.com/office/officeart/2005/8/layout/hierarchy4"/>
    <dgm:cxn modelId="{0A1CCD6C-9FD5-4149-99DA-D29DC8E738DA}" type="presParOf" srcId="{40848A38-151F-4DA1-9CB5-6F09EB393385}" destId="{4BE9668B-A19B-4B0F-8F71-825B98C2AE46}" srcOrd="1" destOrd="0" presId="urn:microsoft.com/office/officeart/2005/8/layout/hierarchy4"/>
    <dgm:cxn modelId="{B43771FD-9928-48A6-93BA-51535C0CF23E}" type="presParOf" srcId="{40848A38-151F-4DA1-9CB5-6F09EB393385}" destId="{8F5D8D73-904C-4E79-8A50-A38EE56E8C45}" srcOrd="2" destOrd="0" presId="urn:microsoft.com/office/officeart/2005/8/layout/hierarchy4"/>
    <dgm:cxn modelId="{566A6E43-5A05-4D82-BD71-7DF6BA121E11}" type="presParOf" srcId="{8F5D8D73-904C-4E79-8A50-A38EE56E8C45}" destId="{9930BA09-89AC-40C7-853E-588534FB9C14}" srcOrd="0" destOrd="0" presId="urn:microsoft.com/office/officeart/2005/8/layout/hierarchy4"/>
    <dgm:cxn modelId="{DDDA7AC7-A740-4133-A054-C075AEAFAA3B}" type="presParOf" srcId="{9930BA09-89AC-40C7-853E-588534FB9C14}" destId="{F2D0CCE0-FF26-4F61-BDED-C6169A92DD43}" srcOrd="0" destOrd="0" presId="urn:microsoft.com/office/officeart/2005/8/layout/hierarchy4"/>
    <dgm:cxn modelId="{5CCB71A5-68F2-432F-AA98-896871F932BE}" type="presParOf" srcId="{9930BA09-89AC-40C7-853E-588534FB9C14}" destId="{447829A8-E2F6-4295-86FE-B68E5D2EDA07}" srcOrd="1" destOrd="0" presId="urn:microsoft.com/office/officeart/2005/8/layout/hierarchy4"/>
    <dgm:cxn modelId="{B201E83A-BEE1-4B0C-AD00-E4AB98F78EA9}" type="presParOf" srcId="{9930BA09-89AC-40C7-853E-588534FB9C14}" destId="{5F186F64-D4AC-4A22-9FA3-54400C7C6E97}" srcOrd="2" destOrd="0" presId="urn:microsoft.com/office/officeart/2005/8/layout/hierarchy4"/>
    <dgm:cxn modelId="{68A4AC82-2143-44CA-8362-28D99CC01080}" type="presParOf" srcId="{5F186F64-D4AC-4A22-9FA3-54400C7C6E97}" destId="{FC30BB49-91E1-4DC7-8B6D-F86AF83608FD}" srcOrd="0" destOrd="0" presId="urn:microsoft.com/office/officeart/2005/8/layout/hierarchy4"/>
    <dgm:cxn modelId="{151FEB40-8B04-4177-A998-B4268F49FADC}" type="presParOf" srcId="{FC30BB49-91E1-4DC7-8B6D-F86AF83608FD}" destId="{999ABEF8-6998-431D-91DB-AB9F931176EE}" srcOrd="0" destOrd="0" presId="urn:microsoft.com/office/officeart/2005/8/layout/hierarchy4"/>
    <dgm:cxn modelId="{269CD4C9-45ED-4647-96B1-7F1BF7E5FCFD}" type="presParOf" srcId="{FC30BB49-91E1-4DC7-8B6D-F86AF83608FD}" destId="{B911B8CE-2947-4443-9D6C-FDD4BF52C0B0}" srcOrd="1" destOrd="0" presId="urn:microsoft.com/office/officeart/2005/8/layout/hierarchy4"/>
    <dgm:cxn modelId="{FE9E94D0-B01E-49B5-82A9-8DF6E9BC7D81}" type="presParOf" srcId="{8F5D8D73-904C-4E79-8A50-A38EE56E8C45}" destId="{9AB624BC-BC9C-44D2-8A1E-74E07DC5BA02}" srcOrd="1" destOrd="0" presId="urn:microsoft.com/office/officeart/2005/8/layout/hierarchy4"/>
    <dgm:cxn modelId="{3D740B17-013B-49B2-A176-7CE45FF4EEEB}" type="presParOf" srcId="{8F5D8D73-904C-4E79-8A50-A38EE56E8C45}" destId="{2A6FBD7D-7053-4FE4-8D58-2DA7A6D6A5F4}" srcOrd="2" destOrd="0" presId="urn:microsoft.com/office/officeart/2005/8/layout/hierarchy4"/>
    <dgm:cxn modelId="{195DFB7D-BF30-4064-A548-88E9C4B36982}" type="presParOf" srcId="{2A6FBD7D-7053-4FE4-8D58-2DA7A6D6A5F4}" destId="{99D44C64-CAAC-43D5-81FE-E5C18F7CB080}" srcOrd="0" destOrd="0" presId="urn:microsoft.com/office/officeart/2005/8/layout/hierarchy4"/>
    <dgm:cxn modelId="{F4B8A3FE-D2A4-4623-8C58-3D91362C29DC}" type="presParOf" srcId="{2A6FBD7D-7053-4FE4-8D58-2DA7A6D6A5F4}" destId="{59AB1C18-2AC5-471B-AAD5-8A6F82F7580B}" srcOrd="1" destOrd="0" presId="urn:microsoft.com/office/officeart/2005/8/layout/hierarchy4"/>
    <dgm:cxn modelId="{70E4AE9B-257B-4607-A5D2-C0F9430D7CE2}" type="presParOf" srcId="{2A6FBD7D-7053-4FE4-8D58-2DA7A6D6A5F4}" destId="{A5B4F49E-69CA-4D8E-A6D2-9ECD0A5B65DB}" srcOrd="2" destOrd="0" presId="urn:microsoft.com/office/officeart/2005/8/layout/hierarchy4"/>
    <dgm:cxn modelId="{0B0C198F-D4C5-4400-9961-32999DDC200A}" type="presParOf" srcId="{A5B4F49E-69CA-4D8E-A6D2-9ECD0A5B65DB}" destId="{27FF48DE-A122-4783-A681-B0CD8D001C33}" srcOrd="0" destOrd="0" presId="urn:microsoft.com/office/officeart/2005/8/layout/hierarchy4"/>
    <dgm:cxn modelId="{A6C095FD-F1E7-45F7-B5E5-E576DA84D7D1}" type="presParOf" srcId="{27FF48DE-A122-4783-A681-B0CD8D001C33}" destId="{AAF6A394-9BA8-4EEC-90D6-C7D96E6AD529}" srcOrd="0" destOrd="0" presId="urn:microsoft.com/office/officeart/2005/8/layout/hierarchy4"/>
    <dgm:cxn modelId="{D2263657-5356-4A34-8FF6-B4E28F2B9628}" type="presParOf" srcId="{27FF48DE-A122-4783-A681-B0CD8D001C33}" destId="{C4A3521C-0F00-41CA-9542-3C8088722D7B}" srcOrd="1" destOrd="0" presId="urn:microsoft.com/office/officeart/2005/8/layout/hierarchy4"/>
    <dgm:cxn modelId="{A67DDFB9-AA6D-4F1B-BBE0-142BB0290364}" type="presParOf" srcId="{8F5D8D73-904C-4E79-8A50-A38EE56E8C45}" destId="{E1BBF4D2-B74A-4F90-A040-11D8B866F402}" srcOrd="3" destOrd="0" presId="urn:microsoft.com/office/officeart/2005/8/layout/hierarchy4"/>
    <dgm:cxn modelId="{269700CA-6310-4DBF-A1A9-DCBF0CCE1E2C}" type="presParOf" srcId="{8F5D8D73-904C-4E79-8A50-A38EE56E8C45}" destId="{ABD0D511-C564-4638-A701-3B425CC07132}" srcOrd="4" destOrd="0" presId="urn:microsoft.com/office/officeart/2005/8/layout/hierarchy4"/>
    <dgm:cxn modelId="{0AA85531-D551-4FD8-A63A-2988080481EA}" type="presParOf" srcId="{ABD0D511-C564-4638-A701-3B425CC07132}" destId="{7BE67631-06B6-4965-A375-BAB720960ACA}" srcOrd="0" destOrd="0" presId="urn:microsoft.com/office/officeart/2005/8/layout/hierarchy4"/>
    <dgm:cxn modelId="{7271B3CD-77D6-4075-B4F1-BE4D0E0E41EE}" type="presParOf" srcId="{ABD0D511-C564-4638-A701-3B425CC07132}" destId="{BEB6FAA1-9282-486B-A3A3-0A424A88C84B}" srcOrd="1" destOrd="0" presId="urn:microsoft.com/office/officeart/2005/8/layout/hierarchy4"/>
    <dgm:cxn modelId="{21655577-2446-4D4A-BB52-215EED7D4091}" type="presParOf" srcId="{ABD0D511-C564-4638-A701-3B425CC07132}" destId="{602499D8-45E5-4382-937D-D7188C7A241A}" srcOrd="2" destOrd="0" presId="urn:microsoft.com/office/officeart/2005/8/layout/hierarchy4"/>
    <dgm:cxn modelId="{E3BF0AD1-7FF4-4D80-8756-3F1B314426C5}" type="presParOf" srcId="{602499D8-45E5-4382-937D-D7188C7A241A}" destId="{3272B0A3-5995-416C-8D35-21A6D86BC2C5}" srcOrd="0" destOrd="0" presId="urn:microsoft.com/office/officeart/2005/8/layout/hierarchy4"/>
    <dgm:cxn modelId="{3964DDB3-E16A-4B30-B054-5713BF2F3969}" type="presParOf" srcId="{3272B0A3-5995-416C-8D35-21A6D86BC2C5}" destId="{388B0B4A-7CDC-45ED-A20F-5CA46661BEE2}" srcOrd="0" destOrd="0" presId="urn:microsoft.com/office/officeart/2005/8/layout/hierarchy4"/>
    <dgm:cxn modelId="{75FF989D-67FD-4659-958B-4BDC3B9D3F14}" type="presParOf" srcId="{3272B0A3-5995-416C-8D35-21A6D86BC2C5}" destId="{BA3E8BB4-F698-4CC8-9516-8D4F188F44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Switches exchange BPDUs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Root bridge is elected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Least cost path to root is calculated by each switch to determine port roles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Spanning Tree is fully converged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AF9A-9597-4A25-A535-AB591083CDAD}">
      <dsp:nvSpPr>
        <dsp:cNvPr id="0" name=""/>
        <dsp:cNvSpPr/>
      </dsp:nvSpPr>
      <dsp:spPr>
        <a:xfrm rot="5400000">
          <a:off x="5278419" y="-2230559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is not used in active topology for user traffic</a:t>
          </a:r>
        </a:p>
      </dsp:txBody>
      <dsp:txXfrm rot="-5400000">
        <a:off x="2965439" y="113953"/>
        <a:ext cx="5240360" cy="582868"/>
      </dsp:txXfrm>
    </dsp:sp>
    <dsp:sp modelId="{8EE054F6-F129-47B9-9176-BF29116CD62F}">
      <dsp:nvSpPr>
        <dsp:cNvPr id="0" name=""/>
        <dsp:cNvSpPr/>
      </dsp:nvSpPr>
      <dsp:spPr>
        <a:xfrm>
          <a:off x="0" y="1678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Blocking</a:t>
          </a:r>
        </a:p>
      </dsp:txBody>
      <dsp:txXfrm>
        <a:off x="39415" y="41093"/>
        <a:ext cx="2886609" cy="728586"/>
      </dsp:txXfrm>
    </dsp:sp>
    <dsp:sp modelId="{D7C4B2E7-8E00-4987-AC66-20AF89E86C13}">
      <dsp:nvSpPr>
        <dsp:cNvPr id="0" name=""/>
        <dsp:cNvSpPr/>
      </dsp:nvSpPr>
      <dsp:spPr>
        <a:xfrm rot="5400000">
          <a:off x="5278419" y="-1382772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first state of a port to be used in an active topology for user traffic</a:t>
          </a:r>
        </a:p>
      </dsp:txBody>
      <dsp:txXfrm rot="-5400000">
        <a:off x="2965439" y="961740"/>
        <a:ext cx="5240360" cy="582868"/>
      </dsp:txXfrm>
    </dsp:sp>
    <dsp:sp modelId="{27C4F97A-1D70-4165-B76E-F1490E440A31}">
      <dsp:nvSpPr>
        <dsp:cNvPr id="0" name=""/>
        <dsp:cNvSpPr/>
      </dsp:nvSpPr>
      <dsp:spPr>
        <a:xfrm>
          <a:off x="0" y="849465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Listening</a:t>
          </a:r>
        </a:p>
      </dsp:txBody>
      <dsp:txXfrm>
        <a:off x="39415" y="888880"/>
        <a:ext cx="2886609" cy="728586"/>
      </dsp:txXfrm>
    </dsp:sp>
    <dsp:sp modelId="{E1FB4DB1-D3B5-4E3D-8D0B-CB779082EA25}">
      <dsp:nvSpPr>
        <dsp:cNvPr id="0" name=""/>
        <dsp:cNvSpPr/>
      </dsp:nvSpPr>
      <dsp:spPr>
        <a:xfrm rot="5400000">
          <a:off x="5278419" y="-534985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Port drops all data packets and listens to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switch learns MAC addresses seen from incoming frames on the port though does not forward the frames</a:t>
          </a:r>
        </a:p>
      </dsp:txBody>
      <dsp:txXfrm rot="-5400000">
        <a:off x="2965439" y="1809527"/>
        <a:ext cx="5240360" cy="582868"/>
      </dsp:txXfrm>
    </dsp:sp>
    <dsp:sp modelId="{6E24F094-307A-406B-9B52-B71CC13FB02E}">
      <dsp:nvSpPr>
        <dsp:cNvPr id="0" name=""/>
        <dsp:cNvSpPr/>
      </dsp:nvSpPr>
      <dsp:spPr>
        <a:xfrm>
          <a:off x="0" y="1697252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Learning</a:t>
          </a:r>
        </a:p>
      </dsp:txBody>
      <dsp:txXfrm>
        <a:off x="39415" y="1736667"/>
        <a:ext cx="2886609" cy="728586"/>
      </dsp:txXfrm>
    </dsp:sp>
    <dsp:sp modelId="{8A99B91E-E292-4C4D-AC5A-B01E5F4A210D}">
      <dsp:nvSpPr>
        <dsp:cNvPr id="0" name=""/>
        <dsp:cNvSpPr/>
      </dsp:nvSpPr>
      <dsp:spPr>
        <a:xfrm rot="5400000">
          <a:off x="5278419" y="312801"/>
          <a:ext cx="645932" cy="52718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port receives and forwards data packets and sends and receives BPDUs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final state of a port to be used in an active topology for user traffic</a:t>
          </a:r>
        </a:p>
      </dsp:txBody>
      <dsp:txXfrm rot="-5400000">
        <a:off x="2965439" y="2657313"/>
        <a:ext cx="5240360" cy="582868"/>
      </dsp:txXfrm>
    </dsp:sp>
    <dsp:sp modelId="{F22B821D-F592-42CB-B6E9-53BC4771C3A3}">
      <dsp:nvSpPr>
        <dsp:cNvPr id="0" name=""/>
        <dsp:cNvSpPr/>
      </dsp:nvSpPr>
      <dsp:spPr>
        <a:xfrm>
          <a:off x="0" y="2545039"/>
          <a:ext cx="2965439" cy="8074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Forwarding</a:t>
          </a:r>
        </a:p>
      </dsp:txBody>
      <dsp:txXfrm>
        <a:off x="39415" y="2584454"/>
        <a:ext cx="2886609" cy="728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FE811-2292-4510-8FD5-21B7E621F42C}">
      <dsp:nvSpPr>
        <dsp:cNvPr id="0" name=""/>
        <dsp:cNvSpPr/>
      </dsp:nvSpPr>
      <dsp:spPr>
        <a:xfrm>
          <a:off x="155" y="457341"/>
          <a:ext cx="1367234" cy="5468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Destination Address</a:t>
          </a:r>
        </a:p>
      </dsp:txBody>
      <dsp:txXfrm>
        <a:off x="155" y="457341"/>
        <a:ext cx="1230511" cy="546893"/>
      </dsp:txXfrm>
    </dsp:sp>
    <dsp:sp modelId="{C9346DF2-F7FD-48BE-BD39-F3732228174B}">
      <dsp:nvSpPr>
        <dsp:cNvPr id="0" name=""/>
        <dsp:cNvSpPr/>
      </dsp:nvSpPr>
      <dsp:spPr>
        <a:xfrm>
          <a:off x="1093943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Source Address</a:t>
          </a:r>
        </a:p>
      </dsp:txBody>
      <dsp:txXfrm>
        <a:off x="1367390" y="457341"/>
        <a:ext cx="820341" cy="546893"/>
      </dsp:txXfrm>
    </dsp:sp>
    <dsp:sp modelId="{E1AC1BA7-26B3-437C-B8B3-C5CF8368293C}">
      <dsp:nvSpPr>
        <dsp:cNvPr id="0" name=""/>
        <dsp:cNvSpPr/>
      </dsp:nvSpPr>
      <dsp:spPr>
        <a:xfrm>
          <a:off x="2187730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Length</a:t>
          </a:r>
        </a:p>
      </dsp:txBody>
      <dsp:txXfrm>
        <a:off x="2461177" y="457341"/>
        <a:ext cx="820341" cy="546893"/>
      </dsp:txXfrm>
    </dsp:sp>
    <dsp:sp modelId="{D7341508-6BDF-4299-93EA-1B217518DF55}">
      <dsp:nvSpPr>
        <dsp:cNvPr id="0" name=""/>
        <dsp:cNvSpPr/>
      </dsp:nvSpPr>
      <dsp:spPr>
        <a:xfrm>
          <a:off x="3281518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LLC</a:t>
          </a:r>
        </a:p>
      </dsp:txBody>
      <dsp:txXfrm>
        <a:off x="3554965" y="457341"/>
        <a:ext cx="820341" cy="546893"/>
      </dsp:txXfrm>
    </dsp:sp>
    <dsp:sp modelId="{E6F97690-ABBC-4877-8EFF-81EE478789E3}">
      <dsp:nvSpPr>
        <dsp:cNvPr id="0" name=""/>
        <dsp:cNvSpPr/>
      </dsp:nvSpPr>
      <dsp:spPr>
        <a:xfrm>
          <a:off x="4375305" y="457341"/>
          <a:ext cx="2658751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BPDU</a:t>
          </a:r>
        </a:p>
      </dsp:txBody>
      <dsp:txXfrm>
        <a:off x="4648752" y="457341"/>
        <a:ext cx="2111858" cy="546893"/>
      </dsp:txXfrm>
    </dsp:sp>
    <dsp:sp modelId="{CC20198F-4CEA-423F-A48A-01760507D78D}">
      <dsp:nvSpPr>
        <dsp:cNvPr id="0" name=""/>
        <dsp:cNvSpPr/>
      </dsp:nvSpPr>
      <dsp:spPr>
        <a:xfrm>
          <a:off x="6760610" y="457341"/>
          <a:ext cx="1367234" cy="546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FCS</a:t>
          </a:r>
        </a:p>
      </dsp:txBody>
      <dsp:txXfrm>
        <a:off x="7034057" y="457341"/>
        <a:ext cx="820341" cy="546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B6AA-0138-4A15-A481-AD6DBFE3DAB0}">
      <dsp:nvSpPr>
        <dsp:cNvPr id="0" name=""/>
        <dsp:cNvSpPr/>
      </dsp:nvSpPr>
      <dsp:spPr>
        <a:xfrm>
          <a:off x="1006" y="667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 ID [2]</a:t>
          </a:r>
        </a:p>
      </dsp:txBody>
      <dsp:txXfrm>
        <a:off x="13159" y="12820"/>
        <a:ext cx="5588184" cy="390632"/>
      </dsp:txXfrm>
    </dsp:sp>
    <dsp:sp modelId="{CE44EB03-E475-4AED-9147-505C94143A95}">
      <dsp:nvSpPr>
        <dsp:cNvPr id="0" name=""/>
        <dsp:cNvSpPr/>
      </dsp:nvSpPr>
      <dsp:spPr>
        <a:xfrm>
          <a:off x="1006" y="440438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Protocol Version [1]</a:t>
          </a:r>
        </a:p>
      </dsp:txBody>
      <dsp:txXfrm>
        <a:off x="13159" y="452591"/>
        <a:ext cx="5588184" cy="390632"/>
      </dsp:txXfrm>
    </dsp:sp>
    <dsp:sp modelId="{F47E866E-85BB-4A4B-BD2C-4FFF0DC46CCC}">
      <dsp:nvSpPr>
        <dsp:cNvPr id="0" name=""/>
        <dsp:cNvSpPr/>
      </dsp:nvSpPr>
      <dsp:spPr>
        <a:xfrm>
          <a:off x="1006" y="880208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BPDU Type [1]</a:t>
          </a:r>
        </a:p>
      </dsp:txBody>
      <dsp:txXfrm>
        <a:off x="13159" y="892361"/>
        <a:ext cx="5588184" cy="390632"/>
      </dsp:txXfrm>
    </dsp:sp>
    <dsp:sp modelId="{9821F1CE-3A70-464A-A86C-877B0F462C40}">
      <dsp:nvSpPr>
        <dsp:cNvPr id="0" name=""/>
        <dsp:cNvSpPr/>
      </dsp:nvSpPr>
      <dsp:spPr>
        <a:xfrm>
          <a:off x="1006" y="1319979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Flags [1]</a:t>
          </a:r>
        </a:p>
      </dsp:txBody>
      <dsp:txXfrm>
        <a:off x="13159" y="1332132"/>
        <a:ext cx="5588184" cy="390632"/>
      </dsp:txXfrm>
    </dsp:sp>
    <dsp:sp modelId="{BAA73827-0DC1-4A3F-AFB4-F56623AF777F}">
      <dsp:nvSpPr>
        <dsp:cNvPr id="0" name=""/>
        <dsp:cNvSpPr/>
      </dsp:nvSpPr>
      <dsp:spPr>
        <a:xfrm>
          <a:off x="1006" y="1759750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 ID [8]</a:t>
          </a:r>
        </a:p>
      </dsp:txBody>
      <dsp:txXfrm>
        <a:off x="13159" y="1771903"/>
        <a:ext cx="5588184" cy="390632"/>
      </dsp:txXfrm>
    </dsp:sp>
    <dsp:sp modelId="{4CFCF721-07E9-47CF-AD0D-319E2740973C}">
      <dsp:nvSpPr>
        <dsp:cNvPr id="0" name=""/>
        <dsp:cNvSpPr/>
      </dsp:nvSpPr>
      <dsp:spPr>
        <a:xfrm>
          <a:off x="1006" y="2199520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Root Path Cost [4]</a:t>
          </a:r>
        </a:p>
      </dsp:txBody>
      <dsp:txXfrm>
        <a:off x="13159" y="2211673"/>
        <a:ext cx="5588184" cy="390632"/>
      </dsp:txXfrm>
    </dsp:sp>
    <dsp:sp modelId="{22F5E020-9F6A-4655-BC97-451520729F2B}">
      <dsp:nvSpPr>
        <dsp:cNvPr id="0" name=""/>
        <dsp:cNvSpPr/>
      </dsp:nvSpPr>
      <dsp:spPr>
        <a:xfrm>
          <a:off x="1006" y="2639291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Message Age [2]</a:t>
          </a:r>
        </a:p>
      </dsp:txBody>
      <dsp:txXfrm>
        <a:off x="13159" y="2651444"/>
        <a:ext cx="5588184" cy="390632"/>
      </dsp:txXfrm>
    </dsp:sp>
    <dsp:sp modelId="{00D34687-23DA-4D39-AA5F-CE23AE5A2109}">
      <dsp:nvSpPr>
        <dsp:cNvPr id="0" name=""/>
        <dsp:cNvSpPr/>
      </dsp:nvSpPr>
      <dsp:spPr>
        <a:xfrm>
          <a:off x="1006" y="3079062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Max Age [2]</a:t>
          </a:r>
        </a:p>
      </dsp:txBody>
      <dsp:txXfrm>
        <a:off x="13159" y="3091215"/>
        <a:ext cx="5588184" cy="390632"/>
      </dsp:txXfrm>
    </dsp:sp>
    <dsp:sp modelId="{4D3E2243-3CE2-4733-998C-E60A14CF7991}">
      <dsp:nvSpPr>
        <dsp:cNvPr id="0" name=""/>
        <dsp:cNvSpPr/>
      </dsp:nvSpPr>
      <dsp:spPr>
        <a:xfrm>
          <a:off x="1006" y="3518832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Hello Time [2]</a:t>
          </a:r>
        </a:p>
      </dsp:txBody>
      <dsp:txXfrm>
        <a:off x="13159" y="3530985"/>
        <a:ext cx="5588184" cy="390632"/>
      </dsp:txXfrm>
    </dsp:sp>
    <dsp:sp modelId="{6D93B9B2-F881-4C65-950D-EC5C2EC6CF13}">
      <dsp:nvSpPr>
        <dsp:cNvPr id="0" name=""/>
        <dsp:cNvSpPr/>
      </dsp:nvSpPr>
      <dsp:spPr>
        <a:xfrm>
          <a:off x="1006" y="3958603"/>
          <a:ext cx="561249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Forward Delay [2]</a:t>
          </a:r>
        </a:p>
      </dsp:txBody>
      <dsp:txXfrm>
        <a:off x="13159" y="3970756"/>
        <a:ext cx="5588184" cy="390632"/>
      </dsp:txXfrm>
    </dsp:sp>
    <dsp:sp modelId="{F2D0CCE0-FF26-4F61-BDED-C6169A92DD43}">
      <dsp:nvSpPr>
        <dsp:cNvPr id="0" name=""/>
        <dsp:cNvSpPr/>
      </dsp:nvSpPr>
      <dsp:spPr>
        <a:xfrm>
          <a:off x="1006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Bridge ID [8] =</a:t>
          </a:r>
        </a:p>
      </dsp:txBody>
      <dsp:txXfrm>
        <a:off x="13159" y="4410527"/>
        <a:ext cx="1820694" cy="390632"/>
      </dsp:txXfrm>
    </dsp:sp>
    <dsp:sp modelId="{999ABEF8-6998-431D-91DB-AB9F931176EE}">
      <dsp:nvSpPr>
        <dsp:cNvPr id="0" name=""/>
        <dsp:cNvSpPr/>
      </dsp:nvSpPr>
      <dsp:spPr>
        <a:xfrm>
          <a:off x="1006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ID [2] =</a:t>
          </a:r>
        </a:p>
      </dsp:txBody>
      <dsp:txXfrm>
        <a:off x="13159" y="4850298"/>
        <a:ext cx="1820694" cy="390632"/>
      </dsp:txXfrm>
    </dsp:sp>
    <dsp:sp modelId="{99D44C64-CAAC-43D5-81FE-E5C18F7CB080}">
      <dsp:nvSpPr>
        <dsp:cNvPr id="0" name=""/>
        <dsp:cNvSpPr/>
      </dsp:nvSpPr>
      <dsp:spPr>
        <a:xfrm>
          <a:off x="1884751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Priority [2] +</a:t>
          </a:r>
        </a:p>
      </dsp:txBody>
      <dsp:txXfrm>
        <a:off x="1896904" y="4410527"/>
        <a:ext cx="1820694" cy="390632"/>
      </dsp:txXfrm>
    </dsp:sp>
    <dsp:sp modelId="{AAF6A394-9BA8-4EEC-90D6-C7D96E6AD529}">
      <dsp:nvSpPr>
        <dsp:cNvPr id="0" name=""/>
        <dsp:cNvSpPr/>
      </dsp:nvSpPr>
      <dsp:spPr>
        <a:xfrm>
          <a:off x="1884751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number [1] +</a:t>
          </a:r>
        </a:p>
      </dsp:txBody>
      <dsp:txXfrm>
        <a:off x="1896904" y="4850298"/>
        <a:ext cx="1820694" cy="390632"/>
      </dsp:txXfrm>
    </dsp:sp>
    <dsp:sp modelId="{7BE67631-06B6-4965-A375-BAB720960ACA}">
      <dsp:nvSpPr>
        <dsp:cNvPr id="0" name=""/>
        <dsp:cNvSpPr/>
      </dsp:nvSpPr>
      <dsp:spPr>
        <a:xfrm>
          <a:off x="3768496" y="4398374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Bridge Address [6]</a:t>
          </a:r>
        </a:p>
      </dsp:txBody>
      <dsp:txXfrm>
        <a:off x="3780649" y="4410527"/>
        <a:ext cx="1820694" cy="390632"/>
      </dsp:txXfrm>
    </dsp:sp>
    <dsp:sp modelId="{388B0B4A-7CDC-45ED-A20F-5CA46661BEE2}">
      <dsp:nvSpPr>
        <dsp:cNvPr id="0" name=""/>
        <dsp:cNvSpPr/>
      </dsp:nvSpPr>
      <dsp:spPr>
        <a:xfrm>
          <a:off x="3768496" y="4838145"/>
          <a:ext cx="1845000" cy="414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 ID [1]</a:t>
          </a:r>
        </a:p>
      </dsp:txBody>
      <dsp:txXfrm>
        <a:off x="3780649" y="4850298"/>
        <a:ext cx="1820694" cy="39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2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1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0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all traffic between left and right transits the Root, at the 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(3)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Once all port roles and states are determined, the spanning tree is fully converged</a:t>
            </a:r>
          </a:p>
          <a:p>
            <a:pPr lvl="1"/>
            <a:r>
              <a:rPr lang="en-US" dirty="0"/>
              <a:t>The maximum time for a spanning tree to converge is:</a:t>
            </a:r>
          </a:p>
          <a:p>
            <a:pPr lvl="2"/>
            <a:r>
              <a:rPr lang="en-US" dirty="0"/>
              <a:t>Convergence delay = 2x Forwarding Delay + Max Age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0D3029E-BCB6-40CF-985B-F67D21442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99" y="5359183"/>
            <a:ext cx="339551" cy="65951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3EC0DE-8114-49CD-891D-8FE5B1AD5798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3559450" y="5679850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32FECB-5012-4707-927C-1B4C1AC12415}"/>
              </a:ext>
            </a:extLst>
          </p:cNvPr>
          <p:cNvCxnSpPr>
            <a:cxnSpLocks/>
            <a:stCxn id="75" idx="3"/>
            <a:endCxn id="74" idx="1"/>
          </p:cNvCxnSpPr>
          <p:nvPr/>
        </p:nvCxnSpPr>
        <p:spPr>
          <a:xfrm>
            <a:off x="7302555" y="5679850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296C6F-BF71-4600-B42E-12E39BB91841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5869712" y="4031055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FE4E333-27D5-484A-B18C-F763CAD812A9}"/>
              </a:ext>
            </a:extLst>
          </p:cNvPr>
          <p:cNvSpPr txBox="1"/>
          <p:nvPr/>
        </p:nvSpPr>
        <p:spPr>
          <a:xfrm>
            <a:off x="4970783" y="581752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4F52FE6-375A-4ECC-AE9F-74F9C697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73" y="5386823"/>
            <a:ext cx="665970" cy="5860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E5EE6CC-4D4B-4DDF-AB00-D1BBC56AE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12" y="4804078"/>
            <a:ext cx="355070" cy="46574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8F2A3B0-BEDC-4DA0-83A3-3F861B435DCE}"/>
              </a:ext>
            </a:extLst>
          </p:cNvPr>
          <p:cNvSpPr txBox="1"/>
          <p:nvPr/>
        </p:nvSpPr>
        <p:spPr>
          <a:xfrm>
            <a:off x="3627010" y="5261297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B236B9F-CB28-4101-B409-935DBF60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37" y="3371542"/>
            <a:ext cx="339551" cy="659513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9045039-9A79-41F8-A5FD-F4CBCA7A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27" y="4341087"/>
            <a:ext cx="665970" cy="5860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98F48B0-95C2-4B6D-A540-4AF93B1A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22" y="5359183"/>
            <a:ext cx="339551" cy="65951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A111ED1-7CD9-46AC-BC8D-5CAD071A6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5" y="5386823"/>
            <a:ext cx="665970" cy="586054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9830EF5-9416-4A33-A243-09741131E771}"/>
              </a:ext>
            </a:extLst>
          </p:cNvPr>
          <p:cNvCxnSpPr>
            <a:cxnSpLocks/>
          </p:cNvCxnSpPr>
          <p:nvPr/>
        </p:nvCxnSpPr>
        <p:spPr>
          <a:xfrm flipV="1">
            <a:off x="5071350" y="4828099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F82940-D586-4FD5-9F5E-1704DD7408C7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5260243" y="5679850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3E29BF-B3F5-42C5-9A3F-BA23D800F6A6}"/>
              </a:ext>
            </a:extLst>
          </p:cNvPr>
          <p:cNvCxnSpPr>
            <a:cxnSpLocks/>
          </p:cNvCxnSpPr>
          <p:nvPr/>
        </p:nvCxnSpPr>
        <p:spPr>
          <a:xfrm>
            <a:off x="6065111" y="480407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AC994F0-1D84-4BC3-942C-BFE30999B46B}"/>
              </a:ext>
            </a:extLst>
          </p:cNvPr>
          <p:cNvCxnSpPr>
            <a:cxnSpLocks/>
          </p:cNvCxnSpPr>
          <p:nvPr/>
        </p:nvCxnSpPr>
        <p:spPr>
          <a:xfrm>
            <a:off x="3765254" y="5824035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50086F-CAEA-482C-918D-49635712BADF}"/>
              </a:ext>
            </a:extLst>
          </p:cNvPr>
          <p:cNvCxnSpPr>
            <a:cxnSpLocks/>
          </p:cNvCxnSpPr>
          <p:nvPr/>
        </p:nvCxnSpPr>
        <p:spPr>
          <a:xfrm flipV="1">
            <a:off x="5071350" y="4861776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D0AB3D8-DE54-4416-8F6A-BD0911DCE21E}"/>
              </a:ext>
            </a:extLst>
          </p:cNvPr>
          <p:cNvCxnSpPr>
            <a:cxnSpLocks/>
          </p:cNvCxnSpPr>
          <p:nvPr/>
        </p:nvCxnSpPr>
        <p:spPr>
          <a:xfrm>
            <a:off x="6283310" y="4863557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09F39BA-D420-47B6-813F-A215E2491F64}"/>
              </a:ext>
            </a:extLst>
          </p:cNvPr>
          <p:cNvSpPr txBox="1"/>
          <p:nvPr/>
        </p:nvSpPr>
        <p:spPr>
          <a:xfrm>
            <a:off x="6467508" y="582403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971D00-5ABD-4686-B671-0B8BB9C842D1}"/>
              </a:ext>
            </a:extLst>
          </p:cNvPr>
          <p:cNvSpPr txBox="1"/>
          <p:nvPr/>
        </p:nvSpPr>
        <p:spPr>
          <a:xfrm>
            <a:off x="5288710" y="420399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899607-8BEC-4B62-8CCD-AA92FA2CC7CB}"/>
              </a:ext>
            </a:extLst>
          </p:cNvPr>
          <p:cNvSpPr txBox="1"/>
          <p:nvPr/>
        </p:nvSpPr>
        <p:spPr>
          <a:xfrm>
            <a:off x="5681083" y="4964314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EBEC9E-6829-437D-B5BA-DBC419AEE130}"/>
              </a:ext>
            </a:extLst>
          </p:cNvPr>
          <p:cNvCxnSpPr>
            <a:cxnSpLocks/>
          </p:cNvCxnSpPr>
          <p:nvPr/>
        </p:nvCxnSpPr>
        <p:spPr>
          <a:xfrm flipV="1">
            <a:off x="5981005" y="4038194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444CD0-B980-4270-9EBE-A151B89655C2}"/>
              </a:ext>
            </a:extLst>
          </p:cNvPr>
          <p:cNvCxnSpPr>
            <a:cxnSpLocks/>
          </p:cNvCxnSpPr>
          <p:nvPr/>
        </p:nvCxnSpPr>
        <p:spPr>
          <a:xfrm>
            <a:off x="7357367" y="5627416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61931C-2CC9-485B-9C6A-480D71F1B9DF}"/>
              </a:ext>
            </a:extLst>
          </p:cNvPr>
          <p:cNvSpPr txBox="1"/>
          <p:nvPr/>
        </p:nvSpPr>
        <p:spPr>
          <a:xfrm>
            <a:off x="5760219" y="54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CCC7A210-6DCC-49FD-9C19-5D7A15F0A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8164" y="4745893"/>
            <a:ext cx="362496" cy="362496"/>
          </a:xfrm>
          <a:prstGeom prst="rect">
            <a:avLst/>
          </a:prstGeom>
        </p:spPr>
      </p:pic>
      <p:pic>
        <p:nvPicPr>
          <p:cNvPr id="89" name="Graphic 88" descr="Checkmark with solid fill">
            <a:extLst>
              <a:ext uri="{FF2B5EF4-FFF2-40B4-BE49-F238E27FC236}">
                <a16:creationId xmlns:a16="http://schemas.microsoft.com/office/drawing/2014/main" id="{530195D6-D3FE-4475-BF22-E12BC0B21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93" y="4722978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Reconvergence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085624"/>
          </a:xfrm>
        </p:spPr>
        <p:txBody>
          <a:bodyPr>
            <a:normAutofit/>
          </a:bodyPr>
          <a:lstStyle/>
          <a:p>
            <a:r>
              <a:rPr lang="en-US" dirty="0"/>
              <a:t>A link or switch failure triggers a Topology Change Notification (TCN) BPDU</a:t>
            </a:r>
          </a:p>
          <a:p>
            <a:pPr lvl="1"/>
            <a:r>
              <a:rPr lang="en-US" dirty="0"/>
              <a:t>The attached switch to the failure sends TCNs out its root port every 2 seconds until a TCN ACK is received from the Root</a:t>
            </a:r>
          </a:p>
          <a:p>
            <a:pPr lvl="1"/>
            <a:r>
              <a:rPr lang="en-US" dirty="0"/>
              <a:t>The Root bridge sets the Topology Change flag in its BPDUs and sends updated configuration BPDUs</a:t>
            </a:r>
          </a:p>
          <a:p>
            <a:pPr lvl="1"/>
            <a:r>
              <a:rPr lang="en-US" dirty="0"/>
              <a:t>When TC BPDU is received, the non-root bridges change their MAC forwarding table aging timer equal to the forwarding delay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57" y="488075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11" y="383502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488075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1783034" y="432203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1971927" y="517378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2776795" y="429801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1783034" y="4355712"/>
            <a:ext cx="396229" cy="44172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2994994" y="4357493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6752CDA-C0EA-4DAA-8246-8AF11ADF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64" y="5804684"/>
            <a:ext cx="665970" cy="58605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2FCAE-8B6D-41EF-96C7-FC0BBCCB3ABA}"/>
              </a:ext>
            </a:extLst>
          </p:cNvPr>
          <p:cNvCxnSpPr>
            <a:cxnSpLocks/>
          </p:cNvCxnSpPr>
          <p:nvPr/>
        </p:nvCxnSpPr>
        <p:spPr>
          <a:xfrm flipV="1">
            <a:off x="2835541" y="5386386"/>
            <a:ext cx="711139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7759F2-41DB-41F3-B4DB-1B654EAA84ED}"/>
              </a:ext>
            </a:extLst>
          </p:cNvPr>
          <p:cNvCxnSpPr>
            <a:cxnSpLocks/>
          </p:cNvCxnSpPr>
          <p:nvPr/>
        </p:nvCxnSpPr>
        <p:spPr>
          <a:xfrm flipH="1" flipV="1">
            <a:off x="1836205" y="5345852"/>
            <a:ext cx="635698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2396417" y="5674654"/>
            <a:ext cx="56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AE5349-95F9-4FB9-B704-F2C3EFE4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82" y="4880759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5279A04-5AD6-4DBA-A7AE-41A52165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36" y="3835023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9394B6-5CEB-4DC0-A6D5-9E02667D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94" y="4880759"/>
            <a:ext cx="665970" cy="58605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AF25A4-0DB8-4E17-B2DF-081FE0631EB0}"/>
              </a:ext>
            </a:extLst>
          </p:cNvPr>
          <p:cNvCxnSpPr>
            <a:cxnSpLocks/>
          </p:cNvCxnSpPr>
          <p:nvPr/>
        </p:nvCxnSpPr>
        <p:spPr>
          <a:xfrm flipV="1">
            <a:off x="6212159" y="432203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FBC02F-7DB7-48A7-A103-5263DD8620C0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6401052" y="517378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55B9C2-4456-463C-8FFB-DA6CCBDEA85B}"/>
              </a:ext>
            </a:extLst>
          </p:cNvPr>
          <p:cNvCxnSpPr>
            <a:cxnSpLocks/>
          </p:cNvCxnSpPr>
          <p:nvPr/>
        </p:nvCxnSpPr>
        <p:spPr>
          <a:xfrm>
            <a:off x="7205920" y="429801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1BB259-0549-45CF-82ED-99C8F4CD4F71}"/>
              </a:ext>
            </a:extLst>
          </p:cNvPr>
          <p:cNvCxnSpPr>
            <a:cxnSpLocks/>
          </p:cNvCxnSpPr>
          <p:nvPr/>
        </p:nvCxnSpPr>
        <p:spPr>
          <a:xfrm flipV="1">
            <a:off x="6212159" y="4355712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0B2E3D-0557-4448-A190-DB70ED95E63D}"/>
              </a:ext>
            </a:extLst>
          </p:cNvPr>
          <p:cNvCxnSpPr>
            <a:cxnSpLocks/>
          </p:cNvCxnSpPr>
          <p:nvPr/>
        </p:nvCxnSpPr>
        <p:spPr>
          <a:xfrm>
            <a:off x="7424119" y="4357493"/>
            <a:ext cx="471073" cy="46048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37A3AA6-EDF3-4C0F-BF0C-D69D0C65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9" y="5804684"/>
            <a:ext cx="665970" cy="58605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FC6CD1-A96F-4F15-9B81-1778B43E3D47}"/>
              </a:ext>
            </a:extLst>
          </p:cNvPr>
          <p:cNvCxnSpPr>
            <a:cxnSpLocks/>
          </p:cNvCxnSpPr>
          <p:nvPr/>
        </p:nvCxnSpPr>
        <p:spPr>
          <a:xfrm flipV="1">
            <a:off x="7264666" y="5386386"/>
            <a:ext cx="711139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20FB85-2089-4CA5-9B16-1351E520AFBD}"/>
              </a:ext>
            </a:extLst>
          </p:cNvPr>
          <p:cNvCxnSpPr>
            <a:cxnSpLocks/>
          </p:cNvCxnSpPr>
          <p:nvPr/>
        </p:nvCxnSpPr>
        <p:spPr>
          <a:xfrm flipH="1" flipV="1">
            <a:off x="6265330" y="5345852"/>
            <a:ext cx="635698" cy="52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791F14-A73A-476D-AF92-E0BE9C6D4365}"/>
              </a:ext>
            </a:extLst>
          </p:cNvPr>
          <p:cNvSpPr txBox="1"/>
          <p:nvPr/>
        </p:nvSpPr>
        <p:spPr>
          <a:xfrm>
            <a:off x="6825542" y="5674654"/>
            <a:ext cx="560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F081BF-6B01-4F78-9DB2-94DE2CCE9975}"/>
              </a:ext>
            </a:extLst>
          </p:cNvPr>
          <p:cNvCxnSpPr/>
          <p:nvPr/>
        </p:nvCxnSpPr>
        <p:spPr>
          <a:xfrm>
            <a:off x="4295775" y="5173786"/>
            <a:ext cx="1123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B166C-B503-4D7F-857D-EB88E98E7169}"/>
              </a:ext>
            </a:extLst>
          </p:cNvPr>
          <p:cNvSpPr txBox="1"/>
          <p:nvPr/>
        </p:nvSpPr>
        <p:spPr>
          <a:xfrm>
            <a:off x="3183746" y="4354035"/>
            <a:ext cx="5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55AAA8-0F60-41D1-996F-04856EC24B0F}"/>
              </a:ext>
            </a:extLst>
          </p:cNvPr>
          <p:cNvSpPr txBox="1"/>
          <p:nvPr/>
        </p:nvSpPr>
        <p:spPr>
          <a:xfrm>
            <a:off x="1488106" y="4317154"/>
            <a:ext cx="5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A8CB49-FB10-4F1E-9570-A33FE5809F39}"/>
              </a:ext>
            </a:extLst>
          </p:cNvPr>
          <p:cNvSpPr txBox="1"/>
          <p:nvPr/>
        </p:nvSpPr>
        <p:spPr>
          <a:xfrm>
            <a:off x="5561941" y="42103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 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19C960-548D-481F-983D-38629702BCB6}"/>
              </a:ext>
            </a:extLst>
          </p:cNvPr>
          <p:cNvSpPr txBox="1"/>
          <p:nvPr/>
        </p:nvSpPr>
        <p:spPr>
          <a:xfrm>
            <a:off x="2268618" y="355435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7BB36F-6F03-4A2D-90CE-CF4C9EF072EF}"/>
              </a:ext>
            </a:extLst>
          </p:cNvPr>
          <p:cNvSpPr txBox="1"/>
          <p:nvPr/>
        </p:nvSpPr>
        <p:spPr>
          <a:xfrm>
            <a:off x="6677536" y="3572193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D8DA64-C04E-4E67-944D-A64CCFAED93D}"/>
              </a:ext>
            </a:extLst>
          </p:cNvPr>
          <p:cNvSpPr txBox="1"/>
          <p:nvPr/>
        </p:nvSpPr>
        <p:spPr>
          <a:xfrm>
            <a:off x="7425946" y="41843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 ACK</a:t>
            </a:r>
          </a:p>
        </p:txBody>
      </p:sp>
    </p:spTree>
    <p:extLst>
      <p:ext uri="{BB962C8B-B14F-4D97-AF65-F5344CB8AC3E}">
        <p14:creationId xmlns:p14="http://schemas.microsoft.com/office/powerpoint/2010/main" val="126212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Drawbacks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Slow convergence time</a:t>
            </a:r>
          </a:p>
          <a:p>
            <a:pPr lvl="1"/>
            <a:r>
              <a:rPr lang="en-US" dirty="0"/>
              <a:t>STP can take 50 seconds to converge from a topology change</a:t>
            </a:r>
          </a:p>
          <a:p>
            <a:r>
              <a:rPr lang="en-US" dirty="0"/>
              <a:t>The Root Bridge is responsible for communicating current tree topology</a:t>
            </a:r>
          </a:p>
          <a:p>
            <a:pPr lvl="1"/>
            <a:r>
              <a:rPr lang="en-US" dirty="0"/>
              <a:t>All switches must wait for the Root to dictate the topology</a:t>
            </a:r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STP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Spanning Tree Protocol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Spanning Tree Mechanism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A72F23ED-5B1D-4D5E-9BB2-2763542A3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81919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63E04D3-DF6E-4F0C-92D4-D2CF23A48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899" y="5461778"/>
            <a:ext cx="339551" cy="6595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7DAA11-7DC7-4581-A017-5F582043A03C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 flipV="1">
            <a:off x="3559450" y="5782445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3607FF-C74E-4C84-AEF6-907861CCDDDA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7302555" y="5782445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8C8220-ACD5-45A5-8779-267014607F2C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5869712" y="4133650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F27282-344A-4630-91B5-79690B397C98}"/>
              </a:ext>
            </a:extLst>
          </p:cNvPr>
          <p:cNvSpPr txBox="1"/>
          <p:nvPr/>
        </p:nvSpPr>
        <p:spPr>
          <a:xfrm>
            <a:off x="4970783" y="592011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6FEF73-568F-460E-90F2-9D7F3A65E6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4273" y="5489418"/>
            <a:ext cx="665970" cy="586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C6B5E1-00F7-40B2-89B1-393334D9D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412" y="4906673"/>
            <a:ext cx="355070" cy="4657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C7778EC-4D70-4D8B-862F-C96293654103}"/>
              </a:ext>
            </a:extLst>
          </p:cNvPr>
          <p:cNvSpPr txBox="1"/>
          <p:nvPr/>
        </p:nvSpPr>
        <p:spPr>
          <a:xfrm>
            <a:off x="3627010" y="5363892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2702527-B1DD-4D47-9379-B8BDD6472E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9937" y="3474137"/>
            <a:ext cx="339551" cy="6595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8CF42F-6BFE-43E6-87AB-EDDFC4095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6727" y="4443682"/>
            <a:ext cx="665970" cy="5860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429101C-213E-4D56-9ABD-A06BA5A944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822" y="5461778"/>
            <a:ext cx="339551" cy="65951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06F89-952F-4BA7-8107-B81105A87B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6585" y="5489418"/>
            <a:ext cx="665970" cy="58605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79F5EB-6787-4A5B-934D-AD5B06D67622}"/>
              </a:ext>
            </a:extLst>
          </p:cNvPr>
          <p:cNvCxnSpPr>
            <a:cxnSpLocks/>
          </p:cNvCxnSpPr>
          <p:nvPr/>
        </p:nvCxnSpPr>
        <p:spPr>
          <a:xfrm flipV="1">
            <a:off x="5071350" y="4930694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ADBD0C-F09D-4CF0-A192-2BEB0B2ED763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5260243" y="5782445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ED4CE9-4349-4740-8C3D-BFD30C39E65D}"/>
              </a:ext>
            </a:extLst>
          </p:cNvPr>
          <p:cNvCxnSpPr>
            <a:cxnSpLocks/>
          </p:cNvCxnSpPr>
          <p:nvPr/>
        </p:nvCxnSpPr>
        <p:spPr>
          <a:xfrm>
            <a:off x="6065111" y="4906673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6BA094-8BFB-4DC7-A303-6A93CA1009B1}"/>
              </a:ext>
            </a:extLst>
          </p:cNvPr>
          <p:cNvCxnSpPr>
            <a:cxnSpLocks/>
          </p:cNvCxnSpPr>
          <p:nvPr/>
        </p:nvCxnSpPr>
        <p:spPr>
          <a:xfrm>
            <a:off x="3765254" y="5926630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CB2E56-3157-4CE7-B4DD-9C591C55557A}"/>
              </a:ext>
            </a:extLst>
          </p:cNvPr>
          <p:cNvCxnSpPr>
            <a:cxnSpLocks/>
          </p:cNvCxnSpPr>
          <p:nvPr/>
        </p:nvCxnSpPr>
        <p:spPr>
          <a:xfrm flipV="1">
            <a:off x="5071350" y="4964371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681C9A-5293-4B3B-B556-27DF22615C8F}"/>
              </a:ext>
            </a:extLst>
          </p:cNvPr>
          <p:cNvCxnSpPr>
            <a:cxnSpLocks/>
          </p:cNvCxnSpPr>
          <p:nvPr/>
        </p:nvCxnSpPr>
        <p:spPr>
          <a:xfrm>
            <a:off x="6283310" y="4966152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FFA14D-F5C1-4CEB-B6B5-BFA985D6DC35}"/>
              </a:ext>
            </a:extLst>
          </p:cNvPr>
          <p:cNvSpPr txBox="1"/>
          <p:nvPr/>
        </p:nvSpPr>
        <p:spPr>
          <a:xfrm>
            <a:off x="6467508" y="592663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7E8E77-B485-4C1D-9690-0165C2CFF26E}"/>
              </a:ext>
            </a:extLst>
          </p:cNvPr>
          <p:cNvSpPr txBox="1"/>
          <p:nvPr/>
        </p:nvSpPr>
        <p:spPr>
          <a:xfrm>
            <a:off x="5288710" y="430658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8C78F4-C7A0-47D6-A64E-9AA8DD5A6601}"/>
              </a:ext>
            </a:extLst>
          </p:cNvPr>
          <p:cNvSpPr txBox="1"/>
          <p:nvPr/>
        </p:nvSpPr>
        <p:spPr>
          <a:xfrm>
            <a:off x="5681083" y="5066909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FAA50C-316A-46B8-83C7-41FEB61A8B43}"/>
              </a:ext>
            </a:extLst>
          </p:cNvPr>
          <p:cNvCxnSpPr>
            <a:cxnSpLocks/>
          </p:cNvCxnSpPr>
          <p:nvPr/>
        </p:nvCxnSpPr>
        <p:spPr>
          <a:xfrm flipV="1">
            <a:off x="5981005" y="4140789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5BB84D-10D6-44BF-BCCE-2A482D6DBD67}"/>
              </a:ext>
            </a:extLst>
          </p:cNvPr>
          <p:cNvCxnSpPr>
            <a:cxnSpLocks/>
          </p:cNvCxnSpPr>
          <p:nvPr/>
        </p:nvCxnSpPr>
        <p:spPr>
          <a:xfrm>
            <a:off x="7357367" y="5730011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D009070-15FE-4353-BE5C-5C4BB69CF944}"/>
              </a:ext>
            </a:extLst>
          </p:cNvPr>
          <p:cNvSpPr txBox="1"/>
          <p:nvPr/>
        </p:nvSpPr>
        <p:spPr>
          <a:xfrm>
            <a:off x="5760219" y="55920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69" name="Graphic 68" descr="Checkmark with solid fill">
            <a:extLst>
              <a:ext uri="{FF2B5EF4-FFF2-40B4-BE49-F238E27FC236}">
                <a16:creationId xmlns:a16="http://schemas.microsoft.com/office/drawing/2014/main" id="{2B7E1B9C-6434-4049-918D-3C670CF15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8164" y="4848488"/>
            <a:ext cx="362496" cy="362496"/>
          </a:xfrm>
          <a:prstGeom prst="rect">
            <a:avLst/>
          </a:prstGeom>
        </p:spPr>
      </p:pic>
      <p:pic>
        <p:nvPicPr>
          <p:cNvPr id="70" name="Graphic 69" descr="Checkmark with solid fill">
            <a:extLst>
              <a:ext uri="{FF2B5EF4-FFF2-40B4-BE49-F238E27FC236}">
                <a16:creationId xmlns:a16="http://schemas.microsoft.com/office/drawing/2014/main" id="{1A449E83-C386-4AC5-AC30-F74399A53C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5693" y="4825573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Port States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895809"/>
          </a:xfrm>
        </p:spPr>
        <p:txBody>
          <a:bodyPr>
            <a:normAutofit/>
          </a:bodyPr>
          <a:lstStyle/>
          <a:p>
            <a:r>
              <a:rPr lang="en-US" dirty="0"/>
              <a:t>In standard STP operation each port can be in 1 of 4 states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1F207B-06B6-4E11-9386-C31DF3471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197608"/>
              </p:ext>
            </p:extLst>
          </p:nvPr>
        </p:nvGraphicFramePr>
        <p:xfrm>
          <a:off x="2188817" y="2406540"/>
          <a:ext cx="8237332" cy="335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Frame Format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No 802.1Q header fields are present in an STP BPDU frame</a:t>
            </a:r>
          </a:p>
          <a:p>
            <a:r>
              <a:rPr lang="en-US" dirty="0"/>
              <a:t>The destination MAC address is the multicast address reserved for STP</a:t>
            </a:r>
          </a:p>
          <a:p>
            <a:pPr lvl="1"/>
            <a:r>
              <a:rPr lang="en-US" dirty="0"/>
              <a:t>01:80:C2:00:00:00</a:t>
            </a:r>
          </a:p>
          <a:p>
            <a:r>
              <a:rPr lang="en-US" dirty="0"/>
              <a:t>The source is the MAC address of the originating switchport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2454BDE9-8128-4E41-90E5-D10F461A5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913950"/>
              </p:ext>
            </p:extLst>
          </p:nvPr>
        </p:nvGraphicFramePr>
        <p:xfrm>
          <a:off x="1904779" y="3267352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FD8B88CA-CBC9-43F5-80EB-029435289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292755"/>
              </p:ext>
            </p:extLst>
          </p:nvPr>
        </p:nvGraphicFramePr>
        <p:xfrm>
          <a:off x="2955234" y="1461052"/>
          <a:ext cx="5614503" cy="525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2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Format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BPDUs are 274 bytes in length </a:t>
            </a:r>
          </a:p>
        </p:txBody>
      </p:sp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422B0826-7643-41C7-AD81-5514BE7A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" y="1519090"/>
            <a:ext cx="10774017" cy="5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(1)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Configuration BPDUs are flooded by each switch</a:t>
            </a:r>
          </a:p>
          <a:p>
            <a:pPr lvl="1"/>
            <a:r>
              <a:rPr lang="en-US" dirty="0"/>
              <a:t>Each switch sets the Root ID field to its own BID at first, claiming itself as the root bridge</a:t>
            </a:r>
          </a:p>
          <a:p>
            <a:pPr lvl="1"/>
            <a:r>
              <a:rPr lang="en-US" dirty="0"/>
              <a:t>The switch with the lowest priority value wins the root bridge election</a:t>
            </a:r>
          </a:p>
          <a:p>
            <a:pPr lvl="2"/>
            <a:r>
              <a:rPr lang="en-US" dirty="0"/>
              <a:t>If multiple switches have the same priority value, the switch with the lowest MAC address wins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567306" y="541762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27" y="483156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81" y="378583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39" y="483156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918904" y="427284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107797" y="512459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912665" y="424882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4918904" y="4306522"/>
            <a:ext cx="396229" cy="44172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130864" y="4308303"/>
            <a:ext cx="471073" cy="46048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92924" y="340974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AE364-0659-4A1F-9EAE-A1ACB530A80C}"/>
              </a:ext>
            </a:extLst>
          </p:cNvPr>
          <p:cNvCxnSpPr>
            <a:cxnSpLocks/>
          </p:cNvCxnSpPr>
          <p:nvPr/>
        </p:nvCxnSpPr>
        <p:spPr>
          <a:xfrm>
            <a:off x="5384281" y="5262268"/>
            <a:ext cx="815759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6620984" y="541762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28095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Convergence (2)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589490"/>
          </a:xfrm>
        </p:spPr>
        <p:txBody>
          <a:bodyPr>
            <a:normAutofit/>
          </a:bodyPr>
          <a:lstStyle/>
          <a:p>
            <a:r>
              <a:rPr lang="en-US" dirty="0"/>
              <a:t>Once the Root Bridge is determined, all non-root switches perform a least-cost path calculation to the Root Bridge.</a:t>
            </a:r>
          </a:p>
          <a:p>
            <a:pPr lvl="1"/>
            <a:r>
              <a:rPr lang="en-US" dirty="0"/>
              <a:t>This calculation determines the role of each port.</a:t>
            </a:r>
          </a:p>
          <a:p>
            <a:pPr lvl="1"/>
            <a:r>
              <a:rPr lang="en-US" dirty="0"/>
              <a:t>All ports on the Root are Designated Ports and in a Forwarding state</a:t>
            </a:r>
          </a:p>
          <a:p>
            <a:pPr lvl="1"/>
            <a:r>
              <a:rPr lang="en-US" dirty="0"/>
              <a:t>All non-root switches have 1 Root Port</a:t>
            </a:r>
          </a:p>
          <a:p>
            <a:pPr lvl="2"/>
            <a:r>
              <a:rPr lang="en-US" dirty="0"/>
              <a:t>The Root Port is the port closest to the Root Bridge based on the cost calculation</a:t>
            </a:r>
          </a:p>
          <a:p>
            <a:pPr lvl="2"/>
            <a:r>
              <a:rPr lang="en-US" dirty="0"/>
              <a:t>If multiple ports have the same cost to the Root, the port with the lower Port ID is selected as the Root Port</a:t>
            </a:r>
          </a:p>
          <a:p>
            <a:pPr lvl="1"/>
            <a:r>
              <a:rPr lang="en-US" dirty="0"/>
              <a:t>All non-root or designated ports are placed in Blocking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1640164" y="6066428"/>
            <a:ext cx="1477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  <a:p>
            <a:pPr algn="ctr"/>
            <a:r>
              <a:rPr lang="en-US" sz="1100" dirty="0"/>
              <a:t>Designated Bridge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39" y="5494029"/>
            <a:ext cx="665970" cy="5860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93" y="4448293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51" y="5494029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2488716" y="493530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2677609" y="5787056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3482477" y="491128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2488716" y="4968982"/>
            <a:ext cx="396229" cy="44172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3700676" y="4970763"/>
            <a:ext cx="471073" cy="46048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2862736" y="407220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AE364-0659-4A1F-9EAE-A1ACB530A80C}"/>
              </a:ext>
            </a:extLst>
          </p:cNvPr>
          <p:cNvCxnSpPr>
            <a:cxnSpLocks/>
          </p:cNvCxnSpPr>
          <p:nvPr/>
        </p:nvCxnSpPr>
        <p:spPr>
          <a:xfrm>
            <a:off x="2954093" y="5924728"/>
            <a:ext cx="815759" cy="0"/>
          </a:xfrm>
          <a:prstGeom prst="straightConnector1">
            <a:avLst/>
          </a:prstGeom>
          <a:ln>
            <a:solidFill>
              <a:srgbClr val="009ACE"/>
            </a:solidFill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42B6EC-A28F-49C0-A550-E66065A170E2}"/>
              </a:ext>
            </a:extLst>
          </p:cNvPr>
          <p:cNvSpPr txBox="1"/>
          <p:nvPr/>
        </p:nvSpPr>
        <p:spPr>
          <a:xfrm>
            <a:off x="4190796" y="608008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CC12A36-2CF9-4BED-AC81-537D64A83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37939"/>
              </p:ext>
            </p:extLst>
          </p:nvPr>
        </p:nvGraphicFramePr>
        <p:xfrm>
          <a:off x="5979240" y="4210189"/>
          <a:ext cx="51853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699">
                  <a:extLst>
                    <a:ext uri="{9D8B030D-6E8A-4147-A177-3AD203B41FA5}">
                      <a16:colId xmlns:a16="http://schemas.microsoft.com/office/drawing/2014/main" val="4015392921"/>
                    </a:ext>
                  </a:extLst>
                </a:gridCol>
                <a:gridCol w="2592699">
                  <a:extLst>
                    <a:ext uri="{9D8B030D-6E8A-4147-A177-3AD203B41FA5}">
                      <a16:colId xmlns:a16="http://schemas.microsoft.com/office/drawing/2014/main" val="33977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2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1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6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7BE603D-C8A5-4B01-85E4-334DF0C96910}"/>
              </a:ext>
            </a:extLst>
          </p:cNvPr>
          <p:cNvSpPr/>
          <p:nvPr/>
        </p:nvSpPr>
        <p:spPr>
          <a:xfrm>
            <a:off x="3633014" y="4676465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293FB-14B9-49F4-BC09-0DB5499F5ECE}"/>
              </a:ext>
            </a:extLst>
          </p:cNvPr>
          <p:cNvSpPr txBox="1"/>
          <p:nvPr/>
        </p:nvSpPr>
        <p:spPr>
          <a:xfrm>
            <a:off x="3561300" y="465024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40E9F-6F6C-4349-ABC8-3D99A06D003E}"/>
              </a:ext>
            </a:extLst>
          </p:cNvPr>
          <p:cNvSpPr/>
          <p:nvPr/>
        </p:nvSpPr>
        <p:spPr>
          <a:xfrm>
            <a:off x="2676537" y="4686411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5F01E1-83FC-49D4-96B8-5CAA83A613C5}"/>
              </a:ext>
            </a:extLst>
          </p:cNvPr>
          <p:cNvSpPr txBox="1"/>
          <p:nvPr/>
        </p:nvSpPr>
        <p:spPr>
          <a:xfrm>
            <a:off x="2604823" y="466018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324951-CE92-44C5-B441-C5357A3E9F42}"/>
              </a:ext>
            </a:extLst>
          </p:cNvPr>
          <p:cNvSpPr/>
          <p:nvPr/>
        </p:nvSpPr>
        <p:spPr>
          <a:xfrm>
            <a:off x="2195541" y="5222109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90F361-9E84-4420-8769-480A48B75538}"/>
              </a:ext>
            </a:extLst>
          </p:cNvPr>
          <p:cNvSpPr txBox="1"/>
          <p:nvPr/>
        </p:nvSpPr>
        <p:spPr>
          <a:xfrm>
            <a:off x="2123827" y="51958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18E3DF-C2D5-4E75-8DCF-1D2F1CD220F0}"/>
              </a:ext>
            </a:extLst>
          </p:cNvPr>
          <p:cNvSpPr/>
          <p:nvPr/>
        </p:nvSpPr>
        <p:spPr>
          <a:xfrm>
            <a:off x="4200146" y="5222779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D0B03-ACB9-4644-832E-E264C415D364}"/>
              </a:ext>
            </a:extLst>
          </p:cNvPr>
          <p:cNvSpPr txBox="1"/>
          <p:nvPr/>
        </p:nvSpPr>
        <p:spPr>
          <a:xfrm>
            <a:off x="4128432" y="51965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R,F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0B231A-B497-4F38-8B24-715D42B23B73}"/>
              </a:ext>
            </a:extLst>
          </p:cNvPr>
          <p:cNvSpPr/>
          <p:nvPr/>
        </p:nvSpPr>
        <p:spPr>
          <a:xfrm>
            <a:off x="2657794" y="5818910"/>
            <a:ext cx="273675" cy="25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F6EB1-2202-498B-ADEB-1A48474A4AF7}"/>
              </a:ext>
            </a:extLst>
          </p:cNvPr>
          <p:cNvSpPr txBox="1"/>
          <p:nvPr/>
        </p:nvSpPr>
        <p:spPr>
          <a:xfrm>
            <a:off x="2586080" y="5792687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D,F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151ECC-B4FD-4C35-8DD8-360D89BD8E0A}"/>
              </a:ext>
            </a:extLst>
          </p:cNvPr>
          <p:cNvSpPr/>
          <p:nvPr/>
        </p:nvSpPr>
        <p:spPr>
          <a:xfrm>
            <a:off x="3789544" y="5831443"/>
            <a:ext cx="273675" cy="2578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30825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3272</TotalTime>
  <Words>722</Words>
  <Application>Microsoft Macintosh PowerPoint</Application>
  <PresentationFormat>Widescreen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Spanning Tree Protocol</vt:lpstr>
      <vt:lpstr>Spanning Tree Mechanism</vt:lpstr>
      <vt:lpstr>Port States</vt:lpstr>
      <vt:lpstr>BPDU Frame Format</vt:lpstr>
      <vt:lpstr>BPDU Format</vt:lpstr>
      <vt:lpstr>BPDU Format</vt:lpstr>
      <vt:lpstr>STP Convergence (1)</vt:lpstr>
      <vt:lpstr>STP Convergence (2)</vt:lpstr>
      <vt:lpstr>STP Convergence (3)</vt:lpstr>
      <vt:lpstr>STP Reconvergence</vt:lpstr>
      <vt:lpstr>STP 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94</cp:revision>
  <dcterms:created xsi:type="dcterms:W3CDTF">2019-02-27T16:42:59Z</dcterms:created>
  <dcterms:modified xsi:type="dcterms:W3CDTF">2023-02-14T02:48:47Z</dcterms:modified>
</cp:coreProperties>
</file>