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2" r:id="rId3"/>
    <p:sldId id="294" r:id="rId4"/>
    <p:sldId id="295" r:id="rId5"/>
    <p:sldId id="286" r:id="rId6"/>
    <p:sldId id="287" r:id="rId7"/>
    <p:sldId id="288" r:id="rId8"/>
    <p:sldId id="296" r:id="rId9"/>
    <p:sldId id="289" r:id="rId10"/>
    <p:sldId id="297" r:id="rId11"/>
    <p:sldId id="292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>
        <p:scale>
          <a:sx n="125" d="100"/>
          <a:sy n="125" d="100"/>
        </p:scale>
        <p:origin x="-198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2A1D6-9B40-4360-8CD8-B783D0748E7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DD207-342B-4D35-BF68-842680D1438D}">
      <dgm:prSet phldrT="[Text]"/>
      <dgm:spPr/>
      <dgm:t>
        <a:bodyPr/>
        <a:lstStyle/>
        <a:p>
          <a:r>
            <a:rPr lang="en-US" dirty="0"/>
            <a:t>Protocol ID [2]</a:t>
          </a:r>
        </a:p>
      </dgm:t>
    </dgm:pt>
    <dgm:pt modelId="{AA4CABAD-865D-46FE-8D55-DE60DA89A42B}" type="parTrans" cxnId="{30B2DEAA-DB10-405D-AD81-BD4F9F66CED9}">
      <dgm:prSet/>
      <dgm:spPr/>
      <dgm:t>
        <a:bodyPr/>
        <a:lstStyle/>
        <a:p>
          <a:endParaRPr lang="en-US"/>
        </a:p>
      </dgm:t>
    </dgm:pt>
    <dgm:pt modelId="{96107D6E-8DE5-41AB-822B-50A98776E20A}" type="sibTrans" cxnId="{30B2DEAA-DB10-405D-AD81-BD4F9F66CED9}">
      <dgm:prSet/>
      <dgm:spPr/>
      <dgm:t>
        <a:bodyPr/>
        <a:lstStyle/>
        <a:p>
          <a:endParaRPr lang="en-US"/>
        </a:p>
      </dgm:t>
    </dgm:pt>
    <dgm:pt modelId="{62343B62-A127-42FF-8B7B-2CE28300D68F}">
      <dgm:prSet phldrT="[Text]"/>
      <dgm:spPr/>
      <dgm:t>
        <a:bodyPr/>
        <a:lstStyle/>
        <a:p>
          <a:r>
            <a:rPr lang="en-US" dirty="0"/>
            <a:t>Protocol Version [1]</a:t>
          </a:r>
        </a:p>
      </dgm:t>
    </dgm:pt>
    <dgm:pt modelId="{A4170181-DC26-40B8-9B78-C78A03A680A5}" type="parTrans" cxnId="{7EE54700-2F18-44DF-BC5D-C8BA1A7B1730}">
      <dgm:prSet/>
      <dgm:spPr/>
      <dgm:t>
        <a:bodyPr/>
        <a:lstStyle/>
        <a:p>
          <a:endParaRPr lang="en-US"/>
        </a:p>
      </dgm:t>
    </dgm:pt>
    <dgm:pt modelId="{B4D173B1-066E-48DC-84B8-EA9396931A45}" type="sibTrans" cxnId="{7EE54700-2F18-44DF-BC5D-C8BA1A7B1730}">
      <dgm:prSet/>
      <dgm:spPr/>
      <dgm:t>
        <a:bodyPr/>
        <a:lstStyle/>
        <a:p>
          <a:endParaRPr lang="en-US"/>
        </a:p>
      </dgm:t>
    </dgm:pt>
    <dgm:pt modelId="{B25611CA-7865-47D7-AEBA-B6E99BF3CD4B}">
      <dgm:prSet phldrT="[Text]"/>
      <dgm:spPr/>
      <dgm:t>
        <a:bodyPr/>
        <a:lstStyle/>
        <a:p>
          <a:r>
            <a:rPr lang="en-US" dirty="0"/>
            <a:t>BPDU Type [1]</a:t>
          </a:r>
        </a:p>
      </dgm:t>
    </dgm:pt>
    <dgm:pt modelId="{73F4149A-10EA-4AFB-B712-108BBB35AC27}" type="parTrans" cxnId="{DFDA4478-FFE7-429B-AEEF-42DB473B2B1F}">
      <dgm:prSet/>
      <dgm:spPr/>
      <dgm:t>
        <a:bodyPr/>
        <a:lstStyle/>
        <a:p>
          <a:endParaRPr lang="en-US"/>
        </a:p>
      </dgm:t>
    </dgm:pt>
    <dgm:pt modelId="{6E2CE565-E794-476E-AE47-67549686EAAB}" type="sibTrans" cxnId="{DFDA4478-FFE7-429B-AEEF-42DB473B2B1F}">
      <dgm:prSet/>
      <dgm:spPr/>
      <dgm:t>
        <a:bodyPr/>
        <a:lstStyle/>
        <a:p>
          <a:endParaRPr lang="en-US"/>
        </a:p>
      </dgm:t>
    </dgm:pt>
    <dgm:pt modelId="{9AA0EBAE-3C87-4F40-AA33-B0E7759E6341}">
      <dgm:prSet phldrT="[Text]"/>
      <dgm:spPr/>
      <dgm:t>
        <a:bodyPr/>
        <a:lstStyle/>
        <a:p>
          <a:r>
            <a:rPr lang="en-US" dirty="0"/>
            <a:t>Flags [1]</a:t>
          </a:r>
        </a:p>
      </dgm:t>
    </dgm:pt>
    <dgm:pt modelId="{DE4BFCB4-2908-4907-AEB9-84E66FD63ACC}" type="parTrans" cxnId="{8290F653-D269-4173-9A1C-B6D70A854E9B}">
      <dgm:prSet/>
      <dgm:spPr/>
      <dgm:t>
        <a:bodyPr/>
        <a:lstStyle/>
        <a:p>
          <a:endParaRPr lang="en-US"/>
        </a:p>
      </dgm:t>
    </dgm:pt>
    <dgm:pt modelId="{FC5A4914-60A2-457D-AA30-733B3F9FA395}" type="sibTrans" cxnId="{8290F653-D269-4173-9A1C-B6D70A854E9B}">
      <dgm:prSet/>
      <dgm:spPr/>
      <dgm:t>
        <a:bodyPr/>
        <a:lstStyle/>
        <a:p>
          <a:endParaRPr lang="en-US"/>
        </a:p>
      </dgm:t>
    </dgm:pt>
    <dgm:pt modelId="{92E21D7E-CEDA-4C0F-8A6D-300768C04A6D}">
      <dgm:prSet phldrT="[Text]"/>
      <dgm:spPr/>
      <dgm:t>
        <a:bodyPr/>
        <a:lstStyle/>
        <a:p>
          <a:r>
            <a:rPr lang="en-US" dirty="0"/>
            <a:t>Root ID [8]</a:t>
          </a:r>
        </a:p>
      </dgm:t>
    </dgm:pt>
    <dgm:pt modelId="{E77465B0-FB19-470E-903D-C6B672F13295}" type="parTrans" cxnId="{1B014A95-AA03-4F94-9DF2-9C970E3FB857}">
      <dgm:prSet/>
      <dgm:spPr/>
      <dgm:t>
        <a:bodyPr/>
        <a:lstStyle/>
        <a:p>
          <a:endParaRPr lang="en-US"/>
        </a:p>
      </dgm:t>
    </dgm:pt>
    <dgm:pt modelId="{034176F9-48B5-45AE-940D-D12357852DFF}" type="sibTrans" cxnId="{1B014A95-AA03-4F94-9DF2-9C970E3FB857}">
      <dgm:prSet/>
      <dgm:spPr/>
      <dgm:t>
        <a:bodyPr/>
        <a:lstStyle/>
        <a:p>
          <a:endParaRPr lang="en-US"/>
        </a:p>
      </dgm:t>
    </dgm:pt>
    <dgm:pt modelId="{D8E2544A-F8A1-4853-9336-B0C84BBFD5EF}">
      <dgm:prSet phldrT="[Text]"/>
      <dgm:spPr/>
      <dgm:t>
        <a:bodyPr/>
        <a:lstStyle/>
        <a:p>
          <a:r>
            <a:rPr lang="en-US" dirty="0"/>
            <a:t>Root Path Cost [4]</a:t>
          </a:r>
        </a:p>
      </dgm:t>
    </dgm:pt>
    <dgm:pt modelId="{474B0C4E-E707-4090-BB17-25E8C6E6472C}" type="parTrans" cxnId="{ED7EF37A-41E1-40EB-A8A1-BAA215E12E7C}">
      <dgm:prSet/>
      <dgm:spPr/>
      <dgm:t>
        <a:bodyPr/>
        <a:lstStyle/>
        <a:p>
          <a:endParaRPr lang="en-US"/>
        </a:p>
      </dgm:t>
    </dgm:pt>
    <dgm:pt modelId="{C10F310D-D66C-456F-8D6C-9E721D050C0E}" type="sibTrans" cxnId="{ED7EF37A-41E1-40EB-A8A1-BAA215E12E7C}">
      <dgm:prSet/>
      <dgm:spPr/>
      <dgm:t>
        <a:bodyPr/>
        <a:lstStyle/>
        <a:p>
          <a:endParaRPr lang="en-US"/>
        </a:p>
      </dgm:t>
    </dgm:pt>
    <dgm:pt modelId="{921966B2-4A5B-49D3-8728-94BFB98DCBDE}">
      <dgm:prSet phldrT="[Text]"/>
      <dgm:spPr/>
      <dgm:t>
        <a:bodyPr/>
        <a:lstStyle/>
        <a:p>
          <a:r>
            <a:rPr lang="en-US" dirty="0"/>
            <a:t>Bridge ID [8] =</a:t>
          </a:r>
        </a:p>
      </dgm:t>
    </dgm:pt>
    <dgm:pt modelId="{F5EEFD13-A115-47E9-A131-5BFB82ABCC11}" type="parTrans" cxnId="{27454503-D966-4CF5-9E54-FC6C84763A82}">
      <dgm:prSet/>
      <dgm:spPr/>
      <dgm:t>
        <a:bodyPr/>
        <a:lstStyle/>
        <a:p>
          <a:endParaRPr lang="en-US"/>
        </a:p>
      </dgm:t>
    </dgm:pt>
    <dgm:pt modelId="{45777A99-FF12-4440-B3CB-796B3F7EDAD0}" type="sibTrans" cxnId="{27454503-D966-4CF5-9E54-FC6C84763A82}">
      <dgm:prSet/>
      <dgm:spPr/>
      <dgm:t>
        <a:bodyPr/>
        <a:lstStyle/>
        <a:p>
          <a:endParaRPr lang="en-US"/>
        </a:p>
      </dgm:t>
    </dgm:pt>
    <dgm:pt modelId="{FB9F6CF7-71AA-4D44-8FBA-1EBA919CD50E}">
      <dgm:prSet phldrT="[Text]"/>
      <dgm:spPr/>
      <dgm:t>
        <a:bodyPr/>
        <a:lstStyle/>
        <a:p>
          <a:r>
            <a:rPr lang="en-US" dirty="0"/>
            <a:t>Priority [2] +</a:t>
          </a:r>
        </a:p>
      </dgm:t>
    </dgm:pt>
    <dgm:pt modelId="{6D1EAA5F-03B4-4C7B-B056-DCB5D4C627AC}" type="parTrans" cxnId="{E228144F-D0EE-4A68-8B03-0C26CF644908}">
      <dgm:prSet/>
      <dgm:spPr/>
      <dgm:t>
        <a:bodyPr/>
        <a:lstStyle/>
        <a:p>
          <a:endParaRPr lang="en-US"/>
        </a:p>
      </dgm:t>
    </dgm:pt>
    <dgm:pt modelId="{09F582E3-74F9-42FD-8523-61F455DD3740}" type="sibTrans" cxnId="{E228144F-D0EE-4A68-8B03-0C26CF644908}">
      <dgm:prSet/>
      <dgm:spPr/>
      <dgm:t>
        <a:bodyPr/>
        <a:lstStyle/>
        <a:p>
          <a:endParaRPr lang="en-US"/>
        </a:p>
      </dgm:t>
    </dgm:pt>
    <dgm:pt modelId="{C6C6B245-598E-4D01-B2D1-6D0CF572EB7D}">
      <dgm:prSet phldrT="[Text]"/>
      <dgm:spPr/>
      <dgm:t>
        <a:bodyPr/>
        <a:lstStyle/>
        <a:p>
          <a:r>
            <a:rPr lang="en-US" dirty="0"/>
            <a:t>Bridge Address [6]</a:t>
          </a:r>
        </a:p>
      </dgm:t>
    </dgm:pt>
    <dgm:pt modelId="{C64269B0-3576-4662-8A58-BA4DEF1FB378}" type="parTrans" cxnId="{95862AC6-14C4-4EC9-93E1-FB88097D8C6F}">
      <dgm:prSet/>
      <dgm:spPr/>
      <dgm:t>
        <a:bodyPr/>
        <a:lstStyle/>
        <a:p>
          <a:endParaRPr lang="en-US"/>
        </a:p>
      </dgm:t>
    </dgm:pt>
    <dgm:pt modelId="{E4D547B8-9033-4C81-9D02-250A239DB9DA}" type="sibTrans" cxnId="{95862AC6-14C4-4EC9-93E1-FB88097D8C6F}">
      <dgm:prSet/>
      <dgm:spPr/>
      <dgm:t>
        <a:bodyPr/>
        <a:lstStyle/>
        <a:p>
          <a:endParaRPr lang="en-US"/>
        </a:p>
      </dgm:t>
    </dgm:pt>
    <dgm:pt modelId="{2C28101A-7FB5-4ABC-AC79-1788EFD25B6E}">
      <dgm:prSet phldrT="[Text]"/>
      <dgm:spPr/>
      <dgm:t>
        <a:bodyPr/>
        <a:lstStyle/>
        <a:p>
          <a:r>
            <a:rPr lang="en-US" dirty="0"/>
            <a:t>Port ID [1]</a:t>
          </a:r>
        </a:p>
      </dgm:t>
    </dgm:pt>
    <dgm:pt modelId="{609E83F4-1371-4E55-A54C-E4F79AF5433A}" type="parTrans" cxnId="{E6869750-4749-4F40-A518-117EAE6ED844}">
      <dgm:prSet/>
      <dgm:spPr/>
      <dgm:t>
        <a:bodyPr/>
        <a:lstStyle/>
        <a:p>
          <a:endParaRPr lang="en-US"/>
        </a:p>
      </dgm:t>
    </dgm:pt>
    <dgm:pt modelId="{1B2A322F-FBFE-4CD3-A429-039041E45D36}" type="sibTrans" cxnId="{E6869750-4749-4F40-A518-117EAE6ED844}">
      <dgm:prSet/>
      <dgm:spPr/>
      <dgm:t>
        <a:bodyPr/>
        <a:lstStyle/>
        <a:p>
          <a:endParaRPr lang="en-US"/>
        </a:p>
      </dgm:t>
    </dgm:pt>
    <dgm:pt modelId="{988C5F0A-715E-46E6-AC47-7183B239EC3F}">
      <dgm:prSet phldrT="[Text]"/>
      <dgm:spPr/>
      <dgm:t>
        <a:bodyPr/>
        <a:lstStyle/>
        <a:p>
          <a:r>
            <a:rPr lang="en-US" dirty="0"/>
            <a:t>Port number [1] +</a:t>
          </a:r>
        </a:p>
      </dgm:t>
    </dgm:pt>
    <dgm:pt modelId="{DC816A4E-1F3F-46AC-B189-0B462B546649}" type="parTrans" cxnId="{165C3600-EBE6-4813-83E6-5FA9CD8AF6CA}">
      <dgm:prSet/>
      <dgm:spPr/>
      <dgm:t>
        <a:bodyPr/>
        <a:lstStyle/>
        <a:p>
          <a:endParaRPr lang="en-US"/>
        </a:p>
      </dgm:t>
    </dgm:pt>
    <dgm:pt modelId="{FE2B8DA5-15AE-4B9A-BD9D-6F7B3E6B9422}" type="sibTrans" cxnId="{165C3600-EBE6-4813-83E6-5FA9CD8AF6CA}">
      <dgm:prSet/>
      <dgm:spPr/>
      <dgm:t>
        <a:bodyPr/>
        <a:lstStyle/>
        <a:p>
          <a:endParaRPr lang="en-US"/>
        </a:p>
      </dgm:t>
    </dgm:pt>
    <dgm:pt modelId="{62D51E2F-332E-45D2-A090-E7EC16DB6E36}">
      <dgm:prSet phldrT="[Text]"/>
      <dgm:spPr/>
      <dgm:t>
        <a:bodyPr/>
        <a:lstStyle/>
        <a:p>
          <a:r>
            <a:rPr lang="en-US" dirty="0"/>
            <a:t>Port ID [2] =</a:t>
          </a:r>
        </a:p>
      </dgm:t>
    </dgm:pt>
    <dgm:pt modelId="{BCEAA296-CF1C-4DB6-AD1B-21F9720AA1A5}" type="parTrans" cxnId="{5AAECF05-21E5-431A-85C9-54CA019CD93E}">
      <dgm:prSet/>
      <dgm:spPr/>
      <dgm:t>
        <a:bodyPr/>
        <a:lstStyle/>
        <a:p>
          <a:endParaRPr lang="en-US"/>
        </a:p>
      </dgm:t>
    </dgm:pt>
    <dgm:pt modelId="{F9105485-F467-4159-8EE4-3511E09F45D4}" type="sibTrans" cxnId="{5AAECF05-21E5-431A-85C9-54CA019CD93E}">
      <dgm:prSet/>
      <dgm:spPr/>
      <dgm:t>
        <a:bodyPr/>
        <a:lstStyle/>
        <a:p>
          <a:endParaRPr lang="en-US"/>
        </a:p>
      </dgm:t>
    </dgm:pt>
    <dgm:pt modelId="{CE63DAF4-7A58-42AF-A864-1D5E5A984EC4}">
      <dgm:prSet phldrT="[Text]"/>
      <dgm:spPr/>
      <dgm:t>
        <a:bodyPr/>
        <a:lstStyle/>
        <a:p>
          <a:r>
            <a:rPr lang="en-US" dirty="0"/>
            <a:t>Message Age [2]</a:t>
          </a:r>
        </a:p>
      </dgm:t>
    </dgm:pt>
    <dgm:pt modelId="{C9C55658-320C-4802-BC9D-9071D8A8F7FE}" type="parTrans" cxnId="{0083992F-BF86-4DE8-B1E0-E7799C64EF14}">
      <dgm:prSet/>
      <dgm:spPr/>
      <dgm:t>
        <a:bodyPr/>
        <a:lstStyle/>
        <a:p>
          <a:endParaRPr lang="en-US"/>
        </a:p>
      </dgm:t>
    </dgm:pt>
    <dgm:pt modelId="{2CF5AD91-8A0C-4729-B030-2AA9FD3618D6}" type="sibTrans" cxnId="{0083992F-BF86-4DE8-B1E0-E7799C64EF14}">
      <dgm:prSet/>
      <dgm:spPr/>
      <dgm:t>
        <a:bodyPr/>
        <a:lstStyle/>
        <a:p>
          <a:endParaRPr lang="en-US"/>
        </a:p>
      </dgm:t>
    </dgm:pt>
    <dgm:pt modelId="{948DA70F-8B67-4101-87E7-6B5A9FCBD557}">
      <dgm:prSet phldrT="[Text]"/>
      <dgm:spPr/>
      <dgm:t>
        <a:bodyPr/>
        <a:lstStyle/>
        <a:p>
          <a:r>
            <a:rPr lang="en-US" dirty="0"/>
            <a:t>Max Age [2]</a:t>
          </a:r>
        </a:p>
      </dgm:t>
    </dgm:pt>
    <dgm:pt modelId="{AEBEFA17-18E4-4154-AF89-698CC5417A0B}" type="parTrans" cxnId="{6F6B588D-6AEF-4237-B00E-BFAC2C89CD26}">
      <dgm:prSet/>
      <dgm:spPr/>
      <dgm:t>
        <a:bodyPr/>
        <a:lstStyle/>
        <a:p>
          <a:endParaRPr lang="en-US"/>
        </a:p>
      </dgm:t>
    </dgm:pt>
    <dgm:pt modelId="{FFDDD481-A7A3-4770-9C35-F0FBBF73B5F4}" type="sibTrans" cxnId="{6F6B588D-6AEF-4237-B00E-BFAC2C89CD26}">
      <dgm:prSet/>
      <dgm:spPr/>
      <dgm:t>
        <a:bodyPr/>
        <a:lstStyle/>
        <a:p>
          <a:endParaRPr lang="en-US"/>
        </a:p>
      </dgm:t>
    </dgm:pt>
    <dgm:pt modelId="{986BBD1D-D1D1-47DE-9BD3-E77C496A10ED}">
      <dgm:prSet phldrT="[Text]"/>
      <dgm:spPr/>
      <dgm:t>
        <a:bodyPr/>
        <a:lstStyle/>
        <a:p>
          <a:r>
            <a:rPr lang="en-US" dirty="0"/>
            <a:t>Hello Time [2]</a:t>
          </a:r>
        </a:p>
      </dgm:t>
    </dgm:pt>
    <dgm:pt modelId="{11F8CF9A-FA24-44B1-8B40-79BC8ABF3D54}" type="parTrans" cxnId="{1473E3D3-3EC7-413C-8BEE-E976412B7E9F}">
      <dgm:prSet/>
      <dgm:spPr/>
      <dgm:t>
        <a:bodyPr/>
        <a:lstStyle/>
        <a:p>
          <a:endParaRPr lang="en-US"/>
        </a:p>
      </dgm:t>
    </dgm:pt>
    <dgm:pt modelId="{1068D731-3BAF-494C-8B8F-88DF042BD94E}" type="sibTrans" cxnId="{1473E3D3-3EC7-413C-8BEE-E976412B7E9F}">
      <dgm:prSet/>
      <dgm:spPr/>
      <dgm:t>
        <a:bodyPr/>
        <a:lstStyle/>
        <a:p>
          <a:endParaRPr lang="en-US"/>
        </a:p>
      </dgm:t>
    </dgm:pt>
    <dgm:pt modelId="{E7DE5BD5-38A9-49D9-8EF7-6739EF6E7ADA}">
      <dgm:prSet phldrT="[Text]"/>
      <dgm:spPr/>
      <dgm:t>
        <a:bodyPr/>
        <a:lstStyle/>
        <a:p>
          <a:r>
            <a:rPr lang="en-US" dirty="0"/>
            <a:t>Forward Delay [2]</a:t>
          </a:r>
        </a:p>
      </dgm:t>
    </dgm:pt>
    <dgm:pt modelId="{719F36BC-B22C-45C8-A406-CC3296A0F88F}" type="parTrans" cxnId="{7D7CB179-B8F7-45E4-9BD5-2CAC4AEDFEFC}">
      <dgm:prSet/>
      <dgm:spPr/>
      <dgm:t>
        <a:bodyPr/>
        <a:lstStyle/>
        <a:p>
          <a:endParaRPr lang="en-US"/>
        </a:p>
      </dgm:t>
    </dgm:pt>
    <dgm:pt modelId="{2824524A-8D9F-49E4-B444-484D0F9B4497}" type="sibTrans" cxnId="{7D7CB179-B8F7-45E4-9BD5-2CAC4AEDFEFC}">
      <dgm:prSet/>
      <dgm:spPr/>
      <dgm:t>
        <a:bodyPr/>
        <a:lstStyle/>
        <a:p>
          <a:endParaRPr lang="en-US"/>
        </a:p>
      </dgm:t>
    </dgm:pt>
    <dgm:pt modelId="{2C2CB256-C84E-4EF5-92F2-532905AF6CD5}">
      <dgm:prSet phldrT="[Text]"/>
      <dgm:spPr/>
      <dgm:t>
        <a:bodyPr/>
        <a:lstStyle/>
        <a:p>
          <a:r>
            <a:rPr lang="en-US" dirty="0"/>
            <a:t>Version 1 Length [2]</a:t>
          </a:r>
        </a:p>
      </dgm:t>
    </dgm:pt>
    <dgm:pt modelId="{E0CEA864-FC8D-470D-9E5E-85FD0D28BAF0}" type="parTrans" cxnId="{B6FA9C91-1830-414D-B760-5FE7BB9432AC}">
      <dgm:prSet/>
      <dgm:spPr/>
      <dgm:t>
        <a:bodyPr/>
        <a:lstStyle/>
        <a:p>
          <a:endParaRPr lang="en-US"/>
        </a:p>
      </dgm:t>
    </dgm:pt>
    <dgm:pt modelId="{57F87A5E-BFF8-4FC9-BAB6-D22A60257BD7}" type="sibTrans" cxnId="{B6FA9C91-1830-414D-B760-5FE7BB9432AC}">
      <dgm:prSet/>
      <dgm:spPr/>
      <dgm:t>
        <a:bodyPr/>
        <a:lstStyle/>
        <a:p>
          <a:endParaRPr lang="en-US"/>
        </a:p>
      </dgm:t>
    </dgm:pt>
    <dgm:pt modelId="{E7DE84E8-50FC-4664-B1C6-C2434A69096E}" type="pres">
      <dgm:prSet presAssocID="{9472A1D6-9B40-4360-8CD8-B783D0748E7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E98C38-1BBC-44F6-9DD7-E8FFD12F6B48}" type="pres">
      <dgm:prSet presAssocID="{295DD207-342B-4D35-BF68-842680D1438D}" presName="vertOne" presStyleCnt="0"/>
      <dgm:spPr/>
    </dgm:pt>
    <dgm:pt modelId="{0B4DB6AA-0138-4A15-A481-AD6DBFE3DAB0}" type="pres">
      <dgm:prSet presAssocID="{295DD207-342B-4D35-BF68-842680D1438D}" presName="txOne" presStyleLbl="node0" presStyleIdx="0" presStyleCnt="1">
        <dgm:presLayoutVars>
          <dgm:chPref val="3"/>
        </dgm:presLayoutVars>
      </dgm:prSet>
      <dgm:spPr/>
    </dgm:pt>
    <dgm:pt modelId="{5075C7A4-DF2C-467A-9E4E-381A1324CCA1}" type="pres">
      <dgm:prSet presAssocID="{295DD207-342B-4D35-BF68-842680D1438D}" presName="parTransOne" presStyleCnt="0"/>
      <dgm:spPr/>
    </dgm:pt>
    <dgm:pt modelId="{F51CA2CB-7E99-4E35-B9C3-F9B140995372}" type="pres">
      <dgm:prSet presAssocID="{295DD207-342B-4D35-BF68-842680D1438D}" presName="horzOne" presStyleCnt="0"/>
      <dgm:spPr/>
    </dgm:pt>
    <dgm:pt modelId="{38923F10-1E9A-40CD-B6B6-BFB10057CFC2}" type="pres">
      <dgm:prSet presAssocID="{62343B62-A127-42FF-8B7B-2CE28300D68F}" presName="vertTwo" presStyleCnt="0"/>
      <dgm:spPr/>
    </dgm:pt>
    <dgm:pt modelId="{CE44EB03-E475-4AED-9147-505C94143A95}" type="pres">
      <dgm:prSet presAssocID="{62343B62-A127-42FF-8B7B-2CE28300D68F}" presName="txTwo" presStyleLbl="node2" presStyleIdx="0" presStyleCnt="1">
        <dgm:presLayoutVars>
          <dgm:chPref val="3"/>
        </dgm:presLayoutVars>
      </dgm:prSet>
      <dgm:spPr/>
    </dgm:pt>
    <dgm:pt modelId="{569BC35E-D967-4E83-ACDA-AE0C881BAB8A}" type="pres">
      <dgm:prSet presAssocID="{62343B62-A127-42FF-8B7B-2CE28300D68F}" presName="parTransTwo" presStyleCnt="0"/>
      <dgm:spPr/>
    </dgm:pt>
    <dgm:pt modelId="{D91141FB-0399-47F8-BE6E-9E444E850F45}" type="pres">
      <dgm:prSet presAssocID="{62343B62-A127-42FF-8B7B-2CE28300D68F}" presName="horzTwo" presStyleCnt="0"/>
      <dgm:spPr/>
    </dgm:pt>
    <dgm:pt modelId="{C9E03361-0AD5-4568-8A10-33984F98239B}" type="pres">
      <dgm:prSet presAssocID="{B25611CA-7865-47D7-AEBA-B6E99BF3CD4B}" presName="vertThree" presStyleCnt="0"/>
      <dgm:spPr/>
    </dgm:pt>
    <dgm:pt modelId="{F47E866E-85BB-4A4B-BD2C-4FFF0DC46CCC}" type="pres">
      <dgm:prSet presAssocID="{B25611CA-7865-47D7-AEBA-B6E99BF3CD4B}" presName="txThree" presStyleLbl="node3" presStyleIdx="0" presStyleCnt="1">
        <dgm:presLayoutVars>
          <dgm:chPref val="3"/>
        </dgm:presLayoutVars>
      </dgm:prSet>
      <dgm:spPr/>
    </dgm:pt>
    <dgm:pt modelId="{32CE1AAA-FE22-400A-9B2D-483203C4ADF2}" type="pres">
      <dgm:prSet presAssocID="{B25611CA-7865-47D7-AEBA-B6E99BF3CD4B}" presName="parTransThree" presStyleCnt="0"/>
      <dgm:spPr/>
    </dgm:pt>
    <dgm:pt modelId="{5EE6AC99-2A39-4E25-BAAC-799911558E47}" type="pres">
      <dgm:prSet presAssocID="{B25611CA-7865-47D7-AEBA-B6E99BF3CD4B}" presName="horzThree" presStyleCnt="0"/>
      <dgm:spPr/>
    </dgm:pt>
    <dgm:pt modelId="{5436546F-2E59-4229-80EB-69032C51EA49}" type="pres">
      <dgm:prSet presAssocID="{9AA0EBAE-3C87-4F40-AA33-B0E7759E6341}" presName="vertFour" presStyleCnt="0">
        <dgm:presLayoutVars>
          <dgm:chPref val="3"/>
        </dgm:presLayoutVars>
      </dgm:prSet>
      <dgm:spPr/>
    </dgm:pt>
    <dgm:pt modelId="{9821F1CE-3A70-464A-A86C-877B0F462C40}" type="pres">
      <dgm:prSet presAssocID="{9AA0EBAE-3C87-4F40-AA33-B0E7759E6341}" presName="txFour" presStyleLbl="node4" presStyleIdx="0" presStyleCnt="14">
        <dgm:presLayoutVars>
          <dgm:chPref val="3"/>
        </dgm:presLayoutVars>
      </dgm:prSet>
      <dgm:spPr/>
    </dgm:pt>
    <dgm:pt modelId="{9C19CF0A-2DBE-4403-86FB-F79B07988392}" type="pres">
      <dgm:prSet presAssocID="{9AA0EBAE-3C87-4F40-AA33-B0E7759E6341}" presName="parTransFour" presStyleCnt="0"/>
      <dgm:spPr/>
    </dgm:pt>
    <dgm:pt modelId="{63E9FFEA-AD99-43EA-8B4B-FA1854D9ADF6}" type="pres">
      <dgm:prSet presAssocID="{9AA0EBAE-3C87-4F40-AA33-B0E7759E6341}" presName="horzFour" presStyleCnt="0"/>
      <dgm:spPr/>
    </dgm:pt>
    <dgm:pt modelId="{1EC3BA00-9146-4DFF-8E9E-A9EB6B935B21}" type="pres">
      <dgm:prSet presAssocID="{92E21D7E-CEDA-4C0F-8A6D-300768C04A6D}" presName="vertFour" presStyleCnt="0">
        <dgm:presLayoutVars>
          <dgm:chPref val="3"/>
        </dgm:presLayoutVars>
      </dgm:prSet>
      <dgm:spPr/>
    </dgm:pt>
    <dgm:pt modelId="{BAA73827-0DC1-4A3F-AFB4-F56623AF777F}" type="pres">
      <dgm:prSet presAssocID="{92E21D7E-CEDA-4C0F-8A6D-300768C04A6D}" presName="txFour" presStyleLbl="node4" presStyleIdx="1" presStyleCnt="14">
        <dgm:presLayoutVars>
          <dgm:chPref val="3"/>
        </dgm:presLayoutVars>
      </dgm:prSet>
      <dgm:spPr/>
    </dgm:pt>
    <dgm:pt modelId="{5AC3163F-B463-47DD-886E-0BB1735A80AE}" type="pres">
      <dgm:prSet presAssocID="{92E21D7E-CEDA-4C0F-8A6D-300768C04A6D}" presName="parTransFour" presStyleCnt="0"/>
      <dgm:spPr/>
    </dgm:pt>
    <dgm:pt modelId="{7DEAC629-4247-4AC1-904E-8448FACBF279}" type="pres">
      <dgm:prSet presAssocID="{92E21D7E-CEDA-4C0F-8A6D-300768C04A6D}" presName="horzFour" presStyleCnt="0"/>
      <dgm:spPr/>
    </dgm:pt>
    <dgm:pt modelId="{7A1D62A4-3F56-4F8F-B66F-E7C748AF4E7A}" type="pres">
      <dgm:prSet presAssocID="{D8E2544A-F8A1-4853-9336-B0C84BBFD5EF}" presName="vertFour" presStyleCnt="0">
        <dgm:presLayoutVars>
          <dgm:chPref val="3"/>
        </dgm:presLayoutVars>
      </dgm:prSet>
      <dgm:spPr/>
    </dgm:pt>
    <dgm:pt modelId="{4CFCF721-07E9-47CF-AD0D-319E2740973C}" type="pres">
      <dgm:prSet presAssocID="{D8E2544A-F8A1-4853-9336-B0C84BBFD5EF}" presName="txFour" presStyleLbl="node4" presStyleIdx="2" presStyleCnt="14">
        <dgm:presLayoutVars>
          <dgm:chPref val="3"/>
        </dgm:presLayoutVars>
      </dgm:prSet>
      <dgm:spPr/>
    </dgm:pt>
    <dgm:pt modelId="{D08B96A0-146F-43DA-B92C-8A838D17E72B}" type="pres">
      <dgm:prSet presAssocID="{D8E2544A-F8A1-4853-9336-B0C84BBFD5EF}" presName="parTransFour" presStyleCnt="0"/>
      <dgm:spPr/>
    </dgm:pt>
    <dgm:pt modelId="{937F3C5B-0EFA-4A26-A382-5E530AFA9323}" type="pres">
      <dgm:prSet presAssocID="{D8E2544A-F8A1-4853-9336-B0C84BBFD5EF}" presName="horzFour" presStyleCnt="0"/>
      <dgm:spPr/>
    </dgm:pt>
    <dgm:pt modelId="{6B0F6217-78FA-442C-B8B0-FC744E950952}" type="pres">
      <dgm:prSet presAssocID="{CE63DAF4-7A58-42AF-A864-1D5E5A984EC4}" presName="vertFour" presStyleCnt="0">
        <dgm:presLayoutVars>
          <dgm:chPref val="3"/>
        </dgm:presLayoutVars>
      </dgm:prSet>
      <dgm:spPr/>
    </dgm:pt>
    <dgm:pt modelId="{22F5E020-9F6A-4655-BC97-451520729F2B}" type="pres">
      <dgm:prSet presAssocID="{CE63DAF4-7A58-42AF-A864-1D5E5A984EC4}" presName="txFour" presStyleLbl="node4" presStyleIdx="3" presStyleCnt="14">
        <dgm:presLayoutVars>
          <dgm:chPref val="3"/>
        </dgm:presLayoutVars>
      </dgm:prSet>
      <dgm:spPr/>
    </dgm:pt>
    <dgm:pt modelId="{890EA0F0-48D8-412E-ABFD-95BF5372E7FB}" type="pres">
      <dgm:prSet presAssocID="{CE63DAF4-7A58-42AF-A864-1D5E5A984EC4}" presName="parTransFour" presStyleCnt="0"/>
      <dgm:spPr/>
    </dgm:pt>
    <dgm:pt modelId="{A7B73303-7493-4BBB-914D-5B1AD3E21F33}" type="pres">
      <dgm:prSet presAssocID="{CE63DAF4-7A58-42AF-A864-1D5E5A984EC4}" presName="horzFour" presStyleCnt="0"/>
      <dgm:spPr/>
    </dgm:pt>
    <dgm:pt modelId="{08A351FA-7B6F-4318-934C-287A45DA8167}" type="pres">
      <dgm:prSet presAssocID="{948DA70F-8B67-4101-87E7-6B5A9FCBD557}" presName="vertFour" presStyleCnt="0">
        <dgm:presLayoutVars>
          <dgm:chPref val="3"/>
        </dgm:presLayoutVars>
      </dgm:prSet>
      <dgm:spPr/>
    </dgm:pt>
    <dgm:pt modelId="{00D34687-23DA-4D39-AA5F-CE23AE5A2109}" type="pres">
      <dgm:prSet presAssocID="{948DA70F-8B67-4101-87E7-6B5A9FCBD557}" presName="txFour" presStyleLbl="node4" presStyleIdx="4" presStyleCnt="14">
        <dgm:presLayoutVars>
          <dgm:chPref val="3"/>
        </dgm:presLayoutVars>
      </dgm:prSet>
      <dgm:spPr/>
    </dgm:pt>
    <dgm:pt modelId="{B6224CBA-5B2D-43F8-8E82-8DC503C9F0EA}" type="pres">
      <dgm:prSet presAssocID="{948DA70F-8B67-4101-87E7-6B5A9FCBD557}" presName="parTransFour" presStyleCnt="0"/>
      <dgm:spPr/>
    </dgm:pt>
    <dgm:pt modelId="{78EB21BD-34EB-4AF9-B5F4-ED1E029EAA60}" type="pres">
      <dgm:prSet presAssocID="{948DA70F-8B67-4101-87E7-6B5A9FCBD557}" presName="horzFour" presStyleCnt="0"/>
      <dgm:spPr/>
    </dgm:pt>
    <dgm:pt modelId="{A2D5DFC0-F3A4-47F4-95ED-B1731AEE7D37}" type="pres">
      <dgm:prSet presAssocID="{986BBD1D-D1D1-47DE-9BD3-E77C496A10ED}" presName="vertFour" presStyleCnt="0">
        <dgm:presLayoutVars>
          <dgm:chPref val="3"/>
        </dgm:presLayoutVars>
      </dgm:prSet>
      <dgm:spPr/>
    </dgm:pt>
    <dgm:pt modelId="{4D3E2243-3CE2-4733-998C-E60A14CF7991}" type="pres">
      <dgm:prSet presAssocID="{986BBD1D-D1D1-47DE-9BD3-E77C496A10ED}" presName="txFour" presStyleLbl="node4" presStyleIdx="5" presStyleCnt="14">
        <dgm:presLayoutVars>
          <dgm:chPref val="3"/>
        </dgm:presLayoutVars>
      </dgm:prSet>
      <dgm:spPr/>
    </dgm:pt>
    <dgm:pt modelId="{618D2A64-0A3F-4BC5-BAA5-2852A505B85D}" type="pres">
      <dgm:prSet presAssocID="{986BBD1D-D1D1-47DE-9BD3-E77C496A10ED}" presName="parTransFour" presStyleCnt="0"/>
      <dgm:spPr/>
    </dgm:pt>
    <dgm:pt modelId="{A8D6F73D-E6D9-49C5-A350-CAA5B4357214}" type="pres">
      <dgm:prSet presAssocID="{986BBD1D-D1D1-47DE-9BD3-E77C496A10ED}" presName="horzFour" presStyleCnt="0"/>
      <dgm:spPr/>
    </dgm:pt>
    <dgm:pt modelId="{40848A38-151F-4DA1-9CB5-6F09EB393385}" type="pres">
      <dgm:prSet presAssocID="{E7DE5BD5-38A9-49D9-8EF7-6739EF6E7ADA}" presName="vertFour" presStyleCnt="0">
        <dgm:presLayoutVars>
          <dgm:chPref val="3"/>
        </dgm:presLayoutVars>
      </dgm:prSet>
      <dgm:spPr/>
    </dgm:pt>
    <dgm:pt modelId="{6D93B9B2-F881-4C65-950D-EC5C2EC6CF13}" type="pres">
      <dgm:prSet presAssocID="{E7DE5BD5-38A9-49D9-8EF7-6739EF6E7ADA}" presName="txFour" presStyleLbl="node4" presStyleIdx="6" presStyleCnt="14">
        <dgm:presLayoutVars>
          <dgm:chPref val="3"/>
        </dgm:presLayoutVars>
      </dgm:prSet>
      <dgm:spPr/>
    </dgm:pt>
    <dgm:pt modelId="{A772655E-7728-4B42-9F3B-187B3A82193F}" type="pres">
      <dgm:prSet presAssocID="{E7DE5BD5-38A9-49D9-8EF7-6739EF6E7ADA}" presName="parTransFour" presStyleCnt="0"/>
      <dgm:spPr/>
    </dgm:pt>
    <dgm:pt modelId="{8F5D8D73-904C-4E79-8A50-A38EE56E8C45}" type="pres">
      <dgm:prSet presAssocID="{E7DE5BD5-38A9-49D9-8EF7-6739EF6E7ADA}" presName="horzFour" presStyleCnt="0"/>
      <dgm:spPr/>
    </dgm:pt>
    <dgm:pt modelId="{2922197E-5182-4BD6-8D23-BBFAC89C5558}" type="pres">
      <dgm:prSet presAssocID="{2C2CB256-C84E-4EF5-92F2-532905AF6CD5}" presName="vertFour" presStyleCnt="0">
        <dgm:presLayoutVars>
          <dgm:chPref val="3"/>
        </dgm:presLayoutVars>
      </dgm:prSet>
      <dgm:spPr/>
    </dgm:pt>
    <dgm:pt modelId="{32C3ADB3-D2CD-4D80-9093-AAFBFF79E770}" type="pres">
      <dgm:prSet presAssocID="{2C2CB256-C84E-4EF5-92F2-532905AF6CD5}" presName="txFour" presStyleLbl="node4" presStyleIdx="7" presStyleCnt="14">
        <dgm:presLayoutVars>
          <dgm:chPref val="3"/>
        </dgm:presLayoutVars>
      </dgm:prSet>
      <dgm:spPr/>
    </dgm:pt>
    <dgm:pt modelId="{861ECF3B-C138-48A2-90EF-56A20E5F497E}" type="pres">
      <dgm:prSet presAssocID="{2C2CB256-C84E-4EF5-92F2-532905AF6CD5}" presName="parTransFour" presStyleCnt="0"/>
      <dgm:spPr/>
    </dgm:pt>
    <dgm:pt modelId="{87830D22-7214-4F34-9106-0A13282435D8}" type="pres">
      <dgm:prSet presAssocID="{2C2CB256-C84E-4EF5-92F2-532905AF6CD5}" presName="horzFour" presStyleCnt="0"/>
      <dgm:spPr/>
    </dgm:pt>
    <dgm:pt modelId="{9930BA09-89AC-40C7-853E-588534FB9C14}" type="pres">
      <dgm:prSet presAssocID="{921966B2-4A5B-49D3-8728-94BFB98DCBDE}" presName="vertFour" presStyleCnt="0">
        <dgm:presLayoutVars>
          <dgm:chPref val="3"/>
        </dgm:presLayoutVars>
      </dgm:prSet>
      <dgm:spPr/>
    </dgm:pt>
    <dgm:pt modelId="{F2D0CCE0-FF26-4F61-BDED-C6169A92DD43}" type="pres">
      <dgm:prSet presAssocID="{921966B2-4A5B-49D3-8728-94BFB98DCBDE}" presName="txFour" presStyleLbl="node4" presStyleIdx="8" presStyleCnt="14">
        <dgm:presLayoutVars>
          <dgm:chPref val="3"/>
        </dgm:presLayoutVars>
      </dgm:prSet>
      <dgm:spPr/>
    </dgm:pt>
    <dgm:pt modelId="{BF25B0A9-E25F-4B6D-B0B8-E2AD8D0793CC}" type="pres">
      <dgm:prSet presAssocID="{921966B2-4A5B-49D3-8728-94BFB98DCBDE}" presName="parTransFour" presStyleCnt="0"/>
      <dgm:spPr/>
    </dgm:pt>
    <dgm:pt modelId="{5F186F64-D4AC-4A22-9FA3-54400C7C6E97}" type="pres">
      <dgm:prSet presAssocID="{921966B2-4A5B-49D3-8728-94BFB98DCBDE}" presName="horzFour" presStyleCnt="0"/>
      <dgm:spPr/>
    </dgm:pt>
    <dgm:pt modelId="{FC30BB49-91E1-4DC7-8B6D-F86AF83608FD}" type="pres">
      <dgm:prSet presAssocID="{62D51E2F-332E-45D2-A090-E7EC16DB6E36}" presName="vertFour" presStyleCnt="0">
        <dgm:presLayoutVars>
          <dgm:chPref val="3"/>
        </dgm:presLayoutVars>
      </dgm:prSet>
      <dgm:spPr/>
    </dgm:pt>
    <dgm:pt modelId="{999ABEF8-6998-431D-91DB-AB9F931176EE}" type="pres">
      <dgm:prSet presAssocID="{62D51E2F-332E-45D2-A090-E7EC16DB6E36}" presName="txFour" presStyleLbl="node4" presStyleIdx="9" presStyleCnt="14">
        <dgm:presLayoutVars>
          <dgm:chPref val="3"/>
        </dgm:presLayoutVars>
      </dgm:prSet>
      <dgm:spPr/>
    </dgm:pt>
    <dgm:pt modelId="{B911B8CE-2947-4443-9D6C-FDD4BF52C0B0}" type="pres">
      <dgm:prSet presAssocID="{62D51E2F-332E-45D2-A090-E7EC16DB6E36}" presName="horzFour" presStyleCnt="0"/>
      <dgm:spPr/>
    </dgm:pt>
    <dgm:pt modelId="{1383B0BE-EE84-459A-9363-2565AF0C36DD}" type="pres">
      <dgm:prSet presAssocID="{45777A99-FF12-4440-B3CB-796B3F7EDAD0}" presName="sibSpaceFour" presStyleCnt="0"/>
      <dgm:spPr/>
    </dgm:pt>
    <dgm:pt modelId="{2A6FBD7D-7053-4FE4-8D58-2DA7A6D6A5F4}" type="pres">
      <dgm:prSet presAssocID="{FB9F6CF7-71AA-4D44-8FBA-1EBA919CD50E}" presName="vertFour" presStyleCnt="0">
        <dgm:presLayoutVars>
          <dgm:chPref val="3"/>
        </dgm:presLayoutVars>
      </dgm:prSet>
      <dgm:spPr/>
    </dgm:pt>
    <dgm:pt modelId="{99D44C64-CAAC-43D5-81FE-E5C18F7CB080}" type="pres">
      <dgm:prSet presAssocID="{FB9F6CF7-71AA-4D44-8FBA-1EBA919CD50E}" presName="txFour" presStyleLbl="node4" presStyleIdx="10" presStyleCnt="14">
        <dgm:presLayoutVars>
          <dgm:chPref val="3"/>
        </dgm:presLayoutVars>
      </dgm:prSet>
      <dgm:spPr/>
    </dgm:pt>
    <dgm:pt modelId="{6F6ABBDD-2AD6-4007-B4FE-3E25618F1987}" type="pres">
      <dgm:prSet presAssocID="{FB9F6CF7-71AA-4D44-8FBA-1EBA919CD50E}" presName="parTransFour" presStyleCnt="0"/>
      <dgm:spPr/>
    </dgm:pt>
    <dgm:pt modelId="{A5B4F49E-69CA-4D8E-A6D2-9ECD0A5B65DB}" type="pres">
      <dgm:prSet presAssocID="{FB9F6CF7-71AA-4D44-8FBA-1EBA919CD50E}" presName="horzFour" presStyleCnt="0"/>
      <dgm:spPr/>
    </dgm:pt>
    <dgm:pt modelId="{27FF48DE-A122-4783-A681-B0CD8D001C33}" type="pres">
      <dgm:prSet presAssocID="{988C5F0A-715E-46E6-AC47-7183B239EC3F}" presName="vertFour" presStyleCnt="0">
        <dgm:presLayoutVars>
          <dgm:chPref val="3"/>
        </dgm:presLayoutVars>
      </dgm:prSet>
      <dgm:spPr/>
    </dgm:pt>
    <dgm:pt modelId="{AAF6A394-9BA8-4EEC-90D6-C7D96E6AD529}" type="pres">
      <dgm:prSet presAssocID="{988C5F0A-715E-46E6-AC47-7183B239EC3F}" presName="txFour" presStyleLbl="node4" presStyleIdx="11" presStyleCnt="14">
        <dgm:presLayoutVars>
          <dgm:chPref val="3"/>
        </dgm:presLayoutVars>
      </dgm:prSet>
      <dgm:spPr/>
    </dgm:pt>
    <dgm:pt modelId="{C4A3521C-0F00-41CA-9542-3C8088722D7B}" type="pres">
      <dgm:prSet presAssocID="{988C5F0A-715E-46E6-AC47-7183B239EC3F}" presName="horzFour" presStyleCnt="0"/>
      <dgm:spPr/>
    </dgm:pt>
    <dgm:pt modelId="{5BB6AF1C-0F1A-42FD-B747-6E8BAAD5147B}" type="pres">
      <dgm:prSet presAssocID="{09F582E3-74F9-42FD-8523-61F455DD3740}" presName="sibSpaceFour" presStyleCnt="0"/>
      <dgm:spPr/>
    </dgm:pt>
    <dgm:pt modelId="{ABD0D511-C564-4638-A701-3B425CC07132}" type="pres">
      <dgm:prSet presAssocID="{C6C6B245-598E-4D01-B2D1-6D0CF572EB7D}" presName="vertFour" presStyleCnt="0">
        <dgm:presLayoutVars>
          <dgm:chPref val="3"/>
        </dgm:presLayoutVars>
      </dgm:prSet>
      <dgm:spPr/>
    </dgm:pt>
    <dgm:pt modelId="{7BE67631-06B6-4965-A375-BAB720960ACA}" type="pres">
      <dgm:prSet presAssocID="{C6C6B245-598E-4D01-B2D1-6D0CF572EB7D}" presName="txFour" presStyleLbl="node4" presStyleIdx="12" presStyleCnt="14">
        <dgm:presLayoutVars>
          <dgm:chPref val="3"/>
        </dgm:presLayoutVars>
      </dgm:prSet>
      <dgm:spPr/>
    </dgm:pt>
    <dgm:pt modelId="{18871D70-7344-4B88-AE41-765CDAC5923E}" type="pres">
      <dgm:prSet presAssocID="{C6C6B245-598E-4D01-B2D1-6D0CF572EB7D}" presName="parTransFour" presStyleCnt="0"/>
      <dgm:spPr/>
    </dgm:pt>
    <dgm:pt modelId="{602499D8-45E5-4382-937D-D7188C7A241A}" type="pres">
      <dgm:prSet presAssocID="{C6C6B245-598E-4D01-B2D1-6D0CF572EB7D}" presName="horzFour" presStyleCnt="0"/>
      <dgm:spPr/>
    </dgm:pt>
    <dgm:pt modelId="{3272B0A3-5995-416C-8D35-21A6D86BC2C5}" type="pres">
      <dgm:prSet presAssocID="{2C28101A-7FB5-4ABC-AC79-1788EFD25B6E}" presName="vertFour" presStyleCnt="0">
        <dgm:presLayoutVars>
          <dgm:chPref val="3"/>
        </dgm:presLayoutVars>
      </dgm:prSet>
      <dgm:spPr/>
    </dgm:pt>
    <dgm:pt modelId="{388B0B4A-7CDC-45ED-A20F-5CA46661BEE2}" type="pres">
      <dgm:prSet presAssocID="{2C28101A-7FB5-4ABC-AC79-1788EFD25B6E}" presName="txFour" presStyleLbl="node4" presStyleIdx="13" presStyleCnt="14">
        <dgm:presLayoutVars>
          <dgm:chPref val="3"/>
        </dgm:presLayoutVars>
      </dgm:prSet>
      <dgm:spPr/>
    </dgm:pt>
    <dgm:pt modelId="{BA3E8BB4-F698-4CC8-9516-8D4F188F44D5}" type="pres">
      <dgm:prSet presAssocID="{2C28101A-7FB5-4ABC-AC79-1788EFD25B6E}" presName="horzFour" presStyleCnt="0"/>
      <dgm:spPr/>
    </dgm:pt>
  </dgm:ptLst>
  <dgm:cxnLst>
    <dgm:cxn modelId="{165C3600-EBE6-4813-83E6-5FA9CD8AF6CA}" srcId="{FB9F6CF7-71AA-4D44-8FBA-1EBA919CD50E}" destId="{988C5F0A-715E-46E6-AC47-7183B239EC3F}" srcOrd="0" destOrd="0" parTransId="{DC816A4E-1F3F-46AC-B189-0B462B546649}" sibTransId="{FE2B8DA5-15AE-4B9A-BD9D-6F7B3E6B9422}"/>
    <dgm:cxn modelId="{7EE54700-2F18-44DF-BC5D-C8BA1A7B1730}" srcId="{295DD207-342B-4D35-BF68-842680D1438D}" destId="{62343B62-A127-42FF-8B7B-2CE28300D68F}" srcOrd="0" destOrd="0" parTransId="{A4170181-DC26-40B8-9B78-C78A03A680A5}" sibTransId="{B4D173B1-066E-48DC-84B8-EA9396931A45}"/>
    <dgm:cxn modelId="{27454503-D966-4CF5-9E54-FC6C84763A82}" srcId="{2C2CB256-C84E-4EF5-92F2-532905AF6CD5}" destId="{921966B2-4A5B-49D3-8728-94BFB98DCBDE}" srcOrd="0" destOrd="0" parTransId="{F5EEFD13-A115-47E9-A131-5BFB82ABCC11}" sibTransId="{45777A99-FF12-4440-B3CB-796B3F7EDAD0}"/>
    <dgm:cxn modelId="{87D09E05-A7DD-4F0D-809C-D7E4ACB72CFF}" type="presOf" srcId="{CE63DAF4-7A58-42AF-A864-1D5E5A984EC4}" destId="{22F5E020-9F6A-4655-BC97-451520729F2B}" srcOrd="0" destOrd="0" presId="urn:microsoft.com/office/officeart/2005/8/layout/hierarchy4"/>
    <dgm:cxn modelId="{5AAECF05-21E5-431A-85C9-54CA019CD93E}" srcId="{921966B2-4A5B-49D3-8728-94BFB98DCBDE}" destId="{62D51E2F-332E-45D2-A090-E7EC16DB6E36}" srcOrd="0" destOrd="0" parTransId="{BCEAA296-CF1C-4DB6-AD1B-21F9720AA1A5}" sibTransId="{F9105485-F467-4159-8EE4-3511E09F45D4}"/>
    <dgm:cxn modelId="{2E6CEA18-8806-4E3C-9E8A-FE0952FAC367}" type="presOf" srcId="{9AA0EBAE-3C87-4F40-AA33-B0E7759E6341}" destId="{9821F1CE-3A70-464A-A86C-877B0F462C40}" srcOrd="0" destOrd="0" presId="urn:microsoft.com/office/officeart/2005/8/layout/hierarchy4"/>
    <dgm:cxn modelId="{F88A921A-C432-4FF9-B1FC-F6B988769372}" type="presOf" srcId="{295DD207-342B-4D35-BF68-842680D1438D}" destId="{0B4DB6AA-0138-4A15-A481-AD6DBFE3DAB0}" srcOrd="0" destOrd="0" presId="urn:microsoft.com/office/officeart/2005/8/layout/hierarchy4"/>
    <dgm:cxn modelId="{6B44E322-1C6B-41C7-B71C-A1504EC1B825}" type="presOf" srcId="{921966B2-4A5B-49D3-8728-94BFB98DCBDE}" destId="{F2D0CCE0-FF26-4F61-BDED-C6169A92DD43}" srcOrd="0" destOrd="0" presId="urn:microsoft.com/office/officeart/2005/8/layout/hierarchy4"/>
    <dgm:cxn modelId="{E480F12D-479E-46B4-9B84-2347857B8211}" type="presOf" srcId="{948DA70F-8B67-4101-87E7-6B5A9FCBD557}" destId="{00D34687-23DA-4D39-AA5F-CE23AE5A2109}" srcOrd="0" destOrd="0" presId="urn:microsoft.com/office/officeart/2005/8/layout/hierarchy4"/>
    <dgm:cxn modelId="{0083992F-BF86-4DE8-B1E0-E7799C64EF14}" srcId="{D8E2544A-F8A1-4853-9336-B0C84BBFD5EF}" destId="{CE63DAF4-7A58-42AF-A864-1D5E5A984EC4}" srcOrd="0" destOrd="0" parTransId="{C9C55658-320C-4802-BC9D-9071D8A8F7FE}" sibTransId="{2CF5AD91-8A0C-4729-B030-2AA9FD3618D6}"/>
    <dgm:cxn modelId="{173FB02F-E92F-4CB2-B499-AACD508E87BA}" type="presOf" srcId="{986BBD1D-D1D1-47DE-9BD3-E77C496A10ED}" destId="{4D3E2243-3CE2-4733-998C-E60A14CF7991}" srcOrd="0" destOrd="0" presId="urn:microsoft.com/office/officeart/2005/8/layout/hierarchy4"/>
    <dgm:cxn modelId="{87934434-669E-4D79-BFCD-60F023500574}" type="presOf" srcId="{B25611CA-7865-47D7-AEBA-B6E99BF3CD4B}" destId="{F47E866E-85BB-4A4B-BD2C-4FFF0DC46CCC}" srcOrd="0" destOrd="0" presId="urn:microsoft.com/office/officeart/2005/8/layout/hierarchy4"/>
    <dgm:cxn modelId="{0727B544-F78E-4A25-8C9D-413950762BAD}" type="presOf" srcId="{9472A1D6-9B40-4360-8CD8-B783D0748E77}" destId="{E7DE84E8-50FC-4664-B1C6-C2434A69096E}" srcOrd="0" destOrd="0" presId="urn:microsoft.com/office/officeart/2005/8/layout/hierarchy4"/>
    <dgm:cxn modelId="{E228144F-D0EE-4A68-8B03-0C26CF644908}" srcId="{2C2CB256-C84E-4EF5-92F2-532905AF6CD5}" destId="{FB9F6CF7-71AA-4D44-8FBA-1EBA919CD50E}" srcOrd="1" destOrd="0" parTransId="{6D1EAA5F-03B4-4C7B-B056-DCB5D4C627AC}" sibTransId="{09F582E3-74F9-42FD-8523-61F455DD3740}"/>
    <dgm:cxn modelId="{E6869750-4749-4F40-A518-117EAE6ED844}" srcId="{C6C6B245-598E-4D01-B2D1-6D0CF572EB7D}" destId="{2C28101A-7FB5-4ABC-AC79-1788EFD25B6E}" srcOrd="0" destOrd="0" parTransId="{609E83F4-1371-4E55-A54C-E4F79AF5433A}" sibTransId="{1B2A322F-FBFE-4CD3-A429-039041E45D36}"/>
    <dgm:cxn modelId="{8290F653-D269-4173-9A1C-B6D70A854E9B}" srcId="{B25611CA-7865-47D7-AEBA-B6E99BF3CD4B}" destId="{9AA0EBAE-3C87-4F40-AA33-B0E7759E6341}" srcOrd="0" destOrd="0" parTransId="{DE4BFCB4-2908-4907-AEB9-84E66FD63ACC}" sibTransId="{FC5A4914-60A2-457D-AA30-733B3F9FA395}"/>
    <dgm:cxn modelId="{DFDA4478-FFE7-429B-AEEF-42DB473B2B1F}" srcId="{62343B62-A127-42FF-8B7B-2CE28300D68F}" destId="{B25611CA-7865-47D7-AEBA-B6E99BF3CD4B}" srcOrd="0" destOrd="0" parTransId="{73F4149A-10EA-4AFB-B712-108BBB35AC27}" sibTransId="{6E2CE565-E794-476E-AE47-67549686EAAB}"/>
    <dgm:cxn modelId="{7D7CB179-B8F7-45E4-9BD5-2CAC4AEDFEFC}" srcId="{986BBD1D-D1D1-47DE-9BD3-E77C496A10ED}" destId="{E7DE5BD5-38A9-49D9-8EF7-6739EF6E7ADA}" srcOrd="0" destOrd="0" parTransId="{719F36BC-B22C-45C8-A406-CC3296A0F88F}" sibTransId="{2824524A-8D9F-49E4-B444-484D0F9B4497}"/>
    <dgm:cxn modelId="{ED7EF37A-41E1-40EB-A8A1-BAA215E12E7C}" srcId="{92E21D7E-CEDA-4C0F-8A6D-300768C04A6D}" destId="{D8E2544A-F8A1-4853-9336-B0C84BBFD5EF}" srcOrd="0" destOrd="0" parTransId="{474B0C4E-E707-4090-BB17-25E8C6E6472C}" sibTransId="{C10F310D-D66C-456F-8D6C-9E721D050C0E}"/>
    <dgm:cxn modelId="{CD0AE384-5349-4A7A-A61D-4915F1A573E4}" type="presOf" srcId="{62343B62-A127-42FF-8B7B-2CE28300D68F}" destId="{CE44EB03-E475-4AED-9147-505C94143A95}" srcOrd="0" destOrd="0" presId="urn:microsoft.com/office/officeart/2005/8/layout/hierarchy4"/>
    <dgm:cxn modelId="{6F6B588D-6AEF-4237-B00E-BFAC2C89CD26}" srcId="{CE63DAF4-7A58-42AF-A864-1D5E5A984EC4}" destId="{948DA70F-8B67-4101-87E7-6B5A9FCBD557}" srcOrd="0" destOrd="0" parTransId="{AEBEFA17-18E4-4154-AF89-698CC5417A0B}" sibTransId="{FFDDD481-A7A3-4770-9C35-F0FBBF73B5F4}"/>
    <dgm:cxn modelId="{B6FA9C91-1830-414D-B760-5FE7BB9432AC}" srcId="{E7DE5BD5-38A9-49D9-8EF7-6739EF6E7ADA}" destId="{2C2CB256-C84E-4EF5-92F2-532905AF6CD5}" srcOrd="0" destOrd="0" parTransId="{E0CEA864-FC8D-470D-9E5E-85FD0D28BAF0}" sibTransId="{57F87A5E-BFF8-4FC9-BAB6-D22A60257BD7}"/>
    <dgm:cxn modelId="{1B014A95-AA03-4F94-9DF2-9C970E3FB857}" srcId="{9AA0EBAE-3C87-4F40-AA33-B0E7759E6341}" destId="{92E21D7E-CEDA-4C0F-8A6D-300768C04A6D}" srcOrd="0" destOrd="0" parTransId="{E77465B0-FB19-470E-903D-C6B672F13295}" sibTransId="{034176F9-48B5-45AE-940D-D12357852DFF}"/>
    <dgm:cxn modelId="{2086559E-10BC-4EF4-A066-F0E80969011F}" type="presOf" srcId="{2C28101A-7FB5-4ABC-AC79-1788EFD25B6E}" destId="{388B0B4A-7CDC-45ED-A20F-5CA46661BEE2}" srcOrd="0" destOrd="0" presId="urn:microsoft.com/office/officeart/2005/8/layout/hierarchy4"/>
    <dgm:cxn modelId="{30B2DEAA-DB10-405D-AD81-BD4F9F66CED9}" srcId="{9472A1D6-9B40-4360-8CD8-B783D0748E77}" destId="{295DD207-342B-4D35-BF68-842680D1438D}" srcOrd="0" destOrd="0" parTransId="{AA4CABAD-865D-46FE-8D55-DE60DA89A42B}" sibTransId="{96107D6E-8DE5-41AB-822B-50A98776E20A}"/>
    <dgm:cxn modelId="{6FFA34AD-F8A3-4BC9-9CDA-F0B40AF1EBFB}" type="presOf" srcId="{D8E2544A-F8A1-4853-9336-B0C84BBFD5EF}" destId="{4CFCF721-07E9-47CF-AD0D-319E2740973C}" srcOrd="0" destOrd="0" presId="urn:microsoft.com/office/officeart/2005/8/layout/hierarchy4"/>
    <dgm:cxn modelId="{95862AC6-14C4-4EC9-93E1-FB88097D8C6F}" srcId="{2C2CB256-C84E-4EF5-92F2-532905AF6CD5}" destId="{C6C6B245-598E-4D01-B2D1-6D0CF572EB7D}" srcOrd="2" destOrd="0" parTransId="{C64269B0-3576-4662-8A58-BA4DEF1FB378}" sibTransId="{E4D547B8-9033-4C81-9D02-250A239DB9DA}"/>
    <dgm:cxn modelId="{67FF02CA-153B-4C8A-83DA-823F416E6A49}" type="presOf" srcId="{FB9F6CF7-71AA-4D44-8FBA-1EBA919CD50E}" destId="{99D44C64-CAAC-43D5-81FE-E5C18F7CB080}" srcOrd="0" destOrd="0" presId="urn:microsoft.com/office/officeart/2005/8/layout/hierarchy4"/>
    <dgm:cxn modelId="{1473E3D3-3EC7-413C-8BEE-E976412B7E9F}" srcId="{948DA70F-8B67-4101-87E7-6B5A9FCBD557}" destId="{986BBD1D-D1D1-47DE-9BD3-E77C496A10ED}" srcOrd="0" destOrd="0" parTransId="{11F8CF9A-FA24-44B1-8B40-79BC8ABF3D54}" sibTransId="{1068D731-3BAF-494C-8B8F-88DF042BD94E}"/>
    <dgm:cxn modelId="{43A661E4-B132-4D83-AA1F-D1D030E75FDC}" type="presOf" srcId="{92E21D7E-CEDA-4C0F-8A6D-300768C04A6D}" destId="{BAA73827-0DC1-4A3F-AFB4-F56623AF777F}" srcOrd="0" destOrd="0" presId="urn:microsoft.com/office/officeart/2005/8/layout/hierarchy4"/>
    <dgm:cxn modelId="{65FFE3ED-B2C6-4478-8D0F-AED17DB34284}" type="presOf" srcId="{62D51E2F-332E-45D2-A090-E7EC16DB6E36}" destId="{999ABEF8-6998-431D-91DB-AB9F931176EE}" srcOrd="0" destOrd="0" presId="urn:microsoft.com/office/officeart/2005/8/layout/hierarchy4"/>
    <dgm:cxn modelId="{45F2EFED-9A40-4475-A159-AD218A2CE383}" type="presOf" srcId="{2C2CB256-C84E-4EF5-92F2-532905AF6CD5}" destId="{32C3ADB3-D2CD-4D80-9093-AAFBFF79E770}" srcOrd="0" destOrd="0" presId="urn:microsoft.com/office/officeart/2005/8/layout/hierarchy4"/>
    <dgm:cxn modelId="{FA728AF5-EE92-4A9B-AB83-F1A6BE5884C5}" type="presOf" srcId="{C6C6B245-598E-4D01-B2D1-6D0CF572EB7D}" destId="{7BE67631-06B6-4965-A375-BAB720960ACA}" srcOrd="0" destOrd="0" presId="urn:microsoft.com/office/officeart/2005/8/layout/hierarchy4"/>
    <dgm:cxn modelId="{E34129FE-0A05-499B-939E-08443002E392}" type="presOf" srcId="{E7DE5BD5-38A9-49D9-8EF7-6739EF6E7ADA}" destId="{6D93B9B2-F881-4C65-950D-EC5C2EC6CF13}" srcOrd="0" destOrd="0" presId="urn:microsoft.com/office/officeart/2005/8/layout/hierarchy4"/>
    <dgm:cxn modelId="{129A4BFF-18F6-4BD8-AF67-CA257C03A5CE}" type="presOf" srcId="{988C5F0A-715E-46E6-AC47-7183B239EC3F}" destId="{AAF6A394-9BA8-4EEC-90D6-C7D96E6AD529}" srcOrd="0" destOrd="0" presId="urn:microsoft.com/office/officeart/2005/8/layout/hierarchy4"/>
    <dgm:cxn modelId="{5E463033-F16E-40B1-810C-0F919114E146}" type="presParOf" srcId="{E7DE84E8-50FC-4664-B1C6-C2434A69096E}" destId="{ECE98C38-1BBC-44F6-9DD7-E8FFD12F6B48}" srcOrd="0" destOrd="0" presId="urn:microsoft.com/office/officeart/2005/8/layout/hierarchy4"/>
    <dgm:cxn modelId="{4F776D84-5107-46EC-ABBA-786F0B7B9DDE}" type="presParOf" srcId="{ECE98C38-1BBC-44F6-9DD7-E8FFD12F6B48}" destId="{0B4DB6AA-0138-4A15-A481-AD6DBFE3DAB0}" srcOrd="0" destOrd="0" presId="urn:microsoft.com/office/officeart/2005/8/layout/hierarchy4"/>
    <dgm:cxn modelId="{6D64439F-0C54-41AA-9327-72EE3236EF39}" type="presParOf" srcId="{ECE98C38-1BBC-44F6-9DD7-E8FFD12F6B48}" destId="{5075C7A4-DF2C-467A-9E4E-381A1324CCA1}" srcOrd="1" destOrd="0" presId="urn:microsoft.com/office/officeart/2005/8/layout/hierarchy4"/>
    <dgm:cxn modelId="{E42F6C3F-0B15-4BC5-A366-B8F63CCFF64B}" type="presParOf" srcId="{ECE98C38-1BBC-44F6-9DD7-E8FFD12F6B48}" destId="{F51CA2CB-7E99-4E35-B9C3-F9B140995372}" srcOrd="2" destOrd="0" presId="urn:microsoft.com/office/officeart/2005/8/layout/hierarchy4"/>
    <dgm:cxn modelId="{C3C07C83-927E-4944-94FC-8A1DF4D85A87}" type="presParOf" srcId="{F51CA2CB-7E99-4E35-B9C3-F9B140995372}" destId="{38923F10-1E9A-40CD-B6B6-BFB10057CFC2}" srcOrd="0" destOrd="0" presId="urn:microsoft.com/office/officeart/2005/8/layout/hierarchy4"/>
    <dgm:cxn modelId="{FBE167DA-7654-479E-87F6-C43484B3640E}" type="presParOf" srcId="{38923F10-1E9A-40CD-B6B6-BFB10057CFC2}" destId="{CE44EB03-E475-4AED-9147-505C94143A95}" srcOrd="0" destOrd="0" presId="urn:microsoft.com/office/officeart/2005/8/layout/hierarchy4"/>
    <dgm:cxn modelId="{56A57522-0601-41DC-B19F-4335EEF768B1}" type="presParOf" srcId="{38923F10-1E9A-40CD-B6B6-BFB10057CFC2}" destId="{569BC35E-D967-4E83-ACDA-AE0C881BAB8A}" srcOrd="1" destOrd="0" presId="urn:microsoft.com/office/officeart/2005/8/layout/hierarchy4"/>
    <dgm:cxn modelId="{83A226D7-B498-4814-B822-108A57BBE868}" type="presParOf" srcId="{38923F10-1E9A-40CD-B6B6-BFB10057CFC2}" destId="{D91141FB-0399-47F8-BE6E-9E444E850F45}" srcOrd="2" destOrd="0" presId="urn:microsoft.com/office/officeart/2005/8/layout/hierarchy4"/>
    <dgm:cxn modelId="{966FBD26-69D3-4D09-AA6B-065047AA7A9A}" type="presParOf" srcId="{D91141FB-0399-47F8-BE6E-9E444E850F45}" destId="{C9E03361-0AD5-4568-8A10-33984F98239B}" srcOrd="0" destOrd="0" presId="urn:microsoft.com/office/officeart/2005/8/layout/hierarchy4"/>
    <dgm:cxn modelId="{0EF1F345-0301-438F-AD9C-B3B1A55C9B6B}" type="presParOf" srcId="{C9E03361-0AD5-4568-8A10-33984F98239B}" destId="{F47E866E-85BB-4A4B-BD2C-4FFF0DC46CCC}" srcOrd="0" destOrd="0" presId="urn:microsoft.com/office/officeart/2005/8/layout/hierarchy4"/>
    <dgm:cxn modelId="{48C4E252-6A3F-4D3F-B970-0651F311A4DC}" type="presParOf" srcId="{C9E03361-0AD5-4568-8A10-33984F98239B}" destId="{32CE1AAA-FE22-400A-9B2D-483203C4ADF2}" srcOrd="1" destOrd="0" presId="urn:microsoft.com/office/officeart/2005/8/layout/hierarchy4"/>
    <dgm:cxn modelId="{E5EE4FA6-D613-47BE-8717-7B3F292F3B05}" type="presParOf" srcId="{C9E03361-0AD5-4568-8A10-33984F98239B}" destId="{5EE6AC99-2A39-4E25-BAAC-799911558E47}" srcOrd="2" destOrd="0" presId="urn:microsoft.com/office/officeart/2005/8/layout/hierarchy4"/>
    <dgm:cxn modelId="{954B45F5-9224-49B4-96ED-80AB9B115B79}" type="presParOf" srcId="{5EE6AC99-2A39-4E25-BAAC-799911558E47}" destId="{5436546F-2E59-4229-80EB-69032C51EA49}" srcOrd="0" destOrd="0" presId="urn:microsoft.com/office/officeart/2005/8/layout/hierarchy4"/>
    <dgm:cxn modelId="{9DA992BA-BE0A-4A85-B917-738F95C58CD9}" type="presParOf" srcId="{5436546F-2E59-4229-80EB-69032C51EA49}" destId="{9821F1CE-3A70-464A-A86C-877B0F462C40}" srcOrd="0" destOrd="0" presId="urn:microsoft.com/office/officeart/2005/8/layout/hierarchy4"/>
    <dgm:cxn modelId="{D99FA35F-F530-4862-A8C8-C8765121AF01}" type="presParOf" srcId="{5436546F-2E59-4229-80EB-69032C51EA49}" destId="{9C19CF0A-2DBE-4403-86FB-F79B07988392}" srcOrd="1" destOrd="0" presId="urn:microsoft.com/office/officeart/2005/8/layout/hierarchy4"/>
    <dgm:cxn modelId="{1ED03FF4-9961-4651-9576-689EA1726520}" type="presParOf" srcId="{5436546F-2E59-4229-80EB-69032C51EA49}" destId="{63E9FFEA-AD99-43EA-8B4B-FA1854D9ADF6}" srcOrd="2" destOrd="0" presId="urn:microsoft.com/office/officeart/2005/8/layout/hierarchy4"/>
    <dgm:cxn modelId="{4557178A-897B-4D58-B70F-EA5FEB2B885C}" type="presParOf" srcId="{63E9FFEA-AD99-43EA-8B4B-FA1854D9ADF6}" destId="{1EC3BA00-9146-4DFF-8E9E-A9EB6B935B21}" srcOrd="0" destOrd="0" presId="urn:microsoft.com/office/officeart/2005/8/layout/hierarchy4"/>
    <dgm:cxn modelId="{AD1C6969-F112-4411-82F7-763BD6E1D0E2}" type="presParOf" srcId="{1EC3BA00-9146-4DFF-8E9E-A9EB6B935B21}" destId="{BAA73827-0DC1-4A3F-AFB4-F56623AF777F}" srcOrd="0" destOrd="0" presId="urn:microsoft.com/office/officeart/2005/8/layout/hierarchy4"/>
    <dgm:cxn modelId="{8217A74D-2DDF-49B2-8521-1BF907941233}" type="presParOf" srcId="{1EC3BA00-9146-4DFF-8E9E-A9EB6B935B21}" destId="{5AC3163F-B463-47DD-886E-0BB1735A80AE}" srcOrd="1" destOrd="0" presId="urn:microsoft.com/office/officeart/2005/8/layout/hierarchy4"/>
    <dgm:cxn modelId="{2DE12D3E-47E6-49B0-A5DB-D6D6D7B4004D}" type="presParOf" srcId="{1EC3BA00-9146-4DFF-8E9E-A9EB6B935B21}" destId="{7DEAC629-4247-4AC1-904E-8448FACBF279}" srcOrd="2" destOrd="0" presId="urn:microsoft.com/office/officeart/2005/8/layout/hierarchy4"/>
    <dgm:cxn modelId="{B2752DE4-9E1C-42B0-9237-4141CF771528}" type="presParOf" srcId="{7DEAC629-4247-4AC1-904E-8448FACBF279}" destId="{7A1D62A4-3F56-4F8F-B66F-E7C748AF4E7A}" srcOrd="0" destOrd="0" presId="urn:microsoft.com/office/officeart/2005/8/layout/hierarchy4"/>
    <dgm:cxn modelId="{73DC356B-A6F3-4A91-866A-A1D5BD59BC0D}" type="presParOf" srcId="{7A1D62A4-3F56-4F8F-B66F-E7C748AF4E7A}" destId="{4CFCF721-07E9-47CF-AD0D-319E2740973C}" srcOrd="0" destOrd="0" presId="urn:microsoft.com/office/officeart/2005/8/layout/hierarchy4"/>
    <dgm:cxn modelId="{A261548E-1C56-45AF-8BF8-145B4B04D9DC}" type="presParOf" srcId="{7A1D62A4-3F56-4F8F-B66F-E7C748AF4E7A}" destId="{D08B96A0-146F-43DA-B92C-8A838D17E72B}" srcOrd="1" destOrd="0" presId="urn:microsoft.com/office/officeart/2005/8/layout/hierarchy4"/>
    <dgm:cxn modelId="{526EAF42-5653-425B-8485-D98BA7AC5E6F}" type="presParOf" srcId="{7A1D62A4-3F56-4F8F-B66F-E7C748AF4E7A}" destId="{937F3C5B-0EFA-4A26-A382-5E530AFA9323}" srcOrd="2" destOrd="0" presId="urn:microsoft.com/office/officeart/2005/8/layout/hierarchy4"/>
    <dgm:cxn modelId="{A2084FE5-F51E-4A7E-AD35-AA5B0AE9E450}" type="presParOf" srcId="{937F3C5B-0EFA-4A26-A382-5E530AFA9323}" destId="{6B0F6217-78FA-442C-B8B0-FC744E950952}" srcOrd="0" destOrd="0" presId="urn:microsoft.com/office/officeart/2005/8/layout/hierarchy4"/>
    <dgm:cxn modelId="{F8D899B8-5A8E-4DCC-87A8-209C12B378A0}" type="presParOf" srcId="{6B0F6217-78FA-442C-B8B0-FC744E950952}" destId="{22F5E020-9F6A-4655-BC97-451520729F2B}" srcOrd="0" destOrd="0" presId="urn:microsoft.com/office/officeart/2005/8/layout/hierarchy4"/>
    <dgm:cxn modelId="{3A6829DF-0C46-4234-BDB1-382A851589C8}" type="presParOf" srcId="{6B0F6217-78FA-442C-B8B0-FC744E950952}" destId="{890EA0F0-48D8-412E-ABFD-95BF5372E7FB}" srcOrd="1" destOrd="0" presId="urn:microsoft.com/office/officeart/2005/8/layout/hierarchy4"/>
    <dgm:cxn modelId="{AFA4FA17-3203-4770-B98B-64A84FBB1457}" type="presParOf" srcId="{6B0F6217-78FA-442C-B8B0-FC744E950952}" destId="{A7B73303-7493-4BBB-914D-5B1AD3E21F33}" srcOrd="2" destOrd="0" presId="urn:microsoft.com/office/officeart/2005/8/layout/hierarchy4"/>
    <dgm:cxn modelId="{8BE7A2F4-126B-428C-8940-C98C853F9620}" type="presParOf" srcId="{A7B73303-7493-4BBB-914D-5B1AD3E21F33}" destId="{08A351FA-7B6F-4318-934C-287A45DA8167}" srcOrd="0" destOrd="0" presId="urn:microsoft.com/office/officeart/2005/8/layout/hierarchy4"/>
    <dgm:cxn modelId="{1EED77DC-8DDC-4FB7-8395-E44CA3FB9DBA}" type="presParOf" srcId="{08A351FA-7B6F-4318-934C-287A45DA8167}" destId="{00D34687-23DA-4D39-AA5F-CE23AE5A2109}" srcOrd="0" destOrd="0" presId="urn:microsoft.com/office/officeart/2005/8/layout/hierarchy4"/>
    <dgm:cxn modelId="{1BFE40DF-2B60-49D0-9023-FD484A84C33B}" type="presParOf" srcId="{08A351FA-7B6F-4318-934C-287A45DA8167}" destId="{B6224CBA-5B2D-43F8-8E82-8DC503C9F0EA}" srcOrd="1" destOrd="0" presId="urn:microsoft.com/office/officeart/2005/8/layout/hierarchy4"/>
    <dgm:cxn modelId="{28525D0C-BDCC-45FC-B888-03F14AACE7D0}" type="presParOf" srcId="{08A351FA-7B6F-4318-934C-287A45DA8167}" destId="{78EB21BD-34EB-4AF9-B5F4-ED1E029EAA60}" srcOrd="2" destOrd="0" presId="urn:microsoft.com/office/officeart/2005/8/layout/hierarchy4"/>
    <dgm:cxn modelId="{60EEA696-36F4-4B74-927C-8FE2C328A5C2}" type="presParOf" srcId="{78EB21BD-34EB-4AF9-B5F4-ED1E029EAA60}" destId="{A2D5DFC0-F3A4-47F4-95ED-B1731AEE7D37}" srcOrd="0" destOrd="0" presId="urn:microsoft.com/office/officeart/2005/8/layout/hierarchy4"/>
    <dgm:cxn modelId="{9CDCF6DE-305F-49E7-A664-285117339A08}" type="presParOf" srcId="{A2D5DFC0-F3A4-47F4-95ED-B1731AEE7D37}" destId="{4D3E2243-3CE2-4733-998C-E60A14CF7991}" srcOrd="0" destOrd="0" presId="urn:microsoft.com/office/officeart/2005/8/layout/hierarchy4"/>
    <dgm:cxn modelId="{4C7DCD3F-194F-4C67-B920-D32C2541D25B}" type="presParOf" srcId="{A2D5DFC0-F3A4-47F4-95ED-B1731AEE7D37}" destId="{618D2A64-0A3F-4BC5-BAA5-2852A505B85D}" srcOrd="1" destOrd="0" presId="urn:microsoft.com/office/officeart/2005/8/layout/hierarchy4"/>
    <dgm:cxn modelId="{85DE3519-96AB-488C-BA97-82ADF6D4837C}" type="presParOf" srcId="{A2D5DFC0-F3A4-47F4-95ED-B1731AEE7D37}" destId="{A8D6F73D-E6D9-49C5-A350-CAA5B4357214}" srcOrd="2" destOrd="0" presId="urn:microsoft.com/office/officeart/2005/8/layout/hierarchy4"/>
    <dgm:cxn modelId="{5D017453-D92A-4148-BD43-702CBDC9C174}" type="presParOf" srcId="{A8D6F73D-E6D9-49C5-A350-CAA5B4357214}" destId="{40848A38-151F-4DA1-9CB5-6F09EB393385}" srcOrd="0" destOrd="0" presId="urn:microsoft.com/office/officeart/2005/8/layout/hierarchy4"/>
    <dgm:cxn modelId="{2E95C0E0-83CD-445D-AB60-15AE4936AD3D}" type="presParOf" srcId="{40848A38-151F-4DA1-9CB5-6F09EB393385}" destId="{6D93B9B2-F881-4C65-950D-EC5C2EC6CF13}" srcOrd="0" destOrd="0" presId="urn:microsoft.com/office/officeart/2005/8/layout/hierarchy4"/>
    <dgm:cxn modelId="{6D14128B-60C3-4864-A9D0-3867F9223C53}" type="presParOf" srcId="{40848A38-151F-4DA1-9CB5-6F09EB393385}" destId="{A772655E-7728-4B42-9F3B-187B3A82193F}" srcOrd="1" destOrd="0" presId="urn:microsoft.com/office/officeart/2005/8/layout/hierarchy4"/>
    <dgm:cxn modelId="{B43771FD-9928-48A6-93BA-51535C0CF23E}" type="presParOf" srcId="{40848A38-151F-4DA1-9CB5-6F09EB393385}" destId="{8F5D8D73-904C-4E79-8A50-A38EE56E8C45}" srcOrd="2" destOrd="0" presId="urn:microsoft.com/office/officeart/2005/8/layout/hierarchy4"/>
    <dgm:cxn modelId="{C1FC62E5-E93F-49E5-8E0F-C3B2590480F1}" type="presParOf" srcId="{8F5D8D73-904C-4E79-8A50-A38EE56E8C45}" destId="{2922197E-5182-4BD6-8D23-BBFAC89C5558}" srcOrd="0" destOrd="0" presId="urn:microsoft.com/office/officeart/2005/8/layout/hierarchy4"/>
    <dgm:cxn modelId="{BC067D99-70EA-4347-BC11-2DDDFCDD1731}" type="presParOf" srcId="{2922197E-5182-4BD6-8D23-BBFAC89C5558}" destId="{32C3ADB3-D2CD-4D80-9093-AAFBFF79E770}" srcOrd="0" destOrd="0" presId="urn:microsoft.com/office/officeart/2005/8/layout/hierarchy4"/>
    <dgm:cxn modelId="{21F31E7D-222A-4877-93C9-0C38178E0D61}" type="presParOf" srcId="{2922197E-5182-4BD6-8D23-BBFAC89C5558}" destId="{861ECF3B-C138-48A2-90EF-56A20E5F497E}" srcOrd="1" destOrd="0" presId="urn:microsoft.com/office/officeart/2005/8/layout/hierarchy4"/>
    <dgm:cxn modelId="{E899CFFD-7B04-48EE-8221-455AA992DD98}" type="presParOf" srcId="{2922197E-5182-4BD6-8D23-BBFAC89C5558}" destId="{87830D22-7214-4F34-9106-0A13282435D8}" srcOrd="2" destOrd="0" presId="urn:microsoft.com/office/officeart/2005/8/layout/hierarchy4"/>
    <dgm:cxn modelId="{3432417F-D063-4F76-9851-346BE146C780}" type="presParOf" srcId="{87830D22-7214-4F34-9106-0A13282435D8}" destId="{9930BA09-89AC-40C7-853E-588534FB9C14}" srcOrd="0" destOrd="0" presId="urn:microsoft.com/office/officeart/2005/8/layout/hierarchy4"/>
    <dgm:cxn modelId="{E9C3724E-47F8-46BF-ACFA-35BB564FBA67}" type="presParOf" srcId="{9930BA09-89AC-40C7-853E-588534FB9C14}" destId="{F2D0CCE0-FF26-4F61-BDED-C6169A92DD43}" srcOrd="0" destOrd="0" presId="urn:microsoft.com/office/officeart/2005/8/layout/hierarchy4"/>
    <dgm:cxn modelId="{E8CF08C7-4E3D-4A0A-9064-385A58C477DE}" type="presParOf" srcId="{9930BA09-89AC-40C7-853E-588534FB9C14}" destId="{BF25B0A9-E25F-4B6D-B0B8-E2AD8D0793CC}" srcOrd="1" destOrd="0" presId="urn:microsoft.com/office/officeart/2005/8/layout/hierarchy4"/>
    <dgm:cxn modelId="{346086B8-0D88-44DC-A3C5-95664463B4EE}" type="presParOf" srcId="{9930BA09-89AC-40C7-853E-588534FB9C14}" destId="{5F186F64-D4AC-4A22-9FA3-54400C7C6E97}" srcOrd="2" destOrd="0" presId="urn:microsoft.com/office/officeart/2005/8/layout/hierarchy4"/>
    <dgm:cxn modelId="{69B8A1F9-7D44-45BA-B357-0B1C3EF92A99}" type="presParOf" srcId="{5F186F64-D4AC-4A22-9FA3-54400C7C6E97}" destId="{FC30BB49-91E1-4DC7-8B6D-F86AF83608FD}" srcOrd="0" destOrd="0" presId="urn:microsoft.com/office/officeart/2005/8/layout/hierarchy4"/>
    <dgm:cxn modelId="{C7576EEC-3AED-4191-BBE7-A658A604750A}" type="presParOf" srcId="{FC30BB49-91E1-4DC7-8B6D-F86AF83608FD}" destId="{999ABEF8-6998-431D-91DB-AB9F931176EE}" srcOrd="0" destOrd="0" presId="urn:microsoft.com/office/officeart/2005/8/layout/hierarchy4"/>
    <dgm:cxn modelId="{D0340D9F-AA48-4104-9B8C-BD8C8E5F80A0}" type="presParOf" srcId="{FC30BB49-91E1-4DC7-8B6D-F86AF83608FD}" destId="{B911B8CE-2947-4443-9D6C-FDD4BF52C0B0}" srcOrd="1" destOrd="0" presId="urn:microsoft.com/office/officeart/2005/8/layout/hierarchy4"/>
    <dgm:cxn modelId="{56CFBBA4-A3DE-4AE7-9546-155A656454E8}" type="presParOf" srcId="{87830D22-7214-4F34-9106-0A13282435D8}" destId="{1383B0BE-EE84-459A-9363-2565AF0C36DD}" srcOrd="1" destOrd="0" presId="urn:microsoft.com/office/officeart/2005/8/layout/hierarchy4"/>
    <dgm:cxn modelId="{21D53B90-F5F9-4D55-B1E0-1366F3523175}" type="presParOf" srcId="{87830D22-7214-4F34-9106-0A13282435D8}" destId="{2A6FBD7D-7053-4FE4-8D58-2DA7A6D6A5F4}" srcOrd="2" destOrd="0" presId="urn:microsoft.com/office/officeart/2005/8/layout/hierarchy4"/>
    <dgm:cxn modelId="{4F29B300-4B85-497C-8A79-DD7F7DAAD39F}" type="presParOf" srcId="{2A6FBD7D-7053-4FE4-8D58-2DA7A6D6A5F4}" destId="{99D44C64-CAAC-43D5-81FE-E5C18F7CB080}" srcOrd="0" destOrd="0" presId="urn:microsoft.com/office/officeart/2005/8/layout/hierarchy4"/>
    <dgm:cxn modelId="{71217A44-F54E-4FB7-AAC8-2FACC79BA239}" type="presParOf" srcId="{2A6FBD7D-7053-4FE4-8D58-2DA7A6D6A5F4}" destId="{6F6ABBDD-2AD6-4007-B4FE-3E25618F1987}" srcOrd="1" destOrd="0" presId="urn:microsoft.com/office/officeart/2005/8/layout/hierarchy4"/>
    <dgm:cxn modelId="{F8DCC5D4-2C50-4926-AFFC-E4E8801EB103}" type="presParOf" srcId="{2A6FBD7D-7053-4FE4-8D58-2DA7A6D6A5F4}" destId="{A5B4F49E-69CA-4D8E-A6D2-9ECD0A5B65DB}" srcOrd="2" destOrd="0" presId="urn:microsoft.com/office/officeart/2005/8/layout/hierarchy4"/>
    <dgm:cxn modelId="{11FEAD6E-CF15-4260-8D5F-E157C2C26C0E}" type="presParOf" srcId="{A5B4F49E-69CA-4D8E-A6D2-9ECD0A5B65DB}" destId="{27FF48DE-A122-4783-A681-B0CD8D001C33}" srcOrd="0" destOrd="0" presId="urn:microsoft.com/office/officeart/2005/8/layout/hierarchy4"/>
    <dgm:cxn modelId="{8DFBDCAD-2FC5-4221-B4D3-70B8C97CC832}" type="presParOf" srcId="{27FF48DE-A122-4783-A681-B0CD8D001C33}" destId="{AAF6A394-9BA8-4EEC-90D6-C7D96E6AD529}" srcOrd="0" destOrd="0" presId="urn:microsoft.com/office/officeart/2005/8/layout/hierarchy4"/>
    <dgm:cxn modelId="{3E282736-6E65-4F0B-A70D-6FB32D0DC76E}" type="presParOf" srcId="{27FF48DE-A122-4783-A681-B0CD8D001C33}" destId="{C4A3521C-0F00-41CA-9542-3C8088722D7B}" srcOrd="1" destOrd="0" presId="urn:microsoft.com/office/officeart/2005/8/layout/hierarchy4"/>
    <dgm:cxn modelId="{1AC193E0-7F73-4D69-AFD3-DC6436EE3A2B}" type="presParOf" srcId="{87830D22-7214-4F34-9106-0A13282435D8}" destId="{5BB6AF1C-0F1A-42FD-B747-6E8BAAD5147B}" srcOrd="3" destOrd="0" presId="urn:microsoft.com/office/officeart/2005/8/layout/hierarchy4"/>
    <dgm:cxn modelId="{A94B3152-9A3C-43C0-8BC2-194225DEAF38}" type="presParOf" srcId="{87830D22-7214-4F34-9106-0A13282435D8}" destId="{ABD0D511-C564-4638-A701-3B425CC07132}" srcOrd="4" destOrd="0" presId="urn:microsoft.com/office/officeart/2005/8/layout/hierarchy4"/>
    <dgm:cxn modelId="{52544D74-5645-406D-962B-000D5692742C}" type="presParOf" srcId="{ABD0D511-C564-4638-A701-3B425CC07132}" destId="{7BE67631-06B6-4965-A375-BAB720960ACA}" srcOrd="0" destOrd="0" presId="urn:microsoft.com/office/officeart/2005/8/layout/hierarchy4"/>
    <dgm:cxn modelId="{AE18FF90-AEC6-43AF-9286-4FC545D90095}" type="presParOf" srcId="{ABD0D511-C564-4638-A701-3B425CC07132}" destId="{18871D70-7344-4B88-AE41-765CDAC5923E}" srcOrd="1" destOrd="0" presId="urn:microsoft.com/office/officeart/2005/8/layout/hierarchy4"/>
    <dgm:cxn modelId="{9BCEA449-D28D-4C07-8229-BD620E32A320}" type="presParOf" srcId="{ABD0D511-C564-4638-A701-3B425CC07132}" destId="{602499D8-45E5-4382-937D-D7188C7A241A}" srcOrd="2" destOrd="0" presId="urn:microsoft.com/office/officeart/2005/8/layout/hierarchy4"/>
    <dgm:cxn modelId="{A21971A3-34A7-4037-BF43-554BE64B0399}" type="presParOf" srcId="{602499D8-45E5-4382-937D-D7188C7A241A}" destId="{3272B0A3-5995-416C-8D35-21A6D86BC2C5}" srcOrd="0" destOrd="0" presId="urn:microsoft.com/office/officeart/2005/8/layout/hierarchy4"/>
    <dgm:cxn modelId="{29F6F304-1FC5-4AAE-A53D-BEB6A365B46A}" type="presParOf" srcId="{3272B0A3-5995-416C-8D35-21A6D86BC2C5}" destId="{388B0B4A-7CDC-45ED-A20F-5CA46661BEE2}" srcOrd="0" destOrd="0" presId="urn:microsoft.com/office/officeart/2005/8/layout/hierarchy4"/>
    <dgm:cxn modelId="{C08C9FE7-88DD-4705-87E5-98F5398F6433}" type="presParOf" srcId="{3272B0A3-5995-416C-8D35-21A6D86BC2C5}" destId="{BA3E8BB4-F698-4CC8-9516-8D4F188F44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2A1D6-9B40-4360-8CD8-B783D0748E7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DD207-342B-4D35-BF68-842680D1438D}">
      <dgm:prSet phldrT="[Text]"/>
      <dgm:spPr/>
      <dgm:t>
        <a:bodyPr/>
        <a:lstStyle/>
        <a:p>
          <a:r>
            <a:rPr lang="en-US" dirty="0"/>
            <a:t>Protocol ID [2]</a:t>
          </a:r>
        </a:p>
      </dgm:t>
    </dgm:pt>
    <dgm:pt modelId="{AA4CABAD-865D-46FE-8D55-DE60DA89A42B}" type="parTrans" cxnId="{30B2DEAA-DB10-405D-AD81-BD4F9F66CED9}">
      <dgm:prSet/>
      <dgm:spPr/>
      <dgm:t>
        <a:bodyPr/>
        <a:lstStyle/>
        <a:p>
          <a:endParaRPr lang="en-US"/>
        </a:p>
      </dgm:t>
    </dgm:pt>
    <dgm:pt modelId="{96107D6E-8DE5-41AB-822B-50A98776E20A}" type="sibTrans" cxnId="{30B2DEAA-DB10-405D-AD81-BD4F9F66CED9}">
      <dgm:prSet/>
      <dgm:spPr/>
      <dgm:t>
        <a:bodyPr/>
        <a:lstStyle/>
        <a:p>
          <a:endParaRPr lang="en-US"/>
        </a:p>
      </dgm:t>
    </dgm:pt>
    <dgm:pt modelId="{62343B62-A127-42FF-8B7B-2CE28300D68F}">
      <dgm:prSet phldrT="[Text]"/>
      <dgm:spPr/>
      <dgm:t>
        <a:bodyPr/>
        <a:lstStyle/>
        <a:p>
          <a:r>
            <a:rPr lang="en-US" dirty="0"/>
            <a:t>Protocol Version [1]</a:t>
          </a:r>
        </a:p>
      </dgm:t>
    </dgm:pt>
    <dgm:pt modelId="{A4170181-DC26-40B8-9B78-C78A03A680A5}" type="parTrans" cxnId="{7EE54700-2F18-44DF-BC5D-C8BA1A7B1730}">
      <dgm:prSet/>
      <dgm:spPr/>
      <dgm:t>
        <a:bodyPr/>
        <a:lstStyle/>
        <a:p>
          <a:endParaRPr lang="en-US"/>
        </a:p>
      </dgm:t>
    </dgm:pt>
    <dgm:pt modelId="{B4D173B1-066E-48DC-84B8-EA9396931A45}" type="sibTrans" cxnId="{7EE54700-2F18-44DF-BC5D-C8BA1A7B1730}">
      <dgm:prSet/>
      <dgm:spPr/>
      <dgm:t>
        <a:bodyPr/>
        <a:lstStyle/>
        <a:p>
          <a:endParaRPr lang="en-US"/>
        </a:p>
      </dgm:t>
    </dgm:pt>
    <dgm:pt modelId="{B25611CA-7865-47D7-AEBA-B6E99BF3CD4B}">
      <dgm:prSet phldrT="[Text]"/>
      <dgm:spPr/>
      <dgm:t>
        <a:bodyPr/>
        <a:lstStyle/>
        <a:p>
          <a:r>
            <a:rPr lang="en-US" dirty="0"/>
            <a:t>BPDU Type [1]</a:t>
          </a:r>
        </a:p>
      </dgm:t>
    </dgm:pt>
    <dgm:pt modelId="{73F4149A-10EA-4AFB-B712-108BBB35AC27}" type="parTrans" cxnId="{DFDA4478-FFE7-429B-AEEF-42DB473B2B1F}">
      <dgm:prSet/>
      <dgm:spPr/>
      <dgm:t>
        <a:bodyPr/>
        <a:lstStyle/>
        <a:p>
          <a:endParaRPr lang="en-US"/>
        </a:p>
      </dgm:t>
    </dgm:pt>
    <dgm:pt modelId="{6E2CE565-E794-476E-AE47-67549686EAAB}" type="sibTrans" cxnId="{DFDA4478-FFE7-429B-AEEF-42DB473B2B1F}">
      <dgm:prSet/>
      <dgm:spPr/>
      <dgm:t>
        <a:bodyPr/>
        <a:lstStyle/>
        <a:p>
          <a:endParaRPr lang="en-US"/>
        </a:p>
      </dgm:t>
    </dgm:pt>
    <dgm:pt modelId="{9AA0EBAE-3C87-4F40-AA33-B0E7759E6341}">
      <dgm:prSet phldrT="[Text]"/>
      <dgm:spPr>
        <a:ln w="31750">
          <a:solidFill>
            <a:srgbClr val="FFC000"/>
          </a:solidFill>
        </a:ln>
      </dgm:spPr>
      <dgm:t>
        <a:bodyPr/>
        <a:lstStyle/>
        <a:p>
          <a:r>
            <a:rPr lang="en-US" dirty="0"/>
            <a:t>Flags [1]</a:t>
          </a:r>
        </a:p>
      </dgm:t>
    </dgm:pt>
    <dgm:pt modelId="{DE4BFCB4-2908-4907-AEB9-84E66FD63ACC}" type="parTrans" cxnId="{8290F653-D269-4173-9A1C-B6D70A854E9B}">
      <dgm:prSet/>
      <dgm:spPr/>
      <dgm:t>
        <a:bodyPr/>
        <a:lstStyle/>
        <a:p>
          <a:endParaRPr lang="en-US"/>
        </a:p>
      </dgm:t>
    </dgm:pt>
    <dgm:pt modelId="{FC5A4914-60A2-457D-AA30-733B3F9FA395}" type="sibTrans" cxnId="{8290F653-D269-4173-9A1C-B6D70A854E9B}">
      <dgm:prSet/>
      <dgm:spPr/>
      <dgm:t>
        <a:bodyPr/>
        <a:lstStyle/>
        <a:p>
          <a:endParaRPr lang="en-US"/>
        </a:p>
      </dgm:t>
    </dgm:pt>
    <dgm:pt modelId="{92E21D7E-CEDA-4C0F-8A6D-300768C04A6D}">
      <dgm:prSet phldrT="[Text]"/>
      <dgm:spPr/>
      <dgm:t>
        <a:bodyPr/>
        <a:lstStyle/>
        <a:p>
          <a:r>
            <a:rPr lang="en-US" dirty="0"/>
            <a:t>Root ID [8]</a:t>
          </a:r>
        </a:p>
      </dgm:t>
    </dgm:pt>
    <dgm:pt modelId="{E77465B0-FB19-470E-903D-C6B672F13295}" type="parTrans" cxnId="{1B014A95-AA03-4F94-9DF2-9C970E3FB857}">
      <dgm:prSet/>
      <dgm:spPr/>
      <dgm:t>
        <a:bodyPr/>
        <a:lstStyle/>
        <a:p>
          <a:endParaRPr lang="en-US"/>
        </a:p>
      </dgm:t>
    </dgm:pt>
    <dgm:pt modelId="{034176F9-48B5-45AE-940D-D12357852DFF}" type="sibTrans" cxnId="{1B014A95-AA03-4F94-9DF2-9C970E3FB857}">
      <dgm:prSet/>
      <dgm:spPr/>
      <dgm:t>
        <a:bodyPr/>
        <a:lstStyle/>
        <a:p>
          <a:endParaRPr lang="en-US"/>
        </a:p>
      </dgm:t>
    </dgm:pt>
    <dgm:pt modelId="{D8E2544A-F8A1-4853-9336-B0C84BBFD5EF}">
      <dgm:prSet phldrT="[Text]"/>
      <dgm:spPr/>
      <dgm:t>
        <a:bodyPr/>
        <a:lstStyle/>
        <a:p>
          <a:r>
            <a:rPr lang="en-US" dirty="0"/>
            <a:t>Root Path Cost [4]</a:t>
          </a:r>
        </a:p>
      </dgm:t>
    </dgm:pt>
    <dgm:pt modelId="{474B0C4E-E707-4090-BB17-25E8C6E6472C}" type="parTrans" cxnId="{ED7EF37A-41E1-40EB-A8A1-BAA215E12E7C}">
      <dgm:prSet/>
      <dgm:spPr/>
      <dgm:t>
        <a:bodyPr/>
        <a:lstStyle/>
        <a:p>
          <a:endParaRPr lang="en-US"/>
        </a:p>
      </dgm:t>
    </dgm:pt>
    <dgm:pt modelId="{C10F310D-D66C-456F-8D6C-9E721D050C0E}" type="sibTrans" cxnId="{ED7EF37A-41E1-40EB-A8A1-BAA215E12E7C}">
      <dgm:prSet/>
      <dgm:spPr/>
      <dgm:t>
        <a:bodyPr/>
        <a:lstStyle/>
        <a:p>
          <a:endParaRPr lang="en-US"/>
        </a:p>
      </dgm:t>
    </dgm:pt>
    <dgm:pt modelId="{921966B2-4A5B-49D3-8728-94BFB98DCBDE}">
      <dgm:prSet phldrT="[Text]"/>
      <dgm:spPr/>
      <dgm:t>
        <a:bodyPr/>
        <a:lstStyle/>
        <a:p>
          <a:r>
            <a:rPr lang="en-US" dirty="0"/>
            <a:t>Bridge ID [8] =</a:t>
          </a:r>
        </a:p>
      </dgm:t>
    </dgm:pt>
    <dgm:pt modelId="{F5EEFD13-A115-47E9-A131-5BFB82ABCC11}" type="parTrans" cxnId="{27454503-D966-4CF5-9E54-FC6C84763A82}">
      <dgm:prSet/>
      <dgm:spPr/>
      <dgm:t>
        <a:bodyPr/>
        <a:lstStyle/>
        <a:p>
          <a:endParaRPr lang="en-US"/>
        </a:p>
      </dgm:t>
    </dgm:pt>
    <dgm:pt modelId="{45777A99-FF12-4440-B3CB-796B3F7EDAD0}" type="sibTrans" cxnId="{27454503-D966-4CF5-9E54-FC6C84763A82}">
      <dgm:prSet/>
      <dgm:spPr/>
      <dgm:t>
        <a:bodyPr/>
        <a:lstStyle/>
        <a:p>
          <a:endParaRPr lang="en-US"/>
        </a:p>
      </dgm:t>
    </dgm:pt>
    <dgm:pt modelId="{FB9F6CF7-71AA-4D44-8FBA-1EBA919CD50E}">
      <dgm:prSet phldrT="[Text]"/>
      <dgm:spPr/>
      <dgm:t>
        <a:bodyPr/>
        <a:lstStyle/>
        <a:p>
          <a:r>
            <a:rPr lang="en-US" dirty="0"/>
            <a:t>Priority [2] +</a:t>
          </a:r>
        </a:p>
      </dgm:t>
    </dgm:pt>
    <dgm:pt modelId="{6D1EAA5F-03B4-4C7B-B056-DCB5D4C627AC}" type="parTrans" cxnId="{E228144F-D0EE-4A68-8B03-0C26CF644908}">
      <dgm:prSet/>
      <dgm:spPr/>
      <dgm:t>
        <a:bodyPr/>
        <a:lstStyle/>
        <a:p>
          <a:endParaRPr lang="en-US"/>
        </a:p>
      </dgm:t>
    </dgm:pt>
    <dgm:pt modelId="{09F582E3-74F9-42FD-8523-61F455DD3740}" type="sibTrans" cxnId="{E228144F-D0EE-4A68-8B03-0C26CF644908}">
      <dgm:prSet/>
      <dgm:spPr/>
      <dgm:t>
        <a:bodyPr/>
        <a:lstStyle/>
        <a:p>
          <a:endParaRPr lang="en-US"/>
        </a:p>
      </dgm:t>
    </dgm:pt>
    <dgm:pt modelId="{C6C6B245-598E-4D01-B2D1-6D0CF572EB7D}">
      <dgm:prSet phldrT="[Text]"/>
      <dgm:spPr/>
      <dgm:t>
        <a:bodyPr/>
        <a:lstStyle/>
        <a:p>
          <a:r>
            <a:rPr lang="en-US" dirty="0"/>
            <a:t>Bridge Address [6]</a:t>
          </a:r>
        </a:p>
      </dgm:t>
    </dgm:pt>
    <dgm:pt modelId="{C64269B0-3576-4662-8A58-BA4DEF1FB378}" type="parTrans" cxnId="{95862AC6-14C4-4EC9-93E1-FB88097D8C6F}">
      <dgm:prSet/>
      <dgm:spPr/>
      <dgm:t>
        <a:bodyPr/>
        <a:lstStyle/>
        <a:p>
          <a:endParaRPr lang="en-US"/>
        </a:p>
      </dgm:t>
    </dgm:pt>
    <dgm:pt modelId="{E4D547B8-9033-4C81-9D02-250A239DB9DA}" type="sibTrans" cxnId="{95862AC6-14C4-4EC9-93E1-FB88097D8C6F}">
      <dgm:prSet/>
      <dgm:spPr/>
      <dgm:t>
        <a:bodyPr/>
        <a:lstStyle/>
        <a:p>
          <a:endParaRPr lang="en-US"/>
        </a:p>
      </dgm:t>
    </dgm:pt>
    <dgm:pt modelId="{2C28101A-7FB5-4ABC-AC79-1788EFD25B6E}">
      <dgm:prSet phldrT="[Text]"/>
      <dgm:spPr/>
      <dgm:t>
        <a:bodyPr/>
        <a:lstStyle/>
        <a:p>
          <a:r>
            <a:rPr lang="en-US" dirty="0"/>
            <a:t>Port ID [1]</a:t>
          </a:r>
        </a:p>
      </dgm:t>
    </dgm:pt>
    <dgm:pt modelId="{609E83F4-1371-4E55-A54C-E4F79AF5433A}" type="parTrans" cxnId="{E6869750-4749-4F40-A518-117EAE6ED844}">
      <dgm:prSet/>
      <dgm:spPr/>
      <dgm:t>
        <a:bodyPr/>
        <a:lstStyle/>
        <a:p>
          <a:endParaRPr lang="en-US"/>
        </a:p>
      </dgm:t>
    </dgm:pt>
    <dgm:pt modelId="{1B2A322F-FBFE-4CD3-A429-039041E45D36}" type="sibTrans" cxnId="{E6869750-4749-4F40-A518-117EAE6ED844}">
      <dgm:prSet/>
      <dgm:spPr/>
      <dgm:t>
        <a:bodyPr/>
        <a:lstStyle/>
        <a:p>
          <a:endParaRPr lang="en-US"/>
        </a:p>
      </dgm:t>
    </dgm:pt>
    <dgm:pt modelId="{988C5F0A-715E-46E6-AC47-7183B239EC3F}">
      <dgm:prSet phldrT="[Text]"/>
      <dgm:spPr/>
      <dgm:t>
        <a:bodyPr/>
        <a:lstStyle/>
        <a:p>
          <a:r>
            <a:rPr lang="en-US" dirty="0"/>
            <a:t>Port number [1] +</a:t>
          </a:r>
        </a:p>
      </dgm:t>
    </dgm:pt>
    <dgm:pt modelId="{DC816A4E-1F3F-46AC-B189-0B462B546649}" type="parTrans" cxnId="{165C3600-EBE6-4813-83E6-5FA9CD8AF6CA}">
      <dgm:prSet/>
      <dgm:spPr/>
      <dgm:t>
        <a:bodyPr/>
        <a:lstStyle/>
        <a:p>
          <a:endParaRPr lang="en-US"/>
        </a:p>
      </dgm:t>
    </dgm:pt>
    <dgm:pt modelId="{FE2B8DA5-15AE-4B9A-BD9D-6F7B3E6B9422}" type="sibTrans" cxnId="{165C3600-EBE6-4813-83E6-5FA9CD8AF6CA}">
      <dgm:prSet/>
      <dgm:spPr/>
      <dgm:t>
        <a:bodyPr/>
        <a:lstStyle/>
        <a:p>
          <a:endParaRPr lang="en-US"/>
        </a:p>
      </dgm:t>
    </dgm:pt>
    <dgm:pt modelId="{62D51E2F-332E-45D2-A090-E7EC16DB6E36}">
      <dgm:prSet phldrT="[Text]"/>
      <dgm:spPr/>
      <dgm:t>
        <a:bodyPr/>
        <a:lstStyle/>
        <a:p>
          <a:r>
            <a:rPr lang="en-US" dirty="0"/>
            <a:t>Port ID [2] =</a:t>
          </a:r>
        </a:p>
      </dgm:t>
    </dgm:pt>
    <dgm:pt modelId="{BCEAA296-CF1C-4DB6-AD1B-21F9720AA1A5}" type="parTrans" cxnId="{5AAECF05-21E5-431A-85C9-54CA019CD93E}">
      <dgm:prSet/>
      <dgm:spPr/>
      <dgm:t>
        <a:bodyPr/>
        <a:lstStyle/>
        <a:p>
          <a:endParaRPr lang="en-US"/>
        </a:p>
      </dgm:t>
    </dgm:pt>
    <dgm:pt modelId="{F9105485-F467-4159-8EE4-3511E09F45D4}" type="sibTrans" cxnId="{5AAECF05-21E5-431A-85C9-54CA019CD93E}">
      <dgm:prSet/>
      <dgm:spPr/>
      <dgm:t>
        <a:bodyPr/>
        <a:lstStyle/>
        <a:p>
          <a:endParaRPr lang="en-US"/>
        </a:p>
      </dgm:t>
    </dgm:pt>
    <dgm:pt modelId="{CE63DAF4-7A58-42AF-A864-1D5E5A984EC4}">
      <dgm:prSet phldrT="[Text]"/>
      <dgm:spPr/>
      <dgm:t>
        <a:bodyPr/>
        <a:lstStyle/>
        <a:p>
          <a:r>
            <a:rPr lang="en-US" dirty="0"/>
            <a:t>Message Age [2]</a:t>
          </a:r>
        </a:p>
      </dgm:t>
    </dgm:pt>
    <dgm:pt modelId="{C9C55658-320C-4802-BC9D-9071D8A8F7FE}" type="parTrans" cxnId="{0083992F-BF86-4DE8-B1E0-E7799C64EF14}">
      <dgm:prSet/>
      <dgm:spPr/>
      <dgm:t>
        <a:bodyPr/>
        <a:lstStyle/>
        <a:p>
          <a:endParaRPr lang="en-US"/>
        </a:p>
      </dgm:t>
    </dgm:pt>
    <dgm:pt modelId="{2CF5AD91-8A0C-4729-B030-2AA9FD3618D6}" type="sibTrans" cxnId="{0083992F-BF86-4DE8-B1E0-E7799C64EF14}">
      <dgm:prSet/>
      <dgm:spPr/>
      <dgm:t>
        <a:bodyPr/>
        <a:lstStyle/>
        <a:p>
          <a:endParaRPr lang="en-US"/>
        </a:p>
      </dgm:t>
    </dgm:pt>
    <dgm:pt modelId="{948DA70F-8B67-4101-87E7-6B5A9FCBD557}">
      <dgm:prSet phldrT="[Text]"/>
      <dgm:spPr/>
      <dgm:t>
        <a:bodyPr/>
        <a:lstStyle/>
        <a:p>
          <a:r>
            <a:rPr lang="en-US" dirty="0"/>
            <a:t>Max Age [2]</a:t>
          </a:r>
        </a:p>
      </dgm:t>
    </dgm:pt>
    <dgm:pt modelId="{AEBEFA17-18E4-4154-AF89-698CC5417A0B}" type="parTrans" cxnId="{6F6B588D-6AEF-4237-B00E-BFAC2C89CD26}">
      <dgm:prSet/>
      <dgm:spPr/>
      <dgm:t>
        <a:bodyPr/>
        <a:lstStyle/>
        <a:p>
          <a:endParaRPr lang="en-US"/>
        </a:p>
      </dgm:t>
    </dgm:pt>
    <dgm:pt modelId="{FFDDD481-A7A3-4770-9C35-F0FBBF73B5F4}" type="sibTrans" cxnId="{6F6B588D-6AEF-4237-B00E-BFAC2C89CD26}">
      <dgm:prSet/>
      <dgm:spPr/>
      <dgm:t>
        <a:bodyPr/>
        <a:lstStyle/>
        <a:p>
          <a:endParaRPr lang="en-US"/>
        </a:p>
      </dgm:t>
    </dgm:pt>
    <dgm:pt modelId="{986BBD1D-D1D1-47DE-9BD3-E77C496A10ED}">
      <dgm:prSet phldrT="[Text]"/>
      <dgm:spPr/>
      <dgm:t>
        <a:bodyPr/>
        <a:lstStyle/>
        <a:p>
          <a:r>
            <a:rPr lang="en-US" dirty="0"/>
            <a:t>Hello Time [2]</a:t>
          </a:r>
        </a:p>
      </dgm:t>
    </dgm:pt>
    <dgm:pt modelId="{11F8CF9A-FA24-44B1-8B40-79BC8ABF3D54}" type="parTrans" cxnId="{1473E3D3-3EC7-413C-8BEE-E976412B7E9F}">
      <dgm:prSet/>
      <dgm:spPr/>
      <dgm:t>
        <a:bodyPr/>
        <a:lstStyle/>
        <a:p>
          <a:endParaRPr lang="en-US"/>
        </a:p>
      </dgm:t>
    </dgm:pt>
    <dgm:pt modelId="{1068D731-3BAF-494C-8B8F-88DF042BD94E}" type="sibTrans" cxnId="{1473E3D3-3EC7-413C-8BEE-E976412B7E9F}">
      <dgm:prSet/>
      <dgm:spPr/>
      <dgm:t>
        <a:bodyPr/>
        <a:lstStyle/>
        <a:p>
          <a:endParaRPr lang="en-US"/>
        </a:p>
      </dgm:t>
    </dgm:pt>
    <dgm:pt modelId="{E7DE5BD5-38A9-49D9-8EF7-6739EF6E7ADA}">
      <dgm:prSet phldrT="[Text]"/>
      <dgm:spPr/>
      <dgm:t>
        <a:bodyPr/>
        <a:lstStyle/>
        <a:p>
          <a:r>
            <a:rPr lang="en-US" dirty="0"/>
            <a:t>Forward Delay [2]</a:t>
          </a:r>
        </a:p>
      </dgm:t>
    </dgm:pt>
    <dgm:pt modelId="{719F36BC-B22C-45C8-A406-CC3296A0F88F}" type="parTrans" cxnId="{7D7CB179-B8F7-45E4-9BD5-2CAC4AEDFEFC}">
      <dgm:prSet/>
      <dgm:spPr/>
      <dgm:t>
        <a:bodyPr/>
        <a:lstStyle/>
        <a:p>
          <a:endParaRPr lang="en-US"/>
        </a:p>
      </dgm:t>
    </dgm:pt>
    <dgm:pt modelId="{2824524A-8D9F-49E4-B444-484D0F9B4497}" type="sibTrans" cxnId="{7D7CB179-B8F7-45E4-9BD5-2CAC4AEDFEFC}">
      <dgm:prSet/>
      <dgm:spPr/>
      <dgm:t>
        <a:bodyPr/>
        <a:lstStyle/>
        <a:p>
          <a:endParaRPr lang="en-US"/>
        </a:p>
      </dgm:t>
    </dgm:pt>
    <dgm:pt modelId="{2C2CB256-C84E-4EF5-92F2-532905AF6CD5}">
      <dgm:prSet phldrT="[Text]"/>
      <dgm:spPr/>
      <dgm:t>
        <a:bodyPr/>
        <a:lstStyle/>
        <a:p>
          <a:r>
            <a:rPr lang="en-US" dirty="0"/>
            <a:t>Version 1 Length [2]</a:t>
          </a:r>
        </a:p>
      </dgm:t>
    </dgm:pt>
    <dgm:pt modelId="{E0CEA864-FC8D-470D-9E5E-85FD0D28BAF0}" type="parTrans" cxnId="{B6FA9C91-1830-414D-B760-5FE7BB9432AC}">
      <dgm:prSet/>
      <dgm:spPr/>
      <dgm:t>
        <a:bodyPr/>
        <a:lstStyle/>
        <a:p>
          <a:endParaRPr lang="en-US"/>
        </a:p>
      </dgm:t>
    </dgm:pt>
    <dgm:pt modelId="{57F87A5E-BFF8-4FC9-BAB6-D22A60257BD7}" type="sibTrans" cxnId="{B6FA9C91-1830-414D-B760-5FE7BB9432AC}">
      <dgm:prSet/>
      <dgm:spPr/>
      <dgm:t>
        <a:bodyPr/>
        <a:lstStyle/>
        <a:p>
          <a:endParaRPr lang="en-US"/>
        </a:p>
      </dgm:t>
    </dgm:pt>
    <dgm:pt modelId="{E7DE84E8-50FC-4664-B1C6-C2434A69096E}" type="pres">
      <dgm:prSet presAssocID="{9472A1D6-9B40-4360-8CD8-B783D0748E7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E98C38-1BBC-44F6-9DD7-E8FFD12F6B48}" type="pres">
      <dgm:prSet presAssocID="{295DD207-342B-4D35-BF68-842680D1438D}" presName="vertOne" presStyleCnt="0"/>
      <dgm:spPr/>
    </dgm:pt>
    <dgm:pt modelId="{0B4DB6AA-0138-4A15-A481-AD6DBFE3DAB0}" type="pres">
      <dgm:prSet presAssocID="{295DD207-342B-4D35-BF68-842680D1438D}" presName="txOne" presStyleLbl="node0" presStyleIdx="0" presStyleCnt="1">
        <dgm:presLayoutVars>
          <dgm:chPref val="3"/>
        </dgm:presLayoutVars>
      </dgm:prSet>
      <dgm:spPr/>
    </dgm:pt>
    <dgm:pt modelId="{5075C7A4-DF2C-467A-9E4E-381A1324CCA1}" type="pres">
      <dgm:prSet presAssocID="{295DD207-342B-4D35-BF68-842680D1438D}" presName="parTransOne" presStyleCnt="0"/>
      <dgm:spPr/>
    </dgm:pt>
    <dgm:pt modelId="{F51CA2CB-7E99-4E35-B9C3-F9B140995372}" type="pres">
      <dgm:prSet presAssocID="{295DD207-342B-4D35-BF68-842680D1438D}" presName="horzOne" presStyleCnt="0"/>
      <dgm:spPr/>
    </dgm:pt>
    <dgm:pt modelId="{38923F10-1E9A-40CD-B6B6-BFB10057CFC2}" type="pres">
      <dgm:prSet presAssocID="{62343B62-A127-42FF-8B7B-2CE28300D68F}" presName="vertTwo" presStyleCnt="0"/>
      <dgm:spPr/>
    </dgm:pt>
    <dgm:pt modelId="{CE44EB03-E475-4AED-9147-505C94143A95}" type="pres">
      <dgm:prSet presAssocID="{62343B62-A127-42FF-8B7B-2CE28300D68F}" presName="txTwo" presStyleLbl="node2" presStyleIdx="0" presStyleCnt="1">
        <dgm:presLayoutVars>
          <dgm:chPref val="3"/>
        </dgm:presLayoutVars>
      </dgm:prSet>
      <dgm:spPr/>
    </dgm:pt>
    <dgm:pt modelId="{569BC35E-D967-4E83-ACDA-AE0C881BAB8A}" type="pres">
      <dgm:prSet presAssocID="{62343B62-A127-42FF-8B7B-2CE28300D68F}" presName="parTransTwo" presStyleCnt="0"/>
      <dgm:spPr/>
    </dgm:pt>
    <dgm:pt modelId="{D91141FB-0399-47F8-BE6E-9E444E850F45}" type="pres">
      <dgm:prSet presAssocID="{62343B62-A127-42FF-8B7B-2CE28300D68F}" presName="horzTwo" presStyleCnt="0"/>
      <dgm:spPr/>
    </dgm:pt>
    <dgm:pt modelId="{C9E03361-0AD5-4568-8A10-33984F98239B}" type="pres">
      <dgm:prSet presAssocID="{B25611CA-7865-47D7-AEBA-B6E99BF3CD4B}" presName="vertThree" presStyleCnt="0"/>
      <dgm:spPr/>
    </dgm:pt>
    <dgm:pt modelId="{F47E866E-85BB-4A4B-BD2C-4FFF0DC46CCC}" type="pres">
      <dgm:prSet presAssocID="{B25611CA-7865-47D7-AEBA-B6E99BF3CD4B}" presName="txThree" presStyleLbl="node3" presStyleIdx="0" presStyleCnt="1">
        <dgm:presLayoutVars>
          <dgm:chPref val="3"/>
        </dgm:presLayoutVars>
      </dgm:prSet>
      <dgm:spPr/>
    </dgm:pt>
    <dgm:pt modelId="{32CE1AAA-FE22-400A-9B2D-483203C4ADF2}" type="pres">
      <dgm:prSet presAssocID="{B25611CA-7865-47D7-AEBA-B6E99BF3CD4B}" presName="parTransThree" presStyleCnt="0"/>
      <dgm:spPr/>
    </dgm:pt>
    <dgm:pt modelId="{5EE6AC99-2A39-4E25-BAAC-799911558E47}" type="pres">
      <dgm:prSet presAssocID="{B25611CA-7865-47D7-AEBA-B6E99BF3CD4B}" presName="horzThree" presStyleCnt="0"/>
      <dgm:spPr/>
    </dgm:pt>
    <dgm:pt modelId="{5436546F-2E59-4229-80EB-69032C51EA49}" type="pres">
      <dgm:prSet presAssocID="{9AA0EBAE-3C87-4F40-AA33-B0E7759E6341}" presName="vertFour" presStyleCnt="0">
        <dgm:presLayoutVars>
          <dgm:chPref val="3"/>
        </dgm:presLayoutVars>
      </dgm:prSet>
      <dgm:spPr/>
    </dgm:pt>
    <dgm:pt modelId="{9821F1CE-3A70-464A-A86C-877B0F462C40}" type="pres">
      <dgm:prSet presAssocID="{9AA0EBAE-3C87-4F40-AA33-B0E7759E6341}" presName="txFour" presStyleLbl="node4" presStyleIdx="0" presStyleCnt="14">
        <dgm:presLayoutVars>
          <dgm:chPref val="3"/>
        </dgm:presLayoutVars>
      </dgm:prSet>
      <dgm:spPr/>
    </dgm:pt>
    <dgm:pt modelId="{9C19CF0A-2DBE-4403-86FB-F79B07988392}" type="pres">
      <dgm:prSet presAssocID="{9AA0EBAE-3C87-4F40-AA33-B0E7759E6341}" presName="parTransFour" presStyleCnt="0"/>
      <dgm:spPr/>
    </dgm:pt>
    <dgm:pt modelId="{63E9FFEA-AD99-43EA-8B4B-FA1854D9ADF6}" type="pres">
      <dgm:prSet presAssocID="{9AA0EBAE-3C87-4F40-AA33-B0E7759E6341}" presName="horzFour" presStyleCnt="0"/>
      <dgm:spPr/>
    </dgm:pt>
    <dgm:pt modelId="{1EC3BA00-9146-4DFF-8E9E-A9EB6B935B21}" type="pres">
      <dgm:prSet presAssocID="{92E21D7E-CEDA-4C0F-8A6D-300768C04A6D}" presName="vertFour" presStyleCnt="0">
        <dgm:presLayoutVars>
          <dgm:chPref val="3"/>
        </dgm:presLayoutVars>
      </dgm:prSet>
      <dgm:spPr/>
    </dgm:pt>
    <dgm:pt modelId="{BAA73827-0DC1-4A3F-AFB4-F56623AF777F}" type="pres">
      <dgm:prSet presAssocID="{92E21D7E-CEDA-4C0F-8A6D-300768C04A6D}" presName="txFour" presStyleLbl="node4" presStyleIdx="1" presStyleCnt="14">
        <dgm:presLayoutVars>
          <dgm:chPref val="3"/>
        </dgm:presLayoutVars>
      </dgm:prSet>
      <dgm:spPr/>
    </dgm:pt>
    <dgm:pt modelId="{5AC3163F-B463-47DD-886E-0BB1735A80AE}" type="pres">
      <dgm:prSet presAssocID="{92E21D7E-CEDA-4C0F-8A6D-300768C04A6D}" presName="parTransFour" presStyleCnt="0"/>
      <dgm:spPr/>
    </dgm:pt>
    <dgm:pt modelId="{7DEAC629-4247-4AC1-904E-8448FACBF279}" type="pres">
      <dgm:prSet presAssocID="{92E21D7E-CEDA-4C0F-8A6D-300768C04A6D}" presName="horzFour" presStyleCnt="0"/>
      <dgm:spPr/>
    </dgm:pt>
    <dgm:pt modelId="{7A1D62A4-3F56-4F8F-B66F-E7C748AF4E7A}" type="pres">
      <dgm:prSet presAssocID="{D8E2544A-F8A1-4853-9336-B0C84BBFD5EF}" presName="vertFour" presStyleCnt="0">
        <dgm:presLayoutVars>
          <dgm:chPref val="3"/>
        </dgm:presLayoutVars>
      </dgm:prSet>
      <dgm:spPr/>
    </dgm:pt>
    <dgm:pt modelId="{4CFCF721-07E9-47CF-AD0D-319E2740973C}" type="pres">
      <dgm:prSet presAssocID="{D8E2544A-F8A1-4853-9336-B0C84BBFD5EF}" presName="txFour" presStyleLbl="node4" presStyleIdx="2" presStyleCnt="14">
        <dgm:presLayoutVars>
          <dgm:chPref val="3"/>
        </dgm:presLayoutVars>
      </dgm:prSet>
      <dgm:spPr/>
    </dgm:pt>
    <dgm:pt modelId="{D08B96A0-146F-43DA-B92C-8A838D17E72B}" type="pres">
      <dgm:prSet presAssocID="{D8E2544A-F8A1-4853-9336-B0C84BBFD5EF}" presName="parTransFour" presStyleCnt="0"/>
      <dgm:spPr/>
    </dgm:pt>
    <dgm:pt modelId="{937F3C5B-0EFA-4A26-A382-5E530AFA9323}" type="pres">
      <dgm:prSet presAssocID="{D8E2544A-F8A1-4853-9336-B0C84BBFD5EF}" presName="horzFour" presStyleCnt="0"/>
      <dgm:spPr/>
    </dgm:pt>
    <dgm:pt modelId="{6B0F6217-78FA-442C-B8B0-FC744E950952}" type="pres">
      <dgm:prSet presAssocID="{CE63DAF4-7A58-42AF-A864-1D5E5A984EC4}" presName="vertFour" presStyleCnt="0">
        <dgm:presLayoutVars>
          <dgm:chPref val="3"/>
        </dgm:presLayoutVars>
      </dgm:prSet>
      <dgm:spPr/>
    </dgm:pt>
    <dgm:pt modelId="{22F5E020-9F6A-4655-BC97-451520729F2B}" type="pres">
      <dgm:prSet presAssocID="{CE63DAF4-7A58-42AF-A864-1D5E5A984EC4}" presName="txFour" presStyleLbl="node4" presStyleIdx="3" presStyleCnt="14">
        <dgm:presLayoutVars>
          <dgm:chPref val="3"/>
        </dgm:presLayoutVars>
      </dgm:prSet>
      <dgm:spPr/>
    </dgm:pt>
    <dgm:pt modelId="{890EA0F0-48D8-412E-ABFD-95BF5372E7FB}" type="pres">
      <dgm:prSet presAssocID="{CE63DAF4-7A58-42AF-A864-1D5E5A984EC4}" presName="parTransFour" presStyleCnt="0"/>
      <dgm:spPr/>
    </dgm:pt>
    <dgm:pt modelId="{A7B73303-7493-4BBB-914D-5B1AD3E21F33}" type="pres">
      <dgm:prSet presAssocID="{CE63DAF4-7A58-42AF-A864-1D5E5A984EC4}" presName="horzFour" presStyleCnt="0"/>
      <dgm:spPr/>
    </dgm:pt>
    <dgm:pt modelId="{08A351FA-7B6F-4318-934C-287A45DA8167}" type="pres">
      <dgm:prSet presAssocID="{948DA70F-8B67-4101-87E7-6B5A9FCBD557}" presName="vertFour" presStyleCnt="0">
        <dgm:presLayoutVars>
          <dgm:chPref val="3"/>
        </dgm:presLayoutVars>
      </dgm:prSet>
      <dgm:spPr/>
    </dgm:pt>
    <dgm:pt modelId="{00D34687-23DA-4D39-AA5F-CE23AE5A2109}" type="pres">
      <dgm:prSet presAssocID="{948DA70F-8B67-4101-87E7-6B5A9FCBD557}" presName="txFour" presStyleLbl="node4" presStyleIdx="4" presStyleCnt="14">
        <dgm:presLayoutVars>
          <dgm:chPref val="3"/>
        </dgm:presLayoutVars>
      </dgm:prSet>
      <dgm:spPr/>
    </dgm:pt>
    <dgm:pt modelId="{B6224CBA-5B2D-43F8-8E82-8DC503C9F0EA}" type="pres">
      <dgm:prSet presAssocID="{948DA70F-8B67-4101-87E7-6B5A9FCBD557}" presName="parTransFour" presStyleCnt="0"/>
      <dgm:spPr/>
    </dgm:pt>
    <dgm:pt modelId="{78EB21BD-34EB-4AF9-B5F4-ED1E029EAA60}" type="pres">
      <dgm:prSet presAssocID="{948DA70F-8B67-4101-87E7-6B5A9FCBD557}" presName="horzFour" presStyleCnt="0"/>
      <dgm:spPr/>
    </dgm:pt>
    <dgm:pt modelId="{A2D5DFC0-F3A4-47F4-95ED-B1731AEE7D37}" type="pres">
      <dgm:prSet presAssocID="{986BBD1D-D1D1-47DE-9BD3-E77C496A10ED}" presName="vertFour" presStyleCnt="0">
        <dgm:presLayoutVars>
          <dgm:chPref val="3"/>
        </dgm:presLayoutVars>
      </dgm:prSet>
      <dgm:spPr/>
    </dgm:pt>
    <dgm:pt modelId="{4D3E2243-3CE2-4733-998C-E60A14CF7991}" type="pres">
      <dgm:prSet presAssocID="{986BBD1D-D1D1-47DE-9BD3-E77C496A10ED}" presName="txFour" presStyleLbl="node4" presStyleIdx="5" presStyleCnt="14">
        <dgm:presLayoutVars>
          <dgm:chPref val="3"/>
        </dgm:presLayoutVars>
      </dgm:prSet>
      <dgm:spPr/>
    </dgm:pt>
    <dgm:pt modelId="{618D2A64-0A3F-4BC5-BAA5-2852A505B85D}" type="pres">
      <dgm:prSet presAssocID="{986BBD1D-D1D1-47DE-9BD3-E77C496A10ED}" presName="parTransFour" presStyleCnt="0"/>
      <dgm:spPr/>
    </dgm:pt>
    <dgm:pt modelId="{A8D6F73D-E6D9-49C5-A350-CAA5B4357214}" type="pres">
      <dgm:prSet presAssocID="{986BBD1D-D1D1-47DE-9BD3-E77C496A10ED}" presName="horzFour" presStyleCnt="0"/>
      <dgm:spPr/>
    </dgm:pt>
    <dgm:pt modelId="{40848A38-151F-4DA1-9CB5-6F09EB393385}" type="pres">
      <dgm:prSet presAssocID="{E7DE5BD5-38A9-49D9-8EF7-6739EF6E7ADA}" presName="vertFour" presStyleCnt="0">
        <dgm:presLayoutVars>
          <dgm:chPref val="3"/>
        </dgm:presLayoutVars>
      </dgm:prSet>
      <dgm:spPr/>
    </dgm:pt>
    <dgm:pt modelId="{6D93B9B2-F881-4C65-950D-EC5C2EC6CF13}" type="pres">
      <dgm:prSet presAssocID="{E7DE5BD5-38A9-49D9-8EF7-6739EF6E7ADA}" presName="txFour" presStyleLbl="node4" presStyleIdx="6" presStyleCnt="14">
        <dgm:presLayoutVars>
          <dgm:chPref val="3"/>
        </dgm:presLayoutVars>
      </dgm:prSet>
      <dgm:spPr/>
    </dgm:pt>
    <dgm:pt modelId="{A772655E-7728-4B42-9F3B-187B3A82193F}" type="pres">
      <dgm:prSet presAssocID="{E7DE5BD5-38A9-49D9-8EF7-6739EF6E7ADA}" presName="parTransFour" presStyleCnt="0"/>
      <dgm:spPr/>
    </dgm:pt>
    <dgm:pt modelId="{8F5D8D73-904C-4E79-8A50-A38EE56E8C45}" type="pres">
      <dgm:prSet presAssocID="{E7DE5BD5-38A9-49D9-8EF7-6739EF6E7ADA}" presName="horzFour" presStyleCnt="0"/>
      <dgm:spPr/>
    </dgm:pt>
    <dgm:pt modelId="{2922197E-5182-4BD6-8D23-BBFAC89C5558}" type="pres">
      <dgm:prSet presAssocID="{2C2CB256-C84E-4EF5-92F2-532905AF6CD5}" presName="vertFour" presStyleCnt="0">
        <dgm:presLayoutVars>
          <dgm:chPref val="3"/>
        </dgm:presLayoutVars>
      </dgm:prSet>
      <dgm:spPr/>
    </dgm:pt>
    <dgm:pt modelId="{32C3ADB3-D2CD-4D80-9093-AAFBFF79E770}" type="pres">
      <dgm:prSet presAssocID="{2C2CB256-C84E-4EF5-92F2-532905AF6CD5}" presName="txFour" presStyleLbl="node4" presStyleIdx="7" presStyleCnt="14">
        <dgm:presLayoutVars>
          <dgm:chPref val="3"/>
        </dgm:presLayoutVars>
      </dgm:prSet>
      <dgm:spPr/>
    </dgm:pt>
    <dgm:pt modelId="{861ECF3B-C138-48A2-90EF-56A20E5F497E}" type="pres">
      <dgm:prSet presAssocID="{2C2CB256-C84E-4EF5-92F2-532905AF6CD5}" presName="parTransFour" presStyleCnt="0"/>
      <dgm:spPr/>
    </dgm:pt>
    <dgm:pt modelId="{87830D22-7214-4F34-9106-0A13282435D8}" type="pres">
      <dgm:prSet presAssocID="{2C2CB256-C84E-4EF5-92F2-532905AF6CD5}" presName="horzFour" presStyleCnt="0"/>
      <dgm:spPr/>
    </dgm:pt>
    <dgm:pt modelId="{9930BA09-89AC-40C7-853E-588534FB9C14}" type="pres">
      <dgm:prSet presAssocID="{921966B2-4A5B-49D3-8728-94BFB98DCBDE}" presName="vertFour" presStyleCnt="0">
        <dgm:presLayoutVars>
          <dgm:chPref val="3"/>
        </dgm:presLayoutVars>
      </dgm:prSet>
      <dgm:spPr/>
    </dgm:pt>
    <dgm:pt modelId="{F2D0CCE0-FF26-4F61-BDED-C6169A92DD43}" type="pres">
      <dgm:prSet presAssocID="{921966B2-4A5B-49D3-8728-94BFB98DCBDE}" presName="txFour" presStyleLbl="node4" presStyleIdx="8" presStyleCnt="14">
        <dgm:presLayoutVars>
          <dgm:chPref val="3"/>
        </dgm:presLayoutVars>
      </dgm:prSet>
      <dgm:spPr/>
    </dgm:pt>
    <dgm:pt modelId="{BF25B0A9-E25F-4B6D-B0B8-E2AD8D0793CC}" type="pres">
      <dgm:prSet presAssocID="{921966B2-4A5B-49D3-8728-94BFB98DCBDE}" presName="parTransFour" presStyleCnt="0"/>
      <dgm:spPr/>
    </dgm:pt>
    <dgm:pt modelId="{5F186F64-D4AC-4A22-9FA3-54400C7C6E97}" type="pres">
      <dgm:prSet presAssocID="{921966B2-4A5B-49D3-8728-94BFB98DCBDE}" presName="horzFour" presStyleCnt="0"/>
      <dgm:spPr/>
    </dgm:pt>
    <dgm:pt modelId="{FC30BB49-91E1-4DC7-8B6D-F86AF83608FD}" type="pres">
      <dgm:prSet presAssocID="{62D51E2F-332E-45D2-A090-E7EC16DB6E36}" presName="vertFour" presStyleCnt="0">
        <dgm:presLayoutVars>
          <dgm:chPref val="3"/>
        </dgm:presLayoutVars>
      </dgm:prSet>
      <dgm:spPr/>
    </dgm:pt>
    <dgm:pt modelId="{999ABEF8-6998-431D-91DB-AB9F931176EE}" type="pres">
      <dgm:prSet presAssocID="{62D51E2F-332E-45D2-A090-E7EC16DB6E36}" presName="txFour" presStyleLbl="node4" presStyleIdx="9" presStyleCnt="14">
        <dgm:presLayoutVars>
          <dgm:chPref val="3"/>
        </dgm:presLayoutVars>
      </dgm:prSet>
      <dgm:spPr/>
    </dgm:pt>
    <dgm:pt modelId="{B911B8CE-2947-4443-9D6C-FDD4BF52C0B0}" type="pres">
      <dgm:prSet presAssocID="{62D51E2F-332E-45D2-A090-E7EC16DB6E36}" presName="horzFour" presStyleCnt="0"/>
      <dgm:spPr/>
    </dgm:pt>
    <dgm:pt modelId="{1383B0BE-EE84-459A-9363-2565AF0C36DD}" type="pres">
      <dgm:prSet presAssocID="{45777A99-FF12-4440-B3CB-796B3F7EDAD0}" presName="sibSpaceFour" presStyleCnt="0"/>
      <dgm:spPr/>
    </dgm:pt>
    <dgm:pt modelId="{2A6FBD7D-7053-4FE4-8D58-2DA7A6D6A5F4}" type="pres">
      <dgm:prSet presAssocID="{FB9F6CF7-71AA-4D44-8FBA-1EBA919CD50E}" presName="vertFour" presStyleCnt="0">
        <dgm:presLayoutVars>
          <dgm:chPref val="3"/>
        </dgm:presLayoutVars>
      </dgm:prSet>
      <dgm:spPr/>
    </dgm:pt>
    <dgm:pt modelId="{99D44C64-CAAC-43D5-81FE-E5C18F7CB080}" type="pres">
      <dgm:prSet presAssocID="{FB9F6CF7-71AA-4D44-8FBA-1EBA919CD50E}" presName="txFour" presStyleLbl="node4" presStyleIdx="10" presStyleCnt="14">
        <dgm:presLayoutVars>
          <dgm:chPref val="3"/>
        </dgm:presLayoutVars>
      </dgm:prSet>
      <dgm:spPr/>
    </dgm:pt>
    <dgm:pt modelId="{6F6ABBDD-2AD6-4007-B4FE-3E25618F1987}" type="pres">
      <dgm:prSet presAssocID="{FB9F6CF7-71AA-4D44-8FBA-1EBA919CD50E}" presName="parTransFour" presStyleCnt="0"/>
      <dgm:spPr/>
    </dgm:pt>
    <dgm:pt modelId="{A5B4F49E-69CA-4D8E-A6D2-9ECD0A5B65DB}" type="pres">
      <dgm:prSet presAssocID="{FB9F6CF7-71AA-4D44-8FBA-1EBA919CD50E}" presName="horzFour" presStyleCnt="0"/>
      <dgm:spPr/>
    </dgm:pt>
    <dgm:pt modelId="{27FF48DE-A122-4783-A681-B0CD8D001C33}" type="pres">
      <dgm:prSet presAssocID="{988C5F0A-715E-46E6-AC47-7183B239EC3F}" presName="vertFour" presStyleCnt="0">
        <dgm:presLayoutVars>
          <dgm:chPref val="3"/>
        </dgm:presLayoutVars>
      </dgm:prSet>
      <dgm:spPr/>
    </dgm:pt>
    <dgm:pt modelId="{AAF6A394-9BA8-4EEC-90D6-C7D96E6AD529}" type="pres">
      <dgm:prSet presAssocID="{988C5F0A-715E-46E6-AC47-7183B239EC3F}" presName="txFour" presStyleLbl="node4" presStyleIdx="11" presStyleCnt="14">
        <dgm:presLayoutVars>
          <dgm:chPref val="3"/>
        </dgm:presLayoutVars>
      </dgm:prSet>
      <dgm:spPr/>
    </dgm:pt>
    <dgm:pt modelId="{C4A3521C-0F00-41CA-9542-3C8088722D7B}" type="pres">
      <dgm:prSet presAssocID="{988C5F0A-715E-46E6-AC47-7183B239EC3F}" presName="horzFour" presStyleCnt="0"/>
      <dgm:spPr/>
    </dgm:pt>
    <dgm:pt modelId="{5BB6AF1C-0F1A-42FD-B747-6E8BAAD5147B}" type="pres">
      <dgm:prSet presAssocID="{09F582E3-74F9-42FD-8523-61F455DD3740}" presName="sibSpaceFour" presStyleCnt="0"/>
      <dgm:spPr/>
    </dgm:pt>
    <dgm:pt modelId="{ABD0D511-C564-4638-A701-3B425CC07132}" type="pres">
      <dgm:prSet presAssocID="{C6C6B245-598E-4D01-B2D1-6D0CF572EB7D}" presName="vertFour" presStyleCnt="0">
        <dgm:presLayoutVars>
          <dgm:chPref val="3"/>
        </dgm:presLayoutVars>
      </dgm:prSet>
      <dgm:spPr/>
    </dgm:pt>
    <dgm:pt modelId="{7BE67631-06B6-4965-A375-BAB720960ACA}" type="pres">
      <dgm:prSet presAssocID="{C6C6B245-598E-4D01-B2D1-6D0CF572EB7D}" presName="txFour" presStyleLbl="node4" presStyleIdx="12" presStyleCnt="14">
        <dgm:presLayoutVars>
          <dgm:chPref val="3"/>
        </dgm:presLayoutVars>
      </dgm:prSet>
      <dgm:spPr/>
    </dgm:pt>
    <dgm:pt modelId="{18871D70-7344-4B88-AE41-765CDAC5923E}" type="pres">
      <dgm:prSet presAssocID="{C6C6B245-598E-4D01-B2D1-6D0CF572EB7D}" presName="parTransFour" presStyleCnt="0"/>
      <dgm:spPr/>
    </dgm:pt>
    <dgm:pt modelId="{602499D8-45E5-4382-937D-D7188C7A241A}" type="pres">
      <dgm:prSet presAssocID="{C6C6B245-598E-4D01-B2D1-6D0CF572EB7D}" presName="horzFour" presStyleCnt="0"/>
      <dgm:spPr/>
    </dgm:pt>
    <dgm:pt modelId="{3272B0A3-5995-416C-8D35-21A6D86BC2C5}" type="pres">
      <dgm:prSet presAssocID="{2C28101A-7FB5-4ABC-AC79-1788EFD25B6E}" presName="vertFour" presStyleCnt="0">
        <dgm:presLayoutVars>
          <dgm:chPref val="3"/>
        </dgm:presLayoutVars>
      </dgm:prSet>
      <dgm:spPr/>
    </dgm:pt>
    <dgm:pt modelId="{388B0B4A-7CDC-45ED-A20F-5CA46661BEE2}" type="pres">
      <dgm:prSet presAssocID="{2C28101A-7FB5-4ABC-AC79-1788EFD25B6E}" presName="txFour" presStyleLbl="node4" presStyleIdx="13" presStyleCnt="14">
        <dgm:presLayoutVars>
          <dgm:chPref val="3"/>
        </dgm:presLayoutVars>
      </dgm:prSet>
      <dgm:spPr/>
    </dgm:pt>
    <dgm:pt modelId="{BA3E8BB4-F698-4CC8-9516-8D4F188F44D5}" type="pres">
      <dgm:prSet presAssocID="{2C28101A-7FB5-4ABC-AC79-1788EFD25B6E}" presName="horzFour" presStyleCnt="0"/>
      <dgm:spPr/>
    </dgm:pt>
  </dgm:ptLst>
  <dgm:cxnLst>
    <dgm:cxn modelId="{165C3600-EBE6-4813-83E6-5FA9CD8AF6CA}" srcId="{FB9F6CF7-71AA-4D44-8FBA-1EBA919CD50E}" destId="{988C5F0A-715E-46E6-AC47-7183B239EC3F}" srcOrd="0" destOrd="0" parTransId="{DC816A4E-1F3F-46AC-B189-0B462B546649}" sibTransId="{FE2B8DA5-15AE-4B9A-BD9D-6F7B3E6B9422}"/>
    <dgm:cxn modelId="{7EE54700-2F18-44DF-BC5D-C8BA1A7B1730}" srcId="{295DD207-342B-4D35-BF68-842680D1438D}" destId="{62343B62-A127-42FF-8B7B-2CE28300D68F}" srcOrd="0" destOrd="0" parTransId="{A4170181-DC26-40B8-9B78-C78A03A680A5}" sibTransId="{B4D173B1-066E-48DC-84B8-EA9396931A45}"/>
    <dgm:cxn modelId="{27454503-D966-4CF5-9E54-FC6C84763A82}" srcId="{2C2CB256-C84E-4EF5-92F2-532905AF6CD5}" destId="{921966B2-4A5B-49D3-8728-94BFB98DCBDE}" srcOrd="0" destOrd="0" parTransId="{F5EEFD13-A115-47E9-A131-5BFB82ABCC11}" sibTransId="{45777A99-FF12-4440-B3CB-796B3F7EDAD0}"/>
    <dgm:cxn modelId="{87D09E05-A7DD-4F0D-809C-D7E4ACB72CFF}" type="presOf" srcId="{CE63DAF4-7A58-42AF-A864-1D5E5A984EC4}" destId="{22F5E020-9F6A-4655-BC97-451520729F2B}" srcOrd="0" destOrd="0" presId="urn:microsoft.com/office/officeart/2005/8/layout/hierarchy4"/>
    <dgm:cxn modelId="{5AAECF05-21E5-431A-85C9-54CA019CD93E}" srcId="{921966B2-4A5B-49D3-8728-94BFB98DCBDE}" destId="{62D51E2F-332E-45D2-A090-E7EC16DB6E36}" srcOrd="0" destOrd="0" parTransId="{BCEAA296-CF1C-4DB6-AD1B-21F9720AA1A5}" sibTransId="{F9105485-F467-4159-8EE4-3511E09F45D4}"/>
    <dgm:cxn modelId="{2E6CEA18-8806-4E3C-9E8A-FE0952FAC367}" type="presOf" srcId="{9AA0EBAE-3C87-4F40-AA33-B0E7759E6341}" destId="{9821F1CE-3A70-464A-A86C-877B0F462C40}" srcOrd="0" destOrd="0" presId="urn:microsoft.com/office/officeart/2005/8/layout/hierarchy4"/>
    <dgm:cxn modelId="{F88A921A-C432-4FF9-B1FC-F6B988769372}" type="presOf" srcId="{295DD207-342B-4D35-BF68-842680D1438D}" destId="{0B4DB6AA-0138-4A15-A481-AD6DBFE3DAB0}" srcOrd="0" destOrd="0" presId="urn:microsoft.com/office/officeart/2005/8/layout/hierarchy4"/>
    <dgm:cxn modelId="{6B44E322-1C6B-41C7-B71C-A1504EC1B825}" type="presOf" srcId="{921966B2-4A5B-49D3-8728-94BFB98DCBDE}" destId="{F2D0CCE0-FF26-4F61-BDED-C6169A92DD43}" srcOrd="0" destOrd="0" presId="urn:microsoft.com/office/officeart/2005/8/layout/hierarchy4"/>
    <dgm:cxn modelId="{E480F12D-479E-46B4-9B84-2347857B8211}" type="presOf" srcId="{948DA70F-8B67-4101-87E7-6B5A9FCBD557}" destId="{00D34687-23DA-4D39-AA5F-CE23AE5A2109}" srcOrd="0" destOrd="0" presId="urn:microsoft.com/office/officeart/2005/8/layout/hierarchy4"/>
    <dgm:cxn modelId="{0083992F-BF86-4DE8-B1E0-E7799C64EF14}" srcId="{D8E2544A-F8A1-4853-9336-B0C84BBFD5EF}" destId="{CE63DAF4-7A58-42AF-A864-1D5E5A984EC4}" srcOrd="0" destOrd="0" parTransId="{C9C55658-320C-4802-BC9D-9071D8A8F7FE}" sibTransId="{2CF5AD91-8A0C-4729-B030-2AA9FD3618D6}"/>
    <dgm:cxn modelId="{173FB02F-E92F-4CB2-B499-AACD508E87BA}" type="presOf" srcId="{986BBD1D-D1D1-47DE-9BD3-E77C496A10ED}" destId="{4D3E2243-3CE2-4733-998C-E60A14CF7991}" srcOrd="0" destOrd="0" presId="urn:microsoft.com/office/officeart/2005/8/layout/hierarchy4"/>
    <dgm:cxn modelId="{87934434-669E-4D79-BFCD-60F023500574}" type="presOf" srcId="{B25611CA-7865-47D7-AEBA-B6E99BF3CD4B}" destId="{F47E866E-85BB-4A4B-BD2C-4FFF0DC46CCC}" srcOrd="0" destOrd="0" presId="urn:microsoft.com/office/officeart/2005/8/layout/hierarchy4"/>
    <dgm:cxn modelId="{0727B544-F78E-4A25-8C9D-413950762BAD}" type="presOf" srcId="{9472A1D6-9B40-4360-8CD8-B783D0748E77}" destId="{E7DE84E8-50FC-4664-B1C6-C2434A69096E}" srcOrd="0" destOrd="0" presId="urn:microsoft.com/office/officeart/2005/8/layout/hierarchy4"/>
    <dgm:cxn modelId="{E228144F-D0EE-4A68-8B03-0C26CF644908}" srcId="{2C2CB256-C84E-4EF5-92F2-532905AF6CD5}" destId="{FB9F6CF7-71AA-4D44-8FBA-1EBA919CD50E}" srcOrd="1" destOrd="0" parTransId="{6D1EAA5F-03B4-4C7B-B056-DCB5D4C627AC}" sibTransId="{09F582E3-74F9-42FD-8523-61F455DD3740}"/>
    <dgm:cxn modelId="{E6869750-4749-4F40-A518-117EAE6ED844}" srcId="{C6C6B245-598E-4D01-B2D1-6D0CF572EB7D}" destId="{2C28101A-7FB5-4ABC-AC79-1788EFD25B6E}" srcOrd="0" destOrd="0" parTransId="{609E83F4-1371-4E55-A54C-E4F79AF5433A}" sibTransId="{1B2A322F-FBFE-4CD3-A429-039041E45D36}"/>
    <dgm:cxn modelId="{8290F653-D269-4173-9A1C-B6D70A854E9B}" srcId="{B25611CA-7865-47D7-AEBA-B6E99BF3CD4B}" destId="{9AA0EBAE-3C87-4F40-AA33-B0E7759E6341}" srcOrd="0" destOrd="0" parTransId="{DE4BFCB4-2908-4907-AEB9-84E66FD63ACC}" sibTransId="{FC5A4914-60A2-457D-AA30-733B3F9FA395}"/>
    <dgm:cxn modelId="{DFDA4478-FFE7-429B-AEEF-42DB473B2B1F}" srcId="{62343B62-A127-42FF-8B7B-2CE28300D68F}" destId="{B25611CA-7865-47D7-AEBA-B6E99BF3CD4B}" srcOrd="0" destOrd="0" parTransId="{73F4149A-10EA-4AFB-B712-108BBB35AC27}" sibTransId="{6E2CE565-E794-476E-AE47-67549686EAAB}"/>
    <dgm:cxn modelId="{7D7CB179-B8F7-45E4-9BD5-2CAC4AEDFEFC}" srcId="{986BBD1D-D1D1-47DE-9BD3-E77C496A10ED}" destId="{E7DE5BD5-38A9-49D9-8EF7-6739EF6E7ADA}" srcOrd="0" destOrd="0" parTransId="{719F36BC-B22C-45C8-A406-CC3296A0F88F}" sibTransId="{2824524A-8D9F-49E4-B444-484D0F9B4497}"/>
    <dgm:cxn modelId="{ED7EF37A-41E1-40EB-A8A1-BAA215E12E7C}" srcId="{92E21D7E-CEDA-4C0F-8A6D-300768C04A6D}" destId="{D8E2544A-F8A1-4853-9336-B0C84BBFD5EF}" srcOrd="0" destOrd="0" parTransId="{474B0C4E-E707-4090-BB17-25E8C6E6472C}" sibTransId="{C10F310D-D66C-456F-8D6C-9E721D050C0E}"/>
    <dgm:cxn modelId="{CD0AE384-5349-4A7A-A61D-4915F1A573E4}" type="presOf" srcId="{62343B62-A127-42FF-8B7B-2CE28300D68F}" destId="{CE44EB03-E475-4AED-9147-505C94143A95}" srcOrd="0" destOrd="0" presId="urn:microsoft.com/office/officeart/2005/8/layout/hierarchy4"/>
    <dgm:cxn modelId="{6F6B588D-6AEF-4237-B00E-BFAC2C89CD26}" srcId="{CE63DAF4-7A58-42AF-A864-1D5E5A984EC4}" destId="{948DA70F-8B67-4101-87E7-6B5A9FCBD557}" srcOrd="0" destOrd="0" parTransId="{AEBEFA17-18E4-4154-AF89-698CC5417A0B}" sibTransId="{FFDDD481-A7A3-4770-9C35-F0FBBF73B5F4}"/>
    <dgm:cxn modelId="{B6FA9C91-1830-414D-B760-5FE7BB9432AC}" srcId="{E7DE5BD5-38A9-49D9-8EF7-6739EF6E7ADA}" destId="{2C2CB256-C84E-4EF5-92F2-532905AF6CD5}" srcOrd="0" destOrd="0" parTransId="{E0CEA864-FC8D-470D-9E5E-85FD0D28BAF0}" sibTransId="{57F87A5E-BFF8-4FC9-BAB6-D22A60257BD7}"/>
    <dgm:cxn modelId="{1B014A95-AA03-4F94-9DF2-9C970E3FB857}" srcId="{9AA0EBAE-3C87-4F40-AA33-B0E7759E6341}" destId="{92E21D7E-CEDA-4C0F-8A6D-300768C04A6D}" srcOrd="0" destOrd="0" parTransId="{E77465B0-FB19-470E-903D-C6B672F13295}" sibTransId="{034176F9-48B5-45AE-940D-D12357852DFF}"/>
    <dgm:cxn modelId="{2086559E-10BC-4EF4-A066-F0E80969011F}" type="presOf" srcId="{2C28101A-7FB5-4ABC-AC79-1788EFD25B6E}" destId="{388B0B4A-7CDC-45ED-A20F-5CA46661BEE2}" srcOrd="0" destOrd="0" presId="urn:microsoft.com/office/officeart/2005/8/layout/hierarchy4"/>
    <dgm:cxn modelId="{30B2DEAA-DB10-405D-AD81-BD4F9F66CED9}" srcId="{9472A1D6-9B40-4360-8CD8-B783D0748E77}" destId="{295DD207-342B-4D35-BF68-842680D1438D}" srcOrd="0" destOrd="0" parTransId="{AA4CABAD-865D-46FE-8D55-DE60DA89A42B}" sibTransId="{96107D6E-8DE5-41AB-822B-50A98776E20A}"/>
    <dgm:cxn modelId="{6FFA34AD-F8A3-4BC9-9CDA-F0B40AF1EBFB}" type="presOf" srcId="{D8E2544A-F8A1-4853-9336-B0C84BBFD5EF}" destId="{4CFCF721-07E9-47CF-AD0D-319E2740973C}" srcOrd="0" destOrd="0" presId="urn:microsoft.com/office/officeart/2005/8/layout/hierarchy4"/>
    <dgm:cxn modelId="{95862AC6-14C4-4EC9-93E1-FB88097D8C6F}" srcId="{2C2CB256-C84E-4EF5-92F2-532905AF6CD5}" destId="{C6C6B245-598E-4D01-B2D1-6D0CF572EB7D}" srcOrd="2" destOrd="0" parTransId="{C64269B0-3576-4662-8A58-BA4DEF1FB378}" sibTransId="{E4D547B8-9033-4C81-9D02-250A239DB9DA}"/>
    <dgm:cxn modelId="{67FF02CA-153B-4C8A-83DA-823F416E6A49}" type="presOf" srcId="{FB9F6CF7-71AA-4D44-8FBA-1EBA919CD50E}" destId="{99D44C64-CAAC-43D5-81FE-E5C18F7CB080}" srcOrd="0" destOrd="0" presId="urn:microsoft.com/office/officeart/2005/8/layout/hierarchy4"/>
    <dgm:cxn modelId="{1473E3D3-3EC7-413C-8BEE-E976412B7E9F}" srcId="{948DA70F-8B67-4101-87E7-6B5A9FCBD557}" destId="{986BBD1D-D1D1-47DE-9BD3-E77C496A10ED}" srcOrd="0" destOrd="0" parTransId="{11F8CF9A-FA24-44B1-8B40-79BC8ABF3D54}" sibTransId="{1068D731-3BAF-494C-8B8F-88DF042BD94E}"/>
    <dgm:cxn modelId="{43A661E4-B132-4D83-AA1F-D1D030E75FDC}" type="presOf" srcId="{92E21D7E-CEDA-4C0F-8A6D-300768C04A6D}" destId="{BAA73827-0DC1-4A3F-AFB4-F56623AF777F}" srcOrd="0" destOrd="0" presId="urn:microsoft.com/office/officeart/2005/8/layout/hierarchy4"/>
    <dgm:cxn modelId="{65FFE3ED-B2C6-4478-8D0F-AED17DB34284}" type="presOf" srcId="{62D51E2F-332E-45D2-A090-E7EC16DB6E36}" destId="{999ABEF8-6998-431D-91DB-AB9F931176EE}" srcOrd="0" destOrd="0" presId="urn:microsoft.com/office/officeart/2005/8/layout/hierarchy4"/>
    <dgm:cxn modelId="{45F2EFED-9A40-4475-A159-AD218A2CE383}" type="presOf" srcId="{2C2CB256-C84E-4EF5-92F2-532905AF6CD5}" destId="{32C3ADB3-D2CD-4D80-9093-AAFBFF79E770}" srcOrd="0" destOrd="0" presId="urn:microsoft.com/office/officeart/2005/8/layout/hierarchy4"/>
    <dgm:cxn modelId="{FA728AF5-EE92-4A9B-AB83-F1A6BE5884C5}" type="presOf" srcId="{C6C6B245-598E-4D01-B2D1-6D0CF572EB7D}" destId="{7BE67631-06B6-4965-A375-BAB720960ACA}" srcOrd="0" destOrd="0" presId="urn:microsoft.com/office/officeart/2005/8/layout/hierarchy4"/>
    <dgm:cxn modelId="{E34129FE-0A05-499B-939E-08443002E392}" type="presOf" srcId="{E7DE5BD5-38A9-49D9-8EF7-6739EF6E7ADA}" destId="{6D93B9B2-F881-4C65-950D-EC5C2EC6CF13}" srcOrd="0" destOrd="0" presId="urn:microsoft.com/office/officeart/2005/8/layout/hierarchy4"/>
    <dgm:cxn modelId="{129A4BFF-18F6-4BD8-AF67-CA257C03A5CE}" type="presOf" srcId="{988C5F0A-715E-46E6-AC47-7183B239EC3F}" destId="{AAF6A394-9BA8-4EEC-90D6-C7D96E6AD529}" srcOrd="0" destOrd="0" presId="urn:microsoft.com/office/officeart/2005/8/layout/hierarchy4"/>
    <dgm:cxn modelId="{5E463033-F16E-40B1-810C-0F919114E146}" type="presParOf" srcId="{E7DE84E8-50FC-4664-B1C6-C2434A69096E}" destId="{ECE98C38-1BBC-44F6-9DD7-E8FFD12F6B48}" srcOrd="0" destOrd="0" presId="urn:microsoft.com/office/officeart/2005/8/layout/hierarchy4"/>
    <dgm:cxn modelId="{4F776D84-5107-46EC-ABBA-786F0B7B9DDE}" type="presParOf" srcId="{ECE98C38-1BBC-44F6-9DD7-E8FFD12F6B48}" destId="{0B4DB6AA-0138-4A15-A481-AD6DBFE3DAB0}" srcOrd="0" destOrd="0" presId="urn:microsoft.com/office/officeart/2005/8/layout/hierarchy4"/>
    <dgm:cxn modelId="{6D64439F-0C54-41AA-9327-72EE3236EF39}" type="presParOf" srcId="{ECE98C38-1BBC-44F6-9DD7-E8FFD12F6B48}" destId="{5075C7A4-DF2C-467A-9E4E-381A1324CCA1}" srcOrd="1" destOrd="0" presId="urn:microsoft.com/office/officeart/2005/8/layout/hierarchy4"/>
    <dgm:cxn modelId="{E42F6C3F-0B15-4BC5-A366-B8F63CCFF64B}" type="presParOf" srcId="{ECE98C38-1BBC-44F6-9DD7-E8FFD12F6B48}" destId="{F51CA2CB-7E99-4E35-B9C3-F9B140995372}" srcOrd="2" destOrd="0" presId="urn:microsoft.com/office/officeart/2005/8/layout/hierarchy4"/>
    <dgm:cxn modelId="{C3C07C83-927E-4944-94FC-8A1DF4D85A87}" type="presParOf" srcId="{F51CA2CB-7E99-4E35-B9C3-F9B140995372}" destId="{38923F10-1E9A-40CD-B6B6-BFB10057CFC2}" srcOrd="0" destOrd="0" presId="urn:microsoft.com/office/officeart/2005/8/layout/hierarchy4"/>
    <dgm:cxn modelId="{FBE167DA-7654-479E-87F6-C43484B3640E}" type="presParOf" srcId="{38923F10-1E9A-40CD-B6B6-BFB10057CFC2}" destId="{CE44EB03-E475-4AED-9147-505C94143A95}" srcOrd="0" destOrd="0" presId="urn:microsoft.com/office/officeart/2005/8/layout/hierarchy4"/>
    <dgm:cxn modelId="{56A57522-0601-41DC-B19F-4335EEF768B1}" type="presParOf" srcId="{38923F10-1E9A-40CD-B6B6-BFB10057CFC2}" destId="{569BC35E-D967-4E83-ACDA-AE0C881BAB8A}" srcOrd="1" destOrd="0" presId="urn:microsoft.com/office/officeart/2005/8/layout/hierarchy4"/>
    <dgm:cxn modelId="{83A226D7-B498-4814-B822-108A57BBE868}" type="presParOf" srcId="{38923F10-1E9A-40CD-B6B6-BFB10057CFC2}" destId="{D91141FB-0399-47F8-BE6E-9E444E850F45}" srcOrd="2" destOrd="0" presId="urn:microsoft.com/office/officeart/2005/8/layout/hierarchy4"/>
    <dgm:cxn modelId="{966FBD26-69D3-4D09-AA6B-065047AA7A9A}" type="presParOf" srcId="{D91141FB-0399-47F8-BE6E-9E444E850F45}" destId="{C9E03361-0AD5-4568-8A10-33984F98239B}" srcOrd="0" destOrd="0" presId="urn:microsoft.com/office/officeart/2005/8/layout/hierarchy4"/>
    <dgm:cxn modelId="{0EF1F345-0301-438F-AD9C-B3B1A55C9B6B}" type="presParOf" srcId="{C9E03361-0AD5-4568-8A10-33984F98239B}" destId="{F47E866E-85BB-4A4B-BD2C-4FFF0DC46CCC}" srcOrd="0" destOrd="0" presId="urn:microsoft.com/office/officeart/2005/8/layout/hierarchy4"/>
    <dgm:cxn modelId="{48C4E252-6A3F-4D3F-B970-0651F311A4DC}" type="presParOf" srcId="{C9E03361-0AD5-4568-8A10-33984F98239B}" destId="{32CE1AAA-FE22-400A-9B2D-483203C4ADF2}" srcOrd="1" destOrd="0" presId="urn:microsoft.com/office/officeart/2005/8/layout/hierarchy4"/>
    <dgm:cxn modelId="{E5EE4FA6-D613-47BE-8717-7B3F292F3B05}" type="presParOf" srcId="{C9E03361-0AD5-4568-8A10-33984F98239B}" destId="{5EE6AC99-2A39-4E25-BAAC-799911558E47}" srcOrd="2" destOrd="0" presId="urn:microsoft.com/office/officeart/2005/8/layout/hierarchy4"/>
    <dgm:cxn modelId="{954B45F5-9224-49B4-96ED-80AB9B115B79}" type="presParOf" srcId="{5EE6AC99-2A39-4E25-BAAC-799911558E47}" destId="{5436546F-2E59-4229-80EB-69032C51EA49}" srcOrd="0" destOrd="0" presId="urn:microsoft.com/office/officeart/2005/8/layout/hierarchy4"/>
    <dgm:cxn modelId="{9DA992BA-BE0A-4A85-B917-738F95C58CD9}" type="presParOf" srcId="{5436546F-2E59-4229-80EB-69032C51EA49}" destId="{9821F1CE-3A70-464A-A86C-877B0F462C40}" srcOrd="0" destOrd="0" presId="urn:microsoft.com/office/officeart/2005/8/layout/hierarchy4"/>
    <dgm:cxn modelId="{D99FA35F-F530-4862-A8C8-C8765121AF01}" type="presParOf" srcId="{5436546F-2E59-4229-80EB-69032C51EA49}" destId="{9C19CF0A-2DBE-4403-86FB-F79B07988392}" srcOrd="1" destOrd="0" presId="urn:microsoft.com/office/officeart/2005/8/layout/hierarchy4"/>
    <dgm:cxn modelId="{1ED03FF4-9961-4651-9576-689EA1726520}" type="presParOf" srcId="{5436546F-2E59-4229-80EB-69032C51EA49}" destId="{63E9FFEA-AD99-43EA-8B4B-FA1854D9ADF6}" srcOrd="2" destOrd="0" presId="urn:microsoft.com/office/officeart/2005/8/layout/hierarchy4"/>
    <dgm:cxn modelId="{4557178A-897B-4D58-B70F-EA5FEB2B885C}" type="presParOf" srcId="{63E9FFEA-AD99-43EA-8B4B-FA1854D9ADF6}" destId="{1EC3BA00-9146-4DFF-8E9E-A9EB6B935B21}" srcOrd="0" destOrd="0" presId="urn:microsoft.com/office/officeart/2005/8/layout/hierarchy4"/>
    <dgm:cxn modelId="{AD1C6969-F112-4411-82F7-763BD6E1D0E2}" type="presParOf" srcId="{1EC3BA00-9146-4DFF-8E9E-A9EB6B935B21}" destId="{BAA73827-0DC1-4A3F-AFB4-F56623AF777F}" srcOrd="0" destOrd="0" presId="urn:microsoft.com/office/officeart/2005/8/layout/hierarchy4"/>
    <dgm:cxn modelId="{8217A74D-2DDF-49B2-8521-1BF907941233}" type="presParOf" srcId="{1EC3BA00-9146-4DFF-8E9E-A9EB6B935B21}" destId="{5AC3163F-B463-47DD-886E-0BB1735A80AE}" srcOrd="1" destOrd="0" presId="urn:microsoft.com/office/officeart/2005/8/layout/hierarchy4"/>
    <dgm:cxn modelId="{2DE12D3E-47E6-49B0-A5DB-D6D6D7B4004D}" type="presParOf" srcId="{1EC3BA00-9146-4DFF-8E9E-A9EB6B935B21}" destId="{7DEAC629-4247-4AC1-904E-8448FACBF279}" srcOrd="2" destOrd="0" presId="urn:microsoft.com/office/officeart/2005/8/layout/hierarchy4"/>
    <dgm:cxn modelId="{B2752DE4-9E1C-42B0-9237-4141CF771528}" type="presParOf" srcId="{7DEAC629-4247-4AC1-904E-8448FACBF279}" destId="{7A1D62A4-3F56-4F8F-B66F-E7C748AF4E7A}" srcOrd="0" destOrd="0" presId="urn:microsoft.com/office/officeart/2005/8/layout/hierarchy4"/>
    <dgm:cxn modelId="{73DC356B-A6F3-4A91-866A-A1D5BD59BC0D}" type="presParOf" srcId="{7A1D62A4-3F56-4F8F-B66F-E7C748AF4E7A}" destId="{4CFCF721-07E9-47CF-AD0D-319E2740973C}" srcOrd="0" destOrd="0" presId="urn:microsoft.com/office/officeart/2005/8/layout/hierarchy4"/>
    <dgm:cxn modelId="{A261548E-1C56-45AF-8BF8-145B4B04D9DC}" type="presParOf" srcId="{7A1D62A4-3F56-4F8F-B66F-E7C748AF4E7A}" destId="{D08B96A0-146F-43DA-B92C-8A838D17E72B}" srcOrd="1" destOrd="0" presId="urn:microsoft.com/office/officeart/2005/8/layout/hierarchy4"/>
    <dgm:cxn modelId="{526EAF42-5653-425B-8485-D98BA7AC5E6F}" type="presParOf" srcId="{7A1D62A4-3F56-4F8F-B66F-E7C748AF4E7A}" destId="{937F3C5B-0EFA-4A26-A382-5E530AFA9323}" srcOrd="2" destOrd="0" presId="urn:microsoft.com/office/officeart/2005/8/layout/hierarchy4"/>
    <dgm:cxn modelId="{A2084FE5-F51E-4A7E-AD35-AA5B0AE9E450}" type="presParOf" srcId="{937F3C5B-0EFA-4A26-A382-5E530AFA9323}" destId="{6B0F6217-78FA-442C-B8B0-FC744E950952}" srcOrd="0" destOrd="0" presId="urn:microsoft.com/office/officeart/2005/8/layout/hierarchy4"/>
    <dgm:cxn modelId="{F8D899B8-5A8E-4DCC-87A8-209C12B378A0}" type="presParOf" srcId="{6B0F6217-78FA-442C-B8B0-FC744E950952}" destId="{22F5E020-9F6A-4655-BC97-451520729F2B}" srcOrd="0" destOrd="0" presId="urn:microsoft.com/office/officeart/2005/8/layout/hierarchy4"/>
    <dgm:cxn modelId="{3A6829DF-0C46-4234-BDB1-382A851589C8}" type="presParOf" srcId="{6B0F6217-78FA-442C-B8B0-FC744E950952}" destId="{890EA0F0-48D8-412E-ABFD-95BF5372E7FB}" srcOrd="1" destOrd="0" presId="urn:microsoft.com/office/officeart/2005/8/layout/hierarchy4"/>
    <dgm:cxn modelId="{AFA4FA17-3203-4770-B98B-64A84FBB1457}" type="presParOf" srcId="{6B0F6217-78FA-442C-B8B0-FC744E950952}" destId="{A7B73303-7493-4BBB-914D-5B1AD3E21F33}" srcOrd="2" destOrd="0" presId="urn:microsoft.com/office/officeart/2005/8/layout/hierarchy4"/>
    <dgm:cxn modelId="{8BE7A2F4-126B-428C-8940-C98C853F9620}" type="presParOf" srcId="{A7B73303-7493-4BBB-914D-5B1AD3E21F33}" destId="{08A351FA-7B6F-4318-934C-287A45DA8167}" srcOrd="0" destOrd="0" presId="urn:microsoft.com/office/officeart/2005/8/layout/hierarchy4"/>
    <dgm:cxn modelId="{1EED77DC-8DDC-4FB7-8395-E44CA3FB9DBA}" type="presParOf" srcId="{08A351FA-7B6F-4318-934C-287A45DA8167}" destId="{00D34687-23DA-4D39-AA5F-CE23AE5A2109}" srcOrd="0" destOrd="0" presId="urn:microsoft.com/office/officeart/2005/8/layout/hierarchy4"/>
    <dgm:cxn modelId="{1BFE40DF-2B60-49D0-9023-FD484A84C33B}" type="presParOf" srcId="{08A351FA-7B6F-4318-934C-287A45DA8167}" destId="{B6224CBA-5B2D-43F8-8E82-8DC503C9F0EA}" srcOrd="1" destOrd="0" presId="urn:microsoft.com/office/officeart/2005/8/layout/hierarchy4"/>
    <dgm:cxn modelId="{28525D0C-BDCC-45FC-B888-03F14AACE7D0}" type="presParOf" srcId="{08A351FA-7B6F-4318-934C-287A45DA8167}" destId="{78EB21BD-34EB-4AF9-B5F4-ED1E029EAA60}" srcOrd="2" destOrd="0" presId="urn:microsoft.com/office/officeart/2005/8/layout/hierarchy4"/>
    <dgm:cxn modelId="{60EEA696-36F4-4B74-927C-8FE2C328A5C2}" type="presParOf" srcId="{78EB21BD-34EB-4AF9-B5F4-ED1E029EAA60}" destId="{A2D5DFC0-F3A4-47F4-95ED-B1731AEE7D37}" srcOrd="0" destOrd="0" presId="urn:microsoft.com/office/officeart/2005/8/layout/hierarchy4"/>
    <dgm:cxn modelId="{9CDCF6DE-305F-49E7-A664-285117339A08}" type="presParOf" srcId="{A2D5DFC0-F3A4-47F4-95ED-B1731AEE7D37}" destId="{4D3E2243-3CE2-4733-998C-E60A14CF7991}" srcOrd="0" destOrd="0" presId="urn:microsoft.com/office/officeart/2005/8/layout/hierarchy4"/>
    <dgm:cxn modelId="{4C7DCD3F-194F-4C67-B920-D32C2541D25B}" type="presParOf" srcId="{A2D5DFC0-F3A4-47F4-95ED-B1731AEE7D37}" destId="{618D2A64-0A3F-4BC5-BAA5-2852A505B85D}" srcOrd="1" destOrd="0" presId="urn:microsoft.com/office/officeart/2005/8/layout/hierarchy4"/>
    <dgm:cxn modelId="{85DE3519-96AB-488C-BA97-82ADF6D4837C}" type="presParOf" srcId="{A2D5DFC0-F3A4-47F4-95ED-B1731AEE7D37}" destId="{A8D6F73D-E6D9-49C5-A350-CAA5B4357214}" srcOrd="2" destOrd="0" presId="urn:microsoft.com/office/officeart/2005/8/layout/hierarchy4"/>
    <dgm:cxn modelId="{5D017453-D92A-4148-BD43-702CBDC9C174}" type="presParOf" srcId="{A8D6F73D-E6D9-49C5-A350-CAA5B4357214}" destId="{40848A38-151F-4DA1-9CB5-6F09EB393385}" srcOrd="0" destOrd="0" presId="urn:microsoft.com/office/officeart/2005/8/layout/hierarchy4"/>
    <dgm:cxn modelId="{2E95C0E0-83CD-445D-AB60-15AE4936AD3D}" type="presParOf" srcId="{40848A38-151F-4DA1-9CB5-6F09EB393385}" destId="{6D93B9B2-F881-4C65-950D-EC5C2EC6CF13}" srcOrd="0" destOrd="0" presId="urn:microsoft.com/office/officeart/2005/8/layout/hierarchy4"/>
    <dgm:cxn modelId="{6D14128B-60C3-4864-A9D0-3867F9223C53}" type="presParOf" srcId="{40848A38-151F-4DA1-9CB5-6F09EB393385}" destId="{A772655E-7728-4B42-9F3B-187B3A82193F}" srcOrd="1" destOrd="0" presId="urn:microsoft.com/office/officeart/2005/8/layout/hierarchy4"/>
    <dgm:cxn modelId="{B43771FD-9928-48A6-93BA-51535C0CF23E}" type="presParOf" srcId="{40848A38-151F-4DA1-9CB5-6F09EB393385}" destId="{8F5D8D73-904C-4E79-8A50-A38EE56E8C45}" srcOrd="2" destOrd="0" presId="urn:microsoft.com/office/officeart/2005/8/layout/hierarchy4"/>
    <dgm:cxn modelId="{C1FC62E5-E93F-49E5-8E0F-C3B2590480F1}" type="presParOf" srcId="{8F5D8D73-904C-4E79-8A50-A38EE56E8C45}" destId="{2922197E-5182-4BD6-8D23-BBFAC89C5558}" srcOrd="0" destOrd="0" presId="urn:microsoft.com/office/officeart/2005/8/layout/hierarchy4"/>
    <dgm:cxn modelId="{BC067D99-70EA-4347-BC11-2DDDFCDD1731}" type="presParOf" srcId="{2922197E-5182-4BD6-8D23-BBFAC89C5558}" destId="{32C3ADB3-D2CD-4D80-9093-AAFBFF79E770}" srcOrd="0" destOrd="0" presId="urn:microsoft.com/office/officeart/2005/8/layout/hierarchy4"/>
    <dgm:cxn modelId="{21F31E7D-222A-4877-93C9-0C38178E0D61}" type="presParOf" srcId="{2922197E-5182-4BD6-8D23-BBFAC89C5558}" destId="{861ECF3B-C138-48A2-90EF-56A20E5F497E}" srcOrd="1" destOrd="0" presId="urn:microsoft.com/office/officeart/2005/8/layout/hierarchy4"/>
    <dgm:cxn modelId="{E899CFFD-7B04-48EE-8221-455AA992DD98}" type="presParOf" srcId="{2922197E-5182-4BD6-8D23-BBFAC89C5558}" destId="{87830D22-7214-4F34-9106-0A13282435D8}" srcOrd="2" destOrd="0" presId="urn:microsoft.com/office/officeart/2005/8/layout/hierarchy4"/>
    <dgm:cxn modelId="{3432417F-D063-4F76-9851-346BE146C780}" type="presParOf" srcId="{87830D22-7214-4F34-9106-0A13282435D8}" destId="{9930BA09-89AC-40C7-853E-588534FB9C14}" srcOrd="0" destOrd="0" presId="urn:microsoft.com/office/officeart/2005/8/layout/hierarchy4"/>
    <dgm:cxn modelId="{E9C3724E-47F8-46BF-ACFA-35BB564FBA67}" type="presParOf" srcId="{9930BA09-89AC-40C7-853E-588534FB9C14}" destId="{F2D0CCE0-FF26-4F61-BDED-C6169A92DD43}" srcOrd="0" destOrd="0" presId="urn:microsoft.com/office/officeart/2005/8/layout/hierarchy4"/>
    <dgm:cxn modelId="{E8CF08C7-4E3D-4A0A-9064-385A58C477DE}" type="presParOf" srcId="{9930BA09-89AC-40C7-853E-588534FB9C14}" destId="{BF25B0A9-E25F-4B6D-B0B8-E2AD8D0793CC}" srcOrd="1" destOrd="0" presId="urn:microsoft.com/office/officeart/2005/8/layout/hierarchy4"/>
    <dgm:cxn modelId="{346086B8-0D88-44DC-A3C5-95664463B4EE}" type="presParOf" srcId="{9930BA09-89AC-40C7-853E-588534FB9C14}" destId="{5F186F64-D4AC-4A22-9FA3-54400C7C6E97}" srcOrd="2" destOrd="0" presId="urn:microsoft.com/office/officeart/2005/8/layout/hierarchy4"/>
    <dgm:cxn modelId="{69B8A1F9-7D44-45BA-B357-0B1C3EF92A99}" type="presParOf" srcId="{5F186F64-D4AC-4A22-9FA3-54400C7C6E97}" destId="{FC30BB49-91E1-4DC7-8B6D-F86AF83608FD}" srcOrd="0" destOrd="0" presId="urn:microsoft.com/office/officeart/2005/8/layout/hierarchy4"/>
    <dgm:cxn modelId="{C7576EEC-3AED-4191-BBE7-A658A604750A}" type="presParOf" srcId="{FC30BB49-91E1-4DC7-8B6D-F86AF83608FD}" destId="{999ABEF8-6998-431D-91DB-AB9F931176EE}" srcOrd="0" destOrd="0" presId="urn:microsoft.com/office/officeart/2005/8/layout/hierarchy4"/>
    <dgm:cxn modelId="{D0340D9F-AA48-4104-9B8C-BD8C8E5F80A0}" type="presParOf" srcId="{FC30BB49-91E1-4DC7-8B6D-F86AF83608FD}" destId="{B911B8CE-2947-4443-9D6C-FDD4BF52C0B0}" srcOrd="1" destOrd="0" presId="urn:microsoft.com/office/officeart/2005/8/layout/hierarchy4"/>
    <dgm:cxn modelId="{56CFBBA4-A3DE-4AE7-9546-155A656454E8}" type="presParOf" srcId="{87830D22-7214-4F34-9106-0A13282435D8}" destId="{1383B0BE-EE84-459A-9363-2565AF0C36DD}" srcOrd="1" destOrd="0" presId="urn:microsoft.com/office/officeart/2005/8/layout/hierarchy4"/>
    <dgm:cxn modelId="{21D53B90-F5F9-4D55-B1E0-1366F3523175}" type="presParOf" srcId="{87830D22-7214-4F34-9106-0A13282435D8}" destId="{2A6FBD7D-7053-4FE4-8D58-2DA7A6D6A5F4}" srcOrd="2" destOrd="0" presId="urn:microsoft.com/office/officeart/2005/8/layout/hierarchy4"/>
    <dgm:cxn modelId="{4F29B300-4B85-497C-8A79-DD7F7DAAD39F}" type="presParOf" srcId="{2A6FBD7D-7053-4FE4-8D58-2DA7A6D6A5F4}" destId="{99D44C64-CAAC-43D5-81FE-E5C18F7CB080}" srcOrd="0" destOrd="0" presId="urn:microsoft.com/office/officeart/2005/8/layout/hierarchy4"/>
    <dgm:cxn modelId="{71217A44-F54E-4FB7-AAC8-2FACC79BA239}" type="presParOf" srcId="{2A6FBD7D-7053-4FE4-8D58-2DA7A6D6A5F4}" destId="{6F6ABBDD-2AD6-4007-B4FE-3E25618F1987}" srcOrd="1" destOrd="0" presId="urn:microsoft.com/office/officeart/2005/8/layout/hierarchy4"/>
    <dgm:cxn modelId="{F8DCC5D4-2C50-4926-AFFC-E4E8801EB103}" type="presParOf" srcId="{2A6FBD7D-7053-4FE4-8D58-2DA7A6D6A5F4}" destId="{A5B4F49E-69CA-4D8E-A6D2-9ECD0A5B65DB}" srcOrd="2" destOrd="0" presId="urn:microsoft.com/office/officeart/2005/8/layout/hierarchy4"/>
    <dgm:cxn modelId="{11FEAD6E-CF15-4260-8D5F-E157C2C26C0E}" type="presParOf" srcId="{A5B4F49E-69CA-4D8E-A6D2-9ECD0A5B65DB}" destId="{27FF48DE-A122-4783-A681-B0CD8D001C33}" srcOrd="0" destOrd="0" presId="urn:microsoft.com/office/officeart/2005/8/layout/hierarchy4"/>
    <dgm:cxn modelId="{8DFBDCAD-2FC5-4221-B4D3-70B8C97CC832}" type="presParOf" srcId="{27FF48DE-A122-4783-A681-B0CD8D001C33}" destId="{AAF6A394-9BA8-4EEC-90D6-C7D96E6AD529}" srcOrd="0" destOrd="0" presId="urn:microsoft.com/office/officeart/2005/8/layout/hierarchy4"/>
    <dgm:cxn modelId="{3E282736-6E65-4F0B-A70D-6FB32D0DC76E}" type="presParOf" srcId="{27FF48DE-A122-4783-A681-B0CD8D001C33}" destId="{C4A3521C-0F00-41CA-9542-3C8088722D7B}" srcOrd="1" destOrd="0" presId="urn:microsoft.com/office/officeart/2005/8/layout/hierarchy4"/>
    <dgm:cxn modelId="{1AC193E0-7F73-4D69-AFD3-DC6436EE3A2B}" type="presParOf" srcId="{87830D22-7214-4F34-9106-0A13282435D8}" destId="{5BB6AF1C-0F1A-42FD-B747-6E8BAAD5147B}" srcOrd="3" destOrd="0" presId="urn:microsoft.com/office/officeart/2005/8/layout/hierarchy4"/>
    <dgm:cxn modelId="{A94B3152-9A3C-43C0-8BC2-194225DEAF38}" type="presParOf" srcId="{87830D22-7214-4F34-9106-0A13282435D8}" destId="{ABD0D511-C564-4638-A701-3B425CC07132}" srcOrd="4" destOrd="0" presId="urn:microsoft.com/office/officeart/2005/8/layout/hierarchy4"/>
    <dgm:cxn modelId="{52544D74-5645-406D-962B-000D5692742C}" type="presParOf" srcId="{ABD0D511-C564-4638-A701-3B425CC07132}" destId="{7BE67631-06B6-4965-A375-BAB720960ACA}" srcOrd="0" destOrd="0" presId="urn:microsoft.com/office/officeart/2005/8/layout/hierarchy4"/>
    <dgm:cxn modelId="{AE18FF90-AEC6-43AF-9286-4FC545D90095}" type="presParOf" srcId="{ABD0D511-C564-4638-A701-3B425CC07132}" destId="{18871D70-7344-4B88-AE41-765CDAC5923E}" srcOrd="1" destOrd="0" presId="urn:microsoft.com/office/officeart/2005/8/layout/hierarchy4"/>
    <dgm:cxn modelId="{9BCEA449-D28D-4C07-8229-BD620E32A320}" type="presParOf" srcId="{ABD0D511-C564-4638-A701-3B425CC07132}" destId="{602499D8-45E5-4382-937D-D7188C7A241A}" srcOrd="2" destOrd="0" presId="urn:microsoft.com/office/officeart/2005/8/layout/hierarchy4"/>
    <dgm:cxn modelId="{A21971A3-34A7-4037-BF43-554BE64B0399}" type="presParOf" srcId="{602499D8-45E5-4382-937D-D7188C7A241A}" destId="{3272B0A3-5995-416C-8D35-21A6D86BC2C5}" srcOrd="0" destOrd="0" presId="urn:microsoft.com/office/officeart/2005/8/layout/hierarchy4"/>
    <dgm:cxn modelId="{29F6F304-1FC5-4AAE-A53D-BEB6A365B46A}" type="presParOf" srcId="{3272B0A3-5995-416C-8D35-21A6D86BC2C5}" destId="{388B0B4A-7CDC-45ED-A20F-5CA46661BEE2}" srcOrd="0" destOrd="0" presId="urn:microsoft.com/office/officeart/2005/8/layout/hierarchy4"/>
    <dgm:cxn modelId="{C08C9FE7-88DD-4705-87E5-98F5398F6433}" type="presParOf" srcId="{3272B0A3-5995-416C-8D35-21A6D86BC2C5}" destId="{BA3E8BB4-F698-4CC8-9516-8D4F188F44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DB6AA-0138-4A15-A481-AD6DBFE3DAB0}">
      <dsp:nvSpPr>
        <dsp:cNvPr id="0" name=""/>
        <dsp:cNvSpPr/>
      </dsp:nvSpPr>
      <dsp:spPr>
        <a:xfrm>
          <a:off x="682" y="1471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Protocol ID [2]</a:t>
          </a:r>
        </a:p>
      </dsp:txBody>
      <dsp:txXfrm>
        <a:off x="9222" y="10011"/>
        <a:ext cx="3792083" cy="274491"/>
      </dsp:txXfrm>
    </dsp:sp>
    <dsp:sp modelId="{CE44EB03-E475-4AED-9147-505C94143A95}">
      <dsp:nvSpPr>
        <dsp:cNvPr id="0" name=""/>
        <dsp:cNvSpPr/>
      </dsp:nvSpPr>
      <dsp:spPr>
        <a:xfrm>
          <a:off x="682" y="308672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Protocol Version [1]</a:t>
          </a:r>
        </a:p>
      </dsp:txBody>
      <dsp:txXfrm>
        <a:off x="9222" y="317212"/>
        <a:ext cx="3792083" cy="274491"/>
      </dsp:txXfrm>
    </dsp:sp>
    <dsp:sp modelId="{F47E866E-85BB-4A4B-BD2C-4FFF0DC46CCC}">
      <dsp:nvSpPr>
        <dsp:cNvPr id="0" name=""/>
        <dsp:cNvSpPr/>
      </dsp:nvSpPr>
      <dsp:spPr>
        <a:xfrm>
          <a:off x="682" y="615873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BPDU Type [1]</a:t>
          </a:r>
        </a:p>
      </dsp:txBody>
      <dsp:txXfrm>
        <a:off x="9222" y="624413"/>
        <a:ext cx="3792083" cy="274491"/>
      </dsp:txXfrm>
    </dsp:sp>
    <dsp:sp modelId="{9821F1CE-3A70-464A-A86C-877B0F462C40}">
      <dsp:nvSpPr>
        <dsp:cNvPr id="0" name=""/>
        <dsp:cNvSpPr/>
      </dsp:nvSpPr>
      <dsp:spPr>
        <a:xfrm>
          <a:off x="682" y="923073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Flags [1]</a:t>
          </a:r>
        </a:p>
      </dsp:txBody>
      <dsp:txXfrm>
        <a:off x="9222" y="931613"/>
        <a:ext cx="3792083" cy="274491"/>
      </dsp:txXfrm>
    </dsp:sp>
    <dsp:sp modelId="{BAA73827-0DC1-4A3F-AFB4-F56623AF777F}">
      <dsp:nvSpPr>
        <dsp:cNvPr id="0" name=""/>
        <dsp:cNvSpPr/>
      </dsp:nvSpPr>
      <dsp:spPr>
        <a:xfrm>
          <a:off x="682" y="1230274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 ID [8]</a:t>
          </a:r>
        </a:p>
      </dsp:txBody>
      <dsp:txXfrm>
        <a:off x="9222" y="1238814"/>
        <a:ext cx="3792083" cy="274491"/>
      </dsp:txXfrm>
    </dsp:sp>
    <dsp:sp modelId="{4CFCF721-07E9-47CF-AD0D-319E2740973C}">
      <dsp:nvSpPr>
        <dsp:cNvPr id="0" name=""/>
        <dsp:cNvSpPr/>
      </dsp:nvSpPr>
      <dsp:spPr>
        <a:xfrm>
          <a:off x="682" y="1537474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 Path Cost [4]</a:t>
          </a:r>
        </a:p>
      </dsp:txBody>
      <dsp:txXfrm>
        <a:off x="9222" y="1546014"/>
        <a:ext cx="3792083" cy="274491"/>
      </dsp:txXfrm>
    </dsp:sp>
    <dsp:sp modelId="{22F5E020-9F6A-4655-BC97-451520729F2B}">
      <dsp:nvSpPr>
        <dsp:cNvPr id="0" name=""/>
        <dsp:cNvSpPr/>
      </dsp:nvSpPr>
      <dsp:spPr>
        <a:xfrm>
          <a:off x="682" y="1844675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Message Age [2]</a:t>
          </a:r>
        </a:p>
      </dsp:txBody>
      <dsp:txXfrm>
        <a:off x="9222" y="1853215"/>
        <a:ext cx="3792083" cy="274491"/>
      </dsp:txXfrm>
    </dsp:sp>
    <dsp:sp modelId="{00D34687-23DA-4D39-AA5F-CE23AE5A2109}">
      <dsp:nvSpPr>
        <dsp:cNvPr id="0" name=""/>
        <dsp:cNvSpPr/>
      </dsp:nvSpPr>
      <dsp:spPr>
        <a:xfrm>
          <a:off x="682" y="2151875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 Age [2]</a:t>
          </a:r>
        </a:p>
      </dsp:txBody>
      <dsp:txXfrm>
        <a:off x="9222" y="2160415"/>
        <a:ext cx="3792083" cy="274491"/>
      </dsp:txXfrm>
    </dsp:sp>
    <dsp:sp modelId="{4D3E2243-3CE2-4733-998C-E60A14CF7991}">
      <dsp:nvSpPr>
        <dsp:cNvPr id="0" name=""/>
        <dsp:cNvSpPr/>
      </dsp:nvSpPr>
      <dsp:spPr>
        <a:xfrm>
          <a:off x="682" y="2459076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Hello Time [2]</a:t>
          </a:r>
        </a:p>
      </dsp:txBody>
      <dsp:txXfrm>
        <a:off x="9222" y="2467616"/>
        <a:ext cx="3792083" cy="274491"/>
      </dsp:txXfrm>
    </dsp:sp>
    <dsp:sp modelId="{6D93B9B2-F881-4C65-950D-EC5C2EC6CF13}">
      <dsp:nvSpPr>
        <dsp:cNvPr id="0" name=""/>
        <dsp:cNvSpPr/>
      </dsp:nvSpPr>
      <dsp:spPr>
        <a:xfrm>
          <a:off x="682" y="2766276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Forward Delay [2]</a:t>
          </a:r>
        </a:p>
      </dsp:txBody>
      <dsp:txXfrm>
        <a:off x="9222" y="2774816"/>
        <a:ext cx="3792083" cy="274491"/>
      </dsp:txXfrm>
    </dsp:sp>
    <dsp:sp modelId="{32C3ADB3-D2CD-4D80-9093-AAFBFF79E770}">
      <dsp:nvSpPr>
        <dsp:cNvPr id="0" name=""/>
        <dsp:cNvSpPr/>
      </dsp:nvSpPr>
      <dsp:spPr>
        <a:xfrm>
          <a:off x="682" y="3073477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Version 1 Length [2]</a:t>
          </a:r>
        </a:p>
      </dsp:txBody>
      <dsp:txXfrm>
        <a:off x="9222" y="3082017"/>
        <a:ext cx="3792083" cy="274491"/>
      </dsp:txXfrm>
    </dsp:sp>
    <dsp:sp modelId="{F2D0CCE0-FF26-4F61-BDED-C6169A92DD43}">
      <dsp:nvSpPr>
        <dsp:cNvPr id="0" name=""/>
        <dsp:cNvSpPr/>
      </dsp:nvSpPr>
      <dsp:spPr>
        <a:xfrm>
          <a:off x="682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ID [8] =</a:t>
          </a:r>
        </a:p>
      </dsp:txBody>
      <dsp:txXfrm>
        <a:off x="9222" y="3389218"/>
        <a:ext cx="1235110" cy="274491"/>
      </dsp:txXfrm>
    </dsp:sp>
    <dsp:sp modelId="{999ABEF8-6998-431D-91DB-AB9F931176EE}">
      <dsp:nvSpPr>
        <dsp:cNvPr id="0" name=""/>
        <dsp:cNvSpPr/>
      </dsp:nvSpPr>
      <dsp:spPr>
        <a:xfrm>
          <a:off x="682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ID [2] =</a:t>
          </a:r>
        </a:p>
      </dsp:txBody>
      <dsp:txXfrm>
        <a:off x="9222" y="3696418"/>
        <a:ext cx="1235110" cy="274491"/>
      </dsp:txXfrm>
    </dsp:sp>
    <dsp:sp modelId="{99D44C64-CAAC-43D5-81FE-E5C18F7CB080}">
      <dsp:nvSpPr>
        <dsp:cNvPr id="0" name=""/>
        <dsp:cNvSpPr/>
      </dsp:nvSpPr>
      <dsp:spPr>
        <a:xfrm>
          <a:off x="1279169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 [2] +</a:t>
          </a:r>
        </a:p>
      </dsp:txBody>
      <dsp:txXfrm>
        <a:off x="1287709" y="3389218"/>
        <a:ext cx="1235110" cy="274491"/>
      </dsp:txXfrm>
    </dsp:sp>
    <dsp:sp modelId="{AAF6A394-9BA8-4EEC-90D6-C7D96E6AD529}">
      <dsp:nvSpPr>
        <dsp:cNvPr id="0" name=""/>
        <dsp:cNvSpPr/>
      </dsp:nvSpPr>
      <dsp:spPr>
        <a:xfrm>
          <a:off x="1279169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number [1] +</a:t>
          </a:r>
        </a:p>
      </dsp:txBody>
      <dsp:txXfrm>
        <a:off x="1287709" y="3696418"/>
        <a:ext cx="1235110" cy="274491"/>
      </dsp:txXfrm>
    </dsp:sp>
    <dsp:sp modelId="{7BE67631-06B6-4965-A375-BAB720960ACA}">
      <dsp:nvSpPr>
        <dsp:cNvPr id="0" name=""/>
        <dsp:cNvSpPr/>
      </dsp:nvSpPr>
      <dsp:spPr>
        <a:xfrm>
          <a:off x="2557655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Address [6]</a:t>
          </a:r>
        </a:p>
      </dsp:txBody>
      <dsp:txXfrm>
        <a:off x="2566195" y="3389218"/>
        <a:ext cx="1235110" cy="274491"/>
      </dsp:txXfrm>
    </dsp:sp>
    <dsp:sp modelId="{388B0B4A-7CDC-45ED-A20F-5CA46661BEE2}">
      <dsp:nvSpPr>
        <dsp:cNvPr id="0" name=""/>
        <dsp:cNvSpPr/>
      </dsp:nvSpPr>
      <dsp:spPr>
        <a:xfrm>
          <a:off x="2557655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ID [1]</a:t>
          </a:r>
        </a:p>
      </dsp:txBody>
      <dsp:txXfrm>
        <a:off x="2566195" y="3696418"/>
        <a:ext cx="1235110" cy="274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DB6AA-0138-4A15-A481-AD6DBFE3DAB0}">
      <dsp:nvSpPr>
        <dsp:cNvPr id="0" name=""/>
        <dsp:cNvSpPr/>
      </dsp:nvSpPr>
      <dsp:spPr>
        <a:xfrm>
          <a:off x="682" y="1471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Protocol ID [2]</a:t>
          </a:r>
        </a:p>
      </dsp:txBody>
      <dsp:txXfrm>
        <a:off x="9222" y="10011"/>
        <a:ext cx="3792083" cy="274491"/>
      </dsp:txXfrm>
    </dsp:sp>
    <dsp:sp modelId="{CE44EB03-E475-4AED-9147-505C94143A95}">
      <dsp:nvSpPr>
        <dsp:cNvPr id="0" name=""/>
        <dsp:cNvSpPr/>
      </dsp:nvSpPr>
      <dsp:spPr>
        <a:xfrm>
          <a:off x="682" y="308672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Protocol Version [1]</a:t>
          </a:r>
        </a:p>
      </dsp:txBody>
      <dsp:txXfrm>
        <a:off x="9222" y="317212"/>
        <a:ext cx="3792083" cy="274491"/>
      </dsp:txXfrm>
    </dsp:sp>
    <dsp:sp modelId="{F47E866E-85BB-4A4B-BD2C-4FFF0DC46CCC}">
      <dsp:nvSpPr>
        <dsp:cNvPr id="0" name=""/>
        <dsp:cNvSpPr/>
      </dsp:nvSpPr>
      <dsp:spPr>
        <a:xfrm>
          <a:off x="682" y="615873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BPDU Type [1]</a:t>
          </a:r>
        </a:p>
      </dsp:txBody>
      <dsp:txXfrm>
        <a:off x="9222" y="624413"/>
        <a:ext cx="3792083" cy="274491"/>
      </dsp:txXfrm>
    </dsp:sp>
    <dsp:sp modelId="{9821F1CE-3A70-464A-A86C-877B0F462C40}">
      <dsp:nvSpPr>
        <dsp:cNvPr id="0" name=""/>
        <dsp:cNvSpPr/>
      </dsp:nvSpPr>
      <dsp:spPr>
        <a:xfrm>
          <a:off x="682" y="923073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Flags [1]</a:t>
          </a:r>
        </a:p>
      </dsp:txBody>
      <dsp:txXfrm>
        <a:off x="9222" y="931613"/>
        <a:ext cx="3792083" cy="274491"/>
      </dsp:txXfrm>
    </dsp:sp>
    <dsp:sp modelId="{BAA73827-0DC1-4A3F-AFB4-F56623AF777F}">
      <dsp:nvSpPr>
        <dsp:cNvPr id="0" name=""/>
        <dsp:cNvSpPr/>
      </dsp:nvSpPr>
      <dsp:spPr>
        <a:xfrm>
          <a:off x="682" y="1230274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 ID [8]</a:t>
          </a:r>
        </a:p>
      </dsp:txBody>
      <dsp:txXfrm>
        <a:off x="9222" y="1238814"/>
        <a:ext cx="3792083" cy="274491"/>
      </dsp:txXfrm>
    </dsp:sp>
    <dsp:sp modelId="{4CFCF721-07E9-47CF-AD0D-319E2740973C}">
      <dsp:nvSpPr>
        <dsp:cNvPr id="0" name=""/>
        <dsp:cNvSpPr/>
      </dsp:nvSpPr>
      <dsp:spPr>
        <a:xfrm>
          <a:off x="682" y="1537474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Root Path Cost [4]</a:t>
          </a:r>
        </a:p>
      </dsp:txBody>
      <dsp:txXfrm>
        <a:off x="9222" y="1546014"/>
        <a:ext cx="3792083" cy="274491"/>
      </dsp:txXfrm>
    </dsp:sp>
    <dsp:sp modelId="{22F5E020-9F6A-4655-BC97-451520729F2B}">
      <dsp:nvSpPr>
        <dsp:cNvPr id="0" name=""/>
        <dsp:cNvSpPr/>
      </dsp:nvSpPr>
      <dsp:spPr>
        <a:xfrm>
          <a:off x="682" y="1844675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Message Age [2]</a:t>
          </a:r>
        </a:p>
      </dsp:txBody>
      <dsp:txXfrm>
        <a:off x="9222" y="1853215"/>
        <a:ext cx="3792083" cy="274491"/>
      </dsp:txXfrm>
    </dsp:sp>
    <dsp:sp modelId="{00D34687-23DA-4D39-AA5F-CE23AE5A2109}">
      <dsp:nvSpPr>
        <dsp:cNvPr id="0" name=""/>
        <dsp:cNvSpPr/>
      </dsp:nvSpPr>
      <dsp:spPr>
        <a:xfrm>
          <a:off x="682" y="2151875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 Age [2]</a:t>
          </a:r>
        </a:p>
      </dsp:txBody>
      <dsp:txXfrm>
        <a:off x="9222" y="2160415"/>
        <a:ext cx="3792083" cy="274491"/>
      </dsp:txXfrm>
    </dsp:sp>
    <dsp:sp modelId="{4D3E2243-3CE2-4733-998C-E60A14CF7991}">
      <dsp:nvSpPr>
        <dsp:cNvPr id="0" name=""/>
        <dsp:cNvSpPr/>
      </dsp:nvSpPr>
      <dsp:spPr>
        <a:xfrm>
          <a:off x="682" y="2459076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Hello Time [2]</a:t>
          </a:r>
        </a:p>
      </dsp:txBody>
      <dsp:txXfrm>
        <a:off x="9222" y="2467616"/>
        <a:ext cx="3792083" cy="274491"/>
      </dsp:txXfrm>
    </dsp:sp>
    <dsp:sp modelId="{6D93B9B2-F881-4C65-950D-EC5C2EC6CF13}">
      <dsp:nvSpPr>
        <dsp:cNvPr id="0" name=""/>
        <dsp:cNvSpPr/>
      </dsp:nvSpPr>
      <dsp:spPr>
        <a:xfrm>
          <a:off x="682" y="2766276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Forward Delay [2]</a:t>
          </a:r>
        </a:p>
      </dsp:txBody>
      <dsp:txXfrm>
        <a:off x="9222" y="2774816"/>
        <a:ext cx="3792083" cy="274491"/>
      </dsp:txXfrm>
    </dsp:sp>
    <dsp:sp modelId="{32C3ADB3-D2CD-4D80-9093-AAFBFF79E770}">
      <dsp:nvSpPr>
        <dsp:cNvPr id="0" name=""/>
        <dsp:cNvSpPr/>
      </dsp:nvSpPr>
      <dsp:spPr>
        <a:xfrm>
          <a:off x="682" y="3073477"/>
          <a:ext cx="3809163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Version 1 Length [2]</a:t>
          </a:r>
        </a:p>
      </dsp:txBody>
      <dsp:txXfrm>
        <a:off x="9222" y="3082017"/>
        <a:ext cx="3792083" cy="274491"/>
      </dsp:txXfrm>
    </dsp:sp>
    <dsp:sp modelId="{F2D0CCE0-FF26-4F61-BDED-C6169A92DD43}">
      <dsp:nvSpPr>
        <dsp:cNvPr id="0" name=""/>
        <dsp:cNvSpPr/>
      </dsp:nvSpPr>
      <dsp:spPr>
        <a:xfrm>
          <a:off x="682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ID [8] =</a:t>
          </a:r>
        </a:p>
      </dsp:txBody>
      <dsp:txXfrm>
        <a:off x="9222" y="3389218"/>
        <a:ext cx="1235110" cy="274491"/>
      </dsp:txXfrm>
    </dsp:sp>
    <dsp:sp modelId="{999ABEF8-6998-431D-91DB-AB9F931176EE}">
      <dsp:nvSpPr>
        <dsp:cNvPr id="0" name=""/>
        <dsp:cNvSpPr/>
      </dsp:nvSpPr>
      <dsp:spPr>
        <a:xfrm>
          <a:off x="682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ID [2] =</a:t>
          </a:r>
        </a:p>
      </dsp:txBody>
      <dsp:txXfrm>
        <a:off x="9222" y="3696418"/>
        <a:ext cx="1235110" cy="274491"/>
      </dsp:txXfrm>
    </dsp:sp>
    <dsp:sp modelId="{99D44C64-CAAC-43D5-81FE-E5C18F7CB080}">
      <dsp:nvSpPr>
        <dsp:cNvPr id="0" name=""/>
        <dsp:cNvSpPr/>
      </dsp:nvSpPr>
      <dsp:spPr>
        <a:xfrm>
          <a:off x="1279169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Priority [2] +</a:t>
          </a:r>
        </a:p>
      </dsp:txBody>
      <dsp:txXfrm>
        <a:off x="1287709" y="3389218"/>
        <a:ext cx="1235110" cy="274491"/>
      </dsp:txXfrm>
    </dsp:sp>
    <dsp:sp modelId="{AAF6A394-9BA8-4EEC-90D6-C7D96E6AD529}">
      <dsp:nvSpPr>
        <dsp:cNvPr id="0" name=""/>
        <dsp:cNvSpPr/>
      </dsp:nvSpPr>
      <dsp:spPr>
        <a:xfrm>
          <a:off x="1279169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number [1] +</a:t>
          </a:r>
        </a:p>
      </dsp:txBody>
      <dsp:txXfrm>
        <a:off x="1287709" y="3696418"/>
        <a:ext cx="1235110" cy="274491"/>
      </dsp:txXfrm>
    </dsp:sp>
    <dsp:sp modelId="{7BE67631-06B6-4965-A375-BAB720960ACA}">
      <dsp:nvSpPr>
        <dsp:cNvPr id="0" name=""/>
        <dsp:cNvSpPr/>
      </dsp:nvSpPr>
      <dsp:spPr>
        <a:xfrm>
          <a:off x="2557655" y="33806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Bridge Address [6]</a:t>
          </a:r>
        </a:p>
      </dsp:txBody>
      <dsp:txXfrm>
        <a:off x="2566195" y="3389218"/>
        <a:ext cx="1235110" cy="274491"/>
      </dsp:txXfrm>
    </dsp:sp>
    <dsp:sp modelId="{388B0B4A-7CDC-45ED-A20F-5CA46661BEE2}">
      <dsp:nvSpPr>
        <dsp:cNvPr id="0" name=""/>
        <dsp:cNvSpPr/>
      </dsp:nvSpPr>
      <dsp:spPr>
        <a:xfrm>
          <a:off x="2557655" y="3687878"/>
          <a:ext cx="1252190" cy="291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Port ID [1]</a:t>
          </a:r>
        </a:p>
      </dsp:txBody>
      <dsp:txXfrm>
        <a:off x="2566195" y="3696418"/>
        <a:ext cx="1235110" cy="274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Convergence (2)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38047"/>
            <a:ext cx="11305011" cy="3129871"/>
          </a:xfrm>
        </p:spPr>
        <p:txBody>
          <a:bodyPr>
            <a:normAutofit/>
          </a:bodyPr>
          <a:lstStyle/>
          <a:p>
            <a:r>
              <a:rPr lang="en-US" sz="1600" dirty="0"/>
              <a:t>After all non-edge Designated ports are put into Discarding state, SW2 send an Agreement back to SW1 and moves the Root Discarding port into Root Forwarding</a:t>
            </a:r>
          </a:p>
          <a:p>
            <a:r>
              <a:rPr lang="en-US" sz="1600" dirty="0"/>
              <a:t>Upon receiving the Agreement from SW2, SW1 will move its Designated Discarding port to Designated Forwarding</a:t>
            </a:r>
          </a:p>
          <a:p>
            <a:r>
              <a:rPr lang="en-US" sz="1600" dirty="0"/>
              <a:t>On SW2, ports that have been put into Designated Discarding state as the result of the </a:t>
            </a:r>
            <a:r>
              <a:rPr lang="en-US" sz="1600" i="1" dirty="0"/>
              <a:t>Sync</a:t>
            </a:r>
            <a:r>
              <a:rPr lang="en-US" sz="1600" dirty="0"/>
              <a:t> operation, will start sending their own Proposals, propagating the convergence further down the network</a:t>
            </a:r>
          </a:p>
          <a:p>
            <a:r>
              <a:rPr lang="en-US" sz="1600" dirty="0"/>
              <a:t>This proposal and agreement process continues until all switches have converged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D8079-E6E0-4345-B75C-ED534FAD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27" y="4169118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EDA14D-BC91-4DFE-A409-8B78DDE5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85" y="5214854"/>
            <a:ext cx="665970" cy="5860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657129-809E-40EE-AB1E-9B0E8453BF19}"/>
              </a:ext>
            </a:extLst>
          </p:cNvPr>
          <p:cNvCxnSpPr>
            <a:cxnSpLocks/>
          </p:cNvCxnSpPr>
          <p:nvPr/>
        </p:nvCxnSpPr>
        <p:spPr>
          <a:xfrm>
            <a:off x="5456811" y="46321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5042D2-88DD-41DA-A5D8-279038315C9A}"/>
              </a:ext>
            </a:extLst>
          </p:cNvPr>
          <p:cNvSpPr txBox="1"/>
          <p:nvPr/>
        </p:nvSpPr>
        <p:spPr>
          <a:xfrm>
            <a:off x="4837070" y="3793025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5EDBF-BE8D-4598-863D-58047519A5FF}"/>
              </a:ext>
            </a:extLst>
          </p:cNvPr>
          <p:cNvSpPr txBox="1"/>
          <p:nvPr/>
        </p:nvSpPr>
        <p:spPr>
          <a:xfrm>
            <a:off x="6165130" y="580090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1D607E-919F-43E6-93F4-10ACAFDA87E5}"/>
              </a:ext>
            </a:extLst>
          </p:cNvPr>
          <p:cNvSpPr/>
          <p:nvPr/>
        </p:nvSpPr>
        <p:spPr>
          <a:xfrm>
            <a:off x="5930204" y="5072217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70E667-8C12-4702-AFB0-1D7417F48C6D}"/>
              </a:ext>
            </a:extLst>
          </p:cNvPr>
          <p:cNvSpPr txBox="1"/>
          <p:nvPr/>
        </p:nvSpPr>
        <p:spPr>
          <a:xfrm>
            <a:off x="5851625" y="5059590"/>
            <a:ext cx="410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85C4F7-F417-4456-AFDB-125FC0C72F23}"/>
              </a:ext>
            </a:extLst>
          </p:cNvPr>
          <p:cNvSpPr/>
          <p:nvPr/>
        </p:nvSpPr>
        <p:spPr>
          <a:xfrm>
            <a:off x="5460308" y="463745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5E519-B0F5-4E80-B83F-0D295AB46ACD}"/>
              </a:ext>
            </a:extLst>
          </p:cNvPr>
          <p:cNvSpPr txBox="1"/>
          <p:nvPr/>
        </p:nvSpPr>
        <p:spPr>
          <a:xfrm>
            <a:off x="5381724" y="4625588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D,F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ABEAE9-60BB-4F9B-BC15-B5D94CCB42DF}"/>
              </a:ext>
            </a:extLst>
          </p:cNvPr>
          <p:cNvCxnSpPr>
            <a:cxnSpLocks/>
          </p:cNvCxnSpPr>
          <p:nvPr/>
        </p:nvCxnSpPr>
        <p:spPr>
          <a:xfrm>
            <a:off x="6586253" y="5672526"/>
            <a:ext cx="566674" cy="47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6CF36C3-9925-4E9E-8BAA-613ED7E2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58" y="6026394"/>
            <a:ext cx="665970" cy="5860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B6481BD-C59A-48F8-964F-2D05F6819B47}"/>
              </a:ext>
            </a:extLst>
          </p:cNvPr>
          <p:cNvSpPr txBox="1"/>
          <p:nvPr/>
        </p:nvSpPr>
        <p:spPr>
          <a:xfrm>
            <a:off x="7502172" y="653643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9B56D4-A94E-46E7-BB72-BD5ABF2F1B52}"/>
              </a:ext>
            </a:extLst>
          </p:cNvPr>
          <p:cNvSpPr/>
          <p:nvPr/>
        </p:nvSpPr>
        <p:spPr>
          <a:xfrm>
            <a:off x="6612645" y="567956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754AE3-5CA1-4B65-85F9-7D0B9A031CBF}"/>
              </a:ext>
            </a:extLst>
          </p:cNvPr>
          <p:cNvSpPr txBox="1"/>
          <p:nvPr/>
        </p:nvSpPr>
        <p:spPr>
          <a:xfrm>
            <a:off x="6534061" y="5667698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B434C4-E8B5-4168-BB5E-4314D82318AA}"/>
              </a:ext>
            </a:extLst>
          </p:cNvPr>
          <p:cNvCxnSpPr>
            <a:cxnSpLocks/>
          </p:cNvCxnSpPr>
          <p:nvPr/>
        </p:nvCxnSpPr>
        <p:spPr>
          <a:xfrm>
            <a:off x="5736614" y="4705745"/>
            <a:ext cx="387179" cy="312016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8688D6-D3C3-48D4-8380-E58D338FD693}"/>
              </a:ext>
            </a:extLst>
          </p:cNvPr>
          <p:cNvSpPr txBox="1"/>
          <p:nvPr/>
        </p:nvSpPr>
        <p:spPr>
          <a:xfrm>
            <a:off x="5824114" y="4630096"/>
            <a:ext cx="88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Agreement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4E18E4-8C24-469F-B235-68C783D6F5DF}"/>
              </a:ext>
            </a:extLst>
          </p:cNvPr>
          <p:cNvSpPr/>
          <p:nvPr/>
        </p:nvSpPr>
        <p:spPr>
          <a:xfrm>
            <a:off x="6929304" y="5909153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6E0BC-C03F-4303-B98E-22D32C6D78DA}"/>
              </a:ext>
            </a:extLst>
          </p:cNvPr>
          <p:cNvSpPr txBox="1"/>
          <p:nvPr/>
        </p:nvSpPr>
        <p:spPr>
          <a:xfrm>
            <a:off x="6850720" y="5897289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6DB84E-784A-42D4-94E6-C30CF43043D0}"/>
              </a:ext>
            </a:extLst>
          </p:cNvPr>
          <p:cNvCxnSpPr>
            <a:cxnSpLocks/>
          </p:cNvCxnSpPr>
          <p:nvPr/>
        </p:nvCxnSpPr>
        <p:spPr>
          <a:xfrm>
            <a:off x="6850720" y="5653192"/>
            <a:ext cx="387179" cy="312016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73A19D-4D27-4D50-84A7-F8CE2B815654}"/>
              </a:ext>
            </a:extLst>
          </p:cNvPr>
          <p:cNvSpPr txBox="1"/>
          <p:nvPr/>
        </p:nvSpPr>
        <p:spPr>
          <a:xfrm>
            <a:off x="6938220" y="5577543"/>
            <a:ext cx="72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28718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1EFB42D-65FB-4D7C-B2C0-454EA67F4AA9}"/>
              </a:ext>
            </a:extLst>
          </p:cNvPr>
          <p:cNvCxnSpPr>
            <a:cxnSpLocks/>
          </p:cNvCxnSpPr>
          <p:nvPr/>
        </p:nvCxnSpPr>
        <p:spPr>
          <a:xfrm flipV="1">
            <a:off x="1481748" y="6039417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Indirect Link Failure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589490"/>
          </a:xfrm>
        </p:spPr>
        <p:txBody>
          <a:bodyPr>
            <a:normAutofit/>
          </a:bodyPr>
          <a:lstStyle/>
          <a:p>
            <a:r>
              <a:rPr lang="en-US" dirty="0"/>
              <a:t>From SW3’s perspective, when the indirect link failure occurs:</a:t>
            </a:r>
          </a:p>
          <a:p>
            <a:pPr lvl="1"/>
            <a:r>
              <a:rPr lang="en-US" dirty="0"/>
              <a:t>SW2’s root port fails and SW2 assumes it is now the root</a:t>
            </a:r>
          </a:p>
          <a:p>
            <a:pPr lvl="1"/>
            <a:r>
              <a:rPr lang="en-US" dirty="0"/>
              <a:t>SW3 receives inferior BPDUs from SW2 and transitions Alternate Port to Designated, sends a proposal superior BPDU</a:t>
            </a:r>
          </a:p>
          <a:p>
            <a:pPr lvl="1"/>
            <a:r>
              <a:rPr lang="en-US" dirty="0"/>
              <a:t>SW2 responds with an agreement and transitions port to Root Port role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C09993-EA04-49B3-9540-DE095B6F8BA4}"/>
              </a:ext>
            </a:extLst>
          </p:cNvPr>
          <p:cNvCxnSpPr>
            <a:cxnSpLocks/>
          </p:cNvCxnSpPr>
          <p:nvPr/>
        </p:nvCxnSpPr>
        <p:spPr>
          <a:xfrm flipV="1">
            <a:off x="1436028" y="5018350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A8464F-6EAF-43C1-A7E0-0EE0779461F9}"/>
              </a:ext>
            </a:extLst>
          </p:cNvPr>
          <p:cNvSpPr txBox="1"/>
          <p:nvPr/>
        </p:nvSpPr>
        <p:spPr>
          <a:xfrm>
            <a:off x="595096" y="6157093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35CFE06-AED3-4546-983F-D3C8D300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1" y="5584694"/>
            <a:ext cx="665970" cy="5860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E5DBCE5-BE30-4B61-9096-82174B49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25" y="4538958"/>
            <a:ext cx="665970" cy="58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EAB683-297D-4683-BC26-428EC202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883" y="5584694"/>
            <a:ext cx="665970" cy="58605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AC158D-35D8-4697-9600-A112CF4A0034}"/>
              </a:ext>
            </a:extLst>
          </p:cNvPr>
          <p:cNvCxnSpPr>
            <a:cxnSpLocks/>
          </p:cNvCxnSpPr>
          <p:nvPr/>
        </p:nvCxnSpPr>
        <p:spPr>
          <a:xfrm>
            <a:off x="2429789" y="49867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F93A18-A3CB-4122-9DB5-B2113F89CEE3}"/>
              </a:ext>
            </a:extLst>
          </p:cNvPr>
          <p:cNvSpPr txBox="1"/>
          <p:nvPr/>
        </p:nvSpPr>
        <p:spPr>
          <a:xfrm>
            <a:off x="1817668" y="4162865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CC104E-C6A7-46ED-9779-07E7A16EF8E6}"/>
              </a:ext>
            </a:extLst>
          </p:cNvPr>
          <p:cNvSpPr txBox="1"/>
          <p:nvPr/>
        </p:nvSpPr>
        <p:spPr>
          <a:xfrm>
            <a:off x="3145728" y="617074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CA7AD2-852B-4CF0-8A67-354DA5B27D75}"/>
              </a:ext>
            </a:extLst>
          </p:cNvPr>
          <p:cNvSpPr/>
          <p:nvPr/>
        </p:nvSpPr>
        <p:spPr>
          <a:xfrm>
            <a:off x="1816389" y="502051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039416-3CD1-437B-AFD7-F0AD007309E2}"/>
              </a:ext>
            </a:extLst>
          </p:cNvPr>
          <p:cNvSpPr txBox="1"/>
          <p:nvPr/>
        </p:nvSpPr>
        <p:spPr>
          <a:xfrm>
            <a:off x="1777301" y="498434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F67EC9B-2FED-4349-A47B-C277760003D8}"/>
              </a:ext>
            </a:extLst>
          </p:cNvPr>
          <p:cNvSpPr/>
          <p:nvPr/>
        </p:nvSpPr>
        <p:spPr>
          <a:xfrm>
            <a:off x="2429790" y="499506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DFA727-68DF-4366-B6ED-971F25EAD042}"/>
              </a:ext>
            </a:extLst>
          </p:cNvPr>
          <p:cNvSpPr txBox="1"/>
          <p:nvPr/>
        </p:nvSpPr>
        <p:spPr>
          <a:xfrm>
            <a:off x="2390702" y="495889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BFD2657-7201-46A1-B1B4-BAA9D7713351}"/>
              </a:ext>
            </a:extLst>
          </p:cNvPr>
          <p:cNvSpPr/>
          <p:nvPr/>
        </p:nvSpPr>
        <p:spPr>
          <a:xfrm>
            <a:off x="1436029" y="5430237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C4F17E-DCB1-4414-9238-793746F12DE8}"/>
              </a:ext>
            </a:extLst>
          </p:cNvPr>
          <p:cNvSpPr txBox="1"/>
          <p:nvPr/>
        </p:nvSpPr>
        <p:spPr>
          <a:xfrm>
            <a:off x="1396941" y="5394068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F04548-1BAC-424B-9497-673AA9E43D87}"/>
              </a:ext>
            </a:extLst>
          </p:cNvPr>
          <p:cNvSpPr/>
          <p:nvPr/>
        </p:nvSpPr>
        <p:spPr>
          <a:xfrm>
            <a:off x="2960008" y="5431535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6CD453-CEE1-4052-85B9-5943FFCF1F8E}"/>
              </a:ext>
            </a:extLst>
          </p:cNvPr>
          <p:cNvSpPr txBox="1"/>
          <p:nvPr/>
        </p:nvSpPr>
        <p:spPr>
          <a:xfrm>
            <a:off x="2920920" y="539536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FF0E73-30B9-4A1D-96AA-610ECDE9E02B}"/>
              </a:ext>
            </a:extLst>
          </p:cNvPr>
          <p:cNvSpPr/>
          <p:nvPr/>
        </p:nvSpPr>
        <p:spPr>
          <a:xfrm>
            <a:off x="2732827" y="5893388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188A44-7D55-4B07-996A-4AB87DFA693A}"/>
              </a:ext>
            </a:extLst>
          </p:cNvPr>
          <p:cNvSpPr txBox="1"/>
          <p:nvPr/>
        </p:nvSpPr>
        <p:spPr>
          <a:xfrm>
            <a:off x="2701359" y="585721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594EEF-9E4E-4C16-9ED3-8AF703AC576B}"/>
              </a:ext>
            </a:extLst>
          </p:cNvPr>
          <p:cNvSpPr/>
          <p:nvPr/>
        </p:nvSpPr>
        <p:spPr>
          <a:xfrm>
            <a:off x="1691561" y="593392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9D5CE-BA05-4389-AE8D-2EAF146BA8A9}"/>
              </a:ext>
            </a:extLst>
          </p:cNvPr>
          <p:cNvSpPr txBox="1"/>
          <p:nvPr/>
        </p:nvSpPr>
        <p:spPr>
          <a:xfrm>
            <a:off x="1652473" y="589776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E43F44-A52B-4ABB-A41A-57F8AB945F1A}"/>
              </a:ext>
            </a:extLst>
          </p:cNvPr>
          <p:cNvCxnSpPr>
            <a:cxnSpLocks/>
          </p:cNvCxnSpPr>
          <p:nvPr/>
        </p:nvCxnSpPr>
        <p:spPr>
          <a:xfrm flipV="1">
            <a:off x="6793152" y="6039417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4E5226C-DC5D-4B62-9DB4-B42D08BE43B1}"/>
              </a:ext>
            </a:extLst>
          </p:cNvPr>
          <p:cNvSpPr txBox="1"/>
          <p:nvPr/>
        </p:nvSpPr>
        <p:spPr>
          <a:xfrm>
            <a:off x="5906500" y="6157093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9260E56-B733-4DB5-948A-012CE79A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5" y="5584694"/>
            <a:ext cx="665970" cy="58605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6691B09-FCD9-4EF7-956F-378E1A07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429" y="4538958"/>
            <a:ext cx="665970" cy="58605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682CEE4-66AF-4E37-A6B0-901E491E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287" y="5584694"/>
            <a:ext cx="665970" cy="586054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49979A-9ADA-4145-96FA-F7DA7033D789}"/>
              </a:ext>
            </a:extLst>
          </p:cNvPr>
          <p:cNvCxnSpPr>
            <a:cxnSpLocks/>
          </p:cNvCxnSpPr>
          <p:nvPr/>
        </p:nvCxnSpPr>
        <p:spPr>
          <a:xfrm>
            <a:off x="7741193" y="49867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9136A-0DE7-48C7-9A8A-0A673CADC78A}"/>
              </a:ext>
            </a:extLst>
          </p:cNvPr>
          <p:cNvSpPr txBox="1"/>
          <p:nvPr/>
        </p:nvSpPr>
        <p:spPr>
          <a:xfrm>
            <a:off x="7129072" y="4162865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ED9D24-39F1-48D3-AF98-7661B4F1CB19}"/>
              </a:ext>
            </a:extLst>
          </p:cNvPr>
          <p:cNvSpPr txBox="1"/>
          <p:nvPr/>
        </p:nvSpPr>
        <p:spPr>
          <a:xfrm>
            <a:off x="8457132" y="617074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9157871-78C9-4E73-A833-64E1434E5685}"/>
              </a:ext>
            </a:extLst>
          </p:cNvPr>
          <p:cNvSpPr/>
          <p:nvPr/>
        </p:nvSpPr>
        <p:spPr>
          <a:xfrm>
            <a:off x="8077633" y="593392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2F3BD6-1158-4F3F-8038-297E82FA72DE}"/>
              </a:ext>
            </a:extLst>
          </p:cNvPr>
          <p:cNvSpPr txBox="1"/>
          <p:nvPr/>
        </p:nvSpPr>
        <p:spPr>
          <a:xfrm>
            <a:off x="8038545" y="589776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DA82240-46C8-42E0-B47A-C99B18A84490}"/>
              </a:ext>
            </a:extLst>
          </p:cNvPr>
          <p:cNvSpPr/>
          <p:nvPr/>
        </p:nvSpPr>
        <p:spPr>
          <a:xfrm>
            <a:off x="7741194" y="499506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2D24BC-9AE3-4912-B200-992C8F3551B5}"/>
              </a:ext>
            </a:extLst>
          </p:cNvPr>
          <p:cNvSpPr txBox="1"/>
          <p:nvPr/>
        </p:nvSpPr>
        <p:spPr>
          <a:xfrm>
            <a:off x="7702106" y="495889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C812B3-A60C-437F-90B1-FC523EE80BB2}"/>
              </a:ext>
            </a:extLst>
          </p:cNvPr>
          <p:cNvSpPr/>
          <p:nvPr/>
        </p:nvSpPr>
        <p:spPr>
          <a:xfrm>
            <a:off x="6993348" y="594350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82F0E3-0250-4D54-A5B5-62B4AD318CB9}"/>
              </a:ext>
            </a:extLst>
          </p:cNvPr>
          <p:cNvSpPr txBox="1"/>
          <p:nvPr/>
        </p:nvSpPr>
        <p:spPr>
          <a:xfrm>
            <a:off x="6954260" y="590733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71F4AB-843D-485D-BF6D-12C540343FE5}"/>
              </a:ext>
            </a:extLst>
          </p:cNvPr>
          <p:cNvSpPr/>
          <p:nvPr/>
        </p:nvSpPr>
        <p:spPr>
          <a:xfrm>
            <a:off x="8271412" y="5431535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CE9174-6AA9-4B9E-A5EA-80AAD7D927E2}"/>
              </a:ext>
            </a:extLst>
          </p:cNvPr>
          <p:cNvSpPr txBox="1"/>
          <p:nvPr/>
        </p:nvSpPr>
        <p:spPr>
          <a:xfrm>
            <a:off x="8232324" y="539536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0C35CB-7E48-4A89-9393-79310EF72EC7}"/>
              </a:ext>
            </a:extLst>
          </p:cNvPr>
          <p:cNvSpPr txBox="1"/>
          <p:nvPr/>
        </p:nvSpPr>
        <p:spPr>
          <a:xfrm>
            <a:off x="1602288" y="51611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F12B07-35FE-40E3-A7B0-DD334E76157D}"/>
              </a:ext>
            </a:extLst>
          </p:cNvPr>
          <p:cNvCxnSpPr>
            <a:cxnSpLocks/>
          </p:cNvCxnSpPr>
          <p:nvPr/>
        </p:nvCxnSpPr>
        <p:spPr>
          <a:xfrm>
            <a:off x="2044452" y="5972548"/>
            <a:ext cx="571088" cy="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76927ED-1BA4-48C3-A547-B5AED3785461}"/>
              </a:ext>
            </a:extLst>
          </p:cNvPr>
          <p:cNvSpPr txBox="1"/>
          <p:nvPr/>
        </p:nvSpPr>
        <p:spPr>
          <a:xfrm>
            <a:off x="1961066" y="5566815"/>
            <a:ext cx="72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Inferior BPDU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0810125-3CE3-497E-B5EE-24F993119EDC}"/>
              </a:ext>
            </a:extLst>
          </p:cNvPr>
          <p:cNvCxnSpPr>
            <a:cxnSpLocks/>
          </p:cNvCxnSpPr>
          <p:nvPr/>
        </p:nvCxnSpPr>
        <p:spPr>
          <a:xfrm>
            <a:off x="7370575" y="5959805"/>
            <a:ext cx="571088" cy="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8EC073-3D19-4E1B-B5A7-54C3617D2BA2}"/>
              </a:ext>
            </a:extLst>
          </p:cNvPr>
          <p:cNvSpPr txBox="1"/>
          <p:nvPr/>
        </p:nvSpPr>
        <p:spPr>
          <a:xfrm>
            <a:off x="7225664" y="5480055"/>
            <a:ext cx="86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proposal agreement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8880C6-3551-46B9-8283-A53D268CABD3}"/>
              </a:ext>
            </a:extLst>
          </p:cNvPr>
          <p:cNvCxnSpPr/>
          <p:nvPr/>
        </p:nvCxnSpPr>
        <p:spPr>
          <a:xfrm>
            <a:off x="4366260" y="5250698"/>
            <a:ext cx="154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Improvements in 802.1w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3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Rapid Spanning Tree Protocol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Differences From STP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4403380"/>
          </a:xfrm>
        </p:spPr>
        <p:txBody>
          <a:bodyPr>
            <a:normAutofit/>
          </a:bodyPr>
          <a:lstStyle/>
          <a:p>
            <a:r>
              <a:rPr lang="en-US" dirty="0"/>
              <a:t>RSTP provides faster (re)convergence time</a:t>
            </a:r>
          </a:p>
          <a:p>
            <a:pPr lvl="1"/>
            <a:r>
              <a:rPr lang="en-US" dirty="0"/>
              <a:t>Links can be designated as Point-to-Point (P2P) links which can transition from Blocking to Forwarding without waiting</a:t>
            </a:r>
          </a:p>
          <a:p>
            <a:pPr lvl="1"/>
            <a:r>
              <a:rPr lang="en-US" dirty="0"/>
              <a:t>Ports can be designated as Edge ports which are always in a forwarding state</a:t>
            </a:r>
          </a:p>
          <a:p>
            <a:pPr lvl="1"/>
            <a:r>
              <a:rPr lang="en-US" dirty="0"/>
              <a:t>Reconvergence can allow for a new root port to transition to forwarding state without waiting for protocol timers to expire</a:t>
            </a:r>
          </a:p>
          <a:p>
            <a:r>
              <a:rPr lang="en-US" dirty="0"/>
              <a:t>RSTP can detect indirect link failure and recover without waiting for the Root Bridge notification</a:t>
            </a:r>
          </a:p>
          <a:p>
            <a:r>
              <a:rPr lang="en-US" dirty="0"/>
              <a:t>2 new port roles are introduced</a:t>
            </a:r>
          </a:p>
          <a:p>
            <a:pPr lvl="1"/>
            <a:r>
              <a:rPr lang="en-US" dirty="0"/>
              <a:t>Alternate port</a:t>
            </a:r>
          </a:p>
          <a:p>
            <a:pPr lvl="2"/>
            <a:r>
              <a:rPr lang="en-US" dirty="0"/>
              <a:t>Essentially a backup root port</a:t>
            </a:r>
          </a:p>
          <a:p>
            <a:pPr lvl="1"/>
            <a:r>
              <a:rPr lang="en-US" dirty="0"/>
              <a:t>Backup port</a:t>
            </a:r>
          </a:p>
          <a:p>
            <a:pPr lvl="2"/>
            <a:r>
              <a:rPr lang="en-US" dirty="0"/>
              <a:t>Essentially a backup designated port</a:t>
            </a:r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E0D17A-C6C8-4440-871F-477DBB8CF2CB}"/>
              </a:ext>
            </a:extLst>
          </p:cNvPr>
          <p:cNvCxnSpPr>
            <a:cxnSpLocks/>
          </p:cNvCxnSpPr>
          <p:nvPr/>
        </p:nvCxnSpPr>
        <p:spPr>
          <a:xfrm flipH="1">
            <a:off x="5508128" y="6026288"/>
            <a:ext cx="60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8BCF7B-CEC3-46AB-9255-A93D563D4DA0}"/>
              </a:ext>
            </a:extLst>
          </p:cNvPr>
          <p:cNvCxnSpPr>
            <a:stCxn id="14" idx="3"/>
          </p:cNvCxnSpPr>
          <p:nvPr/>
        </p:nvCxnSpPr>
        <p:spPr>
          <a:xfrm>
            <a:off x="4519922" y="5807437"/>
            <a:ext cx="852178" cy="463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E6A76C1-4726-4253-B4B0-B1A45303CD58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099686" y="5807437"/>
            <a:ext cx="796578" cy="463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E0C0AB-12D7-43EB-AF00-5A75CF0346D3}"/>
              </a:ext>
            </a:extLst>
          </p:cNvPr>
          <p:cNvCxnSpPr>
            <a:cxnSpLocks/>
          </p:cNvCxnSpPr>
          <p:nvPr/>
        </p:nvCxnSpPr>
        <p:spPr>
          <a:xfrm flipV="1">
            <a:off x="4216729" y="488710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Port Roles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Alternate Port</a:t>
            </a:r>
          </a:p>
          <a:p>
            <a:pPr lvl="1"/>
            <a:r>
              <a:rPr lang="en-US" dirty="0"/>
              <a:t>Is an alternate, higher cost, path to the root</a:t>
            </a:r>
          </a:p>
          <a:p>
            <a:pPr lvl="1"/>
            <a:r>
              <a:rPr lang="en-US" dirty="0"/>
              <a:t>If in a shared LAN segment, the non-designated bridge will have alternate ports</a:t>
            </a:r>
          </a:p>
          <a:p>
            <a:pPr lvl="1"/>
            <a:r>
              <a:rPr lang="en-US" dirty="0"/>
              <a:t>Alternate Ports block traffic while receiving superior BPDUs from a neighboring switch</a:t>
            </a:r>
          </a:p>
          <a:p>
            <a:r>
              <a:rPr lang="en-US" dirty="0"/>
              <a:t>Backup Port</a:t>
            </a:r>
          </a:p>
          <a:p>
            <a:pPr lvl="1"/>
            <a:r>
              <a:rPr lang="en-US" dirty="0"/>
              <a:t>Only present on designated switches</a:t>
            </a:r>
          </a:p>
          <a:p>
            <a:pPr lvl="1"/>
            <a:r>
              <a:rPr lang="en-US" dirty="0"/>
              <a:t>Provide a backup path to a shared LAN segment</a:t>
            </a:r>
          </a:p>
          <a:p>
            <a:pPr lvl="1"/>
            <a:r>
              <a:rPr lang="en-US" dirty="0"/>
              <a:t>The lowest port ID will be a designated port, the remaining will be backup ports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3482477" y="6086809"/>
            <a:ext cx="1477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  <a:p>
            <a:pPr algn="ctr"/>
            <a:r>
              <a:rPr lang="en-US" sz="1100" dirty="0"/>
              <a:t>Designated Bridge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2" y="5514410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06" y="4468674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64" y="5514410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4437709" y="500902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5218110" y="4977385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4705049" y="4092581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2B6EC-A28F-49C0-A550-E66065A170E2}"/>
              </a:ext>
            </a:extLst>
          </p:cNvPr>
          <p:cNvSpPr txBox="1"/>
          <p:nvPr/>
        </p:nvSpPr>
        <p:spPr>
          <a:xfrm>
            <a:off x="6033109" y="6100464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40E9F-6F6C-4349-ABC8-3D99A06D003E}"/>
              </a:ext>
            </a:extLst>
          </p:cNvPr>
          <p:cNvSpPr/>
          <p:nvPr/>
        </p:nvSpPr>
        <p:spPr>
          <a:xfrm>
            <a:off x="4597136" y="486643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5F01E1-83FC-49D4-96B8-5CAA83A613C5}"/>
              </a:ext>
            </a:extLst>
          </p:cNvPr>
          <p:cNvSpPr txBox="1"/>
          <p:nvPr/>
        </p:nvSpPr>
        <p:spPr>
          <a:xfrm>
            <a:off x="4558048" y="483027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A554FF-EFF1-47BB-B886-E68E333112A1}"/>
              </a:ext>
            </a:extLst>
          </p:cNvPr>
          <p:cNvCxnSpPr>
            <a:cxnSpLocks/>
          </p:cNvCxnSpPr>
          <p:nvPr/>
        </p:nvCxnSpPr>
        <p:spPr>
          <a:xfrm>
            <a:off x="4268462" y="6028417"/>
            <a:ext cx="691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A44D32-819D-46E6-AEBC-5C73BF7F74D3}"/>
              </a:ext>
            </a:extLst>
          </p:cNvPr>
          <p:cNvCxnSpPr>
            <a:cxnSpLocks/>
          </p:cNvCxnSpPr>
          <p:nvPr/>
        </p:nvCxnSpPr>
        <p:spPr>
          <a:xfrm>
            <a:off x="5431614" y="48567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722BC76-A871-4D06-BC94-B55B4D28A475}"/>
              </a:ext>
            </a:extLst>
          </p:cNvPr>
          <p:cNvSpPr/>
          <p:nvPr/>
        </p:nvSpPr>
        <p:spPr>
          <a:xfrm>
            <a:off x="4843500" y="502545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3B1E76-4250-451B-890A-570B33A12DFE}"/>
              </a:ext>
            </a:extLst>
          </p:cNvPr>
          <p:cNvSpPr txBox="1"/>
          <p:nvPr/>
        </p:nvSpPr>
        <p:spPr>
          <a:xfrm>
            <a:off x="4804412" y="498929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1C9F95-E72F-4F61-8A20-549D57123849}"/>
              </a:ext>
            </a:extLst>
          </p:cNvPr>
          <p:cNvSpPr/>
          <p:nvPr/>
        </p:nvSpPr>
        <p:spPr>
          <a:xfrm>
            <a:off x="5251940" y="5001638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F3F3D5-483A-4363-918A-48F61CAACB7D}"/>
              </a:ext>
            </a:extLst>
          </p:cNvPr>
          <p:cNvSpPr txBox="1"/>
          <p:nvPr/>
        </p:nvSpPr>
        <p:spPr>
          <a:xfrm>
            <a:off x="5212852" y="49654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8CB9E8-579A-4246-9942-0B2E9843A98C}"/>
              </a:ext>
            </a:extLst>
          </p:cNvPr>
          <p:cNvSpPr/>
          <p:nvPr/>
        </p:nvSpPr>
        <p:spPr>
          <a:xfrm>
            <a:off x="5472216" y="4856926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FCFC8B-C654-4CCD-8AD8-6D040721C056}"/>
              </a:ext>
            </a:extLst>
          </p:cNvPr>
          <p:cNvSpPr txBox="1"/>
          <p:nvPr/>
        </p:nvSpPr>
        <p:spPr>
          <a:xfrm>
            <a:off x="5433128" y="482075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773F9E-ACAD-41B3-8702-C9635F30861B}"/>
              </a:ext>
            </a:extLst>
          </p:cNvPr>
          <p:cNvSpPr/>
          <p:nvPr/>
        </p:nvSpPr>
        <p:spPr>
          <a:xfrm>
            <a:off x="4209149" y="5293009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82F8ED-4065-45EC-AD6C-C406E14CBEA8}"/>
              </a:ext>
            </a:extLst>
          </p:cNvPr>
          <p:cNvSpPr txBox="1"/>
          <p:nvPr/>
        </p:nvSpPr>
        <p:spPr>
          <a:xfrm>
            <a:off x="4170061" y="525684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D17513-B0F9-4308-A56E-60F9C778EF0E}"/>
              </a:ext>
            </a:extLst>
          </p:cNvPr>
          <p:cNvSpPr/>
          <p:nvPr/>
        </p:nvSpPr>
        <p:spPr>
          <a:xfrm>
            <a:off x="5733128" y="537623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E0B3DB-709E-4DF9-A647-37156F9783F3}"/>
              </a:ext>
            </a:extLst>
          </p:cNvPr>
          <p:cNvSpPr txBox="1"/>
          <p:nvPr/>
        </p:nvSpPr>
        <p:spPr>
          <a:xfrm>
            <a:off x="5694040" y="53400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F66AE9D-9988-4FB9-A9F5-0503DE184331}"/>
              </a:ext>
            </a:extLst>
          </p:cNvPr>
          <p:cNvSpPr/>
          <p:nvPr/>
        </p:nvSpPr>
        <p:spPr>
          <a:xfrm>
            <a:off x="4468703" y="543835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9F4919-3E16-4FF8-B6E7-64BFED0F6870}"/>
              </a:ext>
            </a:extLst>
          </p:cNvPr>
          <p:cNvSpPr txBox="1"/>
          <p:nvPr/>
        </p:nvSpPr>
        <p:spPr>
          <a:xfrm>
            <a:off x="4437235" y="540219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F836E4-C699-4FBE-950E-C7F9E2CB15DC}"/>
              </a:ext>
            </a:extLst>
          </p:cNvPr>
          <p:cNvSpPr/>
          <p:nvPr/>
        </p:nvSpPr>
        <p:spPr>
          <a:xfrm>
            <a:off x="5956577" y="525793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2C7FD-F7DF-4AE6-8261-69F65B9B308B}"/>
              </a:ext>
            </a:extLst>
          </p:cNvPr>
          <p:cNvSpPr txBox="1"/>
          <p:nvPr/>
        </p:nvSpPr>
        <p:spPr>
          <a:xfrm>
            <a:off x="5925109" y="522177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8CAB5B-F681-4257-846E-E42385D7A98B}"/>
              </a:ext>
            </a:extLst>
          </p:cNvPr>
          <p:cNvSpPr/>
          <p:nvPr/>
        </p:nvSpPr>
        <p:spPr>
          <a:xfrm>
            <a:off x="5734329" y="5946018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EF2416-AE78-4BE6-9A87-2CEBAB628A43}"/>
              </a:ext>
            </a:extLst>
          </p:cNvPr>
          <p:cNvSpPr txBox="1"/>
          <p:nvPr/>
        </p:nvSpPr>
        <p:spPr>
          <a:xfrm>
            <a:off x="5702861" y="590984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ED453D-0F63-400C-A0EF-CCC9DB6E4627}"/>
              </a:ext>
            </a:extLst>
          </p:cNvPr>
          <p:cNvSpPr/>
          <p:nvPr/>
        </p:nvSpPr>
        <p:spPr>
          <a:xfrm>
            <a:off x="5620208" y="5677824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A9CCC3-B72D-4DA4-8E93-E64A71002EDF}"/>
              </a:ext>
            </a:extLst>
          </p:cNvPr>
          <p:cNvSpPr txBox="1"/>
          <p:nvPr/>
        </p:nvSpPr>
        <p:spPr>
          <a:xfrm>
            <a:off x="5588740" y="564165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046577-DA6D-47AF-8B8A-1CCA1005AB92}"/>
              </a:ext>
            </a:extLst>
          </p:cNvPr>
          <p:cNvSpPr/>
          <p:nvPr/>
        </p:nvSpPr>
        <p:spPr>
          <a:xfrm>
            <a:off x="4601899" y="5697525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B87DD2-B1F9-42F7-8872-F2F7DE23B198}"/>
              </a:ext>
            </a:extLst>
          </p:cNvPr>
          <p:cNvSpPr txBox="1"/>
          <p:nvPr/>
        </p:nvSpPr>
        <p:spPr>
          <a:xfrm>
            <a:off x="4562811" y="566135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F5A63FC-89F1-40E8-95CE-3C025A5CFAF3}"/>
              </a:ext>
            </a:extLst>
          </p:cNvPr>
          <p:cNvSpPr/>
          <p:nvPr/>
        </p:nvSpPr>
        <p:spPr>
          <a:xfrm>
            <a:off x="4494795" y="5926326"/>
            <a:ext cx="217099" cy="23018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22B89E-AC09-4DD2-8617-5751BC9B8981}"/>
              </a:ext>
            </a:extLst>
          </p:cNvPr>
          <p:cNvSpPr txBox="1"/>
          <p:nvPr/>
        </p:nvSpPr>
        <p:spPr>
          <a:xfrm>
            <a:off x="4455707" y="589015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561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Port States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895809"/>
          </a:xfrm>
        </p:spPr>
        <p:txBody>
          <a:bodyPr>
            <a:normAutofit/>
          </a:bodyPr>
          <a:lstStyle/>
          <a:p>
            <a:r>
              <a:rPr lang="en-US" dirty="0"/>
              <a:t>RSTP combines the Blocking and Listening port states in STP into </a:t>
            </a:r>
            <a:r>
              <a:rPr lang="en-US" i="1" dirty="0"/>
              <a:t>Discarding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F3460B-3297-45A1-8BD3-7DF719EF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57965"/>
              </p:ext>
            </p:extLst>
          </p:nvPr>
        </p:nvGraphicFramePr>
        <p:xfrm>
          <a:off x="1816100" y="278419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37380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087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STP 802.1D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RSTP 802.1w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Blocking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Discarding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3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Listening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1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9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BPDUs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642238"/>
          </a:xfrm>
        </p:spPr>
        <p:txBody>
          <a:bodyPr>
            <a:normAutofit/>
          </a:bodyPr>
          <a:lstStyle/>
          <a:p>
            <a:r>
              <a:rPr lang="en-US" dirty="0"/>
              <a:t>All RSTP switches send configuration BPDUs every 2 seconds</a:t>
            </a:r>
          </a:p>
          <a:p>
            <a:r>
              <a:rPr lang="en-US" dirty="0"/>
              <a:t>RSTP uses BPDUs as a keepalives</a:t>
            </a:r>
          </a:p>
          <a:p>
            <a:pPr lvl="1"/>
            <a:r>
              <a:rPr lang="en-US" dirty="0"/>
              <a:t>Allows for detection of failures in 6 seconds (3x hello interval)</a:t>
            </a:r>
          </a:p>
          <a:p>
            <a:r>
              <a:rPr lang="en-US" dirty="0"/>
              <a:t>Switchports operating in full-duplex are considered P2P ports</a:t>
            </a:r>
          </a:p>
          <a:p>
            <a:pPr lvl="1"/>
            <a:r>
              <a:rPr lang="en-US" dirty="0"/>
              <a:t>Can transition from a non-root or non-designated to a root or designated without waiting for the timers to expire</a:t>
            </a:r>
          </a:p>
          <a:p>
            <a:r>
              <a:rPr lang="en-US" dirty="0"/>
              <a:t>Switchports operating in half-duplex are considered shared links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236E3-9CD3-4D95-A6E4-B6914801726B}"/>
              </a:ext>
            </a:extLst>
          </p:cNvPr>
          <p:cNvCxnSpPr>
            <a:cxnSpLocks/>
          </p:cNvCxnSpPr>
          <p:nvPr/>
        </p:nvCxnSpPr>
        <p:spPr>
          <a:xfrm flipH="1">
            <a:off x="5508128" y="6026288"/>
            <a:ext cx="60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4B7CBD0-57A7-4C47-A4A7-FD86BD8A3952}"/>
              </a:ext>
            </a:extLst>
          </p:cNvPr>
          <p:cNvCxnSpPr>
            <a:stCxn id="11" idx="3"/>
          </p:cNvCxnSpPr>
          <p:nvPr/>
        </p:nvCxnSpPr>
        <p:spPr>
          <a:xfrm>
            <a:off x="4519922" y="5807437"/>
            <a:ext cx="852178" cy="463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DD3CBBD-2676-43FD-9105-7C827300FBFD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5099686" y="5807437"/>
            <a:ext cx="796578" cy="4638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74DA8-B9DB-4D05-A62C-A86907E04DD7}"/>
              </a:ext>
            </a:extLst>
          </p:cNvPr>
          <p:cNvCxnSpPr>
            <a:cxnSpLocks/>
          </p:cNvCxnSpPr>
          <p:nvPr/>
        </p:nvCxnSpPr>
        <p:spPr>
          <a:xfrm flipV="1">
            <a:off x="4216729" y="488710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969A1-60B8-40A1-BC4E-A867CCBF5D93}"/>
              </a:ext>
            </a:extLst>
          </p:cNvPr>
          <p:cNvSpPr txBox="1"/>
          <p:nvPr/>
        </p:nvSpPr>
        <p:spPr>
          <a:xfrm>
            <a:off x="3482477" y="6086809"/>
            <a:ext cx="1477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  <a:p>
            <a:pPr algn="ctr"/>
            <a:r>
              <a:rPr lang="en-US" sz="1100" dirty="0"/>
              <a:t>Designated Bridge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3B190C-70E1-4B1E-87E9-C19D89ED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2" y="5514410"/>
            <a:ext cx="665970" cy="5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B6F895-D606-4928-A0CE-2A32B581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06" y="4468674"/>
            <a:ext cx="665970" cy="5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1C627-FE92-415E-B734-263C5BD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64" y="5514410"/>
            <a:ext cx="665970" cy="5860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F955EF-EC9E-47CB-9D03-CC7FF1D8AB0F}"/>
              </a:ext>
            </a:extLst>
          </p:cNvPr>
          <p:cNvCxnSpPr>
            <a:cxnSpLocks/>
          </p:cNvCxnSpPr>
          <p:nvPr/>
        </p:nvCxnSpPr>
        <p:spPr>
          <a:xfrm flipV="1">
            <a:off x="4437709" y="500902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02325-8E97-48F8-BBD6-CCAB76AAF672}"/>
              </a:ext>
            </a:extLst>
          </p:cNvPr>
          <p:cNvCxnSpPr>
            <a:cxnSpLocks/>
          </p:cNvCxnSpPr>
          <p:nvPr/>
        </p:nvCxnSpPr>
        <p:spPr>
          <a:xfrm>
            <a:off x="5218110" y="4977385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E2CF4-88B3-4F00-8D0A-5CE316EA47E1}"/>
              </a:ext>
            </a:extLst>
          </p:cNvPr>
          <p:cNvSpPr txBox="1"/>
          <p:nvPr/>
        </p:nvSpPr>
        <p:spPr>
          <a:xfrm>
            <a:off x="4705049" y="4092581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21442-9A61-478F-8666-CD1B80D3C73C}"/>
              </a:ext>
            </a:extLst>
          </p:cNvPr>
          <p:cNvSpPr txBox="1"/>
          <p:nvPr/>
        </p:nvSpPr>
        <p:spPr>
          <a:xfrm>
            <a:off x="6033109" y="6100464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815917-F09C-477E-BED2-ACCC5A4FFB36}"/>
              </a:ext>
            </a:extLst>
          </p:cNvPr>
          <p:cNvSpPr/>
          <p:nvPr/>
        </p:nvSpPr>
        <p:spPr>
          <a:xfrm>
            <a:off x="4597136" y="486643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94EF95-EE82-406A-A43B-D311789DEB68}"/>
              </a:ext>
            </a:extLst>
          </p:cNvPr>
          <p:cNvSpPr txBox="1"/>
          <p:nvPr/>
        </p:nvSpPr>
        <p:spPr>
          <a:xfrm>
            <a:off x="4558048" y="483027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84757-0137-49AB-AB6D-0CBF86264CD4}"/>
              </a:ext>
            </a:extLst>
          </p:cNvPr>
          <p:cNvCxnSpPr>
            <a:cxnSpLocks/>
          </p:cNvCxnSpPr>
          <p:nvPr/>
        </p:nvCxnSpPr>
        <p:spPr>
          <a:xfrm>
            <a:off x="4268462" y="6028417"/>
            <a:ext cx="691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4E42ED-18C2-4CFE-8989-257027CD7832}"/>
              </a:ext>
            </a:extLst>
          </p:cNvPr>
          <p:cNvCxnSpPr>
            <a:cxnSpLocks/>
          </p:cNvCxnSpPr>
          <p:nvPr/>
        </p:nvCxnSpPr>
        <p:spPr>
          <a:xfrm>
            <a:off x="5431614" y="485670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D47241A-9FB2-457C-8C72-64A5C2766672}"/>
              </a:ext>
            </a:extLst>
          </p:cNvPr>
          <p:cNvSpPr/>
          <p:nvPr/>
        </p:nvSpPr>
        <p:spPr>
          <a:xfrm>
            <a:off x="4843500" y="502545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091DF-3E1C-4748-832E-CA000CF18887}"/>
              </a:ext>
            </a:extLst>
          </p:cNvPr>
          <p:cNvSpPr txBox="1"/>
          <p:nvPr/>
        </p:nvSpPr>
        <p:spPr>
          <a:xfrm>
            <a:off x="4804412" y="498929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A2BCCE-708B-4454-B49E-D2BB29F7D2B6}"/>
              </a:ext>
            </a:extLst>
          </p:cNvPr>
          <p:cNvSpPr/>
          <p:nvPr/>
        </p:nvSpPr>
        <p:spPr>
          <a:xfrm>
            <a:off x="5251940" y="5001638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17E39-A2A9-4C38-BC2D-52685107FBC9}"/>
              </a:ext>
            </a:extLst>
          </p:cNvPr>
          <p:cNvSpPr txBox="1"/>
          <p:nvPr/>
        </p:nvSpPr>
        <p:spPr>
          <a:xfrm>
            <a:off x="5212852" y="49654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A613-6CD3-492A-A4CC-F84697104A40}"/>
              </a:ext>
            </a:extLst>
          </p:cNvPr>
          <p:cNvSpPr/>
          <p:nvPr/>
        </p:nvSpPr>
        <p:spPr>
          <a:xfrm>
            <a:off x="5472216" y="4856926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726084-3D13-48AA-AAF7-6B66B5477BF8}"/>
              </a:ext>
            </a:extLst>
          </p:cNvPr>
          <p:cNvSpPr txBox="1"/>
          <p:nvPr/>
        </p:nvSpPr>
        <p:spPr>
          <a:xfrm>
            <a:off x="5433128" y="482075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6B7133-7ADB-4592-9C99-7B5755F65DCE}"/>
              </a:ext>
            </a:extLst>
          </p:cNvPr>
          <p:cNvSpPr/>
          <p:nvPr/>
        </p:nvSpPr>
        <p:spPr>
          <a:xfrm>
            <a:off x="4209149" y="5293009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B6C466-934A-45E6-A434-8BFF4BA7602F}"/>
              </a:ext>
            </a:extLst>
          </p:cNvPr>
          <p:cNvSpPr txBox="1"/>
          <p:nvPr/>
        </p:nvSpPr>
        <p:spPr>
          <a:xfrm>
            <a:off x="4170061" y="525684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B11359-ACC8-4F31-A766-0673A504F05F}"/>
              </a:ext>
            </a:extLst>
          </p:cNvPr>
          <p:cNvSpPr/>
          <p:nvPr/>
        </p:nvSpPr>
        <p:spPr>
          <a:xfrm>
            <a:off x="5733128" y="537623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394D3-ACEC-4B41-B271-66648BFF7469}"/>
              </a:ext>
            </a:extLst>
          </p:cNvPr>
          <p:cNvSpPr txBox="1"/>
          <p:nvPr/>
        </p:nvSpPr>
        <p:spPr>
          <a:xfrm>
            <a:off x="5694040" y="53400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35ECAE-E4B7-49B1-B123-7C975740C786}"/>
              </a:ext>
            </a:extLst>
          </p:cNvPr>
          <p:cNvSpPr/>
          <p:nvPr/>
        </p:nvSpPr>
        <p:spPr>
          <a:xfrm>
            <a:off x="4468703" y="543835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E8DB10-62C7-4F2C-9BED-10E8F8D34C8E}"/>
              </a:ext>
            </a:extLst>
          </p:cNvPr>
          <p:cNvSpPr txBox="1"/>
          <p:nvPr/>
        </p:nvSpPr>
        <p:spPr>
          <a:xfrm>
            <a:off x="4437235" y="540219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D467382-C3AE-44DF-912E-9A5280960772}"/>
              </a:ext>
            </a:extLst>
          </p:cNvPr>
          <p:cNvSpPr/>
          <p:nvPr/>
        </p:nvSpPr>
        <p:spPr>
          <a:xfrm>
            <a:off x="5956577" y="525793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55862E-D250-45BF-B0C0-208D012DCA14}"/>
              </a:ext>
            </a:extLst>
          </p:cNvPr>
          <p:cNvSpPr txBox="1"/>
          <p:nvPr/>
        </p:nvSpPr>
        <p:spPr>
          <a:xfrm>
            <a:off x="5925109" y="522177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19F2E2-A994-442A-8B4E-EEC2B7BE35EB}"/>
              </a:ext>
            </a:extLst>
          </p:cNvPr>
          <p:cNvSpPr/>
          <p:nvPr/>
        </p:nvSpPr>
        <p:spPr>
          <a:xfrm>
            <a:off x="5734329" y="5946018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6A0E74-4A66-4492-A011-992B0B459462}"/>
              </a:ext>
            </a:extLst>
          </p:cNvPr>
          <p:cNvSpPr txBox="1"/>
          <p:nvPr/>
        </p:nvSpPr>
        <p:spPr>
          <a:xfrm>
            <a:off x="5702861" y="590984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D05645B-9313-45DE-A7F2-56B16BEF7DAF}"/>
              </a:ext>
            </a:extLst>
          </p:cNvPr>
          <p:cNvSpPr/>
          <p:nvPr/>
        </p:nvSpPr>
        <p:spPr>
          <a:xfrm>
            <a:off x="5620208" y="5677824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BCA0D1-EB15-475A-BF5E-E5B35F7C18ED}"/>
              </a:ext>
            </a:extLst>
          </p:cNvPr>
          <p:cNvSpPr txBox="1"/>
          <p:nvPr/>
        </p:nvSpPr>
        <p:spPr>
          <a:xfrm>
            <a:off x="5588740" y="564165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52F1C0-47EE-4D8E-B629-7255A40D816D}"/>
              </a:ext>
            </a:extLst>
          </p:cNvPr>
          <p:cNvSpPr/>
          <p:nvPr/>
        </p:nvSpPr>
        <p:spPr>
          <a:xfrm>
            <a:off x="4601899" y="5697525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812DC0-A98B-4972-BF35-03677B20C1A3}"/>
              </a:ext>
            </a:extLst>
          </p:cNvPr>
          <p:cNvSpPr txBox="1"/>
          <p:nvPr/>
        </p:nvSpPr>
        <p:spPr>
          <a:xfrm>
            <a:off x="4562811" y="566135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8E2627-F442-4566-A2A2-6D73DF1C817E}"/>
              </a:ext>
            </a:extLst>
          </p:cNvPr>
          <p:cNvSpPr/>
          <p:nvPr/>
        </p:nvSpPr>
        <p:spPr>
          <a:xfrm>
            <a:off x="4494795" y="5926326"/>
            <a:ext cx="217099" cy="23018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F9DD2-D937-4774-A86D-9391A37CC867}"/>
              </a:ext>
            </a:extLst>
          </p:cNvPr>
          <p:cNvSpPr txBox="1"/>
          <p:nvPr/>
        </p:nvSpPr>
        <p:spPr>
          <a:xfrm>
            <a:off x="4455707" y="589015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Format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D8B88CA-CBC9-43F5-80EB-029435289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578193"/>
              </p:ext>
            </p:extLst>
          </p:nvPr>
        </p:nvGraphicFramePr>
        <p:xfrm>
          <a:off x="7378700" y="2590800"/>
          <a:ext cx="3810529" cy="398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4F04EC80-E0FD-4B9A-80ED-4C6C4B995B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205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RSTP is backwards compatible with STP</a:t>
            </a:r>
          </a:p>
          <a:p>
            <a:r>
              <a:rPr lang="en-US" dirty="0"/>
              <a:t>RSTP devices detect the type of BPDU using the Protocol Version and BPDU Type fields</a:t>
            </a:r>
          </a:p>
          <a:p>
            <a:r>
              <a:rPr lang="en-US" dirty="0"/>
              <a:t>4 Fields differ in RSTP from STP:</a:t>
            </a:r>
          </a:p>
          <a:p>
            <a:pPr lvl="1"/>
            <a:r>
              <a:rPr lang="en-US" dirty="0"/>
              <a:t>Protocol Version </a:t>
            </a:r>
          </a:p>
          <a:p>
            <a:pPr lvl="1"/>
            <a:r>
              <a:rPr lang="en-US" dirty="0"/>
              <a:t>BPDU Type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Version 1 Length (not present in STP BPDU)</a:t>
            </a:r>
          </a:p>
        </p:txBody>
      </p:sp>
    </p:spTree>
    <p:extLst>
      <p:ext uri="{BB962C8B-B14F-4D97-AF65-F5344CB8AC3E}">
        <p14:creationId xmlns:p14="http://schemas.microsoft.com/office/powerpoint/2010/main" val="24842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Flags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D8B88CA-CBC9-43F5-80EB-029435289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277634"/>
              </p:ext>
            </p:extLst>
          </p:nvPr>
        </p:nvGraphicFramePr>
        <p:xfrm>
          <a:off x="8140700" y="1917700"/>
          <a:ext cx="3810529" cy="398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4F04EC80-E0FD-4B9A-80ED-4C6C4B995B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9998" y="1420534"/>
            <a:ext cx="11521231" cy="5323166"/>
          </a:xfrm>
        </p:spPr>
        <p:txBody>
          <a:bodyPr>
            <a:normAutofit/>
          </a:bodyPr>
          <a:lstStyle/>
          <a:p>
            <a:r>
              <a:rPr lang="en-US" dirty="0"/>
              <a:t>Bit 1: Topology Change</a:t>
            </a:r>
          </a:p>
          <a:p>
            <a:pPr lvl="1"/>
            <a:r>
              <a:rPr lang="en-US" dirty="0"/>
              <a:t>Used to notify other switches the topology has changed</a:t>
            </a:r>
          </a:p>
          <a:p>
            <a:r>
              <a:rPr lang="en-US" dirty="0"/>
              <a:t>Bit 2: Proposal</a:t>
            </a:r>
          </a:p>
          <a:p>
            <a:pPr lvl="1"/>
            <a:r>
              <a:rPr lang="en-US" dirty="0"/>
              <a:t>Used to help transition a designated port to forwarding</a:t>
            </a:r>
          </a:p>
          <a:p>
            <a:r>
              <a:rPr lang="en-US" dirty="0"/>
              <a:t>Bits 3 and 4: Port Role</a:t>
            </a:r>
          </a:p>
          <a:p>
            <a:pPr lvl="1"/>
            <a:r>
              <a:rPr lang="en-US" dirty="0"/>
              <a:t>Specifies the role of the sending port</a:t>
            </a:r>
          </a:p>
          <a:p>
            <a:pPr lvl="1"/>
            <a:r>
              <a:rPr lang="en-US" dirty="0"/>
              <a:t>0 = unknown, 1= alternate or backup, 2=root, 3=designated</a:t>
            </a:r>
          </a:p>
          <a:p>
            <a:r>
              <a:rPr lang="en-US" dirty="0"/>
              <a:t>Bit 5: Learning</a:t>
            </a:r>
          </a:p>
          <a:p>
            <a:pPr lvl="1"/>
            <a:r>
              <a:rPr lang="en-US" dirty="0"/>
              <a:t>Used to advertise that the port is in learning state</a:t>
            </a:r>
          </a:p>
          <a:p>
            <a:r>
              <a:rPr lang="en-US" dirty="0"/>
              <a:t>Bit 6: Forwarding</a:t>
            </a:r>
          </a:p>
          <a:p>
            <a:pPr lvl="1"/>
            <a:r>
              <a:rPr lang="en-US" dirty="0"/>
              <a:t>Used to advertise that the port is in forwarding state</a:t>
            </a:r>
          </a:p>
          <a:p>
            <a:r>
              <a:rPr lang="en-US" dirty="0"/>
              <a:t>Bit 7: Agreement</a:t>
            </a:r>
          </a:p>
          <a:p>
            <a:pPr lvl="1"/>
            <a:r>
              <a:rPr lang="en-US" dirty="0"/>
              <a:t>Used in response to proposal flag to transition a designated port</a:t>
            </a:r>
          </a:p>
          <a:p>
            <a:r>
              <a:rPr lang="en-US" dirty="0"/>
              <a:t>Bit 8: TCN Acknowledgement</a:t>
            </a:r>
          </a:p>
          <a:p>
            <a:pPr lvl="1"/>
            <a:r>
              <a:rPr lang="en-US" dirty="0"/>
              <a:t>Used in STP to acknowledge TCNs</a:t>
            </a:r>
          </a:p>
        </p:txBody>
      </p:sp>
    </p:spTree>
    <p:extLst>
      <p:ext uri="{BB962C8B-B14F-4D97-AF65-F5344CB8AC3E}">
        <p14:creationId xmlns:p14="http://schemas.microsoft.com/office/powerpoint/2010/main" val="372907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6B6FE9-614D-4F74-891D-E504051E4884}"/>
              </a:ext>
            </a:extLst>
          </p:cNvPr>
          <p:cNvCxnSpPr>
            <a:cxnSpLocks/>
          </p:cNvCxnSpPr>
          <p:nvPr/>
        </p:nvCxnSpPr>
        <p:spPr>
          <a:xfrm>
            <a:off x="4736883" y="5876925"/>
            <a:ext cx="566674" cy="47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RSTP Convergence (1)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3129871"/>
          </a:xfrm>
        </p:spPr>
        <p:txBody>
          <a:bodyPr>
            <a:normAutofit/>
          </a:bodyPr>
          <a:lstStyle/>
          <a:p>
            <a:r>
              <a:rPr lang="en-US" dirty="0"/>
              <a:t>Configuration BPDUs are flooded by each switch</a:t>
            </a:r>
          </a:p>
          <a:p>
            <a:pPr lvl="1"/>
            <a:r>
              <a:rPr lang="en-US" dirty="0"/>
              <a:t>All ports are initially Designated Discarding ports</a:t>
            </a:r>
          </a:p>
          <a:p>
            <a:pPr lvl="1"/>
            <a:r>
              <a:rPr lang="en-US" dirty="0"/>
              <a:t>SW1 will send its superior BPDUs from its Designated Discarding port with Proposal bit set to SW2</a:t>
            </a:r>
          </a:p>
          <a:p>
            <a:pPr lvl="1"/>
            <a:r>
              <a:rPr lang="en-US" dirty="0"/>
              <a:t>After receiving a superior BPDU, SW2 concludes that this port is the Root port. SW2 will transition this port from Designated Discarding to Root Discarding. </a:t>
            </a:r>
          </a:p>
          <a:p>
            <a:pPr lvl="1"/>
            <a:r>
              <a:rPr lang="en-US" dirty="0"/>
              <a:t>as a result of receiving a Proposal on a Root port, SW2 will put all non-edge Designated ports into the Discarding state. This is the </a:t>
            </a:r>
            <a:r>
              <a:rPr lang="en-US" i="1" dirty="0"/>
              <a:t>Sync</a:t>
            </a:r>
            <a:r>
              <a:rPr lang="en-US" dirty="0"/>
              <a:t> operation.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50" y="4378546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08" y="5424282"/>
            <a:ext cx="665970" cy="58605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3593434" y="484153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3895127" y="4896720"/>
            <a:ext cx="387179" cy="312016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2973693" y="400245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2B6EC-A28F-49C0-A550-E66065A170E2}"/>
              </a:ext>
            </a:extLst>
          </p:cNvPr>
          <p:cNvSpPr txBox="1"/>
          <p:nvPr/>
        </p:nvSpPr>
        <p:spPr>
          <a:xfrm>
            <a:off x="4301753" y="6010336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A6D848-5C2D-4816-9A7D-636E5C9E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15" y="4373517"/>
            <a:ext cx="665970" cy="58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26A6F0-0244-4589-83D9-424D44CB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273" y="5419253"/>
            <a:ext cx="665970" cy="5860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0FFA6C-0D02-4279-8E82-8A764E4EDFD4}"/>
              </a:ext>
            </a:extLst>
          </p:cNvPr>
          <p:cNvCxnSpPr>
            <a:cxnSpLocks/>
          </p:cNvCxnSpPr>
          <p:nvPr/>
        </p:nvCxnSpPr>
        <p:spPr>
          <a:xfrm>
            <a:off x="6746799" y="4836508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E2554B-8959-405E-BF50-764311981416}"/>
              </a:ext>
            </a:extLst>
          </p:cNvPr>
          <p:cNvSpPr txBox="1"/>
          <p:nvPr/>
        </p:nvSpPr>
        <p:spPr>
          <a:xfrm>
            <a:off x="6127058" y="3997424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1F8DC-8E36-4B32-A46D-AAC00D9CBC4F}"/>
              </a:ext>
            </a:extLst>
          </p:cNvPr>
          <p:cNvSpPr txBox="1"/>
          <p:nvPr/>
        </p:nvSpPr>
        <p:spPr>
          <a:xfrm>
            <a:off x="7455118" y="6005307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53B3DF-82ED-43D0-8DF2-9F2287636907}"/>
              </a:ext>
            </a:extLst>
          </p:cNvPr>
          <p:cNvSpPr/>
          <p:nvPr/>
        </p:nvSpPr>
        <p:spPr>
          <a:xfrm>
            <a:off x="7220192" y="527661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CF1AC-5402-4156-A203-83EBD4171F70}"/>
              </a:ext>
            </a:extLst>
          </p:cNvPr>
          <p:cNvSpPr txBox="1"/>
          <p:nvPr/>
        </p:nvSpPr>
        <p:spPr>
          <a:xfrm>
            <a:off x="7141613" y="5263989"/>
            <a:ext cx="410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R,D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B5B685-1594-4BCE-9F90-8976E3F14C0E}"/>
              </a:ext>
            </a:extLst>
          </p:cNvPr>
          <p:cNvSpPr/>
          <p:nvPr/>
        </p:nvSpPr>
        <p:spPr>
          <a:xfrm>
            <a:off x="6750296" y="484185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77DFE-0F3B-4E12-BAD6-1CB19F6CC4DB}"/>
              </a:ext>
            </a:extLst>
          </p:cNvPr>
          <p:cNvSpPr txBox="1"/>
          <p:nvPr/>
        </p:nvSpPr>
        <p:spPr>
          <a:xfrm>
            <a:off x="6671712" y="4829987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326D84-92B9-4286-B16E-2748C9B2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88" y="6062518"/>
            <a:ext cx="665970" cy="5860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34ED49-CAC6-44CC-8F8D-073CC36278D2}"/>
              </a:ext>
            </a:extLst>
          </p:cNvPr>
          <p:cNvSpPr txBox="1"/>
          <p:nvPr/>
        </p:nvSpPr>
        <p:spPr>
          <a:xfrm>
            <a:off x="5551202" y="6572555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63BC74-D64B-4178-8F3F-ABBFEFF1AB88}"/>
              </a:ext>
            </a:extLst>
          </p:cNvPr>
          <p:cNvCxnSpPr>
            <a:cxnSpLocks/>
          </p:cNvCxnSpPr>
          <p:nvPr/>
        </p:nvCxnSpPr>
        <p:spPr>
          <a:xfrm>
            <a:off x="7876241" y="5876925"/>
            <a:ext cx="566674" cy="47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55202D3-6B1A-4F45-964F-B3954A8A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446" y="6062518"/>
            <a:ext cx="665970" cy="5860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A01DD73-CB53-4B35-B085-FF007D4D75B3}"/>
              </a:ext>
            </a:extLst>
          </p:cNvPr>
          <p:cNvSpPr txBox="1"/>
          <p:nvPr/>
        </p:nvSpPr>
        <p:spPr>
          <a:xfrm>
            <a:off x="8690560" y="6572555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3E91149-4946-4F9D-BE82-BCCECC4AC354}"/>
              </a:ext>
            </a:extLst>
          </p:cNvPr>
          <p:cNvSpPr/>
          <p:nvPr/>
        </p:nvSpPr>
        <p:spPr>
          <a:xfrm>
            <a:off x="3585396" y="4831385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300D3-3AB7-4AD9-A6D7-32E346F6DCAD}"/>
              </a:ext>
            </a:extLst>
          </p:cNvPr>
          <p:cNvSpPr txBox="1"/>
          <p:nvPr/>
        </p:nvSpPr>
        <p:spPr>
          <a:xfrm>
            <a:off x="3503455" y="4816934"/>
            <a:ext cx="40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460FBD-67DA-4F36-AD13-A143D9482D49}"/>
              </a:ext>
            </a:extLst>
          </p:cNvPr>
          <p:cNvSpPr/>
          <p:nvPr/>
        </p:nvSpPr>
        <p:spPr>
          <a:xfrm>
            <a:off x="4121655" y="529125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CEF1C2-0A22-4EE4-8695-91C3A935E45E}"/>
              </a:ext>
            </a:extLst>
          </p:cNvPr>
          <p:cNvSpPr txBox="1"/>
          <p:nvPr/>
        </p:nvSpPr>
        <p:spPr>
          <a:xfrm>
            <a:off x="4039714" y="5276808"/>
            <a:ext cx="406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A4B431-9793-4B66-A6D5-F98C23289842}"/>
              </a:ext>
            </a:extLst>
          </p:cNvPr>
          <p:cNvSpPr/>
          <p:nvPr/>
        </p:nvSpPr>
        <p:spPr>
          <a:xfrm>
            <a:off x="7902633" y="588396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6EB92-1F55-4404-8F4F-EA8EE9259D32}"/>
              </a:ext>
            </a:extLst>
          </p:cNvPr>
          <p:cNvSpPr txBox="1"/>
          <p:nvPr/>
        </p:nvSpPr>
        <p:spPr>
          <a:xfrm>
            <a:off x="7824049" y="5872097"/>
            <a:ext cx="42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D,D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03BE6-5588-475A-B5DA-2B5BF75F9EC2}"/>
              </a:ext>
            </a:extLst>
          </p:cNvPr>
          <p:cNvSpPr txBox="1"/>
          <p:nvPr/>
        </p:nvSpPr>
        <p:spPr>
          <a:xfrm>
            <a:off x="3982627" y="4821071"/>
            <a:ext cx="72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80959695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3370</TotalTime>
  <Words>987</Words>
  <Application>Microsoft Office PowerPoint</Application>
  <PresentationFormat>Widescreen</PresentationFormat>
  <Paragraphs>201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Rapid Spanning Tree Protocol</vt:lpstr>
      <vt:lpstr>Differences From STP</vt:lpstr>
      <vt:lpstr>RSTP Port Roles</vt:lpstr>
      <vt:lpstr>Port States</vt:lpstr>
      <vt:lpstr>RSTP BPDUs</vt:lpstr>
      <vt:lpstr>BPDU Format</vt:lpstr>
      <vt:lpstr>BPDU Flags</vt:lpstr>
      <vt:lpstr>RSTP Convergence (1)</vt:lpstr>
      <vt:lpstr>RSTP Convergence (2)</vt:lpstr>
      <vt:lpstr>Indirect Link Failure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102</cp:revision>
  <dcterms:created xsi:type="dcterms:W3CDTF">2019-02-27T16:42:59Z</dcterms:created>
  <dcterms:modified xsi:type="dcterms:W3CDTF">2022-11-26T20:41:47Z</dcterms:modified>
</cp:coreProperties>
</file>