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30C0D-C497-1576-32A6-E73B456E8DF3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B5BBB-8465-2D55-9D75-EBCC12AA4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Configuration and Monitoring of RSTP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Spanning Tree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4FB4B-1DB1-663E-8C6D-FD7AA44A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308100"/>
            <a:ext cx="5401242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528997"/>
            <a:ext cx="11305011" cy="51266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On SW2, copy the ge-0/0/1 trunk configuration to ge-0/0/5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the configuration and-quit configuration mode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Ping the interfaces in the two routing instances from the default instance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configuration under the protocols </a:t>
            </a:r>
            <a:r>
              <a:rPr lang="en-US" dirty="0" err="1"/>
              <a:t>rstp</a:t>
            </a:r>
            <a:r>
              <a:rPr lang="en-US" dirty="0"/>
              <a:t> hierarchy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Activate the protocols </a:t>
            </a:r>
            <a:r>
              <a:rPr lang="en-US" dirty="0" err="1"/>
              <a:t>rstp</a:t>
            </a:r>
            <a:r>
              <a:rPr lang="en-US" dirty="0"/>
              <a:t>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fe-0/0/5 interface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Activate the fe-0/0/5 interface configuration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the configuration changes and commit and-quit configuration mode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ge-0/0/1-3 and ge-0/0/5 to participate in </a:t>
            </a:r>
            <a:r>
              <a:rPr lang="en-US" dirty="0" err="1"/>
              <a:t>rstp</a:t>
            </a:r>
            <a:r>
              <a:rPr lang="en-US" dirty="0"/>
              <a:t> as point-to-point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configuration changes and commit and-quit configuration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spanning-tree bridge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spanning-tree interface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0" indent="0">
              <a:buNone/>
            </a:pPr>
            <a:r>
              <a:rPr lang="en-US" dirty="0"/>
              <a:t>1. Ping the interfaces in the two routing instances from the default instance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 Loop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the protocols </a:t>
            </a:r>
            <a:r>
              <a:rPr lang="en-US" dirty="0" err="1"/>
              <a:t>rstp</a:t>
            </a:r>
            <a:r>
              <a:rPr lang="en-US" dirty="0"/>
              <a:t>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and-quit configuration mode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SW1</a:t>
            </a:r>
          </a:p>
          <a:p>
            <a:pPr marL="457200" indent="-457200">
              <a:buAutoNum type="arabicPeriod"/>
            </a:pPr>
            <a:r>
              <a:rPr lang="en-US" dirty="0"/>
              <a:t>Review the current packets per second throughput on the trunk interfaces</a:t>
            </a:r>
          </a:p>
          <a:p>
            <a:pPr marL="457200" indent="-457200">
              <a:buAutoNum type="arabicPeriod"/>
            </a:pPr>
            <a:r>
              <a:rPr lang="en-US" dirty="0"/>
              <a:t>Clear the ARP table</a:t>
            </a:r>
          </a:p>
          <a:p>
            <a:pPr marL="457200" indent="-457200">
              <a:buAutoNum type="arabicPeriod"/>
            </a:pPr>
            <a:r>
              <a:rPr lang="en-US" dirty="0"/>
              <a:t>Ping one of the interfaces in the routing instances from the default instance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Review the current packets per second throughput on the trunk interfaces</a:t>
            </a:r>
          </a:p>
        </p:txBody>
      </p:sp>
    </p:spTree>
    <p:extLst>
      <p:ext uri="{BB962C8B-B14F-4D97-AF65-F5344CB8AC3E}">
        <p14:creationId xmlns:p14="http://schemas.microsoft.com/office/powerpoint/2010/main" val="10562687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5138</TotalTime>
  <Words>197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Spanning Tree Lab</vt:lpstr>
      <vt:lpstr>Diagram</vt:lpstr>
      <vt:lpstr>Configuring RSTP</vt:lpstr>
      <vt:lpstr>Configuring RSTP</vt:lpstr>
      <vt:lpstr>Configuring a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89</cp:revision>
  <dcterms:created xsi:type="dcterms:W3CDTF">2019-02-27T16:42:59Z</dcterms:created>
  <dcterms:modified xsi:type="dcterms:W3CDTF">2023-05-21T16:22:14Z</dcterms:modified>
</cp:coreProperties>
</file>