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9" r:id="rId2"/>
    <p:sldId id="262" r:id="rId3"/>
    <p:sldId id="278" r:id="rId4"/>
    <p:sldId id="286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84654" autoAdjust="0"/>
  </p:normalViewPr>
  <p:slideViewPr>
    <p:cSldViewPr snapToGrid="0" snapToObjects="1">
      <p:cViewPr varScale="1">
        <p:scale>
          <a:sx n="96" d="100"/>
          <a:sy n="9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29442-26A8-E44A-A81E-304DA048E204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DA54-68E8-4F42-ACC7-408463F28E0B}">
      <dgm:prSet phldrT="[Text]"/>
      <dgm:spPr/>
      <dgm:t>
        <a:bodyPr/>
        <a:lstStyle/>
        <a:p>
          <a:r>
            <a:rPr lang="en-US" dirty="0"/>
            <a:t>Match traffic</a:t>
          </a:r>
        </a:p>
      </dgm:t>
    </dgm:pt>
    <dgm:pt modelId="{BFB73E63-FA97-7541-AD79-2270F154C663}" type="parTrans" cxnId="{C2C852E8-295B-244B-B122-87480011B82F}">
      <dgm:prSet/>
      <dgm:spPr/>
      <dgm:t>
        <a:bodyPr/>
        <a:lstStyle/>
        <a:p>
          <a:endParaRPr lang="en-US"/>
        </a:p>
      </dgm:t>
    </dgm:pt>
    <dgm:pt modelId="{9AD2341D-4B2F-5242-939B-19B3C440F489}" type="sibTrans" cxnId="{C2C852E8-295B-244B-B122-87480011B82F}">
      <dgm:prSet/>
      <dgm:spPr/>
      <dgm:t>
        <a:bodyPr/>
        <a:lstStyle/>
        <a:p>
          <a:endParaRPr lang="en-US"/>
        </a:p>
      </dgm:t>
    </dgm:pt>
    <dgm:pt modelId="{0799C823-EC98-EB42-BC48-C65E19CDA208}">
      <dgm:prSet phldrT="[Text]"/>
      <dgm:spPr/>
      <dgm:t>
        <a:bodyPr/>
        <a:lstStyle/>
        <a:p>
          <a:r>
            <a:rPr lang="en-US" dirty="0"/>
            <a:t>Use a firewall filter at the ingress interface to match traffic that should be forwarded in a different manner</a:t>
          </a:r>
        </a:p>
      </dgm:t>
    </dgm:pt>
    <dgm:pt modelId="{9DB1E75A-9AE5-2C46-8C49-FF9AB252A741}" type="parTrans" cxnId="{D84D2261-DAEC-4B4B-A74D-2DFC9A9E8EE1}">
      <dgm:prSet/>
      <dgm:spPr/>
      <dgm:t>
        <a:bodyPr/>
        <a:lstStyle/>
        <a:p>
          <a:endParaRPr lang="en-US"/>
        </a:p>
      </dgm:t>
    </dgm:pt>
    <dgm:pt modelId="{01A6D418-58C8-F74C-9E19-413A97AB0292}" type="sibTrans" cxnId="{D84D2261-DAEC-4B4B-A74D-2DFC9A9E8EE1}">
      <dgm:prSet/>
      <dgm:spPr/>
      <dgm:t>
        <a:bodyPr/>
        <a:lstStyle/>
        <a:p>
          <a:endParaRPr lang="en-US"/>
        </a:p>
      </dgm:t>
    </dgm:pt>
    <dgm:pt modelId="{7E8E54C5-E10B-9A44-82A9-09DCA0A1AB8F}">
      <dgm:prSet phldrT="[Text]"/>
      <dgm:spPr/>
      <dgm:t>
        <a:bodyPr/>
        <a:lstStyle/>
        <a:p>
          <a:r>
            <a:rPr lang="en-US" dirty="0"/>
            <a:t>Define routing</a:t>
          </a:r>
        </a:p>
      </dgm:t>
    </dgm:pt>
    <dgm:pt modelId="{E4364834-0498-FC4F-A365-7D726C2F242F}" type="parTrans" cxnId="{87EAB9B0-5808-5F48-BF9B-B06C53ED57AD}">
      <dgm:prSet/>
      <dgm:spPr/>
      <dgm:t>
        <a:bodyPr/>
        <a:lstStyle/>
        <a:p>
          <a:endParaRPr lang="en-US"/>
        </a:p>
      </dgm:t>
    </dgm:pt>
    <dgm:pt modelId="{7EB8D0A6-162E-8C43-9AEE-5EF7E2168A39}" type="sibTrans" cxnId="{87EAB9B0-5808-5F48-BF9B-B06C53ED57AD}">
      <dgm:prSet/>
      <dgm:spPr/>
      <dgm:t>
        <a:bodyPr/>
        <a:lstStyle/>
        <a:p>
          <a:endParaRPr lang="en-US"/>
        </a:p>
      </dgm:t>
    </dgm:pt>
    <dgm:pt modelId="{2EC2DCC8-D11D-204B-9575-A7F8B46AA766}">
      <dgm:prSet phldrT="[Text]"/>
      <dgm:spPr/>
      <dgm:t>
        <a:bodyPr/>
        <a:lstStyle/>
        <a:p>
          <a:r>
            <a:rPr lang="en-US" dirty="0"/>
            <a:t>Create routing instances for each set of matched traffic of type ‘forwarding’. </a:t>
          </a:r>
        </a:p>
      </dgm:t>
    </dgm:pt>
    <dgm:pt modelId="{A09F46CA-934A-8F41-BAA1-BF66602157B8}" type="parTrans" cxnId="{B105DEA2-369A-844F-825F-BA6340A0ED36}">
      <dgm:prSet/>
      <dgm:spPr/>
      <dgm:t>
        <a:bodyPr/>
        <a:lstStyle/>
        <a:p>
          <a:endParaRPr lang="en-US"/>
        </a:p>
      </dgm:t>
    </dgm:pt>
    <dgm:pt modelId="{A549D17B-6675-3A42-A1A8-B6F0AB953340}" type="sibTrans" cxnId="{B105DEA2-369A-844F-825F-BA6340A0ED36}">
      <dgm:prSet/>
      <dgm:spPr/>
      <dgm:t>
        <a:bodyPr/>
        <a:lstStyle/>
        <a:p>
          <a:endParaRPr lang="en-US"/>
        </a:p>
      </dgm:t>
    </dgm:pt>
    <dgm:pt modelId="{EA75B74B-401F-9C4E-9BDA-F80B95C0A512}">
      <dgm:prSet phldrT="[Text]"/>
      <dgm:spPr/>
      <dgm:t>
        <a:bodyPr/>
        <a:lstStyle/>
        <a:p>
          <a:r>
            <a:rPr lang="en-US" dirty="0"/>
            <a:t>Share interfaces</a:t>
          </a:r>
        </a:p>
      </dgm:t>
    </dgm:pt>
    <dgm:pt modelId="{4821EDD7-008D-7845-9B69-C13396A521E8}" type="parTrans" cxnId="{D3EF399E-2DB4-1B46-BCE1-E3D0625A77E7}">
      <dgm:prSet/>
      <dgm:spPr/>
      <dgm:t>
        <a:bodyPr/>
        <a:lstStyle/>
        <a:p>
          <a:endParaRPr lang="en-US"/>
        </a:p>
      </dgm:t>
    </dgm:pt>
    <dgm:pt modelId="{1D4AD178-4397-A94E-9A3D-B3031E29D974}" type="sibTrans" cxnId="{D3EF399E-2DB4-1B46-BCE1-E3D0625A77E7}">
      <dgm:prSet/>
      <dgm:spPr/>
      <dgm:t>
        <a:bodyPr/>
        <a:lstStyle/>
        <a:p>
          <a:endParaRPr lang="en-US"/>
        </a:p>
      </dgm:t>
    </dgm:pt>
    <dgm:pt modelId="{7B6DC2F7-8042-7948-BBA6-CDB736CE65CE}">
      <dgm:prSet phldrT="[Text]"/>
      <dgm:spPr/>
      <dgm:t>
        <a:bodyPr/>
        <a:lstStyle/>
        <a:p>
          <a:r>
            <a:rPr lang="en-US" dirty="0"/>
            <a:t>Create and apply a RIB group to share the default routing instance interface routes with the custom instances.</a:t>
          </a:r>
        </a:p>
      </dgm:t>
    </dgm:pt>
    <dgm:pt modelId="{0E13F8BA-758B-5E4C-897B-7259B2337AF0}" type="parTrans" cxnId="{4D9A7B61-C79E-B645-BAB0-6BDAC7D1CF5D}">
      <dgm:prSet/>
      <dgm:spPr/>
      <dgm:t>
        <a:bodyPr/>
        <a:lstStyle/>
        <a:p>
          <a:endParaRPr lang="en-US"/>
        </a:p>
      </dgm:t>
    </dgm:pt>
    <dgm:pt modelId="{2844D49A-49A3-0F48-B44C-DC8EAA82E892}" type="sibTrans" cxnId="{4D9A7B61-C79E-B645-BAB0-6BDAC7D1CF5D}">
      <dgm:prSet/>
      <dgm:spPr/>
      <dgm:t>
        <a:bodyPr/>
        <a:lstStyle/>
        <a:p>
          <a:endParaRPr lang="en-US"/>
        </a:p>
      </dgm:t>
    </dgm:pt>
    <dgm:pt modelId="{B6B686E3-F9CB-D749-BDA0-CFA679ADC074}" type="pres">
      <dgm:prSet presAssocID="{7D229442-26A8-E44A-A81E-304DA048E204}" presName="Name0" presStyleCnt="0">
        <dgm:presLayoutVars>
          <dgm:dir/>
          <dgm:animLvl val="lvl"/>
          <dgm:resizeHandles val="exact"/>
        </dgm:presLayoutVars>
      </dgm:prSet>
      <dgm:spPr/>
    </dgm:pt>
    <dgm:pt modelId="{C5C02BFD-6CD8-874C-A26A-9052C67E6C08}" type="pres">
      <dgm:prSet presAssocID="{123DDA54-68E8-4F42-ACC7-408463F28E0B}" presName="compositeNode" presStyleCnt="0">
        <dgm:presLayoutVars>
          <dgm:bulletEnabled val="1"/>
        </dgm:presLayoutVars>
      </dgm:prSet>
      <dgm:spPr/>
    </dgm:pt>
    <dgm:pt modelId="{2C41B92E-5853-5A4D-BAD2-09F34F3D38DD}" type="pres">
      <dgm:prSet presAssocID="{123DDA54-68E8-4F42-ACC7-408463F28E0B}" presName="bgRect" presStyleLbl="node1" presStyleIdx="0" presStyleCnt="3"/>
      <dgm:spPr/>
    </dgm:pt>
    <dgm:pt modelId="{F060ABB7-B67D-5C4E-A396-99E7B32089DA}" type="pres">
      <dgm:prSet presAssocID="{123DDA54-68E8-4F42-ACC7-408463F28E0B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C18A2DE-6D3A-7D4D-92B5-8DEB6BF523AA}" type="pres">
      <dgm:prSet presAssocID="{123DDA54-68E8-4F42-ACC7-408463F28E0B}" presName="childNode" presStyleLbl="node1" presStyleIdx="0" presStyleCnt="3">
        <dgm:presLayoutVars>
          <dgm:bulletEnabled val="1"/>
        </dgm:presLayoutVars>
      </dgm:prSet>
      <dgm:spPr/>
    </dgm:pt>
    <dgm:pt modelId="{9E8AC62D-B436-2E45-AA45-2021AC718F4B}" type="pres">
      <dgm:prSet presAssocID="{9AD2341D-4B2F-5242-939B-19B3C440F489}" presName="hSp" presStyleCnt="0"/>
      <dgm:spPr/>
    </dgm:pt>
    <dgm:pt modelId="{EF48EF73-AC3F-D34C-AD89-B0865F02B7F7}" type="pres">
      <dgm:prSet presAssocID="{9AD2341D-4B2F-5242-939B-19B3C440F489}" presName="vProcSp" presStyleCnt="0"/>
      <dgm:spPr/>
    </dgm:pt>
    <dgm:pt modelId="{ADE1E718-DD73-8943-BDEB-3C83415428CB}" type="pres">
      <dgm:prSet presAssocID="{9AD2341D-4B2F-5242-939B-19B3C440F489}" presName="vSp1" presStyleCnt="0"/>
      <dgm:spPr/>
    </dgm:pt>
    <dgm:pt modelId="{602796EB-F9B2-2444-ACDC-6978DFC6EA7C}" type="pres">
      <dgm:prSet presAssocID="{9AD2341D-4B2F-5242-939B-19B3C440F489}" presName="simulatedConn" presStyleLbl="solidFgAcc1" presStyleIdx="0" presStyleCnt="2"/>
      <dgm:spPr/>
    </dgm:pt>
    <dgm:pt modelId="{577A977A-7BB7-9942-8437-0AE2D6FEFADC}" type="pres">
      <dgm:prSet presAssocID="{9AD2341D-4B2F-5242-939B-19B3C440F489}" presName="vSp2" presStyleCnt="0"/>
      <dgm:spPr/>
    </dgm:pt>
    <dgm:pt modelId="{11EF48E1-9E0A-5440-90CA-0FE1869F7740}" type="pres">
      <dgm:prSet presAssocID="{9AD2341D-4B2F-5242-939B-19B3C440F489}" presName="sibTrans" presStyleCnt="0"/>
      <dgm:spPr/>
    </dgm:pt>
    <dgm:pt modelId="{CE10E558-2735-5742-B548-76F302E5DAFB}" type="pres">
      <dgm:prSet presAssocID="{7E8E54C5-E10B-9A44-82A9-09DCA0A1AB8F}" presName="compositeNode" presStyleCnt="0">
        <dgm:presLayoutVars>
          <dgm:bulletEnabled val="1"/>
        </dgm:presLayoutVars>
      </dgm:prSet>
      <dgm:spPr/>
    </dgm:pt>
    <dgm:pt modelId="{99364BD9-D990-6C40-818A-668912CFDCFB}" type="pres">
      <dgm:prSet presAssocID="{7E8E54C5-E10B-9A44-82A9-09DCA0A1AB8F}" presName="bgRect" presStyleLbl="node1" presStyleIdx="1" presStyleCnt="3"/>
      <dgm:spPr/>
    </dgm:pt>
    <dgm:pt modelId="{D051E759-148E-114F-B4DB-5349D4BF7AD4}" type="pres">
      <dgm:prSet presAssocID="{7E8E54C5-E10B-9A44-82A9-09DCA0A1AB8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C82408B-5FA1-3C4F-B4CB-11F43BFE1270}" type="pres">
      <dgm:prSet presAssocID="{7E8E54C5-E10B-9A44-82A9-09DCA0A1AB8F}" presName="childNode" presStyleLbl="node1" presStyleIdx="1" presStyleCnt="3">
        <dgm:presLayoutVars>
          <dgm:bulletEnabled val="1"/>
        </dgm:presLayoutVars>
      </dgm:prSet>
      <dgm:spPr/>
    </dgm:pt>
    <dgm:pt modelId="{D12182EC-1005-5346-982F-B834CE385075}" type="pres">
      <dgm:prSet presAssocID="{7EB8D0A6-162E-8C43-9AEE-5EF7E2168A39}" presName="hSp" presStyleCnt="0"/>
      <dgm:spPr/>
    </dgm:pt>
    <dgm:pt modelId="{CB2CB842-61C8-7F49-A845-A232A150DA7E}" type="pres">
      <dgm:prSet presAssocID="{7EB8D0A6-162E-8C43-9AEE-5EF7E2168A39}" presName="vProcSp" presStyleCnt="0"/>
      <dgm:spPr/>
    </dgm:pt>
    <dgm:pt modelId="{4DD690BE-EA55-F34B-B216-04B16C0F614D}" type="pres">
      <dgm:prSet presAssocID="{7EB8D0A6-162E-8C43-9AEE-5EF7E2168A39}" presName="vSp1" presStyleCnt="0"/>
      <dgm:spPr/>
    </dgm:pt>
    <dgm:pt modelId="{9681A7FC-F4BF-5047-8C87-95D21549A694}" type="pres">
      <dgm:prSet presAssocID="{7EB8D0A6-162E-8C43-9AEE-5EF7E2168A39}" presName="simulatedConn" presStyleLbl="solidFgAcc1" presStyleIdx="1" presStyleCnt="2"/>
      <dgm:spPr/>
    </dgm:pt>
    <dgm:pt modelId="{F8851463-BDA9-9F41-8B6D-A59704C5B95A}" type="pres">
      <dgm:prSet presAssocID="{7EB8D0A6-162E-8C43-9AEE-5EF7E2168A39}" presName="vSp2" presStyleCnt="0"/>
      <dgm:spPr/>
    </dgm:pt>
    <dgm:pt modelId="{CA4FDBB1-1460-C848-B1FF-F4382ABFBD0A}" type="pres">
      <dgm:prSet presAssocID="{7EB8D0A6-162E-8C43-9AEE-5EF7E2168A39}" presName="sibTrans" presStyleCnt="0"/>
      <dgm:spPr/>
    </dgm:pt>
    <dgm:pt modelId="{1DC60606-763D-CA46-B356-145DFB397CB4}" type="pres">
      <dgm:prSet presAssocID="{EA75B74B-401F-9C4E-9BDA-F80B95C0A512}" presName="compositeNode" presStyleCnt="0">
        <dgm:presLayoutVars>
          <dgm:bulletEnabled val="1"/>
        </dgm:presLayoutVars>
      </dgm:prSet>
      <dgm:spPr/>
    </dgm:pt>
    <dgm:pt modelId="{90F2C654-4879-234B-8EB2-9B2EBD9223F9}" type="pres">
      <dgm:prSet presAssocID="{EA75B74B-401F-9C4E-9BDA-F80B95C0A512}" presName="bgRect" presStyleLbl="node1" presStyleIdx="2" presStyleCnt="3"/>
      <dgm:spPr/>
    </dgm:pt>
    <dgm:pt modelId="{85E103B9-05D1-AC42-937A-17A74A98FE22}" type="pres">
      <dgm:prSet presAssocID="{EA75B74B-401F-9C4E-9BDA-F80B95C0A51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B660E97-B036-0544-BBB9-FD52D0757FE8}" type="pres">
      <dgm:prSet presAssocID="{EA75B74B-401F-9C4E-9BDA-F80B95C0A51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7F5AC04-F992-9040-9D04-8BC799E81BBD}" type="presOf" srcId="{123DDA54-68E8-4F42-ACC7-408463F28E0B}" destId="{F060ABB7-B67D-5C4E-A396-99E7B32089DA}" srcOrd="1" destOrd="0" presId="urn:microsoft.com/office/officeart/2005/8/layout/hProcess7"/>
    <dgm:cxn modelId="{DE37B208-5DA3-D14C-A808-7572F1C7ABAE}" type="presOf" srcId="{EA75B74B-401F-9C4E-9BDA-F80B95C0A512}" destId="{90F2C654-4879-234B-8EB2-9B2EBD9223F9}" srcOrd="0" destOrd="0" presId="urn:microsoft.com/office/officeart/2005/8/layout/hProcess7"/>
    <dgm:cxn modelId="{0CF59C17-7FBA-F944-9583-46A1F29A676D}" type="presOf" srcId="{7D229442-26A8-E44A-A81E-304DA048E204}" destId="{B6B686E3-F9CB-D749-BDA0-CFA679ADC074}" srcOrd="0" destOrd="0" presId="urn:microsoft.com/office/officeart/2005/8/layout/hProcess7"/>
    <dgm:cxn modelId="{D84D2261-DAEC-4B4B-A74D-2DFC9A9E8EE1}" srcId="{123DDA54-68E8-4F42-ACC7-408463F28E0B}" destId="{0799C823-EC98-EB42-BC48-C65E19CDA208}" srcOrd="0" destOrd="0" parTransId="{9DB1E75A-9AE5-2C46-8C49-FF9AB252A741}" sibTransId="{01A6D418-58C8-F74C-9E19-413A97AB0292}"/>
    <dgm:cxn modelId="{4D9A7B61-C79E-B645-BAB0-6BDAC7D1CF5D}" srcId="{EA75B74B-401F-9C4E-9BDA-F80B95C0A512}" destId="{7B6DC2F7-8042-7948-BBA6-CDB736CE65CE}" srcOrd="0" destOrd="0" parTransId="{0E13F8BA-758B-5E4C-897B-7259B2337AF0}" sibTransId="{2844D49A-49A3-0F48-B44C-DC8EAA82E892}"/>
    <dgm:cxn modelId="{D046BE89-62D8-A741-8525-FB46C636DC2D}" type="presOf" srcId="{123DDA54-68E8-4F42-ACC7-408463F28E0B}" destId="{2C41B92E-5853-5A4D-BAD2-09F34F3D38DD}" srcOrd="0" destOrd="0" presId="urn:microsoft.com/office/officeart/2005/8/layout/hProcess7"/>
    <dgm:cxn modelId="{D3EF399E-2DB4-1B46-BCE1-E3D0625A77E7}" srcId="{7D229442-26A8-E44A-A81E-304DA048E204}" destId="{EA75B74B-401F-9C4E-9BDA-F80B95C0A512}" srcOrd="2" destOrd="0" parTransId="{4821EDD7-008D-7845-9B69-C13396A521E8}" sibTransId="{1D4AD178-4397-A94E-9A3D-B3031E29D974}"/>
    <dgm:cxn modelId="{B105DEA2-369A-844F-825F-BA6340A0ED36}" srcId="{7E8E54C5-E10B-9A44-82A9-09DCA0A1AB8F}" destId="{2EC2DCC8-D11D-204B-9575-A7F8B46AA766}" srcOrd="0" destOrd="0" parTransId="{A09F46CA-934A-8F41-BAA1-BF66602157B8}" sibTransId="{A549D17B-6675-3A42-A1A8-B6F0AB953340}"/>
    <dgm:cxn modelId="{10818FAB-079A-7E49-A1FF-53776008C851}" type="presOf" srcId="{7B6DC2F7-8042-7948-BBA6-CDB736CE65CE}" destId="{8B660E97-B036-0544-BBB9-FD52D0757FE8}" srcOrd="0" destOrd="0" presId="urn:microsoft.com/office/officeart/2005/8/layout/hProcess7"/>
    <dgm:cxn modelId="{87EAB9B0-5808-5F48-BF9B-B06C53ED57AD}" srcId="{7D229442-26A8-E44A-A81E-304DA048E204}" destId="{7E8E54C5-E10B-9A44-82A9-09DCA0A1AB8F}" srcOrd="1" destOrd="0" parTransId="{E4364834-0498-FC4F-A365-7D726C2F242F}" sibTransId="{7EB8D0A6-162E-8C43-9AEE-5EF7E2168A39}"/>
    <dgm:cxn modelId="{47850CB4-7F05-D641-ADCB-9401786CFE02}" type="presOf" srcId="{7E8E54C5-E10B-9A44-82A9-09DCA0A1AB8F}" destId="{D051E759-148E-114F-B4DB-5349D4BF7AD4}" srcOrd="1" destOrd="0" presId="urn:microsoft.com/office/officeart/2005/8/layout/hProcess7"/>
    <dgm:cxn modelId="{2BCE3FB9-AD79-1547-8B07-B72382242073}" type="presOf" srcId="{7E8E54C5-E10B-9A44-82A9-09DCA0A1AB8F}" destId="{99364BD9-D990-6C40-818A-668912CFDCFB}" srcOrd="0" destOrd="0" presId="urn:microsoft.com/office/officeart/2005/8/layout/hProcess7"/>
    <dgm:cxn modelId="{DF6F60CA-94DF-B94A-8729-DC882F54A0AE}" type="presOf" srcId="{0799C823-EC98-EB42-BC48-C65E19CDA208}" destId="{CC18A2DE-6D3A-7D4D-92B5-8DEB6BF523AA}" srcOrd="0" destOrd="0" presId="urn:microsoft.com/office/officeart/2005/8/layout/hProcess7"/>
    <dgm:cxn modelId="{80C50FCC-7E5A-F144-BC4A-7136B1862A20}" type="presOf" srcId="{EA75B74B-401F-9C4E-9BDA-F80B95C0A512}" destId="{85E103B9-05D1-AC42-937A-17A74A98FE22}" srcOrd="1" destOrd="0" presId="urn:microsoft.com/office/officeart/2005/8/layout/hProcess7"/>
    <dgm:cxn modelId="{C2C852E8-295B-244B-B122-87480011B82F}" srcId="{7D229442-26A8-E44A-A81E-304DA048E204}" destId="{123DDA54-68E8-4F42-ACC7-408463F28E0B}" srcOrd="0" destOrd="0" parTransId="{BFB73E63-FA97-7541-AD79-2270F154C663}" sibTransId="{9AD2341D-4B2F-5242-939B-19B3C440F489}"/>
    <dgm:cxn modelId="{02AC23FE-6194-F443-BBB3-0DFFED238814}" type="presOf" srcId="{2EC2DCC8-D11D-204B-9575-A7F8B46AA766}" destId="{FC82408B-5FA1-3C4F-B4CB-11F43BFE1270}" srcOrd="0" destOrd="0" presId="urn:microsoft.com/office/officeart/2005/8/layout/hProcess7"/>
    <dgm:cxn modelId="{D3B875E8-FD0B-484E-AE8C-55AB57508420}" type="presParOf" srcId="{B6B686E3-F9CB-D749-BDA0-CFA679ADC074}" destId="{C5C02BFD-6CD8-874C-A26A-9052C67E6C08}" srcOrd="0" destOrd="0" presId="urn:microsoft.com/office/officeart/2005/8/layout/hProcess7"/>
    <dgm:cxn modelId="{15FD44C4-8275-0E47-AFF4-260BD1F859DF}" type="presParOf" srcId="{C5C02BFD-6CD8-874C-A26A-9052C67E6C08}" destId="{2C41B92E-5853-5A4D-BAD2-09F34F3D38DD}" srcOrd="0" destOrd="0" presId="urn:microsoft.com/office/officeart/2005/8/layout/hProcess7"/>
    <dgm:cxn modelId="{3CF09DDC-F476-F34C-AB9A-7D9955136E14}" type="presParOf" srcId="{C5C02BFD-6CD8-874C-A26A-9052C67E6C08}" destId="{F060ABB7-B67D-5C4E-A396-99E7B32089DA}" srcOrd="1" destOrd="0" presId="urn:microsoft.com/office/officeart/2005/8/layout/hProcess7"/>
    <dgm:cxn modelId="{1B20B4A0-70CB-D242-9E65-C99309123CA0}" type="presParOf" srcId="{C5C02BFD-6CD8-874C-A26A-9052C67E6C08}" destId="{CC18A2DE-6D3A-7D4D-92B5-8DEB6BF523AA}" srcOrd="2" destOrd="0" presId="urn:microsoft.com/office/officeart/2005/8/layout/hProcess7"/>
    <dgm:cxn modelId="{405B8A16-0DF8-0947-933D-D249D55CAB95}" type="presParOf" srcId="{B6B686E3-F9CB-D749-BDA0-CFA679ADC074}" destId="{9E8AC62D-B436-2E45-AA45-2021AC718F4B}" srcOrd="1" destOrd="0" presId="urn:microsoft.com/office/officeart/2005/8/layout/hProcess7"/>
    <dgm:cxn modelId="{52C56A1C-4862-5D4D-8B0B-A3929F7D0EC6}" type="presParOf" srcId="{B6B686E3-F9CB-D749-BDA0-CFA679ADC074}" destId="{EF48EF73-AC3F-D34C-AD89-B0865F02B7F7}" srcOrd="2" destOrd="0" presId="urn:microsoft.com/office/officeart/2005/8/layout/hProcess7"/>
    <dgm:cxn modelId="{98030ECF-673B-D346-BACF-F19DACC07AB5}" type="presParOf" srcId="{EF48EF73-AC3F-D34C-AD89-B0865F02B7F7}" destId="{ADE1E718-DD73-8943-BDEB-3C83415428CB}" srcOrd="0" destOrd="0" presId="urn:microsoft.com/office/officeart/2005/8/layout/hProcess7"/>
    <dgm:cxn modelId="{06212750-F875-9D43-95CA-220D5B13999C}" type="presParOf" srcId="{EF48EF73-AC3F-D34C-AD89-B0865F02B7F7}" destId="{602796EB-F9B2-2444-ACDC-6978DFC6EA7C}" srcOrd="1" destOrd="0" presId="urn:microsoft.com/office/officeart/2005/8/layout/hProcess7"/>
    <dgm:cxn modelId="{914009C0-3E22-704C-9CF7-6966A859B63D}" type="presParOf" srcId="{EF48EF73-AC3F-D34C-AD89-B0865F02B7F7}" destId="{577A977A-7BB7-9942-8437-0AE2D6FEFADC}" srcOrd="2" destOrd="0" presId="urn:microsoft.com/office/officeart/2005/8/layout/hProcess7"/>
    <dgm:cxn modelId="{1DA6C0C5-00E6-1C40-AC51-A352E5DCD040}" type="presParOf" srcId="{B6B686E3-F9CB-D749-BDA0-CFA679ADC074}" destId="{11EF48E1-9E0A-5440-90CA-0FE1869F7740}" srcOrd="3" destOrd="0" presId="urn:microsoft.com/office/officeart/2005/8/layout/hProcess7"/>
    <dgm:cxn modelId="{398743B4-DD5C-C64C-9139-A95A731A75CA}" type="presParOf" srcId="{B6B686E3-F9CB-D749-BDA0-CFA679ADC074}" destId="{CE10E558-2735-5742-B548-76F302E5DAFB}" srcOrd="4" destOrd="0" presId="urn:microsoft.com/office/officeart/2005/8/layout/hProcess7"/>
    <dgm:cxn modelId="{053B592C-B922-FB4A-953B-D05ED926783D}" type="presParOf" srcId="{CE10E558-2735-5742-B548-76F302E5DAFB}" destId="{99364BD9-D990-6C40-818A-668912CFDCFB}" srcOrd="0" destOrd="0" presId="urn:microsoft.com/office/officeart/2005/8/layout/hProcess7"/>
    <dgm:cxn modelId="{1E6E4A17-250D-FB42-8C73-040425715D15}" type="presParOf" srcId="{CE10E558-2735-5742-B548-76F302E5DAFB}" destId="{D051E759-148E-114F-B4DB-5349D4BF7AD4}" srcOrd="1" destOrd="0" presId="urn:microsoft.com/office/officeart/2005/8/layout/hProcess7"/>
    <dgm:cxn modelId="{E0A3CCA3-A197-A944-86A2-CBFCBA65D40B}" type="presParOf" srcId="{CE10E558-2735-5742-B548-76F302E5DAFB}" destId="{FC82408B-5FA1-3C4F-B4CB-11F43BFE1270}" srcOrd="2" destOrd="0" presId="urn:microsoft.com/office/officeart/2005/8/layout/hProcess7"/>
    <dgm:cxn modelId="{96328786-D932-7B45-8673-08C06F8A1537}" type="presParOf" srcId="{B6B686E3-F9CB-D749-BDA0-CFA679ADC074}" destId="{D12182EC-1005-5346-982F-B834CE385075}" srcOrd="5" destOrd="0" presId="urn:microsoft.com/office/officeart/2005/8/layout/hProcess7"/>
    <dgm:cxn modelId="{BB95BB82-F909-9C4D-9C5E-59DD136F6DB1}" type="presParOf" srcId="{B6B686E3-F9CB-D749-BDA0-CFA679ADC074}" destId="{CB2CB842-61C8-7F49-A845-A232A150DA7E}" srcOrd="6" destOrd="0" presId="urn:microsoft.com/office/officeart/2005/8/layout/hProcess7"/>
    <dgm:cxn modelId="{BBAA6C19-3C60-D542-A18F-005793561AD8}" type="presParOf" srcId="{CB2CB842-61C8-7F49-A845-A232A150DA7E}" destId="{4DD690BE-EA55-F34B-B216-04B16C0F614D}" srcOrd="0" destOrd="0" presId="urn:microsoft.com/office/officeart/2005/8/layout/hProcess7"/>
    <dgm:cxn modelId="{C02FA114-672C-8F49-86FA-46F329B3FDF7}" type="presParOf" srcId="{CB2CB842-61C8-7F49-A845-A232A150DA7E}" destId="{9681A7FC-F4BF-5047-8C87-95D21549A694}" srcOrd="1" destOrd="0" presId="urn:microsoft.com/office/officeart/2005/8/layout/hProcess7"/>
    <dgm:cxn modelId="{FE556E67-E95C-EA4D-ACE9-0A4A1BAE5676}" type="presParOf" srcId="{CB2CB842-61C8-7F49-A845-A232A150DA7E}" destId="{F8851463-BDA9-9F41-8B6D-A59704C5B95A}" srcOrd="2" destOrd="0" presId="urn:microsoft.com/office/officeart/2005/8/layout/hProcess7"/>
    <dgm:cxn modelId="{065E44B4-8CE6-084E-92E0-A31E24FDB494}" type="presParOf" srcId="{B6B686E3-F9CB-D749-BDA0-CFA679ADC074}" destId="{CA4FDBB1-1460-C848-B1FF-F4382ABFBD0A}" srcOrd="7" destOrd="0" presId="urn:microsoft.com/office/officeart/2005/8/layout/hProcess7"/>
    <dgm:cxn modelId="{A579F926-9695-5343-B7F5-FD8AB3AB87A3}" type="presParOf" srcId="{B6B686E3-F9CB-D749-BDA0-CFA679ADC074}" destId="{1DC60606-763D-CA46-B356-145DFB397CB4}" srcOrd="8" destOrd="0" presId="urn:microsoft.com/office/officeart/2005/8/layout/hProcess7"/>
    <dgm:cxn modelId="{3DF30518-430A-3E4E-A7B2-59CB557E7DD9}" type="presParOf" srcId="{1DC60606-763D-CA46-B356-145DFB397CB4}" destId="{90F2C654-4879-234B-8EB2-9B2EBD9223F9}" srcOrd="0" destOrd="0" presId="urn:microsoft.com/office/officeart/2005/8/layout/hProcess7"/>
    <dgm:cxn modelId="{3B008439-8285-4F4A-B9D8-5F8D119512D1}" type="presParOf" srcId="{1DC60606-763D-CA46-B356-145DFB397CB4}" destId="{85E103B9-05D1-AC42-937A-17A74A98FE22}" srcOrd="1" destOrd="0" presId="urn:microsoft.com/office/officeart/2005/8/layout/hProcess7"/>
    <dgm:cxn modelId="{23781035-8BFB-8C4A-8732-2122A3D5BE53}" type="presParOf" srcId="{1DC60606-763D-CA46-B356-145DFB397CB4}" destId="{8B660E97-B036-0544-BBB9-FD52D0757FE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1B92E-5853-5A4D-BAD2-09F34F3D38DD}">
      <dsp:nvSpPr>
        <dsp:cNvPr id="0" name=""/>
        <dsp:cNvSpPr/>
      </dsp:nvSpPr>
      <dsp:spPr>
        <a:xfrm>
          <a:off x="516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Match traffic</a:t>
          </a:r>
        </a:p>
      </dsp:txBody>
      <dsp:txXfrm rot="16200000">
        <a:off x="-772719" y="773235"/>
        <a:ext cx="1990732" cy="444261"/>
      </dsp:txXfrm>
    </dsp:sp>
    <dsp:sp modelId="{CC18A2DE-6D3A-7D4D-92B5-8DEB6BF523AA}">
      <dsp:nvSpPr>
        <dsp:cNvPr id="0" name=""/>
        <dsp:cNvSpPr/>
      </dsp:nvSpPr>
      <dsp:spPr>
        <a:xfrm>
          <a:off x="444778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a firewall filter at the ingress interface to match traffic that should be forwarded in a different manner</a:t>
          </a:r>
        </a:p>
      </dsp:txBody>
      <dsp:txXfrm>
        <a:off x="444778" y="0"/>
        <a:ext cx="1654875" cy="2427723"/>
      </dsp:txXfrm>
    </dsp:sp>
    <dsp:sp modelId="{99364BD9-D990-6C40-818A-668912CFDCFB}">
      <dsp:nvSpPr>
        <dsp:cNvPr id="0" name=""/>
        <dsp:cNvSpPr/>
      </dsp:nvSpPr>
      <dsp:spPr>
        <a:xfrm>
          <a:off x="2299571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 routing</a:t>
          </a:r>
        </a:p>
      </dsp:txBody>
      <dsp:txXfrm rot="16200000">
        <a:off x="1526335" y="773235"/>
        <a:ext cx="1990732" cy="444261"/>
      </dsp:txXfrm>
    </dsp:sp>
    <dsp:sp modelId="{602796EB-F9B2-2444-ACDC-6978DFC6EA7C}">
      <dsp:nvSpPr>
        <dsp:cNvPr id="0" name=""/>
        <dsp:cNvSpPr/>
      </dsp:nvSpPr>
      <dsp:spPr>
        <a:xfrm rot="5400000">
          <a:off x="2132340" y="1914005"/>
          <a:ext cx="356675" cy="33319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408B-5FA1-3C4F-B4CB-11F43BFE1270}">
      <dsp:nvSpPr>
        <dsp:cNvPr id="0" name=""/>
        <dsp:cNvSpPr/>
      </dsp:nvSpPr>
      <dsp:spPr>
        <a:xfrm>
          <a:off x="2743833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routing instances for each set of matched traffic of type ‘forwarding’. </a:t>
          </a:r>
        </a:p>
      </dsp:txBody>
      <dsp:txXfrm>
        <a:off x="2743833" y="0"/>
        <a:ext cx="1654875" cy="2427723"/>
      </dsp:txXfrm>
    </dsp:sp>
    <dsp:sp modelId="{90F2C654-4879-234B-8EB2-9B2EBD9223F9}">
      <dsp:nvSpPr>
        <dsp:cNvPr id="0" name=""/>
        <dsp:cNvSpPr/>
      </dsp:nvSpPr>
      <dsp:spPr>
        <a:xfrm>
          <a:off x="4598626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Share interfaces</a:t>
          </a:r>
        </a:p>
      </dsp:txBody>
      <dsp:txXfrm rot="16200000">
        <a:off x="3825390" y="773235"/>
        <a:ext cx="1990732" cy="444261"/>
      </dsp:txXfrm>
    </dsp:sp>
    <dsp:sp modelId="{9681A7FC-F4BF-5047-8C87-95D21549A694}">
      <dsp:nvSpPr>
        <dsp:cNvPr id="0" name=""/>
        <dsp:cNvSpPr/>
      </dsp:nvSpPr>
      <dsp:spPr>
        <a:xfrm rot="5400000">
          <a:off x="4431395" y="1914005"/>
          <a:ext cx="356675" cy="33319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60E97-B036-0544-BBB9-FD52D0757FE8}">
      <dsp:nvSpPr>
        <dsp:cNvPr id="0" name=""/>
        <dsp:cNvSpPr/>
      </dsp:nvSpPr>
      <dsp:spPr>
        <a:xfrm>
          <a:off x="5042888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and apply a RIB group to share the default routing instance interface routes with the custom instances.</a:t>
          </a:r>
        </a:p>
      </dsp:txBody>
      <dsp:txXfrm>
        <a:off x="5042888" y="0"/>
        <a:ext cx="1654875" cy="242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 with more than the destination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Filter Based Forwarding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Filter Based Forwarding?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76042"/>
          </a:xfrm>
        </p:spPr>
        <p:txBody>
          <a:bodyPr>
            <a:normAutofit/>
          </a:bodyPr>
          <a:lstStyle/>
          <a:p>
            <a:r>
              <a:rPr lang="en-US" dirty="0"/>
              <a:t>Filter based forwarding uses firewall filters to match traffic and make forwarding decisions</a:t>
            </a:r>
          </a:p>
          <a:p>
            <a:pPr lvl="1"/>
            <a:r>
              <a:rPr lang="en-US" dirty="0"/>
              <a:t>This allows for more fields than the destination address to be used to make forwarding decisions, such as the source address</a:t>
            </a:r>
          </a:p>
          <a:p>
            <a:r>
              <a:rPr lang="en-US" dirty="0"/>
              <a:t>Filter based forwarding is accomplished by redirecting traffic to another routing-instance which contains the desired destination-based routing information</a:t>
            </a:r>
          </a:p>
          <a:p>
            <a:pPr lvl="1"/>
            <a:r>
              <a:rPr lang="en-US" dirty="0"/>
              <a:t>RPF checks aren’t supported with FBF</a:t>
            </a:r>
          </a:p>
          <a:p>
            <a:pPr lvl="1"/>
            <a:r>
              <a:rPr lang="en-US" dirty="0"/>
              <a:t>3 steps to configure FBF: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22DF06-8E41-158C-D06F-664977037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83052"/>
              </p:ext>
            </p:extLst>
          </p:nvPr>
        </p:nvGraphicFramePr>
        <p:xfrm>
          <a:off x="4121426" y="4065152"/>
          <a:ext cx="6820452" cy="242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1: Match Traffic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and apply an </a:t>
            </a:r>
            <a:r>
              <a:rPr lang="en-US" dirty="0" err="1"/>
              <a:t>inet</a:t>
            </a:r>
            <a:r>
              <a:rPr lang="en-US" dirty="0"/>
              <a:t> firewall filter to match the traffic.</a:t>
            </a:r>
          </a:p>
          <a:p>
            <a:pPr lvl="1"/>
            <a:r>
              <a:rPr lang="en-US" dirty="0"/>
              <a:t>Example will be to route based on source IP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C33F6-3232-922D-773E-F655724C4221}"/>
              </a:ext>
            </a:extLst>
          </p:cNvPr>
          <p:cNvSpPr txBox="1"/>
          <p:nvPr/>
        </p:nvSpPr>
        <p:spPr>
          <a:xfrm>
            <a:off x="481263" y="239864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firewall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filter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my_fbf_filter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term test_term1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from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source-prefix-list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fbf_prefix_1;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then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routing-instance ISP_A;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term test_term2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then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accept;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DBAB2-9E9C-3671-5B82-5ED9AB23EE08}"/>
              </a:ext>
            </a:extLst>
          </p:cNvPr>
          <p:cNvSpPr txBox="1"/>
          <p:nvPr/>
        </p:nvSpPr>
        <p:spPr>
          <a:xfrm>
            <a:off x="6577263" y="2398643"/>
            <a:ext cx="7354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             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prefix-list fbf_prefix_1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192.168.3.0/24;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8F760-C48F-9A9B-135F-216EB5205478}"/>
              </a:ext>
            </a:extLst>
          </p:cNvPr>
          <p:cNvSpPr txBox="1"/>
          <p:nvPr/>
        </p:nvSpPr>
        <p:spPr>
          <a:xfrm>
            <a:off x="6577263" y="4267170"/>
            <a:ext cx="69706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ge-0/0/0.0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filter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input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my_fbf_filter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address 192.168.2.212/24;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2: Define Routing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i="1" dirty="0"/>
              <a:t>forwarding </a:t>
            </a:r>
            <a:r>
              <a:rPr lang="en-US" dirty="0"/>
              <a:t>type routing-instance with the desired routing information</a:t>
            </a:r>
          </a:p>
          <a:p>
            <a:pPr lvl="1"/>
            <a:r>
              <a:rPr lang="en-US" dirty="0"/>
              <a:t>In this case the custom routing-instance has a different default route than the default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C33F6-3232-922D-773E-F655724C4221}"/>
              </a:ext>
            </a:extLst>
          </p:cNvPr>
          <p:cNvSpPr txBox="1"/>
          <p:nvPr/>
        </p:nvSpPr>
        <p:spPr>
          <a:xfrm>
            <a:off x="156026" y="2244585"/>
            <a:ext cx="6926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routing-instances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ISP_A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routing-options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static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route 0.0.0.0/0 next-hop 192.168.2.2;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instance-type forwarding;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C97D-C280-B7E1-43F5-87E6C8B001CD}"/>
              </a:ext>
            </a:extLst>
          </p:cNvPr>
          <p:cNvSpPr txBox="1"/>
          <p:nvPr/>
        </p:nvSpPr>
        <p:spPr>
          <a:xfrm>
            <a:off x="6581237" y="2232027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interface-routes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rib-group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import-rib [ inet.0 ISP_A.inet.0 ];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6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3: Share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 RIB group to allow the custom routing information next-hops to be resolvable.</a:t>
            </a:r>
          </a:p>
          <a:p>
            <a:pPr lvl="1"/>
            <a:r>
              <a:rPr lang="en-US" dirty="0"/>
              <a:t>Recall that the rib-group is applied in the instance from which the routing information should be shared.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C97D-C280-B7E1-43F5-87E6C8B001CD}"/>
              </a:ext>
            </a:extLst>
          </p:cNvPr>
          <p:cNvSpPr txBox="1"/>
          <p:nvPr/>
        </p:nvSpPr>
        <p:spPr>
          <a:xfrm>
            <a:off x="405726" y="2784199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interface-routes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rib-group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import-rib [ inet.0 ISP_A.inet.0 ];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038A4-1E5F-4EF1-2C0A-8B1C908A9951}"/>
              </a:ext>
            </a:extLst>
          </p:cNvPr>
          <p:cNvSpPr txBox="1"/>
          <p:nvPr/>
        </p:nvSpPr>
        <p:spPr>
          <a:xfrm>
            <a:off x="5839118" y="2197200"/>
            <a:ext cx="62077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route 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5 routes (5 active, 0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192.168.2.1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4d 21:52:34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4d 21:52:34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ISP_A.inet.0: 6 destinations, 6 routes (6 active, 0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192.168.2.2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</p:txBody>
      </p:sp>
    </p:spTree>
    <p:extLst>
      <p:ext uri="{BB962C8B-B14F-4D97-AF65-F5344CB8AC3E}">
        <p14:creationId xmlns:p14="http://schemas.microsoft.com/office/powerpoint/2010/main" val="318266025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3110</TotalTime>
  <Words>622</Words>
  <Application>Microsoft Macintosh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Filter Based Forwarding</vt:lpstr>
      <vt:lpstr>What is Filter Based Forwarding?</vt:lpstr>
      <vt:lpstr>Step 1: Match Traffic</vt:lpstr>
      <vt:lpstr>Step 2: Define Routing</vt:lpstr>
      <vt:lpstr>Step 3: Share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2022-12-28T16:50:48Z</dcterms:modified>
</cp:coreProperties>
</file>