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89" r:id="rId2"/>
    <p:sldId id="262" r:id="rId3"/>
    <p:sldId id="296" r:id="rId4"/>
    <p:sldId id="287" r:id="rId5"/>
    <p:sldId id="295" r:id="rId6"/>
    <p:sldId id="297" r:id="rId7"/>
    <p:sldId id="29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/>
    <p:restoredTop sz="84654" autoAdjust="0"/>
  </p:normalViewPr>
  <p:slideViewPr>
    <p:cSldViewPr snapToGrid="0" snapToObjects="1">
      <p:cViewPr varScale="1">
        <p:scale>
          <a:sx n="101" d="100"/>
          <a:sy n="101" d="100"/>
        </p:scale>
        <p:origin x="1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9FF7CD-8687-5140-86F3-99DD8CB46FD2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B3FBAD-198F-6248-A3F7-335CA72AF17C}">
      <dgm:prSet phldrT="[Text]"/>
      <dgm:spPr/>
      <dgm:t>
        <a:bodyPr/>
        <a:lstStyle/>
        <a:p>
          <a:r>
            <a:rPr lang="en-US" dirty="0"/>
            <a:t>Network mask*</a:t>
          </a:r>
        </a:p>
      </dgm:t>
    </dgm:pt>
    <dgm:pt modelId="{E47FC9D8-C04D-564D-9A28-F5418CBB49CF}" type="parTrans" cxnId="{8678E04B-F640-E544-A513-20217AB988C4}">
      <dgm:prSet/>
      <dgm:spPr/>
      <dgm:t>
        <a:bodyPr/>
        <a:lstStyle/>
        <a:p>
          <a:endParaRPr lang="en-US"/>
        </a:p>
      </dgm:t>
    </dgm:pt>
    <dgm:pt modelId="{74045946-C6FF-0548-BF3E-32BA92677208}" type="sibTrans" cxnId="{8678E04B-F640-E544-A513-20217AB988C4}">
      <dgm:prSet/>
      <dgm:spPr/>
      <dgm:t>
        <a:bodyPr/>
        <a:lstStyle/>
        <a:p>
          <a:endParaRPr lang="en-US"/>
        </a:p>
      </dgm:t>
    </dgm:pt>
    <dgm:pt modelId="{4D4D902E-15D0-7246-8243-910F5B078AAF}">
      <dgm:prSet phldrT="[Text]"/>
      <dgm:spPr/>
      <dgm:t>
        <a:bodyPr/>
        <a:lstStyle/>
        <a:p>
          <a:r>
            <a:rPr lang="en-US" dirty="0"/>
            <a:t>Hello interval*</a:t>
          </a:r>
        </a:p>
      </dgm:t>
    </dgm:pt>
    <dgm:pt modelId="{F0DCF791-4144-744A-9A6E-5242C0F08A7C}" type="parTrans" cxnId="{234C52FA-F8CA-8541-8932-FFFE2C1B7724}">
      <dgm:prSet/>
      <dgm:spPr/>
      <dgm:t>
        <a:bodyPr/>
        <a:lstStyle/>
        <a:p>
          <a:endParaRPr lang="en-US"/>
        </a:p>
      </dgm:t>
    </dgm:pt>
    <dgm:pt modelId="{62213C49-896D-3E4D-A17B-FB127E2ECD9B}" type="sibTrans" cxnId="{234C52FA-F8CA-8541-8932-FFFE2C1B7724}">
      <dgm:prSet/>
      <dgm:spPr/>
      <dgm:t>
        <a:bodyPr/>
        <a:lstStyle/>
        <a:p>
          <a:endParaRPr lang="en-US"/>
        </a:p>
      </dgm:t>
    </dgm:pt>
    <dgm:pt modelId="{BD0EE939-18E9-DC47-8CE5-9CEB924F16F1}">
      <dgm:prSet phldrT="[Text]"/>
      <dgm:spPr/>
      <dgm:t>
        <a:bodyPr/>
        <a:lstStyle/>
        <a:p>
          <a:r>
            <a:rPr lang="en-US" dirty="0"/>
            <a:t>Dead interval*</a:t>
          </a:r>
        </a:p>
      </dgm:t>
    </dgm:pt>
    <dgm:pt modelId="{35EE9F10-A07E-1E46-B588-79B23B4DFBBF}" type="parTrans" cxnId="{BFEDE26B-644F-3F4D-BB33-9BA88C31F2DF}">
      <dgm:prSet/>
      <dgm:spPr/>
      <dgm:t>
        <a:bodyPr/>
        <a:lstStyle/>
        <a:p>
          <a:endParaRPr lang="en-US"/>
        </a:p>
      </dgm:t>
    </dgm:pt>
    <dgm:pt modelId="{CA588FE0-30EE-7941-8242-D33AA8D6DF97}" type="sibTrans" cxnId="{BFEDE26B-644F-3F4D-BB33-9BA88C31F2DF}">
      <dgm:prSet/>
      <dgm:spPr/>
      <dgm:t>
        <a:bodyPr/>
        <a:lstStyle/>
        <a:p>
          <a:endParaRPr lang="en-US"/>
        </a:p>
      </dgm:t>
    </dgm:pt>
    <dgm:pt modelId="{76BB904E-5B36-EF45-AEFF-7D8363A29257}">
      <dgm:prSet phldrT="[Text]"/>
      <dgm:spPr/>
      <dgm:t>
        <a:bodyPr/>
        <a:lstStyle/>
        <a:p>
          <a:r>
            <a:rPr lang="en-US" dirty="0"/>
            <a:t>Options*</a:t>
          </a:r>
        </a:p>
      </dgm:t>
    </dgm:pt>
    <dgm:pt modelId="{22DF51CD-F308-9D44-98FA-8ED71831D5C6}" type="parTrans" cxnId="{52C4E966-8FC5-5840-900F-44A8F57AB560}">
      <dgm:prSet/>
      <dgm:spPr/>
      <dgm:t>
        <a:bodyPr/>
        <a:lstStyle/>
        <a:p>
          <a:endParaRPr lang="en-US"/>
        </a:p>
      </dgm:t>
    </dgm:pt>
    <dgm:pt modelId="{339304C5-7CD1-3E42-B2C2-68E1799CCE47}" type="sibTrans" cxnId="{52C4E966-8FC5-5840-900F-44A8F57AB560}">
      <dgm:prSet/>
      <dgm:spPr/>
      <dgm:t>
        <a:bodyPr/>
        <a:lstStyle/>
        <a:p>
          <a:endParaRPr lang="en-US"/>
        </a:p>
      </dgm:t>
    </dgm:pt>
    <dgm:pt modelId="{A65E6B11-C286-7941-8385-D6CEC6780816}">
      <dgm:prSet phldrT="[Text]"/>
      <dgm:spPr/>
      <dgm:t>
        <a:bodyPr/>
        <a:lstStyle/>
        <a:p>
          <a:r>
            <a:rPr lang="en-US" dirty="0"/>
            <a:t>Neighbors</a:t>
          </a:r>
        </a:p>
      </dgm:t>
    </dgm:pt>
    <dgm:pt modelId="{608B4C30-AB61-1A4C-BDDA-26198E6F14CE}" type="parTrans" cxnId="{6183F135-F792-654A-B666-4CDD59C3E332}">
      <dgm:prSet/>
      <dgm:spPr/>
      <dgm:t>
        <a:bodyPr/>
        <a:lstStyle/>
        <a:p>
          <a:endParaRPr lang="en-US"/>
        </a:p>
      </dgm:t>
    </dgm:pt>
    <dgm:pt modelId="{E0FBD8B3-78B8-B543-9739-06F35747551F}" type="sibTrans" cxnId="{6183F135-F792-654A-B666-4CDD59C3E332}">
      <dgm:prSet/>
      <dgm:spPr/>
      <dgm:t>
        <a:bodyPr/>
        <a:lstStyle/>
        <a:p>
          <a:endParaRPr lang="en-US"/>
        </a:p>
      </dgm:t>
    </dgm:pt>
    <dgm:pt modelId="{133E8B67-95C2-5740-9016-AA83F3D72EFA}">
      <dgm:prSet phldrT="[Text]"/>
      <dgm:spPr/>
      <dgm:t>
        <a:bodyPr/>
        <a:lstStyle/>
        <a:p>
          <a:r>
            <a:rPr lang="en-US" dirty="0"/>
            <a:t>Router Priority</a:t>
          </a:r>
        </a:p>
      </dgm:t>
    </dgm:pt>
    <dgm:pt modelId="{ADB341BC-B045-E84D-909E-498401ABA11E}" type="parTrans" cxnId="{82DDA96B-9FB3-0E47-949E-17FD182748F7}">
      <dgm:prSet/>
      <dgm:spPr/>
      <dgm:t>
        <a:bodyPr/>
        <a:lstStyle/>
        <a:p>
          <a:endParaRPr lang="en-US"/>
        </a:p>
      </dgm:t>
    </dgm:pt>
    <dgm:pt modelId="{9B2EE7DC-09EF-AF4B-9015-8B7EB3CBF1EB}" type="sibTrans" cxnId="{82DDA96B-9FB3-0E47-949E-17FD182748F7}">
      <dgm:prSet/>
      <dgm:spPr/>
      <dgm:t>
        <a:bodyPr/>
        <a:lstStyle/>
        <a:p>
          <a:endParaRPr lang="en-US"/>
        </a:p>
      </dgm:t>
    </dgm:pt>
    <dgm:pt modelId="{C75D05C8-2FF0-B642-8CA0-AEEFC0A50C1A}">
      <dgm:prSet phldrT="[Text]"/>
      <dgm:spPr/>
      <dgm:t>
        <a:bodyPr/>
        <a:lstStyle/>
        <a:p>
          <a:r>
            <a:rPr lang="en-US" dirty="0"/>
            <a:t>Designated Router</a:t>
          </a:r>
        </a:p>
      </dgm:t>
    </dgm:pt>
    <dgm:pt modelId="{7D576FBD-3A59-194D-9727-3B6BF9343400}" type="parTrans" cxnId="{2C1C8712-3B36-9240-B1AF-D53FB5A8A2D9}">
      <dgm:prSet/>
      <dgm:spPr/>
      <dgm:t>
        <a:bodyPr/>
        <a:lstStyle/>
        <a:p>
          <a:endParaRPr lang="en-US"/>
        </a:p>
      </dgm:t>
    </dgm:pt>
    <dgm:pt modelId="{C9CDD2C3-8B84-934F-A1AE-47638AF28198}" type="sibTrans" cxnId="{2C1C8712-3B36-9240-B1AF-D53FB5A8A2D9}">
      <dgm:prSet/>
      <dgm:spPr/>
      <dgm:t>
        <a:bodyPr/>
        <a:lstStyle/>
        <a:p>
          <a:endParaRPr lang="en-US"/>
        </a:p>
      </dgm:t>
    </dgm:pt>
    <dgm:pt modelId="{82454A60-03D0-964A-8988-DB66E0AB65D9}">
      <dgm:prSet phldrT="[Text]"/>
      <dgm:spPr/>
      <dgm:t>
        <a:bodyPr/>
        <a:lstStyle/>
        <a:p>
          <a:r>
            <a:rPr lang="en-US" dirty="0"/>
            <a:t>Backup Designated Router</a:t>
          </a:r>
        </a:p>
      </dgm:t>
    </dgm:pt>
    <dgm:pt modelId="{BAB13678-C3CF-BC41-A27D-64E07666E0C0}" type="parTrans" cxnId="{4D373459-E70D-7D4E-A89F-DDE415F446A5}">
      <dgm:prSet/>
      <dgm:spPr/>
      <dgm:t>
        <a:bodyPr/>
        <a:lstStyle/>
        <a:p>
          <a:endParaRPr lang="en-US"/>
        </a:p>
      </dgm:t>
    </dgm:pt>
    <dgm:pt modelId="{B31158D4-9144-9147-A97E-880969E9C8F5}" type="sibTrans" cxnId="{4D373459-E70D-7D4E-A89F-DDE415F446A5}">
      <dgm:prSet/>
      <dgm:spPr/>
      <dgm:t>
        <a:bodyPr/>
        <a:lstStyle/>
        <a:p>
          <a:endParaRPr lang="en-US"/>
        </a:p>
      </dgm:t>
    </dgm:pt>
    <dgm:pt modelId="{280A4139-ED09-FF4E-970D-FA0092DE8405}" type="pres">
      <dgm:prSet presAssocID="{E09FF7CD-8687-5140-86F3-99DD8CB46FD2}" presName="diagram" presStyleCnt="0">
        <dgm:presLayoutVars>
          <dgm:dir/>
          <dgm:resizeHandles val="exact"/>
        </dgm:presLayoutVars>
      </dgm:prSet>
      <dgm:spPr/>
    </dgm:pt>
    <dgm:pt modelId="{86DC74CC-A4EC-3E4D-B400-D66B188784AD}" type="pres">
      <dgm:prSet presAssocID="{78B3FBAD-198F-6248-A3F7-335CA72AF17C}" presName="node" presStyleLbl="node1" presStyleIdx="0" presStyleCnt="8">
        <dgm:presLayoutVars>
          <dgm:bulletEnabled val="1"/>
        </dgm:presLayoutVars>
      </dgm:prSet>
      <dgm:spPr/>
    </dgm:pt>
    <dgm:pt modelId="{CC23C521-1D0D-3E43-A26E-88264B249436}" type="pres">
      <dgm:prSet presAssocID="{74045946-C6FF-0548-BF3E-32BA92677208}" presName="sibTrans" presStyleCnt="0"/>
      <dgm:spPr/>
    </dgm:pt>
    <dgm:pt modelId="{B763677E-959E-A04F-A225-C425A63DD9B2}" type="pres">
      <dgm:prSet presAssocID="{4D4D902E-15D0-7246-8243-910F5B078AAF}" presName="node" presStyleLbl="node1" presStyleIdx="1" presStyleCnt="8">
        <dgm:presLayoutVars>
          <dgm:bulletEnabled val="1"/>
        </dgm:presLayoutVars>
      </dgm:prSet>
      <dgm:spPr/>
    </dgm:pt>
    <dgm:pt modelId="{30F2F876-AE48-E44D-84C7-0E9A368EACE7}" type="pres">
      <dgm:prSet presAssocID="{62213C49-896D-3E4D-A17B-FB127E2ECD9B}" presName="sibTrans" presStyleCnt="0"/>
      <dgm:spPr/>
    </dgm:pt>
    <dgm:pt modelId="{135817C6-02FE-0C47-97FF-6A83A684C2E2}" type="pres">
      <dgm:prSet presAssocID="{BD0EE939-18E9-DC47-8CE5-9CEB924F16F1}" presName="node" presStyleLbl="node1" presStyleIdx="2" presStyleCnt="8">
        <dgm:presLayoutVars>
          <dgm:bulletEnabled val="1"/>
        </dgm:presLayoutVars>
      </dgm:prSet>
      <dgm:spPr/>
    </dgm:pt>
    <dgm:pt modelId="{CD6B7D7C-C8E3-BD4C-B8E5-76DDE3ADCB38}" type="pres">
      <dgm:prSet presAssocID="{CA588FE0-30EE-7941-8242-D33AA8D6DF97}" presName="sibTrans" presStyleCnt="0"/>
      <dgm:spPr/>
    </dgm:pt>
    <dgm:pt modelId="{D6935150-353C-0243-A2D0-A7A0FB1C52FB}" type="pres">
      <dgm:prSet presAssocID="{76BB904E-5B36-EF45-AEFF-7D8363A29257}" presName="node" presStyleLbl="node1" presStyleIdx="3" presStyleCnt="8">
        <dgm:presLayoutVars>
          <dgm:bulletEnabled val="1"/>
        </dgm:presLayoutVars>
      </dgm:prSet>
      <dgm:spPr/>
    </dgm:pt>
    <dgm:pt modelId="{F165302E-69A4-3746-86FC-4C12B7154D53}" type="pres">
      <dgm:prSet presAssocID="{339304C5-7CD1-3E42-B2C2-68E1799CCE47}" presName="sibTrans" presStyleCnt="0"/>
      <dgm:spPr/>
    </dgm:pt>
    <dgm:pt modelId="{0AD1B970-4AA2-C64C-80EF-658DEEDD6735}" type="pres">
      <dgm:prSet presAssocID="{133E8B67-95C2-5740-9016-AA83F3D72EFA}" presName="node" presStyleLbl="node1" presStyleIdx="4" presStyleCnt="8">
        <dgm:presLayoutVars>
          <dgm:bulletEnabled val="1"/>
        </dgm:presLayoutVars>
      </dgm:prSet>
      <dgm:spPr/>
    </dgm:pt>
    <dgm:pt modelId="{D4B16B84-B9D6-F241-A576-592419C029F3}" type="pres">
      <dgm:prSet presAssocID="{9B2EE7DC-09EF-AF4B-9015-8B7EB3CBF1EB}" presName="sibTrans" presStyleCnt="0"/>
      <dgm:spPr/>
    </dgm:pt>
    <dgm:pt modelId="{ADCD3C35-60AC-1746-9DD1-11C3A686ED5A}" type="pres">
      <dgm:prSet presAssocID="{C75D05C8-2FF0-B642-8CA0-AEEFC0A50C1A}" presName="node" presStyleLbl="node1" presStyleIdx="5" presStyleCnt="8">
        <dgm:presLayoutVars>
          <dgm:bulletEnabled val="1"/>
        </dgm:presLayoutVars>
      </dgm:prSet>
      <dgm:spPr/>
    </dgm:pt>
    <dgm:pt modelId="{6D4478ED-6F91-EB41-A950-65B3633A9108}" type="pres">
      <dgm:prSet presAssocID="{C9CDD2C3-8B84-934F-A1AE-47638AF28198}" presName="sibTrans" presStyleCnt="0"/>
      <dgm:spPr/>
    </dgm:pt>
    <dgm:pt modelId="{F8FF8870-07B8-984D-A6D0-57648098B0B9}" type="pres">
      <dgm:prSet presAssocID="{82454A60-03D0-964A-8988-DB66E0AB65D9}" presName="node" presStyleLbl="node1" presStyleIdx="6" presStyleCnt="8">
        <dgm:presLayoutVars>
          <dgm:bulletEnabled val="1"/>
        </dgm:presLayoutVars>
      </dgm:prSet>
      <dgm:spPr/>
    </dgm:pt>
    <dgm:pt modelId="{20336B29-1ECA-9E42-9706-16C97269D2BB}" type="pres">
      <dgm:prSet presAssocID="{B31158D4-9144-9147-A97E-880969E9C8F5}" presName="sibTrans" presStyleCnt="0"/>
      <dgm:spPr/>
    </dgm:pt>
    <dgm:pt modelId="{F714AFB0-91BE-CB4B-A27F-25B99BE77C45}" type="pres">
      <dgm:prSet presAssocID="{A65E6B11-C286-7941-8385-D6CEC6780816}" presName="node" presStyleLbl="node1" presStyleIdx="7" presStyleCnt="8">
        <dgm:presLayoutVars>
          <dgm:bulletEnabled val="1"/>
        </dgm:presLayoutVars>
      </dgm:prSet>
      <dgm:spPr/>
    </dgm:pt>
  </dgm:ptLst>
  <dgm:cxnLst>
    <dgm:cxn modelId="{8149630E-F58A-C94F-AADD-C897FA4292E8}" type="presOf" srcId="{76BB904E-5B36-EF45-AEFF-7D8363A29257}" destId="{D6935150-353C-0243-A2D0-A7A0FB1C52FB}" srcOrd="0" destOrd="0" presId="urn:microsoft.com/office/officeart/2005/8/layout/default"/>
    <dgm:cxn modelId="{2C1C8712-3B36-9240-B1AF-D53FB5A8A2D9}" srcId="{E09FF7CD-8687-5140-86F3-99DD8CB46FD2}" destId="{C75D05C8-2FF0-B642-8CA0-AEEFC0A50C1A}" srcOrd="5" destOrd="0" parTransId="{7D576FBD-3A59-194D-9727-3B6BF9343400}" sibTransId="{C9CDD2C3-8B84-934F-A1AE-47638AF28198}"/>
    <dgm:cxn modelId="{C26EA813-EC93-A146-9E12-F31634813494}" type="presOf" srcId="{78B3FBAD-198F-6248-A3F7-335CA72AF17C}" destId="{86DC74CC-A4EC-3E4D-B400-D66B188784AD}" srcOrd="0" destOrd="0" presId="urn:microsoft.com/office/officeart/2005/8/layout/default"/>
    <dgm:cxn modelId="{141B7D1A-9541-774D-A70E-CDCC9EE09368}" type="presOf" srcId="{E09FF7CD-8687-5140-86F3-99DD8CB46FD2}" destId="{280A4139-ED09-FF4E-970D-FA0092DE8405}" srcOrd="0" destOrd="0" presId="urn:microsoft.com/office/officeart/2005/8/layout/default"/>
    <dgm:cxn modelId="{D760FA33-8FF9-3A40-BF91-5C6144665F54}" type="presOf" srcId="{A65E6B11-C286-7941-8385-D6CEC6780816}" destId="{F714AFB0-91BE-CB4B-A27F-25B99BE77C45}" srcOrd="0" destOrd="0" presId="urn:microsoft.com/office/officeart/2005/8/layout/default"/>
    <dgm:cxn modelId="{6183F135-F792-654A-B666-4CDD59C3E332}" srcId="{E09FF7CD-8687-5140-86F3-99DD8CB46FD2}" destId="{A65E6B11-C286-7941-8385-D6CEC6780816}" srcOrd="7" destOrd="0" parTransId="{608B4C30-AB61-1A4C-BDDA-26198E6F14CE}" sibTransId="{E0FBD8B3-78B8-B543-9739-06F35747551F}"/>
    <dgm:cxn modelId="{8678E04B-F640-E544-A513-20217AB988C4}" srcId="{E09FF7CD-8687-5140-86F3-99DD8CB46FD2}" destId="{78B3FBAD-198F-6248-A3F7-335CA72AF17C}" srcOrd="0" destOrd="0" parTransId="{E47FC9D8-C04D-564D-9A28-F5418CBB49CF}" sibTransId="{74045946-C6FF-0548-BF3E-32BA92677208}"/>
    <dgm:cxn modelId="{4D373459-E70D-7D4E-A89F-DDE415F446A5}" srcId="{E09FF7CD-8687-5140-86F3-99DD8CB46FD2}" destId="{82454A60-03D0-964A-8988-DB66E0AB65D9}" srcOrd="6" destOrd="0" parTransId="{BAB13678-C3CF-BC41-A27D-64E07666E0C0}" sibTransId="{B31158D4-9144-9147-A97E-880969E9C8F5}"/>
    <dgm:cxn modelId="{52C4E966-8FC5-5840-900F-44A8F57AB560}" srcId="{E09FF7CD-8687-5140-86F3-99DD8CB46FD2}" destId="{76BB904E-5B36-EF45-AEFF-7D8363A29257}" srcOrd="3" destOrd="0" parTransId="{22DF51CD-F308-9D44-98FA-8ED71831D5C6}" sibTransId="{339304C5-7CD1-3E42-B2C2-68E1799CCE47}"/>
    <dgm:cxn modelId="{82DDA96B-9FB3-0E47-949E-17FD182748F7}" srcId="{E09FF7CD-8687-5140-86F3-99DD8CB46FD2}" destId="{133E8B67-95C2-5740-9016-AA83F3D72EFA}" srcOrd="4" destOrd="0" parTransId="{ADB341BC-B045-E84D-909E-498401ABA11E}" sibTransId="{9B2EE7DC-09EF-AF4B-9015-8B7EB3CBF1EB}"/>
    <dgm:cxn modelId="{BFEDE26B-644F-3F4D-BB33-9BA88C31F2DF}" srcId="{E09FF7CD-8687-5140-86F3-99DD8CB46FD2}" destId="{BD0EE939-18E9-DC47-8CE5-9CEB924F16F1}" srcOrd="2" destOrd="0" parTransId="{35EE9F10-A07E-1E46-B588-79B23B4DFBBF}" sibTransId="{CA588FE0-30EE-7941-8242-D33AA8D6DF97}"/>
    <dgm:cxn modelId="{8A76E092-00D7-6D44-A4DF-50BB5CE9B135}" type="presOf" srcId="{C75D05C8-2FF0-B642-8CA0-AEEFC0A50C1A}" destId="{ADCD3C35-60AC-1746-9DD1-11C3A686ED5A}" srcOrd="0" destOrd="0" presId="urn:microsoft.com/office/officeart/2005/8/layout/default"/>
    <dgm:cxn modelId="{7CAF1F97-C5F4-414E-A156-607DEB9A1C1E}" type="presOf" srcId="{4D4D902E-15D0-7246-8243-910F5B078AAF}" destId="{B763677E-959E-A04F-A225-C425A63DD9B2}" srcOrd="0" destOrd="0" presId="urn:microsoft.com/office/officeart/2005/8/layout/default"/>
    <dgm:cxn modelId="{11B2B0D1-D415-EC45-856B-DCF2039546D6}" type="presOf" srcId="{133E8B67-95C2-5740-9016-AA83F3D72EFA}" destId="{0AD1B970-4AA2-C64C-80EF-658DEEDD6735}" srcOrd="0" destOrd="0" presId="urn:microsoft.com/office/officeart/2005/8/layout/default"/>
    <dgm:cxn modelId="{8574CCD4-2165-E547-B841-84DB729BA79B}" type="presOf" srcId="{BD0EE939-18E9-DC47-8CE5-9CEB924F16F1}" destId="{135817C6-02FE-0C47-97FF-6A83A684C2E2}" srcOrd="0" destOrd="0" presId="urn:microsoft.com/office/officeart/2005/8/layout/default"/>
    <dgm:cxn modelId="{234C52FA-F8CA-8541-8932-FFFE2C1B7724}" srcId="{E09FF7CD-8687-5140-86F3-99DD8CB46FD2}" destId="{4D4D902E-15D0-7246-8243-910F5B078AAF}" srcOrd="1" destOrd="0" parTransId="{F0DCF791-4144-744A-9A6E-5242C0F08A7C}" sibTransId="{62213C49-896D-3E4D-A17B-FB127E2ECD9B}"/>
    <dgm:cxn modelId="{84A904FE-B36F-3F46-BB3B-0A4C5EE89BF1}" type="presOf" srcId="{82454A60-03D0-964A-8988-DB66E0AB65D9}" destId="{F8FF8870-07B8-984D-A6D0-57648098B0B9}" srcOrd="0" destOrd="0" presId="urn:microsoft.com/office/officeart/2005/8/layout/default"/>
    <dgm:cxn modelId="{BC6B9B29-60F1-454A-A678-AC2C60D36431}" type="presParOf" srcId="{280A4139-ED09-FF4E-970D-FA0092DE8405}" destId="{86DC74CC-A4EC-3E4D-B400-D66B188784AD}" srcOrd="0" destOrd="0" presId="urn:microsoft.com/office/officeart/2005/8/layout/default"/>
    <dgm:cxn modelId="{1CE42272-309D-6644-B0C0-90EE7E40B262}" type="presParOf" srcId="{280A4139-ED09-FF4E-970D-FA0092DE8405}" destId="{CC23C521-1D0D-3E43-A26E-88264B249436}" srcOrd="1" destOrd="0" presId="urn:microsoft.com/office/officeart/2005/8/layout/default"/>
    <dgm:cxn modelId="{33CC9AF0-B5AD-2D4F-BEDA-46AD31F137C7}" type="presParOf" srcId="{280A4139-ED09-FF4E-970D-FA0092DE8405}" destId="{B763677E-959E-A04F-A225-C425A63DD9B2}" srcOrd="2" destOrd="0" presId="urn:microsoft.com/office/officeart/2005/8/layout/default"/>
    <dgm:cxn modelId="{DDF21AA7-E0CA-554B-B244-7E9EE8754E28}" type="presParOf" srcId="{280A4139-ED09-FF4E-970D-FA0092DE8405}" destId="{30F2F876-AE48-E44D-84C7-0E9A368EACE7}" srcOrd="3" destOrd="0" presId="urn:microsoft.com/office/officeart/2005/8/layout/default"/>
    <dgm:cxn modelId="{E3524DCE-A2FD-F742-B4A8-CE5B31868EB1}" type="presParOf" srcId="{280A4139-ED09-FF4E-970D-FA0092DE8405}" destId="{135817C6-02FE-0C47-97FF-6A83A684C2E2}" srcOrd="4" destOrd="0" presId="urn:microsoft.com/office/officeart/2005/8/layout/default"/>
    <dgm:cxn modelId="{BB1C2FC9-069D-0C43-80AC-FF880D24EAB1}" type="presParOf" srcId="{280A4139-ED09-FF4E-970D-FA0092DE8405}" destId="{CD6B7D7C-C8E3-BD4C-B8E5-76DDE3ADCB38}" srcOrd="5" destOrd="0" presId="urn:microsoft.com/office/officeart/2005/8/layout/default"/>
    <dgm:cxn modelId="{2E8595A1-F9E9-794F-AFF4-C222CEADE0FE}" type="presParOf" srcId="{280A4139-ED09-FF4E-970D-FA0092DE8405}" destId="{D6935150-353C-0243-A2D0-A7A0FB1C52FB}" srcOrd="6" destOrd="0" presId="urn:microsoft.com/office/officeart/2005/8/layout/default"/>
    <dgm:cxn modelId="{0187605B-22F4-D940-88F8-8D4C36AA27C5}" type="presParOf" srcId="{280A4139-ED09-FF4E-970D-FA0092DE8405}" destId="{F165302E-69A4-3746-86FC-4C12B7154D53}" srcOrd="7" destOrd="0" presId="urn:microsoft.com/office/officeart/2005/8/layout/default"/>
    <dgm:cxn modelId="{34674094-E37C-A647-9CD9-9C2F8B1AF75B}" type="presParOf" srcId="{280A4139-ED09-FF4E-970D-FA0092DE8405}" destId="{0AD1B970-4AA2-C64C-80EF-658DEEDD6735}" srcOrd="8" destOrd="0" presId="urn:microsoft.com/office/officeart/2005/8/layout/default"/>
    <dgm:cxn modelId="{D46B3D8E-D5B8-3748-A8D2-52F5B09DE350}" type="presParOf" srcId="{280A4139-ED09-FF4E-970D-FA0092DE8405}" destId="{D4B16B84-B9D6-F241-A576-592419C029F3}" srcOrd="9" destOrd="0" presId="urn:microsoft.com/office/officeart/2005/8/layout/default"/>
    <dgm:cxn modelId="{6D3BB604-13F5-C643-842E-34792661C4D8}" type="presParOf" srcId="{280A4139-ED09-FF4E-970D-FA0092DE8405}" destId="{ADCD3C35-60AC-1746-9DD1-11C3A686ED5A}" srcOrd="10" destOrd="0" presId="urn:microsoft.com/office/officeart/2005/8/layout/default"/>
    <dgm:cxn modelId="{0F10F04F-7F2E-CD4F-B7E6-B0CC6BC2762F}" type="presParOf" srcId="{280A4139-ED09-FF4E-970D-FA0092DE8405}" destId="{6D4478ED-6F91-EB41-A950-65B3633A9108}" srcOrd="11" destOrd="0" presId="urn:microsoft.com/office/officeart/2005/8/layout/default"/>
    <dgm:cxn modelId="{F6230985-161B-204C-BD0B-412746F74C94}" type="presParOf" srcId="{280A4139-ED09-FF4E-970D-FA0092DE8405}" destId="{F8FF8870-07B8-984D-A6D0-57648098B0B9}" srcOrd="12" destOrd="0" presId="urn:microsoft.com/office/officeart/2005/8/layout/default"/>
    <dgm:cxn modelId="{3C18FDAE-9527-E64B-9438-8C27478D93EE}" type="presParOf" srcId="{280A4139-ED09-FF4E-970D-FA0092DE8405}" destId="{20336B29-1ECA-9E42-9706-16C97269D2BB}" srcOrd="13" destOrd="0" presId="urn:microsoft.com/office/officeart/2005/8/layout/default"/>
    <dgm:cxn modelId="{0B194F48-927E-274A-957B-06DB93812A67}" type="presParOf" srcId="{280A4139-ED09-FF4E-970D-FA0092DE8405}" destId="{F714AFB0-91BE-CB4B-A27F-25B99BE77C45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DC74CC-A4EC-3E4D-B400-D66B188784AD}">
      <dsp:nvSpPr>
        <dsp:cNvPr id="0" name=""/>
        <dsp:cNvSpPr/>
      </dsp:nvSpPr>
      <dsp:spPr>
        <a:xfrm>
          <a:off x="2835" y="325034"/>
          <a:ext cx="2249550" cy="134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Network mask*</a:t>
          </a:r>
        </a:p>
      </dsp:txBody>
      <dsp:txXfrm>
        <a:off x="2835" y="325034"/>
        <a:ext cx="2249550" cy="1349730"/>
      </dsp:txXfrm>
    </dsp:sp>
    <dsp:sp modelId="{B763677E-959E-A04F-A225-C425A63DD9B2}">
      <dsp:nvSpPr>
        <dsp:cNvPr id="0" name=""/>
        <dsp:cNvSpPr/>
      </dsp:nvSpPr>
      <dsp:spPr>
        <a:xfrm>
          <a:off x="2477340" y="325034"/>
          <a:ext cx="2249550" cy="134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Hello interval*</a:t>
          </a:r>
        </a:p>
      </dsp:txBody>
      <dsp:txXfrm>
        <a:off x="2477340" y="325034"/>
        <a:ext cx="2249550" cy="1349730"/>
      </dsp:txXfrm>
    </dsp:sp>
    <dsp:sp modelId="{135817C6-02FE-0C47-97FF-6A83A684C2E2}">
      <dsp:nvSpPr>
        <dsp:cNvPr id="0" name=""/>
        <dsp:cNvSpPr/>
      </dsp:nvSpPr>
      <dsp:spPr>
        <a:xfrm>
          <a:off x="4951846" y="325034"/>
          <a:ext cx="2249550" cy="134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Dead interval*</a:t>
          </a:r>
        </a:p>
      </dsp:txBody>
      <dsp:txXfrm>
        <a:off x="4951846" y="325034"/>
        <a:ext cx="2249550" cy="1349730"/>
      </dsp:txXfrm>
    </dsp:sp>
    <dsp:sp modelId="{D6935150-353C-0243-A2D0-A7A0FB1C52FB}">
      <dsp:nvSpPr>
        <dsp:cNvPr id="0" name=""/>
        <dsp:cNvSpPr/>
      </dsp:nvSpPr>
      <dsp:spPr>
        <a:xfrm>
          <a:off x="7426351" y="325034"/>
          <a:ext cx="2249550" cy="134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Options*</a:t>
          </a:r>
        </a:p>
      </dsp:txBody>
      <dsp:txXfrm>
        <a:off x="7426351" y="325034"/>
        <a:ext cx="2249550" cy="1349730"/>
      </dsp:txXfrm>
    </dsp:sp>
    <dsp:sp modelId="{0AD1B970-4AA2-C64C-80EF-658DEEDD6735}">
      <dsp:nvSpPr>
        <dsp:cNvPr id="0" name=""/>
        <dsp:cNvSpPr/>
      </dsp:nvSpPr>
      <dsp:spPr>
        <a:xfrm>
          <a:off x="2835" y="1899720"/>
          <a:ext cx="2249550" cy="134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Router Priority</a:t>
          </a:r>
        </a:p>
      </dsp:txBody>
      <dsp:txXfrm>
        <a:off x="2835" y="1899720"/>
        <a:ext cx="2249550" cy="1349730"/>
      </dsp:txXfrm>
    </dsp:sp>
    <dsp:sp modelId="{ADCD3C35-60AC-1746-9DD1-11C3A686ED5A}">
      <dsp:nvSpPr>
        <dsp:cNvPr id="0" name=""/>
        <dsp:cNvSpPr/>
      </dsp:nvSpPr>
      <dsp:spPr>
        <a:xfrm>
          <a:off x="2477340" y="1899720"/>
          <a:ext cx="2249550" cy="134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Designated Router</a:t>
          </a:r>
        </a:p>
      </dsp:txBody>
      <dsp:txXfrm>
        <a:off x="2477340" y="1899720"/>
        <a:ext cx="2249550" cy="1349730"/>
      </dsp:txXfrm>
    </dsp:sp>
    <dsp:sp modelId="{F8FF8870-07B8-984D-A6D0-57648098B0B9}">
      <dsp:nvSpPr>
        <dsp:cNvPr id="0" name=""/>
        <dsp:cNvSpPr/>
      </dsp:nvSpPr>
      <dsp:spPr>
        <a:xfrm>
          <a:off x="4951846" y="1899720"/>
          <a:ext cx="2249550" cy="134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Backup Designated Router</a:t>
          </a:r>
        </a:p>
      </dsp:txBody>
      <dsp:txXfrm>
        <a:off x="4951846" y="1899720"/>
        <a:ext cx="2249550" cy="1349730"/>
      </dsp:txXfrm>
    </dsp:sp>
    <dsp:sp modelId="{F714AFB0-91BE-CB4B-A27F-25B99BE77C45}">
      <dsp:nvSpPr>
        <dsp:cNvPr id="0" name=""/>
        <dsp:cNvSpPr/>
      </dsp:nvSpPr>
      <dsp:spPr>
        <a:xfrm>
          <a:off x="7426351" y="1899720"/>
          <a:ext cx="2249550" cy="134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Neighbors</a:t>
          </a:r>
        </a:p>
      </dsp:txBody>
      <dsp:txXfrm>
        <a:off x="7426351" y="1899720"/>
        <a:ext cx="2249550" cy="1349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45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78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*DR and BDR will be explained in the next video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04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62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4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2E7FE-C0CB-8A49-BB89-B8B0F4AE6B09}"/>
              </a:ext>
            </a:extLst>
          </p:cNvPr>
          <p:cNvSpPr/>
          <p:nvPr userDrawn="1"/>
        </p:nvSpPr>
        <p:spPr>
          <a:xfrm>
            <a:off x="0" y="0"/>
            <a:ext cx="2055377" cy="6846725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7" t="7433" r="37" b="2066"/>
          <a:stretch/>
        </p:blipFill>
        <p:spPr>
          <a:xfrm>
            <a:off x="1905005" y="8092"/>
            <a:ext cx="10286995" cy="684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14093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29988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842EC-47B6-134C-A69F-A19DDE80BCBF}"/>
              </a:ext>
            </a:extLst>
          </p:cNvPr>
          <p:cNvSpPr/>
          <p:nvPr userDrawn="1"/>
        </p:nvSpPr>
        <p:spPr>
          <a:xfrm>
            <a:off x="1865888" y="3183"/>
            <a:ext cx="10326112" cy="255761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ection Divider-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F31C49-C0D7-204F-8E26-925085D346BF}"/>
              </a:ext>
            </a:extLst>
          </p:cNvPr>
          <p:cNvSpPr/>
          <p:nvPr userDrawn="1"/>
        </p:nvSpPr>
        <p:spPr>
          <a:xfrm>
            <a:off x="0" y="0"/>
            <a:ext cx="2905041" cy="6857998"/>
          </a:xfrm>
          <a:prstGeom prst="rect">
            <a:avLst/>
          </a:prstGeom>
          <a:solidFill>
            <a:srgbClr val="A13F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D32416-9F13-42E6-91D3-B1EC2A61DC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63" t="7127" r="13759"/>
          <a:stretch/>
        </p:blipFill>
        <p:spPr>
          <a:xfrm>
            <a:off x="2827360" y="0"/>
            <a:ext cx="936464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2252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948147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0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-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9D32416-9F13-42E6-91D3-B1EC2A61DC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2252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948147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2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04957794-55F9-3769-EB78-361ABBD6A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FBFBEAA-A8B9-6495-92A4-2025DFF86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 Shortest Path First (OSPF)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2F6CC-FA65-1BBE-9469-1B7F2766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C561-8755-4204-8855-F23ADD78FE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0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Forming OSPF adjacencies with neighbors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3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OSPF Adjacencies and Neighbors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What Makes a Neighbor?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17483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Neighbors must exchange Hello packets </a:t>
            </a:r>
          </a:p>
          <a:p>
            <a:pPr lvl="1"/>
            <a:r>
              <a:rPr lang="en-US" dirty="0"/>
              <a:t>Neighbors are automatically discovered either on a broadcast, P2P or NBMA link</a:t>
            </a:r>
          </a:p>
          <a:p>
            <a:pPr lvl="1"/>
            <a:r>
              <a:rPr lang="en-US" dirty="0"/>
              <a:t>Neighbors which do not go on to form a full adjacency will stop the exchange process before exchanging any database information</a:t>
            </a:r>
          </a:p>
          <a:p>
            <a:r>
              <a:rPr lang="en-US" dirty="0"/>
              <a:t>Hello packets contain the following fields:</a:t>
            </a:r>
          </a:p>
          <a:p>
            <a:pPr lvl="1"/>
            <a:r>
              <a:rPr lang="en-US" dirty="0"/>
              <a:t>* These fields must match for 2 routers to become neighbors</a:t>
            </a:r>
          </a:p>
          <a:p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01863E7-A8FB-4183-7CF6-4054D4523FB3}"/>
              </a:ext>
            </a:extLst>
          </p:cNvPr>
          <p:cNvGraphicFramePr/>
          <p:nvPr/>
        </p:nvGraphicFramePr>
        <p:xfrm>
          <a:off x="1218862" y="3044975"/>
          <a:ext cx="9678737" cy="3574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748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What is an Adjacency?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1729064"/>
          </a:xfrm>
        </p:spPr>
        <p:txBody>
          <a:bodyPr>
            <a:normAutofit/>
          </a:bodyPr>
          <a:lstStyle/>
          <a:p>
            <a:r>
              <a:rPr lang="en-US" dirty="0"/>
              <a:t>OSPF speaking routers form adjacencies with neighboring routers when they agree on certain parameters</a:t>
            </a:r>
          </a:p>
          <a:p>
            <a:r>
              <a:rPr lang="en-US" dirty="0"/>
              <a:t>These parameters ensure the data plane can forward traffic reliably</a:t>
            </a:r>
          </a:p>
          <a:p>
            <a:r>
              <a:rPr lang="en-US" dirty="0"/>
              <a:t>OSPF speaking routers synchronize their LSDBs during the adjacency formation process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3A7F66-6F1E-D692-9AC5-87A6FDC55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168" y="3140489"/>
            <a:ext cx="2783664" cy="358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3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Neighborship vs. Adjacency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2922864"/>
          </a:xfrm>
        </p:spPr>
        <p:txBody>
          <a:bodyPr>
            <a:normAutofit/>
          </a:bodyPr>
          <a:lstStyle/>
          <a:p>
            <a:r>
              <a:rPr lang="en-US" dirty="0"/>
              <a:t>Neighboring routers are those which reside on the same broadcast domain and agree on the required parameters </a:t>
            </a:r>
          </a:p>
          <a:p>
            <a:pPr lvl="1"/>
            <a:r>
              <a:rPr lang="en-US" dirty="0"/>
              <a:t>This relationship means the 2 routers are aware of each other and participating in OSPF together however, they won’t necessarily exchange routing information</a:t>
            </a:r>
          </a:p>
          <a:p>
            <a:r>
              <a:rPr lang="en-US" dirty="0"/>
              <a:t>Adjacent routers are those which have completed the neighborship formation and go on to exchange routing information</a:t>
            </a:r>
          </a:p>
          <a:p>
            <a:pPr lvl="1"/>
            <a:r>
              <a:rPr lang="en-US" dirty="0"/>
              <a:t>On a broadcast link, this will only occur with the DR and BDR*</a:t>
            </a:r>
          </a:p>
          <a:p>
            <a:pPr lvl="1"/>
            <a:r>
              <a:rPr lang="en-US" dirty="0"/>
              <a:t>On a point-to-point link, this will occur with the other neighboring router on the link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E7D281-0FC0-D586-9E0A-17C42B175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0" y="4012314"/>
            <a:ext cx="4381500" cy="273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5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Configuring Basic OSPF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6D2640-5426-58F4-9A51-AFFD0BE0D9AA}"/>
              </a:ext>
            </a:extLst>
          </p:cNvPr>
          <p:cNvSpPr txBox="1"/>
          <p:nvPr/>
        </p:nvSpPr>
        <p:spPr>
          <a:xfrm>
            <a:off x="405727" y="3429000"/>
            <a:ext cx="1012257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lab@SW1&gt; 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 configuration protocols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area 0.0.0.0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interface ge-0/0/2.0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priority 128;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lab@SW1&gt; 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 configuration routing-options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router-id 1.1.1.1;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Content Placeholder 14">
            <a:extLst>
              <a:ext uri="{FF2B5EF4-FFF2-40B4-BE49-F238E27FC236}">
                <a16:creationId xmlns:a16="http://schemas.microsoft.com/office/drawing/2014/main" id="{94EDDB46-A62F-CCA9-0A61-151369AF3A7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7" y="1690688"/>
            <a:ext cx="11305011" cy="1182964"/>
          </a:xfrm>
        </p:spPr>
        <p:txBody>
          <a:bodyPr>
            <a:normAutofit/>
          </a:bodyPr>
          <a:lstStyle/>
          <a:p>
            <a:r>
              <a:rPr lang="en-US" dirty="0"/>
              <a:t>A router-id is not a required configuration for OSPF</a:t>
            </a:r>
          </a:p>
          <a:p>
            <a:pPr lvl="1"/>
            <a:r>
              <a:rPr lang="en-US" dirty="0"/>
              <a:t>If a router-id is not configured, the highest loopback IPv4 address is used as the router-id</a:t>
            </a:r>
          </a:p>
          <a:p>
            <a:pPr lvl="1"/>
            <a:r>
              <a:rPr lang="en-US" dirty="0"/>
              <a:t>If a loopback address is not configured, the highest interface IPv4 address is used</a:t>
            </a:r>
          </a:p>
        </p:txBody>
      </p:sp>
    </p:spTree>
    <p:extLst>
      <p:ext uri="{BB962C8B-B14F-4D97-AF65-F5344CB8AC3E}">
        <p14:creationId xmlns:p14="http://schemas.microsoft.com/office/powerpoint/2010/main" val="2853503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Monitoring Neighbors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6D2640-5426-58F4-9A51-AFFD0BE0D9AA}"/>
              </a:ext>
            </a:extLst>
          </p:cNvPr>
          <p:cNvSpPr txBox="1"/>
          <p:nvPr/>
        </p:nvSpPr>
        <p:spPr>
          <a:xfrm>
            <a:off x="405727" y="1999556"/>
            <a:ext cx="1012257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lab@SW1&gt; 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neighbor</a:t>
            </a:r>
          </a:p>
          <a:p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		Interface	State	ID	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Dead</a:t>
            </a:r>
            <a:b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10.11.12.2	ge-0/0/2	Full	2.2.2.2		255	38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10.11.12.3	ge-0/0/2	Full	3.3.3.3		254	35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10.11.12.4	ge-0/0/2	2Way	4.4.4.4		128	38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086815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4767</TotalTime>
  <Words>389</Words>
  <Application>Microsoft Macintosh PowerPoint</Application>
  <PresentationFormat>Widescreen</PresentationFormat>
  <Paragraphs>60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Courier New</vt:lpstr>
      <vt:lpstr>Open Sans</vt:lpstr>
      <vt:lpstr>Open Sans Semibold</vt:lpstr>
      <vt:lpstr>Roboto Slab</vt:lpstr>
      <vt:lpstr>InfoSec Institute</vt:lpstr>
      <vt:lpstr>JNCIS-ENT</vt:lpstr>
      <vt:lpstr>OSPF Adjacencies and Neighbors</vt:lpstr>
      <vt:lpstr>What Makes a Neighbor?</vt:lpstr>
      <vt:lpstr>What is an Adjacency?</vt:lpstr>
      <vt:lpstr>Neighborship vs. Adjacency</vt:lpstr>
      <vt:lpstr>Configuring Basic OSPF</vt:lpstr>
      <vt:lpstr>Monitoring Neighbors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96</cp:revision>
  <dcterms:created xsi:type="dcterms:W3CDTF">2019-02-27T16:42:59Z</dcterms:created>
  <dcterms:modified xsi:type="dcterms:W3CDTF">2022-12-30T00:59:12Z</dcterms:modified>
</cp:coreProperties>
</file>