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89" r:id="rId2"/>
    <p:sldId id="262" r:id="rId3"/>
    <p:sldId id="287" r:id="rId4"/>
    <p:sldId id="278" r:id="rId5"/>
    <p:sldId id="2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654" autoAdjust="0"/>
  </p:normalViewPr>
  <p:slideViewPr>
    <p:cSldViewPr snapToGrid="0" snapToObjects="1">
      <p:cViewPr>
        <p:scale>
          <a:sx n="96" d="100"/>
          <a:sy n="96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1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-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2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FBFBEAA-A8B9-6495-92A4-2025DFF86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Shortest Path First (OSPF)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928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Configuring, monitoring and troubleshooting multi-area OSPF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7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OSPF Lab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C8067E-9CE1-0790-DE70-FB483CB8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756" y="392262"/>
            <a:ext cx="6506040" cy="624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3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Configuring and Monitoring OSPF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5"/>
            <a:ext cx="11305011" cy="484277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starting configurations on vSRX1, vSRX2, vSRX3</a:t>
            </a:r>
          </a:p>
          <a:p>
            <a:pPr marL="0" indent="0">
              <a:buNone/>
            </a:pPr>
            <a:r>
              <a:rPr lang="en-US" dirty="0"/>
              <a:t>On vSRX1:</a:t>
            </a:r>
          </a:p>
          <a:p>
            <a:pPr marL="0" indent="0">
              <a:buNone/>
            </a:pPr>
            <a:r>
              <a:rPr lang="en-US" dirty="0"/>
              <a:t>2. Set router-id and add interfaces ge-0/0/1.0, ge-0/0/2.0 and lo0.0 to OSPF area 0</a:t>
            </a:r>
          </a:p>
          <a:p>
            <a:pPr marL="0" indent="0">
              <a:buNone/>
            </a:pPr>
            <a:r>
              <a:rPr lang="en-US" dirty="0"/>
              <a:t>3. Review OSPF neighbors, interface, database and intra-area routing details</a:t>
            </a:r>
          </a:p>
          <a:p>
            <a:pPr marL="0" indent="0">
              <a:buNone/>
            </a:pPr>
            <a:r>
              <a:rPr lang="en-US" dirty="0"/>
              <a:t>4. Set a custom metric on ge-0/0/2.0 for OSPF and review the effects</a:t>
            </a:r>
          </a:p>
          <a:p>
            <a:pPr marL="0" indent="0">
              <a:buNone/>
            </a:pPr>
            <a:r>
              <a:rPr lang="en-US" dirty="0"/>
              <a:t>5. Add interface ge-0/0/4.0 to OSPF area 1</a:t>
            </a:r>
          </a:p>
          <a:p>
            <a:pPr marL="0" indent="0">
              <a:buNone/>
            </a:pPr>
            <a:r>
              <a:rPr lang="en-US" dirty="0"/>
              <a:t>6. Review neighbors and database</a:t>
            </a:r>
          </a:p>
          <a:p>
            <a:pPr marL="0" indent="0">
              <a:buNone/>
            </a:pPr>
            <a:r>
              <a:rPr lang="en-US" dirty="0"/>
              <a:t>7. Configure a routing policy to advertise a default route into OSPF and apply to all areas</a:t>
            </a:r>
          </a:p>
          <a:p>
            <a:pPr marL="0" indent="0">
              <a:buNone/>
            </a:pPr>
            <a:r>
              <a:rPr lang="en-US" dirty="0"/>
              <a:t>8. Review the effects on the OSPF database and routing table</a:t>
            </a:r>
          </a:p>
        </p:txBody>
      </p:sp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Troubleshooting OSPF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416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vSRX1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OSPF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traceoptions</a:t>
            </a:r>
            <a:r>
              <a:rPr lang="en-US" dirty="0"/>
              <a:t> on OSPF for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Move ge-0/0/4.0 from area 1 to area 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effects of the incorrect area configuration in the trace log and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Rollback area configuration and set area 1 as a stub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effects of the incorrect stub area configuration on trace logs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3991041882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10064</TotalTime>
  <Words>187</Words>
  <Application>Microsoft Office PowerPoint</Application>
  <PresentationFormat>Widescreen</PresentationFormat>
  <Paragraphs>29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OSPF Lab</vt:lpstr>
      <vt:lpstr>Diagram</vt:lpstr>
      <vt:lpstr>Configuring and Monitoring OSPF</vt:lpstr>
      <vt:lpstr>Troubleshooting OSPF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90</cp:revision>
  <dcterms:created xsi:type="dcterms:W3CDTF">2019-02-27T16:42:59Z</dcterms:created>
  <dcterms:modified xsi:type="dcterms:W3CDTF">2023-06-17T14:55:06Z</dcterms:modified>
</cp:coreProperties>
</file>