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3.xml" ContentType="application/inkml+xml"/>
  <Override PartName="/ppt/notesSlides/notesSlide33.xml" ContentType="application/vnd.openxmlformats-officedocument.presentationml.notesSlide+xml"/>
  <Override PartName="/ppt/ink/ink4.xml" ContentType="application/inkml+xml"/>
  <Override PartName="/ppt/notesSlides/notesSlide34.xml" ContentType="application/vnd.openxmlformats-officedocument.presentationml.notesSlide+xml"/>
  <Override PartName="/ppt/ink/ink5.xml" ContentType="application/inkml+xml"/>
  <Override PartName="/ppt/notesSlides/notesSlide35.xml" ContentType="application/vnd.openxmlformats-officedocument.presentationml.notesSlide+xml"/>
  <Override PartName="/ppt/ink/ink6.xml" ContentType="application/inkml+xml"/>
  <Override PartName="/ppt/notesSlides/notesSlide36.xml" ContentType="application/vnd.openxmlformats-officedocument.presentationml.notesSlide+xml"/>
  <Override PartName="/ppt/ink/ink7.xml" ContentType="application/inkml+xml"/>
  <Override PartName="/ppt/notesSlides/notesSlide37.xml" ContentType="application/vnd.openxmlformats-officedocument.presentationml.notesSlide+xml"/>
  <Override PartName="/ppt/ink/ink8.xml" ContentType="application/inkml+xml"/>
  <Override PartName="/ppt/notesSlides/notesSlide38.xml" ContentType="application/vnd.openxmlformats-officedocument.presentationml.notesSlide+xml"/>
  <Override PartName="/ppt/ink/ink9.xml" ContentType="application/inkml+xml"/>
  <Override PartName="/ppt/notesSlides/notesSlide39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40.xml" ContentType="application/vnd.openxmlformats-officedocument.presentationml.notesSlide+xml"/>
  <Override PartName="/ppt/ink/ink12.xml" ContentType="application/inkml+xml"/>
  <Override PartName="/ppt/notesSlides/notesSlide41.xml" ContentType="application/vnd.openxmlformats-officedocument.presentationml.notesSlide+xml"/>
  <Override PartName="/ppt/ink/ink13.xml" ContentType="application/inkml+xml"/>
  <Override PartName="/ppt/notesSlides/notesSlide42.xml" ContentType="application/vnd.openxmlformats-officedocument.presentationml.notesSlide+xml"/>
  <Override PartName="/ppt/ink/ink14.xml" ContentType="application/inkml+xml"/>
  <Override PartName="/ppt/notesSlides/notesSlide43.xml" ContentType="application/vnd.openxmlformats-officedocument.presentationml.notesSlide+xml"/>
  <Override PartName="/ppt/ink/ink15.xml" ContentType="application/inkml+xml"/>
  <Override PartName="/ppt/notesSlides/notesSlide44.xml" ContentType="application/vnd.openxmlformats-officedocument.presentationml.notesSlide+xml"/>
  <Override PartName="/ppt/ink/ink16.xml" ContentType="application/inkml+xml"/>
  <Override PartName="/ppt/notesSlides/notesSlide45.xml" ContentType="application/vnd.openxmlformats-officedocument.presentationml.notesSlide+xml"/>
  <Override PartName="/ppt/ink/ink17.xml" ContentType="application/inkml+xml"/>
  <Override PartName="/ppt/notesSlides/notesSlide46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47.xml" ContentType="application/vnd.openxmlformats-officedocument.presentationml.notesSlide+xml"/>
  <Override PartName="/ppt/ink/ink20.xml" ContentType="application/inkml+xml"/>
  <Override PartName="/ppt/notesSlides/notesSlide48.xml" ContentType="application/vnd.openxmlformats-officedocument.presentationml.notesSlide+xml"/>
  <Override PartName="/ppt/ink/ink21.xml" ContentType="application/inkml+xml"/>
  <Override PartName="/ppt/notesSlides/notesSlide49.xml" ContentType="application/vnd.openxmlformats-officedocument.presentationml.notesSlide+xml"/>
  <Override PartName="/ppt/ink/ink22.xml" ContentType="application/inkml+xml"/>
  <Override PartName="/ppt/notesSlides/notesSlide50.xml" ContentType="application/vnd.openxmlformats-officedocument.presentationml.notesSlide+xml"/>
  <Override PartName="/ppt/ink/ink23.xml" ContentType="application/inkml+xml"/>
  <Override PartName="/ppt/notesSlides/notesSlide51.xml" ContentType="application/vnd.openxmlformats-officedocument.presentationml.notesSlide+xml"/>
  <Override PartName="/ppt/ink/ink24.xml" ContentType="application/inkml+xml"/>
  <Override PartName="/ppt/notesSlides/notesSlide52.xml" ContentType="application/vnd.openxmlformats-officedocument.presentationml.notesSlide+xml"/>
  <Override PartName="/ppt/ink/ink25.xml" ContentType="application/inkml+xml"/>
  <Override PartName="/ppt/notesSlides/notesSlide53.xml" ContentType="application/vnd.openxmlformats-officedocument.presentationml.notesSlide+xml"/>
  <Override PartName="/ppt/ink/ink26.xml" ContentType="application/inkml+xml"/>
  <Override PartName="/ppt/notesSlides/notesSlide54.xml" ContentType="application/vnd.openxmlformats-officedocument.presentationml.notesSlide+xml"/>
  <Override PartName="/ppt/ink/ink27.xml" ContentType="application/inkml+xml"/>
  <Override PartName="/ppt/notesSlides/notesSlide55.xml" ContentType="application/vnd.openxmlformats-officedocument.presentationml.notesSlide+xml"/>
  <Override PartName="/ppt/ink/ink28.xml" ContentType="application/inkml+xml"/>
  <Override PartName="/ppt/notesSlides/notesSlide56.xml" ContentType="application/vnd.openxmlformats-officedocument.presentationml.notesSlide+xml"/>
  <Override PartName="/ppt/ink/ink29.xml" ContentType="application/inkml+xml"/>
  <Override PartName="/ppt/notesSlides/notesSlide57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58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59.xml" ContentType="application/vnd.openxmlformats-officedocument.presentationml.notesSlide+xml"/>
  <Override PartName="/ppt/ink/ink36.xml" ContentType="application/inkml+xml"/>
  <Override PartName="/ppt/notesSlides/notesSlide60.xml" ContentType="application/vnd.openxmlformats-officedocument.presentationml.notesSlide+xml"/>
  <Override PartName="/ppt/ink/ink37.xml" ContentType="application/inkml+xml"/>
  <Override PartName="/ppt/notesSlides/notesSlide61.xml" ContentType="application/vnd.openxmlformats-officedocument.presentationml.notesSlide+xml"/>
  <Override PartName="/ppt/ink/ink38.xml" ContentType="application/inkml+xml"/>
  <Override PartName="/ppt/notesSlides/notesSlide62.xml" ContentType="application/vnd.openxmlformats-officedocument.presentationml.notesSlide+xml"/>
  <Override PartName="/ppt/ink/ink39.xml" ContentType="application/inkml+xml"/>
  <Override PartName="/ppt/notesSlides/notesSlide63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notesSlides/notesSlide64.xml" ContentType="application/vnd.openxmlformats-officedocument.presentationml.notesSlide+xml"/>
  <Override PartName="/ppt/ink/ink42.xml" ContentType="application/inkml+xml"/>
  <Override PartName="/ppt/notesSlides/notesSlide65.xml" ContentType="application/vnd.openxmlformats-officedocument.presentationml.notesSlide+xml"/>
  <Override PartName="/ppt/ink/ink43.xml" ContentType="application/inkml+xml"/>
  <Override PartName="/ppt/notesSlides/notesSlide66.xml" ContentType="application/vnd.openxmlformats-officedocument.presentationml.notesSlide+xml"/>
  <Override PartName="/ppt/ink/ink44.xml" ContentType="application/inkml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notesSlides/notesSlide69.xml" ContentType="application/vnd.openxmlformats-officedocument.presentationml.notesSlide+xml"/>
  <Override PartName="/ppt/ink/ink47.xml" ContentType="application/inkml+xml"/>
  <Override PartName="/ppt/notesSlides/notesSlide70.xml" ContentType="application/vnd.openxmlformats-officedocument.presentationml.notesSlide+xml"/>
  <Override PartName="/ppt/ink/ink48.xml" ContentType="application/inkml+xml"/>
  <Override PartName="/ppt/notesSlides/notesSlide71.xml" ContentType="application/vnd.openxmlformats-officedocument.presentationml.notesSlide+xml"/>
  <Override PartName="/ppt/ink/ink49.xml" ContentType="application/inkml+xml"/>
  <Override PartName="/ppt/notesSlides/notesSlide72.xml" ContentType="application/vnd.openxmlformats-officedocument.presentationml.notesSlide+xml"/>
  <Override PartName="/ppt/ink/ink50.xml" ContentType="application/inkml+xml"/>
  <Override PartName="/ppt/notesSlides/notesSlide73.xml" ContentType="application/vnd.openxmlformats-officedocument.presentationml.notesSlide+xml"/>
  <Override PartName="/ppt/ink/ink51.xml" ContentType="application/inkml+xml"/>
  <Override PartName="/ppt/notesSlides/notesSlide74.xml" ContentType="application/vnd.openxmlformats-officedocument.presentationml.notesSlide+xml"/>
  <Override PartName="/ppt/ink/ink52.xml" ContentType="application/inkml+xml"/>
  <Override PartName="/ppt/notesSlides/notesSlide75.xml" ContentType="application/vnd.openxmlformats-officedocument.presentationml.notesSlide+xml"/>
  <Override PartName="/ppt/ink/ink53.xml" ContentType="application/inkml+xml"/>
  <Override PartName="/ppt/notesSlides/notesSlide76.xml" ContentType="application/vnd.openxmlformats-officedocument.presentationml.notesSlide+xml"/>
  <Override PartName="/ppt/ink/ink54.xml" ContentType="application/inkml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ink/ink55.xml" ContentType="application/inkml+xml"/>
  <Override PartName="/ppt/notesSlides/notesSlide79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notesSlides/notesSlide80.xml" ContentType="application/vnd.openxmlformats-officedocument.presentationml.notesSlide+xml"/>
  <Override PartName="/ppt/ink/ink58.xml" ContentType="application/inkml+xml"/>
  <Override PartName="/ppt/notesSlides/notesSlide81.xml" ContentType="application/vnd.openxmlformats-officedocument.presentationml.notesSlide+xml"/>
  <Override PartName="/ppt/ink/ink59.xml" ContentType="application/inkml+xml"/>
  <Override PartName="/ppt/notesSlides/notesSlide82.xml" ContentType="application/vnd.openxmlformats-officedocument.presentationml.notesSlide+xml"/>
  <Override PartName="/ppt/ink/ink60.xml" ContentType="application/inkml+xml"/>
  <Override PartName="/ppt/notesSlides/notesSlide83.xml" ContentType="application/vnd.openxmlformats-officedocument.presentationml.notesSlide+xml"/>
  <Override PartName="/ppt/ink/ink61.xml" ContentType="application/inkml+xml"/>
  <Override PartName="/ppt/notesSlides/notesSlide84.xml" ContentType="application/vnd.openxmlformats-officedocument.presentationml.notesSlide+xml"/>
  <Override PartName="/ppt/ink/ink62.xml" ContentType="application/inkml+xml"/>
  <Override PartName="/ppt/ink/ink63.xml" ContentType="application/inkml+xml"/>
  <Override PartName="/ppt/notesSlides/notesSlide85.xml" ContentType="application/vnd.openxmlformats-officedocument.presentationml.notesSlide+xml"/>
  <Override PartName="/ppt/ink/ink64.xml" ContentType="application/inkml+xml"/>
  <Override PartName="/ppt/notesSlides/notesSlide86.xml" ContentType="application/vnd.openxmlformats-officedocument.presentationml.notesSlide+xml"/>
  <Override PartName="/ppt/ink/ink65.xml" ContentType="application/inkml+xml"/>
  <Override PartName="/ppt/notesSlides/notesSlide87.xml" ContentType="application/vnd.openxmlformats-officedocument.presentationml.notesSlide+xml"/>
  <Override PartName="/ppt/ink/ink66.xml" ContentType="application/inkml+xml"/>
  <Override PartName="/ppt/notesSlides/notesSlide88.xml" ContentType="application/vnd.openxmlformats-officedocument.presentationml.notesSlide+xml"/>
  <Override PartName="/ppt/ink/ink67.xml" ContentType="application/inkml+xml"/>
  <Override PartName="/ppt/notesSlides/notesSlide89.xml" ContentType="application/vnd.openxmlformats-officedocument.presentationml.notesSlide+xml"/>
  <Override PartName="/ppt/ink/ink68.xml" ContentType="application/inkml+xml"/>
  <Override PartName="/ppt/notesSlides/notesSlide90.xml" ContentType="application/vnd.openxmlformats-officedocument.presentationml.notesSlide+xml"/>
  <Override PartName="/ppt/ink/ink69.xml" ContentType="application/inkml+xml"/>
  <Override PartName="/ppt/notesSlides/notesSlide91.xml" ContentType="application/vnd.openxmlformats-officedocument.presentationml.notesSlide+xml"/>
  <Override PartName="/ppt/ink/ink70.xml" ContentType="application/inkml+xml"/>
  <Override PartName="/ppt/notesSlides/notesSlide92.xml" ContentType="application/vnd.openxmlformats-officedocument.presentationml.notesSlide+xml"/>
  <Override PartName="/ppt/ink/ink71.xml" ContentType="application/inkml+xml"/>
  <Override PartName="/ppt/notesSlides/notesSlide93.xml" ContentType="application/vnd.openxmlformats-officedocument.presentationml.notesSlide+xml"/>
  <Override PartName="/ppt/ink/ink72.xml" ContentType="application/inkml+xml"/>
  <Override PartName="/ppt/notesSlides/notesSlide94.xml" ContentType="application/vnd.openxmlformats-officedocument.presentationml.notesSlide+xml"/>
  <Override PartName="/ppt/ink/ink73.xml" ContentType="application/inkml+xml"/>
  <Override PartName="/ppt/notesSlides/notesSlide95.xml" ContentType="application/vnd.openxmlformats-officedocument.presentationml.notesSlide+xml"/>
  <Override PartName="/ppt/ink/ink74.xml" ContentType="application/inkml+xml"/>
  <Override PartName="/ppt/notesSlides/notesSlide96.xml" ContentType="application/vnd.openxmlformats-officedocument.presentationml.notesSlide+xml"/>
  <Override PartName="/ppt/ink/ink75.xml" ContentType="application/inkml+xml"/>
  <Override PartName="/ppt/notesSlides/notesSlide97.xml" ContentType="application/vnd.openxmlformats-officedocument.presentationml.notesSlide+xml"/>
  <Override PartName="/ppt/ink/ink76.xml" ContentType="application/inkml+xml"/>
  <Override PartName="/ppt/notesSlides/notesSlide98.xml" ContentType="application/vnd.openxmlformats-officedocument.presentationml.notesSlide+xml"/>
  <Override PartName="/ppt/ink/ink77.xml" ContentType="application/inkml+xml"/>
  <Override PartName="/ppt/notesSlides/notesSlide99.xml" ContentType="application/vnd.openxmlformats-officedocument.presentationml.notesSlide+xml"/>
  <Override PartName="/ppt/ink/ink78.xml" ContentType="application/inkml+xml"/>
  <Override PartName="/ppt/notesSlides/notesSlide100.xml" ContentType="application/vnd.openxmlformats-officedocument.presentationml.notesSlide+xml"/>
  <Override PartName="/ppt/ink/ink79.xml" ContentType="application/inkml+xml"/>
  <Override PartName="/ppt/notesSlides/notesSlide101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notesSlides/notesSlide102.xml" ContentType="application/vnd.openxmlformats-officedocument.presentationml.notesSlide+xml"/>
  <Override PartName="/ppt/ink/ink82.xml" ContentType="application/inkml+xml"/>
  <Override PartName="/ppt/notesSlides/notesSlide103.xml" ContentType="application/vnd.openxmlformats-officedocument.presentationml.notesSlide+xml"/>
  <Override PartName="/ppt/ink/ink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8"/>
  </p:notesMasterIdLst>
  <p:handoutMasterIdLst>
    <p:handoutMasterId r:id="rId109"/>
  </p:handoutMasterIdLst>
  <p:sldIdLst>
    <p:sldId id="313" r:id="rId5"/>
    <p:sldId id="347" r:id="rId6"/>
    <p:sldId id="315" r:id="rId7"/>
    <p:sldId id="316" r:id="rId8"/>
    <p:sldId id="317" r:id="rId9"/>
    <p:sldId id="342" r:id="rId10"/>
    <p:sldId id="318" r:id="rId11"/>
    <p:sldId id="319" r:id="rId12"/>
    <p:sldId id="320" r:id="rId13"/>
    <p:sldId id="321" r:id="rId14"/>
    <p:sldId id="322" r:id="rId15"/>
    <p:sldId id="323" r:id="rId16"/>
    <p:sldId id="343" r:id="rId17"/>
    <p:sldId id="324" r:id="rId18"/>
    <p:sldId id="325" r:id="rId19"/>
    <p:sldId id="326" r:id="rId20"/>
    <p:sldId id="344" r:id="rId21"/>
    <p:sldId id="327" r:id="rId22"/>
    <p:sldId id="328" r:id="rId23"/>
    <p:sldId id="329" r:id="rId24"/>
    <p:sldId id="330" r:id="rId25"/>
    <p:sldId id="331" r:id="rId26"/>
    <p:sldId id="341" r:id="rId27"/>
    <p:sldId id="345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259" r:id="rId36"/>
    <p:sldId id="270" r:id="rId37"/>
    <p:sldId id="271" r:id="rId38"/>
    <p:sldId id="348" r:id="rId39"/>
    <p:sldId id="272" r:id="rId40"/>
    <p:sldId id="349" r:id="rId41"/>
    <p:sldId id="260" r:id="rId42"/>
    <p:sldId id="273" r:id="rId43"/>
    <p:sldId id="274" r:id="rId44"/>
    <p:sldId id="350" r:id="rId45"/>
    <p:sldId id="353" r:id="rId46"/>
    <p:sldId id="354" r:id="rId47"/>
    <p:sldId id="352" r:id="rId48"/>
    <p:sldId id="355" r:id="rId49"/>
    <p:sldId id="356" r:id="rId50"/>
    <p:sldId id="357" r:id="rId51"/>
    <p:sldId id="358" r:id="rId52"/>
    <p:sldId id="359" r:id="rId53"/>
    <p:sldId id="275" r:id="rId54"/>
    <p:sldId id="276" r:id="rId55"/>
    <p:sldId id="360" r:id="rId56"/>
    <p:sldId id="277" r:id="rId57"/>
    <p:sldId id="261" r:id="rId58"/>
    <p:sldId id="361" r:id="rId59"/>
    <p:sldId id="397" r:id="rId60"/>
    <p:sldId id="262" r:id="rId61"/>
    <p:sldId id="369" r:id="rId62"/>
    <p:sldId id="370" r:id="rId63"/>
    <p:sldId id="371" r:id="rId64"/>
    <p:sldId id="372" r:id="rId65"/>
    <p:sldId id="374" r:id="rId66"/>
    <p:sldId id="375" r:id="rId67"/>
    <p:sldId id="378" r:id="rId68"/>
    <p:sldId id="379" r:id="rId69"/>
    <p:sldId id="373" r:id="rId70"/>
    <p:sldId id="398" r:id="rId71"/>
    <p:sldId id="376" r:id="rId72"/>
    <p:sldId id="377" r:id="rId73"/>
    <p:sldId id="380" r:id="rId74"/>
    <p:sldId id="381" r:id="rId75"/>
    <p:sldId id="382" r:id="rId76"/>
    <p:sldId id="383" r:id="rId77"/>
    <p:sldId id="384" r:id="rId78"/>
    <p:sldId id="278" r:id="rId79"/>
    <p:sldId id="385" r:id="rId80"/>
    <p:sldId id="399" r:id="rId81"/>
    <p:sldId id="386" r:id="rId82"/>
    <p:sldId id="387" r:id="rId83"/>
    <p:sldId id="279" r:id="rId84"/>
    <p:sldId id="388" r:id="rId85"/>
    <p:sldId id="389" r:id="rId86"/>
    <p:sldId id="280" r:id="rId87"/>
    <p:sldId id="281" r:id="rId88"/>
    <p:sldId id="400" r:id="rId89"/>
    <p:sldId id="390" r:id="rId90"/>
    <p:sldId id="263" r:id="rId91"/>
    <p:sldId id="392" r:id="rId92"/>
    <p:sldId id="362" r:id="rId93"/>
    <p:sldId id="363" r:id="rId94"/>
    <p:sldId id="368" r:id="rId95"/>
    <p:sldId id="364" r:id="rId96"/>
    <p:sldId id="366" r:id="rId97"/>
    <p:sldId id="367" r:id="rId98"/>
    <p:sldId id="301" r:id="rId99"/>
    <p:sldId id="401" r:id="rId100"/>
    <p:sldId id="264" r:id="rId101"/>
    <p:sldId id="393" r:id="rId102"/>
    <p:sldId id="395" r:id="rId103"/>
    <p:sldId id="394" r:id="rId104"/>
    <p:sldId id="265" r:id="rId105"/>
    <p:sldId id="396" r:id="rId106"/>
    <p:sldId id="266" r:id="rId10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100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11:31:1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1400,'123'-17'392,"21"2"-392,-16 2-704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10:36:48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4470 7528 144 0,'0'0'1840'0,"0"0"160"15,4 0-1271-15,-4 0-433 16,0 3 160-16,3-3 104 16,-3 0-208-16,5 0-144 15,-1 0 88-15,0 0 16 0,4 0 104 16,-4 0 0-16,3 0-80 15,-2 0 48-15,7 0-40 0,-8 0 169 16,3 0-41-16,2 3 96 31,3-3-40-31,-5 0-240 16,6 0-72-16,-2 0 40 16,6 0-80-16,-2 0 8 0,2 0-64 15,-2 0-64-15,-3 0-8 16,4 0 24-16,-4 0 0 0,4 0 16 15,-1 0 32 1,2 0 32-16,-2 0-88 16,2 0 24-16,-2 0 24 0,5 0 32 15,5 0 16-15,-1 0-16 16,-1 0-8-16,1 0 41 16,0 0-105-1,0 0 32 1,0 3-8-16,-4-3-8 15,-4 3 8-15,-1-3-96 0,-2 0 16 16,-1 0 80-16,-1 3-88 16,6-3 96-16,-6 4-88 0,2-4 112 15,-2 0 96-15,6 3-48 32,-2-3 32-32,5 0-32 0,0 0-56 0,4 3-32 15,0-3-24-15,-4 0-64 0,3 0 56 16,-2 0-56-16,-1 3 0 15,-9-3 0-15,6 0 0 16,-9 4-8 0,3-1 8-16,2-3 0 15,-2 2 56-15,1-2-56 0,4 4 0 0,0-4 0 16,8 3 0-16,-4-3 16 16,8 0-8-16,-4 0 0 15,3 3 72-15,-3-3-80 16,0 0 8-1,-3 3-8-15,-6-3 0 0,5 0 0 16,-4 0 0 0,4 4 0-16,0-4 0 15,8 0 8-15,-1 3 88 16,10-3-48-16,3 0 72 0,-1 0-40 31,2 0-8-31,-2 0 8 16,-7-3-8-16,-4-1-64 0,-5 4 64 15,-3-3 0-15,1 0-16 0,-6 3 64 0,5-3-112 16,1 3 8-16,-2 0 64 16,5-4-72-1,0 2 64-15,0-1-64 16,-1-1 8-16,2 4 48 0,-1-3-64 16,0 3 0-16,-5-3 8 15,1 3-8 1,-3 0 8-1,-2-3-8 1,2 3 8-16,-6-4 0 0,10 4-8 16,-2-3 8-16,1 3 0 0,4-3 8 15,4-3 32-15,-1 3-48 0,5-4 0 16,1 1 48-16,3 3-48 16,-5-3 0-16,1-1 0 0,-4 1 8 31,0 2 8-31,-5 1-16 15,-2 0 0-15,-1 0 0 0,-1 0 0 16,5 0 0-16,0 0 8 16,1-1-8-16,-2 1 8 0,5 3-8 15,0-3 0 1,0 0-8 0,3-1 16-16,-3 4-8 15,4-2 0-15,-4 2-8 0,0 0 8 16,0 0 0-16,0 0 0 15,0-4 0-15,4 4 0 32,-4 0 0-32,-1-3-8 0,1 3 8 0,4 0 32 15,-4-3-32-15,0 3 0 16,0 0 0-16,0 0 8 0,0 0-8 0,-4 0 8 16,-5 0-8-16,1 0 40 15,1 0-40-15,-6 0 0 16,5 0 8-1,-4 0-8-15,4 0 8 16,0 0 0-16,0 0-8 0,4 3 72 16,0 0-72-16,4 1 8 15,0-2 0-15,4 2 8 0,-4-1 72 16,-5 0-88-16,1 0 8 16,-4 1 48-1,-8-1-56 1,0-3 8-16,-4 3-8 0,-4-3 16 15,0 0 120-15,0 0-48 16,-4 0 8-16,7 0 40 31,2 0-24-31,3 0 24 0,4 0-48 16,-1 0-39-16,2 0 31 16,2 0-72-16,-6 0 0 0,-2 0 8 0,-3 0-16 15,-4 0 0-15,-4 0-249 0,0-6-783 16,0 2-896-16,0-5-3057 15</inkml:trace>
  <inkml:trace contextRef="#ctx0" brushRef="#br0" timeOffset="14648.5">6008 8001 1272 0,'0'9'1128'0,"0"4"536"0,4 6-439 15,-4 3-49 1,0 4 296-16,3-1-376 16,-3 3-223-16,0 1-33 15,0 0 88-15,0 2-56 0,0 1 64 16,0 6-167 0,-7-2-289-16,-1-2-176 15,-5 1-32 1,6 0-120-16,-5-6-72 15,4-4-80-15,-4 0-352 16,0 1-792-16,-4-4-1073 0,4-3-920 16,0-6-1280-16</inkml:trace>
  <inkml:trace contextRef="#ctx0" brushRef="#br0" timeOffset="15318.83">5992 7864 1120 0,'0'0'3897'16,"0"0"-3065"-16,0 0-320 16,8-82 216-16,0 60 192 0,-1 5-248 15,6 5-360-15,2-1-152 16,6 7-16-16,3 0-136 15,4 6 8-15,-1 0 65 16,6 0 7-16,-6 6-40 16,-3 7-48-16,-4 2 8 0,-1 5 48 15,-6 2-48-15,-2 0 120 32,-7 3 144-32,-4 4-64 0,0-1 24 15,0 4 24-15,-15 6 272 0,-9 1-24 16,-12 2-240-16,-3-3 40 15,-10 0-104-15,6 0-64 0,-2-13-32 0,14 1-32 16,3-13-64-16,12-4 88 0,12-6-80 31,0-3 136-31,4 0 0 16,0 0-32-16,0 0 40 16,12-6 88-16,-4 0-200 0,4-4 0 15,0 7 32 1,-4-1-80-16,-1 4-24 15,2 0-96 1,6 0 112-16,2 7-64 16,2 6 72-16,1 6 80 0,8 0-32 15,-3 6 56-15,-6 1 9 16,5 2 7-16,-12-2 8 0,4 2-48 16,-8-6 64-16,0 0-32 31,-4-3-24-31,0-3 48 0,-4-3-8 15,0-7-80-15,4 4 96 0,-4-3-136 16,0-4-8-16,0-3-432 0,0 0-553 16,0 0-503-16,0 0-720 15,0-10-825 1</inkml:trace>
  <inkml:trace contextRef="#ctx0" brushRef="#br0" timeOffset="16098.63">6427 8156 4865 0,'0'0'2440'0,"0"0"-1104"16,0 0-143-16,0 0 375 0,0 0-8 31,0 0-816-31,0 0-616 15,0 0-128-15,-9 7 0 0,1 27 144 16,0 5 41-16,1 5-105 16,-2 1 48-16,5-4-120 0,4-6 0 0,0-7 56 15,0-6-56-15,9-9 48 16,-1-3-56 0,3-10 0-1,6 0 56 1,2-3-40-16,-3-19 72 0,3-10 24 15,2-6-48-15,-5-10 80 0,-4 0-136 16,-5 4 56-16,-3 12 216 16,1 10 344-16,-5 9 168 31,0 7-296-31,0 6-496 0,0 0 0 16,0 9-328-16,0 17-16 0,0 2 344 0,0 10 0 15,4 3 8-15,4-2-8 0,-4-7-272 31,7-7-128-31,6-6-264 16,3-10 144-16,-1-5 112 16,9-4 103-16,0-10 57 0,0-12 144 31,-4-13 104-31,4-9 8 0,-5-20 48 16,1-19-56-16,4-18 0 0,-11 9-8 15,-6 19-56 1,-7 22 56-1,-4 13-96-15,0 0 104 0,0-4 537 16,-7 5-49-16,-1 5 88 16,-1 12 48-16,5 8 0 0,0 6-176 0,1 2-176 15,3 4-88-15,0 0-184 32,-4 4-128-32,-4 18-216 0,-5 9 344 15,2 14 272-15,-6 9-48 16,6 3 0-16,3 4 64 0,4-4-40 15,-1 0-72 1,5 0 0 0,0 0-88-16,0-6-80 15,5 0 0-15,3-10 8 16,7 0-16-16,2-6-256 0,-2-6-240 0,13-10-520 0,13-13-1024 0,-5-6-2257 16,-8 0-2129-16</inkml:trace>
  <inkml:trace contextRef="#ctx0" brushRef="#br0" timeOffset="16506.09">7127 8156 3168 0,'0'0'3217'0,"0"0"-2345"0,0 0-416 16,0 0-248-16,0 0-72 15,0 0 64-15,44 19 48 0,-19-19 0 16,-2-6-136-16,5-10-40 31,-4-3-72-31,0-7 0 16,-13-5 0-16,2 3-280 16,-9-8 280-16,-4 8 208 0,0 3 721 15,-4 5 231-15,-12 8 16 16,0 9-272-16,-4 3-272 0,-8 6-424 15,0 19-23-15,0 7 167 32,0 12 48-32,5 4 48 0,6 0-144 0,10-1-104 15,7-2-24-15,0-4-128 16,7-6-40-16,18-3 120 16,3-7-80-16,7-6 24 0,5-6 0 15,-1-10-72 1,-2-3-488-16,6-28-1024 15,-11-4-1609 1,-11-3-3240-16</inkml:trace>
  <inkml:trace contextRef="#ctx0" brushRef="#br0" timeOffset="17038.58">7709 7889 7297 0,'0'0'4385'0,"0"0"-3033"16,0 0-271-16,0 0 223 31,0 0-232-31,0 0-456 0,0 0-384 31,-47 13-64-31,22 0-96 16,9 0-24-16,-3 2-48 0,11 2-16 15,-1-2-32-15,9 5-112 0,0 2 72 16,17 0-64-16,7 0 152 16,8 0-8-16,0-3-8 0,3 0-88 0,-3 0-144 31,-8-3 128-31,-5-3 16 0,-2 3-16 16,-9 0 112-16,-5-3-48 15,-3-1 48-15,-7 4 8 16,-14 3 224-16,-14 0 176 0,-12 0-152 15,-6 0-248 1,-3-3-16 0,-19-10-528-1,15-6-1752-15,12 0-4154 0</inkml:trace>
  <inkml:trace contextRef="#ctx0" brushRef="#br0" timeOffset="17755.82">5793 8868 4064 0,'0'0'1225'0,"0"0"-529"0,0 0 72 0,0 0 240 16,0 0-176-1,0 0-104 1,0 0 89-16,0 0 351 0,52 3 96 15,-20-3-352 1,15-3-103-16,9-7-113 16,20-3-120-16,27-9-96 0,28 0-24 15,9 0-128-15,-1 3 8 32,-11 3-176-32,-20 0-96 0,8 3-64 15,-2-3 64-15,-2 3 24 16,-4-2-88-16,-8 5 8 0,-21 0 48 0,-19 1-48 15,-12 3-8 1,-5-1 0-16,2 1 8 16,6-3 0-16,-3 2-8 15,-8-3 0-15,-9 4-72 0,-10 3-176 16,-10 0-144-16,-2 3-32 31,-9 0-184-31,0 0-776 0,-13 0 439 16,-15 3-439-16,-39 13-928 15,3-3-473 1,-3-1-2464-16</inkml:trace>
  <inkml:trace contextRef="#ctx0" brushRef="#br0" timeOffset="18210.32">6152 9169 440 0,'0'0'2040'0,"0"0"-720"16,0 0-359-16,0 0-153 16,0 0 64-16,-28 23-16 0,43-23 224 15,5 0 449-15,16-10-177 16,3-3-176-16,10 1-504 0,7-5-16 31,19-2-15-15,20-3-161-16,17-6-8 15,16 2-168-15,-1 1-104 0,0 6 104 16,-11 6 8-16,0-3-96 16,-9 4 16-16,-27 2-160 15,-12 0 48 1,-24 1-112-16,-4 3 0 0,-1-4 120 15,6 4-120-15,-6-4 0 0,-3 4 8 16,-12-1 40-16,-4 4-40 16,0-3-16-16,-4 6-16 0,-1-3-232 31,10-3-1616-31,-5-1-3265 16,-9-3-4737-16</inkml:trace>
  <inkml:trace contextRef="#ctx0" brushRef="#br0" timeOffset="21924.83">3100 10252 4336 0,'0'0'6722'0,"0"0"-5346"15,0 0-664 1,0 0 0-16,0-10 1 15,0 10-257-15,0 0-352 0,0 4-104 16,0 8 0-16,0 7 192 16,0 10 104-16,0 6 184 31,0 6-24-31,-4 6-128 0,-1 4 128 16,-3-3-136-16,1 3-80 0,3-10-16 0,-5-3-144 15,9-6-8-15,-4-10-56 0,0-3-8 31,4-6 48-31,0 0-56 16,0-7-120-16,0-3-248 16,0-3-432-16,-4 0-408 0,1-3-400 15,-5-13-265-15,-1-6-4320 0</inkml:trace>
  <inkml:trace contextRef="#ctx0" brushRef="#br0" timeOffset="22388.34">3358 10087 776 0,'0'0'5921'0,"0"0"-2800"15,0 0-1737-15,0 0-720 0,0 0 32 16,0 0-208-16,0 0-136 0,0 0-40 16,100 0-16-16,-69 9-111 15,-3 4 127 1,0 6-64-1,0 0 24 1,-7 6-88-16,-6 1 160 0,1 5 104 16,-8 4-80-16,-4 7 8 15,-4-1-56-15,0 6-24 0,-4 1-24 16,-12 3-48-16,-3 0-104 16,-9-3 80-1,-4-1-72-15,-8-6-96 0,-4-9-32 16,4 0-528-16,-8-10-736 15,-12-9-928-15,9-7-2097 0,7-6-2145 0</inkml:trace>
  <inkml:trace contextRef="#ctx0" brushRef="#br0" timeOffset="23058.29">3103 9811 5761 0,'0'0'2888'0,"0"0"-1751"16,0 0-577-16,0 0-136 15,0 0-424-15,0 0-32 0,0 0-24 16,-3 22 56-16,6-9 8 31,1-4 40-31,0-3-48 0,0-3-56 16,0-3-80-16,-4 0-504 16,9 0-321-16,-6-9 961 0,1-4 152 0,-4 0-48 15,0 4 48-15,0 0 545 16,-4 5-209-1,-4 4-24-15,0 0-328 16,4 0-136-16,0 13 0 0,0 0-8 16,4 3 0-16,0-7 8 15,0 1 0 1,0-4-104-16,0-6 104 31,0 0 0-31,4 0 544 16,-4-10 328-16,0-5-368 0,0-1-296 15,0-3 152-15,-4 6 120 16,-8 0-23-16,4 10-433 0,-3 3-24 0,-2 19-921 16,5 6-1423-1,8 1-1721-15</inkml:trace>
  <inkml:trace contextRef="#ctx0" brushRef="#br0" timeOffset="23791.35">4574 10112 1216 0,'0'0'9570'16,"0"0"-7042"-1,0 0-1687-15,0 0-121 16,0 0 232-16,0 0-320 0,0 0-360 15,0 3-272-15,0 7-48 0,0 12 48 16,0 7 240-16,0 15 200 0,4 13-184 16,0 26-80-16,0 22 88 31,-4 6-144-31,3-7 80 0,-3-24-120 16,0-26-16-16,0-13 16 15,0-6-72-15,0 0-8 16,0 0 0-16,0-3-80 15,0-10-512 1,0-12-560-16,0-10-632 16,-15-17-9-16,6-8-855 15,-6-13-5378-15</inkml:trace>
  <inkml:trace contextRef="#ctx0" brushRef="#br0" timeOffset="24107.23">4617 10036 416 0,'0'0'5233'16,"0"0"-3929"-16,0 0-344 15,44-79 224-15,-20 62 393 16,4 2-801-16,8 2-384 31,-1 7-88-31,6 6-120 0,-5 3-144 16,-5 19-32-16,-7 10 40 15,-4 6 208-15,-12 3-80 16,-8 10-48-16,0 0 176 0,-8-1-48 16,-20 5 104-16,-4-4 121 15,-4-1 223-15,-7-2-120 16,-5-4-312-16,-5-3-104 0,2-9 0 16,-1-6-168-16,9-10-256 15,-5-16-888-15,8-13-1289 16,20-13-3480-16</inkml:trace>
  <inkml:trace contextRef="#ctx0" brushRef="#br0" timeOffset="24533.65">5538 9893 3208 0,'0'0'4657'16,"0"0"-2784"-16,0 0-561 15,0 0-152-15,0 0 64 0,-108 41 25 32,76-9-241-32,0 13-248 0,0 5-24 31,0 20-64-31,8 16-176 0,9-3-127 0,11-11-17 16,8 2-152-16,24-24-128 15,11 11 24-15,14-1-80 0,2-19-16 31,9-3-344-31,0-12-145 16,-4-11-351-16,15-11-528 16,-19-4-1233-16,-13-4-4784 0</inkml:trace>
  <inkml:trace contextRef="#ctx0" brushRef="#br0" timeOffset="25231.36">6032 10061 5217 0,'0'0'3096'0,"0"0"-1839"0,0 0-17 31,0 0 312-31,0 0-208 16,0 0-431-16,0 0-369 15,0 10-496-15,0 18-48 0,-8 10 136 16,-4 10 32-16,0 22-8 0,-1-7 16 31,2 4-64-15,-1 0 16-16,0-13-120 0,-4-3 40 15,9-10 24-15,-2-15-72 16,1-11 0-16,8-12-112 0,0-3 72 16,0-16-48-16,0-18-312 15,12-30-656-15,16-25 431 0,0-25 433 32,7-7-32-32,-3 10-88 15,-4 29 232-15,-11 24 80 0,-2 23 72 16,-2 10 208-16,2-4 16 0,2 7 17 15,-6-3 247-15,2 12-8 0,-6 7-144 16,-3 2 48 15,0 4-360-31,0 0-96 16,0 13-128-16,4 9 128 0,0 13 488 16,0 7-128-16,3 5-112 15,-2 7 16-15,-1 0-88 0,0 3-24 31,4 1-72-31,-4 2-64 16,3 0 88-16,-2-3-96 0,3-3-8 16,-5 0 8-16,6-9-8 0,-5-4-8 0,3-9-240 15,-3-10-352-15,1-9-336 16,-5-7-576 0,-4-6-753-16,0-9-1592 15,-17-10-3056-15</inkml:trace>
  <inkml:trace contextRef="#ctx0" brushRef="#br0" timeOffset="25500.62">5933 10287 8489 0,'0'0'4545'16,"0"0"-3777"-16,0 0-239 0,0 0 231 15,0 0-80-15,0 0 64 32,99 3-104-32,-47-3-72 15,7 0-168-15,-3 0-80 0,0-9-72 16,-8-1-167-16,-8 3-81 0,-12 1-145 0,-8 3-479 16,-12 0-296-1,-5 3-432-15,-3 0-425 16,0-10-1239-16,-7 4-2777 15</inkml:trace>
  <inkml:trace contextRef="#ctx0" brushRef="#br0" timeOffset="25970.54">6586 9703 184 0,'0'0'11402'16,"0"0"-9338"-16,0 0-1399 0,0 0-257 15,0 0-80-15,0 0-208 16,0 0-16-16,71 50 344 16,-26-15 64 15,2 10-64-31,9 5-120 15,0 7-56-15,0 4-152 0,4 12-16 16,-13 16-72-16,-12 9-16 0,-14 10 16 16,-21-9-24-1,-8-20 0 1,-12-22 88-16,-8-12-88 0,0-11-8 0,-16 8-32 16,-23 9-1184-16,-2-10-1889 0,9-16-7337 15</inkml:trace>
  <inkml:trace contextRef="#ctx0" brushRef="#br0" timeOffset="36154.98">7845 9975 9842 0,'0'0'2408'0,"0"0"-1528"15,0 0-624-15,0 0 521 0,-4-6 471 16,4 6-440-16,0 0-336 0,0 0-344 16,0 0 40-16,0 0 32 15,0 0-24-15,0 0-24 31,0 0-88-31,0 0-56 0,0 0-16 0,4 0-40 16,-4 0-64 0,11 0-64-16,6 3 176 15,6 7 56-15,9 2-48 0,8 1 0 16,4 0 112-16,8 6-120 31,0-6 40-31,3 3-32 0,-3-3 0 16,0-4 8-16,-5 0-16 15,-2-2-176-15,-9-4 72 0,-1 0-144 0,-3-3 152 16,0 0-16 0,-4 0 8-1,-8 0 96-15,-4 0-64 0,-4 0-24 16,-4 0-24-16,-4 0 80 0,-4 0 32 16,0 0-32-16,0 0-72 15,0 0 40 1,0 0-32-16,0 0 56 31,0 0 40-31,0 0 8 16,-8 3 48-16,-5 4-40 0,-6 6 256 15,-9 2 216-15,-4 7-216 16,-8 0-40-16,0 4-96 0,-3 6 0 0,-2-1-8 16,-2 1-112-16,-1 3 0 0,8-3 96 31,1 0-104-31,7-4 0 0,4-5-216 15,8-1-240-15,3-6-224 16,6-7-584-16,7-3-993 0,4-2-807 16,0-4-2017-16</inkml:trace>
  <inkml:trace contextRef="#ctx0" brushRef="#br0" timeOffset="36608.42">8773 10337 4841 0,'0'0'1696'0,"0"0"-768"16,0 0 144-16,0 0 321 0,0 0-161 15,0 0-272-15,0 0-320 32,-99 39 152-32,75-23-31 15,-8 3-81 1,4 6-48-16,-8 0-200 0,-4 7-112 15,0 0-16-15,0 6-120 16,1-7-48-16,2 4-48 0,1-6-24 0,5 0 8 31,7-7-64-31,4-6-8 16,8-4 72-16,4-2-72 16,4-7-224-16,0-3-360 0,4 0-472 15,8-6-649-15,8-10-2599 16,4-6-3090-16</inkml:trace>
  <inkml:trace contextRef="#ctx0" brushRef="#br0" timeOffset="38109.99">9475 9960 4232 0,'0'0'2601'0,"0"0"-1385"47,0 0-232-47,0 0 473 0,0 0-113 15,0 0-536-15,0 0-440 0,0 0-72 16,0 0 96-16,-9 0-96 15,1 3-7-15,-7 3-57 0,2 0-120 16,2 4 40 0,-6 3 32-16,6 0 0 0,-6 2-40 15,6 1-120-15,-1 3 56 16,3 1-16-16,2-2-64 16,-1-2 96-16,4 4-96 0,0-5-8 31,4 1-40-31,0 3 48 15,0-3 8-15,0 3 32 0,0 0-32 0,0 0 56 16,0-3-64-16,8 3 0 0,-4-3-16 31,3 0 8-31,6-4 0 16,-5 1-56 0,3-3 64-16,2 2 0 0,-2-2 8 15,6-4 0-15,-2 4 0 16,2-7 40-16,-2 3-40 15,-2-2-8-15,2-1 0 16,2 0 120-16,-2-3-112 0,5 0 88 0,-4 0-40 16,4 0-8-1,-5 0-40 1,2 0-8-16,-2 0-96 0,2-6 88 16,-2 2-96-16,-2-2 104 0,-2 3 0 15,2-1 8-15,-6-2 104 0,1 3-104 31,0-3-8-31,1 3 8 16,-2-7-8-16,1 4 16 0,5-4 8 16,-6 1 128-16,1-4-112 15,0 0-40 1,-4 4 0-16,4-4 0 0,-4 1 48 16,4-1 8-1,-4 0 40-15,0 0-88 16,-1 0 88-16,2 1 80 15,-5-1-80-15,4 1 152 0,-4-1-72 16,0 0 24-16,0-3-48 16,0 3-72-16,0 1 104 0,0-1-104 15,0 4 24-15,0-4 64 16,0 4-72 0,0-1 8-16,0-3-8 0,0 4-88 15,0-1 136-15,0 0-72 16,-4 4-64-16,4-3 88 15,-5 2-88-15,2 1 97 16,3-1-105-16,-4-2 16 16,0 3 96-16,0-1-104 15,0 1 8-15,0 0 64 0,-4-1-72 16,4 1 88-16,0-1-96 16,-4 1 64-16,0 0 0 0,5 0-56 15,-6 2 112 1,1-2-72-1,0 3 16-15,1 0 48 16,-2 0-112-16,-3-1 0 16,0 1 0-16,-4 3 0 0,-4-3-8 15,5 3 0-15,-9 0-88 16,3 0 88-16,-2 0-32 0,-5 0 40 31,0 3-136-31,-4 7-432 0,-27 9-649 16,10 0-1775-16,2-3-3546 0</inkml:trace>
  <inkml:trace contextRef="#ctx0" brushRef="#br0" timeOffset="56383.82">3139 12119 4608 0,'0'0'2777'0,"0"0"-1785"16,0 0-664-16,0 0-40 15,0 0 449 1,0 0 263-16,0 0-456 31,0 0-216-31,0 0-96 16,4 0 80-16,-4 0 176 0,0 0-152 16,0 0-104-16,0 0-32 15,0 0-104-15,0 0 80 0,0 0-64 0,0 13-104 16,-4-1 168-16,-4 10 89 0,0 7-89 31,0 6 0-31,0-3-80 0,4 3 80 16,1 0-88-16,-6-1-72 15,5-2 136-15,0 0-152 0,0-4 0 16,4-2 48-16,-3-4-32 31,3 0-16-15,-4 0-128-16,4-6-456 15,0 4-433-15,-9-5-975 0,9 1-921 0,-8-10-2392 16</inkml:trace>
  <inkml:trace contextRef="#ctx0" brushRef="#br0" timeOffset="56916.04">3442 12017 3792 0,'0'0'2849'0,"0"0"-1449"0,0 0-592 16,0 0 321-16,0 0-17 31,0 0-280-31,0 0-456 16,0 0-304-16,0 3-72 0,0 10 0 15,0 6 280-15,0 7 288 0,0 2-64 16,-4 7-31-16,-1 0-1 0,2 0-144 16,-1 0-32-1,0-1-88 1,-4 1-112-16,4 0 56 0,0 1-152 16,0-5 48-1,0-2-32-15,0-4 0 16,0-6-16-16,0 0-160 0,4-6-592 31,-4 0-569-31,0-7-1135 16,-4-6-809-16,0 0-3624 0</inkml:trace>
  <inkml:trace contextRef="#ctx0" brushRef="#br0" timeOffset="57721.28">3458 11817 1672 0,'0'0'4513'31,"0"0"-1753"-31,0 0-1679 0,0 0-617 0,0 0 256 0,0 0-176 16,0 0-336-16,0-3-208 15,0 3-128-15,0 0 120 0,0 0 8 47,0 0-56-47,0 0 48 0,0 0-40 0,0 0 0 16,3 0-32-16,-3 0 0 0,0 0 72 15,5 0 16-15,-5 0-16 16,0 0 16-16,0 0-8 16,0 0 80-1,0 0-72-15,0 0 48 32,0 0 176-32,0 0-72 0,0 0 88 15,0 0 232-15,0 0 192 16,0 0-31-16,0 0-297 0,0 0-192 15,0 0-152-15,0 0-192 0,-5 0 40 16,-2 0 152 0,3 6 48-1,0-3 96-15,0 0-144 0,4-3-176 0,0 0-49 16,0 0-47-16,0 0-24 16,0 0-32-16,4 0 328 0,0-3 24 15,0-3 104-15,0 3 80 31,-4-3 409-31,0 2-89 0,0 1-56 16,0 3 320-16,-4-3-488 0,-4 0-104 0,0 3-200 16,3 0-152-16,-6 0-248 15,3 0-520 1,0 3-361-16,0 7-1359 16,0-1-2625-16</inkml:trace>
  <inkml:trace contextRef="#ctx0" brushRef="#br0" timeOffset="58360.75">3036 11880 3440 0,'0'0'4785'15,"0"0"-3024"-15,0 0-577 16,0 0 424-16,0 0-424 15,0 0-207-15,-13-22-689 0,13 22-288 16,0 0 0-16,0 0-152 16,0 0 0-16,0 0-136 0,0 3 136 15,0 1 88 1,0 2 32-16,0-3-64 16,0 1-128-16,4-4-185 0,5 0 193 15,-1 0-288-15,-1 0-160 16,1 0 312-16,-4 0 352 15,1-10 184-15,-5 7-64 0,0-4 8 16,0 1 32 0,-5 3 248-16,1 3-128 15,0 0-56-15,0 0-168 0,4 0-56 16,0 0-56-16,0 0-120 16,0 0 168-16,0 0-168 0,0 0 48 31,0 0 48-31,0 0 72 15,0 0 8-15,0 0 48 16,4-6 544-16,-4-1 17 16,0-3-249-16,0 4 16 0,0 0-16 15,0 0 144-15,0 2-304 0,0 4-200 32,-4 0-456-32,4 16-744 15,0 3-1465-15,0-3-3008 0</inkml:trace>
  <inkml:trace contextRef="#ctx0" brushRef="#br0" timeOffset="58962.73">3796 11611 7033 0,'0'0'4449'0,"0"0"-3481"0,0 0-128 15,0 0 113-15,0 0-321 0,0 0-296 16,-4-3-336-16,4 3-96 31,0 0 88-31,4 0-72 16,5 6-8-16,6 6 88 0,6 11 408 0,2-1 48 16,5 7-184-16,0 3-80 15,0-1-64-15,0 7-64 16,-4 0-16-16,-4 7-48 15,-8 6 8-15,-8 3 184 16,-4 12-192-16,-21 17 88 0,-34 12 0 16,-1-3 8-16,-3-19 8 15,-18 0-104-15,-10 0-224 0,-13 6-936 32,8-9-1937-17,17-22-4800-15</inkml:trace>
  <inkml:trace contextRef="#ctx0" brushRef="#br0" timeOffset="64439.67">4976 12011 2800 0,'0'0'7138'16,"0"0"-5562"-16,0-10-304 0,0 7 105 15,0 3 167-15,0 0-728 16,0 0-464-16,0 0-176 0,0 0-88 15,0 0-88-15,0 0 0 0,0 0-184 16,0 3 136 0,0 7-176-16,0 9 80 0,-5 9 144 15,-2 7 192-15,-1 13 32 16,0 2-72-16,0 2-80 16,-4 5 152-16,4 0-216 0,1 0-8 31,-2 0 8-31,1 0 0 0,1-6-8 15,-2 0-64-15,1-7-360 0,0-9-80 16,5-3-512-16,-5-7-417 16,-1-5-199-16,5-8-816 0,0-12 239 15,4 0 153-15,-3-12-97 0</inkml:trace>
  <inkml:trace contextRef="#ctx0" brushRef="#br0" timeOffset="64840.37">4932 11954 1360 0,'0'0'4697'15,"0"0"-3009"-15,0 0-384 0,12-70-327 31,-4 51 359-31,8 3-328 16,8 3-624-16,8-3-264 0,12 4-72 16,7 2 32-1,5 1 256-15,0 9-328 16,-9 0-8-16,-6 12-344 0,-13 4 40 16,-9 10 304-1,-6-1-16-15,-9 7 16 16,-4 3 144-16,0 3-56 15,-4 6 16-15,-9 4 112 0,-6-1-16 16,-5 1 32-16,-4 0-112 16,-8-4-40-16,-5-3 145 0,-6-2-145 15,-9-8 32-15,4-3-112 16,1-8-289 0,-1-8-487-16,-4-12-1072 0,13-9-865 15,11-10-3344-15</inkml:trace>
  <inkml:trace contextRef="#ctx0" brushRef="#br0" timeOffset="65293.74">6019 11773 7193 0,'0'0'1160'0,"0"0"-528"0,-83 12 601 15,48 7 135-15,-6 7-344 16,5 5-424-16,1 4-120 31,-1 10 129-31,12 3-201 16,0 2-32-16,12 4-96 16,5 3-56-16,7 1-24 0,0-4-88 15,11 3-104-15,13-7 56 16,12 2-64-16,7-8-8 0,6-6 0 31,7-9 8-31,3-7-56 0,1-10-1224 16,23-12-865-16,-14-6-2208 0,-14-13-3064 15</inkml:trace>
  <inkml:trace contextRef="#ctx0" brushRef="#br0" timeOffset="66095.57">6593 11887 9225 0,'0'0'2129'0,"0"0"-1257"0,0 0-336 15,0 0-520 1,0 0 88-16,0 0-104 15,0 0 216-15,-31 111 32 16,19-66-96-16,-1 2 72 16,-2 1 16-1,-1-1-192-15,4-2-48 16,-4-7 105-16,4-9-105 0,1-7 0 16,2-6 8-1,5-4-8-15,0-9-8 16,4-3-273-16,0 0 281 15,0-3 0-15,0-12 0 0,0-17-816 16,8-6 104-16,8-13 328 0,0-3 88 0,4-6-40 16,0-1 80-16,-1 7 256 31,2 4 128-31,-6 5 152 16,2 7 32-16,3 9 272 0,-5 4 240 15,2 6-512-15,-2 3-16 16,-2 3-144-16,-2 3-56 0,1 8 9 15,-3-1-105-15,-6 3-8 16,5 0 0-16,-4 0-401 16,4 9 393-16,4 10 8 15,0 6 8-15,0 7 104 0,0 6 40 16,-4 0 33-16,-1 6 111 0,2-2-64 31,-5-4-48-15,0 3-56-16,0 1-32 15,-1-1 32-15,-3-3-104 16,0-3-16-16,0 0 88 0,4-6-80 16,-4-1-16-16,4-9 8 15,1 0-248-15,-1-3-200 0,-4-7-505 16,8-2-983 0,-8-7-777-16,3 0-2224 0</inkml:trace>
  <inkml:trace contextRef="#ctx0" brushRef="#br0" timeOffset="66358.55">6343 12176 4216 0,'0'0'7186'0,"0"0"-5978"0,0 0-504 16,0 0 89-16,0 0-161 0,84-29-376 16,-37 17-96-16,13 2 216 0,-4-3 144 15,3 1-264-15,-6 2-152 16,-6 4-104-16,-12 0-1064 16,-10-4-833-16,-5 3-2480 15,-16 1-3264-15</inkml:trace>
  <inkml:trace contextRef="#ctx0" brushRef="#br0" timeOffset="67244.92">7243 11811 1424 0,'0'0'4625'0,"0"0"-2041"16,0 0-1239-16,0 0 255 0,0 0-48 16,0 0-631-16,0 0-641 15,0-7-96-15,0 7-184 31,0 0-16-15,0 10-240-16,0 6 256 0,-4 6 120 16,-4 13 80-16,1 3-40 15,2 6 232-15,-3 4-88 0,0 3-16 16,8 0-136-16,0-4-80 0,0-2 64 31,0-4-136-31,0-6-8 0,16-3 0 16,4-10-128-16,0-3 48 15,8-6 72-15,4-7-120 0,0-3 136 16,4-3 96-16,-1-3-72 16,1-13-24-16,-4-6 0 15,-4-4 48 1,-4-5 104-16,0-4 104 0,-9-3-256 0,-2-10 48 16,-5 0-40-16,-4-2 56 15,-4-1-56-15,0 3 272 0,0 4 120 16,0 9-120-16,-4 6 192 15,-4 4-128-15,3 9 16 0,1 0-160 32,0 7 1-17,1 6-33-15,3-4-168 16,0 4 0-16,0 3-8 0,0 0-8 16,0 0-264-16,0 0-585 0,0 0-879 31,0 10-2377-31,3 2 944 15,5 1-1816-15</inkml:trace>
  <inkml:trace contextRef="#ctx0" brushRef="#br0" timeOffset="67583.48">7944 11785 2968 0,'0'0'7370'0,"0"0"-5466"16,0 0-792-16,0 0-512 0,0 0-471 31,0 0-129-31,0 0-105 16,0 0 105-16,8 61 265 0,-4-27 159 15,-4 5 304-15,0 5-352 0,0 1-72 0,0 2-16 31,0 4-88-31,0-7-24 16,0 1-168-16,0-7-8 0,-4-3 120 16,0-6-120-16,4-7 0 15,0-3-184-15,0-7-584 16,0-2-912 0,0-7-1129-16,8-3-1424 15,1 0-2360-15</inkml:trace>
  <inkml:trace contextRef="#ctx0" brushRef="#br0" timeOffset="68185">8032 11763 5849 0,'0'0'1480'15,"0"0"-512"-15,0 0 80 16,0 0-7-16,71-83-337 0,-39 68-304 16,0 2-192-16,4 4 24 15,1 5-24-15,-6 4 0 16,-4 4-208-16,-3 14-120 16,-16 8 120-16,-3 6 152 0,-5 6-64 15,-16 6 64-15,-12-2 152 16,-8 2 48 15,-7 1-112-31,-6-4 32 0,2 0-120 16,-5-9 129-16,12-7-177 15,9-9 96-15,6-3 0 0,13-10-64 16,4 0 56 0,8-3 16-1,4 0-208-15,12-6-152 0,12-7 144 0,12-3-64 16,-4 0 16-16,3 7 56 15,-7 2 72-15,0 4-72 0,-8 3-40 16,0 0-88-16,0 10 24 31,-4 5-72-31,0 4 168 0,0 4 8 16,-5 6 40-16,-2-4-40 16,-5 9 0-16,-8-2 32 15,0 0-32-15,0 0 104 16,-13-4-48-16,-6-2 136 0,-9-4 232 15,-4 1 80-15,-11-11-16 16,-6 1-8 0,-3-3-304-16,1-10-16 15,-1 0-160-15,8-4-320 0,4-27-584 16,16 5-1249-16,9-6-4632 0</inkml:trace>
  <inkml:trace contextRef="#ctx0" brushRef="#br0" timeOffset="68786.95">8438 11484 3448 0,'0'0'6210'0,"0"0"-4506"0,0 0-168 31,0 0-191-31,0 0-273 15,0 0-744-15,0 0-328 16,0 0-432-16,0 0 432 0,68 41 120 16,-29-6 104-16,6 6-40 15,-2 4-40-15,2 5 88 16,-10-2-56-16,1 3-168 0,-4 0 192 16,-8 6-192-16,-9 3 56 15,-15 13-64-15,0 13 96 0,-15-4 64 16,-9-12-96-16,-8-6-8 15,0-11 96-15,-11 8-152 0,-34 22-848 32,10-17-1160-17,7-15-3106-15</inkml:trace>
  <inkml:trace contextRef="#ctx0" brushRef="#br0" timeOffset="70338.45">9267 11973 3304 0,'0'0'8442'15,"0"0"-6178"-15,0 0-1575 16,0 0 175-16,0 0 336 0,0 0-168 16,0 0-664-16,0 3-176 0,0-3 0 15,0 0-15-15,0 0-177 0,4 0-65 16,0 0-71-16,8 0 136 31,8 3 120-31,8-3 137 0,7 0-73 16,14 0-80-16,3 0 96 15,3 0-184-15,8-3-8 0,1-7 112 16,1 1-120 0,-6-1 0-1,0 4-272-15,-10-3-449 16,-10 2-135-16,-11 1-648 0,-11-1-208 16,-14 7-841-16,-3 0-1832 15,0 0-2224-15</inkml:trace>
  <inkml:trace contextRef="#ctx0" brushRef="#br0" timeOffset="70638.92">9335 12230 5145 0,'0'0'3128'0,"0"0"-2039"16,0 0-393-16,0 0 776 16,0 0 40-16,0 0-776 15,0 0-15-15,48 9 383 0,-16-9-224 16,7 0-184 0,5 0-168-16,12 0-64 0,0-3-72 15,3-7-231-15,-3 5-97 0,4-5 48 16,-4 3-112-16,-9 1-353 15,6-3-967-15,-14-1-1472 0,-11-3-3554 16</inkml:trace>
  <inkml:trace contextRef="#ctx0" brushRef="#br0" timeOffset="75882.06">10633 11715 7841 0,'0'0'4321'0,"0"0"-3113"0,0 0-503 0,0-3 535 16,0 3 120-16,0 0-560 16,0 0-360-16,0 0-440 0,0 0 8 47,0 0-16-47,0 3-104 15,0 14-112-15,0 5 152 0,0 9 72 16,0 10 248-16,0 11-128 15,0 2-24-15,0 5 104 0,4 5-32 0,1 0-40 16,-1-4-112 0,4-3 32-16,-1-3 24 15,-3-3-72-15,0-10 0 0,1-2 40 16,-5-8-40-16,4-3-128 16,-4-2-360-16,0-7-480 0,0-6-480 15,0-4-881-15,0-9-1648 16,0-6-119-16,0-10-1057 0</inkml:trace>
  <inkml:trace contextRef="#ctx0" brushRef="#br0" timeOffset="76298.75">10697 11725 4865 0,'0'0'1288'0,"0"0"-48"16,13-73 96-1,-6 54 241 1,1 0-193-16,1 3-208 16,2 0-408-16,5 3-311 0,4 4-201 0,4 3-152 15,4-1-96-15,8 7-8 0,7 0-72 16,-2 7 64-16,2 8-176 15,-7 5 160-15,0 8-72 32,-8 1 39-32,-8 3 49 0,-9 2-88 15,-7 1 96-15,-4 3 32 16,-4 0 40-16,-15-3 161 16,-13 3 23-16,-8-2 112 0,-8-2 88 31,-11-2-184-31,-1-4-72 15,-4 1 80-15,4-10-240 16,4 0-40-16,13-6-600 0,11-7-560 16,23-6-745-16,9-6-1039 0,0-10-4546 0</inkml:trace>
  <inkml:trace contextRef="#ctx0" brushRef="#br0" timeOffset="76699.8">11677 11509 5513 0,'0'0'1152'0,"0"0"248"15,0 0-55-15,0 0-105 16,0 0-440-16,0 0-304 16,0 0-424-16,0 0 664 0,-63 58 192 15,35-24-367-15,-4 8 47 16,0 5-56-16,4 7-176 0,4 0 0 31,5-3-176-31,6 0-88 16,5 3-112-1,8-7 88-15,0 4-88 0,17-6 0 16,6-1 0-16,14-9 88 16,6-3-88-16,0-10 0 0,9-9-736 15,8-10-672 1,-11-3-1641-16,-14 0-2576 0</inkml:trace>
  <inkml:trace contextRef="#ctx0" brushRef="#br0" timeOffset="77363.77">11969 11700 6025 0,'0'0'3040'0,"0"0"-1679"31,0 0-425-15,0 0 320-16,0 0-392 0,0 0-608 16,0 0-256-16,4 3-352 15,-4 16 216-15,0 6 136 16,0 10 224-16,0 6 16 16,-13 1-56-1,1 5 49-15,1-2-137 0,-2-1-88 16,2-6 40-16,-2-6 0 0,5-3-32 15,1-10-16-15,3-6-112 16,4-7-105-16,0-3-127 0,0-3 312 31,0-3 32-31,0-13 48 16,0-13-48-16,11-6-104 0,2-6 56 16,2-10 0-16,6-6-128 15,-2-3 168-15,5 0 8 16,-4-1 0-16,0 1 144 15,-4 6 24 1,0 9 481-16,-4 11-209 16,-4 14 344-16,-4 8-24 0,0 5-368 15,-4 7-112-15,0 0-280 16,3 0 0-16,-3 0-232 0,5 10 40 16,3 9-48-16,0 10 240 15,4 6 40 1,0 6-32-16,3 0 224 15,-6 0-176-15,2 1 48 0,1-4-8 0,1 0-88 16,-2-3 96-16,2 0-104 16,2-7 16-16,-2 1 56 0,-2-4-72 15,1-3 0-15,-3-3 0 32,2-3 0-32,-7 0-336 0,4-6-952 15,-8-4-865-15,0 1-1119 16,-8-7-1777-16</inkml:trace>
  <inkml:trace contextRef="#ctx0" brushRef="#br0" timeOffset="77617.63">11945 12001 2784 0,'0'0'4529'0,"0"0"-1488"16,0 0-1321-1,0 0-176-15,0 0 17 16,0 0-697-16,31-12-744 0,1 5 160 0,12 1-272 16,8-4 168-16,4 4-80 15,0 0-96-15,-1-4 0 16,-7 3-96-16,-12 5-288 0,-12-5-1264 47,-13 4-841-47,-7-3-344 0,-4-1-1415 0</inkml:trace>
  <inkml:trace contextRef="#ctx0" brushRef="#br0" timeOffset="77980.84">12315 11430 6665 0,'0'0'2104'0,"0"0"-287"16,0 0-329-1,0 0 152-15,0 0-47 0,0 0-1033 16,60-38-360-16,-32 38-128 0,8 12-64 16,7 10-8-16,5 10 0 15,0 6 72 1,-4 10 200-16,3 3-208 15,-6 6-56-15,-6 0 80 16,-7-3-80-16,-3-3 0 0,-14 0-8 16,1-4 0-16,-12-2 112 15,0-1-112-15,0-6 8 0,-8-3 96 16,-7-3-104-16,-10-6-400 16,-10-1-1080-1,-2-6-2481-15,10-13-4785 0</inkml:trace>
  <inkml:trace contextRef="#ctx0" brushRef="#br0" timeOffset="78435.28">13247 11874 8705 0,'0'0'2353'15,"0"0"-833"-15,0 0 121 16,0 0-209-16,0 0-616 16,0 0-328-16,0 0-384 31,0 0-32-31,20-6 160 16,0 6 112-16,12-3-40 15,4 3-296-15,8 0 64 0,-1-4 112 16,1 4-184-16,0-3 16 15,-4 0 160-15,-8 0-176 0,-4 3-8 16,-8 0-112-16,-8 0-584 16,-8 0-232-16,-4 0-664 15,0 0-553-15,-9 0-1760 16,-2 0 1009-16</inkml:trace>
  <inkml:trace contextRef="#ctx0" brushRef="#br0" timeOffset="78720.08">13403 11671 7817 0,'0'0'2721'15,"0"0"-97"-15,0 0-503 16,0 0-305 0,0 0-520-1,0 0-455-15,0 0-729 16,0 0-112-16,0-10-312 0,7 36 312 15,2 9 288-15,6 6-64 16,-2 7-48-16,6 2 144 0,-2-2-184 31,-2 3-80-31,1-3-48 16,-4-1 0-16,4-5-16 0,-8 2-448 0,0 10-1041 16,-8-13-2247-16,0-6-4082 0</inkml:trace>
  <inkml:trace contextRef="#ctx0" brushRef="#br0" timeOffset="79588.87">14092 11436 1528 0,'0'0'10106'0,"0"0"-8210"0,0 0-759 15,0 0-49-15,0 0 72 16,0 0-392 0,0 0-616-16,0-6-152 15,4 19-104-15,0 9-120 0,0 16 224 16,0 9 192-16,7 11 8 16,-2 5-48-16,-5 1-144 0,8-7-8 15,-9 0 88 1,6-3-80-16,-1 0-8 15,3-3 0-15,-7-4 8 0,5-5-16 16,-5-4-48-16,0-10-616 16,-4-9-176-16,4-3-600 0,-4-10-161 31,0-2-895-31,0-8 127 16,0-11 729-16,-4-5-4209 15</inkml:trace>
  <inkml:trace contextRef="#ctx0" brushRef="#br0" timeOffset="79905.33">14152 11436 6729 0,'0'0'1840'0,"0"0"-127"0,0-86-713 16,8 64 80-16,4 3-56 15,8 6-63 1,4 4-385-1,8 2-552-15,7 7 32 0,5 0-112 16,4 16-16-16,-8 10 24 16,-9 6-184-16,-6 9 104 15,-18 3 80-15,-7 7 40 16,-4 0 8-16,-20 0 216 31,-11-4-112-31,-9-2 48 0,-8-7 0 16,0-3-72-16,-3-7 48 15,3-5-128-15,7-8-504 0,14-2-737 16,11-3-1583-16,13-7-2057 0</inkml:trace>
  <inkml:trace contextRef="#ctx0" brushRef="#br0" timeOffset="80221.73">15012 11366 7097 0,'0'0'2305'0,"0"0"-889"16,0 0-64-16,0 0 232 0,0 0-279 0,0 0-489 16,-87-22-488-16,67 35-208 15,0 9 56-15,0 6-80 0,-4 11 136 31,4 8-80-31,4 1 0 16,4 6 96-16,8 0-184 0,4-3 0 16,0-1 24-16,16-5-16 15,9-4-72-15,6-3 0 16,5-6-48-16,8-3-176 0,0-7-552 16,27-10-984-16,-19-5-1425 15,-8-7-3208-15</inkml:trace>
  <inkml:trace contextRef="#ctx0" brushRef="#br0" timeOffset="80522.48">15359 11404 4600 0,'0'0'4938'0,"0"0"-2666"0,0 0-512 31,0 0-367-31,0 0 15 16,0 0-704-16,0 0-704 0,0 0-128 16,0 42 128-16,0-4 384 0,0 9-184 15,0 4-80-15,4 0 80 16,0 3-104-16,4-4 8 16,-1-2-88-16,-2-3-16 0,-1-7 152 15,-4-6-152 1,4 0-160-1,-4-7-496-15,4-3-568 16,-4-6-1225-16,0-7-1944 0,0-9-1520 0</inkml:trace>
  <inkml:trace contextRef="#ctx0" brushRef="#br0" timeOffset="81086.2">15359 11423 5433 0,'0'0'1224'0,"0"0"-136"0,0 0-360 15,0 0 313-15,60-76-33 16,-37 66-264-16,9 1-664 0,1 9-80 16,3-3 432-16,-8 3-208 15,-1 0-224-15,-11 6-152 0,-4 7-208 16,-9 6 264-1,-3 7 96-15,-7-1 240 16,-13 7 112-16,-16 0-16 0,-4-1 56 16,-3 1-64-1,-2-6-200-15,6-1 72 32,3-9-128-32,12-1-64 0,12-8-8 15,9-4-104-15,3-3 104 16,0 0-96-16,11 0-472 0,9-10 0 15,12 1 568-15,4-4 24 16,4 4-16-16,-5 2-16 16,1 4 96-16,-4 3-88 15,-4 0 352-15,-4 3-296 0,-4 13-56 16,-4 6-224-16,-4 4 224 16,-8 3 88-16,-4 5 272 15,0 1-104-15,-4 0-24 0,-8-3 24 31,-8 3-72-31,-4-4 89 0,-4 1-89 32,0-3-96-32,0-7 104 0,-4-6-192 15,1-4-24-15,-5-5-521 16,-12-7-911-16,4-9-1761 0,12-14-4944 16</inkml:trace>
  <inkml:trace contextRef="#ctx0" brushRef="#br0" timeOffset="81409.06">15721 11147 1536 0,'0'0'8442'16,"0"0"-6946"-16,0 0-992 15,0 0-112-15,0 0 144 0,100 10-152 16,-75 15 48-16,2 10 17 16,1 3 63-1,3 10-232-15,-6 3-96 16,-5 2 192-16,-1 8-208 0,-10 2-88 16,-5 1 64-16,-4-1-64 0,0 1 48 15,-21-4-48 1,-3-6-64-1,-8 0-16-15,-11-7-40 0,-33 7-1104 16,8-15-1793-16,8-11-5065 0</inkml:trace>
  <inkml:trace contextRef="#ctx0" brushRef="#br0" timeOffset="83945.99">17686 11328 4977 0,'0'0'1640'0,"0"0"-872"0,0 0 40 15,0 0 200-15,-48-89 425 16,24 73-377-16,-4 4-312 16,-4 2-160-16,-3 10-328 0,-5 0-136 31,0 10 136-31,4 12-144 16,4 6-16-16,0 4 8 15,12 6-96-15,8 0-8 0,9 0-72 16,3 1-112-16,11-7 184 15,21-4-128-15,8-12 80 0,12-7-152 32,4-9 120-32,-4-9 72 0,-1-13 16 15,-7-7 32-15,-8-6 176 0,-12 0 40 16,-5 0 297-16,-10 4 431 16,-5 5-200-16,0 4 288 0,-4 9-280 15,0 7 153 1,0 3-481-16,0 3-464 15,0 0-72-15,0 6-272 0,4 16-249 16,7 10 593-16,6 25 0 16,7 19-8-16,11 23 8 15,1 2-16-15,4-2 16 0,-9-10 0 32,-6-10 16-32,-5 4-64 15,-12 6 48-15,-8-4-128 16,0 1-40-16,-16-19-304 0,-4-16 328 15,0-14-560-15,4-8 224 16,-8-1 336-16,0-2-24 16,-4-7 168-16,-4-12 96 0,-4-7 104 15,1-10 264 1,-5-19 72-16,0-12 288 0,-4-22-31 16,5-20-281-16,18-22 0 15,21-6 56-15,21 6-152 16,18 23-344-16,8 28-72 0,-6 19-200 15,2 6-8 17,10 1-408-32,2 3-128 0,9 5-97 15,-13 8-415-15,5 12-352 16,-20 0-1489-16,-12 0-2152 0</inkml:trace>
  <inkml:trace contextRef="#ctx0" brushRef="#br0" timeOffset="84177.71">18267 11426 4560 0,'0'0'5554'0,"0"0"-3250"16,0 0-2304-16,0 0 200 0,0 0-200 15,-3 109 656 1,3-55-48-16,0 6-343 15,0-3-113-15,3-6-96 16,10-7-56-16,-5-9-8 0,-1-6-1241 16,1-23-1183-1,-4-6-313 1,1 0-1792-16</inkml:trace>
  <inkml:trace contextRef="#ctx0" brushRef="#br0" timeOffset="84362.57">18331 11087 10082 0,'0'0'2432'0,"0"0"-944"15,0 0-175-15,0 0-121 0,0 0-712 16,0 0-480-16,0 0-736 16,0 0-1953-16,0 16 769 15,-8 9-1137-15,8 1-3168 0</inkml:trace>
  <inkml:trace contextRef="#ctx0" brushRef="#br0" timeOffset="84678.92">18451 11303 6105 0,'0'0'1536'16,"0"0"-912"-16,0 0 232 0,0 0 417 15,0 0-225-15,76 98-224 0,-61-56-280 16,2 8-304-16,-9 7-152 15,3 1-88 1,-7-1-24-16,5-13-184 16,-5-12-144-16,-1-10-120 0,1-9 144 15,4-13 280-15,1 0 48 16,2-19 1216-16,9-16-544 16,0-13 265-16,4-18-81 0,4-1-280 31,-4-3-64-31,4 6-360 15,-9 14-32-15,2 2-40 0,-6 13-80 16,-10 13 0-16,3 12 0 16,-8 10-1744-16,0 29-3689 15,0 3 3152-15,-8 2-2096 0</inkml:trace>
  <inkml:trace contextRef="#ctx0" brushRef="#br0" timeOffset="85349.38">18857 11576 4488 0,'0'0'2305'16,"0"0"-785"0,0 0-439-16,0 0 543 15,0 0-688-15,88-61-296 0,-60 39-432 16,-4-3-8-16,4 0-96 16,-4-4-88-16,-9-3 40 15,-3 0 16-15,-7 1-24 0,-5-1 104 16,0 10-152-1,0 3 208-15,-13 12-56 16,-6 7-152 0,-1 3-136-16,-8 20 40 0,4 8 96 15,4 8 0-15,0 5 0 16,12-3-8-16,3 4-8 0,5-4 16 16,0-10-8-16,21-1-96 31,3-15-120-31,4-2-304 0,0-13 528 15,8 0 96-15,-5-19 280 0,1-7-120 16,-4-5-248-16,0-4 56 0,0 3 440 16,-9 3-55-1,2 7-41-15,-14 13 304 16,1 9-392-16,-8 0-320 16,5 22-720-16,-5 10 720 15,0 12 88 1,0 3-88-16,0-2-8 15,0-7-72-15,0-9-176 0,-5-13-40 16,5-10-32-16,0-6 248 16,13 0 80-1,11-22 504-15,8-7-224 16,15-12-272-16,1-7 232 0,8-3 56 16,-5 1-288-16,-2 2 96 0,-10 13 528 0,-11 10 88 15,-12 12-8-15,-8 10-264 31,-4 3-448-31,0 3-264 16,0 19-80-16,-4 7 344 0,4 9 64 16,-1 7-56-16,2-1 32 15,3 0-40 1,0 1-64-16,3-4-176 16,10-6-504-16,18-7-624 15,-2-5-1513-15,-5-17-4849 16</inkml:trace>
  <inkml:trace contextRef="#ctx0" brushRef="#br0" timeOffset="86182.71">20574 10769 1568 0,'0'0'6625'15,"0"0"-4408"-15,0 0-441 16,0 0-320-16,0 0 289 0,0 0-409 15,0-12-480-15,0 12-496 0,0 0-360 16,0 6-160-16,0 16-168 16,0 13 328-1,0 10 280-15,0 21-208 16,0 17 72-16,0-4-88 16,0-9 16-16,0-7-16 0,0-11-56 15,0-2 0 1,8 7-72-16,-4-6 64 0,5-9-664 31,-5-11-440-31,7-5-944 16,2-26-1081-16,-2 0-2056 15,1-7 112-15</inkml:trace>
  <inkml:trace contextRef="#ctx0" brushRef="#br0" timeOffset="87084.79">20889 10849 5641 0,'0'0'2288'0,"0"0"-679"16,0 0 87-16,9-92 96 16,-5 76-159-16,-4 10-65 0,0-1-416 31,0 7-680-15,0 0-432-16,0 0-40 15,0 16-376-15,0 12 152 16,0 14 208-16,-4 9 16 0,-1 6 8 15,1 6-8-15,-4 1 0 16,1-4-8 0,3-3 16-16,0-3-16 0,4-6-48 15,-5-10-488-15,5-9-184 16,0-14-248-16,0-5-97 0,0-10 513 16,0 0 272-16,9-10 8 15,2-12-200-15,6-10-128 16,2-3 288-16,-3-6 224 0,0-3-40 31,0 5 136-31,0 5 488 16,-4 9 128-16,-4 12 136 15,-4 6 32-15,0 7-784 0,-1 10-200 16,10 15-176-16,-1 13 328 31,8 3 48-31,-1 4 80 0,5 3-80 16,8-7 0-16,4-6-368 0,4-7-504 15,4-5-352-15,-1-14-689 0,-2-9 529 16,-9 0 40-16,-1-22 448 16,-6-10 584-16,-2-3 312 0,-7-9 376 15,-8-4 264 1,-4 0 512-16,-4 1-40 16,0 9 345-16,-8 6 143 0,-4 10 56 15,-4 9-479-15,1 10-825 16,-10 3-264-16,1 9-88 31,0 14 8-31,1 8 24 0,3 4-32 16,7 4-48-16,9-4-32 0,4-4-72 15,0-5 144 1,13-7-120-16,6-6-153 0,1-11-87 16,8-2 368-16,0-2 480 31,0-21-135-31,-3-2-89 0,-2-10-24 15,-7 0 0-15,-4-3 376 16,-5 3 312-16,2 3-344 0,-5 13-8 16,-4 7 136-16,0 12-319 0,4 0-385 15,-4 2-217-15,0 21-271 16,0 6 480-16,0 5 0 16,7 8 8-16,1-7-8 15,5-1-88-15,2-5 88 16,5-3-152-16,12-8-192 0,4-5-96 31,5-7 376-31,2-6-280 31,0 0-608-31,-6-15-424 0,-5-11-481 16,-9-9 65-16,1-32-505 16,-4 10-863-16,-8 3 71 0</inkml:trace>
  <inkml:trace contextRef="#ctx0" brushRef="#br0" timeOffset="87338.66">21933 10842 936 0,'0'0'2448'0,"0"0"417"0,-15-85-705 0,11 59-263 31,-1 7 159-31,5 10-472 16,0 2-191-16,0 7-313 0,0 0-656 15,0 0-424-15,0 16-24 16,0 9 24-16,-4 14 192 16,4 5-16-16,0 4-64 15,-4 6 152-15,4 3-192 0,0 0 24 16,4 3-80-16,5-2-8 15,2-5 88-15,1-2-96 0,0-6 0 16,4-7-72-16,4-13-376 47,4-2-544-47,4-11-408 0,19-12-833 16,2-6-1616-16,-14-17-2768 0</inkml:trace>
  <inkml:trace contextRef="#ctx0" brushRef="#br0" timeOffset="87539.16">21774 10865 1632 0,'0'0'7681'0,"0"0"-5720"16,0 0-585-16,84 3 0 31,-28 0-55-31,19 0-665 0,17-3-120 15,-1 0-208 1,-16 0-320-16,-11 0-8 0,-23 0-448 16,-17 0-2281-16,-9 0-2056 0,-15 0-1824 15</inkml:trace>
  <inkml:trace contextRef="#ctx0" brushRef="#br0" timeOffset="87855.53">20371 10842 3816 0,'0'0'5241'16,"0"0"-2544"-16,0 0-1201 15,0 0-111-15,0 0-65 0,0 0-720 32,64 0-352-32,-5-3 208 15,29 0-264-15,28 0 168 16,0 0 96-16,-28 3-280 0,-25-4 16 0,-27 4-192 0,7-6-1192 31,-7-7-1824-31,-12 0-7139 16</inkml:trace>
  <inkml:trace contextRef="#ctx0" brushRef="#br0" timeOffset="89027.9">23570 10830 10074 0,'0'0'1944'0,"0"0"-840"16,0 0-159-16,0 0-153 16,0 0-704-16,0 0-88 15,-7 41 0-15,-9 0 112 16,-4 10 384-16,0 10-288 0,-3 5-32 15,2 4-72-15,-3-4-32 16,4 1-8-16,1-6-64 0,-2-8 0 31,6-8 40-31,2-13-40 0,2-10-104 16,7-9-104-16,0-10-16 16,4-3 224-1,0-3 144-15,0-16 160 0,8-16-304 31,7-10-160-31,9-21 160 0,12-17-8 16,16-16-80-16,0-8 88 16,-5 8 0-16,-2 7-8 15,-6 12-64-15,-7 17 72 0,-8 12 80 16,-8 20-72-16,-7 11 8 16,-2 8 552-1,-3 2-48-15,0 4 24 0,0 6-496 0,0 0-48 16,4 10-288-16,0 12-16 15,4 13 304-15,4 6 104 16,-1 10-40-16,2 3 16 0,-6 3 16 31,6 7-88-31,-6-1 176 0,6 4-184 32,-6-1 8-32,5 1 48 15,-4-10-56-15,4-3 0 0,-4-9 0 16,0-7 0-16,-4-7-16 0,0-8-664 15,-8-4-752 1,0-13-689-16,-16-3-1968 16,-8-3-576-16</inkml:trace>
  <inkml:trace contextRef="#ctx0" brushRef="#br0" timeOffset="89244.03">23344 11182 3448 0,'0'0'5345'0,"0"0"-1312"16,0 0-2993-16,0 0-23 16,84-25-97-16,-37 15-256 0,25 4-80 15,-4-4-264-15,3 7-248 47,1 3-72-47,-20 0-456 0,15 3-1848 16,-19 7-2825-16,-20-1-4305 0</inkml:trace>
  <inkml:trace contextRef="#ctx0" brushRef="#br0" timeOffset="89829.87">24193 11379 6129 0,'0'0'2400'16,"0"0"-1608"-16,0 0 217 15,0 0 559-15,0 0-376 16,0 0-432-16,0 3-71 0,0-3-289 16,0 0 96-16,0 0 216 31,0-13 312-31,0-9-640 15,0-6-312-15,-5-11-64 0,1-2 112 16,0-9-112-16,4-11-16 0,0 1 0 16,0-10-64-16,20 3 64 15,8 1-128 1,4-5-160-16,4 8 288 16,0 3 0-16,-1 3 0 0,-3 12 8 15,-8 13-88-15,-3 13-160 16,-10 10 192-16,1 6-48 0,0 3 40 0,0 0-16 31,4 9-16-31,-4 17-32 16,8 5 104-16,-4 11 24 0,4 5 16 15,-5 7 160-15,5-3-40 16,-3 7 128-16,-2 1-40 0,-2-1-64 16,-2-1-40-16,-3 3 80 15,-4-6-184-15,5 0 32 31,-2-3-48-31,-3-10 0 16,0-3 40-16,0-6-40 0,0-6-360 16,-4-11-272-16,0-5-856 0,0-10-457 15,0 0-1223-15,0-13-905 16</inkml:trace>
  <inkml:trace contextRef="#ctx0" brushRef="#br0" timeOffset="90093.1">25045 10718 3320 0,'0'0'6794'0,"0"0"-4594"16,0 0-880-16,0 0-511 15,0 0-169-15,0 0-464 0,0 0-160 16,4 51 336-16,-1-13 40 15,2 10 80-15,-1 6-288 16,-4 0-8-16,0 7-80 16,0-2-48-16,0-1 8 0,0-1-56 15,-4-3-80-15,-1-6-48 0,2-7-856 16,-5-3-776-16,8-10-1297 31,0-15-1496-31</inkml:trace>
  <inkml:trace contextRef="#ctx0" brushRef="#br0" timeOffset="90694.6">25065 10693 6793 0,'0'0'1720'0,"0"0"-303"16,0 0-209-16,20-92 256 0,-12 70-23 15,3-4-241-15,2 8-448 16,-1 5-440-16,12 0-240 31,4 7-72-31,11 6-120 0,5 0 120 0,8 3 8 16,-4 13-8-16,-8 9-64 0,-9 4-216 16,-15-1 200-16,-7 7-112 0,-9-3 184 31,-17 0-8-31,-15 0 16 15,-11-4 128-15,-5 1-120 0,-12-7 0 16,9 0 160-16,-1-9-160 16,12-1 32-1,8-5-40-15,16-4 0 16,12 0 0-16,4-3-240 16,8 0-248-1,20 0-672-15,11 0 1152 0,13 3-121 16,4 3-199-16,0 1 328 0,-5 3 0 15,-6 2-40-15,-2 4 40 16,-11 3 0-16,-8 6-88 0,-12 1-152 31,-4 0 120-31,-8 8 120 16,-3 1 168-16,-14 3 96 0,-7 3 136 16,0-2-135-16,-8-2-121 0,0-5-8 15,-4 0-64-15,1-7 48 16,-5-5 208-1,0-11 8 1,0-3 208-16,-7-6-160 16,-1-3-208-16,-1-12-176 0,6-11-144 15,7 1-872-15,16-23-649 16,12 10-1599-16,8-3-5554 0</inkml:trace>
  <inkml:trace contextRef="#ctx0" brushRef="#br0" timeOffset="91095.32">25922 10858 9914 0,'0'0'2640'16,"0"0"-1648"-16,0 0-183 15,0 0 527-15,0 0-456 0,0 0-592 31,47 0 72-31,-6 0-112 16,10-6-240-16,8 0 96 0,-3 2-88 0,8-2 88 16,-12 3-104-16,-8 0-256 0,-16 3-760 15,-17 0-664-15,-22 0-2633 16,-17 3 1496 0,-8 3-1560-16</inkml:trace>
  <inkml:trace contextRef="#ctx0" brushRef="#br0" timeOffset="91311.4">25858 11093 4152 0,'0'0'6490'0,"0"0"-4178"0,0 0-727 15,0 0-257-15,87-25-176 0,-43 15-104 16,4 1-552-16,8 2-151 0,3 4-249 31,1 0-88-31,-4 3 32 16,-4 0-40-16,-1 0-713 0,18-10-1031 15,-14-2-3649-15,-7-4-5369 0</inkml:trace>
  <inkml:trace contextRef="#ctx0" brushRef="#br0" timeOffset="91834.57">27443 10592 1568 0,'0'0'3104'16,"0"0"-511"-16,0 0-665 16,0 0 25-16,0 0-617 15,0 0-672-15,0 0-584 0,0 0-24 16,-79 12 168-16,43 17-40 16,-4 3 193-16,4 6-97 15,-3 3-120-15,7 0 40 0,4 4-200 16,8-4 0-16,12 3-8 31,8-5 8-31,0-4-128 16,24-7-224-16,16-6-417 0,3-3 625 15,13-9-296-15,0-4 184 16,8-6 256-16,-8 0 64 16,-5-13 520-1,-11-12 281-15,-8-4-81 16,-4-2 216-16,-12-10-368 0,-9-4-120 15,-7-3-264-15,0 7-8 0,-15 0-88 16,-13 3-152-16,-8 9-40 16,0 7-16-16,-8 9-368 15,-3 10-624 1,2 3-664 0,2 13-401-16,11 6-575 15,8 3-2137-15</inkml:trace>
  <inkml:trace contextRef="#ctx0" brushRef="#br0" timeOffset="92350.93">27746 10315 1792 0,'0'0'4137'15,"0"0"-2489"-15,0 0 193 0,0 0 199 16,0 0-432 0,0 0-864-1,0 0-648-15,0-9-96 16,-11 25-256-16,-10 9 256 15,-3 10 320-15,-7 9 65 16,-5 7 71-16,-4 7-56 0,-8 5 0 31,1 0 120-31,-13 4-160 16,-12 9-160-16,8-6 56 16,-4 3-184-16,5-3 184 0,7-13 40 15,0 6-152-15,5-5 96 0,10-7-240 0,5-7 0 16,8-9 72-16,9-3-72 0,7-10 0 31,0-3 0-31,8-6 0 16,4-4-8-16,-4 1 8 0,4-4-56 15,-5 1-152-15,5-4-288 16,0-1-456 0,0 2-392-16,-7-4-1297 15,-1 0-1440 1,0-6-4159-16</inkml:trace>
  <inkml:trace contextRef="#ctx0" brushRef="#br0" timeOffset="94988.89">23471 11763 4224 0,'0'0'833'0,"0"0"-425"0,0 0 504 16,0 0 632 0,0 0 89-16,32 0-425 31,-20 0-328-31,4 0-272 0,0 4-168 16,3-4 96-16,2 2-280 15,3-2 32-15,8 4-88 0,-4-4-23 16,0 0 31-16,-1 0 8 15,5 0-88-15,4 0 200 0,-4 0-144 0,4 0-32 16,3 0-80 0,-3 0 48-16,0 0-48 15,0 0-16-15,4 0-56 16,-4 0 200-16,7 0-192 0,-2 0 88 16,2-4-96-16,5 4 8 31,-4 0 64-16,0 0-72-15,3 0 0 0,-2 0 88 16,-2 0-16-16,-7 0 72 16,3 0-24-16,2 0 8 0,-2 0 16 15,1 0-144-15,4 0 0 0,-4 0 8 32,0 0-8-32,0 0 0 0,0 0-8 15,-1 4 8-15,2-4 88 16,2 0-88-16,-3 0 0 0,4 0 8 15,-1 0 0-15,-3 0 48 16,8 0-56-16,-4 0 0 31,0 0 0-31,3 0 0 0,-2-4-8 0,2 2 8 0,1-2-8 16,0 1 8-16,4 3 0 16,-4-3 0-16,3 3-24 0,5-3 72 15,-8 3-48-15,0-4 0 31,0 4 0-31,-9 0-8 0,-3-3 8 16,0 3 0 0,-4 0 80-16,-1 0-80 15,6 0 0-15,3 0-64 16,3 0 64-16,1 0-24 0,0 0 24 16,4 0 0-1,-4 0 16-15,-5 0-8 16,2-3 0-16,-2 0 0 0,1-1-8 15,0 2 104-15,0-5-104 16,3 1 0-16,5-1 24 0,0 1-24 16,0 0-72-16,-5-1 72 31,2 1 0-31,-13 3 112 0,3 0-112 0,-7-1-32 16,4 2 24-16,-4-5 16 15,0 7 16 1,0-3-24-16,4 0 0 0,-4-1-8 15,8 4 8-15,-5-3-48 32,5 3 48-32,-4 0 0 0,4 0 8 15,-1-3-8-15,-3 3 8 16,5-3 88-16,2 0-96 16,-3 3-8-16,4 0 0 0,0 0 8 0,0 0-16 15,-4-3-8 1,-1 3 16-16,-7-3 8 15,0-1 8-15,-8 1 48 0,-4 0-56 16,0 0 0-16,-4-1 0 16,0 1-16-16,0 3-240 15,0 0 16-15,-9 0-456 0,2 0-248 32,-5 0-273-32,-16-6-1455 0,-8 0-2953 15,-4-4 1064-15</inkml:trace>
  <inkml:trace contextRef="#ctx0" brushRef="#br0" timeOffset="116935.08">5055 13379 5049 0,'0'-3'3200'16,"-3"0"-1743"-16,3 3 143 15,0-4 240-15,0 4-311 0,0 0-201 16,0 0-344-16,0 0-296 0,0 0 8 0,0 0-271 16,0 0-137-16,0 0 40 31,0 0-280-31,0 0-48 15,0 0-40-15,0 7-112 0,-4 9 48 16,-4 6-80-16,-1 13 184 16,2 9-8-16,-1 10 8 15,-5 20 0-15,6-5 0 0,-1 1 0 16,0 3 72-16,-1-19-72 31,2 3 0-31,3-9-40 16,-4-7 40-16,4-6-305 0,0-9-159 15,4-8-232-15,-4-5-24 16,4 0-608-16,0-10-353 0,0-3-543 16,0-22 544-1,0-7 47-15,8-6-4472 16</inkml:trace>
  <inkml:trace contextRef="#ctx0" brushRef="#br0" timeOffset="117289.43">5008 13411 5193 0,'0'0'1896'15,"0"0"-432"-15,0 0 169 0,0 0-505 16,60-95-400-16,-20 72-216 31,7 1-264-31,5 3-16 16,4 3-72-16,-4 10-64 15,-12 6 48-15,-5 0-144 0,-7 6-56 16,-8 13 48-16,-8 7 8 0,-4 2 40 16,-8 7-32-16,0 7 32 31,-8 2 184-31,-12 1-8 0,-8 2 49 16,-12 1-25-16,-3 3-72 0,-9-1 168 15,-12-2-136-15,4-3-72 16,-3-11-56-16,3-2-48 0,8-10-24 15,16-6-712-15,17-16-577 16,14-3-783 15,5-13-3081-31</inkml:trace>
  <inkml:trace contextRef="#ctx0" brushRef="#br0" timeOffset="117668.4">6171 13189 6569 0,'0'0'3209'15,"0"0"-1601"-15,0 0-256 0,0 0 201 16,0 0-409-1,0 0-304-15,-100-16-568 16,61 35-32-16,-6 10 248 16,-2 5-80-16,3 8-8 15,0 5-96-15,9 7-144 16,3 3 241-16,8 7-249 16,8-4-32-16,8 4-48 0,8 2-64 15,8-2 56-15,24-4-64 16,12-6 0-16,19-3-16 0,5-13 16 15,4-9-160-15,3-13-473 32,6-16-1079-32,-14 0-3161 0,-15-10-6561 0</inkml:trace>
  <inkml:trace contextRef="#ctx0" brushRef="#br0" timeOffset="118693.07">6610 13443 2696 0,'0'0'6393'16,"0"0"-4960"-16,0 0-153 0,0 0 184 15,0 0 9 1,0 0-713-16,0 0-760 16,0 0-264-16,-13 22 88 15,-6 32 176-15,-1 22 32 16,-4 0 48-16,-1-6-64 16,6-10 112-16,3-15-48 0,0-1-80 31,-4-2 176-31,9-14-176 15,2-9 56-15,1-9-32 0,4-7 32 16,4-3 168-16,0 0-56 0,0-19 96 0,0-19-264 16,21-32-80-16,10-25 32 15,5-10-152 1,0 4-40-16,-1 24 168 16,-10 23-48-16,-5 16 120 15,-5 9-24-15,2 1 32 0,2 2-8 31,-3 1 88-31,0 9-16 16,-4 10 128-16,-4-1-200 0,0 7-56 16,-1 0-24-16,6 0-32 15,-1 10 56 1,0 6 0-16,0 6 56 0,-1 10 152 16,2 6 152-16,-5 13 128 15,-1-1-200-15,-3 5-40 0,1 2 88 0,-1-3-216 31,4-3-64-31,-5-1 168 16,5-8-160-16,1-5-16 16,-1-2-40-16,-5-9-552 0,1-4-432 15,9-9-817-15,-5-3-1023 16,-1-10-1241-16</inkml:trace>
  <inkml:trace contextRef="#ctx0" brushRef="#br0" timeOffset="118924.92">6367 13706 7921 0,'0'0'4057'16,"0"0"-3081"-16,0 0-264 15,0 0 489-15,0 0-521 0,107-51-360 16,-55 39-168-16,0-1-24 15,-1 4-72-15,1 2-56 16,-8 7-112-16,-8 0-1312 16,4 3-1081-16,-16 10-2136 15,-5-3-2104-15</inkml:trace>
  <inkml:trace contextRef="#ctx0" brushRef="#br0" timeOffset="119187.84">7215 13754 7577 0,'0'0'5073'0,"0"0"-4201"16,0 0 65-16,0 0 599 0,0 0-488 31,0 0-488-31,0 0-560 0,0 0 96 16,0 0 208-16,9 86 8 0,-9-58 8 15,3 1-223-15,1-1-97 16,-4 1 0-16,8-4 0 16,0 10-977-1,0-9-1343-15,-4-4-3401 16</inkml:trace>
  <inkml:trace contextRef="#ctx0" brushRef="#br0" timeOffset="120027.59">7506 13503 6025 0,'0'0'2392'0,"0"0"-231"15,0 0-297-15,0 0 113 0,0 0-361 32,0 0-384-17,4-41-632-15,-4 41-152 16,0 0-232-16,0 0-216 15,0 6 0-15,0 16-368 0,0 7 360 0,0 16 0 16,-4 8 16-16,4 7-8 16,0 4 0-1,0-4 0-15,0-3 64 16,12-6-64-16,12-9 0 16,0-11-64-16,4-12 32 0,12-6-136 15,-1-6-136-15,9-7-120 16,-4-3 200-16,0-20-192 0,-4-6 240 15,-8-12 176 1,-12-7 72 0,-5-8 176-16,-7-8 56 15,-4-6-48-15,-4 4 160 0,-4 2-72 16,-8 10 56-16,1 9 121 16,-2 14-129-16,6 5 64 0,3 14-224 31,0 9-224-31,4 3-8 15,0 0-544-15,0 0-729 0,0 9-879 16,0 17 55-16,4-1-2143 0,3-6-2050 16</inkml:trace>
  <inkml:trace contextRef="#ctx0" brushRef="#br0" timeOffset="120998.46">8240 13411 4705 0,'0'0'2704'0,"0"0"-960"15,0 0-39-15,0 0 127 0,0 0-79 16,0-42-537-16,0 39-440 15,3 3-120 1,-3-2-384-16,0 2-72 0,0 0-184 16,0 0 40-16,0 0-112 15,0 0 32-15,0 0-152 0,0 0 80 16,0 5-72-16,0 5 32 16,0 9 64-16,-3 10 72 15,-6 2 128-15,1 14-128 16,0 3 56-16,5 6-8 0,-6-1-40 15,1 5 64-15,0-4-64 16,-4-3-8-16,8-10 32 0,-4-9-32 16,4-10-176-16,1-9-72 47,-1-7-32-47,4-6 168 0,0 0 64 15,0-3 48-15,0-17 144 0,7-8-144 16,9-16 0-16,0-23-64 0,8-16-16 15,8-15 8-15,-8 6-112 16,-1 19 128 0,-6 19-8-1,-6 15 64-15,6-5 0 0,2 3 0 0,-2-4 8 16,3 14 248-16,-9 5 32 0,-3 11-232 16,-4 8 312-16,0 7-368 15,1 0-48-15,2 7-272 31,5 15 144-31,4 10 176 0,0 9 56 16,0 7 8-16,4 2 112 16,-4 4-72-16,-1 0 16 15,-2-3-120-15,-2-3 0 0,2-1 88 16,-1-5-72-16,-5-1-16 31,2-6 0-31,-5 0-248 16,0-7-504-16,-4 1-784 0,0-4-1105 15,0-9-1752-15</inkml:trace>
  <inkml:trace contextRef="#ctx0" brushRef="#br0" timeOffset="121230.27">8184 13671 10298 0,'0'0'3000'32,"0"0"-1399"-32,0 0-281 0,0 0-192 15,0 0-872-15,87-35-248 16,-19 22-8-16,-1 4 8 0,9 0-16 16,-4-1-232-16,-4 4-760 0,-9-1-1345 0,-19 4-4064 15</inkml:trace>
  <inkml:trace contextRef="#ctx0" brushRef="#br0" timeOffset="121631.18">8956 13633 11106 0,'0'0'2600'16,"0"0"-1927"-16,0 0 79 15,0 0 296-15,0 0-280 0,84-12-504 16,-72 18-256-16,-4 10 16 15,-5 3-24-15,-3 9 0 0,0 1 176 16,-23 6-56-16,-1-3 24 16,0 3-8-16,-4-10-128 15,13-6 208-15,2-3-216 0,5-10-72 16,8-3 64-16,0 1 8 31,8-4-48-15,20 0-136-16,12-4 176 0,8-9-80 15,27-24-1216-15,-11 2-1217 16,-8-4-3752-16</inkml:trace>
  <inkml:trace contextRef="#ctx0" brushRef="#br0" timeOffset="122364.12">9279 13373 7497 0,'0'0'1824'16,"0"0"-591"-16,0 0 7 31,0 0 240-31,0 0-463 0,0 0-737 16,0 0-280-16,12 19-64 0,-8 3 64 16,0 13 440-16,4 6 0 15,-5 10-184 1,6 3-32-16,-1 0-224 0,3 3 0 31,6-3 136-31,-2-6-136 0,6-7 16 16,7-9-16-16,0-10-128 15,11-6 80-15,-3-10-112 16,12-6 120-16,-8 0 24 0,-1-16 32 16,-3-9 48-16,-3-10 216 0,-6-9 152 15,-7-10 200-15,-8-7-288 16,0-6 32-16,-8 1-64 15,-4-1-64-15,0 7 24 16,-4 3-31-16,0 12-65 16,-4 10 200-16,4 10-232 0,0 9-40 47,0 10-104-47,4 6-32 0,0 0-856 0,0 0-897 0,0 12-1111 15,8 20 287-15,8 0-1456 0,-4-3-2800 16</inkml:trace>
  <inkml:trace contextRef="#ctx0" brushRef="#br0" timeOffset="122880.98">10104 13427 8009 0,'0'0'4113'15,"0"0"-3089"-15,0 0-496 31,0 0-87-31,0 0-249 0,0 0-192 0,3 82 232 0,-6-34-40 16,-5 6 136-16,0 6-216 16,0 1 8-16,0-4-96 15,4-6-24-15,0-10 0 0,0-6-24 32,0-13-432-32,4-9-24 15,-4-7-97 1,4-6 313-16,0 0 264 15,-4-13 128-15,4-19-72 0,0-9-56 16,0-22 0-16,4-26-8 0,12-16 0 16,8-3 8-1,-1 23 136 1,-6 18 313-16,-2 25 143 16,-2 11-40-16,-2-1 168 0,2 4-80 0,-6 2 80 15,1 17-96-15,-4 2-408 0,-4 7-216 16,4 3-128-16,5 13-304 31,6 16 376-31,-2 9 56 16,6 10 104-16,-3 3 96 0,0 3-160 15,0 3-32-15,3-2 80 16,-2-4-80-16,-2-1 32 16,2-2-40-16,-1-6-8 0,-1-4-288 31,-3 10-936-31,-3-13-1344 15,-5-10-2930-15</inkml:trace>
  <inkml:trace contextRef="#ctx0" brushRef="#br0" timeOffset="123065.92">10092 13814 10138 0,'0'0'4577'15,"0"0"-3409"-15,0 0-336 0,0 0-392 0,0 0 208 32,92-79-552-32,-37 63-88 15,13 3-8-15,15-3-848 0,-10 7-1056 16,-17-1-3353-16</inkml:trace>
  <inkml:trace contextRef="#ctx0" brushRef="#br0" timeOffset="123520.27">10669 13716 5537 0,'0'0'4681'0,"0"0"-3633"16,0 0-272-16,0 0 584 0,0 0-327 15,41-4-681-15,-22 4-240 16,9 0-112-16,-4 0 0 0,0 7-16 16,-5-1-32 15,-2 4-40-31,-9 2 40 16,-8 1-184-16,0 0 192 0,-8 6 40 15,-9 0 168-15,-2 3 40 16,3-6-104-16,0 3 200 0,0-3-304 15,4 0 72-15,8 0-72 32,1 0 8-32,-1-4 40 0,4 1-48 0,0 3 0 15,0-3 0-15,0-1 8 0,0 4-16 16,0-7 0-16,0 4 8 16,-9-3 96-16,-10-1-88 0,-5 1 240 15,-4-7 200-15,-4 4-328 31,0-7-120-31,-4 0-832 0,12-7-1081 0,13-6-3424 16</inkml:trace>
  <inkml:trace contextRef="#ctx0" brushRef="#br0" timeOffset="123783.28">11096 13836 6185 0,'0'0'6417'15,"0"0"-5377"-15,0 0-631 0,0 0 143 16,0 0 232-16,0 0-272 31,0 0-512-31,0 0-800 0,0 0-1305 16,55 7-2768-16</inkml:trace>
  <inkml:trace contextRef="#ctx0" brushRef="#br0" timeOffset="123968.13">11451 13811 7577 0,'0'0'3905'0,"0"0"-3401"16,0 0-32-16,0 0 792 0,0 0-447 31,0 0-817-31,0 0-320 16,0 0-1529-16,63-19-543 0,-47 25-2129 0</inkml:trace>
  <inkml:trace contextRef="#ctx0" brushRef="#br0" timeOffset="124106.1">11713 13782 7393 0,'0'0'1584'16,"0"0"-1135"-16,0 0-137 16,0 0 328-16,0 0-640 15,69-12-752-15,-42 12-1185 0,1 0-2728 16</inkml:trace>
  <inkml:trace contextRef="#ctx0" brushRef="#br0" timeOffset="124284.46">12140 13741 9249 0,'0'0'3201'0,"0"0"-2385"15,0 0-328-15,0 0 505 0,0 0 111 16,0 0-712-16,0 0-344 15,63 0-48-15,-50 6-768 0,-6 1-2345 16,-3-4-3912-16</inkml:trace>
  <inkml:trace contextRef="#ctx0" brushRef="#br0" timeOffset="125609.76">13008 13043 4440 0,'0'0'4481'0,"0"0"-3096"16,0 0-209-16,0 0 0 0,0 0 88 31,0 0-55-31,0 0-649 16,0 0-304-16,16-10-256 0,5 23 0 0,6 3 160 15,9 9-24-15,4 4-64 16,3 6 256-16,2 6-168 16,-2 3 40-1,1 4-40-15,-8 0 80 16,0-1-16-16,-8 1-176 15,-4-4-48-15,-9 1 128 16,-2-1-128-16,-9 4 8 16,-4-1 64-16,0 4 32 0,-17 3 168 15,-3-3-192-15,-12 0-64 32,-7-7 256-32,-5-3-200 15,-8-2-72-15,-4-7-120 0,-23-4-1024 16,11-9-1416-16,9-9-5538 0</inkml:trace>
  <inkml:trace contextRef="#ctx0" brushRef="#br0" timeOffset="147264.6">14128 13601 6385 0,'-4'0'6633'0,"4"0"-4976"15,0 0-561-15,0 0 360 0,0 0 113 16,0 0-585-16,0 0-568 15,0 0-128-15,0 0-280 32,0 0 64-32,0 0-72 15,4 0-16-15,8 0-64 0,8 0 64 16,16-6 16-16,11-3 8 16,18-1 40-16,-7 4-48 0,2 0-128 15,-4 2-840-15,-8 4-241 31,-8 0-655-31,-16 0-873 0,-12 6-2544 16,-12 1-1728-16</inkml:trace>
  <inkml:trace contextRef="#ctx0" brushRef="#br0" timeOffset="147480.78">14005 13855 4440 0,'0'0'5098'0,"0"0"-3938"16,0 0-648-16,0 0 744 16,0 0 152-16,0 0-71 31,87 3-529-31,-19-3-152 0,24 0-200 16,19 0-184-16,-3 0-120 0,-24 0-152 15,-1-9-1280-15,-39 3-3009 0,-1-10-3793 0</inkml:trace>
  <inkml:trace contextRef="#ctx0" brushRef="#br0" timeOffset="147797.15">15176 13477 10042 0,'0'0'4441'0,"0"0"-3097"0,0 0 88 15,0 0-176-15,0 0-231 16,0 0-865-16,0-12-160 0,0 31-248 31,0 9-168-31,0 26 416 32,0 29 264-32,0 19-200 0,0-7-8 15,0-19-40-15,8-25-8 16,-8-23 136-16,4 7-144 0,-4 4-136 0,0-5-320 15,0-2-585-15,0-7-655 16,0-2-1369 0,-12-14-2536-16</inkml:trace>
  <inkml:trace contextRef="#ctx0" brushRef="#br0" timeOffset="148097.9">15072 13417 5009 0,'0'0'4369'0,"32"-73"-3569"16,-1 32 0-16,6 0 328 15,7 9 48-15,4 6-303 0,3 11-417 16,9 8-200-16,0 7-104 31,-4 4-80-31,-8 18 48 0,-13 10-120 16,-15 9-16-16,-12 10-88 15,-12 6 96-15,-32 3 8 0,-24 10 0 0,-27 3 0 16,-17 3 176-16,5-12-168 16,22-20-8-1,26-15 0 1,23-17-176-16,8 1-552 0,20-7-1225 0,0-2-2176 16,13-4-904-16</inkml:trace>
  <inkml:trace contextRef="#ctx0" brushRef="#br0" timeOffset="148383.01">16188 13287 4400 0,'0'0'5082'16,"0"0"-3410"-16,0 0 560 31,0 0-335-31,0 0-785 15,0 0-536-15,0 0-560 0,-104 10 112 16,60 21 48-16,0 10-32 16,1 13 8-16,3 4-56 0,8 5-16 0,8 1 200 15,8-1-272 1,16-2 40 0,0-4-48-16,20-10 0 0,16-8-8 15,3-8 0-15,13-12-192 16,0-9-248-1,20-16-1128-15,-16-11-2513 0,-13-11-2528 16</inkml:trace>
  <inkml:trace contextRef="#ctx0" brushRef="#br0" timeOffset="148868.66">16499 13341 9826 0,'0'0'2744'31,"0"0"-599"-31,0 0-449 16,0 0-528-16,0 0-680 0,0 0-488 16,0 0-176-16,-20 86 176 15,-5-36 56-15,6 11 24 0,-5 6-80 32,4-4 8-32,-4-2 48 15,4-8-56 1,4-12-224-16,4-9-80 0,5-12-168 15,3-11-24-15,4-9 272 16,0-13 224-16,4-18 0 16,15-27-800-16,13-27 424 0,12-26-32 15,3-7-248 1,-6 10 247-16,-14 29 193 0,-11 25 216 16,-4 19 633-16,-3 12 223 15,-2 1 96-15,1 3-56 16,0 3-104-16,-8 10-96 0,5 6-632 15,-2 0-64-15,1 10-248 16,4 15-48-16,4 10 288 16,0 12 0-16,4 8 8 0,-4 1 64 15,4 2-64-15,0-1 0 16,-1-6 16-16,-2 0-16 16,-1-7 0-16,-1-6-48 0,2-3-744 46,-6 0-696-46,-3-13-1233 0,-4-6-2536 0</inkml:trace>
  <inkml:trace contextRef="#ctx0" brushRef="#br0" timeOffset="149069.2">16160 13608 2920 0,'0'0'7522'0,"0"0"-5770"15,0 0-992-15,88-3 152 0,-17-4 161 16,33 4-553-16,15-3-336 31,-7 3-128-31,-12-4-56 0,-45 4-1344 16,-27 0-4106-16</inkml:trace>
  <inkml:trace contextRef="#ctx0" brushRef="#br0" timeOffset="149286.2">17001 13582 4440 0,'0'0'8522'16,"0"0"-5865"-16,0 0-1345 0,0 0-272 16,0 0 73-1,0 0-481 1,0 0-632-16,0 0-48 0,16 45 48 0,-8-23 88 15,-1 6 184-15,-3 4-200 16,0 6-72-16,-4 10-776 0,0-7-1161 31,-8-9-3056-31</inkml:trace>
  <inkml:trace contextRef="#ctx0" brushRef="#br0" timeOffset="149833.94">17109 13068 6689 0,'0'0'3057'0,"0"0"-1449"15,0 0-128 1,0 0-312-16,0 0-519 0,0 0-561 16,58 19 0-16,-21 10 336 15,7 6 32-15,8 9-64 0,4 4-176 16,-5 6-40-16,-7 3 72 31,-8 0-168-15,-12 3-72-16,-12-2 144 15,-12 5-144-15,-8 0 120 0,-20-2-56 0,-13-4-72 16,-2-3-192-16,-25-4-864 16,12-15-1625-16,13-12-3096 0</inkml:trace>
  <inkml:trace contextRef="#ctx0" brushRef="#br0" timeOffset="150387.9">17865 13490 10426 0,'0'0'2080'0,"0"0"-1056"15,0 0 201-15,0 0 39 16,0 0-288-16,-4 0-656 16,20 0-120-16,8 0-104 31,11 0 88-31,18 3 64 16,3-3-176-16,7 0-64 0,-7 0 16 15,-9 0-24-15,-6 0-472 16,-9 0-560-16,-17 0-464 0,-15-16-321 15,0 4-2127-15,-15-7-3282 0</inkml:trace>
  <inkml:trace contextRef="#ctx0" brushRef="#br0" timeOffset="150619.87">18060 13243 6185 0,'0'0'5817'0,"0"0"-3825"16,0 0-759-1,0 0-457-15,0 0-240 0,0 0-384 16,0 0 376-16,37 104 360 16,-14-37-239-16,5 22 63 0,7 16-168 15,-7 3-104 17,-3-19-272-32,-5-26-72 15,-16-22-96-15,0-9-296 0,-1 0-984 16,1 6-273-16,-4-9-1559 15,0-14-3362-15</inkml:trace>
  <inkml:trace contextRef="#ctx0" brushRef="#br0" timeOffset="150889.43">18746 13316 9674 0,'0'0'4160'16,"0"0"-2599"0,0 0-393-16,0 0-152 0,0 0-320 15,4-7-696-15,0 30-200 16,0 9 136-16,-1 18 64 0,5 4 192 16,1 12-192-1,-1 1 48 1,-1 0 8-16,1 0-56 0,-3-4-168 15,-1-9-752-15,-4 3-1040 0,0-19-1065 16,-4-12-2328-16</inkml:trace>
  <inkml:trace contextRef="#ctx0" brushRef="#br0" timeOffset="151190.37">18714 13173 6225 0,'0'0'2416'0,"0"0"-1343"15,0 0-401-15,87-67 472 0,-50 64 0 16,2 3-536-16,5 6-272 16,4 17-320-16,-1 8 24 0,-10 10-40 15,-9 7-168-15,-20 3 160 16,-8 3-376-1,-28-3-120-15,-17-4 200 16,-10-2 224-16,-9-7 80 0,1-6 8 0,-6-7 8 16,14-6-16-16,11-3-1168 31,12-13-1577-31,20-3-4064 0</inkml:trace>
  <inkml:trace contextRef="#ctx0" brushRef="#br0" timeOffset="151491.16">19753 13134 2832 0,'0'0'9162'0,"0"0"-7346"16,0 0-663-16,0 0 175 15,0 0-104-15,0 0-784 16,0 0-440-16,-103-6 16 0,64 41-16 15,-2 10 152 1,9 9-152-16,5 6 0 16,11 4 104-16,12-1-104 0,4 0 0 0,8-2 0 15,23-4-152-15,5-6-16 16,9-13-576-16,2-10-416 16,16-18-224-16,-3-10-1657 0,-11-3-4409 15</inkml:trace>
  <inkml:trace contextRef="#ctx0" brushRef="#br0" timeOffset="151991.97">20097 13176 6833 0,'0'0'2048'15,"0"0"-55"-15,0 0-121 16,0 0-335-16,0 0-961 15,0 0-576-15,0 0-168 0,4 76 168 32,-13-22 72-32,-3 6 80 15,1 4-152-15,-2 3 0 0,2-7 80 0,-2-3-80 16,-2-13-144-16,7-5-496 16,-5-11-297-16,10-12-423 0,-1-10-264 15,4-6 383 1,0-12 1161-16,7-20-536 15,10-13-240-15,11-18 584 16,19-26 128 0,13-16 144-16,-4-6 56 15,-8 22 600-15,-16 22 560 16,-17 26 393-16,2 6-41 0,-6 0 32 16,1 1-359-1,1 5 55-15,-6 16-200 16,-3 7-208-16,-4 6-496 0,0 0-392 15,0 16-424-15,0 16 168 0,0 9 256 16,4 13 104-16,-4 3-96 0,4 3-8 31,8 4 8-31,0-4 0 16,4-3 112-16,4 1-120 0,-4-11 0 16,-1-5-72-16,2-7-112 15,-6-4-688 1,2-9-936-16,-5-3-1153 15,-8-9-2760-15</inkml:trace>
  <inkml:trace contextRef="#ctx0" brushRef="#br0" timeOffset="152192.47">19905 13411 1304 0,'0'0'10802'15,"0"0"-9578"-15,84-13-936 0,-13 7 385 16,30 3 87-16,22 3-384 16,1 0-376-16,-17 0-96 15,-31 0-1160-15,-37 0-3081 16</inkml:trace>
  <inkml:trace contextRef="#ctx0" brushRef="#br0" timeOffset="152508.84">20722 13465 704 0,'0'0'8930'0,"0"0"-7338"0,0 0-1080 15,0 0 664-15,84 0 313 16,-61 0-793-1,-3 12-384-15,-3 1-160 16,-6 3-144-16,-7 3 120 0,-4 3-120 16,-4 4-8-16,-16 6 176 0,-8-1-56 15,5 1-48-15,3-6-72 16,3 2 0-16,10-6-32 16,7-2 32-1,0-8-80 1,24-2-40-16,15-4-208 15,10-6-632-15,30-10-657 16,-11-12-1319-16,-4-6-4426 0</inkml:trace>
  <inkml:trace contextRef="#ctx0" brushRef="#br0" timeOffset="152825.23">21057 12947 9594 0,'0'0'2120'0,"0"0"-672"0,0 0-327 16,0 0-249-16,95 19-152 15,-44 13-184-15,2 13-80 16,10 15 40-1,-7 3-256-15,-7 4-160 16,-10 3 40-16,-24-9-112 16,-6 5 64-16,-9 10-72 0,-28-6 0 0,-32 9 144 15,-27 4-144-15,-22-16-872 0,14-7-1776 32,20-31-5002-32</inkml:trace>
  <inkml:trace contextRef="#ctx0" brushRef="#br0" timeOffset="153580.54">21817 13490 2760 0,'0'0'6153'0,"0"0"-5320"31,0 0-633-31,0 0 376 0,0 0 1016 16,0 0-168-16,104 19-631 0,-52-12-233 0,3-4-64 15,1 0-192-15,-7 0-128 16,-2 1-176-16,-6-4 0 0,-6 0-8 31,-12 0-440-31,-2-4-344 16,-10-9-593-16,-11-18-1111 16,0 2-1553-16,0 0-1304 0</inkml:trace>
  <inkml:trace contextRef="#ctx0" brushRef="#br0" timeOffset="153812.41">22144 13189 176 0,'0'0'8809'16,"0"0"-6992"-16,0 0-993 15,0 0 40 1,0 0 32-16,0 28-504 16,0 4 721-16,4 9 95 31,0 7-288-31,5 3-408 0,-2 6-152 0,5-3-184 15,1 0 80-15,2-3-184 16,-2-4 0-16,-2-5-72 0,4-4-248 16,2-6-648-16,19-4-736 0,-5-12-1105 31,1-3-3080-31</inkml:trace>
  <inkml:trace contextRef="#ctx0" brushRef="#br0" timeOffset="154028.5">22773 13477 7785 0,'0'0'4873'16,"0"0"-3368"-16,0 0-193 0,0 0-120 15,0 0-552-15,0 0-512 31,0 0-128-31,0 0-80 0,49 7-864 16,-14 2-1465-16,-3-2-2240 0,0-1-1944 16</inkml:trace>
  <inkml:trace contextRef="#ctx0" brushRef="#br0" timeOffset="154182.12">23136 13512 1088 0,'0'0'8442'15,"0"0"-5962"-15,0 0-1784 16,0 0-336-16,0 0 312 0,0 0-303 15,73-28-369-15,-58 25-617 16,21 3-2055-16,-8-4-1761 31</inkml:trace>
  <inkml:trace contextRef="#ctx0" brushRef="#br0" timeOffset="154297.99">23542 13477 4672 0,'0'0'5210'31,"0"0"-4586"-31,0 0-376 16,0 0-96-16,0 0-152 0,0 0-1008 15,0 0-2865-15</inkml:trace>
  <inkml:trace contextRef="#ctx0" brushRef="#br0" timeOffset="154460.73">24001 13411 11450 0,'0'0'2048'16,"0"0"-1223"-16,0 0-417 15,0 0 472-15,0 0-416 32,0 0-464-32,91-35-200 0,-78 35-2241 15,-5 0-3936-15</inkml:trace>
  <inkml:trace contextRef="#ctx0" brushRef="#br0" timeOffset="178772.73">3295 15084 6089 0,'0'0'2032'0,"0"0"-527"15,0 0-17-15,0 0-152 16,0 0-232-16,0-9-519 16,0 9-209-16,0 0 104 15,0 0-96-15,0 0-16 0,0 0-184 16,0 0-136-16,0 0 104 15,0 0-152-15,0 6-8 0,0 13 8 32,0 6 176-32,0 7 176 15,0 6-240-15,0 0-104 0,0 1 136 16,0 2-144-16,0-6 0 0,0 0-8 16,0-7 8 15,0 1-160-31,3-4-264 0,-3-3-528 15,4-2-16-15,-4-5-577 16,0-5-487-16,4-10-329 0,-4 0-855 16,0 0-1265-16</inkml:trace>
  <inkml:trace contextRef="#ctx0" brushRef="#br0" timeOffset="179158.12">3622 14929 5497 0,'0'0'1848'16,"0"0"-712"-16,0 0-280 0,0 0 89 15,0 0-329-15,0 0-496 16,0 0-112-16,3 15-8 15,-3 7 416 1,0 4 400 0,0 0-152-16,0 5-72 0,0-2-192 15,0 6-143-15,0 3 95 16,0 0-168-16,-3 6-40 16,-2-2 112-16,1-1-200 0,4 0-40 31,-4-6 32-31,4-7-48 15,0 2-408-15,0-8-553 0,0-7-487 0,0-2-600 16,0-13-297-16,0 0-655 0,4 0-977 16</inkml:trace>
  <inkml:trace contextRef="#ctx0" brushRef="#br0" timeOffset="179505.87">3869 14932 3936 0,'0'0'2193'16,"0"0"-1449"-16,0 0-248 0,0 0 472 0,0 0-200 15,0 0-511-15,0 0-169 0,0 0 88 31,4 38 712-31,-4-6-64 16,0-1 24-16,0 8-80 16,0-2-168-16,0 5-216 0,0-4 25 15,0 3-329-15,0-6 0 16,0 0-32-16,0-6-32 16,0-7-16-1,-4 0-96-15,4-9-537 16,0-1-319-16,-5-8-792 15,5-4-529-15,-8 0-1911 0</inkml:trace>
  <inkml:trace contextRef="#ctx0" brushRef="#br0" timeOffset="179806.64">3749 14713 4176 0,'0'0'4353'0,"0"0"-3448"16,0 0 175-16,0 0 0 16,0 0-224-16,0 0-448 0,0 0-304 31,0-38-32-31,0 38-72 15,0 0 0-15,0 0-48 16,0 0 8-16,0 0-328 16,-4 0-576-16,-5 6-920 0,2 3-2033 31,-5 4 1168-31</inkml:trace>
  <inkml:trace contextRef="#ctx0" brushRef="#br0" timeOffset="180060.55">3573 14884 8145 0,'0'0'2353'0,"0"0"-1033"16,0 0 8-16,0 0-183 0,0 0-265 15,-20-83-480-15,16 74-96 16,0 3-208-16,4 3-32 0,-3-4-64 31,3 7-64-31,0 0-232 16,0 0-616-16,-4 0-841 0,0 0-791 0,-13 13 631 15,2 3-2512-15,-1-1 329 0</inkml:trace>
  <inkml:trace contextRef="#ctx0" brushRef="#br0" timeOffset="180330.16">3319 14973 4416 0,'0'0'1913'15,"0"0"-953"1,0 0 520-16,0 0 177 0,0 0-193 16,0 0-496-16,-36-70-192 15,36 51 57 1,0 0-305-16,0 3 80 15,0 4 152-15,-5 2-192 0,1 1 8 32,4 2-304-32,-4 7-176 15,4 0-96-15,-3 0-576 16,3 0-1328-16,0 19-2393 0,0 0 1416 0,0 0-3008 16</inkml:trace>
  <inkml:trace contextRef="#ctx0" brushRef="#br0" timeOffset="180931.61">4015 14579 7209 0,'0'0'2521'0,"0"0"-505"0,0 0-480 0,0 0-263 15,0 0-417-15,0 0-664 0,-7-6-192 16,7 6-96-16,7 0-304 0,14 6 144 16,7 10 184-16,7 3 72 31,5 10 56-31,8 5-56 16,4 11 0-16,-1 6 64 0,-2 6-16 15,-2 7 24-15,-11 3 56 0,-9-1-128 16,-14 10 264-16,-13 16-112 15,-16 10 96-15,-28 6 40 16,1-19-88 0,2-26-144-16,13-22-56 0,0 7-968 15,0-7-1225 1,5-9-3792-16</inkml:trace>
  <inkml:trace contextRef="#ctx0" brushRef="#br0" timeOffset="181626.95">5669 15361 7585 0,'0'0'2281'0,"0"0"-601"31,0 0 224-15,0 0 129-16,0 0-553 0,0 0-728 15,0 0-456-15,0 0-288 16,-11-23-16-16,11 46-280 0,0 8 240 15,0 27 48 1,0 24 16 0,7 29 72-16,5 9 24 0,-3-2-112 0,2-7 200 15,-3-22-200-15,-4-13 48 16,-1-18-48-16,-3-17-232 0,0-6-496 16,0-4-576-16,0 8-809 15,0-11-1751-15,-3-15-529 0</inkml:trace>
  <inkml:trace contextRef="#ctx0" brushRef="#br0" timeOffset="181980.73">5613 15287 9057 0,'0'0'1569'15,"0"0"-1121"-15,0-79-40 0,20 47 288 16,8 4-144 0,4 5-296-1,8 7-152-15,4 4-104 16,0 9 0-16,-5 3-80 0,2 3 72 0,-9 19-88 31,-5 10 96-31,0 12 8 16,-10 1 184-16,-6 9 0 0,-2 0 16 15,-9-4 24-15,0 4 121 32,-9-3-25-32,-14 0 256 0,-9-3-32 15,-12 0-24-15,-12-7-40 16,0-3-232-16,-3-10-208 0,3-6-48 0,8-12-584 16,12-13-936-16,12-16-2641 0,17-4-5433 15</inkml:trace>
  <inkml:trace contextRef="#ctx0" brushRef="#br0" timeOffset="182350.49">6753 14979 6857 0,'0'0'5433'0,"0"0"-4473"31,0 0-159-31,0 0-41 0,0 0 184 16,0 0-544-16,0 0-400 16,-104 58 160-16,56-14 240 15,-3 19 72-15,-9 23 136 0,4 16 56 0,17 3-143 16,15-10-153-1,16-22-72-15,8-19-104 16,8-13-184-16,16-3-8 0,11 3 88 16,9 7-88-16,28 6-8 15,24-13-256-15,15-12-432 0,-11-13-241 16,-9-16-607-16,-32-19-2561 31,-27 0-5841-15</inkml:trace>
  <inkml:trace contextRef="#ctx0" brushRef="#br0" timeOffset="183383.84">7203 15433 9658 0,'0'0'3288'0,"0"0"-2071"15,0 0-193-15,0 0-24 0,0 0-600 16,0 0-400-16,-11 29-184 16,11 0 176-1,11 6 8-15,5 2 0 0,8 2 0 16,4-1 0-16,4-10 0 16,7 1 32-1,-2-7-32-15,6-12-8 0,1-4-144 16,0-6-112-16,-1-3-72 31,-2-13-232-31,-9-9-104 0,-4-10 255 16,-13-3 121-16,-7-7 296 15,-8-9-48-15,0-6 48 16,-8-1 16-16,-12-2 96 0,-8 6 80 0,1 3 217 0,-1 3-81 31,0 3 56-31,4 7-64 16,7 3 40-16,2 3 128 0,7 0-416 15,5 0-64-15,3 7-8 16,3-4 0-16,13 3-48 16,8 4-40-1,8-1-24-15,0 1 104 32,3 6-40-32,6 0-32 0,-5 6 72 0,-1 4 0 15,-3 6 0-15,-4-1-88 16,4 4 96-16,-4 0 24 15,4 10-8-15,0 12 32 0,-1 7 0 16,-3 6 80 0,-3 9 112-16,1 7-24 15,-1 3 64-15,-5 3 72 0,4-3-200 16,-9 0 40-16,2 0-112 16,-9 0 48-16,-5 0 136 0,-3 0-40 15,-3 0 168-15,-14 0 233 16,2-6-113-16,-6-1-72 15,6-9-128-15,-1-3-240 16,8-6 8-16,8-4-80 0,0 1-88 16,0-8 80-16,11-1-96 15,14-5 104-15,6 1 48 0,9-7-48 47,4-2 32-47,9-4-32 16,1-10-616-16,2-12-560 0,12-29-689 0,-12 3-2616 15,-16-3-5281-15</inkml:trace>
  <inkml:trace contextRef="#ctx0" brushRef="#br0" timeOffset="184000.73">8670 14751 8041 0,'0'0'2697'0,"0"0"-1129"15,0 0-792-15,0 0 40 0,0 0 169 16,0 0-209-16,32-29-504 16,-9 29-272-16,9 13 0 15,12 12 8-15,7 7 40 0,9 16 128 31,0 6 64-31,0 6 8 16,3 0 96-16,-3 4-224 16,0 12 40-16,0 10 136 0,-8 15-224 15,-20 1 56-15,-12-16-56 0,-20-20 0 16,-5-2 144-16,-31 12-160 16,-11 7-8-1,-16 8-48-15,-1-17 0 16,-1-11-896-16,14-18-1464 0,7-17-4042 15</inkml:trace>
  <inkml:trace contextRef="#ctx0" brushRef="#br0" timeOffset="186257.12">9976 15494 9554 0,'0'0'4328'15,"0"0"-3303"-15,0 0-49 16,0 0 312-16,0 0-272 0,0 0-295 31,-11 0-609-31,11 0-112 16,0 0 56-16,4 0-40 0,15 0 112 15,9 0 40-15,28 0 176 0,28-3 120 16,19-10-272-16,0 3-80 16,-15 1-48-1,-32 5-64-15,-16 4-136 16,0 0-1032-1,0 10-905-15,-1 3-999 0,-15-4-2914 16</inkml:trace>
  <inkml:trace contextRef="#ctx0" brushRef="#br0" timeOffset="186504.52">10064 15830 9329 0,'0'0'6050'16,"0"0"-5162"-16,0 0-816 0,0 0 536 16,0 0 424-16,0 0-360 15,124 3-199-15,-29-16-65 0,25-5-104 16,3 2-80-16,-20 0-184 16,-26 9-40-16,-34 5-296 0,9-2-1201 15,-12 1-1231 1,-5 0-3602-16</inkml:trace>
  <inkml:trace contextRef="#ctx0" brushRef="#br0" timeOffset="186991.56">11797 15097 9394 0,'0'0'3152'16,"0"0"-847"-16,0 0-729 16,0 0-344-16,0 0-71 15,0 0-385 1,0 0-776-16,0 0-200 15,0 0 200-15,0 66 64 16,0-11 240-16,0 14-88 0,8 1-72 0,4 0 56 16,0-3-136-16,-4-13-56 15,4 3 240 1,0-6-232-16,-5-4 16 16,2-9-32-16,-5-3-144 15,-4-9-272-15,0-4-800 0,0-3-521 16,0-10-1135-16,-13-9-2986 0</inkml:trace>
  <inkml:trace contextRef="#ctx0" brushRef="#br0" timeOffset="187306.55">11809 15068 5417 0,'0'0'2520'0,"0"0"-767"16,0 0 607-16,0 0 129 31,0 0-561-31,0 0-760 16,0 0-536-16,-4-38-39 0,-8 38-361 15,-12 16-120-15,-12 6-56 16,-7 4 160-16,-5 2 56 15,-1 4-264-15,10-3-8 0,3-1 0 16,8 1-272-16,13 12-1153 31,2-9-1687-31,13-7-4218 0</inkml:trace>
  <inkml:trace contextRef="#ctx0" brushRef="#br0" timeOffset="187792.39">11518 15944 7641 0,'0'0'4873'0,"0"0"-4249"15,0 0-136-15,0 0 921 16,0 0-329 0,0 0-784-16,0 0-200 0,48 4-8 15,-8-4 416-15,27 0-56 0,25 0-240 16,24-10 160-16,-13 1-128 0,-19-1 8 16,-28 0-55-16,-20 7-105 46,-1 0-16-46,-3-3-72 0,-4 3-16 16,-7 0-32-16,-14 3-369 16,1-4-631-16,-8 1-1200 0,0 3-3714 0</inkml:trace>
  <inkml:trace contextRef="#ctx0" brushRef="#br0" timeOffset="197813.9">17324 15487 9009 0,'0'-9'4401'0,"0"6"-2896"15,0 0-273-15,0-1-160 16,0 4-24-16,0 0-111 0,0 0-209 31,0 0-504-31,0 0-152 16,0 7-72-16,4 5-160 0,-4 17 160 31,3 12 184-31,1 22 64 0,0 23 144 0,0 16-120 16,0 9-80-16,0-22-56 0,-4-22-128 31,5-20 200-31,-2-12-208 15,-3 3 0-15,8 0 0 16,-8 4-448-16,4-11-432 0,0-5-392 16,0-4-249-16,-4-9-439 0,0-13-1017 0,0 0-1888 15,-8-10 768-15</inkml:trace>
  <inkml:trace contextRef="#ctx0" brushRef="#br0" timeOffset="198145.71">17248 15538 3088 0,'0'0'4801'31,"3"-111"-3689"-31,10 76 73 16,2 0-201-16,6 0 96 0,3-3-128 16,-1 13-344-16,13 6-392 15,0 6-111-15,15 6 79 16,2 5-184-16,10 2 120 0,-3 12-56 15,-4 10-64-15,-9 7 0 16,-2 6 0-16,-17 6 0 16,-13 7 72-16,-7-1-8 0,-8 4 64 15,-16 3 104-15,-19-3 48 32,-21 3 176-17,-32 0-128-15,-28-3 56 0,-4-7-72 16,25-15-152-16,27-13-32 15,33-10-128-15,14 0-312 0,18-6-680 16,-1 0-1537-16,4 0-3576 16</inkml:trace>
  <inkml:trace contextRef="#ctx0" brushRef="#br0" timeOffset="198484.34">18550 15357 3528 0,'0'0'5601'15,"0"0"-3888"-15,0 0-81 0,0 0-320 16,0 0 1-16,0 0-257 16,-47-67-448-16,19 67-312 0,-12 19-248 31,-4 10 56-31,-12 25 240 15,-8 26-136 1,1 21 80-16,3 17 64 0,20-7-112 16,20-7 105-16,20-15-273 15,4-16-64-15,16-15 56 16,16-17-64-16,24 0-88 16,39 3-96-1,29-2-129-15,7-20-575 0,-35-19-3313 16,-40-9-6793-16</inkml:trace>
  <inkml:trace contextRef="#ctx0" brushRef="#br0" timeOffset="199652.42">18997 15538 3272 0,'0'0'5009'16,"0"0"-3208"-16,0 0 279 0,0 0-464 15,0 0 321-15,0 0-249 16,4-41-672-1,-4 41-383-15,0 0-217 16,0 0-160-16,4 0-256 0,-4 16-32 31,0 9-184-31,3 26 216 16,5 22 216-16,-3 3-16 0,3-6-32 16,-4-6-120-16,-4-17 80 15,0 7-128-15,0 3 8 0,0-9-8 0,0-4-160 16,-4-12-560-1,0-6-657-15,4-4-895 16,0-13-2201-16,0-9-1560 0</inkml:trace>
  <inkml:trace contextRef="#ctx0" brushRef="#br0" timeOffset="199936.96">19176 15462 3848 0,'0'0'4537'16,"0"0"-2744"15,0 0-337-31,0 0-416 16,0 0 184-16,0 0-239 15,0 0-353-15,0 0-440 0,87-44-120 16,-39 40 128-16,8 4-136 0,0 0-56 15,-1 0 112-15,-10 0-120 16,-10 6-136-16,-14 1-904 16,-14 3-1097-16,-18 12-767 15,-17-3 367-15,-13 0-1984 0</inkml:trace>
  <inkml:trace contextRef="#ctx0" brushRef="#br0" timeOffset="200106.22">19008 15703 256 0,'0'0'2680'0,"0"0"-767"0,0 0-761 16,0 0 504-16,0 0 361 0,112-3-465 15,-56-3-680-15,4 3-376 16,4-4-264 0,0 4-160-16,-9 3-72 15,-7 0-304-15,-20 13-1504 16,-17 2-1457-16,-6-2-2752 0</inkml:trace>
  <inkml:trace contextRef="#ctx0" brushRef="#br0" timeOffset="200337.97">18893 16084 3088 0,'0'0'4969'0,"0"0"-3721"15,0 0-287-15,0 0 791 16,112 3-176-16,-21-3-351 16,29 0-569-1,7 0-296-15,-19 0-136 0,-32 0-160 16,-33 0-64-16,-2 0-800 0,-10 0-1897 16,-3-3-2256-16</inkml:trace>
  <inkml:trace contextRef="#ctx0" brushRef="#br0" timeOffset="200923.89">19889 15259 7345 0,'0'0'4433'16,"0"0"-2793"-16,0 0-167 0,0 0-313 15,0 0-176-15,0 0-240 16,0 0-464 15,0 0 16-31,107 57 73 0,-62-16 47 16,2 10 32-16,5 6-192 16,-4 7-32-16,-4 15 152 0,-1 16-192 15,-15 13 80-15,-15 3-128 16,-13-9-48-16,-28-22 40 31,-8-23-128-31,-28 0-72 0,-36 3-520 0,-20-3-1264 0,13-6-2329 16,20-26-6442-16</inkml:trace>
  <inkml:trace contextRef="#ctx0" brushRef="#br0" timeOffset="201895.1">16479 15662 6361 0,'0'0'1920'15,"0"0"-455"1,0 0 287-16,0 0-120 0,0 0-199 15,0 0-321-15,7-22-376 16,-3 22-168-16,-4 0-120 0,0 0-152 0,0 0 96 16,0 0-296-16,-15 10-88 47,-9 8 96-47,-16 8 168 0,-12 9 33 15,-8 3-121-15,-7 6-176 16,-5 1 216-16,8-4-216 0,8 0 56 15,8-9-64-15,13-4-8 16,14-5 8 0,10-7-160-16,3-7-56 15,8-3 152-15,0 4-96 0,15 0 112 0,13 2 48 16,17-2 56-16,26 0 176 0,29-1-120 16,23-6-64-16,-3 3 128 15,-21 1-176-15,-23-1-16 31,-36 0-576-31,-12 1-929 0,-4 2-903 16,-5 1-2313-16,-6-4-1377 0</inkml:trace>
  <inkml:trace contextRef="#ctx0" brushRef="#br0" timeOffset="202142.46">16028 16243 4793 0,'0'0'5889'31,"0"0"-4729"-31,0 0-704 0,0 0 32 16,0 0-200-16,0 0 312 0,48 35 361 16,0-22 31-16,20 0-208 15,24-4-360-15,-5 0-120 0,-4-5-168 0,-19-1-136 16,-16-3-1448-16,-4 0-2449 31,-12 0-1744-31</inkml:trace>
  <inkml:trace contextRef="#ctx0" brushRef="#br0" timeOffset="202790.79">15351 15668 7329 0,'0'0'2169'16,"0"0"-529"-16,0 0-64 15,0 0-127-15,0 0-593 0,0 0-424 16,0 0-176-16,-111-3 96 15,79 22 168-15,-9 6-120 16,6 7-120-16,-1 6 40 0,0 3-120 16,8 11-8-16,8 2-120 15,12 0-64-15,8 6 104 16,4-3-112 0,24-3 0-16,16-3 48 15,11-10-48-15,22-6-8 0,22-13-128 16,-7-12-96-16,-8-10 216 0,-17 0 24 15,-27-16-8-15,-5-9 8 16,-2-7 0-16,-21-25 64 0,-12-26-8 16,-12 4-56-1,-16 5 264 1,-4 14 96-16,-8 19 105 16,-4 3-33-16,-8 3-48 15,1 16-208-15,-1 6-184 16,4 13-192-16,4 0 144 0,9 23-488 15,7 5-537-15,15 23-615 32,13-4-1257-32,0-8-3128 0</inkml:trace>
  <inkml:trace contextRef="#ctx0" brushRef="#br0" timeOffset="203793.28">21168 15618 288 0,'0'0'6721'0,"0"0"-4721"31,0 0-495-31,0 0-89 0,0 0 352 16,0 0 81-16,0 0-841 0,0 0-488 16,32-32-216-16,-32 32-152 15,0 0-40-15,-12 0-112 0,-12 12 0 16,-12 5 56 0,-16 5 24-16,-8 3-8 31,-3 0-64-31,3 1 0 0,5-4 40 15,10-3-48-15,14 0 8 16,6-6-56-16,18-4 24 0,-1 4-24 31,8-1-72-31,0 5 72 16,4-2 48-16,16 5-48 0,12 2 48 16,11-3 120-16,13 0 8 0,12 0 48 0,3-7-104 15,6 1-64-15,-6 0-8 0,-4-4-256 16,-11 1-656-16,-11-7-560 31,-13 4-649-31,-21-4-911 16,-7-3-1057-16,-4 0-1464 0</inkml:trace>
  <inkml:trace contextRef="#ctx0" brushRef="#br0" timeOffset="204031.55">20674 16148 4624 0,'0'0'1273'0,"0"0"495"0,0 0-216 15,0 0 337-15,0 0-97 32,0 0-263-32,0 0-41 0,112 60-432 15,-45-53-408-15,21 2-80 0,-4 0-296 16,-5-2-112-16,-11-1-96 15,-20-2-64-15,4-4-128 0,16 0-848 0,-21 0-1280 32,-7-10-2857-32</inkml:trace>
  <inkml:trace contextRef="#ctx0" brushRef="#br0" timeOffset="204517.16">22507 15389 6617 0,'0'0'2632'16,"0"0"-143"-16,0 0-569 15,0 0-375-15,0 0-577 0,0-3-408 16,0 15-560-16,0 8 0 31,0 14 208-15,0 8 328-16,0 8-32 0,0 8-288 15,0 5-56-15,0 10 209 0,4 19-273 16,4 13 0-16,-5-10-96 16,-3-25 8-1,0-25 144-15,0-20-152 16,0-3-224-16,-3 4-369 15,-9-4-695-15,-4-16-1120 0,4-6-2177 16,-4 0-1745-16</inkml:trace>
  <inkml:trace contextRef="#ctx0" brushRef="#br0" timeOffset="204817.89">22582 15418 7577 0,'0'0'2641'0,"0"0"-401"0,0 0-680 16,0 0-367-16,0 0-41 0,0 0-400 0,-114-70-320 15,65 63-72-15,6 1 8 16,-2 6 89-1,6 0-209-15,3 6-232 16,4 10-8-16,8 10-8 16,0 5-377-16,9 10-479 0,2 20-936 31,5-7-2009-31,5-9-3352 0</inkml:trace>
  <inkml:trace contextRef="#ctx0" brushRef="#br0" timeOffset="205303.49">21961 16376 9297 0,'0'0'2697'0,"0"0"-2057"16,0 0-488-16,112 0 592 0,-41 0 577 16,25 0-337-16,23 7-304 15,9-1-144-15,-9-2-40 16,-10-4-80-16,-14 0-144 16,-20 0 104-16,-15 0-231 15,-12-4-57-15,-12 4 24 0,0-3-64 16,-1 3-48-16,1 0 0 15,-16 0-128-15,-4 3 40 32,-16 3-1033-32,-12 14-1199 0,-16-5-705 15,-7-2-2424-15</inkml:trace>
  <inkml:trace contextRef="#ctx0" brushRef="#br0" timeOffset="207772.16">7143 16332 440 0,'0'0'152'0,"0"0"2952"0,0 0-1023 15,0 0-953-15,0 0-168 32,0 0 184-32,0 0 49 0,0 0-169 0,0 6-360 0,0-6-120 15,0 0 0-15,0 0-112 16,0 0-104-16,0 0 137 16,0 0-49-16,0 0 144 0,0 0-32 15,0-9-128-15,0-7-400 0,0-3-112 31,4 0-16-15,13-6 56-16,-2 5-48 16,5 1 32-16,5 3-8 15,-2 1-72-15,5 5 168 0,0 1-88 16,-4 2-56-16,0 4 136 16,-1 3-168-16,-3 0 72 15,1 6 0-15,3 7 88 16,3 3 16-16,-3 3 0 15,4 0 8-15,0 7 0 0,0-4 0 16,0-3 32-16,-4 0-40 16,-1-7-264-16,1-2-176 0,-7-4-313 31,-2-3-87-31,-2-3 224 16,-6 0 232-16,1-3 376 15,-4-13 0-15,-4-2 8 16,0-8 168-16,0-2 24 0,-8-1-128 15,0 0 88-15,0 0 104 16,4 7 312 0,0 7-56-16,4 8 225 15,0 1-121-15,0 6-472 16,0 0-144-16,0 0-272 0,0 6-136 0,8 7 304 16,4 3 96-16,0 3-41 15,4 3 41-15,-4 0-136 16,0 0-200-1,-4-3-40-15,-4 4-24 16,-4-7 104-16,0-1-136 16,0 1-56-16,0-6 112 0,0-4-8 0,-4-3 8 31,0 1 48-31,0-4 336 16,-4 0 208-16,8-7-208 0,-4-9 0 15,4-2 0-15,0-8 56 16,0-2 24-16,7-1-72 0,10 6 0 0,3-2 200 15,-1 9-112 1,6 7-88-16,-1-1 112 31,0 7-32-31,-1 3-40 0,5 0-48 16,-4 0 8-16,0 6 112 16,0 7-112-16,-1 0 8 0,2 3-16 15,-5-1 16-15,-1 2 56 16,1-5-72-16,1 1 0 15,2-1 80 1,-3-2-80-16,0-3 48 0,5-1-40 16,-2-6 48-16,1 0 96 0,0 0-96 15,4-6-40-15,-4-7 40 0,-9-3 48 16,6-3-8 0,-6-4-48 15,-7-2-48-31,1-7 88 0,-2-3-88 15,-7-6-360-15,0 3-672 16,0-3-417-16,-11 16-807 0,-6 5-4600 0</inkml:trace>
  <inkml:trace contextRef="#ctx0" brushRef="#br0" timeOffset="-189700.51">15904 17310 8729 0,'0'0'1961'15,"-31"-4"-1313"-15,15 2-488 0,0-8 256 16,4 4 760-16,1-4-215 0,-2 1-601 0,5-4-64 31,8-6-184-31,-4-3 0 16,4-4-48-16,0-9-48 0,12-3 64 15,4 0-80-15,4 3 0 0,12 3-8 16,4 7 8-16,15 3-88 16,17 3 24-1,28 6 64-15,19 13 160 16,17 0-152-16,-13 22 48 16,1 17 40-1,-8 5-80-15,-5 10-8 16,9 0-8-16,-4-4 8 0,-5 2 56 15,-3-11-64-15,-1-6 0 16,-7-4 0-16,-5-12 0 0,1-3 0 0,0-10 0 31,-1-2 8-31,1-4-56 0,0-4 16 16,-5-11-32-16,5-11 8 0,-4-12 56 16,-17 0 40-16,-11-3-40 15,-20 3-184 16,-9-3 176-31,5-4-32 0,-8-6 40 16,-4 4 56-16,-7 8 160 16,-17 11 192-16,0 6-80 0,0 9 48 15,-4 4 0-15,-1 2-216 16,1 7-160-16,4 0-48 16,0 0-232-16,0 0-88 0,0 13-176 15,0 3 272-15,0 3 216 16,0 6-16-16,0 4 72 15,0 2 0-15,4 4 0 0,1 4 24 16,6-5-24-16,-3 8-8 16,5-7-88-16,2-1-160 15,1-5-104 1,0-3-217-16,-5-7-87 0,2-7-104 16,-9-2-256-16,0-7 232 0,-4-3 752 15,0 0 40-15,0-10 880 16,-12-12-680-1,3-13-144 1,2-3 152-16,3-10 40 0,4-2-56 16,0 2 80-1,8 7 32-15,8 9 368 0,4 7-343 16,7 9-281-16,5 6-48 16,9 7-48-16,6 3 48 15,1 0-17-15,4 3 17 0,7 10 17 31,6 0-17-31,14-1 0 16,13 7 32-16,16 10 40 0,6 6 8 0,-5 6-24 0,-6 4-48 16,-4 5 104-16,9 1-112 15,4 3 136-15,7 3-8 16,4-2-64 0,1-5-8-16,-1-11-56 15,-11-11 16-15,-9-12 144 0,2-13-152 16,-6-3 112-1,-3-13 24-15,3-12 264 16,-4-16 96 0,-3-14-96-1,-4-14-104-15,-4-14 184 0,-13-12-232 16,-7-7-88-16,-12 1-40 16,-16 8 0-16,-8 21 112 0,-12 18-176 15,-8 19-56-15,0 9 112 0,-5 4-112 16,1 6-8-16,1 0 0 0,-5 10-320 31,0 6-688-31,-20 13-1664 16,-12 9-2129-16,-7-3-1961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11:04:32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3650 9671 3328 0,'0'0'2993'0,"0"0"-753"16,0 0-335 0,0 0-457-16,0 0-112 0,-21-22 337 31,21 19-441-31,0-1-344 15,0 4-120-15,0 0-232 0,0 0-135 16,0 0-145-16,0 0-248 16,0 0 56-16,0 0-64 15,0 0-224-15,0 4-17 0,0 8-71 0,8 7 312 0,8 10 0 32,-4 2 8-32,8 4 24 15,0 0-32-15,-4-3 8 0,-4-3 72 16,4-4-80-16,-8-6 0 15,-1-3 0-15,-3-10-24 0,0 0-80 16,1-6 32-16,-5 0 40 16,12 0 32-1,-1-22 232-15,13-6 329 0,12-20-337 16,16-15-216-16,0-4 200 16,4-3-208-16,-1 0-72 15,-10 13 72-15,-2 0-72 31,-7 16 72-31,-12 9-48 16,-13 13-280-16,-2 10 63 0,-9 5-415 16,0 4-200-16,0 0-512 15,-13 19-2601-15,-6 7-288 16,-5-1-1128-16</inkml:trace>
  <inkml:trace contextRef="#ctx0" brushRef="#br0" timeOffset="1001.11">3976 11389 7217 0,'0'0'2072'0,"0"0"-1191"0,0 0 127 16,0 0 224-16,0 0 272 16,0 0-279-16,0 0-473 0,-4-10-192 15,4 10-520-15,0 0 32 16,0 0-120 0,0 0 48-16,0 3-112 15,0 10-40-15,0 9 152 0,4 9 368 16,0 11-248-16,-1 3-24 0,1-1 200 15,1 0-288-15,-1-2 80 0,4-7-88 47,-4-10 8-47,-1-9 48 16,6-7-56-16,-5-5-128 0,4-4 120 16,-1 0 16-16,14-19 336 15,11-26 136-15,15-25-248 0,16-31-32 31,-7 5-200-31,-15 20 8 0,-18 22 16 0,-6 29-8 16,-10 3-16-16,6 2 48 16,-9 5-48-16,0 8 0 0,-4 4-584 15,0 3-592-15,0 16-856 0,0 3-2521 16,-13 0 176-16</inkml:trace>
  <inkml:trace contextRef="#ctx0" brushRef="#br0" timeOffset="2139.87">3960 14040 6873 0,'0'0'4065'15,"0"0"-2993"-15,0 0-112 16,0 0 185-16,0 0 95 0,-8 0-352 16,8 0-520-16,0 0 104 31,0 0-464-31,0 0-8 0,0 0 0 15,3 6-104-15,2 3 104 0,3 4-8 16,0 9 16-16,-1 7 200 0,2 3-200 16,-5 3 0-16,4 3 72 0,-4-3-16 15,-1 0 8-15,1-7-72 16,1-9 0 0,-1-3-160-16,4-9 160 15,-4-7-528-15,12 0 456 0,3-13 72 16,17-16 544-16,12-16-168 15,4-5-360-15,3-11 384 16,1-2-400-16,-7 9-72 0,-6 6-104 16,-7 7-472-1,-8 16-704-15,0-1-1113 16,-8 7-2600 0,-9 6-2592-16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10:42:29.9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2370 6334 336 0,'0'0'8361'16,"0"0"-6232"-16,-4 0-617 0,4-3 16 31,0 3 201-31,0 0-593 16,0 0-584-16,0 0-312 0,0 0-88 15,0 0 88-15,0 0-240 16,0 0 32-16,0 0-80 0,0 3-80 16,0 6-40-16,0 4 168 15,0 3 0 1,0 0 0-16,16 0-88 0,4 0 8 15,8-10 80-15,12 0 0 16,12-6 176-16,4-10-112 16,7-8 88-16,-3-14 0 0,-9 0-72 0,-2-9-72 31,-14-4 144-31,-11-9-152 0,-8-6-8 16,-8-6-40-16,-8-1 48 15,0 0 24-15,-16 4-8 16,-4 6 16-16,1 0 184 0,2 12-216 15,2 7 96 1,2 6 32 0,2 7-120-16,7 5 49 15,4 2-57-15,0-1-145 0,4-1 33 16,7 1 24-16,13-3 40 16,4 3-64-16,8 0-8 15,0 6 72-15,4 1 8 0,4 5-48 16,-5 4 0-16,6 3-8 0,-6 6 40 15,-3 13-48 1,-4 7-64-16,-8 9 160 16,0 9-72-16,-13 4 80 15,2 9 0-15,-13 3 16 0,0 13 80 16,-9 16-96 15,-18 13 0-31,-1-7 136 0,0-25-136 16,8-19 72-16,5-23 32 15,2 4-96-15,-2-3 160 16,2-4-168-16,9-3 0 0,0-9-88 16,4-6 80-16,0-4-112 31,8 0-48-31,12 0 168 0,16 0 112 0,7-3-64 0,26 0-48 16,-1-6-48-16,31-32-1360 15,-19 3-2729-15,-24-4-5553 16</inkml:trace>
  <inkml:trace contextRef="#ctx0" brushRef="#br0" timeOffset="231.93">3764 5880 12498 0,'0'0'3873'16,"0"0"-3449"-16,0 0-96 0,0 0 88 15,0 0 88 1,0 0-344-16,116-35-160 16,-64 22 0-16,-1 1-24 0,2 2-840 15,-14 4-320-15,-7 2-1025 32,-19 4-775-32,-6 4-1233 0,-7 5-592 0</inkml:trace>
  <inkml:trace contextRef="#ctx0" brushRef="#br0" timeOffset="416.01">3805 6051 1616 0,'0'0'2088'32,"0"0"-655"-32,0 0-361 15,0 0-32-15,0 0-136 0,0 0-48 16,0 0 25-16,0 0-153 31,8 67 856-31,31-67 281 0,13-7-601 0,8-8-592 16,8-1-376-1,-1-10-296 1,9-6-1216-16,-17 4-3473 16,-14 2-3737-16</inkml:trace>
  <inkml:trace contextRef="#ctx0" brushRef="#br0" timeOffset="1455.1">5020 5292 7273 0,'0'0'1952'15,"0"0"-1287"-15,0 0 199 32,0 0 776-32,0 0 137 15,4-76-977-15,-4 63-360 16,-12 4-128-16,3 0-120 0,-6 2-192 15,-9 4-120-15,-4 3 40 16,-12 0-48-16,-3 3 240 0,-5 10-112 31,4 6 0-31,7 3-104 16,9 0 96-16,5 3-88 0,11-2-104 0,4 2 192 16,4 4-160-16,4-4 80 15,0 1-48-15,16-1 24 0,0-3 112 16,12-2 8-1,4-2 8 1,7-1 184-16,6-2-192 0,-2-2 88 16,-3 0-96-1,0-4 0-15,-12 4 8 16,-5 0-8-16,-10 0-200 0,-9 2-40 16,-4 4-192-16,-8 6 432 31,-16 4 24-31,-12 3 400 15,-8 3 368-15,-3 3-304 0,-5-3-224 16,3 0-8-16,10-4-248 0,7-5-8 0,12-4-48 16,8-9-184-16,12 0-104 0,0-4-408 31,20-6 528-31,12 4 216 16,12-4 208-16,0-3-64 0,-1 0-144 15,-7 0 64-15,-8 0 0 16,-12 0-64-16,-8 0-112 0,-8 3 16 0,0 6-80 15,0 4 96 17,-8 13 80-32,-12 9 640 15,-4 6 16-15,-4 0-352 0,5 7-136 0,-1-7-96 16,4-6-64-16,4 0 40 16,7-7-48-16,6-2-88 15,3-1 80-15,0-9-120 31,3 0 104-31,14-7 24 16,7 1 152-16,12-3 264 0,7-7-8 16,9 0-120-16,8-17-288 15,19-30-312-15,-10 5-2112 0,-18-8-5034 0</inkml:trace>
  <inkml:trace contextRef="#ctx0" brushRef="#br0" timeOffset="2071.25">5609 5403 7401 0,'0'0'5257'16,"0"0"-3808"-16,0 0-489 15,0 0 72-15,0 0-264 16,0 0-648-16,0 0-120 0,0 23-472 16,0 5 472-16,0 14 152 15,0 5-32-15,0 8 32 0,0-5-32 31,0 4-40-31,0-3 88 0,0-4-168 16,0 4 0-16,0-10 112 0,0-2-112 16,0-4-448-1,8-1-880-15,1-8-1769 16,6-13-2784-16</inkml:trace>
  <inkml:trace contextRef="#ctx0" brushRef="#br0" timeOffset="2333.46">6096 5899 3752 0,'0'0'7218'0,"0"0"-6426"0,0 0-792 15,0 0-152-15,0 0 152 16,0 0 744-16,3 89-160 0,-3-51-208 31,-15 10-136-31,-9-1-40 16,-8 4 48-16,-9-7-248 0,-22 4-1048 15,12-13-1824-15,6-13-4170 0</inkml:trace>
  <inkml:trace contextRef="#ctx0" brushRef="#br0" timeOffset="2755.41">6382 5521 9009 0,'0'0'1641'0,"0"0"-649"15,0 0-88-15,0 0 416 16,0 0-319 15,88-51-425-31,-68 51-344 16,3 0-184-16,1 0-48 0,-3 9-24 16,-6 14-64-16,2 6 88 15,-10 6 88-15,-7 9 80 16,0 0 40-16,-24 7 296 0,1 0 248 15,-5-7-384 1,0-2-176-16,8-7-40 0,8-10-152 16,5-6-8-16,7-9-144 0,0-4-160 15,3-6 136-15,25 0 176 16,12 0 312-16,7-16 72 0,13-6-384 31,24-26-672-31,-13 4-1560 16,-19 3-4770-16</inkml:trace>
  <inkml:trace contextRef="#ctx0" brushRef="#br0" timeOffset="3002.92">7031 5715 10746 0,'0'0'4089'0,"0"0"-3665"16,0 0 160-16,0 0 8 15,0 0 128-15,0 0-296 0,0 0-80 32,105 44-48-32,-82-25-296 0,-11 10-80 15,-8 6 80-15,-4 9 0 0,-24 7 120 16,-19 6-104-16,-17 0-16 0,-4 3-592 16,-27 7-1360-16,18-19-1897 0,18-17-3921 15</inkml:trace>
  <inkml:trace contextRef="#ctx0" brushRef="#br0" timeOffset="4205.72">7406 5479 7329 0,'0'0'2441'0,"0"0"-1353"15,0 0-88-15,0 0 208 0,0 0-312 0,76-76-415 16,-44 61-353-16,7 5-16 0,6 0-112 31,-2 8-8-31,-3 2-48 16,-8 0-120-16,-8 2 96 15,-8 11-329-15,-8 6 217 0,-4 7 184 16,-4 2 8-16,-4 7 40 0,-16-3 112 0,-8 3-55 16,-8-3 327-1,4-4-264-15,8-9 64 16,5-3-216-16,11-6-8 15,8-7-224-15,0 0-280 0,8-3 247 16,20 3 257-16,7-3 128 16,13 4-7-1,4-1-57-15,-4 0-56 16,-5 3-8 0,-7 4 0-16,-12-1-128 15,-3 4 71-15,-14 6-119 16,-7 7 56-16,0 5 120 0,-20 4 48 15,-20 10 545-15,-8-1 127 16,-7-3-192-16,-5-3 32 16,4-3-352-16,8-10-208 15,9-8-104-15,14-17-984 16,14 0-601-16,11-10-2295 0</inkml:trace>
  <inkml:trace contextRef="#ctx0" brushRef="#br0" timeOffset="4459.51">8427 5820 6545 0,'0'0'5017'0,"0"0"-4345"0,0 0-672 31,0 0-88-31,0 0 88 0,0 0 720 16,-32 82 8-16,12-44-111 15,-8 7-393-15,-4-1-64 0,-4 7-40 16,-3-3-120-16,-6-1-600 16,-2-9-1089-1,6-9-1271-15,17-14-1665 16</inkml:trace>
  <inkml:trace contextRef="#ctx0" brushRef="#br0" timeOffset="4923">8757 5296 8385 0,'0'0'4985'0,"0"0"-4505"0,0 0-480 15,0 0-272-15,0 0-232 16,-12 54 504-16,-4-13 376 0,-4 10-192 0,4-1-56 16,4 4-120-16,5-2 0 15,7-15-8-15,0-2-72 16,4-9 72-16,20-13 0 16,8-7 0-16,7-6-48 15,13-16 32-15,3-16 32 16,-3-9 16-1,-3-4-32-15,-14 4 0 16,-11 6 320-16,-8 13 753 31,-12 9 471-31,-1 7-288 0,-3 6-712 16,0 3-544-16,0 16-504 16,-11 13 168-16,-1 9 336 0,0 13 8 0,-4 10 72 15,0 5-72-15,4 1-8 0,-4 0-272 31,4-6-688-31,5 6-1200 0,-2-20-857 16,9-15-2048-16</inkml:trace>
  <inkml:trace contextRef="#ctx0" brushRef="#br0" timeOffset="5139.1">9374 5715 10338 0,'0'0'2424'0,"0"0"-2400"0,0 0-24 16,0 0-224-16,0 0 224 31,0 0 536-31,5 101-112 0,-21-53-224 16,-9 3-72-16,-6 2 161 15,-9 1-265-15,-4-2-24 0,4-8-1145 0,4-16-1071 16,16-11-1761-16,9-14-1832 15</inkml:trace>
  <inkml:trace contextRef="#ctx0" brushRef="#br0" timeOffset="5439.88">9757 5381 14323 0,'0'0'2144'31,"0"0"-1520"-31,0 0-296 16,0 0-192-16,0 0-136 16,0 0-544-16,0 0 288 0,20 89 256 15,0-38-48-15,8-4 48 32,4 5 112-32,-1-2-40 15,-3-5-72-15,-3-4 0 0,-10-3-96 16,-11-6 88-16,-4-1-240 0,-19-2-48 15,-17-4 192-15,-20-2-280 0,-8-7-272 16,-36-16-881 0,21 0-439-1,11-16-1129-15</inkml:trace>
  <inkml:trace contextRef="#ctx0" brushRef="#br0" timeOffset="5593.49">9841 5175 12778 0,'0'0'2745'0,"0"0"-1361"16,0 0-968-16,0 0-288 15,92-57 144-15,-60 57-272 0,7 0-104 0,5 19-296 0,8 29-2104 16,-13-7-3122-16,-11 0-1199 16</inkml:trace>
  <inkml:trace contextRef="#ctx0" brushRef="#br0" timeOffset="5840.84">10180 5648 1096 0,'0'0'1672'16,"0"0"-120"-16,0 0-159 15,0 0-481-15,64 92 440 16,-53-64-456-16,-7 4-375 15,-4 7-57-15,0-1-248 32,-20 9 120-32,-12 1 104 0,-8 0-264 15,-7-4-176-15,-9 1-720 16,8-14-1209-16,12-12-2352 0</inkml:trace>
  <inkml:trace contextRef="#ctx0" brushRef="#br0" timeOffset="6295.32">10884 5289 6449 0,'0'0'6633'0,"0"0"-5368"16,0 0-633-16,0 0-424 0,0 0-208 16,0 0-296-1,0 0 296-15,-83 83 320 0,48-35-160 16,-6 6-72-16,9 3-24 16,4 0-64-16,13-3 8 15,2 0-64-15,13-10 32 0,0-6-72 16,13-6-144-16,11-10-128 31,3-9 184-31,13-10-168 16,4-3 127-16,0-6 225 0,-8-14 16 15,-8 2 241-15,-13-1 599 16,-11 0 24-16,-4 3 800 16,-11 3-615-16,-17 3-545 0,-12 7-328 31,-12 3-192-31,-4 0-112 0,5 7-120 15,3 8-793-15,16 14-495 0,12-7-2457 16,16-3-1352-16</inkml:trace>
  <inkml:trace contextRef="#ctx0" brushRef="#br0" timeOffset="7182.06">11255 4949 6937 0,'0'0'1936'0,"0"0"-687"0,0 0-433 16,0 0 192-16,0 0 504 15,0 0-319-15,40-79-705 16,-20 70-40 0,4 5-448-16,11-2-8 31,2 6 0-31,3 0-88 0,-1 0 0 16,-3 10-56-16,4 9-8 15,-8 0 152-15,-5 3-336 0,-10 3 104 16,-1 7 144-16,-16 0 0 0,0 6 96 15,-9 0 0 1,-19 7 8-16,-7-4 200 0,-9 0-136 16,-8-3 96-16,9-3-88 15,2-7-80-15,9-2 8 16,17-7-8-16,7-10-176 0,8 1-16 16,0 0-208-16,12-7 319 15,16 3 81-15,11-3 281 0,1 0 111 16,0-3-272-1,-12 0-40-15,-8 0 0 0,-8 0-80 16,-8 0 0-16,-4 0-456 16,-4 10 88-16,-16 3 320 0,-8 6 48 47,-4 3 480-47,-4 7-328 0,5-1-8 15,-1 1-144-15,4-1-16 16,8 1 16-16,8 0-80 15,4-4 32-15,8 3-40 0,0-2 88 0,0 2-120 16,16-2 120 0,8-1 0-1,-4 0 0-15,3 1 96 0,-3-4-96 16,1-3-48-16,-6 3-8 0,2 1 56 16,-10 2-8-16,-7 1 16 0,0 2 24 15,-11 7 336-15,-13 3-16 31,-16 4 128-31,-16-4-72 16,-20 0-360 0,-16-7-48-16,-19-18-1280 0,16-9-1881 15,22-4-8265-15</inkml:trace>
  <inkml:trace contextRef="#ctx0" brushRef="#br0" timeOffset="12712.11">2645 7375 3752 0,'0'0'4577'16,"0"0"-3360"0,0 0-113-1,0 0 288-15,0 0 72 16,0-12-319-16,0 12-593 0,0 0-400 15,0 0 168-15,0 0-272 32,0 0-40-32,0 0-8 0,0 12-112 15,-8 8 112-15,-8 11 216 16,4 10 48-16,-8 7 104 0,5 6-216 16,-2 3 88-16,-3-6-112 0,9 6-128 15,-1-9 104 1,3-7-104-16,2-3 0 15,3-10-16-15,0-2 16 0,0-7-208 16,4-3-312-16,0-3-464 31,0-7-521-31,0-6-615 0,0-13 400 16,0-12 295-16,12-7-5728 0</inkml:trace>
  <inkml:trace contextRef="#ctx0" brushRef="#br0" timeOffset="13043.93">2665 7426 696 0,'0'0'7081'15,"0"0"-5609"-15,0 0 57 0,0 0-49 16,0 0-328-16,0 0-536 15,-8-16-311-15,8 16-249 16,0 0 40-16,8-3 184 0,8-4-104 16,12-2 152-16,11-4 168 15,14-2-168-15,-1-5 40 16,-5 5-272-16,1-5-96 0,-4 5 8 31,-9 5-8-31,-11 1-72 0,-3 2-576 31,-10 7-672-31,-7 0-825 0,-8 19-1144 16,-11 3 1369-16,-9 4-793 16</inkml:trace>
  <inkml:trace contextRef="#ctx0" brushRef="#br0" timeOffset="13284.8">2709 7645 1376 0,'0'0'3072'0,"0"0"-1607"0,0 0-289 15,0 0 592-15,0 0-199 32,0 0-889-17,0 0-328-15,0 0-168 0,0 0 176 0,75-16 336 16,-34 4-368-16,6-8-152 16,-3 5-128-16,0 2-48 15,-9 0-8-15,1 7-776 0,-8 3-768 16,-11 3-489-16,-17 6-535 15,0 10 159 1,-8 3 73-16</inkml:trace>
  <inkml:trace contextRef="#ctx0" brushRef="#br0" timeOffset="13547.87">2526 7988 2696 0,'0'0'1904'0,"0"0"-1399"16,0 0-281-16,0 0 272 0,0 0 264 16,0 0 40-16,31 7 560 31,-10-7 137-31,2 0-281 0,1 0-200 0,8 0-240 16,0-4-224-16,8-2-95 15,-4-4-345-15,7 1-48 0,-7-4-64 0,1 3-8 16,-6 1-128-16,1 0-521 15,-5-1-335-15,-3 1-528 0,1 2-601 32,-9 1-1103-32</inkml:trace>
  <inkml:trace contextRef="#ctx0" brushRef="#br0" timeOffset="13964.6">3394 7763 4705 0,'0'0'4248'0,"0"0"-2903"0,0 0 151 16,0 0 136 0,0 0-527-16,0 0-609 15,0 0-360-15,0 3-136 0,0 9-8 16,-12 11 8-16,5 5 360 16,-6 4 56-16,5 6-216 0,5-3-112 15,-1-3 32-15,4-1-112 31,0-2 96-31,0-1-104 16,11-5 8-16,9-1-72 16,0-3 64-16,4-3-336 0,4-10-448 15,8-3-424-15,8-12-641 16,-8-13-1080-16,-8-7-3472 0</inkml:trace>
  <inkml:trace contextRef="#ctx0" brushRef="#br0" timeOffset="14535.04">3581 7528 5513 0,'0'0'2336'16,"0"0"-1000"-16,0 0 417 0,0 0-193 15,0 0-728-15,0 0-768 32,-8-10-64-32,5 13-352 15,-1 7 40-15,-4 9 312 0,-1 0 104 0,5 0-104 0,1 0 0 16,3-3-80-16,0-7-24 16,0-2 96-16,0-1-64 0,7-6 56 31,2 0 16-31,3-3 0 15,-1-10 136-15,-2 1 8 0,-5-8 8 16,-4 5 128-16,0 2 48 0,0 7 289 16,0 3 287-16,0 3-696 0,-4 0-208 15,-5 0-224-15,5 9-56 16,0 7 280 0,1-4-168-1,-1 1-96-15,4-6 112 0,0-1-16 16,0-3 31-1,0-3 33-15,4 0 40 0,3 0 64 16,-3-3 112-16,5-10 57 31,-5 0 95-31,-4 1 120 16,0 2 256-16,0 0 56 0,-9 5-392 16,-3 1-304-16,-3 4-272 15,-1 0 16-15,-1 7-448 0,6 8-481 0,-1 2-407 0,12 5-1000 31,0-3-449-31,4-7-2208 16</inkml:trace>
  <inkml:trace contextRef="#ctx0" brushRef="#br0" timeOffset="15005.22">3948 7788 8225 0,'0'0'3001'16,"0"0"-1953"-16,0 0-456 0,0 0 208 15,0 0-63-15,0 0-569 16,0 0-112-16,0 3-8 15,7-3-40 1,6 0 56-16,11 0-56 0,4 0 248 16,8 0 72-16,3-6-232 15,-3 3 0-15,4-4-96 0,-4 1-144 16,-4 6-408 0,0 0-905-16,-4 0-799 15,-9 0-817-15,-11 0-2072 0</inkml:trace>
  <inkml:trace contextRef="#ctx0" brushRef="#br0" timeOffset="15267.81">3992 8004 5129 0,'0'0'1176'15,"0"0"-840"-15,0 0 344 32,0 0 768-32,0 0 473 0,0 0-377 15,96 6-480-15,-57-6-47 0,5-6-81 16,4-3-456-16,0 2-256 16,-1-3-224-16,2 4-48 15,6 0-480 1,-11 3-1753-16,-12-4-3152 15</inkml:trace>
  <inkml:trace contextRef="#ctx0" brushRef="#br0" timeOffset="16570.86">5295 7337 3808 0,'0'0'3129'0,"0"0"-1537"15,0 0-567-15,0 0-65 0,11-76 40 16,-11 63-24 0,0 4-184-1,0-1-208-15,0 4-15 16,0 0-137-16,-11-1-80 15,-10 7-352-15,-10 0-32 16,-9 0 32-16,-16 13 8 0,0 9 8 31,-4 4 56-31,0 2 8 16,9 1 48-16,3-1 96 0,12-2-224 16,16 2-104-16,5-2 32 0,11-1-56 15,4 3 120-15,11-5-40 0,14 2 48 16,10-6 8-1,10 0-8-15,-2-6-8 16,4 0 0-16,2-1-136 16,-14-5-56-16,1 2-152 0,-12 1-80 15,-7-1 256-15,-14 4-193 16,-3 3 177-16,-7 3 192 0,-21 6 208 16,-17 4 289-1,2-1-73-15,-9 4-24 16,4-10 160-16,4 0-184 0,16-9-120 15,9-3-168-15,6-4-88 16,13-3-128 0,0-3-120-16,4 0-176 0,13 0 112 31,11 0 200-31,3 0 112 16,5 0 0-16,0 0 8 0,-4 7 16 15,-1-1-24-15,-6 3-72 16,-1 4 72-16,-13 6-80 15,1 1-40-15,-7 8-8 0,-5 4 128 16,-5 9-8-16,-14 4 16 16,-9 5-8-16,-4 4 88 15,-4 0 16-15,0-3 160 16,8 0 56-16,0-10-168 0,8-6 128 16,9-6-208-16,7-10-48 0,4-3-24 31,0-1 0-31,23 2 112 15,9-2-96 1,12-2 72-16,24-7 232 16,-1-6-216-16,5 0 48 0,4-6-152 15,12-26-608-15,-13 4-1432 16,-15-7-4506-16</inkml:trace>
  <inkml:trace contextRef="#ctx0" brushRef="#br0" timeOffset="17024.64">5916 7623 9434 0,'0'0'2296'16,"0"0"-328"-16,0 0-815 15,0 0-481-15,0 0-512 0,0 0-16 0,-67 70 272 16,46-32-224-16,6 3-64 16,-2 4 176-16,10-1-40 0,3 1-88 31,4-4-104-31,0-3-64 16,11-3 16-16,6-4-24 15,2-8-48-15,9-4 40 16,0-6-344-16,4-11-328 0,12-8-808 15,-8-13-1049-15,-4-6-2864 16</inkml:trace>
  <inkml:trace contextRef="#ctx0" brushRef="#br0" timeOffset="17610.62">6028 7232 5601 0,'0'0'1816'0,"0"0"-648"32,0 0 49-32,0 0-9 15,0 0-504-15,0 0-296 16,-88 35-336-16,81-9-72 0,-2 2 8 15,9 1-8-15,0-4-8 16,0-5-96-16,9-5 40 16,6-8 56-16,5-1-216 0,4-6-160 31,-1-6 24-31,2-14 48 16,-9-2 0-16,-4-6 88 0,-12 2 160 15,0 4 64-15,-4 3 632 16,-13 6 160-16,2 13-80 0,-5 0-312 15,4 10-128 1,0 12-272-16,4 3-48 16,8 1 40-16,4 2-80 15,0-2 72-15,4-7-56 0,12-6-136 16,4-7 112-16,0-6-312 0,-1 0 328 16,-2-13 72 15,-2-6 8-31,-11-6 56 15,-4-4 16-15,0 1-72 16,-4 6 712-16,-15 2 88 0,-5 11-39 16,4 9-361-16,-8 0-352 15,4 16-48-15,4 6-56 0,4 10-432 16,16 9-577-16,0-6-1431 16,5-6-3626-16</inkml:trace>
  <inkml:trace contextRef="#ctx0" brushRef="#br0" timeOffset="18584.03">6434 7178 5801 0,'0'0'1648'0,"0"0"-560"16,0 0-55-16,0 0-105 0,0 0-80 15,36-69-384-15,-12 59-392 0,4 0-72 16,4 7 0-16,0 0 0 0,3 3-56 31,1 0 32-31,-4 13 24 0,-4 3 24 16,4 6-16-16,-12 0 8 15,-1 10-16-15,-2 3 8 0,-10 3 160 16,-7 3-64-16,0 0 32 16,0-2 120-1,-19-1 24-15,-5-4 32 16,0 1 88-16,-8-6-48 15,4-4 137-15,4-3-281 16,5-5 40-16,6-8-176 16,5-5-72-16,8-2 0 0,0 2-160 15,0-4-40-15,4 0 200 32,13 0-136-32,2 0 136 0,9 0 56 15,4 0-56-15,-8-4-80 16,-4 2-192-16,-8 2 39 0,-5 0 49 0,-7 0-72 15,0 0 104-15,-3 2 152 16,-17 11 48 0,-4 6 801-16,0 0-249 0,-4 4-88 15,4 2-64-15,1-3-224 16,6 3-112-16,6-2-112 0,6-1-8 16,5 3-48-16,0-2 64 15,0 2-8-15,13 0 96 16,7-5-96-16,-1-1 8 0,5-1-8 31,4-1 8-31,0-2-8 16,0 1 0-16,0 3-144 0,-5 0-56 15,-2 3 16-15,-10 7-56 16,-2-1 0-16,-9 4 48 31,0 3 136-31,-4 0 40 0,-12 0 16 16,-9 0 16-16,-6-3 56 0,-1-4 288 15,-8-5-112-15,1-11-48 0,-2-5 104 0,2-7-296 16,-5-32-8-16,7-6-1320 31,6-7-2937-31</inkml:trace>
  <inkml:trace contextRef="#ctx0" brushRef="#br0" timeOffset="18986.7">7538 8023 9778 0,'0'0'3912'15,"0"0"-3912"-15,0 0-336 16,0 0 336-16,0 0 0 0,12 76 248 16,-12-38 64-16,-21 3-95 15,-6 7 15 1,-13-3-96-16,-7-1-136 16,-34 7-681-16,14-16-2271 0,7-7-5530 15</inkml:trace>
  <inkml:trace contextRef="#ctx0" brushRef="#br0" timeOffset="19910.5">9849 7388 6025 0,'0'0'2960'0,"0"0"-735"0,0 0-777 15,0 0-368-15,0 0-167 16,0 0-513-16,-17 19-248 16,-2 6 232-16,-1 7-40 0,-4 12 176 15,5 1-120-15,2 6-56 16,6-1-120 0,7 4-120-16,4-6 24 0,4 0-128 0,19-7 0 15,9 0-40-15,8-12 40 16,3-10-296-16,6-6-408 15,18-13-912-15,-11-7-1313 0,-12-12-2952 16</inkml:trace>
  <inkml:trace contextRef="#ctx0" brushRef="#br0" timeOffset="20426.16">10083 6886 4080 0,'0'0'4841'0,"0"0"-3872"0,0 0-689 16,0 0-224-16,0 0 176 15,0 0 32-15,-75 86-136 0,67-54-64 16,5-7-64-16,3 0-32 0,0-8 24 16,11-8-80-16,9-6 0 15,0-3-56 17,0-9-472-32,0-11-161 15,-8-8 193-15,-8-1 328 16,-4 1 256-16,-4 2 632 0,-13 11 169 15,2 2 455-15,-1 9-280 16,0 4-336 0,0 4-640-16,4 12-104 0,8 6 96 15,0 0-120-15,4-3 56 0,8 0 0 16,9-9-40-16,2-4-32 0,1-6 80 16,-4-6 64-16,0-13 224 31,-5-7-112-31,-11 1 8 0,0 0 40 15,-11 6 48-15,-9 3-104 16,-12 12-104-16,0 4-432 0,-15 29-736 16,6 6-1465-16,5 0-4848 0</inkml:trace>
  <inkml:trace contextRef="#ctx0" brushRef="#br0" timeOffset="20911.7">9123 7531 8465 0,'0'0'2625'0,"0"0"-1553"16,0 0-432 0,0 0-128-16,0 0-328 15,0 0-40 1,0 0-48-16,0 0 160 15,-114 86 209-15,81-58-89 0,6-6 48 16,3 0-96-16,7-5-240 16,9-2-24-16,5-2-64 0,3-4-96 31,0 1-32-31,11-3 24 16,9 2 104-16,16-3 0 0,12-3 176 15,20-3 128-15,3 0-176 0,6 0-128 16,-2 0-112-16,-23 0-736 0,4 0-1241 15,-24 4-2176 1,-17 5-1216-16</inkml:trace>
  <inkml:trace contextRef="#ctx0" brushRef="#br0" timeOffset="21143.6">8872 8020 3848 0,'0'0'2881'16,"0"0"-1897"-16,0 0 48 0,0 0 393 16,0 0 47-16,0 0-120 15,40 19-384-15,-12-9-199 0,8-5-17 32,8 2-176-32,-1-4-208 15,10-3-200-15,-5 0-168 0,11-6-1040 16,-15-7-1665-16,-12-3-2776 0</inkml:trace>
  <inkml:trace contextRef="#ctx0" brushRef="#br0" timeOffset="21575.85">8450 7448 8481 0,'0'0'2881'0,"0"0"-1865"15,0 0-568-15,0 0-320 0,0 0-128 16,0 0 760-16,16 89 297 15,-8-38-137-15,0 3-456 0,4 6-144 0,0 16 48 16,-4 10-264-16,0-7 64 31,0-5-168-31,-4 8-760 0,-4-21-1112 16,0-11-3049-16</inkml:trace>
  <inkml:trace contextRef="#ctx0" brushRef="#br0" timeOffset="22315.17">10729 7337 6833 0,'0'0'1920'0,"0"0"-543"32,0 0-113-32,0 0 224 15,0 0-247-15,0 0-785 0,0 0-456 16,0 0 88-16,0 0-88 15,-79 41 304-15,38-15 48 0,2-1-8 32,-1 4-72-32,4-4-8 15,5 0 144-15,6-5-336 0,9-1-72 0,4-3 0 16,9-1-96 0,-1-5 48-16,4 6-96 15,0-7 88-15,11 1 56 0,13 3 16 31,8-4 112-31,12-6-128 16,8 3-72-16,4-2-504 0,7-1-720 16,13 3-585-16,-20 1-839 15,-12-4-2465-15</inkml:trace>
  <inkml:trace contextRef="#ctx0" brushRef="#br0" timeOffset="22562.51">10283 7797 8009 0,'0'0'2097'0,"0"0"-1065"0,0 0-392 15,0 0 128-15,0 0-208 0,0 0 409 16,84 13-105-16,-44-13-360 15,3 7-160-15,5-4 144 16,-4-3-312-16,0 3-72 16,-8 3-104-16,16 1-936 0,-16-1-1193 15,-5-6-2496-15</inkml:trace>
  <inkml:trace contextRef="#ctx0" brushRef="#br0" timeOffset="23079.41">11518 7283 7481 0,'0'0'2233'15,"0"0"-593"-15,0 0-528 0,0 0 40 0,0 0-263 16,0 0-481-16,-28 16-400 16,0 9 88-16,0 4 288 15,-4 6-104-15,1 3 64 0,3 3-112 16,8 4-176-16,4 3 112 31,8-1-168-15,8 0-80-16,0 1 56 0,20-10-104 0,4-6-32 15,11-9-56-15,2-11 80 16,2-9 72-16,1-3-96 16,-8 0 144-1,-12-13 16-15,-4-2 440 16,-12-7 32-16,-4 5 264 15,-4-1-112-15,-16 1-136 0,-12 5-488 16,-8 9-40-16,-7 3-152 0,-5 0-528 16,-20 25-824-16,12 0-2249 15,17-2-3745 1</inkml:trace>
  <inkml:trace contextRef="#ctx0" brushRef="#br0" timeOffset="24567.71">2634 9245 2936 0,'0'0'7482'0,"0"0"-5754"0,0 0-296 16,0 0-143-16,0 0-177 15,0 0-152-15,0 0-272 16,0 0-688-16,0 0-24 16,-9 23 24-16,-3 15 184 0,-8 9 224 15,1 7-80-15,-1 7-184 0,-1-1 81 16,-3 0-225-16,9-2 0 15,3-5 0 1,0 1-697-16,8-9-295 0,4-4-1528 16,7-16-2081-16,6-8-1273 0</inkml:trace>
  <inkml:trace contextRef="#ctx0" brushRef="#br0" timeOffset="24821.25">2621 9261 7785 0,'0'0'4193'16,"0"0"-3801"-16,0 0-392 0,0 0 0 0,0 0 104 15,99-38 64-15,-39 22 88 16,4 1 40-16,4-5 56 15,-13 8-352-15,-6 5 0 0,-14 4-832 32,-14 3-808-32,-21 7-857 15,0 15-279 1,-21-4 999-16</inkml:trace>
  <inkml:trace contextRef="#ctx0" brushRef="#br0" timeOffset="25015.4">2526 9607 3992 0,'0'0'1433'0,"0"0"-857"15,0 0 1296-15,0 0 25 16,95 0-489 0,-47 0-576-16,3-6-344 0,5-3-184 15,-3 5-120-15,-14 1-184 16,-3 3-1168-16,-16 3-2009 0,-12 10-2128 15</inkml:trace>
  <inkml:trace contextRef="#ctx0" brushRef="#br0" timeOffset="25238.04">2394 9877 6241 0,'0'0'2080'0,"0"0"-1488"15,0 0 161-15,0 0-153 31,0 0 232-31,0 0 720 16,0 0-71-16,88 29-417 0,-41-29-408 16,9 0-192-16,4 0 80 15,8-10-344-15,-1 1-200 0,25-7-600 16,-16 6-2129-16,-16-2-3888 0</inkml:trace>
  <inkml:trace contextRef="#ctx0" brushRef="#br0" timeOffset="25454.15">3378 9658 12514 0,'0'0'4257'0,"0"0"-3105"15,0 0-335-15,0 0-209 16,0 0-480-16,0 0-128 0,-16 38-128 15,5-6 128-15,-6 9-8 32,6 4-40-32,-2-1-593 0,1 1-543 0,9 5-1376 0,-5-9-2409 15,4-15-3305-15</inkml:trace>
  <inkml:trace contextRef="#ctx0" brushRef="#br0" timeOffset="25786.15">3924 9681 10138 0,'0'0'2728'16,"0"0"-2296"-16,0 0-96 16,0 0-56-16,87-39-39 0,-42 30-113 0,-2-1 72 0,9 7-200 15,-4 3-224-15,-13 0-1921 31,-7 3-2648-31,-15 3-2527 0</inkml:trace>
  <inkml:trace contextRef="#ctx0" brushRef="#br0" timeOffset="25971.03">3781 9893 6185 0,'0'0'2936'0,"0"0"-2311"15,0 0-297-15,0 0 1200 0,0 0 240 16,103 16-551-16,-51-16-585 16,4 0-328-16,-1 0-304 0,18-16-208 31,-22 0-3617-31,-15-3-5753 0</inkml:trace>
  <inkml:trace contextRef="#ctx0" brushRef="#br0" timeOffset="26707.6">5295 9026 8041 0,'0'0'1761'0,"0"0"-1289"0,0 0-104 32,0 0 632-17,0 0 584-15,0 0-383 0,0 0-929 16,-100-66-120-16,44 69-40 15,-3 16 152-15,-5 3 176 16,4 3-128-16,8 4-152 0,9-1 24 16,15 1-184-1,11-4-96-15,9 4-40 16,8-4-88-16,8-2 136 0,16 2-32 16,16-3 120-16,4-3 72 15,8-6-72-15,-4 3 8 0,4-7-8 16,-13 4-64-16,-7-7 56 15,-12 7-136-15,-12 0-128 0,-8 3 16 32,0 6 256-17,-20 10 368-15,-12 3 336 0,-8 3-296 16,1-3 24-16,-6-4-256 16,10-2-80-16,11-4-40 0,4-8-56 31,13-5-80-31,7-2-272 0,0-4-272 15,15-3 304-15,13 1 160 16,4-2 56-16,0-2-96 0,-4 4-16 16,-13-1 32-16,-6 0-72 0,-9 7-16 15,0 9 272 1,-20 6 720 0,-8 7 80-16,-8 6-72 0,0 3-392 0,0 0 136 15,5 4-288-15,7-7-176 16,7-6 48-16,13-4-56 0,4-6-112 15,17-3 0-15,15-6-16 16,15-6 120-16,13-7-312 0,20-4-352 31,19-27-672-31,-11-1-1169 16,-17 0-3904-16</inkml:trace>
  <inkml:trace contextRef="#ctx0" brushRef="#br0" timeOffset="27061.75">5845 9382 9097 0,'0'0'2785'0,"0"0"-584"16,0 0-513-16,0 0-304 0,0 0-376 47,0 0-656-47,0 0-312 0,0 0-40 16,4 32-48-16,-4 3 48 15,0 2 249-15,0 8-49 16,-4-1-72-16,4 1-120 0,0-4 208 0,0-3-216 15,0-6-56 1,0-3-681-16,0-7-719 0,0-3-816 16,0-9-2401-16,0-4-2137 0</inkml:trace>
  <inkml:trace contextRef="#ctx0" brushRef="#br0" timeOffset="27310.87">5936 9188 6369 0,'0'0'4353'0,"0"0"-2529"0,0 0 241 15,0 0-609-15,0 0-616 47,0 0-504-47,-24-3-320 0,0 25-16 0,-8 4 8 16,-3 9-8-16,-5 3 0 15,-4 9-272-15,0 4-688 0,-8 19-1032 16,9-13-2377 0,7-13-2017-1</inkml:trace>
  <inkml:trace contextRef="#ctx0" brushRef="#br0" timeOffset="27495.34">5570 9836 5753 0,'0'0'4633'16,"0"0"-3841"-16,0 0-296 0,0 0 976 16,0 0 489-16,99 13-497 15,-47-13-496-15,8 0-496 16,4 0-208-16,-1 0-264 0,16-7-1264 16,-15-6-3225-16,-12-2-6105 15</inkml:trace>
  <inkml:trace contextRef="#ctx0" brushRef="#br0" timeOffset="28356.82">6406 8966 7513 0,'0'0'2257'16,"0"0"-313"-16,0 0-800 15,0 0-328-15,0 0-7 0,0 0-393 16,0 0-416-16,84-51-8 15,-48 51 8-15,0 0-104 0,-5 3 24 0,1 10 0 47,-8 3-40-47,-8 0 40 16,-7 6-321-16,-9 0 65 0,0 7 336 16,-25-1 48-16,-3 1 184 15,-7-1-47-15,-5 4 39 0,3-3 208 16,2-4-272-16,7-3-72 15,5 0-88-15,10 1-72 16,9-4-24-16,4 3-104 0,0-3 48 16,21 4 152-16,7-1 8 15,3-3 48-15,1 0 0 0,-4-3-40 16,-9 0-16-16,-2-7-16 31,-13 4-24-31,-4 2 40 31,-4 2 0-31,-16 5 360 0,-8-3 232 0,-8 3-80 0,0 0 120 16,4 0-384-16,8-3-240 16,9 3-8-16,6-2-24 0,9-1-72 15,0 3-120-15,17 0-144 32,7 1 184-32,3-5-248 0,-3-1 224 15,0-5 112-15,-4 1 40 0,-4-4 40 16,-4 1-72-16,4 3 80 0,-5 2-24 15,-2 4 32 1,-1 4-8-16,-8 2 80 16,0-3-64-16,-4 7 168 15,-20 0-40-15,-12-7-16 0,-12-3-56 32,-35-3-72-32,6-7-1304 0,6-9-3201 0</inkml:trace>
  <inkml:trace contextRef="#ctx0" brushRef="#br0" timeOffset="29293.86">2709 11100 6769 0,'0'0'3033'15,"0"0"-1833"-15,0 0-760 0,0 0 72 16,0 0 208-16,0 0-88 0,-56 82-96 31,37-34-23-31,-6 9-185 16,1 3 304-16,4 0-240 0,1 4-40 16,2 0-48-16,2-10-216 15,6-4-16-15,2-9-72 16,-1-9-392-16,8-9-560 15,0-14-1137-15,8-6-2168 0,3-3-1336 16</inkml:trace>
  <inkml:trace contextRef="#ctx0" brushRef="#br0" timeOffset="29525.65">2765 11135 8513 0,'0'0'4481'0,"0"0"-3689"16,0 0-696-16,0 0 521 15,0 0-81-15,116-61-80 32,-58 39-40-32,11 3-264 15,-5 3-144-15,-5 3 88 0,-11 7-96 16,-16 6-1080-16,-20 0-1129 15,-21 26-703-15,-19-1 511 16,-11 4-3032-16</inkml:trace>
  <inkml:trace contextRef="#ctx0" brushRef="#br0" timeOffset="29726.12">2593 11439 4296 0,'0'0'2121'15,"0"0"-1113"-15,0 0-224 0,0 0-240 31,0 0 153-15,0 0-49-16,0 0 1072 16,108 9-440-16,-44-18-672 0,7-7-320 15,-7 4-264-15,-8 2-24 16,-8 4-992-16,-12 6-1576 16,-17 9-1505-16,-15 4-752 0</inkml:trace>
  <inkml:trace contextRef="#ctx0" brushRef="#br0" timeOffset="29942.26">2417 11843 6121 0,'0'0'1664'32,"0"0"-888"-32,0 0-280 0,0 0 313 0,0 0 1407 0,97 41-536 15,-37-35-583-15,11-6-273 16,1 0-528-16,4 0 0 15,-5 0-296 1,17-16-288-16,-17 7-2217 16,-15-7-4048-16</inkml:trace>
  <inkml:trace contextRef="#ctx0" brushRef="#br0" timeOffset="30280.75">3382 11519 12082 0,'0'0'2737'0,"0"0"-1465"16,0 0-680-16,0 0-544 31,0 0-48-31,0 0-320 16,0 0 320-16,64 22 64 0,-49-3-64 15,-6 10-16-15,-9 2 16 16,-9 4 136-16,-14 3 72 16,-13-3 208-1,4-3-32-15,5-7-48 16,7-9 96-16,7-6-416 16,13-7-16-16,0-3-96 0,9 0-280 15,19 0 360-15,11 0-80 16,13-10 48-16,8-5-376 0,23-14-960 15,-14 6-889 1,-14-2-4312-16</inkml:trace>
  <inkml:trace contextRef="#ctx0" brushRef="#br0" timeOffset="30496.87">3940 11493 11106 0,'0'0'4513'0,"0"0"-4217"16,0 0 344-16,0 0-272 0,107-57-168 31,-66 44-40-31,2 7-160 16,1 3-360-16,4 3-1424 15,-16 0-2601-15,-16 3-1881 0</inkml:trace>
  <inkml:trace contextRef="#ctx0" brushRef="#br0" timeOffset="30681.74">3897 11674 6129 0,'0'0'4961'0,"0"0"-4073"0,0 0 32 16,0 0 329-16,0 0-201 15,0 0-392-15,67 4 568 0,-20-8-480 47,13-9-488-47,0-2 16 16,8-5-272-16,12-8-944 0,-20 2-2905 15,-8 1-6657-15</inkml:trace>
  <inkml:trace contextRef="#ctx0" brushRef="#br0" timeOffset="31546.18">5342 10766 7841 0,'0'0'2537'16,"0"0"-1641"-16,0 0-448 0,0 0-64 16,0 0 488-16,0 0-344 0,-119-29-192 0,71 29-15 31,-4 13-129-31,-8 3 328 16,9 7-256-16,3-5 104 15,8 8-208-15,12-4-144 0,12 3-16 16,4 1-104-16,12-1-112 15,0 1 216 1,17-1-144-16,11 0 144 0,11-6 8 0,8 4-8 31,6-7 128-31,-1-3-128 16,-5-4-192-16,-7 0 192 16,-13 1-288-16,-10-4-40 0,-13 7-48 15,-4 6 376-15,-24 3 120 16,-8 7 744-1,-15 2-104-15,-2-2 16 0,6-1-400 16,2 1-104-16,14-10-272 16,11 0-48-16,12-3-8 0,4 0-288 15,15-3-24-15,22 3 144 16,7-1-88-16,4-2-96 16,-9-4-336-16,-7 1 48 31,-12-3 415-31,-12-1 105 15,-8 7 16-15,-12 6 160 0,-20 6 945 16,-8 14 63-16,-7 2-248 16,-1 3-304-16,-1 4-104 31,14-1-88-31,3-2-120 0,17-4-144 0,6-3 0 0,9 0 0 16,16-6-184-16,16-10-32 15,11-6-16-15,13-10-184 0,8-6-432 16,32-16-656-16,-16-6-1233 31,-17-6-2848-31</inkml:trace>
  <inkml:trace contextRef="#ctx0" brushRef="#br0" timeOffset="31953.67">5530 11160 8809 0,'0'0'2249'0,"0"0"-473"0,0 0-808 15,0 0-167-15,0 0-65 32,0 0-480-32,23-3-184 0,-2 9-72 15,-1 10-64-15,-5 6 64 16,-11 10 0-16,-4 6 8 0,-8 3 336 16,-16 4 192-1,-4-1 296-15,-4-9-120 16,13-3-216-1,-1-13-247 1,16-6-249-16,4-7-65 0,4 0-167 16,24-6 232-16,32 0 0 15,0-3 0-15,7-10-832 0,32-25-1032 0,-35 0-2097 16,0 0-4897-16</inkml:trace>
  <inkml:trace contextRef="#ctx0" brushRef="#br0" timeOffset="32955.87">6176 10794 6129 0,'0'0'1632'0,"0"0"-624"0,0 0-335 16,0 0-97-16,0 0 272 31,0 0-456-31,0 0-288 0,67-44-104 16,-39 44-16-16,4 0 8 0,0 0-56 16,-4 13-120-16,4 3 176 0,-13-1-64 15,-3 11 64-15,-4-4 8 16,-12 7 0-1,0 0 80-15,-12-1-72 16,-12 1 248-16,-4 3 464 0,-4-4 80 31,1 1-112-31,-1-7-159 0,4 0-129 16,7-6 32-16,10-3-296 16,-1-4-136-16,8 4 0 31,4-4-80-31,0 4-16 0,8 0 8 0,11 6 88 15,6-3 160-15,3-1-144 16,-4-2 64-16,0-4-80 0,-13 1-104 0,-3 0 8 16,-8 2-88-16,0 4 184 31,-15 7 272-31,-6-1 144 0,-3 3 128 16,9-2-88-16,-5-1-224 15,12-3-112-15,8 3-120 16,0-3-168-16,4 3 160 0,20 4-40 0,4-1-48 15,4-2-112 1,-4 2-240-16,0-6-88 16,-9 3-496-16,-6-3 695 0,-10 0 289 15,1-3-88-15,-4 3 136 16,0-3 64-16,0-1 0 16,0 2 176-1,0 2-23-15,0-3-105 16,-7-1 72-16,-10 4 16 0,-11-6 80 31,-11 3 72-31,-25 0-216 0,-28-6-136 16,-27-10-912-16,15 0-1569 15,20 0-6481-15</inkml:trace>
  <inkml:trace contextRef="#ctx0" brushRef="#br0" timeOffset="33538.65">3757 12458 10098 0,'0'0'3872'15,"0"0"-3832"-15,0 0-40 0,0 0-216 16,0 0-128-1,0 0-1176-15,0 0-760 16,0 0-129-16,0 83-2632 0</inkml:trace>
  <inkml:trace contextRef="#ctx0" brushRef="#br0" timeOffset="33692.31">3740 12732 2560 0,'0'0'2705'15,"0"0"-1689"1,0 0-104-16,0 0-64 15,0 0-160-15,0 0-200 16,0 0-239-16,52 63-249 0,-39-41-1649 0,-5 4-3152 0</inkml:trace>
  <inkml:trace contextRef="#ctx0" brushRef="#br0" timeOffset="33823.8">3745 13052 7769 0,'0'0'2145'0,"0"0"-1393"16,0 0 16-16,0 0-152 0,0 0-616 15,0 0-1384-15,32 0-4025 16</inkml:trace>
  <inkml:trace contextRef="#ctx0" brushRef="#br0" timeOffset="34456.15">2430 13617 9762 0,'0'0'4745'0,"0"0"-3993"16,0 0 120-16,0 0-240 31,0 0-296-31,0 0-336 16,0 0 120-16,0 70 56 0,-4-19 176 15,-5 6-168-15,-2 6 64 0,-1 4-136 0,-8-6 32 16,0-1-48-16,-3-6-96 0,-1-7 0 15,3-5-208-15,2-7-568 32,3-7-520-32,8-15-1081 0,8-10-2480 15,0-3-2616-15</inkml:trace>
  <inkml:trace contextRef="#ctx0" brushRef="#br0" timeOffset="34710.06">2490 13608 6937 0,'0'0'8170'0,"0"0"-7338"15,0 0-832-15,0 0-152 0,0 0 72 16,95-44 32-16,-7 21 48 15,4-2 72-15,-9 2-8 0,-15 7-64 16,-20 7-952-16,-8 3-1209 31,-4 6-991-31,-17 0-1249 16,-15 0-727-16</inkml:trace>
  <inkml:trace contextRef="#ctx0" brushRef="#br0" timeOffset="34894.93">2417 13941 56 0,'0'0'4801'15,"0"0"-3297"-15,0 0 392 16,116 3-103-16,-36-9-561 0,-8-10-688 16,8-6-368-1,-5 3-176-15,-11 6-152 16,-4 3-1856-16,-29 10-4274 0</inkml:trace>
  <inkml:trace contextRef="#ctx0" brushRef="#br0" timeOffset="35095.39">2295 14265 6809 0,'0'0'1928'0,"0"0"-1760"0,0 0 1081 15,83 12 535-15,-31-12-96 32,19 0-479-32,21-18-505 15,16-11-128-15,-8 4-184 0,-20 3-200 0,6 3-192 16,-33 9-1512-16,-1-3-4281 16</inkml:trace>
  <inkml:trace contextRef="#ctx0" brushRef="#br0" timeOffset="35628.04">3433 13900 11018 0,'0'0'2032'16,"0"0"-1792"-16,0 0-232 16,-82 73 248-16,46-28 281 0,-1 2 63 15,10 0 40 1,3 1-424 0,8-7-136-16,12-6-80 0,4-9-24 31,7-7-208-31,25-10-448 15,9-9-305-15,6 0 481 0,5-9-504 0,-5-10-640 16,-6-3 439-16,-22 0 1209 16,-10 2 329-16,-9 1 1399 15,-16 6 176-15,-20 7-663 16,-8 6-689-16,-4 0-248 16,0 4-80-16,5 8-224 0,15 13-144 15,8-6-1753-15,20-3-2808 0</inkml:trace>
  <inkml:trace contextRef="#ctx0" brushRef="#br0" timeOffset="35966.48">4064 13782 1608 0,'0'0'3209'0,"0"0"-1465"0,0 0 112 16,0 0 833-1,0 0-153 1,0 0-463-16,0 0-601 0,0 0-728 15,0 0-200-15,15 7-368 16,18-14-55-16,10-5 431 16,9-4-288-16,8-3-264 0,-5 6-584 31,-7 3-1009-31,-12 10-631 16,-12 0-1785-16,-16 4-1448 0</inkml:trace>
  <inkml:trace contextRef="#ctx0" brushRef="#br0" timeOffset="36144.83">4064 13973 10866 0,'0'0'2272'16,"0"0"-1496"-16,0 0 353 0,0 0 7 16,95-22-304-16,-43 6-504 15,4-3-280 1,31-3-48-16,-11-1-2160 15,-12 7-3818-15</inkml:trace>
  <inkml:trace contextRef="#ctx0" brushRef="#br0" timeOffset="36931.44">5418 13084 6345 0,'0'0'1192'0,"0"0"-616"0,0 0 176 15,-28-83 161-15,0 71 407 16,-7 2-120-16,-9 4-512 16,-12 6 200-16,0 6-63 15,0 10-169-15,9 6-216 16,3 4-288-16,12 2 48 0,8 1-200 15,12-1-88-15,8 4 0 16,4-3-88-16,19 3 168 16,9-7-64-16,17 0-40 0,2-6 112 15,9 0-384-15,0-6-352 16,-4-3-193-16,-12-1 217 16,-12 4 264-16,-13-3-24 0,-15 5 472 15,0 4 40-15,-19 4 680 16,-17 2 352-16,-12 6 1 0,-4-2-273 31,-4-1-88-15,12-2-384-16,9-7-176 15,11-3-152-15,16-6-32 16,8-1-536-16,11-2-96 0,17 2-224 16,12 1 247-16,4-4 33 15,4 3-80-15,-12-2 48 16,-9 2 256-1,-6-3 200-15,-14 4-48 0,-7 0 232 16,0 9 344-16,-7 6 576 0,-18 7 288 16,-6 6-255-16,-9 6-137 15,-8 1-296-15,4-1-288 0,5-2-176 32,3-10 144-32,12-4-200 15,11-3 0-15,10-6-72 16,3-3-120-16,16-6 8 15,27-4-200-15,34-6-136 0,22-10-144 16,8-12-817-16,-23 3-1519 0,-28 0-3618 16</inkml:trace>
  <inkml:trace contextRef="#ctx0" brushRef="#br0" timeOffset="37886.96">5987 13163 5945 0,'0'0'2544'0,"0"0"-239"0,0 0-313 16,0 0-55-16,0 0-393 15,0 0-472-15,9-29-496 0,-25 52-552 32,-12 9 24-32,-19 22 224 15,-17 28 48-15,-5 16 105 0,6 8 87 16,15-21-240-16,24-24 48 16,17-20-320-16,7-10-72 0,3 4 64 15,22 0-296 1,10-6-216-16,9-13-209 15,15-10-287-15,1-6 320 0,-4-16-208 0,-8-6 320 16,-16-7 504-16,-16-2 80 16,-16 5 200-16,-4 1 536 0,-24 6-128 31,-15 9-144-31,-13 10-384 16,-8 0 0-16,-4 7-8 15,12 12-72 1,12 3 0-16,25 6-872 0,6-5-1985 0,13-7-4264 15</inkml:trace>
  <inkml:trace contextRef="#ctx0" brushRef="#br0" timeOffset="38720.21">6374 12947 9402 0,'0'0'2344'0,"0"0"-792"15,0 0-343-15,0 0-57 0,0 0-384 16,0 0-608-16,0 0-160 31,0 0-336-15,56-9 144-16,-12 9 184 0,8 0-48 15,-5 0-360-15,-6 0-8 16,-6 6 192-16,-10 4 232 0,-6-1-96 16,-10 4-176-16,-9 3-64 15,0 3 336 1,-21 3 136-16,-7 10 288 0,-11 0 128 15,-6 3-96-15,-2 2-264 16,3-2 8-16,8 1-88 0,8-5-112 16,13-2 0-16,11-4-24 15,4 1-176-15,15-4 112 16,13-3-336-16,12 0-120 0,0-3-112 16,-4-7-193-16,-4 1 297 15,-13-4 64-15,-6 0 232 16,-13 1 168-16,0 3 88 0,-4 2 528 15,-20 4 905-15,-4 0 71 32,0 3-184-32,3-3-776 0,6 0-96 15,10 3-408 1,9-3-40-16,0 2-120 16,21 5-248-16,11-1-472 0,-1 0-104 15,1 0-488-15,-4-2-177 16,-4-1-711-1,-12-6 1207 1,-8-1 1113-16,-4 4 0 0,-4 0 721 16,-19 3 559-16,-10 3 536 0,-10 0-343 0,-6 1-513 15,-9-1-616-15,-39 3-344 16,18-6-1248-16,3-9-3017 0</inkml:trace>
  <inkml:trace contextRef="#ctx0" brushRef="#br0" timeOffset="39606.87">3757 12414 3328 0,'0'0'2273'16,"0"0"-1705"-16,0 0-568 0,0 0 280 16,0 0 80-16,0 22-224 15,0-19-88 1,0 1-48-16,0-4-16 0,0 0 16 0,0 0 128 15,0 0 600-15,0 0 560 16,0 0-71-16,0-7-745 0,0 7 496 16,-4 0-8-16,-9 0-144 31,-6 0-744-31,3 13-72 0,-4 3-104 16,8-1-40-16,8 5 96 0,4-8-144 15,0 1-8-15,4-6 200 0,12-4-80 16,0-3 80-16,4 0 32 0,-5-10 24 15,-2 0-48-15,-5-2 424 16,-8 2-136 15,0 1-288-31,0 5 657 16,-16 4-665-16,0 0-136 16,0 17-953-16,-8 18-575 0,8-7-1113 15,4 1-3712-15</inkml:trace>
  <inkml:trace contextRef="#ctx0" brushRef="#br0" timeOffset="40054.93">3792 12814 4889 0,'0'0'4713'0,"0"0"-4225"16,0 0-416-16,0 0-48 15,0 0-24-15,0 0-280 16,0 0-64-16,-28 35-265 0,41-35 193 31,10 0-192-31,1 0-264 0,4 0 784 0,-7-10-176 16,-6-2-8-16,-6-1 272 15,-9 0 752-15,0 4 392 16,-21-1-344-16,-3 10 25 0,-4 0-17 16,4 0-496 15,1 7-40-31,7 5 48 0,4 4-320 15,12-3-104-15,0-4-56 16,0 4-120-16,23-3 24 16,-3-1-1168-16,1-5-1441 0</inkml:trace>
  <inkml:trace contextRef="#ctx0" brushRef="#br0" timeOffset="40455.91">3789 13090 6729 0,'0'0'2520'0,"0"0"-1079"16,0 0-865-16,0 0-576 16,0 0-184-16,0 0 184 15,0 42 8-15,0-27-8 0,3-5-16 16,10-4-120-16,-1-3-40 31,8-3-136-31,-5 0-8 0,2-9 320 16,-6-7 112-16,-7-3 40 0,-4 0 192 0,-4-3 440 15,-12 3 280-15,-3 3-504 16,-9 10-288-16,3 6-208 0,1 0-64 31,13 22-808-31,3-3-1640 0,8 0-4562 16</inkml:trace>
  <inkml:trace contextRef="#ctx0" brushRef="#br0" timeOffset="106073.71">9012 9283 2712 0,'0'-6'8570'0,"0"0"-6810"0,0 3-808 16,0-1-415-16,0 4 447 31,0 0 152-31,0 0-568 0,0 0-328 15,0 0-176-15,0 10-48 16,-3 9-16-16,-2 16 144 0,-3 9 80 16,-4 13 160-16,0 17 0 15,-4 15-7-15,4 15 63 16,0 1-72-16,8-16 16 16,1-22-240-16,3-20 40 0,0-5-64 15,0 8-104-15,7 1 56 16,-3 3-72-16,4-6 8 0,-3-14-72 31,2-5-264-31,-7-4-344 16,4-9-264-1,-4-3-385-15,0-13-935 0,0-3-2033 16,0-16 1496-16</inkml:trace>
  <inkml:trace contextRef="#ctx0" brushRef="#br0" timeOffset="106443.65">9012 9360 7905 0,'0'0'1841'16,"0"0"-817"-16,36-92-616 31,-8 57 64-31,4 3 520 16,4 3-16-16,7 10-423 0,5 4-273 15,0 5-120-15,0 7-40 16,0 3-24-16,-8 6-96 0,-5 20-24 16,-7 9-32-16,-7 12 112 31,-10 7-48-31,-11 10 232 0,0-1-56 0,-11 0 136 16,-17-2 56-16,-17-4 168 15,-22 3 72-15,-25 1-192 0,-20-4-96 16,9-10-136-16,19-18-184 15,33-13 168 1,27-13-176-16,-1-3-416 16,22-10-696-16,-1-5-1168 0,8-8-5690 0</inkml:trace>
  <inkml:trace contextRef="#ctx0" brushRef="#br0" timeOffset="106829.23">10379 9115 8953 0,'0'0'2153'0,"0"0"-537"15,0 0-135-15,0 0 103 16,0 0-520 0,0 0-768-16,-107 23 128 0,58 8 120 15,-11 10 113-15,1 20-41 0,-5 25-24 16,4 15-32-16,13 4-152 31,23 0-160-31,24-16 24 0,7-10-192 16,25-16-32-16,8-9 40 31,-3-19-88-31,6-3 0 0,13-3 0 16,4-1-424-16,11-6-344 15,17-15-760-15,-24-7-1265 0,-12-3-4433 16</inkml:trace>
  <inkml:trace contextRef="#ctx0" brushRef="#br0" timeOffset="107631.11">10745 9293 7521 0,'0'0'2041'15,"0"0"-433"-15,0 0-352 16,0 0 280-16,0 0 49 0,0 0-473 16,0 0-392-16,0-16-320 31,0 16-24-31,-4 6-328 0,1 10 0 15,-6 16-32-15,-7 12 441 16,0 14 23-16,-3 2-112 0,2 0-120 0,-2-3 56 16,3-3-232-16,4-6-8 0,-4-3-32 31,8-8-32-31,4-5-392 16,-5-9-712-16,9-8-649 0,0-15-927 15,9 0-2105-15,-1-18 72 16</inkml:trace>
  <inkml:trace contextRef="#ctx0" brushRef="#br0" timeOffset="107925.17">10713 9255 9353 0,'0'0'3097'0,"0"0"-1625"16,0 0-663-16,0 0-41 16,0 0-192-16,0 0-272 15,0 0-304-15,53-13 0 0,-14 7 176 16,8-7-168-16,9 0 72 16,0 0-72-16,-4-2-8 15,-8 5 56-15,-8 1-56 0,-9 3-504 16,-10 6-552-16,-13 0-833 15,-4 0-1247-15,-40 25 1359 16,-4 0-175-16,4-3-2305 0</inkml:trace>
  <inkml:trace contextRef="#ctx0" brushRef="#br0" timeOffset="108125.9">10654 9483 2392 0,'0'0'1536'16,"0"0"-303"-16,0 0-145 0,-49 74-16 15,45-62-192 1,4-6-352-16,0 1 8 16,21-1 353-16,3-2 159 0,15-4 64 15,21 0-352-15,28-4-400 16,28-15-128-16,-9 3-232 0,-8 1-496 16,-31 8-1360-16,-40 7-2681 0</inkml:trace>
  <inkml:trace contextRef="#ctx0" brushRef="#br0" timeOffset="108364.24">10327 10033 5617 0,'0'0'1872'15,"0"0"-832"-15,0 0 1217 0,83 0-209 16,-30 0-399 0,3-4-401-16,2-8-216 15,7-1-312-15,3 1-152 16,-5-5-416-16,-3 5-152 0,4-4-80 16,-8 0-880-16,15-19-800 0,-15 7-2145 15,-13 2-2040-15</inkml:trace>
  <inkml:trace contextRef="#ctx0" brushRef="#br0" timeOffset="110682.2">11518 9696 7937 0,'0'0'2361'0,"0"0"-705"0,0 0 272 16,0 0-79-16,0-6-585 15,0 6-648 1,0 0-416-16,0 0-192 0,0 9-8 16,0 10 0-16,0 13 112 15,-4 6 416-15,-3 10-79 0,-2-3-57 16,-3 2-200-16,5-6 48 16,3-6-232-16,-5-6 80 15,5-4-16-15,0-6-72 0,4-6-176 31,0 0-744-15,0-7-625-16,0-6-935 0,8 0-2193 16,1-10-496-16</inkml:trace>
  <inkml:trace contextRef="#ctx0" brushRef="#br0" timeOffset="111198.48">11825 9169 7601 0,'0'0'3081'0,"0"0"-1009"15,0 0-431 1,0 0-33-16,0 0-320 15,0 0-672-15,0 0-616 16,0 0-48-16,32 13-112 0,7 19 160 16,10 12 280-16,7 23-104 15,-5-4 0 1,-11 7-176-16,-8-3 8 0,-24-7 144 16,-4 6-104-16,-4-2 88 15,-16 3 33-15,-17-3 23 16,-2-4 40-16,-5-9-184 15,1-4-40-15,3-9-8 16,12-12-520-16,7-7-537 0,17-16-1039 31,0-3-2785-31,13-3-1024 0</inkml:trace>
  <inkml:trace contextRef="#ctx0" brushRef="#br0" timeOffset="111436.23">12551 9531 6769 0,'0'0'6433'32,"0"0"-5000"-32,0 0-921 0,0 0-264 15,0 0-88 1,99-25 144-16,-52 18-232 15,5 4-24-15,4 0-48 16,-8 3-184-16,-4 0-1136 0,-16 0-1273 16,-13 6-2280-16,-11 4-1056 15</inkml:trace>
  <inkml:trace contextRef="#ctx0" brushRef="#br0" timeOffset="111636.35">12506 9687 3928 0,'0'0'2017'15,"0"0"-753"-15,0 0 144 0,0 0 41 16,0 0 279-16,0 0-120 16,0 0-207-16,24 66-169 15,8-62-280-15,8-4-280 16,4 0-168-16,7 0-304 0,5 0-200 31,12-13-384-31,-8 3-2216 0,-12-2-3914 16</inkml:trace>
  <inkml:trace contextRef="#ctx0" brushRef="#br0" timeOffset="111951.96">13765 8797 12162 0,'0'0'3105'0,"0"0"-1737"16,0 0-880-16,0 0-232 15,0 0 232-15,0 0-320 0,0 0-160 31,-39 102 224-31,-2-22 40 16,-6 21-144-16,-5 11 33 0,8-11-161 16,9-22 0-16,14-22-337 15,5-18-1015-15,12-1-936 0,0-10-1809 16,4-5-1224-16</inkml:trace>
  <inkml:trace contextRef="#ctx0" brushRef="#br0" timeOffset="112215.08">14100 9115 6601 0,'0'0'8330'0,"0"0"-6538"31,0 0-1120-31,0 0-336 0,0 0 40 16,0 0-8-16,-64 86 329 15,20-23-249-15,-3 17 56 0,-1-4-64 16,0-10-72-16,13-5-120 15,-2-14-152-15,1 8-96 32,4-1-32-32,4-4-760 15,9-9-496-15,7-9-385 0,12-6-679 16,12-20-1785-16,16-3 128 0,4-3-2760 16</inkml:trace>
  <inkml:trace contextRef="#ctx0" brushRef="#br0" timeOffset="112568.52">14391 9547 11562 0,'0'0'2913'0,"0"0"-2233"0,0 0-304 47,0 0 632-47,-108 70 144 0,68-32-360 16,4 6-279-16,1 7-161 15,7 0-168-15,3 3-128 0,10 0 88 16,7-3-144-16,8-7-56 31,0-6-120-31,16-9-264 0,16-7-1 0,3-12-71 16,6-7 8-16,-2-3 312 0,-3-7 56 16,-8-9 136-16,-8-6 48 15,-16-3 344-15,-4 0 512 0,-16-1-127 16,-20 4-233-16,-11 6-128 31,-17 3-288-31,-1 10-128 0,-10 3-80 0,-16 13-1000 16,10 9-985-16,18-6-4880 15</inkml:trace>
  <inkml:trace contextRef="#ctx0" brushRef="#br0" timeOffset="113399.82">9116 10906 9578 0,'0'0'3240'0,"0"0"-2472"16,0 0-688-16,0 0 345 0,-17 83 471 15,6-48 56-15,7 12-424 16,-4 4-96-16,-1 3 40 16,2 9-128-16,-5 1-24 0,-4 2-272 15,0 1-48-15,0 0 136 32,-3-7-136-32,2-6-112 15,6-10-376-15,2-5-464 0,5-17-384 16,4-19-1105-16,13-3-1576 15,2-6 713-15</inkml:trace>
  <inkml:trace contextRef="#ctx0" brushRef="#br0" timeOffset="113668.63">9191 10687 8833 0,'0'0'1937'0,"0"0"-1161"0,108-61 304 16,-52 46 144-16,0 8-487 0,-5 7-409 16,-7 13-320-16,-12 12-8 15,-12 7 8-15,-20 9-8 0,-4 7 208 16,-32 6-136-16,-28 12 80 31,-24 17 80-31,1-10 16 0,8-9-40 16,15-17-88-16,19-15-112 15,6 0-8-15,7-7-480 16,24-22-1441-16,8-3-3200 16,8-6-2720-16</inkml:trace>
  <inkml:trace contextRef="#ctx0" brushRef="#br0" timeOffset="113984.27">10147 10617 10906 0,'0'0'2784'32,"0"0"-1871"-32,0 0 7 0,-111 57 40 15,75-16 64-15,1 7-440 31,3 6-168-31,4 0-111 0,8 6-9 16,8-2-48-16,7-5-184 16,5-2-56-16,5-3 112 15,14-4-120-15,17-6-16 0,5-6-400 0,15-7-673 0,34-9-863 32,-14-6-2785-32,-4-10-4321 15</inkml:trace>
  <inkml:trace contextRef="#ctx0" brushRef="#br0" timeOffset="114353.1">10717 10725 8769 0,'0'0'3985'0,"0"0"-2408"16,0 0-313-16,0 0-600 15,0 0-208-15,0 0-240 16,-24 76 488-16,5-28 16 0,-1 9-127 15,-1 3-105-15,2-2-32 16,3-8-272-16,4-5 48 0,0-4-232 31,4-9-184-31,4-7-744 16,4-9-609 0,8-16-991-16,8 0-2297 0,3-3-672 15</inkml:trace>
  <inkml:trace contextRef="#ctx0" brushRef="#br0" timeOffset="114553.59">10745 10747 8729 0,'0'0'4233'0,"0"0"-3417"16,0 0-87-16,0 0 303 0,0 0-608 15,79-47-288-15,-34 34-136 31,7 0 8-31,-1 4-80 0,1 2-272 16,-5 1-1120-16,-6 6-1273 16,-9 0-1880-16,-21 0-1160 15</inkml:trace>
  <inkml:trace contextRef="#ctx0" brushRef="#br0" timeOffset="114738.5">10738 10846 3000 0,'0'0'1745'0,"0"0"-457"0,0 0-96 16,0 0-488-16,0 0 0 0,0 0 657 16,0 0 399-1,75 22-552-15,-31-25-696 16,7-7-344-16,-6 4-168 16,-2-1-128-16,-11 7-1216 0,-12 4-1657 15,-12 8-2360-15</inkml:trace>
  <inkml:trace contextRef="#ctx0" brushRef="#br0" timeOffset="114932.47">10466 11246 5737 0,'0'0'3120'16,"0"0"-1567"-1,0 0 167-15,0 0-24 16,0 0 89-16,80 57-441 15,-12-54-472-15,19-3-280 0,1-10-352 16,-8-3-135-16,-9-2-105 16,5-7-841-16,-8 6-2039 0,-8-7-5626 15</inkml:trace>
  <inkml:trace contextRef="#ctx0" brushRef="#br0" timeOffset="115255.38">11331 10950 4889 0,'0'0'7521'16,"0"0"-6449"-16,0 0-832 15,0 0-232-15,0 0 321 0,95 7-281 16,-78 12-40-1,-13 6 64-15,-4 7-16 0,-13 3 120 16,-15 0 328-16,-11-1 152 0,-1-5 176 16,8-6-232-16,8-8-48 15,13-2-240-15,6-10-312 0,5 0 0 16,20-3-336-16,16 0 336 31,16-6-8-31,11-7-744 0,29-19-1288 16,-17 4-2193-16,-15-1-1697 0</inkml:trace>
  <inkml:trace contextRef="#ctx0" brushRef="#br0" timeOffset="115788.07">11602 10525 10866 0,'0'0'2464'0,"0"0"-1960"0,0 0-295 15,0 0 287-15,88 25 384 0,-56 7 8 16,3 6-32-16,5 10-336 16,-4 6-128-1,-4 6-120-15,-12 4-120 16,-5 2 97-16,-10 1-185 0,-5-7-56 16,-9 1 168-16,-10-7-88 15,-9-7-8-15,0-6-80 16,0-9-449-16,0-10-759 31,8-6-1448-31,8-9-4042 0</inkml:trace>
  <inkml:trace contextRef="#ctx0" brushRef="#br0" timeOffset="115988.43">12359 10922 10162 0,'0'0'6385'16,"0"0"-5393"-16,0 0-688 16,87-48-240-16,-35 39 96 0,4-1 80 15,4 4-240 1,-5 3-216-16,5 3-1256 16,-16 0-1481-16,-16 6-3320 0</inkml:trace>
  <inkml:trace contextRef="#ctx0" brushRef="#br0" timeOffset="116188.93">12299 11071 9089 0,'0'0'3985'0,"0"0"-3369"31,0 0 49-31,0 0 1095 0,0 0-40 15,0 0-623-15,127 29-217 0,-43-29-464 0,0 0-280 16,-9-7-136-16,26-12-528 0,-38 0-1617 16,1-3-4376-16</inkml:trace>
  <inkml:trace contextRef="#ctx0" brushRef="#br0" timeOffset="116474.05">13494 10424 11666 0,'0'0'3793'0,"0"0"-2705"31,0 0-504-31,0 0-472 0,0 0-96 16,0 0 352-16,-43 111 472 16,15-48-175-16,0 4-409 0,0-7-112 15,0 9-16-15,-4-2-128 0,8-6-504 0,5 6-1097 16,2-17-2456-16,13-15-2584 16</inkml:trace>
  <inkml:trace contextRef="#ctx0" brushRef="#br0" timeOffset="116705.92">13845 10709 12410 0,'0'0'4561'0,"0"0"-3721"15,0 0-688-15,0 0 0 0,0 0 360 0,-115 80 233 16,63-33-9-16,-4 13-320 31,-4 4-176-31,5 2-96 0,-5 4-144 16,8-3-488-16,12-7-936 15,4 7-1057-15,16-20-2080 0,13-18-2945 0</inkml:trace>
  <inkml:trace contextRef="#ctx0" brushRef="#br0" timeOffset="117060.05">14061 10900 14131 0,'0'0'2544'16,"0"0"-2024"-16,0 0-512 0,0 0 456 16,-101 89 601-1,62-39-305-15,3 4-360 16,0 7-152-16,8-4-136 0,4-3-88 15,4 0-24-15,12-7-160 0,8-6-208 16,0-2-256-16,12-11 39 16,16-9 89 15,4-6-328-31,4-13-160 16,-4 0 864-16,0-6 120 0,-9-14 360 15,-7-2 136-15,-16-3 224 16,-3-1 184-16,-33 4-319 15,-24 3-393-15,-28 10-192 0,-24 6-360 16,-11-4-633-16,31 7-2775 16,29-6-8283-16</inkml:trace>
  <inkml:trace contextRef="#ctx0" brushRef="#br0" timeOffset="117777.57">10824 12065 11666 0,'0'0'4337'16,"0"0"-3121"-16,0 0-232 15,0 0 57-15,0 0-89 0,0 0-416 16,5-10-440-16,-5 10-96 31,0 0-72-31,0 0-416 16,0 0-632-16,0 10-689 0,-5 18-751 15,-6 1-1937-15,-9-1-1849 16</inkml:trace>
  <inkml:trace contextRef="#ctx0" brushRef="#br0" timeOffset="117946.69">10841 12386 6345 0,'0'0'3153'0,"0"0"-2329"16,0 0-240-16,0 0 656 0,0 0-16 15,0 0-816-15,0 0-408 16,-8 25-1840-16,-4-6-1329 16,-4 0-5336-1</inkml:trace>
  <inkml:trace contextRef="#ctx0" brushRef="#br0" timeOffset="118116.64">10773 12700 11058 0,'0'0'4049'16,"0"0"-2985"-16,0 0 288 0,0 0 297 0,0 0-129 0,0 0-816 31,0 0-624-31,0 0-80 16,0-3-1464-16,0-7-753 0,0-6-3640 0</inkml:trace>
  <inkml:trace contextRef="#ctx0" brushRef="#br0" timeOffset="118751.28">9697 13252 11042 0,'0'0'4793'16,"0"0"-3705"-16,0 0-48 16,0 0-392-16,0 0-95 0,0 0-233 15,0 0-264-15,-24 76 400 16,13-15-112-16,-2 2-216 31,2 4 168-31,-1 3-176 16,3-10 0-16,-6 10-24 15,-2-7-88-15,2 1 128 0,-1-10-136 16,0-7-240-16,4-5-448 16,4-13-544-16,0-7-561 31,4-13-1383-31,4-9-2266 0,0 0-1839 0</inkml:trace>
  <inkml:trace contextRef="#ctx0" brushRef="#br0" timeOffset="119014.4">9669 13227 5881 0,'0'0'5449'15,"0"0"-3489"-15,53-89-983 0,-22 57-113 16,13 7 208-16,4 6-368 0,12 12-176 15,0 7-288-15,-5 0-184 16,-7 23-56 0,-12 11-240-1,-12 5-56-15,-24 8 224 0,-13 4-56 16,-38 12 128-16,-41 7 0 0,-27 6 0 0,-12-2 176 16,19-17-128-16,32-23-48 15,36-11-152-15,8-7-648 31,8-1-1761-31,12-8-4032 0</inkml:trace>
  <inkml:trace contextRef="#ctx0" brushRef="#br0" timeOffset="119330.27">10841 13021 12338 0,'0'0'2521'16,"0"0"-1457"-1,0 0-104 1,0 0-424-16,-103 9-256 0,39 36 48 16,-16 31 152-16,-12 25 1 15,8 11-41-15,20-8 24 0,29-12 296 16,23-25-448-16,12-10-192 0,0-16-72 31,16-6-48-31,15 6-272 0,14-2-528 16,22-2-456-16,29-14-305 15,16-17-991-15,-17-6-1761 0,-23-9-2465 0</inkml:trace>
  <inkml:trace contextRef="#ctx0" brushRef="#br0" timeOffset="119684.47">11363 13071 7617 0,'0'0'5537'15,"0"0"-3520"-15,0 0-1073 16,0 0-464-16,0 0-328 0,-20 51 272 16,0-4 352-16,0 11-376 15,-4 2-56-15,5 7-103 16,-2-7-49-1,1 1-80 1,8-7-104-16,1-7-8 0,2-9-424 16,9-3-833-16,0-9-1063 0,0-17-3594 15</inkml:trace>
  <inkml:trace contextRef="#ctx0" brushRef="#br0" timeOffset="120115.96">11395 13071 10418 0,'0'0'4441'0,"0"0"-3465"16,0 0-512-16,0 0 184 0,0 0-72 31,0 0-256-31,0 0-248 0,135-38-56 16,-72 32-16-16,-3 0-272 15,-4 2-768-15,-11 1-472 32,-14 3-873-32,-23 0-831 0,-8 9 359 15,-11 8 1473-15,-26 1 127 0,-10 5-567 16,-9-1 320-16,-4 3 1048 0,-4 4 456 0,4-4 688 16,4 1 176-16,13-7 128 31,11 0 456-31,12-7-191 0,16-5-457 15,4-1-224-15,8 1 552 16,20-7 729-16,7 0-257 16,10 0-592-16,2 0-328 0,1-7-392 15,0 1-120 1,-8-1-56-16,-8 4-112 16,-8 3-88-16,-12 10-1240 0,-5 9-1921 0,-7 0-1624 15</inkml:trace>
  <inkml:trace contextRef="#ctx0" brushRef="#br0" timeOffset="120316.49">11028 13677 696 0,'0'0'9458'0,"0"0"-8146"0,0 0-728 0,0 0 1208 16,108 20-143-1,-37-20-769-15,25 0-280 0,-1-13-360 16,-7 4-88-16,-16-1-152 16,-9 3-320-16,-3 1-2304 15,-15 0-4330-15</inkml:trace>
  <inkml:trace contextRef="#ctx0" brushRef="#br0" timeOffset="121218.98">12115 13458 11730 0,'0'0'2112'31,"0"0"-1423"-31,0 0 127 16,0 0 392-16,0 0-560 0,0 0-376 15,-71 83 320-15,31-38-176 16,5 9-216-16,-2-4 57 0,14 4-249 31,10-6-8-31,13-7-8 16,0-6-192 0,17-6-169-16,18-14-167 0,5-5 8 15,8-10 24-15,-4 0-128 16,-9-13 320-16,-14-6 312 15,-10 0 192-15,-11 3 512 16,-11 1 56-16,-25 2-216 16,-12 9-352-16,-12 4-128 0,5 0-56 15,3 13-16-15,16 3-360 16,20 7-936-16,16-4-2561 16,0-10-3112-16</inkml:trace>
  <inkml:trace contextRef="#ctx0" brushRef="#br0" timeOffset="121673.23">12506 13014 8873 0,'0'0'3249'0,"0"0"-1232"15,0 0-329-15,0 0-280 0,0 0-288 16,0 0-407-16,-4-10-297 31,4 10-416-31,0 4-32 16,16 5-56-16,8 14 88 15,12 8 416-15,8 14-80 0,8 8-256 16,-5 8 184-16,-2 2-184 16,-18 4-16-16,-11 13 32 0,-16 9-24 31,-32 12 32-31,-12-9-40 15,-7-19-64-15,3-22 72 0,8-16-72 16,0 0-664-16,-8-4-488 0,5 1-641 16,11-16-2728-16,19-10-5217 0</inkml:trace>
  <inkml:trace contextRef="#ctx0" brushRef="#br0" timeOffset="121936.27">13279 13319 11642 0,'0'0'1944'0,"0"0"-1544"0,84-26-287 0,-41 17 183 31,-2 3-16-31,2-1-144 16,-3 4-136-16,-8 3-568 0,-4 0-1113 16,-8 0-1463-16,-16 0-1946 0</inkml:trace>
  <inkml:trace contextRef="#ctx0" brushRef="#br0" timeOffset="122121.18">13112 13551 2960 0,'0'0'2505'16,"0"0"-1057"-16,0 0-16 0,0 0 489 47,0 0 287-47,124 35-519 16,-68-35-809-16,7-10-496 0,5-9-232 15,3 3-152-15,13-13-288 16,-16 7-1505-16,-16 0-4136 0</inkml:trace>
  <inkml:trace contextRef="#ctx0" brushRef="#br0" timeOffset="122390.79">14175 12779 10218 0,'0'0'3993'0,"0"0"-2329"0,0 0-384 16,0 0 224-16,0 0-319 0,0 0-481 15,9-6-704-15,-9 34 56 0,0 14 40 32,0 21 240-32,0 17-168 15,-5-1 24-15,-2-10-192 0,-5-5-16 16,-1-16-1152-16,-6 15-673 15,-1-8-2175-15,12-18-3434 0</inkml:trace>
  <inkml:trace contextRef="#ctx0" brushRef="#br0" timeOffset="122638.03">14630 12992 10218 0,'0'0'6249'15,"0"0"-4985"-15,0 0-952 16,0 0-168-16,0 0 376 0,-60 95 929 16,17-31-593-1,-13 21-480-15,-16 17-32 16,0 6-248-16,0-3-88 0,9-10-8 16,15-6-632-1,12-16-648-15,8 0-785 16,16-22-2080-16,5-19-2352 15</inkml:trace>
  <inkml:trace contextRef="#ctx0" brushRef="#br0" timeOffset="123208.29">14825 13344 12170 0,'0'0'2257'0,"0"0"-1897"16,0 0-136-16,-115 111 760 0,46-34 176 15,-6 18-352-15,11 3-288 16,12-15-167 0,24-20-209-1,17-25 40-15,11-9-184 0,0 6-112 0,4-3 56 16,20-4-353-16,12-6-23 0,7-12-152 16,5-7 8-16,4-3 152 15,-4-9 72-15,-13-10 352 16,-11-3 232-16,-16 2 256 0,-8-2 488 31,-15 3 9-31,-21 0-569 0,-12 10-48 0,-12 5-312 16,-4 4-56-16,-11 16-960 0,11 3-1505 15,16-6-6449-15</inkml:trace>
  <inkml:trace contextRef="#ctx0" brushRef="#br0" timeOffset="130987.85">15837 6563 656 0,'0'0'3168'16,"0"-13"-271"-16,0 6-1073 15,0 1-15-15,0 3 87 0,0 0-47 16,0 0-265-16,0-1-392 15,0 4-384-15,0 0-240 16,4 0-63-16,-4 0-193 16,0 0-136-16,0 0-176 15,0 0-24-15,0 0-56 16,0 10-152-16,0 6-65 0,-12 12 297 16,1 11 24-16,-2 8 48 15,-2 4-7-15,-2 3-57 0,2 3 144 31,2 3-152-31,-2-3 8 16,-2 0-8-16,2 1 8 16,2-4 96-16,-2-1-104 0,-1-8-80 15,4-7-337-15,4-9-615 16,3-7-512-16,5-9-929 0,0-10-1720 31,0-3-840-31</inkml:trace>
  <inkml:trace contextRef="#ctx0" brushRef="#br0" timeOffset="131366.94">15885 6521 440 0,'0'0'6569'0,"0"0"-4152"15,0 0-1209-15,0 0-384 0,0 0 304 16,0 0-208-16,-4 0-456 0,4 0-183 16,0 0-113-16,0 0 72 0,16 0 0 31,4-3-88-31,32-4 224 15,-1-2 232-15,17 0-200 16,0-4-232 0,-13 0-104-16,-6 4-64 0,-18-1-8 15,-7 4-192-15,-20 6-192 16,-4 0-728-16,-11 3-961 16,-49 29-327-16,4 2 519 15,-4-2-2520-15</inkml:trace>
  <inkml:trace contextRef="#ctx0" brushRef="#br0" timeOffset="131605.34">15650 7032 1192 0,'0'0'1408'0,"0"0"168"0,0 0-47 16,0 0 319-16,0 0 401 0,0 0-177 15,0 0-112-15,91 3-255 0,-42-15-681 0,2-1-400 31,5-3-320-31,-4 4-200 16,-5-1-48-16,1 0-56 16,-8 0-272-16,-4 4-496 0,-5-1-824 15,-3 7-945-15,-3 0-1520 32,-13 3-1104-17</inkml:trace>
  <inkml:trace contextRef="#ctx0" brushRef="#br0" timeOffset="131852.76">15371 7439 7313 0,'0'0'1488'0,"0"0"-1128"0,0 0 1321 0,0 0 623 16,92 22-471-16,-33-19-561 15,5-3-224-15,7 0-112 32,2 0-199-32,-13-3-417 15,7-4-224-15,-3 1-96 16,-4 0-440-16,11-13-913 0,-7 3-1415 16,-12-3-3786-16</inkml:trace>
  <inkml:trace contextRef="#ctx0" brushRef="#br0" timeOffset="132153.79">16802 7067 7177 0,'0'0'3265'0,"0"0"-1409"16,0 0-1176-1,0 0-184-15,0 0 137 16,99-60-129 0,-48 47-152-16,9 4-200 0,0-1-72 15,0 0-80-15,-4 8-208 16,-17 2-1329-16,-18 0-2632 31,-14 2-2448-31</inkml:trace>
  <inkml:trace contextRef="#ctx0" brushRef="#br0" timeOffset="132369.84">16587 7432 8449 0,'0'0'2473'0,"0"0"-1105"15,0 0 96-15,0 0 553 16,0 0-265-16,91-6-584 16,-36-3-455-16,18-4-161 15,-2 0-248 1,9 4-160 0,-1-1-144-16,-11 3-392 0,20-5-1425 15,-16-4-2712-15,-21-3-5537 16</inkml:trace>
  <inkml:trace contextRef="#ctx0" brushRef="#br0" timeOffset="133757.91">18160 6397 3752 0,'0'0'1777'0,"0"0"-513"0,0 0 8 0,0 0 161 15,0 0 471-15,0 0-536 31,0 0-344-31,51-66-191 0,-51 63-281 16,0-1-24-16,0 1 64 16,0 0-168-16,0 0-56 0,-7-1-368 15,-14 2-72-15,-6-2 24 32,-9 4-160-32,-11 0 144 0,-2 4-48 0,-7 11 112 15,1 4 8-15,3 1-8 0,4 2 0 31,8 3-40-31,9 0-136 0,10 1 40 0,10 2 40 0,11 1 32 47,0-1 8-47,11 4 56 16,13-3 0-16,17-1 8 0,2 1-8 16,9-7 80-16,-4 1-72 0,0-8-8 15,-8-2 0-15,-16 0-48 0,-5-7-32 16,-10 3-120-16,-9 1-152 15,0 3 136 1,-13 3 88-16,-15 6 128 0,-11 4 280 16,-9 5 24-16,-4-3-32 15,0 1-152-15,5-6-64 16,10-4 0-16,14-7-56 0,7-2-64 31,12-7-144-15,4 0-168-16,4-3 120 15,24 0 8-15,7 0 248 0,14 0 80 0,6 0-16 16,-3 0-48-16,-8 0 32 16,-8 7-48-16,-8 2-8 15,-9 4-144-15,-10 9 64 0,-5 10 88 32,-4 18 64-32,-32 24 272 0,-17 17-16 15,-7 8 112-15,9-17-48 16,8-18-216-16,15-20-72 0,11-9-96 15,1 7 8-15,1 2 8 0,7 1-16 16,4-7 8 0,4-7 96-1,15-2 96-15,17-7 240 16,8-6-48-16,12-7-96 16,8-9 56-16,7 0-183 15,1-6-169-15,19-38-889 0,-18-1-1767 31,-14-5-5786-31</inkml:trace>
  <inkml:trace contextRef="#ctx0" brushRef="#br0" timeOffset="135865.19">18817 6791 120 0,'0'0'5537'0,"0"0"-3793"16,0 0 80-16,0 0-39 15,17-26 87-15,-17 26-279 0,0 0-529 16,0 0-552 0,0 0-88-16,0 0-424 15,0 4-72-15,-9 12-216 0,-6 3 288 16,-13 6 72-16,-4 4 64 16,-4-1-56-16,-4-3 96 0,0-5-72 15,8-8-32-15,4-2-64 31,13-7 8-31,2-3 88 16,9 0 0-16,4-3 48 16,0-16-128-16,0-9-24 0,12-4-160 15,8-7 16-15,12 1-32 16,4 0 80-16,-1 7-32 0,6 2 80 31,-5 13 40-31,-1 7-88 16,1 2 88-16,0 7 0 0,-4 0-104 0,-4 16 64 15,0 6-48-15,-4 13 24 16,0 7 64-16,-5 18 0 16,-10 16 8-1,-9 26 0-15,0 6 72 16,-24-19 80-16,3-23-64 16,-2-25-16-16,-5-9 0 15,-12 3-16-15,-4-3 16 16,-8 3 24-16,1-16-40 0,3-3 184 15,8-13-40-15,8-3 32 32,8 0-8-32,8-13-24 15,8-6 72-15,8-9-264 0,0-4-8 16,13-3-80-16,14 0-56 0,5 0 0 0,4 13 72 16,0 3-96-16,4 13 48 0,-1 6 8 31,6 2-48-31,-2 15 56 15,5 5 88-15,-4 6-48 0,-5 4 40 16,-6 3-16-16,-6 3 24 16,-3 3 8-16,-7 0 0 0,-10 1 0 0,1-4 8 15,-8 0-8 1,0-6-576 0,-4 3-992-16,-4-10-1281 15,1-9-2984-15</inkml:trace>
  <inkml:trace contextRef="#ctx0" brushRef="#br0" timeOffset="136134.81">19654 7356 10362 0,'0'0'3000'0,"0"0"-2127"16,0 0-777-16,0 0 128 0,0 0-96 16,0 0-24-1,0 0 200-15,4 98 64 0,-4-56-184 0,-16 2-56 32,-4 4-72-17,-4 0-56-15,-8-4-88 16,-4 1-960-16,-7-7-913 15,7-10-2208-15,8-15-4112 0</inkml:trace>
  <inkml:trace contextRef="#ctx0" brushRef="#br0" timeOffset="137343.04">20320 6620 6953 0,'0'0'1488'0,"0"0"577"31,0 0-577-31,0 0 488 0,0 0 41 0,0 0-689 16,0 0-664-16,0 0-408 0,7-48-256 15,-7 48-192-15,0 6-8 32,0 13-200-32,-3 10 312 15,-14 15 88-15,2 7 16 0,-9 3 64 32,3 0-80-32,6-3 0 0,-2-3 0 0,10-7 0 15,3-3 0-15,4-10-8 16,4-2-56-1,20-4 64 1,12-3 0-16,12-3 56 0,3-10 24 16,5-2-80-16,-4-4-80 15,0-4-440-15,-16-11-640 0,-4-8-488 0,-13-18-1185 16,-10 6-2264-16,-9 3-176 0</inkml:trace>
  <inkml:trace contextRef="#ctx0" brushRef="#br0" timeOffset="137574.79">20563 6854 7153 0,'0'0'2361'0,"0"0"-817"0,0 0 104 0,0 0-95 31,0 0-641-31,0 0-752 16,0 0-96-16,-4 39 296 0,-1-4 552 16,1 6-24-16,0 10-240 0,4 6-79 15,-3 6-137-15,3 4-152 16,0-3-128-1,-4 2-80-15,0-3-64 16,4-5-8-16,-4-4-432 16,0 9-865-1,-5-15-1231-15,9-13-3594 16</inkml:trace>
  <inkml:trace contextRef="#ctx0" brushRef="#br0" timeOffset="137944.57">21192 7134 9482 0,'0'0'2880'16,"0"0"-1584"-16,0 0-855 16,0 0-345-16,0 0-16 15,0 0 200-15,52 73 24 0,-40-38 0 16,-9 6-160-16,-3 0 56 0,-3 0-96 15,-25-2 0 17,-8 2-56-32,-7-6-48 15,-30 6-880-15,9-9-1433 16,13-7-2464-16</inkml:trace>
  <inkml:trace contextRef="#ctx0" brushRef="#br0" timeOffset="138408.29">22208 6572 6977 0,'0'0'4025'0,"0"0"-1921"16,0 0-1055-16,0 0-465 0,0 0-56 15,0 0-528-15,0 0 192 0,-60 50-40 16,21-2 256 0,-14 6-152-16,-3 19 64 15,-3 10-144-15,8 19-96 32,6-1-72-32,17-15-8 0,17-23 96 15,11-24-88-15,0-8-8 16,3 1 80-16,18-3-80 0,7-4-8 31,7-9 8-31,13-10 56 0,-4-6 64 16,-1-6-16-16,-7-16 32 15,-16-7 512-15,-8-6 17 0,-12-6-1 0,-12-1-48 16,-19 2-376-16,-13 4-240 0,-12 8-224 31,-7 12 24-31,3 10-280 16,0 6-257-16,12 12-551 15,8 32-1080-15,16-2-1841 0,12-7-2241 16</inkml:trace>
  <inkml:trace contextRef="#ctx0" brushRef="#br0" timeOffset="139394.37">22627 6283 7057 0,'0'0'1840'16,"0"0"-319"-1,0 0-145-15,0 0 408 16,0 0-247-16,19-86-529 0,-3 70-400 16,0 4-432-16,8 2-168 0,4 1 32 15,0 5-40-15,11 4-48 16,2 7-24-1,6 12-24 1,2 6 88-16,2 7-32 16,-7 3-32-16,-8 3-16 15,-8 0 80-15,-4 0-40 0,-16 4-16 16,-1-4 64-16,-7-3 16 31,-7 3-16-31,-14-6 0 16,-14 2 96-16,-5-5-48 0,-8-3 120 15,-3-1-88-15,-5-3-32 0,11-10 24 0,10 5-72 16,7-8-8-16,8-3 0 0,8 1-120 16,8-4 72-16,4 3-264 31,0-2 120-31,12 8 128 16,8 1 72-16,8 3 112 0,4 0-24 15,3-1-80-15,1 2 104 0,-8-5-112 16,-8 1-8-16,-12-1 0 0,-8 1-96 15,0 0 96 1,-12 3 8 0,-19 6 80-16,-5 0 152 0,-5 0 16 15,2 4-32-15,3-1-144 16,4 1-72-16,12-1 0 16,5 0-56-16,11 7 56 31,4 3 0-31,0 3 0 15,19 7 8-15,9 2 0 0,8-3 8 16,8 1 120-16,-8-3-136 16,-1-5 8-16,-7 2 24 0,-12-2-32 15,-7 2 0-15,-9 2-8 0,-13 0 8 0,-19 4 48 32,-11-4 40-32,-17-3 0 15,-4-6 24-15,-8-10 0 0,-3-6-112 16,-37-16-56-16,20-9-1016 0,13-17-2729 15</inkml:trace>
  <inkml:trace contextRef="#ctx0" brushRef="#br0" timeOffset="147768.1">17813 9547 8953 0,'0'0'4441'0,"0"0"-2864"16,0 0-689-16,0 0-8 0,0 0 208 15,0 0-264-15,0 0-391 16,0 0-433-16,0 0-120 0,-4 16-177 31,0 9 73-31,0 16 208 16,-3 23 16-1,-1 28 0-15,-1 22 96 0,5 7 64 16,4-10 1-16,0-6-49 16,0-16-40-16,0 3 0 15,0-19-64-15,0-19-8 16,0-16 40 0,0-6-40-16,0-4-232 15,0-2-385-15,0-1-503 0,-3-9-720 0,-14-16-745 16,9 0-1488-16,-3-13-784 0</inkml:trace>
  <inkml:trace contextRef="#ctx0" brushRef="#br0" timeOffset="148130.93">17738 9594 6449 0,'0'0'1896'0,"0"0"-1088"16,48-98-271-16,-16 53 263 0,3 8 872 16,9-2-496-16,4 8-608 15,-1 8-111-15,6 8-153 0,-6 8-128 16,1 7-176-16,-8 7-24 0,0 18-128 16,-8 7-56-1,-4 12 56 1,-13 7 152-16,-3 3 104 0,-12 3 48 15,0-3 184-15,-19 0 16 16,-9-3 16-16,-21 0 88 0,-14 6 48 0,-5-12-24 16,-7-1-208-16,-1-9-168 31,8-7-32-31,5-2-72 0,7-7-640 16,20-6-680-16,28-13-977 15,8 0-2736-15,8-17-1824 0</inkml:trace>
  <inkml:trace contextRef="#ctx0" brushRef="#br0" timeOffset="148483.76">19160 9264 2632 0,'0'0'7362'0,"0"0"-5634"15,0 0-872-15,0 0-216 0,-99-9 721 16,59 31-249 15,-8 16-544-31,-4 19 96 16,-12 26-256-16,8 22-88 0,5 9-8 15,19-3-176-15,19-6-48 16,13-10 64-16,17 3-24 0,19-5 96 31,7-14-87-31,-2-22-25 0,-2-16-96 0,1-9-16 16,12-3-136-16,8-7-377 16,27-12-831-16,-15-10-1456 0,-16-10-2442 15</inkml:trace>
  <inkml:trace contextRef="#ctx0" brushRef="#br0" timeOffset="148841.01">19355 9651 7561 0,'0'0'2521'0,"0"0"-369"0,0 0-287 16,0 0 103-16,0 0-232 15,0 0-463 1,0 0-553-16,0 0-432 16,0-37-288-16,0 49-280 15,0 13-16-15,0 14 296 16,-4 8 88-16,-4 4 32 15,4 7-112-15,-3-5-8 0,3-5 16 32,4-1 40-32,-5-8-56 15,-3-4-80-15,8-10-824 16,-4-3-601-16,4-12-1167 0,0-4-2433 16,0-6-2185-16</inkml:trace>
  <inkml:trace contextRef="#ctx0" brushRef="#br0" timeOffset="149104.01">19371 9499 9634 0,'0'0'2840'15,"0"0"-1536"-15,0 0-679 16,0 0 391-16,0 0 16 0,0 0-560 15,107-35-400-15,-55 26 40 16,8-4-112-16,-4 7 8 31,-4-1-8-31,-8 7-104 16,-16 0-368-16,-8 0-1080 16,-16 10-1273-16,-17 22-248 0,-15-4 881 15,-7-2-1113-15</inkml:trace>
  <inkml:trace contextRef="#ctx0" brushRef="#br0" timeOffset="149288.87">19388 9744 2984 0,'0'0'1224'15,"0"0"121"-15,0 0-401 0,0 0 504 16,0 0 137-16,0 0 271 0,0 0-368 31,90 9-608-15,-41-9-431-16,7 0-201 15,3 0-72-15,-8 0-176 16,2 0-729-16,-22 10-2295 0,-14-1-3458 16</inkml:trace>
  <inkml:trace contextRef="#ctx0" brushRef="#br0" timeOffset="149504.97">19212 10083 3472 0,'0'0'1537'0,"0"0"-9"15,0 0-176-15,0 0-184 0,0 0 497 16,0 0 359-16,0 0-215 31,96 54-457-31,-40-54-432 0,7 0-152 0,9 0-200 16,-1-6-352-16,9-7-48 0,-9 4-168 16,21-19-1096-16,-19 2-1608 0,-14-3-3770 15</inkml:trace>
  <inkml:trace contextRef="#ctx0" brushRef="#br0" timeOffset="150021.79">20212 9150 7257 0,'0'0'1768'0,"0"0"-367"0,0 0-33 16,0 0 360-16,0 0 129 16,0 0-593-16,0 0-848 0,3-35-416 15,10 41-152-15,2 13 0 16,17 16 152-1,13 19 328-15,15 23-120 0,-5 2 104 16,-7-9-80-16,-4-7 32 0,-12-12-88 16,4 6-56-16,-1 13-16 15,-10-3 0-15,-14 12-88 0,-11 13 137 32,-52 13-9-32,-23 3-24 15,-29-3-120-15,-7-13-16 0,-5-12-1249 16,32-24-2608-16,12-14-2960 0</inkml:trace>
  <inkml:trace contextRef="#ctx0" brushRef="#br0" timeOffset="175241.1">17291 11823 2712 0,'0'-6'6465'0,"0"3"-4152"0,0-3-585 15,0 2-135-15,0 4-153 16,0 0-496-16,0 0-424 0,0 0-288 16,0 0-88-16,0 0-144 31,0 4 0-31,-8 8-128 0,-3 11 128 16,-10 12 8-16,-7 9 280 15,0 7-80-15,-7 6-8 16,3 3-55-16,4 4-17 15,-4-7-16-15,8 0-64 0,5-10-40 32,-2-2 0-32,6-10-8 15,2-7-176-15,2-5-569 0,3-4-463 16,-1-6-608-16,6-11-777 16,3-2-1928-16,-4 0-1768 15</inkml:trace>
  <inkml:trace contextRef="#ctx0" brushRef="#br0" timeOffset="175588.37">17272 11843 8425 0,'0'0'4257'16,"0"0"-3041"-1,0 0-711-15,0 0 439 16,0 0 192-16,0 0-448 0,0 0-392 16,0 0-112-16,119-23 64 15,-59 17-56-15,8-7-64 0,-1 7-112 16,1-4-8-16,-16 4-8 31,-9 3 0-31,-15 0-584 16,-15 3-520-16,-9 0-968 15,-4 0-745-15,-52 19 24 0,8 3-95 16,-8 0-2553-16</inkml:trace>
  <inkml:trace contextRef="#ctx0" brushRef="#br0" timeOffset="175804.47">17279 12071 4232 0,'0'0'1281'0,"0"0"-137"16,0 0 608-16,0 0 601 15,0 0-513 1,0 0-840-16,8 3-367 16,16-3-201-1,16 0 504-15,8-9-304 0,12 2-376 16,4 1-136-16,-5-3-120 15,-3 5-248-15,-5-2-792 0,-6 6-497 32,-21 0-727-32,-9 0-513 15,-15 0-2184-15</inkml:trace>
  <inkml:trace contextRef="#ctx0" brushRef="#br0" timeOffset="176120.81">16993 12382 4120 0,'0'0'1897'16,"0"0"-393"-16,0 0-232 0,0 0 185 15,0 0-329-15,0 0-448 16,0 0-280 0,-41 35-120-16,54-31-144 15,11-2 328-15,12 5 1073 0,11-1-505 16,13-6-296-16,12 0-104 0,0 0-120 31,-1 0-168-31,-7-6-144 0,-5-1-144 16,-18 5-8-16,-9-5-8 31,-13 4-40-31,-6 3-256 16,-9-3-280-16,-1-1-304 0,5-9-672 15,5 1-2297-15,-10-4-2704 0</inkml:trace>
  <inkml:trace contextRef="#ctx0" brushRef="#br0" timeOffset="176807.78">18295 12138 11570 0,'0'0'3233'15,"0"0"-1713"-15,0 0-352 16,0 0 65-16,0 0-361 0,0 0-496 16,0 0-288-16,-7-6-80 15,14 6-8 1,14-4 0-16,7-2 64 16,7-1 8-16,9-2-64 15,-5 3 40-15,6-4-32 16,-10 0-16-16,1 4-64 31,-4 0-504-31,-8 3-561 0,-4 3-679 16,-8 0-2113-16,-8 9-2104 0</inkml:trace>
  <inkml:trace contextRef="#ctx0" brushRef="#br0" timeOffset="177008.16">18284 12395 9450 0,'0'0'5225'0,"0"0"-4297"0,0 0-232 31,0 0 672-31,0 0-55 16,0 0-529-16,0 0-248 0,119-13-216 16,-55 4-160-1,4 2-128-15,3 1-32 16,0 3-664-16,13-7-1249 0,-16 1-2344 15,-12-7-5673-15</inkml:trace>
  <inkml:trace contextRef="#ctx0" brushRef="#br0" timeOffset="177666.66">19781 11633 6489 0,'0'0'2977'15,"0"0"-697"-15,0 0-896 16,0 0 9-16,0 0-129 0,0 0-704 0,0 0-560 0,0 0 56 16,-23 67-16-16,7-20 480 15,-5 14-64-15,-2 5-16 16,3 1-136 0,0 3-88-16,1-7-96 15,2-2-8-15,6-7-96 16,-2-10 64-1,9-6-80-15,0-9-288 16,0-4-576-16,4-6-976 0,4-6-1377 16,13-13-2816-16</inkml:trace>
  <inkml:trace contextRef="#ctx0" brushRef="#br0" timeOffset="177987.84">19749 11671 8385 0,'0'0'2865'16,"0"0"-1457"-16,0 0-424 16,0 0 233-16,0 0-417 15,0 0-424 1,0 0-272-16,45-25-40 15,-2 12-64-15,17-3-64 16,4 0 64-16,-1 0 16 0,1 0-8 16,-16 7-8-16,-12 3-264 15,-16 2-744-15,-8 4-865 0,-12 7-807 16,-20 21 1087-16,-12 1-15 16,-4 0-3057-16</inkml:trace>
  <inkml:trace contextRef="#ctx0" brushRef="#br0" timeOffset="178172.68">19650 11903 4232 0,'0'0'1537'0,"0"0"-289"16,0 0-200-16,0 0 449 16,0 0 103-16,0 0-496 15,56 6 304-15,-9-6-239 16,26 0-665-16,-2 0-280 0,0-6-112 15,2 3-112-15,-9 3-1160 16,-8 0-2097-16,-21 0-2464 0</inkml:trace>
  <inkml:trace contextRef="#ctx0" brushRef="#br0" timeOffset="178404.57">19471 12189 3928 0,'0'0'3025'0,"0"0"-1409"0,0 0-399 31,0 0-9-31,0 0-40 0,0 0-512 16,0 0-432-16,0 0 112 16,3 32 737-16,38-27-65 0,19 2-384 15,27-4-240-15,25-3-176 0,0 0-208 16,-30 0-48-16,-13-6-1672 15,-37 2-3137-15,-13-1-4713 0</inkml:trace>
  <inkml:trace contextRef="#ctx0" brushRef="#br0" timeOffset="178736.14">19371 12560 5617 0,'0'0'4041'15,"0"0"-3505"-15,0 0-424 16,0 0 136-16,0 0-248 0,0 0-128 16,0 0-1817-16,28 3-4000 0</inkml:trace>
  <inkml:trace contextRef="#ctx0" brushRef="#br0" timeOffset="179392.57">20271 12154 8489 0,'0'0'2793'0,"0"0"-1001"0,0 0-399 16,0 0-121-16,0 0-368 0,0 0-432 16,25-10-296-16,-5 10-168 15,3 0 16-15,5 0-24 32,-8 10-8-32,-3 9-88 0,-6 3 56 15,-11 4 40-15,0 2 96 16,-20 3 24-16,-8 1 200 15,-4 0-72-15,0-7 0 0,4-5-48 16,9-5-128-16,6-5-72 31,10-7-64-31,3-3-32 16,3 0 96-16,25 0 0 0,13 0 80 16,27-3 112-16,-1-7-192 0,32-18-512 0,-11 6-856 15,-24-4-3649-15</inkml:trace>
  <inkml:trace contextRef="#ctx0" brushRef="#br0" timeOffset="180242.08">21308 11649 5937 0,'0'0'2000'16,"0"0"-31"-16,0 0 255 16,0 0-39-16,0 0-657 15,0 0-776-15,0 0-408 0,0 0-176 16,0-6-168-16,-4 21-216 0,-13 14 216 15,-2 9 200-15,-5 6 56 32,-4 4-120-32,0 3-8 15,4 3 80 1,5 0-96-16,6 3-64 0,5 0-40 16,8-3 16-16,0-3 48 15,8-3-72-15,12-4 0 0,8-9 0 16,4-3-56-16,4-10 0 15,7-3 8 1,2-13 48-16,-2-3 0 16,2-3 48-16,-6 0-40 0,1-13 64 15,-9-2-16-15,1-11 64 0,0-5-48 16,-8-8 8-16,0-5 56 16,1-10 0-16,-2-13 9 31,-3 1-17-31,-4-4-56 0,0 3 40 0,-9 13-56 15,-3-3 48 1,1 6 184-16,-5 7 80 16,0 9-48-16,0 10-136 0,0 5-96 31,0 8-64-31,0 6-24 16,0 6-424-16,0 0-680 0,0 3-929 15,0 9-3056-15,0 1-904 0</inkml:trace>
  <inkml:trace contextRef="#ctx0" brushRef="#br0" timeOffset="180527.19">22137 11636 680 0,'0'0'9946'15,"0"0"-7066"-15,0 0-1207 31,0 0-585-31,0 0-464 0,0 0-624 0,0 0-136 16,-4 57 136-16,-5-13 200 16,-3 8 32-16,1 5-104 0,-2 0 8 15,2 3-80 17,-2-3-8-32,2 1 24 15,3-8-72-15,0-5-16 0,-1-7-432 16,9-6-856-16,0-4-793 15,0-12-2087-15,0-10-2522 0</inkml:trace>
  <inkml:trace contextRef="#ctx0" brushRef="#br0" timeOffset="180765.43">22084 11671 6849 0,'0'0'2008'0,"0"0"-815"0,0 0-689 15,0 0 272-15,96-70 80 0,-52 58-480 16,7 5-296-16,5 1 0 16,4 2-80-16,-11 4-88 15,-6 0-1392 1,-15 7-1681-16,-17-1-2224 0</inkml:trace>
  <inkml:trace contextRef="#ctx0" brushRef="#br0" timeOffset="180950.29">22140 11814 1688 0,'0'0'2032'0,"0"0"-351"0,0 0 399 15,0 0-472-15,0 0-447 16,104-22-337-16,-60 12-488 15,3 4-200-15,5 3-128 0,-4-1-8 32,-4 4-280-32,-16 13-1472 15,-16 0-2425-15</inkml:trace>
  <inkml:trace contextRef="#ctx0" brushRef="#br0" timeOffset="181150.79">21893 12179 6705 0,'0'0'1808'0,"0"0"-631"15,0 0 799-15,0 0-272 0,0 0-791 32,116-13-521-32,-65 7-216 15,22 0-8-15,-2-4-160 0,0 7 0 16,2-3-8-16,2 3-952 15,-11-4-2153-15,-20 4-2928 16</inkml:trace>
  <inkml:trace contextRef="#ctx0" brushRef="#br0" timeOffset="181652.07">22758 11989 9193 0,'0'0'2737'16,"0"0"-1433"-16,0 0-487 16,0 0-137-16,0 0-472 15,0 0-208-15,0 0-248 0,-12 28 248 16,-4-2 160-16,1-4 120 15,-6 3-32-15,5-3-64 0,4 1-120 32,8-4-32-32,1-7-24 0,3 4-8 15,0 0 48-15,15-3-32 0,9-1 88 16,12-5 40-16,-1 2-144 16,2-9-16-16,-1 0-808 15,-8 0-681-15,-5-3-751 0,-10-19-289 16,-6 3-1599 15,-7-3-201-31</inkml:trace>
  <inkml:trace contextRef="#ctx0" brushRef="#br0" timeOffset="181852.56">22902 12090 6529 0,'0'0'4857'0,"0"0"-3161"16,0 0-423-16,0 0-121 31,0 0-496-31,0 0-536 0,0 0-112 0,0 0 632 0,-9 79 8 15,9-40-176-15,-4 2-88 16,0 3-112-16,0 4-143 0,-7 2-9 31,-2 2-120-31,-2-2-168 16,-5 14-905-16,4-17-1559 0,4-15-3786 16</inkml:trace>
  <inkml:trace contextRef="#ctx0" brushRef="#br0" timeOffset="182816.49">23451 11652 6705 0,'0'0'2160'0,"0"0"-119"0,0 0-257 15,0 0 73-15,0 0-305 16,0 0-584 0,0 0-408-16,8-16-232 0,-8 16-232 15,0 0-96-15,0 13-152 0,-12 9-40 16,-7 13 192-16,-2 6 16 15,-3 10-8 1,0 6-8-16,5 3-8 31,6 4 8-31,2 0 0 16,7-4 8-16,4-6 40 0,7-3-48 16,14-4 0-16,14-9-72 15,9-9-96-15,8-7-88 0,4-9 64 0,4-7 8 16,0-6 120-1,-8-6 64 1,-5-16 64-16,-8-7 136 0,-7-12 168 0,0-20-80 16,-4-18 48-16,-8-16-40 15,-8 2-64-15,-8 17-71 0,-4 19-81 16,0 16 64-16,0-7-64 31,0-2-32-31,0 2 48 16,0 10-40-16,0 13 56 0,0 8-104 0,0 11-8 15,0 6-128-15,0 0-1017 0,-4 32-1831 16,-11 3-1609 0,-2 3-160-16</inkml:trace>
  <inkml:trace contextRef="#ctx0" brushRef="#br0" timeOffset="183155.77">24292 11528 8889 0,'0'0'2609'0,"0"0"-857"31,0 0-519-31,0 0 63 15,0 0-592-15,0 0-704 0,0 0-16 16,-4 70 16-16,-4-19 264 16,0 3 48-16,0 6-144 15,4 0-72 1,0-3-40-16,4 0 8 16,0-5-56-16,0-8-8 15,0-6 0-15,0-3-168 16,0-9-536-16,0-4-704 0,0-7-913 15,0-5-2376-15</inkml:trace>
  <inkml:trace contextRef="#ctx0" brushRef="#br0" timeOffset="183418.42">24380 11478 7889 0,'0'0'2097'0,"0"0"-289"0,0 0-784 16,0 0 16-16,0 0-207 15,0 0-369-15,92-48-264 32,-45 41-128-32,9 4-64 15,0 3 56-15,-5 0-64 0,-3 0-8 16,-16 6-624-16,-16 7-1049 15,-16 6-879-15,-36 23 887 0,-8-5-199 16,-12 2-2337-16</inkml:trace>
  <inkml:trace contextRef="#ctx0" brushRef="#br0" timeOffset="183587.68">24324 11830 3832 0,'0'0'2337'15,"0"0"-841"-15,0 0 937 16,0 0 215-1,0 0-1119 1,0 0-641-16,111-19-560 0,-71 12-216 16,4 7-112-1,0 0 0-15,-8 4-696 0,-21 24-1009 16,-11-3-2320-16,-4 1-896 0</inkml:trace>
  <inkml:trace contextRef="#ctx0" brushRef="#br0" timeOffset="183818.65">24025 12201 6057 0,'0'0'2968'15,"0"0"-1567"-15,88 0 143 16,-32-3 16 0,11 0-303-16,1-3-425 15,8 2-480-15,-5 1-200 0,-3 3-72 16,-12 0-80-16,-8-3-16 0,-16 3-432 15,-9-3-392 1,-7 0 40 0,-8-1-97-16,-8-5-287 0,0 3-2929 15,-4-1-2960-15</inkml:trace>
  <inkml:trace contextRef="#ctx0" brushRef="#br0" timeOffset="184704.86">25160 11963 7665 0,'0'0'2425'16,"0"0"-593"-16,0 0-496 0,0 0 161 16,0 0-513-16,0 0-984 15,-20 3-56-15,-3 20 56 16,-5 2 128-16,-4 7 40 0,-4 6-16 31,9 6-144-31,2-3 0 0,13 4-8 16,8-4-56-1,4-3-8-15,9-6 56 16,18-7 8-16,5-2 40 0,4-10-32 31,0-4 40-31,-4-9 8 0,-4 0 80 16,-13 0 112-16,-7-9 248 15,-3-4 128-15,-5-3 24 16,-13-3-648-16,-19 3-104 0,-7 3-344 0,-33 13-424 16,4 0-1016-1,13 6-3361 1</inkml:trace>
  <inkml:trace contextRef="#ctx0" brushRef="#br0" timeOffset="186979.51">19562 12658 8329 0,'0'0'2601'0,"0"0"-1393"0,0 0-504 16,0 0 32-16,0 0 129 31,0 0-289-31,0 0-344 0,0 4-136 16,13-4-88-16,10 0 144 0,29 0 712 0,36 0 88 15,39-4-208-15,21-2-264 16,-9 0-199-16,-27 3-65 0,-41 3-168 16,-23 0-48-16,-12 0-513 47,-4 0-799-47,-8 0-952 0,0 0-2873 15,-16 0-4449-15</inkml:trace>
  <inkml:trace contextRef="#ctx0" brushRef="#br0" timeOffset="187743.36">22212 12839 7937 0,'0'0'3161'0,"0"0"-1161"0,0 0-703 15,0 0 167-15,0 0-112 16,0 0-480-16,0 0-432 15,0 0-159-15,4 0-17 32,1 0 40-32,2 0-16 15,9 0 8-15,15 0 88 0,33 0 32 16,32 0-88-16,23-3-184 16,-3 3-96-16,-20 0-48 15,-20 0-512-15,-40 0-1601 0,-8-3-3712 0</inkml:trace>
  <inkml:trace contextRef="#ctx0" brushRef="#br0" timeOffset="188497.7">24483 12700 7033 0,'0'0'4809'0,"0"0"-3817"15,0 0-808-15,0 0 248 16,0 0 865-16,0 0-145 0,0 0-592 31,0 0-232-31,4 0-56 16,20 0 0-16,20 0 96 0,32 6 40 15,27 0-88-15,13-3-184 16,-9 1-56-16,-23-4-72 16,-28 0-8-16,-17 0-336 0,-18-4-1008 15,-21-2-1160 1,0 0-2193-16,-17-4-4433 0</inkml:trace>
  <inkml:trace contextRef="#ctx0" brushRef="#br0" timeOffset="197201.67">21065 9757 7209 0,'0'0'2417'0,"0"0"-937"15,0 0-584-15,0 0 104 0,0 0 201 16,-25-4-177 0,25 4-288-16,0 0-296 31,0 0-152-31,0 0-32 0,13 0-56 15,2 0 16-15,13-3-16 16,21-7 72-16,6 4-72 0,8-3-144 16,2 2-56-16,-10 1-144 15,-7 3-848-15,-16 3-1048 0,-17 0-1801 0,-15 9-1328 16</inkml:trace>
  <inkml:trace contextRef="#ctx0" brushRef="#br0" timeOffset="197402.41">21085 10029 3848 0,'0'0'2609'15,"0"0"-753"-15,0 0-55 16,107-9 143-16,-55 0-344 0,-1-4-351 16,5-3-497-16,0 3-456 15,-4 1-296-15,-1 2-400 0,5-6-1753 16,-11 0-2488 15,-13 0-3888-31</inkml:trace>
  <inkml:trace contextRef="#ctx0" brushRef="#br0" timeOffset="197718.74">22120 9369 10722 0,'0'0'2816'16,"0"0"-863"-16,0 0-1161 0,0 0-280 31,0 0-432-15,0 0-80-16,0 0-216 15,4 92 216-15,-4-35 288 0,0 19-80 16,0 13-32-16,0-6-16 15,0-13 64-15,0-10-88 16,0-12-72-16,0 2-56 16,0-2-8-16,0-7-88 15,0-6-688-15,0-6-784 0,0-10-873 16,0-9-1464-16,-4-10-559 0</inkml:trace>
  <inkml:trace contextRef="#ctx0" brushRef="#br0" timeOffset="198003.73">22260 9226 6329 0,'0'0'1272'15,"0"0"617"-15,36-86-465 0,-16 64-88 32,3 3-496-32,5 10-400 15,8 5-216-15,4 4-216 0,4 7-8 16,4 18-8-1,-8 4-64-15,-12 9-8 16,-13 6 32 0,-10 7 48-1,-5 3 8-15,-20-3 72 0,-12 0 16 0,-17-4 96 16,-10-8 33-16,-13-4 7 16,1-10-232-16,-2-3-80 0,2-3-785 15,19-9-1519-15,16-7-2857 0</inkml:trace>
  <inkml:trace contextRef="#ctx0" brushRef="#br0" timeOffset="198404.77">23209 9112 6969 0,'0'0'4409'15,"0"0"-2633"-15,0 0-431 16,0 0-281-16,0 0-440 0,0 0-248 15,-109 28-88-15,50 14 72 16,-9 18-184 15,-8 19 104-31,21 1-88 16,14-7-64-16,18-9-8 16,23-1-72-16,8 17-40 0,20-1 152 0,15-6-24 15,21-3-32 1,-8-26-8-16,11 3-96 0,1 1-200 15,-8-19-984-15,-8-7-3113 16,-24-16-5257-16</inkml:trace>
  <inkml:trace contextRef="#ctx0" brushRef="#br0" timeOffset="199323.03">23654 9226 9418 0,'0'0'3032'0,"0"0"-1928"0,0 0-704 16,0 0-159-16,0 0-169 0,0 0 280 15,-32 80 360 1,21-36-288-16,-2 7-96 16,2-1-32-16,3-2-40 15,-1 0-72-15,2-7-120 0,3-6-16 16,0-7-40-1,0 2 40-15,0-8-48 16,4 0-392 0,0-7-792-16,0-2-1225 15,0-6-2280-15,0-7-2968 0</inkml:trace>
  <inkml:trace contextRef="#ctx0" brushRef="#br0" timeOffset="199554.26">23675 9233 1040 0,'0'0'8722'0,"0"0"-6610"15,0 0-744-15,0 0-439 32,0 0-161-32,0 0-336 0,107-51-256 15,-51 44-56 1,0 4-64-16,-4 0-48 15,-9 3-8-15,-11 0-784 0,-12 6-1297 16,-20 13-967 0,-12-6-849-1,-8 3-328-15</inkml:trace>
  <inkml:trace contextRef="#ctx0" brushRef="#br0" timeOffset="199739.17">23682 9394 2368 0,'0'0'1440'31,"0"0"-503"-31,0 0 527 16,0 0 368-16,0 0-87 0,0 0 79 16,0 0-544-16,84 4-488 0,-44-4-423 15,8-4-225-15,-1 4-112 0,-7 0-32 0,-16 4-977 16,-8 12-2071-16,-16 3-1905 0</inkml:trace>
  <inkml:trace contextRef="#ctx0" brushRef="#br0" timeOffset="199939.66">23491 9725 2816 0,'0'0'1744'0,"0"0"-191"16,0 0-57-16,0 0 88 0,0 0 361 0,20 25-81 15,11-22-135-15,6-3-561 16,10 0-544-16,9 0-272 15,0 0-152 1,8 0-200-16,24 0-344 16,-13-3-1760-16,-15-7-3498 0</inkml:trace>
  <inkml:trace contextRef="#ctx0" brushRef="#br0" timeOffset="200293.75">24228 9547 7521 0,'0'0'5025'0,"0"0"-3104"0,0 0-497 15,0 0-448-15,0 0-400 0,0 0-400 0,0 0-128 16,79 0-8-16,-54 13-40 15,-5 2-88-15,-16 8-8 0,-4-1 96 32,-17 7 24-32,-15-4 96 15,-3 0 8-15,-5-2-32 0,12-5-32 16,4-5-64-16,16-3-104 16,8-4-104-16,0 0-232 0,21-2 144 15,14-1 120-15,13-3-272 0,11 0-616 16,25-16-457-1,-20-3-831 1,-8-6-2001-16</inkml:trace>
  <inkml:trace contextRef="#ctx0" brushRef="#br0" timeOffset="200594.48">24444 8988 8121 0,'0'0'3113'0,"0"0"-1225"0,0 0-1200 16,0 0-295-16,0 0-121 31,0 0-128-31,87 35 288 16,-36-3 160-16,5 9-152 0,-3 7-56 31,-2 9-24-31,-7 0-96 0,-8 6-8 15,-12 4-160-15,-13-4-24 16,-11 1 0-16,-3-4 24 16,-25 1 8-1,-8-4-24-15,-4-3-80 0,-8 0-432 16,9-9-776-16,7-4-896 16,8-10-2281-16,16-15-3513 0</inkml:trace>
  <inkml:trace contextRef="#ctx0" brushRef="#br0" timeOffset="200841.91">25160 9566 7153 0,'0'0'1872'0,"0"0"-807"0,0 0 87 15,108-19-40-15,-68 16-504 16,0-3-400-16,-5 2-136 16,-3 4-72-1,-12 0-656-15,-8-3-608 0,-12 0-336 16,-8-3-417-16,-12-1-3848 0</inkml:trace>
  <inkml:trace contextRef="#ctx0" brushRef="#br0" timeOffset="201057.59">25260 9325 6705 0,'0'0'3041'0,"0"0"-417"0,0 0-407 16,0 0-409-16,0 0-648 15,0 0-832-15,0 0-328 16,0 0-232-16,-16 57 232 0,13-13 304 31,-2 11-56-31,5-2-96 16,0 5-40-16,0-4-56 15,12-1-48-15,0 1-8 0,4-6-216 16,0 3-592-16,4 0-832 16,4-14-1481-16,-9-14-2520 15</inkml:trace>
  <inkml:trace contextRef="#ctx0" brushRef="#br0" timeOffset="201327.23">25770 9249 8953 0,'0'0'2537'0,"0"0"-113"16,0 0-607-16,0 0-377 16,0 0-632-16,0 0-808 15,0 0-96-15,20 28-152 0,-16 45 248 16,-4 0 8-16,4 0 64 31,0-9-64-31,-4-14 0 0,0 4-8 16,4 7-200-16,-4-7-904 0,0-10-808 0,0-6-985 15,-12-16-1624-15,4-12-2152 16</inkml:trace>
  <inkml:trace contextRef="#ctx0" brushRef="#br0" timeOffset="201590.19">25866 9068 8553 0,'0'0'1521'15,"0"0"263"-15,0 0-1248 16,0 0-304-16,107-58 304 0,-67 58-208 16,4 13-192-16,-1 9-88 0,-6 13-48 31,-18 6-88-31,-19 7 0 0,-11 0-40 31,-34 6 128-31,-10-7 0 16,-8-2 0-16,-10-4-24 0,13-9-192 15,13-10-520-15,19-3-784 16,17-6-1297-16,11-10-2896 0</inkml:trace>
  <inkml:trace contextRef="#ctx0" brushRef="#br0" timeOffset="201844.06">26515 8997 10082 0,'0'0'3208'0,"0"0"-1231"31,0 0-897-15,0 0-328-16,0 0-544 15,0 0-200-15,0 0-8 0,-95 74 264 16,55-30-216-16,8 7 0 15,4 3 40-15,8 16-72 0,12-3-8 16,8-1 0-16,8 1 0 0,24-10 48 31,11 3-56-31,5-9-88 0,5-10-224 16,10-9-328-16,-15-13-1120 16,-13-16-3577-16</inkml:trace>
  <inkml:trace contextRef="#ctx0" brushRef="#br0" timeOffset="202645.94">26822 9147 9642 0,'0'0'2656'0,"0"0"-1160"15,0 0-455-15,0 0-1 16,0 0-416-16,0 0-624 16,0 0-48-16,0 54 48 0,0-13 240 15,0 7 32-15,-4 6-24 16,-4 3-136-16,-4-3-40 0,8-3 24 16,0-10-80-16,4-3-16 15,0-6-224-15,0-7-584 16,0-3-784-16,0-3-1177 15,4-9-2160-15</inkml:trace>
  <inkml:trace contextRef="#ctx0" brushRef="#br0" timeOffset="202946.83">26858 9131 8057 0,'0'0'3881'0,"0"0"-2441"15,0 0-655-15,0 0-145 0,0 0 56 16,0 0-288-16,80-3-256 16,-29 3-40-16,9 0-104 0,0 0-8 15,-16 0 0-15,-8 0-72 31,-21 0-856-31,-6 3-537 16,-9 4-1151-16,-41 2-505 16,2 1 1009-16,-10 2-3752 0</inkml:trace>
  <inkml:trace contextRef="#ctx0" brushRef="#br0" timeOffset="203116.19">26782 9309 4689 0,'0'0'1432'0,"0"0"-664"15,0 0 120-15,0 0 857 16,0 0 551-16,0 0-584 16,124 12-695-1,-69-8-409-15,10-1-280 16,-10 0-232-16,-3 4-96 16,-17 2-480-16,-14 4-1345 15,-21 6-1383-15,-28 0 303 16,-8-3-272-16</inkml:trace>
  <inkml:trace contextRef="#ctx0" brushRef="#br0" timeOffset="203316.68">26654 9633 2720 0,'0'0'1824'16,"0"0"369"-1,0 0-73-15,0 0 185 16,0 0-433-16,120 18-631 15,-72-14-353-15,8-4-312 0,0 3-240 16,-1-3-176-16,-3 0-160 16,4 0-792-16,-16 0-1529 0,-16 0-3184 0</inkml:trace>
  <inkml:trace contextRef="#ctx0" brushRef="#br0" timeOffset="204002.33">27451 9410 9177 0,'0'0'2233'16,"0"0"-1401"-16,0 0-320 15,0 0 96-15,0 0-320 0,4 13-280 16,-4 3-8-16,0 6 176 16,0 3 209-16,-4 4 135 0,-8 0 8 15,1-4-192 1,-2-2-160-16,6-1-72 16,-1-7-88-16,8 5 24 0,0-5-40 15,8 2-8-15,16-5-88 16,4-2-184-16,7-4-440 31,1-3-305-31,-4-3-423 0,-8-6-192 16,-5-13-289-16,-14-4-1215 0,-5-5 15 0,0 2 1001 15,-5 1 2128-15,-2 3 2504 0,-5 6 809 16,8 7-361-16,-1 5-503 16,2 4-705-16,3 0-655 15,0 0-681 1,-4 6-400-16,0 7-8 15,-4 9 504 1,0 1 80-16,0 2 104 0,0 7-216 16,0 0-88-16,4 3-152 15,-4 3-64-15,0 3-112 16,4 0 0-16,-4 4-56 16,-4 2-112-1,0 4-1080-15,-4-13-1384 0,8-9-3562 16</inkml:trace>
  <inkml:trace contextRef="#ctx0" brushRef="#br0" timeOffset="204380.81">27647 8963 6993 0,'0'0'3217'16,"0"0"-1697"-16,0 0-800 15,0 0-336 1,0 0-256-16,0 0 224 15,83 60 665-15,-39-25-209 0,4 6-200 0,-4 7-216 16,-8 6 48-16,-8 6-120 31,-4 4-216-31,-20 3 0 0,-4-4-8 16,-8 0-24-16,-16-6 48 16,-12-3-120-16,4-6-312 0,-8 9-880 15,8-12-1185-15,8-13-2928 0</inkml:trace>
  <inkml:trace contextRef="#ctx0" brushRef="#br0" timeOffset="204619.11">28320 9398 7273 0,'0'0'2977'16,"0"0"-1673"-16,0 0-592 0,92-19-144 0,-52 15 144 16,-1 4-280-1,6 0-263 1,-6 0-65-16,-3 0-104 16,-4 0-489-1,-12 0-863-15,-16-12-672 16,-4-1-1937-16,0-3-2384 0</inkml:trace>
  <inkml:trace contextRef="#ctx0" brushRef="#br0" timeOffset="204866.47">28531 9121 7561 0,'0'0'4505'16,"0"0"-2008"-16,0 0-529 0,0 0-728 15,0 0-744-15,0 0-496 16,-36 32 0-16,21 3 208 0,-2 10-8 31,2 12-63-31,6 3-25 16,1 7-16-1,8-1-88-15,0-2-8 0,0-4-88 16,4-3-465-16,0-9-431 0,9 3-848 31,-6-16-2113-31,1-13-1968 16</inkml:trace>
  <inkml:trace contextRef="#ctx0" brushRef="#br0" timeOffset="205235.47">29097 8886 5009 0,'0'0'2136'15,"0"0"481"-15,0 0-697 16,0 0-216-16,0 0-359 0,0 0-585 16,0 0-760-1,-12 17-208 1,-4 14 208-16,-4 7 328 15,4 7-40-15,0 6-64 0,8-1-40 16,1 1-32-16,3 3-88 16,4-3-56-16,0 0 40 15,0-4-48-15,0-9-8 0,0 1-512 32,0-14-648-32,0-6-865 0,0-9-1936 15,0-10-2744-15</inkml:trace>
  <inkml:trace contextRef="#ctx0" brushRef="#br0" timeOffset="205498.56">29009 8918 7153 0,'0'0'2096'0,"0"0"-311"0,0 0-1113 16,0 0 72-16,0 0-176 31,0 0-336-31,96-9-168 0,-68 9-64 0,-8 0-16 0,-12 6-528 16,-4-3-1120-16,-4 4 96 15,-4-4 919-15,-9-3 257 16,-2 3-80-16,-2 0 208 0,-2-3-272 31,3 0-1256-31,4 0-2529 0</inkml:trace>
  <inkml:trace contextRef="#ctx0" brushRef="#br0" timeOffset="205683.51">29009 8918 4336 0</inkml:trace>
  <inkml:trace contextRef="#ctx0" brushRef="#br0" timeOffset="205899.59">29009 8918 4336 0,'21'-35'2561'0,"-18"29"-1241"0,1-3-208 0,4-1 105 0,8 1-33 0,4-4-560 15,0 6-400-15,8 1-168 0,4 3-56 16,-4 3 0-16,0 0 0 15,0 3 56-15,-5 10 88 0,-3 0-16 16,-3 6-72-16,-6 6-56 16,-7 3 56-1,-4 4 224-15,-8 3 40 0,-16 3 241 16,-4-3 47-16,-11-3-128 16,-6-4-104-16,-2-5-144 15,-5-4-112 1,5-7-120-16,-17-8-728 15,20-4-1057-15,8 0-3032 16</inkml:trace>
  <inkml:trace contextRef="#ctx0" brushRef="#br0" timeOffset="206269.42">29730 8817 4016 0,'0'0'4313'0,"0"0"-2136"16,0 0-105-1,0 0-624 1,0 0-431-1,0 0-457-15,0 0-440 0,-103 12 32 16,63 23 56-16,0 7 128 16,4 5 24-16,0 7-80 0,12 3-160 15,5 0-112 1,10 7 72-16,9 0-8 16,5 2-64-16,18-2 32 0,13-7-40 15,8-7-296-15,12-5-344 16,27-10-528-16,-10-13-729 0,-10-9-3176 0</inkml:trace>
  <inkml:trace contextRef="#ctx0" brushRef="#br0" timeOffset="206701.69">30125 9049 5601 0,'0'0'4457'0,"0"0"-2697"16,0 0-24-16,0 0-63 0,0 0-505 16,0 0-528-16,0-10-640 31,-12 22-344-31,-4 8 344 0,-4 8 72 16,0 4 24-16,0 9-24 0,8 1-24 15,1 5 80-15,6-2-128 0,5 2 96 0,0-2-32 16,0-7 0-16,5-3-64 15,2-7-144-15,1-9-376 32,4-3-520-32,-4-16-921 0,-4 0-1871 15,0 0-777-15</inkml:trace>
  <inkml:trace contextRef="#ctx0" brushRef="#br0" timeOffset="206908.76">30121 8906 7297 0,'0'0'3257'15,"0"0"-1073"-15,0 0-631 16,0 0-361-16,0 0-592 31,0 0-568-31,0 0-32 0,116-10 0 0,-77 17-48 16,6 2-184-16,-10 0-424 15,-7-2-529-15,-8 3-687 0,-20-1-704 16,0 0-1601-16,-12-2 168 0</inkml:trace>
  <inkml:trace contextRef="#ctx0" brushRef="#br0" timeOffset="207125.14">30046 9064 592 0,'0'0'1000'15,"0"0"176"-15,0 0 817 31,0 0 767-31,0 0 233 16,0 0-1153-16,118 10-920 16,-69-10-328-16,-1 3-319 0,-1 3-169 15,-7 4-104-15,-9 0-128 16,-14 2-705-16,-17 4-1279 0,-24 10-473 31,-20-1 225-31,-8-3 119 0</inkml:trace>
  <inkml:trace contextRef="#ctx0" brushRef="#br0" timeOffset="207310">29882 9509 1360 0,'0'0'2472'16,"0"0"425"-16,0 0-232 0,0 0-297 16,100 16-680-16,-64-13-631 15,7-3-457-15,5 3-272 0,3-3-176 16,5 3-136-16,-4-3-8 31,1 0-8-31,-6-6-560 16,-8-10-2057-16,-14 0-2992 15</inkml:trace>
  <inkml:trace contextRef="#ctx0" brushRef="#br0" timeOffset="208057.6">30933 9197 328 0,'0'0'1264'0,"0"0"-248"16,0 0 704-16,0 0-7 15,0 0-97-15,0 0-320 16,-11 4-279-16,-1 5 159 16,-8 7 16-16,-4 7-384 0,-4 8-16 15,-8 7-127-15,-3 7-217 16,3 6-168-16,4-1-200 15,8 1-80-15,4-6 0 0,12-4 0 16,8-3-176-16,4-6-120 16,20-4-112-16,8-9 160 15,3-3 136-15,1-10 56 0,-4-6 56 16,-8 0 264-16,-16-12 360 16,-8-7 264-16,0-3-256 15,-23-7-456-15,-9 4-176 0,-16 2-104 31,-1 7-88-15,6 10-824-16,3 6-833 0,12 0-2368 16,12 6-2848-16</inkml:trace>
  <inkml:trace contextRef="#ctx0" brushRef="#br0" timeOffset="209013.34">30978 8851 5977 0,'0'0'2456'16,"0"0"-359"-16,0 0-193 0,0 0-255 16,0 0-513-16,0 0-400 0,0 0-448 15,28-31-288-15,0 28-16 16,-5 0-80 0,1 3 40-16,0 0 56 31,-4 0 0-31,-8 0 0 0,-4 0-8 15,0 0-72-15,-4 0 32 16,0 3-32-16,0 3-24 16,0 3 96-16,3 1-48 0,2 6 56 15,-1 0 8-15,-4 3 0 16,0 0 144-16,-1 0-56 16,5 3 24-16,-3 0-16 0,-1 4 56 15,0-1 32-15,0 0-40 16,-1 7 0-16,5 3 80 0,1 4-88 31,-1 1-16-15,-1 8 40-16,1 6-16 15,-3 4-8-15,2 5-64 16,-3-2-64-16,-4-2 96 0,0-1-64 0,-28-7-48 16,-28-4 0-16,-55-9-360 15,-40-12-848 1,11-11-1713-16,20-15-4824 15</inkml:trace>
  <inkml:trace contextRef="#ctx0" brushRef="#br0" timeOffset="211347.87">23866 10236 9882 0,'0'0'1896'0,"0"0"-1560"16,0 0-328-16,0 0-8 15,0 0 136-15,-64 82 16 0,44-47 0 31,-4 4 208-31,0 5-32 16,-4 3-120-16,-7 1-64 0,3 0-32 16,-5-1-112-16,5-5-160 15,9-4-808-15,7-7-1168 16,8-5-1753-16</inkml:trace>
  <inkml:trace contextRef="#ctx0" brushRef="#br0" timeOffset="211579.26">24208 10461 7721 0,'0'0'3865'0,"0"0"-2201"16,0 0-367-16,0 0-625 15,0 0-624-15,0 0 128 0,-95 61-72 16,42-23-96-16,-2 3 96 0,-9 7-56 15,9-4-48 1,-5 4-8-16,8-4-104 16,9-3-744-16,6 7-769 15,9-10-1151-15,12-13-1537 0</inkml:trace>
  <inkml:trace contextRef="#ctx0" brushRef="#br0" timeOffset="212018.3">24435 10658 9674 0,'0'0'2504'0,"0"0"-1512"0,0 0-400 15,0 0-279-15,0 0 135 0,-107 48-160 16,71-23-64 0,0 7 128-16,0-1-136 15,9 5 16-15,3-1-24 16,3 0-144-16,10 2-56 0,11-2-8 16,0 0 0-16,7-6-72 31,18-4-8-31,10-8 32 0,5-5-56 0,4-9-192 15,-4-3 96-15,-5-3 160 16,-14-9 40 0,-10-1 280-16,-7-6 416 0,-4-1 568 15,-24 1-424-15,-8 1-463 32,-15 5-369-32,-1 6-8 0,-3 7-97 15,6 0 33-15,9 10-736 16,21 15-1376-16,6-5-2817 15,9-5-3425-15</inkml:trace>
  <inkml:trace contextRef="#ctx0" brushRef="#br0" timeOffset="213605.6">26762 10188 7601 0,'0'0'2945'15,"0"0"-705"-15,0 0-199 16,0 0-457-16,0 0-520 0,0 0-456 16,8-16-440-1,-8 16-168-15,0 7-200 16,-8 8-120-16,-12 14 320 15,1 9 160 1,-13 10 56-16,0 3-160 16,0 0-40-16,-5 3 64 0,6-4-80 15,3 1-512-15,4-6-936 16,16-4-969-16,8-10-2288 31,0-11-1128-31</inkml:trace>
  <inkml:trace contextRef="#ctx0" brushRef="#br0" timeOffset="213821.4">27021 10366 10066 0,'0'0'3184'16,"0"0"-1815"-16,0 0-1225 16,0 0-88-1,-79 51 368-15,26-13-120 0,1 10-144 16,-6 2 8-1,-2 8-48 1,0 2-72-16,0-3-48 0,4 0-296 16,8 0-672-16,12 7-1169 0,8-16-1848 15,20-13-984-15</inkml:trace>
  <inkml:trace contextRef="#ctx0" brushRef="#br0" timeOffset="214191.05">27121 10655 6409 0,'0'0'2488'31,"0"0"-1759"-31,0 0-441 0,0 0 592 16,0 0 144-16,-100 60-272 15,60-28-152-15,1 6-80 0,-1 3 169 16,0 4-185-16,12 2-304 31,4-2-96-15,8-4-104-16,16 1-48 15,0-10-48-15,12-4-80 0,16-6-64 16,7-9 152-16,2-10-16 0,6-3 24 16,-7 0 80-16,-12-13 72 0,-4-6 336 15,-12 0 528-15,-8-6 312 31,-4 3-328-31,-16-4-392 0,-12 4-288 16,-4 9-191-16,-3 4-49 16,2 5-385-16,5 4-759 0,13 10-1400 15,7 0-3226-15</inkml:trace>
  <inkml:trace contextRef="#ctx0" brushRef="#br0" timeOffset="-212964.94">29850 10039 6545 0,'0'0'2776'0,"0"0"241"16,0 0-1104-16,0 0-337 0,0-13-480 16,0 13-648-16,0 0-448 0,0 16-232 15,-12 6 200-15,-4 10 32 0,-7 7 184 32,2 5-136-32,-3 0 40 15,4 4-88-15,-3-1 0 16,3-2-320-16,-1-1-936 0,6 7-1201 0,-2-13-1928 15,14-12-1768-15</inkml:trace>
  <inkml:trace contextRef="#ctx0" brushRef="#br0" timeOffset="-212742.99">30132 10283 7841 0,'0'0'5209'0,"0"0"-3592"0,0 0-849 15,0 0-656 1,0 0-96-16,0 0-16 16,-71 74 664-16,28-27-344 0,-9 10-216 15,-1 4 0-15,-3 2-56 0,5 1-48 16,-1-1-48-16,5-3-448 16,3-6-856-1,8 3-1081-15,12-12-2280 16,16-19-2544-16</inkml:trace>
  <inkml:trace contextRef="#ctx0" brushRef="#br0" timeOffset="-212377.41">30519 10480 11282 0,'0'0'2432'15,"0"0"-1335"-15,0 0-801 32,0 0-216-32,0 0 312 0,-103 64-8 15,47-23-104-15,-4 10-200 0,1 0 0 0,6-1-16 16,6 5-64-16,11-5-8 0,12 4-80 16,12-9-56-16,12-1-184 15,5-9 96-15,22-6 104 0,4-10-192 31,10-7 240-31,-1-9 72 16,-9-3 8 0,-3-5 200-16,-7-12 128 0,-18-8 0 15,-3-7 176-15,-16 4-496 16,-20-4-8-16,-16 6-128 16,-8 8-88-16,-23 8-1104 15,11 7-2601 1,17 3-3081-16</inkml:trace>
  <inkml:trace contextRef="#ctx0" brushRef="#br0" timeOffset="-211491.4">25383 10601 7297 0,'0'0'4217'15,"0"0"-3433"-15,0 0-32 0,0 0 128 16,0 0-143-16,0 0-289 15,0 0-224-15,52 0 8 0,-16 0 64 32,9 0 72-32,10 0-104 15,4-3-64-15,5-1-96 0,-4 2-88 0,-8-2-16 16,-5 4 0-16,-10-3-520 16,-9 0-504-1,-20-3-761-15,-5-4-655 16,-3 1-2273-16</inkml:trace>
  <inkml:trace contextRef="#ctx0" brushRef="#br0" timeOffset="-211253.49">25786 10246 8161 0,'0'0'4249'0,"0"0"-2288"0,0 0-505 0,0 0-640 15,0 0-752-15,0 0-64 0,0 0 0 16,0 79 200-16,0-16 224 16,0 23-104-1,-4 22-96-15,0 3-64 16,4-3-152-16,0-13-8 16,16-15-224-16,11-7-1256 0,-2-19-1705 15,2-20-2880 1</inkml:trace>
  <inkml:trace contextRef="#ctx0" brushRef="#br0" timeOffset="-210775.66">28244 10690 9794 0,'0'0'3152'0,"0"0"-2376"0,0 0-696 16,0 0 56-16,0 0 289 0,0 0-289 15,8 0-136-15,8 0-56 16,8 0 56-1,12 0 408-15,8 3-88 16,0-3-112-16,-1 0-64 16,2 0-144-16,-10 0-448 0,-3-6-865 15,-4-13-967-15,-8 0-329 16,-8-1-2144 0</inkml:trace>
  <inkml:trace contextRef="#ctx0" brushRef="#br0" timeOffset="-210553.03">28347 10385 5577 0,'0'0'5241'31,"0"0"-3953"-31,0 0-616 16,0 0-64-16,0 0-200 0,0 0 913 15,-23 80-153-15,11-39-320 0,8 13-56 16,0 3-208-16,4 6-175 0,0 1-121 15,8 3-184 1,4 2 8-16,8-2-112 16,-8 19-753-16,0-19-1391 15,-8-20-4017-15</inkml:trace>
  <inkml:trace contextRef="#ctx0" brushRef="#br0" timeOffset="-209672.96">29208 11830 5249 0,'0'0'2944'15,"0"0"-1335"1,0 0 191-16,0 0 80 15,0 0-391-15,0 0-81 0,0 0-280 0,-11-16-280 16,11 16-71-16,0 0-113 0,0 0-32 16,0 0-136-16,0 0-208 31,0 0-112-31,0 0-56 16,0 0-120-16,7 0 0 0,10 0-120 15,14 0 40-15,9-3-8 16,8 3-240-16,0 0-640 15,-8 0-537-15,-4 0-335 0,-17 0-320 32,-10 0-657-32,-9 3-2112 15,0-3-200-15</inkml:trace>
  <inkml:trace contextRef="#ctx0" brushRef="#br0" timeOffset="-209472.45">29101 11966 1736 0,'0'0'2040'0,"0"0"-271"16,0 0-145-16,0 0 112 15,0 0 489-15,0 0-185 16,52 13 25-16,-8-13-433 16,4 0-688-16,7 0-344 31,1 0-111-31,0 0-273 0,-4 0-216 15,8-10-168-15,-13-2-1505 16,-11-4-3128-16</inkml:trace>
  <inkml:trace contextRef="#ctx0" brushRef="#br0" timeOffset="-207250.88">30085 11322 7889 0,'0'0'2433'0,"0"0"79"0,0 0-455 16,0 0-217-16,0 0-464 16,0 0-319-16,12-22-473 15,-12 22-336-15,0 0-248 16,0 3-200-16,0 13-136 31,-4 12 304-31,-4 14 32 0,-8 12 104 16,0 9 24-16,-4 0-112 15,1 4 32-15,-5-3-48 16,7-10-320-16,2-7-921 0,2-2-1231 31,9-17-2529-31,4-9-2169 0</inkml:trace>
  <inkml:trace contextRef="#ctx0" brushRef="#br0" timeOffset="-207043.88">30463 11623 11042 0,'0'0'2688'16,"0"0"-1751"-1,0 0-561-15,0 0-264 0,0 0 864 16,-79 86-176-16,43-48-352 15,-4 4-240-15,4 2-120 0,5 1-40 0,3-4-48 32,3 3-232-32,14-6-688 15,11 4-1176-15,0-11-1833 16,0-12-1336-16</inkml:trace>
  <inkml:trace contextRef="#ctx0" brushRef="#br0" timeOffset="-206696.65">30444 11925 4120 0,'0'0'6114'16,"0"0"-4978"-16,0 0-456 16,0 0 232-16,99-38-168 15,-63 38-311-15,4 0-225 0,-1 3-136 16,-6 13-72-16,-10 3-56 15,-10 3-200 1,-13 4 256-16,-9 2 136 16,-18 1 312-16,-13 2 80 15,0-5-64-15,0-1-72 16,5-5-56-16,11-2-216 16,7-5-120-16,13-3-120 0,4 2-160 15,24-2 208-15,32 3 72 16,27 0 112-1,22-8 112-15,-2-1-176 16,-23-4-96-16,3-19-488 16,-35-3-1769-16,-8-1-3616 0</inkml:trace>
  <inkml:trace contextRef="#ctx0" brushRef="#br0" timeOffset="-202656.3">22985 5829 6209 0,'0'0'1576'0,"0"0"-592"31,0 0-223-15,0 0 431-16,0 0 40 15,0-19-192-15,0 19-448 0,0 0-232 16,0 0-79-16,0 0 47 15,0 0 80-15,0 0-136 0,0 0-80 16,0 0-32 0,0 0-72-16,0 0-88 15,0 10-128-15,-4 9-16 0,0 3 144 16,4 13 72-16,0 3-16 16,0 9 16-16,0 1 8 0,4 3 8 15,12-3 16-15,-4-7-56 31,4-6 32-31,0-10-24 16,-4-9-8-16,0-4 0 0,-5-8 40 0,-3-4 24 0,5 0 224 16,6-7 528-16,10-15-64 15,6-16-512-15,13-6-135 0,0-14-9 32,7-2-88-32,9-4-40 15,4 5-16-15,1 1 8 0,-2 11 32 16,1 6-40-1,-13 9-8-15,-3 6 0 16,-20 13-40-16,-8 7-24 0,-8 3-377 16,-12 3-815-1,0 0-1000-15,-24 28-2241 16,-8 4 3280-16,0 0-1815 16</inkml:trace>
  <inkml:trace contextRef="#ctx0" brushRef="#br0" timeOffset="-164088.22">17925 13334 2600 0,'0'0'1192'0,"0"0"-800"16,0 0-232-16,-12-9-152 15,12 9 433-15,0 0 751 16,0-3-352-16,0 3-240 0,0 0-80 31,0 0 16-31,0 0 40 16,0 0-255-16,0 0-73 0,0 0-56 16,0 0 8-16,0 0 112 15,0 0 0-15,0 0 40 0,0 0-32 16,0 0-40-1,0 0-48-15,0 0-32 16,0 0-40-16,8-3 88 16,7 0-88-16,13-1-8 0,4 1-8 15,13 0-8-15,6 0 144 16,1 0-72-16,4 3-136 31,4 0 56-31,0 0-24 16,7 0 16-16,13 0 57 15,16 0-25-15,18 6-48 0,6 4-8 16,-8-1-40-16,-5 0 80 16,-10-2-24-16,-2-1-56 0,1 1 40 15,7-1-88-15,-4-2 136 16,9 1-56-16,-4-1 24 16,4-1-32-16,-1-3 0 15,-3 0-24-15,-1 0 16 0,-3 0-72 16,-1 0 128-16,1 0-8 0,4-3-16 31,-5-4-16-31,-4 1-8 16,6 3-72-16,-2-3 80 0,1 2-80 15,-1-2 96-15,1 6-96 0,4-3 40 16,-5 3-48-16,4 0 16 16,-2 0 88-16,2 0-96 15,-4 0-8-15,5 0 48 16,-4 0-48-1,3 0 0 1,-3 0 0-16,0 0 0 0,-5 0 8 16,-3-4 0-16,-17-2 0 15,-11 3 56-15,-20 0-64 0,0 0 0 16,-4-4 0-16,4 4 16 31,-5 0 16-31,-11-3-32 0,-15 6-40 16,-9-3-136-16,-4 3-760 0,-60-10-1401 0,4 1-2896 15,-20 2-328-15</inkml:trace>
  <inkml:trace contextRef="#ctx0" brushRef="#br0" timeOffset="-163302.18">18355 13268 3528 0,'0'0'1977'0,"0"0"-1009"0,0 0-296 16,0 0-48-16,0 0 336 31,0 0-440-31,-28-3 57 0,13 3 39 15,-9-3-184-15,-4-1-48 16,0 4-40-16,-12 0-136 0,4 0-16 0,-12 0 16 16,5 0 0-16,-9 0 72 15,-4 0 72 1,-4 4-56 0,-19-1 56-1,-18-3-120-15,-14 0 89 0,-8 0 111 16,7-10 48-16,12 4-56 0,5-3-112 15,3 2-96-15,-3-3-72 16,-1-2 8-16,4-1 16 31,-3 4-24-31,3-7-72 16,12 6-16-16,20 1-56 0,13 2 8 0,3 1 0 0,-4-3 80 16,-11 2-80-16,3 4 0 0,4-3-8 15,12 2 0-15,12 4 0 16,4 0-184-16,12 0-560 15,5 4-848 1,7 5-633-16,0 0-63 31,3 4 239-31,13 0-79 0,4-7-801 0</inkml:trace>
  <inkml:trace contextRef="#ctx0" brushRef="#br0" timeOffset="-162954.58">16243 13116 4913 0,'0'0'3032'16,"0"0"-1439"-16,0 0-777 0,0 0-480 0,0 0-40 16,0 0-40-16,0 0-248 31,0 0 48-31,-32 76 384 0,4-16 24 16,-7 26-32-16,-9 19 24 15,5 12 64-15,2 0-152 0,10-5-39 16,3-17-73-16,4 0-72 0,-5-3-32 0,6-6 40 15,3 0-80-15,0 3 40 16,0-3 16 0,4-1-56-16,0 1-16 15,4 0-80-15,-4 3-16 16,4-4 8-16,0-12-16 0,4-16 8 31,0-18-8-31,0-2-256 16,-3-2-352-1,-2 0-697-15,5 1-767 0,0-18-449 16,1-8-479-16,3-10-2409 16</inkml:trace>
  <inkml:trace contextRef="#ctx0" brushRef="#br0" timeOffset="-162616.09">16052 14271 6305 0,'0'0'2528'31,"0"0"-871"-31,0 0-1585 16,0 0 56-16,-47 102-8 0,11-23 616 16,-4 26 8-16,0 6-208 15,4 0-184-15,12-9-104 0,0-13-16 16,5-4-24-16,-5-5-128 31,3 3-16-31,-7-4 65 0,4 3-73 0,1 1 48 16,-1-7 0-16,8-9-40 15,4-16-16-15,4-13-48 16,0-6-112-16,0 3-232 0,0-1-273 16,0 1-383-1,0-9-456 1,4-14-281-16,-4-8-655 0,8-4-3265 0</inkml:trace>
  <inkml:trace contextRef="#ctx0" brushRef="#br0" timeOffset="-161093.78">22260 13328 3752 0,'0'0'1337'0,"0"0"-793"15,0 0-280 17,0 0 64-32,0 0 272 0,0 0 32 15,60 10 80-15,-41-7 24 16,13-3-119-16,5 3-233 15,6 4-136-15,5-4-120 0,3 7 24 16,2-5-96-16,3 2 16 31,0 3 56-31,2-1 48 0,7-3-48 0,14 4-80 0,17 0-40 16,12-1 88-16,-5-6-88 16,-23 0 72-16,-20-3-32 15,-13 0 32-15,9 0 144 0,12 0-64 16,19-3 16-16,13 0 24 0,16 0-112 31,-1 3 40-31,1 0-112 0,-13 0-16 16,-11 0 56-16,0 0-56 15,-4 0 8-15,-1 3-8 0,0 3 0 16,-3 1 0 0,0-7 0-16,0 3 0 15,3-3 0-15,5 0 8 0,-1-3 56 31,5-7-56-31,4 0-8 16,-1 1 8-16,1 0-8 0,-5 2-40 16,-3 1 40-16,-4 3 8 31,-12 3-8-31,-17 0 0 0,-7 0 0 16,4 0 80-16,24 0-8 15,23 0 104-15,9 0-24 0,-5 0 48 0,-7 0 16 16,-9 0-88-16,-3 0 0 0,0 0 48 15,4 6-104-15,3 4-64 0,1-1-8 32,-5 4 0-32,1-7 24 15,4 4-16-15,-1-4 0 16,-3-3 88 0,-4 3-88-16,-17-2 97 0,-6-1-41 15,-18-3 112 1,13 3 72-1,20-3-80-15,23 3-16 0,17 1 64 16,-13-2-48-16,-7 2-48 0,-13-4 8 16,-3 3-120-16,-4 0 128 15,-9 0-72-15,-11 0 24 0,-12 1 48 32,0 2-8-32,8 0-40 15,3 1-80-15,5 2-8 0,-4-2 48 16,-13-1-48-16,1 0 16 15,-8-3 56-15,-4 1-64 0,0-4 96 0,-4 0-96 16,0 0 0-16,4 0 40 0,3 0-40 31,1 0-8-31,0 0 0 0,0 0-8 16,-4 0-64-16,-1 0-112 16,-3 3-216-16,-4-3-32 0,4 0-368 15,-4 0 23-15,0 0-623 31,-8-10-1504-15,-4 0-2754-16</inkml:trace>
  <inkml:trace contextRef="#ctx0" brushRef="#br0" timeOffset="-159373.91">16976 14532 1360 0,'0'0'5929'15,"0"0"-3664"-15,0 0 71 0,0 0-216 0,0 0-239 16,-7-35-385-16,7 32-296 0,0 3-391 31,0 0-321-31,0 0-128 0,0 0-224 16,-4 3-136-16,0 16-216 16,-5 9 200-16,5 14 16 15,-7 21 96 1,-1 20-32-16,4-1-56 15,4-9 64 1,0-9-64-16,0-17 0 16,4 4-8-16,-4 0 0 0,4-7-40 15,-4-5-176-15,4-8-344 16,-4-2-264-16,4-13-233 0,0 0-287 16,-4-10-536-16,4-6-737 0,0-13 353 31,0-9-1641-31</inkml:trace>
  <inkml:trace contextRef="#ctx0" brushRef="#br0" timeOffset="-159026.25">16984 14420 5433 0,'0'0'1440'0,"0"0"-120"15,28-95-464-15,-4 57-23 16,0 3 143-16,8 1-56 0,8 5-64 31,0 6-248-15,8 4-200-16,0 7-104 15,-5 6-127-15,2 6-121 0,-6 3 0 16,-3 19-48-16,-4 13-8 0,-4 6 48 16,-13 6-40-16,-15 5 56 15,0 2 0 1,-15-1 48-16,-17 1 128 15,-16-3 40-15,-7-3 32 0,-22 3-64 16,2-7-72-16,-1-3-8 16,1-6-112-16,19-9-56 15,4-4-200-15,16-6-640 0,28-13-833 16,8-3-1535 0,12-3-913-16</inkml:trace>
  <inkml:trace contextRef="#ctx0" brushRef="#br0" timeOffset="-158640.86">18192 14201 6809 0,'0'0'1384'16,"0"0"393"-16,0 0 55 0,0 0-296 0,0 0-247 15,0 0-457-15,0 0-592 16,-76 29 8-16,29 3 360 0,-5 9 80 16,-4 7-16-1,3 9-104-15,6 3 81 16,8 4-17-16,7-1-256 0,8 17-88 15,20 9-160-15,8 12-64 16,28-9-56 0,11-22 32-16,-3-25-32 0,0-17-16 31,12 1-200-31,3-1-552 16,21-2-681-16,-12-11-1143 15,-17-8-3770-15</inkml:trace>
  <inkml:trace contextRef="#ctx0" brushRef="#br0" timeOffset="-156548.49">18312 14687 1256 0,'0'0'5593'0,"0"0"-3929"0,0 0 401 15,0 0-345-15,0 0-360 16,0 0-431-1,-5-15-449-15,5 15-272 16,0 0-208-16,-4 0-8 0,4 5-176 16,0 12 0-16,-4 5 184 0,4 3 64 15,0 7 32-15,0 0-88 16,0 0 0-16,0-4 88 31,4-3-88-31,9-2 40 0,2-1 0 16,5-3-40-16,4-3 80 0,8-3-40 15,0-4-32-15,0-3 72 0,0-2-24 0,-4-4-56 16,-5 0 0-16,1-7 48 31,-4-5 32-31,-4-5-80 0,0-8 112 16,0 0-48-16,0-4-64 16,-8-6 80-16,-1 1-40 0,-7-8-48 31,0 1 48-31,0-7-48 0,0 4 48 0,-11-1 56 31,-1 1-104-31,0-1 56 16,0 4-48-16,4 3-8 0,5 0 0 15,3 0 0-15,0 9 8 0,0-2-8 16,0 8 8-16,0 1 0 16,0 3 8-1,7 0-16 1,-3 0 8-1,4 6-8-15,0 0 16 0,0 1-16 16,4 2-8-16,4 4 0 16,4 3-80-16,4 0 0 0,4 3 16 15,0 0 56-15,4 0 8 0,-1 9-64 32,-6 7-16-32,2 3 80 0,-11 3-112 15,4 4 112-15,-8 5 0 16,-5 1 8-16,2 3-16 0,-5 0 16 15,-4 3 0-15,0-3 64 16,0 3-64-16,-4-3 8 16,-8 0-8-16,4 0 0 0,0 0 88 15,-1-3-88-15,2 0 8 16,3-4 40-16,0-3-48 0,4 1 0 16,0-4 0-16,0 0 0 15,12-3 0-15,12 0 0 31,0 0 0-15,12-3 16-16,3-3 32 0,6 0-48 16,7-4-424-16,19-9-984 15,-15 0-1609-15,-9-3-2992 0</inkml:trace>
  <inkml:trace contextRef="#ctx0" brushRef="#br0" timeOffset="-155945.33">19411 14119 6513 0,'0'0'1648'16,"0"0"145"-16,0 0-353 16,0 0-24-1,0 0-183-15,0 0-377 16,0-10-432-16,0 10-368 16,0 0-56-1,4 10-208-15,8 9 128 0,12 9 80 16,8 7 304-16,4 7-72 15,0-1-32-15,-1 7-128 0,-7-1 0 16,4 4 16-16,-12 0-72 0,0 0-16 31,-4 3 48-31,-12-4-48 0,0 1 0 16,-4 0 8-16,0-3 40 16,-4-1 16-16,-8-5-56 0,0-8 0 15,-4-5 88-15,-4-1-80 16,0-5-16-16,-7-4-168 15,-1-3-696-15,-9-10-1193 16,5 1-2376-16,13-7-2520 0</inkml:trace>
  <inkml:trace contextRef="#ctx0" brushRef="#br0" timeOffset="-155575.92">20041 14579 5881 0,'0'0'2112'15,"0"0"-303"-15,0 0-137 32,0 0-408-32,0 0-200 15,0 0-255-15,0 0-441 0,75-44-176 16,-35 38-112-16,8-4 24 16,0 7-32-16,-4-1-64 15,-9 4-8-15,-7 0 8 0,-7 0-8 16,-10 0-352-16,-7 0-937 0,0 7-783 31,-4 15-24-31,-16-3-153 0,0-3-1776 16</inkml:trace>
  <inkml:trace contextRef="#ctx0" brushRef="#br0" timeOffset="-155375.43">20077 14801 1640 0,'0'0'1560'0,"0"0"-39"15,0 0 87-15,0 0 264 0,0 0 281 16,0 0-273-16,0 0-344 31,91 4-527-31,-44-8-481 0,13 1-296 16,-4-3-64-16,0 3-120 16,0 0-48-16,-5-4-504 15,14-2-1441-15,-14-1-1935 16,-15-2-1170-16</inkml:trace>
  <inkml:trace contextRef="#ctx0" brushRef="#br0" timeOffset="-154990.09">20925 14230 6105 0,'0'0'2024'15,"0"0"-279"-15,0 0 87 32,0 0-96-32,0 0-207 0,0 0-625 15,0 0-528-15,0-3-376 16,0 19-160-16,0 16 160 15,5 5 384-15,-5 11 64 0,3 6-16 16,-3 0-160-16,4 3-96 16,-4 1-8-16,0-1-40 15,4 0-16-15,-4 0-112 0,4-6 8 16,0-7 80-16,0-3-88 16,-4-6-56-16,8-6-416 0,-8 0-768 15,0-7-1321-15,0-9-3464 0</inkml:trace>
  <inkml:trace contextRef="#ctx0" brushRef="#br0" timeOffset="-152769.25">16952 15872 16 0,'0'0'944'15,"0"0"40"-15,0 0 336 16,0 0 8-16,0 0 129 16,0 0 175-16,-4-80-416 15,4 67 81-15,0 4 351 31,0 6 16-31,0-3-263 0,0 6-305 16,0 0-376-16,0 0-224 16,0 0-296-16,0 0-200 15,0 0-24-15,-3 12-160 0,-1 10 64 16,4 16 112-16,-4 10 8 16,4 9 64-1,-4 7-64-15,4-1 0 0,0-2 8 0,0-1-8 16,0-9 8-16,0-4 0 15,0-5 0-15,4-5 32 0,-4-5-40 32,0 0-176-32,4-3-368 15,-4-4-200-15,0-2-464 0,4-5-569 16,-4-2-591 0,3-3-369-16,-3-10-1656 15</inkml:trace>
  <inkml:trace contextRef="#ctx0" brushRef="#br0" timeOffset="-152336.86">17092 15583 6041 0,'0'0'1744'0,"0"0"-448"16,0 0-263-16,32-89-225 0,-12 70-96 0,0-1-144 31,8 8-184-31,0 2-152 16,0 7-96-16,3 3-72 0,1 0-8 16,0 10-56-16,0 12-8 15,-4 3-8-15,-8 10 16 16,-1 0 16-1,-6 3-8-15,-9 4-8 16,-4-1 80-16,-8 7 0 16,-16 2 96-1,-8 1 16-15,-4 0 0 0,-12 0 32 0,-8 0-95 16,0-4-33-16,1-6 8 16,-1-9-104-16,8-6-56 15,12-14-433 1,12-2-479-16,17-17-704 15,7-8-56-15,3-11-5674 0</inkml:trace>
  <inkml:trace contextRef="#ctx0" brushRef="#br0" timeOffset="-151866.87">18108 15659 3728 0,'0'0'4137'15,"0"0"-2769"-15,0 0 425 0,0 0-337 16,0 0-336-16,0 0-343 16,-63-32-153-16,27 35-264 15,-9 13 88 1,-2 13 32-16,-5 5-48 15,5 11-8-15,2 6-104 0,10 9-56 0,3 1-32 16,12 5-88-16,8-2-40 16,8-1-24-16,4-6-72 0,19-3 40 15,13-6-40-15,13 0-8 32,7-4-40-32,7-9-240 15,5-10-560-15,28-12-792 0,-17-7-2313 0,-11-6-2528 0</inkml:trace>
  <inkml:trace contextRef="#ctx0" brushRef="#br0" timeOffset="-150934.8">18299 16037 7697 0,'0'0'2641'16,"0"0"-401"-1,0 0-503-15,0 0-345 16,0 0-608-16,0 0-640 16,0 0-144-16,0 0-304 15,-7 22 80-15,3 3 112 0,4 10 40 16,0-3 64-16,0 0 8 0,7-4-8 15,10-2 0 1,-2-4 8-16,6-3 88 16,3-6-24-16,3-7-56 15,1-3 88-15,7-3-96 0,-2 0 80 16,3-3-80-16,-8-13 0 16,0-3 0-16,-5-10 0 15,-3-2 8-15,-4-10-8 16,-4-7 0-16,-4-3-136 15,-4 0 16-15,-4 1 120 0,0 2 48 16,-12 3-40-16,-4 1 0 16,0 6 248-16,-4 0-64 0,5 6-112 31,2 0 24-31,5 0-88 16,5 7-16-16,3 0-8 15,0-1-64-15,3 4 16 16,9 3 0-16,4 0 8 0,5 6 40 15,-2 1-40-15,1 2 48 16,-1 1-88 0,6 5 80-16,-1 1-64 15,-4 3-8-15,3 0 8 0,1 3-40 16,0 13 0-16,1 3 104 0,-1 4-64 16,-5 5 72-16,1 4 0 15,-1 0 0-15,-6 2-8 16,-5 1 0-1,-4 7-32-15,-4-4 40 16,0 6 8 0,0 1 0-16,-16-1 160 0,4 4 16 15,-4-1 16-15,4 1-88 16,-4-7 0-16,9 1 0 0,-2-7-96 31,9-7-8-31,0 1-8 16,0-7 0-16,9-3 0 15,10 0 0-15,5-6 8 0,12 0 8 0,12-7-16 0,8-3-392 16,27-6-824-16,-7-13-2705 16,-16-9-4705-16</inkml:trace>
  <inkml:trace contextRef="#ctx0" brushRef="#br0" timeOffset="-149161.42">19439 15672 4352 0,'0'0'1017'0,"0"0"-73"0,0 0 144 15,0 0-72-15,0 0-192 0,0 0 41 16,0-54 15 0,0 51 64-16,0-1-120 15,0 4-144-15,0 0 9 0,0 0-73 16,0 0-64-16,0 0-104 16,0 0-120-16,0 0-72 0,0 0-128 31,0 0-128-31,0 0-80 31,0 0-56-31,0 4 16 0,0 1-72 16,-4 12 112-16,0 2 72 0,4 3-16 15,-4 6 24-15,4 1 0 0,0 3 0 16,0 3 88-16,0 0-88 16,0 0 8-1,0-1 0-15,0 1 0 16,0-3 64-16,0 0-72 0,0 0 0 15,0-7 48-15,0 0-48 0,4-3 8 16,4-2-8-16,-1-1 0 16,2-6 8-16,3 2 0 15,-5 1 0-15,6-3 64 16,-1 0-72-16,0-1 8 0,0-2-8 16,-5 0 0-16,6-1 16 15,-1-3 40-15,-5 1-56 0,10-1 0 16,-6-3 0-16,2 0 40 47,2 0-40-47,-3 1 0 0,4-4 64 15,-4 0-56-15,4 0 48 16,0 0 0-16,0-4-48 0,-1 1 8 0,-2-3-8 16,-1 0 40-16,0-4 80 15,0 4-120-15,-5-4 104 16,1-3 16-16,5-2 8 15,-2-1-24-15,2 0-104 16,-5-7-8-16,3 5 96 0,-2-1-88 16,2-1 64-16,-7-2 136 15,4 3 104-15,-4-3 8 32,1 0-40-32,-1-1-88 0,-1-2-47 15,1 3-9-15,0-3-40 16,-4 2-24-16,0-2-72 15,0-3 8-15,0 2 8 0,0 0 56 16,0 1 8-16,0 0 16 31,0-1-40-31,0 1-48 16,0 0 56-16,-8 3 72 0,5 2-40 16,-6-2-8-16,5 3-88 0,-4 0 8 15,1 3 40-15,3 0-48 0,0 7-8 16,-1 2 8-1,5 4 0 1,0 0-48-16,0 0-112 0,-4-3-256 16,0-1-505-16,4-2-135 15,0 2-80 1,0 4-1593-16,0 3-1215 0,13 0-4370 16</inkml:trace>
  <inkml:trace contextRef="#ctx0" brushRef="#br0" timeOffset="-148312.36">20563 15650 4729 0,'0'0'1384'0,"0"0"8"16,0 0 344-16,0 0-247 0,0 0-25 15,0 0-264-15,0-48-319 16,0 48-185-16,0 0-248 15,0 0-144-15,0 0-232 0,-13 0-72 16,-2 13-248-16,-9 12 248 31,-4 3 48-15,0 10-40-16,-4 4 144 0,8 2-24 16,8 1-120-16,4 2 56 15,8 1-16-15,4-4-48 16,0 1 16-16,9-1-8 0,10-5 0 15,5-5 48 1,4-5-56-16,8-4-8 16,-4-6 0-16,-1-9-80 0,9 2 0 15,-3-8-24-15,-5-4-24 16,3 0 0-16,-3 0-32 0,-4-10 136 16,-4-6 32-16,-5-6 48 15,2-6 24-15,-6-7-8 0,2-7 32 16,-6-9 72-1,-2-2-56-15,-5-1 0 0,0 3 128 16,-4 6 208-16,0 10-176 16,-13 3 128-16,-2 4-72 0,-10 9-56 31,-6 3-192-31,-5 3-80 0,-12 7-72 16,0 3 0-16,4 3 0 15,1 6-64 1,7 13-376-16,8 7-232 15,4 6-424-15,8 5-321 0,8 21-919 16,8-11-617 0,0-6-2336-16</inkml:trace>
  <inkml:trace contextRef="#ctx0" brushRef="#br0" timeOffset="-147742.65">21061 15497 3328 0,'0'0'1457'15,"0"0"-25"-15,0 0 232 16,0 0-192-16,0 0 161 0,0 0-393 16,0-16-368-16,0 16-192 15,0 0-191-15,-4 0-273 16,-5 0-80-16,-6 0 32 0,-9 6-112 31,-1 4 16-31,-3 6 16 31,2 3 64-31,-6 3-32 0,4 7 24 0,-4 6 120 16,0 3-48-16,-5 6 16 16,2 4 192-16,-5 6-200 0,1 0-48 15,-2 6-48 1,-2 0-48-16,3 1 40 15,-1-1-112-15,-2-3 104 0,7-9-64 16,1-4-48-16,3-3 8 16,8-6 0-16,0-6 0 0,7-4 0 15,2 1-8-15,3-10-208 32,3-1-200-32,2-2-304 0,3-3-520 15,4-7-1121-15,4 0-928 0,3-3-2600 0</inkml:trace>
  <inkml:trace contextRef="#ctx0" brushRef="#br0" timeOffset="-146494.96">21332 15472 568 0,'0'0'1456'0,"0"0"56"16,0 0-47-16,0 0-33 0,0 0-200 31,0 0 8-31,0 0 97 16,0-45 55-16,0 45-128 0,0 0-111 15,0 0-241-15,0 0-272 16,0 0-184-16,0 0-224 0,0 0-160 0,0 0-72 15,0 0-96 1,0 0-64 0,0 0-16-16,0 6-56 15,0 7 72-15,11 9 160 16,6 4 48-16,-2 6 8 16,6 5-48-16,3 2 48 0,-1-1-56 15,5 0 0-15,-4 3 8 31,4 7 40-31,-9 0-40 16,1 5 56-16,-3 8 8 0,-6-1 24 16,-11 1 0-16,0 2 8 0,-7-3 72 0,-17-3-64 15,-16 4 8-15,-8-4-16 16,-12-3 0 0,-8 0-104-16,-16-4-280 15,-23 1-1016-15,20-13-1553 16,15-15-5649-16</inkml:trace>
  <inkml:trace contextRef="#ctx0" brushRef="#br1" timeOffset="-137583.3">18550 16570 696 0,'0'0'1176'0,"0"0"288"16,0 0-128-16,0 0-23 0,0 0-113 31,0 0-160-16,-19-13-240-15,15 13-7 16,4 0-97-16,-13-3-400 0,6 3-208 16,-10 0-88-16,-2 0-48 0,-1 0 40 15,-4 0-16-15,4 0 24 16,4 0-112 0,4 0 112-16,5 0 56 15,2 0-48-15,1 0 8 0,4 0 48 16,0 0-16-16,0 0-32 15,0 0 72-15,0 0 112 16,0 0-48-16,0 0-96 0,0 0 104 16,0 0 72-1,4 0-64-15,4 0-88 16,0 0-72-16,8 0 56 0,4 0-56 0,4 0 48 16,8 0-8-16,-4 0 56 15,8 0-8-15,-5 0 8 16,5 0-96-1,-4 0 8-15,0 7 40 16,-4-7-48-16,-4 2 48 0,0 2-48 16,-5-4 0-1,2 0 112-15,-1 3-112 0,-5-3 56 16,9 3 0-16,-3-3-48 16,2 3-8-1,-3 1 0-15,0-4 0 16,0 3 64-16,0-3-72 15,0 3 8-15,-1-3 64 16,6 3-64-16,-1 1 72 0,4-4-72 16,-5 2-8-16,5-2 48 0,-4 0-48 15,4 0 16 1,-8 0-8-16,-1 0 8 16,2 0 64-16,-1 0 0 15,-1 0-16-15,2 0 40 0,-1 0-96 16,-1 0 64-1,1 0-56-15,-4 0-16 0,0 0 48 16,0 0-48-16,0 0 0 31,-1 0 8-31,2 0-8 16,3 0 8-16,-1 0-8 0,2 0 0 16,-1 0 0-16,3 0 0 15,1 0 8-15,0 0-8 0,-3 0 0 16,-2 0 40-16,-3 0-40 15,4 0-8-15,-4 0 8 16,-1 0 0-16,2 0 0 16,3 0 0-16,-1 0 8 0,6 0 56 15,-5 0-64-15,3 0 0 16,-3 0 0-16,1 0 0 16,-2 0 8-16,1 0-8 15,-5 0 0-15,2 0 0 16,-1 0 0-16,0 0 0 0,0 0 0 15,3-2 8-15,2 2-8 16,-1 0 0-16,3 0 8 0,-3-4 0 16,5 1-8 15,-6 3 8-31,-3-3-8 16,4 0 8-16,-4 3-8 0,-5-4 8 15,6 1 0-15,-2 0 0 16,6 0 0-16,-1-1-8 0,4 2 8 31,-1-2-8-31,-3 1 57 0,5 0-57 0,3 0-8 16,-9 3 8-16,5-3 8 15,-8-1 0-15,4 4 40 0,0-3 32 16,0 3-24-16,-4-3-56 16,4 3 0-1,-1 0 8-15,1-3-8 16,1 3 0-1,-6 0 0-15,5 0 0 16,-4 0 0-16,-4 0 0 0,0 0 0 16,-1-3 8-16,6 3 0 15,-6-3 0-15,6 3 0 0,-2 0-8 16,2-4 0 0,-2 4 0-1,-2 0 8-15,-2-3-8 0,2 3 8 0,-2 0 0 16,-3-3 8-16,5 3-16 15,-6 0 8-15,1-3-8 0,0 3 0 32,1 0 0-32,-2-3 8 15,1 3 0-15,0-4-8 16,0 4 8-16,0 0-8 16,-8 0 8-16,4 0 0 0,-4 0-8 15,0 0 8-15,0 0-16 16,0 0-24-1,0 0-321-15,0 0-639 16,-4 0-1120-16,-7 0-521 16,-2 0-3424-16</inkml:trace>
  <inkml:trace contextRef="#ctx0" brushRef="#br1" timeOffset="-134442.25">22184 15973 6129 0,'0'0'2960'0,"0"0"-847"0,0 0-497 16,0 0-263-16,0 0 55 15,0-6-400-15,0 6-424 16,0 0-216-16,0 0-176 0,0 0-32 16,0 0-16-16,0 0-48 15,9 0-24-15,6-4-64 16,5-2 0-16,16 0 88 16,7-1-96-16,6 1-16 0,3 3 8 15,-1 0-72-15,1 3-384 16,-5 0-488-16,-2 0-592 0,-6 0-889 47,-15 0-1904-47,-12 3-1672 0</inkml:trace>
  <inkml:trace contextRef="#ctx0" brushRef="#br1" timeOffset="-134226.08">22184 16145 5777 0,'0'0'3048'0,"0"0"-1607"0,0 0-665 31,0 0 152-31,0 0 272 16,0 0-231-16,0 0-257 15,119 0-344-15,-59 0-144 0,4-7-96 0,3 4-120 0,2 3-8 16,18 0-400-16,-15-3-1921 15,-12 0-3456-15</inkml:trace>
  <inkml:trace contextRef="#ctx0" brushRef="#br1" timeOffset="-133341.3">23615 15586 5961 0,'0'0'2024'16,"0"0"337"-16,0 0-257 0,0 0-159 16,0 0-241-16,0 0-488 15,-8-29-528 1,8 29-544-16,0 4-144 0,0 8-240 15,-5 17 48-15,1 25 192 32,4 25 120-32,0 23-72 0,4 9 32 15,1-7-24-15,3-21-48 16,-4-29 40-16,-4-16-40 0,3-6 0 16,1 3-8-16,-4 0-48 31,4 3-272-31,-4-12-448 15,0-1-536-15,0-10-633 0,0-11-695 0,0-4-1337 0,0 0-8 16</inkml:trace>
  <inkml:trace contextRef="#ctx0" brushRef="#br1" timeOffset="-132993.98">23734 15376 4256 0,'0'0'913'15,"0"0"231"1,0 0 128 0,28-92 48-16,-8 76 113 15,4 0-457-15,8 7-488 0,16 6-248 0,3 3-152 32,13 3 16-32,-1 16-40 15,-7 9-56-15,-4 8-8 0,-16 5-8 31,-16 0 0-31,-16 6 8 16,-4-2 0-16,-32 3 56 0,-12-7 72 16,-16 0 232-16,-7-6 72 15,-9 0-200-15,0-3-112 16,5-1-64-16,7-5-56 16,12 0-248-16,20 2-1208 0,17-9-1561 15,11-6-3072-15</inkml:trace>
  <inkml:trace contextRef="#ctx0" brushRef="#br1" timeOffset="-132640.12">24818 15322 5705 0,'0'0'1896'0,"0"0"-416"15,0 0 249-15,0 0-425 16,0 0-48-16,-13-15-495 16,-6 21-449-16,-13 13 72 0,-8 12 208 31,-8 11-128-31,0 12 32 15,-3 13 128-15,-1 22-40 16,4 12-168-16,21 3-120 0,14-15-144 16,13-18-88-16,4-24-56 15,20-9-8-15,8 6 0 0,16-5-8 32,27 2-208-32,17-12-256 0,16-20-584 15,-16-6-1544-15,-32-3-5218 0</inkml:trace>
  <inkml:trace contextRef="#ctx0" brushRef="#br1" timeOffset="-131452.68">24893 15830 6041 0,'0'0'2000'0,"0"0"-383"15,0 0 319-15,0 0-536 0,0 0-351 16,0 0-537-16,0 0-512 15,-4 0-176-15,4 16 168 16,0 6-48 15,0 4 56-31,0 6 8 16,4-1 0-16,9-5 16 0,2-1 32 0,9-3-48 16,4-6 40-16,4-6 8 15,8-7 0-15,4-3-40 16,-1-9-8-16,-3-11 40 15,-3-8-48-15,-10-7 0 16,-3-10 16-16,-8-5-16 0,-4-7 0 16,-4-1 8-16,-8-2 0 15,0 3 64-15,0 0-8 16,0 3-16-16,-4 6 248 0,0 4-112 31,4 9-72-15,0 6-32-16,0 4-72 0,4 3 0 15,0 5 0-15,8-2 0 16,-4 7-8-16,3-4-8 0,6 6 0 16,-2-2-40-16,5 5 40 15,1-2 8 1,3 3 0-16,-1 2 0 16,5 4 0-16,0 0-8 15,0 16-112-15,-4 9-8 0,0 4 32 0,-12 9 96 16,-1 3 0-16,-11 4 8 15,0 2 0-15,-7 1 64 16,-9 3 0 0,-8-7-64-16,4 1 104 15,1-1 24-15,-2-5-56 0,9-8-72 0,8 1-8 16,4-3 0-16,0 3 0 16,20-4 0-16,12-3 8 0,11 1 48 31,13-1-40-31,4-9 8 15,8-3-24-15,23-13-528 16,-22 0-1185-16,-14-3-3200 16</inkml:trace>
  <inkml:trace contextRef="#ctx0" brushRef="#br1" timeOffset="-131036.02">25937 15138 5961 0,'0'0'2240'0,"0"0"-639"31,0 0-417-31,0 0-176 16,0 0-352-16,0 0-440 15,0 0 56-15,100 67 144 0,-52-26-64 16,0 10 9-16,-5 3-33 16,-3 3-120-16,-8 7-88 0,-12 2-24 15,-8-2-88-15,-8 2 0 16,-4-2 0-16,-12-1 48 15,-12 1 24-15,1-7-64 16,-10-3-16-16,10-6-40 0,-1-10-600 16,7 0-625-16,9-13-1479 0,8-9-2345 15</inkml:trace>
  <inkml:trace contextRef="#ctx0" brushRef="#br1" timeOffset="-130804.24">26611 15738 8937 0,'0'0'2001'0,"0"0"-881"15,0 0-520-15,84-22-24 0,-45 19-16 31,13 3-303-31,-1 0-249 0,1 0-8 0,4 0-289 16,-12 0-783-16,-4 0-824 16,-12 0-329-16,-12-10-823 0,-12-2-1513 15</inkml:trace>
  <inkml:trace contextRef="#ctx0" brushRef="#br1" timeOffset="-130534.77">26782 15357 5937 0,'0'0'2368'0,"0"0"-679"0,0 0-633 15,0 0-240 1,0 0-448-16,0 0-352 16,-20 73 960-16,9-12 273 0,11 21-369 15,0 20-8-15,0 9-272 16,15-3-32-16,5-10-272 0,-4-22-56 31,0-15-128-31,-4-17-64 16,0-6-48-16,4 1-200 0,-5 2-800 15,17 13-1088 1,-4-16-2561-16,0-13-2345 0</inkml:trace>
  <inkml:trace contextRef="#ctx0" brushRef="#br1" timeOffset="-130202.88">27316 15475 9450 0,'0'0'1992'16,"0"0"-560"-16,0 0-159 0,0 0-313 15,0 0-96-15,0 0-328 32,8-13-536-32,-8 35-232 0,4 10 232 15,-4 15 104-15,3 23 128 16,6 23 40-16,-5 14-80 0,8 8-48 0,-4-20-64 16,0-29-72-16,0-27 64 15,-4-11-72 16,-1 4-200-31,1-3-528 0,-4-4-552 16,5-6-457-16,-5-6-1023 16,0-10-1593-16</inkml:trace>
  <inkml:trace contextRef="#ctx0" brushRef="#br1" timeOffset="-129902.06">27348 15272 7193 0,'0'0'1480'16,"0"0"-383"-16,0 0 239 47,52-93-480-47,-33 77 496 0,5 7-439 16,8 9-529-16,8 0-384 15,0 16-56-15,4 16 48 0,-9 9 0 16,-7 6-64-16,-15 4 64 0,-13 6-56 15,-16-5 56 1,-20-2-120 0,-12-2 80-16,-24-7 48 0,5-6 0 0,-5-7-16 15,4-2-353-15,20-10-463 16,4 3-896-16,16-6-1169 0,20-7-3680 0</inkml:trace>
  <inkml:trace contextRef="#ctx0" brushRef="#br1" timeOffset="-129554.35">28197 15262 6489 0,'0'0'1592'0,"0"0"-95"15,0 0 103-15,0 0-208 0,0 0-544 16,0 0-848 0,0 0 0-1,-76 25 120-15,36 14 96 0,-4 5 113 16,0 10 71-16,9 6 288 16,-1 4-208-16,12 12-40 0,11 13-56 0,13 9-224 31,9-6-40-31,14-22-112 15,5-22 48-15,4-17-56 0,12 1-136 16,20 0-368-16,28-7-232 16,11-21-729-16,-19-4-2503 0,-24-10-3818 0</inkml:trace>
  <inkml:trace contextRef="#ctx0" brushRef="#br1" timeOffset="-128868.64">28762 15443 4849 0,'0'0'2160'16,"0"0"-424"-16,0 0 9 0,0 0-49 15,0 0-400-15,0 0-816 32,0 0-472-32,-80-10 121 0,48 29 87 0,-3 10-88 15,-1 6 48-15,4 6-40 16,4 4 8-16,8 3-16 15,4-1-120-15,13-3 0 0,3 4 48 16,11-7-56 0,17-3-16-16,16-6-56 15,8-6 8 1,8-11 0-16,-1-8-88 16,5-7-56-16,-8-4 152 15,-13-21 56-15,-7-7 200 0,-12-9 128 16,-7-10 24-16,-10-3 0 31,-7-3 120-31,-7 3-32 0,-17 3-48 16,-8 10 8-16,-4 6-272 0,-4 13-128 0,0 13-96 15,0 9-352-15,5 0-568 16,3 19-440-16,15 25-1113 0,6-6-688 31,11-6-2472-31</inkml:trace>
  <inkml:trace contextRef="#ctx0" brushRef="#br1" timeOffset="-128383.24">29005 15262 4336 0,'0'0'1305'0,"0"0"439"16,0 0-112-16,0 0 265 15,0 0-273-15,0 0-632 0,0-29-976 16,-20 36 32-16,-8 12-48 16,-7 9 168-1,-9 14-72-15,0 5 129 0,-7 20 23 16,-5 16 112-16,-4 15 0 15,0 0-136-15,8-5-56 0,16-21-64 16,8-18-56-16,13-12-48 0,-2-7 8 31,2-1 0-31,-1 5-8 0,0-4-112 16,4-13-480-16,8 0-497 16,0-9-1055-16,4-7-1857 0</inkml:trace>
  <inkml:trace contextRef="#ctx0" brushRef="#br1" timeOffset="-127498.36">29372 15119 3696 0,'0'0'1609'16,"0"0"31"-16,0 0-264 0,0 0 129 15,0 0 47-15,0-10-216 16,0 10-400-16,0 0-295 0,0 0-297 16,0 0-176-1,16 10-168 1,4 9-24-1,12 13 24-15,3 12 8 0,10 26 120 16,2 19 48-16,-4 25-32 16,-15 10 8-16,-15 0 24 0,-13-9 72 15,-32-11 200-15,-20-6-208 0,-4-15-80 32,-27-7-16-32,-9-15-144 15,-23-7-296-15,-21-7-848 0,36-18-1137 16,21-16-3496-16</inkml:trace>
  <inkml:trace contextRef="#ctx0" brushRef="#br1" timeOffset="-112061.52">16806 16932 5049 0,'0'0'1920'16,"0"0"-1192"-16,0 0-544 0,0 0-112 16,0 0 112-16,0 0-128 15,0 0-48-15,0 0 40 0,0 0 8 31,0 0 128-31,0 0-32 32,0 0-64-32,0 0-8 0,0 0-80 15,0 0 0-15,3 0-48 0,5 3 48 16,9-3 8-16,-2 3 8 0,9 0 48 16,0 1 80-1,-1-4-64 1,5 3 32-16,0-3-16 15,0 0-88-15,0 0 105 0,-3 0-65 0,-1 0 48 16,-1 0-8-16,5 0 16 0,0 0 72 16,0 0 24-16,4 0-64 31,-4 0 16-31,3 0-104 16,1-3-40-16,0 3 0 0,4-4 72 15,-1 1-72-15,2 0 48 16,-1 0-56-16,0 3 8 15,-5-3-8-15,1 3 8 0,-4 0-8 32,-4 0 8-32,-1 0 0 15,-2 0-8-15,3 0 0 16,-4 3 8-16,7-3 0 0,6 3 56 16,-1-3-56-16,11 0 8 0,1 0 96 15,0 0-104-15,3 0 0 16,-2 0 0-1,-2 0 40-15,-2 0-40 16,-6 0-8-16,5 3 0 0,-4-3 16 16,3 0-16-16,2 3 16 15,-2-3 32 1,-3 0-40-16,3 0 48 0,-7 0-40 31,1 0 56-31,-1 0-8 16,-9 4-64-16,5-1 8 0,0 0-8 15,0 0 8-15,4 4 0 16,4-4 0-16,8 0-8 16,-1 0 56-16,10 0-56 0,-2 4 8 15,-3-4 40-15,0 0-40 16,-1 0 0-16,2 1-8 16,-6 2 0-16,5-3 0 0,-4 3 16 15,-1-3 0-15,5 1-16 16,5 2 0-16,2-3 40 15,0-3-32-15,5 0-8 16,0 0 0-16,0 0 8 16,-4 0 56-16,4 0-16 0,-8 0 80 15,-1 0 48-15,-3 0-56 16,-4 0-56 0,-9 0 0-16,6 0-48 15,-2 0 0 1,1 0 24-16,-4 0-32 15,4 3 56-15,0-3-56 0,-1 3-8 16,6 1 0-16,-2-1 0 16,-2-3 56-16,-2 3-56 15,1 0 0-15,-5-3 8 0,6 4-8 32,-1-4 0-32,3 2 8 0,1-2-8 0,0 0 56 15,4 0-56-15,-1 0 0 0,2 0 0 16,-2 0 88-16,5 0 24 15,-4 0-16-15,-1 0-96 0,2 3 56 32,-10-3-48-32,1 4 8 15,0-4 0-15,0 0-8 16,-1 0 8-16,1 0-8 0,1 0 0 16,2 0 80-16,-4 0-40 31,10 0 0-31,-1 0-24 15,-1 0-16-15,2 3 48 0,-2-3-56 16,-3 0 0-16,-4 0 48 0,-8 0-32 16,-4 0-8-16,-4 0 0 0,-5 0 0 15,1 0 8-15,-4 0 32 16,-4 0-48-16,-4 0 0 16,4 0 16-1,-4 0 112-15,-4 0 32 16,4 0-8-16,-4 0 32 0,-1 0-120 0,-3 0-64 31,0 0 0-31,0 0-216 0,-27-3-1008 16,0 3-1640-16,-14-7-3962 0</inkml:trace>
  <inkml:trace contextRef="#ctx0" brushRef="#br1" timeOffset="-109405.16">19308 17462 5705 0,'0'0'1600'16,"0"0"-768"-16,0 0 48 0,0 0-247 15,-4-6 111-15,4 6-400 0,0 0-256 0,0 0-88 16,0 0-8-16,0 0 0 16,0 0 8-16,0 0 8 31,0 3 0-31,0 7 168 0,0 2 528 15,0 4-120-15,0 6-40 16,0 4-88 0,0 6-48-16,0 6-31 0,0 0-145 0,0 6-8 31,0 0-40-31,0 1 16 16,0 6-24-1,0 0-104-15,0-1 8 0,0-2 120 0,0 3-80 16,0-7-40-16,0-2-32 15,0-5 8-15,0-7-8 0,0-8-40 16,0-3 0-16,0-7-8 16,0-6-96-1,0 1-352-15,0-7-192 0,0 3-193 16,0-3-311-16,0-3-272 16,0-6-184-16,0-7-961 0</inkml:trace>
  <inkml:trace contextRef="#ctx0" brushRef="#br1" timeOffset="-108881.77">19364 17348 4304 0,'0'0'1409'0,"0"0"-369"15,0 0-128-15,0 0 40 0,0 0-232 16,0 0-223-16,-21-16-129 15,17 16-32 17,-3-3 16-32,3 3 216 0,-1-3 152 15,-3 3 128-15,1-3-216 16,-1 3-223-16,-5 0 31 0,-2 0-112 16,-5 3-240-16,-8 6 0 15,0 10-72-15,-4 3 136 31,-4 4-24-31,8 2-72 0,-4 4 16 0,8 0 32 0,1-3-40 16,3-1 40-16,8-2-96 16,3-8 32-16,2-5-40 15,7 0-144-15,0-7-288 0,0 1-584 32,4-4-641-32,8-3-575 0,7 0-985 15</inkml:trace>
  <inkml:trace contextRef="#ctx0" brushRef="#br1" timeOffset="-108186.54">19008 18269 4809 0,'0'0'3112'0,"0"0"-1655"16,0 0-633-16,0 0-304 16,0 0-24-16,0 0-224 0,0 0-192 0,8 0-72 15,5 0 104 16,7 0 424-31,3-10 96 16,5 4-40-16,0-4-32 0,8 4-183 16,-1-7-97-16,6 7-32 15,2-4-64-15,10 1 24 0,2 2-112 16,0-2 8-16,1 6-40 16,0-4-56-1,0 1 0-15,-8 3 56 0,-4-1-56 16,-8 4 24-16,-8-2-32 0,0 2-304 15,-4 0-528 1,4 0-801-16,-5 0-1295 16,1-4-4170-16</inkml:trace>
  <inkml:trace contextRef="#ctx0" brushRef="#br1" timeOffset="-107578.14">21435 17780 5217 0,'0'0'2056'15,"0"0"-704"-15,0 0 217 31,0 0 103-31,0 0-304 0,0 0-535 16,0 0-433-16,-11-10-40 16,11 10 0-16,0 0 96 15,0 0-144-15,0 0-128 0,11 0-24 16,1-3-64-16,16 3 8 16,16-3 16-16,12 0-24 15,12 0-40-15,3-1-56 0,0 1-208 16,-7 3-576-16,-8 0-696 15,-12 0-873-15,-16 0-792 16,-16 3-2072-16</inkml:trace>
  <inkml:trace contextRef="#ctx0" brushRef="#br1" timeOffset="-107315.13">21523 18018 6241 0,'0'0'3897'0,"0"0"-3049"15,0 0-304-15,0 0 304 16,0 0 272-16,0 0-303 0,88 0-209 16,-41-10-128-16,13 4-80 31,7-4-80-31,2-2-136 15,2 2-128-15,-3 7 32 16,-5-4-88-16,1 5-616 0,0-8-1249 16,-8 0-2223-16,-17 1-3522 15</inkml:trace>
  <inkml:trace contextRef="#ctx0" brushRef="#br1" timeOffset="-106197.22">23244 17383 1064 0,'0'0'3993'16,"0"0"-2793"-16,0 0 232 15,0 0-144-15,0 0 169 0,0 0-257 16,-4-25-88-16,4 25-200 15,0 0-199-15,0 0-73 16,0 0-112-16,0 0-136 0,0 0-168 16,0 0-224-16,-3 9-112 15,-6 7 0-15,5 13 112 0,0 6 120 16,0 9 0-16,4 3 8 31,0 4-24-15,0 0-104-16,4 0 8 15,4 3 56-15,1-4-56 0,-6 4 40 16,5-6 8-16,-4 0-48 16,4-4 48-16,-4-3-56 0,0 1 0 15,-4-7 0 1,0 0 8-16,0-7 0 16,4-3 8-16,-4-2-16 0,4-4 0 15,0-3-144-15,4 0-304 16,-1-7-312-16,2 4-296 31,6-7-673-31,-2-6-959 0,-5 0-1873 0</inkml:trace>
  <inkml:trace contextRef="#ctx0" brushRef="#br1" timeOffset="-105758.23">23332 17154 6545 0,'0'0'1408'16,"0"0"-456"-16,0 0-95 15,8-92-313-15,-4 73 24 16,7 6-80-16,-2 1-24 0,6 2-288 15,6 4-120-15,3-1-56 16,8 5 0-16,3 2 0 0,5 0 8 31,3 6-8-31,2 13 48 0,-2 6 8 16,-2 7-48-16,-10 6 40 0,-3 0-40 16,-12 4 48-16,-5-5-40 15,-11-2-8 1,0-6 72-16,0 3 96 15,-15 0 136 1,-9-7 24-16,-4 0 120 16,-12 1 145-16,-8-4-121 0,-7-3-72 15,-5-3-184-15,0-3-224 16,1-4-64-16,-14-9-936 16,22 0-1361-16,12-9-3176 0</inkml:trace>
  <inkml:trace contextRef="#ctx0" brushRef="#br1" timeOffset="-104204.27">24348 17011 6649 0,'0'0'1280'16,"0"0"40"0,0 0 313-16,0 0 7 15,0 0-368-15,0 0-175 16,0 0-465-16,-44-50-344 0,20 65-272 0,-12 14-8 15,-15 25 152-15,-1 3 80 16,-1 10-8-16,6 2 80 16,11-8-48-1,4 6-48-15,9-4-40 16,6 0-24-16,13 1-16 16,4 0-128-16,21-1 16 15,14 1 104-15,25 5-64 31,28 2-56-31,27-8-8 0,8-15-184 16,-7-30-640-16,-40-11-1824 16,-29-7-4322-16</inkml:trace>
  <inkml:trace contextRef="#ctx0" brushRef="#br1" timeOffset="-103403.65">24635 17408 7561 0,'0'0'2049'0,"0"0"-209"15,0 0 144 1,0 0-359-16,0 0-385 0,0 0-384 16,-12-22-520-16,3 22-320 15,2 3-16-15,-5 13-104 16,-1 6 104-16,-2 4-16 0,6 5 8 16,9-2 8-16,0 3-88 15,0 3 80-15,17-7 8 0,7-2-64 16,8-4 16-16,3-9-16 15,1-4 56-15,9-6-88 16,-6-3-8-16,1-6 0 0,-9-13 8 16,-3-3 24-16,-7-10 16 15,-2-6-8-15,-6-3 64 0,-10-4-8 32,1 1-56-17,-4-7 56-15,0 3-120 16,-4 1 120-16,-8 2 0 15,4-5 0-15,-3 5 8 0,3 1-8 16,-1-1 0-16,9 4 8 16,0 3 0-16,0 6 0 15,17 7-8 1,-2 2 0-16,9 7 0 0,0 4-104 16,0-1 64-16,8 3-32 0,-9 7 24 15,5 0 40-15,-4 3-56 16,-3 0-32-16,-2 9 48 0,1 14-96 31,-3 6 72-31,-6 8-16 16,-3 11 96-16,-4 3 0 15,-4 3 0-15,0 3 0 16,-4-3 64-16,-8 0-56 0,-4-7 96 16,1 5 24-16,-2-11-48 31,2 3 72-31,2-6-64 0,5 0-80 15,1 1 56-15,7-5-56 16,0-2 64-16,15 3-64 0,9-3 8 0,16 3 144 16,8-7-152-16,4-2 72 15,8-7-80 1,23-16-664 0,-14-3-1545-16,-14-3-2464 0</inkml:trace>
  <inkml:trace contextRef="#ctx0" brushRef="#br1" timeOffset="-103002.88">25595 16849 6689 0,'0'0'1632'0,"0"0"73"0,0 0-537 15,0 0-168-15,0 0-248 16,0 0-304-16,0 0-216 16,0 0-80-1,59 23 24-15,-23 5 57 0,16 26-9 0,8 22 152 16,11 26 232-16,-3 3-104 15,-8-7-64-15,-16-12-136 0,-21-10-80 16,-10-3-32-16,-13 4-112 47,0 2-16-47,-16 0 24 0,-12 7-16 16,-12 0 16-16,-7-7-80 15,-2-12-8-15,-18-4-536 0,11-18-1336 16,8-23-2817-16</inkml:trace>
  <inkml:trace contextRef="#ctx0" brushRef="#br1" timeOffset="-102043.52">26706 17459 8513 0,'0'0'2505'0,"0"0"-1385"16,0 0-496-16,0 0-112 0,0 0 697 31,0 0-65-15,20 0-568-16,24 0-288 15,23 0-168-15,10 0-64 0,-6 0-8 16,-3 0-48-16,-20 6 56 15,4-2-56-15,3-1-120 0,-11-3-296 16,-16 0-304-16,-8 0-168 0,-16 0-97 31,-8-10-287-31,-16-5-3001 0,-8-2-1584 0</inkml:trace>
  <inkml:trace contextRef="#ctx0" brushRef="#br1" timeOffset="-101758.68">27013 17135 9554 0,'0'0'1760'0,"0"0"-136"16,0 0-47-16,0 0-153 15,0 0-208-15,0 0-544 0,0 0-672 16,4 19-80-16,5 22 80 47,-6 23 360-47,9 22 40 0,4 12-135 15,0 4-33-15,0-7-120 0,-4-3-104 0,3-9 144 16,-2-10-152-16,-2-13 0 16,-2-13-16-16,3-8-352 0,3 2-409 31,5 3-511-31,16 1-912 16,-4-14-2049-16,-8-18-3033 0</inkml:trace>
  <inkml:trace contextRef="#ctx0" brushRef="#br1" timeOffset="-101326.27">27722 17345 7401 0,'0'0'1977'0,"0"0"47"15,0 0-280-15,0 0-7 0,0 0-321 16,0 0-672-16,0 0-744 15,0 6-120-15,0 26-56 0,4 22 176 32,0 22 144-17,5 26 40-15,-2 6-48 16,1-4-72-16,-4-21-56 0,0-26 8 16,-4-12 56-16,0-8-72 15,0-2-128-15,0 4-280 16,0-4-440-16,0-13-480 0,0-7-353 15,0-15-727 1,0 0-569-16,-8 0-2920 0</inkml:trace>
  <inkml:trace contextRef="#ctx0" brushRef="#br1" timeOffset="-101039.4">27762 17180 7217 0,'0'0'1032'0,"0"0"-640"16,84-54-80-16,-45 41 649 0,2 10 631 15,-2 3-312-15,5 9-616 32,-4 20-344-32,0 6-168 0,-4 9-64 0,-16 1-31 15,-12 2-49-15,-8 1 48 16,-28-7-56-16,-28 4 0 0,-24-1 112 15,0-12-64-15,5-7 24 0,8-9-72 32,18-6-96-32,1-1-297 15,5 10-751-15,22-6-1376 0,14-4-2257 0</inkml:trace>
  <inkml:trace contextRef="#ctx0" brushRef="#br1" timeOffset="-100692.11">28806 17243 6937 0,'0'0'1608'15,"0"0"-319"-15,0 0 391 16,0 0-320-16,0 0 17 0,0 0-297 15,-8-54-768-15,-16 54-312 0,-16 13-16 16,-3 12 16-16,-9 4 288 0,0 6 40 16,1 6-32-1,2 3-16-15,10 1-24 16,3-1 16-16,12 4-104 16,8-3-96-16,12 2-64 0,4 1 112 31,7 0-40-31,25 5-16 0,13-5-64 15,18 3 56-15,1-7-56 32,11-12-96-32,1-10-424 0,4-22-1000 15,-12 0-2705-15,-17-19-4129 0</inkml:trace>
  <inkml:trace contextRef="#ctx0" brushRef="#br1" timeOffset="-100207.11">29280 17389 7481 0,'0'0'1864'0,"0"0"-439"15,0 0-553-15,0 0-72 0,0 0-136 16,0 0-464-16,0 0-24 15,-111 6-24-15,75 11 96 0,-4 8 65 47,5 7-137-47,2 3-24 16,6 2-104-16,10 5-40 0,10-1 48 0,7 4 16 16,3-1-72-16,18-3 16 15,11-3-16-15,7-3 8 16,5-13 8-1,12-6-8-15,-4-12 88 0,-1-4-88 16,-7-10 56-16,-4-15 152 0,-8-10 24 16,-8-10 112-16,-4-3 56 15,-8-5 0-15,-5 2-80 0,-7 7-64 16,0 2-40-16,-4 10 56 31,-7 10-112-15,-6 9-168-16,-7 7-248 0,-3 3-48 15,-5 3-184-15,-8 3-328 16,0 13-744-16,-3 9-953 0,6 1-1408 16,14-7-1840-16</inkml:trace>
  <inkml:trace contextRef="#ctx0" brushRef="#br1" timeOffset="-99837.39">29423 17386 4336 0,'0'0'1489'0,"0"0"-241"0,0 0 216 16,0 0 169-16,0 0-89 31,0 0-368-31,0 0-640 15,0 0-480-15,13-19-56 0,-26 28-304 16,-10 10 304-16,-5 7 320 16,-16 9 208-16,0 0-95 15,-4 6-105-15,-3-3-32 0,3 4-136 32,-4-1-112-32,8 3 8 15,8-3-56-15,1 4-104 16,7-4-552-16,4-3-409 0,7-6-599 15,17 3-704-15,0-10-481 0,5-9-3680 0</inkml:trace>
  <inkml:trace contextRef="#ctx0" brushRef="#br1" timeOffset="-99273.68">29894 17059 5937 0,'0'0'2896'0,"0"0"-1399"16,0 0-889-16,0 0-272 15,0 0 56-15,0 0-192 16,4 16-200-16,8 9 0 0,12 13 576 16,4 7 352-16,0 12-272 31,7 0-207-31,-3 7-17 0,-4-4-16 15,-8 3-64-15,-8 11-88 0,-12 17-88 0,-20 18 160 16,-24 8-136-16,-19-3 0 0,-14-9-120 16,-10-16-16-16,-17 0-64 15,-11-10-248-15,23-22-1432 0,9-18-2953 16</inkml:trace>
  <inkml:trace contextRef="#ctx0" brushRef="#br1" timeOffset="-96929.78">23327 18656 128 0,'0'0'5409'0,"0"0"-4385"16,0 0-304-16,0 0-344 15,28-16 88-15,-15 13-48 16,2 0-264-16,2 0-32 0,-2 3-56 16,1-4 112-16,4 4 8 15,0 0 81-15,4 0-9 0,4 0-32 16,-4-3-96-16,-1 3-16 15,1 0-104-15,1-3 64 16,3 3-64-16,-4 0-8 16,4 0 72-16,-1 0-72 0,5 0-32 15,-1 0 32-15,6 0 8 0,-1 0 72 32,3-3-80-32,1 3 8 0,0-3 112 15,-4 3-104-15,4 0-8 16,-5 0 136-16,-3-3-16 0,0 3-80 15,-4-4 56 1,4 4-96 0,0-3 384-16,0 3-208 0,4-3 64 0,-4 3 16 31,4 0-64-31,3 0 64 16,-3-3-112-16,-4 3-48 0,0-3 192 15,0 3-64-15,-1-4-56 16,-3 2 0-16,4-2-168 0,0 4 88 31,-4-3-88-31,4 3 0 16,-4 0 40-16,0-3-48 0,-4 3 8 0,4 0 16 15,0-3 32-15,-5 3 33 0,5 0-89 16,0 0-57-16,4 0 57 0,0 0 57 31,0-4-49-31,-1 4 0 16,1-3 0-16,0 3 112 15,-4 0-120 1,0-3 0-16,0 3 16 0,0 0-8 16,0 0 0-16,0 0-8 15,0 0 16-15,4 0-16 16,3 0 8 0,5 0 0-16,1 0 8 0,-2 0-16 15,1 0 72-15,-5 0-72 16,1 0 0-16,1 0 0 0,-5 0 8 15,-1 0-8-15,-3 0 8 0,4 0 8 32,-4 0-8-32,-1 0 0 15,1 0 0-15,-4 0 0 16,4 0-8-16,-4-3 8 0,1 3-8 16,-10-4 8-16,5 2 40 31,-4-1-48-31,0 3 0 0,-4-4 72 15,0 1-64-15,4-3 0 16,-5 2 8-16,2 1-16 16,2 0 8-16,2-3-8 0,-2-1 0 15,1 1 8-15,5 3-8 16,-10-3 8-16,1 3 200 0,-3-1 136 16,-2-2-16-1,-3 3-168-15,4-1-88 16,1 1-64-16,-2 0-8 0,1-3 0 15,-4 3 0-15,0 0-136 0,-4 3-232 16,0 0-464-16,-4-4-809 16,-8 1-1463-1,-4-7-4610-15</inkml:trace>
  <inkml:trace contextRef="#ctx0" brushRef="#br1" timeOffset="-86348.39">24595 18342 5657 0,'0'-4'2264'15,"0"1"-968"1,0 3-39-16,0 0-113 16,0 0 64-16,0 0-264 0,0 0-287 0,0 0-121 15,0 0 56-15,0 0-88 16,0 0-88-1,0 0-192-15,0 0-104 32,0 0-40-32,0 0-32 15,0 0-48-15,0 3-16 0,-5 7-136 16,5 6 0-16,-4 6 152 16,0 10 32-16,-3 3 64 0,7 6-80 0,0-3-8 15,0 3 96 1,0-2-88-16,0-4 40 15,0-1-40-15,0-5-16 0,0-4 48 16,4-2-32-16,3-8-16 16,-7-2 80-16,4-3-80 0,-4-4 0 15,0-3-56-15,0 0-208 32,0-3-280-17,0 0-520-15,0 0-321 16,5-6-487-16,-5-10-216 0,0-3-3106 15</inkml:trace>
  <inkml:trace contextRef="#ctx0" brushRef="#br1" timeOffset="-86032">24599 18332 3040 0,'0'0'2713'16,"0"0"-1521"-16,0 0-16 0,0 0-200 0,0 0 113 16,4-35 47-16,-4 32 152 15,0 3-176-15,0 0-143 0,0 0-233 16,-4 0-128-16,-16 0-304 31,-1 0-296-31,-14 0 8 16,3 3 40-1,0 10 16-15,0 3-16 0,0 3-48 16,8 6-8-16,1 0-144 16,3 4-464-16,3 3-800 0,2 13-897 15,11-8-1736 1,-5-8-2048-16</inkml:trace>
  <inkml:trace contextRef="#ctx0" brushRef="#br1" timeOffset="-85693.45">24244 18907 1192 0,'0'0'4457'31,"0"0"-3177"-31,0 0-248 16,0 0 369-16,108-6 311 0,-61-4-424 16,5 0-504-16,8-2-392 15,0 2-160-15,4-2-144 0,-5 5-24 16,-3-2-16-16,-8 5-48 16,-13-2 0-16,-3 6 0 15,-8-3 0-15,-7 0-176 16,2 0-280-16,-6-1-520 0,2 4-592 15,-6-3-473-15,-2 0-1263 16</inkml:trace>
  <inkml:trace contextRef="#ctx0" brushRef="#br1" timeOffset="-82224.74">7634 16786 1320 0,'0'0'1840'15,"0"0"-448"-15,0 0 1 16,-8-73-121-16,8 57 56 31,0 3 305-31,0 1-17 0,0 5-360 16,0 4-31-16,0 0-97 16,0 3-288-16,0 0-432 0,0 0-224 0,0 0-184 0,0 3-112 15,-5 19-88-15,-3 13 72 31,4 26 128-31,-3 28 80 16,7 22-72-16,-4 3 0 0,4-15 0 16,0-30-8-16,0-27 72 0,0-5-64 15,0 2-8-15,0 5 0 0,0 1-200 16,0-8-496 0,0-11-168-1,0-4-473-15,0-9-623 0,-4-13-249 16,-1 0-207-16,-6-6-185 15</inkml:trace>
  <inkml:trace contextRef="#ctx0" brushRef="#br1" timeOffset="-81886.2">7550 16598 5353 0,'0'0'1296'0,"0"0"-328"16,31-79-376-16,-6 51-280 16,10-1-56-16,10 7-144 0,2 6-32 15,1 3 16-15,-1 10-96 16,-2 3 0-16,-9 10-8 0,-8 15-64 16,-13 10 64-16,-7 6 16 31,-8 7 80-16,0 6 273-15,-20 3 167 0,-4 0 40 16,-8 3-24-16,-7-3 88 16,-6 1-112-16,-2-4-184 15,-9 0-112-15,0-10-120 0,9-2-104 16,-1-11-176 0,4-12-656-16,8-19-816 0,13 0-425 15,6-13-4424-15</inkml:trace>
  <inkml:trace contextRef="#ctx0" brushRef="#br1" timeOffset="-81523.05">8709 16408 8225 0,'0'0'1929'16,"0"0"-513"-16,0 0-376 0,0 0-392 15,0 0-320-15,-16 10-272 16,-12 18-56-16,-12 13 425 0,-12 23 335 16,-15 22-48-1,-8 25 216-15,7 10-352 16,16-1-72-16,20-12-168 0,24-12-112 15,8-24-120-15,0-18-96 16,20-12-8-16,11-11 0 0,33 11-8 16,32-1-136-16,36-6-224 31,3-19-848-31,-36-13-1793 0,-30-9-4312 0</inkml:trace>
  <inkml:trace contextRef="#ctx0" brushRef="#br1" timeOffset="-81037.8">9374 16637 8329 0,'0'0'1945'0,"0"0"-889"16,0 0-608-16,0 0-24 15,-87 35 136 1,59-3-104-16,4 9-128 31,4 7-16-31,8 5-79 0,9 5-81 16,3-1-88-16,3 0-64 15,25-6 120-15,8-7-120 0,4-9 8 16,12-10-8-16,8-15 0 0,-1-10 8 16,1-7-8-1,-4-21 0-15,-12-10 0 0,-9-7 0 16,-14-5 0-16,-18-7 136 16,-3-1-16-16,-20 1 64 15,-12 3 344-15,-11 6-104 0,-5 13-32 16,0 10-128-16,-4 13-88 15,4 12-176 1,8 0-128-16,5 15 32 0,3 11-688 16,8 5-448-16,12-2-841 0,12 3-631 15,0-7-377-15,12-9-1768 16</inkml:trace>
  <inkml:trace contextRef="#ctx0" brushRef="#br1" timeOffset="-80705.83">9765 16351 3472 0,'0'0'6066'0,"0"0"-4138"0,0 0-152 0,0 0-959 15,0 0-409-15,0 0-408 16,-24 22-184-16,5 13 184 0,-6 13 120 15,-6 18 136-15,-14 20 80 32,-6 16 216-32,-9 6 200 0,0-3-128 15,4-7-168 1,8-13-64-16,9-11-120 16,11-20-104-16,5-13-120 0,6-10-40 15,-3 8-8-15,4-4-48 0,0 0-424 31,8-10-720-31,12-16-856 16,13-2-1913-16,2-7 848 0</inkml:trace>
  <inkml:trace contextRef="#ctx0" brushRef="#br1" timeOffset="-80119.86">10048 16281 8025 0,'0'0'2641'16,"0"0"-1209"-16,0 0-808 0,0 0-488 15,0 0-136 17,0 0-240-32,0 0 240 15,108 45 368-15,-52-8-8 0,4 11-120 16,7 15 24-16,-7 20-160 15,-9 22-88-15,-23 6 73 0,-24 3 39 16,-12 1 120-16,-28-17 256 16,1-12 56-16,-1-20-136 15,4-21-184-15,4-7-120 16,-7 3 0-16,2 0-120 0,6-2-688 16,14-20-1001-16,9-13-2783 15,4-6-3866-15</inkml:trace>
  <inkml:trace contextRef="#ctx0" brushRef="#br1" timeOffset="-79819.04">11159 16789 12082 0,'0'0'2673'0,"0"0"-1601"16,0 0-624-16,0 0-168 31,0 0-40-31,132-28-112 16,-72 15-56-16,8 3-64 0,7 4-8 0,-15 0 0 0,7-1 0 15,-7 7-480-15,-12 0-544 16,-16 0-697-1,-16 0-1071-15,-16 19-473 16,-16-3 216-16,-16 3-1622 0</inkml:trace>
  <inkml:trace contextRef="#ctx0" brushRef="#br1" timeOffset="-79634.13">11116 17154 6449 0,'0'0'1160'0,"0"0"-32"0,0 0-207 16,0 0 1143-16,95 16 8 0,-7-19-871 16,28-16-657-16,11-10-344 0,4 1-88 15,-7 6-72-15,-4 12-40 32,-36 3-1136-32,-17 4-3601 0</inkml:trace>
  <inkml:trace contextRef="#ctx0" brushRef="#br1" timeOffset="-79228.2">12678 16621 6937 0,'0'0'4945'0,"0"0"-3561"0,0 0 393 16,0 0-617-16,0 0-8 15,0 0-384 1,0 0-424-16,0 0-328 16,0 0 40-16,-88 22-48 0,56 10 8 15,4 9-16-15,0 4 0 0,8 5 72 16,8 1-72-16,9 3 0 0,3-3 8 31,15-3-8-15,13-4 0-16,16-9-8 15,20-6 8-15,28-14 0 0,27-15 0 16,0 0 0-16,-15-25 0 0,-32-1 16 31,-33 1-16-31,-18-7 137 16,-1-9-65-16,-5-13 104 0,-15-6-48 16,-4-4 24-16,-35 11 256 0,-25-1 64 15,-44 12-256-15,-40 23-216 16,-26 19-176-16,-6 22-728 15,40 7-1489-15,33-4-6281 0</inkml:trace>
  <inkml:trace contextRef="#ctx0" brushRef="#br1" timeOffset="-76667.46">7518 17792 5521 0,'0'0'1784'16,"0"0"-1032"-16,0 0-272 0,0 0-120 15,-4-9 337-15,4 9 159 16,0 0-264-16,0 0-304 16,0 0-40-16,0 0-16 15,0 0-56-15,0 0 16 0,0 0-176 16,0 0-16-16,0 0-8 16,4 0-80-16,16 0 48 0,12 0 40 31,11 0 176-16,13 0 128-15,8 3 72 16,7-3-40-16,6 0-48 16,-6 3-112-16,1-3-96 0,-4 0-8 0,-1 3-16 15,-3-3 89-15,4 0-145 16,-5 0 64 0,5 0 0-16,0 0-16 15,4 0 104-15,3 0 24 16,-3-3-80-16,4 0 80 0,0-3-176 15,-1 6 48-15,-7-3 0 16,-9 3-40-16,1 0 144 0,-4 0-96 16,4 0 16-1,-4 0 120-15,4 0-104 16,0 0-16 0,7 0 8-16,5 0-16 0,4 0 64 15,-1 0-128-15,5 0 0 16,-8 0 48-16,4 0-48 0,-9 0 0 31,1 0 0-31,-8 0 0 16,-4 0 40-16,-9 0-40 15,-3 0 0-15,0 0 8 0,-9 0 8 0,1 0-16 16,5 0 8 0,2 0-8-16,9 0 72 15,4 0-72-15,4 0 0 0,8 0 8 16,-1 0-8-16,-3 0 8 15,3 0-8-15,-3 0 8 16,0 0 16-16,-4 0-16 0,7 0-16 16,-7 0 8-16,5 0 0 0,6 0 16 15,8-4-16 1,21 4 0-16,-13 0 64 16,-3 0-64-16,-16 0 0 15,-20 0 0-15,4 0 0 0,3 0 48 16,-3 0-48-1,-7 0 0-15,-6 0 24 0,1 0-24 32,-1 0-8-32,9 0 8 15,16-3 0-15,24 0 0 16,19 0 8-16,-3 3-8 0,-16 0 64 16,-33 0-64-16,-14 0 0 15,-2 0-8-15,1 0 8 16,0 0 32-16,-4 0-32 0,-12 0 0 15,3 0 8-15,1 0 0 16,4-6 80-16,5-1-72 16,2 1-16-16,5-1 96 0,8 5-88 15,0-5 48-15,3 7-48 16,1-3 0 0,-8 3 40-1,-5 0-48-15,-15 0 0 16,-7 0 24-16,-10 0-24 15,-7 0 0-15,-4 0-8 0,4 0 8 16,-4 0 0-16,0 3-96 16,5-3-208-16,2 3-344 15,13 3-472-15,4-3-433 16,0 1-1703-16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11:00:17.4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6462 6153 5201 0,'0'-7'1896'0,"0"1"-800"32,0 0-88-32,0 0 185 0,0 2 223 15,0 1-240 1,0 3-344-16,0-3-167 16,0 3-81-16,0 0 0 0,0 0-184 15,0 0-120-15,0 0 96 16,0 0-200-1,0 0 16-15,0 0-72 16,0 0-120-16,0 0 0 0,0 0-72 16,0 3-184-16,0 7 136 0,0 5 24 15,0 5 96-15,0 2 0 32,0 3 8-32,0 4 56 15,0-1-56-15,8-2-8 0,0 2 112 0,0 1-104 16,8-4-8-16,-5 4 0 15,6-7 16 1,3 3 8-16,-1-9-24 0,9 3 0 16,0-9 48-16,0 0 8 31,4-8 64-31,4-2-16 0,-4 0-96 16,-1 0 168-16,1-9-160 15,0-4 32-15,-4-6 56 0,0 1-48 16,-4-8 32-16,0-3-24 0,1 1-64 15,-10-4 160 1,1-3-160-16,-4-3 0 16,-4-4 8-16,-5-2-8 15,-3 0-8-15,0-4 8 0,0 4-56 16,-3 2-16-16,-13 1-24 0,0 0-24 16,0 3 112-16,-4 3-96 31,4-3 104-31,0 3 160 0,5 3-152 15,-2 1 96-15,5 2-104 0,1 3-24 16,7 1 16-16,0-1 8 0,0 1-8 16,0 0-48-16,0 6 56 15,7-4 0 17,1 4 0-32,5 1-8 0,-6 1 0 15,9 5-8-15,-4-1 8 16,4 1 8-16,4-1-136 0,-5 3 128 15,10 1-56-15,3 2 16 32,-4 4 0-32,4 3-88 0,0 0 120 15,0 0-88-15,-5 3-64 0,1 10 96 16,0 3-32-16,0 3 32 0,-1 0 8 16,1 3-8-16,-3 4 64 0,-1 2 8 15,-1 1 0-15,2-1 16 47,-6 7-8-47,1-3 0 0,0 3-8 16,-4 0 0-16,0 0 32 15,-4 0-32-15,0 3-8 0,-4 0 8 16,0 0 0-16,0 3 32 0,-4 1-32 16,0-1 0-1,0-3 64 1,0 7-56-16,0-4 56 0,0 0 16 0,-4-3 0 15,-4-3 56-15,5 0-80 16,-2 0-48-16,5-3 288 0,0-4-208 31,0-2 48-31,0-4-64 16,8-6-24-16,4 0 56 0,-1-4-104 16,6 1 0-16,3-3 96 0,-1-4-8 0,9 0 48 15,4-6-48-15,-4 0-88 16,12 0-72-16,-3 0-472 0,22-28-640 31,-11-1-1385-31,0-3-3912 16</inkml:trace>
  <inkml:trace contextRef="#ctx0" brushRef="#br0" timeOffset="1001.7">8678 6210 600 0,'0'0'5465'0,"0"0"-3377"16,0 0-639-16,0 0-49 31,0 0 448-31,0 0-247 0,-8 0-769 16,8 0-160-16,0 0-288 0,0 0 96 0,0 0-32 15,0 0-168-15,4 0 56 16,3 0-128-16,9 0-64 0,8-3 304 31,4-4-55-31,12 1-145 0,4 0-80 16,-1-4-104-16,2 1 24 16,2 3-88-1,-6-4 16-15,-2 7-64 16,-7-4-8-16,0 1-312 15,-4 3-217 1,-4-3-359-16,-1 2-272 16,-7-2-752-16,9 3-713 0,-14 3-1744 15,1-4-1488-15</inkml:trace>
  <inkml:trace contextRef="#ctx0" brushRef="#br0" timeOffset="1302.58">8801 6391 4216 0,'0'0'2057'0,"0"0"-1681"31,0 0 32-31,0 0 944 16,0 0 409-16,0 0-721 15,0 0-608-15,0 0-48 0,28 9 184 16,-5-5 672-16,14-4 289 0,10 0-465 31,13 0-368-15,7 0-248-16,6-7-184 15,-6 1-136-15,1-4-128 16,-8 4-272-16,-12 0-448 0,3 3-968 0,-10-4-1497 16,-18 1-3040-16</inkml:trace>
  <inkml:trace contextRef="#ctx0" brushRef="#br0" timeOffset="3131.69">11084 5768 328 0,'0'0'7753'0,"0"0"-5744"0,0 0-145 16,0 0-392-16,0 0 1 15,0-18-457-15,0 18-592 16,0 0-424-16,0 0-40 0,0 3-376 31,0 10 72-31,0 9-16 16,-4 12 360-16,-5 14 192 0,2 6-64 0,-5 13 0 16,0-1 16-16,-4 5 16 0,0-2 112 31,4-9-56-31,-3 4 0 15,-2-4-96-15,2-6-40 0,-2-9 0 16,6-4-80-16,2-12 8 16,1-7 144-1,5-6-152-15,-1-10 8 16,4-3 0-16,0-3 128 16,0-3 248-16,0-13-184 0,0-16-184 15,0-5-32 1,11-27-32-16,17-25-240 15,8-25-48-15,5-10-40 0,-6 3 192 16,-3 13 64-16,-8 19 120 0,-8 20-24 16,0 12 72-16,-4 12-48 0,-1 4 0 31,6-4 8-31,-2-2 56 16,1-1-64-16,0 13 0 0,0 7 16 15,-8 5 88-15,5 11 192 16,-10 2-296-1,5 4 0 1,-4 3 88 0,-4 3-88-16,0 0-136 0,0 0-40 0,8 6-248 15,-3 10 64-15,10 12 288 16,1 11 72-16,4 5 160 0,8 7-112 16,-4 0 8-16,4 3 56 15,0 0-40-15,0-1 72 0,-5 1-104 16,-3 0-32-1,0-3 144-15,-4 3-152 16,0 0 16-16,-4 3 184 0,-4 1-152 16,0-1 128-16,-4-3-72 15,0 0-104-15,4-4 200 16,-8-5-192-16,7-1 40 16,-3-5 8-16,1-8-56 15,-1-5 0-15,4-7-448 0,-5-4-304 16,1-5-104-16,-4-7-905 15,0-3-927-15,0-13 647 32,0-6-2568-32</inkml:trace>
  <inkml:trace contextRef="#ctx0" brushRef="#br0" timeOffset="3432.48">10996 6226 8937 0,'0'0'2505'0,"0"0"-1409"16,0 0-248-16,0 0-167 15,80-19 135 1,-16 3 104-1,24-3-256-15,-5 0-112 0,-7 3-200 16,-12 7-240-16,-21-1 64 16,-2 3-176-16,-2 1-72 31,-11 3-224-31,-12 0-408 0,-9 3-552 16,-7-3-705-16,-4-1-2120 15,-3-2-2800-15</inkml:trace>
  <inkml:trace contextRef="#ctx0" brushRef="#br0" timeOffset="6165.98">12227 5509 3952 0,'0'0'937'16,"0"0"159"-16,0 0 40 0,0 0 112 16,0 0 153-16,0-30-345 0,0 30-256 15,0 0-128-15,0 0-240 0,0 0-48 16,0 0-384-16,0 0-8 31,0 0-320-31,0 0-136 0,0 7-40 16,0 9 272-16,0 3 232 15,0 6 336-15,0 4-40 0,0 3-80 16,0 0 40-16,0 3-16 31,4 6 80-31,-4 0-72 16,0 3-168-16,0 1 144 15,0-1-216-15,0 1 104 0,0-1-64 16,0 0 33-16,0 1 31 0,0-1 0 16,0 1 8-16,4-4 112 15,0-6-136-15,1 3 8 16,2-6 72 0,-3 0 48-16,8 0 64 0,0-7-112 15,0 1-160-15,4-4 136 16,4-3-152-16,0 0 8 0,0 0 64 15,3-6-72-15,-2-1 224 0,-1-5-88 32,3-4-88-32,1 0 176 0,-4-3-104 15,5 0-48-15,-2 0 64 16,1-10-128-16,4-3 168 0,0 1-128 16,0-7 24-16,0 0-8 31,-4 3-64-31,-5-3 72 15,-2 0 16-15,-2 3-32 16,-2 0 240-16,2 0-152 0,-2 0 112 16,-2-3-184-16,1 0-64 0,0 3 112 15,0-3-96-15,-4-3 24 16,0 0 160-16,-4-4-63 31,4-2 71-31,-8-1-88 0,4-3 40 0,0 1-24 16,-1-7 0-16,-3 3-136 15,4-4 152-15,-4 2-160 0,0-2 16 16,0 1 40-16,0 0 8 0,0 0 184 31,0 3-104-31,0 1 8 16,0-1 168 0,0-4-224-16,0 2 24 15,-4-2-112-15,4 1-8 0,0 0 88 16,-3 0-88-16,-1 6 0 31,4 0 0-31,-4 7 0 16,0 6-16-16,0 6-56 0,4 7-184 0,-4 2 88 15,4 4-384-15,0 0-1169 0,-5 13-1111 16,2 10-3818-16,3-5 2706 0</inkml:trace>
  <inkml:trace contextRef="#ctx0" brushRef="#br0" timeOffset="7136.2">13490 5562 5905 0,'0'0'2408'0,"0"0"-983"16,0 0-185-16,0 0 72 15,0 0-344-15,0 0-432 0,0 0-536 16,0-9-112 0,0 9-256-1,0 15-232-15,0 11 336 16,0 9 168-16,0 10 96 0,-4 18 120 15,-3 22-112-15,-10 20 272 16,2 3-152-16,-1-15-40 16,4-27-24-1,8-21 40-15,-5-7-104 16,2 3 168-16,-1 4-80 0,-5 2-40 16,6-12 24-16,-1-3 0 15,4-13-16-15,4-6-56 0,-4-11 8 16,4 2 136-16,0-4-40 0,0 0 201 15,0-10 119 17,0-12-216-32,4-9-160 15,4-11-48-15,3-12-200 0,10-22 104 16,3-23-280-16,11-18 159 16,1-7 65-16,-4 10 152 0,0 19 88 15,-12 28-80-15,0 13-8 16,-8 12 217-1,0 8-81-15,0-1 64 0,0-3 24 16,-1 3 0-16,2 9 8 16,-5 11-96-16,-1 2 64 0,-2 9 264 15,-1 2-264 1,-4-2-40-16,0 4-160 16,0 0-160-16,4 4-128 15,-4 11-352-15,7 11 400 0,1 9 240 16,5 6 80-16,2 10 48 15,2 3-64-15,-2 6 40 0,1 3 120 16,4 14-96-16,-4 15-24 16,0-9-104-1,-4-7 160-15,-4-13-8 0,0-19-152 16,-5 4 0 0,2 3 128-16,-1-10-128 15,0-6-8-15,0-3-88 0,0-4 24 16,3-5 0-16,-3-1-160 31,5 0-408-31,-5-3 248 0,4-3-697 16,-5-3-367-16,-3-4-1200 15,0-3-2121-15</inkml:trace>
  <inkml:trace contextRef="#ctx0" brushRef="#br0" timeOffset="7468.23">13383 6242 7561 0,'0'0'4457'15,"0"0"-3433"-15,0 0-280 16,0 0 857-16,0 0-161 15,0 0-776-15,0 0-424 16,87-51-224-16,-43 38 152 16,4-2-24-16,8 2-24 0,0-3 176 15,-4 3-288-15,-1 3 144 16,-11-2-112-16,-4 2-40 16,-12 1-312-16,-8-4-304 0,-5 0-480 15,-11-12-776-15,0 0-2401 16,0 2-3209-16</inkml:trace>
  <inkml:trace contextRef="#ctx0" brushRef="#br0" timeOffset="8154.18">14271 5213 40 0,'0'0'5889'0,"0"0"-4105"0,0 0-320 0,0 0 177 16,0 0-9-16,0 0-464 16,0 0-231-16,0-32-297 0,0 32-272 15,0 0-32 1,0 0-336 0,-4 0-40-16,0 0-136 0,-7 0-80 15,-10 4 256-15,-3 8 160 0,1 1-160 16,-1 3 0-16,4 6-56 0,4 0 48 15,0 0-8-15,4 0-8 32,8 4 24-32,0-4 16 15,4 1 56-15,0-5 16 0,0-1 24 32,8-2 0-32,8-2 40 0,4-4 128 0,12 1 464 15,4-3-24 1,7-7-48-1,1 0-263-15,4 0-177 0,-4-4-32 16,-4-5-200-16,-1-7-24 0,-11 3-40 16,-4 1-200-16,-7 2-177 15,-14 3-55-15,-3 1-576 0,-3 3-1320 0,-10 0-4450 16</inkml:trace>
  <inkml:trace contextRef="#ctx0" brushRef="#br0" timeOffset="22582.38">6509 8064 1120 0,'0'0'5993'0,"0"0"-4481"0,0-3-984 16,0 3-87-16,0 0 23 0,0 0-56 15,0 6-400-15,0 13 64 16,0 3 552-16,0 7-208 0,4 6 376 16,1 7 312 15,3 5-527-31,-4 7 183 16,0 13-72-16,-1 2-112 0,-3 14 8 15,0 19-312-15,0 9-152 16,4 3 352-16,-4-12-344 0,0-26 24 31,5-22-64-31,-5-13-80 0,0-6 152 0,0 6-160 16,0 0 0-16,4 4 0 15,-4-7 0-15,0-6-224 0,0-6-664 16,0-8-96-16,0-5-712 16,0-13-753-16,-4-3-224 0,-8-16-455 15</inkml:trace>
  <inkml:trace contextRef="#ctx0" brushRef="#br0" timeOffset="23014.76">6446 8169 4048 0,'0'0'4681'0,"0"0"-3360"32,0 0-937-32,12-86 56 0,4 64 768 15,4 0-384-15,4 0-296 16,-1 0-240-16,9 2 73 16,9 1 135-16,-2-3-144 0,5 9 40 15,-4 4-176-15,0 5-160 31,-5 4-56-31,1 4-72 16,-4 12-40-16,-4 9 112 0,0 7 0 16,-8 3 112-16,-4 9-72 15,-8 4-32-15,-4 18 136 0,-4 1-144 0,-4 3 48 16,-20 0 176-16,-8-10-216 16,-7 3 160-16,-9-2-24 15,-5-4-72 1,-3-9 128-16,5-7-200 15,-1-6 0-15,0-10-48 0,13-6-384 16,-17-19-776-16,12 0-1601 0,12-3-3328 0</inkml:trace>
  <inkml:trace contextRef="#ctx0" brushRef="#br0" timeOffset="23446.93">7686 7858 3512 0,'0'0'4649'15,"0"0"-3521"-15,0 0-255 16,0 0 415-16,0 0 168 0,0 0-336 0,0-13-863 16,-9 13-145-16,-10 9-40 47,-13 14 288-47,-9 8 440 0,-6 14-8 15,-13 15-168-15,0 23 232 16,4 22-192-16,9 6-119 0,19-6-105 15,16-26-112-15,12-22 16 16,0-15-344-16,12-1 0 16,11 9 120-16,14 4-56 0,10 3 48 15,9-3 48-15,8-9-160 16,7-10 48-16,2-10-48 0,-6-12-784 16,1-10-465-16,7-22-495 15,-19-9-2441-15,-12-11-2552 0</inkml:trace>
  <inkml:trace contextRef="#ctx0" brushRef="#br0" timeOffset="24585.62">7873 8391 7033 0,'0'0'3265'15,"0"0"-1977"-15,0 0-368 16,0 0 264-16,0 0-271 0,0 0-361 31,0 0-552-31,0-3-96 0,0 12 88 16,0 11 8-16,0 5 208 15,4 7 368-15,3 0-392 0,5 5 264 16,1-1-320 0,6-5-56-1,5 1 112-15,4-7-184 0,4-6 88 16,0-6 16-16,3-6-48 16,-3-7 312-16,5 0-240 15,-1-7-40-15,-8-12 0 0,0-6-24 16,-5-7 8-1,1-9-72-15,-13-1 8 0,2-8 0 16,-13-4-8-16,0-7-248 16,0 1 96-16,-8 3-152 15,-8 3 208-15,0 6 48 0,-4 4 48 16,-4 6 200-16,9 3-184 16,-2 0-16-16,2 6 48 0,6 4-40 31,1 3 8-31,4 2-16 15,4 8-72-15,0-1-32 16,0 1 88-16,0 2-96 16,12 1 112-16,4-1 8 0,5-3 24 31,2 7-32-31,1 0 0 16,8 2 72-16,-4 1-72 0,4 3 48 15,3 0-48-15,1 10 0 0,-4 2 8 16,0 8-8-16,0-1 0 0,-5 6 88 15,1 0-80 1,-7 7 0 0,-1 0-8-16,-8 6 48 0,-1 3 48 15,-2 7-96 1,-5 0 0-16,0 2 200 16,-4 4-24-16,0 0 16 0,-4-3 112 15,-5 3-40-15,-3-6 249 16,5-7-193-16,-6-3-120 0,9-3 24 31,-3 0-56-31,7-6-24 16,0-4-144-16,3 0 80 0,14-3 24 0,2 1-96 15,9-4 112-15,8-3 56 0,8-7-64 16,0-6-112-16,0-3-440 16,-1 0-856-1,10-38-305-15,-14 3-1519 16,-11-6-4714-16</inkml:trace>
  <inkml:trace contextRef="#ctx0" brushRef="#br0" timeOffset="25093.57">8972 7661 2720 0,'0'0'6233'16,"0"0"-4600"-16,0 0-393 15,0 0-120 1,0 0-424-16,0 0-424 16,28 0-135-1,0 16 159-15,16 6 416 16,7 7-8-16,9 6-96 15,4 6 40-15,-4 7-232 0,3 2-64 16,-11 4 0-16,-3 16-184 16,-6 12-72-16,-19 20-96 15,-8 0 48-15,-16-7 136 16,0-19-168-16,-12-21 129 16,-4-11-9-16,-4-3-72 0,-8 7 56 15,-7 2-120-15,-6 8-561 31,-23-5-623-31,13-14-1768 0,7-17-4794 0</inkml:trace>
  <inkml:trace contextRef="#ctx0" brushRef="#br0" timeOffset="25594.48">10343 8245 6689 0,'0'0'5705'0,"0"0"-4705"31,0 0-327-31,0 0 415 0,0 0 88 16,0 0-400-16,0 0-664 16,0 0-104-16,-8 0-8 0,16 0 8 0,3 4 176 15,17-2 128-15,12-2 216 16,16 0 377 0,8 0-585-16,8 0-136 15,-8-2-184-15,-1-5-576 0,-15 4-849 16,-4 3-1231-16,-16 0-1905 15,-16 6-704-15</inkml:trace>
  <inkml:trace contextRef="#ctx0" brushRef="#br0" timeOffset="25826.21">10403 8471 1800 0,'0'0'6321'31,"0"0"-4800"-31,0 0-785 16,0 0 616-16,0 0 448 0,0 0-407 16,0 0-289-16,75 15 256 15,-27-11-280-15,20-1-303 0,3-3-49 16,5 0-480-16,0 0-248 16,15-3-416-16,-7-7-1809 15,-20-3-4216-15</inkml:trace>
  <inkml:trace contextRef="#ctx0" brushRef="#br0" timeOffset="26427.81">11997 7782 7137 0,'0'0'3217'0,"0"0"-1577"0,0 0-744 0,0 0 224 16,0 0-247-16,0 0-417 16,0 0-456-1,-5 6-328 1,5 19 328-16,0 16 528 0,0 23 280 16,0 19-96-16,9 18-464 0,2 7-24 0,1-6 72 15,0-26-160-15,-4-19 192 31,0-19-320-31,0-3-8 16,-4 3 144-16,8 3-96 0,-4 1-48 16,0-7-56-16,-4-6-464 15,0-11-96-15,-4-1-720 16,0-5-905-16,0-12-503 0,-8-3-1529 16,-4-10-160-16</inkml:trace>
  <inkml:trace contextRef="#ctx0" brushRef="#br0" timeOffset="26775.23">11997 7906 6129 0,'0'0'1864'16,"0"-83"-287"0,4 35-145-16,7 1-184 0,6 2-296 15,-2 10 137-15,5 7 7 16,-4 3-752-16,8 8-8 0,0 4-64 15,8 4-120 17,7 6-96-32,6 3-56 15,6 3 0-15,1 19-120 0,-5 7 64 16,-2 9-88-16,-14 10-16 16,-15 2-64-16,-11 2 216 15,-5 5-80-15,-13-1 88 0,-19-1 352 16,-11 2 8-16,-21 3 8 15,-27 0 24-15,3-12-184 16,8-7 160-16,12-15-360 0,25-14-8 16,-2 1-88-16,17-10-1256 15,17-3-1505-15,11-6-3312 16</inkml:trace>
  <inkml:trace contextRef="#ctx0" brushRef="#br0" timeOffset="27160.53">13096 7534 7937 0,'0'0'1689'31,"0"0"-113"-31,0 0-464 16,0 0 136-16,0 0 97 0,0 0-609 0,0 0-296 0,-100 16-128 15,48 12 80-15,-4 14 304 16,1 5-96-16,-1 20-8 16,0 16-151-16,13 21-89 0,19 11 80 31,24-4-224-31,20-7-72 0,31-8 304 31,1-23-360-31,27-3 88 0,5-17-40 16,4-11-128-16,15-7-264 15,-30-19-672-15,2-16-465 16,-19 0-1695 0,-20-10-5922-16</inkml:trace>
  <inkml:trace contextRef="#ctx0" brushRef="#br0" timeOffset="28631.42">13423 7718 8193 0,'0'0'3913'16,"0"0"-2913"-16,0 0-312 0,0 0-135 31,0 0 111-31,0 0-576 16,0 42-32-16,-4-5 416 15,-5 18-120-15,5 14-8 0,-3 23 0 16,-1 16-264-16,0-12 40 15,0-20-16-15,4-29-96 0,0-18 224 16,0-1-232-16,4-5 0 16,-4-1 80-16,4-13-80 15,0-5-80-15,0-4 80 16,-4 0 48-16,4-10 464 0,0-15-432 16,0-13-80-16,0-29 120 0,12-22-104 15,12-25-16-15,4-7-184 16,0 10-24-1,-5 13 136-15,-3 24 56 16,-8 18 16-16,-3 17 0 0,-2 11 72 16,1 6 72-16,-4 2 256 15,0 5-56-15,1 8 249 32,-5 4-321-32,0 3-160 15,0 0-112-15,0 0-144 16,3 3-104-16,1 13-121 0,4 7 289 15,0 12 80-15,8 6 0 16,0 6 88-16,4 7 41 0,4 0 71 16,0 4 16-16,4 1-16 15,-1-1-152-15,5-1 312 16,-4-3-288-16,0-3 8 0,-4-4-24 16,-4-5-56-16,-8-4 24 15,-1-7-24-15,-2-5-272 0,-1-4-48 16,-8-3-440-16,4-6-257 31,-4 0-559-15,0-7-1137-16,-4-3-2504 15,-4-3-1840-15</inkml:trace>
  <inkml:trace contextRef="#ctx0" brushRef="#br0" timeOffset="28850.42">13375 8118 7329 0,'0'0'4249'16,"0"0"-2993"-16,0 0-232 0,0 0 17 15,0 0 15 1,83-16-472-16,-19 10-304 16,32-7 184-16,-5 4-192 15,-7-1-64 1,-16 4-136-16,-16 2-72 15,-1 1-1192-15,9-9-1425 0,-12 2-2192 16,-12-6-2600-16</inkml:trace>
  <inkml:trace contextRef="#ctx0" brushRef="#br0" timeOffset="29367.48">14391 7620 8113 0,'0'0'2121'0,"0"0"-609"0,0 0 584 16,0 0-463-1,0 0-649-15,0 0-560 16,0 0-336-16,-8-16-88 15,8 29-120-15,-4 12 120 0,-4 10 0 16,0 16 280-16,4 16 32 16,4 18-80-16,0 13 120 0,12-5-56 31,8-21-296-31,-4-20 64 16,3-15-72-16,5 2 8 0,4-2-72 0,8-5 16 15,5-9 56-15,-2-11 16 16,1-12 40-16,-1 0 0 0,-2-19 208 15,-5-9-39 17,3-26 311-32,-3-25 8 15,-4-26-320-15,0-10 232 0,-16 1-328 16,-4 9-56-16,-8 20 64 16,0 15-128-16,0 16 72 0,0 19-72 15,0 9 0-15,0 7 96 16,0 6-104-16,0 4-352 15,0 9-640 1,0 32-2097-16,0 3-3808 0,3 3 327 0</inkml:trace>
  <inkml:trace contextRef="#ctx0" brushRef="#br0" timeOffset="29969.2">15331 7715 11090 0,'0'0'2904'16,"0"0"-951"-16,0 0-801 0,0 0 344 16,0 0-279-16,12-38-993 15,-12 41-224-15,0 19-704 16,0 19 304-16,-8 29 296 0,-12 32 104 31,1 6 272-31,-6 0-272 16,5-25-425-16,9-33 297 0,3-12-176 0,-1-12-64 0,5-1-80 15,1-3 0-15,3-6 88 16,0-12-224-16,0-4 584 16,0-7 96-1,0-21 8-15,3-24-104 16,14-27-160-16,-2-25 160 0,9-14-104 31,-7 7 88-31,-2 3 16 16,5 13 72-16,-4 9-24 15,0 13 272 1,0 22 120-16,-4 20-288 0,-8 11 224 16,8 5-64-16,-5 2 64 15,2 4 88-15,-5 5-255 0,4 4-209 16,3 0-105-16,6 22-119 0,7 7 224 31,4 12 72-31,4 23 136 0,3 15-39 16,5 23-41-16,-4-7-8 15,-8-16-104-15,-12-18 32 0,-4-20-96 16,-1 6 8-16,6 8-208 16,-6-1-193-16,6-4-335 0,-6-9-608 0,2-6 80 15,-6-13-1521 1,1-5-424-16,-8-17-4168 15</inkml:trace>
  <inkml:trace contextRef="#ctx0" brushRef="#br0" timeOffset="30201.15">15240 8013 9217 0,'0'0'3273'16,"0"0"-2161"-16,0 0-239 0,99-18 391 16,-35 8-440-1,24 0-152-15,-5-2-488 16,-3 2-16-16,-17 4-112 0,-14-1-56 16,3 1-432-16,7-16-1568 15,-11 6-2993-15,-20-6-3641 0</inkml:trace>
  <inkml:trace contextRef="#ctx0" brushRef="#br0" timeOffset="30539.82">16172 7280 5217 0,'0'0'2368'16,"0"0"-535"-1,0 0-281-15,0 0 64 16,0 0-288-16,0 0-775 0,0 0-89 31,-84-35-184-31,56 54 24 0,-4 6-8 16,5 7 56-16,11-3-88 15,0 6-264-15,7-3 72 16,9-1-152-16,4 4 128 0,20-6-48 31,8-1 0-31,16-5-144 0,4-11-264 16,7-5-352-16,29-7-865 0,-15-17-1447 0,-15-8-4306 16</inkml:trace>
  <inkml:trace contextRef="#ctx0" brushRef="#br0" timeOffset="30871.96">16658 7067 9313 0,'0'0'3889'0,"0"0"-2112"0,0 0-577 16,0 0-192-16,0 0-312 15,75 26-232 1,-30 9 33-16,14 9 15 16,5 13-208-16,0 7 272 0,0 2-328 31,-5 11-120-31,-7 15 40 16,-20 6-160-16,-20 4-8 0,-16-10-112 15,-32-6-8-15,-16-7 64 0,-11 3 56 16,-18 7-216-1,-18 4-248-15,-13-4-673 0,20-23-1039 16,13-19-4097-16</inkml:trace>
  <inkml:trace contextRef="#ctx0" brushRef="#br0" timeOffset="34213.06">7789 9794 7865 0,'0'0'2249'0,"0"0"-1137"0,0 0-128 16,0 0 256-16,0 0 17 16,0 0-625-1,0 0-544-15,-4-9-88 0,4 12-96 16,0 13 0 0,0 13 96-16,0 9 520 15,0 13 16-15,0 6-104 0,0 6-104 31,0 4 208-31,0 3-232 16,0 0-80-16,0-4 0 0,0-2-152 16,0-1-8-16,4-5-64 15,0-11 48-15,0-6 72 0,-4-12-120 16,3-4-128-16,-3-12-208 16,4-3-360-16,-4-4-304 15,0-3-712-15,0-3-833 16,0-6 49-16,-7-13-1945 0</inkml:trace>
  <inkml:trace contextRef="#ctx0" brushRef="#br0" timeOffset="34566.56">7813 9750 6601 0,'0'0'2208'0,"0"0"-679"16,0 0-153-16,0 0-80 0,0 0-280 15,0 0-295 1,-32 10-641-16,12 9 136 15,-12 9 160-15,-4 7-48 0,-3 0 168 0,2 3-208 16,9-3-184-16,1-3 144 16,7-3-248-16,3-4 64 15,6-6-64-15,-1 0 48 0,0-3-112 47,8 3-520-47,-8 0-1136 0,9 0-929 16,-6-9-2272-16</inkml:trace>
  <inkml:trace contextRef="#ctx0" brushRef="#br0" timeOffset="35113.96">7594 10706 7009 0,'0'0'2881'0,"0"0"-2097"0,0 0-712 16,0 0 32-16,0 0 288 15,0 0-320-15,-9 16-72 0,9-10-8 0,4-3 8 16,9 1 576-16,-2 2 240 0,13 0 256 31,12 0 169-31,12-6-305 16,24 0-32-16,23 0-336 15,29-16-168-15,-8 1 224 0,-21 2-135 16,-35 7-225 0,-24 3-184-16,-1-1-32 0,-3 4 32 15,-4-3-80-15,-15 3-96 0,-6 0-32 31,-7 0-369-31,0 0-471 16,0 3-752-16,-3 7-2081 16,-1-4 1185-16</inkml:trace>
  <inkml:trace contextRef="#ctx0" brushRef="#br0" timeOffset="35814.87">10502 10033 3208 0,'0'0'5761'0,"0"0"-3296"0,0 0-1801 0,0 0-160 16,0 0 856-16,0 0-79 0,0 0-601 16,0 3-320-16,0-3-136 15,0 0 256 1,8 0-200-16,8 0 40 15,4 0 152-15,16 0 168 32,4 0-175-32,12 0-241 0,3 0-176 15,5-3 120-15,3-4-168 0,-7 4-416 16,-4 0-601-16,-8 3-895 0,-16 0-929 16,-12 0-2160-1,-12 3-1072 1</inkml:trace>
  <inkml:trace contextRef="#ctx0" brushRef="#br0" timeOffset="36015.44">10514 10217 1512 0,'0'0'6801'0,"0"0"-5504"0,0 0-369 15,0 0 1256-15,0 0-39 0,0 0-1017 0,0 0-368 16,0 0 176-1,143-6 56-15,-55-11-599 16,24 2-289-16,3-4-104 16,-3-4-513-16,-33 8-2079 0,-27-4-4105 15</inkml:trace>
  <inkml:trace contextRef="#ctx0" brushRef="#br0" timeOffset="36917.44">12654 9585 7881 0,'0'0'2665'0,"0"0"-985"16,0 0-592-16,0 0 385 15,0 0 55-15,0 0-584 16,-4-6-424-16,4 6-192 15,0 0-80-15,0 0 161 16,0 0-409 0,0 3-97-16,0 13-127 15,0 9 224-15,0 10 176 32,0 13-55-32,4 9-113 0,11 16 376 15,-2-6-160-15,6-1 8 16,5 4-72-16,-4-10-40 0,1 1 8 0,-2-4-128 15,-3-6 0-15,0-7-96 0,-8-6 48 32,0-9-392-32,-4-7-273 0,-4-6-287 15,0-7-32-15,0-6-864 16,-16-3-449-16,-4-3-415 0,0-16-2426 16</inkml:trace>
  <inkml:trace contextRef="#ctx0" brushRef="#br0" timeOffset="37271.96">12658 9503 3712 0,'0'0'3329'0,"0"0"-1953"0,-8-80-239 16,8 51-97-16,0 7 96 15,8 7-120-15,3-2-240 0,13 2-528 16,8 5-200-16,4 1 0 0,16 9-40 16,0 0 305-1,-1 6-153-15,-3 16 80 0,-4 7-56 16,-7 9-184-16,-14 3-24 16,-11 3-208-16,-12 1 64 0,0-1 168 15,-28 1 64-15,-11-1 192 16,-26 7 80-16,-22 3-184 15,3-6 144-15,4-10-296 0,20-10 0 32,13-5-688-32,3 5-1489 15,12-9-1072-15,16-6-2712 16</inkml:trace>
  <inkml:trace contextRef="#ctx0" brushRef="#br0" timeOffset="37620">13717 9372 6905 0,'0'0'1680'15,"0"0"-719"1,0 0 391-16,0 0 112 15,-87-22-464-15,59 32-263 0,0 12-393 16,0 10 64-16,-4 9 168 31,1 7-96-31,6 2-96 0,1 11 48 16,9-1-240-16,2 3 280 16,13 1-464-16,0 6 72 0,13-4-72 0,15-5 64 15,11-4-72-15,5-9-152 0,12-11-448 16,0-11-256-16,24-16-1457 15,-13-10-2536 1,-15-4-3935-16</inkml:trace>
  <inkml:trace contextRef="#ctx0" brushRef="#br0" timeOffset="38158.53">14072 9592 6489 0,'0'0'5193'0,"0"0"-3713"0,0 0-431 0,0 0 119 31,0 0-32-31,0 0-992 0,0 0-144 16,0 0-392-16,-20 50 392 15,8-5 88-15,-8 18-88 16,1 1 0-16,6-1 128 0,-6 4-128 15,6-17-48-15,2-2-184 16,-6-7-216-16,10-15 48 16,-1-7-472-16,-1-12-129 0,5-7 553 15,1-4 448-15,-1-18 0 16,4-16-16-16,0-19-264 0,11-23 280 16,13-25 144-16,4-2-88 15,4 2 152 1,-4 13-56-16,-4 22 72 15,-8 19-24 1,-4 16 56-16,0 10 433 16,0 2 319-16,-4 8-632 15,0 2 88-15,-4 3-48 0,3 10-64 16,2 0-352-16,-1 10-288 16,8 15 288-16,4 10 80 15,0 13-24-15,4 6 136 16,-5 3-112-16,-2 6 48 15,-2 1-80-15,1 0-32 0,0-1 200 16,0-6-216-16,-4-3-128 31,0-3-296-31,4-10-480 16,-5-3-1088-16,2-12-2209 0,-5-13-1961 16</inkml:trace>
  <inkml:trace contextRef="#ctx0" brushRef="#br0" timeOffset="38374.64">13765 9887 8753 0,'0'0'3017'0,"0"0"-2225"16,0 0-224-1,0 0 545-15,144-29-49 16,-57 20-392-16,29-7-536 0,3 3-136 15,-15 0 144-15,-32 0-144 16,-25 7-232-16,5-19-1392 0,-12 2-3377 16,-8-2-2473-16</inkml:trace>
  <inkml:trace contextRef="#ctx0" brushRef="#br0" timeOffset="38644.31">14463 9172 3544 0,'0'0'5858'31,"0"0"-3882"-31,0 0-912 16,0 0-144-16,0 0 273 16,0 0-337-16,107 10-304 0,-59 22-176 0,16 25 152 15,11 25-200-15,-2-2-40 16,-18-7 24-16,-11-7-144 15,-20-15 0-15,-5 13-168 16,-6 2-224-16,-13-2 176 16,0-4-440-16,-48 16-536 15,-4-18-952 1,4-14-2609-16</inkml:trace>
  <inkml:trace contextRef="#ctx0" brushRef="#br0" timeOffset="39424.43">15271 9651 3392 0,'0'0'6122'0,"0"0"-4394"16,0 0-1152-16,0 0 360 16,0 0 873-1,0 0-377-15,40 0-744 16,0 0 32-16,8 0-120 0,8 0-40 15,7-2-151 1,1-5-265-16,-4 4 152 0,-8 0-296 16,-5 3-96-16,-15 0-216 31,-8 0-457-31,-12-3-127 16,-8-1-384-16,-12-5-504 0,-11-1-1129 15,-5 1-5649-15</inkml:trace>
  <inkml:trace contextRef="#ctx0" brushRef="#br0" timeOffset="39678.54">15447 9372 8601 0,'0'0'3945'0,"0"0"-2368"16,0 0-449-16,0 0 72 0,0 0-360 15,0 0-672 1,0 0-112-16,0 0-24 15,32 109 552-15,-9-50 337 0,5 15-481 16,8 11-152-16,4 20-120 16,4 0-88-16,-12-20-80 0,-8-18-152 15,-9-6-1113 1,-6-20-1279-16,-5-10-4458 0</inkml:trace>
  <inkml:trace contextRef="#ctx0" brushRef="#br0" timeOffset="40530.44">16284 9318 5881 0,'0'0'6737'16,"0"0"-4768"-16,0 0-889 0,0 0-264 0,0 0 248 31,0 0-312-31,0 0-664 16,3-6-88-16,1 28-424 0,8 19 424 16,4 29 152-16,8 19-8 15,0 13-16-15,0-1-48 16,-8-18-80-16,-4-26 313 0,-8-9-185 15,4-13-64-15,-4 3-64 16,0-3-593-16,-4 3-399 16,0-10-688-16,-8-15-2201 0,-8-7-496 15,-4-6-1704-15</inkml:trace>
  <inkml:trace contextRef="#ctx0" brushRef="#br0" timeOffset="40867.97">16475 9131 7425 0,'0'0'1680'0,"0"0"-775"16,15-82 111-16,-2 59 464 0,2 4-504 15,9 4-592-15,4 5-159 16,0 3-217-16,8 4-8 15,3 3 0-15,-2 7-129 0,3 15 121 16,-5 6-280-16,-7 7-40 31,-16 10 72-31,-8 6-184 16,-4 6 440-16,-23 0 136 0,-9 3 48 16,-16 0 216-16,-8-5-120 15,-4-8-72-15,-8-5 65 16,1-5-113-16,7-5-160 0,8-6-313 31,16-4-1367-31,17-6-1176 0,19-13-3258 0</inkml:trace>
  <inkml:trace contextRef="#ctx0" brushRef="#br0" timeOffset="41199.39">17423 9153 8737 0,'0'0'2417'31,"0"0"-993"-31,0 0-200 16,0 0 161-16,0 0-297 0,0 0-768 16,0 0-264-16,0 0-56 15,-28-22-224-15,8 41 216 16,-8 10 8-16,0 9 168 15,-4 9 232-15,4 4-336 0,9 6 104 32,6 4-104-32,13-1-64 0,0 0 0 15,17-3 40-15,11-3 48 16,11-3 264-16,9-6-352 0,4-13-448 16,4-7-408-16,20-19-512 15,-16-6-1297 1,-13-3-3288-16</inkml:trace>
  <inkml:trace contextRef="#ctx0" brushRef="#br0" timeOffset="41768.37">17992 9169 9233 0,'0'0'2105'0,"0"0"-937"0,0 0 240 0,0 0 385 0,0 0-1025 31,0 0-768-31,0 0-672 16,0 0 120-16,-3 60 432 0,-9 1 120 16,-4 21 48-16,0-5 280 15,0-8-280-15,4-8 0 0,3-20 64 16,-2 3-112-1,3 1-432-15,-4-14-320 16,4-8-305-16,4-14 465 16,0-6 56-16,4-3 536 0,-4-12 376 15,4-17-376-15,0-9-400 16,0-22 192-16,16-29 208 31,16-25 0-31,4-10 8 16,0 22 96-16,-8 26 88 15,-9 35 32-15,-2 6 824 0,-2 3-167 16,2 3-169-16,-6 4 496 16,2 9-800-16,-10 13 240 0,1 0-424 15,-4 3-224-15,4 6-176 16,0 13-432-16,9 10 608 16,-2 12 56-16,5 10-56 15,4 22 96-15,4 19-8 0,0-10-88 16,-1-5 304-16,-2-13-296 0,-5-23-8 31,3 3 0-31,2-3-408 16,-2-6-448-1,1-6-816-15,-4-7-1409 16,-8-12-2112-16</inkml:trace>
  <inkml:trace contextRef="#ctx0" brushRef="#br0" timeOffset="42000.23">17841 9429 7513 0,'0'0'5481'16,"0"0"-4713"-16,0 0-439 31,120-28 479-31,-64 19 104 16,7 2-496-16,5 4-80 0,-1-4-280 0,2 4-56 0,-14-3-544 15,-3-13-1424-15,-13 0-2850 16,-14-6-4191-16</inkml:trace>
  <inkml:trace contextRef="#ctx0" brushRef="#br0" timeOffset="42353.92">18746 8712 4705 0,'0'0'4488'31,"0"0"-3327"-31,0 0 55 15,0 0 200-15,0 0-231 0,0 0-497 16,0 0-600-16,0 0-72 16,-84 16 56-16,56 3 48 15,4 6-40 1,9 0-80-16,2 4 16 16,5-4-112-16,8 4 16 15,0-6 80-15,17 2 80 0,6-9 152 16,5 0-232-16,7-7-8 15,18-9-896-15,-5 0-1409 0,-9-6-3488 16</inkml:trace>
  <inkml:trace contextRef="#ctx0" brushRef="#br0" timeOffset="42855.35">19259 8703 7985 0,'0'0'4361'0,"0"0"-3697"0,0 0-112 15,0 0 73-15,0 0 159 0,0 0-312 16,17 15-472-1,7 7 232-15,8 13 264 16,3 4-160-16,5 11 176 31,4 4-224-31,0 3 24 0,-5 17-8 16,-11 15-240-16,-15 15 16 16,-13 7-80-16,-32-9 0 15,-20-23 64 1,-28 1-64-16,-23-4-224 0,-21-6-640 15,12-7-1728-15,24-25-7283 16</inkml:trace>
  <inkml:trace contextRef="#ctx0" brushRef="#br0" timeOffset="45239.4">13996 11347 2936 0,'0'0'5977'0,"0"0"-4496"15,0 0-841-15,0 0 592 16,0 0 368-16,0 0-551 15,-4-3-377-15,4 3-672 16,0 10 0-16,-4 12 0 0,-7 13 256 16,-2 22 232-16,5 32-88 31,1 15-136-31,7 11 272 16,0-1-288-16,0-31-128 0,0-23 80 15,4-13-104-15,-1-8-48 16,1 2-48-16,0 7-96 15,5-1-248-15,-5-5-1208 0,-1-7-616 16,-3-10-2169-16,0-13-576 16</inkml:trace>
  <inkml:trace contextRef="#ctx0" brushRef="#br0" timeOffset="45593.51">14012 11300 4304 0,'0'0'4729'15,"17"-83"-4344"-15,-6 42 111 0,10-4 400 16,-2 14-576-16,9 9 288 16,8 9-352-16,4 6-176 0,7 7 136 31,5 7-216-31,0 15 48 15,-8 13 40-15,-12 3-88 0,-8 6-280 0,-12 4 32 16,-12 0 248-16,-12 2 568 0,-20-2 144 16,-8 0-224-16,-12-1 145 31,-4-3-313-31,-3-5-112 16,3-1-16-16,-4-3-184 0,16-6 56 15,4-4-64-15,13-3-1265 0,27-6-1335 0,0-3-1961 16,11-7-1616-16</inkml:trace>
  <inkml:trace contextRef="#ctx0" brushRef="#br0" timeOffset="45894.24">14976 11192 3392 0,'0'0'4249'0,"0"0"-1960"16,0 0-537-16,0 0-144 16,0 0-271-16,0 0-449 0,-107-45-376 15,71 61-240-15,-4 19 64 16,-7 19 24-16,-5 22-72 16,12 26 328-16,16 12-296 15,20-6-120-15,8-13-24 0,32-12-112 16,3-20-16-16,9-12-48 0,-8-16-72 15,4-3-448-15,12-7 40 16,4-3-464 0,32-15-1064-1,-25-7-2473 1,-12-7-3449-16</inkml:trace>
  <inkml:trace contextRef="#ctx0" brushRef="#br0" timeOffset="46464.23">15431 11354 9674 0,'0'0'2016'31,"0"0"-592"-31,0 0-39 16,0 0-265-16,0 0-456 15,0 0-664-15,0 0-448 0,0 0 448 16,-21 114 144-16,14-54 40 0,-9 7-72 16,4-1-96-16,0-2 112 15,-4-10-120-15,0-7-8 32,0-8 0-32,4-14-176 0,8-6-56 0,-3-13-120 15,7-6 352-15,0 0 72 16,0-15-72-16,0-17-376 0,11-22-328 15,13-32 704 1,8-22 56-16,8-9-56 16,-1 6 16-16,-11 25 224 15,-7 28-72-15,-6 17 136 0,-2 13 0 16,-6 3 120-16,1 6 112 0,5-1-40 16,-10 17-128-16,1 3-224 15,4 0-144-15,0 19-240 31,8 13 240-31,4 6 168 0,0 7 128 0,0 5-168 16,4 8-120 0,-5 5 360-16,6 4-360 15,-5-4 64-15,-1 4-64 0,1-7-8 16,-8-6 0-16,4-9-360 31,-8-7-616-31,-4-6-168 0,-4-1-1009 16,0-12-2287-16,-12-6-874 0</inkml:trace>
  <inkml:trace contextRef="#ctx0" brushRef="#br0" timeOffset="46658.25">15259 11690 2696 0,'0'0'7346'16,"0"0"-5490"-16,0 0-952 15,0 0 136-15,112-51 105 32,-56 38-345-32,8 4-368 0,-1 3-312 15,5-1-120-15,-12 4-40 0,4-6-1032 16,-21-1-1561-16,-11-3-3544 0</inkml:trace>
  <inkml:trace contextRef="#ctx0" brushRef="#br0" timeOffset="46995.6">16037 10941 7089 0,'0'0'1384'15,"0"0"-720"17,0 0 977-32,0 0 543 15,0 0-695-15,0 0-977 0,0 0-184 16,0 0-248-16,-73-6 168 16,50 31-80-16,-1 4-160 15,8 2 112-15,8 4-120 0,8 0-104 0,0 3 104 16,16-3 112-1,11-3-112-15,14-4-384 16,2-9-416-16,21-13-73 0,-12-2-1671 16,-9-4-3649-16</inkml:trace>
  <inkml:trace contextRef="#ctx0" brushRef="#br0" timeOffset="47295.96">16510 11071 464 0,'0'0'10258'0,"0"0"-8042"16,0 0-1840-16,0 0 216 0,92 7 409 15,-52 11 79-15,4 11-240 16,-1 3-240-16,-2 9-160 0,-2 3-304 31,-11 7-136-31,-12 3 24 0,-7 6-24 16,-9 4-96-16,-13 2 96 0,-23 5 0 15,-16-5 0-15,-23 7-512 0,-41 6-848 16,9-12-2553-16,7-16-4065 0</inkml:trace>
  <inkml:trace contextRef="#ctx0" brushRef="#br0" timeOffset="48011.05">12418 11849 416 0,'0'0'11874'16,"0"0"-9953"-16,0 0-1657 16,0 0 600-16,0 0 352 0,0 0-696 15,140-13-272-15,-68 0 32 31,4 1-136-31,-12 2 152 0,-17 4-296 0,5 3-448 16,4 0-440-16,-9-1-1256 16,-15 4-2601-16,-16 0-2577 0</inkml:trace>
  <inkml:trace contextRef="#ctx0" brushRef="#br0" timeOffset="48195.96">12637 11935 2576 0,'0'0'6481'16,"0"0"-4944"-16,0 0-1201 15,0 0 744 1,0 0 872-16,0 0-215 16,144 9-593-16,-52-9-376 0,-1-3-176 0,-10-3-128 15,-10-1-464-15,8-6-832 0,-7 4-1272 16,-12-7-4522-16</inkml:trace>
  <inkml:trace contextRef="#ctx0" brushRef="#br0" timeOffset="49144.61">7785 11982 7161 0,'0'0'4241'0,"0"0"-2577"0,0 0-463 16,0 0-97-16,0 0-232 0,0 0-608 16,0 0-208-16,-8 48-56 0,3 0 888 15,2 9-280 1,3 6-88 0,0 4-239-16,0 0-57 15,0-1 120-15,0-2-296 16,0-1 32-16,-4-2-24 15,4-8-8-15,0-2-48 0,0-9-656 32,0-8-793-32,7-2-391 15,6-13-2449-15,2-9-1496 0</inkml:trace>
  <inkml:trace contextRef="#ctx0" brushRef="#br0" timeOffset="49445.27">8227 12487 4640 0,'0'0'9731'0,"0"0"-7563"16,0 0-1176-1,0 0-392 1,0 0 233-16,0 0-297 15,155-29-328-15,-31 14 304 0,16-1-264 16,-25 3 64-16,-32 7 72 16,-38 2-240-16,-13 4-96 15,-9-3-48-15,-3 3-168 16,-3 0 168-16,-10 0-512 16,-7 0-176-16,0 0-392 0,0 0-777 15,-7 0-2392-15,2 0-2320 0</inkml:trace>
  <inkml:trace contextRef="#ctx0" brushRef="#br0" timeOffset="49868.39">9725 11954 4600 0,'0'0'8138'16,"0"0"-6465"-16,0 0-561 15,0 0-368-15,0 0-552 16,0 0-32-16,0 66 112 0,-3 4 312 31,3 22-88-31,0 10-312 16,0-7-16-16,0-22-168 16,0-16 56-16,0-16 96 0,0-2-152 15,-9 2-264-15,5 0-232 16,-8 0-368-16,5-12-696 0,-10-10-1401 31,6-10-1872-31,-2-9-1696 0</inkml:trace>
  <inkml:trace contextRef="#ctx0" brushRef="#br0" timeOffset="50146.99">9825 11795 7881 0,'0'0'2057'15,"0"0"-673"-15,60-92-440 0,-21 60-240 16,2 7 280-16,10 5-191 16,1 14-297-16,0 6-208 0,-5 6-288 31,-11 20-216-31,-8 9 208 16,-15 6-320-16,-13 7 200 0,-9-1 128 0,-23 4 160 15,-24 10 312 1,-8-7-24-16,-3 3-216 15,-8-3 200-15,19-13-352 16,-8 3 32 0,16-6-112-16,12-6-200 15,24-3-1256-15,9-7-3161 0,3-13-1921 16</inkml:trace>
  <inkml:trace contextRef="#ctx0" brushRef="#br0" timeOffset="50469.94">10678 11750 10018 0,'0'0'2680'31,"0"0"-1327"-31,0 0-249 16,0 0 88-16,0 0-648 0,0 0-488 15,0 0 288-15,-84 51-24 0,48-9 56 16,-3 8 136-16,-2 20-312 16,9-7 201-16,8 4-233 15,9 3-24-15,7-12-40 16,8 1-104-16,8-4 0 0,16-8-32 16,8-6-288-16,11-12-88 15,5-10-465-15,27-19-135 31,-15 0-1248-15,-8-13-3098-16</inkml:trace>
  <inkml:trace contextRef="#ctx0" brushRef="#br0" timeOffset="51002.68">11032 11801 256 0,'0'0'11178'0,"0"0"-9154"16,0 0-1464-16,0 0 97 16,0 0-409-16,0 0-192 0,0 0 592 15,-32 111-240-15,17-57 32 16,-2 0-288 0,2 4-64-16,2-4 152 0,-6-4-232 0,6-6-8 15,6-8 0-15,-1-11 48 16,-1-9-128-16,5-7-144 31,4-6-312-31,0-3 288 0,0-9-96 16,0-13 120-16,13-16-456 15,2-13 576 1,9-16 32-16,8-18 72 0,-4 2 0 0,0 10 80 16,-8 19 40-16,-8 19 264 15,0 0 16-15,0 9 120 16,-4 11 352-1,-4 5-312-15,0 7 24 16,-4 3-248-16,4 0-336 16,-1 6-176-16,10 14-16 0,-2 5 192 15,2 7 328-15,-1 2-280 0,3 8 24 16,-6 2 80-16,6 1-80 16,-2-1 97-1,2 1-153-15,2-4-8 16,2-3-8-16,-3-9-321 15,0-1-463-15,-8-12-536 16,-4 0-936-16,-4-7-1737 31,0-6-1585-31</inkml:trace>
  <inkml:trace contextRef="#ctx0" brushRef="#br0" timeOffset="51218.68">10824 12160 728 0,'0'0'7841'16,"0"0"-5208"-16,0 0-1713 16,0 0-192-16,0 0 416 15,84-6-175-15,-32-4-177 16,12 1-440-16,4-4-344 0,3-3 304 16,1 0-312-16,-8 4-64 0,-8-5-256 15,-9-5-1929 1,-19 3-2688-16,-11 0-1728 15</inkml:trace>
  <inkml:trace contextRef="#ctx0" brushRef="#br0" timeOffset="51503.8">11402 11604 8121 0,'0'0'3993'0,"0"0"-2577"32,0 0-255-32,0 0-49 0,0 0-384 0,0 0-616 0,0 0 136 15,80 39 200-15,-44-11-128 16,4 4 224-16,4 6-304 16,-8 3 241-16,-4 3-121 0,-4 4-216 15,-9 3-112-15,-10 0-32 0,-9 3 0 31,-9 3 152-15,-18 3-152-16,-14 1-304 16,-6 5-929-16,-37 14-1391 15,17-17-2257-15,7-15-5257 0</inkml:trace>
  <inkml:trace contextRef="#ctx0" brushRef="#br0" timeOffset="70991.53">22395 5991 592 0,'-4'-6'6025'15,"-3"-4"-5033"-15,3 3-664 0,-5 2-216 0,1-2 8 31,-3 1 168-31,-2 2-48 16,-2 1-112-16,-2 0 128 0,-2 0-48 16,-1 3 73-16,-4 0-97 15,-8 0-72-15,0 0 72 0,-8 0-96 32,1 3-72-32,-6 7 256 15,-2-1-176-15,-5 4 8 0,0 0 96 0,1 2-40 16,-1 1-24-16,3 3-120 0,6 3-16 15,0 4 80-15,2 2-80 16,-2 4 0 0,2 6-8-16,-2-3 8 15,7 6 104-15,-3-2-96 16,2 5-8 0,5-3 176-16,5 4-176 0,3 3 0 15,4-4 0-15,-1 1 0 16,10 2 152-16,-1-3-88 0,3 1-16 15,6-1 256 1,-5 1-176-16,4-1 32 16,0 4-8-16,-5 0 80 15,6 2 232-15,-1 4-184 0,0 7 144 16,4 2 129-16,0 4-209 0,0-4 32 31,0 1-112-31,0-4-32 16,0-6 64-16,4 6-136 15,0-2-48-15,-1 2 232 0,2 0-216 0,-1 1-56 16,0-4 8 0,0 0-80-16,4 0 144 15,8 4-144-15,-4 2 0 0,8 0-48 32,4 1 80-32,-1 0-32 15,5-1 120-15,0-3-112 0,4-3 160 16,4-3 0-16,4-3 16 15,7 0 16-15,2 0-56 0,2-7 120 0,5 1-40 16,4-1-168 0,3-3 233-1,1 0-129-15,0 4-16 0,4-3 24 16,0-1-160-16,3 0 128 0,2 0-48 16,2 4-80-16,0-7 152 15,5 3-160 16,-5-3 0-31,2 0 8 16,3-6 40-16,-5 3 16 16,0-3-64-16,-2-4 0 0,-2 1 88 15,0-4-80-15,13 4-8 0,12-4 8 16,20 1 0-16,7-10 104 0,-7-4-112 16,-13-9 0-1,-11-3 8-15,3 0 0 16,1-3-8-16,4-9 8 0,0-1 40 15,-5-6 8-15,-3-4-56 16,-1 4 0-16,1-6-32 0,0 0 32 31,3-4-48-31,5-6 40 0,-1-3 8 16,-3 0-8-16,-5-3-16 0,1-4 8 16,-4 1-48-16,-1-1 64 0,-3 1-8 15,4-4 8-15,-16 7 0 16,-13 6-40-16,-11 7 40 15,0-1-24 17,4-9-80-32,8-7 104 15,11-6-64-15,-7-3-8 0,-4 0 72 16,3-3-24-16,-7 3 24 0,-3-3 0 16,-2 0-56-1,-7-3 80 1,-1-1-24-16,2 1 0 0,-6-3 0 15,-3 6 104-15,0-4-104 0,0 1 0 0,-5 3-88 16,-3-4 128-16,4 4-40 16,-4-3 48-16,0 3 0 31,0 0 96-31,-4-1-144 0,4 1-8 16,-8 0 0-16,4 3-200 15,-8-6 160-15,3-1 40 16,-6-5-112-16,2 2 40 0,-2 1-64 15,-9-1-72-15,0 4 32 32,-1 3-1-32,-3-4 25 15,0 7-8-15,0-3-128 0,0 3 224 16,-7 0-200-16,-6 7 192 0,2-4 80 16,-6 7 8-16,6-1 64 0,-6 1-72 15,6 6 0-15,-10-4-72 16,6 7 72-16,-9 0-96 15,-4-3-24 1,0 0-24-16,-8 0 16 16,0 3-104-16,-7-6-64 0,3 6 240 0,-4 0-240 31,5 4 96-31,-10-5 120 31,6 5-16-31,-1-1 88 0,-9 0-168 16,6 4 48-16,-1-1 120 15,1 0-136-15,-2 7-8 0,-2 0 56 16,3 0-104-16,1-1-64 16,-5 5-104-16,-1-5 23 0,1 5 249 0,1-2-8 15,-5-2 96 1,0 6 0-16,0-3-56 16,-3 3 48-16,-5-3 16 0,-4 3 0 15,1 0-32-15,-1 4 32 16,5-1 0-16,-1-3 0 15,0 3 0 1,8 1 16-16,0 2-16 0,0 0 0 16,9 4 0-16,-5 0 0 15,0 0 0-15,-4 2-8 0,1-2 8 16,-5 6 0-16,0-6 0 0,4-1 0 47,0 4 0-47,4-7 16 0,-3 5-16 15,-1-2 0-15,0 1 0 16,0 2 72-16,4-2-72 0,5-1 0 16,-1 7 0-16,-3-2 0 15,-2-2 0-15,-3 1 0 16,0 3 40-16,5 0-48 0,3 0 8 16,-4 0-8-16,9 7 8 15,-6-1 0-15,2 3 8 16,3 1-8-16,-7-1 8 0,2 1 120 15,2 0-128-15,3-1 8 32,0 4 0-32,5-4-8 0,-2 1 0 15,-2-1 0 1,3 4 8-16,-4 0 65 16,0 3-73-16,-4 3-17 0,1-4 17 15,-9 5 0-15,4-1 97 16,5-4-97-1,2 5 0-15,2-5 8 16,7 1 0-16,-1 0-8 0,5 0 0 16,-3 0 0-16,3 3 0 0,-4 0 0 15,1 3 0-15,-1 0 64 16,-1-3-64-16,-2 4 0 16,3-1 8-16,4-3-8 0,0 0 64 15,0-3-64 1,4 0 0-16,0 0 8 15,4-1-8-15,1 2-8 0,-5-2 8 0,4 5 0 16,-4-2 24-16,-4 5-24 31,0-1 0-31,-7 6 8 0,2 1 0 16,-6-1 0-16,-1 4 40 16,0 0-40-16,-3 0 40 0,-2 0-48 15,1-1 0 1,1 1 32-16,-1 0-32 15,-7 9-577 1,10-3-1959-16,10-6-2985 16</inkml:trace>
  <inkml:trace contextRef="#ctx0" brushRef="#br1" timeOffset="78683.27">22989 6109 3752 0,'0'0'2505'0,"0"0"-1753"16,0 0-544-16,0 0-56 0,0 0 248 15,-40-29 184 1,32 26 232-16,-3 0-351 15,-2-1-209-15,-2 4-176 16,-2 0-32-16,2 0 56 16,-5 0-48-16,-1 0-56 15,-2 4 104-15,-5 2-104 16,-4 6 56-16,-4 1 128 0,-8 3-16 16,1 3 248-16,-5-3-8 15,4 3-240-15,4 0 104 0,4 3-200 31,0-6-8-31,4 4 8 16,4-2-72-16,-3 5 96 0,6-1-96 0,-3 3 8 16,5 1 160-16,-1 2-160 15,0 4 40 1,4 0 40-16,1 6-80 0,2-3 48 16,2-1-56-16,-2 5 0 15,6-1 72-15,-2 0-64 0,5 3 152 16,5 1 48-16,-1-5-96 15,0 5 80-15,4-4-184 16,0 0-8 0,0 7 152-16,0-1-144 15,0 1 120 1,8 2 96-16,-5 1-95 0,9 0 175 16,1 2-152-16,2-6-32 0,1-2 64 15,0-4-80-15,4-3 16 31,4 0-8-31,0 0 0 0,4-3 144 16,-1 2-80-16,1-5 24 16,4-1-16-16,0-2 24 0,0-4 32 15,8 0-40-15,0-3-120 0,-1-3 240 16,2-3-136 0,2 0-64-1,1-4 80-15,0-3-72 16,-4 1 16-16,-1-4 0 15,-2 0-136-15,3 1 280 0,-1-4-288 16,-3 0 88-16,1 0-32 16,2 0-48-16,1 0 104 15,4 0-112-15,-8-4 8 0,3 1 56 32,-3-3-64-32,-4 2 0 0,0-2 73 0,-8 3-1 15,0-3 72-15,-5-4-136 0,5 4-8 16,-3 0 208-16,-1-4-200 31,3 0-8-31,1 1 0 16,4-4 0-16,-4 3 16 0,4 1-16 15,-5-7 0-15,-2 4 16 16,3-1-16-16,-4-3 0 0,3 3 0 16,-6-6-32-16,7 3 24 15,-5-3-64 1,1 0 56-16,1 0-56 0,-2 0 72 15,1 3 0-15,-5-3 0 16,2 3 0 0,-9 0 96-16,3 1-96 0,2-2 0 15,-6 2-24-15,6 2 32 32,-5-6-8-32,3 0 0 0,2-6 0 15,-2 3 16-15,1-4-16 16,-3-3 0-16,2 4 0 15,1-4 0-15,-3 1 0 0,-2 2 0 0,-3 4 8 0,0 0 0 16,0 3-8-16,0 0-64 16,1 0 64-1,-5 0 8-15,3 3 8 16,-3-3 40-16,0 3-56 16,0-3 72-16,0 0-72 0,0 3-56 31,0 0 48-31,0 3-64 15,0-2 56 1,0-1-64-16,-3 3 40 0,-2-3-8 16,-3 4 56-16,4-5-8 15,-4 2 144-15,1-1-96 16,2 0-8-16,1 3-40 0,-4-3-16 16,4-2 16-16,-8 1 0 0,8 2-72 0,-8-1 72 31,5 0 0-31,-6 0 16 15,5 0-16-15,1 0-48 16,-6 4 0-16,5-1 56 0,1 3-8 16,-1-2 48-16,-5 2-48 31,6-3-8-31,-1 1-88 16,-5 2-8-16,2 1 56 0,-1-1-49 15,-4 1 49-15,4-1-24 16,-4 0 40-16,1 1-16 15,-2-1 48-15,2 4 0 0,-2 0 40 32,6-4-32-32,-2 4-8 0,-2-1 0 0,2 1 8 15,2 0 24-15,-6-4-32 16,6 4 0-16,-1-3 80 16,-1-1-72-16,-2 4-8 0,-1-7 0 15,0 7-64 1,-4-4 48-16,0 3-64 15,4-2 48-15,-4 3-32 0,5-1 64 16,2 1 0-16,-2-1 0 16,2 1 0-16,-2 3 80 0,3-3-80 15,-8-1 0-15,-1-2 24 32,2-1-24-32,-1 1-72 0,-4 3 72 15,0-4-16-15,-3 0-32 16,3 4 48-16,3-3 0 15,-3 2 40-15,5-2-40 16,-5 3 0-16,3-1 48 0,-3-3-40 31,-3-2 0-31,-4 2-8 0,-6 1-288 16,1-1 8-16,-7 10-392 16,-2 0-552-16,-22 10-1001 0,11 9-1927 15,9 0-946-15</inkml:trace>
  <inkml:trace contextRef="#ctx0" brushRef="#br1" timeOffset="81788.23">23184 5689 5297 0,'0'0'1400'15,"0"0"-72"-15,0 0-56 16,0 0 289-16,4-9-281 16,-4 9-496-16,0 0-120 15,0 0-352-15,0 0-55 0,0 0-177 31,0 0-80-31,0 0-241 16,0 3-127-16,-7 10 160 0,-6 2 208 16,-2 11 56-16,-6 3 16 0,6 2-24 0,-5 1-48 15,8 0 72-15,-1-7-72 16,6-2 8 0,-1-5 96-16,4-5-104 15,-1-7 0-15,5-2-104 0,0-4-40 16,0 0 144-16,0 0 152 15,0 0 48 1,0 0 265-16,0-10-73 16,5-12-328-16,3-7-64 15,3-3-136 1,6-3 136-16,-2 1-208 16,6 2 16-16,-6 0 184 0,5 7-128 15,-3 0 136-15,-6 8 0 0,-3 5 200 16,0 6-8-16,-3-1-192 0,-2 4 0 15,-3 3-80-15,4 0 56 32,-4 0-144-32,8 3-89 0,-4 7 177 15,12 2 56-15,-4 4 24 16,4 6 0-16,0 1 56 16,0 5-56-16,-1 4 48 0,6 3 9 15,-6-3-57-15,5 3 144 16,-3-1-144-16,-2-5 0 15,2-3 0-15,-6-4-80 0,-3-3-249 16,0-6-255-16,-3-4-656 16,-5-6-280-16,0-3-705 0,-9-6-1664 31,-7-7 585-15</inkml:trace>
  <inkml:trace contextRef="#ctx0" brushRef="#br1" timeOffset="82004.5">23093 5877 1536 0,'0'0'5601'0,"0"0"-3817"0,0 0-983 16,0 0 87-16,116-3 192 15,-65-7 200-15,5 3-472 0,0 1-471 31,-4 0-289-31,-9 3-48 16,-3 0-889-16,-12 3-1159 16,-8 0-2121-16</inkml:trace>
  <inkml:trace contextRef="#ctx0" brushRef="#br2" timeOffset="92183.82">24786 6804 4472 0,'0'0'1641'0,"0"0"-473"0,0 0 224 15,0 0 113-15,0 0-137 16,0 0-368-16,0 0-232 16,0 0-23-16,0 0-241 0,0 0-96 15,0 0 184-15,0 0-360 16,0 0-64-16,0 0-16 15,-4 0 32-15,0-4-112 0,-4-2-72 16,0-3 0-16,0-1-72 16,-8 0 72-16,4-2-48 0,-4 2-40 31,0-2 88-15,0 2-8-16,-3-2 8 15,2 2 0-15,2 0-32 0,-2 4 40 16,-3 0-16-16,5-4-56 15,-2 7 64 1,-2-3 16-16,3 0-16 0,-7-1 0 16,2 4-48-16,-3-4 48 15,0 4-8-15,1 0 8 0,-5-4 0 16,4 7 24-16,-4-2-24 16,4-1 0-16,0-1-72 31,0 4 80-31,0 0-8 0,0 0 0 15,4 0-64-15,-3 0 16 0,-1 0 48 0,-1 0 0 16,-3 0-8-16,-3 4 8 0,-1 1 0 16,0 2-8-16,0-1 0 15,0 1 0-15,4-1 8 16,0 0-24 0,0 4 16-16,4 0-40 15,1-4 40 1,-1 3 0-16,-4 1 8 0,4 2 0 15,-4 1 0-15,-4 0-40 16,4 0 40 0,1 0 0-1,-6-1 8-15,10-2-8 0,-1 2 0 16,0 1-80-16,8-3 80 0,0-1-72 16,1 4 72-16,-6-1-8 0,5 1 0 15,4 0 8-15,-8 3-24 31,5-1-56-31,-2 2 80 0,2 2-8 16,2-1-8-16,2-1-32 16,-1 1 40-16,-4 5-32 0,4-1 40 15,4 0-8-15,-4 4 8 16,4-1 0-16,0-3 0 16,0 3-64-16,4 1 48 0,4 0-40 31,-4 2 56-31,4-2-16 15,0-1-8-15,0 0 24 0,0 1 56 16,0-1-48-16,0-2 80 16,0 2-88-16,0-3-120 15,4 0 120 1,5 3-80-16,-2-2 80 0,9 2 80 16,0-2-80-16,3 2 96 0,2-3-88 15,3 0-8-15,0 1 192 0,-1-4-176 16,-3-1-8-16,-3-1 40 31,-2-5-48-31,2 1 24 0,-2-1-24 16,1-2 0-16,0 3 72 15,0-4-56-15,7 4-16 16,-2 0 8-16,-1 3-8 0,4-4 0 16,-1 1 0-16,-3-1 0 0,5-2 80 15,-1 3-80 1,3-4 0-1,-3-2 80-15,4 2-64 16,-4-3 192-16,4-2-200 16,-4 2-8-16,-1-3 144 0,-3 4-144 15,5-4 16-15,-6 0 0 32,1 0-16-32,0 0 160 0,0-3-160 0,0 3 0 15,4 1 96-15,-5-4-88 0,9 0 88 16,-4 0-96-16,1 0 8 15,-1 0 136-15,-5 0-144 0,1 0 0 16,1 0 48-16,-2 0-32 16,5 0 96 15,0 0-112-31,4-4 48 16,0 1 104-16,4 0-144 15,0 0 0-15,0-3 56 0,-4-1-56 16,0 4 144-16,-9-3-56 0,1 2-88 15,-1-2 336-15,-2 0-200 16,3-1-40 0,-1 1-8-16,2-3-96 0,3-1 40 15,-1-2-40-15,5 2 0 0,-4-3 0 16,4 4 0-16,-4-4 0 31,-5 1 0-31,-2 2 8 0,-2 0 96 16,2 1-56-16,-6-4-40 15,2 3 248 1,2 1-184-16,-2-7 9 0,-2 4-33 16,6-5-48-16,-2-1 40 0,2 1-40 31,-2 5 0-31,1-4 56 16,-4 0-56-16,-4 3 0 0,0-2 56 15,0 2 8-15,-4 0 64 16,0-3-64-16,4 4-56 0,-5-4 224 15,2 3-216-15,-1 3 32 16,4-2-48-16,-4-4 8 0,-1 3 8 16,1 1-16-1,1-4-8-15,-1 3-88 16,0-3 80-16,-4 3-80 16,4-2 96-16,-4 2-16 0,0-3-32 0,0 0 48 31,0 0-24-31,0-3-40 0,0-3 64 15,0 3 0-15,-4-3 8 16,0-1 0-16,-5-2-16 16,5 3-8-16,-3-4 16 0,3 1 128 15,-4 3-112-15,3 3 16 32,2-4 32-32,-5 1-64 15,4 3 136-15,0-3-136 0,0 3 0 16,0 0 8-16,-4 3-8 15,0-3-200-15,-4 0 192 16,-8 3-72-16,-4-3-88 0,-12 3 64 16,-7-3-72-16,-13 0-33 0,-12 3-415 15,-4 0-440 1,1 0-280-16,-13 1-401 16,20 2-991-16,21 0-3433 15</inkml:trace>
  <inkml:trace contextRef="#ctx0" brushRef="#br2" timeOffset="93154.26">25551 7089 3608 0,'0'0'5281'0,"0"0"-3544"15,0 0-353-15,0 0-64 31,0 0-103-31,0 0-561 0,0-9-360 16,0 9-296-16,0 0-280 16,0 6 72-16,0 14-144 0,0 8 352 15,0 10 184-15,0 3 88 16,0 4 48 0,0 3-192-16,0-4 0 15,4 1 176-15,4-4-248 0,3 0-8 16,-2-6 56-16,3-4-24 15,-1-2-24-15,2-4-56 0,-2-5-384 0,2-8 24 32,-5 1-448-32,-5-7-401 15,-3-6-759-15,0 0-1009 0,0-3-1048 0</inkml:trace>
  <inkml:trace contextRef="#ctx0" brushRef="#br2" timeOffset="93786.14">25647 7032 3784 0,'0'0'1249'0,"0"0"-161"0,0 0-464 0,0 0 104 15,0 0-80-15,0 0 56 16,-4-67-288-16,12 61 129 0,-1 3-105 16,6 0-232-16,2 0-208 15,6 3-32 1,-2 0 32-16,9 0 48 16,-4 0 56-1,0 6 104-15,-5 7-104 16,-2 0-104-16,-6-1-56 0,-7 4-144 15,-4 0-208-15,-4 3 248 16,-15 3 160-16,-17 4 240 31,-4-1 56-31,-7 0-80 0,-6-3 96 0,5 1-296 16,13-7 32-16,11 0-48 0,12-4-40 16,8-2-664-16,4-4-561 0,16 4 1161 31,11-4 104-31,14 1 216 15,2-4-23-15,6 3 199 0,-6-6-8 16,1 3 264-16,-8 0 32 16,0 4-192-16,-4 2-32 0,-4 1-232 0,3 6-120 15,-6-1 104 1,-6 5-48 0,1-1 16-16,-4 6-112 0,-4 0-56 15,-4 4 296-15,-8-4-256 0,0 1-40 16,-8-1-8-16,-8-2 56 15,-12-5 72 1,-8 1 81-16,-7-3-65 16,-6-6 216-16,-2-4-360 31,-9-6-761-31,8 0-2087 0,13-9-5458 0</inkml:trace>
  <inkml:trace contextRef="#ctx0" brushRef="#br2" timeOffset="95172.32">23862 6864 1016 0,'0'0'1440'31,"0"0"-160"-31,0 0-63 16,0 0-57-16,0 0-232 0,0 0-272 0,15-12-224 15,-11 12-16-15,-4 0-24 16,0 0 57-16,0 0 143 16,0 0-232-16,0 0 32 15,0 0-64 1,0 0-328-16,-4 0-120 0,-7 0-152 0,-10 6 272 16,-3 6 288-16,-12 1-136 15,-3 3 72-15,-8 0-96 16,6 0-120-16,-2 0 120 0,2 0-128 15,5-1 0-15,1 1 104 32,11-3-104-32,4 0 0 0,4-1-328 0,8-2-632 0,4 0-129 15,4-4-647-15,20 0-48 16,8-3 768-16,0 1-641 16</inkml:trace>
  <inkml:trace contextRef="#ctx0" brushRef="#br2" timeOffset="95525.8">23946 6985 2528 0,'0'0'1560'0,"0"0"-1032"0,0 0-111 15,0 0-9-15,0 0-240 0,0 0-40 16,-17 12 344-16,1-2 168 31,-7 3 120-31,-1 2-88 16,-8 2-96-16,0-2-15 0,-8 1-121 16,0 3-48-16,4 0-184 15,-3 0-200-15,7 0 104 16,0-3-112-1,8 0-8-15,12-3-104 16,0 0-448-16,4-4-425 16,8-3-471-16,0 1-544 15,20-7 639-15,3 0 393 0,-2 0-800 16</inkml:trace>
  <inkml:trace contextRef="#ctx0" brushRef="#br2" timeOffset="95858.1">23909 7156 672 0,'0'0'3032'0,"0"0"-983"15,0 0-657-15,0 0-520 0,0 0-264 16,0 0-448-16,0 0-160 15,-15 0 0-15,-2 7 200 0,-6 2 433 16,-10 4-65-16,-3 2-216 16,1 5 64-1,-1-5-160-15,-3 4-120 0,7 1-88 16,0-1-40-16,4-4-8 0,4 1 0 16,7-3-352-16,6-3-352 0,3 2-585 15,8-6-215-15,0 1-520 16,8-4-217-1,3-3 145-15</inkml:trace>
  <inkml:trace contextRef="#ctx0" brushRef="#br2" timeOffset="96158.78">23826 7337 512 0,'0'0'3312'0,"0"0"-1535"0,0 0-817 31,0 0-384-31,0 0-344 16,0 0 416-16,0 0 112 0,0 0-55 0,-100 38 15 16,73-28-56-16,-10 0-176 0,5-5-120 15,0 5-120-15,4-3-112 16,0-1 136-1,5-3-264-15,7 3-8 32,0-2 0-32,4 2-8 0,4-3-176 15,0 0-584-15,0 1-616 0,4-4-225 16,0 0-495-16,0 0-249 16</inkml:trace>
  <inkml:trace contextRef="#ctx0" brushRef="#br2" timeOffset="96775.92">23435 7302 1008 0,'0'0'1648'0,"0"0"48"15,0 0-151-15,0 0 79 16,0 0-192-16,0 0-111 31,0 0 15-31,4-3-568 16,0-7-144-16,9 1-168 0,-2-7-280 16,6 0-32-16,2-3-144 0,9 0 0 15,0-6 96-15,4 3-96 16,3-4 0-16,1 1 0 15,-4 2 8-15,-4 5-72 0,-8 5-40 16,0 0-360 0,-12 7-408-16,-4 2-736 15,-4 4-785-15,0 0-1768 0,0 0-54 16</inkml:trace>
  <inkml:trace contextRef="#ctx0" brushRef="#br2" timeOffset="97108.05">23355 7347 2376 0,'0'0'2601'0,"0"0"-617"15,0 0-1152-15,0 0-216 16,0 0 353-16,0 0-297 0,96-54-144 31,-68 32 16-31,0-1-312 16,7-2 8-16,-7-3-224 0,4 2 40 0,0 0-56 16,-8 4-56-16,-4 3-224 0,-8 3-128 31,-3 10-264-31,-5 3-216 15,-4 3-769-15,0 0-2248 0</inkml:trace>
  <inkml:trace contextRef="#ctx0" brushRef="#br2" timeOffset="97461.43">23479 7058 200 0,'0'0'1184'31,"0"0"3553"-31,0 0-3353 16,0 0-304-16,0 0-344 0,0 0-87 15,0 0-129-15,28-38-112 16,-16 28-256-1,0-3-48 1,4 4-32-16,3-4-72 16,-2-3 48-16,7 4-48 15,3 2-48-15,-3 1-8 0,0-1-120 16,0 3-136-16,-4 2-24 0,-4 5-256 16,-8 0-441-16,0 0-439 31,-8 0-512-31,0 0-417 0,-4 3 417 0</inkml:trace>
  <inkml:trace contextRef="#ctx0" brushRef="#br2" timeOffset="97746.32">23407 7093 184 0,'0'0'2416'15,"0"0"-632"-15,0 0-151 0,0 0-713 0,0 0-224 16,0 0-208-16,68-22-48 16,-44 15-208-16,4-3-72 0,0 1-56 15,0-1-96-15,-4 4-8 31,-5 3 0-31,-11 0-296 16,1 3-304-16,-9 0-744 0,-9 6-1265 16,-6 4 1161-16,-6 3 520 0</inkml:trace>
  <inkml:trace contextRef="#ctx0" brushRef="#br2" timeOffset="98077.6">23368 7213 16 0,'0'0'2920'16,"0"0"-615"-16,0 0-617 15,0 0-416-15,0 0-79 0,0 0-209 0,43-25-336 16,-26 15-208-16,-2 1 176 0,1-4-256 31,4 4-80-31,4-4-176 16,0 3-104-16,4 1 16 0,-4 0-16 15,-1-1-152-15,-3 0-96 16,-3 4-496-16,-6 0-232 0,-7-4-401 16,-4 0-1087-16,0 1-3585 0</inkml:trace>
  <inkml:trace contextRef="#ctx0" brushRef="#br2" timeOffset="98530.69">23634 6880 1400 0,'0'0'1808'16,"0"0"-504"0,0 0-287-16,0 0-113 15,0 0 32-15,0 0-408 16,0 0-176-16,0 0-144 0,0 0-24 16,100-13 136-1,-76 10-216-15,0 0-96 0,-4-4 104 16,-1 5-112-16,-6 2 0 15,-2 0-88-15,-7 0-184 16,-4 0 128-16,0 0-320 0,0 0-648 16,-11 0-1136-16,-6 0-41 31,2 0 201-31</inkml:trace>
  <inkml:trace contextRef="#ctx0" brushRef="#br2" timeOffset="98809.32">23630 6883 1568 0,'0'0'1928'0,"0"0"-559"0,0 0-401 15,0 0-136 1,0 0-128-1,92-19-128-15,-68 13-144 0,-4 0-32 16,-1-4-200-16,-6 7-16 0,-1-1-80 16,-9 1-104-16,1 3-16 0,-4 0-608 15,0 0-1088-15,0 0-657 32,-7 7 1017-32,-1-1 88 0,0 1-663 0</inkml:trace>
  <inkml:trace contextRef="#ctx0" brushRef="#br2" timeOffset="99131.55">23639 6864 224 0,'0'0'3944'0,"0"0"-2415"15,0 0-401-15,0 0-168 16,0 0-320-16,0 0 8 0,11 0-255 0,5 0-257 31,4 0-120-31,8-10-16 0,0 8 0 16,0-5-24-16,-4 4 24 15,-8-4-16-15,0 7-217 16,-8 0-543-16,-8 0-544 0,0 7-840 16,0 5-369-16,-13 1-30 15</inkml:trace>
  <inkml:trace contextRef="#ctx0" brushRef="#br2" timeOffset="99432.7">23650 7048 2240 0,'0'0'1800'0,"0"0"-607"15,0 0-41 16,0 0-424-31,0 0-240 16,104-19-128-16,-76 10-200 0,-4-1 80 16,0 4-184-16,-9-1-56 15,-2 4-64-15,-9 3-368 0,-4 0-640 16,0 0-1377-16,-8 3-111 31,-8 7 1752-31</inkml:trace>
  <inkml:trace contextRef="#ctx0" brushRef="#br2" timeOffset="99648.62">23671 7118 2400 0,'0'0'1976'0,"0"0"-959"16,0 0-425-16,0 0 16 0,91-19-200 15,-68 9-272 1,-2 4 104 0,-1 0-168-16,-8 0-72 0,-9-1 0 15,-3 4-208-15,0-4-1176 0,-7 5-177 16,-6-5-1471-16</inkml:trace>
  <inkml:trace contextRef="#ctx0" brushRef="#br2" timeOffset="100027.25">23813 6867 56 0,'0'0'2568'15,"0"0"-311"-15,0 0-857 0,0 0-680 16,0 0-248-16,0 0-216 0,0 0-248 16,-24 0-8-16,9 0 0 15,-5 10 160-15,-3 6-160 0,-2 2 0 16,1 2 80-16,-4 5-72 31,4 4-8-31,5-1 8 0,-1 1 0 16,3 0-8-16,2-7-224 0,7 6-672 15,-1-9-864-15,5-6-1033 0</inkml:trace>
  <inkml:trace contextRef="#ctx0" brushRef="#br2" timeOffset="100312.32">23619 6972 56 0,'0'0'616'0,"0"0"984"0,0 0-768 16,0 0-368-16,0 0-16 0,0 0 24 15,-88 54-223-15,72-38 47 32,-4 3-120-32,4 0-128 0,4 0 24 15,4-3-72-15,0 3 0 16,4-6-80-16,4 3-633 0,0-7-559 0,9 1-8 16,-2-4-384-16</inkml:trace>
  <inkml:trace contextRef="#ctx0" brushRef="#br2" timeOffset="100534.75">23511 7153 1672 0,'0'0'1144'0,"0"0"-632"16,0 0 24-16,0 0-208 0,0 0-176 15,-60 76 80-15,56-57-232 0,0 0-64 16,4 0-64-16,0 1-520 31,8-5-448-31,0-5-608 16</inkml:trace>
  <inkml:trace contextRef="#ctx0" brushRef="#br2" timeOffset="100797.4">23479 7347 536 0,'0'0'448'31,"0"0"392"-31,0 0-64 16,0 0-192-16,0 0-272 0,0 0 56 15,-12 76 176-15,12-63-344 16,0-1-95-16,8-2 127 0,4-1 16 0,4-2 104 16,0-1-184-16,3-3-64 0,2 0-104 31,3-3-520-31,-9 0-761 16,-2 0-1327-16</inkml:trace>
  <inkml:trace contextRef="#ctx0" brushRef="#br2" timeOffset="101367.1">23810 6928 56 0,'0'0'2240'15,"0"0"-232"1,0 0-791 0,0 0-305-16,0 0-288 0,0 0-288 15,0 0-200-15,0 0-88 16,-4 0-48-16,0 6-8 16,-9 7 8-16,2 5 344 0,-5 5-40 31,-4 6-72-31,0-1-120 15,1-2-56-15,-2 5 72 0,5-2-128 0,4-4-448 0,5-3-352 16,7-3-864-16,0-3-681 16</inkml:trace>
  <inkml:trace contextRef="#ctx0" brushRef="#br2" timeOffset="106260.36">21287 10893 5801 0,'0'0'3921'0,"0"0"-2097"0,0 0-448 15,-7-16-71 1,7 16-137-16,0 0-336 15,0 0-432-15,0 0-392 16,0 10 136-16,0 12-136 0,-4 13 344 16,0 6 48-16,0 10-128 15,-5 6 48 1,6 0-56-16,-5 4-96 16,4-4 209-16,0 0-369 31,-5 0 80-31,6-6-88 0,-5 0 8 0,4-10-8 15,0-6-561-15,4-6-727 16,-4-10-568-16,4-13-1233 0,0-6-1248 16,0-3-800-16</inkml:trace>
  <inkml:trace contextRef="#ctx0" brushRef="#br2" timeOffset="106561.1">21312 10690 3688 0,'0'0'3257'0,"0"0"-1769"15,0 0-455-15,20-83-289 0,-5 64-168 16,6 7-32-16,10-1 64 16,5 10-552-16,7 3 72 0,6 0-56 31,-6 9-64-31,-2 10-8 15,-13 4-88-15,-13 5-128 0,-15 4 208 16,0 3-80-16,-20 3 88 0,-12 0 192 16,-11 4 128-16,-10 2 240 0,-10 0-176 15,-1 1-288 1,0 2 152 0,5-2-248-16,11-1 0 0,8 7-488 0,12-13-1992 15,16-9-1761-15</inkml:trace>
  <inkml:trace contextRef="#ctx0" brushRef="#br2" timeOffset="106924.33">22156 10579 3184 0,'0'0'4577'0,"0"0"-2784"16,0 0 39-16,0 0-888 0,0 0-224 15,0 0 72-15,0 0-215 0,-68 25 79 16,36 7 0 0,1 6-112-1,-1 6 200-15,4 4-304 16,4 6 8-16,4 3-80 0,8 1-184 15,12 5-32 1,0 0-152-16,9-2 64 0,19-7 57 16,7-4-113-16,5-11-8 31,12-4-8-31,-1-10-705 16,1-9-575-16,16-16-1056 0,-12 0-2481 15,-12-10-3513-15</inkml:trace>
  <inkml:trace contextRef="#ctx0" brushRef="#br2" timeOffset="107494.61">22550 10712 6529 0,'0'0'3961'16,"0"0"-2705"-16,0 0-232 15,0 0-136-15,0 0-503 0,0 0-209 16,0 0 48-16,-47 86 88 16,31-42-88-16,-3 7-40 0,6 3 40 0,-2-3-56 47,-2 0-160-47,2-10 168 15,2-3-176-15,5-12 8 0,1-8 56 16,3-8-64-16,-1-3 80 15,5-7-72-15,0 0 48 0,0-20-56 16,0-8-104-16,0-13-456 16,16-20 336-16,9-18 96 15,10-23-48-15,-3 10-120 16,-8 19 224-16,-8 19 64 0,-4 19 16 16,4 0 96-16,-5 1 72 0,9 5 48 15,-7 6 184-15,-1 11-336 31,-1 9-56-15,-2 3 32-16,2 0 16 16,1 19-48-16,4 9 168 0,-4 10 56 15,1 3 152-15,-2 7-224 16,1-3-168-16,0 3 192 16,0-7-184-16,4 0-8 0,-4-3 8 0,-1-3 0 31,2-3-8-31,-5-7-136 0,-1 0-664 15,-2-8-312-15,-5-2-1177 16,0-2-1768-16,0-10-2072 0</inkml:trace>
  <inkml:trace contextRef="#ctx0" brushRef="#br2" timeOffset="107710.72">22419 10922 7761 0,'0'0'2329'32,"0"0"-1065"-32,0 0-168 15,0 0 232-15,0 0-647 0,116-26-265 16,-65 17-88-16,5 2-224 0,0-2-8 16,-4 3-96-16,-8-1-576 15,0 1-1529-15,-12 3-2104 16,-13-4-1264-16</inkml:trace>
  <inkml:trace contextRef="#ctx0" brushRef="#br2" timeOffset="108196.29">23156 10566 3448 0,'0'0'4777'0,"0"0"-3112"31,0 0 55-31,0 0 128 16,0 0-223-16,0 0-705 0,0 0-816 16,0 0-104-16,-3-3-120 15,-1 32 120-15,-9 8 184 16,5 8 88-16,5 3-48 0,-1 2-72 0,4 2-152 15,0-2 48 1,4-2 40-16,7-10-88 16,6 0-72-16,7-12-48 0,-5-11 0 15,1-5-168-15,4-7 288 16,4-3 8-16,-5-10 336 16,2-15-208 15,3-7 128-31,-4-16 168 15,4-15 8-15,-5-17-16 0,-7-18-103 16,0 13-121-16,-8 15 184 0,-8 25-288 16,0 20 136-16,0 3 24 15,0-1-96-15,0 11-136 16,-3 2-24-16,3 10-600 16,-5 0-233-16,1 13-879 0,4 22-904 15,-4 3-113-15,4-3-2752 0</inkml:trace>
  <inkml:trace contextRef="#ctx0" brushRef="#br2" timeOffset="108481.47">23710 10525 3872 0,'0'0'6346'0,"0"0"-4058"15,0 0-247 1,0 0-409-16,0 0-448 31,0 0-248-31,0 0-752 0,4-10-184 16,-4 30-272-16,0 11 272 15,0 10 272-15,0 7-160 0,0 3-112 16,-4 3 233-16,4-3-233 16,-4-1 80-1,4 1-80-15,0-6 0 16,0-7 0-16,0-7-497 0,0-2-487 0,4-6-504 15,0-8-1593-15,-4-8-2016 0</inkml:trace>
  <inkml:trace contextRef="#ctx0" brushRef="#br2" timeOffset="109013.92">23666 10560 6833 0,'0'0'1536'0,"0"0"73"16,0 0-225-16,5-95-176 15,10 76-560-15,5-3-376 0,8 5-128 16,4 2-144-16,4 2-56 16,7 6-8-16,-2 4 8 0,-5 3 8 0,-8 0-56 15,-13 13-288 1,-7 6-264-1,-8 9 8-15,-4 8 648 16,-15 2 88-16,-9 0 112 0,-8 3 24 16,-5-6-120-1,2 0 104-15,3-10 8 0,4-6-208 32,8-6 64-32,16-4-72 15,5-9-128-15,3 0-280 16,11 0-136-16,13 0 544 0,8-9 64 15,8 0-48-15,-1-1 72 16,-2 0-40-16,-1 4-40 0,-5 3 208 16,-3 3-200-16,-4 0 40 15,-4 9 104-15,0 7-88 16,-1 6 24-16,-6 4 56 16,-2 2-72-16,-3 4 56 0,-8 3-136 15,0 0-48-15,0 0 48 0,-15 0 96 16,-2 0-16-16,-6-3-24 15,-9-1-24 1,-4-5 272-16,-8-1-136 16,1-6-168-16,-13-6-728 0,8-10-1880 15,8-3-3122-15</inkml:trace>
  <inkml:trace contextRef="#ctx0" brushRef="#br2" timeOffset="109418.18">24141 10229 4048 0,'0'0'4553'0,"0"0"-3176"16,0 0 119-1,0 0-232-15,0 0-352 16,0 0-680-16,0 0-136 0,35 10-7 16,-7 15 87-16,4 7 400 15,12 7 56-15,0 8-56 16,3 7-168-16,1 6-152 15,-12 4-80-15,-4 2 248 16,-8-2-328-16,-20-4 48 0,-4 1-40 16,-20 2 16-16,-20 0 96 0,-27 11-216 15,-38 15-832-15,15-17-1408 16,2-14-4226 0</inkml:trace>
  <inkml:trace contextRef="#ctx0" brushRef="#br2" timeOffset="112797">24861 10785 8249 0,'0'0'4609'15,"0"0"-3408"1,0 0-321 0,0 0-72-16,0 0-144 0,0 0-40 0,28-9-184 15,-15 9-368-15,2 0-64 16,2-4 240-16,6 4-184 0,1-3 40 15,4 3-24-15,4-3-80 32,7-3 24-32,2 3-24 15,-2-4-384-15,1 1-160 0,1-1-960 0,-6 1-1177 0,-12 0-2320 16,-10 3-2336-16</inkml:trace>
  <inkml:trace contextRef="#ctx0" brushRef="#br2" timeOffset="113013.39">24865 10893 5905 0,'0'0'1424'0,"0"0"-664"16,0 0 336-1,0 0 521-15,0 0 79 16,0 0 97-16,88 35-433 0,-44-35-448 15,11 0-296-15,10 0-280 0,3-13-40 0,-5 4-296 16,9-10-320-16,-16 3-1312 31,-13 0-4449-31</inkml:trace>
  <inkml:trace contextRef="#ctx0" brushRef="#br1" timeOffset="127369.9">22861 6474 3168 0,'0'0'2425'0,"0"0"-1761"0,0 0-344 31,0 0 72-31,0 0 248 16,0 0 192-16,-15-13-416 16,2 13-208-16,-6 0-96 0,-9 9-112 15,-8 10 72 1,-4 1 89-16,-4 5-57 0,-4 4 200 16,1-1-304-16,2 1 0 15,6-1 8-15,3 1-8 16,8-7-8-1,8 0-152-15,8-3-48 16,12-6 79-16,0-3-55 0,4-8 128 16,20 2-144-16,4-4 200 0,8-4 80 31,7-8-72-31,6-4 0 16,-1-3 96-16,7-3-96 0,1 0 80 15,7-4-80-15,-3 4 120 16,-4 3 73-16,-7 6-89 0,-18 0-104 15,-11 7 192-15,-8 3-24 32,-12 3 272-32,0 0 136 15,0 0-552-15,-9 0-32 16,-6 3-232-16,-13 7 232 0,-8 5 32 16,-8 5 72-16,-16 5 48 0,0 4-48 15,-3-1-56-15,-1 1-48 16,9-1 8-16,7-5 8 15,12-1-16 1,12-3-32-16,9-7-136 0,10-2-256 16,5-3-632-16,0-1 255 15,5-6 185-15,14 0 616 0,9 0 168 16,11-13 24 0,2-6-32-16,6-3-40 15,5 0-48-15,-4-1 192 0,-4 1 121 16,3 0 31-16,-10 3 8 15,-5 3-224-15,-9 3-104 0,-3 7-40 16,-8-1-56-16,0 5 24 31,-8-2-24-31,-4 4-104 16,0 0 16-16,0 0-480 16,-8 4-193-16,-12 8 505 0,-12 7 256 15,-11 7 369-15,-9 2 95 16,-4 4-264-16,0-1 8 0,0-2-24 15,9 0-184-15,2-1 16 32,9-3-16-32,8-2 0 0,9-4 0 15,7-7-104-15,12-2-168 16,0-3-376-16,0-7 439 0,20 0-23 0,4 0 232 16,12-7 208-1,3-9-160 1,6-3-48-16,2-3 121 15,1 0-121-15,3-4 0 16,-2 4 16-16,-1 0-16 16,-12 3 112-16,-8 6-112 0,-9 7 0 15,-10 0 24-15,-9 6-24 32,0 0-8-32,-13 0-577 15,-11 12 521-15,-16 4 64 0,-7 6 0 16,-9 4 48-16,-8 5 56 0,1 1-96 0,3 0 88 15,4 6-96-15,4-3 0 0,12-3 64 32,12-4-16-32,8-2-48 15,16-10-256-15,4-7-416 0,8-3 360 16,20-6 0-16,4 0 240 16,12-9 72-16,-1-7 0 0,6-3 0 0,-2-3 0 15,5-1 0 1,-8 1 40-1,-8 3 64-15,-8 6-104 16,-12 7 160-16,-9 0-16 0,-7 3 152 16,0 3-88-16,0 0-208 0,-7 0-448 15,-9 12 440 1,-8 8 8-16,-8 5 152 31,-8 4-80-31,-8 6-24 16,0 2 16-16,-3 5 64 0,3-1-120 15,8-3 488-15,5-3-368 16,14-6-128-16,10-14-24 0,11-2-472 16,0-6-176-16,19-5 200 15,13-2 320-15,8-2 40 16,0-14-48-16,3-3 96 0,-2-1 112 16,-2-2-48-16,-7 0 464 15,-4 6 192-15,-8 3 16 0,-8 4-31 16,-8 6-49-16,-4 3 104 31,0 0-272-15,-4 0-424-16,-16 12 0 15,-8 7 192-15,-12 7 8 0,-3 6-104 16,-5-1-88-16,-1 1 112 16,10 0-120-16,3-3-8 0,4-1-8 0,16-9 16 15,8-3-104-15,4-3-160 31,4-10-304-31,0 0 184 0,8-3-184 16,5 0 136-16,2-6 223 16,1-7-1279-16,-4-3-3545 0</inkml:trace>
  <inkml:trace contextRef="#ctx0" brushRef="#br1" timeOffset="133239.49">23025 6864 5473 0,'0'0'1608'0,"0"-10"-1128"0,0 8 112 16,4-2 128-16,-4 1 193 0,0 3-169 15,4 0-360-15,-4 0-184 31,0 0-200-31,0 0-208 0,-4 3-56 16,-9 13-24-16,-2 3 280 0,-5 13 16 16,-4 3 232-16,-3 6-96 15,-6 7 32-15,6 2 104 0,-5 1 112 0,8 0-312 32,0-3 8-32,7-10-32 15,2-3-48-15,3-10 72 0,4-6-80 16,0-3 0-16,4-3-16 15,0-1-320-15,4-5-712 0,0 2-641 16,0-5-1375 0</inkml:trace>
  <inkml:trace contextRef="#ctx0" brushRef="#br1" timeOffset="139525.94">25802 10493 3488 0,'0'0'5994'0,"0"0"-3946"31,0 0-816-31,0 0-256 16,0 0 417-16,0-22-385 15,0 22-272-15,0 0-392 0,0 0-224 0,0 0 160 16,0 0-280 15,0 6-56-31,0 13 48 0,0 10 8 16,0 12 288-16,0 4 0 16,4 2-184-16,0 4 264 15,4-3-312-15,0 2 17 0,0 1 47 16,4-6-104-16,-5-1 64 15,-2 1-80 1,-1-7-24-16,0-3 24 0,0-4-665 16,-1-2-543-16,-3-7-1248 15,0-6 367-15,0-3-1896 0,0-10 705 16</inkml:trace>
  <inkml:trace contextRef="#ctx0" brushRef="#br1" timeOffset="139880.06">25870 10312 6209 0,'0'0'1512'0,"0"0"-528"0,48-73-159 15,-25 54 87-15,5 6-352 16,4 4-112-16,4 5-168 0,4 4-72 15,3 0 216-15,-3 17-288 32,-3 1-8-32,-5 5-128 15,-17 6-120-15,-7 5-128 0,-8 4 48 0,-12 3 192 16,-24 4 8-16,-16 3 160 0,-4-7 112 16,-11 3 168-16,-5-5-216 0,5-8 112 15,7 1-80-15,12-10-240 31,16 0-16-31,12-3-440 16,25-6-1744 0,14-6-1913-16,17-4-1120 0</inkml:trace>
  <inkml:trace contextRef="#ctx0" brushRef="#br1" timeOffset="140243.31">26687 10252 8153 0,'0'0'2177'16,"0"0"-1017"-16,0 0 0 0,0 0 361 0,0 0-529 31,0 0-480-31,0 0-360 16,0 0-144-16,-76 41 264 15,48-3-80-15,0 10 96 0,4 6 272 16,4 6-224-16,4 4-48 16,8-4 8-16,4-3-176 0,4-3 120 15,8-3-240 1,16-6 0-16,4-8 176 15,12-5-176-15,4-7 0 0,-1-6-440 16,10-9-536-16,6-10-608 16,-7-3-1553-16,-17-16-2576 0</inkml:trace>
  <inkml:trace contextRef="#ctx0" brushRef="#br1" timeOffset="141061">27033 10331 1616 0,'0'0'4193'0,"0"0"-2393"0,0 0-88 16,0 0 145 0,0 0-401-1,0 0-304 1,8-38-335-16,-8 38-345 0,0 0-408 15,0 7-64-15,0 8-64 16,-4 14 64-16,-4 9 376 0,-4 6-48 16,0 7-64-16,-4 0-56 15,0 0 56-15,0-6-88 32,4-8-96-32,1-5 200 0,-2-3-272 0,6-10-8 0,3-3 48 15,0-7-48-15,4-6 0 16,0-3 0-16,0 0 0 0,0 0 104 31,0-9 56-31,0-10-160 16,0-13-104-16,11-9-16 0,6-20 120 15,2-18-64 1,1 6-192-16,5 6 248 16,-10 7-176-16,-2 22 160 0,-2 3 24 15,1 3 8 1,-8 13 240-1,0 9-80-15,-4 10-168 16,4 0 0-16,-4 0-16 0,0 0-208 0,4 0-88 16,4 4-24-16,0 12 336 0,4 3 104 15,4 0 16-15,0 6 240 32,-1 1-216-32,2-1-16 15,-2 7-32-15,2-4-16 0,-2 8 40 16,1-5-120-16,0 7 0 15,-4-6 72-15,0 0-64 0,-4-4-8 0,0-2 0 16,0-8-16 0,-4-1-32-16,0-5-304 15,-4 1-192-15,0-7-192 0,0 0-921 16,-8 4-479-16,-3-7-753 16,-6-3-2664-16</inkml:trace>
  <inkml:trace contextRef="#ctx0" brushRef="#br1" timeOffset="141346.14">26798 10624 1008 0,'0'0'6305'31,"0"0"-4224"-31,0 0-1265 0,0 0 120 15,0 0-8-15,0 0 248 16,0 0-383-16,108-7-161 16,-65 7-360-16,-3-3-64 0,8-4 168 31,-1 4-256-31,-6 0-16 16,2-4-104-16,-7 5 48 0,-8-5-96 15,-4 1-80-15,-4-1-480 16,-8 1-104-16,4-7-561 15,-4 1-919-15,0-1-2193 0</inkml:trace>
  <inkml:trace contextRef="#ctx0" brushRef="#br1" timeOffset="141816.07">27324 10071 2776 0,'0'0'3209'0,"0"0"-1313"15,0 0-528 1,0 0-39-16,0 0 183 0,12-32-328 15,-12 32-504-15,4 0-167 16,0 0-361-16,8 3-152 0,0 10 304 16,11 3 136-16,1 12 0 31,4-2-176-31,0 9-176 0,4-1 232 16,0 5-232-16,0-1-8 0,0 3 24 15,-4-6 48-15,-8 3 0 0,3-3-80 16,-10 3-72-1,-2 0 368-15,-7 1-216 16,-4-2 40-16,0 2-40 16,-4-4 0-16,-7-4-56 0,-6 1-96 31,-2-4 0-31,-1-2-328 16,-20 5-960-16,4-5-1264 0,5-10-3634 0</inkml:trace>
  <inkml:trace contextRef="#ctx0" brushRef="#br1" timeOffset="142948.71">27795 10553 6129 0,'0'0'2176'15,"0"0"-1752"1,0 0 40-16,0 0 665 16,0 0 343-1,0 0-392-15,0 0-352 16,0 0-7-16,43 0-217 15,-11 0-120-15,4 0 136 0,8 0-312 16,-1 0-16-16,6-3-72 16,-10 0-48-16,1 0 64 0,-5 0-136 0,-7 3 0 0,-7-4-56 31,-10 2-224-31,-3 2-16 16,1-4-208-16,-9-2-560 15,0-4-593-15,0-2-1263 0,0-1-2586 0</inkml:trace>
  <inkml:trace contextRef="#ctx0" brushRef="#br1" timeOffset="143287.37">27982 10325 24 0,'0'0'8081'0,"0"0"-6008"16,0 0-289-16,0 0-96 0,0 0-23 16,0 0-657-16,0-10-552 15,0 10-64-15,0 0-392 0,0 13-152 32,7 9 152-32,-3 10 96 0,8 12 328 0,0 7-200 15,0 0-152-15,1 3 128 16,2-7-192-16,1 4 72 0,0-9-16 15,0-1-64-15,-4-6 24 16,3 0-24 0,2-10-664-16,-1 0-416 15,7-5-1096 1,-3-5-2369-16,5-8-1953 16</inkml:trace>
  <inkml:trace contextRef="#ctx0" brushRef="#br1" timeOffset="143603.78">28659 10194 1320 0,'0'0'9546'31,"0"0"-7442"-31,0 0-1176 15,0 0-527-15,0 0-41 16,0 0-144-16,0 0-104 0,0 0 216 16,-5 115 264-16,1-58-160 15,4 10-200 1,0 3-104-16,0-7-120 16,0 0 216-16,0-2-208 15,0-7-16-15,9-9 16 0,-9-4-16 16,8-6-648-16,-4-7-416 0,0-3-1041 15,-4-6-719-15,0-9-1809 0</inkml:trace>
  <inkml:trace contextRef="#ctx0" brushRef="#br1" timeOffset="143920.1">28536 10172 2480 0,'0'0'4577'0,"0"0"-3201"0,0 0-864 16,91-76-248-16,-55 61 297 0,3 5 431 15,5 7 64 17,0 3-528-32,4 3-192 0,-4 9-176 15,-8 14-96-15,-12 0-64 16,-16 8-184-16,-8 4 32 0,-8 4 96 15,-16-1 112-15,-8-3-32 16,-4 0-16-16,-4-3 80 16,-4 0 112-1,5-6-120-15,-2-1-72 0,5 1 96 16,5-7-104-16,3 0-1432 0,8-6-1377 16,12-6-4224-16</inkml:trace>
  <inkml:trace contextRef="#ctx0" brushRef="#br1" timeOffset="144336.69">29277 10061 7657 0,'0'0'2017'0,"0"0"-609"16,0 0-416-16,0 0-40 31,0 0-296-31,0 0-376 0,0 0-232 16,-28 16-7-1,3 13 311-15,1 5-56 16,5 8-8-16,-1 5 392 0,7 5-416 0,2 2-64 15,7-1-56-15,4 5 24 32,0-4 40-32,11-1-208 15,10-5 8-15,3-3 184 0,8-11-136 16,3-5 72-16,9-10-128 0,-4-3-200 16,0-10-688-16,-1-6-1417 15,-7-13-2392-15,-12-9-2568 0</inkml:trace>
  <inkml:trace contextRef="#ctx0" brushRef="#br1" timeOffset="144653.04">29524 10198 7897 0,'0'0'2753'0,"0"0"-1209"0,0 0-216 31,0 0-343-31,0 0-225 16,0 0-280-16,0 0-464 0,19 25 288 16,-10 7-16-16,-6 6-16 15,5 10 80-15,0-4-152 0,0 4 0 16,-4-1-176-16,0-2 64 15,4-4 40 1,-4-6-120-16,0-3-8 0,0-7-152 16,-4-9-464-16,0 0-472 15,0 0-817-15,-4-10-2103 0,-8 0-857 16</inkml:trace>
  <inkml:trace contextRef="#ctx0" brushRef="#br1" timeOffset="145207.68">29503 10194 5753 0,'0'0'896'0,"0"0"-440"0,0 0-64 15,0 0 8-15,0 0 432 16,80-79 97-16,-56 73-361 0,0 3-464 15,8 0-32-15,-1 3 64 32,-3 0-16-32,0 0 32 0,-7 0-96 0,-6 9 0 15,-7 1-104-15,-8 5 48 16,0 1-8-16,-12 0-128 0,-8 0 136 16,-3 0 240-16,-5 0-72 15,0-7-32 1,0 1 328-1,4-7-408-15,8 0 136 16,4 1-64-16,8-4-72 16,4 3-56-16,0-3-24 15,0 0-328-15,11 3 264 0,10-3-224 16,3 3 312-16,4 3 64 31,0 1-64-31,4-1 96 0,-8 1-96 16,-1 2 0-16,-3 4 136 0,-4-1-72 0,-4 1 48 15,0 0-40-15,-5 3 56 16,-2 3 56-16,-1 3-128 0,-4 4-8 31,0 2 160-31,0 0-200 0,-12 7 64 16,-8-3-8-16,0 0-48 16,-12-10 96-1,0 1-112-15,-7-8-152 16,-17-12-336-16,8 1-1632 0,8-4-2385 15</inkml:trace>
  <inkml:trace contextRef="#ctx0" brushRef="#br1" timeOffset="145555.29">29973 9849 3928 0,'0'0'5425'0,"0"0"-3768"0,0 0-705 16,0 0-240-16,0 0 56 16,0 0 25-1,0 0-489-15,0 0 120 16,84 57-240-16,-56-16 88 15,0 6-48-15,4 1-144 0,-8 9 160 16,-5-3-232-16,2 4 72 16,-14-1 128-1,-7 0-200-15,0 0 56 0,-3-3-40 16,-22 3 32-16,-10-6-112 16,-9 3-200-16,-47 6-1224 15,7-15-1177-15,7-13-3952 0</inkml:trace>
  <inkml:trace contextRef="#ctx0" brushRef="#br1" timeOffset="148868.14">23866 6645 600 0,'0'0'1304'0,"0"0"-608"15,0 0-152-15,0 0 88 16,0-3-136-16,0 3-360 0,0 0-136 16,0-3-128-16,0 3-560 15,-4 0-176-15,4 0 136 0,-4 0 360 16,4 0 296-1,0 0-32-15,0 0-160 16,0 0-152-16,0 0-344 0</inkml:trace>
  <inkml:trace contextRef="#ctx0" brushRef="#br1" timeOffset="149155.03">23866 6645 224 0,'24'-10'760'0,"-20"7"280"0,-1 3 320 31,-3 0-160-31,4 0-63 16,-4 0-121-16,0 0-256 0,0 0 192 15,0 0-320-15,0 0-504 16,-11 0-128-16,-2 13 0 16,-10 6 16-16,-5 13 273 0,-9 6-33 15,-6 6 272-15,-4 7-88 16,-18 22-144-16,-10 16 40 16,-9 16-120-16,9-6 64 0,15-23-24 15,20-26-160-15,16-18 120 16,-4 3-208-16,0-3 0 0,4 0 64 15,5-7-72 1,6-9 0-16,2-3-640 16,7-7-648-16,4-6-105 15,0 0-183-15,0-16 328 0,4-3-2961 16</inkml:trace>
  <inkml:trace contextRef="#ctx0" brushRef="#br1" timeOffset="149571.81">23762 6543 2400 0,'0'0'1944'0,"0"0"-863"0,0 0-361 32,0 0 320-32,0 0-80 15,0 0-272 1,0 0-688-16,0-15-64 16,-20 21 64-16,-8 10 104 0,-8 9 136 15,-12 10 217-15,-3 13-209 0,-5 5 48 16,-4 5 0-1,-3 2-88-15,3 4-64 16,4-4-88-16,0 4-48 16,0-4 216-16,9-3-144 0,7-9-72 15,3-4 56-15,14-12-64 16,3-10-144-16,12-9-496 0,0-7-312 16,8-6-41-1,0-3-343-15,0-16-616 16</inkml:trace>
  <inkml:trace contextRef="#ctx0" brushRef="#br1" timeOffset="149943.22">23511 6296 5569 0,'0'0'1416'15,"0"0"-1256"-15,0 0-96 0,0 0 96 16,-44 32 184-16,12-7 48 16,4 3-192-16,-11 4 80 0,3 7 72 15,-8 2 105 1,-4 6 87-16,0 4-152 15,-4 0-88-15,-3 0 56 16,3 2-272-16,-4-2-24 0,4 0-8 16,1 0-8-16,6-7 64 0,2 1-112 15,11-7-152 17,0-6-872-32,8-10-41 15,9-6-1047-15,6-13-961 0</inkml:trace>
  <inkml:trace contextRef="#ctx0" brushRef="#br1" timeOffset="150328.37">23237 6188 3976 0,'0'0'1337'0,"0"0"-769"16,0 0-96-16,0 0 152 16,-92 16-112-16,59 2-152 15,-3 5-48-15,-3 6 232 16,-1 2-168-16,0 4-168 15,-4 6-63-15,1 7 111 0,-2 3-40 16,2 0 8-16,-5 3-168 16,1-4 120-16,2 1-160 0,-2-6-8 31,10-1 136-31,1-9-144 16,8-6-104-16,2-4-616 0,9-9-265 0,1-7-447 15,0-5-832-15,12-4-2657 0</inkml:trace>
  <inkml:trace contextRef="#ctx0" brushRef="#br1" timeOffset="150598.01">22810 6045 7329 0,'0'0'1176'0,"0"0"-808"16,0 0-368-16,-116 76 328 0,68-25 201 15,5 3 135-15,-6 3-176 32,6 0-144-32,0 0-248 0,6 4 32 15,-3 12-120-15,5-4 32 0,7 1-40 16,0 16-376-16,16 10-1120 0,3-14-1281 15,9-12-2872 1</inkml:trace>
  <inkml:trace contextRef="#ctx0" brushRef="#br1" timeOffset="153811.69">24638 6886 1528 0,'0'0'1520'0,"0"0"-784"0,0 0-176 16,0 7 17-16,0-1 79 16,0 1 152-16,-11 5-48 0,-2 10-8 31,-2 3 40-31,-9 7 73 15,-4 10-249-15,-8 5-40 0,-3 7 136 0,-10 6 40 16,-3 4-456-16,-8 0-160 16,5-7-16-16,3-3-112 0,4-7-8 15,12-5-224-15,8-10-608 16,5-7-432 0,18-3-833-16,5-9-967 15,0-10-1441-15</inkml:trace>
  <inkml:trace contextRef="#ctx0" brushRef="#br1" timeOffset="154143.87">24925 7163 4184 0,'0'0'2449'0,"0"0"-977"16,0 0-560-16,0 0 145 0,0 0-513 16,0 0-544-16,0 0-24 15,-40 12 24-15,12 17 72 0,-11 6 456 0,-1 9-272 16,-8 4-128 0,5-1 96-1,-6 1-64-15,6 0-16 0,3-1-144 16,4-3 8-16,4-2-72 0,4-4-16 15,4-9-872-15,12-7-608 16,5-6-529 0,3-7-808-16,4-5-1574 0</inkml:trace>
  <inkml:trace contextRef="#ctx0" brushRef="#br1" timeOffset="154513.41">24655 6982 6185 0,'0'0'1440'0,"0"0"-480"15,0 0 201-15,0 0-105 0,0 0-552 0,0 0-280 16,-84 0-224-16,48 28 16 16,-16 23-16-16,-8 22 64 15,0 3 216 17,8-6-48-32,5-10-128 15,11-12 56-15,1 0-160 0,-2-1-56 16,9-6 56-16,5-12-592 15,10-7-384-15,9-9-497 16,4-10-343-16,13-3-328 0,10-9 487 16,1-8-1639-1</inkml:trace>
  <inkml:trace contextRef="#ctx0" brushRef="#br1" timeOffset="154713.7">24563 7083 1568 0,'0'0'4393'16,"0"0"-3041"0,0 0-888-16,0 0-464 0,0 0 536 15,-84 57 8-15,45-15-72 16,-6 2-167-16,6 7-73 0,-6 0 128 16,10-4-256-1,-5 1-104-15,8-4 0 16,0-5-32-16,-7-2-1161 15,11-11-1271-15,4-13-3209 0</inkml:trace>
  <inkml:trace contextRef="#ctx0" brushRef="#br0" timeOffset="164067.44">23969 6652 1792 0,'0'0'2192'15,"0"0"-575"-15,0 0-473 16,0 0-384-16,0 0 96 16,0-20-216-1,0 17-87-15,0 3-289 16,0 0-64-16,0 0 112 0,4-3-128 16,-4 3 112-16,0 0 104 15,0-4-40-15,0 4 48 0,0-2-208 16,0 2 32-16,5-3 120 15,-5-1-200 1,0 4 144-16,0-3-56 16,0 0-56-16,0 0 176 0,0-1-191 15,0 1-81-15,0 0 192 0,0 0-80 16,0-3-24-16,0 2-96 0,0-2-80 31,0 0 152-31,0 2-152 16,0 2 0-16,-5-2 64 0,5 1-64 15,-8 0 0-15,8 0-128 16,-8-1-72-16,4 4 200 16,-8-3-112-16,8 3 112 15,-8-3 160 1,5 0-112-16,-2 3-48 16,5 0 0-16,-7 0-80 15,3 0 32-15,-5 0 8 0,-2 0-24 16,-2 0 64-16,2 0-8 15,-5 3 0-15,3 3 8 0,2-2 0 16,-1-1 8 0,4 3-8-16,0-2-8 15,-4 2 8-15,4 0-48 0,-4 4 40 16,1-4-8-16,-2 3 16 16,2 1 48-16,-6 2-48 0,6-2 8 15,-1 0-8 16,-1 0 0-31,2 2 0 16,3-6 0-16,0 4-48 0,0-1 40 16,0 1 8-16,4-4 0 15,-4 4 8-15,-4-1-8 16,4 1 0-16,-4-1 0 0,4 1 16 31,-4 0-32-31,4 2 16 0,1-2 0 0,-2-1-8 16,-2 1 8-16,2 3 0 0,2-1 0 15,-1-2-104-15,3-1 56 16,-2 1 24-16,3-1 24 0,-1 1 0 31,-2 2-8-31,3-2 8 16,-8 2 0 0,0-2 0-16,0 3 96 15,0 3-96-15,0-3 0 0,1-1 0 16,2 1-8-16,-2-4 8 15,7 4 0-15,-5 0 0 16,2-4 48-16,-2 4-48 16,2 0 0-16,-1 0 0 15,3-1 0-15,-2-2 8 0,-1 3-8 16,3-4 0-16,2 0 0 16,-1 4 0-16,-1-3-8 0,2 2-40 31,3-2-72-31,0 3 72 0,0 0-56 15,0-1 80-15,0 1-48 16,4 2 72-16,0-2-16 0,-4 3 8 0,4 0 0 16,0 0 8-16,0 0-56 0,0 0 56 31,0-4-97-31,0 1 154 16,0 3-57-16,0-3 0 15,0 2-8-15,8-2 0 0,-4 0 8 16,0 3 0-1,4-3 48-15,4 2-48 16,0 1 0-16,-1-3 48 16,2 3-40-1,2-4 88-15,6 4-96 0,-1-3 0 16,-1-1 56-16,5-2-56 16,0 3 56-16,-4-4-40 0,0-2-8 15,-4-1 64-15,-4 1-72 0,0-1 0 31,0 0 0-31,0-3 0 16,-5 4 0-16,2-4-8 0,3 0 8 16,-1 0-16-16,2 3 16 0,2-6-24 15,-2 4-32-15,2-1 56 16,-6 0 0 0,2-3 0-1,1 3 0-15,-3-3 40 16,2 0-40-16,-3 0 0 15,0 0 40-15,4 4-32 0,0-4-8 16,4 0 64-16,0 0-64 16,0 0 64-16,-4 0-64 0,0 0 0 15,0 0 48 1,-5-4-48-16,1 1 80 0,1 3-8 16,2-3 8-16,2 0 56 15,-5-1-136-15,3 2 0 0,2-2 48 16,-5 1-48-16,3 0 0 15,2 0-8 1,-2 0 16-16,-3-4 136 16,5 4-144-16,-2-3 0 15,6 3 224-15,-6-4-216 0,-3 1 96 16,4-1-40-16,0 1-64 0,-4 3 144 16,4-7-136-16,-4 7 0 15,3-7 304 1,-3 1-224-1,5 3 128-15,-6-4-72 16,6-2-88-16,-5 2 160 0,3 0-152 16,-3 1 0-16,1-1 120 15,-2 1-88-15,1 3-24 0,0-4 24 32,4 0-96-32,-4 1 200 15,0 0-192-15,1-1 104 0,-2 4 136 0,1-4-248 16,-4 4 48-16,5-7-48 0,-2 7 8 15,5-4 40-15,0-2-48 16,0 2 0 0,3-3-56-16,2 4 40 15,-1-4 16-15,-4 1 0 32,-1-1 8-32,2 0 128 0,-5 0-136 15,-1 0 0-15,-3 1 48 0,5-4-40 16,-5 3 0-16,0 0 24 15,-1-2-16 1,5 2 88-16,-4 0-104 16,1 1 0-16,3-4-32 15,-5 3 32-15,5-3-8 0,0 3 8 0,-3 1 0 16,-1-1 56-16,3 1-56 0,-7-1 0 31,4 0 80-31,-4 0-80 16,4 0 0-16,-4 1 0 15,4-1 8-15,-4 1 16 0,0 2-24 16,0-3-32-16,0 4-16 16,0-1 48-16,0 0 0 15,0 5 0 1,0-5 8-16,0 0-56 16,-4 4 48-16,0-4 0 15,4 4-8-15,-4-4 16 16,0 1 40-16,-3-1-48 0,2 1 8 15,1-4 136-15,0 4-144 16,0-4 0 0,0 0 32-16,-3 4-32 0,-2-1-128 15,1-3-24-15,1 4 16 16,-1 0 136-16,-5-8 8 0,2 5 40 16,3-1 48-1,-8 1-80-15,4-1-8 16,-1-3-8-16,-2 0-8 0,-5 0-64 15,-4 0-24-15,1-3-80 16,-9 4 176-16,-5-2-48 0,1 5-128 16,-7 6-24-16,-5-1-152 15,4 7 8-15,-4 0-520 32,1 0-312-32,-5 16-649 15,12 0-1311-15,8 0-3018 0</inkml:trace>
  <inkml:trace contextRef="#ctx0" brushRef="#br0" timeOffset="166972.01">25913 11572 5769 0,'0'0'1536'0,"0"0"-808"16,0 0 8-16,0 0 657 31,0 0 23-31,0 0-184 16,0 0-264-16,0 0-375 0,0 0 7 15,0 0-40-15,0 0-136 16,0 0 136-16,0 0-312 16,0 0-32-16,0 0 88 0,0-5-200 31,5-5-104-31,-1-10-8 0,3 2-16 16,5-5-72-16,1 5 64 0,2-2-144 15,1 8 96-15,0-1-96 16,4 3 160-16,8 4-56 0,-4-4 64 15,3 7-40-15,6 0 48 16,-6 0-16-16,1 0 8 16,4 3 8-1,5 0-16-15,-6 0-40 0,5 0 56 16,0 6-24-16,-1 0 24 0,-3 7-72 16,0-3 64-16,-4 3-32 31,-4-1-16-31,-4 1 48 0,-4-3-8 15,4 2-56-15,3-2 72 16,-2-1-8-16,3 1 8 16,0-1-64-16,-1-2-24 15,1-5-16-15,-7 2 32 0,-6-1 24 32,-3-3 48-32,-4 0 0 15,1 0 120-15,-2-7-64 0,1-2 0 16,0-10-56-16,0 0 48 15,4-10-128-15,0-2 56 0,-4-7-96 0,4-4 120 16,-4 1 8 0,8 3 0-1,-8 3-8-15,4 10 8 0,-4 3 184 16,0 9-72-16,0 6-72 16,-4 4 128-16,0 3-88 15,0 0-16-15,3 0-72 16,-3 0-104-16,0 0 48 31,0 0-8-31,0 0-112 0,0 0 16 16,5 3-16-16,-1 7 120 15,4 6 0-15,0 0 56 16,4 3 32-16,0-1-32 0,-5 2-80 16,6-1 72-16,-5 0-176 15,3-6-16-15,-2-1-56 16,-1-2-216-16,-5-1 48 15,1-5-113-15,-4-1 209 0,0-3 272 16,0 0 56-16,0 0 232 16,0 0 272-1,0-3-15-15,4-7 39 0,4-9-528 16,4-3 0-16,0-3 8 16,4-7-8-16,4 6-48 0,-4 1-48 15,4 6 96-15,-4 3-48 16,0 6 48-16,0 1-88 0,4 5 80 15,-5 4-88 17,9 0 88-32,1 0-80 15,3 4 88-15,0 5 64 0,7 4-64 16,1 0 0-16,7 0 72 16,-2-1-64-16,2 4 40 0,-3-3-48 31,0-1 8-31,-4-2 96 15,4-4-96-15,-12 1 32 0,4-7 80 0,-8 0 32 16,0 0 104-16,-5 0-32 0,-3-10 72 16,0-3 248-16,-4-6-296 15,0-3-8-15,4-7-128 0,-4-2-96 32,0-4-16-32,0 0-136 31,0 0-328-31,-5 3-40 0,2 10-480 0,-9 0-625 15,0 9-2728-15,-9 3-4704 16</inkml:trace>
  <inkml:trace contextRef="#ctx0" brushRef="#br0" timeOffset="169346.96">28678 11261 5289 0,'0'0'2240'16,"0"0"-1488"-16,0 0-264 16,0 0 473-16,0 4 583 15,0-4-280-15,0 0-528 0,0 0-88 16,4 0-295-16,0-10-233 15,5-3-120-15,-2 1 0 16,5-7 120-16,4-3-120 0,-4 2 0 16,8 1-16-16,1 4 16 15,-2-1-88-15,1 9-8 0,0-2 88 32,4 6-88-32,0 3 72 0,4 0-32 15,4 3-32-15,-1 6 55 0,-3 7-15 16,4 0 40-16,-4 3-120 15,0 0 120-15,-4 0-88 16,3 0 96-16,-3 3-48 0,1-3 48 16,-1 0 0 15,4-3 0-31,-5-3 0 0,5-3-40 16,-4-7 40-16,0 0-80 15,-9-3 32-15,6-3 96 16,-10-13-8-16,-2-7-40 0,-5-2-32 31,0-7 32-31,-4 1 56 16,0 2 80-16,0 4 169 0,0 9-57 0,0 3 128 0,0 7-72 15,0 3-224-15,0 3-56 16,0 0-24-16,0 0 0 16,0 0 16-1,0 0 64-15,0 0 96 16,0 0 48-16,0 0 0 0,4-3 224 15,-1 3-80 1,6-7-200-16,3 4-16 16,-5 0-152-16,6-1-8 15,-5 4-64-15,-1 0-104 16,-3 0 176 0,4 4-264-16,1 9-48 15,-6 9 240-15,5 3-80 0,0 4 16 16,-3-1-40-16,-5 1-72 0,7-4 144 15,-7-5-176-15,4-8 56 0,0-6 104 32,-4-2-112-32,4-4 232 15,0 0 344-15,0-13 392 0,4-9-352 16,0-10-376-16,4-6 64 16,0-3 120-16,0-1-144 0,-1 8 48 0,6 2-96 15,-9 6 8 1,0 10 88-16,4 10-80 15,-8 6-16-15,3 0-88 0,2 0-144 16,7 13 80-16,0 6 40 16,7 0-88-16,1 3 192 15,8-3-136 1,4 0 40-16,4-3 96 16,8 0-112-1,0-7 112-15,3-2-56 16,5-1 64-16,-8-6 112 15,3 0-8-15,-6 0 56 0,-2 0 264 0,-7-13 0 16,0-2 152-16,-4-8-176 16,-4-2-280-1,-1-10 104-15,1-6-224 16,-4-4-8-16,-3 1-104 16,-10-7-112-16,2 6-32 0,-9 1-208 15,-8-7-936-15,-16 10-2801 31,-5 9-4577-31</inkml:trace>
  <inkml:trace contextRef="#ctx0" brushRef="#br0" timeOffset="174832.72">26762 12484 7121 0,'0'0'2032'0,"0"0"-679"15,-4 0 287-15,4 0-208 16,0 0-319-16,0 0-385 0,0 0-464 16,0 0 0-16,0 0-40 15,0 0-224-15,0 0 16 0,4 0-16 32,13 0 0-32,2 0 64 0,20-4 56 0,13-5 32 15,8 0-96-15,8-1-56 0,-4 1 200 16,-5-1-200-16,-7 0 0 15,-16 4 16-15,-8 3-16 16,-8 0 0 0,-12 0 24-16,-4 3 24 31,-4 0 224-31,0 0-216 0,0 0-48 16,0 0 16-16,0 0-24 0,0 0-320 15,0 0-496-15,0 0-1321 16,0 9-2616-16,4-3 1585 0</inkml:trace>
  <inkml:trace contextRef="#ctx0" brushRef="#br0" timeOffset="175333.75">27767 12166 4176 0,'0'0'6802'0,"0"0"-4882"0,0 0-583 16,0 0-153-16,0 0-152 0,0 0-688 31,0 0-344-31,0-3-144 0,0 22-208 16,7 13 352-16,9 12 176 15,0 4-56-15,4 6 8 0,-4 3-120 16,4-3-8-16,-4 0 176 16,0 0-176-16,-4-3 0 15,-5-7 40-15,2-3-40 16,-1-9-120 0,-8-3-464-16,0-10-528 15,0-3-329-15,-4-13-847 16,-5-3-985-16,-2 0-1312 0</inkml:trace>
  <inkml:trace contextRef="#ctx0" brushRef="#br0" timeOffset="175665.7">27810 12074 7113 0,'0'0'2184'0,"0"0"-615"0,0 0-457 16,0-73 168 15,8 57-391-31,16 4-641 16,12 2-216-16,8 4-32 0,11 3-136 15,5 3 136-15,0 0-56 16,-4 9-24-16,-17 10-201 16,-7 3-367-16,-16 7 136 0,-12 3 16 31,-4 3 496-31,-24 6 48 0,-12-3 320 15,-7 4 16-15,-17-1-88 0,0-3-32 0,-3 0 96 16,7-3-344-16,4-4-8 16,8-2-8-16,28 0-1480 0,8-13-1640 31,8-7-2562-31</inkml:trace>
  <inkml:trace contextRef="#ctx0" brushRef="#br0" timeOffset="175972.95">28802 12004 7785 0,'0'0'2097'15,"0"0"-1009"-15,0 0 136 0,0 0 88 31,0 0-295-31,0 0-673 0,0 0-160 16,-88-3-80-16,60 32 184 0,-4 6 16 16,5 12-56-16,3 4 0 0,8 7 48 31,4-1-32-31,12 3 88 0,0-3-272 16,16 3 16-16,12-3 24 15,7-9-120-15,6-4 0 16,6-9-456-16,13-12-800 0,-8-11-1073 15,-12-12-2632 1</inkml:trace>
  <inkml:trace contextRef="#ctx0" brushRef="#br0" timeOffset="176621.31">29077 12154 5881 0,'0'0'1464'0,"0"0"40"15,0 0 121-15,0 0 335 16,0 0-536-16,0 0-255 0,8-61-417 16,-8 61-200-16,0 0-520 15,0 7-32-15,0 15-488 0,-4 10 488 16,-4 12 48 0,-4 7 248-16,4 3-184 0,0 0 24 15,0-7-136-15,1-2 48 16,2-14 24-16,-3-5-72 0,8-13-120 15,-4-4 48-15,0-9 72 16,4 0 136 0,0-3 272-16,-4-19-112 15,4-10-296-15,0-16-168 16,4-18 168-16,20-20-96 0,1 6 48 0,-2 8-88 16,-3 14-24-16,-5 20 160 15,6 4 264-15,-10 2-144 16,2 12 48-1,-2 8 128 1,-7 6-144-16,1 2-152 16,-1 4-48-16,4 4-328 0,-1 12 328 15,10 9-200-15,-2 6 32 16,-2 11 216-16,2 5 48 0,-3 5 120 31,4-2-40-31,-4 4-128 16,4-3 8-16,-4-3-8 0,0-7-456 0,-4-9-336 15,-4-4-392-15,0-9-385 0,-4-9-775 16,-12-4-193-16,-4-6-231 16</inkml:trace>
  <inkml:trace contextRef="#ctx0" brushRef="#br0" timeOffset="176853.06">28910 12271 6729 0,'0'0'1688'15,"0"0"-768"-15,0 0 25 16,92-9 623-16,-49 5-528 0,13-2-496 0,0 0-272 16,-9 3-160-16,-2-1 40 0,-10-2-152 31,-7 6-848-31,-8-3-1040 15,-8 3-2185-15,-4-4-1416 0</inkml:trace>
  <inkml:trace contextRef="#ctx0" brushRef="#br0" timeOffset="177592.53">29651 12506 8233 0,'0'0'2065'15,"0"0"-961"-15,0 0 216 16,0 0-104-16,0 0-479 0,0 0-377 16,-13-32-16-16,10 13-136 31,-1-6 72-31,0-4 152 0,-4-6-136 0,4-9 96 16,-1 0-264-16,5-11-128 15,0-2 128-15,0 0-128 0,9 3 0 16,3 3 0-16,4 10 16 15,0 6-32 1,4 13 16 0,-5 3-72-16,6 6 24 15,-6 4-16-15,5-1 56 16,-3 7-64-16,-6 0 24 0,1 3-8 16,0 0-16-16,0 0-80 15,0 12 152-15,0 5-128 31,3 5 104-31,-2 10-24 0,-1 5 96 16,-4 5 88-16,-4 2-128 0,0 7 0 0,0 0 208 16,0 0-168-16,-4-4 32 0,4-2-80 15,-4-4 16-15,0-6 88 32,3-3-104-32,1-10-120 0,-4-3-32 15,5-6-624-15,-5-4-520 16,4-6-889-16,4-3-879 0,-1 0-1153 0,-3-9-432 15</inkml:trace>
  <inkml:trace contextRef="#ctx0" brushRef="#br0" timeOffset="177877.63">30157 11963 5841 0,'0'0'3144'0,"0"0"-647"16,0 0-289-16,0 0-39 0,0 0-393 16,0 0-928-16,0 0-848 15,7-38-48-15,-7 54-552 0,0 12 600 0,5 11 56 16,-1 8 96-16,4 4 96 0,-4 6-176 31,3-3 24-31,-3-3-24 0,5-4-72 16,-5-2 0-16,0-10-8 15,-1 0-632-15,1-10-256 0,5-2-632 16,6-8-273-16,-3-5-1271 16,4-4-2217-1</inkml:trace>
  <inkml:trace contextRef="#ctx0" brushRef="#br0" timeOffset="178409.62">30153 12014 6065 0,'0'0'1264'0,"0"0"24"31,7-86 33-31,14 58-321 16,3 2-488-16,0 4-72 0,8 6-392 16,3 3-48-16,1 4-104 0,0 6 16 15,-4 3 24 16,-4 0 56-31,-8 0-144 0,-8 12-56 16,-9 4-416-16,-3 10 480 0,-3 2 144 0,-22 7 384 0,-3 3 360 16,-11 0-184-16,-5-3-112 15,0 0-96-15,5-6-208 32,3-7-32-17,12-6-104-15,12-7-8 0,7-5 0 16,5-4-352-16,17 0-360 15,11 0 712-15,11 0 128 0,6-10-112 0,6 4-8 16,-7 0-8-16,-4-1 160 31,-8 1-144-31,-4 6 56 16,-1 0 192-16,-2 6-248 0,-6 10 48 16,1 6 112-16,-4 6-32 0,-8 4 192 15,-4 3-208-15,-4 0-128 16,0 0 240-16,-12 0-103 15,-8-3 15 1,-8-4 56-16,-7-2-8 0,-6-4 432 16,-6-3-368-1,-1-3-104-15,-4-10-8 16,0-3-152-16,-7-6-1008 0,15-12-1953 16,12-8-4577-16</inkml:trace>
  <inkml:trace contextRef="#ctx0" brushRef="#br0" timeOffset="178741.64">30679 11690 7817 0,'0'0'4001'16,"0"0"-2929"-16,0 0-272 0,0 0 57 31,0 0-217-31,0 0-144 16,108 22-376-16,-69 13 64 0,1 7 120 0,4 8-256 15,-12 7 184-15,-4 4-8 16,-13 2-32-16,-11 1 40 16,-4-4-232-16,-7 0 0 15,-21-6 184-15,-4 0-176 31,-12 0-8-31,-4-6-848 0,-32 12-736 16,12-9-1537-16,9-16-2560 0</inkml:trace>
  <inkml:trace contextRef="#ctx0" brushRef="#br0" timeOffset="204550.25">5693 14884 336 0,'0'-32'1696'16,"0"0"-256"-16,0-5-63 31,0 2 311-31,0 0-24 0,0 6 145 16,0 10 127-16,0 9-96 0,0 4-423 0,0 6-633 15,0 0-432-15,0 0-208 0,0 0-144 16,-4 19-352-16,-4 22 352 16,-12 33 88-16,-4 30 56 31,-4 14 104-31,0-4-16 0,4-13-32 15,9-27-40 1,-2-17-152-16,10-16 112 16,-1-6-112-16,0 3-8 0,-1-3-176 15,2 0-520-15,3-13-480 16,4-9-785 0,0-20-847-16,0-15 271 15,0-10-1720-15</inkml:trace>
  <inkml:trace contextRef="#ctx0" brushRef="#br0" timeOffset="204819.78">5594 14573 7761 0,'0'0'2121'0,"0"0"-1417"16,95-105-392-16,-39 70 512 16,8 13 72-16,0 9-344 0,-4 10-296 0,-13 6-256 15,-12 26-120-15,-18 9-136 31,-17 26 72-31,-28 18 184 0,-43 26 208 16,-25 6 0-16,-12-9 0 16,16-25-64-16,29-26-48 0,14-17-40 15,17-5-48 1,1-3 152-16,7 3-160 16,8-1-296-1,28-18-1584-15,24-7-1313 16,8-6-1192-16</inkml:trace>
  <inkml:trace contextRef="#ctx0" brushRef="#br0" timeOffset="205089.28">6597 14554 3808 0,'0'0'6874'0,"0"0"-4698"15,0 0-1464-15,0 0 265 0,-99 6 55 16,31 32-192-16,-12 36-456 15,1 27-56 17,7 20 216-32,28-1-288 0,28-15-40 15,16-29-216-15,0-16 48 16,16-18-144-16,9-7 32 0,10 3-192 16,12-6-8-16,13-4-592 15,4-18-328-15,20-30-537 16,-13-8-1167-1,-15-16-3273-15</inkml:trace>
  <inkml:trace contextRef="#ctx0" brushRef="#br0" timeOffset="205537.12">6788 14700 9538 0,'0'0'3064'0,"0"0"-2296"15,0 0-440-15,0 0-200 0,-35 89 633 0,3-13 15 16,0-3-496-16,4 0 120 16,5-9 40-1,-1-14-200 1,0 4-16-16,-4 0-216 0,7-12-8 0,6-14 208 16,2-9-208-16,9-15 64 0,4-4 32 15,0-17-96-15,9-33-144 16,10-39-1160-16,22-44 864 31,2-20 240-31,1 7-1089 0,-12 41 225 16,-12 48 1064-16,-12 25 144 0,4 20 672 0,-4-1 105 15,-4 6-9-15,8 7-176 0,-4 0-720 16,11 10-16-16,9 16 144 31,4 9 56-31,0 9 80 16,0 6-272-16,-4 11 88 0,0-1 176 31,-4 7-272-31,-8-7 0 16,-4 4 0-16,-4-7-120 0,-8-6-480 0,0 9-1104 15,-20-19-1289 1,0-6-3144 0</inkml:trace>
  <inkml:trace contextRef="#ctx0" brushRef="#br0" timeOffset="205706.4">6537 15081 10410 0,'0'0'2512'15,"0"0"-1672"-15,0 0-439 16,96-70-161-16,-12 35 16 16,32-3-168-16,-5 3-88 15,-3 7-48 1,-37 12-793-16,-30 9-3655 15</inkml:trace>
  <inkml:trace contextRef="#ctx0" brushRef="#br0" timeOffset="206076.12">7462 14576 8121 0,'0'0'4273'0,"0"0"-3065"16,0 0 465-16,0 0-409 0,0 0-1144 16,0 0 112-1,0 0-232-15,-56 99 272 0,37-33 0 16,2 20-152-16,9-6-40 16,8-14 16-16,0-15-96 15,17-16 80-15,6-4-64 0,9-2-16 31,0-13 0-31,4-13 0 16,4-3 8-16,3-25 216 16,2-23-104-16,-6-25-120 0,-11-29 80 15,-12 10-80-15,-16 19-80 16,0 25-112-16,-8 23-224 0,0 6 168 16,-3 6-160-16,2 4-600 31,5 9-584-31,4 13-3978 0,0-1 345 0</inkml:trace>
  <inkml:trace contextRef="#ctx0" brushRef="#br0" timeOffset="206292.27">7972 14529 1360 0,'0'0'11130'0,"0"0"-8609"15,0 0-921-15,0 0-192 16,0 0-832-16,0 0-576 15,0 0-480-15,4 57 480 0,-4 22 280 16,-4 29-88-16,-3 13-184 31,-6-1 137-31,-2-18-145 0,2-32-1193 16,-2-10-2584-16,7-22 545 0,-1-22-2521 0</inkml:trace>
  <inkml:trace contextRef="#ctx0" brushRef="#br0" timeOffset="206755.74">8032 14595 3504 0,'0'0'7018'16,"0"0"-5122"-16,0-88-600 0,0 52 25 16,4 1-529-1,16 10-360-15,7 3-432 16,14 6-184-16,6 3 56 0,5 10-224 15,-4 3-128-15,-8 7-152 16,-8 12-81-16,-12 9-223 0,-20 4 192 16,0 6 744-16,-20 0 456 31,-12 3 240-31,-8-6 64 0,-4 0-47 16,4-3-217-16,5-10-96 15,7 1-304-15,7-5-88 0,14-5-16 16,7-3-264-16,0-4-1072 0,20 0 279 0,12-6 377 31,4 0 344-31,7 0 64 0,1 0-304 16,-4 0 272-16,-8 4-48 15,-4 2 288-15,-13 7 40 16,-6 5 32-16,-9 8 512 0,0 6 296 16,-13 6-16-1,-11 3 296 1,-8 7-495-1,-7-4 159-15,-8-2-264 0,-6-5-192 0,1 2-112 16,-11-8-184-16,10-5-760 16,10-17-3329-16</inkml:trace>
  <inkml:trace contextRef="#ctx0" brushRef="#br0" timeOffset="207056.47">8482 14294 7161 0,'0'0'7770'0,"0"0"-6154"16,0 0-1016-16,0 0-80 15,0 0 280-15,76-19-648 0,-33 34-39 16,9 14-57-16,4 9 16 31,-4 13-72-31,-4 12-120 0,-9 26-297 16,-22 23 353-16,-17 14-296 0,-28 1 64 0,-32-12 112 15,-4-23-184-15,1-6-720 16,14-26-1665 0,14-19-3832-16</inkml:trace>
  <inkml:trace contextRef="#ctx0" brushRef="#br0" timeOffset="207379.34">9144 14849 8145 0,'0'0'4633'0,"0"0"-4345"0,0 0-96 16,0 0-32-1,112-9 673-15,-61 2-97 16,1 4-136-16,8 0-424 15,-8 0-176-15,-5 3-120 16,-7 0-912-16,-13 0-1193 0,-6 0-2672 16</inkml:trace>
  <inkml:trace contextRef="#ctx0" brushRef="#br0" timeOffset="207557.7">9080 15144 3024 0,'0'0'5065'0,"0"0"-4393"0,0 0 1521 0,0 0 471 31,95 10-663-31,-27-10-817 16,16-19-712-16,0 0-80 0,-5 0-392 16,5-6-408-16,-28 5-2248 15,-9-2-6354-15</inkml:trace>
  <inkml:trace contextRef="#ctx0" brushRef="#br0" timeOffset="207911.81">10235 14465 2592 0,'0'0'10026'15,"0"0"-7585"1,0 0-1273-16,0 0-304 16,0 0 400-16,0 0-679 0,0 0-585 15,0 0-273-15,-8 73 273 16,4 3 465-16,4 23-377 0,0 2-72 31,0-2 176-31,0-23-192 16,0-25 56-16,0-13-56 15,0-9-536-15,0 2-625 16,0 7-1183-16,0-6-2553 0,-7-13-3009 16</inkml:trace>
  <inkml:trace contextRef="#ctx0" brushRef="#br0" timeOffset="208212.57">10188 14395 5521 0,'0'0'4545'0,"19"-83"-3417"16,1 42-560 0,4 0 560-1,4 12 217-15,8 11-561 0,3 8-376 16,14 3-352-1,-1 7-48-15,3 4-8 16,-11 18-16-16,-8 13-168 0,-16 6-264 31,-20 13-32-31,-13 3 480 16,-30 4 48-16,-24 6 120 16,-2-8 40-16,-6-1-128 0,0-7 72 15,22-10-152-15,1 3-136 0,20-6-1353 0,21-12-2776 16,11-13-3960-16</inkml:trace>
  <inkml:trace contextRef="#ctx0" brushRef="#br0" timeOffset="208482.07">11172 14195 6281 0,'0'0'5817'0,"0"0"-4233"0,0 0-583 15,0 0 303-15,0 0-552 0,-112-3-496 16,56 38 96-16,-8 22-160 31,0 25-72-31,9 20 256 0,15 3-328 32,25-23-48-32,15-15 0 15,0-29 0-15,15 0-8 0,17 1-592 16,7-1-736-16,13-4-264 15,36-24-913-15,-20-7-416 0,-5-3-2048 16</inkml:trace>
  <inkml:trace contextRef="#ctx0" brushRef="#br0" timeOffset="208929.98">11462 14281 1664 0,'0'0'11538'16,"0"0"-9649"-16,0 0-1321 0,0 0-376 0,0 0-72 15,0 0-64-15,-56 85 312 32,37-33-72-17,-1 7-168-15,-1-1-16 0,2 2-112 0,3-6 48 16,4-6 64-16,1-13-112 0,6-10-48 15,-3-9-136-15,8-16-40 16,0 0 224-16,0-13-8 16,8-22-144-16,20-22-104 0,12-32 0 15,11-22 200 1,1 7-184 0,-8 21-88-16,-20 32 328 0,-11 32 240 15,-2 3 328-15,-3 4 192 16,4 8-304-16,-8 4-336 15,12 10 0-15,0 19-120 0,0 12 320 32,4 9 8-32,-5 11-200 15,2-1 192-15,-2 0-320 0,-2-2-224 0,-2-8-640 16,-7 4-672-16,-4-12-2449 0,0-20-2592 16</inkml:trace>
  <inkml:trace contextRef="#ctx0" brushRef="#br0" timeOffset="209083.53">11374 14554 10954 0,'0'0'1872'0,"0"0"-1168"16,0 0-392 0,105-19 49-16,-49 13-113 15,2-1-248-15,11-3-617 0,14-8-351 16,-19 1-624-1,-12-1-2633-15</inkml:trace>
  <inkml:trace contextRef="#ctx0" brushRef="#br0" timeOffset="209315.27">11837 14166 7153 0,'0'0'2753'0,"0"0"-585"15,0 0-616-15,0 0-231 16,0 0-433-16,0 0-776 15,0 0 184-15,68 74 192 0,-36-30-312 16,-9 7 96-16,1 6-264 16,-11 0 40-16,-9 6 24 0,-8 14-24 15,-33 15 8 1,-14 16-56 0,-9 0-496-16,16-32-2000 0,12-25-5746 0</inkml:trace>
  <inkml:trace contextRef="#ctx0" brushRef="#br0" timeOffset="209616.01">12335 14618 8385 0,'0'0'3025'0,"0"0"-2233"15,0 0-456-15,0 0 640 0,115 0-119 16,-67 0-609-16,8 0-248 16,-1 0 144-16,-10 0-144 15,-13 0-761 16,-8 0-943-31,-24 0-840 0,0-4-625 16,-13-2-2672-16</inkml:trace>
  <inkml:trace contextRef="#ctx0" brushRef="#br0" timeOffset="209800.89">12439 14475 10954 0,'0'0'2224'0,"0"0"-639"16,0 0 31-16,0 0-592 0,0 0-896 15,0 0 40-15,3 73 56 16,9-16 568-16,1 19-471 0,6 19-9 31,1 4-168-31,-3-20-40 16,-6-22-104-16,-3-25-768 16,4-3-1233-16,-4-11-2728 15,4-5-2817-15</inkml:trace>
  <inkml:trace contextRef="#ctx0" brushRef="#br0" timeOffset="210017">12921 14395 11242 0,'0'0'4401'15,"0"0"-3537"-15,0 0-864 0,0 0 200 16,4 73-128-16,-4 3 1000 15,0 26-552-15,0 6-384 16,0-3 169-16,0-26-305 16,0-25-553-16,-16 0-807 15,0-16-1392-15,4-9-3394 0</inkml:trace>
  <inkml:trace contextRef="#ctx0" brushRef="#br0" timeOffset="210264.34">12948 14322 8673 0,'0'0'2761'0,"0"0"-633"15,32-92-783-15,-12 67-121 16,4 12-608-16,8 13-320 0,8 0-296 16,4 22-176-16,-4 10 56 15,-9 12-88-15,-23 10-616 0,-8 3-16 16,-28 4 464-1,-32 9 360-15,-7-13 8 16,-5-6 8-16,1-4 0 16,15-12-352-16,12-3-1033 0,21-13-1831 0,18-13-3642 15</inkml:trace>
  <inkml:trace contextRef="#ctx0" brushRef="#br0" timeOffset="210520.69">13709 14125 2576 0,'0'0'11747'0,"0"0"-9451"0,0 0-1144 0,0 0 1 16,0 0-537-16,0 0-464 16,0 0-152-16,-103 35-48 0,59 38 48 15,4 23 64-15,12 5-56 16,20-2 288-16,8-23-296 0,8-22 96 31,12-13-48-31,8-3-48 16,12 3-568-16,28 7-857 15,31-10-87-15,-7-9-912 16,-12-20-3178-16</inkml:trace>
  <inkml:trace contextRef="#ctx0" brushRef="#br0" timeOffset="210771.76">14092 14233 6705 0,'0'0'7281'0,"0"0"-5928"16,0 0-1113-16,0 0 224 0,0 0-400 16,0 0-56-16,0 127 536 31,0-35-104-31,0 13-32 0,0-10-408 15,-8-9 8-15,4-19-16 16,0-20-8-16,4-9-816 0,-8-6-1144 16,4-3-2097-1,1-14-792-15</inkml:trace>
  <inkml:trace contextRef="#ctx0" brushRef="#br0" timeOffset="211211.51">14140 14297 6849 0,'0'0'3097'0,"0"0"-1073"16,0-79-416-16,0 53 129 0,0 10-577 15,7 4-368-15,2 2-288 32,10 3-504-32,6 4-160 15,6 3-152-15,-3 0-144 16,0 10-96-16,-4 6-280 0,-16 3-328 15,-8 6 223-15,-4 1 553 0,-24-1 384 16,-4 7 224-16,-7-4-48 16,-2-2 392-16,6-4-191 31,7-3-193-31,12-3 40 0,4 0-224 16,8 0-176-16,4-1-176 15,16 5 320-15,16-1-24 0,8-1 56 16,3 2-481-16,1-4 233 0,-8 6-288 15,-4-3 328 17,-12 6 72-32,-8 1-80 0,-12 2 184 15,0 4 32-15,-12 6 784 16,-16-3 8-16,-4 6-279 0,-8-3-137 16,0-3-24-16,1-6-240 31,3-7-8-31,4-12-104 0,4-17-736 0,8-12-969 15,5-16-3416-15</inkml:trace>
  <inkml:trace contextRef="#ctx0" brushRef="#br0" timeOffset="211427.66">14391 13916 10850 0,'0'0'4129'0,"0"0"-3625"16,0 0-336-16,84 31 536 0,-45 4 208 15,13 19-208-15,8 26-200 16,8 18-183 0,-16 7-225-16,-21-4 104 15,-27-12-200 1,-15-9-120-16,-34-1-112 16,-18 1-529-16,-21-4-207 0,16-19-488 15,5-16-3449-15</inkml:trace>
  <inkml:trace contextRef="#ctx0" brushRef="#br0" timeOffset="212414.61">15008 14611 3776 0,'0'0'8386'16,"0"0"-6337"-16,0 0-1473 16,0 0-48-1,0 0 536-15,0 0 128 16,32 0-720-16,8 3 0 15,24-3 193-15,4 0-241 0,-1 0-120 0,1 0-304 16,-24 0-24 0,3 0-72-1,-19 0-728-15,-7 0-289 0,-10 0-567 16,-7 0-1249-16,1 0-2592 0</inkml:trace>
  <inkml:trace contextRef="#ctx0" brushRef="#br0" timeOffset="213000.24">16100 14319 10778 0,'0'0'2288'16,"0"0"-839"-16,0 0 159 16,0 0-168-16,0 0-728 15,0 0-712-15,0 0-104 0,0 0 104 16,-4 108 328 0,4-51-63-16,0 7-169 0,0-1 56 15,0 7-96-15,0-3-8 16,8-4-48-16,0-2-72 15,0-8-80-15,-4-5-865 0,0-7-687 16,-4-9-945 0,0-13-3056-16</inkml:trace>
  <inkml:trace contextRef="#ctx0" brushRef="#br0" timeOffset="213278.52">16128 14186 8633 0,'0'0'2609'0,"0"0"-1761"16,44-89 400-16,-16 67 153 15,7 6-745-15,10 9-304 16,2 7-256 0,5 7-24-16,-5 18-24 15,-6 13-48-15,-9 6-112 0,-21 4-400 16,-11 3-64-16,-20 3 416 0,-31 6 96 15,-9-9 128-15,-11-4 168 16,-2-5-232-16,14-13-104 0,3-1-633 16,24-6-943-1,16-6-1289 1,16-12-3920-16</inkml:trace>
  <inkml:trace contextRef="#ctx0" brushRef="#br0" timeOffset="213551.25">17092 14125 9033 0,'0'0'4257'16,"0"0"-3312"-16,0 0-113 0,0 0 856 0,0 0-816 16,-91-38-488-16,51 60-248 0,-4 13-16 31,-4 22 160-31,4 19-272 0,8 1-8 15,21-11 177-15,11-2-169 16,4-16-16-16,15 6 16 16,17 3-16-16,16-6-33 15,7-10-999-15,9-12-568 0,20-20-465 32,-16-9-2359-32,-12-7-5105 15</inkml:trace>
  <inkml:trace contextRef="#ctx0" brushRef="#br0" timeOffset="214021.24">17411 14173 5025 0,'0'0'7417'15,"0"0"-6409"-15,0 0-1008 31,0 0-104-31,0 0 104 16,-20 79 761-16,0-31-313 16,5 9-192-16,-6 6-176 0,1-2 40 15,1-4-120-15,2-3 8 16,6-13-24-16,-2-9-16 0,6-13-456 16,3-9-89-16,4-10 577 15,0-10-232-15,0-25-176 16,7-19 24-16,18-29 384 15,6-21 104-15,5-4 0 0,-4 13-104 16,-8 28 256-16,-9 26 320 16,-2 9 33-16,-1 7 127 0,0 6 272 31,0 3-488-31,-5 12-112 0,2 4-408 16,3 13-240-16,-1 16 240 0,10 12 168 15,-6 4-88-15,5 9 336 16,1 3-312-16,-2-3-8 0,-3 3 8 15,0-3-104 1,-4-7-344 0,0-2-992-1,-12-1-1097-15,0-12-1727 0,-4-13-2834 16</inkml:trace>
  <inkml:trace contextRef="#ctx0" brushRef="#br0" timeOffset="214205.71">17227 14519 8753 0,'0'0'5338'16,"0"0"-3986"-16,0 0-672 15,84-35-144-15,-20 19 32 0,24 3-384 32,-4 4-184-32,-9 3-208 15,9 2-1000-15,-37 4-1361 0,1-3-4984 16</inkml:trace>
  <inkml:trace contextRef="#ctx0" brushRef="#br0" timeOffset="214622.73">17917 14627 56 0,'0'0'7105'16,"0"0"-6017"-16,0 0 337 31,0 0 1311-31,0 0-439 16,0 0-1593-16,0 0-360 0,0 0-336 15,-20-92 0-15,20 54 96 16,4-10-104-16,16-6-136 0,4-3 8 0,8-10 40 0,0 1 88 31,4 5 8-31,-5 7 88 16,-3 16 496-16,-7 13 64 0,-6 12-16 15,-7 10-440-15,8 3-200 16,0 10-8-16,8 15-88 0,0 6 96 16,0 11 136-1,-1 5-88 1,-3 1 112 0,-3 6-16-16,-9 0-136 15,-5 0 48-15,-3-3-56 0,0-3-64 16,0-4-88-16,0-3-776 0,-7-3-696 15,7-6-969-15,0-13-2200 0,0-6-3215 16</inkml:trace>
  <inkml:trace contextRef="#ctx0" brushRef="#br0" timeOffset="-214639.17">18677 14094 10186 0,'0'0'2992'0,"0"0"-1159"0,0 0-1081 16,0 0-752-16,0 0 104 15,0 0 96-15,-19 95 408 0,15-44-248 16,0 3-152-16,4 3 24 31,0-3-224-31,4-4 0 0,8 2 208 0,-4-11-216 16,-5-3-8-16,2-4-584 0,-5-8-672 15,0-7-1337-15,-8-3-2528 16,-4-13-1496-16</inkml:trace>
  <inkml:trace contextRef="#ctx0" brushRef="#br0" timeOffset="-214168.65">18642 14132 6793 0,'0'0'2601'16,"0"0"-625"0,0 0-400-16,48-92 97 0,-24 75-721 15,-1 8-568-15,14 9-232 0,6 0-152 16,6 0-8-16,-6 22-176 16,-7 7-384-16,-12 3-376 0,-20 6-369 31,-4 0 977-31,-24 0 32 15,-16 0 304-15,-8-3 104 0,-7-3 16 16,-1-4-112-16,4-6 360 16,8 1-304-16,16-11 40 15,8-5-104-15,12-1 0 16,8-2-216 0,8-2-424-16,20 2 640 15,8 2 56-15,12-3-56 0,3 7-232 16,-3 2-24-16,1 1 72 15,-14 3 136-15,-3 3 32 0,-8 0 16 16,-8 7 296-16,-5 2 40 16,-11 4 32-1,0 3 32-15,-15 3-8 16,-13 0 64-16,-8-3-255 0,1 0-193 0,-6-6 240 16,-6-10-248-16,-9-7-841 15,7-9-1063-15,10-3-3401 0</inkml:trace>
  <inkml:trace contextRef="#ctx0" brushRef="#br0" timeOffset="-213882.35">19040 13770 11626 0,'0'0'3233'16,"0"0"-2649"-16,0 0-488 16,84 35 768-16,-36 0-120 0,0 9-224 15,8 13 32 1,4 16-304-16,7 13 41 0,-7 15-281 16,-12 1 0-16,-25-10 64 0,-23-10-72 15,-7-8-96 1,-29 5-257-16,-24 4-207 0,-20 2-8 15,9-18-920 17,7-19-3385-32</inkml:trace>
  <inkml:trace contextRef="#ctx0" brushRef="#br0" timeOffset="-196739.12">13550 16281 120 0,'-4'-12'7241'16,"0"-1"-5136"-16,-4 7-473 0,8-4-248 15,0 7-160-15,0 3-183 0,0 0-129 16,0 0-544-1,0 0-368 1,-4 13-24 0,0 24-56-16,-4 27 80 0,-3 34 416 15,2 10-264-15,-3 4 96 16,5-14-128-16,3-25-64 0,-5-16 72 16,5-16-120-16,0-6-8 31,-3-3 0-31,-2-3 8 0,5-4 112 15,4-15-120-15,-4-7 64 0,4-6 224 16,0-32-24-16,0-38-264 0,13-45-176 16,-2-21-40-16,6-11 208 0,-2 11-184 31,-7 18-280-31,5 0 424 16,2 7-56-16,1 9 104 0,0 26 0 31,0 24 8-31,-4 27 104 15,-4 15 64-15,-4 4 120 0,4 6 128 16,4 3-424 0,4 0-136-16,12 38 24 15,12 38 112-15,7 29 472 0,1 18-280 16,-8-2-72-16,-8-13 112 16,-8-19-216-16,4-3 40 0,-8-13 8 0,-5-16-56 15,-2-16 48-15,-2-3-56 31,-3 3-80-31,5-2-32 0,-6-1-464 16,1-9-272-16,-4-14-512 16,-4-5-1249-16,0-10-2440 0</inkml:trace>
  <inkml:trace contextRef="#ctx0" brushRef="#br0" timeOffset="-196500.83">13391 16567 3912 0,'0'0'7514'15,"0"0"-4553"1,0 0-1345-16,0 0-704 0,0 0-448 16,88-10-288-16,7 7 80 15,40-3 104-15,5 6-224 16,-12 0-136-16,-25 0 0 0,-27 6-728 15,-8-3-1480 1,-21-3-3113-16,-19 0-4249 0</inkml:trace>
  <inkml:trace contextRef="#ctx0" brushRef="#br0" timeOffset="-196084.22">15470 16183 928 0,'0'0'9138'16,"0"0"-7130"-16,0 0-768 0,9-83-191 0,-9 55-393 15,0-1-56-15,0 4 96 16,-5-1-376-16,-18 7-240 15,-5 3-16-15,-13 7 24 0,-10 2 152 16,-21 7-144 0,-20 16 112-1,5 10 560-15,11 6-103 0,13 5 63 0,19 2-112 16,4 5-248-16,4 13-152 16,12 1-112-16,20-2-104 0,4 1 184 15,37-2-176-15,21 1-8 31,26-1 104-31,24-14-32 0,-4-13-32 16,-24-18-40-16,-20-10-488 16,-17 0-112-16,9-15-881 15,16-21-495-15,-9 5-2321 16,-19-1-3128-16</inkml:trace>
  <inkml:trace contextRef="#ctx0" brushRef="#br0" timeOffset="-195830.36">14865 16843 656 0,'0'0'7025'0,"0"0"-4280"0,0 0-993 16,0 0-880-16,-48 83-384 31,96-71 625-31,40-5 399 0,31-7-632 15,17-10-512-15,-5-12-208 32,-15 0-152-32,-28 3 40 0,-21 9-48 15,-20 0-64-15,-10 4-768 16,7-10-1680-16,-13 4-2426 16,-7-4-1519-16</inkml:trace>
  <inkml:trace contextRef="#ctx0" brushRef="#br0" timeOffset="-195335.63">16295 16119 5961 0,'0'0'5897'0,"0"0"-3520"0,0 0-153 16,0 0-784-16,0 0 49 15,0 0-201-15,0 0-1288 0,0 0-120 16,0 16-80-16,4 60 200 31,5 23 352-15,2 6-336-1,5-7 64 1,-8-25-32-16,4-19 16 0,-8-13-64 0,4-6-96 16,-4 3-800-1,4-3-337-15,0 0-919 0,-4-10-1753 0,0-15-1456 16</inkml:trace>
  <inkml:trace contextRef="#ctx0" brushRef="#br0" timeOffset="-194881.25">16315 16240 5553 0,'0'0'2976'0,"-12"-86"-599"16,8 32-561-16,4-6-239 15,0 3-441-15,9 6-336 16,14 10-456-16,13 6-344 16,16 6-224-16,8 10-112 0,7 13-264 15,5 6 216-15,-20 3 104 31,0 19 0-31,-17 13-273 16,-18 9-127-16,-17 7 216 0,-9 3 464 16,-19 0 360-16,-11-3 456 0,-9-6 289 15,-4-8-241-15,0-5-208 0,13-6-240 0,3-7-264 32,12-3 104-32,12-7-256 15,8-5-184-15,4 2-608 16,23-3-528-16,18 6 640 0,10 1 183 15,13 3 105-15,-1 3-136 0,1 6-264 32,-8 3 320-32,-8 4 472 0,-12 6 80 15,-8 3 768-15,-16 6 424 16,-12 0-47-16,-4 4-209 0,-32 3-280 16,-20-3 32-16,-4-7 200 15,-11-9-199-15,-1-7-401 16,9-12-256-16,-6-7-112 31,2-25-480-31,19-13-2425 16,20-12-6729-16</inkml:trace>
  <inkml:trace contextRef="#ctx0" brushRef="#br0" timeOffset="-194480.15">17721 16669 5553 0,'0'0'8578'16,"0"0"-6074"-16,0 0-1920 0,0 0-328 15,0 0 48-15,0 0 80 31,41 89 209-31,-37-48-345 16,-4 6-240-16,0 4 176 16,-24 3-184-16,-16 3-320 0,-40 7-665 15,9-10-1671-15,3-22-4338 16</inkml:trace>
  <inkml:trace contextRef="#ctx0" brushRef="#br0" timeOffset="-193778.4">20049 15795 2960 0,'0'0'10570'16,"0"0"-8265"-16,0 0-1865 0,0 0-440 15,0 0-384-15,0 153 384 16,7-42 384-16,14 10-128 0,-1-7-40 16,-1-19-168-16,-6-28-48 15,-9-17 200-15,-1-11-200 16,-3-8 0-16,0 1-8 0,0-3-24 16,0-1-456-1,0-12-456-15,-3-10-881 16,-14-9-623-16,-2-19-785 0,2-3-3920 15</inkml:trace>
  <inkml:trace contextRef="#ctx0" brushRef="#br0" timeOffset="-193531.04">19989 15906 1456 0,'20'-79'5289'0,"8"6"-3657"0,-5 35-327 15,5 13-49-15,8-1-368 16,12 7 128-16,12 3-344 15,4 10-240-15,-1 6 65 0,-3 13-265 16,-17 15-104 0,-15 16-128-16,-28 20-56 0,-23 15 56 15,-45 17 96-15,-24-1 104 0,-7-16 288 16,15-25-240-16,29-22 32 31,14-10-80-31,18-6-200 0,14 3-232 16,9 0-2393-16,0-12-4608 0</inkml:trace>
  <inkml:trace contextRef="#ctx0" brushRef="#br0" timeOffset="-193261.53">21188 15620 10682 0,'0'0'3857'15,"0"0"-2593"-15,0 0-112 16,-120-25-200-16,68 28-47 0,-3 23-217 16,-8 28-528-1,7 22-48-15,15 32 176 16,26 6-288-16,15-15 0 0,20-26-8 16,3-26-80-16,9-9-416 0,9 4-729 31,22 5-583-31,1-6-248 0,28-15 1031 15,-13-10-1319-15,-27-16-4978 0</inkml:trace>
  <inkml:trace contextRef="#ctx0" brushRef="#br0" timeOffset="-192829.16">21555 15646 3648 0,'0'0'9746'15,"0"0"-6889"-15,0 0-1057 0,0 0-887 16,0 0-913-16,0 0-273 16,0 105 273-16,-13-6 113 0,-2 8-65 31,3-14 16-31,0-24-48 0,0-31-16 16,4-9-457-16,0-4-431 15,-4-3-8-15,1-5 384 0,6-17-112 16,1 0 624 15,4-35 176-31,0-26-56 0,28-41-48 16,16-34 32-16,7-7-56 15,-2 22 136-15,-14 42-176 16,-18 38 368-16,-6 18 328 0,-3 8 384 16,-4 5 41-16,5 7-329 15,-6 3-800-15,5 16-160 0,12 25-64 16,7 29 224-16,10 22 152 15,-1-6-136-15,-4-10 24 16,-1-3-40-16,-3-19-400 16,0-3-480-16,4 3 295 0,-13-10-535 31,-2-9-2649-31,-17-6-4328 16</inkml:trace>
  <inkml:trace contextRef="#ctx0" brushRef="#br0" timeOffset="-192644.29">21375 15961 1224 0,'0'0'11258'16,"0"0"-8161"-16,0 0-1785 0,92-10-912 16,-17 7-224-16,37 3-24 0,32-4 136 15,4 1-288-15,-30-6-8 16,-30-1-144-16,-28-9-1096 0,-20 0-3569 31,-4-6-5953-31</inkml:trace>
  <inkml:trace contextRef="#ctx0" brushRef="#br0" timeOffset="-192421.69">22112 15262 10266 0,'0'0'3000'0,"0"0"-599"16,0 0-1089-16,0 0-544 15,0 0-344 1,128 60 169-16,-61 1 71 0,17 21-320 16,-4 20-56-16,-8 9 104 15,-29 3-192-15,-26-12-104 16,-17-7-88 0,-32-3-8-16,-13-19-48 15,-34 6-576-15,-12-15-833 0,14-23-1487 16,6-3-8251-16</inkml:trace>
  <inkml:trace contextRef="#ctx0" brushRef="#br0" timeOffset="-191102.81">23774 15309 304 0,'0'0'8161'0,"0"0"-5288"31,0 0-1209-31,0 0-303 0,0 0-225 16,0 0-64-16,20-47-464 15,-20 47-568-15,-12 6-40 0,-12 10-360 16,-20 13 360-16,-8 9 312 31,-12 6-208-15,-7 4 0-16,3 3 24 0,9-7-8 15,3-3 128-15,16-5-136 0,8-8-56 16,12-6 88-16,12-9-144 16,8 0-160-16,0-4 112 0,16 0 48 15,12 4 240-15,11 3-112 32,13-3-32-32,20-1 233 0,28-2-137 15,27 3 80-15,1-4-32 16,-21 1-16-16,-27 0-8 0,-37-5-216 0,-10 5-216 15,-1 3-328-15,-5 0-649 16,-3-1-319 15,-24 4-1369-31,-4-3-2464 0,-20-4-424 16</inkml:trace>
  <inkml:trace contextRef="#ctx0" brushRef="#br0" timeOffset="-190839.84">23312 16167 5657 0,'0'0'6769'0,"0"0"-5249"16,0 0-727-16,0 0 263 31,0 0 0-31,0 0-184 16,151 6-32-16,-35-3-143 0,8 1-25 15,-21-4 328-15,-23 0-456 0,-37 3-232 0,-11 0-312 16,4 0-192-16,-4 3-712 16,8-3-880-1,-8 1-1081 1,-13-4-3568-16</inkml:trace>
  <inkml:trace contextRef="#ctx0" brushRef="#br0" timeOffset="-190238.34">25188 15319 5841 0,'0'0'5081'0,"0"0"-3161"31,0 0-31-31,0 0-201 16,0 0-96-16,0 0-631 0,0 0-961 15,-28-25-64-15,28 72 64 16,0 26 40-16,12 26 328 0,4 12-96 16,5-3-48-16,-2-10-200 15,-3-12 40 1,-4-16 64-16,-8-13-128 0,-4-19-344 15,4-6-552-15,-4-4-705 16,0 1-919-16,-8-4-2017 16,-4-15 56-16</inkml:trace>
  <inkml:trace contextRef="#ctx0" brushRef="#br0" timeOffset="-189984.47">25164 15300 3688 0,'0'0'5690'15,"21"-82"-4026"-15,-2 43-320 32,5 4-352-32,12 10-55 15,4 13-529-15,11 8-296 0,5 4 0 16,4 19-96-16,-4 16-8 16,-16 10-8-16,-16 8-248 0,-20 5-32 15,-12-4-153-15,-40 9 433 31,-40 1 16-31,-23 3 49 0,-9-13 79 16,21-13-136-16,27-13 0 0,28-12-8 16,16-7-1049-16,4 1-3296 15,12-7-4488-15</inkml:trace>
  <inkml:trace contextRef="#ctx0" brushRef="#br0" timeOffset="-189683.75">26113 15097 12226 0,'0'0'2449'0,"0"0"-1697"16,0 0 0-16,-84-19 72 0,37 22 72 15,-2 25-552-15,2 11-160 0,3 24 104 16,16 23-167-16,16 19 31 0,12 2-56 31,19-21-88-31,9-19 112 0,-4-26-120 16,4-6 0-16,8 3-72 15,9 1-280-15,-2-4-129 16,5-13-391-16,-1-22-392 0,-7 0-448 16,-8-16-3361-1</inkml:trace>
  <inkml:trace contextRef="#ctx0" brushRef="#br0" timeOffset="-189452.02">26451 15166 12106 0,'0'0'4201'0,"0"0"-4201"15,0 0-168-15,0 0 168 16,0 83 912-16,-3-35-96 15,3 12-272-15,0 1-135 0,3 5-65 0,1-6-224 16,4-2-112 0,-4-8-16-16,-4-2-248 0,0-10-705 15,0-3-511-15,0-13-520 16,-4-12-3266-16,-4-7-3447 0</inkml:trace>
  <inkml:trace contextRef="#ctx0" brushRef="#br0" timeOffset="-188966.38">26455 15198 3568 0,'0'0'5233'0,"0"0"-3544"16,-7-91-297-16,7 56 120 0,0 9-327 31,3 7-121-31,13 6-520 0,8 7-504 16,16 6-40-16,4 0-328 15,8 3-24-15,-1 13-112 16,-6 0-16-16,-14 9 32 0,-15 1-313 0,-12-1 225 16,-4 7 176-1,-23-4 360 1,-14 1 200 0,-10 3 320-16,-9-4-64 0,-4-2 145 15,-4-4-185-15,8-3-240 16,9-3 0-16,15-4-168 0,16-2-8 31,16-4-464-31,4 1-2025 16,40-1 1841-16,7 0 168 0,18-2-296 15,-2 2 16-15,-7-6-225 0,4 6 385 0,-8 0 600 16,-17 4 264-16,-7 3 648 16,-8 3 225-16,-12 6 71 0,-5 4 496 31,-7 5-591-31,-3 4-473 15,-22 7-192-15,-6 2-248 16,-13 3 208-16,-8-5-88 0,-8-1-304 16,0-10 256-16,5-5-272 0,-8-16-440 15,14-7-1593-15,14-3-3640 0</inkml:trace>
  <inkml:trace contextRef="#ctx0" brushRef="#br0" timeOffset="-188712.5">26981 14837 13482 0,'0'0'3817'16,"0"0"-3425"-16,103-7-288 15,-47 23 568-15,8 16 41 0,8 12-97 0,-4 13-248 0,7 19-152 31,-2 17 48-31,-22 18-256 16,-27 0 64-16,-24-6-72 16,-52-17-56-16,-27-5-528 0,-29 0-536 15,16-23-1209-15,13-16-3416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11:13:15.9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5355 5159 2616 0,'0'0'1752'16,"0"0"-303"-16,0-19-641 0,0 16-264 16,0-3 192-16,0 2 328 31,0 4 217-31,0 0-401 0,0 0-184 0,0 0-96 16,0 0 64-1,0 0-88-15,0 0-135 16,0 0-89-16,0 0-336 0,0 0-16 15,0 0-8-15,-13 4-232 16,-6 11 240-16,-9 7 496 0,-4 10-336 31,-4 6 128-31,0 7-288 16,9 6 0-16,-1 3 24 0,7 3-24 16,10 3-48-16,2-3 48 0,9 4 0 15,0-4-48 1,13-3 48-16,11-3 0 15,4-7 56-15,3 1 40 0,5-4 48 16,4 0-32-16,-5-9-104 16,1-4 88-16,-12-9-8 0,-3-6-88 31,-6-7 0-31,-6-3-128 31,-2-3-656-31,5-12-609 0,0-7-967 0,-4-10-5594 0</inkml:trace>
  <inkml:trace contextRef="#ctx0" brushRef="#br0" timeOffset="431.6">5785 5305 8633 0,'0'0'2033'0,"0"0"-513"16,0 0-592-16,0 0-168 0,0 0-279 16,0 0-481-16,0 0-385 0,-4 32 185 15,4 3 200 1,4 6 401-16,0 3-65 16,3 4-176-16,-3-3 80 0,0-4-240 15,1 0 96-15,-1-3-88 16,0 1 0-16,0-5-8 0,-1-5-616 15,10 3-1081-15,-5-14-855 16,7-5-2113-16</inkml:trace>
  <inkml:trace contextRef="#ctx0" brushRef="#br0" timeOffset="669.51">6363 5623 6057 0,'0'0'2040'16,"0"0"-1872"-16,0 0-168 15,0 0 0-15,0 0 280 0,0 0 448 16,8 86 121-16,-8-61-113 16,-8 7-80-1,-9-1-232-15,-7 1-224 16,1 3-200-16,-5-7-160 0,-4 4-1224 0,8-10-841 15,8-9-1079-15</inkml:trace>
  <inkml:trace contextRef="#ctx0" brushRef="#br0" timeOffset="954.8">6681 5292 9666 0,'0'0'2312'15,"0"0"-1336"-15,0 0-768 0,0 0-160 16,0 0-48-16,0 0-232 0,0 0 232 16,-4 93 408-16,4-52 313 15,0 3-201 1,0 4-312-16,0-7 24 15,0 3-128-15,0 1-32 0,0-4 24 16,4 1-96-16,0-5-664 16,4 15-857-16,1-15-1247 15,-6-5-2593-15</inkml:trace>
  <inkml:trace contextRef="#ctx0" brushRef="#br0" timeOffset="1287.06">6984 5096 7577 0,'0'0'2001'0,"0"0"-737"0,0 0-752 16,0 0-232-1,0 0-280-15,0 0-48 16,0 0 48-16,88 38 0 0,-45-6 176 16,1 5 40-16,0 8-16 15,-8 3-120-15,-4 6 72 0,-12 3-96 16,-5 0-88-16,-11 3 40 16,-4 1-16 15,-4-4-80-31,-20-3-552 0,-11 0-32 15,-33 22 136-15,8-16-1385 16,13-9-2720-16</inkml:trace>
  <inkml:trace contextRef="#ctx0" brushRef="#br0" timeOffset="1540.89">7804 5750 8601 0,'0'0'1905'15,"0"0"-1785"-15,0 0-120 0,0 0-520 16,0 0 440-16,0 0 80 16,0 0 728-16,-27 95-80 15,7-54-184-15,-4 0-112 0,0 4-352 16,-8-1-200-1,-19 10-656-15,6-13-872 16,6-12-2673-16</inkml:trace>
  <inkml:trace contextRef="#ctx0" brushRef="#br0" timeOffset="2273.19">8335 5185 6185 0,'0'0'1864'0,"0"0"-23"16,0 0-177-16,0 0-152 0,0 0-351 16,0 0-577-16,-28-10-304 15,0 20 88 16,-4 12 0-31,-7 6-56 16,-2 10-216-16,5 3-96 0,12 11-112 16,9-2-48-16,6 4-32 15,9 0 192-15,5 0 0 16,18-3 0-16,9-6 80 0,9-1-24 16,2-6-56-1,9-9 0-15,-5-4-480 0,9-9-232 16,12-16-1313-16,-12 0-1824 0,-8-19-2896 0</inkml:trace>
  <inkml:trace contextRef="#ctx0" brushRef="#br0" timeOffset="2573.57">8717 5223 7705 0,'0'0'2873'15,"0"0"-1609"-15,0 0-1120 16,0 0-144-16,0 0-104 16,0 0 104-16,-20 86 1184 0,16-42-552 31,4 3-376-31,0 1-55 0,0 0-49 15,0-4 8-15,13-3 8 0,-6 1-112 16,1-4-48-16,5-3-8 0,-6-7-656 16,-3 1-1241-16,4-7-1224 15,-4-16-3360-15</inkml:trace>
  <inkml:trace contextRef="#ctx0" brushRef="#br0" timeOffset="2804.56">9175 5585 8193 0,'0'0'1737'0,"0"0"-1305"16,0 0-328-16,0 0-96 16,0 0 64-16,0 0 64 0,0 0-80 15,21 92-48-15,-21-60 144 0,-21 2-48 31,-3 4-104-31,-8 1-320 16,-3 5-1257-16,7-9-391 16,8-10-2585-16</inkml:trace>
  <inkml:trace contextRef="#ctx0" brushRef="#br0" timeOffset="3124.55">9466 5324 7393 0,'0'0'1544'0,"0"0"-343"31,0 0-217-15,0 0-184-16,0 0-256 16,0 0-416-16,104-32-128 0,-76 36-104 15,-5 11-128-15,-6 5-328 0,-6 2 408 16,-2 6 40-16,-9 1 112 15,0 6 128 1,-17-3 496-16,6 0 64 0,-2-4-336 16,6 1-176-16,3-4-72 15,4-3-104-15,11-6-96 0,17 3 96 16,17-10 120-16,15-2-120 16,31-10-160-16,-16-13-2176 0,-3-9-3225 0</inkml:trace>
  <inkml:trace contextRef="#ctx0" brushRef="#br0" timeOffset="3393.62">10088 5124 7865 0,'0'0'1633'0,"0"0"-881"15,0 0 48-15,96 3-32 16,-57 16-224-16,-3 7-40 0,8 9-344 31,-4 6 64-31,-8 7-168 16,-4 9-56 0,-9 16 88-16,-19 16-88 0,0-6-8 15,-12-14-304-15,-16-9-920 16,-11-2-456-16,3-8-1097 0,1-8-1184 15</inkml:trace>
  <inkml:trace contextRef="#ctx0" brushRef="#br0" timeOffset="3610.13">10642 5740 6729 0,'0'0'2232'0,"0"0"-2208"0,0 0 64 15,0 0-88-15,0 0 144 0,40 73 25 16,-40-35-25 0,0 3-8-16,-13 7-32 0,-14 0-104 31,-45 18-425-31,12-11-535 16,-4-14-3057-16</inkml:trace>
  <inkml:trace contextRef="#ctx0" brushRef="#br0" timeOffset="4597.01">11163 5197 6529 0,'0'0'2008'15,"0"0"-327"1,0 0-697-16,0 0 56 16,0 0-16-16,0-9-408 0,0 9-431 15,-8 12-185-15,-7 14-24 0,-5 12 24 32,-4 9 88-32,-1 14 72 0,6-1-16 15,3 4-96-15,8-1 120 16,8-6-160-16,0-3 64 0,8-6-64 15,12-3 64-15,12-4 16 16,3-3-88-16,10-3-136 31,6-10-617-31,29-12-415 16,-12-10-1176-16,-9-3-2561 0</inkml:trace>
  <inkml:trace contextRef="#ctx0" brushRef="#br0" timeOffset="4928.49">11498 5267 4993 0,'0'0'4985'0,"0"0"-3089"15,0 0-528-15,0 0-23 16,0 0-217-16,0-3-824 0,0 9-304 16,0 16-424-16,0 7 424 15,0 12 24-15,0 7 352 16,0 6-48-16,0 3-56 0,0-3-192 16,0-3-72-16,0 3 152 15,0-7-144-15,0-2 8 16,4-7-24-16,4-3-832 0,4-3-1056 15,-4-10-2673-15,4-10-2305 16</inkml:trace>
  <inkml:trace contextRef="#ctx0" brushRef="#br0" timeOffset="5181.54">11896 5600 7057 0,'0'0'3161'0,"0"0"-1793"15,0 0-992-15,0 0-32 16,0 0-168-16,0 0-176 16,0 0-280-16,0 0 280 0,68 92 40 31,-68-60-40-31,0 7 0 15,-4-2 176-15,-19 5-176 0,-5-1-96 0,-24 3-840 0,8-5-888 16,4-14-2905-16</inkml:trace>
  <inkml:trace contextRef="#ctx0" brushRef="#br0" timeOffset="5713.12">12220 5289 7705 0,'0'0'1456'31,"0"0"-767"-31,0 0-497 16,0 0-40-16,103-28 304 16,-71 28-96-16,7 0-224 0,-7 0-56 15,1 3-80-15,-14 10-256 0,-6-1-368 0,-6 4 336 16,-7 3 280 0,0 3 8-16,-3 0 48 15,-14 4 168-15,-2-4-32 16,-1 4 176-16,-1-7-128 0,6-1-128 15,2 2-104-15,10-1-160 16,3-3-72 0,0 3 80-16,16 6 72 15,12 0 72 1,4 1 8-16,0 6 160 16,-4-1-160-16,-5 1-552 15,-3 0 400-15,-12 3 16 0,-8 3-216 16,0 0 135-16,-20 0 209 15,-16 0 8-15,-8-3 241 16,-4-3-121-16,-7-7 120 16,-1-9-240-16,-11-16-136 15,11 0-889-15,16-16-3072 0</inkml:trace>
  <inkml:trace contextRef="#ctx0" brushRef="#br0" timeOffset="6029.02">12749 5109 7137 0,'0'0'2545'0,"0"0"-2233"0,0 0-312 15,0 0 0-15,0 0 208 16,88 59 360-16,-52-27-56 0,3 6-176 15,2 3-160-15,-5 4 0 16,-5-1-120-16,-6 4-32 16,-14 0 32-16,-7 6-56 15,-4 0 0-15,-15 0 80 16,-17 3-32-16,-13-6 56 0,-11 0-104 16,-3-10-496-16,4-3 16 31,-10-3-768-31,21-10-1129 0,17-12-2832 0</inkml:trace>
  <inkml:trace contextRef="#ctx0" brushRef="#br0" timeOffset="9006.66">13814 5127 4080 0,'0'0'1953'0,"0"0"-785"0,0 0-208 16,0 0 305-16,0 0 391 0,-5-6-344 15,5 6-336-15,-4 0-215 16,4 0-137 0,-4 0-96-16,4 0-264 15,-12 0-256-15,-4 3-8 0,-12 10-72 16,-8 6 0-16,-3 10 24 16,-6 2-8-1,10 10-88-15,7 7-56 0,5 0-112 31,6 6 208-31,6 3 0 16,11-3 40-16,0-4 8 0,3-2 56 16,17-7-8-16,8-6-56 15,12-3 64-15,4-6 48 16,12-8 40-16,3-1-88 0,-3-11-240 16,-1-6-753-16,1-10-919 15,-15-12-1137-15,-9-3-3440 16</inkml:trace>
  <inkml:trace contextRef="#ctx0" brushRef="#br0" timeOffset="9307.04">14188 5248 6585 0,'0'0'2632'15,"0"0"-447"17,0 0-737-32,0 0-151 0,0 0-217 15,0 0-696-15,0 0-384 16,0 0-424-16,0 0-88 16,-4 54 512-16,-1-13 0 0,1 10 0 31,4 0 72-31,0 0-16 0,0-4 16 0,4-2-72 15,5-7-256-15,-1-3-1081 0,-1-7-2527 16,-3-12-1466-16</inkml:trace>
  <inkml:trace contextRef="#ctx0" brushRef="#br0" timeOffset="9522.79">14558 5534 5761 0,'0'0'2776'0,"0"0"-2048"0,0 0-511 16,0 0 55-1,0 0 96-15,0 0-56 16,80 82-240-16,-80-53 0 0,0 0-64 16,-24 6 56-16,-4-4-64 15,-12 4-152-15,-11 0-720 0,10-6-1305 31,9-11-2704-31</inkml:trace>
  <inkml:trace contextRef="#ctx0" brushRef="#br0" timeOffset="10207.85">14933 5166 7537 0,'0'0'3185'0,"0"0"-1161"0,0 0-1032 16,0 0-351-16,0 0 111 15,0 0-752-15,0 6-608 0,0 16 71 16,-8 10 449-16,-1 9 88 16,2 3 177-1,3 1-169-15,4-7-16 16,0-3-41-16,0-10 1 0,15-9 40 15,2-3-192-15,7-7 200 0,4-6 192 16,4-3-79 0,-4-16 87-16,0-3-192 15,-5-7 8-15,-3 4-8 16,-5 0 72-16,-6 5 512 0,-1 8 232 16,-4 5-16-16,-4 4-216 15,0 3-592-15,0 3-336 0,0 16-216 31,0 10 216-31,0 12 336 16,0 7 80-16,0 6-80 16,4 0-208-16,3 0-552 15,6 12-809-15,-5-15-1191 0,4-13-3241 16</inkml:trace>
  <inkml:trace contextRef="#ctx0" brushRef="#br0" timeOffset="10492.98">15466 5048 7801 0,'0'0'2825'0,"0"0"-1377"0,0 0-1048 16,0 0-272-16,0 0-128 15,0 0 0-15,84 61 88 0,-52-24-24 32,0 11 40-32,0 3-104 15,-8 3 0-15,0 3-8 0,-12 3-16 16,-8 1 16-16,-4 2 0 0,-21 4-128 0,-11-4-296 16,-54 10-416-16,6-12-968 15,4-17-1193-15</inkml:trace>
  <inkml:trace contextRef="#ctx0" brushRef="#br0" timeOffset="11194.75">13367 5753 4584 0,'0'0'1873'0,"0"0"-1249"0,0 0-200 16,0 0 904-16,0 0 369 15,0 0-433-15,0 0-472 16,0 0-224-16,0 0 88 31,0 0-199-31,0 3-225 16,0-3-128-16,0 0-104 0,0 3-160 16,0 1-144-16,0 5-17 15,0 0 313-15,0 7-40 31,-4 3 48-31,0 4 152 0,-8-5-104 16,0 5 113-16,-8-1-89 0,-8 3-72 0,-27-2-489 16,7-1-1687-16,4-9-3617 0</inkml:trace>
  <inkml:trace contextRef="#ctx0" brushRef="#br0" timeOffset="11927.73">16263 5499 7161 0,'0'0'4081'0,"0"0"-2897"32,0 0-720-17,0 0 176-15,0 0 441 0,0 0-169 16,0 0-656-16,0 0-256 15,4 3-168-15,0-3-1024 0,16 7-1249 16,1-1-424-16,-2 0-1792 16</inkml:trace>
  <inkml:trace contextRef="#ctx0" brushRef="#br0" timeOffset="12097.22">16841 5464 7153 0,'0'0'1272'0,"0"0"-752"32,0 0-448-32,0 0-16 15,0 0-56-15,120-19-168 16,-80 19-1208-16,-1 0-1561 16</inkml:trace>
  <inkml:trace contextRef="#ctx0" brushRef="#br0" timeOffset="12263.58">17562 5410 4865 0,'0'0'736'16,"0"0"-736"-16,84-3-784 0,-44 3 175 15,-5 0-711-15</inkml:trace>
  <inkml:trace contextRef="#ctx0" brushRef="#br0" timeOffset="12432.66">18295 5410 7761 0,'0'0'1448'0,"0"0"-1079"0,0 0-233 0,0 0 624 31,88-25-56-31,-72 25-632 0,0 0-72 16,-16 0-1416-16,0 3-2497 16,-4-3-2007-16</inkml:trace>
  <inkml:trace contextRef="#ctx0" brushRef="#br0" timeOffset="13972.75">4565 4991 7361 0,'0'0'848'0,"0"0"-848"0,0 0 0 15,0 0 488 1,0 0 713-16,0 0-353 15,0 0-400-15,-4-67-128 0,4 67-32 16,-3 0-104-16,-1 0-184 16,0 0-392-16,-13 0-112 0,-2 10 504 15,-13 9 64-15,-8 3 304 16,0 3-144 0,5 4-8-1,3-1 8-15,8-2-224 16,7 0-168-16,6-4 72 0,3-3-104 15,4-1 96-15,4-1-104 16,0-2-56-16,8-2 72 0,7 0 24 31,9-1 16-31,8-2 152 16,9-1 128-16,-2 1 104 0,1 0 24 16,-5-4-48-16,-3 3-208 15,-11-2-80-15,-5 5-128 0,-8 1 64 16,-8 6 144-16,0 6 48 15,-13 4 32 1,-2 3 224 0,-13 3 80-16,4 0-40 0,-1-3 8 15,2-7-192-15,7-3-96 16,4-6 16-16,8-3-80 0,4-4-296 16,0-2-48-16,4-4-144 15,12 0 88-15,8 0 400 31,8 0 144-31,-4-3 88 0,0 4-48 0,-8-1-80 16,-12 0-104-16,-1 0-496 16,-3 6 248-16,-4 4 96 0,0 9 152 0,0 10 16 31,-11 7 136-31,-13 8 240 16,3 7 40-16,-7 3-256 15,5 3 112-15,7-2-112 0,0 2-168 16,8-9 48-16,8-4-56 0,0-9-152 15,24-3-56-15,28-3 24 16,36-10 120 0,35 0 64-16,20-12 16 15,1-7-16-15,-37-3-1744 0,-39 0-3721 16</inkml:trace>
  <inkml:trace contextRef="#ctx0" brushRef="#br0" timeOffset="16123.71">22328 4823 5353 0,'0'0'2032'16,"0"0"-1016"-16,0 0-280 16,0 0 569-16,0 0 367 15,-4-10-440 1,4 10-600-16,0 0-399 15,0 0-217-15,0 0 160 0,0 0-176 16,4 0-152 0,12 0-73-16,7 0 217 15,9 0 8-15,12 3 129 16,4 6-129-16,-4 1 56 16,-8 6-56-1,-4 0-56-15,-12 0-145 16,-9-3-127-16,-3 2 136 0,-4-2-32 0,-4 6-32 15,0 0 184-15,-15 0 24 16,-6 10 48-16,-7-4 96 0,-4 1 152 16,-3-1 40-16,3-2-40 31,8-5-240-31,5-5 8 0,2 3-16 16,13 0-192-16,0 3-96 15,4 0 144-15,4 0 144 16,12 3-8-16,4-3 8 15,0 0 48 1,-4-6 64-16,-4-1 16 16,-8-5-128-16,0-1-80 0,-4-6 72 15,0 4-88-15,0 2 96 16,0 3 80-16,-8 1 16 16,4 6 16-16,-4 3-104 0,8 6 0 15,0 4-16 1,0 3 8-16,12 2 0 15,4 1 72-15,0 7-16 0,3-7-48 16,-6-1-8-16,-5-5-48 0,-8-6 40 16,0-1-32-16,-4-3 40 15,-20-1 48 1,-12-1 200-16,-24-5 361 16,-4 1-241-16,-35-13-368 15,15 0-1161-15,20 0-3023 0</inkml:trace>
  <inkml:trace contextRef="#ctx0" brushRef="#br0" timeOffset="27002.9">5514 8486 576 0,'0'0'1112'15,"0"0"-144"1,0 0-392-1,0 0 104-15,-4-9 145 0,4 6-249 0,0 3 72 16,0-3-64-16,0 3-96 16,0 0 88-1,-4 0-104-15,4 0-96 32,0 0-64-32,0 0-48 15,0 0 16-15,0 0-71 0,0 0-105 16,0 0 104-16,0 0-56 15,0 0 64-15,0 0-16 0,0 0-40 16,0 0 72-16,0 0 48 16,0 0-72-16,0 0 72 15,0 0-120-15,0 0 88 0,0 0-32 16,0 0-48-16,0 0-8 16,0 0-160-16,0 0 8 0,0 0 32 15,0 0-40-15,0 0 0 16,0 0 0-1,0 0 0 1,4 0 0 0,4 0-40-16,8 0 40 0,7 0 416 15,9 0-136-15,5 0-24 0,-2 0-16 16,1 0-128-16,4 0 32 16,0 0-88-1,4 0 25-15,-5 0 71 16,2 0-88-16,-6 0-64 0,-3 0 8 15,-4 0 8-15,0 0 64 16,-5 0-72-16,1 0 40 16,8 0 40-16,0 0-80 0,9-4 88 15,2 1-96 1,4 0 72-16,2 0 160 0,-1 0-96 16,3-1-120-16,-3-2 0 0,-1 6 112 15,-6-3-72-15,-1 0 16 16,-9 0-72-16,1 3 80 0,0-4-80 15,-4 4-8-15,4-3-8 32,-4 3 16-17,4-3 88-15,3 0-88 0,5 0 48 16,1 0 16-16,6 0-56 16,9-1 88-16,4 1 72 0,3 0-120 15,1 3-8 1,-4-3-40-16,-4 3 0 15,-9 0 40-15,-6 0-32 16,-2 0-8-16,-7 0 8 0,-4-4 40 16,0 2-40-16,-4-2-8 15,4 1 0-15,4-3 112 0,7-1-64 16,5 1-32 0,8-3-16-16,4 2 56 15,8 1 0-15,-1-1-48 0,5 7-8 16,-12-2 96-1,-4 2-96-15,-13 0 0 16,-11 0 0-16,-3 0 0 0,-10 0-16 31,-2 0 8-31,2 0 8 16,5 0 64-16,-1 0-64 0,13 0 8 16,5 0-8-16,6-7 0 15,6 4 0-15,6 0 0 0,4-1 0 16,9 1 8-16,-8 0 64 15,4 3-24-15,-5 0-48 16,-3 0 0-16,0 0 64 16,-4 0-56-16,0 0 40 0,3 0-40 15,1-3 0-15,0 3 64 16,0-4-72-16,4 4 0 0,-5-2 72 16,1 2-72-16,0 0 8 15,4 0 0 1,0 0 64-16,-4-4-72 0,4 1 0 15,-5 0 0-15,-3 0 72 16,0 3-72-16,0-3-8 16,-5-1 8-16,1 1 0 15,4 0 0-15,0 3 0 32,7-3 0-32,5 3 8 0,0 0-8 15,-1 0-8-15,5 0 0 16,-8 0 8-16,0 0-8 15,-4-3 16-15,3 0-8 0,1-1 8 16,-4 1-8-16,-5 0 16 16,-2 3-16-16,-1-3-8 15,-1 3 0-15,1 0-32 0,7 0 40 16,1 0 0-16,4 0 8 16,0 0 0-16,0 0-8 15,-4 0 0 16,4 3-8-31,-4 0 8 16,-5-3 0-16,1 3 8 0,-4 1 0 0,-1-1-8 16,2-3 0-16,2 3 8 15,-3-3 8-15,-1 0-16 16,-2 3 0-16,-6-3 0 0,-3 3 0 16,-4-3 8-1,-4 0-8-15,4 0 0 0,-1 0 88 16,1-3-88-16,5 0 0 15,-1-3 0-15,3-1 0 16,-3 4 0-16,-8 0 0 0,-4 3 0 31,-9-3-48-31,-2 3 56 16,-9 0-8-16,-4 0 0 16,0 0 0-16,4 0 0 0,-4 0 0 15,0 0 0-15,0 0-8 16,0 0 8-16,0 0-16 15,0 0-64 1,0 0 0-16,0 0 80 16,0 0-96-16,0 0 16 0,0 0 80 15,0 0 0-15,0 0-8 0,0 0 0 16,0 0-80-16,0 0 88 16,0 0-96-16,0 9 48 15,0 7 48 1,7 6 0-16,-3 4 72 15,5 2-72-15,-5 7 0 0,0-3 72 16,3 0-72-16,1-4 0 0,-3 1 0 16,-1-1 0-16,3 1 16 0,-3-3-16 31,0 2 8-31,0-2 8 16,0 5-16-16,1 1 8 15,-1 3 8-15,-1 0 40 0,-3 3-48 16,0-3-8-16,0-4 0 15,0 4 40-15,0 0-40 16,0-3-8 0,0-3 8-16,0 3-48 15,-3-4 48-15,-1 4 0 16,-1-3 0-16,5 2 16 0,-4-3-16 16,4 4 0-16,0 0-8 15,-4 0 8-15,4 0 0 0,0 3 0 0,0 3 0 16,0 3 8-1,0 3-8 1,0-2 0-16,0-1 8 16,0 3-8-16,0 1 56 0,0-1-56 15,0 1 0-15,0-1 24 0,-8 1-24 16,5-1 0 15,-1-3 0-31,0 4 0 16,-1-4 48-16,1-3-48 15,0-3-8-15,0 3 8 0,1 0-48 16,3-3 48-16,-4 3-8 16,0-3 8-16,4 4 16 0,0-4-16 15,0 6 0-15,-5 0 0 16,5 7-8-16,0-4 8 16,-4 0-8-16,4 1 8 0,-4-7 24 15,4 0-24-15,-7 0-8 16,3 0 0-16,0 1-8 0,0-2 16 31,-5 5-8-31,6-1 8 0,-5-3 40 16,4 4-40-16,0-1-8 15,-5-3-8-15,2 0 8 0,3 3 0 16,-4 1 0-16,4 2-56 0,-4 1 64 16,4 2 0-16,0 0 88 0,-4 4-80 46,8 0 40-46,0 3 16 16,0-3-64-16,0 3 0 0,0-7 48 16,0 5-40-16,0-8-8 15,-4 0 0-15,0-3 8 0,4 1 40 16,-3-1-48-16,-2-3 0 16,5 3 56-1,0-3-56-15,0 4 0 0,-4-4 0 16,4 3 0-16,0 3 72 0,-4 1-72 15,4-1-8-15,-4 1 8 0,4-1 0 32,-4-2 0-32,0-1-128 15,1-3-200-15,-2 0 224 16,5 0 8 0,-4 4 88-16,0-1 8 0,4 3 0 15,-4 1 8-15,0-4-8 16,4-3 0-16,-4 0 56 15,4-3-56-15,-3 0 0 16,3 0 0-16,0 3 8 16,0 0 0-16,0 0-8 15,0 4 0-15,3-1 64 0,-3 3-56 16,4 1-8-16,-4-1 0 0,0 4 0 16,0-4 8-16,-4 1-8 31,1-1 8-31,-6-6-16 0,-3 0 24 15,5 1-16-15,-1-2 0 0,-1 2 8 16,5-1 40 0,-3 0-48-16,-1 3 0 0,3 0 0 31,-3 1 0-31,4 2-72 16,-3-3 72-16,3 0-72 15,0-5 64-15,-5-1-64 0,6-4 24 16,-5 4 48-16,0-6 8 15,4 0 0-15,-4-4-8 0,0 0 0 16,4 4 72-16,-4-4-72 16,3 1 0-16,2-1-40 15,-1-3 48-15,0 3-8 16,0-5 0-16,0-1 0 0,0-3 48 16,0-1-48-16,4-2-8 15,-4-4 8 1,0 1-8-16,0 0 8 15,0-1 0-15,0-2 0 16,0-1 0-16,0 0 8 0,-4-2-8 0,4 2 0 16,-8-3 48-16,1-3 136 15,-2 3 32-15,-2-3-16 32,-9 0 72-32,3 0-168 15,-7 0 0-15,0 0-8 16,0 0 8-16,-7-3-32 0,3 3-72 15,0-3 8-15,-4 3 56 16,-3 0-64-16,-2 0-8 31,-2 0 0-31,-4 0 8 0,-2 0-8 0,-3 6 8 0,-4 1 0 16,5-4 32-16,-5 3-32 16,0-3 8-16,0 3-8 0,1 1 0 15,3-4 0-15,-4 4-80 16,4-1-48-16,1-3 120 15,-9 0-144 17,4 3 0-32,-4-6-16 15,4 4 40-15,-4-1 120 0,5 0-96 0,0 3 88 16,-1 1 16-16,0-4-56 16,4 7 48-1,0-5 0 1,0 2 0-16,-4-1 0 0,-4-2 16 15,1-1-8-15,-1-3 8 0,-4 0 40 0,0 0 72 16,9 0-48-16,0 0-64 16,-1 0 184-16,0 0-144 31,3 0 48-31,-2 3-40 0,3-3-48 16,-4 3 104-16,0 1-104 15,-3-2-8-15,3-2 120 0,-4 0-120 0,1 4 0 0,7-4 0 16,-4 0 0-16,4 0-72 15,1 0-72-15,2 3-56 16,-3-3 192 0,5 0-88-16,-9 0 96 15,0 0-8-15,-8 0-48 0,-3 0 48 32,-1 0-64-32,1-3-32 0,2-1 96 15,6-2-120 1,7 3 48-1,-4 0-72-15,0 0 0 0,5-1 104 16,-9 1 32-16,4-3-32 16,-7 2 48-16,-5-1 16 0,5-2-8 15,-2 4-8-15,10 0 0 0,-5 3 56 16,8-4-56-16,0 4 0 0,-4 0-8 31,5 0 8-31,-5 0 0 16,0 0 0-16,0 0 0 0,1 0 48 15,-1 0-40-15,-4 4 0 16,0-4 8-16,8 3-8 31,-4-3 0-31,5 0-8 16,-1 0 0-16,-4 0 64 0,5 0-64 16,-1 0 0-16,-4 0 0 15,0 3 8-15,0 0 72 0,1-3 48 16,7 4-32-16,-1-4 104 15,10 3-128 1,3-3-64-16,0 2 0 0,1-2-8 16,-1 0 8-16,-1 4-8 15,-2-4 0-15,-1 0 48 0,-4 3-48 16,4-3-8-16,1 3 8 16,3-3 0 15,-1 3 0-31,10 1 0 0,-9-1-40 15,4 0 24-15,-4 4-72 16,0-1 80-16,1 0 8 0,3 0-8 16,-4 1 0-16,-1-1-32 15,6-3 40-15,4 4 16 32,-1-4-16-32,7-3 0 0,1 0 0 0,5 0 0 0,2 0 72 15,-2 0-72-15,-2 0 0 16,6 0 32-16,-6 0-24 0,10 0 64 15,-9-3 40-15,7-1-8 32,2 1 160-32,-1 0-64 0,0 0 72 15,0-3-64-15,4-1-63 0,-4-2-17 16,4-1-16-16,-3-3-8 0,-2 0 80 16,-3-2-184-16,5-1 0 15,-2 0 0 1,-3-6 8-16,5 3-8 15,-1 0 8-15,-5-3-8 0,9-7 104 32,-3 7-104-32,3-7-8 0,0-3 0 15,-1 4 8-15,5-1-8 16,-4-2 8-16,4 2 0 16,0-3-40-16,0 0 40 0,0-3 0 31,0 4 0-31,0-4 0 0,0 0-8 15,0 0-16-15,0 0-40 0,0 4 56 0,0 2-40 16,-4-3 48-16,1 4-8 31,-1-1-8-31,-4-3 8 0,4 0 8 16,-1 1 0-16,5-4-8 16,0 0 8-16,0 0-8 15,0-3-96 1,0-1-32-16,0 2 48 0,0-2 40 15,5 1 48 1,-1-3-8-16,0 3 8 16,0-3 0-16,-4-1 0 0,0 1 0 15,0 0 0-15,0-1 0 16,0 5 0-16,0-2 0 16,0 1-8-16,0 4 8 0,0-1 0 15,0-4 0-15,0 4 32 0,0-3-32 31,0-3 0-31,0 0-16 16,0-7 16-16,0 1 0 0,4-1 0 16,-1-3 0-16,1 0 104 0,-4 4-104 15,4-4 48 1,-4 0-40-16,5 3 104 0,-1 1-104 16,-4 5 0-16,4 5 0 15,0 2 128-15,-1 3-136 16,1-3 0-16,0 0 0 0,5 0 0 15,-5-3-8-15,3 0 8 32,-7 3 0-17,4-3 48-15,-4 0-48 0,4 3 0 16,-4 0 0-16,0-3 0 0,0 3 56 16,0-4-56-16,0 5 0 15,0-4 16-15,-4-1-16 0,4 5 0 31,0-1-8-31,0 0 8 0,0 3 72 16,0 3-72-16,0 4 0 16,0 0 0-16,4-1 0 15,0-2 40-15,0-1-40 0,1-3 0 0,-1-3 24 16,-4 4-24 0,3-4 0-1,-3 3 8-15,4 0 0 16,0-3-8-16,-4 4 0 15,4-4 0-15,-4 3 128 16,0-3-120-16,0 0-8 0,0 0 8 16,0 0 64-16,0-3-72 31,0 3 0-31,0 0 0 0,-4-3 64 16,4 3-64-16,0-3-8 0,-4-3 0 0,4 0 8 15,0-4 8-15,0 4-8 16,0-1-80-16,0 5 80 0,0 5 64 15,0 0-16-15,0 0-48 16,0 0-48 0,4 1 40-16,0-8-32 31,0 5 32-31,5-8-104 16,-2 7 0-16,-3-2 112 0,0 5 0 15,0 3-32-15,0 1 16 16,0 2-16-1,4 1 32-15,-4-4 32 0,0 7-32 16,0-4 0-16,0-2 0 16,-1-1 0-16,2-3 24 0,-5 1-24 0,4-1-8 15,-4 4 0-15,0-1 0 32,0 1 0-32,0-1-40 0,0 0 48 15,0-2-24-15,0-1 24 16,0 0 0-16,0 0-8 15,0 0 0-15,0 4 8 0,0-7 0 0,0 3 0 0,4 1-24 16,-4 2 24-16,0 1 0 16,4 5 0-1,-4 1 0-15,4 3 0 16,-4 0 0-16,0 3 0 16,4 0 32-16,-4 3-32 0,0-2 0 31,0-5-16-31,3 1-8 15,1-3-24 1,-4-3 24-16,5 0-16 0,-5-1-32 16,4-3 72-16,0 4-48 15,0-4 32-15,0 7 16 16,-4 0 8-16,3 3-8 0,-3 0-16 16,4 6-32-1,-4 0 96-15,0 4-32 0,0 3-16 16,0-1 0-16,0 1 0 15,5-1 0-15,-5 4-24 16,0 0 24-16,0 0 0 0,0 0 0 16,0 3 0-16,0 0 0 15,0-3-48-15,4 3 48 16,-4 0-72 0,4-4 64-16,0-2-88 15,0-4-9-15,3-2-7 16,2-1 112-16,3-3 40 15,-9 1-40-15,5 2 0 0,-8 0 8 32,4 7 0-32,1-1 40 0,-5 7-48 0,0-3 8 15,0 3-32-15,0 0 24 0,0 0-8 16,4 0-56-16,-4 0-16 16,0 0 72-16,0 0-64 0,0 0 16 31,4 0-8-31,-1 0 16 31,5-3-80-31,12 0-24 0,12-4 152 0,8 1 0 16,4 0 0-16,11-1 0 15,1 4-8-15,-4 0-16 0,-8 0-448 16,-8-1-640 0,-20 4-816-1,-12-2-2097-15,-4 2-2633 16</inkml:trace>
  <inkml:trace contextRef="#ctx0" brushRef="#br0" timeOffset="28176.51">7255 15503 7313 0,'0'0'2553'15,"0"-6"-1105"-15,0 3-320 0,0 3-16 16,0 0 105-16,0 0-105 0,0 0-600 0,0 0-360 15,0 3-152-15,0 13 8 32,0 6 16-32,0 13 400 15,0 6-72-15,0 4-8 0,0 2-16 16,4-2-96-16,0 2-128 16,0-5-96-16,0-1 104 15,0-6-112-15,-1-4 0 0,1-2-272 31,5-4-848-31,-1-2-944 16,-4-7-1929-16,-1-10-784 16</inkml:trace>
  <inkml:trace contextRef="#ctx0" brushRef="#br0" timeOffset="28430.48">7259 15411 7465 0,'0'0'2689'16,"0"0"-1137"-16,0 0-64 16,0 0 185-16,0 0-209 31,0 0-424-31,0 0-392 16,-4-38-352-16,-4 38-296 0,-4 13-8 15,-8 9-72-15,-12 7 80 16,0 6 8-16,-4 0 0 15,5-1-8-15,3 4-480 0,0 10-856 16,8-10-1657-16,8-9-3024 16</inkml:trace>
  <inkml:trace contextRef="#ctx0" brushRef="#br0" timeOffset="28715.66">6944 16059 2592 0,'0'0'1936'0,"0"0"-143"15,0 0-305-15,0 0-224 16,0 0 169-16,0 0-257 31,0 0-200-31,33 67 248 0,-2-64-31 16,9-3-209-16,12 0-424 15,7 0-216-15,1-3-168 16,-1-7-104-16,-3 3-72 0,-11 2-96 31,-9 1-1024-31,-12 4-584 16,-9 0-881-16,-11 0-592 0,-4 4-1536 0</inkml:trace>
  <inkml:trace contextRef="#ctx0" brushRef="#br0" timeOffset="29279.69">7868 15605 5065 0,'0'0'4385'16,"0"0"-2521"-16,0 0-368 0,0 0 17 31,0 0-73-31,0 0-328 16,0 0-320-16,-12-29-344 0,-8 29-176 15,-7 3-248-15,-5 7 24 0,-8 6-40 16,4-1 112-1,8 2-112-15,4-2 0 16,9 5-8-16,2-1-8 0,9-1-184 31,4 2 16-31,4 5 128 0,12-3 0 16,9 4-80-16,6-1 56 16,1-2-176-16,4-1 0 15,-4 0 0-15,-4-7 24 0,0 5 176 16,-9-5-8-1,-6 2-56-15,-10-2 104 0,1 1 8 16,-4-3 0-16,0 0 48 0,-7-1 136 16,-14 1 464-16,-7-4-56 15,-4-2-128-15,-3-4-39 16,-1-3-89-16,0 0-80 0,5-10-184 31,6-5-72-31,5-4-440 0,16-1-729 16,4-5-1255-16,24 6-3649 15,-3 0-2369-15</inkml:trace>
  <inkml:trace contextRef="#ctx0" brushRef="#br0" timeOffset="29664.53">8163 15335 7433 0,'0'0'2441'16,"0"0"-1401"-1,0 0-96-15,0 0 80 31,0 0-24-31,0 0-471 16,0 0-481-16,0 0 648 0,-20 102 224 16,12-55-192-16,-3 1-296 15,7 6-32-15,0-3-200 0,4-4-88 0,0-2-24 16,0-1-88 0,12-6 8-1,8-6-8-15,-1-3 0 0,13-7-400 0,4-7-256 16,8-2-376-16,20-13-496 15,-8 0-2489-15,-9 0-3033 0</inkml:trace>
  <inkml:trace contextRef="#ctx0" brushRef="#br0" timeOffset="29918.52">7856 15633 8737 0,'0'0'4793'15,"0"0"-3768"-15,0 0-425 16,0 0-176-16,0 0 40 0,0 0-80 16,88 0 8-1,-4 0-216-15,23 0 0 16,-2-3-160-16,-26 3-16 15,-12-3-864-15,-31 3-2121 0,-8 0-4448 16</inkml:trace>
  <inkml:trace contextRef="#ctx0" brushRef="#br0" timeOffset="30582.16">9009 15573 9442 0,'0'0'1992'16,"0"0"-552"-16,0 0-368 0,0 0 161 31,0 0-185-31,0 0-488 0,0 0-328 0,0 0-232 16,-13 16-24-16,-2 15 24 16,-6 11 168-16,1 5-40 0,5 7-72 15,2-2 16-15,5 1-16 16,4-8-56-1,4-4 0-15,0-9-48 16,8-7 0-16,-4-9-328 0,5-6-72 16,-5-4-72-16,-1-6 64 0,1 0 456 15,-4-16 536-15,0-9-208 16,-11-7 144-16,-13-6-88 16,-1 0-192-1,-6 0-64-15,3 0 168 16,-4 6-56-1,8 7-136-15,8 5-96 0,4 11-8 16,4 3-232-16,8 2-680 16,0 4-1176-16,36 0-2561 0,-4 0 200 31,-1 0-1064-31</inkml:trace>
  <inkml:trace contextRef="#ctx0" brushRef="#br0" timeOffset="30958.93">9363 15687 7881 0,'0'0'2249'15,"0"0"-1745"-15,0 0-456 0,0 0 128 16,0 0 1232 0,-44 76-400-16,32-44-504 15,4 3-175-15,8 0-193 16,0-6-48-1,0-4-88-15,8-9 0 16,8-3-216-16,3-7-329 16,5-6 193-16,-3 0 344 0,-2-6-152 0,-6-16 160 15,-13-4 72-15,0-2 440 32,-8-7 329-32,-20 3-313 0,0 0-40 0,-8 7 160 15,0 6-224-15,9 6-168 16,2 3-184-16,13 7-72 0,8 0 0 15,4 0-976-15,4 0-1033 16,28-4-887 0,27-8 879-16,-3-5-815 0,0 5-1609 0</inkml:trace>
  <inkml:trace contextRef="#ctx0" brushRef="#br0" timeOffset="31159.04">9570 15487 4384 0,'0'0'2729'0,"0"0"-376"0,0 0-257 16,0 0-504-1,0 0 281-15,0-73-553 0,0 73-400 16,0 0-480-16,0 4-440 16,0 15-40-16,0 12-88 0,0 14 128 15,0 9 8-15,0 6 0 16,0-3 0-16,0 0-16 16,4-3-40-16,7-9-448 0,-2-10-1496 31,3-4-401-16,-1-15-1568-15,2-6-1656 0</inkml:trace>
  <inkml:trace contextRef="#ctx0" brushRef="#br0" timeOffset="31406.47">9877 15252 9001 0,'0'0'2441'0,"0"0"-305"0,0 0-767 15,0 0-689-15,0 0-424 16,0 0-120-16,0 0 88 16,-24 86 624-1,7-32-368 1,6 4-216-16,3 1-64 0,-4-5-120 31,8 1-64-31,4-5 80 16,0-2-96-16,0-7 0 15,12-3-544-15,11-3-1200 0,1-13-2625 16,-3-6-3929-16</inkml:trace>
  <inkml:trace contextRef="#ctx0" brushRef="#br0" timeOffset="33399.21">12888 11080 6529 0,'0'0'2568'0,"0"0"-1055"0,0 0-57 15,0 0-48-15,0 0-135 16,5-19-185-16,3 13-416 0,3 0-496 15,10 3 248-15,3-1-416 0,8 1 200 16,-1 3-24-16,1 0-184 16,-4 0-88-16,-5 13-72 15,-6 3 72-15,-9 6-32 16,-8 10 120-16,-4 3 8 31,-24 3 56-31,-4 3 8 0,-4-3-8 16,0-6-56-16,12-3 40 31,4-7-48-31,8-7-80 0,9-2 72 16,3-3-88-16,0-1 88 15,15 1-96-15,9-4 96 0,8 0 0 16,9-6 8-16,6 0 8 0,-3 0-8 0,4-9-696 31,-9-4-576-31,5-15-1361 0,-16 2-1448 16,-8-2-1968-16</inkml:trace>
  <inkml:trace contextRef="#ctx0" brushRef="#br0" timeOffset="34301.49">13327 11119 4120 0,'0'0'2289'0,"0"0"-785"15,0 0 161-15,0 0 223 16,0 0-72-16,0 0-151 0,0 0-705 47,0-36-280-47,0 36-272 15,4 0-216-15,0 0-192 0,4 0-112 16,4 4-48-16,0 9 160 0,4 9 48 16,0 3-48-16,-5 7-56 0,-6 6 56 15,-5-3 32 1,0 6-32-16,-5-6-8 15,-10-6-64-15,3-7-152 0,0-6 40 16,0-7-16-16,8-2-104 16,4-7 120-16,0 0 184 0,0-13-48 15,4-9 48-15,15-10-496 32,6-3 296-17,3-6 96-15,-4 6 104 0,0 3 24 16,-5 13 48-16,-3 3 160 0,-8 13 168 15,-4 3-200-15,0 0-200 16,0 0-352-16,8 19 288 0,0 0 64 31,4 6 0-31,-4 1 8 16,0 0-8-16,4-4 0 0,4-3-64 16,3-3-624-16,10-4-505 15,3-9-671-15,11-3-697 0,-3-3 873 16,4-16 256-16,-4-13 1064 15,-4-6 368 1,-9-9 576-16,-3-4 344 16,-7 3 456-16,-10 4 153 15,-7 12 39-15,-4 7 328 16,0 12-775-16,0 4-289 0,-15 9-376 16,-6 0-368-16,-7 9-88 31,-3 13 0-31,-5 10 40 15,4 6-24-15,8 3-16 0,8 4 64 16,8-7-64-16,8 0-160 0,0-7-296 0,16-8-160 16,12-4 0-16,-1-13-297 0,6-6-31 31,-1-3 216-31,4-19 728 16,-8-13 0-16,0-10 208 15,-9-21 776-15,-7-23-224 0,-8-19-207 16,-4-3 319-16,0 19-152 0,-4 28-320 15,0 26 144-15,0 13 368 16,0 3-64 0,4 5 105-16,0 8-417 15,0 6-536-15,-4 3 0 0,4 16-328 16,0 15-16-16,0 17 256 16,0 19 88-16,8 22-8 15,8 13 8-15,3 5-64 31,-6-5-80-31,-1-4-585 16,-12-12-751-16,0-19-2641 0,-4-19-2368 16</inkml:trace>
  <inkml:trace contextRef="#ctx0" brushRef="#br0" timeOffset="34787.49">13602 11750 6313 0,'0'0'2128'0,"0"0"-431"0,0 0-9 15,0 0-264 1,0 0-351-16,0 0-689 16,0 0-368-16,-72 64 312 0,36-20-40 15,4 7-96-15,4 6-8 16,4-3-112-16,9 0-72 0,3-3 8 16,12-7-8-16,0-9-240 31,0-9-176-31,12-13-176 0,-1-4-9 0,2-9 161 15,-1 0 440-15,-1-19 0 0,-6-6 312 16,-1-14 417-16,-4 2-49 16,-13-8-168-16,-10 1 168 0,-9-1-248 15,-4 7 16-15,-4 10 40 32,8 5-136-17,4 14-152-15,9-1-200 0,6 10-128 16,6 0-600-16,7 0-1368 15,20 22-145-15,12-2-1784 0,7-5 145 16</inkml:trace>
  <inkml:trace contextRef="#ctx0" brushRef="#br0" timeOffset="35358.07">13741 11947 288 0,'0'0'7209'0,"0"0"-5417"0,0 0-807 31,0 0-217-31,0 0 56 16,0 0 136-16,-95 61-272 0,74-30-464 0,6 4-152 16,15 0-72-1,0-3-152-15,4-7-248 16,16-9-168-16,-1-7-360 0,6-5-280 31,-5-4 536-31,-5-13 528 16,-6-9 144-16,-9-6 984 0,-5-11 320 15,-14 1-328-15,-5-3-272 16,0 3-31-16,-4 6 199 0,8 10-88 16,4 9-296-16,12 4-240 15,4 9-248 1,0 0-800-16,16 0-848 0,11 0-57 16,10 0 609-16,14-4-472 0,-3 1-641 15,0-6 105-15,-4-4 855 31,-12-9 1065-31,-4-1 184 0,-13-2 1249 32,-2 0 551-32,-5-1 248 15,-4 8 417-15,-4 1-417 0,0 8-327 16,0 3-505-16,0 2-272 0,0 4-320 16,0 0-536-16,0 7-88 15,-8 15-312-15,-5 10 280 0,6 12 24 0,-5 7 8 31,3 9 0-31,5-3-8 16,4 0-24-16,0-5-336 0,0-8-552 16,13-6-472-16,2-13-361 15,2-9-471-15,7-16-329 0,-1 0-311 16,1-10-1609 0</inkml:trace>
  <inkml:trace contextRef="#ctx0" brushRef="#br0" timeOffset="35574.21">14207 11680 3064 0,'0'0'2665'16,"0"0"-513"15,13-82 313-31,-9 63-129 16,-4 9-47-16,0 8-601 0,0 2-968 16,0 2-584-16,0 18-136 0,-8 14 0 15,-8 14 184-15,0 9 64 16,4 7 24-16,-4 5-88 15,7-2-88 1,6-4-8-16,-1 1-88 0,4-4-296 0,0 4-1072 16,7-13-2513-16,2-19-3288 0</inkml:trace>
  <inkml:trace contextRef="#ctx0" brushRef="#br0" timeOffset="38267.86">6474 8534 488 0,'0'0'1456'15,"0"0"-696"-15,0 0-200 0,0 0 40 16,0 0 96 0,-4-3-119-16,4 0-25 15,0 0-16-15,0 3-216 16,0-4 16-16,0 1 232 0,0 3 136 15,0 0-32-15,0 0-224 0,0 0 57 16,0 0-217 0,0 0-176-16,0 0-48 15,0 0-64-15,0 0-64 16,0 0 56-16,0 0 16 0,0 0 32 16,0 0 16-16,0 0 32 15,0 0 184-15,0 0-80 0,0 0-48 0,0 0-72 16,0 0-72 15,0 0-48-31,0 0-56 16,0 0-48-16,0 0 72 0,0 0-24 15,0 0 56-15,0 7 48 16,0 2 0-16,4 4 0 0,0 3 8 31,-1 3 0-31,2 9 128 0,-1 4-64 16,4 0 56-16,0 6-24 15,-1-3 32-15,2 3 16 0,-1 0-144 16,-4 3-8-16,3 1 152 0,-2 2-136 16,-1-2 72-1,0 2-80-15,0-3 0 32,-4 7 96-32,4-4-32 15,-4 4-64-15,0-1 216 0,0 7-16 16,0 0 0-16,0 3-24 15,0 0-64-15,0 1-24 0,0-4-96 16,0-1 0-16,-4 2 72 16,4-1-72-1,-4 0 8-15,0-4-8 0,0-2 8 0,4 3 56 16,-5-3-64-16,5 2 16 16,-4 1-16-16,4 0 56 0,-3 6-56 31,-1-3 0-31,0 7 0 15,-4 2 72-15,-1 4-72 16,2-1 16-16,-5-3-8 0,0 1-8 0,0-10 0 16,4 0 0-16,-4 0 0 15,4 0 0 1,0 3 8-16,1 1 8 16,2-1-16-16,-7-3 8 0,8 0 0 15,-3-4-8-15,3-2 0 16,-5 3 0-1,5-4 8-15,0 4-8 16,1 0 8-16,-1 3 8 16,-5 0 64-16,1 3-80 0,1 0 0 31,-1 1 128-31,4-5-120 0,-1-2 112 16,1 3-64-16,4 0-48 0,0 0 80 15,0 3 152-15,0 0-152 0,0 0 17 31,0 4-57-31,9-4-32 0,-5 3 72 16,0 1-80-16,0-1 64 16,-4 4-64-16,3-1-8 0,-3 4 8 15,4-7 0-15,-4 0 72 16,4-6-80 0,0 0 0-1,5 0 56 1,-5-3-56-16,3-3 104 0,1 6-104 0,1-4 0 15,-5 1 0-15,-1 3 8 16,1 0-8-16,0-3 80 0,0 0-80 16,0-4 8-16,-4 1-8 31,0-4 8-31,0 4-16 0,5-3 8 16,-5-1 0-16,4 1 56 15,-1 2-48-15,-3-2-8 0,4 2 0 0,0-3 8 16,-4-5 16-16,4 2-24 15,-4-6 0 17,0 0 64-32,0-3-64 0,0-4 0 15,0-3-56-15,-4 4 56 16,0-4 8-16,0 4-8 0,1 0-24 16,-1 2 16-16,-1 1 16 15,1 0-16-15,0 0 8 31,0 0-64-31,0-7-72 0,1 3-417 0,3-2 89 16,-4-7 168-16,0 0 56 0,-1-3 16 16,5-1 24-16,-4-2 144 0,4-3 56 15,0 2 0-15,0-2-16 16,0-3 8-16,0-1-224 16,0 0-352-1,0-6-1008 1,0 0-585-16,13-10-503 15</inkml:trace>
  <inkml:trace contextRef="#ctx0" brushRef="#br0" timeOffset="40319.48">8294 8607 296 0,'0'0'8'0,"0"0"48"15,0 0 648-15,0 0-448 16,0 0-176-16,-11-54-80 0,11 44 0 15,0-2-304 1,4-1 136 0,0-2 168-16,-4-5 32 0,0 4 280 0,0 4-48 15,0 2 544-15,0 1 232 16,0 5 56-16,0 4-527 16,0 0-409-16,0 0-160 0,0 0 48 31,0 0 48-31,0 0 112 0,0 0-40 15,0 0 80-15,0 0 304 0,0 0 80 0,0 0 40 16,0 0 32-16,0 0-192 16,0 0-71-16,0 0-97 0,0 0-168 31,0 0-48-31,0 0-128 16,0 0 16-16,0 0-16 0,0 0 0 15,0 0 0 1,0 0-24-16,0 0-136 15,0 10 88-15,-4 9 72 0,-4 6 0 16,0 7 176-16,-4 6 88 16,4 7 64-16,-3 3-64 15,6 2-56 1,-3 4 0-16,8 0-88 16,-4 3 56-16,4 4-72 0,0-4 24 0,-4 3 8 15,0 1-32-15,-3 2 0 31,-2 10 144-31,-3 16-88 0,0-10-64 16,4-5 8-16,4-15-48 16,0-7 72-16,4 7-120 15,0 21-8-15,0-10 88 16,0 0-72-16,0 3 88 0,0-13-48 31,0 7 0-31,0-1-8 16,0-2-48-16,0 12 0 0,0 13 64 15,0 10-64-15,0-7 0 16,0-23 64-16,0-21-64 0,0-13 144 16,0 6-64-16,0 7-8 0,4 12 64 15,4 0-72-15,-4 1 25 16,1 2-73 0,2 1-16-16,-7-1 80 15,4 14-80-15,-4 8 0 16,0 14 0-16,0 2 0 0,-4-6 8 15,1-21-8 1,-6-24 0-16,5-11 8 0,0-5 8 16,0 4 40-16,0 7-56 15,1 3-8-15,-1 2 8 16,4 1 16-16,0-3-16 0,0 3 112 16,0-1-112-16,0 1 56 31,0 0-56-31,0 0 8 15,0 0-16-15,-4 3 8 0,4 3 0 16,-5 0 0-16,1 0 0 16,0 3 16-16,4-6-16 0,-4 0 8 15,4 0 48-15,0-6-56 32,0 0 0-32,0-1 56 0,0 4-56 0,4 0 16 15,-4-4-16-15,4 4 8 16,-4 0 104-16,0 0-112 15,0-7 8-15,0 1 40 0,0-4-48 16,0 0 0 0,-4 4 0-16,4-7 0 15,-4 3 0 1,4 0 16-16,0 4-16 16,-3-4 0-16,3 1 8 15,-4 2-8-15,0-3 0 0,0 0 8 16,-5 1 40-16,2-4-40 31,3 0-8-31,-4-6 0 0,3-1 0 0,5-2 8 16,-4-4-8-16,4 4 0 0,0-4 64 15,-4 4-64-15,1 3 0 16,3-4 16-16,-8 4-16 0,4 0 40 31,-5-4-40-31,2 4 0 0,3-4 16 16,-4 4-8-16,0 0-16 15,0-7 0 1,0 1-32-16,4-1 32 16,-4-6-120-16,5 0-16 0,3-3 144 15,-9 3-16 1,9-3 8-16,-4 0-8 16,0-4 0-16,4 1 16 0,-4 0-136 15,4-7-433-15,0 1-159 16,0-1-208-16,0-3-128 0,0 1 24 15,0 2 63-15,0 0 57 32,0-3-504-32,0 4-472 15,0-7-1177-15</inkml:trace>
  <inkml:trace contextRef="#ctx0" brushRef="#br0" timeOffset="42294.25">10386 8538 1776 0,'0'0'2008'0,"0"0"-1015"0,0 0-425 32,0 0-152-32,0 0 240 15,0 0 144-15,0-10-224 0,0 10-288 16,0 0-112-16,0 0-176 15,0 0-8 1,0 0 8-16,0 0 0 0,0 0 56 16,0 0-48-16,0 0 96 15,0-3 176 1,0-1-16 0,0-2 88-16,0-3-344 0,0-4 0 15,0 0 49-15,0-3-57 0,0 7 0 16,0 3 56-16,0 2 128 0,0 4-120 31,0 0-64-31,0 0-80 16,0 0 72-16,0 0-96 0,0 0 32 15,0 0 64-15,0 0-65 16,0 0 65-16,0 0-56 0,0 0-96 16,0 10 160-16,-4 6 0 31,1 6 120-31,-1 6 49 15,0 4-1-15,-5 3-32 0,5 6-24 16,0 4 16-16,1 2 248 16,-1 11-168-16,4 2 32 0,0 13 64 15,-4 16-48-15,0 19-16 16,0 9-8-16,-8 4 16 16,0-10 88-1,8-9-104-15,-4-4-112 0,4-6 64 16,4 4-80-16,0 2 48 15,0 0-152-15,0 4 0 0,0 0 80 0,-4 2-80 32,-4 4 8-32,-3-6 0 15,2-1 0-15,1-5 64 0,0-1 8 16,0 0-24-16,4 0 88 16,-4 0-88-16,4-2 40 15,0-1-88-15,4 3 8 0,-3-6 72 31,3 3-24-31,0-19 25 16,0-16 79-16,0-12-96 16,0-10 104-16,0 6 56 0,0 10-80 15,0 6 80-15,0 0-128 16,-4 3-32-16,-1 1-16 0,1-1 16 31,-4 7-8-31,1-4-64 16,-1 3 8-16,-1 1 40 0,1 0-48 0,-3-3 0 15,2-1 0-15,1 0 64 16,5-5-8-16,-1-1-40 16,0 0-8-16,0-3 96 15,4 0-96-15,0 3-8 16,0 0 8-16,0 0 0 16,0-2 40-1,-5-1-48-15,5-1 0 16,-8-2 16-16,5 0-16 15,-1-4 0-15,0 1 0 0,0-3 0 32,0-1 0-32,4-3 0 15,0 1 0-15,0-1 40 0,0-3-40 0,0 3 0 16,4-3-48-16,-4 1 48 0,0-8-8 16,0 1-24-16,0-3 24 15,0-4 8 1,0 0 16-16,-9 4-16 15,6-4 0-15,-1 1 56 0,-4 2-64 16,4-2 8-16,0 2-104 16,-4-2-24-16,4-1-72 0,0-3 104 15,-4 4 88-15,4-4 8 16,-3 7 8-16,2-4-8 16,-3 7 0-16,4-4 0 15,0 4 8-15,0-3-8 0,1-1 0 16,-2 1 0-16,1-4 8 31,-4-3-8-31,4 0 0 0,0-6 0 31,4-3 0-31,-3 0-8 16,3-7-88-16,0-2-296 0,0-4 184 0,0 3-24 16,-4-1-153-16,4 2-215 15,-5-1 16-15,1 3 72 16,0 1-360-16,-11-4-328 15,-2 0-785-15,2-3-2168 16</inkml:trace>
  <inkml:trace contextRef="#ctx0" brushRef="#br0" timeOffset="44407.48">5310 9601 304 0,'0'0'736'0,"0"0"536"16,0 0-72 0,0 0-152-16,0 0-79 15,0 0-297-15,0 0-280 16,0-7-8-16,-4 7-152 0,4-2-128 16,-4 2 8-16,1-4-112 15,-5 4-8-15,0-6-8 0,-1 3-40 31,2-1 40-31,3 4-48 16,-4 0 64-16,8-3 48 16,0 3-40-16,0 0 128 0,0 0-80 15,0 0 40-15,0 0 72 16,0 0-64-16,0 0-40 0,0 0 40 31,0 0-104-31,0 0 80 0,0 0 16 16,0 0 8-16,0 0-16 15,0 0-88-15,12-3-296 0,4 3 296 16,16 0 528-16,8 0-112 0,7 0 81 16,9-3-129-16,4 3-112 0,11-3 56 31,1 3-136-31,4 0 184 16,0 0-264-16,-5 0 112 0,-3 0-96 15,-5 0 136-15,6-3 40 16,-1 3-280-16,-5 0 0 0,9-3 152 15,-5 3-152 1,6-4 264-16,-10 1-248 16,1 0 24-1,-4 3-8-15,0 0 24 0,-1 0-56 16,9 0 72-16,11 0-32 16,21 0-48-16,20 0-24 0,4-3 24 31,-10-3 120-31,-9 2-48 15,-26 4-144-15,-20-3 168 16,-10 3-88-16,-10 0 64 0,13 0-56 0,4-3-16 16,16 0 64-16,7 0 0 0,25-4 192 15,16 1-152 1,7-4 80-16,-7 7 120 16,-9-3-239-16,-31-1-57 15,-17 7-8-15,-19-2 64 16,0-2-56-1,4 1 96-15,11 0-96 16,10-4 8-16,2 1 248 0,13-1-192 16,12-2-64-16,15 3 136 15,1-4-40 1,-9 7-104-16,-23-3 8 16,-20 3 8-16,-13 3 72 0,-6 0-72 15,10-4 32-15,8 1 32 0,9 0 32 0,4 0-104 31,8 0 0-31,-4-1 128 16,-1 2-120-16,1-2-32 16,-12 4 8-16,3-3 8 0,-7 3 32 15,0 0-32-15,-4 0 0 16,0 0 0-16,3 0 8 0,1 0 8 16,0 0 64-16,3 0-32 15,2 0-48-15,-1 0-16 16,-6 0 16-16,2 3 8 15,-4 1-8-15,-4-4 8 0,0 2 8 16,0-2-16-16,0 0 0 16,0 0 24-1,-5 0 0-15,1 0 80 16,-4 0-104-16,0 0 0 16,-4 0 0-16,-5-2 0 0,1 2 120 15,-8-4-120-15,0 1 8 16,0 3 0-16,-8 0 8 0,0-3-8 31,-4 3-8-15,3 0 8-16,9 0 40 15,0-3-48-15,4 3 0 16,4 0 0-16,0 0 8 0,0 0-8 16,-8-4 0-16,0 4 8 0,-13 0-8 15,-3 0 56 1,-7 0 16-16,-5 0-8 15,0 0-64-15,0 0 0 16,0 0-8-16,4 0-72 0,0 0 72 16,3 0-136-16,6 0-32 15,10 0 128-15,-3 0 16 32,8 0-320-32,0 4-272 0,-4-1 8 0,-8 0-153 15,-5 0-431 1,-11 1-344-16,-31 2-1249 15,-13 0-376-15,-8-3-895 0</inkml:trace>
  <inkml:trace contextRef="#ctx0" brushRef="#br0" timeOffset="46194.84">5175 11106 600 0,'0'0'1632'16,"0"0"-1056"-16,0 0-408 31,0 0-120-31,0 0 8 0,0 0 24 0,0 0 64 16,0 0 304-16,0 0 360 16,0 0-151-16,0 0-137 0,0 0-184 15,0 0-48-15,0 0 48 0,0 0-24 31,0 0 32-31,0 0 64 16,0 0-152 0,-4 3-128-16,0 0-128 15,-3 7 0-15,-2-4 72 0,1 3-72 16,1-2 16-16,-2-1-8 16,9-2 48-16,-4-4-48 15,4 0-8 1,0 3 0-16,0-3 0 0,0 0 0 15,0 0-8-15,0 0-96 0,9 3 104 16,10 0 64-16,5 0 520 0,16 0 169 16,12 0 63-16,15 1-168 15,29-1-80-15,27 0-280 0,5 0 56 32,0-3-128-32,-13 0 112 15,-15 0-80 1,3 0 352-16,1 0-224 0,-9 0 25 15,2 0-161-15,-11 7-72 0,-9-1-40 32,-21-3-128-32,-9 3 8 15,-3 1 80-15,11-4-80 0,22 3-16 16,26 1 56-16,9-4-48 16,4 0 88-16,-6 0-80 0,-10 0 8 15,-4-3-16-15,4 4 0 16,-1-4 224-1,0 2-96-15,6 2-80 0,-6-4 168 16,4 3-176-16,5-3-32 16,-1 3-8-16,5 0 0 0,-5-3 0 15,-6 4 80 1,-6-4-80-16,1 0 56 31,-8 0-48-31,3 0-16 0,1 0 8 16,0 0 0-16,-1 0 8 15,1 0 112-15,-5 0-104 0,1 0 96 0,-16 3-24 0,-13 0-80 32,-15 0 168-32,0 1-168 15,4-2 24-15,8 1-32 16,4 1 0-16,0-1-8 0,-1 0 16 16,5-3 96-16,15 0-96 15,-6 0 0-15,6 0 0 16,-3 0-8-16,-9 0 8 0,1 0 64 31,-4 0-64-31,-1 0 72 0,-7 0-80 16,0 0 0-16,-8 0 104 0,4 0-104 15,0 3 8-15,-1-3 96 16,1 0-40-16,4 0 16 0,-5 0-24 16,5 0 40-16,-4 0 56 15,-8 0-136-15,-4 0 32 31,-4 0-40-31,-8 0 40 16,0 0 8-16,-5 0-56 16,5 0 0-16,0 0 48 0,0 0-48 15,11 0 64-15,-2 0-64 32,3 0 0-32,-1 0 0 0,2 0-8 0,-6 0 8 15,-3-3 40-15,-9 3-32 0,-2 0-8 16,-5 0 0-16,-8 0 0 15,-1 0 0-15,-3 0 0 0,-4 0 0 32,4 0-8-32,5 0-8 0,6 0-88 31,9 0 48-31,4 0-88 0,4 0 72 16,0 0-72-16,0 0 48 15,-8 3 88-15,-5-3-32 0,-6 4 40 16,-5-4 0-1,-1 3-328 1,-7-3-552-16,0 0-96 0,0 0-737 16,0 3 33-16,4 6-617 0,5 1 921 15,2-4-1048-15</inkml:trace>
  <inkml:trace contextRef="#ctx0" brushRef="#br0" timeOffset="47915.15">4948 13281 4785 0,'0'0'2040'0,"0"0"-1376"0,0 0-160 16,0 0 344-16,0 0 81 15,0 0-409-15,0 0-232 0,0-13-104 32,0 13-56-32,0 0-48 0,0 0-80 15,8 0 8-15,4 0 88 16,12 0-24-16,8 3 176 0,16 1 192 15,19-1 56 1,25-3-88-16,28 0-136 16,7 3 8-16,0 0 104 15,-7 0-200 1,-13 7-64-16,-10-4-120 16,-2 3 16-16,-3 1 265 0,-5-4-97 15,4 4-128-15,6-4 56 31,2 1-104-31,4-4 72 0,6 7-24 16,-2-1 48-16,5 0 112 0,-5 4-104 16,1-3 16-16,-9 2 16 0,0 1-64 15,-3 0-32-15,-1-4-48 0,6 1 8 16,-2-1 8-16,1-3-16 31,8 4 0-31,-5-7 0 0,9 4 24 16,-1-1-16-16,1 0-8 15,-9 1 0 1,-8 2 64-16,-18-2-64 0,-14-1-8 16,9 0 8-1,12 1 0-15,11-4 0 16,17 3 0-16,-1-6 0 16,-3 0 32-16,7 0-32 0,5 0 0 15,3 0-8-15,-7 0 0 0,-4 0-8 16,-9 0 8-16,-7 0 8 31,-9 0-8-31,-15 0 16 16,-8 0-8-16,-16 0 0 0,4-3 0 0,15 0 32 15,25-4-32-15,19 1 0 16,-11-1 0-16,-20 2 0 0,-25 1 8 16,-15 1-8-1,8 0 0-15,4-4 40 16,0 1-40-16,0 0 0 0,-4-4 0 15,-5 4 0-15,6-1 72 16,-2 1-72-16,-4-3 0 0,9 2 32 16,-7 1-32-16,2 0-8 31,1-1 8-31,0 1 0 16,-4-1 0-16,3 1 0 15,-2 0 0-15,-2-4 64 0,5 4-64 16,-1-3 88-16,2-1-24 15,2 0-16-15,5 4 8 0,-4 0-56 32,0-4 0-32,-5 7 64 15,-2-4-64-15,-10 1 96 0,1 3 32 0,-8-3 64 16,0 3-8-16,-5-1-168 16,-6 4-8-16,-6-3 88 0,-2 3-88 15,-9-3 48-15,4 3-56 16,-4 0 0 15,0 0 24-31,0 0-24 0,0 0-16 16,0 0-40-16,4 0 56 15,3 0-8-15,6 0-160 0,2 0-88 16,-3 0 176-16,4-3-40 31,-4 3 112-31,-3 0-40 16,-2 0 48-16,-7 0 0 0,0 0-400 0,-20-3-992 0,-12 3-1105 15,-7-3-2048-15</inkml:trace>
  <inkml:trace contextRef="#ctx0" brushRef="#br0" timeOffset="51074.55">4558 13935 4456 0,'0'0'1705'31,"0"0"-929"-31,0 0-144 16,0 0-96-16,0-19 120 16,0 15 89-16,0 1-153 15,0 3-104-15,0 0 8 0,0 0-128 16,0 0-88-16,0 0-32 16,0 0-96-1,0 0 88-15,0-3 32 16,0 0 48-16,0-3 64 15,0-1-256-15,0-6-128 0,0-2 56 16,3-1-56-16,1-7 8 0,-4 5-8 16,4-1 80-16,1 3 64 15,-5 6 161 1,0 4 103-16,0 6 64 0,0 0-280 16,0 0 24-16,0 0-112 15,0 0 0-15,0 0-88 0,0 0-16 31,0 0-120-31,0 0 120 0,0 10-168 32,-5 8 64-32,1 14 32 15,-7 12 72-15,3 7 64 16,-1 6-56-16,2 0 0 0,3 1 120 16,4-1-48-16,0-6 48 0,0 0-112 15,0-10-16-15,0-3 104 16,0-6-104-1,0-10 0-15,0-6 72 0,4-10-72 16,-4-3 0-16,0 0-40 0,0-3-240 16,0-6-176-16,0-6-681 0,0-11-1631 15</inkml:trace>
  <inkml:trace contextRef="#ctx0" brushRef="#br0" timeOffset="51875.35">4350 11982 6489 0,'0'0'1760'0,"0"0"-127"0,0 0-289 0,0 0-112 16,0 0-176-16,0 0-776 15,0-47-160-15,20 40-240 0,12 4 184 31,4 3-80-31,0 0 16 16,4 0-104-16,-13 16 104 0,-3 6-168 16,-7 4 112-1,-17 5 56-15,0 7 48 0,-21 7 88 32,-14-1 168-32,-5 4 129 15,3-4 127-15,2-5-264 0,7-5-144 16,5-8-56-16,10-4-88 15,5-6 0-15,8-6-8 0,0-1-136 16,0-6 120 0,25 0-64-1,6-3 80-15,17 0 32 16,8 0 192-16,7-12-224 0,1-4-48 16,-8-3-280-16,-8 0-993 15,-8-7-567-15,-20 7-1257 0,-8 0-1896 16</inkml:trace>
  <inkml:trace contextRef="#ctx0" brushRef="#br0" timeOffset="52827.09">4550 10112 4729 0,'0'0'1944'0,"0"0"-608"16,0 0-432-1,0 0-367 1,0 0-217-16,0 0 528 0,4-76-536 16,11 63-64-16,5 1-248 15,1 2 0-15,11-3 0 0,-5 4-8 0,0 2 0 16,6 1-40-16,-13 3 48 15,-4 3-56-15,-4 0-120 0,-9 0-80 32,-3 0 128-32,0 3-160 15,0 10 176-15,-15 6 112 16,-5 0 96-16,-4 3 296 16,-1 0-128-16,6-6-8 0,7-3-184 31,4-4-72-31,4-2-80 15,4-4-296-15,8 0 40 0,16 3 336 16,8-2 16-16,3 2 240 16,6 1-104-16,-9-2-152 0,-4 5 0 15,-9 0-80-15,-6-1-56 16,-13 4 80 0,0 3 8-16,0 0 48 0,-5 3 96 15,-14 3 8-15,-6-3 192 16,-6 3-16-16,-5-3-24 0,-4 1-80 15,0-5-128-15,0-5-48 16,8-1 0-16,4-9-720 0,13-6-456 0,-1-10-641 31,16-9-4456-31</inkml:trace>
  <inkml:trace contextRef="#ctx0" brushRef="#br0" timeOffset="53760.85">4777 8779 4320 0,'0'0'1769'0,"0"0"-233"16,0 0-584-16,0 0-320 15,0 0-175-15,0 0-241 0,0 0-216 31,0-10-8-31,-4 10-216 16,4 13-32 0,-8 2 256-16,-5 8 88 15,2 2 88-15,-1 4 160 0,-4 0 24 0,-4 2-8 32,4 1-32-32,4-1-64 15,4-2-176-15,0-4 16 0,8-2-96 16,0-7-120-16,0 0 120 15,4-7-144-15,8 1 128 0,12-7 16 16,4 0 48-16,4-3 232 31,3 0-200-31,2-3-80 0,-5-10 0 0,0 1-120 16,-9-5-376-16,-7 2-200 16,4-5-257-16,-8 5-39 15,-4-1-408-15,-4-3-208 0,-4 6 279 0,0 0-159 16,0 1 680-16,0 2 520 0,-4 1 288 31,0 3 760-31,0 2 336 16,4 1 345-16,0 0 71 15,0 3-304-15,0 0-192 0,0 0-216 16,0 0-111 0,0 0-153-1,0 0-392-15,0 0-144 16,-4 0-192-16,4 6-96 0,-4 10 288 15,-4 6 192-15,0 7 344 16,0 3 184-16,-3 3-328 16,2 6 32-16,1 0-240 0,1 1-104 31,3-1 40-31,-1 3-120 0,5-3 8 0,0-2-8 16,5-2-600-16,18 5-1024 15,1-14-801-15,-4-9-3144 16</inkml:trace>
  <inkml:trace contextRef="#ctx0" brushRef="#br0" timeOffset="55001.99">5745 14970 8089 0,'0'0'2657'15,"0"0"-1785"-15,0 0 136 0,0 0 312 16,0 0-31-16,0-9-561 0,0 9-368 16,4 0-184-16,-4 0-64 15,0 2-112-15,0 11 0 31,0 6 0-31,0 10 96 0,0 9 176 0,0 3-32 16,0 4-88-16,0-1-48 16,0 1 24-16,0-4-80 0,0-6-48 0,0-4 72 31,8-8-72-31,-4-4-320 16,3-10-688-16,14-6-648 15,-6-3-1329 1,2 0-2936-16</inkml:trace>
  <inkml:trace contextRef="#ctx0" brushRef="#br0" timeOffset="55819.87">7215 14907 6833 0,'0'0'3297'0,"0"0"-1809"16,0 0-96 0,0 0 9-16,0 0-401 15,0 0-520-15,0 0-312 0,0 0-160 0,63-35-16 16,-35 35 8-16,-3 0-56 15,-5 12-16-15,-9 11-8 16,-7 2 80-16,-4 6 56 0,-7 8 40 16,-18-4 128 15,-3 0 72-31,0-4 176 0,5-5-128 16,3-7-192-16,12-10-56 15,5 0-96-15,3-5-104 16,7-4-16-16,17 0 48 0,20 0 72 31,8 0 0-31,3-4 0 16,5-5-536-16,8 3-744 0,-17-1-993 0,-10 1-2968 0</inkml:trace>
  <inkml:trace contextRef="#ctx0" brushRef="#br0" timeOffset="56728.17">8852 15020 6905 0,'0'0'2913'0,"0"0"-1777"15,0 0-208-15,0 0 296 16,0 0-480-16,5-41-367 31,7 32-97-31,8 2-280 16,12 1-64-16,0 3 56 15,3 0 8-15,1 3-16 0,-8 0-272 16,-4 0-33-16,-12 0 41 16,-1 6-56-16,-11 0 8 0,0 4-88 15,0 0 376-15,-8 2 40 16,1-2 144-16,-1 3-40 15,-1-1 80-15,5-2-128 16,4-1-56-16,0 1-8 0,0 3 8 16,13-1 0-16,-1 4-8 0,8 0 16 31,-5 0 16-31,2 0-24 16,-2-1 24-1,-6 1-24-15,-1 0 0 16,-8 0 0-16,0 0 8 0,-4 0 344 15,-13 3 417-15,-7 0 231 16,-12-3 8-16,-3-4-304 16,-9 1-256-16,0-6-224 15,4-4-224-15,4-3-88 16,5-10-840-16,7-12-1705 0,16-3-6040 0</inkml:trace>
  <inkml:trace contextRef="#ctx0" brushRef="#br0" timeOffset="57617.16">10988 14992 3264 0,'0'0'2945'0,"0"0"-1753"16,0 0-544-16,0 0 288 31,0 0 177-15,0 0 175-16,0 0-432 16,0 0-472-16,8 0-200 0,-16 32 272 0,1 3 56 15,-2 3-272-15,5 3-47 16,0-6-177-1,4-3 32-15,0-7-48 16,8-3-16-16,12-9-289 16,1-6-231-16,10-4 104 0,5-3 144 15,0-7-120-15,-1-12 80 16,1 0 144-16,-4-6 184 0,-8 3 48 16,-7 5 104-1,-6 5 704-15,-11 9 312 16,0 0 49-1,0 3-273-15,0 0-456 0,-4 9-368 16,-3 13-8-16,-2 4-24 16,-3 9 0-16,5 3 72 0,-2 3-48 15,5 1 0-15,-4 2-104 32,4 1 0-32,-3-4-8 15,-2 16-1328-15,1-13-1889 0,-3-9-5225 0</inkml:trace>
  <inkml:trace contextRef="#ctx0" brushRef="#br0" timeOffset="60781.02">9172 10106 1320 0,'0'0'952'0,"0"0"368"16,0 0-816-16,0 0 56 15,-28 12-7-15,24-5-57 16,-4-1-56-16,3 3-120 0,-6 8 72 16,3-2-80-16,-5 7-64 15,2 4 96-15,-1 3-104 0,-4-1-120 32,0 4-112-32,4-4-8 0,0-2 16 15,0-1-16-15,0-2-128 0,4-5-312 16,0-1-624-16,4-8-472 15,4-3-977-15</inkml:trace>
  <inkml:trace contextRef="#ctx0" brushRef="#br0" timeOffset="61081.91">8964 10135 1776 0,'0'0'1448'0,"0"0"153"16,0 0 111-16,0 0-360 15,0 0-408-15,0 0-199 32,0 0-385-32,-4-29-360 0,4 29-152 0,0 6-64 0,0 10 176 15,12 3 40-15,0 10 8 16,8-1 0-16,0 1 104 0,4-1-104 31,0 4-8-31,3-3 56 16,1-4-56-16,0-6-64 0,-8 0-321 15,1-6-199 1,-6-4-232-16,-11-5-512 16,-4-1-320-16,-8-3 791 0,-12-7 601 15,-3-6-2000-15</inkml:trace>
  <inkml:trace contextRef="#ctx0" brushRef="#br0" timeOffset="61382.78">8848 10246 2456 0,'0'0'1720'31,"0"0"-447"-31,0 0-481 0,0 0-192 16,0 0 144-16,0 0-456 16,0 0-136-16,24-7-48 15,1 7-16-15,6 0 16 0,5 7-8 31,9 2-24-31,-6-3-8 16,4 1-16-16,-2-1-24 0,-9 1-24 16,-9-5-104-16,-7-2-392 15,-12 0-48-15,-4 0-264 0,0 0 808 16,-11 0-88-16,-13-6-1032 16,-8 0-417-1,-17 3-71-15,10-4 456 16,3 7-15-16</inkml:trace>
  <inkml:trace contextRef="#ctx0" brushRef="#br0" timeOffset="61699.33">8889 10261 256 0,'0'0'1928'16,"0"0"-624"-16,0 0-408 31,0 0-295-31,0 0-81 0,0 0-184 16,0 0-336-16,0 3-24 15,8 1-64-15,7-1 88 0,13 0 80 16,4 4 232-16,-4-5-160 31,0-2-152-31,-4 0 136 16,-9 0-136-16,-6 0 8 0,-9 0-8 15,0 0 208-15,0 0-24 16,0 0 48-16,-16 0-232 0,4 0 0 16,-8 0-56-16,4 0 48 31,-4 0-208-31,4 0-120 0,0 0 96 15,5 0 144-15,6 0 88 0,1 0 8 16,4 0-8-16,0 0-264 0,32 0-953 16,0 0 593-16,4 0-968 0</inkml:trace>
  <inkml:trace contextRef="#ctx0" brushRef="#br0" timeOffset="65440.57">14622 7639 3208 0,'0'0'2257'32,"0"0"-433"-32,0 0-240 15,0 0-71-15,-16-35 127 0,12 22-440 16,0 4-71-16,4-4-105 15,-8 0-312-15,8 4-64 16,-4-4-320-16,4 3-152 16,0-2 16-16,0-1-144 0,4 0-48 15,12-2-296-15,12-2-24 16,7 5 224-16,10-1-80 0,6 7 176 16,1 3 96-16,-4 3-96 31,-8 0 0-16,-12 9-200-15,-8 7-184 0,-8 3 120 16,-8 3-24-16,-4 0 144 16,-4 1 144-16,-13-1 0 0,-2 0 72 15,-1-6-16-15,-1 0-48 16,6-6 120-16,7-4-128 16,4-3 0-16,4-3 0 15,0 0-8-15,0 0 0 16,4 0-192-16,8 3-632 0,12 0 632 15,12 7 200-15,-1 0 8 16,-3 5-8-16,-4 1-192 16,-4 7 136-1,-16 5-177-15,-4 1 233 0,-4 5 24 16,-8 5-24 0,-20-4 145-16,-4 2-33 0,-7-5-40 15,-6-3 96-15,-2-3-104 16,8-11 8-16,-2-5-48 31,9-7-24-31,13-3-528 0,19-16-1113 16,0-9-1399-16,4-4-4002 0</inkml:trace>
  <inkml:trace contextRef="#ctx0" brushRef="#br0" timeOffset="65641.05">15351 7813 5841 0,'0'0'2264'0,"0"0"-1600"16,0 0-664 0,0 0 0-16,0 0 168 15,0 0 281-15,12 89 327 32,-24-57-312-32,-8 0-128 0,-4 3-80 0,-8 0-104 15,4-4-72-15,-15 1-80 16,6-3-1144-16,14-17-2041 0</inkml:trace>
  <inkml:trace contextRef="#ctx0" brushRef="#br0" timeOffset="66163.83">15642 7429 6249 0,'0'0'1632'47,"0"0"-408"-47,0 0-215 0,0 0-425 16,88-70-288-16,-60 61 360 0,7 2-256 15,-3 7-312-15,0 0-88 16,-8 4-56-16,-4 8-384 0,-12 7 392 16,-8 7 40-16,0-4 8 15,-5 6 128-15,-14 1-120 16,-1-4 96-16,1 1 48 16,-2-4 32-16,1 0-104 15,5-3-80-15,2 1 8 0,9-1-16 16,4-1 8-16,0 2-80 31,8-1 56-15,16 6-360-16,-4-3-104 0,1 1-312 0,-2 2-8 15,-7-3 159-15,-8 4 217 16,-4-4 256-16,-12 3 112 16,-16-2 64-16,-8-4 192 0,-11-1-16 31,-1-1 0-31,0-2-72 15,4-8-104-15,8-7-96 0,12 0-1176 16,12-7-4065-16</inkml:trace>
  <inkml:trace contextRef="#ctx0" brushRef="#br0" timeOffset="66426.42">16379 7185 7681 0,'0'0'1448'0,"0"0"-1336"0,124 28 49 15,-72 1-41-15,-9 12 224 16,-3 4-88-16,-16 5 0 16,-13 4-120-16,-11 3-120 15,-7 4 32-15,-45 9-40 0,-40 12-8 31,-43 11-144-31,-20-2-544 16,-5-14-945-16,45-23-847 0,31-22-2073 16</inkml:trace>
  <inkml:trace contextRef="#ctx0" brushRef="#br0" timeOffset="66849.45">13973 7074 6569 0,'0'0'1872'15,"0"0"145"-15,0 0-737 16,0 0-536-16,0 0-424 0,0 0-320 16,-69 104 0-16,22-2 408 15,-5 9 144 1,12-13-151-16,20-31-41 0,16-19-160 15,4-7 24-15,17 10-160 16,14 9-56-16,33 20 136 16,32-1-88-16,19 1-56 0,5-14-224 15,-28-25-1513 17,-37-18-2456-32</inkml:trace>
  <inkml:trace contextRef="#ctx0" brushRef="#br0" timeOffset="68252.6">9076 8766 4320 0,'0'0'2057'0,"0"0"-753"16,0 0-296-16,0 0-103 0,0 0-25 16,0 0-8-16,0-13-256 0,0 13-232 31,0 0-128-31,0 0-160 15,0 0-96-15,0 0 0 16,4 0-232 0,-4 10-8-16,4 2 192 15,3 7 48-15,1 1 72 0,5 2-64 16,-6 0 8-16,1-3 80 16,1-3-88-16,-1-3-8 15,-5-7 8 1,1-3 0-16,0 0 56 0,5-3-64 15,2 0 0-15,10-9 256 0,6-14 680 0,13-5-471 16,4-10-249-16,4-10-48 47,3-3-16-47,-10 1-144 0,-2 5-8 16,-11 14-88-16,-8 5-392 0,-8 13 167 15,-8 7-215-15,0 6-1088 16,0 0-1065-16,-1 0-2528 0</inkml:trace>
  <inkml:trace contextRef="#ctx0" brushRef="#br0" timeOffset="76339.73">5757 8801 128 0,'0'0'5153'15,"0"0"-3313"1,8-38-616-16,-5 25-288 0,1 1 377 15,-4 5 231-15,0 1-200 32,0 2-367-32,0 4-337 0,0 0-256 0,0 0-240 31,0 0-144-31,0 0-120 16,0 4-96-16,0 11-136 0,-4 8 256 15,-7 5 96-15,-6 10 0 16,-2 4 72-16,3-1-72 15,-3 0 0-15,2-2-160 0,2-5-745 16,2-5-263 0,5-7-232-16,1 0-224 0,7-6-89 15,0-6-567-15,11-7-113 0,6-3 553 16</inkml:trace>
  <inkml:trace contextRef="#ctx0" brushRef="#br0" timeOffset="76592.87">5873 8963 568 0,'0'0'2272'0,"0"0"-944"15,0 0-335-15,0 0-233 16,0 0-160-16,0 0-160 16,4-3-432-16,-17 15 0 15,1 4 536-15,1 13 152 0,-6-1-248 16,-3 4-112-16,5 0-176 15,-6-1-8-15,2 4-79 16,3-3-65-16,-5 3 96 0,2-3-104 31,7-3-88-31,-8 6-657 0,8-7-943 16,4-9-1265-16</inkml:trace>
  <inkml:trace contextRef="#ctx0" brushRef="#br0" timeOffset="77024.86">6015 9093 4584 0,'0'0'1793'0,"0"0"-457"32,0 0 136-32,0 0 209 15,0 0-209 1,0 0-680-16,0 0-568 0,0 0-224 15,0 0-360-15,0 3 136 0,-3 19 224 16,-9 10 352 0,4 0-88-16,-4 3-88 15,4 3-80-15,0-3-48 16,0-4 8-16,4 1-56 16,0-3-920-16,0-7-328 0,4-3-584 15,8-6-529-15,4-10-408 0,4-3-559 0</inkml:trace>
  <inkml:trace contextRef="#ctx0" brushRef="#br0" timeOffset="77340.84">6183 9160 4176 0,'0'0'1625'16,"0"0"-41"-16,0 0-368 31,0 0-544-31,0 0-640 15,0 0-32-15,0 9-32 0,-7 14 32 16,2 2 265-16,1 3-113 16,0 4-24-16,4-3-48 0,0-1-24 15,0-5-48-15,8-8-8 16,1-5-8-16,-2-4-144 16,5-6 152-16,-4 0 32 15,-4 0 560-15,0-6 184 0,-4-4 144 16,0-2-24-16,0 2 145 15,0 0-233 1,-4 4-256-16,-4 3-288 0,-12 3-264 16,-4 0-192-16,-11 16-392 15,-21 25-913-15,3-6-1335 0,10 0-2145 16</inkml:trace>
  <inkml:trace contextRef="#ctx0" brushRef="#br0" timeOffset="77856.77">5482 10150 6185 0,'0'0'1632'0,"0"0"65"16,0 0 135-16,0 0-16 0,0 0-319 31,0 0-593-31,0 0-520 16,0-28-384-16,0 28-136 15,0 15-256-15,0 8 384 0,0 5 8 0,-8 7 104 16,4 0-24-16,-4-3 24 0,4 3-104 16,0-3-184-1,4-4-1104-15,0 1-1057 16,4-10-696-16,3-6-1176 16</inkml:trace>
  <inkml:trace contextRef="#ctx0" brushRef="#br0" timeOffset="78110.28">5740 10153 4905 0,'0'0'3304'16,"0"0"-919"-16,0 0-793 0,0 0-968 16,0 0-488-16,0 0-128 0,0 0 320 31,-47 73 96-31,23-31-87 0,9-1-89 15,-6 3-112-15,5 4-16 16,-3-7-112-16,2 0-8 0,10-2 0 16,-1-8-496-16,-1-5-809 15,9-11-1143-15,5-2-585 32,3-9-2272-32</inkml:trace>
  <inkml:trace contextRef="#ctx0" brushRef="#br0" timeOffset="78326.63">5809 10303 5937 0,'0'0'1976'0,"0"0"-183"16,0 0-561-16,0 0-600 16,0 0-632-16,-13 34-16 0,2-5 16 15,-9 9 272-15,4 7 8 16,-8-1 0-1,4-2-64-15,-4 2-96 0,4-6-112 16,0 0-8-16,9-10-24 16,3-5-1136-16,8-7-720 0,4-3-737 15,11-13-1440-15</inkml:trace>
  <inkml:trace contextRef="#ctx0" brushRef="#br0" timeOffset="78727.34">6015 10312 6305 0,'0'0'1840'0,"0"0"-1192"0,0 0-440 15,0 0-208-15,0 0 0 0,0 0 104 16,-35 82 289-16,15-40 167 15,0 5 208 1,4-2-96 0,0-1-176-16,9-5-312 0,2-4-120 0,5-7-56 31,0-2-8-31,16-8 0 0,8-5 8 16,8-9-8-16,0-2-120 15,0-2-80-15,-13-2 200 31,1-11 296-31,-12 0-168 0,-8-3 640 16,0 3 321-16,-11 1-257 16,-10 2-424-16,-2 7-296 0,-9 3-112 0,0 0-56 15,1 6-136-15,-2 20-1072 0,10-4-1281 32,2 0-2864-32</inkml:trace>
  <inkml:trace contextRef="#ctx0" brushRef="#br0" timeOffset="79444.85">5482 11576 6489 0,'0'0'2208'0,"0"0"-735"16,0 0-33-16,0 0-312 31,0 0-208-31,0 0-199 0,0 0-705 16,-17 22-8-16,2 16-8 0,-5 10 8 0,4 3 0 15,0-4 8-15,8 1-16 16,4-7-8-16,4-6-729 0,16-6-1511 16,4-10-913-16,8-13-2520 15</inkml:trace>
  <inkml:trace contextRef="#ctx0" brushRef="#br0" timeOffset="79676.58">5677 11763 10050 0,'0'0'2376'0,"0"0"-1536"0,0 0-608 16,0 0 112-16,0 0 41 15,-83 83-97 1,46-39-112-16,1 7-56 0,1 9-64 16,-1 0 8-16,0 1-64 31,5-1-40-31,10-9-592 0,1-4-561 15,8-2-607-15,5-13-833 16,3-13-2432-16</inkml:trace>
  <inkml:trace contextRef="#ctx0" brushRef="#br0" timeOffset="80215.62">5602 12195 1424 0,'0'0'6449'31,"0"0"-4576"-15,0 0-401-16,0 0-368 0,0 0-88 16,0 0-448-16,0 0-528 15,0 0 8-15,-13 54-24 16,1-19 129-16,1 3 79 0,-2 6-56 15,2-2-88 1,-1 2-16 0,3-3-64-16,6-6-8 0,3-3-865 0,0-6-1015 15,7-11-1225-15,10-2-1600 0</inkml:trace>
  <inkml:trace contextRef="#ctx0" brushRef="#br0" timeOffset="80585.38">5929 12185 7041 0,'0'0'2481'0,"0"0"-1529"0,0 0-384 15,0 0 24-15,0 0-120 16,0 0 208-16,-69 73-16 0,50-34-216 15,-5-1 1-15,3 3-41 0,6-6-136 16,6 0-96 0,9-3-120-1,0-7-56-15,5-3 0 0,14-9-152 0,2-4-360 16,7-9 40-16,-4 0 319 31,-1 0 97-31,-7-6 56 0,-4-7 56 16,-8 4 105-16,-4-4 15 15,-4 0 504-15,-11 4 128 0,-10 3-480 32,-3 6-328-32,-3 0-32 15,-1 12-40-15,-12 23-624 16,11 0-1417-16,7-4-3944 0</inkml:trace>
  <inkml:trace contextRef="#ctx0" brushRef="#br0" timeOffset="81265.06">5637 13662 6873 0,'0'0'3993'16,"0"0"-2817"-16,0 0 128 15,0 0 17-15,0 0-265 0,0 0-320 16,0-32-416-16,-4 32-208 15,1 10-112 1,-5 8-48-16,-9 14 48 16,6 10 0-16,-9-1 8 0,8 3 0 0,3-3-8 15,5-9-152-15,4-3-696 0,0-7-600 16,4-9-585-16,20-3-935 31,4-8-241-31,-3-2-1784 0</inkml:trace>
  <inkml:trace contextRef="#ctx0" brushRef="#br0" timeOffset="81449.83">5809 13846 784 0,'0'0'8281'16,"0"0"-5760"-16,0 0-1465 16,0 0-424-16,0 0 241 15,0 0 79-15,-97 101-312 0,66-56-248 16,-5 3-200-16,0 2-88 0,4 4-56 15,1 0-48-15,3-3-432 16,3 0-704 0,6 3-745-16,3-13-1367 15,8-9-1817-15</inkml:trace>
  <inkml:trace contextRef="#ctx0" brushRef="#br0" timeOffset="82023.62">5920 13925 5097 0,'0'0'5321'0,"0"0"-3977"0,0 0-272 16,0 0-336-16,0 0-352 0,0 0-320 15,0-6-64-15,0 6-96 32,-4 0 80-32,4 3 16 0,-4 0-8 15,4-3 8-15,0 0 0 16,0 4 48-16,0-4 73 0,0 0 79 0,0 0 152 16,0 0 64-1,0 0-40 1,0 3-128-1,-4 0-120-15,1 9-72 0,-6 5 144 16,-3 8 56-16,-3 7 72 16,-5 6 96-16,-5 6-128 0,1 0-80 15,1 1-48-15,3-1-64 16,3-5-104-16,10-7 8 31,-1-7-8-31,8-3-488 0,0-3-944 0,15-9-1153 16,10-7-2320-16,-1-3-1984 0</inkml:trace>
  <inkml:trace contextRef="#ctx0" brushRef="#br0" timeOffset="82440.25">6167 13925 5857 0,'0'0'2792'0,"0"0"-1479"0,0 0-129 16,0 0-304-1,0 0-80-15,0 0-296 16,0 0-448-16,-36 45 8 0,12-10 320 31,1 6 105-31,-1 3 151 16,4 1-192-16,8-1-216 0,3-3-136 15,5-6-32-15,4-6-64 16,4-6-16-16,17-8-488 0,3-8-384 0,4-7 199 16,0 0 113-1,4-10-96-15,-8-6-168 16,-9-6 624-16,-7 3 216 16,-8-3 824-16,-4 6 80 0,-15 0 233 15,-9 9 79-15,-9 7-664 31,-6 0-168-31,-6 7-64 0,6 9-192 16,3 3-128 0,12 9-424-16,12-9-1744 15,16-2-3386-15</inkml:trace>
  <inkml:trace contextRef="#ctx0" brushRef="#br0" timeOffset="82972.7">7084 14135 5025 0,'0'0'8345'15,"0"0"-6776"-15,0 0-1137 0,0 0-352 16,0 0-80-16,0 0-112 16,0 0-1024-16,39-16-945 15,-15 3-1952 1,8 1-1672-16</inkml:trace>
  <inkml:trace contextRef="#ctx0" brushRef="#br0" timeOffset="83095.08">7518 13198 1536 0,'7'-73'3801'0,"2"10"-3801"0,-1 15-3177 16</inkml:trace>
  <inkml:trace contextRef="#ctx0" brushRef="#br0" timeOffset="83257.83">7506 12125 6369 0,'0'0'1192'0,"0"0"0"0,0 0-223 0,-9-86-233 16,14 61-144 0,11 0-592-16,16 2-88 15,31-11-848-15,-3 8-881 0,-4 0-2816 16</inkml:trace>
  <inkml:trace contextRef="#ctx0" brushRef="#br0" timeOffset="83411.42">7960 11798 960 0,'0'0'6321'16,"0"0"-5409"-16,0 0-136 0,0 0-464 16,0 0-304-16,87-51-8 0,-55 51-104 15,20 10-776-15,-3 9-744 16,-6 3-1337-1</inkml:trace>
  <inkml:trace contextRef="#ctx0" brushRef="#br0" timeOffset="83674.39">8912 12589 4352 0,'0'0'2145'16,"0"0"-1153"-16,0 0-216 16,0 0-776-16,80-35-432 0,-44 25-344 31,-1 1-784-15,6 6-593-16,-5-4 577 15,-4 7 1496-15,-1 0 80 16,-3-3 0-16,4 0-232 0,0-4 104 0,11-15-288 15,6-6-160-15,-6-4 336 16</inkml:trace>
  <inkml:trace contextRef="#ctx0" brushRef="#br0" timeOffset="83843.67">9518 12297 488 0,'0'0'472'16,"64"-159"-32"-16,-8 38 216 0,11-16-24 16,5 4-176-16,0 9-288 15,-8 26-88-15,-17 19-80 0,-7 25 0 16,-15 12-200-1,-6 7-56-15,1-6 256 16,-4-7 200-16,0-9 1040 0,-1 0-887 0,2 0-137 16,2 0-216-16,25-35-240 15,-4 16-1449-15,1 3-327 0</inkml:trace>
  <inkml:trace contextRef="#ctx0" brushRef="#br0" timeOffset="83975.16">10435 10258 4849 0,'0'0'1560'16,"0"0"464"-16,0 0-831 0,-13-79-665 16,13 60-360-1,9-4-168-15,14 1-496 16,25-10-881-16,0 7-1007 16</inkml:trace>
  <inkml:trace contextRef="#ctx0" brushRef="#br0" timeOffset="84115.65">11080 9699 7881 0,'0'0'752'0,"0"0"-432"0,0 0-320 16,0 0-1040 0,88-79-1336-16,-60 69-937 15</inkml:trace>
  <inkml:trace contextRef="#ctx0" brushRef="#br1" timeOffset="89955.66">7115 8547 5049 0,'0'0'1904'0,"0"0"-448"32,0 0-31-32,0 0 351 15,0 0-160-15,0 0-319 0,0-44-569 0,0 44-376 0,0 0-352 16,0 0-56-16,0 5-288 16,0 15 56-16,0 8 248 15,-7 7 40-15,-6 6 96 16,-2 4-88-1,2-4-8-15,2 1-704 0,7-8-681 16,4-2-551 0,0-7-393-16,15-2-671 15,2-14-1689-15</inkml:trace>
  <inkml:trace contextRef="#ctx0" brushRef="#br1" timeOffset="90187.46">7306 8772 6481 0,'0'0'1672'16,"0"0"-920"-16,0 0-488 0,0 0-264 31,0 0 48-31,0 0 265 16,-31 60 663-16,3-24-400 16,0 2-248-16,-4 6 152 0,0-2-96 15,0-1-272-15,4 0-56 0,9-3-48 0,-1-6-8 16,12-1-520-1,8 1-992-15,0-13-673 16,0-6-1095-16</inkml:trace>
  <inkml:trace contextRef="#ctx0" brushRef="#br1" timeOffset="90441.65">7295 9042 4624 0,'0'0'2889'0,"0"0"-1569"0,0 0-912 16,0 0-400-16,0 0-8 15,0 0 857 1,0 0-25-16,-36 86-344 16,27-54-136-16,-2 0-80 15,3-4-72-15,1 1-104 0,2-1-88 16,1-2-8-16,0-8-88 15,4 1-856-15,0-6-840 0,13-6-649 32,-2-4-1744-32</inkml:trace>
  <inkml:trace contextRef="#ctx0" brushRef="#br1" timeOffset="90826.82">7566 8988 4761 0,'0'0'1928'0,"0"0"-288"0,0 0 17 15,0 0 175-15,0 0-240 0,0 0-751 16,0 0-649 0,0 0-192-16,0 0-296 31,-13 29 288-31,2 5 8 15,3 5 8-15,-4 5 80 0,8-3-88 16,0 1 40-16,4-4-40 16,0-3 0-16,4-7-56 0,12-6-24 15,3-5-97 1,6-11-95-16,-1-6-264 16,0 0 432-16,-9-3 104 0,-2-13 72 0,-9 0 192 15,-4-3 344-15,-4 3 121 16,-9 3-217-16,-7 4-168 0,-3 6-168 31,-1 3-176-31,-4 3-112 16,0 19-72-16,0 3-400 15,0 26-1289-15,0-10-2120 0,9-6-3104 0</inkml:trace>
  <inkml:trace contextRef="#ctx0" brushRef="#br1" timeOffset="91463.09">7031 9972 4304 0,'0'0'2057'16,"0"0"-169"-16,0 0 265 16,0 0-137-16,13-73-263 0,-13 67-89 47,0 3-408-47,0 0-488 15,0 3-352-15,0 0-416 0,0 0-72 16,0 12-112-16,0 7 24 0,-9 10 160 15,2 6 8 1,-5 3-8 0,4 3-208-16,3-3-576 0,5-2-1112 0,5-8-2057 15,15-6-480-15,4-9-2159 0</inkml:trace>
  <inkml:trace contextRef="#ctx0" brushRef="#br1" timeOffset="91694.57">7306 10083 8209 0,'0'0'2729'0,"0"0"-713"0,0 0-751 0,0 0-625 15,0 0-416-15,0 0-216 32,0 0 264-32,-75 80 40 15,43-39-88-15,-8 4-32 0,0 2 24 16,-3 7-88-16,-2 0-40 0,6 3-88 15,3-3 0-15,8-6-64 16,8-7-1112-16,16-3-1145 16,4-15-2056-1,0-11-1696-15</inkml:trace>
  <inkml:trace contextRef="#ctx0" brushRef="#br1" timeOffset="91995.53">7095 10563 6105 0,'0'0'2704'0,"0"0"-1079"0,0 0-561 15,0 0-560-15,0 0-376 16,-4 41 184-16,-7-12 168 0,-2 9-112 16,2 0 56-16,3 6-87 15,0-3-177 1,-1 4-64-16,6-4-96 0,-1-6-120 16,4-3-1289-16,0-7-1175 15,0-12-2041-15</inkml:trace>
  <inkml:trace contextRef="#ctx0" brushRef="#br1" timeOffset="92412.02">7359 10426 5329 0,'0'0'2192'0,"0"0"-656"0,0 0-487 16,0 0-185-16,0 0-432 16,0 0-424-16,0 0 96 0,-28 89 392 15,12-44 16-15,0-1 48 32,-1 1 24-32,6-1-95 0,3-2-281 0,4-8-144 15,4-2-64-15,0-3 8 16,12-10-8-16,8-3-8 0,8-10-192 15,0-6-233-15,4 0 153 16,-5-13-24 0,-7-3 304-1,-7-2 72-15,-13-2 312 16,0 1 665-16,-17 0 335 16,-3 3-752-16,-12 7-240 0,-4 5-208 15,1 4-136-15,3 4-48 16,0 12-128-16,0 28-840 31,12-6-1385-31,8-3-2632 0</inkml:trace>
  <inkml:trace contextRef="#ctx0" brushRef="#br1" timeOffset="92997.21">6977 11608 8649 0,'0'0'2385'16,"0"0"-569"-16,0 0-672 15,0 0-431-15,0 0-425 0,0 0-272 16,0 0 40-16,-13 82 376 0,5-37-136 31,4-1-144-31,1 0-72 0,-2 4-64 16,5-7-16-16,0-3-480 16,12-3-1257-16,9-9-1399 15,2-14-1401-15</inkml:trace>
  <inkml:trace contextRef="#ctx0" brushRef="#br1" timeOffset="93235.18">7379 11826 7257 0,'0'0'4881'0,"0"0"-3473"0,0 0-359 16,0 0-377-16,0 0-392 31,0 0-120-31,0 0 352 0,-92 86 280 0,44-41-320 15,-4 2 24-15,1 10 40 16,-5-3-279-16,4 4-105 16,4-1-104-16,0-3-48 0,12 3-561 15,1 10-943 1,11-10-2585-16,7-10-3032 16</inkml:trace>
  <inkml:trace contextRef="#ctx0" brushRef="#br1" timeOffset="93651.8">7171 12395 8977 0,'0'0'4145'16,"0"0"-3072"-16,0 0-529 31,0 0-520-31,0 0 32 0,-16 60 600 16,1-15 152-16,-2 9-424 31,2 6-208-31,7 0-40 0,-5 0-32 16,6-2-96-16,3-7-8 0,0-10-256 15,4-6-584-15,0-7-944 16,12-15-993-16,4-7-1816 0,7-6-2247 0</inkml:trace>
  <inkml:trace contextRef="#ctx0" brushRef="#br1" timeOffset="93999.37">7514 12382 8281 0,'0'0'4305'0,"0"0"-2832"0,0 0-945 0,0 0-480 16,0 0-32-16,0 0 672 16,-75 118-88-16,42-68-192 15,6 11-16-15,7-4-88 0,-1 0-112 32,14-6-128-32,3-10-48 0,4-6-16 15,11-9-40-15,13-11-240 16,8-5-168-16,0-7-112 0,4-3-104 15,-8-6 256-15,-8-7 312 0,-12-3 96 16,-4 3 216 0,-4-2 400-16,-8-1 240 0,-12 6-328 15,-8 1-392-15,-4 9-136 16,-4 0-8-16,0 3-48 16,-7 29-168-16,11-7-1464 0,4-3-3553 15</inkml:trace>
  <inkml:trace contextRef="#ctx0" brushRef="#br1" timeOffset="94869.1">7095 13687 7761 0,'0'0'2881'0,"0"0"-1497"0,0 0-368 47,0 0-144-47,0 0-7 15,0 0-265-15,0 0-392 0,-11 13-208 0,3 16 8 16,-1 12 368-16,-2 3-104 16,-5 4-152-16,4 2-48 15,0-5-64 1,4-4-8-16,3-6-880 0,5 0-1297 16,21-9-2160-16,-1-11-1048 0</inkml:trace>
  <inkml:trace contextRef="#ctx0" brushRef="#br1" timeOffset="95085.22">7422 13903 10362 0,'0'0'2336'16,"0"0"-1384"-16,0 0-199 15,0 0-113-15,0 0 56 0,-112 70-112 31,77-42-224-31,-1 7-72 16,0 4-136-16,-8-2-80 0,8-2 8 16,4 1-80-16,4-5-56 0,13-2-888 15,7-1-1385-15,3-5-2239 0,5-8-2866 16</inkml:trace>
  <inkml:trace contextRef="#ctx0" brushRef="#br1" timeOffset="95517.62">7347 14201 10970 0,'0'0'2944'0,"0"0"-1335"15,0 0-593-15,0 0-544 0,0 0-296 16,0 0-176-16,-9 35 0 0,-2-3 96 31,-1 9 0-31,0 4-40 0,-4 6-8 32,4-4-40-32,4-2-8 15,-4-7-192-15,7-3-592 0,5-10-1048 16,9-6-1081-16,7-9-2440 0</inkml:trace>
  <inkml:trace contextRef="#ctx0" brushRef="#br1" timeOffset="95903.2">7613 14125 8489 0,'0'0'3977'15,"0"0"-2889"-15,0 0-399 16,0 0-433-16,0 0-128 0,0 0 192 16,-47 76-32-16,31-37-8 15,-5-2-88-15,6 8 56 0,3-7-64 16,4 0-72 15,4-6-96-31,4-7-16 16,0-5 0-16,4-11-216 0,16-3-528 15,4-6 24-15,4 0 248 16,0-15-161-16,-1-5-63 16,-11 1 208-16,-12 1 488 0,-4-2 440 15,0 8 520 1,-15 2-87-16,-13 10-529 0,0 0-80 16,-4 7-216-16,-4 11-48 0,8 17-312 15,4-3-1817-15,17-6-4304 16</inkml:trace>
  <inkml:trace contextRef="#ctx0" brushRef="#br1" timeOffset="109435.54">8749 8518 1480 0,'0'0'1144'15,"0"0"1185"-15,0 0-905 16,0 0-120-16,-20-63-112 15,20 53 321-15,-4-3 79 0,4 10-440 16,0 0 121-16,0 0-273 16,-4 3-440-16,4 0-368 0,0 0-192 15,0 0-72 1,0 6-176-16,0 10-136 16,-4 6 384-16,0 10 8 0,-3 9 72 15,3 1-72-15,-5-1 112 16,1 0-120-16,1-2 0 0,7-4-472 0,-4-1-929 31,4 4-951-31,11-9-809 16,6-10-1952-16</inkml:trace>
  <inkml:trace contextRef="#ctx0" brushRef="#br1" timeOffset="109720.55">9211 8515 6833 0,'0'0'2008'0,"0"0"-207"0,0 0-641 16,0 0-216-16,0 0 0 15,0 0-311-15,-8-9-633 0,-12 24 88 16,-12 11-48 0,-7 9 328-16,-10 6-128 15,-2 10-16-15,-5 0-64 0,4 3-16 16,0-1-56-16,5-2 0 15,3-6-48-15,12-4-40 16,0-3-8-16,13-6-768 31,2-7-817-31,9 4-991 16,8-10-529-16,0-10-1992 0</inkml:trace>
  <inkml:trace contextRef="#ctx0" brushRef="#br1" timeOffset="110206.4">9147 8763 6785 0,'0'0'2192'15,"0"0"-727"-15,0 0-769 0,0 0-408 0,0 0-288 16,0 0 152-16,-15 63 976 0,2-25-80 16,2 4-415-16,2-1-297 0,-2-3 120 31,3-3-88-31,4-4-192 15,0 4-120-15,4-3-56 0,-5-6 0 16,5 2-16-16,0-6-672 16,0 1-873-1,17-7-599-15,-2-7-761 16,2-9-1744-16</inkml:trace>
  <inkml:trace contextRef="#ctx0" brushRef="#br1" timeOffset="110623.28">9506 8690 5449 0,'0'0'1848'16,"0"0"-152"-16,0 0-279 0,0 0-433 0,0 0-160 15,0 0-544-15,0 0-264 16,-20 41-16-1,-4-3 600 1,-4 13-144-16,0 6 81 16,1 4-81-16,-1-5-160 15,8 1-64-15,12-2-104 0,4-11-128 16,4-2 0-16,12-11-80 31,12-9-16-31,8-6 24 0,7-6-32 0,1-10 104 16,-3-3 320-16,-6-14-32 15,-15-8 48-15,-8-4-176 0,-8 1 248 16,-4-3 120-16,-20 2-128 0,-8 6-112 16,0 8-232-16,-8 8-56 15,1 7-120 1,-2 4-240-16,2 21-840 16,-1 26-1329-16,4-7-2360 15,8-3-2928-15</inkml:trace>
  <inkml:trace contextRef="#ctx0" brushRef="#br1" timeOffset="111271.61">8709 9753 4761 0,'0'0'1160'0,"0"0"288"0,0 0-144 16,0 0 121-16,0 0 431 0,0 0-72 0,-31-72-183 16,31 68-417-1,0 4-464-15,0 0-376 16,0 0-344-16,0 0-16 15,0 10-136-15,0 12 0 16,0 9 152-16,0 11 8 0,-4 9 88 31,4 3-16-31,-4-1-64 0,4-5-8 16,0-3-8 0,0-4-264-16,0-3-888 15,11 0-1273-15,5-12-1920 16,4-10-1320-16</inkml:trace>
  <inkml:trace contextRef="#ctx0" brushRef="#br1" timeOffset="111525.46">9207 9801 6937 0,'0'0'4001'16,"0"0"-2121"-16,0 0-944 15,0 0-647-15,0 0-89 0,0 0 16 31,-43 38 112-31,6 0 416 16,-2 10-128-16,-9 6-272 16,8 3 32-16,-11 10-136 15,-5 15-144-15,4-3-16 0,8-8-80 16,8-8 0-16,16-15 0 0,-4 6 0 31,4-1-232-31,8-8-800 0,12-10-1249 16,0-13-2007-16,4-12-425 15</inkml:trace>
  <inkml:trace contextRef="#ctx0" brushRef="#br1" timeOffset="112142.59">9116 10236 7137 0,'0'0'2617'15,"0"0"-225"1,0 0-295-16,0 0-753 15,0 0-840-15,0 0-504 0,0 0-64 16,-36 79 64-16,19-28 320 16,6 12-136-16,-5 1-32 0,8-4-136 15,0 4 64-15,4-10-64 16,0-7-16 0,1-2 0-1,3-4-344 1,0-9-696-16,11 0-1201 0,5-10-991 0,0-12-1289 15</inkml:trace>
  <inkml:trace contextRef="#ctx0" brushRef="#br1" timeOffset="112590.47">9546 10233 5961 0,'0'0'2360'0,"0"0"-47"0,0 0-905 16,0 0-352-16,0 0-152 15,0 0-463-15,-36 22-297 0,8 10 88 16,-7 12 256-16,-1 7-48 16,-1 9-32-16,1 4-120 31,12 2 0-16,5-5-56-15,3-4-80 0,16-3-104 16,0-9-32-16,8-8-8 0,15-5-8 16,13-10-88-16,5-6-216 0,2-12-232 15,-2-4 72-15,-6-13 464 32,-7-6 0-32,-12-10 176 15,-12-3 160-15,-4 1 240 0,-12-4 32 16,-12 0-152-16,-8 9-208 0,0 11-184 15,0 8 48-15,1 7-112 16,3 0-104 0,3 16-224-16,-3 25-1016 15,9-3-1297-15,7-2-3848 0</inkml:trace>
  <inkml:trace contextRef="#ctx0" brushRef="#br1" timeOffset="113577.31">8781 11808 2664 0,'0'0'1864'0,"0"0"-119"0,0 0 463 16,0 0-127-16,0-73-153 16,-4 60-424-16,4 3 57 0,0 7-169 15,0 0-328 1,0 3-528 0,-4 0-504-16,4 0-32 0,0 16-224 0,-4 9-8 15,0 17 232-15,0 8 96 16,0 11-16-16,-4 2-80 0,4 4 8 15,-4-7-8-15,5 0-416 32,-2-2-1048-32,5-4-1281 0,8-13-2072 15,8-16-3104-15</inkml:trace>
  <inkml:trace contextRef="#ctx0" brushRef="#br1" timeOffset="113862.43">9295 11890 7961 0,'0'0'2433'16,"0"0"-737"0,0 0-712-1,0 0-224-15,0 0-431 0,0 0 31 16,-116 92 336-16,64-38-80 0,-19 16 56 15,-13 19-168-15,-16 13-88 16,9 5-168 0,7-11-96-16,20-7-104 31,25-26-48-31,14-9-144 0,10-13-920 16,2 1-1128-16,6-8-2089 15,3-5-1361-15</inkml:trace>
  <inkml:trace contextRef="#ctx0" brushRef="#br1" timeOffset="114395.09">9132 12471 6481 0,'0'0'2184'0,"0"0"-271"0,0 0-369 16,0 0 168-16,0 0-119 16,0-63-345-16,0 63-480 0,0 0-400 31,0 0-368-31,-13 22-144 15,-7 22 144-15,-3 7 192 16,-5 13 64 0,0 2-96-16,4-6-48 0,0 4 8 15,5-4-16-15,2-6-40 0,2-3-64 16,11-9 0-16,-1-7-312 0,5-7-816 31,28-9-800-31,0-6-761 16,8-13-2312-1</inkml:trace>
  <inkml:trace contextRef="#ctx0" brushRef="#br1" timeOffset="114749.19">9503 12478 10658 0,'0'0'2504'16,"0"0"-1736"-16,0 0-720 0,0 0 217 15,0 0 343-15,-92 111-112 16,64-57-224-16,0 6 16 31,4 0 24-31,7 0-72 0,10-3-160 16,3-5-8-16,4-8-64 16,11-9-8-16,13-6-24 0,1-11-248 0,6-5-208 0,-3-13-80 31,0 0 384-31,-3-6 56 15,-10-13 120-15,-7-4 216 16,-8-5 120-16,0-1 416 0,-20 4 192 16,-11 3-344-1,-10 9-320-15,-2 10-192 0,-6 3-88 0,2 6-48 16,11 17-96 0,8 21-1024-16,12-6-1649 15,12-6-3968-15</inkml:trace>
  <inkml:trace contextRef="#ctx0" brushRef="#br1" timeOffset="123000.3">8713 13694 2784 0,'0'0'5377'16,"0"-10"-3784"-16,0 3-129 0,0 7-272 15,0 0-384-15,-4 0-264 31,4 0-304-31,-3 10-240 0,-1 12-56 16,-1 10 56-16,-3 6 8 31,0 6 0-31,-3 4 8 0,2-3 32 16,-2-4-48-16,3-6 0 0,3-4-544 16,5 1-816-16,5-10-1072 15,10-5-641-15,9-11-1872 0</inkml:trace>
  <inkml:trace contextRef="#ctx0" brushRef="#br1" timeOffset="123231.7">9080 13887 5937 0,'0'0'5529'0,"0"0"-3953"15,0 0-1088-15,0 0-416 0,0 0 112 16,-88 64 345-16,45-26 63 0,-6 9-144 0,1 4-240 15,5 3-16-15,-5 3-104 16,8 0-80 0,0 0-8-16,12-3-24 15,4-6-712-15,17 3-857 16,3-13-1543-16,4-16-3130 0</inkml:trace>
  <inkml:trace contextRef="#ctx0" brushRef="#br1" timeOffset="123601.33">9020 14195 8689 0,'0'0'2833'0,"0"0"-753"16,0 0-335-16,0 0-681 15,0 0-392-15,0 0-472 0,0 0-200 16,-11 32 0-16,-2 3 72 15,-2 10 8-15,2-1 0 0,1 3-32 16,0-2 24 0,4-4-72-16,4-3 0 15,0-3-40-15,4-6-632 0,0-4-728 16,8-3-1033-16,12-12-1592 16,0-7-263-16</inkml:trace>
  <inkml:trace contextRef="#ctx0" brushRef="#br1" timeOffset="124017.31">9406 13947 7617 0,'0'0'3113'15,"0"0"-937"-15,0 0-927 16,0 0-665-16,0 0-256 15,0 0-328-15,0 0 0 0,-43 86 112 16,18-35 112-16,1 9 96 16,1 4-64-1,3-1 8-15,5-2-128 16,6-7-32-16,5-7-104 0,4-5 0 16,4-10-8-16,20-14-8 0,4-2-120 15,8-9-416-15,3-7-48 16,-2-7 112-16,-5-9 232 15,-9-6 256 1,-14-4 176-16,-9 1 152 16,0 0 760-1,-25 6-336-15,-6 3-240 0,-9 10-264 16,-8 6-152-16,4 0 24 31,4 15-120-31,8 8-80 0,28 15-880 16,4-3-1344-16,12-10-3082 0</inkml:trace>
  <inkml:trace contextRef="#ctx0" brushRef="#br1" timeOffset="124919.38">10701 13764 8585 0,'0'0'2369'0,"0"0"-281"16,0 0-831-16,0 0-329 16,0 0-288-16,0 0-440 15,0 0-200-15,0 0-24 16,-36 94 24-16,25-43 112 0,-1 0-112 16,3 0 16-16,2-7-16 15,7-2-512-15,0-4-856 0,11-7-953 16,13-8-384-1,4-11-1391-15</inkml:trace>
  <inkml:trace contextRef="#ctx0" brushRef="#br1" timeOffset="125119.89">10972 14023 8025 0,'0'0'4993'0,"0"0"-4233"16,0 0-712-16,0 0 128 15,0 0 689-15,-96 80-105 0,53-39-408 16,-1 10-48-16,-7 3-72 0,2 4-104 16,2 1-56-1,3-1-72-15,8-5-160 16,8-1-648-16,8-2-1105 0,16-15-1327 16,4-13-2073-16</inkml:trace>
  <inkml:trace contextRef="#ctx0" brushRef="#br1" timeOffset="125358.33">10976 14265 10114 0,'0'0'2520'15,"0"0"-1472"-15,0 0-231 16,0 0-505-16,0 0-296 0,0 0 56 15,-40 76 384-15,20-34-80 16,1 2-192-16,-2 4-96 0,6-1 24 16,3 1-112-16,4 0-72 15,4-7-960-15,4-10-1129 16,8-5-1952-16,8-17-1984 16</inkml:trace>
  <inkml:trace contextRef="#ctx0" brushRef="#br1" timeOffset="125743.39">11307 14189 8737 0,'0'0'2945'0,"0"0"-985"0,0 0-767 15,0 0-161-15,0 0-520 16,0 0-512-1,0 0 80 1,-36 44-16-16,16-9 144 0,1 4 32 0,2 5-112 16,2 0 0-16,6 1-112 0,5-4 0 15,4-3-8-15,4-6-8 16,12-4-144-16,5-9-280 31,6-6-280-31,1-6-176 0,0-7 120 16,0-4 279-16,-4-9 481 15,-13-5 169-15,-2-1 351 16,-9-1 512-16,0 1 88 0,-20 6-352 16,-8 1-488-16,-8 9-168 31,-3 3-112-31,-2 0 0 16,-2 6-152-16,-2 13-1064 0,10 0-3017 15,10-9-5625-15</inkml:trace>
  <inkml:trace contextRef="#ctx0" brushRef="#br1" timeOffset="126394.63">10992 11687 6905 0,'0'0'1720'16,"0"0"9"-16,0 0 7 15,0 0 40-15,0 0-399 0,4-51-929 16,-4 54-448-16,0 19-376 31,0 17 240-31,-11 18 136 16,-2 3 0-16,-2 10 96 16,-6-3-96-16,6-4-584 0,-2 4-105 15,6-4-815-15,11 1-1064 16,0-17-457-16,11-18-2200 15</inkml:trace>
  <inkml:trace contextRef="#ctx0" brushRef="#br1" timeOffset="126626.69">11367 11919 7737 0,'0'0'2257'15,"0"0"-337"1,0 0-1280-1,0 0-448-15,0 0-128 0,0 0 344 16,-107 85 72 0,66-40-200-16,-2 6-23 15,-2 3-17-15,2 0-128 0,3 0-40 32,0 3-72-32,8 0-88 15,5 0-801-15,-1 10-1127 0,11-13-1233 16,6-13-2848-16</inkml:trace>
  <inkml:trace contextRef="#ctx0" brushRef="#br1" timeOffset="126995.63">11120 12560 7633 0,'0'0'2753'16,"0"0"-313"-16,0 0-639 31,0 0-841-31,0 0-544 0,0 0-416 15,-12 35 0-15,0 0 352 16,-4 9-144-16,0 4-88 16,0-1-64-16,4 1-56 0,0 0 56 15,4-7-56-15,0 0-200 16,4-6-936-16,4 4-1425 16,0-11-695-16,4-12-1521 0</inkml:trace>
  <inkml:trace contextRef="#ctx0" brushRef="#br1" timeOffset="127381.06">11454 12478 4785 0,'0'0'1832'0,"0"0"-416"16,0 0 257-16,0 0 79 15,0 0-424-15,0 0-696 0,0 0-240 16,0 0-392-16,-3 6 0 16,-18 32 8-16,-3 6 112 15,5 11-7-15,-1-5 55 0,4 4-72 16,8-6-8-16,4-7-80 31,4-6-8-31,7-6 0 0,14-7-80 0,3-6-16 0,8-10 24 16,-1-6-137-16,-3 0 89 15,-3-6 120-15,-10-13 80 0,-11-3 121 16,-4-4 55-16,0-6 448 31,-24 1-72-31,1 5-264 0,-9 7-200 16,0 10-72 0,-5 9-96-16,5 0 0 15,1 22-400-15,11 16-816 16,8 0-1233-16,8-6-2432 0</inkml:trace>
  <inkml:trace contextRef="#ctx0" brushRef="#br1" timeOffset="128414.55">10957 9944 3696 0,'0'0'1561'16,"0"0"1663"-16,0 0-1007 0,0 0-841 15,0 0 184-15,0 0-279 0,3-38-441 16,-3 38-528-16,0 6-312 0,0 13-336 31,-7 13 184-31,-10 12 152 16,2 10 8-16,-5 3 64 16,-1 1-72-16,6-1 8 0,-1-7-8 15,8-2-992-15,8-7-897 0,20-9-1063 0,8-10-1161 16,4-15-1607-16</inkml:trace>
  <inkml:trace contextRef="#ctx0" brushRef="#br1" timeOffset="128614.6">11283 10023 3928 0,'0'0'4457'0,"0"0"-1760"31,0 0-521-31,0 0-1440 16,0 0-575-16,0 0-161 0,0 0-337 15,0 0 337-15,-72 76 505 16,33-28-121 0,-6 9-232-16,2 7-80 0,-1 3-64 15,0-1-8 1,12 4-24-16,4-4-1137 16,8 4-1039-16,8-16-977 15,9-19-2776-15</inkml:trace>
  <inkml:trace contextRef="#ctx0" brushRef="#br1" timeOffset="129630.9">11187 10468 5169 0,'0'0'1768'16,"0"0"128"0,0 0-519-16,0 0 31 15,0 0 344-15,0 0-407 16,0-54-537-16,0 54-632 0,0 3-176 15,-4 22-384-15,-11 10 384 32,-5 13 80-17,3 9 144-15,-2 0-144 0,3-3-8 16,4-3-64-16,-1-3-8 16,6-7 0-16,3-3-784 0,4-3-761 15,4-6-551-15,16-7-433 16,-5-13-1648-16</inkml:trace>
  <inkml:trace contextRef="#ctx0" brushRef="#br1" timeOffset="130000.66">11498 10360 6001 0,'0'0'2312'31,"0"0"-567"-31,0 0-881 15,0 0-696-15,0 0-160 16,0 0-8-16,-51 76 600 0,27-22-240 16,-4 3-184-16,7 0-48 31,6 0-120-31,2-3 88 0,6-9-88 16,7-4 24-16,0-6-32 0,16-10-176 15,3-6-8-15,9-9-352 0,0-10 72 16,4 0 392-16,-12-7 72 15,-4-11 120-15,-7-5 88 16,-9-5 280-16,-5-1 256 16,-18 4 48-16,-5 2-127 31,-8 8-257-31,-5 5-296 0,6 10-112 16,-1 0-72-16,12 23-785 15,8-1-1967-15,13 0-2665 0</inkml:trace>
  <inkml:trace contextRef="#ctx0" brushRef="#br1" timeOffset="130972.32">11052 8556 4456 0,'0'0'1393'0,"0"0"215"0,0 0-544 16,0 0-55-16,0 0-73 15,0-18-64 1,0 18-312-16,0 0-480 16,0 0-80-16,0 5-224 15,-4 12 152-15,-4 5 72 0,-4 6 16 16,4 7 40-16,-8 0-40 15,4 0 64-15,1 0-80 0,2 0-336 16,5-6-912 0,4-4-393-16,20-3-455 15,12-9-81 1,4-10-791-16</inkml:trace>
  <inkml:trace contextRef="#ctx0" brushRef="#br1" timeOffset="131172.87">11447 8651 5577 0,'0'0'1504'16,"0"0"-24"-16,0 0-615 0,0 0-433 0,0 0-176 0,0 0-128 15,0 0 160 1,-69 52 152-16,34-17-136 16,-1 2-112-16,-8 5-72 15,9-1 40-15,-6 0-16 16,5 4-136-16,1-4 8 15,-1 0-16 1,4-3-784-16,4 4-784 16,4-14-665-16,9-5-864 0</inkml:trace>
  <inkml:trace contextRef="#ctx0" brushRef="#br1" timeOffset="131605.07">11402 8918 4929 0,'0'0'1408'0,"0"0"440"0,0 0-567 16,0 0 143-16,0 0-80 15,0 0-760-15,0 0-584 16,-4 0-440-16,-7 26 440 0,-9 5 312 15,4 11-56-15,-4-1-80 16,4 0-104-16,0 4 8 16,0-4-80-16,4 0-112 15,1-6-600-15,6-3-800 16,5-4-329-16,0-5-671 0,8-10-489 16</inkml:trace>
  <inkml:trace contextRef="#ctx0" brushRef="#br1" timeOffset="132021.51">11681 8899 3624 0,'0'0'1048'0,"0"0"521"0,0 0-561 16,0 0-456-16,0 0 88 0,0 0-48 15,0 0-592-15,0 0-16 0,13-16-120 16,-30 36 136-16,-7 11 985 16,-8 7-105-1,4 4-256 1,1-5-184-16,-1 8-184 0,8-7-112 16,9 0-48-16,2-3-96 0,9-6-80 0,0-4 32 15,4-6-152-15,16-9 88 31,8-7 112-31,4-3 152 32,0 0 64-32,-4-13-72 0,-4-6 88 0,-13 0-184 15,-11-6 208-15,0 5 32 16,-7 5 72-16,-14 2 40 0,-7 10-319 0,0 3-81 16,-7 9-257-16,3 20-455 31,-12 22-1000-31,13-3-1081 0,10-11-3280 15</inkml:trace>
  <inkml:trace contextRef="#ctx0" brushRef="#br1" timeOffset="148334.14">18264 8874 3344 0,'0'-10'4609'0,"0"4"-2624"0,0-1-649 16,0 1-640-16,0 0 328 15,-4-1-64-15,-8 4-263 0,-4 0-273 47,-5 0-208-47,-7 3-104 0,-7 0 16 16,-9 0 0-16,5 13-32 0,-2-4-16 15,9 1-16-15,4 3-64 16,9-4 0-16,3 4-72 0,8 0-8 16,0 2-48-1,8 5-16-15,0 2-16 16,8 3 64-16,16 4-32 0,12-1 24 15,7 1-24-15,9 6 80 16,4-1-48-16,-5 1-8 0,2 4-96 16,-9-2 88-16,-12 5 0 31,-9-1 48-31,-7 7 0 0,-16-7 64 0,0 0 0 16,-12-2 0-16,-11-11 16 0,-9-6 144 15,-13-9 368-15,-6-7 248 16,-5-6-40-16,-3 0-32 0,-1-22-216 31,4-6-304-31,12-11-112 16,12-8-72-1,16-4-544-15,28-9-1224 0,16 12-2321 16,12 13-1720-16</inkml:trace>
  <inkml:trace contextRef="#ctx0" brushRef="#br1" timeOffset="148766.37">18606 8997 7345 0,'0'0'1992'15,"0"0"713"-15,0 0-913 0,0 0-751 16,0 0-497-16,0 0-512 15,0-3-32-15,-4 26-248 16,-3 11 248-16,-1 14 16 0,3 6-16 31,5 0 0-31,0 0 8 16,9-6-8-16,6-4-8 0,9-5-48 16,8-8-96-16,8-12-48 15,0-12-176-15,7-7 304 0,-7-13 72 16,-3-19 480-1,-10-12 64-15,-7-7 112 16,-12-7 200-16,-8 1-112 16,0 1-168-16,-12 4 33 0,-4 15-81 0,0 5-96 15,0 12-232-15,8 11-200 16,0 6-80 0,5 3-1385-16,3 29-3008 31,0 2 289-31,0 1-2138 0</inkml:trace>
  <inkml:trace contextRef="#ctx0" brushRef="#br1" timeOffset="149453.01">19113 9036 10026 0,'0'0'1664'0,"0"0"-744"16,0 0 16 0,0 0 385-16,0 0-193 15,0 0-480-15,0 0-648 0,0 0-264 16,0 0-40-16,75 0 200 0,-59 32 104 16,0 12 0-16,-9 4-24 0,2 6-128 46,-9 0-104-46,0-4 0 16,-9-5-16-16,2-10-32 0,-5-7 128 16,3-12 24-16,6-9 8 15,-1-7 144-15,4 0 152 0,0-26 440 16,0-9-496-16,16-25-96 16,3 0-80-1,13-11 80-15,5 5 16 0,-5 15-16 16,0 4 120-16,-4 15 152 0,-13 13-72 15,-3 16-200-15,0 3-88 0,-4 15-528 32,3 20 592-32,2 7 24 15,-5 5 48-15,-1 10-40 16,-3-3 56 0,-4-3-64-16,0-6-144 0,0-7-32 15,0-13-288-15,0-12 7 0,-4-10 457 16,4-3 24-16,0-22 889 15,0-13-713 1,9-29-200-16,27-22-296 16,3 7 8-16,6 6 40 15,-9 20-81-15,-9 21 329 0,-3 3 457 16,-4 7-33-16,0 12 8 16,-4 10-432-16,0 7-152 0,3 18-40 15,-2 13 192 1,2 10 88-16,-10 18-32 15,-2 20 0-15,-7 16 16 0,0 6-24 16,-3-19-48-16,3-13-128 0,0-32-1313 16,0-18-2816-16</inkml:trace>
  <inkml:trace contextRef="#ctx0" brushRef="#br1" timeOffset="150123.81">20949 8915 11498 0,'0'0'2056'0,"0"0"-511"15,0 0-513-15,0 0-528 0,0 0-296 16,0 0-192-1,-107 23 24-15,62 8-40 16,2 10-8-16,11 0-168 0,8 4-64 16,12-7-200-16,12-3-312 15,0-3-88 17,12-13 55-32,16-6-439 0,8-13 736 15,8 0 488-15,-1-16 184 16,6-16-88-16,-10-9 112 0,-3-4-208 15,-12-5 280-15,-9 2 232 16,-6 7 505-16,-9 9-9 16,0 10-480-16,0 6-176 0,0 9-88 15,4 1-128-15,8 0-136 16,16-1-1208-16,15-6-385 16,26 1 345-16,-2-7-16 0,8-4 520 15,2-5 432-15,-21-3 312 16,2-4 104-16,-13-1 744 15,-17 5 544 1,-17 12 209 0,-7 3 271-16,-4 6-888 15,-11 1-408-15,-10 6-384 0,-11-1-192 16,-3 4-40-16,-12 0 40 16,2 16-16-1,2 13 8 1,2 6 8-16,13 9 0 0,1 7 8 15,15 22 72-15,8 16-24 0,8 28 16 0,20 11-64 16,8 8 8-16,-4-6 32 16,-13-13-48-16,-2-6 72 15,-13-2-72-15,0-8-8 0,-21-5-312 32,-3-20-400-32,5-19-872 15,-13-7-809-15,8-14-567 0,0-18-1609 0</inkml:trace>
  <inkml:trace contextRef="#ctx0" brushRef="#br1" timeOffset="150317.79">21061 9594 12322 0,'0'0'2553'0,"0"0"-1089"15,0 0-816-15,107-47-200 16,-39 38 144-16,32 5-128 15,16 4-304 1,-6 0-87-16,-18 6-73 0,-8 1-665 16,-37-4-2087-16,-6-3-6754 0</inkml:trace>
  <inkml:trace contextRef="#ctx0" brushRef="#br1" timeOffset="150979.26">22825 8226 9498 0,'0'0'2704'0,"0"0"-1200"0,0 0-791 31,0 0-297-31,0 0-136 16,0 0-280-16,0 0 0 16,-67 146 560-16,24-44-64 15,2 12-224-15,9 1-136 0,17-14-24 31,6-15-16-31,9-20-80 0,0-12-16 16,5-13 0-16,3-6-8 16,11 7 0-16,1-1-200 0,12-3-152 0,8-6-384 15,12-13-881-15,32-19-671 0,-13-7-1009 16,-7-15-3824-16</inkml:trace>
  <inkml:trace contextRef="#ctx0" brushRef="#br1" timeOffset="151495.76">22511 8797 8065 0,'0'0'2713'16,"0"0"-1353"-1,0 0-376-15,0 0 57 16,0 0 119-16,0 0-200 15,8 0-360-15,23 0-376 0,42-9 48 16,38-7 272 0,12-3-240-16,-11 4-120 0,-33 8-176 15,-38 4-16-15,-9 0-384 16,-8 3-1032-16,-9 0-952 16,-3 0-2193-16,-12 0-2673 0</inkml:trace>
  <inkml:trace contextRef="#ctx0" brushRef="#br1" timeOffset="152097.01">23209 8721 5977 0,'0'0'4785'31,"0"0"-2905"-31,0 0-79 0,0 0-377 15,0 0-320-15,0 0-704 16,0 0-400-16,7-3-384 0,-11 41 192 16,-4 10 192-1,8 9 0 1,0-3 0-16,8 0-256 0,12-9-344 16,8-10-24-16,-4-10 144 0,4-13-369 15,0-12 145-15,0 0 704 0,-4-18 448 16,-1-17-360-16,-3-6 209 15,-4-11-17-15,-4-5-168 0,0 0-24 32,-3 6 40-32,-2 7 48 15,-3 12 280-15,0 13 48 16,0 13-256-16,-4 6-248 16,4 3-520-16,0 19-56 0,4 10 440 15,4 12 136-15,-1 1-8 31,6-1 8-31,-2 1-144 0,-2-7-336 16,2-10 15-16,-2-9 33 16,-2-6 24-16,2-6-120 0,-2-7 264 0,1-7 264 15,8-15 560 1,-3-10-408 0,6-6 592-16,1-9-103 15,0-11-265-15,-9 1-120 0,2 3 240 0,-9 0 104 16,-8 16 192-16,0 6-224 15,0 13-176 1,0 10-104-16,-8 9-288 16,-5 0-128-16,-2 13-592 31,-1 12-448-31,12 22-1273 0,4-2-1784 16,0-10-736-16</inkml:trace>
  <inkml:trace contextRef="#ctx0" brushRef="#br1" timeOffset="152466.78">24288 8686 8505 0,'0'0'2049'0,"0"0"-505"0,0 0-728 16,0 0-224-16,0 0-96 16,-100 4-239-1,68 21-97 1,0 7-144-1,4 12-16-15,13 1 0 0,3 2-48 16,12-2-184-16,4-4-425 16,15-6-503-16,13-10 160 0,9-9-8 0,6-10 232 15,5-6 776-15,4-9 208 32,-9-16 528-32,-2-7 312 0,-17-13 136 15,-9-2 217-15,-19-4 15 16,0 0-64-16,-15 4-696 0,-13 6-224 15,-8 5-8-15,-1 14-216 0,-6 9-208 16,-1 13-128 0,0 0-784-16,4 42-768 0,12-4-2233 15,8 0-1784-15</inkml:trace>
  <inkml:trace contextRef="#ctx0" brushRef="#br1" timeOffset="152914.71">25638 8366 10098 0,'0'0'2200'15,"0"0"-872"-15,0 0-719 0,0 0-329 16,0 0-280-16,-87 54 160 16,39-13-32-16,-4 13-56 15,8 3-64 1,5 7-8-16,7-1 0 0,12-2-168 16,12-11-705-1,4-5-71-15,4-14 112 0,4-8 160 16,12-14 184-16,8-9 80 31,-4-3 408-31,-1-19 552 16,-2-13 560-16,-6-6 344 0,-11-10-231 15,0-7-305-15,-24 1-376 16,-8 1-176-16,-3 4-72 0,-9 8-64 0,5 16-80 16,2 6-152-16,14 12-48 0,6 10-904 31,13 0-1633-31,16 22-1703 15,16 0 327-15,8-2-1136 0</inkml:trace>
  <inkml:trace contextRef="#ctx0" brushRef="#br1" timeOffset="153253.37">25858 8543 8953 0,'0'0'1945'15,"0"0"-1329"-15,0 0-616 16,0 0 0-16,0 0 96 0,-108 86 120 15,80-44-112 17,9 2-104-32,10 4-64 15,9-1-896-15,13-2-617 0,15-10-135 16,7-7 312-16,9-12 576 16,0-10 296-16,3-6 528 0,-7-12 696 15,-12-17 256-15,-4-9 888 16,-16-9 129-16,-8-4 15 15,-12-4-1040-15,-16-2-39 16,-11 7-9-16,-10 5-376 0,2 10-216 16,-1 10-232-16,12 15-72 15,4 7-176-15,12 3-1360 0,20 23-905 16,9-1-1888-16,10-3-1328 16</inkml:trace>
  <inkml:trace contextRef="#ctx0" brushRef="#br1" timeOffset="153516.57">26212 8201 7313 0,'0'0'2297'0,"0"0"-113"0,8-80-16 16,-8 61-447-16,0 7-89 15,0 8-336-15,0 4-767 16,0 7-529-16,0 28-360 0,0 28 231 15,9 32 129-15,-6-2 8 32,1-14 0-32,4-22 40 15,0-12-39-15,0 9-1 0,4 9-8 16,0 7-353-16,0-7-351 16,-4-5-1024-16,0-14-1185 15,-5-12-2192 1,2-20-2296-16</inkml:trace>
  <inkml:trace contextRef="#ctx0" brushRef="#br1" timeOffset="153754.81">26615 8064 9794 0,'0'0'2760'0,"0"0"-527"0,0 0-465 16,0 0-720-16,0 0-1000 15,0 0-48-15,-4 79 0 0,-4 23 24 16,-5 16 88-16,10 9-40 31,3-10-56-31,0-18-16 0,0-14-296 16,0-25-768-16,0-18-552 16,3-4-777-16,6-9-1640 15,-1-7 985-15</inkml:trace>
  <inkml:trace contextRef="#ctx0" brushRef="#br1" timeOffset="154086.44">27204 8451 8585 0,'0'0'2545'0,"0"0"-313"16,0 0-791-1,0 0-729 1,0 0-384-16,-79-60-128 0,31 60-64 0,0 13-40 15,4 9-96-15,8 1-8 16,12 5-112-16,16 3 0 16,8 4 0-1,17 1-80-15,15 2-112 32,11 0-16-32,1-3 88 0,4-4 104 15,-12-5 16-15,-5-4 112 16,-10-3-40-16,-10 0-24 15,-7 0-24-15,-4 0 96 0,-23 0 8 16,-18-3 192-16,-22 0 72 16,-25-3-88-16,-27-10-184 15,23-3-392-15,12 0-4649 0</inkml:trace>
  <inkml:trace contextRef="#ctx0" brushRef="#br1" timeOffset="156425.73">19833 10624 7633 0,'0'0'2545'0,"0"0"-281"31,0 0-736-31,0 0-615 0,0 0-273 16,0 0-352-16,-3 9-288 15,-1 26 0-15,0 9 152 0,-1 13 16 16,-3 7-48-16,4-1-112 16,1-2 80-16,-1-7-80 15,0-7-8-15,0-5-240 16,4-11-992-1,0-15-1057-15,0-9-1648 16,12-7-936-16</inkml:trace>
  <inkml:trace contextRef="#ctx0" brushRef="#br1" timeOffset="156563.74">20101 10296 8025 0,'0'0'1401'0,"0"0"-817"0,0 0-424 15,0 0-160-15,0 0-841 16,0 0-1599 15,0 0-505-31</inkml:trace>
  <inkml:trace contextRef="#ctx0" brushRef="#br1" timeOffset="156911.22">20614 10525 8361 0,'0'0'2561'0,"0"0"-1289"16,0 0-736-16,0 0 376 16,-79 22-295-16,31-3-17 15,-4 0-352-15,4 7-112 0,13-1-136 16,7 4 0-16,11-1-104 16,17 4-48-16,0 3-56 0,28-1-32 15,17 2-40 1,6-1-25-16,1-4 73 15,4-2 104-15,-9-4-8 0,-10 1 24 16,-14-10 56-16,-7-4-128 16,-12-2 40-1,-4-4 144 1,-11-2 552-16,-21-4 817 16,-20 2-361-16,-8-2-520 15,0 0-272-15,0-6-56 0,17-7-64 16,15-2-96-16,28-14-1248 15,11 3-2897-15,25 7-6313 0</inkml:trace>
  <inkml:trace contextRef="#ctx0" brushRef="#br1" timeOffset="157719.7">22017 10893 11866 0,'0'0'2721'0,"0"0"-2433"0,0 0-288 15,0 0-712 1,0 0 399-16,0 0 313 31,88 0 152-31,-37-3-152 0,14-13-96 16,-7-3-208-16,-6-10-224 15,-16-8 56-15,-12-5 136 16,-24-2 272-16,0-4 64 0,-24 4 352 16,-12 5 264-16,-3 11 200 0,-1 15-39 0,4 13-137 15,4 6-240 1,9 23-248-16,6 12-72 15,10 7-64-15,7 3-8 16,11-4 48-16,17 1-48 0,8-10-8 16,4-6 0-16,0-10-408 15,3-15 208 1,-2-7 24-16,-2-7-48 16,1-18 104-16,-1-7-56 15,-7-6 176-15,0 0 48 16,-8 6 56-16,-3 7 200 15,-6 12-32-15,1 6-272 0,5 7-40 32,-2 10-72-32,5 15-8 0,0 10 80 15,4 6 40-15,-5 1 8 16,1-1-8-16,-3-6 8 0,-6-10 0 16,-2-8 0-16,-2-11-8 0,2-6 120 15,2-10 416-15,2-15 192 16,6-17-344-16,1-5 24 31,0-10-104-31,-4 0-88 16,-4 3-16-16,-5 3-64 15,-2 16-136-15,-1 6-144 0,-4 23-704 16,3 9-1912-16,-2 16-4066 16,-1 4 961-16</inkml:trace>
  <inkml:trace contextRef="#ctx0" brushRef="#br1" timeOffset="158375.84">23156 10779 7073 0,'0'0'1400'0,"0"0"-920"16,0 0-23-16,0 0 471 0,92-29 368 16,-60 14-600-16,0-2-488 0,0-5-144 15,3 0-16-15,-11-3 32 0,-8-10 8 16,-4-3 8-16,-12-3-16 15,0-1 296-15,-7 4-40 16,-10 9 217 0,2 14 159-16,-9 11-232 15,3 4-392 1,-3 29-80-16,1 15 0 0,7 11 40 16,8 2-40-16,8 3 0 15,0-9 0-15,19-7-8 0,2-9 0 31,-1-10-96-31,3-15-208 16,1-7 304-16,8-3 32 16,4-19 224-16,4-10-112 0,7-8-48 0,-2-5-88 0,2-2 64 31,-6 2-64-31,-13 11 40 16,-5 8-48-16,-7 11-8 0,-8 12-168 15,-4 6-208-15,0 23 216 16,-4 9 168-16,0 6 48 0,0 4 152 31,-12 3-48-31,1-10-104 0,-2-3-48 16,1-16 0-16,9-6-8 15,3-10-104 1,0-6 112-16,11-6 96 16,25-22-88-16,12-11-8 15,8-8-48-15,15-10 40 0,-3-4-168 16,-1 1 176-16,-7 13 16 0,-8 12 216 0,-16 15 320 31,-12 17-40-31,-4 3-512 16,-8 26-24-16,-8 12 24 15,0 15 24-15,-4 8 176 0,-4-1-80 16,-8 4-120-16,-19 12-456 31,6-16-1304-31,-3-12-3946 16</inkml:trace>
  <inkml:trace contextRef="#ctx0" brushRef="#br1" timeOffset="162575.57">15846 9458 8785 0,'0'0'2673'16,"0"0"-1017"-16,0 0-1144 0,0 0-336 31,0 0 0-15,0 10-176-16,0 18-48 0,-13 10 48 0,5 16 257 15,1 16-1-15,-2 22-64 0,9 16-64 32,-4 3 8-32,0-22-16 0,0-22 16 31,4-23-64-31,-4-6-72 15,1 4 0-15,3 2 0 16,-4 4-312-16,-1-13-889 0,1-4-807 0,-7-18-473 16,-1-7-1415-16,-1-6-41 15</inkml:trace>
  <inkml:trace contextRef="#ctx0" brushRef="#br1" timeOffset="162875.94">15846 9315 6553 0,'0'0'1432'16,"0"0"553"-16,35-89-761 15,-3 55-456-15,12 2-152 16,12 6-312-16,7 4-48 16,9 9-128-16,-4 10-80 0,-13 3-48 15,-11 10-264-15,-16 12-232 16,-20 13 496-16,-8 19 128 15,-48 25 128 1,-35 19 16-16,-17 4-40 16,-7-13-104-16,15-23 0 0,28-21-32 15,20-10-88-15,8-6 64 0,4 3-72 16,4-4-584-16,28 1-1352 16,0-14-1297-16,17-8-2072 0</inkml:trace>
  <inkml:trace contextRef="#ctx0" brushRef="#br1" timeOffset="163270.5">17359 8623 7137 0,'0'0'2825'15,"0"0"-1121"-15,0 0-544 0,0 0-128 16,-16-19-287-16,-8 25-345 16,-12 16-272-16,-24 23 16 0,-23 31 112 15,-25 35 144-15,-4 22-8 16,9 14 32-1,19 5 64-15,21-9-128 16,15 3-120-16,16 3-144 16,16 4-48-16,16 2 64 15,16 7 0-15,36 0-104 16,24-10-8-16,27-2-344 0,28-7-848 31,26-17-400-31,13-14-1081 16,-38-33-1280-16,-17-31-3672 0</inkml:trace>
  <inkml:trace contextRef="#ctx0" brushRef="#br1" timeOffset="164400.59">27587 7597 5945 0,'0'0'2624'16,"0"0"-1143"-16,0 0-849 0,0 0-296 15,0 0 80-15,24 10-32 0,-1 6-312 32,18 9 88-32,23 26 464 15,23 28-64-15,20 32-24 16,2 29-135-16,-23 16 47 0,-13 2 120 0,-22 2-112 15,-14 8-96 1,-18 3-16-16,-19 16-64 16,-16 17-88-1,-36-1 88-15,-28 7-64 16,-23-4 80-16,-17-9-96 16,-19-4 0-16,-8-9-64 0,-1-22-128 15,1-15-16-15,4-24-808 16,-1-18-944-1,36-32-2313-15,21-29-3145 0</inkml:trace>
  <inkml:trace contextRef="#ctx0" brushRef="#br2" timeOffset="173632.42">6004 13570 432 0,'0'0'5809'16,"0"0"-3665"-16,0 0-1200 0,0 0 449 0,0 0 95 15,-12-29 56-15,12 29-519 16,0 0-193 15,0-3-192-31,0 3-88 0,0 0-200 16,0 0-128-16,0 0-56 16,0 0-96-16,0 0-72 0,0 0-8 15,0 3-160-15,0 10 64 16,4-1 24-16,4 11 80 31,3 2 0-31,2-3 8 0,-1-3 0 0,-5-3 0 16,2-6-8-16,-5-4 56 0,0-3-56 15,0 1 0-15,-4-4 0 16,0 0 48 0,3 0 24-16,1-7 80 15,5-9 368-15,6-12 40 16,2-10-463-1,2-10 111-15,1-19 0 16,8-18-200-16,-8 5 64 16,0 10-72-16,-12 13 0 0,0 22 0 0,-4 4 8 15,0 8 40 1,0 11-48 0,-4 12-128-16,0 0-729 0,0 9-535 15,0 42-816-15,0-4-313 0,0 1-2224 0</inkml:trace>
  <inkml:trace contextRef="#ctx0" brushRef="#br2" timeOffset="176896.67">7665 12138 360 0,'0'0'7441'31,"0"0"-5576"-15,0 0-553-16,0 0-80 0,0 0 32 15,0-23-287-15,0 23-321 16,0 0-288-16,0 0-248 0,0 0-64 16,0 0-56-16,0 0-56 15,0 0 8-15,0 0-104 0,0 0-48 16,0 7 48-1,0 3 8-15,0 5 144 16,0 7 0-16,0 4 0 0,0 0 64 16,0-1-64-16,0 0 0 15,4 1 8-15,4-4-8 32,-4-6 0-32,5-1 0 0,-6-5-56 0,1-4 56 0,0-6-144 15,0 0 72-15,4 0 72 16,4-6 72-16,4-16 784 0,4-7-424 15,4-6-256-15,4-9-128 16,0-10 112-16,8-7-112 0,-1-5-48 31,1-1 0-15,0 4 48-16,-8 9 24 16,-4 6-72-16,-4 16 0 0,-12 7-56 15,0 12-360-15,-8 7-376 16,0 2-1577-16,0 4-3088 15,0-2-440-15</inkml:trace>
  <inkml:trace contextRef="#ctx0" brushRef="#br2" timeOffset="178669.6">9825 10046 4841 0,'0'0'2200'16,"0"0"-656"-16,0 0-295 0,0 0-65 15,0 0 160-15,-8-26-144 16,8 23 41-16,0 3-313 0,0 0-408 16,0 0-208-16,0 0-232 15,0 0-80-15,0 0-64 16,0 0-136-16,0 0-72 15,0 12 0-15,8 8 272 0,-1 5 16 16,6 7-16-16,-1-1 8 0,-1 4 0 31,6-3 0-15,-6-7 32-16,-2 1-40 16,2-7 8-16,-3-6-8 15,1-4-8-15,-5-5-112 0,0-1 16 16,-1-3 64-16,1 0 40 15,4-7 176-15,8-12 552 16,4-6-352-16,8-13-192 16,0-7 208-16,4-9-64 15,3-6-240-15,-3-3 16 0,5-1-104 16,-9 7-8-16,-5 12-8 16,-3 13 16-16,-8 13-16 0,-7 13 0 31,-5 3-312-31,0 3-1032 0,0 9-1281 0,0 10-2032 15,-5 1 1993-15</inkml:trace>
  <inkml:trace contextRef="#ctx0" brushRef="#br2" timeOffset="179803.11">11964 8823 3744 0,'0'0'1441'0,"0"0"-321"0,0 0-280 16,0 0 216-16,0 0 705 16,0 0-521-16,0 0-112 0,-27-51-224 15,22 51-200-15,5 0-319 16,0 0-289-16,0 0-96 15,0 0-128 1,-4 3-153-16,0 10 9 0,4 9 216 0,-4 4 40 16,1 6 8-16,3-1-80 0,0 4 88 15,0-6 0-15,0-7-16 32,3-3-112-32,1-6 120 15,9-4-208-15,-5-2 56 0,11-7 24 16,5 0 136-16,8 0 616 0,4-16 169 15,8-7-89-15,-4-8-24 0,4-11-264 16,-1-2 40-16,1-10-240 0,0-6-192 31,-4 0 96-31,-1 2-112 16,-2 4 0-16,-5 6 8 0,-4 11-8 31,-9 8 0-31,-3 10-144 0,-8 10 56 16,0 5-448-16,-8 4-984 15,4 0-1721-15,-4 22 1104 16,-4 1 209 0,-4-1-2057-16</inkml:trace>
  <inkml:trace contextRef="#ctx0" brushRef="#br2" timeOffset="192579.95">6152 9963 520 0,'-4'-6'5409'0,"4"2"-4425"16,-5 4-120-16,5-3-112 0,0 0 72 31,0 3 9-31,0-3-137 16,0 3-152-16,0 0-24 0,0 0-32 15,0 0 72-15,-4 0-312 16,4 0-64-16,0 0-112 0,0 0-64 16,0 0 24-16,0 0-32 0,0 0-48 15,0 0-8 1,0 0-16 0,0 0 8-16,0 0-8 0,0 0-32 15,0 0 56-15,0 0-112 0,0 3 64 16,0 3 40-16,0 4 56 0,0 2 0 31,0 1-16-31,0 0 8 16,0 3 8-16,0 0-48 0,4 0 48 15,5-1-64-15,-6-2 40 16,5 0 16-16,-4-4-40 0,5 1 48 16,-5-1 0-16,3-2-72 31,-3-4-40-31,0 0 112 15,-4-3-96-15,8 0 96 16,4-3 496-16,4-13 568 0,8-6-255 16,11-10-289-16,-3-6-328 0,4-3 56 15,-3-4-192-15,-1 1 48 16,-5 0-96-16,1 2 40 16,-8 7-48-1,-5 6 0-15,-2 14 0 0,-5 2 0 16,-5 7 0-16,-3 6-160 15,0 0-808-15,0 0-217 0,0 0-1183 0,0 22-209 32,0 0 1041-32,0 0-1329 15</inkml:trace>
  <inkml:trace contextRef="#ctx0" brushRef="#br2" timeOffset="205463.73">7697 8718 1744 0,'0'0'3337'0,"0"0"-2313"0,0 0-616 0,0 0-48 16,0 0 160-16,0 0-144 16,0 0-160-16,0 0-216 0,0 0 0 31,0 0 0-31,0 0 8 16,0 0 104-16,0 0-112 15,0 0-64-15,0 0 64 16,0 3-136-16,0 10 136 0,0 0 144 15,0 6-8-15,0 0 48 16,0 0-104 0,0 0-80-16,0-3 104 15,0 0-104-15,4-3 0 16,0-4 8-16,4-3 0 0,-8-3 64 16,5 1-64-16,-5-1-8 15,3-3 192-15,-3 0 40 16,4 0 673-16,8-7 399 0,4-11-560 15,8-11-384-15,3-6-248 16,1-6 96-16,13-10 8 16,-5-3-216-16,15-22 56 0,13-16-48 31,15-19-8-31,-2-4 120 0,-17 20-120 16,-13 25 0-1,-23 32 48-15,0 0-48 16,-5 3 0-16,2 0 0 15,-1 0 0-15,-9 13-24 0,-3 6 24 16,-4 10-208-16,0 3-512 16,1 3-1696-16,-1 12-305 15,3 4 633-15,-3 0-961 0</inkml:trace>
  <inkml:trace contextRef="#ctx0" brushRef="#br2" timeOffset="214469.71">9550 13935 5065 0,'0'0'688'0,"0"0"1488"16,0-10-856-1,0 7-15-15,0 0-193 16,0 3-304-16,0 0-288 16,0 0-184-16,0 0 96 0,0 0-192 15,0 0 1-15,0 0-97 16,0 0-16-16,0 0 120 0,0 0 8 15,0 0-104-15,0 0 120 16,0 0-184 0,0 0 0-16,0 0-88 0,0 0 0 15,0 0 0-15,0 6-120 16,4 4 72-16,0 6 40 16,12 6 16-16,-5 6-8 0,10 1 8 0,-1 3-8 46,-5-4 72-46,6 4-72 0,-6-7 0 16,-2-2 24-16,-6-7-24 16,1-4 0-16,-4-5 0 15,0-4 0-15,-4-3 56 0,5 0-48 32,-1 0 72-32,11-19 552 0,5-13-328 0,20-22-184 15,16-28-72-15,28-27-48 0,-1-8 56 16,-11 19-56-16,-25 31-56 15,-23 35 8-15,-7 13 48 0,-6 4 0 32,1 2-136-32,-8 3-72 15,-4 10-168 1,0 0-768-16,-8 23-1193 0,-7 2-807 16,-9 3 895-16</inkml:trace>
  <inkml:trace contextRef="#ctx0" brushRef="#br2" timeOffset="-205795.02">11653 12071 2696 0,'0'-3'528'0,"5"3"672"16,-5-3 601-16,0-4-865 15,4 4 144-15,-4 0 297 16,0 0 79 0,4 0-160-16,-4 3-400 0,0-3-200 15,0 3-135-15,0 0-337 16,0 0-96-16,0 0-128 0,0 0 8 0,0 0-16 15,0 0-48-15,0 3-112 32,0 6 104-32,0 7-72 0,4 6 136 15,7 7 8-15,2 3-8 16,-2 5 104-16,1-2-104 0,4-3 0 16,-8-3 56-1,1-10-56-15,-5-3 0 0,-1-6-8 16,-3-4 8-16,0-6 24 15,4 0-24 1,-4 0 128-16,4 0 144 16,8-6 584-16,8-17 448 15,12-15-744-15,20-19-472 0,15-25 120 16,-3 5-208-16,-12 4-8 31,-12 13 8-31,-12 16 0 0,0 2 8 0,-4 1-8 16,-13 15 0-16,-3 11 104 15,-4 8-104-15,-4 7-72 0,0 0-456 16,0 0-1104-16,-23 38-1145 16,-1-6-47-16,0 3-1865 0</inkml:trace>
  <inkml:trace contextRef="#ctx0" brushRef="#br2" timeOffset="-193782.6">17543 13186 16 0,'0'0'4032'15,"0"0"-1519"-15,0 0-1193 16,0 3-688-16,0-3 241 0,0 0 503 31,0 0-128-15,0 0-296-16,0 0-104 0,0 0-47 15,0 0 63-15,0 0-184 0,0 0-168 16,0 0-112-16,0 0-176 16,0 0 40-16,8-10 16 15,3-6-192-15,6 0-32 0,2-6-32 31,5-3-24-31,4-4 0 0,0-2 0 16,-4-8-24-16,0 1-24 16,-5-3 56-16,-2-1-16 0,-6 1 8 15,-11-3-136-15,0 6 136 0,0 3-88 16,-7 3 24 15,-14 4 56-31,-3 2-112 0,-8 7 32 16,-11 3-56-16,-5 10-104 15,-12 2 120-15,1 4-40 16,-1 10 72-16,-3 6 88 0,7 10-48 31,4 2 48-31,8 7-72 16,12 0-64-16,4 3 96 0,16 0-32 16,4 3-24-16,8 1 56 0,12 2 40 0,19-2 0 15,14 5 0-15,22-2 8 16,21 2 0-1,0-9 0-15,-9-6-56 16,-10-10 48-16,-18-3 8 16,9 0 0-16,-4 4-8 0,-8 2 0 15,-5-3 0-15,-11 4-40 16,-8-1 48-16,0 0 0 0,-8 4-72 0,-5-4 72 16,2 10-24-1,-13 0 16 1,0 4 0-16,0 2 8 15,-20-3 0-15,-8 3 0 16,-4-6 0-16,-8-3 96 16,-3-7-48-16,-5-6 32 0,-1-9 232 31,-6-7 104-31,3-3 56 16,0-13 160-16,9-16 200 15,-2-8-119-15,17-11-121 0,5-10-72 16,19-1-112-16,4-8-256 0,4 0-80 0,28 1-72 15,4 2-104 1,-1 7-128-16,5 12-272 16,-3 13-240-16,-2 17-553 15,-3 5-1383-15,-8 7-3618 16</inkml:trace>
  <inkml:trace contextRef="#ctx0" brushRef="#br2" timeOffset="-193312.31">18873 12941 8689 0,'0'0'2505'0,"0"0"-865"0,0 0-343 31,0 0 279-15,0 0-248-16,0 0-760 15,0 0-488-15,4-29-80 0,-11 39-200 16,-6 15 200-16,-10 4 56 16,-5 9 0-16,-4 6 8 15,4 7-56 1,-4 0 40-16,4 3-48 0,4-3-56 15,4 0-208-15,0-7-904 0,4-9-840 16,8-7-745-16,8-8-400 16,0-11-2032-16</inkml:trace>
  <inkml:trace contextRef="#ctx0" brushRef="#br2" timeOffset="-193042.82">18658 12992 6281 0,'0'0'1176'0,"0"0"272"16,0 0 289 0,0 0 199-16,0 0-215 15,0 0-753-15,0 0-744 16,0 0-224-16,-28-51-480 0,28 76 312 0,8 10 168 16,4 10 8-16,8 6 80 15,4-1-88-15,4 4 0 16,8-3 104-1,-1-3-56-15,1-7 8 0,1-3-48 16,-10-6-8-16,1-10-480 16,-8-3-569-1,-9-6-743-15,-2-1-793 16,-9-12-1719-16</inkml:trace>
  <inkml:trace contextRef="#ctx0" brushRef="#br2" timeOffset="-192795.45">18348 13151 6209 0,'0'0'2064'16,"0"0"-631"-16,0 0-393 16,0 0 80-16,55-7-8 0,-15 7-376 15,12 0-287-15,23 7-41 16,21 2-104-16,-8 0 104 0,-8-2-32 15,-17-1-176-15,-15-2-40 16,-4-1-160 0,0 0-784-16,-13-3-1673 15,-10 0-2096-15,-14 0-3671 0</inkml:trace>
  <inkml:trace contextRef="#ctx0" brushRef="#br2" timeOffset="-191454.01">19873 12417 5753 0,'0'0'1304'0,"0"0"72"0,28-82 497 16,-20 59-73-16,-4 11 145 31,-4 5-185-31,4 7-632 16,-4 0-704-1,0 0-424-15,0 13-96 0,-8 25-56 16,-15 29 152-16,-13 34 160 16,-1 10-112-16,1-2-40 0,5-24-8 15,10-24 0 1,6-20-768-1,3-6-1032-15,7 9-1017 0,5-6-288 16,0-6-167-16</inkml:trace>
  <inkml:trace contextRef="#ctx0" brushRef="#br2" timeOffset="-191206.63">20391 12680 5497 0,'0'0'2232'16,"0"0"-71"-16,0 0 151 15,0 0-632-15,0 0-783 16,0 0-689-16,0 0-160 0,-60 83-8 31,-28 9 144-31,-11 16 144 0,-13 4 24 16,9 2-152-16,11-10 64 16,8-2-152-16,13 0-72 15,15-23-40-15,16-15-296 0,12-20-1392 0,13 4-385 16,-1-10-1096-1,4-7-2144 1</inkml:trace>
  <inkml:trace contextRef="#ctx0" brushRef="#br2" timeOffset="-190953.16">20220 13198 9097 0,'0'0'2193'16,"0"0"-249"-16,0 0-1224 0,0 0-543 16,0 0-177-16,0 0 104 31,-24 77 24-31,-4-5 592 0,-11 27-160 16,2 9-264-16,-3-4-96 15,9-5-192-15,6-23 8 16,2-15-16-16,11-17-608 0,-4 0-1185 15,0-5-2079-15,8-11-2354 0</inkml:trace>
  <inkml:trace contextRef="#ctx0" brushRef="#br2" timeOffset="-190552.93">20722 13278 6601 0,'0'0'4521'16,"0"0"-2601"-16,0 0-631 15,0 0-345-15,0 0-320 0,0 0-624 16,0 0-128-16,-84 66 128 16,32 1 208-16,-7 22-128 0,-1 16-64 15,12 6 64-15,20-22-80 16,17-23 8-16,11-28 0 15,0-9-8-15,7-1 0 0,17-2-80 16,12-4-288-16,4-9 8 31,12-10 344-31,0-3 16 0,3-12 112 16,-3-14 80-16,-13-6 144 0,-11-3 104 16,-15-3 264-16,-13 0 16 15,-13 0-32-15,-38 0-351 0,-33 3-257 16,0 13-72-1,5 3 0-15,7 9-8 16,29 10-208-16,3 0-1001 0,7 7-2664 31,22-4-5537-31</inkml:trace>
  <inkml:trace contextRef="#ctx0" brushRef="#br2" timeOffset="-190189.51">21575 13109 8313 0,'0'0'3065'0,"0"0"-1697"16,0 0-840-16,0 0 56 15,0 0 817-15,0 0-241 16,0 0-816-16,92-28-184 16,-37 18-88-16,8 1 0 15,1 2-64-15,1-2 0 0,-6 3 0 16,-7-1-8-16,-17 7-160 31,-14 0-936-31,-33 0-1625 0,-20 13-3656 16,-12-1 3824-16</inkml:trace>
  <inkml:trace contextRef="#ctx0" brushRef="#br2" timeOffset="-190004.58">21459 13357 7377 0,'0'0'1024'0,"0"0"-15"16,0 0 1071-16,0 0 16 0,103 0-567 16,-39-3-769-16,20-7-352 15,28-2-264-15,12-4-136 16,-1 0-8-16,-31 0-16 16,-9-16-848-16,-27 10-1801 0,-12-7-3704 15</inkml:trace>
  <inkml:trace contextRef="#ctx0" brushRef="#br2" timeOffset="-189720.09">23020 12236 7561 0,'0'0'2561'0,"0"0"-345"0,0 0-928 16,0 0-815-16,0 0-465 16,0 0 160-16,-71 102 720 0,35-7-248 15,-3 35-280-15,3 13-128 16,8-10-112-16,8-12-120 31,-1-23 48-31,6-2-48 0,-1-23-232 0,4-7-1688 16,4-25-1057-16,5-18-2272 0</inkml:trace>
  <inkml:trace contextRef="#ctx0" brushRef="#br2" timeOffset="-189488.34">23451 12855 10850 0,'0'0'2680'16,"0"0"-543"-16,0 0-1737 15,0 0-400 1,0 0-128-16,-48 73 128 16,-4 13 600-16,-19 28-224 0,0 10-80 15,7-3-96-15,8-10-152 0,11-19-40 0,10-16-8 16,11-16-848-16,1 4-1496 31,18-23-1641-31,1-9-1448 0</inkml:trace>
  <inkml:trace contextRef="#ctx0" brushRef="#br2" timeOffset="-189134.19">23671 13322 2776 0,'0'0'8018'0,"0"0"-6490"15,0 0-1232-15,83-64 96 0,-52 58 264 31,10 6 345-31,-1 3-457 16,7 20-536 0,1 5 184-16,-8 10-192 15,-8 7 0-15,-20 2-56 0,-12 7-40 16,-44 13 96-16,-32 6 80 16,-8-9 40-16,13-17-40 0,15-15 8 15,28-13-32 1,4-3-56-16,12-3-8 15,12-7-56-15,32 3 64 0,48-5 824 16,48-4 104-16,27 0-616 16,20-17-152-16,-4-14-136 0,-7-10-24 15,-17 2-1072-15,-35 8-1144 16,-44 8-3498-16,-44 14 249 16</inkml:trace>
  <inkml:trace contextRef="#ctx0" brushRef="#br2" timeOffset="-172976.31">18069 15615 4152 0,'0'0'5370'0,"0"0"-3858"16,0 0-784-16,4 0-64 0,-4-7 312 0,0-3-247 31,0-2-465-31,0-4-72 16,0-6-32-16,0-4 8 0,-13-2-40 15,-2-1 56-15,-10-3-56 16,-3 7 168-16,0 3 104 0,-7 9 56 31,-1 7-176-31,0 6-112 16,-3 6-56-16,2 16-16 16,5 13-48-16,4 7-48 0,13 2 0 15,3 3 64-15,12-2-64 16,0-3 0-16,12-14-64 0,8-6 0 31,3-9 16-31,9-13 40 0,5 0 8 16,2-22 272-16,1-17 8 15,4-2-176-15,-12-9-16 0,-5 2 32 16,-10 3-40-16,-6 14-80 0,-6 8 136 16,-1 14 465-16,-4 6-313 0,0 3-288 31,0 0-96-31,0 16-217 15,4 12 129-15,3 7 176 0,5 10 8 16,4-1 56-16,5 1-56 16,2-8 0-16,5-2-72 0,4-6-336 15,-1-10-40 1,1-10-320-16,5-9-96 16,-1-3-328-1,-1-22-449-15,13-41-1103 16,-17 2-1665-16,-6-3-1144 0</inkml:trace>
  <inkml:trace contextRef="#ctx0" brushRef="#br2" timeOffset="-172716.77">18602 14916 1216 0,'0'0'5881'0,"0"0"-3528"0,0 0 111 0,0 0-512 16,0 0-151-16,0 0-713 15,0 0-616-15,0-67-392 16,-11 96-80-16,-10 31 0 15,-7 32 264-15,0 16 32 16,0 6-64-16,4-12 128 16,13-10-15-1,3-9-17-15,8-14-104 16,0-17-160-16,0-11-56 0,8-6-8 16,16 6 0-16,0-3-72 15,16 0-464-15,8-9-433 16,35-26-503-16,-7-3-1329 0,-8-16-3136 0</inkml:trace>
  <inkml:trace contextRef="#ctx0" brushRef="#br2" timeOffset="-172490.38">18128 15329 9514 0,'0'0'3088'15,"0"0"-1071"-15,0 0-913 16,0 0-568-16,0 0-184 16,0 0-256-16,143-35-24 15,-3 22 88-15,16 0-112 0,-9 7-48 16,-27 6-256-16,-53 0-1200 47,-19 0-4017-47</inkml:trace>
  <inkml:trace contextRef="#ctx0" brushRef="#br2" timeOffset="-171911.08">19451 14966 8449 0,'0'0'1657'15,"0"-98"503"-15,0 67-432 0,0 5 1 16,0 1-193-16,0 5-184 16,0 11-103-16,0 9-609 15,0 0-640-15,0 13-72 0,-12 31-192 32,-16 39 264-32,-16 28 48 15,5 16 160-15,2-7-32 0,18-18 16 0,15-29-16 0,4-16-120 16,0-12 40-16,8-7-88 31,7 0-8-31,9 0-360 16,12-3-760-16,20-22-665 0,-4-13-2208 15,-5-3-2656-15</inkml:trace>
  <inkml:trace contextRef="#ctx0" brushRef="#br2" timeOffset="-170986.73">19635 15484 10362 0,'0'0'2520'0,"0"0"-2016"16,0 0-368-16,0 0 64 0,0 0 225 0,0 0-121 31,0 0-48-31,31 23-24 16,-4-21-8-16,10-2-216 0,3 0 48 31,-1-15-56-31,2-11-496 16,-9-9-96-16,-9-6 351 0,-11-3-55 15,-8-4 152-15,-4 10 144 16,-16 9 504-16,-12 10 361 16,-8 13-361-16,-7 6-24 15,-2 19 136-15,-2 16-72 0,7 12-168 16,9 7-128-16,10 3-136 0,14 4 0 16,7-4-112-16,11-6 0 15,21-7-8-15,4-12-368 31,16-10-544-15,4-15-496-16,8-7-369 0,-1-19 81 16,25-51-857-16,-9-16-679 15,-19 4-1409-15,-16 6 4377 0,-36 41 272 16,-8 12 4625-16,0 4-1329 0,-8 7-255 31,-8-1-304-31,-8 13-1001 0,-4 0-1024 16,-4 22-352-16,0 10-104 15,4 6-64-15,1 6-144 0,11 1 64 16,4-1-104-16,12-9-8 16,0-10-128-16,0-6-152 31,12-9-136-31,4-10-208 0,16 0 64 0,4-25 264 0,7-10-8 16,5-6-280-16,-8-7 200 0,-4 0 176 15,-8 10 208-15,-12 13 88 16,-8 12 632-16,-8 10 208 31,0 3-488-31,-13 22-440 0,-6 7 0 16,-1 6 64-1,8 2 8-15,-1 5-64 16,10-10-8-16,3-7 0 16,3-6-8-16,18-9-72 0,11-10-344 15,12 0 16 1,7-22-104-16,9-17 448 15,16-15 64-15,-12-6 0 0,-9 0-128 16,-11-1-312-16,-24 20 440 16,-4 3 104-16,-8 19 1208 0,-8 9-32 15,0 7-560-15,0 3-440 32,0 0-280-32,0 13-208 0,0 9 120 0,0 10 80 15,0 3 0-15,3 3-88 16,10-3 72-1,2 3 8-15,2-3 16 0,-9 0-64 16,-8 6 64-16,0-6 0 31,-25 6 104-31,-10-3-16 0,-16-2-8 16,-1-8 48-16,-4-6-120 16,7-9 48-16,10-13-56 15,19-3-536-15,20-61-1040 0,12 4-4033 0,16-10-2665 16</inkml:trace>
  <inkml:trace contextRef="#ctx0" brushRef="#br2" timeOffset="-170786.23">20977 14677 9962 0,'0'0'4241'0,"0"0"-1897"16,0 0-872 0,0 0-1104-16,0 0-368 31,-8 93 0-31,-8 18 8 0,4 16 304 15,1 6-167-15,2-22-65 0,5-34-32 16,-4-17-48-16,4-16-521 16,1-12-519-16,3 3-864 0,0-6-273 15,0-14-3056-15</inkml:trace>
  <inkml:trace contextRef="#ctx0" brushRef="#br2" timeOffset="-170623.46">20786 15090 5097 0,'0'0'7465'0,"0"0"-4952"16,0 0-377-16,0 0-896 16,0 0-519-16,0 0-377 0,155-60-344 15,-43 50 0-15,12 8-296 16,-1-2-665-16,-24-12-735 16,-35 1-1481-16,-21-5-9305 0</inkml:trace>
  <inkml:trace contextRef="#ctx0" brushRef="#br2" timeOffset="-169220.01">22328 14900 7705 0,'0'0'2817'0,"0"0"-841"0,0 0-335 32,0 0 47-32,0 0-408 15,0 0-656-15,-81 7-432 0,27 34-64 16,-6 9 24-16,4 11 0 16,7 2-32-16,21 4-112 0,17-4-8 15,11-2-24-15,20-4-96 16,31-7 24-1,13-8 96-15,8-17-112 16,4-15-408-16,-9-10-448 0,-3-10 224 16,-4-22 120-16,-20-12 408 15,-21-6 216-15,-15-8 160 0,-11-2 216 16,-29 0-8 0,-16 6 96-16,-8 6 264 31,5 7-280-31,11 9-64 0,12 10 16 15,16 9 25-15,16 3-425 16,20 4-273-16,47 3-1415 0,30 0 1632 16,17 3 48-16,-13 0 8 15,-30 0-144-15,-27 0-120 16,-9 0 256-16,-2 0-40 16,-1 0 32-16,-9 10-144 0,-6 8-248 15,-14 5 392-15,-3 15 16 0,-7 6 128 16,-21 7 272-16,-8 0 72 31,-8-4-136-15,4-2 8-16,4-10-72 15,8-13-104-15,8-6-88 0,12-6-64 16,8-10 72-16,8-4-88 16,33-31-40-16,30-22 32 0,28-25 8 15,10-17-144 1,-18 17-304-16,-23 18-120 15,-36 33 296-15,-13 11 272 0,-3 8 88 16,-8 5 408-16,-4 7-496 16,-4 7-128-16,0 25 128 0,-8 12 136 15,-7 7 328-15,-6 9-168 32,5-3-120-32,4-6-56 15,9-3-112-15,3-11 0 0,3-5-8 0,22-6-72 0,31-17 24 16,23-9-168-16,25-15 208 15,11-30-136-15,-7-19-128 0,-20-15-112 32,-17-3-224-32,-19 6-176 15,-24 15 384-15,-9 20 240 0,-19 12 160 16,0 4 592 0,-7 3 288-16,-21-1-304 15,-12 14-152-15,-12 9-136 0,-8 6 40 16,0 26 72-16,-3 19-111 15,19 6-169 1,12 7-40-16,16 2-64 16,16-12-16-16,8 6 0 0,20-6 0 15,16-9 0-15,7-10 0 0,9-10-192 16,4-9-9-16,-5-10 105 31,-3-6-144-31,0-38-856 16,-16 0-1920-16,-12-13-8315 0</inkml:trace>
  <inkml:trace contextRef="#ctx0" brushRef="#br2" timeOffset="-168101.56">25241 14576 10058 0,'0'0'2720'31,"0"0"-1367"-31,-84-10-721 32,39 10-64-32,-6 13-104 0,3 16-152 15,8 9-184-15,8 13-128 16,16 9-8-16,12 3-144 0,8 1 72 16,24-4 8-16,20-9 0 15,8-13-160 1,4-12-352-16,-1-13-328 15,-3-13 247-15,-16 0 89 0,-16-23 576 0,-12-12 120 16,-12-6 728-16,-24-7 33 16,-16-5-169-16,-8 1-112 0,-4 8 152 15,9 9-152-15,11 10-144 32,12 12-64-32,20 7-392 0,3 3-320 15,42-4-1480-15,34-3 1376 16,5-2-184-1,0-4 456-15,-13-3-376 0,-19-3 119 16,4-3 409 0,-5-4 81-16,-14 4 943 15,-18 3 216-15,-6 12 384 16,-9 0-119-16,-4 10-481 0,0 0-760 16,0 3-264-16,-4 19-368 15,-16 30 64-15,-20 39 272 0,-20 46 32 16,-12 19 8-1,-3-4 8-15,3-12-8 16,12-29 40-16,8-7-40 0,20-5 0 16,8-10-8-16,17-16 0 15,7-16-32-15,0-12-376 0,15-7 208 0,13 0 80 32,13 0 24-32,26-3-232 15,25-19-97-15,-1-13-39 0,-15-3 0 16,-13-25 136-16,-22-20 80 15,-9-28 224-15,-17-38 24 16,-15-19 128-16,-28-4 192 16,-19 4 24-1,-9 16-48-15,4 9 48 16,5 13 113-16,15 19-153 16,15 22-72-16,10 16-128 0,7 16-104 15,31 0-440-15,50 9-1913 16,-6 4-2608-16,0 6-2385 15</inkml:trace>
  <inkml:trace contextRef="#ctx0" brushRef="#br2" timeOffset="-167615.81">26834 13909 8569 0,'0'0'4449'0,"0"0"-2664"16,0 0-385-16,0 0-488 15,0 0-536-15,0 0-376 0,-12 42-312 16,-12 40 312-1,-8 36 208 1,-4 18-32-16,-3-3-80 16,7-15-88-16,4-20 72 15,4-2-80-15,0-14-56 16,8-12-536-16,4-22-544 0,8-17-776 31,4-11-1009-31,0-8-1688 16,4-12-1784-16</inkml:trace>
  <inkml:trace contextRef="#ctx0" brushRef="#br2" timeOffset="-167014.33">27168 14014 8041 0,'0'0'2641'16,"0"0"-177"-16,0 0-623 0,0 0-313 15,0 0-848 1,0 0-680-16,0 0-272 15,-71 89 272-15,19 19 72 16,-4 13 0 0,12-1-16-16,16-15-8 0,17-19-40 15,7-20-8-15,4-15-56 0,0-16-32 16,8-12-424-16,7-4-200 16,9-7-496-16,12-12-113 0,8-9 169 31,11-33-208-31,14-31 48 15,-2-22 527-15,-11 6 297 16,-20 19 488-16,-17 32 608 0,-19 25 1049 16,0 11 999-16,-3 2-959 0,-21 18-1401 15,-12 21 144 1,-4 24 296 0,4 19-488-16,12-5-104 15,17-8-136-15,7-11 0 16,7-20-8-16,17 0-120 0,12-6-488 15,12-16-320-15,4-16 184 16,20-16 159-16,20-44 233 0,7-36 352 16,0-12 64-16,-27 13-64 15,-32 29-312 1,-28 30 312-16,-8 20 496 0,-4 10 1129 16,-8 3-265-16,-12 3-672 0,-12 19-472 15,-4 13-64-15,4 15-80 16,4 7-72-1,21 7 0-15,7-1-48 16,15-6-120-16,26-3-208 16,10-13-224-16,9-10-104 0,8-15 352 15,3-9 344-15,-3-4-472 16,3-52-352-16,-15 5-1217 0,-11-10-4592 0</inkml:trace>
  <inkml:trace contextRef="#ctx0" brushRef="#br2" timeOffset="-166758.95">26590 14160 7945 0,'0'0'3865'0,"0"0"-1985"0,0 0-127 16,0 0-673-16,0 0-304 15,161-76-528 1,-10 44 72-16,31 3 0 16,14 7-160-16,-16 10 0 31,-37 5-72-31,-32 7-48 0,-35 0-40 0,-13 0-1784 16,-26 4-4033-16,-14-1-4377 15</inkml:trace>
  <inkml:trace contextRef="#ctx0" brushRef="#br2" timeOffset="-166174.08">29260 14294 7297 0,'0'0'2465'0,"0"0"31"0,0 0-327 16,0 0-169-16,0 0-360 15,0 0-583-15,0 0-641 0,-20-10-416 16,-20 35-168-16,-16 14 168 16,-3 11 80-16,-13 20-80 15,9 19-72-15,10-10 24 16,18-6-48-16,23-16-24 15,12-12-345-15,0-1-183 0,12-2 48 16,16-14 64-16,0-15-48 16,7-13 48-16,-7-13 120 0,-4-22 416 31,-12-12 168-31,-12-10 568 16,-4-10-136-16,-20 0-96 15,-12 1-144-15,-7 5-128 16,2 11-32-16,10 11-128 0,7 11-72 15,8 15-304-15,16 7-472 0,36 6-1960 32,16 9-2562-32,8 4 2178 0</inkml:trace>
  <inkml:trace contextRef="#ctx0" brushRef="#br2" timeOffset="-165626.22">29638 14430 7401 0,'0'0'3977'15,"0"0"-2817"1,0 0-496-16,0 0-336 16,-83 3 112-16,39 19 209 0,-3 7-369 15,11 12-248-15,12 10-32 16,11 3-248-16,13 0-593 0,9 0-671 31,14-9-512-31,18-14-185 16,-2-15-423-16,1-16 735 0,-4-3 1897 0,-8-29 1625 15,-16-12 223-15,-4-20 873 0,-8-18-257 16,-20 2-768-16,-4 10-535 16,0 10-361-16,4 22-168 15,5 0-104 1,-2 9-200-16,13 14-304 16,4 8-24-16,4 7-1440 0,24 0-2457 0,12 9 3041 15,16-2-736-15,4-4-81 16,3-3-799-1,-3-10-337 1,-8-18 2113-16,-5-13 696 0,-6-13 2056 0,-9-10 785 16,-4-3 1408-16,-13 8-2025 31,-3 14 353-31,-7 10-577 0,-2 19-151 16,-3 10-681-16,0 6-1168 31,0 28 0-31,-8 39-536 0,-8 38 440 15,5 19 96-15,2 6 8 16,5-13 56-16,0-18-56 0,0-13-8 16,-3-20-488-16,3-12-664 0,-5-16-41 0,5-13-367 31,4-2-841-31,0-23-743 0,0 0-105 16,0-10-48-16</inkml:trace>
  <inkml:trace contextRef="#ctx0" brushRef="#br2" timeOffset="-165425.68">30420 14040 6649 0,'0'0'2656'0,"0"0"489"0,24-76-784 16,-20 59-377-16,0 11-368 0,-4 6-919 16,0 3-697-16,-8 35-393 0,-12 29 265 15,-8 38 128-15,0 9 72 31,0 4-7-31,9-20-57 0,2-25-8 16,6-22-361-16,-2-13-687 16,5-16-1080-16,8 0-1065 0,0-9-760 15,8-7 665-15</inkml:trace>
  <inkml:trace contextRef="#ctx0" brushRef="#br2" timeOffset="-165156.16">30873 14141 8449 0,'0'0'4409'15,"0"0"-2560"-15,0 0-465 16,0 0-440-16,-107-47-312 31,68 47-360-15,-2 18-272-16,6 17-80 0,10 10-24 16,14 12-64-16,11 6-80 15,8 1-208-15,16 0-112 0,8-7-216 0,-1-6 192 16,-6-13 224-16,-10-10 280 31,-15-6-24-31,0-12 112 16,-23-4 0-16,-22-3 776 0,-22-3-96 15,-29 0-424-15,-23-19-256 0,19-3-2377 16,20-6-7721-16</inkml:trace>
  <inkml:trace contextRef="#ctx0" brushRef="#br2" timeOffset="-164269.98">19506 16580 4048 0,'0'0'2721'16,"0"0"-545"-16,17-106-23 16,-10 59-281-16,-3 6 257 0,0 9-449 15,-4 7-264-15,5 9 121 32,-5 13-449-32,0 3-568 15,0 0-480-15,0 3-40 0,0 19-312 16,0 19 64-16,0 13 248 15,0 10 16-15,-5 5-8 16,-3-2-8-16,5-3-336 0,-5-4-664 16,4-9-185-16,0-10-695 15,-1-15-1057 1,5-14-2128-16,0-12-2184 0</inkml:trace>
  <inkml:trace contextRef="#ctx0" brushRef="#br2" timeOffset="-164107.22">19698 16113 10002 0,'0'0'2208'0,"0"0"-920"0,-32-76-431 15,16 57-473-15,8 6-80 0,5 10-304 16,-1 3-416-16,4 35-3777 31,11-4 2176-31,9 5-2312 0</inkml:trace>
  <inkml:trace contextRef="#ctx0" brushRef="#br2" timeOffset="-163784.33">20140 16141 8665 0,'0'0'3049'16,"0"0"-977"0,0 0-143-16,0 0-705 15,0 0-392-15,-88-41-488 16,49 54-248-16,-9 15-88 0,12 7-8 0,8 7-8 15,13 2-152 1,15 7-24 0,7 3-104-16,29-3-216 0,8 0-248 15,4-1-200-15,-4-8-8 16,-8-8 87-16,-8-2 369 16,-17-13 408-16,-3-3 24 15,-8-3 72-15,-4-7 88 31,-16 0 856-31,-12-2 689 0,-8-4-465 16,-12 0-448-16,1 0-248 16,3 0-112-16,8-7-104 15,12-2-88-15,17-1-168 0,11-6-560 16,15 1-2024-16,13 5-6170 0</inkml:trace>
  <inkml:trace contextRef="#ctx0" brushRef="#br2" timeOffset="-163283.05">21742 16104 11778 0,'0'0'1664'0,"0"0"9"0,0 0-481 0,0 0-320 15,20-74 48-15,-20 74-400 16,0 3-520-16,-5 20-144 0,-10 8 16 16,-9 17 128-16,-4 9 64 31,-4 3-64-31,0 1 0 0,-4-1 48 16,8-6-48-1,8-3 0-15,5-10 8 16,11-3-8-16,4-6 0 15,4-3-56-15,20-4 56 0,15-3 0 16,25-3 8 0,4-6-56-1,4-4-56-15,3-9-728 0,5 0-1000 0,-12-15-905 16,-12-4-2360-16</inkml:trace>
  <inkml:trace contextRef="#ctx0" brushRef="#br2" timeOffset="-163082.55">22088 16335 8465 0,'0'0'4257'0,"0"0"-2840"15,0 0-321-15,0 0-672 0,0 0-280 16,-24 73 328-16,5-3 216 31,-5 28-88-31,0 17-80 16,-4 5-272-16,0 1-80 0,1-6-104 15,-10-1-64-15,-3-13-512 16,9-31-1808-16,3-22-3817 0</inkml:trace>
  <inkml:trace contextRef="#ctx0" brushRef="#br2" timeOffset="-162028.81">15212 15713 10546 0,'0'0'2848'16,"0"0"-855"-16,0 0-1097 15,0 0-448-15,0 0-208 0,0 0-176 0,-8 79-64 32,20 32 328-32,8 23-16 15,3 2-88-15,5-9-152 0,-8-25 8 16,-3-7-80-16,-14-3 8 15,1-19 0-15,-4-19-8 0,0-12-640 16,-4-11-584-16,-8 4-1073 16,-7-10-727-16,2-2-1129 15,2-20-1768-15</inkml:trace>
  <inkml:trace contextRef="#ctx0" brushRef="#br2" timeOffset="-161743.85">15339 15402 6553 0,'0'0'1640'0,"12"-108"249"15,0 82-417-15,4 1-600 16,8 0-232-16,11 5-184 16,10 17-344-16,15 3-112 15,3 16-8-15,5 22-120 16,-8 13 128-16,-21 10 8 0,-15 2 0 15,-24 4 40-15,-28 9 32 16,-47 9 48-16,-37 4 72 16,-15 0 25-16,23-22-41 0,24-16-96 31,32-19-80-31,16-4-8 16,4 7-176-16,25 6-1217 15,3-6-1871-15,3-13-2010 0</inkml:trace>
  <inkml:trace contextRef="#ctx0" brushRef="#br2" timeOffset="-161396.18">16873 15002 8937 0,'0'0'2729'15,"0"0"-1505"-15,0 0-736 16,0 0 48-16,0 0 329 0,0 0-289 31,0 0-496-31,-103 136 504 16,27-9 368-16,-4 19-176 0,8 13-160 15,25 3-23-15,23-7-161 0,20-5-224 0,12-11-120 16,31-15-88-16,29-6-8 16,23-4-176-16,25-3-504 0,12-9 447 31,12-13-679-31,-37-29-1704 0,-19-19-4962 16</inkml:trace>
  <inkml:trace contextRef="#ctx0" brushRef="#br2" timeOffset="-160052.12">30978 13509 4296 0,'0'0'2769'0,"0"0"-1161"0,0 0-319 16,0 0-233-16,0 0-16 16,0 0-176-16,0 0-280 15,-8-32-584-15,20 36-424 16,8 12 104-16,19 12 320 15,25 26 280-15,24 29 16 0,19 31-120 16,1 13-48-16,-20 0-40 16,-25-3 0-16,-35-3 16 0,-24 9-40 31,-16 9-7-31,-39 14 119 16,-22-1 80-16,-14 1 296 15,-13-7-120-15,-7-10-104 0,-1-12-32 16,9-6-112-16,11-11-56 15,12-8-48-15,13-11-80 0,18-14 0 32,10-5-904-32,19-17-1209 0,8-17-2744 15</inkml:trace>
  <inkml:trace contextRef="#ctx0" brushRef="#br3" timeOffset="-135369.58">11690 14014 1776 0,'0'0'1944'15,"0"0"-655"-15,0 0-73 0,0 0 248 16,0 0-48 0,0 0 65-16,0 0 39 15,-20-41-120-15,20 41-231 0,0 0-217 16,0-3-208-16,-4 3-264 15,4 0-192-15,0 0-192 0,0 0 56 16,0 0-152 0,0 0-56-16,0 0-88 15,0 0-40-15,0 9 16 0,0 4 24 16,7 9 144-16,1 4 24 16,5 5-24-16,-2-2 0 0,-3 3 0 15,5-4 0-15,-6-2 32 31,5-4-32-31,-7-6-16 16,2-7-32-16,-3-2 40 16,-4-4-112-16,4-3 120 0,0 0-8 15,9-7 8-15,2-11 272 16,9-8 24-16,12-12-16 0,3-10-104 31,10-9-32-31,-2-3-72 16,5-4-72-16,0 1 24 0,-12 9-24 0,-5 16-40 15,-11 15 32-15,-16 11 0 16,1 9-48-16,-9 3 0 0,0 0-64 16,0 0-368-1,0 0-848 1,0 9-88-16,-9 4 775 16,1 3-271-16,-12 15-1168 15,1-5-497-15,-1-4-2720 0</inkml:trace>
  <inkml:trace contextRef="#ctx0" brushRef="#br3" timeOffset="-127612.59">12267 15084 5049 0,'0'0'1584'0,"0"0"-1584"16,0 0 48-16,0 0-48 15,28-38 232-15,-19 32 144 16,-6-7-192-16,5 0-80 0,-4 1 128 15,4 2 304-15,-4-6 32 0,0 1-63 32,0-2-169-32,0-2-48 15,0 1 64-15,0-8-64 0,-4 0-88 16,4-2-120-16,0-1 104 0,-1-3 104 16,-3 1 112-16,5-1-144 15,-5-3 128-15,0 3-168 0,4-3-16 0,0 0 0 47,0 4 0-47,4-4-8 0,-1 6-96 0,-2-2-24 0,3-1-64 16,-1 3 0-16,1 1 248 15,1-1-31-15,-5 1-113 32,3-1-8-32,1-3-32 15,1 0-64-15,-1 1-8 16,3-1 8-16,-3-3 24 0,4 0-32 15,-4 3 0-15,0-3 0 0,-4 4 88 16,4-7-24-16,-4-4 144 31,0 1 40-31,-4-3-8 0,4 3-120 16,0 2-96-16,0 1 24 16,4 3-48-16,-4 0 0 0,8 4 0 0,0 2 0 15,-4 1 40-15,4-4-40 16,0 3 0-16,0 4 8 15,-4-7 0-15,-1 3 40 32,2 1-48-32,-5-1 16 15,0-3-8-15,3 4 0 0,2-1 40 16,-5-3-48-16,4 1-40 16,-1-1 40-16,-3 0 8 31,0-2-8-31,1 2 96 0,-1 3-40 15,-4 1 40-15,0-1 40 0,0 0-48 0,0 1-80 16,0-4 64-16,0-6-64 0,0 0 32 16,0 0-40-16,4-4-8 31,-1 1 8-31,1 3 0 16,-4 0 48-16,4 0-48 0,-4 0 8 31,0-1-16-31,0 2 8 0,0-2 0 15,0 4 8-15,0 1 0 0,0 2-8 16,8-3-16-16,-3-3-64 16,2 3 72-16,1 0-104 15,0 3 112 1,1-3 8-16,-6 7 0 16,1 2 128-16,0-2-128 0,-4 2-8 0,0 1 56 15,4 0-56-15,-4-1 8 31,0 1-16-31,4-1 8 0,0 1-8 16,4 0-216-16,0-1 144 16,0-2 80-16,-4-1 0 0,4 0 16 15,-4-2 56-15,-4-1 0 0,0 0 48 0,0 0-112 32,0-2 0-32,0 5 0 15,0-3 0-15,0 1 0 0,0 2-8 16,4 4 0-16,0-4 0 0,0 6 0 15,0 1 0-15,0 0 0 32,-1 3 8-32,2-3 0 0,-1 6 0 15,0-3-8-15,0-3 56 16,-4 3-56 0,4-7-8-16,0 1 0 15,-1 0 8-15,-3-1 8 0,4-2-8 16,-4 2 0-16,5 4-16 0,-1 0 16 31,-4-4-16-31,4 1 16 0,-4 3-16 16,8-4 16-16,-5 4-64 15,1-3 56-15,1 2 0 0,-1-2-120 16,0 3 128-16,3-3 0 16,-7-1 8-16,4 0 8 31,0 1-16-31,0-7 8 15,-4 0 72-15,5-5-80 0,-1-2-88 16,-4 1 88-16,0 4-40 16,0-1 40-16,0 6 16 0,0 0-16 15,-4 1 80-15,-1 6-72 16,-3 0-8-16,4 2 0 0,4 1 0 16,0 0 0-1,0 3-112-15,0-3-16 16,0 0-24-16,0 0-144 0,0 0 8 15,4-3 16-15,0 0 40 16,0-4 168 0,5-2-64-16,-2 2 56 15,-3 1 72-15,-4-4 64 0,4 1 40 16,-4-4-40-16,0 3-56 0,0-6 88 16,0 7-96-16,-4-1 0 15,0 4 0-15,4 3 0 31,0-4 0-31,0 4-16 0,0 0-64 16,0 0 72-16,0-7-208 16,0 0-72-16,0-8 136 15,4-2 55-15,0-2 41 16,-4-3 56-16,4-1 8 0,-4 1 40 16,0 2 65-16,0 4-49 0,0 0 152 31,-8 0-128-31,4 7-80 15,-3-1-8-15,3 3 56 0,4 1 40 16,0 2-88-16,0 4 120 0,0-4-128 16,0 1 8-1,0 0 0-15,0-4 96 16,8 4-96-16,-5-1 336 0,-3 1-40 16,4-1-168-16,0 1-40 31,-4 3-88-31,4 0 96 0,-4 3-56 15,0-1-48-15,4 1 128 32,-4 1-120-32,0-2-8 0,0 1 48 15,0 4 0-15,0-5-40 0,0 1 8 16,0-3-16-16,-4 3 144 16,0-3-144-16,-4 0 8 0,5-4 0 0,-1-2 0 15,0-4 0-15,4 0 0 0,-5-6-8 31,-3 0-8-31,4-7 8 16,-3 1 8-16,3-1 0 16,-5 1-8-16,5 3 24 0,-3 0-24 15,3 2 0 1,-4 4 0 0,3 7 0-1,1 9 8-15,4 3-8 0,0 7 0 0,0 5 0 16,0 4-312-16,-3 0-688 15,3 0-40-15,-8 0-57 16,0 0 401-16,-1 4 336 0,-6 2 88 31,-1-3 272-31,0 0 0 0,-4-3 0 16,1 0 0-16,-6 0 328 16,1 0 160-16,-4-6-200 15,0-4-208-15,-7 1-80 0,-1 3-80 0,0-4 80 16,-8 4 8-16,0-1 64 15,0 1 32-15,1 3-48 16,-1 0 16-16,0 3-72 16,0 0-272-16,-4 0 184 15,-8 3 88-15,1 3 304 0,-1-3-304 16,-4 7 0-16,4-4-48 47,1-2-40-47,-5 1 176 0,5-1-200 0,-1-1-96 15,4 0 208-15,3 0 88 16,2 1-16-16,-1-4 24 0,-3 3-96 16,-9 0-48-16,0 0 40 0,4 0-208 31,0-3 152-31,9 3 72 16,-1 0-8-16,8 1 0 0,-4-1 40 15,4 0-40-15,1 0 112 16,3 1-112-16,-1-2-40 0,2 2 32 15,-9 2 8-15,0-6-136 0,0 3 136 16,5 1 184-16,3-1-184 16,12 0-16-1,0 0 8 1,4 0-160-16,4 3 168 16,4-2 0-16,-4-1-128 0,0 3 128 15,0 1 0-15,0 2 0 31,-7-3-48-31,-1 7 48 0,-4-3 0 16,7-1 8-16,2 1-16 16,-1-1-160-16,8 1 64 0,0 2-8 0,0-2-88 15,0 3 64-15,4-1-72 0,0 8 184 32,-3-1 24-32,2-1 0 15,1 2 8-15,-3 5 0 0,2-3 0 16,5 0 0-16,-4 7-8 15,1 3 16-15,-6-4 8 0,5 7-16 16,-3 0 88-16,-2-3-48 16,2 3 16-16,-2-3 24 0,1-4-88 15,5 1 8 1,-1 3 112-16,-1-4-112 16,2 1 0-16,3-4-8 15,0 7 0-15,0-4 88 16,-5 4-88-16,6 3 0 31,-1 3 56-31,0 0-48 0,0 1 0 16,0-2 8-16,0 2-8 15,0-1 72-15,0-4-72 16,4 5-8-16,-4-4 48 0,0 3-48 16,0 3 0-16,4-3 0 15,-4 3 8-15,0 4-8 16,4-1 0-16,0 7-40 0,0-3 40 15,0 6 48-15,0-7-40 16,0 1 0-16,0-4 8 16,0 4 72-16,0 3-88 0,0-3-8 31,0 2 8-31,0 1 8 16,4 0-8-1,-4 3 64-15,4-3-56 0,-4-1 40 16,0-2-40-16,0 0-8 15,0 2 56-15,0-2-40 0,0 3 80 16,0 0-32 0,0 0-56-16,0-1 120 15,-4 4-80-15,0-3-40 0,0 0 64 16,4 0-72-16,0-1 8 16,0 4 40-16,4-6-48 0,8 0 56 15,4-1-56-15,0 1 0 31,4-4 0-31,-5 1 0 0,2 3 16 0,-6-1-16 16,-3-2 8-16,1 2 72 0,-5-3-80 16,-1 1 0-16,1 3 0 15,0 2 0-15,0 5 48 0,1 2-48 16,-1 0 0-16,0-6-8 47,-1-4 8-47,1-2 0 0,4-7 0 0,-4 0 0 15,5-3 8-15,-2 3-8 16,1 0 8-16,-4 0 56 0,5 0-48 16,-6 4 32-1,1-4-32-15,0-4-8 16,-4 5 72-16,4-8-80 16,-4 4 0-16,0 0 64 0,0 6-64 15,0 0 56-15,0 4-40 0,-4-3-16 16,0-5 56-16,0 2-56 31,1-7 0-31,-2-1 8 16,-3 1-8-16,4 3 16 0,-4 0-8 15,1 3 0-15,-6 0 96 16,2 3-104-16,-2-2 0 16,-2-2 16-16,2 2-16 0,1-8 0 15,5 4 0-15,-1-3-8 31,-1-3 8-31,2-1 0 0,7 0-8 16,-4-2 8-16,0 3-48 16,4-1 48-16,0 1 0 0,-4 0 8 0,0-1 16 15,-1-3-24 1,2 1 0 0,-5-1 0-16,0 1 0 0,0 5-8 15,-4-2-8-15,4 6 16 0,-3-3-8 16,2-4 8-16,1 1-8 15,4-4-64 1,4 1 64-16,-4-1-8 31,1 0-32-31,-2 1 0 16,5 5 40-16,-4-2 8 0,0 6-8 16,0 0 0-16,4 0 0 0,-4 3-8 15,0-3 8-15,-3 3 8 0,2 0 0 16,1 3 0-1,-4-3-8-15,1 0 8 16,3 4 0-16,0-7-8 0,-1 3 8 16,1-6-24-16,4-1 0 15,0-2 24-15,0 0-48 0,0-4 40 16,0 0 0-16,0 1 0 16,4-1-40-1,1 0-16-15,-1 1 56 16,-4-1 0-16,0 4 8 0,0 0-16 0,0-1 16 15,0-2-8-15,0 2 8 16,0-3 0-16,0 1 8 0,0-4-8 47,0 3 0-47,0 1 8 16,0 2 0-16,0 1 88 0,0 3-88 15,0-4-8-15,0 1 56 16,0-4-48-16,0 0-8 0,0-2 8 0,0-7 0 15,0 3 48-15,-4-3-56 16,4 3 8 0,0 0 40-16,0 3-48 0,0-3 0 15,0 3 8-15,0 1 0 16,8-4 80-16,-5-1-88 0,5-1 0 16,-4-5 16-16,0 1-8 31,-4-1-8-31,5-2 0 15,-1 3 0 1,-1-1 0-16,1-2 0 0,0-3 8 0,4 2-8 16,-4-6 0-16,1 3 0 15,2-2-48-15,1 2 48 0,5-3 0 32,6 3 8-32,5-6 0 15,8 4 48-15,3-1-56 16,10-3 8-16,-2 0 72 0,-3 3-80 15,4 0 0-15,-8 4-8 16,0-5 0-16,-5 8 8 0,-3-3-16 0,-3-1 8 16,-1 3-8-1,3-2 16 1,-3-1 48-16,4 4-40 0,4-4-8 16,-1 0 8-1,5 4 0-15,5-4 8 16,-2 4-16-16,1-1-8 0,-1 1-8 31,2-1-160-31,2 4 8 16,2-6 56-16,-2 2 56 0,1-3 56 15,4 1-8-15,0-4-32 16,3 0 40-16,-6 0 8 0,2-3 0 0,-3 3 0 16,-8-3 40-1,-4 0-32-15,0 0-16 16,-1 0 0-16,-3 0 16 15,0 0-16-15,4 0 8 0,-4 0 8 16,4-6 40-16,4 3 32 16,-8 0-88-16,4-1-8 0,-1-2 0 0,-3 6 8 15,0-6 8 1,0 2 0 0,-4 4 0-16,0-2 0 0,0-2-8 15,0 1 16-15,-1 0-8 16,1 3-8-16,0-3 0 15,0-1-8-15,-4 4 8 32,0-3 8-32,0 0 8 15,-4 0-8-15,0 0 96 0,0 0-96 16,-4 0 56-16,0-4 0 16,-1 4-64-16,2 0 8 15,2-3 0-15,-2-1 88 0,2 4-96 16,5-7 8-16,-4 4 32 15,0-3 8-15,0-4-48 16,0 0 193-16,1-3-97 0,-2-6 72 16,-3-7-168-16,4-6-16 15,-4-6-64-15,4-3 80 0,-4-4 0 16,0 3 0-16,0 11 64 31,-1-4-48-15,2 9 72-16,-2-3 112 0,-3 1-144 15,5-5 184-15,-2-5 40 16,2-3-128-16,6-7-104 16,1-6-48-16,-4 0-40 15,8-4-64-15,-4 1 96 16,-4 6-368-16,-4 10 128 0,-12 12-280 16,0 10-401-16,-28 9 49 15,-4 10-2265-15,-8 3-4832 0</inkml:trace>
  <inkml:trace contextRef="#ctx0" brushRef="#br3" timeOffset="-121799.92">4060 9651 1144 0,'0'0'1696'15,"0"0"-1064"-15,0 0-360 16,-4 0 176-16,4 0 177 31,0 0-49-31,0 0-152 16,0 0-120-16,0 0-48 16,0 0-144-16,0 0-32 0,0 0-32 15,0 0-48-15,0 0-72 16,0 0 16-16,0 0-48 0,0 0 96 15,0 0-96-15,0 4 104 16,11-1 312 0,1 0 144-16,8-3-24 0,4 3-72 15,8 1-192-15,0-4 112 0,4 3-128 16,-4-3-48-16,-1 0 24 16,-3 3-64-1,0 0-64-15,-7-3 0 16,-2 6-56-16,-3-2 56 15,0-1 8-15,0 0-8 0,3 0 80 16,2 0-32-16,11-3 16 16,3 0-56-16,2 0 64 0,10 0 8 15,1 0-8 1,0 0-16-16,0 0-56 16,-5-3 72-1,2 3-72-15,-6-3 0 0,-3 3 0 16,-4 0 8-16,-8 0-8 15,4 0 24-15,-4 0-16 0,-5 0 0 16,6 0 40-16,-1 0-48 31,4 0 0-31,4 0 8 16,3 0 89-16,9-3 31 0,0 3-120 0,-1-3 16 0,6 3 88 16,2-4-64-16,-3 4 24 31,4 0 80-16,3 0-144-15,-3-2 112 0,4 2-56 0,-4 0-56 16,-4 0 80-16,0 0-24 16,-5 0-56-1,2 0 56-15,-2 0-48 16,-3 2 32-16,-1 2-48 16,2-4 24-1,-2 0 56-15,10 0-72 0,-2 0 0 16,5 0 56-16,0 0-16 15,-1 0 8-15,1 0-56 0,-5 0 0 16,-2-4 8-16,-9 4 0 0,3-2 72 31,-2 2 24-31,-1-4-56 0,3 4-32 16,4-3-8-16,2 0 48 16,2 0 96-16,5-1-24 0,0 1-48 15,4 0-8-15,-1 0 8 16,1-1 0-16,-7 4-40 31,-2-2-32-31,-3-1 96 16,0 3-96-16,0-4 40 0,-4 4-40 15,-5-3 48-15,1 3-8 16,-4 0-48-16,0 0 0 0,-1 0 0 16,5 0 0-16,5 0 0 15,-2-3 48 1,5 3-48-16,0 0-16 0,-1-3 16 15,6-1 0-15,-6 4 0 16,2 0 48-16,-6-3-48 0,1 3 0 16,-5 0 0-16,2-3 8 15,3 3-8-15,-5-3 8 16,10 0 0-16,2 3 0 16,9-3-8-16,0-1 0 15,4 4 40-15,3-3-40 0,-8 3 0 16,-3 0 16-16,-3 0 16 15,-10 0-24-15,-3 0-8 32,0 0 8-32,-1 0 0 15,6 0 72-15,-5 0-80 0,7-3-24 16,9 3 24-16,-4-3 0 16,7 3 16-16,1 0 40 0,-4-3-56 15,1-1 0-15,-2 4 0 31,-3 0 0-31,-9 0 0 0,1 0 8 16,1 0-8-16,-10 0 0 0,5 0 0 16,-4 0 72-16,0 0-64 0,3 0 0 15,5 0 48-15,4 0-56 16,4 0 16 0,0 0-16-1,4 0 8-15,-1 0 40 0,-3 4-48 0,5-4 0 31,-2 0 24-31,1 3 24 0,-5-3-32 16,1 0 32-16,1 0-40 16,2 3 48-16,1 0-56 31,4-3 8-31,0 3 0 0,-5 1 48 16,5-4-56-16,0 3 0 15,-4 0-32-15,-1 0 32 0,-3-3 40 0,0 3-40 0,0 0 0 16,-1 1 0-16,-3-1 0 31,4-3 32-31,4 3-32 0,-4 0 0 16,-5 1 0-16,6-4 0 15,-6 3 0-15,2-1 8 0,2 2 0 16,-4-1-8-16,5 3 8 0,1-2-16 16,-2-1 8-1,-3 3 0 1,0-6 0-16,-1 4-72 0,-2-2-136 0,-6-2 136 15,-3 4-88-15,0-4 48 16,-4 3 64-16,-4-3-16 0,-1 0 64 31,5 0 0-31,-4 0-24 32,4 0 24-32,0 0-24 0,4 0 8 15,-4 0 16-15,4 0-8 16,-4 0-96-16,0 0 88 0,0 0 8 15,-5 0 8-15,5-3 0 0,-4-1 40 16,4-2-40 0,-4 3 0-16,1-7 8 15,2 7-8-15,-3-3-8 0,0 0 8 16,0 3-48-16,-1-4 48 0,-3 4 0 16,4 0-8-16,-3-4 0 15,-2 4 8-15,5-3 0 31,-4 3-64-15,0-1 64-16,0-2 16 0,0 3-16 16,-4 0 8-16,4-3 8 15,-5 2-16-15,2-2 64 0,-2-1-56 16,-2 4 0-16,-2-6 88 0,1 3-96 31,0-4 104-31,4-3-96 0,0 1 0 16,0-4 48-16,0 0 48 15,0-3 40-15,-4-1-8 16,0 2-64-16,0-5-64 0,0-2 96 16,-1 0-56-16,2-1 40 15,-1-2-80 1,-5 2-8-16,6-3 8 16,-6 1-8-16,-3-1 8 15,0 4 0-15,-4-4-8 16,0 4-48-16,0-4-16 0,-4-2 64 15,-3-1 0-15,-1-6 8 32,4 0 0-32,-1-6-8 0,5 2-80 15,0 4 72-15,0-3 8 0,0 6-48 16,0-4 48-16,0 2 0 16,0 2-16-16,0-4 16 0,-4 5-152 0,-3-4-24 31,-1-4-80-31,-5 4 0 15,6-6-56-15,-5-1 56 0,3-3 104 16,2 4 56-16,3-3 48 16,0 5 40-16,4 1-72 0,0 3 24 15,0 3 8-15,0-3-16 16,4 6-8 0,-4 1 0-16,4 2 72 0,-4 0-8 15,0 4 16-15,0 2 48 16,0 5-56-1,0 2 0-15,0 6 0 0,0 1 0 16,0 3-48-16,0 2 0 31,0 1-184-31,-4 0 48 0,4 3 128 16,-4-3-24-16,0-1-40 16,-4-2-72-16,0 3-8 15,-4 3 200-15,1-3 0 0,-6 0 8 0,-3 3-8 0,4 0-24 31,-8 0-72-15,0 0 96-16,-4 0 0 0,-4 0 72 0,1 0 16 16,-5 0-88-16,4 0 8 15,-8 0 136-15,5 0-16 16,-10 0-128 0,6 0 88-16,-1-3-88 31,-4-1 0-31,4 1 0 0,1 0 120 0,2 3-120 15,-2 0 96-15,-1 0-88 16,-4 0-8-16,0 0 104 16,-4 0-96-16,-3 0 128 0,3 0-80 15,-4 0-40-15,4 0 120 0,0 0-136 0,4-3 0 32,5 3-8-32,-2 0 8 15,2-4 120-15,3 4-72 16,-3 0-48-16,3 0 0 0,-5 0-8 15,-2 0 16-15,-5 0-56 16,-3 0 48-16,-9 0-80 16,0 4 80-16,0-4 128 0,0 0-24 15,0 0-104-15,8 0-88 16,1 0 88-16,7 0 160 16,0 0-160-16,4 0-48 0,0 0 48 15,-7 0-72-15,-1 0 72 0,-8 0-8 31,-4 0 8-15,-4 0 0-16,1 0-8 16,3 0 8-16,0 0 0 15,9 0 152-15,-1 0-72 0,0 0-80 16,-4 0-16 0,1 0-56-16,-10 0 72 15,-3-4-88-15,-3 4 88 0,0 0-72 16,-6-3 24-16,6 3 48 15,4 0 0-15,3-3-24 0,-1 3 24 16,2 0 176-16,-1 0-176 31,0-3 0-31,4 3-192 0,-3-3 192 16,-1 0 48-16,4 0-48 16,0-1-240-16,1 1 136 15,4 0 208-15,2 0-256 16,-6 3 160-16,3 0-16 0,0-4 16 31,-4 4 64-31,5 0-48 0,-1 0-24 16,0 0-312-16,4-2 312 15,1 2 48-15,-1 0 16 0,-4 0-64 16,3 0 152-16,2 0 24 0,3 0-176 16,1 0-72-1,-5 0 64 1,3 0-176-16,2 0 184 0,-5 0 0 0,5 0 80 15,-1 0 24-15,-1 0-152 32,6 0 56-32,0 0-16 0,2 0 16 15,-2 2-192-15,3 2 224 32,-4-4-40-32,4 0 136 15,-3 0-136-15,-6 0-368 0,-3 0 304 16,-4 0 128-16,1 0-64 15,-1 0 0-15,4 0-64 0,0 0 0 0,5 0 128 0,-1 0 8 16,0 0-72-16,4 0-56 31,-3 0 56-31,-2 0-8 0,6 0 160 16,-5 0-376-16,1 0 328 16,6 3-208-16,1 0 96 0,1-3-72 15,3 3-48-15,-4 1-24 16,0-1 264-1,-3 3-224-15,-2-3 224 16,-2 3-16-16,-1-2 56 0,-8 2-152 16,1 1-8-16,-1-4 8 0,-4 3 120 15,0-3-112-15,4 3-16 0,0-2-24 47,5-1 32-47,-1 0 128 16,4 0-48-16,4 1 0 0,0 2-56 15,-3 0-24-15,-5 4 0 16,0-4 0-16,-3 3 0 0,2 1 224 16,6-3-224-16,7-2 0 0,4 2 24 15,0-1 64 1,-3 4-176-16,-2-4-264 0,-2 4 352 16,-2-4 120-16,6 3-72 15,-1 1 32-15,5-3-80 0,3 2 0 16,0-3 112-16,4 1-112 31,-4 2-64-15,12-2 64-16,-4-1 0 15,4 0 8-15,0 1 96 0,8-4-56 16,0 3-48-16,0-2 0 16,5 2 8-16,-6 0 0 0,5 0 56 0,-3 1 40 31,-2 2-96-31,2 1 0 15,-2 2 40-15,2-2-48 0,-6 3-184 16,9-1 120-16,-3 4 64 16,3 3-56-16,-1 3 56 0,-2 1 16 15,-2-1 40-15,2 4-8 32,-1-4 8-32,3 3 0 15,2-3 64-15,-1 1-120 0,4-1-16 0,0 0 8 0,0 0-8 16,0 1 8-16,4 2 8 0,-4 0-16 15,0-3 16-15,4 4 0 16,-4-1 0-16,4 0 56 31,0 1-48-31,0 0 48 0,0-1-48 16,0 0 0 0,0 1 48-16,0-1-56 15,0 0 8-15,0 1 88 0,0 2-8 0,0 4-80 31,4-3 64-31,-4-1-72 16,0 4 120-16,4-3-72 16,-4-4-48-16,0 0 48 0,0 1-32 15,0-1-8-15,0 0 8 0,0-2-16 16,0 2 48-16,0 1-40 31,4-4-16-31,-4 3 8 0,4 0-8 16,-4 4 8-16,0-4 0 0,0 4 8 15,0 0-8-15,0 0 8 16,0 2 48-16,0 1-8 16,0 3 24-16,0-3 0 15,0-4-24-15,0-6-40 32,0-2-8-32,0-5 0 0,0-5 0 15,0 2 0-15,0-2 0 16,0-1 8-16,0 1-8 0,0 3 0 15,0-1-72-15,0 5-344 16,0 1-408-16,0 8-472 16,0-7-897-16,4-3-2080 15</inkml:trace>
  <inkml:trace contextRef="#ctx0" brushRef="#br3" timeOffset="-110271.04">23140 17097 7329 0,'-4'-6'2193'0,"4"-1"-601"16,-4 4-528-16,4 0-120 0,-4 3 145 15,4 0-49-15,0 0-240 32,0 0-312-17,0 0-160-15,0 0-136 0,0 0-64 0,0 0-128 16,8 0-104-16,16-3-392 15,20-3 496-15,32-1 272 16,-1-6-72-16,5 7-200 0,-16 0 0 31,-16-1-632-31,-4 4-408 0,-9 0-521 16,-27 3-495-16,-8 0-1209 16,-12 0-1976-16</inkml:trace>
  <inkml:trace contextRef="#ctx0" brushRef="#br3" timeOffset="-110054.92">23089 17291 5801 0,'0'0'2672'0,"0"0"-1832"16,0 0-223-16,0 0 975 31,0 0 256-31,88-13-583 0,-37 7-497 16,9-1-320-1,7 1-248-15,-3-1-200 0,8 4 0 16,-8 1-240-16,24-5-1400 16,-17 1-1353-16,-11-4-2008 0</inkml:trace>
  <inkml:trace contextRef="#ctx0" brushRef="#br3" timeOffset="-109522.49">24503 16411 512 0,'0'0'8145'0,"0"0"-6232"16,0 0-873-16,0 0-760 15,0 0-120-15,0 0-8 0,0 0-152 0,16-13 16 0,23 26 16 32,26 0 200-32,3 3-8 15,7-4-72-15,5-2-144 0,-20-7 96 16,0 1-56-16,-21-4-48 15,-11 0 0-15,-12 0 352 16,-13 0 473-16,-3 0 199 0,0 0-64 16,0 0-424-1,0 0-432-15,0 0-104 0,0 5-240 16,-3 8-120-16,-9 10 240 16,0 12 120-16,-8 9 0 15,0 7 80-15,-3 19-16 0,-1 15 0 16,3 17-56 15,6 3 0-31,2-7 8 0,9-25-16 16,1-25 0-16,-1-17-344 15,4-8-560-15,0-1-537 16,0 0-775-16,0 0-377 0,4-12-2408 0</inkml:trace>
  <inkml:trace contextRef="#ctx0" brushRef="#br3" timeOffset="-109300.14">24575 16935 9249 0,'0'0'2249'0,"0"0"-1785"15,0 0-248-15,107-25 600 0,-39 25-48 16,19 0-183-16,21 0-337 15,8 6-80-15,-20 4-160 0,-29-4-8 16,-23-3-104 0,8-3-1617-16,-8 0-1239 15,-4-6-3042-15</inkml:trace>
  <inkml:trace contextRef="#ctx0" brushRef="#br3" timeOffset="-109021.48">25898 16548 8433 0,'0'0'3249'16,"0"0"-1409"-16,0 0-1271 15,0 0-401 1,0 0-112-16,0 0 552 16,-80 108 328-16,20-19-384 15,-8 28-200-15,1 20-32 16,3-4-176-16,12-13-56 15,16-34-72-15,8-25-16 16,9-17-72-16,2-6-632 0,1 4-592 16,1 5-705-1,3 1-735 1,3-13-1225-16,9-13-1632 0</inkml:trace>
  <inkml:trace contextRef="#ctx0" brushRef="#br3" timeOffset="-108752">26176 16834 6993 0,'0'0'2601'0,"0"0"-217"16,0 0-592-1,0 0-375-15,0 0-513 16,0 0-792-16,0 0-96 15,0 0-16-15,-80 142 392 0,29-31-168 16,-1 4-144-16,16-20-8 16,5-28-64-16,10-26-8 0,2-3 0 15,-1 3-704-15,0 4-488 16,-5-1-673 0,22-2-935-16,-1-14-1273 15,4-9-1264-15</inkml:trace>
  <inkml:trace contextRef="#ctx0" brushRef="#br3" timeOffset="-108366.54">26587 16945 1064 0,'0'0'6865'16,"0"0"-4040"-1,0 0-1121-15,0 0-912 0,0 0-640 16,0 0-56-16,-68 44-64 0,0 36 545 16,-12 18-145-16,5-3-128 15,23-19-80-15,20-22-24 0,21-16-136 16,-2 4-8-16,9 9-56 31,4-1-8-31,8-5-80 0,20-7 8 16,12-10 80-16,15-11 8 0,5-14 168 15,5-3 72-15,-1-20 32 0,-17-15-16 16,-11-9 208-16,-20-3 128 0,-16-1-16 31,-13 0-128-31,-26 13-144 32,-13 10-135-32,-12 15-177 0,0 10-121 15,-27 45-527-15,19 9-1728 16,5 0-4250-16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11:30:51.6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2207 5785 2736 0,'0'0'4865'15,"0"0"-3641"-15,0 0-1024 0,0 0-200 16,-4 19 0 0,-4 16 136-16,-8 15 345 15,0 29 87-15,-8 17-144 0,4-10 0 16,8-16-136-16,4-26-48 16,0-15-96-16,1-4-96 15,-2 0 40-15,1-2-72 31,4-11 88-31,4-9 8 16,-3-3 312-16,3-12 928 0,0-29-287 16,0-42-1065-16,24-38 0 15,4-18-72-15,7 5 64 32,-3 17-272-32,-8 44 160 0,-1 22 112 0,-10 19 8 0,-1 13 0 15,-5 3 328-15,2 7 0 16,-1-1-176-16,-1 10-152 0,6 7-376 15,6 15 240-15,1 13 136 16,8 12 8-16,4 10 168 16,-4 10-24-1,-5 9-24-15,5 13-64 16,-3 13-56-16,-9-13 72 0,-8-19-72 0,-4-26-8 16,-4-16-456-16,0 4-745 15,0 0-831-15,-8-7-1073 16,-9-12-3848-16</inkml:trace>
  <inkml:trace contextRef="#ctx0" brushRef="#br0" timeOffset="200.52">1968 6156 9690 0,'0'0'1912'0,"0"0"-1344"15,0 0-280-15,95-41 600 0,-7 18 73 0,32-2-497 0,7 3-232 16,-3 9-120-16,-29 7-112 16,-20 6-672-1,-22 0-2217-15,-18 3-3768 0</inkml:trace>
  <inkml:trace contextRef="#ctx0" brushRef="#br0" timeOffset="785.89">3813 6035 24 0,'0'0'7961'0,"0"0"-6552"0,0 0-841 31,0 0 608-31,19-89 544 16,-19 61-367-16,-15-4-433 0,-10 3-344 16,-3-2-152-16,-7 2-24 15,-1 7 24-15,0 10-224 0,1 8-72 0,-6 4-128 16,2 7-64 0,-1 18-24-16,8 13 40 15,0 19-80-15,12 20 32 16,12-5 40-16,8-2-16 0,4-12-24 15,20-17-88-15,8-3-144 32,8-3-32-32,-5-16 8 0,5-16 128 15,4-9 80 1,8-35 144-16,0-39-104 16,-4-31 56-16,-5-19 48 15,-15-1 8-15,-11 8 0 0,-13 24 72 16,-4 20-32-16,0 25 24 15,0 25 512-15,-4 10 264 16,-5 7 56-16,5 5 80 16,0 7-559-16,0 0-425 15,1 22-489-15,-10 32 169 0,9 26 312 16,4 31 8-16,0 10 8 16,13-7-8-16,2-9 0 0,2-16-168 31,-6-17-480-31,-3-21-784 15,16-13-1409-15,-4-25-351 16,4-7-2770-16</inkml:trace>
  <inkml:trace contextRef="#ctx0" brushRef="#br0" timeOffset="1140.08">4255 5820 8185 0,'0'0'4929'0,"0"0"-3672"16,0 0-657-16,0 0-128 0,-4-4-40 15,-8 23-432-15,0 10 72 16,-4 16 8-16,0 5 16 16,8 7-96-16,4 4-8 31,4-7 8-31,0-4-64 16,16-11-264-16,8-11-224 0,0-9-136 15,4-16 256-15,4-3 247 16,-4-16 97-16,0-16 88 0,-13-9 88 31,-2-12 48-31,-13-5 569 16,0 1-17-16,-21 7 272 0,-10 11-120 0,-5 14-136 15,-5 9-168-15,2 10-247 0,-1 6-289 16,4 9-57-16,12 7-287 0,13 9-616 31,11 1-480-31,4-1-577 16,55-12-287-16,-4-4-321 15,5-9-2704-15</inkml:trace>
  <inkml:trace contextRef="#ctx0" brushRef="#br0" timeOffset="1356.21">4745 5724 8633 0,'0'0'2545'0,"0"0"-897"16,0 0-415-16,0 0-121 15,0 0-112 1,0 0-560-16,-92 16-392 15,64 16-32-15,-4 9-8 0,13 7 0 16,3 6 32-16,16-1-32 31,0 1-16-31,16-2-32 16,16-8-192-16,15-6-392 0,5-13-360 0,23-18-489 16,25-14-191-16,-16-21-256 0,-8-7-825 15</inkml:trace>
  <inkml:trace contextRef="#ctx0" brushRef="#br0" timeOffset="1603.56">5108 5343 11330 0,'0'0'2200'16,"0"0"-383"-1,0 0-721-15,0 0 16 16,0 0-512-16,0 0-600 0,0 0-408 15,-8 102 392-15,8-7 16 0,11 13 16 16,5-3 72-16,0-7-16 16,-4-25-72-1,-3-12-160-15,-2-17-1112 16,-7-6-168-16,4 10-761 16,0-7-1071-16,0-6-3250 0</inkml:trace>
  <inkml:trace contextRef="#ctx0" brushRef="#br0" timeOffset="1772.81">4805 5727 11778 0,'0'0'2128'0,"0"0"-1087"16,0 0-697-16,0 0-8 0,75-82-208 31,-7 63 96-15,24 3-168-16,23 6-56 15,-11 8-408-15,-16 2-1417 16,-33 0-2023-16,-31 0-4370 0</inkml:trace>
  <inkml:trace contextRef="#ctx0" brushRef="#br0" timeOffset="2274.16">5641 5670 8913 0,'0'0'1841'0,"0"0"-1017"16,0 0-32-16,0 0 376 16,0 0-279-16,0 0-537 0,-67 51-144 0,42-9-8 0,1 2-104 15,5 13-8-15,6 0-88 32,13 3-8-32,0-2-136 15,13-5-184-15,15-8-240 0,8-13-393 16,3-20 25-16,1-12 264 15,0-9 80 1,-4-23 512-16,-12-16 80 16,-8-2 600-16,-16-4 360 15,0 3 400 1,-16 3-47-16,-12 10-177 0,-4 7-280 16,4 8-192-16,0 11-320 15,17 2-344-15,2 10-64 0,9 0-1104 16,4 0-1889-16,48 0-1407 0,0-7 2903 31,8 2-2968-31</inkml:trace>
  <inkml:trace contextRef="#ctx0" brushRef="#br0" timeOffset="2575.29">6191 5578 7457 0,'0'0'5617'16,"0"0"-4296"-16,0 0-1321 15,0 0 0-15,0 0-192 16,0 0 192-16,-71 96 328 0,35-33-152 15,3 22-176-15,10-2 0 16,10-10-344-16,10-12-521 0,3-20-399 16,3-3-48-16,14-6 368 31,2-23 448-15,5-9 496-16,0-19 520 0,1-19 608 15,-10-25 496-15,-11-1 609 16,-4-6-489-16,-8 0-288 0,-16 13-247 15,-12-3-209-15,1 9-120 16,-5 7-264 0,4 15-256-16,8 7-360 0,8 12-392 15,-8 14-1072-15,13 11-1609 16,-2 7-4913-16</inkml:trace>
  <inkml:trace contextRef="#ctx0" brushRef="#br0" timeOffset="3581.85">6638 6131 8889 0,'0'0'2641'0,"0"0"-2185"15,0 0-456-15,0 0-256 16,0 0-24-16,0 0-80 0,4 54 360 0,-8-19 336 31,-16 2 8-31,-8 2 24 16,-4-4-144-1,-4-3-32-15,8-4-192 16,20-9-1088-16,8-7-1777 16,0-8-3048-16</inkml:trace>
  <inkml:trace contextRef="#ctx0" brushRef="#br0" timeOffset="4347.92">7813 5822 7633 0,'0'0'1312'0,"0"0"-976"0,0-82-191 16,0 41 695 0,-9 6 624-16,-6 3 120 15,-5 10-119-15,-3 6-417 0,-2 7-688 16,-6 9-64-16,-5 3-232 31,-5 19-64-31,6 7-120 0,7 9 16 16,3 0 96-16,18 3-64 31,3-6-88-31,4-4-16 0,15-2-40 16,13-13 32-16,4-13 32 0,9-3 48 15,2-9-16-15,-3-20 56 16,-4-6 64-16,-8 1 104 0,-12-2-24 0,-9 11 112 31,-3 9 472-31,-4 7 160 0,0 6-496 16,0 3-328-16,0 9-472 15,0 13 96-15,0 7 208 16,0 3 32-16,17 2 8 0,15-2-80 31,7-10-112-15,25-12 88-16,27-17 80 0,25-34-48 16,8-25-80-16,-8-17 104 0,-25-12 176 15,-23 2-8-15,-20-1-40 16,-16 1 48-16,-17 21 0 15,-15 18 296-15,0 15 608 0,-11 11 456 32,-6-4-360-32,-2 3-39 0,-5 1-49 15,0 15-544-15,-4 13-368 16,-4 10-208-16,0 21-72 0,-7 30 56 16,3 21 96-16,8 26 112 0,15 10 8 15,13-1-48 1,17-12-8-16,7-3 64 0,-5-1 0 15,-2 1 0-15,-14 3-120 16,-3-4-192-16,-16 4-161 31,-16-10-639-31,-4-15-304 0,-7-14-1337 0,7-18-1848 0,12-23-2016 0</inkml:trace>
  <inkml:trace contextRef="#ctx0" brushRef="#br0" timeOffset="4530.32">8343 5927 4216 0,'0'0'9298'0,"0"0"-7497"16,0 0-993-16,0 0-280 0,0 0 96 16,32-76-128-16,-4 70-416 0,31 0-80 15,29-4-320-15,23 1-784 0,13-7-968 16,-16-7-641-1,-37 1-336 1,-31-3-2224-16</inkml:trace>
  <inkml:trace contextRef="#ctx0" brushRef="#br0" timeOffset="4768.18">9211 5048 2528 0,'0'0'8034'16,"0"0"-5338"-16,0 0-1119 15,0 0-305-15,0 0-112 0,0 0-640 16,-20-51-520-16,4 89-448 0,-4 29 448 0,-8 34 32 16,0 14 40-16,13 5-64 0,11-8 0 31,4-17 48-31,0-13-48 16,0-21-8-16,8-20-416 15,-1-6-336-15,2-7-696 0,-5 7-889 31,0-12-1512-31,-4-10-2552 0</inkml:trace>
  <inkml:trace contextRef="#ctx0" brushRef="#br0" timeOffset="4915.33">8869 5645 3504 0,'0'0'5585'0,"0"0"-4984"0,71-79-505 0,-19 44-88 31,23 3 48-31,17 7-56 16,8 5-8-16,-17 14-1809 0,-31 3-4384 0</inkml:trace>
  <inkml:trace contextRef="#ctx0" brushRef="#br0" timeOffset="5269.85">9327 5683 5617 0,'0'0'320'16,"0"0"-40"-16,0 0-176 0,0 0 504 15,0 0 1048-15,0 0 673 0,107 22-913 16,-70-35-840-16,6-9-384 31,-3-3 8-15,-9-4-80-16,5-9-120 16,-8-6-304-16,-8-1-824 0,-8-2-208 15,-8 5 912-15,-4 8 424 16,0 11 864-16,-16 11-184 0,-4 8-440 15,-8 4-80 1,-4 19-88-16,1 13 280 16,-5 10 56-16,8 8-232 0,9 4-112 15,6 3-56-15,9-6 16 16,4 0-24-16,13-13-64 0,14-3 64 16,13-13 0-16,4-9-360 31,8-13-480-31,23-10-752 15,-11-15-881-15,-12-4-4656 16</inkml:trace>
  <inkml:trace contextRef="#ctx0" brushRef="#br0" timeOffset="5633.15">10227 5302 5825 0,'0'0'3008'15,"0"0"-1095"-15,0 0-145 0,0 0-127 16,0 0-625 0,0 0-1016-16,0 0-504 15,0 0 504-15,-92 114 176 16,57-53-128-16,3 5 0 0,4 1 8 16,13-16-56-16,6-1-456 0,5-11-105 15,4-11 73-15,0-12-48 47,16-16 352-47,0 0 184 0,4-19 520 0,-4-16-40 0,-4-9 641 0,-8-7 287 16,-4-6-304-1,-8 3-384 1,-12 3-280-16,-8 13 25 16,0 9-465-16,-4 13-96 15,-7 10-961-15,-25 15-831 16,8 14-1273-16,8-1-3856 0</inkml:trace>
  <inkml:trace contextRef="#ctx0" brushRef="#br0" timeOffset="7005.45">11359 5457 9153 0,'0'0'1689'0,"0"0"-921"16,0 0-488-16,0 0 176 15,0 0 296-15,0 0-600 0,0-3-152 16,-20 16-256-16,0 3 256 16,-11 6 48-16,-6 0-16 15,1-3 16-15,0-3 56 16,1-6 112-16,7-4-56 0,8-3 64 15,4-3 33-15,4-6 295 16,8-13-272 0,4-6 8-16,0-7-288 0,16-3 0 15,12 0-136-15,4 9 48 16,4 4-40-16,-1 9-24 0,5 11 64 16,8 2-104-16,-4 6 80 15,4 16 112-15,4 13 0 16,-9 6 88-16,-3 10-40 31,-12 3-48-31,-8 3 0 16,-12 7 0-16,-8-4 8 0,-24 0 8 15,-16-2 96-15,-12-5-16 16,-12-12 8-16,1-9 176 16,3-12-128-16,4-11 0 0,16-9 200 15,5-9-128-15,18-17-128 16,17-5 208-16,5-11-304 15,22-2-320-15,21 6 56 0,1 6 120 16,2 10 16-16,5 12 0 31,-8 7-88-31,3 3 40 0,-3 6 64 16,4 13 104 0,-4 4 8-16,4 2 0 15,-9 4 0-15,2-4-72 0,-6 0-793 16,13-9-1095-16,-8-10-384 15,-9-6-1865-15</inkml:trace>
  <inkml:trace contextRef="#ctx0" brushRef="#br0" timeOffset="7337.42">12283 5492 12682 0,'0'0'2921'15,"0"0"-1793"-15,0 0-1128 0,0 0-656 31,0 0 384-31,0 0 272 16,-84 99 40-16,60-51-40 16,13 2-64-16,7-2-328 0,4 0-368 15,15-11-49-15,17-11 145 16,9-10-48-16,6-16 216 16,5-3-64-1,0-26 256-15,-12-12 304 16,-9-10 472-16,-23-3 440 0,-8-3 592 15,-8 6 49-15,-20 7-297 0,-7 12-504 16,-10 9-504-16,2 14-248 16,0 9 0-16,2 9-344 15,9 21-872 1,21 29-536-16,7-4-1089 0,4-8-2904 16</inkml:trace>
  <inkml:trace contextRef="#ctx0" brushRef="#br0" timeOffset="7622.65">13479 5267 13434 0,'0'0'2657'15,"0"0"-1553"1,0 0-416-16,0 0 257 15,0 0-505-15,0 0-440 16,0 0-689-16,-56 86 385 0,8 18 304 16,-4 20 56-16,4 0-56 15,9-7 0-15,7-12-8 0,4-3-72 16,8-26-392 0,4-18-544-16,7-24-544 15,6-11-289-15,3-14-775 0,0-6-1329 16,0-3-2304-16</inkml:trace>
  <inkml:trace contextRef="#ctx0" brushRef="#br0" timeOffset="7807.56">12996 5175 12642 0,'0'0'2641'0,"0"0"-1633"16,0 0-784-16,0 0 48 15,0 0 152-15,0 0-296 16,52-51-128-16,-12 61-176 16,31 34-144-16,-2 1-1792 0,-14-1-3209 15</inkml:trace>
  <inkml:trace contextRef="#ctx0" brushRef="#br0" timeOffset="8794.41">13634 5620 3528 0,'0'0'7218'16,"0"0"-6202"-16,0 0-1016 15,0 0 0-15,0 0 88 16,0 0 568-16,8 0-168 0,-4 0-248 16,3 0 144-16,10 0 273 15,3 0 31 1,7 0-192-16,5-7-248 0,-4-6-88 16,0-6-24-16,-4-6-136 15,-8 0-296-15,-12-4-440 0,-4 1-144 16,0 2 423-16,-16 7-7 15,-3 6 328 17,-6 13 136-32,-3 0 312 0,0 13-144 15,4 15-16-15,-4 11 88 16,9 8-128-16,10 4-7 0,9 3 7 16,0-3-96-16,25-4-16 31,14-5-8-31,9-14-192 15,28-12-585-15,-8-9-471 0,7-7-496 0,21-45-297 0,-32 1-647 16,-5-4-1225-16</inkml:trace>
  <inkml:trace contextRef="#ctx0" brushRef="#br0" timeOffset="9110.42">14267 5474 4112 0,'0'0'3945'0,"0"0"-1576"32,0 0-497-32,0 0-856 0,-83-23-448 31,51 39-343-31,4 13-217 0,0 6 64 15,4 2 0-15,8 5-64 0,4-7 0 16,12-6-8-16,0-7-64 16,0-9-72-1,8-11-33 1,16-2 169-16,8-2 217 0,7-18 119 0,2-12-336 16,2-2 56-16,-11-4-56 0,-8 3 16 15,-12 6 56-15,-3 13 648 16,-6 3 184-16,-3 13-704 31,0 0-200-31,-3 13-632 0,-10 13 248 16,-2 9 312-16,2 9 16 15,5 0-640-15,4 1-529 0,4-10-591 0,4-6-168 0,32-24-73 16,0-5-183-16,4-5-2737 16</inkml:trace>
  <inkml:trace contextRef="#ctx0" brushRef="#br0" timeOffset="9395.7">14729 5334 7681 0,'0'0'3961'0,"0"0"-1440"0,0 0-777 15,0 0-1000 1,0 0-744 0,0 0-568-16,0 0 200 0,-24 63 368 15,13-6-48-15,-5 4-80 16,4-4-328-16,8-3-360 0,0-10-241 0,4-12-159 15,0-13 8-15,0-13 224 32,0-6 984-32,4-3 776 0,0-19 104 15,-4-6-496-15,0-7 976 16,-16-1-495-16,-4 1-25 0,-4 1-216 16,4 9-168-16,4 2-256 15,12 7-200-15,4 0-208 31,52-3-1352-31,3 4-2801 16,10-2-528-16</inkml:trace>
  <inkml:trace contextRef="#ctx0" brushRef="#br0" timeOffset="9611.85">15084 5283 9858 0,'0'0'5193'16,"0"0"-4657"-1,0 0-536-15,0 0-1016 0,0 0 792 16,0 0 152-16,0 0 24 15,-67 98-169-15,62-50-87 0,5 0-192 16,5-1-200 0,6 1-72-16,1-10-272 31,-3-3 40-31,-9-10 247 0,0-6 209 16,-21-6 128-16,-14-6 416 15,-29-5 592-15,-35-2-592 0,7 0-32 16,4-12-2168-16</inkml:trace>
  <inkml:trace contextRef="#ctx0" brushRef="#br0" timeOffset="11017.25">15977 5394 9057 0,'0'0'2265'0,"0"0"-753"16,0 0-536-16,0 0-95 0,0 0-25 15,0 0-168-15,0 0-256 16,0 0-432-16,-100-28-88 16,72 50-152-16,0 6 136 0,8 4 0 15,12 6-144-15,8-3-80 32,12-3-96-32,29-4 80 0,6-11 176 0,17-8 8 15,-1-9 8-15,1 0-193 16,-20-22 217-16,-12-4 128 15,-28-6 329-15,-4-6 327 0,-24-3-448 16,-12 0-88 0,-3 2 152-16,2 8 264 15,14 8 96 1,14 11-632-16,9 6-80 16,24-4-1048-16,44-3-473 15,36-9 361-15,-1-3 440 0,-15-1 72 31,-28 4-488-31,-24 3 607 16,-5-3 609-16,1-4 873 0,-12 1 1087 16,-4 3 153-16,-12 9-265 0,-4 10-264 15,0 3-848-15,0 0-736 0,0 13-400 16,-20 31-440-16,-15 39 560 0,-25 40 280 31,-12 30 64-31,-8 9 8 0,-3-3-64 16,15-20 32-16,8-2-40 15,12-10-48 1,12-13 32-16,17-25-96 16,10-26-200-16,9-21-552 0,0-14 440 15,17 4-136 1,14-3 152-16,22-7 31 16,26-19 113-16,1-3-64 0,-9-13 48 15,-7-15 128 1,-25-7 152-16,-2-10 288 0,3-22 480 0,-16-24-215 15,-20-33-65-15,-4-6 320 32,-24 3-120-32,-12 19-48 0,4 32-24 15,4 19-64-15,8 18 41 16,8 8-129-16,4 5-192 0,4 7-120 16,4 3-152-16,36 13-1433 0,43 3-1415 0,-2 10-2481 31,2 3-2929-31</inkml:trace>
  <inkml:trace contextRef="#ctx0" brushRef="#br0" timeOffset="11449.6">17905 5099 7905 0,'0'0'1865'0,"0"0"-241"16,0 0-464-16,0 0-168 15,-72-83-79-15,37 80-129 0,-5 3-592 0,3 7-192 16,5 18-248 15,4 7 72-31,5 12 0 0,19 1 96 16,4 9-40-16,12-1 72 15,20 5-112-15,11-1-321 16,6-3-247-16,-6-4-360 0,-6-8 320 16,-14-10 176-16,-11-7 184 15,-12-6 152-15,-4-6 256 16,-20-7 256-1,-15-3 1472-15,-21-3-272 0,-4 0-471 0,-8-12-433 16,1-8-344-16,11-5-208 16,8-10-176-16,24 6-1697 0,12 4-2616 15</inkml:trace>
  <inkml:trace contextRef="#ctx0" brushRef="#br0" timeOffset="11935.33">18120 5400 8905 0,'0'0'2769'0,"0"0"-2017"0,0 0-632 15,0 0 32-15,0 0 232 0,84-19-104 32,-49 6-208-32,10-2-64 15,-9-1 56-15,-5-3 32 16,-7-3-80-16,-8-4-16 0,-12 1-472 31,-4 3 368-31,-8 2-120 0,-16 8 176 16,-8 9-24-16,-4 3 48 15,-3 6 8 1,-2 16-48-16,9 10 64 16,5 3 64-16,7 6-64 0,9 3 0 15,11-2 0-15,3-1-48 16,25-6 48-16,8-3-72 0,8-13-264 0,12-13-560 15,3-6-424-15,29-16-585 32,-13-15-575-32,-11-1-1841 0</inkml:trace>
  <inkml:trace contextRef="#ctx0" brushRef="#br0" timeOffset="12204.84">18786 5207 7585 0,'0'0'4121'0,"0"0"-2433"31,0 0-1392-31,0 0-296 15,0 0-384-15,0 0 112 16,-100 72 264-16,76-27-8 0,4 3-40 16,12 0-40-16,4-4-288 15,4-6-160-15,4-9-48 0,12-14 48 16,0-8 136 0,-5-7 408-16,6-13 720 15,-9-16 200-15,-8-8 320 0,-4-8 129 16,-24-9-585-16,-8 3-352 15,-3 4 128-15,-2 2-112 16,14 16-336 0,3 11-112-16,11 8-136 0,13 10-1104 31,24 0-3185-31,12 13 1248 0,9 2 497 0</inkml:trace>
  <inkml:trace contextRef="#ctx0" brushRef="#br0" timeOffset="12637.34">18961 5213 9482 0,'0'0'4785'0,"0"0"-4185"16,0 0-600-16,0 0-304 0,0 0-457 15,0 0 401-15,0 92 360 16,-4-38 0-16,-1 0-232 0,5-3-720 31,0-6 56-31,0-11 504 16,13-11 184-16,2-17 0 0,6-6 208 0,3-6 472 15,4-26 96-15,4-6 72 16,-4-10 296-16,0-6-288 16,-1 0-167-1,-3 0-153-15,0 6 8 16,0 7-248-16,-9 12-88 16,-2 11-320-16,-5 8-705 15,3 10-1135-15,2 0-377 16,2 0 697-16,6 3 480 0,-2 4 111 15,1-1 225-15,-4 0 616 32,0 4 408-32,-12-1 392 15,0 10 104-15,-4 4 64 0,0 8 553 16,-4 7-281-16,-4 7-416 0,4 3-232 0,0-4-64 16,0-6-120-16,4-6-888 0,4-16-768 31,12-10-497-31,-4-6-390 0</inkml:trace>
  <inkml:trace contextRef="#ctx0" brushRef="#br0" timeOffset="12768.7">19639 4870 9177 0,'0'0'3057'15,"0"0"-1801"-15,0 0-1256 16,0 0-3096-16,0 0 1335 0,-32 76 281 15,32-41-3873-15</inkml:trace>
  <inkml:trace contextRef="#ctx0" brushRef="#br0" timeOffset="12991.34">19929 5023 10186 0,'0'0'1672'0,"0"0"-1056"15,0 0-608-15,-99-3 328 16,59 25 336-16,-4 13-264 0,8 12-400 16,8 4 8-16,8 6-16 15,12 3-8-15,8-2-104 32,20-5-248-17,36-5-760-15,40-16-1064 0,-9-10-625 16,-4-18-2576-16</inkml:trace>
  <inkml:trace contextRef="#ctx0" brushRef="#br0" timeOffset="13323.43">20288 5223 10282 0,'0'0'1928'0,"0"0"-1928"16,0 0-504-16,0 0-144 0,0 0 280 15,0 0 248-15,64 22 120 16,-29-16 48-16,5-6-48 0,4 0-728 15,-8-3-41-15,-4-16-303 16,-8-3-968 0,-16-7-57-1,-8-3 2097-15,0 0 1385 16,-17 4 751-16,-2 6-7 0,2 9-281 16,-2 13-760-16,3 0-408 31,0 16-120-31,-4 16-296 0,8 3-135 15,4 6 15-15,8 4 64 16,0-1-24-16,20-3-8 0,8-6 48 0,8-7-32 0,3-8-80 16,10-14-112-16,10-15-328 15,-11-10-1705-15,-4-13-2960 16</inkml:trace>
  <inkml:trace contextRef="#ctx0" brushRef="#br0" timeOffset="14194.51">21177 5340 8281 0,'0'0'4617'16,"0"0"-3633"-16,0 0-639 0,0 0 55 16,0 0 536-16,0 0-392 0,0 0-544 15,7 16-240-15,5 9 240 16,-5 10 0-16,2 6 64 0,-9 7-56 31,-9 3 0-31,-34 9-8 16,-45 7-96-16,-47-4-1280 15,8-12-2857-15,11-19-4977 16</inkml:trace>
  <inkml:trace contextRef="#ctx0" brushRef="#br0" timeOffset="16283.95">13013 5166 5297 0,'0'0'2232'0,"0"0"-1328"32,0 0-432-32,0 0 297 0,0 0 95 15,0 0-360-15,0 0-368 16,0 0-56-16,0 0-72 16,0 0-8-16,0 0 0 0,0 2-192 15,7 11 192-15,5 3 48 31,4 3 160-31,4 7 64 16,4 2-64-16,0 1-56 0,4-1 64 16,-4 1-208-16,3-4 168 0,-3-3-88 15,0-5 8-15,-12-5-16 16,4-6-8 0,-12 1-64-16,0-7 96 15,-4 0-16-15,0 0 64 0,0 0 56 16,0 0-8-16,0 0 40 15,0 0-40-15,4 0-200 0,8-10-528 16,-4 1-2248 0,0-1-1729-16</inkml:trace>
  <inkml:trace contextRef="#ctx0" brushRef="#br0" timeOffset="16816.41">13650 4966 1224 0,'0'0'3184'0,"0"0"-1887"0,0 0-233 15,0 0 448-15,0 0 249 16,0 0-361-16,3-13-480 0,-3 13-280 15,0 0-192-15,0 0-184 32,0 0-128-32,0 0-136 15,0 0-144-15,-3 6-16 0,-5 7-16 0,-4 9 176 0,-4 7 264 16,-4 2-16-16,-4 7-15 16,0-3 15-16,-4 4-128 0,0 2 72 15,0-3-40-15,4 3-64 31,1-3-24-31,7 0-64 0,0-6 0 16,4 0-448 0,4-7-753-16,0-6-895 15,0-6-1137-15,4-10-3352 16</inkml:trace>
  <inkml:trace contextRef="#ctx0" brushRef="#br0" timeOffset="23020.46">2733 7610 2536 0,'0'0'2161'0,"0"0"-1433"16,0-6 288-16,0 6 344 0,0-3-96 15,-4 3-39-15,4 0-145 0,0-4 16 16,0 4-168-16,0 0-239 15,0 0-17-15,0 0-264 32,0 0-96-32,0 0-88 0,-5 0-136 0,5 0-88 15,0 0-160 1,0 13-136-16,-4 6 48 0,1 10 184 16,-5 9 64-16,8 9 0 31,-4 5 8-31,4 2 0 15,0 3 48-15,0 3-40 0,0 0 168 16,0 0-80-16,0 1-40 16,0-1 0-16,0-6-16 0,0 0-32 0,0-13-16 15,0-2 8-15,0-11 0 16,0-6 0 0,0-6-8-16,0 0-216 15,0-7-320-15,0-2-529 0,0 3-535 16,0-10-496-16,0 0-409 15,0 0-103-15</inkml:trace>
  <inkml:trace contextRef="#ctx0" brushRef="#br0" timeOffset="23668.82">2649 7607 4929 0,'0'0'832'32,"0"0"-112"-32,0 0-192 0,0 0 336 15,0 0-40-15,0 0-312 16,-8-76-175-16,12 66 231 0,4 1-96 0,0-4-208 15,4 3-136-15,4 1-80 16,4 0-40 0,0-1-8-16,3 3-40 0,5 5 32 15,0-2 0-15,0 4-112 16,4 0 16-16,-4 6 24 16,0 7 80-16,0 9 0 0,0 1 8 15,-4 5 16-15,-1 4 72 31,-2 0-32-15,-1 3-16-16,-1-3 32 0,-3 3 0 0,-8-7-32 16,-4 7 56-16,-4-7 200 15,0 7 344-15,-19 0 368 16,-14 0-224-16,-10 3-167 0,-6-3-161 31,-6-3-216-31,-1-3-88 16,0-11-88-16,4-1 24 0,13-11-88 15,7-3-8-15,16-3-288 16,20-16-608-16,16-12-1961 0,8-1-3912 0</inkml:trace>
  <inkml:trace contextRef="#ctx0" brushRef="#br0" timeOffset="24285.6">3757 7385 5473 0,'0'0'1376'0,"0"0"-288"16,0 0 216-16,0 0 145 15,0 0 63-15,0 0-488 0,-32-16-352 16,12 16-127-16,-8 6 47 15,-4 10-48-15,-4 6-64 16,0 10-192-16,1 9-40 0,-1 10 32 16,8 7-56-16,4 5-80 15,7 13-40-15,14-6-104 0,3 3 8 47,3-3 0-47,22-13-8 0,6 10-8 16,14-7 0-16,6-3 8 0,9-9-16 15,8-4-72-15,4-9-152 16,-5-7-648-16,13-21-1473 16,-16-7-2344-16,-24-3-3312 0</inkml:trace>
  <inkml:trace contextRef="#ctx0" brushRef="#br0" timeOffset="33974.54">4120 7578 5009 0,'0'0'2768'0,"0"-3"-1608"0,0 3-519 31,0 0 455-31,0 0-72 16,0 0-608-1,0 0-400-15,0 0-16 0,0 0-64 16,0 0 56-16,0 0 8 16,0 0 0-16,0 0 56 0,0 0 128 15,0 0 32-15,0 0 40 16,0 0 8-16,0 0-80 0,0 0-112 0,0 7-56 31,-4 6 168-31,-5 2 304 16,1 4-207-16,1 6-57 0,-6 4 104 15,1 6-32-15,-3 0-40 16,-1 7-104-16,4-5-56 16,-1 2 8-16,10-2-96 0,-9-8 8 15,8-6-8 1,-1-5 0-16,5-5 40 0,-4-7-48 15,4 1 0-15,0-4-112 0,0-3-264 16,0 0-168-16,0 0 88 16,0 0 184-16,0-10-137 0,0-5-655 31,4-33-1936-15,9 0 103-16,-5 4-32 15</inkml:trace>
  <inkml:trace contextRef="#ctx0" brushRef="#br0" timeOffset="34259.65">4095 7499 5673 0,'0'0'1752'15,"0"0"-448"-15,0 0-47 16,0 0-145-16,0 0-384 0,0 0-600 16,0 0-128-16,12 3-288 15,1 16 288-15,2 3 8 0,5 10 216 31,0 3-64-31,4 3-8 16,0 0-48-16,0 1-88 16,0-4 40-16,-5-4 40 0,2-2-88 15,-6-7 8-15,1-6-16 32,-8-3 0-32,1-4-128 0,-1-3-336 15,-1-6-664-15,5 0-425 16,-3-12-263-16,-2-4-1289 0</inkml:trace>
  <inkml:trace contextRef="#ctx0" brushRef="#br0" timeOffset="34776.64">4550 7528 4504 0,'0'0'2441'0,"0"0"-1225"15,0 0-432-15,0 0 225 16,0 0-281-16,0 0-440 0,0 0 176 31,-52 69 96-31,28-27-120 16,4-1-96-16,-4 7 168 15,4-4-272-15,1 1-72 16,6-10-64-16,2-4-48 0,3-15-48 16,3-3 0-16,5-7 0 15,0-6 8 1,0 0 56-16,0 0 81 15,0-12 79-15,9-17 248 16,2-12-480-16,10-13 0 0,2-7-112 16,1-2-408-16,4 6-97 0,0 3 241 15,0 9 216-15,0 14 56 16,-8 8 24 0,-1 7 72-16,-6 7 8 15,-2 6 8-15,-7 3-8 0,0 0-136 16,4 0-96-16,-3 16 232 0,2 6 0 31,1 3 96-31,-8 10 160 0,4 3 136 31,-4 7-8-31,0-1 113 16,-8 7 119-16,1-4-240 16,-10 5-96-16,6-8-56 0,3 0-120 0,-1-9-96 15,5 0-8-15,0-10-808 16,4 1-785-16,12-10-1079 15,4-13-2009-15</inkml:trace>
  <inkml:trace contextRef="#ctx0" brushRef="#br0" timeOffset="35498.15">4821 7280 7177 0,'0'0'1976'15,"0"0"-143"1,0 0-273-16,0 0-104 16,0 0-375-16,0 0-665 0,0 0-392 15,0-6-24-15,4 6-160 16,11 12-184-16,13 8 344 16,12 8 24-1,12 7 176-15,4 6-48 16,0 1-48-16,-1 5-8 0,-3 4 48 31,-8 3-16-31,-12 3-32 0,-9 7-88 16,-6-1 104-16,-13 3 112 15,-4-2 104-15,-8 3-120 0,-20-7-64 16,-4-6 0-16,-8-3-120 0,4-6-24 0,-19-14-1024 31,7-8-1513-31,4-21-4296 0</inkml:trace>
  <inkml:trace contextRef="#ctx0" brushRef="#br0" timeOffset="38341.33">5630 7797 8529 0,'0'0'2633'0,"0"0"-1161"16,0 0-248-16,0 0 97 15,-4 0-209-15,4 0-464 0,0 0-296 16,0 0-136-16,0 0 8 31,0 0-32-31,0 0-32 16,7 0-24-16,18 0-24 0,6-6 32 16,17-3 48-16,11-7-95 15,9 0-25-15,1 0-72 0,-2 0 16 16,-7 4-8-16,-4-1-8 31,-17 3-128-31,-3 4-305 0,-16 0-239 16,-8 6-320-16,-8 0-584 0,-4 0-473 15,-4 0-647-15,-28 22 799 16,-4 0-495-16,1-3-3632 0</inkml:trace>
  <inkml:trace contextRef="#ctx0" brushRef="#br0" timeOffset="38579.55">5641 8026 6265 0,'0'0'1400'0,"0"0"-1032"0,0 0 1105 0,0 0 767 15,0 0-416-15,92 6-311 0,-53-6-449 16,13 0-192-16,1-6-88 15,6 0-176-15,-3-4-231 0,-1 1-161 32,-10 3-168-32,-2-4-48 15,-2 3-369-15,10-5-839 0,-12-4-1448 0,-6 0-3802 16</inkml:trace>
  <inkml:trace contextRef="#ctx0" brushRef="#br0" timeOffset="40333.4">7147 7464 3024 0,'0'0'4305'16,"0"0"-3057"-16,0 0 113 16,0 0 335-16,0 0-56 0,0 0-39 0,0-28-601 15,0 28-384-15,0 0-224 16,0 0-160-16,-4 0-128 16,1 0-104-1,-5 0-144-15,-12 12 144 16,-5 7 48-16,-6 10 24 0,-1 3-24 15,4 5 24-15,0 2-64 16,9 2 48-16,2-3-56 16,9 0-8-1,5 1 8 1,3-4 8-16,0-4 0 0,11-3 0 16,9-2 40-16,8-7-48 15,4-6-16-15,4-4 16 0,7-5-8 16,6-4 8-16,-2 0 8 15,1-17-8-15,-1-2 64 0,-2-6 40 32,-10-7-56-32,-7-5 80 0,-3-8-56 15,-10-3 8-15,-6-2 48 0,-5-1 88 16,-4 3 224-16,0 3-167 16,-9 8-97-16,-7 5 72 0,0 6-32 15,-7 4-72 1,-1 6-48-16,-8 6-96 31,-9 8-168-31,-6 2-120 0,-1 6 120 16,-3 16-136-16,2 10-305 15,10 9-511-15,11 3-544 16,24 20-865-16,4-13-1856 0,4-13-2624 0</inkml:trace>
  <inkml:trace contextRef="#ctx0" brushRef="#br0" timeOffset="40618.5">7800 7782 9946 0,'0'0'4577'0,"0"0"-3033"15,0 0-288 1,0 0 80-16,0 0 273 16,0 0-585-16,0 0-504 15,0 0-264-15,0 0-128 0,32-22 24 16,-32 22-152-16,0 0-216 31,0 0-632-31,0 0-736 0,-7-4-769 0,3 1-4136 16</inkml:trace>
  <inkml:trace contextRef="#ctx0" brushRef="#br0" timeOffset="41150.96">8358 7195 6041 0,'0'0'2240'16,"0"0"-887"-16,0 0-33 15,0 0 368-15,0 0 25 16,0 0-665-16,5-20-560 0,-5 20-312 16,-9 3-176-16,-6 10 96 31,-9 9-8-31,-4 13 200 0,-4 3-208 15,0 10-32-15,-4 0 0 0,12 2-40 16,0 4 0-16,9-3-8 0,7 0-48 16,3-7 40-16,5 1-96 15,13-7 24-15,11-6-272 16,3-10-56-16,13-3 8 31,4-12 56-31,8-5-72 16,-5-2-32-16,-2-9 271 15,-10-13 177-15,-7-4 105 0,-12-2 111 16,-8-4 464-16,-8 0 88 16,0 4 160-16,-12-1-232 0,-16 10-192 31,-4 0-144-31,-4 9-80 0,1 4-56 0,-5 6-224 16,0 0-88-16,8 6-232 15,0 11-504-15,4 14-704 0,9-2-1057 31,6-4-2928-31</inkml:trace>
  <inkml:trace contextRef="#ctx0" brushRef="#br0" timeOffset="41906.11">8797 7721 7681 0,'0'0'4057'16,"0"0"-2817"-16,0 0-224 16,0 0 401-16,0 0-89 15,0 0-704-15,0 0-472 16,12-3-152-16,-12 3-128 0,7 0-72 0,-3 10 120 16,5 2 16-16,-9 8 0 15,0 8-24 1,-20 7-96-16,-55 28-624 15,11-15-1497-15,-9-4-3560 0</inkml:trace>
  <inkml:trace contextRef="#ctx0" brushRef="#br0" timeOffset="44196.77">2761 9080 5433 0,'0'0'2584'31,"0"0"-1376"-31,0 0-263 0,0 0 319 16,0 0 120-16,-4-3-400 15,4 3-495-15,0 0-185 0,0 0-48 16,-5 0-256-16,5 3 0 15,0 16-176-15,-4 7 176 16,4 15 56-16,-3 7 112 16,3 21 32-16,-4 17 56 0,0-6-8 15,4-7 136-15,0-10-256 32,0-12 0-32,0 9-72 0,0 1-8 15,0-4 32-15,0-10-64 31,0-9 40-31,0-9-40 0,0-10-16 0,0-9 0 16,0-4-392-16,0-3-424 16,0-3-352-16,0 0-161 15,0-26 225-15,0-5-1577 0,0-7-4528 0</inkml:trace>
  <inkml:trace contextRef="#ctx0" brushRef="#br0" timeOffset="44698.03">2697 9049 728 0,'0'0'5225'0,"0"0"-4305"16,0 0-464-16,0 0 40 15,0 0 264-15,12-61-160 16,8 45-263-16,3 4 71 0,1-1 160 16,4 0 56-1,0 7-224-15,-4 3-400 0,1 3-16 16,-6 0-128-16,1 3 144 15,-4 9 8-15,0 8 56 16,-1 2 8-16,-2 6 128 0,-1 4 8 16,-5 0-8-16,2 3 8 31,-1 0-80-15,-8 3-24-16,0 0 24 0,0 0-24 0,-21 0 224 15,-7 4 216-15,-7-5 9 16,-9-2-129-16,-4-6-168 15,1-7-48-15,-1-6-56 0,8-10-24 32,8-6-128-32,8-6-432 0,24-29-641 15,4 3-1599-15,16 1-3625 0</inkml:trace>
  <inkml:trace contextRef="#ctx0" brushRef="#br0" timeOffset="45315.14">3713 8779 6481 0,'0'0'1648'0,"0"0"-560"15,0 0 257-15,0 0 167 0,0 0-288 16,0 0-455-16,0 0-257 16,-52-7 160-16,28 17 56 0,0 9-168 15,-4 9-224-15,1 7-40 16,-1 13 72-16,0 3-64 16,8 19 16-16,4 15-24 15,11 20-128-15,10 6-15 0,18-19-1 16,13-22-104-16,-3-26-40 0,7-2 0 15,12-1 64-15,23 7-72 32,28 3-272-17,-7-16-489-15,12-20-655 16,-33-12-2577-16,-27-3-5857 0</inkml:trace>
  <inkml:trace contextRef="#ctx0" brushRef="#br0" timeOffset="49406.6">4374 8871 4136 0,'0'0'2441'0,"0"0"-1481"16,0 0-144-16,0 0 521 15,0 0 215-15,0-13-344 16,0 13-456 0,0 0-16-16,0 0 145 0,0 0-169 15,-4 0-192-15,4 0-240 16,0 0-200-16,0 0-80 16,0 10-168-16,0 8 168 15,0 11 0-15,0 9 240 31,0 6 8-31,0 4-112 0,0 0 56 16,4 6-72-16,0 0 32 16,-4-4-32-16,4 2-16 0,0-5-96 15,-4-5 96-15,0-8-88 0,5-9 32 0,-5-5-32 32,0-10-8-32,0-8 0 15,4 1-8-15,-4-3-88 0,0 0-120 16,0 0-280-16,0 0-264 15,0-22-592-15,-9 0-2529 0,-3-3-6721 16</inkml:trace>
  <inkml:trace contextRef="#ctx0" brushRef="#br0" timeOffset="50211.7">4043 8921 536 0,'0'0'3240'0,"0"0"-1831"0,0 0-233 16,0 0 200 0,0 0-56-16,0 0-279 0,-7-6-161 15,7 6-64-15,0 0 88 16,0 0-96-16,0 0-167 31,0 0 87-31,0 0 8 0,0 0-160 16,0 0-200-16,0 0-168 15,0 0-32-15,3-3-128 0,18 0-40 0,7-3-8 16,11-4 424-16,29-6 112 0,20-6-232 31,-1 3-160-31,-11 0 64 16,-13 3-87-16,-14 9-49 0,-1-2-64 16,-5-1-8-16,-7 4 8 15,-12 3 40 1,-12 0-48-16,-4 3 16 15,-8 0-8-15,0 0-8 16,0 0 0 0,0 0 8-16,0 0-8 0,0 0-56 15,4 0-89-15,-4 0-423 16,8 0-224-16,0 0-160 0,-1 0-1649 16,2 9-2096-16,-5-6-1920 0</inkml:trace>
  <inkml:trace contextRef="#ctx0" brushRef="#br0" timeOffset="51132.49">5024 8591 1568 0,'0'0'6697'0,"0"0"-5176"0,0 0 63 15,0 0 48-15,0 0 49 0,0 0-321 16,-12-25-608-16,12 25-424 16,0 0-168-16,0 0-160 0,0 0 0 0,12 0-208 15,8 3 88-15,12 10 120 32,7 2 96-32,10 11-24 0,2 6-64 15,1 6 64-15,0 3-64 16,-5 7 64-16,1 6 56 15,-4 0-64-15,-4 6-56 0,-13-3 72 0,-6 0-32 0,-10 4 16 32,-11-4-64-32,0 3 48 15,-19 1 88-15,-17-4-24 16,-4 0-32-16,-11-6-80 0,-2-10-304 16,-27-10-520-16,17-11-1216 15,8-8-3361-15</inkml:trace>
  <inkml:trace contextRef="#ctx0" brushRef="#br0" timeOffset="52498.65">6143 8979 5145 0,'0'0'1768'0,"0"0"-384"32,0 0 9-32,0 0 7 15,0 0-240 1,0 0-240-16,0 0-176 16,0 0 33-16,-8 0 63 0,8 0-112 15,0 0-168-15,0 0-144 0,0 0-144 16,0 0-80-16,4 0-56 0,9 0-64 31,11-4 104-31,11-5 64 16,13-4-24-16,4 0-88 0,8 1-80 15,-4-1-48-15,-2 1 0 16,-1 5-104-16,-9 1-752 0,-8 2-736 16,-17 4-945-16,-6 0-1744 15,-13 4-736 1</inkml:trace>
  <inkml:trace contextRef="#ctx0" brushRef="#br0" timeOffset="52767.95">6120 9163 9273 0,'0'0'1969'15,"0"0"-1689"-15,0 0-280 0,0 0 608 0,0 0 184 32,0 0-240-32,0 0 761 15,123 3-137-15,-59-6-392 16,7-7-112-16,1-3-312 0,-4 1-176 31,0-1-184-31,-12 4-64 0,4-4-1336 16,-17-3-1585-16,-15 7-4448 0</inkml:trace>
  <inkml:trace contextRef="#ctx0" brushRef="#br0" timeOffset="54423.66">7355 8597 6185 0,'0'0'1952'0,"0"0"-864"0,0 0 145 15,0 0 319-15,0 0 152 16,-4-31-431-16,4 31-417 16,0 0-352-16,0 0-120 0,-4 0-112 31,-9 3-256-31,2 10 48 0,-9 12-64 0,-5 4 136 15,2 9-48-15,3 3-88 0,9 4 16 16,2-1-8-16,9 1-8 16,0-4 0-16,9 0-56 15,14-9 48 1,5-7-16-16,3-3-48 16,10-12-112-1,-1-4 16-15,-1-6-8 0,1-6 80 16,0-17 96-16,-4-8 280 15,-8-10 88-15,-4-10-144 16,-5-3 48-16,-11-6-48 16,-3-1-16-1,-5 7 152-15,-5 4-111 16,-14 11 215-16,-5 4-144 0,-8 13 24 0,-8 6-248 16,0 13-96-16,-4 3-8 15,1 0-96-15,-5 23 32 0,8 8-24 31,8 10-560-31,12 10-753 16,20 22-895-16,11-12-2065 16,17-11-2273-16</inkml:trace>
  <inkml:trace contextRef="#ctx0" brushRef="#br0" timeOffset="55044.67">8032 8801 4440 0,'0'0'4873'0,"0"0"-4016"16,0 0 167 0,0 0-232-16,0 0 552 15,0 0-519-15,0 0-257 16,0-45-264-16,0 39 248 0,0 3 200 16,-4 0-168-1,0 3-16-15,-4 0-248 0,0 0-144 16,-4 0-120-16,0 0-56 15,0 6-8-15,0 4-128 16,8 2-8-16,4-2-8 0,0-1-48 16,0-3-192-16,0-2 64 15,0-4 88-15,9 0-104 0,-2 0-208 16,1 0 456-16,0-4 96 16,-3-2 232-1,-2-3-152-15,-3 2-72 0,0 7 328 16,0 0 80-16,0 0-112 0,0 0-264 15,0 0-40-15,0 0-128 0,0 0 8 32,-3 0-32-17,3 4-48-15,0-4-24 16,0 0 144-16,0 0 80 16,0 0 88-16,0 0 88 0,0 0 32 15,0 0 104 1,0-7-104-16,-9 1-160 15,5 0 72-15,0 2-120 0,0 4-56 16,4 0-888-16,0 7-2137 16,0 2-1936-16</inkml:trace>
  <inkml:trace contextRef="#ctx0" brushRef="#br0" timeOffset="55608.85">8283 8451 8129 0,'0'0'3001'16,"0"0"-2137"-16,0 0-680 15,0 0-184-15,0 0 0 16,11 0-104 0,14 0 48-16,10 0 56 15,17 0 120-15,4-6 16 0,8 0 96 31,-4-7-232-31,-4 1-8 16,-13-1-96-16,-11 3 48 0,-8 1 112 16,-16 6 176-16,0 3 504 0,-8 0 233 15,0 0-33-15,0 0-416 0,0 0-384 0,0 0-136 32,0 16-224-32,-4 12 224 15,-4 10 64-15,-3 13 224 16,-2 6 32-16,-2 6 144 0,6 4-72 15,1 0-176-15,0 3-40 16,8-3 0 0,-3-1-48-16,3-2-48 0,0-4-16 15,0-6-64-15,0 0 8 0,0-6-8 16,0-7-352-16,0-3-536 16,0 0-632-16,0-10-1297 0,0-12-1576 15</inkml:trace>
  <inkml:trace contextRef="#ctx0" brushRef="#br0" timeOffset="55931.77">8470 8899 8545 0,'0'0'3929'16,"0"0"-2961"-16,0 0-223 0,0 0 463 31,0 0 8-31,0 0-600 16,0 0-440 0,71-22 200-16,-2 9-56 0,27-6-192 0,27-6 16 15,4 2-136-15,-23 1 96 16,-32 7-40-16,-32 5-64 0,-16 7-760 15,-5-4-752-15,-19 5-801 32,0 2-1655-32,-8 0-2074 15</inkml:trace>
  <inkml:trace contextRef="#ctx0" brushRef="#br0" timeOffset="56565.21">9582 9010 11738 0,'0'0'1904'0,"0"0"-1904"16,0 0-248-16,0 0 240 0,0 0-16 15,0 0 24-15,-36 83 152 32,8-48-152-17,-24 12-152-15,5-8-1984 0,2-11-5314 16</inkml:trace>
  <inkml:trace contextRef="#ctx0" brushRef="#br0" timeOffset="60945.96">2748 10680 2776 0,'0'0'5601'0,"0"0"-3760"0,0 0-857 15,0 0 200-15,0 0-16 31,0 0-471-31,0 0-697 0,0 13 64 16,0 12-64-16,0 10 456 16,0 10-48-16,0 9 56 0,0 6-48 0,0 17-56 15,0 8 40-15,4-2-128 16,1-10 8 15,-1-13-104-31,4-13-80 0,-1 8-32 16,-3 1-8-16,5-4-8 15,-5-15-40-15,4-5-8 0,-5-9-240 16,1-7-384-16,0-7-384 16,0-3-584-16,1-6-553 15,-1-6-295-15,0-13 615 0,-4-3-1287 16</inkml:trace>
  <inkml:trace contextRef="#ctx0" brushRef="#br0" timeOffset="61378.21">2681 10725 6057 0,'0'0'1304'0,"0"0"-480"15,0 0-312 1,0 0-8-16,0 0 313 16,36-86-569-16,-8 67-96 0,7 0 256 15,10 0-72-15,-6 0 48 16,5 6 24-16,-8 4-224 0,-4 9-184 31,-4 0 0-31,-5 6-240 16,-6 13 104-16,-2 7 136 0,-2 6 304 0,-2 5 0 15,-11 5-40-15,0 2-64 16,0-2 8 0,-7 5 80-16,-14-3 192 15,-11-2 73-15,-11-1 87 0,-1 0-200 16,-11-9-136-16,3-3-144 31,-1-7-160-31,10-6-176 0,7-16-944 16,12 0-841-16,16-10-2104 0</inkml:trace>
  <inkml:trace contextRef="#ctx0" brushRef="#br0" timeOffset="61848.21">3845 10369 7105 0,'0'0'976'0,"0"0"305"16,0 0 463-1,0 0 16-15,-105 7-399 16,70 15-313-16,-9 9-144 16,5 17-64-16,-6 3-168 0,10 13-56 15,3 15-55-15,8 10-209 16,16 12 24-16,8-12-112 15,4-15-16-15,16-20-56 16,12-20-72-16,24 14-64 16,23-1-56-16,33-6-24 0,7-18-640 15,-11-23-465-15,-37 0-743 32,-30-6-3089-32</inkml:trace>
  <inkml:trace contextRef="#ctx0" brushRef="#br0" timeOffset="65053.12">4095 11026 4721 0,'0'0'2808'0,"0"0"-1864"16,0 0-448-16,0 0 465 15,0 0 167-15,0 0-272 0,0 0-344 16,0 0-104-1,0 0 144-15,0 0 121 16,0 0-49 0,0 0-88-16,0 0-32 15,0 0-64-15,0-2-72 16,0-8-224-16,0-3-144 0,0-6 0 16,0-6 0-16,8-10-56 31,1-7 56-31,-1-5 0 0,3-10 0 15,-3-4-152-15,0-2-160 0,4-1 160 0,-4 1 8 16,0 3 64-16,0 12 32 16,-8 13 48-1,4 10 40-15,-4 9 128 16,0 12 152-16,0 2-96 0,0 2-136 16,0 0-88-16,0 0-8 15,0 0-104-15,0 0 32 0,0 0-104 16,4 9 16-16,-4 7 32 0,8 9 136 15,0 7 0 1,0 3 96-16,4 6 56 16,4 1-56-16,-1-1-48 0,10-3 48 15,3-3 48-15,0-1-64 32,3-2 16-32,1-3-88 0,4-4 64 15,-4 0-72-15,0-5-176 31,-4-1-464-31,-8-6-656 0,-5-4-257 16,-6-6-399-16,3-3-353 16,-9 0-63-16,1-6-1 0</inkml:trace>
  <inkml:trace contextRef="#ctx0" brushRef="#br0" timeOffset="65606.31">4661 10592 2968 0,'0'0'2969'0,"0"0"-1545"0,0 0-200 16,0 0 17 0,0 0-185-1,0 0-304 1,0 0-440-16,0 0-240 0,-60 50 288 16,37-18-88-16,3 3-8 0,-1 3 48 15,2-3-88-15,6-6-72 16,2-4-128-16,7-12-24 0,0-4 8 31,4-6 8-31,0-3-8 16,0 0 0-16,0 0 8 0,0-3 40 15,8-13 104-15,3-9-56 16,10-13-104-16,-1-6 0 0,-1-11-8 0,5-1-456 16,1-5 88-1,-1 1 96-15,-1-1-56 16,1 4-96-16,4 9 0 0,-8 4 368 15,3 12 64-15,-6 7 80 16,-6 9 72-16,-7 7 136 0,1 5 240 16,-1 4-88-16,-4 0-200 31,0 0-200-15,0 0-40-16,4 0-168 15,0 0-96-15,-1 10 56 0,5 9 208 16,-3 6 416-16,3 17 248 15,-4 5 73-15,-1 10 119 0,-3 7-232 0,0 0-136 32,0 2 32-32,0-6-120 15,0-6-152-15,0-3-80 0,0-3-88 16,0-7-8-16,0-3-72 16,-3-9-520-16,3 3-1064 0,0-14-2265 15,0-8-3248-15</inkml:trace>
  <inkml:trace contextRef="#ctx0" brushRef="#br0" timeOffset="67379.73">5218 10941 4400 0,'0'0'1937'15,"0"0"-697"-15,0 0 248 16,0 0 65-16,-7 0-505 0,7 0-72 15,-4-4-208-15,4 2-312 0,-4-8-79 16,0 0 103-16,0-2 8 16,-4-1 64-1,0-6-16-15,0 0-240 16,4-7-120-16,-3 1-80 0,2-10-16 16,1 4-72-16,4-11 0 15,0 1-8 1,0-4-56-16,0 4 56 0,0-3 8 31,0 2 0-31,4 4-8 16,1 3-144-16,-1 4 136 0,-1 2 8 15,5 7 16-15,-4 3-16 16,4 0 8-16,-4 3-8 16,4-3-8-16,4 3-136 15,0 3 112-15,0-3 8 0,-4 3-48 16,4 1 0-16,4 2-16 15,-9 4 16-15,6 0-8 0,-2-1 64 16,-3 1 0-16,1 6 8 16,2-3-104-16,-3-1 56 0,5 1-40 15,-2 3-8 1,-3 0-24-16,5 0 48 16,-6 0-112-16,10 7 80 0,-6 2 16 15,5 7 96-15,0 0 0 16,-1 6 0-16,2 0 16 15,-1 4-8-15,0 2-8 32,-5 1 8-32,2 6 0 15,-5 0 0-15,-5 0 88 0,-3 3-88 16,4 0 104-16,-4 0-24 16,0-3-16-16,0 3 56 31,0-3-24-31,0-3-8 0,0 0-16 15,0 0-16-15,0-4 16 0,0 1 8 0,0-4 0 16,0-3-80-16,0-3 0 0,0-3 0 16,0-3 48-16,0 0-48 15,0-7-8-15,0 3-208 0,0-2-280 32,0 2-424-32,0 1-401 15,4-1-247 1,1 1-680-16,-1-7-913 0,0-3-3399 15</inkml:trace>
  <inkml:trace contextRef="#ctx0" brushRef="#br0" timeOffset="67927.89">5964 10194 2576 0,'0'0'3097'0,"0"0"-1369"15,0 0-592 1,0 0 209-16,0 0 535 0,0 0-432 0,0 0-439 16,0 0-345-16,0-18-232 15,0 18-144-15,0 16-288 0,0 6 0 16,0 13 248-16,0 9 144 15,0 7-80-15,0 6 0 0,0 0-72 32,0 0-88-32,0-3 24 15,0-3-32-15,0-3-40 16,0-10-96-16,4-3 0 0,0-7 48 0,0-3-48 16,0 1 0-16,0-7-8 15,-1-3 0 1,2 0-104-1,-5-4-192-15,8 1-352 16,-8-3-272-16,4-1-312 16,-4-2-361-16,0-4-615 0,0 3-361 15,0-6-1352-15</inkml:trace>
  <inkml:trace contextRef="#ctx0" brushRef="#br0" timeOffset="68413.53">5542 10185 1664 0,'0'0'4521'0,"0"0"-3249"16,0 0-200-16,0 0 265 31,0 0 79-31,0 0-304 0,0-6-272 16,0 6-128-16,0 0-55 15,0 0-1-15,0 0-176 0,0 0-128 0,15 0-160 16,9 0 24-16,17 0 304 0,23-3-8 16,31-1-104-16,-7-2-56 15,-5 0-136 1,-16-1 17-16,-22 4-113 16,-2 0-112-16,-7 3 48 31,-12-3-56-31,-11 3 0 0,-10 0-72 15,1 0-233-15,-4 0-311 16,0 0-552-16,0 0-936 0,-7 0-3226 0</inkml:trace>
  <inkml:trace contextRef="#ctx0" brushRef="#br0" timeOffset="69262.45">6382 9969 6617 0,'0'0'1856'16,"0"0"-327"-16,0 0-73 0,0 0-72 15,0 0-296-15,0 0-447 16,0 0-265-16,0-3-96 16,0 3-8-16,9 0-168 31,2 3-104-31,10 7 168 16,6 9 16-16,9 6 80 0,8 7-48 15,-1 6 64-15,5 4-32 16,-4 2-96-16,0 3 0 0,-4 4-16 31,-5 0-80-31,-3 3 48 16,-8 0-56-16,-7 6 0 0,-9 4 24 0,-8 0-16 15,0-5 16-15,-8-1 16 0,-16-5-32 32,0-5 0-32,-1-3-56 15,-3-7-328-15,0-6-584 0,-11-4-832 16,7-9-2089-16,0-9-2560 0</inkml:trace>
  <inkml:trace contextRef="#ctx0" brushRef="#br0" timeOffset="70903.89">7255 10468 7417 0,'0'0'2985'0,"0"0"-1913"15,0 0-408-15,0 0-72 31,0 0 232-15,0 0 65-16,-8 0-233 0,8 0-312 0,0 0-104 16,0 0-40-16,16 0-48 15,8-3 224-15,8-4-168 16,11-2-40 0,6-4-168-16,2 3 8 15,1 1-8-15,-4 3-88 0,-8-1-696 16,-5 4-880-16,-10 3-889 0,-14 0-1488 15,-7 10-1152-15</inkml:trace>
  <inkml:trace contextRef="#ctx0" brushRef="#br0" timeOffset="71120.09">7224 10712 1488 0,'0'0'9514'15,"0"0"-7746"-15,0 0-1504 32,0 0 64-32,0 0 737 0,0 0 407 15,82 3-544-15,-29-6-336 16,3-3-368-16,15-4-72 0,-4 4-24 0,10-1-112 16,-14 4-16-1,21-6-1664-15,-20-1-2665 16,-17 1-4041-16</inkml:trace>
  <inkml:trace contextRef="#ctx0" brushRef="#br0" timeOffset="71605.69">8386 10122 8665 0,'0'0'2273'15,"0"0"-977"1,0 0-120-16,0 0 185 31,0 0-169-31,0 0-360 0,0 0-384 16,0 0-280-16,-47-4-168 16,19 26 64-16,-4 14-56 15,4 2-16-15,0 6 16 0,8 4-8 16,12 3 0-16,8-4-8 15,0-2 8-15,13-4-48 16,10-6-24-16,9-7 64 0,3-5 0 16,10-14-208-16,2-6-80 15,1-3-64-15,-4-19 192 0,4-13 168 32,-12-9 176-17,-8-9-24-15,-4-4 136 16,-13-3 168-16,-11 3-56 0,0 6 232 15,-28 3-255-15,-4 7 143 16,-11 10-256-16,-9 9-256 16,-4 6-8-16,1 10 0 0,3 3-64 0,4 3-160 31,12 13-545-31,12 9-543 0,24 20-1072 16,0-10-2297-16,16-4-2537 0</inkml:trace>
  <inkml:trace contextRef="#ctx0" brushRef="#br0" timeOffset="72207.1">8944 10366 5569 0,'0'0'4249'0,"0"0"-3041"16,0 0-664 0,0 0 272-16,0 0 472 15,0 0-71-15,5-6-369 0,-5 6-424 16,-5 0-184-16,-3 0-8 15,-3-3-224-15,-6-4-8 0,-2 4 0 32,2 0 8-32,2 3-8 15,2 0 0-15,6 0 16 0,3 0 112 16,4 0-128-16,0 0-152 0,0 0-96 16,0 0-48-1,0 0 56-15,0 0 240 0,4 0-64 16,3 3 48-16,-7 0-160 31,4-3 56-31,-4 0 120 16,0 0 176-16,0 0 40 0,0 0 176 15,0 0 32-15,0 0-24 16,0 0-200-16,0 3-128 0,0-3-64 0,0 0 8 16,0 0 56-1,0 0 16-15,0 0 0 31,0 0 40-31,0 0-8 0,0 0-16 16,0 0-56-16,0 0-48 0,-4 0-400 0,-3 0-1120 16,-14 4-737 15,10 5-2103-31,-2 4-2834 0</inkml:trace>
  <inkml:trace contextRef="#ctx0" brushRef="#br0" timeOffset="72654.98">9391 9811 7537 0,'0'0'2665'16,"0"0"-1033"-16,0 0-560 0,0 0 297 16,0 0-145-16,0 0-632 15,0-4-456 1,0 11-136-16,-8 5-160 31,-9 14 160-31,2 3 312 16,-5 8-32-16,3 2-144 0,-2 2-48 0,3 0-16 15,4 1-56-15,1-5-8 16,2-5 56-16,9 3-64 0,0-9 0 16,0-1-8-1,4-6-64 1,16-3 0-16,4-4 72 0,4 1 40 0,4-6-40 16,7-1-384-16,5-6-136 15,4 0-424-15,4-3-489 0,-1-7-471 16,18-15-56-16,-18 3-185 31,-10-4-1056-31</inkml:trace>
  <inkml:trace contextRef="#ctx0" brushRef="#br0" timeOffset="72971.34">9709 10036 6633 0,'0'0'2256'0,"0"0"-455"0,0 0 135 16,0 0-255-16,0 0-553 0,0 0-664 15,0 0-312 1,0 0-136 0,-8 38 192-16,4-6 568 15,4 6-184-15,0 6-136 0,0 7-120 16,0 3 81-1,0 3-17-15,0 4-136 0,8-4-112 16,0 0-48-16,-3-3-40 31,2-7-8-31,-3-2-56 16,4-10-576-16,-4-6-473 0,-4 2-535 16,0-8-1473-16,0-11-2936 0</inkml:trace>
  <inkml:trace contextRef="#ctx0" brushRef="#br0" timeOffset="77865.39">2916 12512 7953 0,'0'0'1961'0,"0"0"-529"16,-4-9 248-16,4 9 105 15,0 0-409-15,0 0-512 16,0 0-360-16,0 0-160 0,0 0-120 16,0 0-184-16,0 0-40 31,0 0-112-31,0 16-96 0,0 12 128 0,-4 14 80 0,4 21 8 16,0 23 0-16,0 19 8 15,0-1-8-15,0 1 88 16,4-3 32-1,0-26-120-15,0-13 56 16,-4-15 16-16,4-16-72 16,-4 9 48-1,4-3-56-15,-4 3-152 0,0-5-496 16,0-11-392-16,0-3-592 16,0-6-705-16,-4-10-1520 15,-4-6-440 1</inkml:trace>
  <inkml:trace contextRef="#ctx0" brushRef="#br0" timeOffset="78265.81">2769 12633 7193 0,'0'0'1616'15,"0"0"-943"-15,20-79-465 16,-1 47 128 0,9 0 336-16,8 0-152 15,4 4-96-15,0-1 0 16,3 7-48-16,2 3-8 0,-2 3-240 16,-3 7 80-16,4 9-208 15,-8 0-280-15,3 6 136 0,-3 13 16 16,-4 12 128-1,1 5 40-15,-10 8 24 16,-3 10-56-16,-12 3-8 0,-4 4 64 16,-4 2 64-16,-8-3 88 15,-20-3 208-15,-4-2 40 0,-15-5-31 16,-5-5-81-16,-4-7-48 0,0-3-152 31,0-6-72-31,13-11-80 0,3-5-992 16,16-13-249-16,7-9-1231 15,17-10-3185-15</inkml:trace>
  <inkml:trace contextRef="#ctx0" brushRef="#br0" timeOffset="78773.03">4227 12249 7313 0,'0'0'2569'0,"0"0"-1073"16,0 0-8-16,0 0 41 15,0 0-209-15,0 0-472 0,-52-6-416 16,24 25-40-16,-12 9-112 15,-3 10-16-15,-10 23 56 0,-3 21-144 16,5 23-48 0,11 9 41-16,21-22 103 15,11-19-144-15,8-31-32 16,4-5-96-16,15 8-8 16,18 6-48-16,14 0 56 15,21 2 0-15,28-8 0 0,10-10-360 16,6-16-873-16,-32-16-623 31,-28-3-3609-31</inkml:trace>
  <inkml:trace contextRef="#ctx0" brushRef="#br0" timeOffset="81282.83">4773 12414 2776 0,'0'0'5025'0,"0"0"-4097"15,0 0 505-15,0 0 159 0,0 0 88 16,0 0-207-16,-17-64-529 16,17 64-488-1,0 0-256-15,0 0-200 16,-4 0 0-16,1 19-232 0,-5 13 48 16,-9 25 184-16,-2 26 72 15,3-3-64-15,0-8 0 16,8-11-8-1,4-20 0 1,-4 0 8-16,8-2 72 0,0-17-80 16,0-10-152-16,0-2-120 0,0-10-8 15,0 0 272-15,0-13 8 16,12-15 0-16,0-29-400 31,4-26-8-31,0-25 208 0,-1 10-304 16,-10 18 223-16,-1 32 257 0,-4 20 24 15,0 2 128-15,0 8 553 0,0 5 159 16,0 6-208-16,0 7-568 16,0 0-64-16,8 10-376 0,0 12 72 15,8 10 264 1,3 6 32-16,9 3 8 16,8 1-64-16,5-4 56 0,2-4 8 15,1-8-144-15,0-7-768 16,-5-6-625-16,6-13-951 31,-10-6-89-31,-10-14-600 0</inkml:trace>
  <inkml:trace contextRef="#ctx0" brushRef="#br0" timeOffset="81737.38">5191 12373 368 0,'0'0'4497'16,"0"0"-3273"-16,0 0-864 31,0 0-360-31,0 0 1088 0,-36 85 112 15,17-31-423-15,-9 7-1 16,0 2-184-16,0 7-48 16,0-10-280-16,3-3-72 0,2-12-80 0,7-13-96 0,4-10 64 15,8-12-32-15,0-4 8 16,4-6 120 0,0-4 208-16,4-18 160 15,16-25-544-15,8-29-104 16,16-29 24-16,0-10-16 15,-5 17-592 1,-11 28 192-16,-4 29 296 31,-8 9 176-31,0 4 24 0,4-1 128 0,0 7 56 16,-8 6 88-16,0 6 320 16,-8 8-184-16,-1 2-408 15,-3 0-224-15,4 15-64 0,1 11 288 16,3 12 160-16,-4 9 112 0,0 20 168 0,-4 19 32 31,0 12 73-31,0-9-73 16,0-16-208-16,-4-25-128 15,4-20-48-15,-4 4-80 0,4 0 56 16,0-4-64-16,0-5-488 31,8-17-1033-31,8-6-2615 16,-1 0-4730-16</inkml:trace>
  <inkml:trace contextRef="#ctx0" brushRef="#br0" timeOffset="84276.15">5669 12061 3576 0,'0'0'1761'0,"0"0"-1025"15,0 0-144-15,0 0 248 16,0 0 384-16,0 0-47 0,8-28-441 16,-8 28-176-16,0 0 104 31,0 0 216-31,0 0-216 0,0 0-112 15,0 0-119-15,0 0-81 16,0 0-112-16,-4 0-16 0,0 0-80 16,-7 0-72-16,-6 3-16 15,2 4-8 1,-2 5 24-16,2-2 32 16,-2 5-56-16,2 5 112 0,-1-1-8 0,4 6-144 15,-1-3 40-15,10 1-48 31,-5 2 0-31,8-6-8 0,0 0 0 16,0-3 0-16,0-4-96 31,8 1 40-31,12-3 64 0,4-4 0 16,12 0 72-16,7-6 168 16,5 0-88-16,0 0-56 0,-4-9-96 15,-8 0-40-15,-8-8-880 16,-9-14-1185-16,-6 3-2152 15,-6 2-3112-15</inkml:trace>
  <inkml:trace contextRef="#ctx0" brushRef="#br0" timeOffset="86564.43">6283 12912 5657 0,'0'0'1792'0,"0"0"-1400"16,0 0 48-16,0 0 833 16,0 0 167-16,0 4-544 0,0-4-176 15,0 0 48-15,0 0-71 0,0 0-113 16,0 0-144-16,0 0 24 16,0 0 136-1,0 0 32-15,-4-10-216 16,-4-3-264-16,-4-9-104 0,0-3 56 15,-1-7-24-15,2-9-72 16,-1-7 0-16,8 1 0 16,0-8-8-16,0-2 0 15,4 3 0-15,0 4-96 16,0 2 88-16,8 7-56 0,0 3 16 16,0 6 48-16,3 3-56 15,-2 4 48-15,3 2-48 0,-5 5 56 31,6-5-80-31,-5 4 24 16,3 0 48-16,-2 4-48 16,-1 2 48-16,3-3-96 15,2 3 8-15,-2 1 88 0,1 2-192 16,1 0 80-16,-2 1 112 0,2 3-88 16,-9 2 96-16,3 1-128 15,1 3 64 1,1 0 0-16,2 0-8 15,5 0 0-15,4 7 8 0,4 8 56 16,0 1 0-16,-5 3 8 16,6 3-16-16,-1 4 8 15,0-1 8-15,-9 0-8 32,2 1 0-32,-2 0-64 15,-2-1 64-15,-6-3 8 0,1 0 8 16,0 4 0-16,-4-4 8 15,1 4-8-15,2 2 40 0,-3 1 0 32,0-1-32-32,4 7 40 15,-8 0-8-15,3 0 56 0,-3 3 0 0,0 0-96 16,0 0 72-16,0 0-72 0,0 0 0 16,0-3 80-16,5-6-88 15,-5-4 48-15,4-5-48 0,-4-5 8 31,4 1-8-31,0-6 0 16,0-1 0 0,0 0-8-16,-1-2-160 0,2-1-424 15,-1 4-920-15,0-4-1145 16,0-3-2840-16</inkml:trace>
  <inkml:trace contextRef="#ctx0" brushRef="#br0" timeOffset="87513.69">7331 12087 6361 0,'0'0'1208'16,"0"0"168"-16,0 0-143 0,0 0 471 15,0 0 521-15,0 0-465 16,0-38-768-16,0 38-504 16,0 0-184-16,3 0-304 0,-3 0-8 15,0 16-240 1,4 12 152 0,5 17 96-16,-5 8 232 0,4 8-48 15,3 2-96-15,-2 1 32 16,2-4 24-16,-3-2-64 31,0-5-16-31,1-5-56 0,-2-3 40 16,5-8-48-16,-7-2 8 15,2-9-8-15,-3-4 16 0,4-3-16 0,-4-3 0 16,-4-3-136-16,4-7-360 0,-4 4-416 31,5-7-560-31,-5 0-577 16,0-3-903-16,0-12-105 0,0-5-3048 15</inkml:trace>
  <inkml:trace contextRef="#ctx0" brushRef="#br0" timeOffset="87953.25">7056 11973 5337 0,'0'0'2264'15,"0"0"-888"1,0 0 113-16,0 0-17 0,0 0-56 15,0 0-327 1,0 0-465-16,0 0-336 16,3-16-88-16,18 13-32 15,14 3 80-15,18-7-64 0,22 4 16 16,-3 0-96-16,7-1 48 16,-2 2-24-1,-19 2 16-15,2 0-88 0,-12 0 8 16,-16 0-64-16,-11 0 0 15,-18 0 0-15,-3 0-104 0,0 0 32 16,0 0-264-16,-12 0-440 16,-11 0-80-1,-5 2-553-15,-8 8-735 0,8 3-905 16,4-7-2480-16</inkml:trace>
  <inkml:trace contextRef="#ctx0" brushRef="#br0" timeOffset="88438.18">7984 11678 5401 0,'0'0'1368'15,"0"0"-584"1,0 0 80-16,0 0 737 15,0 0-185-15,0 0-688 0,9-17-200 16,-9 17 64-16,0 0-56 16,-9 7-303-16,-7 5 7 0,0 8 304 31,-3 2 32-31,-2 0-360 16,5 3-40-16,8-2-88 0,4-1-16 0,4 0-64 15,4 0 64-15,13-2 8 0,6-2 24 31,5-5-8-31,9-3-48 0,-6-4 104 16,5-6-152-16,-8 0-96 16,0 0-1008-16,-16-19-505 15,-9 0-1327-15,-3 0-5498 0</inkml:trace>
  <inkml:trace contextRef="#ctx0" brushRef="#br0" timeOffset="89140.52">8403 11823 5737 0,'0'0'1984'15,"0"0"-800"-15,0 0-375 0,0 0 591 16,0 0 216-16,0 0-624 16,-4-3-647-1,8 3-345 1,11 3 0-16,13 13 104 0,8 6 232 16,8 7 16-16,-1 6 104 15,10 6-104-15,3 4-16 0,-5 9-72 16,1 0-64-16,0 6 120 15,-9 0-56-15,-2 1-144 0,-9-1 32 32,-9 3-40-32,-3 4-32 0,-12 3-8 15,-8-3-72-15,0 3 16 0,-4-7-8 16,-16-6 64-16,-3-6-72 0,-5-13-80 16,3-6-680-16,-10-13-832 15,3-13-2585 1,12-6-6041-16</inkml:trace>
  <inkml:trace contextRef="#ctx0" brushRef="#br0" timeOffset="89637.7">9662 12217 8969 0,'0'0'2969'0,"0"0"-1713"0,0 0-792 15,0 0 593-15,0 0 375 16,0 0-664-16,0 0-424 0,43-19 24 16,-7 16-136-1,4-3-16-15,4-1-72 16,8 4-8-16,-5-3-136 0,-2 2 80 16,-6 1-80-16,-7 3-8 15,-8 0-672-15,-16 0-1048 0,-16 16-2305 16,-12 3-24-16,-12 1-1184 0</inkml:trace>
  <inkml:trace contextRef="#ctx0" brushRef="#br0" timeOffset="89843.97">9709 12449 7641 0,'0'0'2145'31,"0"0"-1641"-31,0 0 168 0,0 0 1176 15,0 0-207-15,0 0-809 0,0 0 56 16,88 6 88-16,-36-3-504 16,23-3-264-16,21 0-88 0,16 0-120 15,-13-3-72-15,0-16-1448 0,-30 4-2521 32,-30-8-5577-32</inkml:trace>
  <inkml:trace contextRef="#ctx0" brushRef="#br0" timeOffset="90291.48">10725 11804 6065 0,'0'0'1632'0,"0"0"-960"16,0 0-384-16,28-76 857 0,-8 57 271 15,-4 0-696-15,8 3-312 0,-4 7-128 16,4-1-16 0,-1 4 192-16,5 3-48 15,0 3-31-15,0 0-225 16,4 6-72-16,-4 13 120 0,0 3-168 31,0 4-32-31,-12 2 0 0,0 1 128 16,-5-1 0-16,-3-2 48 15,-8 5 48-15,0-2 184 32,0 0 40-32,-15 6 8 0,-2-4-64 15,-2 1 8-15,-1 3-216 0,-4 0-120 16,4 0-56-16,4 0 0 0,4 3-8 0,5-3-544 31,7 15-720-31,11-8-1313 16,5-7-2176-16</inkml:trace>
  <inkml:trace contextRef="#ctx0" brushRef="#br0" timeOffset="90664.32">11204 12554 5857 0,'0'0'3985'0,"0"0"-3689"0,0 0-280 16,0 0 1080-16,0 0 664 0,0 0-912 15,0 0-567-15,0 0-281 16,3 0-72-16,1 0 72 16,4 0 248-1,-4 0-16-15,-4 0-56 0,5 0-16 16,-5-7-160-16,0-2-328 15,0-4-152-15,0-3 327 0,-13 4 49 0,-2-1 48 47,-2 7-48-47,-3 2 16 16,5 4 88-16,3 0 168 0,-1 0-64 16,6 0-96-16,3 4-8 15,4-2-152-15,0 2-16 0,0 5 64 16,11-2 24-16,10-4 72 15,3 0-296-15,-1-3-1000 16,-7 0-3465-16</inkml:trace>
  <inkml:trace contextRef="#ctx0" brushRef="#br1" timeOffset="121884.15">2243 7778 5433 0,'0'0'1480'0,"0"0"-976"16,0 0-192-16,0 0 104 0,0 0 488 15,8-76 281-15,-8 67-249 16,0-4-136-16,-8 4-336 16,0 2 8-16,-4-3 128 15,-4 8-528 1,0-5 72 0,-8 7-136-16,-8 0-8 0,-4 0 8 15,-11 13-8-15,-5 6 0 0,-8 10 24 16,-4 8-16-16,0 5 56 31,1 5 40-31,7 10 25 0,-8 14-121 0,4 18 32 16,8 22-40-16,17 6 0 15,19-12-56-15,16-10 56 0,0-25 0 16,16-20 8-16,4-5-8 16,4-4 56-16,12 4-56 15,7 2 8-15,9 10 0 16,4-6 0-16,-1-3 80 15,1-7-88-15,-4 1-72 0,0-5 72 16,-8 2-56-16,-9-8-41 31,-7 1-39-31,-11-3-40 16,-17 3 48-16,0-1-16 0,-17 4 144 31,-22 6 16-31,-13 7 64 0,-16 3-24 0,1 0 16 16,-10 3-72-16,2-7 16 0,8-2-8 15,7-4 0-15,12-6 72 32,8-3-80-32,20-7 0 15,16-6-192-15,4 0 24 0,16-6 160 16,16-3 8-16,19-7 0 0,5-3 0 0,8 0 0 16,0 0-8-16,-8-7-40 15,-4 1-72 1,-13 3-120-1,-11-1 16-15,-8 2 72 0,-8 2 104 16,-8-4-8-16,0 4 0 16,0 0-48-16,-1 0-64 15,-3 0 168-15,5 4 8 16,3 5 0-16,-8-3 96 31,4 4-32-31,-4 2 24 0,0 1 16 16,-4 6 136-16,-16 3 464 15,-12 4-15-15,-4 5-65 16,-12 4-8-16,-3 7-176 0,3-1-40 0,0 4-120 0,8 2-200 31,8 4-88-31,9 6-8 16,6 10-112-16,17 25 48 0,0 13 64 16,24 2 8-16,4-5 0 15,-3-13-40-15,-10-9 40 0,-3 2 0 16,-4 1 16-1,-8 2 160-15,0-5 24 16,-4-7 72-16,-4-19 48 16,0-10-8-1,4-6-40-15,4 3-184 16,0 4-88-16,12-1 0 16,20-2-40-16,27-7 40 0,49-16 72 0,56-19-72 15,15-32-512-15,-28-9-1816 0,-43-16-5874 16</inkml:trace>
  <inkml:trace contextRef="#ctx0" brushRef="#br1" timeOffset="124058.7">3302 14189 4096 0,'0'0'1777'0,"0"0"-1185"0,0 0-248 16,0 0 592-16,0 0 432 0,0 0-95 16,-11 3-321-16,11-3-160 0,0 0-112 15,0 0-80-15,-4 0-144 16,0 0-135-1,-5 0-185 1,2 0-72-16,3-3 0 0,-4-7-56 0,4-5 72 16,-1-8-80-16,5-2-168 0,0-4-136 15,17 1 95-15,3-1 25 16,3 4-40-16,14 2-80 31,2 1 40-31,9 6 120 0,8-3 16 16,0 6 56-16,7-2-8 15,9 8 80-15,8 4 32 16,19 3-32-16,21 13 0 0,-1 9 0 31,1 3 0-31,-13 4-8 16,-11 0-96-16,12-1 104 16,-1-2 0-16,9-4 104 0,-1-3-88 15,5-3 72-15,4-10-88 0,-9-6-8 0,0 0-352 16,-11-6-544-1,-4-10-584 1,-12-7 439-16,-13-2 377 16,-15 0 96-16,-12-1-144 0,3-18-328 15,5-26 32-15,4-22 575 16,-4 3 441-16,-24 13 232 16,-12 28 633-16,-16 17 55 15,-4-1 352-15,0-3 128 31,-4 3-183-31,-9 7 191 0,6 9 40 16,3 6-391-16,0 7-593 16,4 3-464-16,0 0-224 0,-4 23-265 15,4 11 337-15,0 14 152 16,0 9 80-16,0 4-72 16,4-1-8-16,0-3-80 15,0-6-272-15,3-7 16 0,2-6-144 16,3-9-72-16,3-4 16 0,1-6-24 15,0-6 88-15,0-6-88 16,-8-1 320-16,-4-3 144 16,1-3 96-1,-5 0 432-15,0 0 608 0,-5-13-496 16,-7 0-392-16,-4-9 16 16,0-6 280-16,5-7 64 0,-2 0-152 15,13-10-232-15,0 4-128 0,8 0-88 47,16 6-184-47,12 0-112 0,12 10-312 16,8 2 0-16,8 5-304 15,7 1-169-15,0 4 257 0,17 4 216 16,17 3 696-16,22 6 408 31,4 6 680-31,-7 13-583 0,-21 7-217 0,-15 2-120 16,-1 4-80-16,-3 3-72 0,0 0-8 15,-1 3 64-15,5 0-72 0,0-3 0 16,7 0 8-16,5-6 0 16,4-4 272-16,3-9-16 31,-3-7-160-15,0-9 16-16,-9 0-48 0,-3-19-8 15,-1-6-56-15,-15-7 8 16,-13-3 88-16,-14 3 24 0,3-18 64 15,11-30 56-15,13-31-144 0,-4-13-104 32,-25 4-280-32,-26 18-1152 15,-21 39-937-15,-4 21-5327 0</inkml:trace>
  <inkml:trace contextRef="#ctx0" brushRef="#br1" timeOffset="129483.55">11737 6982 1016 0,'0'0'904'16,"0"0"-560"-16,0 0-24 15,0 0 584-15,0 0 297 16,0 0-97-16,0 0-336 0,0 0-432 16,0 0-168-16,0 3-96 47,0-3-72-47,0 3 72 0,0 3-72 0,-4 0 0 15,4 7 288-15,-4 3-8 16,-3 9 40-16,2 1-8 0,-3 9 16 15,0 0 168-15,1 6-215 16,3 0-129 0,-1 1 112-16,1-1-104 15,0-3 96-15,4 0-72 0,0 0-56 16,0 4 56-16,0-1-136 0,0 0-32 16,8 7 40-16,1-1 24 15,-2 1 40-15,-3 6-32 16,4 3-16-16,-4 0 40 0,-4 0-24 15,5 7 0 1,-1 9 8-16,3 12-40 0,1 17 16 16,5-7-24-16,-6-18 16 0,1-20 64 15,0-16-120-15,0 10 80 16,4 9-80-16,-4 10-8 16,4-3 88 15,-4 2-88-31,0-2 0 0,-1 3 40 15,-2 12-40-15,3 14 8 16,4 21 0-16,0 1 0 0,3-7 40 16,2-12-48-16,-2-14 0 15,6-15 120-15,-10-13-112 16,2-12 80 0,-2-4-8-16,1 9-72 0,0 4 72 15,-4 10-72-15,-4-4-8 0,0 1 80 16,-4-1-72-16,0 1 72 31,0 15-8-31,0-6-72 0,0-4 104 16,4 4-56-16,1-19-40 15,-2 9 64-15,1-3 16 16,0 0 32-16,-4-6-96 16,0 3-16-16,0-3 144 0,0 0-104 31,0 0 32-31,-4-4 8 0,0 1-8 15,-4 3-8-15,4-1-7 16,-4 1-57-16,4 6 144 16,-3 4-80-16,3-1 64 0,-9 7 32 0,5-4-64 15,-4 1 0 1,-4-4 56 0,0-3-88-16,1-6 96 0,-2 0-160 15,2 0 104-15,3-4-40 16,0-2-24-16,0-1 48 15,8 7-56-15,-1-3-32 0,2 6 152 0,3 0-160 32,0-1 80-32,0 5-16 0,0 5-64 15,0 4 64-15,0-1-64 16,-4 1 8-16,-4 0 72 16,0-4-80-16,-4 1 8 0,4-7 0 15,0 0 0-15,-4-3 72 31,4 6-80-31,-4 1 8 16,0 2 32-16,-4 4-24 0,4 0-16 16,0-1 8-16,-3 4-8 15,2 9 0-15,2-12-8 16,-2 6 8-16,5 0 0 0,1-12 0 16,-1 11 8-1,3-8 40-15,1 0-40 0,1-4 32 16,-1 4-40-16,0-8 8 15,4 1 24-15,-4 1-24 16,0-4-8-16,4 3 0 0,-4 0 0 16,-1 0 32-16,2 3-32 15,-1 1 0-15,-4 15-8 32,-4-9 8-32,4 3 0 15,-4-3 0-15,4-10 0 16,-4 6 88-16,0 0-88 0,5-5 0 15,-2-1 16-15,5 3-8 16,0-3-8-16,-4 4 0 0,8-1 8 16,-3 0 32-16,3 1-40 15,0 2 0-15,-4 4 0 16,4-4 0-16,0 7 0 16,0-3-8-16,-5-4 8 0,5 4 24 31,0-4-24-31,0-2 8 0,0-1 8 15,0-3 0-15,-4 0-16 0,0 7 8 16,0 0-8-16,-7 8 8 16,-6 14 0-16,-7 13 0 0,5-11 0 15,-1-18-8-15,8-16 48 16,0 0 16-16,4-3-56 16,-4 9 168-1,4 4-104 1,4-10 0-16,0 6-72 15,4-3 0-15,0-6 48 0,0 3-48 16,0-6 0-16,0 3 40 16,0-7-40-16,0 0 0 0,-4-5 0 31,0-5-472-31,-4-2 248 16,0-10-464-16,-15-2-1249 0,2-11-727 0,-3-9-1865 15</inkml:trace>
  <inkml:trace contextRef="#ctx0" brushRef="#br1" timeOffset="131990.31">11873 7086 264 0,'0'0'2440'0,"0"0"-455"0,0 0-1457 15,0 0-432-15,47 0-88 16,-30 0 120-16,-2 3 152 0,-3-3 144 16,4 4 72-1,1-4 168-15,2 0 64 16,5 3-208-16,8 0-160 0,8 0-40 16,4-3-119-16,3 4-9 15,1-4-64-15,0 0-8 0,0 0-16 16,-1 0 24-16,5 0 8 31,-3 0 144-15,2 0-64-16,1 0 112 0,4 0-152 15,4 0-64-15,19-4 16 0,21-2-24 16,31-4 48-16,8 1-48 16,1 3-56-16,-12-1 80 0,-20 4-72 31,-1 0-40-31,-4-1-8 15,1 4 64-15,-4-2-24 0,-1-2 0 0,5 1-32 16,3 3 112-16,1-3-80 16,3-4 56-16,1 4-40 0,-1 0-56 15,1-3 40 1,0 0-48 0,4 6 0-1,-9-4 0-15,5 1 0 0,-1 0 8 16,5 3-8-16,7 0 8 15,4 0 32-15,5 0-40 16,0-3 0-16,3 3-8 0,0-4 8 31,1 4 0-31,-1-3 0 16,1 3 0-16,3 0 8 0,5 0-8 0,0 0 8 0,2 3-8 16,6 4 0-16,-5-1 0 15,9-2 0-15,-1 5 0 16,4-3 8-1,5 1-8-15,-1 2 0 16,-3-3-8-16,-1 4 8 16,5-3 0-16,-5 5 0 0,0-6 0 0,4 7 48 15,0-3-48-15,1 2 0 16,-1 1 0-16,0 0 0 0,-2 0 0 16,-2-1 0-1,0-2 0 1,0 2 8-16,-3-2 0 0,7 0-8 0,-8-4 0 31,5 3 0-31,-1-2 0 16,1 2 0-16,-5 1 0 0,0-1 0 31,-3-2 8-31,-1 5 0 16,-3-5-8-16,0 2 8 0,2-3 40 15,1 1 32-15,5-1-32 16,4-3 64-16,3 4-16 0,-4-1-96 0,0-3 8 15,-3 4-8 1,-1-4 0-16,1 0 0 16,-5 3 0-16,-3-2 40 0,3 2-40 15,-7-3 0-15,-5 0 0 16,8 0-8-16,5 1 8 16,3-1 0-1,1 0 0-15,3-3 64 0,-8 3-64 16,-3 3 0-1,-9-3-16 1,-3 1 16-16,-9 2 0 0,1-3 0 16,-9 4 0-16,9-1 24 0,-5 0-24 15,1-2 0-15,3 2 0 16,4 0 0 0,1-2 0-16,0-2 0 15,-1-2 0-15,1 0 8 0,-1 0-8 16,-3 0 0-16,-1 0 16 15,-7 0-16-15,-1 0 16 16,1 0-16-16,0 0 0 0,-1 0 0 31,5 0 0-31,-6 0 0 16,6 0-8-16,-4 0 8 0,-1 0 64 16,1 0-64-16,-1 0-40 15,1 0 40-15,0 0 0 16,-1-2-8-16,-4 2 8 0,5 0 0 15,0-4 32-15,-1 4-32 16,5 0 0 0,-5 0 32-16,1 0-32 0,-9 0-8 15,1 0 0-15,-4 0 8 0,-1 4 0 16,-8-2 0-16,1 2-56 16,-12 2 56-1,-1-6 64-15,1 0-64 16,4 3 0-16,-4-3 8 0,3 0-8 15,5 0 0-15,-21 0 0 16,-15 0 0-16,-20 0 0 16,-8 0 0-16,-4 0 0 0,-5 0 0 15,-6 0-56 1,-9-3 40-16,-8 3-424 16,0 0-792-1,-48 0-1161-15,8 10-111 0,-8-4-2561 0</inkml:trace>
  <inkml:trace contextRef="#ctx0" brushRef="#br1" timeOffset="143969.79">13825 8928 440 0,'0'-7'3312'0,"0"1"-1647"16,0-3-497-16,0-1-488 0,0-3 56 0,0-2 657 15,0-2-569-15,0-2-72 16,-4-3-176-16,0 0 136 31,-4 0-104-31,0 0-40 0,4-1-208 16,0 5-184-16,0 1 81 15,1 2 239-15,-2 2-312 16,1 0-56-16,4 4 96 0,0 5 160 16,0 1 152-16,0 0-128 31,0 3-176-31,0 0-88 16,-4 0-120-16,4 0-24 0,0 0-136 15,-4 13-128-15,0 9 16 0,-3 13 232 16,-6 7 16-16,1 8 8 15,1 4 0 1,-2 3 0-16,-2-3 48 16,2-3-56-16,2-4 0 0,-2-2 0 15,6-7 0-15,-1-6 0 16,4-10 8-16,0-3-8 0,0-9-272 0,-1-7-296 31,5 0 136-31,0-3 432 31,0-3 72-31,0-16 104 0,0-16-176 16,0-25-448-16,0-26 72 16,13-19 64-16,2 7 112 0,-6 21 47 15,-1 30 49-15,-8 21 104 16,0 4 257-16,4 6 191 16,-4 4 304-16,4 9-264 15,-4 3-488-15,0 0-72 0,7 6-336 16,6 10 136-16,2 15 208 0,9 5 64 15,0 5 64-15,8 3-64 32,-4 0 40-32,4 1-40 0,-4-10 0 15,4 0-312-15,-4-7-697 0,0-9-655 16,4-12-632-16,-9-4-769 16,-3-3-2384-16</inkml:trace>
  <inkml:trace contextRef="#ctx0" brushRef="#br1" timeOffset="144555.72">14188 8725 5985 0,'0'0'1896'0,"0"0"-1376"16,0 0-520-16,0 0-72 15,0 0 72 1,0 0 424-16,-41 82 8 0,18-40 121 0,-5-1-121 15,4 7-96-15,0-4-80 16,0-3-168-16,1 0-24 0,2-6-8 31,5-9-56-31,5-7 48 16,-1-6-32-16,8-7-8 0,4-6 64 16,0 0 88-1,0-13 248-15,4-12-408 16,8-14-408-16,-1-8 280 0,13-10-32 15,-4-7-248 1,8 1-104-16,0-4 176 16,0 10 208-16,-1 3 120 15,1 9 8-15,-3 8 0 0,3 8 264 16,-4 6 16-16,0 8-184 0,-1 5-96 16,-7 4-64-16,-4 6 64 15,4 0-56-15,-8 0-8 31,4 6-40-31,-4 7 40 0,0 6 64 0,0 6 160 16,-4 7 120-16,-1 3 192 16,2 0-136-1,-5 3 208-15,0 3-136 0,0 0 56 32,0 1-16-32,0 2-80 15,0 1-16-15,-8-7-48 0,4 0-151 16,0-6-89-16,0-4-64 15,0-2 0-15,4-7 0 16,0-3-8-16,0-1-273 0,0-5-935 16,0-3-1248-1,0-7-3073-15</inkml:trace>
  <inkml:trace contextRef="#ctx0" brushRef="#br1" timeOffset="150899.47">14697 8569 2608 0,'0'-3'1712'15,"0"0"-503"-15,0-4-17 0,0 7-144 16,0 0-128-16,0-3-320 16,0 3-239-16,0 0 7 0,0 0 48 15,0 0-8-15,0 0-24 16,0 0 0-16,0 0-24 15,0 0-40-15,0 0-64 16,0 0-88-16,0 0-104 0,0 0-64 16,0 0-8-16,0 0-64 15,0 0-8-15,0 0 0 0,0 3 0 32,0 10 80-32,0 0 56 15,0 0 0-15,0 6 8 0,0-4-56 16,0 1 96-16,0 3 24 15,0 3-48-15,0-2-8 0,0-1-56 0,0 0 48 16,0 0-16-16,0 3-48 16,0-3 8-1,0 0 0 1,0 3 64-16,0-3 16 16,0 3-88-16,0 1 0 15,0-4 8-15,0 6-8 0,4-6 16 16,5 3-8-16,-1-2-8 31,-1-1 0-31,1-3 16 16,1-1-8-16,2 1 0 0,1 0 0 15,0-3-8-15,0-4 16 0,4 4-8 0,-4-4 0 16,4 1 8-16,-4-3 40 0,8-1-8 31,0 0-40-31,8-3 88 16,-4 0-88-16,4-3 64 15,3 0-56-15,-3 0-8 0,-3 0 40 32,-2 0-48-32,-3 0 8 0,-4-3 96 15,-4 0-56-15,0-3 25 16,0-4 7 0,0 4 24-16,-1-3 16 15,2-1 0-15,-2 0 8 0,2-2 80 16,-1-1-24-16,-5 0 32 15,6-3 72-15,-9 3 56 0,3 1-120 0,-3-4 88 32,4-3-120-32,-3 0 32 15,-1-3-48-15,-1-1-24 0,-3 1 24 16,4 0 24-16,-4 0-48 16,4-3-24-16,-4-1 56 0,0 4-48 15,0-4 104-15,0 1-88 31,0-4-80-31,-4 4 48 16,-3-4 9-16,-2 1-9 16,5-1-112-16,0-2 56 0,0-1-16 15,1 3 0-15,-1 4-40 0,0 3 0 16,0-4 8-16,-1 1-8 16,1 0 0-1,4-1-8-15,-4 0 0 16,4 11 0-16,-3 2-16 0,3 10-585 15,0 3-975-15,-4 19-1224 16,0 6-4050-16,0 4 1785 0</inkml:trace>
  <inkml:trace contextRef="#ctx0" brushRef="#br1" timeOffset="151484.76">15818 8493 3000 0,'0'0'3137'15,"0"0"-1273"-15,0 0-335 16,0 0 183 0,0 0 152-16,0 0-511 0,0 0-529 15,0 0-416 1,0 0-256-16,7-29-152 15,-7 29-144-15,0 7-72 16,0 5 0-16,0 11 200 0,4 9 16 31,-4 2 144-31,4 11-8 16,-4-1 16-16,0 3 24 0,4 1-8 16,0 0-160-16,1-1 0 0,-5 1 56 0,3-3-56 15,-3-7 40-15,4-3-40 16,0-7-8-1,-4-2 16-15,4-4-16 16,-4-3 16-16,4-3-16 0,0-4-16 16,-4-2-168-16,4-3-256 15,-4-1-216-15,4 0-369 0,-4-6-399 16,4 0-728-16,0 0-73 16,4-6 129-1,0-10-2945-15</inkml:trace>
  <inkml:trace contextRef="#ctx0" brushRef="#br1" timeOffset="151986">15566 8449 4961 0,'0'0'2096'0,"0"0"-496"16,0 0 65-16,0 0-1 16,0 0-552-16,0 0-328 0,-16-13-319 15,16 13-145 1,0 0-160-1,0 0-160 1,0 0 0-16,0 0-56 0,0 0 48 16,0 0 8-16,0 0 0 15,0 0 208-15,4 0-32 0,4-4-80 16,12 1-96-16,16 0 240 0,8-3 336 31,11 0-216-31,9-4-168 0,4 7-72 16,-8-3-16-16,0 2-56 15,-13 4-40-15,-11-3 0 16,-8 3 0-16,-8-3 48 0,-8 3-48 16,-4-3 72-1,-4 3-16-15,0 0-16 0,-4 0 0 0,0 0-48 16,0 0-104-16,0 0-880 16,8 0-1641-16,0 3-1960 15,-1 0-1952-15</inkml:trace>
  <inkml:trace contextRef="#ctx0" brushRef="#br1" timeOffset="153057.84">16192 8128 6049 0,'0'0'1408'0,"0"0"208"0,0 0-63 16,0 0-217 0,0 0-424-16,0 0-552 15,0 0-328-15,0-10-32 0,8 10-152 16,-4 0-40-16,12 13-88 15,12 6 280-15,4 6 104 0,7 10 72 32,1 4-16-32,4 5-8 15,0 1 16-15,-9 2-56 16,1 4-8-16,-4-4-88 16,-4 1 40-16,-8 3-40 0,-8 3 40 15,-4 16-48-15,-8 15 64 16,-24 17-16-1,-11 9 32-15,-21 0 17 16,-12-3-41-16,-12 3-56 16,-12-3-16-16,-11-3-553 0,-9-10-1367 0,21-34-1937 15,15-17-2400-15</inkml:trace>
  <inkml:trace contextRef="#ctx0" brushRef="#br1" timeOffset="153917.04">13415 8306 4640 0,'0'0'2745'31,"0"0"-1425"-31,0 0-127 16,0 0-33-16,0 0-80 0,0 0-496 15,0 0-424-15,0-7-160 16,-9 10-48-16,-6 10 48 0,-9 12 312 16,-4 10-8-1,-8 4 0-15,-7 5 25 16,-2 10 87-1,2 3 128-15,-5 16-104 0,0 16-96 16,4 16-136-16,16-13 16 16,13-16-120-16,15-25-8 0,0-10-88 31,11 7 56-31,13 5-64 16,8 11 8-16,15-4 64 15,9 4-64-15,13-4 80 0,2-6-88 0,1-3 0 16,4-7-552-16,11-2-1312 0,-11-14-2585 31,-20-9-3801-31</inkml:trace>
  <inkml:trace contextRef="#ctx0" brushRef="#br1" timeOffset="155119.87">16965 7829 4208 0,'0'0'1593'16,"0"0"-601"-16,0 0-288 0,0 0-136 15,-40-3-312-15,24 3-16 0,0 0 152 16,-4 0-32-1,4 3 265 1,-4 4 119-16,-4-1 8 0,4 1-96 16,1 2-168-16,-5 0-160 15,7 4-272-15,-2 0-48 0,3 2 0 0,4 5 0 32,-1-1-8-32,10 0-64 31,-5 3 56-31,8 0-40 0,0 0 40 15,0-3 0-15,0 1-64 16,11 2 72-16,6-7 64 0,7 2 8 16,8-2 32-16,7-5 256 15,10-4 64-15,6 1-167 0,1-7-9 0,0 0-160 16,-13 0-88 0,1-3-352-16,-12-17-1441 15,-8 5-1440-15,-12-4-4784 16</inkml:trace>
  <inkml:trace contextRef="#ctx0" brushRef="#br1" timeOffset="157979.37">17642 8903 824 0,'0'0'6569'0,"0"0"-4416"16,0 0-881-16,0 0 40 0,0 0 144 15,0 0-335-15,0 0-577 16,0 0-152-16,0 0 24 0,0 0-48 15,0 0-128-15,0 0-32 32,0 0-112-32,0 0 32 0,0 0-64 15,0 0-16-15,0 0-40 16,8 0 0-16,3 0-8 0,14 0 328 0,10 0 48 16,14-4 24 15,7-2-136-31,3-1-135 15,1 1-41-15,4 0-80 0,-13 0 8 16,-7 2-8-16,-8 1-8 16,-16 0-104-16,-4 0-313 15,-12 3-199-15,-1 0-208 0,-3 0-608 32,0 0-873-32,0 0-1792 0,0 0-1336 15</inkml:trace>
  <inkml:trace contextRef="#ctx0" brushRef="#br1" timeOffset="158326.28">17661 9109 4352 0,'0'0'1265'0,"0"0"-937"16,0 0 400 0,0 0 832-16,0 0-55 0,0 3-385 15,0-3-120-15,0 0 192 16,0 0-143-16,0 0-289 0,9 0-200 31,10 0 16-31,13 0 256 16,13 0-64-16,22-3-200 0,1-3-136 15,4-4-111-15,0 0-185 0,-9 4-40 16,-3 0-32-16,-8 3-64 16,-8-1-529-16,-1 1-759 15,-11 0-968-15,-8-4-3105 16</inkml:trace>
  <inkml:trace contextRef="#ctx0" brushRef="#br1" timeOffset="162875.96">19590 8620 7153 0,'0'0'2873'16,"0"0"-1393"-1,0 0-664-15,0 0-64 16,0-10-48-16,0 10-704 15,-4 10-144-15,-7 12-192 0,-6 10 288 0,2 15 48 16,-9 4 40 0,4 6-32-1,-5 4 0-15,6-4 48 0,-1-7-40 16,0-5-16-16,8-10 0 0,0-13-8 16,9-6-120-16,3-10-208 0,-5-2-200 15,5-4 384-15,0 0 152 16,0-10 384-16,5-15-376 0,6-14 0 31,5-11-8-31,8-17 56 16,-4-16-56-16,4 4-288 15,-5 6-32-15,-2 13 312 16,-9 16 8-16,3 2 128 0,-2 1 312 31,-5 15 352-31,0 14 217 16,-4 5-1-16,0 7-704 0,0 0-304 15,0 7-456-15,3 12-88 16,9 13 464-16,-3 9 80 0,6 7 48 16,9-1-8-16,4 4-40 15,4-3 0 1,4-1 8-16,3-9-8 0,2-3 0 16,-2-6-304-16,1-7-649 15,-8-6-303-15,8-10-624 16,-12-6-393-16,-8 0-1039 0</inkml:trace>
  <inkml:trace contextRef="#ctx0" brushRef="#br1" timeOffset="163477.43">20088 8588 4600 0,'0'0'2449'31,"0"0"-633"-31,0 0-215 15,0 0-721-15,0 0-408 0,0 0-472 16,0 0-312-16,0 0 176 16,-36 70 136-16,12-25 136 15,-4 8-16-15,1 1-32 0,-6 4-40 16,6-1 8 0,0-10-40-16,6-2-8 0,6-17 64 15,2-5-72-15,9-14 8 16,1-3-8-16,3-6 176 15,0 0 168-15,3-12 208 0,9-17-512 16,4-6-32-16,12-9 288 16,0-10-176-16,4-4-120 31,4-5-56-31,0 0 56 16,-1 2 8-16,1 7-8 15,1 7 24-15,-2 2-96 0,-3 13 72 16,4 4 0-16,0 6 0 31,-8 3 72-31,-4 9 208 0,-5 4-88 0,-6 6-192 0,-2 0-136 16,2 9 40-16,-2 10 24 15,1 7 72-15,0 2 56 16,-4 7 40-16,-4 10 32 0,-4 2 185 31,0 1 103-31,0 6 40 16,-8 3-16-1,1-3-40-15,-6 0-184 0,5-3 16 16,1-7-168-16,-2 1 8 16,5-7-64-16,4 0-8 0,0-6 0 15,0-4-176-15,0 1-784 16,16-7-961 0,-4-6-2184-16,1-13-2288 15</inkml:trace>
  <inkml:trace contextRef="#ctx0" brushRef="#br1" timeOffset="166300.23">20893 7997 4889 0,'0'0'1728'0,"0"0"-480"0,0 0-88 16,0 0 553-16,12-22-353 0,-12 19-520 16,0 0-248-16,0 3 65 15,0-3 23-15,0 3-216 0,0 0-136 16,0 0 72 0,0 0-256-16,0 0-144 15,0 0-56-15,-7 0-168 16,-2 0 224-16,-6 0 0 0,-10 0 16 15,1 0 40-15,0 0 16 16,-3 9 32-16,3-2-40 0,8-1-48 16,-4 7-16-1,4-1-80-15,0 4 32 16,0 4-48 0,8 2-80-16,1 0 48 0,2 0 48 15,1 0-72-15,4-3 48 16,0 0-64-16,4 1 64 0,8-5 32 15,8 1 72-15,8-6 56 32,7 3 168-32,10-11 280 15,-2-2 8-15,2 0-112 0,-2 0 0 0,-4-2-128 16,-6-5-144-16,-10-3-32 0,-2 4-24 16,-1-3 48-1,-8 2-40-15,-9 1-16 16,5 3 16-16,-8-1-80 15,0 4-120-15,0 0-776 16,-4 0-640 0,-3 4-2481-16,-5 2-2480 0</inkml:trace>
  <inkml:trace contextRef="#ctx0" brushRef="#br1" timeOffset="168091.59">21172 9229 5025 0,'0'0'1616'0,"0"0"-944"16,0 0-200-16,0 0 432 16,0 0 497-16,0 0-385 0,0 0-304 15,0 0 128-15,0 0 264 0,-4 0-55 16,4-3-249 0,-4-6-496-16,-4-7-152 0,4-6-40 31,-3-7 32-31,7-3-144 15,-5-9 0-15,5-3-48 0,0-4-160 16,12-3 104-16,4-6-72 16,0 3 168-16,3 6-144 0,2-2 104 15,-1 5-8-15,-5 4 56 32,6 6 48-32,-6 0-48 0,5 6-8 15,1 1-144-15,-6 2 104 16,9 4 0-16,-3 0 48 0,3-3 40 0,-1 5-40 15,1 2 0-15,0-5 0 16,-5 7-112 0,5 4 104-1,-7-1 8-15,-2 6 0 16,2 5 0-16,-2-2-8 16,-2 4-64-16,2 0-24 0,-2 0-88 15,6 6-16-15,1 11 56 16,1-2 136-16,-2 8 8 31,5-1 0-31,0 0 48 0,0 0-48 16,-8 0-48-16,0 1 32 0,-4-1-48 0,-1 0 56 15,-7 0-8-15,1 1 16 0,-1 2 40 16,3 1-32-16,-3-1 0 31,0 3 88-31,0 1-88 16,1 3 40-16,-5 0-40 0,0-4 8 15,0 4 32-15,4-1-40 0,-4-2 48 16,0 3 72-16,0-4-128 0,0-2 8 16,0 2 0-1,4-2 0 1,-4-1 56-16,3-2-56 0,1 2-8 16,0-3 8-16,0-3-8 15,-4 4 8-15,4-5 0 16,1 1 0-16,-1-3 56 15,-4-3-64-15,0 0 8 16,0-7-8-16,3 3 0 0,-3-2-200 31,0-7-216-31,0 3-473 16,0-3-327-16,0 0-224 0,0-6-273 16,0-7-1079-16</inkml:trace>
  <inkml:trace contextRef="#ctx0" brushRef="#br1" timeOffset="168857.08">22408 8461 3528 0,'0'0'1489'0,"0"0"255"0,0 0-392 0,0 0 113 16,0 0 399-16,0 0-472 15,7-73-304-15,-7 73-175 16,0 0-177 0,0 0-384-16,0 0-352 15,0 0-72-15,0 3-304 0,0 7-56 16,0 9 144-16,0 6 240 15,0 10 48-15,0 3 8 16,0 7 88 0,0 2 56-16,4 1 24 0,0 2 24 15,0-2-16 1,4 0-96-16,-3-1-8 16,2-2-72-16,-3-3 48 0,0-5-40 15,-4-5-8-15,4 0-8 31,-4-7 8-31,0-3 56 0,0-2 0 16,0-1-64-16,0-6 8 16,0-4-8-16,0 1-48 0,4-4-224 15,-4 0-160-15,5-3-280 0,-5 0-225 0,0 1-343 16,7-4-616-16,-7-7 391 16,0-2-303-16</inkml:trace>
  <inkml:trace contextRef="#ctx0" brushRef="#br1" timeOffset="169414.74">21969 8306 3424 0,'0'0'2433'16,"0"0"-977"-16,0 0-632 16,0 0-120-16,0 0-151 0,0 0-417 47,8 0-136-47,8 0 0 0,16 0 744 15,12 0 448-15,24 2-96 0,23 5-224 16,20-7-159-16,13 0-57 15,-12 0 24-15,-21 0-248 0,-27-3-104 16,-16 3-80 0,-8-4-120-16,-5 2 0 0,-3-2-8 15,0 1-48-15,-15 0 32 16,-10 3 0-16,-3 0 40 16,-4 0-112-16,0 0-32 0,0 0-208 15,0 0-136-15,0 0-536 16,0 0-1025-16,-20 6-2223 0,1 4 1647 31,-2-4-2200-31</inkml:trace>
  <inkml:trace contextRef="#ctx0" brushRef="#br1" timeOffset="170251.98">23260 7899 1568 0,'0'0'2624'16,"0"0"-1167"-16,0 0-129 0,0 0 256 16,0 0 97-16,0 0-433 0,0 0-352 15,0 0-176 1,4-16-264-16,-4 16-176 16,0 0-200-16,0 0-80 15,-12 0 80-15,-3 0 73 0,-6 0 279 16,-7 3-80-1,-4 4-128-15,4 6-64 16,0-1-160-16,8 1 0 0,1 3-104 16,6-3-120-16,6 5 104 15,3-1 64-15,0 1-64 16,4 1 72-16,0 0 32 0,4 1 32 31,12-5-16-31,7 5 16 16,1-5 120-16,4-2-128 0,4-4 152 15,4-2 240-15,0-1-8 16,4-2-64-16,-8-4-232 0,0 0 88 16,0 0 40-16,-8 0-144 15,-1 0 40-15,-7-7-8 32,0 1-24-32,-4-1 0 15,-8 4-88-15,0 0-320 0,-4 3-640 16,0 0-1449-16,-8 0-2760 15</inkml:trace>
  <inkml:trace contextRef="#ctx0" brushRef="#br1" timeOffset="175956.36">23220 6026 4913 0,'0'0'3880'16,"0"0"-1431"-16,0 0-1385 16,0 0-736-16,0 0-144 15,0 3-112-15,-4 10-72 0,-8 15 0 0,-8 11 184 16,0 8 72-16,-8 10-32 15,4-3-80 1,1 3 136-16,-1-3-47 16,-4-3-153-16,7-3-8 15,2-7-16-15,-1-9-48 0,5-7 40 16,2-3-48-16,5-9 8 16,4-6-16-1,1-4 8-15,3-3 0 0,0 0 112 16,0-7 232-16,0-12 376 0,15-12-600 15,1-14-120-15,20-19-48 0,7-18-136 16,13-23-336-16,0-6 136 31,-8 19 24-31,-12 25 208 0,-20 26 144 16,0 12 8-16,0 1 112 16,-9 6 112-1,6 2 248-15,-5 11 88 16,-5 6-232-16,-3 3-136 0,0 0-192 0,4 0-128 31,0 0-144-31,1 6-112 16,7 17 88-16,3 8 248 0,5 14 48 15,-3 9 72-15,-6 3-56 16,6 0 96-16,-6 3 0 0,-3-6-16 16,5-3 48-16,-2-3-88 15,-7-7-8 1,9-3 24-16,-6-3-64 0,-3-3 0 15,4 0 72-15,-4-7-80 16,-4-6-48-16,4 0-744 16,-4-3-673-16,-4-10-1175 15,-8 0-1393-15,-4-6-1888 0</inkml:trace>
  <inkml:trace contextRef="#ctx0" brushRef="#br1" timeOffset="176172.13">23061 6356 3696 0,'0'0'6146'16,"0"0"-4218"-1,0 0-1024-15,0 0-152 16,0 0 113-16,0 0-233 16,127-16-376-16,-27 10-152 15,-1 3-48-15,-15 0-8 0,-28-1-40 31,-20 4-8-31,3 0-624 0,13 0-1441 16,-12 0-1944-16,-8-3-1576 0</inkml:trace>
  <inkml:trace contextRef="#ctx0" brushRef="#br1" timeOffset="176625.43">23937 5975 7585 0,'0'0'2385'15,"0"0"-329"-15,0 0-576 0,0 0-255 16,0 0-577 0,0 0-648-16,0 10-352 0,-8 15-280 15,-3 16 632-15,-2 10 32 16,-2 3 88-16,6 6-64 0,5-6-48 31,4 0 0-31,0-3-8 16,9-6 72-1,10-7-64-15,5-7 0 16,4-9 64-16,4-5 32 16,-4-11-56-16,4-6 72 0,0 0 88 15,-4-16 112-15,-4-9 240 16,-1-10-128-1,-7-10 64-15,0-5 168 0,-4-8-288 16,-8-2-8-16,-4-4-71 0,0 4-49 16,0 6-104-16,0 9-40 0,0 11-32 15,0 14-32-15,-4 8-40 16,4 6-320-16,0 6-961 0,0 0-1607 31,0 6-2161-31,0 16 2520 16,4 0-112-16,8-6-503 0</inkml:trace>
  <inkml:trace contextRef="#ctx0" brushRef="#br1" timeOffset="176872.86">24399 5975 3240 0,'0'0'2777'0,"0"0"-425"0,0 0-175 16,0 0-169-16,0 0-215 31,0 0-489-31,20-29-960 0,-20 29-344 0,0 13-312 16,0 9-240-1,0 17 552 1,0 11 24-16,0 11 88 16,-7 2 40-16,3 0-72 0,-5-2-8 15,5-7 32-15,4 3-96 16,-4-9-8-16,4-1-304 0,0-8-704 0,0-5-705 16,0-11-671-16,4-11-617 31,0-9-2288-31</inkml:trace>
  <inkml:trace contextRef="#ctx0" brushRef="#br1" timeOffset="177358.78">24399 6061 6281 0,'0'0'1360'0,"0"0"-88"0,28-76-735 16,-8 50-161-16,0 4 88 0,8 0-296 15,8 6-168-15,4 6-8 16,3 4-8 0,-2 3 16-16,-9 3 0 15,-9 0-408-15,-14 16-409 0,-6 3 625 16,-3 9 192-16,-16 4 216 16,-8 6 73-16,-8 0 279 0,0-3-208 15,0-3 48-15,4-7-104 0,5 1-216 47,-1-10-16-47,13-4-72 0,2-5-32 16,5-1-456-16,4-3-328 15,0 0 248-15,16 1 167 0,4 2 401 16,15-3 64-16,-3 7 144 31,9-4-103-31,-9 3-41 0,-4 1-64 0,-5 6-105 16,-7-3-111-16,-4 9 48 0,-4 0 168 15,-8 7 48-15,4 2 88 16,-4 4 56-16,0 0-23 0,-4 0-41 31,-8-3-80-31,0-3-24 16,-8-1 128-16,1-6-64 0,-9 0 40 0,-8-9-128 16,-12-13-865-16,12 0-1279 15,4-3-4025-15</inkml:trace>
  <inkml:trace contextRef="#ctx0" brushRef="#br1" timeOffset="177627.92">25013 5816 10658 0,'0'0'2544'0,"0"0"-1295"0,0 0-697 0,0 0-280 16,0 0-192-16,108 26-80 0,-69 6-328 16,-3 9 144-16,-8 12 112 0,-4 18 64 31,-16-5 0-31,-8 1-56 16,-4 3 64-16,-28-19-152 0,-12 9-256 15,-24 4-433-15,-27 2-495 16,-25 4-976-1,17-13-545-15,15-19-2704 0</inkml:trace>
  <inkml:trace contextRef="#ctx0" brushRef="#br1" timeOffset="178175.94">22782 5737 5697 0,'0'0'1792'0,"0"0"-280"0,0 0 33 31,0 0-209-31,0 0-400 16,0 0-608-16,0 0-272 0,-67 48 248 15,22-1 561-15,-7 20-241 16,1 22-168-16,6-3-128 16,14-7-80-16,15-10-8 15,12-11-168 1,4 5-72-16,16 11-56 15,19-5-80-15,25 8 72 0,36-1 16 16,23-6-1240-16,9-16-569 16,-24-26-2112-16,-33-15-2120 0</inkml:trace>
  <inkml:trace contextRef="#ctx0" brushRef="#br1" timeOffset="178892.95">25643 5413 6785 0,'0'0'2448'16,"0"0"-223"-16,0 0-393 16,0 0 25-16,0 0-569 15,0 0-616-15,0 0-496 16,-17-22-176-16,-7 31 0 15,-15 7 32-15,-8 10 432 0,-2 2-216 16,6 7-248-16,6-3-72 16,14 3 64-16,7-4-160 15,12-5 48-15,4 2-24 0,7-5-16 32,21-4 160-32,12-7 8 15,8-2 192-15,8-10-200 16,0 0-56-16,16-3-1088 0,-16-13-1345 15,-13 3-2792-15</inkml:trace>
  <inkml:trace contextRef="#ctx0" brushRef="#br1" timeOffset="179231.72">25798 6264 11002 0,'0'0'2792'0,"0"0"-935"16,0 0-473-16,0 0-184 15,0 0-471-15,0 0-713 0,23-19-16 16,9 13-72-16,9-7-32 16,10 3 56-16,9-2 32 15,3 2-137 1,-7 7-711-16,-7 0-1088 16,-21 3-2217-16,-21 6-384 0,-7 4-1608 15</inkml:trace>
  <inkml:trace contextRef="#ctx0" brushRef="#br1" timeOffset="179410.11">25738 6426 4240 0,'0'0'3065'32,"0"0"-1497"-32,0 0-143 15,0 0-41-15,0 0-304 0,83 0-392 31,-31 0-136-31,8-4-319 16,20 4-233-16,-12 0-168 0,-12-2-3993 0</inkml:trace>
  <inkml:trace contextRef="#ctx0" brushRef="#br1" timeOffset="180149.65">27308 6080 9762 0,'0'0'2056'16,"0"0"-1288"-16,0 0-760 15,0 0-8-15,0 0-408 0,0 0 144 16,-48 101 264-16,20-43 136 16,0 2-16-16,0 0-112 0,1 1 64 15,3-7-64-15,8-7 0 32,0-5-8-17,4-14 0-15,8-9-216 16,0-7 56-16,0-5 160 0,4-7 32 15,0 0 344-15,0-19 896 0,0-10-679 16,8-15-473 0,12-16-32-16,-1 0 8 15,9-11-88-15,9-8 8 16,-5 12-16-16,3-5 8 0,1 1 48 16,-12 24 8-16,8 0 48 15,-13 11 216-15,-2 18 192 0,-9 8-232 16,-1 7-168-1,-2 3-120-15,3 6-424 16,3 19-64 0,6 11 368-16,2 11 120 0,1 7 0 15,4 10 0-15,1-1 8 16,-2 0 0-16,1-6 40 0,0 4 56 16,0-7-104-16,-5-3-40 31,-6-7-736-31,-1-2-985 15,-12-8-1023-15,-16-9-1633 0</inkml:trace>
  <inkml:trace contextRef="#ctx0" brushRef="#br1" timeOffset="180334.64">27149 6429 4400 0,'0'0'6122'16,"0"0"-4882"-16,0 0-752 0,0 0 528 15,0 0-47 1,103-16-457-16,-47 13-280 16,4-3-184-16,0 2 64 15,-5 1-112-15,5-6-704 0,-16-1-2129 16,-8-2-3424-16</inkml:trace>
  <inkml:trace contextRef="#ctx0" brushRef="#br1" timeOffset="180697.84">28113 5581 6177 0,'0'0'2560'15,"0"0"-1191"-15,0 0-705 16,0 0 424 15,0 0-248-31,0 0-376 0,-108-13-88 16,72 30-368-16,4-2 8 16,1 5 272-16,3 5-144 0,12-3-144 15,0 0-48-15,12 0-120 16,4 4 88-16,0 0 80 0,20-4 0 15,12 0 120 1,4-3-32-16,7-6 177 16,1-4-57-16,4-6-208 0,8-3-881 15,-12-12-1639-15,-4-7-3249 0</inkml:trace>
  <inkml:trace contextRef="#ctx0" brushRef="#br1" timeOffset="182837.56">28356 6658 1672 0,'0'0'3177'15,"0"0"-1377"-15,0 0-512 16,0 0 64-16,0 0 65 0,0 0-321 16,-4 0-184-1,4 0 40-15,0 0 137 0,-5-4-89 16,2-5-440-16,-1-7-352 16,-4-3-104-16,0 0-32 15,0-7 0-15,4-5-16 0,0 2-56 16,4-6 0-16,0 0-8 15,4-3-64-15,12 0 8 0,3 0 64 32,6 0-120-32,-1 0 72 15,0 0-8-15,4 3-24 16,0 3 72-16,-5 3 8 16,-3 10 0-16,0 4 48 0,-8 2-40 31,0 6 0-31,-4 1-8 0,0 6 0 15,0 0 0-15,-1 0-152 0,2 0-104 16,7 10-40-16,0 9 96 16,3 10 192-16,2 5-40 0,-5 11 32 15,3 2 8 1,-2 1 8 0,-6 0 8-16,6-1-8 0,-10 1 0 0,-3-4 0 31,4-3 16-31,-4 1-16 15,-4-4 0-15,0-3 0 0,0-7-16 16,0-2-64-16,0-4-376 16,0-6-168-16,0-3-265 0,0-4-191 31,5-6-760-31,-2 0-441 16,1-3-2424-16</inkml:trace>
  <inkml:trace contextRef="#ctx0" brushRef="#br1" timeOffset="183131.6">29081 6181 6529 0,'0'0'3993'0,"0"0"-2569"16,0 0 32 0,0 0 81-1,0 0-345-15,0 0-520 0,0 0-640 16,4-22-32-16,-4 32-328 0,0 9-128 15,0 9 376-15,0 10 80 16,0 7 8 0,8 6 48-16,-4-1-40 31,4 4-16-31,0 1 64 0,4-1-56 16,-4-10-8-16,3 1-56 15,-2-11-688-15,-1-2-649 16,-4-10-767-16,-4-6-649 0,0-9-2688 0</inkml:trace>
  <inkml:trace contextRef="#ctx0" brushRef="#br1" timeOffset="183702.02">29141 6299 7049 0,'0'0'1608'0,"0"0"-287"16,0 0-9-16,28-83-48 0,-25 61-272 16,10 0-520-16,-1 0-287 15,-1 0-89-15,9-1-96 0,4 7-88 16,-4 7-177-16,8 3-143 16,-4 6 32-1,0 0 152-15,0 3 64 16,-1 12 32-16,-2 4-32 15,-1 7 16-15,-9 0-160 0,-3 2-56 16,-3-3 152-16,-5 4-48 16,-9-7 24-1,-10 0 152-15,-9 0 80 0,-4-2 8 0,-4-5-8 16,0 2 80-16,4-5 144 16,9-2-168-16,6-1-56 0,10-3-176 15,7 4-480-15,0-3-120 31,3 2 447-31,13 4 329 16,12 0 161 0,4 2-25-16,4 1-88 0,-4 0-24 15,-5 3-24-15,-3-3 0 16,-7 3-64-16,-6 0 16 0,-3 0 32 0,-3-3 8 16,-5 3-56-16,0 0 64 31,0 3-8-31,-9 0 8 15,-6 0 152-15,-9-2-136 0,0-1 192 16,-12-6-16-16,0-7-120 0,-3-3 24 16,-2-3-96-16,-6-9-592 15,6-11-1129 1,14-2-2992-16</inkml:trace>
  <inkml:trace contextRef="#ctx0" brushRef="#br1" timeOffset="184203.37">30093 5715 4865 0,'0'0'2816'0,"0"0"-871"0,0 0 239 15,0 0-240-15,0 0-647 16,0 0-825-16,0 0-472 0,-19-4-576 16,-9 20 576-1,0 7 80-15,0 5-16 16,0 4-64-16,7-3 8 0,10 2-8 16,3-2 72-16,8-1-64 15,0-2 64-15,19-4-64 0,9 0 112 16,12-3 80-16,4-6 24 15,0-3-24-15,0-10-96 16,-8 0-96 0,-8 0-8-16,-9-17-680 0,-19-8-1025 0,0 0-2992 15,-19 3-3320-15</inkml:trace>
  <inkml:trace contextRef="#ctx0" brushRef="#br1" timeOffset="191348.09">13470 11078 5521 0,'-4'-4'3160'0,"0"-2"-415"0,4 3-1385 16,-4 3-384-16,4 0 241 15,0 0-321-15,0 0-488 0,0 0-408 16,0 0-40 0,0 0-56-16,0 13-128 15,0 5 96-15,0 11 128 0,4 9 200 16,4 10 48-16,-3-1-32 0,3 4-64 16,-1 3-72-16,1 3-72 0,1 3 0 15,-2 4 64-15,-3-7-56 16,0-3-8 15,0-6-8-31,0-10-224 16,-4-3-272-16,0-10-392 0,0-6-481 15,0-3-543-15,0-3-432 0,0-13-377 16,0 0-232-16,0-10-207 0</inkml:trace>
  <inkml:trace contextRef="#ctx0" brushRef="#br1" timeOffset="191686.5">13534 11090 4584 0,'0'0'1017'0,"-20"-76"7"16,13 34-120-16,-2-2 472 0,9 9-527 16,0 3-329-16,0 7-336 15,20 0-168-15,8 6 128 0,12 3-40 0,8 0-104 16,8 6 48-1,-1 7 80 1,1 3-8-16,0 0-120 16,-13 13 0-16,-2 9-56 0,-13 7 48 15,-13 9 16 1,-7 3 56-16,-8 6 32 16,-12 5 32-16,-15-5 64 0,-13 4 128 31,-12-1 208-31,-12-2-144 15,0-3-192-15,-3-10-88 0,3 0 32 16,12-7-64-16,13-6-72 16,11-6-832-16,28-6-1096 0,3-7-1161 0,22-3-1728 15</inkml:trace>
  <inkml:trace contextRef="#ctx0" brushRef="#br1" timeOffset="192049.68">14749 10792 3392 0,'0'0'3305'15,"0"0"-1257"-15,0 0-71 16,0 0-265-16,0 0-248 15,0 0-615-15,0 0-545 16,0 0 128-16,-95 12-128 0,51 20 136 16,-4 9-96-16,-4 7 0 15,5 12-144-15,6 13-16 16,6 13-112-16,19 12-8 0,16 7-64 16,20-6 0-16,36-8 8 31,15-11 40-31,17-7 64 15,3-16-64-15,5-19-48 0,-16-15-472 16,-5-14-1096-16,-23-6-2545 16,-16-3-4449-16</inkml:trace>
  <inkml:trace contextRef="#ctx0" brushRef="#br1" timeOffset="193021.26">15172 11125 3384 0,'0'0'2057'0,"0"0"-129"16,0 0-312-16,4-79 217 0,-4 66-145 15,0 4 161-15,0 9-393 16,0 0-576-16,0 0-552 16,0 0-328-16,0 6-72 0,0 16-336 0,-9 13 392 31,-2 13-40-15,-5 6 56-16,4 3 0 0,0 3-8 0,4-6 8 0,4-7-8 15,0-6-80-15,0-11-240 16,4-12-144-16,0-8 8 15,0-7-40 17,0-3 352-32,0-6 152 15,12-19 0-15,0-14-128 0,-4-8 16 16,8-10 24-16,-8-7-17 0,0 0-287 16,-5-2 304-16,6 3 88 15,-9 9 0-15,4 9 144 16,0 13 297-16,0 13 111 15,-4 13 264-15,0 2-640 16,4 4-176-16,3 10-352 0,2 9 88 16,10 13 200-16,5 3 64 15,8 6 8-15,4 0 0 0,8 0 0 32,0-2 0-17,4-4-8-15,-5-4-360 16,-7-8-857-16,-4-8-375 0,-12-2-488 15,-4-13-201-15,-12 0 201 0,-4-10 191 16</inkml:trace>
  <inkml:trace contextRef="#ctx0" brushRef="#br1" timeOffset="193522.47">15629 10995 1488 0,'0'0'2448'0,"0"0"-543"15,0 0-41-15,0 0-15 0,0 0-305 16,0 0-816-16,0 0-712 0,0 0-16 15,13 12 0 1,-21 23 128 0,-8 10 288-1,0 5-144-15,-8 2 16 0,0-5-8 16,4-5-152-16,1-1-128 16,2-13 88-16,6-6-80 0,3-9-8 31,3-6 8-31,5-7 8 15,0 0 176-15,0-7 88 16,0-18-280-16,17-7-408 0,-1-13 48 0,7-5 264 0,5-8-256 16,0-2-40-16,4-3 240 15,-4 6 144 1,0 6 8-16,0 13 72 16,-9 9 64-16,1 13 168 15,-3 7 112-15,-2 6-120 16,2 3-184-16,-2 0-112 0,5 6 0 15,1 7 8-15,-6 5 64 0,1 5 32 0,0 6 32 16,-5-1-8 0,-2 7 145-1,-5 3 31-15,-4 4 0 16,0-1 56-16,0 3-136 0,0-3-80 16,-8 3-96-1,0-2-48-15,0-4-104 0,0 13-1136 31,8-10-1289-31,0-13-2376 0</inkml:trace>
  <inkml:trace contextRef="#ctx0" brushRef="#br1" timeOffset="194224.18">16312 10903 4889 0,'0'0'1832'0,"0"0"-40"15,0 0-31-15,0 0 311 0,0 0-287 16,0 0-441-16,0-29-648 16,0 29-352-16,0 0-344 0,0 3-96 31,-4 13-240-31,-5 9 280 0,-6 11 56 0,2 5 48 15,2 6-48-15,-1 4 8 16,7 0-8-16,1 0 0 0,4-4 0 31,0-2 0-31,9-7-48 16,6-6 48-16,6-4 0 0,3-2 8 16,8-7 40-1,-1-6-48-15,1-8 0 16,4-1-8-16,-4-4 0 0,4 0 8 15,-5-16 0-15,1-3 0 16,-4-3 96-16,-4-7-32 16,-1-6 32-1,2-3-16-15,-13-3 216 0,0-7 88 16,-1 1 8-16,-6-7-120 0,-5 3 0 16,4-3-32-16,-4 3 8 15,0 7-168-15,0-1 0 0,0 7 41 31,0 0-17-31,0 9 32 16,-4 4-48-16,-1 6-80 16,5 6 56-16,0 10-64 15,0 3-440-15,-4 0-953 0,1 10-1647 16,-1 31 439-16,0-6-584 16,4 0-3368-16</inkml:trace>
  <inkml:trace contextRef="#ctx0" brushRef="#br1" timeOffset="194593.89">17116 10757 6905 0,'0'0'1776'0,"0"0"41"32,0 0-209-32,0 0 8 0,0 0-423 15,0 0-969-15,0 0-224 16,0 0-432-16,0 32 424 0,-7 3 8 16,2 2 56-16,1 8 16 0,0 3 48 15,0 2-32 1,4-2-88-16,0 0 8 0,0-1 56 15,0-5-56-15,0-5 8 16,0-5-16-16,0-3-312 0,0-7-288 16,0-3-577-16,0-10-511 15,0-5-401-15,12-4-855 16,-7 0-2065 0</inkml:trace>
  <inkml:trace contextRef="#ctx0" brushRef="#br1" timeOffset="194879">16849 10703 6529 0,'0'0'1560'0,"0"0"73"15,0 0-425 1,0 0-152-16,0 0 32 0,84-38-480 0,-37 31-175 16,13 4-233-16,4 0 72 0,-1 3 40 15,-3-3-96-15,-4 3-112 16,-11 0-104-16,-14 0-192 31,-11 0-752-31,-4 6-865 0,-8 0-895 16,-4 1-1737-1</inkml:trace>
  <inkml:trace contextRef="#ctx0" brushRef="#br1" timeOffset="196398.3">15152 10731 5097 0,'0'0'1680'0,"0"0"-720"0,0 0-416 16,0 0 160-16,0-6 225 16,0 6-273-16,0 0-240 0,0 0-64 15,0 0 40-15,-4 0-16 0,-4 0-240 16,-8 6 64-16,-4 10 256 16,-7 0-136-1,-5 6 48-15,-1 7-200 16,1 3 137-16,5 5-129 0,-1 5-80 15,0 5-16-15,8 1-24 0,8 0-48 32,0-1 64-32,4 1-64 0,8-4 0 15,0 1 0-15,12 6 40 16,8-4-40-16,8 1 104 16,11 2-104-16,10 2 64 0,3 2-24 15,7 0-48-15,21 18-937 31,-17-15-1127-31,-11-12-2641 16</inkml:trace>
  <inkml:trace contextRef="#ctx0" brushRef="#br1" timeOffset="197262.91">17407 10500 5449 0,'0'0'1776'0,"0"0"-264"0,0 0 65 16,0 0 447-16,0 0-464 15,0 0-639-15,0 0-377 0,0 0-216 16,-4-17-104 0,4 17-224-1,0 4-152-15,11 9-104 16,10 9 184-16,3 9 72 15,8 8 16-15,3 5-8 0,5 0 88 16,-3 4-40-16,-2 0-48 16,-7 0 72-16,-5 2-72 0,-6 1 40 31,-6 0-48-31,-11-3 0 16,0-4 0-16,-11 0-16 0,-17-2 16 0,-8-4-224 15,-3-7-320-15,-10-2-352 16,-10-3-657-16,10-8-1463 0,10-8-1569 15</inkml:trace>
  <inkml:trace contextRef="#ctx0" brushRef="#br1" timeOffset="197817.3">17925 10382 5633 0,'0'0'1856'0,"0"0"-584"31,0 0 321-31,0 0 119 16,0 0-280-16,0 0-527 0,0 0-577 15,0 0-24-15,-52-10 8 0,24 26-48 0,1 3-112 16,-1 7 0-16,4 6-104 0,11-4-48 31,9 4-48-31,4 0 40 16,0-4 8-16,21 1 8 15,10-10 120-15,9 0-40 0,4-10 0 32,0-2-88-32,4-4-416 0,-1-3-1216 0,-11-13-1417 15,-8-3-3064-15</inkml:trace>
  <inkml:trace contextRef="#ctx0" brushRef="#br1" timeOffset="198389.31">18248 10452 4825 0,'0'0'2704'0,"0"0"-952"31,0 0-367-31,0 0 39 32,0 0 112-32,0 0-599 0,0 0-633 0,16-19-304 0,4 35-160 15,8 12 88-15,11 7 72 0,5 13 0 16,4 6 80-16,-1 3-72 15,5 13 88 1,-3 15-16 0,-10 14-72-16,-15-10 144 0,-12-16-72 15,-12-19-32-15,0-16 24 16,-16 6-16-16,-8 4-40 16,-11 6 56-16,-14-10-72 0,6-2-152 15,-21-7-1137-15,12-10-903 31,8-12-1921-31</inkml:trace>
  <inkml:trace contextRef="#ctx0" brushRef="#br1" timeOffset="198752.45">19227 11046 5473 0,'0'0'3088'0,"0"0"-1039"16,0 0-513-16,0 0-344 31,0 0 25-31,0 0-289 0,53-32-600 16,-29 25-208-16,4 4-32 15,11-3-16-15,5 6-56 16,4-3-16-16,0 3 8 16,-4 0-16-1,-13 0-440-15,-10 0-1289 16,-21 9-1295-16,-4 1-1625 15,-20 0 152-15</inkml:trace>
  <inkml:trace contextRef="#ctx0" brushRef="#br1" timeOffset="198937.31">19081 11278 3648 0,'0'0'1008'0,"0"0"1545"16,0 0-104-16,91 9-409 15,-43-9-456-15,12 0-639 16,3 0-449-16,5 0-288 16,-1 0-208-16,13 0-80 0,-16-7-1273 15,-16 5-2944-15</inkml:trace>
  <inkml:trace contextRef="#ctx0" brushRef="#br1" timeOffset="201034.58">21033 10820 7721 0,'0'0'2169'0,"0"0"-177"32,0 0-160-17,0 0 105-15,0 0-409 16,0 0-408-16,0-16-455 16,0 16-257-16,0 0-264 0,0 0-144 15,0 7-216-15,0 12-144 0,0 12 176 16,0 26 184-1,0 23 8-15,4 2 56 16,7-8 24-16,2-11-80 16,-2-15 0-16,2 6 8 0,6 9-16 15,-6-6 8-15,-6-3 0 16,5-6-8-16,-8-4-72 31,5-6-353-31,-2-9-287 0,-3-3-384 0,0-8-392 16,0-5-425-1,-4-7-719-15,0-6-89 0,0-12 921 16,0-7-2817-16</inkml:trace>
  <inkml:trace contextRef="#ctx0" brushRef="#br1" timeOffset="201366.69">21068 10706 5297 0,'0'0'808'0,"0"0"640"16,12-108-408-16,4 67-7 0,5 6 127 15,7 6-144-15,-1 4-304 16,13 9-328-16,4 6-184 0,8 7-144 16,4 3-8-16,0 10-48 31,-9 12-80-31,-4 10 0 0,-11 6 32 0,-15 3 0 15,-10 6-8-15,-7 4 56 16,-19-3 80-16,-13-4 32 0,-16 1 32 16,-23-1-72-1,-17 4 80-15,4-10-64 32,9-9-72-32,15-10-16 0,24-7 0 15,4 1-864-15,12-3-1240 16,16-10-2497-16</inkml:trace>
  <inkml:trace contextRef="#ctx0" brushRef="#br1" timeOffset="201739.86">22320 10468 1696 0,'0'0'4617'15,"0"0"-3441"-15,0 0-368 0,0 0 281 16,0 0 399-16,-96-16-272 31,60 32-280-31,-4 9-168 0,1 10-159 16,3 9-129-16,0 4-72 15,8 3-24-15,4 6-216 0,16 9 16 16,8 17-136-16,20 12 104 16,28 4-72-16,8-16 24 15,-1-26-32 1,10-7 120 0,17-8-192-16,14-8-344 0,8-5-616 15,-32-19-889-15,-29-10-2472 0</inkml:trace>
  <inkml:trace contextRef="#ctx0" brushRef="#br1" timeOffset="202656.77">22865 10629 6345 0,'0'0'1568'16,"0"0"561"-16,0 0-257 0,0 0 64 15,0 0-87 1,0 0-761-16,0 0-600 0,0-41-488 16,-4 60-376-16,-11 10 192 15,-6 12 176-15,2 7 8 16,-5 6-8-16,4 0 16 0,0 0-16 15,8-4 8-15,0-5-88 32,9-10-72-32,-2-10-344 15,5-9-120-15,0-9-32 0,0-4 120 16,0-3 536-16,12-19 120 16,8-10-120-16,4-15-273 15,0-10-143-15,0-7-528 0,-5-2 80 31,-2-17 608-31,-2 14 184 0,-6-1 72 16,-2 7 320-16,-3 25 264 16,-4 3 440-16,4 16 153 0,-4 13-529 15,0 3-648-15,4 16-432 0,-4 19 16 16,9 6 320 0,2 13 96-1,6 0-8-15,10-3-144 0,5-4-145 0,8-2-215 16,3-10-328-16,6-10-272 15,7-9-336-15,-13-9-937 0,-11-7-2960 16</inkml:trace>
  <inkml:trace contextRef="#ctx0" brushRef="#br1" timeOffset="203157.08">23383 10585 2480 0,'0'0'1920'15,"0"0"193"-15,0 0-289 16,0 0-679-16,0 0-1145 0,-8 0 88 15,-12 29-88-15,-12 9 648 16,-3 3 104 0,-9 7-192-16,0 0-40 15,0-1-128-15,5 0-224 16,-2 1-120-16,9-10 16 0,8-9-64 16,9-7 0-16,7-12 0 15,8-4-184 1,0-6 184-16,4-6 80 0,15-17 64 15,9-12-56-15,4-9 24 16,9-7-112 0,-2-9-208-16,5-4-112 0,0-2 184 15,-4-4 56-15,-1 6 80 32,2 4 40-32,-9 6-32 0,-4 16 176 15,-5 13 272-15,-7 9-128 16,-12 9 432-16,4 7-399 15,-3 0-361-15,2 10-256 0,-3 15 256 0,8 11 0 0,0 8 256 16,-8 10 48-16,4 3 32 16,-8 3-8-1,0 1-64-15,0-1-112 16,0 0-104-16,-12-3 40 16,0-3-88-16,0-6-376 15,4-3-1121-15,-8-4-463 0,12-16-905 16,-4-6-3448-1</inkml:trace>
  <inkml:trace contextRef="#ctx0" brushRef="#br1" timeOffset="204412.75">23858 9887 1432 0,'0'0'4657'0,"0"0"-3169"0,0 0-320 16,0 0 433-16,0 0 47 15,0 0-288-15,0 0-487 0,4-23-225 16,-4 23-120-16,0 0-400 16,-8 0-32-16,-8 0-40 15,-9 4-48-15,-3 9 136 16,5 5-144-16,-5 8-48 0,8-1 40 15,5 7-88-15,6-3 96 16,5-1 56-16,4-3-48 0,8-2 0 31,16-1 40-31,8-6 8 0,12-4 64 16,7-2 8-16,1-10 8 0,-3 0-48 16,-6 0 0-16,-7-7-16 15,-8-8-72-15,-12 2-184 0,-8 0-240 16,-8 1-392-1,-4 6-553-15,-16 6-2735 32,3 0-1442-32</inkml:trace>
  <inkml:trace contextRef="#ctx0" brushRef="#br1" timeOffset="206197.59">24408 11131 3488 0,'0'0'1857'0,"0"0"-1385"16,0 0-200-16,0 0 824 16,0 0 72-16,0 0-288 0,-41 4-15 31,26-4-97-31,2 0-144 15,2-7 32-15,-6-2-32 0,2-1-64 0,2-6 96 16,-2-6-87-16,3-3-145 16,4-7-64-16,4-3-72 15,4-7-32 1,0 1-48 0,12-6-32-16,4-4-128 15,8 0 0-15,0-3-48 0,4-3 8 16,-1 0-8-16,6 0 0 15,-1 0 72-15,0 9-64 16,-1 7 0-16,-3 9 8 0,-4 6-8 16,0 8 40-16,-4 5-48 15,-1 7 0-15,5 2 0 16,-3 1-64-16,-2 3 8 0,1 0-40 16,4 7 48-16,0 8 0 15,0 4-16-15,-4 10-8 16,0 3 64 15,-1 9-88-31,-2 0 96 16,-2 7-8-16,2-4 8 0,-6 0 0 15,2 1 0-15,-6-4 0 16,1-3 48-16,-4 1-48 0,0-2 0 16,-4-5 0-16,0 0 8 15,0-3-8-15,0-4 0 16,0-6 8-16,0 0-8 0,0-3 0 15,0 0 0-15,0-3-64 16,0-1-376-16,0-2-272 16,0 3-353-16,9-4-591 0,-6 1-792 31,5-4-1569-31</inkml:trace>
  <inkml:trace contextRef="#ctx0" brushRef="#br1" timeOffset="206651.31">25428 10376 5697 0,'0'0'1560'0,"0"0"8"0,0 0 345 15,0 0 87-15,0 0-119 0,0 0-665 32,11-26-656-32,-11 26-296 15,0 0-264-15,0 0-120 16,0 16-200-16,0 12 152 0,0 14 168 15,0 9 0-15,4 9 8 16,0 4 88-16,-4-4-80 16,9 4 120-1,-2-5-136-15,-3-1 48 16,4-1-40-16,0-6 48 16,-3-10-40-16,2 0-16 15,-3-9 0-15,-4-6-352 0,0-7-504 16,0-7-345-16,0-2-831 0,-8-7-737 15,-4-3-1599 1</inkml:trace>
  <inkml:trace contextRef="#ctx0" brushRef="#br1" timeOffset="207036.79">25232 10306 1632 0,'0'0'6281'16,"0"0"-4480"-16,0 0-113 15,0 0-136-15,0 0-151 16,0 0-569-16,0 0-376 0,4-23-368 15,16 23-88-15,16 0 8 16,12 0-8 0,27 0 104-16,-2 0-24 0,-2 4 16 15,-4-1-32-15,-22-3-56 16,-9 0-8-16,-13 0 128 0,-11 0-24 16,-12 0-32-16,0 0-72 15,0 0-512-15,0 0-520 16,-16 0-1897-1,0 0-2744 1,0 0-488-16</inkml:trace>
  <inkml:trace contextRef="#ctx0" brushRef="#br1" timeOffset="207569.14">26037 9934 5313 0,'0'0'1952'0,"0"0"-240"15,0 0 185-15,0 0-481 16,0 0-752-16,0 0-536 0,0 0-64 16,-52 6 168-16,28 11-160 0,4 5-64 0,5 3-8 15,7 0 56-15,3 7-40 0,5-3-8 32,9-4 168-32,10-3 32 15,9 1-7-15,8-7 47 0,4-7 8 16,-4-6-8-16,3-3-24 15,-3 0-160 1,-4-3-64-16,-8-6-160 16,0-7-921-1,-8-4-1255-15,-8 5-601 16,-4 5-3152-16</inkml:trace>
  <inkml:trace contextRef="#ctx0" brushRef="#br1" timeOffset="208123.46">26607 9883 7057 0,'0'0'2192'15,"0"0"-1375"-15,0 0-665 0,0 0-152 16,0 0-232-16,0 0 232 31,47 64 104-31,-6-19 856 0,10 9-32 16,13 15-160-16,4 17-288 0,3 19-40 15,-7 13-96 1,-20-7-63-16,-12-7-49 0,-20-15-48 16,-12-3 136-16,0 3-72 15,-32 3-16-15,-16 3 64 32,-20 0-112-32,-20-6-184 0,-11-9-176 15,-13-8-1128-15,29-24-697 16,11-16-2392-16</inkml:trace>
  <inkml:trace contextRef="#ctx0" brushRef="#br1" timeOffset="-207190.23">3079 16233 96 0,'-3'-9'2008'0,"3"0"-696"0,-4-4-7 15,4 0-41-15,-4 0 176 0,-1 4 328 0,5 3 89 16,0-4-169-16,-4 7-175 0,4 0-449 16,0 3-152-16,-4 0-128 31,4 0-408-31,0 0-240 15,-4 0-136-15,4 12-168 0,-7 14-40 32,-6 24 200-32,2 27 0 0,-5 21 0 15,7 7 8-15,-2-3 0 16,3-23 0-16,3-25 0 16,1-13 40-1,-3-9-40-15,-1 3-128 0,4-4-176 16,-5 1-248-16,6-13-176 15,-1-9-312-15,0-4-249 0,4-6-231 0,-4-19 160 16,0-10 111-16,0-5-4960 0</inkml:trace>
  <inkml:trace contextRef="#ctx0" brushRef="#br1" timeOffset="-206873.75">2939 16126 5769 0,'0'0'952'15,"0"0"32"-15,25-111 16 16,-5 69-632-16,12 4-128 0,3 3-7 16,10 7 79-16,6 2-88 15,-3 10-168-15,-1 10-56 0,-6 6-136 32,-5 9-120-32,-8 17 216 15,-5 6 40 1,-7 9 184-16,-4 3-80 0,-8 7 0 15,-4 0 48-15,0-3 104 16,-12-1 128-16,-12-2 128 16,-4-1 56-16,-4 0 48 0,-11 1-160 15,-1-7-160 1,-4 0-96-16,0-6-120 0,4-4-80 16,5-2-520-16,3-17-968 15,12-2-961-15,8-7-2912 0</inkml:trace>
  <inkml:trace contextRef="#ctx0" brushRef="#br1" timeOffset="-206187.7">4088 15913 4905 0,'0'0'3000'0,"0"0"-1944"0,0 0-191 16,0 0 703-16,0 0-160 0,0 0-568 16,0 0-327-1,0 0-153 1,-41-7-40-16,22 20 8 0,-9 3-104 0,0 12 64 15,-4 4 112-15,0 6 24 32,4 7-40-32,0-1-168 0,8 4-72 15,8 0 8-15,5-1-72 16,3 1-8-16,4-4-64 0,8 1 0 31,12-4 64-31,3-6-72 16,14 0-72-16,2-7 0 15,8-2 24-15,2-4 48 0,3-9 0 0,-1-7-384 0,5-6-648 32,15-3-1113-32,-11-16-1863 0,-8 0-1386 15</inkml:trace>
  <inkml:trace contextRef="#ctx0" brushRef="#br1" timeOffset="-205633.07">4593 15967 6665 0,'0'0'2600'0,"0"0"-1511"16,0 0-401-16,0 0 192 15,0 0-296-15,0 0-456 16,-15 51-128-16,-2-4 360 0,-3 7 40 0,-3 3-136 16,7 4-16-1,-4-7 33-15,0-4-201 16,4-5 48-16,0-10-64 0,4-10 24 16,8-9 16-16,0-9-88 15,0-4 56-15,4-3 168 0,0-7 72 31,0-15 224-31,0-26-536 16,4-31-648 0,12-29 600-16,12-13-232 0,-5 14-312 15,-6 30 287-15,-6 33 289 16,2 12-96-16,6 3-32 0,-2 7 144 16,3 0 144-16,-1 9-96 0,2 10-48 31,-2 3-64-31,5 19 8 15,0 10 56-15,0 9 152 0,-5 10 33 16,-2 2 7-16,-6 4-64 16,-2 3 32-16,-5-3-8 0,0 0-56 15,-4-6-16-15,0 0-32 16,0-7-48 0,0-3-416-16,0 0-777 15,0-9-1511-15,0-10-1609 16</inkml:trace>
  <inkml:trace contextRef="#ctx0" brushRef="#br1" timeOffset="-205432.55">4422 16246 3344 0,'0'0'4857'0,"0"0"-3096"0,0 0 279 0,0 0-160 15,0 0-911-15,0 0-969 0,0 0-328 31,24-22 328-31,20 13 200 16,7 2-48-16,9-6-152 16,0 4 0-16,0-4-865 0,-12 3-1767 15,-12 4-2569-15</inkml:trace>
  <inkml:trace contextRef="#ctx0" brushRef="#br1" timeOffset="-205116.15">5091 15522 6993 0,'0'0'1704'0,"0"0"-239"16,0 0 359-16,0 0-544 0,0 0-359 15,0 0-497-15,-92-9-176 16,69 28-72-16,3 3 8 16,4 7 96-16,4-1-192 15,12 1-80-15,0-4-8 0,12 1-48 16,16-1-56-16,12-9 8 16,11 0-24-16,26-10-1048 0,-18-3-1433 46,-8-3-3112-46</inkml:trace>
  <inkml:trace contextRef="#ctx0" brushRef="#br1" timeOffset="-204730.82">5589 15716 6737 0,'0'0'4689'0,"0"0"-3817"15,0 0-288-15,0 0 128 16,0 0-296-16,88 13-207 0,-53 15 111 31,6 10-120-31,2 10-40 16,-7 6-56-16,-4 6-40 0,-8 4 64 0,-11-1-120 15,-9-2 48-15,-4-4 24 16,-17 0-16-16,-15-3 40 16,-11 0-104-1,-9-6 0-15,0-4-400 16,-8-9-1249-16,16-10-1527 15,16-12-3642-15</inkml:trace>
  <inkml:trace contextRef="#ctx0" brushRef="#br1" timeOffset="-204483.68">6255 16208 10786 0,'0'0'2288'0,"0"0"-1536"15,0 0-215-15,0 0-97 0,0 0-88 16,108-35-216-16,-57 25-136 16,9 1-72-16,-4 3-456 0,0-1-385 0,-4 7-1663 15,-16 0-697 1,-13 7-2656-1</inkml:trace>
  <inkml:trace contextRef="#ctx0" brushRef="#br1" timeOffset="-204283.54">6152 16452 4544 0,'0'0'3089'16,"0"0"-2097"-16,0 0-584 0,0 0-7 15,0 0 943-15,0 0 216 16,103 45-592-16,-51-45-167 0,8 0-249 16,3 0-240-16,-3-10-312 15,19-5-248-15,-15 2-1585 16,-8-3-2456-16</inkml:trace>
  <inkml:trace contextRef="#ctx0" brushRef="#br1" timeOffset="-204014.35">6936 15891 9978 0,'0'0'4689'0,"0"0"-3561"0,0 0-200 16,0 0-184 15,0 0-264-31,0 0-480 15,0 0 96-15,24 79 24 0,-12-28 184 16,0 3-7-16,0 3-81 16,0 0-208-16,-4-6 8 31,-4 0 64-31,4-4-80 0,-5-2-248 16,6-1-777-16,-1-2-1111 0,0-11-2505 0,-1-9-3417 15</inkml:trace>
  <inkml:trace contextRef="#ctx0" brushRef="#br1" timeOffset="-203814.13">7390 16281 2696 0,'0'0'10618'15,"0"0"-8761"-15,0 0-1057 16,0 0-176-16,0 0-312 15,112-51-312-15,-61 42 48 16,13-1 0-16,5 4-48 16,-6 3-168-16,9-1-1560 0,-16 1-2489 15,-21 0-1880-15</inkml:trace>
  <inkml:trace contextRef="#ctx0" brushRef="#br1" timeOffset="-203498.13">8171 15881 11842 0,'0'0'3033'0,"0"0"-2065"0,0 0-688 15,0 0-280-15,0 0 0 16,9 89 232 0,-2-35 144-16,1 9-152 0,0 1-72 15,4 0-136-15,-4-1 56 0,4-6-72 16,-7-3-136-16,2-3-440 31,-3-13-1144-31,-4 0-337 0,0-16-1071 16,0-12-1409-16</inkml:trace>
  <inkml:trace contextRef="#ctx0" brushRef="#br1" timeOffset="-203213.39">8139 15773 9153 0,'0'0'1545'0,"41"-79"-345"0,-9 41-552 16,-4 12 424-16,7 7-303 15,1 10-121-15,3 5-448 32,-3 4-200-32,0 7-40 0,-3 18 32 0,-14 7-96 15,-11 6-16-15,-8 6 0 16,-12 7 120-16,-27 4 0 0,-10-2 48 16,-7 1 8-16,-7-3-56 0,3-3 0 15,13-10-200-15,11-10-1041 16,32-9-1271 15,4-9-1993-31,8-10-1048 0</inkml:trace>
  <inkml:trace contextRef="#ctx0" brushRef="#br1" timeOffset="-202950.77">8904 15706 96 0,'0'0'10530'0,"0"0"-8738"15,0 0-63-15,0 0-177 0,0 0 392 16,0 0-287-16,0 0-1017 31,4-54-464-31,-19 74-176 0,-9 11-136 16,-1 10 120-16,-3 13-16 16,1 16 24-16,11-3 8 0,12 0 0 0,4-4-8 15,12-12-128-15,16-4-16 16,11-8-344-16,10-11-361 0,3-8-103 15,27-20-504 1,-12 0-881-16,-11-7-3048 16</inkml:trace>
  <inkml:trace contextRef="#ctx0" brushRef="#br1" timeOffset="-202465.93">9314 15672 9818 0,'0'0'2568'16,"0"0"-799"-16,0 0-633 16,0 0-224-16,0 0-536 0,0 0-376 0,-11 47-104 31,3-5 104-31,-4 12 152 0,0 6-104 16,-3 6-40-16,-2 1 64 15,1-7-72-15,4-12 72 16,1-10-72-16,2-12-56 0,5-14-80 15,4-6-192 1,0-6 112-16,0-6 208 16,0-16 0-16,4-26-688 15,12-24 184-15,12-27 56 16,4-12-105-16,4 6-279 16,-8 26 312-16,-4 25 384 15,-9 15 144-15,6 14 176 0,-6 3 128 16,5 3 160-16,-3 6-168 0,-2 7-80 31,2 6 8-31,-2 3-119 16,1 16-9-16,0 7 432 15,8 11-96-15,-4 8 80 0,-4 3-96 0,4 9-184 16,-9 0-104-16,2 3-120 16,-5 1 0-16,3-1 64 15,-3-3-72-15,1-6-392 16,-2-6-704-16,1-8-1089 15,-4-8-2328-15,-4-13-2776 0</inkml:trace>
  <inkml:trace contextRef="#ctx0" brushRef="#br1" timeOffset="-202281.44">9310 15992 7393 0,'0'0'2801'0,"0"0"-633"0,0 0-207 15,0 0-697-15,0 0-544 16,0 0-712 0,0 0-8-16,96-19 176 15,-36 16-80-15,8-4-96 16,4-2-320-16,16-10-592 0,-21 3-769 16,-15-6-2688-16</inkml:trace>
  <inkml:trace contextRef="#ctx0" brushRef="#br1" timeOffset="-202027.88">9677 15446 1536 0,'0'0'7617'0,"0"0"-5968"0,0 0 63 31,0 0-712-31,0 0 17 16,0 0-553-16,80 0-192 0,-36 29 72 15,15 5-112-15,5 14 72 0,0 6 128 0,-8 7-104 16,-4 11-32-16,-20 14-152 16,-21 22-96-1,-11-9 32-15,-19-23-80 16,-49 9-296-16,16-33-1264 16,-7-5-4065-16</inkml:trace>
  <inkml:trace contextRef="#ctx0" brushRef="#br2" timeOffset="-195938.23">13546 12814 6009 0,'0'0'1760'0,"0"0"-512"16,0 0 17-16,0 0 71 15,0 0-376-15,0 0-552 16,0 0-256-16,-7-13-80 15,7 13 24-15,0 0 240 0,0 0 81 16,0 0 159-16,0 0 112 16,0 0-40-16,0 0-8 0,0 0-104 15,0 0-104-15,0 0 40 16,0 0-200-16,0 0-32 0,0 0-96 16,0 0-23-1,0 0 15-15,0 0-128 16,0 0 0-16,0 0 104 0,0 0-104 31,0 0-8-31,0 0 64 16,0 0-56-16,0 0 192 0,0 0-40 0,0 0-32 31,0 0 48-31,0 0-32 16,0 0 8-16,0 0-56 15,0 0-32-15,0 0 120 0,0 0-136 16,0 0-32-16,0 0 40 31,0 0-48-31,0 0 8 0,0 0-16 16,0 0 0-16,0 0-8 0,0 0 0 0,0 0-112 15,0 0-32-15,0 0-64 16,0 13-104-16,0 9 0 0,0 7 320 16,0 9 24-16,3 10-24 0,1 5 0 31,0 14 0-31,4 22 0 31,-8 16 0-31,0-6 8 0,0-23-8 16,0-23 48-16,0-14-48 0,0 5 0 15,0 1 0-15,0 2 0 16,4-9-40-16,-4-12 40 16,5-7-72-1,-2-10 24-15,-3-3-160 0,0-6 0 16,0 0 96-16,0 0-32 0,0 0 31 15,0-15-319-15,0-17-1864 32,0 0-2993-32,0 3-2041 0</inkml:trace>
  <inkml:trace contextRef="#ctx0" brushRef="#br2" timeOffset="-195552.78">13988 13452 9009 0,'0'0'2665'0,"0"0"-1081"0,0 0-303 16,0 0 79-16,0 0-280 0,0 0-552 31,4 0-408-31,20-3-120 0,24-3 72 16,35-4 256-16,13 4-48 16,-8-4-88-16,-12 4 33 15,-25 3-225-15,-3 3 0 0,-4-3-9 16,-16 3 9-16,-12 0 0 0,-8 0-384 15,-4 0-360 1,-4 0-176 0,0 0-576-16,0 0-857 15,0 3-1680-15,4 0 1153 0</inkml:trace>
  <inkml:trace contextRef="#ctx0" brushRef="#br2" timeOffset="-195182.7">15180 13141 7329 0,'0'0'4313'0,"0"0"-3129"16,0 0-480-16,0 0 313 16,0 0-25-16,0 0-664 0,0 0-328 15,0 0 0 1,0 76 112-16,4-28 400 0,-4 9-56 16,0 7-240-16,4-1-104 0,-4 7-64 15,0 6-48-15,0-3 96 31,0-3-96-31,0-7 0 0,0-15-48 16,-4 0-352-16,0-10-656 16,0-13-816-16,4-3-577 0,0-12-664 15,-4-7-2856-15</inkml:trace>
  <inkml:trace contextRef="#ctx0" brushRef="#br2" timeOffset="-194881.99">15152 13109 6953 0,'0'0'1048'15,"0"0"248"-15,43-86-135 0,-15 58-313 16,4 2-264 0,9 11 96-16,2 2-224 15,5 4-48-15,3 9-208 16,-6 0-200-16,-10 19-32 0,-7 6-120 0,-12 7 152 15,-16 9 8-15,0 3 136 0,-28 4 72 32,-12 0 65-32,-12-4-25 15,-3 1-32-15,-8-7-24 16,3-3-128-16,4-4-72 0,8-2-808 16,20-4-977-1,12-9-1111-15,12-6-3250 16</inkml:trace>
  <inkml:trace contextRef="#ctx0" brushRef="#br2" timeOffset="-194581.66">16211 12932 9674 0,'0'0'2280'0,"0"0"-1184"15,0 0-160-15,0 0 433 0,-87-42-225 16,56 42-424-16,-10 16-368 16,2 12-40 15,-1 14-184-31,-1 18-8 0,10 23-40 16,19 12-32-16,12-6 8 15,8-16-16-15,16-22-32 0,12-13-16 16,20 6-56-16,24 7 48 15,3-6-312-15,21-14-792 16,-29-18-848-16,-23-13-2257 16</inkml:trace>
  <inkml:trace contextRef="#ctx0" brushRef="#br2" timeOffset="-193833.11">16913 13097 7721 0,'0'0'1969'0,"0"0"-297"16,0 0-312-1,0 0-64 1,0 0 161-16,0 0-649 0,0 0-552 15,0 0-256-15,-4-29-304 16,-8 61-56-16,-4 12 360 0,-3 10 8 0,-2 6 48 16,-3 4-48-16,9-4 0 31,-2-2 40-31,10-14-48 0,-1-9-168 16,-1-13-392-16,9-9-272 15,0-13 183-15,0 0 441 0,4-22 200 16,9-17-208-16,11-18-248 0,-1-25 328 0,1-14-8 31,-4 7 144-31,-8 23 352 16,-8 21 8-16,0 23 248 0,-4 3 585 15,0 6 39-15,0 4-424 16,4 9-808-16,4 0-128 0,4 16-344 16,4 13 416-1,12 12 56 1,4 3 0-1,8 4-360-15,7 0-176 0,1-7-472 16,-5-6-81-16,10-13-1287 16,-9-9-777-16,-12-13-2072 0</inkml:trace>
  <inkml:trace contextRef="#ctx0" brushRef="#br2" timeOffset="-193400.85">17399 13075 6313 0,'0'0'2952'0,"0"0"-1223"0,0 0-1593 15,0 0 48-15,0 0 200 16,-68 76 832-16,33-29-624 31,-6 4-288-31,2 6-39 16,-1 1 87-16,4-8-256 0,8-6-48 16,4-9-48-16,12-12-8 0,4-10 8 15,8-13-208-15,0 0 184 16,8-17-32-16,20-18-393 31,12-21 185-31,15-24 40 0,14-18 80 0,-6 2-272 16,-15 24 8-16,-16 20 408 15,-12 24 176-15,0 6 328 16,-4 3 296-16,-4 6-15 0,-4 10-49 16,-4 3-736-1,0 3-112-15,3 16-104 16,2 7 216-1,3 11 176-15,-5 2 104 16,-3 5-88-16,0 4-32 16,1 2 40-16,-5 1-64 0,0 3-16 15,0-3-56-15,-9 0-64 32,-10 13-424-32,2-17-1673 0,6-12-2816 0</inkml:trace>
  <inkml:trace contextRef="#ctx0" brushRef="#br2" timeOffset="-192561.3">17957 12957 6729 0,'0'0'1552'15,"0"0"-175"-15,0 0 279 16,0 0 136-16,0 0-439 16,0-3-521-16,0 3-528 0,0 0-192 31,0 3-112-31,-4 6-184 0,-4 17 136 15,-1 5 48-15,-2 14 104 16,-1 3 88-16,4 5-136 0,4-1-8 16,0 2 0-16,4-7-48 0,4-3 8 15,12-2-8 1,3-7-24-16,9-10-48 0,8-3 48 16,5-6-96-16,2-6-80 15,5-7-192-15,-4-3 144 16,-5 0 24-16,-2-13 192 0,-5-6 32 31,-9-10 152-31,5-2-40 31,-8-10 168-31,0-11-168 0,-4-4 40 0,0-5 104 16,-8-2 48-16,0-1 24 0,-4 1-72 16,-4 5 216-16,0 8-224 15,0 9 128-15,0 9-40 0,0 9-112 31,0 14 32-31,0 3-240 16,0 6-16-16,0 3-1408 0,-12 32-2593 16,0-3 2409-16,8 2-3001 0</inkml:trace>
  <inkml:trace contextRef="#ctx0" brushRef="#br2" timeOffset="-191928.5">18913 12858 4096 0,'0'0'4609'16,"0"0"-2456"-16,0 0-513 15,0 0 1-15,0 0-209 0,0 0-624 16,0-6-608-16,0 6-200 16,0 13-160-16,0 6 152 15,0 9 8-15,0 11 432 16,0 2-288-16,0 3 0 0,0 4-16 16,0 2-72-16,0 5 80 0,0-4-136 15,0-4 0-15,0-6 80 31,0-5-72-15,0-5-8-16,0-9-424 16,0-3-464-16,0-6-504 0,0-4-873 15,8-2-855-15,-5-7-1778 16</inkml:trace>
  <inkml:trace contextRef="#ctx0" brushRef="#br2" timeOffset="-191611.92">18782 12754 7089 0,'0'0'3193'15,"0"0"-801"-15,0 0-863 0,0 0-537 32,0 0 120-32,0 0-520 15,79-57-272-15,-31 50-184 0,23 1-40 0,2 6 0 16,-2 0-48-16,4 0-48 16,-22 0 0-16,-5 0-208 15,-20 6-1016 1,-28 4-1177-16,0-4-2704 0,-20-3-984 15</inkml:trace>
  <inkml:trace contextRef="#ctx0" brushRef="#br2" timeOffset="-191086.39">19614 12478 8193 0,'0'0'2505'0,"0"0"-1065"15,0 0-1152-15,0 0 168 0,0 0 432 16,44 9-175-16,-12 16-265 16,12 13 216-16,-1 10-216 0,10 19-16 15,3 19-128 1,-5 15-152-16,-11 7 96 16,-21-6 64-16,-19-7-184 0,-11-9 8 15,-37-4-48-15,-16-2-80 16,-15-1-8-16,-17-3-96 0,-12-6-1200 31,24-19-1641-31,17-20-4952 16</inkml:trace>
  <inkml:trace contextRef="#ctx0" brushRef="#br2" timeOffset="-181267.72">15399 12004 6041 0,'0'0'1136'31,"0"0"-944"-15,0 4-72-16,0-4 552 15,0 0 248-15,0 0-103 0,0 0-313 16,0 0 128-16,0 0 72 0,0 0-64 15,0 0-72-15,0 0-72 16,0 0 0 0,0-10-175-16,0-3-313 15,0-6-8-15,4 0-96 16,8-3 0-16,0 0-33 0,3 3 33 16,2 6-16-16,3 0 112 15,3 7-144 1,14 3 88-16,2 3-48 0,5 0 88 15,8 0-32-15,-5 9 16 16,5 7-80 0,0 6 104-16,-4 1-40 0,0 2 48 15,-5-3-8-15,-2 1-48 16,-6-4 40-16,-3-4-64 16,-4-5-56-1,0-7 128-15,4-3 8 16,0 0 8-16,4 0-8 15,-4-16 0-15,-8-3 136 0,0-6-120 0,-13-7 72 16,-3 0-88-16,-4-6 0 0,-4 3 0 16,0 4 48-1,0 5-48-15,0 7 384 16,0 10-72-16,0 2 121 16,0 7-393-16,0 0-40 15,0 0-176-15,0 0-273 0,0 7-215 16,4 6 584-1,4-1 0-15,0 4 80 0,-4 3 0 16,8-3 0-16,-4 0-48 16,4 3-288-16,-4-6-304 15,4 2 24-15,-4 1-264 0,0-3 168 16,-5-7-17 0,2 1-55-16,-5-1 184 0,0-6 136 31,0 0 464-31,0 0 168 15,0-4 248-15,-5-8-264 16,-2-1-96-16,7-9 96 0,0-3-32 16,0-1-112-16,4-2-8 15,8 2 8-15,4 4-8 0,4 6-88 16,4 4 72-16,-1 9-72 16,9 3 80-16,5 0 8 15,6 3 0-15,0 6 0 16,10 7 8-16,6 0 64 0,5 0-16 47,7 3-56-47,2-4 160 15,2 2-160-15,5-5 8 0,-5-2 64 0,2-1 8 16,-10-5 32-16,1-2-40 16,-8-2-64-16,-4 0 232 0,-4-2 96 15,-5-8 81-15,-8-6-1 16,-2-3 0-1,-14-6-80-15,-2-4-80 0,-10-3-136 16,-2 4 264-16,-9-1-24 16,0 7-24-16,0 6-336 0,-4 7-168 15,-1 9 56-15,-10 3-1152 16,2 12-1393-16,-2 2 385 0</inkml:trace>
  <inkml:trace contextRef="#ctx0" brushRef="#br2" timeOffset="-172542.76">23044 12960 1200 0,'0'0'11506'16,"-3"0"-9505"-16,3 0-1233 0,0 0-432 15,0 0 432-15,0 0 80 16,0 0-496-16,0 0-216 16,3 0-136-16,10 0-168 0,6-3 168 31,17 0 392-31,12-7-40 0,16-2-280 0,0 2-48 15,12-3 104-15,-5 4-111 16,-3-1-34-16,-5 4-31 16,-14 2-920-16,-14 4-448 0,-23 4-1425 15,-12 9-2368 1,-4-1 176-16</inkml:trace>
  <inkml:trace contextRef="#ctx0" brushRef="#br2" timeOffset="-172342.61">23089 13173 696 0,'0'0'6793'15,"0"0"-4977"-15,0 0-599 0,0 0 15 0,0 0 328 16,0 0-183 0,0 0-377-16,99-4 8 0,-3-11-304 15,35-1-312-15,13 3-392 0,0 7-104 31,-41 3-1992-31,-36-4-4970 16</inkml:trace>
  <inkml:trace contextRef="#ctx0" brushRef="#br2" timeOffset="-171908.32">24766 12538 8553 0,'0'0'4665'0,"0"0"-2944"16,0 0-49-16,0 0-312 0,0 0-199 15,0 0-417-15,0 0-312 16,0-38-432 0,0 50-192-16,0 23-104 0,4 32 296 15,4 25 24 1,0 0 16-1,0-12-32-15,0-26 64 16,-5-17-72-16,6 15 0 0,-5-2-8 0,-4 7-304 16,4-3-809-16,-4-6-439 15,0-3-1128-15,-8-14-2266 0,-1-12-1775 0</inkml:trace>
  <inkml:trace contextRef="#ctx0" brushRef="#br2" timeOffset="-171639.31">24805 12408 6937 0,'0'0'1056'0,"0"0"1121"0,37-76-1017 16,-5 50-624-16,7 10-224 16,17 4 48-16,8 12-264 0,0 0-88 15,-1 12-8-15,-14 17 0 31,-17 6-200-15,-21 6 64-16,-11 10 88 16,-28-4 48-16,-11 1 8 0,-14 0 96 0,-10-4 0 15,-5-3-24-15,5-3-80 16,3-3-240-16,11 4-760 0,18-14-977 31,15-6-2647-31</inkml:trace>
  <inkml:trace contextRef="#ctx0" brushRef="#br2" timeOffset="-171360.68">25913 12274 9033 0,'0'0'2009'0,"0"0"199"0,0 0-951 16,0 0-553-16,0 0 104 0,-92-48-504 15,41 71-104-15,-9 25-56 32,-3 28-96-32,7 31 64 15,20 17-112-15,24-3 8 0,20-10 16 0,36-15-24 16,12-20-104-16,23-6 104 0,5-16-280 16,-12-26-704-16,11-12-857 0,-31-16-2079 31,-20-3-3386-31</inkml:trace>
  <inkml:trace contextRef="#ctx0" brushRef="#br2" timeOffset="-170921.89">26184 12414 6425 0,'0'0'5497'0,"0"0"-3505"0,0 0-319 31,0 0-641-31,0 0-832 16,0 0-200-16,0 0-192 0,-60 79 192 16,32-25 0-16,0 3 0 15,5 1-8-15,7-5 0 0,0-11-80 0,8-10-336 16,0-13-128-1,4-10-128-15,4-9 552 16,0-6 128-16,0-23 400 16,17-28-400-16,6-22-168 0,5-4 160 15,-4 10 8-15,0 10 0 16,-9 22 208 0,-2 2 48-16,-2 7 424 31,-3 14 0-31,1 14-552 0,-1 4-128 15,7 7-768-15,9 18 752 0,12 10-88 16,8 3 104-16,4 10-784 16,0-7-529-16,-1-3-375 0,9-16-800 15,-12-9-609 1,-12-10-2456-16</inkml:trace>
  <inkml:trace contextRef="#ctx0" brushRef="#br2" timeOffset="-170536.55">26587 12347 4240 0,'0'0'1929'0,"0"0"231"15,0 0-511-15,0 0-1097 32,0 0-504-32,0 0-48 15,-96 70 264-15,56-22-48 16,1 9-32-16,-5 0-24 0,4 0-80 16,0-3-8-16,9-10-72 15,6-5 8-15,9-17 48 0,8-9-56 31,8-13 0-31,4 0 24 16,20-26-24-16,12-15-24 0,16-20 16 0,23-24 8 16,17-17-64-16,-8 4 0 15,-17 25 64-15,-18 22 80 16,-30 26 96-16,5 5 776 16,-7 5 368-1,-6 8-47-15,-7 7-1025 0,-4 10-248 0,0 19-72 16,0 12 72-16,0 13 128 15,-12 9 48-15,-4 4-168 16,-3 3 48-16,-2-4 16 0,5 1-72 31,1-10-304-31,2-3-1040 16,5-9-569-16,4-17-2368 16,4-12-3136-16</inkml:trace>
  <inkml:trace contextRef="#ctx0" brushRef="#br2" timeOffset="-170088.68">27368 11912 8329 0,'0'0'2705'16,"0"0"-473"-16,0 0-599 15,0 0-481-15,0 0-664 0,-48 0-320 0,20 16-88 16,-4 10-72 0,4 2 184-16,4 7-192 15,12-6 0-15,8 3-8 16,4-7-120-16,16 0 24 0,17-6 96 16,6-6 8-16,5-7 16 15,0-6 112 1,-1 0-24-16,-11-16-104 15,-4-2-768 1,-20-11-1216-16,-8 4-1937 16,0 5-888-16</inkml:trace>
  <inkml:trace contextRef="#ctx0" brushRef="#br2" timeOffset="-168932.54">27520 12893 640 0,'0'0'7417'0,"0"0"-6273"15,0 0-727-15,0 0 591 0,0 0 440 16,0 0-656-16,0 0-384 15,0-18-88-15,0-2-152 0,0-5 129 16,0-7-65-16,0-9-104 16,0-10-128-16,0-6 104 15,11-3-104-15,9-1-8 16,0-2 8-16,8 6-80 0,0 6 64 16,4 6 16-16,-1 13-184 15,1 7 8 16,-4 9-105-31,0 7 273 16,4 9 8-16,-4 0 48 0,0 0-48 16,-4 13-48-16,-1 2-104 0,1 7 152 15,-7 4-64-15,-6 6 56 16,-3 6 0-16,-8 0 8 16,0 6 32-16,0 4-16 15,-8 3 40-15,-7 3 80 16,2-3-120-16,-2-1 40 0,6-5-48 15,2-4-8-15,3-6-256 16,4-10-1168-16,0-8-712 0,4-5-457 31,3-9-1632-31</inkml:trace>
  <inkml:trace contextRef="#ctx0" brushRef="#br2" timeOffset="-168600.57">28455 12166 7985 0,'0'0'2593'16,"0"0"-409"-16,0 0-535 15,0 0-409 1,0 0-512-16,0 0-728 15,0 0-88-15,0 0-144 0,0 0 232 0,16 105 248 16,-11-48-48-16,-5 4-144 16,4 2 168-16,-1 17-216 0,1-11-8 31,4 1 72-31,1-3-72 16,-9-19 64-16,4-1-64 15,-4-12-168-15,0-13-328 16,0-3-776-16,-4-12-705 15,-13-4-575-15,6-3-1417 0</inkml:trace>
  <inkml:trace contextRef="#ctx0" brushRef="#br2" timeOffset="-168268.59">28336 12061 6649 0,'0'0'2761'16,"0"0"-9"-16,0 0-783 0,0 0-561 31,0 0-568-31,0 0-664 16,11-6-176-16,21 6 0 15,13 0 24-15,14 0 152 0,1 0-8 16,4 0-160-16,-8 0 40 16,-13 0-40-16,-11 0-8 15,-12 0-8-15,-12 0-488 0,-4 0-584 16,-4 0-1097-16,-8 0-1047 16,-3 0-2834-16</inkml:trace>
  <inkml:trace contextRef="#ctx0" brushRef="#br2" timeOffset="-167914.48">29161 11814 3488 0,'0'0'4097'0,"0"0"-2176"16,0 0-41-16,0 0-144 0,0 0-687 0,0 0-697 0,-48-19-160 15,28 28-184-15,0 10-8 16,5 1 0-16,6 2-32 0,9 3 32 15,0 4-64-15,20-1 64 32,16-6 80-32,7 0-80 0,6-2-96 15,3-11-64 1,-5-3-385-16,1-6-1071 16,-12-6-1681-16,-12-6-4800 0</inkml:trace>
  <inkml:trace contextRef="#ctx0" brushRef="#br2" timeOffset="-167466.62">29746 11963 4961 0,'0'0'4673'0,"0"0"-3225"15,0 0-616 1,0 0-536-16,0 0-296 15,0 0 0 1,0 0 48 0,56 89 544-16,-24-41-48 0,8 9-184 0,-1 3-144 15,2 1 41-15,-9 2-201 16,-9 0 88-16,-18 4-136 0,-5 9 40 16,-41 13 128-16,-42 9 8 31,-29 1-16-31,-15-13 40 0,-9-13-208 15,5-19-376-15,31-13-1841 16,20-12-3992-16</inkml:trace>
  <inkml:trace contextRef="#ctx0" brushRef="#br2" timeOffset="-165705.05">13176 15002 6737 0,'0'0'1960'16,"0"0"-375"-16,0 0 159 0,0 0 0 0,0 0-279 16,0 0-513-1,0-7-488 1,0 7-288-16,0 0-128 0,0 3-48 15,0 10-168-15,0 13-64 16,0 21 232-16,0 26 376 16,-8 22-152-16,3 14-80 31,1-2 176-31,-3-12-24 16,3-8-48-16,0-15-120 0,4-18-112 15,-4-10 96-15,4-8-112 16,-4 2-40-16,-1-3-176 15,5-1-280-15,0-8-424 0,0-10-1008 16,9-10-1945-16,3-6-2264 0</inkml:trace>
  <inkml:trace contextRef="#ctx0" brushRef="#br2" timeOffset="-165241.65">13722 15579 10266 0,'0'0'4769'0,"0"0"-3697"0,0 0-888 16,0 0 96-16,0 0 288 15,0 0-440-15,0 0 168 0,155 4 232 16,-44-14 64-16,9-2-303 31,-21-5-169-31,-26 5 80 16,-34 6-200-1,-7-4 8-15,-4 7 120 0,0-3-128 16,-9-1 0-16,-10 4-104 16,-5 3-256-16,-4 0-369 15,8-3-959-15,-5 3-3025 16,5-7-4585-16</inkml:trace>
  <inkml:trace contextRef="#ctx0" brushRef="#br2" timeOffset="-160727.42">15296 14849 5881 0,'0'0'2208'0,"0"0"-1528"0,-92 45 121 16,36 2 719-16,-15 32-104 31,-6 33-440-31,10 11-191 0,19 11-73 16,20-10 88-16,20-17-408 15,8 2 56-15,28-8-160 0,15-2-160 16,17-7 0 0,0-19-128-16,24-10 0 15,11-15 0 1,1-16-504-1,16-13-384-15,-41-13-1313 0,-23-6-5488 0</inkml:trace>
  <inkml:trace contextRef="#ctx0" brushRef="#br2" timeOffset="-159347.97">15726 15307 4656 0,'0'0'4449'15,"0"0"-3488"-15,0 0 383 16,0 0 320-16,0 0-287 16,0-10-417-16,0 10-536 0,0 0-152 15,0 0-272 1,0 6-24-16,4 10 24 15,0 13 72-15,0 12 168 0,-1 7 240 0,-3 2-120 32,0 11-32-32,0 2 40 0,0 1-120 0,0-1 32 0,0 1-208 15,4-7-64-15,0-3 104 32,1-10-112-32,-1-6-72 0,0-6-472 15,0-9-512 1,-1-8-528-16,-3-5-1033 15,0-10-647-15,0-10-1137 16,-7-9-184-16</inkml:trace>
  <inkml:trace contextRef="#ctx0" brushRef="#br2" timeOffset="-159031.6">15710 15189 6369 0,'0'0'1928'0,"0"0"-1216"0,0 0 145 0,0 0 367 16,56-80-200-16,-29 71-496 15,9 3-120 1,4 6-200-16,4 0-48 0,0 13-160 16,0 9-48-16,-8 10-16 31,-13 2 56-31,-7 11 8 0,-12-1 8 15,-4 1 56-15,-8-1 0 16,-16 1 256-16,-11 2 81 16,-9-3 47-16,-8 1-32 0,-4-7-144 0,0 0-128 15,-4-9-144 1,4-7-1056-16,17-6-1113 16,11-13-3200-16</inkml:trace>
  <inkml:trace contextRef="#ctx0" brushRef="#br2" timeOffset="-158498.5">16673 15072 984 0,'0'0'7697'0,"0"0"-5792"0,0 0-321 0,0 0-32 16,0 0-239-16,0 0-577 15,-86 0-152-15,54 28-104 16,-1 10-96-16,1 13-72 0,5 15 72 15,3 17-56 1,16 12-112 0,3-2-112-16,5-24 89 0,13-14-145 0,11-18-48 15,8 5-40-15,8-1-553 16,3-3-263-16,1-13-600 0,16-18-577 16,-16-7-2175-16,-9 0-3082 0</inkml:trace>
  <inkml:trace contextRef="#ctx0" brushRef="#br2" timeOffset="-158029.22">16965 15224 7153 0,'0'0'3113'15,"0"0"-1057"-15,0 0-111 0,0 0-257 16,0 0-800 0,0 0-888-1,0 0-176-15,0 0 176 16,-64 111 64-16,40-48-16 0,0 4 8 16,5-6-48-16,2-4 64 0,2-10-8 0,2-12-64 15,6-9-40-15,3-14 32 31,4-12 8-31,0 0-48 16,11-22 48-16,17-22-568 0,12-30 8 16,4-21 256-16,0 3-16 31,-13 19 56-31,-14 25 200 0,-13 26 64 0,0 7 592 0,-1 2 112 31,1 0 32-31,-4 10-264 16,4 3-472-16,-4 0-96 15,9 19-272-15,-1 6 280 0,7 14 80 16,5 2 8-16,8-3 0 0,0 3-152 16,4-6-824-16,0-7-617 15,20-11-1455 1,-12-11-1401-16</inkml:trace>
  <inkml:trace contextRef="#ctx0" brushRef="#br2" timeOffset="-157628.48">17446 15246 6601 0,'0'0'4673'0,"0"0"-4025"15,0 0-296-15,0 0 328 0,-99 95 136 16,67-50-231-16,0 2-265 16,0 4-160-16,4-6 160 0,0-1-224 31,9-12-32-31,-1-7-56 0,12-9-8 0,4-10-208 15,4-6-128-15,0 0 192 16,8-22-136-16,7-16-1425 0,13-10 673 16,4-9 520-16,0-10-328 15,0 4 400-15,1 0 288 0,-1 9 152 32,-5 9 792-17,-3 13 16-15,-8 10 112 16,-4 10-72-16,-8 5 136 0,-1 7-431 15,-3 0-553-15,4 7-280 16,-4 12 280-16,0 9 296 0,0 7 192 16,0 9-144-1,0 8-112-15,-7 2 264 16,-5 3-256-16,-4 0-136 0,0-3-104 16,0 3-48-16,-4 3-1176 15,8-15-1313-15,0-14-2848 0</inkml:trace>
  <inkml:trace contextRef="#ctx0" brushRef="#br2" timeOffset="-157281.02">17547 15002 7641 0,'0'0'3257'16,"0"0"-1689"-16,0 0 169 0,0 0-249 15,0 0-352 1,0 0-432-16,0 0-536 16,0 0-168-16,91-45-48 15,-59 71 40-15,4 9 8 0,-4 9 0 16,-4 7 16-16,-8 6 88 0,-12 6-24 31,-4 4 160-31,-4 0-120 16,-8-1-8-16,-12 1-112 15,-5-4 0-15,-6-6-352 0,-17 7-760 16,12-16-1208-16,4-17-3402 0</inkml:trace>
  <inkml:trace contextRef="#ctx0" brushRef="#br2" timeOffset="-156672.97">18164 15452 6633 0,'0'0'5849'0,"0"0"-4024"16,0 0-281-16,0 0-360 31,0 0 32-31,0 0-503 16,-4 0-609-16,24 0 64 0,11 0-24 31,22-6-88-31,6 3 8 0,9-3-56 16,-8 6-8-16,-8-4-440 15,-16 4-425-15,-12 0-95 0,-17 0-344 16,-7 0-617-16,0 0-479 16,-31 0 248-1,-1 0-233-15,0 0-3064 16</inkml:trace>
  <inkml:trace contextRef="#ctx0" brushRef="#br2" timeOffset="-156472.47">18351 15252 6433 0,'0'0'1912'0,"0"0"17"16,0 0 679-16,0 0-135 0,0 0-649 16,0 0-760-16,0-25-984 15,0 44-80-15,0 16 0 32,0 6 617-32,0 16-89 15,0 4-200-15,0 2-184 0,0 1 88 16,0-1-232-16,12-6-120 15,-8-6-792-15,8 6-857 0,-4-22-2072 16,0-9-1888-16</inkml:trace>
  <inkml:trace contextRef="#ctx0" brushRef="#br2" timeOffset="-156178.22">18952 15107 10490 0,'0'0'4281'16,"0"0"-3265"-16,0 0 72 0,0 0-144 15,0 0-216-15,0 0-728 16,9 15-288-16,-1 24 288 16,-4 11 280-16,3 7-152 15,2 4-23 1,-1-1-17-16,-8 1 0 15,0-8-88-15,0-2-321 16,0-7-647-16,0-5-232 0,0-8-240 16,0-8-953-16,0-11-567 15,0-9-2186-15</inkml:trace>
  <inkml:trace contextRef="#ctx0" brushRef="#br2" timeOffset="-155908.72">18973 15078 5329 0,'0'0'2032'0,"0"-83"25"31,7 45 239-31,6 3-504 16,-1 13-775-16,4 12-369 0,-1 7-312 16,10 3-336-16,3 16-8 15,7 10 0-15,-3 11-88 31,-8 5 24-31,-8 2 72 0,-16 1-352 16,-4-1 48-16,-24-2 48 0,-12-1 240 0,-12-3 8 16,-8-3 8-16,-3-3-104 0,7-4 8 15,8 4-673-15,13-10-2095 16,18-6-3482-16</inkml:trace>
  <inkml:trace contextRef="#ctx0" brushRef="#br2" timeOffset="-155592.29">19798 14916 9089 0,'0'0'2585'0,"0"0"-337"16,0 0-375-16,0 0-609 31,0 0-792-31,-96 28-112 0,52 11 88 16,-7 11-96-16,6 4-31 15,10 7-137-15,7 2-8 16,7-2-56-16,14-1-64 0,7-3-56 0,3-6 0 0,25-4-72 16,13 1 64-16,10-10 0 15,13-9-128 1,-1-7-280-16,18-16-321 15,-18-6-999-15,-15 0-3329 0</inkml:trace>
  <inkml:trace contextRef="#ctx0" brushRef="#br2" timeOffset="-155253.78">20136 15109 7033 0,'0'0'3161'0,"0"0"-641"16,0 0-351-16,0 0-889 16,0 0-344-16,0 0-248 0,0 0-384 15,4 4-304-15,-4 15-48 0,0 10 48 16,0 8 272-1,0 8-88 1,-4 6-56-16,1-4 41 16,-1 1-121-16,-1 0-40 15,1-7 144-15,4-3-144 0,0-3-8 16,0-10-120-16,0-3-521 16,0-5-319-16,4-14-912 0,1-3-2425 15,-1 0-640 1</inkml:trace>
  <inkml:trace contextRef="#ctx0" brushRef="#br2" timeOffset="-155006.79">19873 15208 7361 0,'0'0'3057'0,"0"0"-1081"16,0 0-295-16,0 0-561 15,0 0-328-15,0 0-32 0,112-32-376 16,-65 26-144 0,5-1-64-1,0 1 96-15,0 0-224 16,0 3 0-16,-13-4-48 0,-6 1-608 16,-10 3-952-16,-3 0-801 15,-12-1-2240-15,-4 1-2344 0</inkml:trace>
  <inkml:trace contextRef="#ctx0" brushRef="#br2" timeOffset="-154690.65">20475 14833 8753 0,'0'0'2705'0,"0"0"-953"0,0 0-759 31,0 0-465-31,0 0 104 0,107 48-88 16,-66-7 176-16,2 7-160 15,0 9-264-15,-2 0-8 0,-13 3-168 0,-5-2 32 16,-14-1-56-16,-9 0-48 0,-4-3-48 31,-24-6-48-31,-36 15-632 16,5-15-1048-16,3-10-3497 0</inkml:trace>
  <inkml:trace contextRef="#ctx0" brushRef="#br2" timeOffset="-154305.98">21160 15414 8465 0,'0'0'5313'0,"0"0"-3216"0,0 0-225 16,0 0-423-16,0 0-49 0,0 0-256 16,0 0-488-16,4 0-320 15,0 0-232-15,8 0-104 31,16 0 0-15,8 0 0-16,11 0 0 0,9 0-152 0,0 0-552 16,0 0 128-16,-16 4-768 15,-5-4-449-15,-18 0-735 0,-9 0-3553 16</inkml:trace>
  <inkml:trace contextRef="#ctx0" brushRef="#br2" timeOffset="-153234.78">21937 15059 5433 0,'0'0'2528'16,"0"0"-447"-16,0 0-105 0,0 0-360 31,0 0-223-31,0 0-497 16,0 0-376-1,0 0-368-15,-4 13-136 0,4 12 80 16,0 16 200-16,0 7 48 16,0 21-120-16,0-5-120 0,8 3 24 15,-3-1-128-15,2-9 0 16,-3 1-16 0,-4-5 16-1,0-8-520-15,0-4-664 0,-8-12-704 0,-12-7-857 16,5-9-1256-16,-2-10-1528 0</inkml:trace>
  <inkml:trace contextRef="#ctx0" brushRef="#br2" timeOffset="-152949.86">22009 14976 6409 0,'0'0'2240'15,"0"0"-1576"-15,47-82 1377 16,-22 60-721-16,6 9-768 0,9 6-472 16,12 7-80-16,0 3-40 15,-1 20 40-15,-6 12 0 0,-13 6 0 16,-17 3-72-16,-15 4-400 0,-15-4 304 16,-25 1 168-1,-29-1 64 1,2-3-56-16,-4-2 0 0,-10-4-8 15,22-7 0-15,-5-2-120 16,13-1-720-16,18-6-1416 0,21-6-2313 0</inkml:trace>
  <inkml:trace contextRef="#ctx0" brushRef="#br2" timeOffset="-152671.28">22913 14890 8161 0,'0'0'2385'0,"0"0"-425"16,0 0-279-16,0 0-753 16,0 0-440-16,-116 26-112 0,73 12 0 15,4 13-48-15,2 3-104 16,9 3-72-1,12 0 144-15,13 0-192 0,3 0 16 16,15-3-40-16,22-3-72 0,6-6-8 16,13-7-16-16,19-10-808 15,-15-5-1184-15,-8-14-3033 0</inkml:trace>
  <inkml:trace contextRef="#ctx0" brushRef="#br2" timeOffset="-151916.36">23188 15078 7513 0,'0'0'2081'15,"0"0"-345"-15,0 0 328 32,0 0-311-32,0 0-233 0,0 0-704 15,0 0-448-15,-7-32-368 16,-10 54-248 0,-11 7 240-16,-4 9 8 0,0 6 0 15,1 1 0-15,6-4-72 0,6-3 72 31,7-9-352-31,4-7-120 16,4-9-120-16,4-7-176 0,0-6 160 16,0 0 280-16,12-10-8 15,8-15 328-15,4-6 8 0,0-14 0 32,-1 1-8-32,-2-4 8 15,-1 7 56-15,-5 6 312 0,-7 9 176 0,1 13 232 16,-5 10-168-16,-1 3-608 15,9 7-256-15,8 12 32 16,8 12 224-16,8 4 0 16,12 0-48-16,3 0-784 31,17-3-545-31,-12-10-1111 16,-8-9-2121-16</inkml:trace>
  <inkml:trace contextRef="#ctx0" brushRef="#br2" timeOffset="-151530.83">23583 15065 1136 0,'0'0'5673'0,"0"0"-4113"16,0 0-1016-1,0 0-376-15,0 0 545 0,-112 60 103 0,76-22-208 16,-7 7-120-16,-2-1-56 16,6-2-144-16,-1-4-112 0,9-7-96 31,3-5-72-31,11-7 64 15,9-13-72-15,5-2-184 0,3-4 112 0,11-10-104 16,17-12-8-16,12-13-440 16,12-7 320-16,4-12-104 0,4-6-208 15,3-3-56 17,-12-1 672-32,-6 10 40 15,-10 13 744-15,-14 12 552 0,-10 14 0 16,-7 15-287-16,-4 3-977 15,0 19 48-15,-11 16-96 0,-2 7 104 16,-2 5 0-16,-2-2-56 31,2 3-64-31,2-4 128 0,5 1-136 0,1-3 0 16,7 5-512-16,0-12-1809 0,11-9-4760 16</inkml:trace>
  <inkml:trace contextRef="#ctx0" brushRef="#br2" timeOffset="-151061.68">23834 15418 5113 0,'0'0'4000'15,"0"0"-3151"-15,0 0-249 0,0 0 480 0,0 0 632 16,0 0-495-16,0 0-457 0,0 0-248 16,-4-29-376-16,4 3-128 31,0-5 0-31,0-7-8 16,8-7 56-16,3-6-48 0,6 1-8 15,7-8 8-15,4 1 0 0,0 7 64 0,-1 5-16 16,1 14-56-16,-4 8 168 0,0 11-160 31,-4 8-16-31,-1 4-72 16,2 0-64-16,-6 16 128 15,2 9-88-15,-6 4 32 0,-2 9 64 32,-1 0 8-32,-8 7 0 0,0-4 0 0,0 3 8 15,0-5 64 1,-8 2-72-1,-1 0 0-15,-2 1 48 16,-2-5-48-16,1-2-16 0,1-6-264 16,-2 0-648-16,9-11-529 15,4-8-975-15,0 0-825 0,8-10-2912 0</inkml:trace>
  <inkml:trace contextRef="#ctx0" brushRef="#br2" timeOffset="-150514.83">24535 14890 6409 0,'0'0'2288'0,"0"0"-431"16,0 0 151-16,0 0-351 15,0 0-473-15,0 0-680 0,4 4-504 16,-12 21 0-16,-4 13 0 15,-7 10 0-15,2 6 8 0,-3 3 0 32,4-3 0-32,4 3 32 15,4-3-40-15,4-3 0 0,4-7-48 0,0-6-760 16,8-2-889-16,5-11-1415 16,-2-13-1993-16</inkml:trace>
  <inkml:trace contextRef="#ctx0" brushRef="#br2" timeOffset="-150283.08">24268 14894 7537 0,'0'0'1969'15,"0"0"151"-15,0 0-568 0,0 0-575 0,0 0-201 32,123-74-472-32,-67 72-216 15,4 2-72-15,4 0 64 0,0 0-80 16,11 9-576-16,-19 1-2177 0,-12-1-4280 16</inkml:trace>
  <inkml:trace contextRef="#ctx0" brushRef="#br2" timeOffset="-149158.28">24810 14624 3424 0,'0'0'3953'0,"0"0"-2153"15,0 0 1-15,0 0-465 16,0 0-112-16,0 0-247 0,0 0-481 16,8-6-440-16,11 18 64 46,14 13 88-46,7 7 296 0,7 16-120 16,9 18-120-16,0 23-32 0,0 13-152 16,-17 3-80-16,-18-7 88 0,-21-12-80 15,-13-10-16-15,-10-13-96 16,-14 8-704-16,5-18-920 16,4-18-3017-16</inkml:trace>
  <inkml:trace contextRef="#ctx0" brushRef="#br2" timeOffset="-148109.96">25157 14433 7137 0,'0'0'1928'0,"0"0"49"16,0 0-193 15,0 0-167-31,0 0-217 0,0 0-568 15,0 0-656-15,67-13-80 16,-27 29 56-16,16 13-136 16,15 25 64-16,13 32 64 0,15 34-64 15,-7 17 64-15,-20-1-144 16,-24-15 96-16,-28-22-32 0,-20-8-56 16,-12-2 80-16,-32-6-88 15,-27-1-72-15,-21-12-696 16,16-16-1600-16,8-19-3698 15</inkml:trace>
  <inkml:trace contextRef="#ctx0" brushRef="#br2" timeOffset="-144446.8">8872 7213 7329 0,'0'0'2313'0,"0"0"-793"16,0 0-560-16,0 0-304 0,0-22-192 16,0 22 176-16,0 0 49 15,0 0-241-15,0 0-216 0,0 0-232 32,0 13-248-17,0 12-120-15,0 13 248 0,4 16 120 16,4 0 8-16,1 7-8 15,6-8 88-15,2-2-88 0,7-9 0 16,8-11 8-16,3-8 0 16,12-11 72-16,17-12 72 0,28-16 24 31,24-31 136-31,-8-7-184 16,-21 0 88-16,-32 13 80 0,-19 9-48 0,1-7-56 15,-5 2-192-15,-4 2 8 16,-9 13-64-16,-6 15-392 0,-2 32-1905 15,-3 14-2280 1,-4 5 505 0</inkml:trace>
  <inkml:trace contextRef="#ctx0" brushRef="#br2" timeOffset="-143979.72">9685 8074 9313 0,'0'0'1809'0,"0"0"-297"16,0 0-47 0,0 0-633-1,0 0-456-15,0 0-376 16,0 0-280-16,0 0-304 0,16 44 584 0,-8 4 8 31,5 12 48-31,-6-3 0 0,5-6-56 16,0-10 56-16,0-12-56 15,0-13 0 1,0-10 32-16,12-6 80 16,12-9 448-16,7-17-88 0,13-15-296 15,16-19 24-15,8-23-32 16,-9 7-24-16,-11 6 40 16,-16 16-136-16,-12 22-48 15,-12 7-160-15,0 9-528 16,-20 25-1249-16,0 20-3672 0,-4 3 2881 15</inkml:trace>
  <inkml:trace contextRef="#ctx0" brushRef="#br2" timeOffset="-143478.83">10422 9468 4016 0,'0'0'8426'0,"0"0"-7138"0,0 0-591 31,0 0-697-31,0 0-240 0,0 0-145 0,0 0 385 16,-23 95 281-16,6-44-97 0,10-1-104 15,7-5 96-15,0-10-176 16,0-10 0-16,11-9 0 0,13-13 24 31,32-3 488-31,36-25 192 16,35-26-376 0,9-12-24-16,0-17-232 0,-25-3-24 15,-35 17-48-15,-24 15-856 16,-29 26-1169-1,-19 15-871 1,-4 10-1977-16</inkml:trace>
  <inkml:trace contextRef="#ctx0" brushRef="#br2" timeOffset="-142239.89">13406 16700 8041 0,'0'0'2641'32,"0"0"-753"-32,0 0 161 0,0 0-417 15,0 0-120-15,0 0-399 16,0 0-521-16,4-38-392 15,-4 51-200-15,0 18-296 0,-11 36 168 16,-5 32 128-16,0 12 104 0,8 0-40 16,4-22-64-16,-1-32 120 15,5-16-120 1,0-6 8-16,0-3 48 0,0 0-40 16,5 0-16-16,3-10-168 15,4-9-569-15,0-4-479 0,24-9-872 31,-1-3-2361-31,-3-13-4513 0</inkml:trace>
  <inkml:trace contextRef="#ctx0" brushRef="#br2" timeOffset="-141774.72">14168 17081 7313 0,'0'0'6465'16,"0"0"-4976"-16,0 0-761 16,0 0-352-1,0 0 288-15,0 0 48 16,0 0-408-16,75 0-192 0,17 0 481 16,27 0-385-16,-7 0 32 0,-24 0-64 15,-37-3-160 1,-27 3 32-1,0 0-40-15,-7 0 64 0,-6 0 32 16,-3 0-104 0,-8 0-64-16,0 0 56 15,0 0 8-15,0 0-200 0,0 0-785 16,0 0-799-16,4 9-1081 16,0 4 9-16,4-3-5050 0</inkml:trace>
  <inkml:trace contextRef="#ctx0" brushRef="#br2" timeOffset="-140734.5">15638 16751 9209 0,'0'0'2481'16,"0"0"-1481"-16,0 0 48 0,0 0-159 16,0 0 447-16,0-19-336 15,0 19-544-15,-4 6-408 31,-16 10-32-31,-8 16-16 0,-15 22 184 0,-13 32-32 16,-4 18 16 0,8 11 72-16,16-11-56 15,21-21-72-15,15-32-104 0,0-13 185 32,11 0-193-32,17 3-33 15,28 10 33-15,32 6 0 0,27-9-456 16,4-10-632-16,-27-19-1248 15,-24-13-4322-15</inkml:trace>
  <inkml:trace contextRef="#ctx0" brushRef="#br2" timeOffset="-140132.96">16232 16958 9858 0,'0'0'2472'16,"0"0"-631"-16,0 0-737 0,0 0-512 15,0 0-296-15,0 0-296 16,0 0 152-16,-104 114-72 0,80-57-72 15,8 0 136-15,8-3-136 47,8-6-8-47,0-4-8 0,24-9-8 16,8-7-104-16,8-8-152 0,8-11-104 16,3-9-40-16,1 0 160 0,-4-16 256 15,-4-12 96 1,-12-11 32-1,-8-5 120-15,-17-10 256 0,-7-3 384 16,-3-3-96-16,-22 6-352 0,-3 6 88 16,-3 13-71-16,-5 13-353 0,0 16-104 15,4 6-440-15,4 12-697 16,17 36-1143-16,7-4-2841 31,4-3-2609-15</inkml:trace>
  <inkml:trace contextRef="#ctx0" brushRef="#br2" timeOffset="-139932.42">16802 17278 11738 0,'0'0'2985'15,"0"0"-961"-15,0 0-456 0,0 0-103 0,0 0-73 16,0 0-688-16,0 0-704 15,0-41-112 1,0 41-1184 0,7 0-1033-16,-3 0-3000 0,4 0-6665 15</inkml:trace>
  <inkml:trace contextRef="#ctx0" brushRef="#br2" timeOffset="-139368.68">17470 16795 7497 0,'0'0'2577'0,"0"0"-977"15,0 0-192-15,0 0-632 16,0 0-15-16,0 0-353 31,0 0-256-31,-91 64 128 0,47-19 168 16,-8 21-200-16,13-2-136 15,11 2 120-15,7 1-216 16,18-13-16-16,3 3 0 0,12-6-64 16,16-13-528-16,12-3-408 15,7-13-121-15,5-6-71 16,0-13-280-16,-5-3 752 0,-2 0 720 15,-13-16 256-15,-17-6 520 16,-2-7 40-16,-13-2 512 0,0-4-7 16,-17 3-313-16,-11 1-352 31,0 8 40-15,0 4-272-16,0 13-248 0,1 6-176 15,3 0-384-15,-4 18-784 16,8 8-1329-16,8-4-3016 15</inkml:trace>
  <inkml:trace contextRef="#ctx0" brushRef="#br2" timeOffset="-138751.62">17957 17284 8553 0,'0'0'2993'0,"0"0"-1473"31,0 0-656-31,0 0 217 0,0 0 159 15,0 0-432-15,0 0-392 16,88-9-144-16,-21 3-224 16,29 2 64-16,16 1-104 0,-9-3 48 0,-27 6-56 15,-29-4 48 1,-23 1-48 0,1 1-512-16,-10-2-424 0,-6-2-192 0,-9-10-345 15,-21 0-3144-15,-3-3-2904 16</inkml:trace>
  <inkml:trace contextRef="#ctx0" brushRef="#br2" timeOffset="-138513.37">18260 16916 6041 0,'0'0'6457'0,"0"0"-4768"0,0 0-497 0,0 0-544 15,0 0-64 16,0 0-280-31,11 86 312 0,13-4 392 16,1 1-231-16,3-7-313 16,-4-9-216-16,-1-13-136 15,1 6-104-15,-4 7-8 0,-1 3-632 16,2 18-1297-16,-10-11-2800 16,-2-17-4825-1</inkml:trace>
  <inkml:trace contextRef="#ctx0" brushRef="#br2" timeOffset="-137780.39">19311 17027 9738 0,'0'0'1792'16,"0"0"16"-16,0 0-671 0,0 0 71 16,0 0-448-16,0 0-488 0,-11-9-272 0,-13 40-16 15,-8 14 16-15,0 9 8 31,0 3-8-31,12 0 56 16,4-3-56-16,16-9-8 0,0-1-96 16,20-9-200-16,15-10 80 15,10-6-224-15,11-6-312 16,8-13 688 0,-1 0 72-16,-3-25 48 15,-13-4 320-15,-2-9 248 16,-21-9-168-16,-13-7 136 15,-11-3 104-15,-7-4-120 0,-17 4-88 16,-8 9-87-16,-8 14-169 16,3 11-208-16,-2 20-16 15,3 3-296-15,4 28-609 16,20 42-743-16,12-3-1321 16,5-10-3688-16</inkml:trace>
  <inkml:trace contextRef="#ctx0" brushRef="#br2" timeOffset="-137247.78">20124 17278 10658 0,'0'0'2496'0,"0"0"-1399"0,0 0-273 16,0 0-208-16,0 0 88 0,5 0-272 16,-5 0-312-16,0 0-112 15,0 0-8-15,0 0-96 0,0 0 88 32,0 0-104-32,0 0-96 0,0 0-56 15,0 0 0-15,0 0 144 0,0 0 40 16,4-6 80-16,-4-1 56 15,0 1 16-15,0 3 144 0,0-1 32 16,-9 4-120 0,-3 0-128-16,-3 10-120 31,-2 6-8-31,6 0 80 0,2 3-64 16,5 0 56-16,4-6-24 15,0-4-16-15,9-2 80 0,3-7 16 16,8 0 16-16,-1-3 256 31,-6-10-24-31,2 0-24 16,-7-3-32-16,-8-3-64 0,0 6 512 0,0 4-192 0,0 3-256 15,0 2-192-15,0 4-112 16,0 0-1184-16,-4 10-600 0,4 12-105 31,0 0-2352-31,0-6-2208 0</inkml:trace>
  <inkml:trace contextRef="#ctx0" brushRef="#br2" timeOffset="-136846.75">20339 16948 9706 0,'0'0'2264'31,"0"0"-560"-31,0 0-831 0,0 0-65 16,0 0-136-16,0 0-672 15,0 0-72-15,0 0-112 0,84 10 184 16,-28-7 128-16,4 0-128 0,3-3 0 16,-3 0-176-1,-8-6-48-15,-12-7 48 16,-8 0 176-1,-17 0 56-15,-2 7 256 16,-9-1 744-16,-4 5-16 0,0 2-440 16,0 0-560-16,0 15-40 15,-12 11-240-15,-4 18 240 16,0 7 16-16,-4 13-16 0,3-1-8 16,6 4 8-1,3-7 0-15,4 0-8 16,-1-6 0-16,5-6-168 0,0-4-864 0,0 1-1048 15,5-10-2289-15,-1-13-2577 16</inkml:trace>
  <inkml:trace contextRef="#ctx0" brushRef="#br2" timeOffset="-136646.25">20467 17227 12522 0,'0'0'2913'0,"0"0"-1193"16,0 0-576-16,0 0-784 0,135-10-31 15,-35 14-57-15,19 12-176 16,1 3-96-16,-13-6-152 16,-34-4-1273-16,-34-9-3432 0</inkml:trace>
  <inkml:trace contextRef="#ctx0" brushRef="#br2" timeOffset="-135891.04">21471 17291 9394 0,'0'0'3920'0,"0"0"-2759"15,0 0-401 1,0 0-8-16,0 0-32 15,119-29 40-15,-59 23-328 16,8 6-136-16,4 0-224 0,0 0 32 16,-5 0-96-16,-11 0-8 31,-16 0 0-31,-16-4-344 0,-9 4-424 0,-10 0-280 16,-1-5-728-16,-4 1-1233 15,0-2-5921-15</inkml:trace>
  <inkml:trace contextRef="#ctx0" brushRef="#br2" timeOffset="-135421.08">22778 16881 1840 0,'0'0'7433'0,"0"0"-6168"0,0 0 407 0,0-73-392 16,0 60-111-16,-12 7-105 15,4 3-440-15,-8 3-424 0,-8 0-200 16,-4 16 0-16,-3 12 0 16,-1 7 0-1,0 10 72-15,12 6-24 16,8 6-48-16,7 3-8 0,5-6-80 15,24 0-48-15,17-10-16 0,10-12-40 16,9-13-160-16,7-6 304 16,2-13-32-16,-2 0 80 15,-7-10 112 1,-16-12 24-16,-13-10 136 16,-14-12-88-1,-17-7 160-15,-4-6 232 0,-24 3-376 16,-16 3-8-16,-4 7-96 31,0 12-32-31,1 19-64 0,-1 10 0 16,12 3-184-16,12 23-600 15,20 27-784-15,4-2-1329 16,15-10-3824-16</inkml:trace>
  <inkml:trace contextRef="#ctx0" brushRef="#br2" timeOffset="-134888.55">23495 17091 7841 0,'0'0'2905'0,"0"0"-1657"15,0 0 96-15,0 0-367 0,0 0 367 32,0 0-528-32,0 0-600 0,0 0-216 15,8-19-136-15,-8 19-96 16,-8 3 144-16,8 0 80 16,-4 0-96-16,4 0-96 0,0-3-48 15,0 0 240-15,0 0-96 16,0 0 104-16,0 0 104 0,0 0 128 15,0-3 72-15,-4 0-224 16,1 0-32-16,-2 0 216 16,1 3-264-16,0 0-96 0,-4 6-56 15,4 7 56-15,-4-4-80 16,8 1 24-16,0-7-32 0,0 0 112 31,0-3 0-15,0 0 72-16,0 0 200 15,8-10 232-15,-4 1 16 16,0-4-216-16,-4 4-88 0,0-1 208 0,0 7 64 31,0 0-192-31,0 3-224 16,0 0-104-16,0 0-440 0,-4 10-712 16,0 2 232-16,4 11-1409 15,0-8-2208-15,0-5-2864 0</inkml:trace>
  <inkml:trace contextRef="#ctx0" brushRef="#br2" timeOffset="-134425.02">24001 16602 8489 0,'0'0'1889'16,"0"0"-81"-16,0 0-408 16,0 0 345-16,0 0-377 0,0 0-648 15,12-16-720-15,-12 16-24 31,0 9-128-31,-16 7-24 0,0 10 168 16,0 6 8-16,-8 3 0 31,1-1 40-31,2 1-40 0,1 0 0 0,5-3 8 16,7 0-8-16,8-7-96 16,0-3 88-16,4 0-104 15,15-2 104-15,5-8-80 0,12 4 88 0,12-6 96 16,3-4-24-16,5-3-72 0,-4 0-32 31,-3-3-560-31,-2 0-368 16,-15 0-393-16,-8-9-135 15,-9-17-64-15,-6 4-545 0,-9 0-2576 16</inkml:trace>
  <inkml:trace contextRef="#ctx0" brushRef="#br2" timeOffset="-134186.78">24283 16767 7297 0,'0'0'2225'16,"0"0"-345"-16,0 0-184 0,0 0-119 31,0 0-361-31,0 0-704 32,0 0-512-32,-15 28 0 0,7 7 168 0,-4 7 136 15,4 12-16-15,0 13-64 16,4-4-216-16,1 4 144 0,-2-1-152 15,5-15 0-15,0 3 64 16,0-7-64 0,0-8-768-16,12-2-1064 0,-4-11-2249 15,0-7-2329-15</inkml:trace>
  <inkml:trace contextRef="#ctx0" brushRef="#br2" timeOffset="-133669.75">24384 16491 8025 0,'0'0'3873'15,"0"0"-2985"-15,0 0-872 16,0 0 464-16,83 28 433 0,-43 7-337 16,4 9 112-16,8 23-128 31,4 19-184-31,-9 25-96 0,-3 7-112 15,-28-7-24-15,-8-22 32 16,-8-26-168-16,-12-18 8 0,-8-7-8 0,-8 9-8 16,-40 23-816-16,8-9-2009 15,1-14-2728-15</inkml:trace>
  <inkml:trace contextRef="#ctx0" brushRef="#br2" timeOffset="-130808.53">25216 16929 8673 0,'0'0'4153'0,"0"0"-2856"16,0 0-497-16,0 0 40 15,0 0 168-15,-7-6-440 0,7 6-240 16,0 0-248-16,0 0-32 16,0 0 24-16,0 0-72 0,11 0 0 0,10 0-168 31,10-4 168-31,9 1 520 15,12 0-296-15,3-4-200 0,-3 5-24 16,0-2-912-16,-8 4-944 16,4 0-1089-16,-12 13-2048 0,-12-3-2767 0</inkml:trace>
  <inkml:trace contextRef="#ctx0" brushRef="#br2" timeOffset="-130586.3">25049 17294 7345 0,'0'0'5377'0,"0"0"-4024"16,0 0-145-16,0 0-200 0,0 0-128 16,83-13-72-16,1 1-608 15,40-1-200-15,11 4 80 0,-8 5-80 16,-19 1-240 15,-44 3-1800-31,-17-3-4081 0</inkml:trace>
  <inkml:trace contextRef="#ctx0" brushRef="#br2" timeOffset="-129938.71">27256 16532 8905 0,'0'0'2569'16,"0"0"-1337"-16,0 0 385 15,0 0-345-15,0 0 104 0,0 0-272 31,0 0-447-31,0 0-401 16,-56-51-256-16,17 64-128 0,-10 12 128 16,-2 10-8-16,3 6 8 0,5 10 64 0,7 7-64 31,12-1-64-31,11 3-56 16,13 0-81-16,5-3 201 0,27-6-144 15,11-6 24-15,13-10 40 16,12-10-304-16,3-9-72 0,2-13 112 15,-10-3 344 1,-12-19 144-16,-2-10 144 16,-18-12-176-16,-6-19 32 15,-10-20 144 1,-6 4-64-16,-9 6-24 16,0 10 32-16,0 12 201 0,-17 4-233 15,-7-4-24-15,-4 14-8 16,-7 14-136-16,-29 10-32 0,-28 10-256 0,1 23-32 31,7 6-113-31,12 12-391 16,20 32-640-16,9-7-1377 0,15-2-3288 0</inkml:trace>
  <inkml:trace contextRef="#ctx0" brushRef="#br2" timeOffset="-129233.36">27742 16878 7817 0,'0'0'2081'16,"0"0"-297"-1,0 0-184-15,0 0-151 16,0 0-417-16,0 0-416 0,0 0-288 16,0-16-88-16,0 16-232 15,0 0-8 1,0 0 8-1,0 0-8-15,0 0-8 0,0 0-88 0,0 0-120 16,0 0 136-16,0 0-72 0,0 0-16 16,0 0 104-16,0 0-40 15,-7 0-64-15,-2 3 40 16,1 7 128-16,-3-1-48 0,2 1 48 31,5-4-72-31,0 0-32 16,4-2-144-16,0-4 168 0,0 0 80 0,0 0 0 0,0 0 32 15,0-10 520-15,4 1-144 32,-4-1-312-32,0 1 488 0,0 2-112 15,0 4-232-15,0 3-240 16,0 0-72-16,-4 3-328 0,-3 7 296 16,3 2-48-1,0-2-192-15,4-1 120 16,0-2-40-16,0-7 16 15,0 0 48-15,8 0 200 16,3 0 144 0,-2-9 392-16,2-1-256 0,-7 0 16 15,-4-2 232-15,0 5-32 0,0 4-112 16,0 3-352-16,-4 0-32 16,-3 3-936-16,-6 13-144 0,2 16-704 31,3-7-1209-31,8-2-1624 0</inkml:trace>
  <inkml:trace contextRef="#ctx0" brushRef="#br2" timeOffset="-128848.21">28312 16433 10338 0,'0'0'2200'0,"0"0"-87"16,0 0-457-16,0 0-456 0,0 0-312 0,0-9-888 15,0 15 0-15,0 20-296 16,-8 22 296-1,-4 28 152-15,0 25 40 16,-4 11-72-16,9-5-40 16,7-5-72-16,0-17 48 0,0-14-56 15,4-18 0-15,-1-17-24 32,1-14 32-32,0-3-16 15,4-3 8-15,-4-1-136 0,-4-8-96 16,5-7-24-16,-5 0-112 15,3-3-360-15,1-10-1224 0,4-6-6234 16</inkml:trace>
  <inkml:trace contextRef="#ctx0" brushRef="#br2" timeOffset="-121266.43">28252 12138 3248 0,'0'0'1304'15,"0"0"-287"-15,0-3-409 16,0 0 272-16,0-1-208 16,0 1-176-16,0 3 104 0,0-3-360 15,-4 0 8-15,-4 3-224 31,-3 0-24-31,-6-4 0 0,2 4-48 16,-2 0 48-16,10 0 32 16,-1 0-24-16,-1 0 41 0,9 0-41 15,-3 0-8-15,3 0 152 0,0 0-72 0,0 0 96 16,0 0 88-16,0 0-128 0,0 0-32 31,0 0 24-31,0 0-56 16,0 0 232-16,0 0-64 15,0 0-40-15,0 0-56 0,3 0-144 16,6 0-80 0,6 0 80-1,10 0 56 1,6 0 352-16,13 4-176 0,0-1-48 16,0-3 8-16,-5 3-32 0,2 0 40 15,-9 1-96-15,-8-4-96 16,-9 0 272-16,-7 0-136 0,-4 0 64 31,1 0-48-31,-5 0-16 0,0 0 32 16,0 0-176-16,0 0 8 15,0 0 65-15,0 0-73 16,0 0-65-16,0 0-415 0,3 6-1176 16,1 0-2305-16,-4 0 688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11:42:45.2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4318 5588 5041 0,'0'-10'1912'0,"0"-2"-664"15,0-1 121-15,0 3 455 0,0 1-104 16,0-1-367-1,0 4-289 1,0 3 24-16,0-3-192 0,0 6-208 0,0 0-224 16,0 0-111-16,0 0-137 15,0 0-88-15,0 0-64 0,0 0 32 16,0 0-96-16,0 0-64 16,0 0-80-16,0 12-112 31,0 13-8-31,0 23 208 0,0 3 56 0,0 9 48 0,0 20-48 15,4-14 0-15,0 4 0 16,5 0-8-16,-5-13 8 0,3 4 8 16,-3-7-8-16,0-10-169 31,1-6-375-31,-1-9-608 0,0-7-456 16,-4-13-897-1,0-9-2008-15,0 0-1928 16</inkml:trace>
  <inkml:trace contextRef="#ctx0" brushRef="#br0" timeOffset="331.97">4131 5550 2480 0,'0'0'6970'16,"0"0"-5722"-16,0 0 288 15,-32-93-232-15,32 78 193 31,0 2-561-31,8 4-536 0,36 2-400 16,35 7-112-16,41 10 0 16,16 24 40-16,-16 14-40 15,-21 25 104-15,-35 10-88 0,-28 6 24 16,-12 12 16-16,-24-9-96 31,-17 4 32-31,-18-4-64 0,-18-1 184 16,-2-14 0-16,3-20 104 15,9-16 48-15,-5-6-40 0,-20 7 32 16,5-7-16-16,-14-4-128 16,14-8-232-1,23-23-928-15,8-13-769 16,24-16-2992-16</inkml:trace>
  <inkml:trace contextRef="#ctx0" brushRef="#br0" timeOffset="532.48">5068 5816 7497 0,'0'0'2049'31,"0"0"-1841"-31,-16 86 360 0,0-16 656 0,-4 22-352 0,7-3-312 0,9-3-304 16,4-20-128 15,0-15-112-31,9 0-16 0,10 0-664 15,-2-16-1176-15,-2-19-1449 0</inkml:trace>
  <inkml:trace contextRef="#ctx0" brushRef="#br0" timeOffset="701.72">5278 5540 13930 0,'0'0'2657'0,"0"0"-1929"16,0 0-504-16,0 0-224 15,0 0-104-15,0 0-1456 0,0 0-2769 47,0 95 2000-47,0-53-4224 0</inkml:trace>
  <inkml:trace contextRef="#ctx0" brushRef="#br0" timeOffset="1033.75">5693 5763 11690 0,'0'0'2336'0,"0"0"-1319"16,0 0 143-16,0 0 216 16,0 0-215-16,0 0-689 15,-88 3-472-15,45 12-48 0,6 1-24 16,5 9-200-16,13-2-249 31,10 6-23-31,9 2 24 0,5 7-8 16,18 4 56-1,14-1 216-15,7 0-272 16,-5 1-136-16,2-8 512 0,-9-5-48 16,-13-4 0-16,-7-2 80 0,-12-1 15 31,0 0 105-31,-24 7 305 16,-11-1 215-16,-14-3 448 0,-7 1-224 15,1-10-344-15,3-7-184 16,8-6-216-16,21-18-696 0,10-11-1120 31,13-9-3610-31</inkml:trace>
  <inkml:trace contextRef="#ctx0" brushRef="#br0" timeOffset="1249.91">6099 5788 13178 0,'0'0'2489'31,"0"0"-1489"-31,0 0-304 0,0 0 24 15,-115 51 193-15,64-16-417 16,-2 9-232-16,10 4-120 16,19 2-136-16,11 4-8 15,13 0-192-15,24-3-248 0,36-4-137 32,0-12-439-32,39-22-1008 15,-15-13-2545-15,-24-9-4793 0</inkml:trace>
  <inkml:trace contextRef="#ctx0" brushRef="#br0" timeOffset="1604.05">6199 5985 9073 0,'0'0'2121'0,"0"0"-1377"16,0 0-208-16,0 0 32 16,0 0-88-16,40-83-480 15,4 55-24-15,-1-1-640 0,2 0-96 16,-6 7 480 15,-7 3 280-31,-16 10 520 0,-4 6 192 16,-12-1-24-16,0 4-79 15,0 0-257-15,0 7-352 16,-12 12 0-16,-4 3 64 0,1 10 8 16,2 3-72-16,-2 2 0 15,2 2 8-15,5-1-8 16,1 0 88-16,7 0 176 0,-4-6-88 15,4-4-80-15,0-2-40 16,0-7-40-16,7-3-16 16,10-4 0-1,2-5 96-15,13-7-96 16,28-13-616-16,-4-12-1385 0,0-7-4144 0</inkml:trace>
  <inkml:trace contextRef="#ctx0" brushRef="#br0" timeOffset="1951.65">6797 6016 10018 0,'0'0'2208'16,"0"0"-2208"-16,0 0-696 15,0 0 472-15,0 0 224 16,0 0 56-16,0 0 400 16,92 6-144-16,-60-15-312 0,-1-10-8 15,-6-3-416-15,-6-7-104 31,-12-3 48-31,-7 1 248 0,0 2 232 16,-11 7 672-16,-17 6 512 0,0 13-496 0,-8 3-56 16,4 0 185-16,4 16-185 15,0 9-136 1,9 10-56-16,3 3-168 16,8 6-160-16,8 4 48 0,0 0-72 15,19-3 0-15,9-1-8 16,13-9 16-1,2-10-96-15,9-9-120 16,16-13-8-16,-1-3-320 0,5-16-456 16,24-50-929-1,-28 8-2039 1,-8-8-1674-16</inkml:trace>
  <inkml:trace contextRef="#ctx0" brushRef="#br0" timeOffset="2167.79">7494 5385 8633 0,'0'0'3201'0,"0"0"-776"31,0 0-457-31,0 0-208 16,0 0-143-16,0 0-1129 0,0 0-488 15,0 0-472-15,-20 15 176 16,20 71 296-16,0 28 56 16,4 20-56-16,8-4 8 0,0-13 88 31,-4-15-96-31,-8-19-80 15,0-20-977-15,-4-3-927 0,-5-25-1937 16,-2-9-1936-16</inkml:trace>
  <inkml:trace contextRef="#ctx0" brushRef="#br0" timeOffset="2321.48">7168 5598 3264 0,'0'0'10338'0,"0"0"-8905"0,51-77-1065 15,8 48-256 1,33 7-40-16,28 16-72 16,-1 6-56-16,-23 15-856 15,-36 5-4001-15</inkml:trace>
  <inkml:trace contextRef="#ctx0" brushRef="#br0" timeOffset="2669.07">7705 5842 6249 0,'0'0'832'0,"0"0"-728"16,0 0 16-16,0 0 1088 0,0 0 849 15,120 22-513-15,-72-22-720 0,-1-10-472 16,5-9-200-16,-5-6-152 31,-2-7-328-31,-13-6-736 0,-12-6-432 16,-16-4-145-16,-4 10 1641 0,-24 6 136 15,-21 16 801-15,-2 13-353 0,-9 6 16 16,4 23 296 0,9 12 48-16,7 6-320 15,12 7 185-15,8 0-201 32,16 3-208-32,4 3 56 0,24-3-104 15,12-3-48-15,7-10-64 16,9-9-80-16,4-10-112 0,-4-16-48 15,7-25-680-15,-19-12-1745 16,-11-14-4192 0</inkml:trace>
  <inkml:trace contextRef="#ctx0" brushRef="#br0" timeOffset="3824.9">4159 6800 9498 0,'0'0'1520'0,"0"0"-744"0,0 0 64 15,0 0 360-15,0 0-351 16,0 0-585-16,0-6-248 0,0 6 40 15,8-3 160 17,8 0 24-32,8 3-120 15,3-3-64-15,10 0 16 0,6-1-8 16,13 4 48-16,16-3 8 16,19 3-64-16,18 0 56 15,5 0-48-15,-2 0-64 0,-9 0 72 31,-11 0-64-31,9 0-8 0,-6 0 0 16,4 0-8-16,-3 0 0 0,-4 3 8 0,-1-3 0 16,1 0 0-16,-4 0 8 15,-4-3 48-15,-1 0-56 16,1-6 0 0,-4-1 24-16,-9 3-24 15,-11 1 0-15,-13 0 0 0,1 0 8 0,8-1 0 16,12 1-8-16,3-4 8 15,6 1 40 1,-6-1-32 0,0 1-16-16,2-1 48 0,-6 1 0 15,1-1-48-15,-5-3 72 16,-3 7-64-16,0-3 104 16,-8-1-112-16,-1 4 0 15,-2-1 8-15,-1-2 0 16,3 6-8-16,1-4 8 0,4 1-8 31,0 3 24-31,-5-3-24 16,-3 6-72-16,0 0 72 0,-8 0 0 15,-4 0 8-15,-4-4-8 0,-4 4 72 0,0-3-16 16,0 0-40-16,-5 0 40 16,1-1 96-1,4-2-80-15,0 0 24 16,4 3-88-16,0-7 0 15,3 7 48-15,1-4-56 0,-8 5-112 16,-4-2-480 0,-4 1-528-16,-4-3-673 15,-4-4-2239-15,-4 1-3474 0</inkml:trace>
  <inkml:trace contextRef="#ctx0" brushRef="#br0" timeOffset="4440.26">8578 6067 6225 0,'0'0'2208'0,"0"0"-823"15,0 0 23-15,0 0 336 16,0 0-167-16,0 0-761 16,0-6-792-16,-5 9-24 15,-2 10-176-15,-5 6 128 16,-1 0 40-16,6 3 8 0,-1-3-80 16,4-3 64-16,0-3-40 15,4-4-88-15,0-6 8 16,0 0 16-16,12-3 120 0,-1 0 8 31,6-6 232-31,-6-7 128 16,2-2-112-1,-5-5-112-15,-4 5-32 0,-4 5 616 0,0 4-184 16,-8 2-336-16,-9 4-208 16,2 0-8-16,-1 0 0 15,4 4-96 1,4-1 32-16,4 0 16 15,4-3-8-15,0 0-8 0,0 0-32 0,0 0-24 16,0 0-48-16,12 0-536 16,3-10 232-16,2 1-1545 15,-6 3-3592-15</inkml:trace>
  <inkml:trace contextRef="#ctx0" brushRef="#br0" timeOffset="5042.14">8569 6417 1272 0,'0'0'792'15,"0"0"88"-15,0 0 208 0,0 0 113 16,0 0 103-16,0 0-280 0,9 5-280 16,-9-5-248-16,0 0-64 15,0 0-159-15,0 0-121 0,0 0-48 16,0 0 24-16,0 0 32 16,0 0 200-1,0 0 560-15,0 0 112 16,0 0-448-16,0 0-200 0,-5 0-72 15,1 0-144-15,-3 0-160 0,-1 0-8 32,-5 10-48-32,6 0-16 0,3 0 0 31,0-1-16-31,4 0-32 16,0 1-64-16,0-4-72 15,12-3 96-15,8-3 144 0,4 0-168 16,-5 0 48-16,2-9-8 15,-10-4 136-15,2-2 136 0,-13-2-120 16,0 4 112-16,0 1 456 16,-9 6-40-16,-6 2-239 15,-6 4-289-15,2 0-16 0,3 4 16 16,4 5 0-16,-1 0-16 16,6 1 0-16,7-3-128 0,0-1 15 31,0-3-63-16,0 1-208-15,11-4-632 16,2 0-1064-16,-5-4-2785 16</inkml:trace>
  <inkml:trace contextRef="#ctx0" brushRef="#br0" timeOffset="10127.32">10753 6261 9498 0,'0'0'2176'0,"0"0"-1624"31,0 0-360-31,0 0 128 0,0 0-80 15,0 0-240-15,0 22-288 0,4-6 288 16,5 3 40-16,6 3 120 16,5 4 40-16,8-1 0 15,8 1 16-15,3-8 8 16,10 1 8-16,2-9 49 31,9-4-57-31,3-6 48 0,-3 0-96 16,-8-16 24-16,-3-3-24 15,-10-9 16-15,-3-10-16 0,-8-22-176 16,-4-20-32-16,-13-25 24 31,-11-3 8-31,0 3-248 0,-24 7 48 16,-4 9 64-16,-11 0 88 0,3 13 48 0,0 13 184 16,8 21-168-16,8 8-16 0,-4 2 56 15,5-3 160-15,6 6-32 31,2 10 72-31,11 6 152 16,0 0-360-16,7 7-48 0,21-3-96 16,8 2 24-1,8 1 72-15,16 6-80 16,4 0 56-16,3 0-40 16,-3 13 48-16,-4 6-96 15,-4 3 32-15,-13 7-64 16,-7 3 56-16,-8 2 24 15,0 4 56-15,-8 7 8 0,-4 6 72 16,4 0 56-16,-5 6 72 0,-2 3-144 16,-1 4 48-16,-4 2-16 31,-8 1-80-31,0-3 168 16,0 2-112-16,0-3-56 0,-12-5 136 0,0-4-32 15,-4-6 24-15,4-7-56 16,0-10-24-1,8-2-8-15,4-7-48 0,0-3-48 32,8 0 32-32,16-3 16 15,16-3 24-15,28-3 152 0,23-4-32 16,20-6-40-16,5-13-104 16,-12-15-904-16,-32-4-1577 15,-25 3-4648 1</inkml:trace>
  <inkml:trace contextRef="#ctx0" brushRef="#br0" timeOffset="10390.28">12757 6010 11882 0,'0'0'3025'0,"0"0"-2041"15,0 0-576-15,0 0 568 16,0 0-16-16,52-6-536 31,-8-4-127-31,15-3-129 16,5 4-80-16,5-4-88 0,-2 4-192 16,-11 2-737-16,-13 1-695 15,-26 6-857-15,-17 0-1423 31,0 9-1297-31</inkml:trace>
  <inkml:trace contextRef="#ctx0" brushRef="#br0" timeOffset="10543.91">12813 6270 3528 0,'0'0'1633'15,"0"0"295"-15,0 0-80 31,96 4 137-31,-37-4-353 0,29-10-568 16,24-9-680-16,7-4-384 0,-28 5-136 16,-27-5-2912-16</inkml:trace>
  <inkml:trace contextRef="#ctx0" brushRef="#br0" timeOffset="11630.97">14207 5200 7561 0,'0'0'1576'15,"0"0"-535"1,0 0-289-16,0 0 40 16,0 0 216-16,0 0 88 15,0 0-823-15,-19-57-273 0,-9 54-153 16,-4 3 49-16,-16 0 64 16,-3 0 40-16,-9 13-80 0,4 6 80 15,4 3 32 1,5 4-32-16,10-1-64 15,9 3 56-15,9-2-96 0,11 2-24 16,8-2 24-16,4 2-16 16,19 4 120-1,17-3 0-15,16-1 256 16,12-2-40 0,-1-1-40-16,5-6 9 15,-12 0-105-15,-12 0-72 0,-8 1-8 16,-13-2-72-16,-11 5-9 15,-7-5 25-15,-9 11-24 16,0-4 72-16,-17 7 0 0,-11 0 8 31,-7 0 128-31,-9 0 73 0,0-4 31 0,4-3-128 16,12-6-16-16,8-6 0 0,12-6-88 16,4-4-88-16,4 0 24 15,0 0-120-15,12 0-88 0,12 7 272 31,8 3 192-31,12-1 8 16,4 4-96-16,-4 0-96 0,-1 3 8 16,-15 0-16-16,0 3-96 0,-7 4 0 15,-14 6 40-15,-3 3 40 16,-4 6 8-16,-4 0 8 16,-16 7-8-16,-12 2 16 15,-7 1-8-15,-6 7 72 31,2-5-24-31,3-2-40 0,8-7-8 16,8-2 80-16,8-7 96 16,8-7-56-16,8-2 0 0,8-4 64 31,20-6 144-31,28 0 376 16,36-4 32-16,23-9-320 0,9-3-168 15,-1-22-248-15,-23-25-472 0,-33 5-1488 0,-19-5-5282 16</inkml:trace>
  <inkml:trace contextRef="#ctx0" brushRef="#br0" timeOffset="12216.91">14901 6111 10042 0,'0'0'2952'0,"0"0"-1960"15,0 0-503-15,0 0 703 0,0 0-88 16,0 0-640-16,0 0-400 16,15 0-64-1,6 0 0-15,18 0 568 16,13 4 184-16,12-1-311 15,0 0-97-15,3-3-280 0,-7 0 112 0,-8 0-104 16,-8-6-64-16,-13-4-8 16,1-3-560-16,-4-15-633 15,-7 6-1071 1,-1-4-3697-16</inkml:trace>
  <inkml:trace contextRef="#ctx0" brushRef="#br0" timeOffset="12448.65">15953 6013 6369 0,'0'0'1096'0,"0"0"-664"16,0 0 784-16,0 0 321 15,0 0-177 1,0 0-320-16,0 0-424 15,48 83-199 1,-44-51-121 0,-4 3-136-16,0-1 32 0,-17 4-80 15,-11-3-112-15,-19 4-360 16,3-8-1857-16,8-8-2544 0</inkml:trace>
  <inkml:trace contextRef="#ctx0" brushRef="#br0" timeOffset="12780.3">16395 6172 8041 0,'0'0'4041'16,"0"0"-3057"-16,0 0-152 16,0 0 553-16,0 0-465 15,0 0-696-15,72-3 224 0,-29 3-224 32,13 0-128-32,8 0-32 15,4 0-64 1,-5 0 0-16,-7 0-720 0,-11 0-256 15,-22-6-464-15,-7-4-705 16,-16 3-1080-16</inkml:trace>
  <inkml:trace contextRef="#ctx0" brushRef="#br0" timeOffset="13049.55">17283 6111 1432 0,'0'0'4337'16,"0"0"-3665"-16,0 0 80 0,0 0 56 15,0 0-320-15,76 99-176 31,-68-67-152-31,-8 0-152 0,0 3 120 0,-16-1-48 16,-39 8-80-16,-5-5-152 16,0-11-1376-16</inkml:trace>
  <inkml:trace contextRef="#ctx0" brushRef="#br0" timeOffset="13935.79">17925 6121 208 0,'0'0'10098'0,"0"0"-7818"31,0 0-1104-31,0 0 65 0,0 0 327 0,0 0-224 16,11 0-311-16,10 0-201 0,18-6-408 16,13 0-264-16,8-1-152 0,8 1-8 15,-8 2 0-15,-4 1 40 16,-9 3-40-16,-11-3-112 31,-12 3-376-15,0 0-456-16,-8-3-481 0,0 3-1071 15,0-3-2817-15</inkml:trace>
  <inkml:trace contextRef="#ctx0" brushRef="#br0" timeOffset="14183.43">18921 6035 8529 0,'0'0'2745'15,"0"0"-1977"-15,0 0-400 16,0 0 232 0,0 0-160-16,0 0-296 0,0 0-64 15,40 57-80 1,-32-28 104-16,-4 3-56 15,-4 3 80-15,-8-3-112 0,-16 0-16 16,-24-1-608-16,0-9-1024 31,13-3-2729-31</inkml:trace>
  <inkml:trace contextRef="#ctx0" brushRef="#br0" timeOffset="14568.74">19551 6105 9033 0,'0'0'3905'0,"0"0"-3217"16,0 0-312-16,0 0 569 15,0 0 87-15,0 0-632 16,67 0 88-16,-19 0-288 0,7 0-56 15,1 0-88-15,0 0 56 16,4-3-112-16,-8 0-288 16,3-7-1048-16,-6 4-1385 0,-14 0-2544 15</inkml:trace>
  <inkml:trace contextRef="#ctx0" brushRef="#br0" timeOffset="15027.84">20614 6035 5337 0,'0'0'5105'0,"0"0"-4097"16,0 0-688-16,0 0 40 0,0 0 312 0,0 0-520 15,0 0-56-15,16 42-96 16,-12-17 208-16,0 1-128 0,-4 5-72 31,0 1 128-31,-24-7-136 16,-31 7-312-16,3-10-1080 0,0-6-2825 0</inkml:trace>
  <inkml:trace contextRef="#ctx0" brushRef="#br0" timeOffset="15507.1">21128 6045 9818 0,'0'0'2800'15,"0"0"-1472"-15,0 0-343 16,0 0 175-16,0 0-448 16,0 0-440-16,0 0-128 15,40-3-88-15,-16 3-56 16,0 0-280-16,4 0-728 0,0 0-568 16,4 0-521-16,15 3-271 15,-11-3-217-15,-3 0-1792 0</inkml:trace>
  <inkml:trace contextRef="#ctx0" brushRef="#br0" timeOffset="16093.2">21890 6016 1376 0,'0'0'6881'0,"0"0"-4744"15,0 0-697 1,0 0 184-16,0 0 25 0,0 0-665 0,0 0-464 31,0 0-304-31,0 0-208 0,0 0-8 16,0 0-56-16,3 0-1048 31,9 4-1801-31,-3-2-2536 0</inkml:trace>
  <inkml:trace contextRef="#ctx0" brushRef="#br0" timeOffset="16231.25">22168 5972 6001 0,'0'0'1776'0,"0"0"-816"16,0 0-600-16,0 0-360 0,0 0-440 16,0 0-2112-1</inkml:trace>
  <inkml:trace contextRef="#ctx0" brushRef="#br0" timeOffset="16409.89">22431 5934 3632 0,'0'0'3129'15,"0"0"-1657"-15,0 0-744 0,0 0 25 0,0 0-73 16,0 0-536-16,56-7-144 15,-36 7-128-15,4 0-1209 0,-8 0-3480 16</inkml:trace>
  <inkml:trace contextRef="#ctx0" brushRef="#br0" timeOffset="17500.28">23132 5366 6425 0,'0'0'1848'15,"0"0"-936"-15,0 0 121 0,0 0 207 16,0 0-320-16,0 0-464 16,0 0-256-1,24-77-200 1,-8 67 0 0,0 4-80-16,8 0 8 0,4 3-40 15,4 3 104-15,8 0 0 16,-1 0 8-16,6 0 0 0,-2 13 80 15,2-1-80-15,-6 1 0 0,-7-1-8 16,0 1 8-16,-8 0-64 0,-5 0 16 16,-6 0-24-1,-9-4 24-15,-1 1-128 16,-3 2-8-16,-3 1 56 0,-14 3 128 16,-11 3 56-16,-4 0 120 15,-7 0 96-15,3 3-32 16,4-3-144-16,0 0-88 31,8 4 48-31,9-8-56 16,2 4-8-16,2 1 0 0,11 2-96 15,0 0 96-15,7 0-8 16,14 3 16-16,2 1 72 16,5 0-32-16,-4-8-40 0,-4 1-144 15,-8-6-48-15,-4 0 0 16,-8 0-88-16,0-4-16 15,-4 4 176-15,-12-4 120 0,-4 4 8 16,0 0 48-16,4 2-48 16,0 1 0-16,0 0-8 15,9 4-64 1,-2-2 56-16,5 5 0 16,4 2-40-16,0-3 48 0,0 4 8 0,0-1 0 15,0 1 0-15,4-1-8 16,-4 0 8-16,0 1-8 15,0-1 0-15,-4 3 0 16,-7-5-8 0,-6 2 8-1,-2 1 0-15,-5-1 0 0,-12 0 128 16,-3-2-56-16,-17-5 56 16,-17-1-128-16,-38-14-96 15,20-3-1704-15,3-3-5930 0</inkml:trace>
  <inkml:trace contextRef="#ctx0" brushRef="#br0" timeOffset="60086.25">4733 8556 5513 0,'0'0'4345'0,"0"0"-3041"16,0 0-600-16,0 0 296 0,0 0 96 16,0 0-119-16,8-48-233 0,-8 43 8 15,0-2-176 1,0 4 16-16,0-4-16 31,-8 4 9-31,-4 0-145 0,-13 3-296 16,-6 0-144-16,-9 0-8 15,-11 3-136-15,-9 17 144 0,-5 8 8 16,2 10 72-16,-1 10-32 16,4 6 24-1,5 15-24-15,11-2 16 16,12 3-8-16,17-3-40 0,11-10 72 15,4 3-88-15,11-3-56 0,25-6 0 16,24 3 40-16,32-6-56 0,23-16-272 16,17-17-665-16,-9-18-855 31,-39-19-2393-31,-33-10-2952 0</inkml:trace>
  <inkml:trace contextRef="#ctx0" brushRef="#br0" timeOffset="60718.83">5087 8858 8993 0,'0'0'6746'32,"0"0"-5562"-32,0 0-1184 0,0 0 64 15,0 0 184-15,-56 86 224 16,37-38 24-16,15 5-248 0,4 5-120 16,0-8-120-16,23 1-8 31,9-6-8-31,9-11-96 15,2-14-136-15,1-11-40 0,-8-9 136 0,-8-19 16 16,-5-16 128-16,-14-22 0 0,-9-4-64 16,0-2 64-16,-20 0 128 0,-8 12 272 31,0 6 64-31,4 17 321 16,8 9-241-16,9 9-160 15,3 7-384 1,4 0-112-16,11 3-680 15,33-4-337-15,8 2 841 0,8-5 176 16,7 7 96-16,-15 0-240 0,0 0-120 16,-12 13 8-1,-16 9-128 1,-12 13 288-16,-12 6 208 0,0 10 296 16,-21 6 320-16,-7 0 0 0,1 0-232 0,-1-9-48 15,4-7-128-15,8-12-111 16,8-13-33-16,4-10-56 31,4-6-8-31,16-25 120 0,32-36 376 16,19-37-208-16,1 3-144 15,-8 9-144-15,-20 29-256 0,-17 32 96 0,2 2 72 0,-5 7 16 16,-1 7-104-16,-2 9 24 31,-1 3-241-31,-1 23 289 16,6 11 104-16,-2 15 232 0,-3 4-71 15,-4 8-49-15,-3-1-40 0,-5-2-24 32,-4-4-48-32,0-10-296 31,0-8-553-31,3-14-999 0,17-22-1313 16,0-3-1816-16,0-15-432 0</inkml:trace>
  <inkml:trace contextRef="#ctx0" brushRef="#br0" timeOffset="60934.97">6526 8375 9842 0,'0'0'4545'15,"0"0"-2841"-15,0 0-368 16,0 0 241-16,0 0-297 0,0-28-896 16,-4 69-384-16,-9 38 0 15,2 42 224-15,3 19 64 31,8 3-144-31,0-17-16 16,4-17-128-16,4-18-344 0,-4-20-1288 16,-4-11-673-16,0-19-2232 15,0-22-1872-15</inkml:trace>
  <inkml:trace contextRef="#ctx0" brushRef="#br0" timeOffset="61119.87">6234 8785 14075 0,'0'0'2648'16,"0"0"-1640"-16,0 0-512 16,0 0 1 15,148-41-353-31,-28 25-80 0,11 3-64 16,-19 4-945-16,-20-1-879 15,-36 7-1097-15,-21 0-2584 0</inkml:trace>
  <inkml:trace contextRef="#ctx0" brushRef="#br0" timeOffset="61251.36">6980 8712 576 0,'0'0'4457'32,"0"0"-1649"-32,-20 85-159 0,4-37-289 0,8 6-479 0,0 7-681 15,4-1-640-15,4 0-352 16,0-6-208-16,0-6-272 16,4-13-1024-16,4-16-857 0,-4-13-1007 31,0-6-1345-31</inkml:trace>
  <inkml:trace contextRef="#ctx0" brushRef="#br0" timeOffset="61389.36">6949 8471 9634 0,'0'0'4152'0,"0"0"-3103"16,0 0-1049-16,0 0-1153 0,0 0-295 0,31 98-80 31,-8-47-4481-31</inkml:trace>
  <inkml:trace contextRef="#ctx0" brushRef="#br0" timeOffset="62392.07">7080 8992 12498 0,'0'0'2289'0,"0"0"-857"0,0 0-384 0,-4-80-96 15,12 36-431 1,12-1-297-16,8 4-152 15,-1 6-72-15,1 9-200 0,4 13 96 16,-4 11-33-16,-4 4 1 16,4 24 0-16,-8 12 56 15,-8 7 24 1,-5 9 48-16,-7 3-64 16,0-6 64-1,-7-1-88-15,-9-8 16 16,4-10 0-16,0-14-8 0,3-5 0 15,5-13 72-15,4 0 16 0,0-22 0 16,17-26-768-16,22-28-264 16,14-32 368-16,6 10 88 0,-11 15-777 31,-13 35 121-31,-14 33 592 0,3 2 640 16,-4 10 144-16,-1 3 88 15,-6 22 256-15,-9 16 464 16,-4 10-240-16,0 12-71 0,-9 1-145 15,1-1-192-15,1-6-176 16,7-7-128-16,0-12-240 0,7-9-800 16,21-14-593-16,8-12-783 15,12-9-225-15,4-26-151 16,-1-12 143-16,-6-14 2649 0,-9 4 856 16,-8 3 1497-16,-17 13 647 31,-11 15 1697-16,0 13-1928-15,-8 11-745 0,-8 2-1063 16,-3 22-729-16,-2 9-224 0,10 10-8 16,11 4-56-16,0 3 0 15,11-4-689-15,17-9-615 0,4-10-640 32,8-12-457-32,-8-10-183 0,-4-3 719 15,-8-22 1921-15,-12-13 1000 16,-8-6 1609-16,-12-10-217 15,-16-3-911-15,-4 0-417 0,0 0-376 16,4 6 8 0,8 11-312-16,16 8-384 15,4 4-424-15,24 9-928 16,20 0-192-16,4 6 199 16,3 4-239-16,-3 2-216 15,-4 4 1143-15,-7 0 553 0,-14 17 104 16,-7 5 1097-16,-12 13 503 31,-4 9-224-31,-8 10 169 0,-12 6-609 16,-4 1-280-16,5-7-256 0,6-4-232 15,1-11-56-15,12-11-112 16,0-9-120-16,0-16-128 0,21-3-352 0,7-12 440 31,7-23 112-31,13-19-144 16,8-23 56-16,-4 1-152 0,-13 13-48 31,-11 15 336-31,-16 26 72 16,-3 6 896-16,-2 7 184 0,-7 6-408 15,0 3-256-15,0 0-296 16,0 3-192 0,0 6 0-16,0 4 0 0,0-3 0 15,-4-1-224-15,1 0-128 16,-2-2-288-16,-11-4-672 0,5 0-1089 0,-2-3-3008 15</inkml:trace>
  <inkml:trace contextRef="#ctx0" brushRef="#br0" timeOffset="63983.28">8573 8543 5193 0,'0'0'2496'0,"0"0"-1280"0,0 0-279 0,0 0 687 16,0 0 384-16,28-40-287 0,-28 40-593 15,0 0-328-15,0 0-24 16,-4 3-288 0,-11 16-336-16,-5 12-96 15,-12 10 473-15,0 13 191 16,-4 7-168-16,12 2-160 0,8-6-168 0,12-3-104 15,4-6-80-15,13-10-40 16,22-9-104-16,13-10-336 16,24-13-480-16,-5-6-433 15,5-25-967 1,23-48-1737-16,-26 3-528 16,-9 0-1248-16</inkml:trace>
  <inkml:trace contextRef="#ctx0" brushRef="#br0" timeOffset="64230.31">9056 8496 1192 0,'0'0'7777'0,"0"0"-4760"0,0 0-736 32,0 0-497-32,0 0-504 15,0 0-600-15,0 0-584 0,0 0-88 16,0 0-8-16,-24 54 72 0,24-19 0 0,4 3 48 16,16 0-64-16,4 0-8 15,0-3 0 1,-9-3 48-16,2-10-40 15,-9 0-56-15,-8-6 0 0,0-3 0 16,-8-1 145-16,-16 1 199 16,-12-6 344-1,-16-1-368-15,-8-3-320 16,-24-3-104-16,-23-3-1120 16,19-13-1769-1,17 0-8274-15</inkml:trace>
  <inkml:trace contextRef="#ctx0" brushRef="#br0" timeOffset="64989.41">4913 9655 7761 0,'0'0'2489'16,"0"0"-1481"-16,0 0 240 31,0 0 264-31,0 0-423 0,0 0-569 16,-28 0-392-16,28 0 8 16,0 0 88-16,0 0 8 15,0 0-32-15,0 0-48 0,11 0-56 31,9 0 32-31,28 0 160 16,43 0 432-16,53-4 177 0,40-8-313 0,31-4-216 0,15 7-136 16,17-1 8-16,24 7 8 31,8 3-8-31,8 0 32 0,-12 6-104 16,-12 1-72-16,-16-7-32 15,-20 0-64-15,-31-4-168 0,-33-5-520 16,-43-4-168-1,-45 4-8-15,-35 5 375 16,-17-5 265 0,-2 3 224-1,-5 3 80-15,-4-4 408 0,-5 4 73 16,-3 0-129-16,-4 3-224 0,4-4-208 16,5 2-104-16,6-2-1097 0,-2 1-1879 15,-5 0-5666-15</inkml:trace>
  <inkml:trace contextRef="#ctx0" brushRef="#br0" timeOffset="65606.64">10351 9261 12186 0,'0'0'3905'0,"0"0"-3321"16,0 0-464-16,0 0 8 0,0 0 432 15,0 0 144-15,20 0-288 0,8 0-239 16,19 0 23-16,5 0-192 16,12 0-8-1,3-3-176-15,10 0-1065 32,-22 3-1159-32,-15 0-3786 0</inkml:trace>
  <inkml:trace contextRef="#ctx0" brushRef="#br0" timeOffset="65785.03">10386 9588 6617 0,'0'0'4041'0,"0"0"-3385"16,0 0-200-16,0 0 1440 16,108 0-55-16,-20-13-761 0,27-9-496 31,5 0-368-31,-12-6-216 15,-37 8-2000-15,-27 1-6250 0</inkml:trace>
  <inkml:trace contextRef="#ctx0" brushRef="#br0" timeOffset="66656.11">11976 9166 7329 0,'0'0'6858'0,"0"0"-5602"16,0 0-920-16,0 0-328 15,0 0 280-15,0 0 16 16,0 0-304-16,0 3-272 0,25 10 272 16,6-1 56-16,13 1 104 0,8-3-72 15,8-4 24 1,3-6-112-16,1 0 0 16,-4-9 0-16,-9-11 64 15,-3-5 16-15,-8-13 16 0,-8-7 104 16,-8-18-128-16,-8-26 24 15,-12 6-88-15,-4 7 40 32,0 13-40-32,-16 12 72 15,-4-3 40-15,-4-6-56 16,0 6-56-16,4 3 64 0,4 0 24 16,9 7 80-16,7-1-176 31,0 4-16-31,19 3-112 0,13 0-56 15,8 3 64-15,8 3 48 0,0 7-48 0,8 3 120 16,-5 2 56-16,5 5-48 16,0 8-8-16,-4 1 72 0,-1 6-72 15,-3 0 0-15,-8 19-40 16,0 10 16 0,-4 12-24-16,-9 25 0 15,-6 23 48-15,-21 26 0 0,-16 6 72 16,-21-7 32-16,-10-16 40 0,-1-9 56 15,8-7-56-15,8-15-72 16,8-16 32 0,17-10 16-1,3-6-40-15,4 6-8 0,4 7 0 0,20 3 0 32,32 0 48-32,34-7 81 0,35-12 7 15,10-13-72-15,0-19-136 31,-19-19-569-31,-40-7-543 16,-25-12-3057-16</inkml:trace>
  <inkml:trace contextRef="#ctx0" brushRef="#br0" timeOffset="68244.53">14614 8810 1200 0,'0'0'7185'0,"0"0"-4912"16,0 0-745-16,0 0 56 16,0 0-127-16,0 0-193 15,0 0-408 1,-28 0-392-16,28 0-240 16,12 0-80-16,12 0-16 0,36-3 120 0,43-3 73 15,56-4-57-15,29-2-112 16,4 5-8-16,-29 1-40 15,-32 6-96-15,-32 0 96 0,-26 0-104 16,-30 0-80 0,-11-3-336-1,0 3-177-15,-12-3-215 0,-1-1-264 0,-19-2-96 16,0 0 232-16,-43-17-1937 16,-1 1-1840-16,0 0 504 0</inkml:trace>
  <inkml:trace contextRef="#ctx0" brushRef="#br0" timeOffset="68532.14">15594 8508 592 0,'0'0'7073'16,"0"0"-4088"-16,0 0-993 15,0 0 73-15,0 0-193 16,0 0-464-16,0 0-591 0,-16-28-425 31,16 28-392-31,0 0-64 0,20 10-353 16,11 6 409-16,10 12 8 15,10 1 129-15,9 9-113 0,-4-3 48 16,-8 3-16-16,-12-4-48 0,-16-2-128 16,-16 0-49-1,-4 3-15 1,-32 3 192-16,-16 3 128 0,-16 1 9 16,-3-1-9-16,3 0-128 15,12-2-337 1,28 5-1055-16,20-9-1713 0,4-10-2856 0</inkml:trace>
  <inkml:trace contextRef="#ctx0" brushRef="#br0" timeOffset="68901.57">16559 8499 12962 0,'0'0'4705'0,"0"0"-4041"16,0 0-664-16,0 0 0 0,0 0-88 15,0 0 40 1,0 0-200 0,-21 92 248-16,10-34 56 15,2 5-56-15,9 4-16 0,0-7 0 16,4-6-104-16,16-13-208 15,0-12 48-15,8-17-112 16,4-12 320 0,0-3 72-16,4-29 344 15,3-25-72-15,-3-25-64 0,-12 2 56 16,-4 10 80-16,-16 14-144 16,-4 17-72-16,0 8 121 0,0 5-177 15,0 20-72-15,-4 9-1761 0,-3 19-4480 16,2 0 912-16</inkml:trace>
  <inkml:trace contextRef="#ctx0" brushRef="#br0" timeOffset="69296.09">17032 8645 7057 0,'0'0'5489'31,"0"0"-4433"-31,0 0-415 0,0 0 191 0,0 0-104 15,0 0-728-15,0 0-144 0,0 0 88 16,64 58 56-16,-51-14 288 16,-13 6-88-1,0 2-72-15,0-8-128 16,-5-9 0-16,-7-7-136 0,8-12-16 16,-3-6-72-16,7-10 128 15,0 0 96-15,7-22 0 0,17-26-224 16,24-28-384-16,0 0 600 15,-5 9 8 1,-3 10 160-16,-16 28 424 16,-4 4 344-16,-4 9-48 0,-8 10-248 15,-8 6-632 1,4 9-184-16,0 17-40 16,0 11 224-16,8 11 144 0,4 6-24 15,4 0-120-15,0-3-120 31,11-7-360-31,5-9-792 16,33-13-953-16,-10-12-2176 0,-4-10-1792 0</inkml:trace>
  <inkml:trace contextRef="#ctx0" brushRef="#br0" timeOffset="69503.08">18211 8401 10522 0,'0'0'2544'0,"0"0"-943"15,0 0-321 1,0 0-272-16,-99-41-312 16,56 56-312-1,-6 17-192-15,2 16-64 16,7 5-112-16,8 8-8 16,12 2-8-16,12 1-120 0,8-4-344 15,20-6-456-15,44-9-752 16,-4-17-1385-16,-1-15-2568 0</inkml:trace>
  <inkml:trace contextRef="#ctx0" brushRef="#br0" timeOffset="69803.81">18419 8512 12634 0,'0'0'2265'0,"0"0"-945"0,0 0-848 16,0 0-472-16,0 0 48 15,0 0-48-15,-47 105 0 16,38-58 0-16,9 4-16 15,9-3-216-15,14-7-176 0,5-13-488 16,4-9-88-16,3-19 239 0,-3 0 745 16,-8-22 32-16,-3-16 216 31,-10-6 761-15,-11-7 247-16,-4-3-144 15,-20 3-520-15,-8 3-96 0,-7 8-360 16,-1 11-136-16,8 13-144 15,8 9-600-15,16 11-1736 0,8 12-2313 16,8 3-288-16</inkml:trace>
  <inkml:trace contextRef="#ctx0" brushRef="#br0" timeOffset="69982.17">18806 8480 11842 0,'0'0'5057'31,"0"0"-3937"-31,0 0-808 15,0 0-240-15,0 0-72 16,0 0-224-16,-28 76 208 16,19-31-40-16,5 5 56 0,4 5-64 15,0-11-416-15,17-6-240 16,-6-9-632 0,10-17-473-16,-6-9-1279 15,-2-3-3378-15</inkml:trace>
  <inkml:trace contextRef="#ctx0" brushRef="#br0" timeOffset="70706.14">18737 8363 10594 0,'0'0'2208'0,"0"0"-1488"0,0 0-336 0,0 0 217 16,0 0-393-16,0 0-160 15,0 0 0-15,0 101 200 16,0-53 32-16,5 6 24 15,3 3 0-15,7 0-112 16,2-6-72-16,2-7-32 0,1-9-80 16,4-9 8-16,1-11 96 15,-2-8-48-15,5-7 112 16,0-3-48-16,0-16 16 0,-4-16 88 31,0-6-56-15,-9-13-72-16,2-7 40 0,-10 4-72 15,1 3 48-15,-4 10 0 0,-4 12-56 16,0 16-64-16,0 10-696 31,0 6-1416-31,0 0-4370 16</inkml:trace>
  <inkml:trace contextRef="#ctx0" brushRef="#br0" timeOffset="71085">19188 8445 8769 0,'0'0'2993'0,"0"0"-1585"16,0 0-335 0,0 0 391-16,0 0-472 0,0 0-992 0,0 0-56 15,0 0-48-15,60 51 104 16,-56-7 40-16,-1 7-40 16,-3 0-40-16,0-3-48 0,-7-10-120 31,-1-10-56-31,-1-9 0 15,5-9-16-15,4-7 280 16,0-3 16-16,0-9 296 0,21-17-312 16,11-9-160-16,7-12 64 31,9-4 80-31,0 0-96 16,-4 13-40-16,-12 6 152 0,-17 13 400 15,-6 13 192-15,-5 6-384 16,-4 3-208-16,4 19-448 0,0 10 448 15,-1 6 152-15,10 7-48 0,-1 2-48 16,3-2 32-16,-2-11-88 16,2-2-656-1,1-16-824-15,9-16-881 16,-2-9-1616-16,1-14-2456 0</inkml:trace>
  <inkml:trace contextRef="#ctx0" brushRef="#br0" timeOffset="71285.5">19989 7947 10162 0,'0'0'4993'0,"0"0"-2737"0,0 0-583 15,0 0-513-15,0 0-600 16,0 0-560-16,-12 13-512 16,-4 69 384-16,4 45 128 15,3 16 0-15,9-6-288 0,0-20-664 16,0-41-369-16,0-12-879 15,0-26-2785-15,0-19-2433 0</inkml:trace>
  <inkml:trace contextRef="#ctx0" brushRef="#br0" timeOffset="71740.17">19666 8401 10298 0,'0'0'4681'15,"0"0"-4385"-15,0 0-296 16,139 3-40-16,-31 13 40 16,11 0 0-16,-7-3-120 15,-9-11-1289-15,-26-2 305 0,-21 0 592 16,-17-9 392-16,-15-4 120 16,-5 1 48-16,-6-8 360 31,-9 2 1233-31,-4-5-105 0,-12 5-400 0,-4 1-368 0,0 8-496 15,0 5-48-15,5 4-216 16,-2 0-8-16,1 17-160 0,0 5-56 16,4 0 32-16,4 4-32 15,4-4 64-15,0-3-40 0,4-6-64 32,9-7-40-17,2-6 288-15,-2 0 8 16,2 0 408-16,-7 0 8 0,-4 0 16 15,-4 0-184-15,0 0-248 16,0 6-80 0,0 13-216-16,0 7 288 15,4 6-64-15,4-1-752 0,4-5-472 16,4-4-297-16,3-16-223 0,26-12-520 16,-13-16 247-16,3-7-3560 0</inkml:trace>
  <inkml:trace contextRef="#ctx0" brushRef="#br0" timeOffset="72156.7">20989 7740 11642 0,'0'0'4145'0,"0"0"-2337"16,0 0-744-16,0 0-519 16,0 0-545-16,0 0-328 0,0 0 167 31,0 153 161-31,0-45 0 15,0 12 0-15,0-24-176 0,0-23-448 16,0-35-392-16,0-13-272 0,-5-6-168 16,2-6 31-1,3-10 1185 1,0-9 240-16,0-26 24 0,0-16-24 16,16-9-168-16,8-3 168 0,8 0 208 15,8 6 392-15,-1 9-128 16,-3 14 417-16,-8 18 31 0,4 9-616 31,-4 4-304-31,3 23-224 0,-6 15 144 16,-1 9 72-16,-9 10 8 15,-15 4 0-15,0 2 8 16,-19-2 0-16,-18-4 8 0,-14-6 40 0,-9-7-56 16,4-12-328-1,4-6-961-15,24-17-911 16,13-9-1721-1,15 0-1592-15</inkml:trace>
  <inkml:trace contextRef="#ctx0" brushRef="#br0" timeOffset="72325.77">21634 7845 7097 0,'0'0'4905'0,"0"0"-1072"0,0 0-1897 0,0 0-271 15,0 0-1105-15,16-32-560 16,-16 73-488-16,-11 30 400 15,-6 40 88-15,-7 13 0 0,5 2-592 47,2-21-809-47,10-41-1623 0,3-26-3386 0</inkml:trace>
  <inkml:trace contextRef="#ctx0" brushRef="#br0" timeOffset="72657.62">21890 8204 7361 0,'0'0'4561'16,"0"0"-4513"-16,0 0-48 15,0 0-104-15,0 0 96 0,0 0 8 16,0 0 0-16,83 47 24 31,-52-47 80-31,6 0 104 0,-1-6-208 16,-4-16-488-1,-1-10-440-15,-6-9-192 16,-10-3 367-16,-11 2 753 0,-4 7 1225 16,-12 13 87-16,-16 10-568 0,0 12 208 15,-4 6-184-15,1 25-319 16,3 11-41 0,12 12-104-16,4 6-128 15,12 3-56-15,3-2-64 16,25-4-48-16,17-9-8 0,19-10-592 15,35-22-697-15,-11-7-1247 16,-9-9-3561-16</inkml:trace>
  <inkml:trace contextRef="#ctx0" brushRef="#br0" timeOffset="72804.72">22874 8023 12186 0,'0'0'5473'0,"0"0"-3696"0,0 0-801 31,0 0-216-31,0 0 112 0,0 0-424 15,0 0-448-15,0 0-1192 16,-32-13-2473-16,4 13-4833 0</inkml:trace>
  <inkml:trace contextRef="#ctx0" brushRef="#br0" timeOffset="114331.13">7534 11503 512 0,'0'0'216'0,"4"0"1824"15,-4 0-608 1,0 0-631 0,0 0-73-16,0 0 80 15,0 0 184-15,0 0-32 0,0 0-256 16,0 0-39-16,0 0-73 15,0 0-40-15,0 0 16 32,0 0-160-32,0 0-56 0,0 0-88 15,0 0-8-15,0 0-24 0,0 0-32 16,0 0-24-16,0 0 104 0,0 0-96 16,0 0 9-16,0 0-17 0,0 0-16 15,0 0 16-15,-4 0-24 16,-5-3-56-1,-2 3 16-15,3-4-112 32,-4 1 8-32,0 0 48 0,-4 0-56 0,0 0-56 15,0 3 40-15,0-4 16 16,0 4 16 0,-3-2-16-1,-2 2 0-15,6 0-8 0,-9-4 8 16,4 4 0-16,-5 0 0 15,6 0 0-15,-1 0 56 0,0 0-56 0,0 0-8 16,0 0 0-16,0 0 8 31,1 0 0-31,-2 0 0 0,2 4 0 16,-1-2 0-16,-4 2 0 16,-1-1 0-16,2 0 56 0,3 0-56 15,0 0 56-15,4 1-48 0,0-1 0 0,1 0 40 16,-6 0-48-16,6 3-48 15,-5 1 48 1,-1 2 0-16,2-3 0 16,-1 4-8-16,-4 3-8 15,4-4 16-15,-4 1 0 0,4 3 0 32,0-4 16-32,0 1-16 15,4 2-8 1,-3 1 0-16,2 0 8 0,-3-4 0 15,1 7 0-15,2-3-56 16,-6 3 56-16,7-4 8 0,-5 1 0 16,2 0-8-16,3-4 8 15,-3 1-8 1,2-1 56-16,2 1-48 0,-2 0 56 16,-3-1-64-16,5 1 48 15,-2-4 72-15,2 3-40 0,2 1-72 16,-2-4 32-16,3 4-32 15,-4-1 24-15,4 1-32 16,0 0-8-16,-4 2 0 16,4-2 0-1,0 2-8-15,0 1 8 16,-4 3-32-16,1 0 40 16,-2 0 8-16,1 0 0 0,0-1 0 15,0 1-8-15,4 0 16 31,-3-3-16-31,2-1 8 0,6 1 72 0,-6 0-80 0,5-3 0 16,-3 2 0-16,3 1 8 16,-4 3 0-16,0 0 72 0,-1-1-72 15,-2 5 168-15,3-1-64 32,-4-4-32-32,5 5 64 0,2-5-136 31,-3-2 0-31,8 0-8 15,-3 0 0-15,-2 2 8 0,1-2-8 0,1 6-8 16,-1-3 0-16,-1 3 8 16,1 0-24-16,1 4 24 15,-1 2 0-15,-1 0 40 16,5 1-40 0,-3-1-104-16,3-3 104 0,0 0 0 0,-1 1 0 15,1 2 0-15,0-6 8 16,1 3 64-16,-1-3-72 31,0 4 8-31,0-5 56 0,-5 5-56 16,9-4 40-16,-7 0-40 15,7 0 0-15,-4 0 88 0,0 0-96 0,0 0 0 0,0 4 168 16,0-5-112-16,-1 1-40 31,2 1 64-31,-1-1-24 16,4-4 8-16,0 1-64 0,0-3 0 15,0 0 64-15,0 0-64 0,0-4 0 32,0 4 0-32,0 2 0 0,0 2 0 15,0-2 0-15,0 7 8 16,0-2-8-16,0-1 0 16,4 3 0-1,-1 0 0-15,2-3-8 16,-1 0 0-16,0 0 8 0,0-3 0 15,0 0 24-15,-4 0-24 0,4-4-8 32,-1 8 8-32,1-1 0 0,1 3 0 15,3 0 0-15,-4 0 0 16,3 1 40-16,-3-1-40 0,5-3 0 16,-1 3-8-16,-1 0 8 15,1 0 0-15,1 1 0 31,-1-1 0-31,-1 0 8 16,6 4 48-16,-5-4-56 0,3 0 48 16,6 3-40-16,-2 1-8 15,1-1 16-15,4 4-16 0,0-1 56 16,-4 4-56-16,7-4 0 16,-2 1 0-16,-1 0-8 0,-1-4 8 15,5 1 0 1,-3-1 8-16,2-3 88 15,-3 0-96-15,0 0 0 16,0-2 8-16,0-1 0 0,0-3-8 16,3 3 8 15,-2-4-8-31,3 2 48 0,0 1-48 16,-1-1 0-16,1 1 8 15,0 1-8-15,0-6 8 16,1 3 8-16,-2 0-8 0,1-4 48 15,0 5-56-15,-4-5 0 32,3 1 0-32,-2-1 0 0,3 5 8 0,0-5 0 0,3 1 8 15,5-1 72-15,-4 4-88 16,3-6 8-16,-3 3 48 0,4-4-56 16,0-2 16-16,5 2 40 15,-5-3-40-15,3 1 96 0,1-1-112 31,-4-2 8-31,0 1-8 0,-4 2 0 16,0-1 8-16,0 1 40 16,4-7-40-16,-1 3 0 0,1 0 0 15,8-3-8 1,-5 0 96-16,6 0-88 16,-1 0 32-16,-5 0-32 0,1 0 0 31,-4 0 0-31,3 3-8 15,-3-3 0-15,5 0 72 0,-1 0-72 16,-1 0 0-16,5-3 8 31,-4-3 0-31,0-1 0 0,0 1 0 0,-4-1-8 16,-4 2 48-16,4-5-40 16,-4 0 56-16,-1 0-48 0,6 1-8 0,-2-4 8 15,5 1-16-15,0-1 8 16,-4 3 40-16,3-2-48 0,1-1 0 31,-4 1 8-31,4-1-8 16,0-3 0-16,0 3 0 15,0-3 8 1,-5 0 32-16,1 1-40 0,-4-2 0 16,0 2-8-1,-4-1 8-15,3 0-8 16,1 0 8-16,0 3 0 0,0-5 64 15,8-1-64-15,-4-4-8 16,5-6 8-16,2 7-8 16,-3-6 8-16,-1 2 0 0,-3-2 0 15,4 2 16-15,-8 1-16 0,4 0 0 32,0-4 56-32,-4 1-48 15,-4-1 0-15,0 0-8 0,0 1 8 16,-5-1 80-16,2 1-88 0,-1-4 0 15,-1 0 57-15,1-3-57 0,0 3 0 0,0-3 0 32,4 3 0-32,-8 4 56 15,4-1-56-15,-4 1 0 16,0 0 8-16,-5 2 0 0,2-5 40 16,2 1 16-16,-2-1 168 31,-2-4-80-16,6 0-72-15,-2-3-72 0,2 0 40 16,-2 0-40-16,-2 0 0 0,-2 0 0 16,1 6 0-16,-4 0 112 15,-4 0-112-15,4 4 64 0,-4-4 72 32,0 0-136-32,0-6 40 0,4 0-48 15,0 0 0-15,-4 0 72 16,0 0-72-16,0 0 0 0,-4 0 104 15,0 3-104-15,0 0 96 0,0 0 16 16,0 0 16-16,0 3 0 16,0 1-56-16,0 2 16 31,-4 4 128-31,-4-4-112 16,4 0-56-16,0 1-48 15,-4 3 0-15,4-1 56 0,-4-3-56 16,4 4 0-16,-4-1 8 31,-4 1 0-31,4 3 40 0,0 3-40 16,1-4 0-16,2 1 64 0,-3 3-64 0,-3 0 0 15,2 0 24-15,1-3-32 16,0 6 0-16,-3-3 8 0,2 3-8 16,-2-3 0-16,-1 3 0 31,-1 0-16-31,2 1 16 15,-2-1 0 1,2 3-8-16,-1 1 8 16,-4-1 0-16,4 3 0 0,-4-6 0 0,0 3-16 15,0-2 16-15,1-1 0 16,-2 3-8 0,-3-3 8-1,-3 0-72-15,-1 0 64 0,-4 1 8 16,0-1-48-16,0 3 48 0,4 1 0 0,-3-1-8 15,2 3 8-15,-3-3-8 32,8 4-40-32,-4-1 32 15,1 4 16-15,3-4-48 0,-1 4 48 16,2 0 0-16,-1 0-8 16,0-1 8-16,-4 1-72 0,0-1 24 0,0 1 48 0,-4 0 0 31,0 3 0-31,-4-4-56 15,-3 1 48-15,3 2-56 16,0 1 64-16,0-3 0 0,4 3-8 16,0-4 8-16,4 4-8 0,5-3 0 31,-2 0 8-31,1 3-8 0,1-4 8 16,-5 1 0-1,3 2 0 1,-2-2 0-16,-5 6 0 0,0-6-72 15,0 3 64-15,0 0 16 16,4 3-8-16,5-4 0 0,-1 1 0 16,3 0 0-1,-2 0 0-15,3 3 0 16,-9-4 0-16,-1 2 0 0,-2-2-8 16,-4 4 0-16,-5-3 0 15,5 3 8-15,0 0 0 0,0 0 0 16,1 0 0-16,8 0 0 31,-5 0-8-31,0 0 0 16,0 0-40-16,-4 0 48 15,-4 3 0-15,-5 3-16 0,-2 1 8 16,-5 3 8-16,-8-4-8 16,-3 3 8-16,-6 4-8 0,2 0 0 15,-9-1-64-15,-12 4-72 16,-11 7 136-1,12-4-360-15,3 3 56 0,0 6-112 16,-3 14-129-16,-25 21-391 16,-3 13-568-16,6 1-977 0,34-20-1383 15,27-16-1153-15</inkml:trace>
  <inkml:trace contextRef="#ctx0" brushRef="#br0" timeOffset="115934.76">7490 12900 1400 0,'0'0'2840'0,"0"0"-1711"16,0 0-425-16,0-13-192 0,0 10-120 16,-4-3 56-16,4 3-64 15,0-1 40-15,0 1-136 0,-4 0 296 16,0 0-63-16,4 3-9 16,-4 0-88-1,4 0-200-15,-3 0-96 0,-6 0-128 16,1 3-88-16,0 3 16 15,1 3-8 1,2 4 32-16,1 0-80 0,0 0-128 31,4 0 80-31,0-4-136 16,4 1-89-16,5-4 41 0,2-3-56 16,1-3-296-16,8 0-152 15,-5 0 0-15,2-9-88 16,3-1-569-16,-8-6 865 0,-5 0 224 15,-7 0 400-15,0 1 32 16,0-1 888-16,-11 0 104 16,-2 3-103-16,-2 3-241 0,3 4-32 15,0 3-40-15,-4 3-208 16,8 0-160-16,-4 0-128 16,4 3-72-1,1 7 8-15,-2-1-16 16,1 1 0-1,1-1 48-15,3 1-48 0,-1 0-8 16,5-5-144-16,-4 5-136 16,4-3-176-16,0-1-712 15,0-3-1225-15</inkml:trace>
  <inkml:trace contextRef="#ctx0" brushRef="#br0" timeOffset="121696.68">7562 12878 40 0,'0'0'1160'16,"0"0"-592"-1,0 0-224-15,0 0-64 0,0 0-16 16,0 0-48-16,0 0-72 16,0 0 128-16,0 0 120 15,0 0 96-15,0 0-64 0,0 0 9 16,0 0-17 15,0 0-24-31,0 0-104 0,0 0 0 16,0 0-48-16,0 0 8 15,0 0-80-15,0 0-88 16,-9 0-72-16,6 2-8 0,-1 2 8 16,-4-4-8-16,8 3 0 15,-4 0 0-15,-1-3 48 16,5 0-48-16,0 0 8 15,0 0 16-15,0 0-16 0,0 0 72 16,0 0 24-16,0 0 32 0,0 0 120 16,0 0 0-16,0 0-72 31,0 0-48-31,0 0-64 0,0 0 56 16,0 0-80-16,0 0-40 0,0 0 32 15,0 0 224-15,5 0-168 16,3-3 32-16,0 0-40 0,-1-3 33 15,6-1-121-15,-2-2-57 0,6-1 57 47,2-3 8-47,1 1-8 0,1-4-64 16,-2 0-64-16,-3 0-16 16,4-3 144-16,-8 3 128 0,4 0 16 15,-4 3-96-15,-4 4-48 16,0-4 57-16,4 4-49 31,-4-1-8-31,3-2 96 0,2-1-96 0,2 0-56 0,2 0 48 16,-6 1-16-16,6-1 24 15,-2 4 16-15,-2-4-8 0,-2 6 96 32,1-2-96-32,1 3 88 15,-6-4-88-15,9 4 0 0,-4-4-8 16,4-3 56-1,4 4-48-15,-4-4 8 16,4 0-16-16,0 4 0 0,-5-4 96 16,2 1-88-1,-2 2 96 1,2-3 24-16,-6 4-112 0,2-1-16 16,-6 1 56-16,5 0 16 0,1 2-40 15,-2 1-32-15,6-4-8 0,-2 1 0 16,-2-1 0-16,2 1-8 15,1 2 16-15,-4-2 64 32,3 2-64-32,-2 1 0 0,-2-3 0 15,6 2-32-15,-6 1 32 0,6-4 0 16,2 4 0 0,-2-4 16-16,-2 4-16 0,-2-3 0 31,6-1 24-31,-7 3 48 15,-4 2 32-15,4-2 8 0,-7 1 136 16,2 2 272-16,-3 1-48 16,0-3-200-16,4 0-168 0,0-1-96 15,8-2 0-15,-5-1-8 16,10 1-64 0,-5-1 56-16,-4 1 8 0,4 2 0 15,-8-2 8-15,3 2 56 0,-3 1-48 16,1 0-8-16,-2-4 0 15,5 4-8-15,1-4-40 0,-2 1 40 16,6-1-8-16,-6 1-24 31,6-1 32-31,-6 0 56 0,-3 1-48 16,0 3 72-16,0-1-72 0,-4 4-8 16,4-3 0-16,-4 0 8 0,0 2-8 15,-1-2 16 16,2 3-8-31,3-4-8 16,0-2-24-16,-1 3-24 0,6-4 40 16,-5 3 16-16,-1 2-8 15,2-2 0-15,-1 1 8 0,-1-1 48 16,5 4-56-16,-3-3-48 16,-2-1 48-16,1 1 0 15,-4 3 0-15,5 0-48 16,-9-1-72-16,4 4 120 0,-4-2 0 15,0 2 8-15,3 0 104 16,-3 0-104-16,0 0 0 0,4 0-8 16,0-4-144-16,0 1 56 47,9-3 80-47,-2-1 16 0,6 1-8 15,-6-3 0-15,6 2 0 16,-6 1 0-16,-3-1 8 0,0 1 0 0,0 0 64 15,-4 3-24 1,0-1 40 0,0 1-80-16,0 0-8 15,-1-3 0-15,1 3 0 0,5-1-8 0,-5 1 0 16,0 0-72-16,0 0 80 0,-4 3 0 16,3-3 16-16,-3 3 48 31,0 0-56-31,0 0 0 15,0 0-8-15,0 0-168 0,4-4-240 16,5-2-984-16,-1 0-537 0,7-4 81 0,-2-2 416 16,-6 2-905-16,1-3-390 15</inkml:trace>
  <inkml:trace contextRef="#ctx0" brushRef="#br0" timeOffset="123183.24">7522 12868 288 0,'0'0'704'0,"0"0"-232"0,0 0-136 16,0 0 24-16,0 0-144 0,0 7-88 15,0-7-128-15,0 3-8 16,0-3 8-16,0 0 0 0,0 0 88 16,0 0 248-1,0 0 128 1,0 0 32-16,0 0 80 16,0 0 233-16,-4 0 287 15,4 0-32-15,0 0-160 16,-4 0-536-16,0 0-56 0,0-3 57 31,-5-1-9-31,6-5-216 16,-5 2 152-16,-4-2-48 0,4-1 304 15,-4-3-144-15,-3-2-48 0,2 2 24 0,2-3-264 16,-6-3-32-16,6 0 144 16,-2 0-144-1,-2-3-32-15,3 0 48 16,-1-1-96-16,2 1 184 15,-2 3-128-15,2 0-64 0,-6 0 88 32,6 3-88-32,-1 0 8 15,0 0 72-15,-4 0-8 0,4 4-64 0,0-1-8 16,-3 0 0 0,-2 1 8-1,1-4-8-15,0 3 0 0,0-3 16 16,1 0 32-16,3 1-40 15,-4-2 48-15,4 2-8 0,-4-4 56 0,4 3-96 32,-4-3 40-32,4-1-40 15,-1 2 56-15,2 2 56 0,-4 0 65 16,-2 0-177-16,6 0 56 16,-2 3-64-16,1 1 16 15,0 2-8-15,0-3 48 0,-3 1 24 0,-2-1-80 0,6-3 8 31,-6 4 128-31,6-5-128 16,-6 2 48-16,6 2 8 0,-6 0-56 16,6-3 0-16,-1 1 0 15,-4 2-8-15,-1-3 80 0,6 0-80 16,-4-3 0 0,-2 0 0-1,2 3 0 1,2-3 8-16,-2 7-8 0,2-1 8 15,2-3 56-15,3 10-64 16,-1-4-8-16,5 7 0 16,0-4 8-16,1 4 0 15,-1 0-8-15,4 0 8 16,-4 3-8-16,0-3-32 16,-1 0-64-16,5 3 56 0,-4-4-64 15,4 4 8-15,0 0-136 16,0 0-321-16,0 0-191 0,0 0-528 15,0 0-881-15,0 10-615 32,0 2 895-32</inkml:trace>
  <inkml:trace contextRef="#ctx0" brushRef="#br0" timeOffset="124547.47">7426 12947 360 0,'0'0'1512'32,"0"0"-864"-32,0 0-384 15,0 0 216-15,0 0 208 16,0 0-32-16,-60 29-311 0,49-23 23 15,-6 7 64-15,2-7 176 16,-2 4 88-16,2 2-168 0,-1-2-72 16,-4 0-40-16,-4 2-24 15,4 1-104-15,-4 3-112 16,1 0-47-16,-5 0-121 16,-4 2 144-16,0 2 88 0,0 2-88 15,-5 0 32-15,6-3 40 0,-1 4-64 31,0-5-16-31,9 2-80 16,-5-1-48 0,4 0 96-16,0 3 16 15,-4-6 56-15,0 3 8 0,0 0-24 16,5 0-24-16,-5 0-136 16,3 0 40-16,1-3-40 0,4 0 56 15,1 3-64 1,-5-3 0-16,-4 0 8 15,0-1 72-15,0 4-80 0,0-3 8 16,1-3 0-16,-1 3 0 16,7-4 0-16,1 1 0 0,1 0 0 15,2 0 24-15,-7 0-32 32,9 2 0-32,-9 1 0 0,0 7 0 15,0-5-8-15,-3 1 0 0,6 1 8 0,-3-1 48 16,9-3-48-16,-2-4 0 31,6-2-16-31,3-4 16 0,3 0 0 16,-3 1-8-16,1 2 8 15,-1 1 0-15,-5-1 0 0,2 4 0 16,-6 0 0 0,6 0 8-16,-6-1-8 15,6-2 0-15,3-4-152 16,4-3-248-16,4 1-512 15,0-4-305-15,12 0-407 16,4-10 392-16,4-6-1649 16</inkml:trace>
  <inkml:trace contextRef="#ctx0" brushRef="#br0" timeOffset="125918.39">7478 12916 1464 0,'0'0'592'15,"0"0"-224"-15,0 0 352 0,0 0 128 16,0 0 41-16,0-4-81 15,0 4-120-15,0 0-88 0,0 0-160 0,0 0-24 16,0 0-152-16,0 0-136 31,0 0-128-31,0 0 0 0,0 0-88 16,0 0-8-16,0 4-40 16,0 5 136-16,8 4 72 0,3 3-64 15,2 3 96-15,2 3-56 16,-2 4-48-16,2-4 0 31,6 6 8-31,-6-2 0 16,5-1 0-16,5 0 72 0,-1 4-24 15,4-4 64-15,-1 1-112 16,-3-4 88-16,-4 4-96 0,0-8 0 16,-4 1 48-16,-5-3-40 15,2 3 0-15,-2-2 0 0,6-2-8 16,-2 4 160-1,6 0-8-15,-1 4-8 16,3 2-24-16,-3 0-64 0,4 4 16 16,1-4-72-16,-6 4 8 15,1-4 32 1,-5 0-32-16,-2 1-8 0,2-4 9 16,2 1 7-16,-2-1-16 15,2-3 0-15,-2 3 8 0,5-3 120 16,5 0-24-16,-1 3 24 15,-1-3 0-15,-3-3-128 32,0 3 0-32,-4-3 8 15,-5-3 0-15,6 3 40 0,-10-3-48 16,1-4 8-16,1 0-8 16,-1 1 0-16,-1-1 8 0,2-2 0 15,-1-1-8-15,-1 4 8 16,-3-4-8-16,4 0 0 15,-3 4 8-15,-1 0-8 16,0-4 0-16,3 3 8 16,-3-2-8-16,0-1 8 15,-4 4-8-15,4-4 0 0,1 4 0 16,-1-4 0-16,-4 0 0 16,3-3 0-16,1 1 0 31,-4-1-8-31,0-3-360 15,0 0-353-15,0 0-295 16,0 0-1064-16,-7-7-3521 0</inkml:trace>
  <inkml:trace contextRef="#ctx0" brushRef="#br1" timeOffset="145180.84">7658 13027 160 0,'0'0'376'0,"0"0"-232"16,0 0 192-16,0 0 320 0,0 0 128 16,0 0-96-16,0 0-128 15,0 0 8-15,0 0 41 32,0 0 135-32,0 0 16 15,4-4-368-15,-1 2-264 16,1-2 80-16,4 1 80 0,-8 0 24 15,9 0-104-15,-5 3-128 16,3-7-16-16,1 4-64 0,0 0 16 31,4-3 32-31,-4 3-48 0,0-1 0 0,0-2 0 16,0 3 8-16,0-4-8 16,-1 4 64-16,2 0-56 0,-1 0-8 15,3-3-80-15,-2 2 80 16,3-2 40-16,-5-1-40 0,6 5 0 31,-5-5 0-31,-1 1 16 0,5 3 80 16,-7-4 8-16,3 1 40 0,3 0 8 15,-2-1 32-15,-1 1-56 16,3 0-128-16,2 3 40 31,-2-4-40-31,1 1 56 0,-3 2-56 16,2-2 0-1,1 0-64-15,-4-1 64 0,4 1 72 16,-4 0-64-16,0 0 80 16,4-1-72-16,-8 1 40 15,3-1-48-15,-3 4 0 0,1 0 0 32,-1 0 0-32,4-3-8 15,-1 2-8-15,1-2-48 0,5-1 48 0,-2 1-48 0,2 0 40 16,-2 0-80-16,1-4 96 31,1 7 56-31,-2-7 0 16,2 7-8-16,-6-3-40 0,1 2 8 15,0 1-16-15,-3-3 8 0,2 3 48 16,1-3-40 0,4-1-8-16,-4 1 8 15,4 0-16 1,-4-1 8-1,4 1 73-15,-4-1-73 0,0 1 0 16,-5 3 48-16,1 0-56 16,1 0 48-16,3-4-48 0,-4 4 104 0,0 0-104 15,3-4 0-15,2 1 0 32,-1 0 0-32,3-4-80 0,2 7 80 15,-5-6 0-15,3 2 0 16,2 1 0-16,2-1-8 0,-2-2 8 15,-2 3 0-15,1-1 0 16,4-2 0-16,0 3 0 31,0-4-16-31,-4 0 16 16,4 7 0-16,-8-3 16 0,3 0-16 16,-2 2 8-16,-5 1 8 0,0 0-8 15,3 0-8-15,6-1 0 16,-5-2-8-16,3 0 8 15,2 0 0 1,2-4 0-16,-2 4 0 0,-2-1 0 16,-3 4 56-16,-4-3-48 15,1 6 0-15,-5-3 48 0,0 3-56 16,0 0 0-16,0 0-64 0,0 0-241 31,0 0-39-31,0 0-16 0,0 0 184 16,0 0-264-16,0 0-296 15,0 0-664-15,-13 3-113 0,2 3 1 16,-2 1-440-16</inkml:trace>
  <inkml:trace contextRef="#ctx0" brushRef="#br1" timeOffset="145835.87">8410 12455 1640 0,'0'0'2560'16,"0"0"-1231"-16,0 0-425 0,0 0-16 31,0 0-24-31,0 0-216 15,0 0-240-15,0 0-95 0,0 0 39 32,0 0-40-32,0 0-72 0,0 0-112 15,0-3-56-15,4 3-64 16,-4 0 0-16,4-3 8 31,0 3-16-31,5 0-8 0,-2-3 0 0,10 0-48 16,-2 3 48-16,5-4 8 15,4 1 0-15,3 0 8 0,1 0 0 0,4 0 0 16,-4-1-8-16,-4 2 0 16,-7-2 0-16,-6 1 0 0,-3 0 8 31,-4 3 56-31,-4 0-48 16,0 0 40-16,0 0-8 0,0 0-24 15,4 0-24-15,-4 0-8 0,0 0-8 16,5 0 16-1,-5 0-48-15,0 0 40 16,4 0-72-16,-4 0 0 0,0 0 0 16,0 0 80-16,0 0-8 15,0 0-40-15,0 0-80 0,0 3-32 32,0 10 104-32,0 9 56 31,0 3 232-31,-13 10 112 0,1 3-56 15,1 4-120-15,-6-4-104 0,1 6 16 16,1-6-80-16,3 0-16 0,3-6-624 16,5-7-560-16,4-6-761 15,0-12-2504-15</inkml:trace>
  <inkml:trace contextRef="#ctx0" brushRef="#br1" timeOffset="146985.1">8494 12204 288 0,'0'0'2208'0,"0"0"-1624"16,0 0-176 0,0 0 552-16,0 0 369 0,-4-25-561 15,4 22-64-15,0 0-80 32,0 3-64-32,0 0-192 0,0 0-64 15,0 0 73-15,0 0 135 16,0 0 72-16,0 0-64 15,0 0-176-15,0 0-96 0,0 0-176 0,0 0-72 0,0 0-8 32,0 0-120-32,0 0-32 15,0 6-64-15,0 6 224 0,-3 5 16 16,3 1 72-16,-5 2-40 16,5-1-32-16,0-6 0 0,0-4-16 31,-4-3 8-31,4-2-8 15,0-1 0 1,0-3-200-16,0 0-168 0,0 0-8 16,0 0 208-16,0 0 168 15,0 0 56-15,0 0 0 16,0-13-56-16,0-3-80 0,0-6 8 16,0-4 72-16,4-2-64 0,1-1-288 0,-2 7 240 31,-3 6 112-31,0 7 0 15,0 2 232-15,0 4 32 16,0 3 0-16,0 0-144 0,0 0-120 16,0 0 0-16,0 0-112 15,0 0 40-15,0 0-64 16,0 6-112-16,0 7 248 0,-3 3 56 16,-6 6 56-16,5 7 40 15,-4-3-80-15,4 2 32 0,1-3-48 16,-1-2-56-16,4-1 40 31,0-6-40-15,0-4 0-16,0-2 8 0,0-7 8 15,0 0-8-15,0-3-8 16,0 0-72-16,0 0-184 16,0 0-160-16,0-3-329 0,0-7-815 15,0-2-3705-15</inkml:trace>
  <inkml:trace contextRef="#ctx0" brushRef="#br1" timeOffset="151165.22">7179 14214 4536 0,'0'0'2529'0,"0"0"-1689"15,0 0-304-15,0 0-136 16,-8-6-104-16,8 6-296 0,0 0-176 31,0-3 176-31,0 3 144 16,0 0 289-16,0 0 199 15,0 0 272-15,-3 0-184 0,3 0-80 0,0 0-168 0,-4 0-184 16,-1 0-288-16,1 3-64 16,-4 0-40-16,8 0-64 0,0-3-328 31,0 0-264-31,0 4 16 16,8-4 344-16,5 0 168 0,2 0-248 15,-2 0-193 1,2-4 377-16,-2-5-608 15,-10 2 904-15,1-2 56 16,-4-1-56 0,0 1 160-16,0-1-136 15,-12 1 280-15,-4 5-24 0,0 1-144 16,0 3 0-16,4 0 72 0,-4 3-40 16,9 7-160-16,-2-1-8 0,5 4 0 31,4-3-8-31,0-1-40 15,0-2 32-15,9-1 16 16,2-3 48-16,5-3-48 0,-7 0-24 0,2 0 24 16,-3 0 0-16,1-9 105 15,-9 2 39 1,0-2-144-16,0 6 120 0,0-4-40 31,0 7 184-31,-9 0-168 16,5 0-88-16,-4 0-8 0,4 0-40 15,4 10-40-15,0-1-32 16,0-2 16-16,0-1 88 0,0-3-88 16,12-3 24-1,-8 0-64-15,5 0 56 16,-2-3 80-16,-3-10 232 0,0 1-224 16,-4 2 96-16,0 0-104 0,0 4-184 15,-8 6 184-15,1 0-217 16,7 4-1095-1,0 8-984-15,0-2-3440 0</inkml:trace>
  <inkml:trace contextRef="#ctx0" brushRef="#br1" timeOffset="153803.29">7474 12932 96 0,'0'0'1824'0,"0"0"-848"15,0 0-440-15,0 0 72 0,0 0 145 16,0 0-225-16,0 0-72 31,0 0 40-31,0 0-96 0,0 0-144 16,0 0-152-16,0 0-48 16,0 0-48-16,0 0-8 0,0 0-48 0,0 0-8 15,0 0-8-15,0 0 48 16,-3 0-32-1,-2 0 48 1,5 6 0-16,-4 0 8 0,0-3-8 16,0 7 16-16,0-4 48 0,0 4-56 15,1 3 0 1,-1-4 0-16,4 7 0 16,-5-4 8-16,1 5-16 15,0-2 56-15,0 1-40 0,0-3 48 31,1 3-56-31,3-4 8 16,-4-2-8-16,4 2 64 0,-5-2-72 0,5 0 72 16,-4-1-64-16,4 1 48 0,0-4-40 31,-4 1-8-31,4-1 8 0,-4 3 64 16,0 1 24-16,1 2-40 15,3 1-56-15,-4 0 40 16,0 0-48-16,-1-4 16 0,5 1-16 15,0-1 0 1,0-2 0 0,-4 2 8-1,4-3 8-15,-4 4-16 0,0 0 16 0,4-1-8 16,-3 4-8-16,3-3 8 16,-4-5 0-16,0 5 0 15,4-3-8-15,0-1 0 0,-4 0 0 16,4 1-8-16,0-1 0 0,0-3 8 31,0 4 0-31,0-5 0 16,-5 5 0-16,5-4 0 0,-4 4 16 15,4-1-16-15,-4 0 8 0,1 4 0 16,3-1-8 15,-4 1 0-31,4-1 0 0,0-2-16 16,-4 2 16-16,4-6 0 15,0 4 0-15,0-4 0 16,0 3-8-16,-4 1 8 16,4-1 0-16,-4 0 0 0,-1 1 8 31,5-1-8-31,-4 1 0 0,4-1 8 0,-3 0-8 16,3 0 0-16,-4 4 0 15,0-4-8-15,4 1 8 0,0 2 0 16,-4-2-8-16,4-1 8 0,-4 0-8 15,4 1 8-15,0-1 0 16,0 0 0 0,0 0 8-16,-5 4 0 15,5-3-8-15,-4 2 0 16,4 1 0-16,-3-1 8 0,3-3-8 16,0 1-8-16,-4-1 8 15,4 4 0 1,-4-4 0-16,0 3 0 0,4 1-8 15,-4-3 8 1,4-1 0-16,0 3-64 16,0-2 64-16,0-1 0 0,0-3-16 15,0 3 8-15,0 1-72 32,-4-4 72-32,4 7 8 0,0-4-48 15,0 3 40-15,-5-2 8 16,2 2 0-16,3 1 0 0,0-1 0 0,0-3 0 15,0 1 0-15,0-1 0 0,-4 1 0 32,4-1 0-32,0 0-8 15,0 1 8-15,0-1 0 0,-4 1 0 16,4-1-8-16,0 0 16 31,0 0-8-31,0 1 0 0,0-1 0 16,0 0 0-16,-4-2 8 15,4-1-16 1,0 0 16-16,0 0-8 0,0 0 0 16,0 1 0-16,0-1 8 15,-4-3-16-15,4 3 16 16,0 0-8-16,-4 0 8 0,4 4 8 0,-3-4-16 31,3 3 8-31,-5-2-8 0,5-1 0 16,0-1-8-16,0 2 8 15,0-1-8-15,0 0-32 16,0 0 40-16,0 1 8 0,0 2 0 16,-4-3 0-16,4 3-8 0,-4 1 40 0,4-4-32 15,0 0-16 1,0 0 0-16,0 1 0 16,0-4-96-16,0 0 96 15,0 0-48-15,0 0 48 16,0 0 0-16,0 0 8 0,0 0 8 47,0 0-8-47,0 0 8 0,0 0 16 0,0 0-16 15,0 0 8-15,0 0-8 16,0 0 8-16,0 0-16 16,0 0 8-16,0 0-8 0,0 2-8 15,-4-2 8 1,4 4 0-16,-4-1 0 0,4 0 0 15,0-3-280-15,0 3-504 16,0-3-336-16,0 0-1425 0</inkml:trace>
  <inkml:trace contextRef="#ctx0" brushRef="#br1" timeOffset="165222.6">7705 11922 11722 0,'0'-10'2056'16,"0"7"-1279"-16,0 0-497 15,0 0-208-15,0 3 16 0,0 0 256 16,0 0-344-16,0 0-240 31,0 0-544-31,0 0-417 0,-8 6-895 0,-3 10-1201 16,-10-4-728-16</inkml:trace>
  <inkml:trace contextRef="#ctx0" brushRef="#br1" timeOffset="165639">6586 12522 9297 0,'0'0'2569'16,"0"0"-1281"-16,0 0-760 16,0 0-312-1,0 0 209-15,0 0 31 0,0 0-456 16,0 0-328 0,0 0-441-16,0 0-751 15,0 6-936-15,-13 7-1657 31,2-4-784-31</inkml:trace>
  <inkml:trace contextRef="#ctx0" brushRef="#br1" timeOffset="166193.17">6335 12925 8905 0,'0'0'2049'32,"0"0"-705"-17,0 0-552-15,0 0-368 16,0 0-120-16,0 0-144 15,0-35-160-15,0 35-568 0,0 0-712 16,0 3-672 0,0 13-921-16,-9-3 112 15</inkml:trace>
  <inkml:trace contextRef="#ctx0" brushRef="#br1" timeOffset="166656.81">6749 13989 9353 0,'0'0'2417'16,"0"0"-1505"0,0 0-528-16,0 0-136 0,0 0-120 15,0 0-128-15,0 0-160 0,-21 0-1136 31,21 0-1184-31,-3 0-1921 16</inkml:trace>
  <inkml:trace contextRef="#ctx0" brushRef="#br1" timeOffset="167042.1">7686 14068 10282 0,'0'0'2416'31,"0"0"-1680"-15,0 0-736-16,0 0-144 0,0 0 136 15,0 0-248-15,0 0-1344 0,0 0-1361 16,0 0-2480-16</inkml:trace>
  <inkml:trace contextRef="#ctx0" brushRef="#br1" timeOffset="167411.94">8753 13471 8185 0,'0'0'4113'0,"0"0"-2961"16,0 0-976-1,0 0-176-15,0 0 0 16,0 0-232-16,0 0-712 15,0 0-1304-15,0 0-1809 0</inkml:trace>
  <inkml:trace contextRef="#ctx0" brushRef="#br1" timeOffset="167797.45">7542 13655 9514 0,'0'0'2096'16,"0"0"-1272"-16,0 0-600 0,0 0-16 15,0 0 240-15,11-28-216 16,-7 24-232-16,-4 4-760 0,0-6-600 15,-7 3-504 17,-9 0-4570-32</inkml:trace>
  <inkml:trace contextRef="#ctx0" brushRef="#br1" timeOffset="168098.18">6646 13554 7433 0,'0'0'2313'0,"0"0"-1305"0,0 0-416 16,0 0-96-16,0 0-96 15,0 0-400 1,0 0-448-16,0 0-1576 16,-13-13-3858-16</inkml:trace>
  <inkml:trace contextRef="#ctx0" brushRef="#br1" timeOffset="168498.99">7016 12801 8433 0,'0'0'2161'15,"0"0"-1233"-15,0 0-640 0,0 0 16 16,0 0 80 0,0 0-384-16,0 0-168 0,0-6-1256 0,0-3-529 0,0-1-2768 15</inkml:trace>
  <inkml:trace contextRef="#ctx0" brushRef="#br1" timeOffset="168761.97">7506 11957 8121 0,'0'0'1273'0,"0"0"-729"0,0 0-544 15,0 0-264-15,0 0 256 16,0 0-1057-16,0 0 593 0,0 0-1128 15,0 0-849-15</inkml:trace>
  <inkml:trace contextRef="#ctx0" brushRef="#br1" timeOffset="169031.46">6649 12068 6913 0,'0'0'1456'16,"0"0"-552"-16,0 0-559 15,0 0-137 1,0 0 120-16,0 0-128 15,-7-13-200-15,3 13-1009 16,-1 0-1863-16,-7 10-1769 0</inkml:trace>
  <inkml:trace contextRef="#ctx0" brushRef="#br1" timeOffset="169247.56">6215 12544 3792 0,'0'0'4089'16,"0"0"-2945"-16,0 0-647 15,0 0 47-15,0 0 304 16,0 0-232-16,0 0-616 16,0 0-280-1,0 0-1504-15,0 0-1153 16</inkml:trace>
  <inkml:trace contextRef="#ctx0" brushRef="#br1" timeOffset="170535.24">7933 12017 5089 0,'0'0'4705'0,"0"0"-3649"16,0 0-312-16,0 0-464 16,0 0-152-16,0 0 80 0,0 0-208 31,0-26-224-31,0 26-1080 0,0 4-585 15,-5 2-815-15,-7 7 391 16</inkml:trace>
  <inkml:trace contextRef="#ctx0" brushRef="#br1" timeOffset="170767.22">7474 12328 784 0,'0'0'9186'16,"0"0"-7482"-16,0 0-1400 0,0 0-304 0,0 0-80 16,0 0 72-16,0 0-288 15,0 0-2025-15,0 4-2247 0,0-4-136 16</inkml:trace>
  <inkml:trace contextRef="#ctx0" brushRef="#br1" timeOffset="171221.37">8152 11823 7481 0,'0'0'1496'16,"0"0"-735"-16,0 0-449 0,0 0-312 15,0 0-376-15,0 0-9 16,0 0-855 0,-9-38-1552-16</inkml:trace>
  <inkml:trace contextRef="#ctx0" brushRef="#br1" timeOffset="171453.1">7370 11732 8545 0,'0'0'1217'0,"0"0"-1217"16,0 0-168-16,0 0-1265 15,0 0-599-15,0 0-1897 0</inkml:trace>
  <inkml:trace contextRef="#ctx0" brushRef="#br1" timeOffset="171638.11">7008 11991 6545 0,'0'0'1592'0,"0"0"-720"0,0 0-872 16,0 0-464-16,0 0-1800 0</inkml:trace>
  <inkml:trace contextRef="#ctx0" brushRef="#br1" timeOffset="173844.11">12936 11563 120 0,'0'0'2696'0,"0"0"-1576"16,0 0-528-16,-24-89 217 15,17 63 703-15,3 1 160 0,0 3 369 0,0 3 7 0,-1 3-287 31,1 4-265-31,4 2-376 16,0 7-336-16,0-1-128 0,0 4-303 16,0 0-289-16,0 0-64 15,0 7-241-15,0 25-111 0,0 35 112 16,0 34 240-16,13 13 32 16,-1-3-24-1,4-9 0-15,-1-16 40 0,-7-17-40 16,5-8-8-16,-10-20-176 15,1-6-240-15,0 6-120 0,-4-2-184 16,0-2-216-16,0-8-481 0,0-6-623 31,-15-17-408-31,-2-6-777 0,6 0-2072 16</inkml:trace>
  <inkml:trace contextRef="#ctx0" brushRef="#br1" timeOffset="174191.78">12781 11474 6665 0,'0'0'1048'0,"0"0"224"16,0-82-599-16,0 47-81 0,12 6 312 16,8 1-296-16,8 2-376 31,15 0-232-16,6 8-16-15,10 2-64 0,1 6 72 16,0 10-48-16,-9 0-24 16,-10 22 16-16,-13 7-40 0,-9 12 0 15,-15 10-24-15,-4 6 80 0,-19 7 48 16,-13 3 48-16,-13-4 24 16,-6 4 64-1,-21 0 16-15,0-14 72 16,-4-8-48-16,9-10-120 15,12-10 120-15,3-3-176 0,16-9-48 16,23-13-1112-16,13 0-1393 16,4-10-2392-1</inkml:trace>
  <inkml:trace contextRef="#ctx0" brushRef="#br1" timeOffset="174514.5">14033 11078 6953 0,'0'0'1512'0,"0"0"-471"0,0 0-665 16,0 0-376-16,-108 5 520 31,64 21 632-31,0 9-168 15,-7 22-376-15,-2 20-128 0,5 14-47 16,16 11-25-16,17-4-160 0,15-21-136 16,8-23-24-16,12-13 16 31,12-3-32-31,19 6 80 0,29 11 80 16,23-8-104-16,-2-9-48 0,-22-19-80 15,-7-19-488-15,-29 0-1449 16,-11-3-3696-16</inkml:trace>
  <inkml:trace contextRef="#ctx0" brushRef="#br1" timeOffset="179264.1">14534 11078 4480 0,'0'0'865'0,"0"0"-297"0,0-17-224 16,0 11 616-16,-4 0 96 0,1 3-496 0,-10-4-280 15,5 4-31-15,-7 3-89 16,-1 0 440 0,-9 0-344-1,-3 0-248-15,-3 0 264 0,-5 10-144 16,0 2 160-16,-3 4-48 16,2-3-48-16,5 6-56 15,5-3-80-15,7 3-56 16,12-6-112-16,-1 2-40 31,9-2-8-31,0 3 8 0,13 0 8 16,11-4 144-16,3 1 104 15,10 0 48-15,-2-7-48 0,1 1-96 16,-8-1 72-16,0-3-80 0,-12 1 0 0,-4-4 0 31,-4 2-56-31,0 1 40 16,-5 4-96-16,-3-1 16 0,0 4 24 15,0 3 16-15,0-1 24 0,-3 7 32 16,-13 0 48-16,-8 4 112 16,-4-4 104-16,-4 0-40 0,8-6-96 15,0-1-56-15,8-9-64 32,9 4 112-32,2-7-120 0,5 0 16 15,0 0-16-15,0 0-8 0,0 0-168 16,12 0 8-16,9 0 168 0,11 0 48 47,-1 0-32-47,1 0-16 0,4 3 0 15,-8 7-8-15,0 2-96 16,-5 4 56-16,-3-3 48 0,-8 5 0 16,-3 2-64-16,-6 2 56 15,-3 3 8-15,-3 4 8 16,-14-1 96-16,2 7 24 15,-2-6-112-15,2-4 192 0,2 1-80 16,10-7 8-16,-1-3-64 16,4-4-64-16,0 1 40 0,7-3 8 15,18-1 120-15,6-3 80 32,13-2-56-17,4-4-40-15,8 0-160 0,12-22-488 16,-13-1-1960-16,-15-8-5890 15</inkml:trace>
  <inkml:trace contextRef="#ctx0" brushRef="#br1" timeOffset="181084.66">14972 11233 4905 0,'0'0'1792'0,"0"0"-488"16,0 0-360-1,0 0 657-15,0 0-89 16,0 0-416-16,0 0-512 16,0 0-368-16,0 0-152 0,-24-10 1 15,5 26-49-15,-5 3-8 16,4 10-8 0,0 3-40-16,4 6 32 15,8 0-73-15,0 0 9 0,8 0 64 16,0-3-64-16,12 0 64 15,8-9 8-15,3-11-104 0,9-2-64 16,5-13 16 15,2 0 88-31,1-13 64 16,1-12 72-16,-14-13 40 0,-3-7 64 16,-8-6 48-16,-12-3 105 15,0 4 7-15,-4-4 32 0,-8 9 48 16,-8 10 224-16,-4 7-120 15,-8 12-168-15,0 6-312 16,0 10-40-16,-3 4-8 16,3 18-320-16,0 6-400 0,11 29-856 15,13-9-969-15,4-7-2304 0</inkml:trace>
  <inkml:trace contextRef="#ctx0" brushRef="#br1" timeOffset="181316.41">15451 11341 9209 0,'0'0'2865'0,"0"0"-416"15,0 0-913-15,0 0-280 0,0 0-256 16,4-22-559-16,-4 22-441 0,0 0-153 15,0 0-1031-15,0 0-1272 16,0 3-3001-16,-8 3 359 0</inkml:trace>
  <inkml:trace contextRef="#ctx0" brushRef="#br1" timeOffset="181703.66">15562 11061 7481 0,'0'0'2001'0,"0"0"-873"16,0 0-816 0,0 0 48-16,0 0-192 15,0 0-168-15,88-44-48 16,-53 41 48-16,1 0 0 0,1 3-8 15,-5 0 0-15,-13 0 8 16,1 0-72-16,-12 0 16 0,1 0-72 16,-9 3 128-1,0 7 8-15,0 2 184 16,0 7 728-16,0 6-288 0,3 7-120 16,-3 3 80-16,4 3-55 15,0 3-161-15,4 1-200 0,0 2-96 16,0-2-32 15,4-1 24-31,-4-6-64 16,4 0-8-16,-4-7-552 0,0 7-913 15,-1-9-1343-15,-2-8-2801 0</inkml:trace>
  <inkml:trace contextRef="#ctx0" brushRef="#br1" timeOffset="182273.36">16168 11036 6977 0,'0'0'2016'0,"0"0"-311"15,0 0-465-15,0 0-112 0,0 0-336 16,0 0-463-16,43-60-329 16,-15 53 0-16,0 1-72 0,4 3 24 15,-12 3-33-15,1 0 1 16,-14 3-152-16,-3 6-48 31,-4 4 24-31,0 3 64 0,0 0 192 0,-11 3 48 0,-10 0 0 16,10-3 72-16,-6 0-16 31,10-3-96-31,3-1-8 0,4-2-96 31,0 3-56-31,4 2 144 16,11-2 8-16,9 3 56 0,8 0-56 0,0 0 0 15,0-1-8-15,-4 1-104 16,-8-3-32-16,-5 6-24 0,-11 0-32 16,-4 0 48-1,0 0 80 1,-19 4 72-16,-13 2 80 16,-5-6 96-16,-6 0 40 0,3-6-72 0,0-4-144 15,-3-5-352-15,15-4-1216 16,12 0-2313-16</inkml:trace>
  <inkml:trace contextRef="#ctx0" brushRef="#br1" timeOffset="183297.15">16555 10811 5521 0,'0'0'1968'16,"0"0"-696"-16,0 0-239 0,0 0 103 16,0 0-312-1,0 0 136 1,0 0-640-16,19-61-208 0,5 52-40 15,4-1 8-15,8-3-64 16,0 7 0-16,3 0 56 16,6 6-16-16,-6 0 24 0,-3 0-72 31,-4 0 0-31,-4 6-8 16,-4 7-72-16,-4 3-8 0,-8 0 32 0,-1 6-32 15,-6 0 72-15,-5 3 0 0,0-2-40 16,-5 2 40-16,-10 1 0 15,-9-4 8 1,-4-3 72-16,0 0 8 16,-4-3-72-16,4 0 128 15,1-4-40 1,10-2-80-16,6-4 0 16,2 0-16-16,9-2-128 15,0 2-104-15,0 4 24 0,9-1 192 16,6 4 16-1,13-1 80-15,0 4-32 16,4-3-48-16,-4-3 0 0,-8-1-168 16,-4-2 16-16,-9-5 0 0,-7 2-16 15,0-1 80-15,0 3 88 0,-7 1 384 32,-9-1 432-32,4 3-359 15,0-2-313-15,8 3-144 0,0 2-40 16,4 1-129-16,4 3 153 15,16 0 8-15,8 6-120 0,11 0-64 0,6 0-200 16,-6-3-136-16,2 4-56 0,-10-8 144 31,-11 5 176-15,-8-8 40-16,-12 4 48 0,0 0 176 0,-12 3 88 16,-16 0 568-16,-4 3-152 31,-4 0-112-31,-7-2 112 0,-2-5-152 31,2-2-352-31,-13-7-176 0,13 1-1328 16,6-7-1681-16</inkml:trace>
  <inkml:trace contextRef="#ctx0" brushRef="#br1" timeOffset="183829.04">17109 10611 6729 0,'0'0'2697'16,"0"0"-265"-1,0 0-920-15,0 0-343 0,0 0-233 32,0 0-448-32,0 0-432 0,39-4-56 0,5 17 0 0,12 9 136 15,11 7-16-15,5 6-56 0,-8 9-56 16,0 10 48-16,-17 3-56 47,1 4 48-47,-16 15-48 0,-13 13 48 0,-19 16-40 15,-23 6 0-15,-25-10 96 0,1-18-104 16,6-26-176-16,-6 0-680 16,11-15-1177-1,4-11-3368-15</inkml:trace>
  <inkml:trace contextRef="#ctx0" brushRef="#br1" timeOffset="184315.05">18598 10950 7113 0,'0'0'2569'15,"0"0"-1121"1,0 0-240-16,0 0 392 16,0 0 89-1,0 0-425-15,0-13-512 16,0 13-232-16,0-2-200 16,0 2-79-16,16-7-65 0,12 1-176 15,7-4 0-15,18-2 0 0,6 2 0 16,1 0-24-16,-4 4-80 0,-4 3-241 31,-12 0-447-31,-21 3-736 16,-19 3-1449-16,-15 9-2120 0,-13 5 2473 15</inkml:trace>
  <inkml:trace contextRef="#ctx0" brushRef="#br1" timeOffset="184484.62">18567 11169 6785 0,'0'0'1272'15,"0"0"-752"-15,0 0 945 16,0 0 1479-16,83 0-1111 0,-31-6-945 31,4 0-440-15,7-4-296-16,5 4-144 16,23-10-8-16,-10 3-640 15,-18-3-3353-15</inkml:trace>
  <inkml:trace contextRef="#ctx0" brushRef="#br1" timeOffset="185533.84">19642 10887 8617 0,'0'0'2009'0,"0"0"-1929"0,0 0-80 31,0 0-256-31,0 0 256 0,0 0 8 15,40 76 96-15,-29-47-88 0,2-4 40 16,-1-3-8-16,4-6 16 16,-8-3-48-16,3-7-8 0,-2-2 120 15,-1-4 144 1,7-10-32-16,2-9-136 31,-2-6-24-31,1-1 48 0,5-6-80 16,-2 1-40-16,1 2 8 15,0 3-8-15,-4 4 48 0,4 10-48 16,-4 2 64-16,0 7-8 16,-4 3-64-16,0 0-112 0,4 6-8 0,0 10 24 15,-1 6 32 1,2 1 56-16,-2 2 8 16,2 0 8-16,6 1 0 15,-3-4 0-15,0 0 72 0,0-6-72 16,0-6-8-16,-9-4-168 47,2-6 136-47,-5 0 32 0,-1-10 88 15,6-12-80-15,-1-6 0 0,4-4 72 16,-1-6-80-16,6 6 48 0,3 0-40 16,-9 10 168-16,6 3-40 15,-14 9 168-15,5 10 48 16,-7 0-352-16,6 0-128 15,-3 17 8-15,4 8 72 16,0 3 48-16,0 4 8 0,0 0 0 16,0-1 40-16,-5-5-48 15,10-7-16-15,-9-6-40 32,4-4 56-32,4-6 0 15,-5-3 88-15,6 0 48 0,-2-16-32 16,9-6-104-16,4-6-40 15,8-4 40-15,-1-3 0 0,10-3 0 16,-6 9-8-16,-3 11-8 31,-4 1 8-31,-4 14-72 0,-8 3-48 16,1 0 8-16,2 10 8 16,-3 6 48-16,0 0-16 0,-8-1 80 0,4 1 0 15,-4-6-152-15,8-4-424 16,-12-3-688-1,-1-3-1537 1</inkml:trace>
  <inkml:trace contextRef="#ctx0" brushRef="#br1" timeOffset="189591.92">12912 12982 7601 0,'0'0'2993'15,"0"0"-1137"-15,0 0-808 16,0 0-111-16,0-9 127 16,0 9-304-16,0 0-456 0,0 3-304 15,0 16-248-15,0 16 248 16,0 22 304-16,4 32-8 16,5 22-72-16,2 7-80 15,-7-7-40-15,4-19-32 16,-8-25 8-16,5-17-24 0,-5-9-56 15,4-9 0-15,0 0 0 16,-1 0-352-16,-3 0-344 16,4-14-616-16,-4-5-785 31,0-13-935-31,0 0-1345 16,0-13-24-16</inkml:trace>
  <inkml:trace contextRef="#ctx0" brushRef="#br1" timeOffset="189891.95">12957 12954 6185 0,'0'0'1688'16,"0"0"-624"-16,0 0-704 16,0 0-255-16,131-79 111 15,-67 75 40 1,7 4-8-16,-2 7-24 31,-22 21-224-31,-3 13 0 0,-17 13 0 0,-22 7 64 16,-5 2-56-16,-37 4 96 15,-22 3 184-15,-32 6 304 16,7-16-104-16,4-9 0 16,16-16-184-1,21-13-48-15,7-6-48 0,3 3-208 0,22-9-856 16,22-10-1488-16,17-4-649 15,17-14-1376-15</inkml:trace>
  <inkml:trace contextRef="#ctx0" brushRef="#br1" timeOffset="190154.17">14128 12792 7073 0,'0'0'3017'15,"0"0"-1217"-15,0 0-960 16,-116 19 88-16,68 13 129 0,1 9-49 16,-1 22-248-16,8 20-408 31,16 15-176-31,12 7-56 0,12-19-64 16,21-23 64-16,2-18-120 15,9-7 0 1,12 9-176-16,12 5-376 15,27 5-1024-15,-11-13-2265 0,-8-15-3217 16</inkml:trace>
  <inkml:trace contextRef="#ctx0" brushRef="#br1" timeOffset="191709.53">14701 12906 4152 0,'0'0'2017'0,"0"0"-881"16,0 0-376-16,0 0 40 0,0 0 377 15,0 0 103-15,56-63-48 16,-56 56-568-16,0 1-408 0,-8-1 905 31,-16-2-769-15,-11 6-392-16,-14 3-152 15,-9 0 88-15,-7 6 64 16,5 10 88-16,5 3 64 0,15 0-56 16,8 0-96-16,12 3-56 0,20 0-112 15,0 1-32 1,24-1 88-16,16 0 64 15,11 0-32-15,5 1-216 16,0-4-265-16,-8-3-151 0,-12-4 376 16,-8-2 320-16,-12-1-48 15,-13 1-88-15,-3 6 152 0,-7 3 8 32,-17 6 576-32,-8 4-72 0,0 0 24 0,-4-1-111 15,12-6-225-15,9 0-200 16,7-2-24-16,8-8-232 0,11 4-193 15,17-3 65-15,16 0 56 0,4-4-240 32,-1 4-368-32,-2-4-264 15,-13 1 296 1,-13 3 231-16,-10-1 161 16,-9 7 512-16,-17 3 304 0,-7 7 873 15,-12 3 79-15,5 0-152 16,-1-1-160-1,12 4-320-15,4-3-319 16,12-4-257-16,4 1-32 0,20-4-16 16,12-2 56-16,27-7-56 0,29-10-24 15,16-6-913-15,-16-6-1503 16,-21-17-4546-16</inkml:trace>
  <inkml:trace contextRef="#ctx0" brushRef="#br1" timeOffset="192157.31">15391 13049 9209 0,'0'0'2593'0,"0"0"-1449"15,0 0-488 1,0 0 337-16,0 0-105 16,-84-13-592-16,60 32-168 0,5 10-120 15,2 6-8-15,2 9 8 16,10 4 8-16,5 3 72 0,0-4-88 16,20-5-104-16,8-4-120 31,4-13-304-31,4-9 64 0,3-6 120 15,6-10 112-15,-2-10 224 16,2-15-8-16,-10-7 16 0,-7-9 320 0,-8-10-40 16,-12 0 56-16,-8-3 312 15,0 10 136 17,-24 2 24-32,-4 14-272 0,-11 9-240 15,-2 9-176-15,2 7-120 16,-1 3-88-16,12 13-288 0,8 9-784 15,20 22-920-15,4-6-1761 16,24-3-1256-16</inkml:trace>
  <inkml:trace contextRef="#ctx0" brushRef="#br1" timeOffset="192696.87">16076 13262 6905 0,'0'0'7650'15,"0"0"-5722"-15,0 0-864 0,0 0-56 16,0 0 89-16,0 0-473 0,0 0-416 16,0 0-112-16,0 0-96 15,0 0-152-15,0 0-136 16,0 0-160-16,0 0 16 15,0 0 32-15,0-4 135 0,0 4 185 16,0 0 24-16,0 0 56 16,0 0 64-16,0 0-64 31,0 0-8-31,0 0-64 0,0 0-104 16,-8 0-128-16,-12 4-208 0,5 2 240 15,-5 7 192-15,-1-4-48 0,10 4-8 16,3-4-144-16,4 1-400 0,4-7-56 31,0 0 56-31,4 1 151 16,8-4 265-16,4 0 112 0,3-7 56 31,-2-9-80-31,-6 4 72 0,-7-4-24 16,-4 3 128-16,0 7 384 0,0-1 144 15,-4 7-143 1,-7 0-361-1,2 0-24-15,-3 10-8 0,5 3 0 16,3-4-136-16,0 4 24 16,4-4-329-16,0-2-695 0,8-4-1200 0,-1-3-1713 0</inkml:trace>
  <inkml:trace contextRef="#ctx0" brushRef="#br1" timeOffset="193182.51">16200 12900 3104 0,'0'0'6858'0,"0"0"-5298"0,0 0-632 16,0 0 16-16,0 0-71 15,0 0-473-15,0 0-400 16,-12-10-96-16,31 7-32 0,13 0 128 0,13-3 80 47,11-1-16-47,-5-6-56 15,-7 1-8-15,-8 5 0 0,-12-2 40 16,-12 9-16-16,-9 0 72 16,-3 0 160-16,0 0-48 0,0 9-104 15,0 17-56-15,-3 12 696 16,-5 6-224-16,-1 10-224 16,1 3-128-16,8 4-112 0,0-7-48 15,0-4 112-15,0-2-112 16,0-7 8-16,0-6-16 0,8-6-416 15,9-4-944-15,-2-9-1265 32,1-3-1752-17</inkml:trace>
  <inkml:trace contextRef="#ctx0" brushRef="#br1" timeOffset="193461.29">16351 13192 8481 0,'0'0'3265'0,"0"0"-1777"16,0 0-551-16,0 0 167 31,0 0-264-31,0 0-536 0,0 0-104 0,0 0-200 16,72-19 136-16,-24 12-136 0,3 1 0 15,5-3 16-15,0-1-16 16,-8 1-344-16,-4 2-592 0,-13-2-1313 31,-6-1-2120-31,-18 1-3960 0</inkml:trace>
  <inkml:trace contextRef="#ctx0" brushRef="#br1" timeOffset="194032.02">16821 12827 5577 0,'0'0'2024'15,"0"0"-728"-15,0 0 369 0,0 0-377 32,0 0-552-32,0 0-680 0,0 0-56 15,99-67 8-15,-58 58-8 16,-5 2-56-16,-4 4 48 15,-8 3-112-15,-9 0-32 0,-2 0-40 16,-13 0-136-16,0 3 248 16,0 7 80-16,-17 9 632 15,2 0 248-15,-5 0-200 0,-1 0-343 16,6 0-153-16,2-6-184 16,9 3-72-16,4-4-40 15,0 4-64-15,13 3-9 0,10 0 33 31,5 0-368-31,4 0-208 0,0 0-8 16,-4 3-88-16,-4-2 144 0,-4 5 296 16,-12-3 152-16,-8 7 136 15,0-1 48-15,-17 1 48 0,-14-1 224 16,-5-2 576 15,-7-7 304-31,-10 0-16 0,1-6-336 16,1-7-320-16,12-3-432 15,11-3-40-15,11-12-1112 16,17-11-2857-16</inkml:trace>
  <inkml:trace contextRef="#ctx0" brushRef="#br1" timeOffset="194379.65">17407 12728 10002 0,'0'0'2648'0,"0"0"-1272"0,0 0-311 15,0 0 103 1,0 0-544-1,0 0-560-15,0 0 8 0,12 54-16 16,-4-15 520-16,0 5-240 0,3 3-64 16,2 1-72-16,-5 0-128 0,-1-4 40 15,6-3 25-15,-5-2-137 32,3-8-185-32,-2-2-807 15,-1 0-1120-15,-1-10-2329 0,6-7-2337 0</inkml:trace>
  <inkml:trace contextRef="#ctx0" brushRef="#br1" timeOffset="194765.12">17964 12804 7345 0,'0'0'4673'16,"0"0"-3665"-16,0 0-808 16,0 0 112-16,0 0 825 0,-79 74-377 15,55-40-264-15,0 5-312 16,9-1-56-16,6 0-24 0,5-3-104 0,4-4 0 31,9-5-88-31,6-7-72 16,13-6 56-16,8-10 48 0,0-3-40 15,4-3 96-15,0-16 72 16,-8-4 56-16,-8-8-8 0,-9-4 144 16,-7-4 328-16,-8 1 144 15,-19 4-8-15,-17 8-223 32,-9 4-273-32,-2 13-152 15,-1 9-80-15,1 0-665 0,-2 25-743 16,18 3-1712-16,10-2-3506 0</inkml:trace>
  <inkml:trace contextRef="#ctx0" brushRef="#br1" timeOffset="196022">18192 12468 7393 0,'0'0'1776'0,"0"0"-823"16,0 0-137-16,0 0 200 15,0 0 72-15,0 0-720 0,40-82-72 16,-16 72-192-16,4 0-104 31,8 1-104-31,7 6 104 0,5-1-8 0,3 4-56 16,-2 0 56-16,-10 13 8 15,-7 6-192-15,-8 3 0 0,-11 7 32 16,-13 3 40 15,0 0 64-31,-9-1 56 16,-14 1 64-16,-5-1 40 0,-4-5 16 15,-5-4 160-15,5-3 48 16,1-3-23-16,7-6-105 16,12-1-64-16,4-2-136 0,8-1-120 15,0 3-177 1,8 8 169-16,12 5 128 0,8 6 0 16,12-2-56-16,-5 2-520 0,-7-6-48 15,-3-2 168-15,-18-8 200 16,-7 4 32-16,-4-3 224 15,-24-4 776 1,-7 4 56-16,-1-7 97 16,0 4 231-16,12-7-80 0,8 0-472 15,8 0-608-15,8 4-152 0,4 2-456 16,16 10 456-16,12 7 96 16,8 5 56-16,4-2-496 15,-4 3-216 1,-1-4-177-1,-7-2 161-15,-8-1 376 0,-9-2 144 16,-10-4 96-16,-5-1 104 16,0 2 8-16,0-1 72 15,-8-4 224-15,0 5-32 0,-8-5 112 32,4 2-176-32,-4-2-64 15,-8-2 41-15,-7-4 15 0,-5 1-192 0,-40-10 0 0,12 0-1465 16,4-10-3208-16</inkml:trace>
  <inkml:trace contextRef="#ctx0" brushRef="#br1" timeOffset="196807.51">18821 12166 6121 0,'0'0'2984'16,"0"0"-1295"-16,0 0-1169 0,0 0-248 15,0 0 448-15,0 0-240 16,40 19-296-16,4 17 656 0,20 23 1 31,20 27-257-31,11 26-216 0,1 11-80 16,-25-2-24-16,-19-16-80 0,-28-20-24 16,-16-5-72-16,-8-14-80 15,-16-12 88-15,-7-12 0 16,-5-7 64-16,-13 3-160 15,-2 0-72 1,-21 0-584 0,12-13-1016-16,16-12-3233 0</inkml:trace>
  <inkml:trace contextRef="#ctx0" brushRef="#br1" timeOffset="197108.33">19774 12715 9337 0,'0'0'2625'16,"0"0"-1313"-16,0 0-527 15,0 0-169-15,0 0 0 16,0 0-184 0,95-44-224-16,-55 38-144 0,4-1-64 15,-1 4 0-15,-2 0-1056 16,-13 3-1201 0,-13 3-2200-16,-15 7-1840 0</inkml:trace>
  <inkml:trace contextRef="#ctx0" brushRef="#br1" timeOffset="197293.18">19774 12900 5193 0,'0'0'2336'0,"0"0"-1632"0,0 0 112 16,0 0 1329 0,0 0 55-16,91 6-863 15,-43-6-577-15,4 0-464 16,24 0-296-16,-16-9-880 0,-13-1-3593 15</inkml:trace>
  <inkml:trace contextRef="#ctx0" brushRef="#br1" timeOffset="198057.2">20610 12389 7945 0,'0'0'2481'16,"0"0"-1145"-16,0 0-888 0,0 0 16 16,0 0-40-16,0 0-320 15,0 0-96-15,48 41 0 16,-28-9 48-16,-4-4 24 15,-1 4-32-15,-2-4-48 0,-9-9-280 16,4-2-256-16,-5-8-104 16,6-6 296-16,-1-3 296 0,3-3 48 31,10-19 8-15,-1-1-8-16,3-8-104 15,-3-1 104-15,5 3 144 16,-6 7 88-16,-3 3 384 0,-4 10-72 0,0 5-264 15,0 4-280-15,-4 4-32 16,8 11-40-16,-4 11 72 0,0-1 200 31,4 4-64-31,-4-4-64 16,4-3-16-16,0-3-8 0,-4-9-48 16,3-7 88-16,1-3-80 15,5 0-8-15,2-16-104 0,5-9-128 16,4-4 176-1,-4 1 40-15,0-4 16 16,-4 3 152 0,-4 10 128-16,-8 6 57 15,-1 11 63-15,-6 2-400 0,-1 0-152 16,0 12-257-16,3 10 385 0,1 7 24 31,1-1 8-31,-1-2-8 16,7-4 16-16,-2-9-16 15,11-4 48-15,8-9 137 0,7 0 39 0,12-9-56 16,5-13-80-16,0 0 56 0,4-10-16 16,0 3-72-1,-4-3 192-15,-9 4 152 16,-3 9 0-16,-12 6-64 16,-4 7-104-16,-9 6-216 0,6 0-16 15,-5 0-112-15,4 3 64 16,-1 3 32-16,-6 4-32 0,-6-7-464 15,-7 0-832 1,-4-3-1841-16,0 0-2696 16</inkml:trace>
  <inkml:trace contextRef="#ctx0" brushRef="#br1" timeOffset="202704.21">7654 12106 4656 0,'0'0'1753'0,"0"0"-1289"0,0 0-192 16,0-6 208-1,0 6 376-15,0 0-128 0,0 0-255 16,0 0 39-16,0 0 40 31,0 0-72-31,0 0-88 16,0 0-320-16,0 0-72 0,0 0-120 15,0 3-120-15,0 0 160 16,0 6 72-16,0-2-96 0,0-4-408 0,0 0 40 16,0 1 272-1,0-4-32-15,0 0 72 16,0 0 80-16,0-4 64 16,0-5-56-16,0-4-33 0,0 0 105 15,0 0 56-15,0 7 465 16,-9 3-41-16,9 3-336 0,0 0-144 15,0 0-288 1,0 3 48-16,0 10 144 16,0 0 96-16,0 2 8 0,0-5-8 15,0 0 8-15,9-4-8 16,-9-3 0-16,4-3 88 16,-4 0 168-16,0 0 472 31,0-9 8-31,0-7-584 15,0 0-104-15,-9 0-48 0,-3 7 0 16,5-1 0-16,-2 10-72 16,1 0-624-16,4 10-568 15,4 12-705-15,0-7-3080 0</inkml:trace>
  <inkml:trace contextRef="#ctx0" brushRef="#br1" timeOffset="203459.48">7497 12687 832 0,'0'0'2912'31,"0"0"-1775"-31,0 0-777 0,0 0 136 16,0 0 336-16,0 0 104 15,0 0-80-15,0 0-192 0,0 0 273 16,0 0 279-16,0-7 16 16,5-5-464-16,-1-7-592 15,8-7-120-15,-5-6 16 16,6-2-72 0,-1-4 72-16,-5-10-72 15,6 4 8-15,-5-1 88 0,-5 1-96 16,1 12 0-16,0 6 0 15,-4 14 0-15,0 6 48 16,0 2-48-16,0 4-280 0,0 0-368 16,0 0-784-1,0 0-561-15,0 10 441 16,0-4-936-16,0-2-2824 0</inkml:trace>
  <inkml:trace contextRef="#ctx0" brushRef="#br1" timeOffset="204045.63">7800 11769 3064 0,'0'0'1641'0,"0"0"-1225"16,0 0-408-16,0 0-8 0,0 0 8 16,0 0 272-16,-7 13-72 15,7-10-96-15,0 1-16 0,0-4-88 16,0 0 280-1,0 0 736-15,0 0 288 16,0 0 65-16,7-13-65 0,6-6-976 0,2-6-152 16,-2-7-80-16,2-3-8 15,-3-4 88-15,-3-2-136 0,-2 6 40 32,1 4-40-32,-4 8 8 15,-4 11 328-15,0 8-168 16,0 4-216-1,0 0-560-15,0 10-1280 0,0 28-345 16,-4 1 153-16,-4-5-3641 0</inkml:trace>
  <inkml:trace contextRef="#ctx0" brushRef="#br1" timeOffset="206150.37">14650 14697 4176 0,'0'0'2737'0,"0"0"-1161"16,0 0-239-16,0 0-345 31,0 0 120-31,0 0 64 0,0 0-207 16,0-20-137-16,0 20-456 15,-4 0-200-15,-8 10 64 0,-8 12-232 16,-8 7 64 0,0 9-72-16,4 13 0 15,4 0 56-15,8 3-56 16,12-3 0-16,0-7-64 16,16-9 0-16,12-7-136 15,9-11-40-15,2-8 24 16,8-9 80-16,6-3 40 0,-1-20 96 15,-1-8 8-15,-3-14 56 32,-12-8-56-32,-4-5 360 0,-16-5-152 15,-8 2 24-15,-8 4-104 0,-4 7 88 16,-16 11 328-16,-8 11-176 0,-8 9-176 16,-8 19-200-16,0 0-96 15,1 19-304 1,7 16-640-16,12 32-913 0,16-8-943 15,8-5-2321-15</inkml:trace>
  <inkml:trace contextRef="#ctx0" brushRef="#br1" timeOffset="206450.91">15423 15109 7257 0,'0'0'2721'0,"0"0"-2305"15,0 0-408-15,0 0-8 0,0 0 720 16,0 0 56-1,-16 70-112 1,-4-41-272-16,-4-4-72 16,-8 4-88-16,-3-1-232 15,-14 4-256-15,14-10-1968 16,7-9-2881-16</inkml:trace>
  <inkml:trace contextRef="#ctx0" brushRef="#br1" timeOffset="207083.5">17192 14509 1776 0,'0'0'4857'0,"0"0"-3089"15,0 0 249-15,0 0-185 0,0 0-320 32,0 0-207-32,0-12-425 15,0 12-512 1,0 0-368-16,0 10-144 0,0 15 24 16,0 7 120-16,0 12 192 15,0 10-80-15,0 3-32 16,0 0-32-16,0 0 8 0,0-3-48 15,3-3-8 1,1-10-8-16,1-6-448 0,-5-9-424 16,0-4-593-16,0-9-1055 15,0-7-1489-15,0-3-2552 0</inkml:trace>
  <inkml:trace contextRef="#ctx0" brushRef="#br1" timeOffset="207341.05">17192 14487 6241 0,'0'0'2264'15,"0"0"-455"-15,0 0-729 16,0 0-304-16,0 0-112 15,0 0-184-15,-108-12-200 0,68 24-24 32,-3 4-256-32,3 10-296 15,-16 28-1248 1,13-4-896-16,2-6-2225 0</inkml:trace>
  <inkml:trace contextRef="#ctx0" brushRef="#br1" timeOffset="207541.56">16825 15208 4384 0,'0'0'1689'0,"0"0"-865"0,0 0 824 16,0 0 369-16,95 6 95 31,-46-6-591-31,22 0-617 0,33-9-400 16,20-4-152-16,3 0-176 15,-11 4-176-15,-17 0-1080 0,-43 2-1529 0,-16-3-3752 16</inkml:trace>
  <inkml:trace contextRef="#ctx0" brushRef="#br1" timeOffset="211546.16">7693 12846 1064 0,'0'0'864'0,"0"0"-272"0,0 0 320 16,0-7 449-16,0 7 79 16,0 0-248-16,0 0-208 0,0 0-224 15,0 0 137-15,0 0-297 0,0 0-240 16,0 0-176 0,0 0-120-16,0-3 0 15,0 3-56-15,0-3-8 16,-3-3 0-16,-6 0-192 0,-3-4 176 15,1 0-40-15,-6 4 48 16,10 0 8-16,-6-1-16 0,1 1 16 16,5-4 16-1,-6 4-16-15,2 0-16 16,3-1 16 0,0 4 0-16,-4 0-48 0,4 0-40 15,-9-1-88-15,6 4 16 16,-6 0-40-16,-2 0 24 0,3 4 176 31,-3 2-72-31,-2 4 72 16,1-4-8-16,5 3 8 15,-2 1-8-15,2-3-32 0,7 2-32 0,-5-3 64 0,6 4 8 16,-1 0-48-16,-1-1-8 16,2-3 40-1,-1 4 16-15,0 2-80 16,-1 1 80-16,6-4 48 15,-5 8-48-15,4-2-8 16,0 5 0 0,0-1 8-16,-1-1 0 15,5 5 0-15,-3-4 0 0,3 3 40 16,0-3-40 0,0 0 0-16,0-6-8 15,3 3 8-15,6-4 0 16,3-2-8-16,-1 0 8 0,2-1 0 15,2 1 0-15,6-4 0 0,-1-3 0 0,-1 0 0 32,1-3 48-32,5 0-48 15,-1 0 8-15,3 0 96 16,1-6-96-16,-4-4 8 0,4 4 32 16,-8-3-40-16,-5 2 8 15,2 1-8-15,-6-1-8 16,-3 4 128-1,1-6-112-15,-1 2 40 16,-5-2 40-16,5 0-48 16,-4-8 40-16,5 2-80 15,-5-7 0-15,-1-1 64 0,1 4-72 16,0-3 0-16,-4 6 88 0,0 0-88 31,4 3 72-31,-4 4 128 0,0-4-112 16,0 3 160-16,0 1-144 15,0 0-104-15,0 2 112 0,0-2-104 16,0 2 32-16,-4-2-32 16,0 2-8-16,-3 1 0 15,-1-3 0-15,-1 2-88 16,-2 4 80-16,-6-3-64 16,2 6-144-16,-9 0 40 0,-1 0 16 15,6 0-120-15,-5 0-208 16,4 6-152-16,1 13-169 0,6-6-959 31,5 0-2241-31</inkml:trace>
  <inkml:trace contextRef="#ctx0" brushRef="#br1" timeOffset="-213225.56">7988 11306 4184 0,'0'0'1457'16,"0"0"-945"-16,0 0-248 0,0 0 416 15,0 0 24 1,5-45 0-16,-2 39-112 0,-3 3-344 15,0-1 65 1,0 2 159-16,0-2 320 16,0 4-64-16,0 0-376 0,0 0-112 15,0 0-120-15,0 0-120 0,0 0 0 16,0 0-128-16,0 4-144 16,-3 8 184-16,-10 8 88 15,1 8 24 1,-4 1 120-16,4 2-136 15,0-2 64-15,0 2-72 16,5-2 0-16,-1 0 112 16,-1-4-104-16,1 1-8 15,5-7 0-15,-1-1 0 0,0-1 0 32,4-5-40-32,0-2-408 15,0 2 280-15,0-5-768 0,0 2-168 16,4-5-305-16,3-1-751 0,-3-3-2393 0</inkml:trace>
  <inkml:trace contextRef="#ctx0" brushRef="#br1" timeOffset="-211976.53">8156 11223 3584 0,'0'0'1209'0,"0"0"-649"15,0 0-56 1,0 0 360-16,0 0 192 16,0 0-200-16,0 0-280 15,0 0 169-15,3-3-145 0,-3 3-112 16,0 0-224-16,0 0-264 0,0 0-40 15,0 3-192-15,-3 10 24 0,-1 6 192 16,-5 4 16 0,1 5 0-1,4 7 48-15,1-7-40 0,-1 4 64 16,4-3-40-16,0-7 16 0,0-3-8 31,0-6-40-31,0-4 0 0,0-2 16 31,0-4-8-31,0-3 0 16,0 3 48-16,0-3-48 16,0 0 176-16,0 0-184 0,0 0 0 15,0 0 64-15,0 0-64 0,0 0-8 16,0 3 0-16,0 3 8 16,0-2 8-16,0 5-8 15,7 0-304-15,5 1-560 16,-3 3-1129-16,-2-10-3472 0</inkml:trace>
  <inkml:trace contextRef="#ctx0" brushRef="#br1" timeOffset="-193634.5">14897 12150 1664 0,'0'0'2136'16,"0"0"-1223"-16,0 0-409 16,-4 0 264-1,4 0 152-15,0 0 40 0,-5 0-336 16,5 0-368-16,-3 0 216 0,3 0 113 16,-4 0-113-16,0-3 256 15,0 0-528-15,0-3-120 0,4 0 104 47,-4-4 168-47,4 0-248 16,0-2-104-16,0-4 32 0,0-3-112 15,8 3 48-15,4 0-120 0,-4 3 8 16,4 7 40-16,-1 0 40 16,6-1-40-1,3 7-64-15,3 0 160 0,9 0-128 16,-4 3 48-16,8 10 32 0,0 0 48 15,-4 3 0-15,0 3 8 16,0-4 0-16,4 5 8 0,-5-5-8 16,5-2-8-16,-4-6 8 31,4-1 8-15,-8-3 80-16,0-3-88 15,-8 0 8-15,-1-9 120 0,-2-11-128 16,-2-5 0-16,-2-4 56 0,-2-6-56 15,-7-2-8-15,9 2-56 0,-10 0 64 32,-3 6 64-32,4 4-56 15,0 9 0-15,-4 6 328 0,0 7-80 16,0 0-192-16,0 3-64 16,0 0-192-16,4 0-16 0,-4 0-232 15,4 6 224 1,5 7 200-16,-2 3 32 15,-3 0-24-15,4 3 8 16,0 3 0-16,0-3 0 0,0 6-24 0,4-3-96 16,-4 1 64-16,0-4-384 0,0-3-80 15,-1-4 87-15,-2-5-7 32,-1-4 336-32,-4 0-48 15,0-3 152-15,4 0 168 0,-4-6 200 16,8-10-232-1,-1-6-136-15,2-7 8 0,3-3-16 16,-1 4-120-16,2-4 32 0,2 3 88 31,2 4-48-31,2 9 48 16,-3 3-48-16,8 7-48 16,1 3 48-16,2 3-16 0,1 0 24 15,12 0 40-15,0 9 8 0,3 1 0 16,9 3 0-1,0 3 0-15,-1-1 8 16,5 1-8-16,-4-3 8 16,1 0 48-16,-10-3-56 0,-3-1 0 15,-5-6 8-15,-3-3 0 16,0 0 72-16,-4 0-64 16,0-9 56-16,-4-4 264 31,-4-9-48-31,0 0 41 15,-8-7-65-15,0-6 16 0,-8-6-168 16,-1-7-72-16,-3 3 16 16,0 4 160-16,0 6-24 0,0 10-128 15,0 6-64-15,0 13-40 16,-3 6-952-16,3 15-3313 16,-8 1 392-16</inkml:trace>
  <inkml:trace contextRef="#ctx0" brushRef="#br1" timeOffset="-172839.13">13705 16487 9642 0,'-3'-3'2400'0,"-1"0"-1064"16,4 0-655-16,0 3 31 16,0 0-128-16,0 0-280 0,0 0-304 31,0 6-176-31,0 14-104 0,0 14 280 15,0 8 112-15,4 21 136 16,3 0-168 0,-3 4 8-16,5 12-40 15,-5-15 16-15,3 9-16 0,1-6-40 16,-4-13-8-16,5 3 48 16,-2-13-48-16,-3-12-288 0,0-6-368 0,0-14-288 31,-4-5-577-31,0-7-175 15,4-16 119-15,-4-13-271 0,0-9-4289 0</inkml:trace>
  <inkml:trace contextRef="#ctx0" brushRef="#br1" timeOffset="-172538.34">13733 16500 3912 0,'0'0'2897'15,"0"0"-1201"-15,-20-76-487 0,20 50-457 16,0 8 72-16,4 1 16 15,16 5-416-15,8-1-24 0,12 4-320 32,16 2-24-17,4 4 72-15,-1 3-128 16,1 7-280-16,-12 12 160 0,-12 9-112 16,-16 7 72-16,-12 6 64 15,-8 1 96 1,-16 5 80-16,-16 4 8 15,-16 0 120-15,-7 0-48 0,-5-4-56 16,-4-2 40-16,4-4-144 0,8-6-88 16,9-7-512-16,15-2-1184 15,12-10-985-15,16-10-2560 0</inkml:trace>
  <inkml:trace contextRef="#ctx0" brushRef="#br1" timeOffset="-172022.17">14969 16126 6977 0,'0'0'1864'0,"0"0"-7"0,0 0-481 16,0 0-408 0,0 0 233-16,0 0-193 15,-76 35-664-15,28 2 136 0,-16 24 208 16,-7 28-144-16,7 19 32 15,12 16-216-15,24-10-128 16,24-6 57 0,16-16-217-16,32-3-72 0,24-7 0 15,23-6-8-15,13-6 8 16,11-12-473-16,1-17-607 0,-24-16 72 0,-28-15-3041 16</inkml:trace>
  <inkml:trace contextRef="#ctx0" brushRef="#br1" timeOffset="-168788.61">16151 16469 6705 0,'0'0'2264'0,"0"0"-1591"16,0 0-425-16,0 0 304 16,0-4 400-16,0 4-232 0,0 0-392 15,-7 4-192 1,-1 5 64-16,-8 4 32 31,0 9 24-31,-4 3-8 0,4 4-40 16,0 9-8-16,4 0-47 15,9 3-105-15,3-3-16 16,0 1-32-16,11-1-32 0,13-3 32 16,4-7 0-16,12-6 0 15,8-9 16 1,3-6 48-16,9-7-48 0,4 0 40 0,-1-13-56 15,-7-13 328-15,-3-2-96 16,-10-7 136-16,-11-6-160 0,-12-7-56 16,-5 0 48-16,-15 4 464 31,0-4-144-31,-7 10 264 0,-13 3-328 16,-11 7-136-1,-6 5-152-15,-3 7 1 16,-7 4-49-16,-5 6-120 15,-4 6 0-15,4 0-64 16,5 3 8-16,7 9-137 16,12 10-455-16,4 4-624 15,24 28-416-15,0-10-2137 0,19-2-704 16</inkml:trace>
  <inkml:trace contextRef="#ctx0" brushRef="#br1" timeOffset="-167870.89">16980 16621 4536 0,'0'0'3033'0,"0"0"-1897"47,0 0-792-47,0 0-48 0,0 0 273 16,0 0-193-16,0 0-160 0,0 0-216 16,0 0 0-16,4 0 64 15,1 0 232-15,-5 0-72 0,4 0 32 16,-4 0-176-1,0-3 144 1,0 0 584-16,0-1 104 0,-4 4-576 0,-9 0-88 16,2 0-248-16,-2 7-88 15,-2 5-40-15,3 1 120 0,7 3-168 16,5-3 48-16,0-1-40 31,0-2 40-31,9-4-56 0,3-2 40 16,4-4-496-16,0 0 576 0,-5-10 64 0,6-3 104 15,-14-6-16-15,1 0 136 16,-4 3 464-16,0 4 225 0,-4 5-409 31,-7 1-16-31,-2 6-392 16,-2 0-96-16,-2 6-104 0,6 13-400 31,-1 3-537-31,12 13-791 0,0-9-929 16,0-4-3160-16</inkml:trace>
  <inkml:trace contextRef="#ctx0" brushRef="#br1" timeOffset="-167538.91">17411 16310 8833 0,'0'0'4737'16,"0"0"-3864"-16,0 0-537 16,0 0-336-16,0 0-72 15,-16 28-208-15,16 4 280 0,0 9 144 32,8 7-136-32,16 3 0 15,12 0 8-15,-1-4-16 0,5-3-8 16,-3-2-432-16,-9-7 63 15,-5-1 225-15,-11-4-328 0,-8-2-232 16,-4-6 40-16,0 0 48 16,-32-3-16-1,1 1-569-15,-1-11-1711 16</inkml:trace>
  <inkml:trace contextRef="#ctx0" brushRef="#br1" timeOffset="-167354.01">17324 16243 11498 0,'0'0'2048'0,"0"0"-575"16,0 0-737-16,0 0-544 0,122-70 128 16,-38 60 96-16,0 10-184 15,-9 0-216-15,13 10-16 16,-32 9-1600-16,-8-6-4009 15</inkml:trace>
  <inkml:trace contextRef="#ctx0" brushRef="#br1" timeOffset="-166505.22">19280 16329 256 0,'0'0'7201'0,"0"0"-5296"0,0 0-425 0,0 0-240 15,0 0 192-15,0 0-175 16,0 0-385-16,-36-29-424 0,16 33-352 0,-5 11-16 31,-2 7-32-31,-1 7-48 16,4 9 112-16,0 6-104 0,13 4-8 15,2 0 0-15,9-1-144 16,0-5-64-16,24-7-216 0,8-7-56 31,12-12 80-15,4-6-369-16,8-10 169 16,-4-7 416-16,4-18 184 0,-13-13 48 15,-3-7 368-15,-16-9 193 0,-13-3 39 16,-6 0 8-16,-5 7 256 15,-20 2-304-15,-12 9-144 16,-8 14-72 0,0 9-208-16,-7 13-168 15,2 3-16-15,6 16-344 0,7 16-592 16,20 34-576-16,12-5-1617 0,0-7-4016 16</inkml:trace>
  <inkml:trace contextRef="#ctx0" brushRef="#br1" timeOffset="-166003.98">19845 16576 6601 0,'0'0'2160'16,"0"0"-1864"-16,0 0-232 16,0 0-32-1,0 0 409-15,0 0 303 32,13 0-408-32,-13 0 64 0,0 0 320 15,0 0 248-15,0 0-56 16,-8-9-680-16,3 5-224 0,-7-5 193 15,5 6-153-15,-6 3 72 16,5 0-24 0,-7 0-96-16,2 0-56 15,6 10-40-15,-1-1-16 0,4 4 48 0,-1-1-105 16,5 1 1-16,0-6 56 31,5-1-32-31,7-6-440 0,-1 0 256 16,2 0 288-16,-2 0 40 15,1-10 216-15,-7-3-216 0,-1 4 232 16,-4 0 368-16,0-1 65 0,0 7-281 0,0 3-136 16,0 0-248-16,-4 0-128 15,-1 0-144 1,-3 9-112-16,8 8-937 16,0-5-1127-16,0-6-3242 15</inkml:trace>
  <inkml:trace contextRef="#ctx0" brushRef="#br1" timeOffset="-165349.02">20236 16173 5961 0,'0'0'5057'0,"0"0"-3465"16,0 0-368-1,0 0-895 1,0 0-73-16,0 0 32 0,0 0-144 0,-16-12-144 16,28 14-112-16,16 8 112 0,8 3 224 15,20-1-152-15,0-2-64 16,3-3-16-16,-8-7-16 16,-10 0-24-16,-14 0 48 0,-11 0 8 31,-8 0 344-31,-8 0 296 15,0 0 56-15,0 0-104 16,0 0-392-16,0 9-208 0,0 10-216 16,-11 13 88-16,-2 12 128 15,-2 23 16-15,3 21-8 0,3 11 112 32,9-7-112-32,0-22 0 15,0-19-8-15,0-16-72 0,4 3-520 0,1 16-1320 16,-1-9-2049-16,4-14-2329 15</inkml:trace>
  <inkml:trace contextRef="#ctx0" brushRef="#br1" timeOffset="-165148.55">20188 16548 600 0,'0'0'11314'0,"0"0"-9169"31,0 0-1401-31,83-16-448 16,-10 16-24-16,30 3 240 15,28 13-216-15,5 6-160 0,-21-2-136 0,-27-11-360 0,-36-6-2833 16,-20-3-9161-16</inkml:trace>
  <inkml:trace contextRef="#ctx0" brushRef="#br1" timeOffset="-156897.91">15841 16122 96 0,'0'0'472'16,"0"0"-296"-16,0 0 1968 16,0 0-656-16,0 0-391 15,0 0-209-15,0 0 24 31,0 0 24-31,0 0-248 0,0 0-207 16,0 0-225-16,0 0-88 0,0 0 80 16,0 0-104-16,0 0-8 15,0 0 88-15,0 0 8 0,8 0 24 16,4-3 56 0,4 0-176-1,8 0 8-15,0-1-104 0,4 1-24 0,0 1 32 16,4-2-48-16,-1 1 0 15,1 0 16-15,4 0-8 0,-4-1 96 16,0 1-104-16,-1-3 80 31,1 0 240-31,-4-1-32 16,8 1-64-16,-4-1-32 16,0 5 8-16,-4-5 72 0,-4 4-136 15,4 0-64-15,-8 3 56 16,8 0-128-1,-5-4 0-15,1 4 0 16,4 0 8-16,4-3 40 16,0 3-48-16,4-3 0 0,4 3 64 15,0 0-64-15,3-3 0 0,1 3 0 16,0 0 40-16,-5 0-40 0,2 0 0 16,-5 0 0-1,-4 0 0 1,-4 0 8-16,3 0-8 0,1 0 8 15,4 0 0-15,0-3 40 0,-1 0-48 32,10 3 0-32,-2-3 41 0,-2-1-41 15,-2 4 0-15,1 0-8 32,-1-3 8-32,-2 3 0 15,3 0 0-15,-5 0 0 0,5 0 48 16,0-3-48-16,4 0-8 0,-5-1 0 15,6 1 0 1,-6 3 8-16,1-3 0 0,-5 0 8 16,2 0 40-16,-1 0-48 15,-4 0-8-15,3 3 8 0,5-4 16 16,0 1-16-16,4 0-8 16,-1 0 8-16,2-1 32 15,2 4-32-15,1-2 0 0,0 2 16 16,4-4-16-1,-4 4 24-15,-5-3-24 0,2 3 8 16,-6-3 32-16,5 0-40 16,0-1 0-16,-1 1 56 0,6-3-56 15,-2 3 0-15,1-3 8 16,-4-1 0 15,8 4 160-31,-4-4-152 16,-5 4 32-16,6-3 40 0,-2 3-88 15,-4 0 0-15,2 0 16 0,-2-4-16 16,5 4 88-16,-4 0-88 16,4-3 0-16,-5 2 8 15,-2 1-8-15,-1 0 0 16,-9-3 0-16,5 2 8 0,-4 2 56 16,-4-2-64-16,0 1 0 15,4-3 8-15,0 2-8 16,3-2 0-16,5 3-8 0,8-3 8 31,0 3-8-15,0 3-56-16,0-4 64 15,-1 4-48-15,-2-3 64 0,-6 3-16 0,-3-3 8 16,-4 3-8-16,-1-3 56 16,1 3-56-1,0-7 0-15,4 7 32 16,0-3-32-16,4 0-24 15,0 0 16-15,4 0-32 0,-8 3 40 16,3 0 0-16,-3-4 8 16,0 4 48-16,-5 0-56 15,1 0 0 1,-4 0 0-16,4 0-16 0,-4-3 16 16,4 3-8-16,4 0-8 15,4 0 0-15,0 0 16 0,8 0-8 0,-5 0-40 16,6 3 48-16,-6 7 0 15,-7-4-232-15,-4 1-16 0,-8-4 248 32,-9 0-56-32,-2 0 56 15,-9 1 0-15,-1-4 8 0,-3 0 16 16,4 0 40 0,-4 0-56-16,0 0 48 0,0 0-56 15,0 0-72-15,4 0 16 16,-4 3 0-1,5-1 8-15,-1 5-25 16,-4-1 65-16,4 4 0 16,-4 3 8-16,0 3 0 0,0 6 73 15,0 6-65-15,0 7 40 32,0 0-48-32,0 3 8 0,-4 4-8 0,4-5 0 15,-4 2 0-15,-1-1 24 16,5 0-24-16,-4 0 8 0,-3-3-8 15,3 3 0-15,0 0 144 16,-5 4-144 0,5-5 0-16,-3 2 168 0,3 2-104 31,4-6-48-31,0 3 32 16,0 0 8-16,0-3 96 0,0-3-104 15,0-1-48-15,4-2 152 16,-1-6-152-16,1-1 8 15,-4 0 8-15,4-3-8 0,1 0 64 16,-5 0-72-16,4 0 0 16,-4-3 32-16,4 3-32 15,-4 0 0-15,0 0 0 0,0 0 0 16,0-3 32-16,0 0-32 16,0-1 0-16,0 2 8 15,0-5-8 1,0 1 0-1,0 3 0-15,-8-3 0 16,8-1 8-16,-5 1-8 0,1 0 0 16,-3-1 16-16,3-2 32 15,4 2-48-15,-8-2 0 16,8 0 0-16,-9-1 0 16,5-3 0-16,1 4 0 15,-1-7-48-15,0 3 48 0,-4-3-104 16,-1-3 0-16,-2 4 88 15,-9-4 16-15,0 0-80 16,-4 0 32-16,-4 0 40 0,0-4 8 31,-4-1-48-31,4-2 32 0,-7 1 0 0,3 2-40 16,-8 1-136-16,5-3 0 16,-6 2 192-16,2 4-64 0,-1-2 64 31,-1 2-16-31,2 0 8 15,-1 0 0-15,5 0-8 0,-6 0 8 32,2 0 0-32,-5 0 8 0,4 2-48 15,0 2 48-15,-8-1 8 0,4-3 0 16,-4 0 8-16,1 0-16 16,-1 0 72-16,0 0-72 15,4 0 0 1,1 0 0-16,-1 0 0 15,4 3 0-15,0 0-8 0,4 1-8 0,5-1 16 16,-5 0 0-16,4 0 0 16,-5-3 24-16,-2 4-24 0,-5-4 0 31,4 2-8-31,-7-2 0 16,-2 0 8-16,-2 3-80 15,3-3-32-15,1 0 104 16,-2 0-33-16,10 0 33 0,-6 4 8 15,2-4 0-15,3 0-8 0,-4 3 8 32,5-3 0-32,-6 3 65 15,2 0-65-15,-1 1-8 16,-4-4 8-16,0 3 8 0,1 3-8 16,-2-6 0-16,-2 6 0 0,3-2 0 15,-4-1 0-15,1 0 0 16,-1 0 0-1,-1 4 8-15,2-7 80 16,-1 6-16-16,0-3-16 0,1 0 112 16,-1 0-112-16,0 1 0 0,1-1-40 15,-1 0 64-15,7-3 24 0,-2 3-96 32,2-3-8-32,-2 0 72 15,4 0-72-15,-9 0 0 16,3 0 0-16,2 0 48 0,-1 3-32 15,1-3 24-15,-2 0-32 32,10 0 64-32,-2 0-72 0,6 3 8 15,3-3 0-15,-4 0-8 16,4 0 8-16,0 3 0 16,-3-3-8-16,-1 0 88 0,0 0-88 15,-4 4-8-15,0-4 8 16,-3 0 0-16,-2 3 48 0,-7 0 16 15,5-3-56-15,-1 3 248 16,4-3-168-16,1 4-88 16,-1-4 56-16,4 0-8 15,-1 0 0-15,6 0-40 0,-1 0 40 16,4 0 48-16,0 0-96 16,1 0 0 15,-1 0 72-31,0 0-64 15,-4 0 0-15,0 0-8 0,-4 0 8 16,-3 0 56-16,-1 0-64 0,4 0 0 16,-4 0 56-16,8 0-56 15,0 0 0-15,4 0 8 16,5 0 0 0,-1 0 48-16,8 0-56 0,-1 0 0 15,-2 0-8-15,-1 3 8 0,0 0 0 16,0 0-8-16,-4-3 8 15,9 3 48-15,-2 0-48 0,10-3 0 32,-2 0 24-32,9 0-24 15,1 0 72-15,-1 0 32 16,4 0-8-16,0 0 88 16,0 0-40-16,0 0 24 0,-4 0 136 15,0 0-32-15,-5-6-216 16,2-3 8-1,3-4-64-15,-8 0 152 16,3-6-120-16,6 3-16 16,-5-6-32-16,0-1 32 0,-1-2-16 0,6 0 0 15,-5-7 8 1,4 0-8 0,0 4 0-16,0-4 0 0,4 3 24 15,0 4-24-15,0-4-8 16,0-2 8-16,0 5 0 15,0-6 0-15,-5 4 0 0,5 2 0 0,0 1 40 16,0 6-40-16,-3-3 8 0,3 3-16 31,-4 0 16-31,4 0-8 16,0 0 0-16,0 0 0 16,0 0-8-16,0-4-32 0,0-2-8 15,0-1 40-15,0-2-56 16,4-4 16-16,-1 0-40 31,6 0 16-31,-5 1 8 16,4 3 56-16,-4 2 0 0,4 4 8 15,0 0-80-15,-4 3 80 0,4-3-8 16,-5 2 8-16,-3 1 56 16,9 0-56-1,-9 3 0-15,4 4 48 16,0 2-48-16,-4 0 0 0,0 1-8 15,4 3 16-15,-4-1 40 16,0 4-48-16,0 0 0 0,0 0-8 16,0-1 24-16,0 2-16 0,0-2 0 47,0 4 8-47,0 0 40 0,0-3-48 15,0 3-24-15,0 0 16 16,0 0 8-16,0 0-64 0,0 0 0 15,0 0-56-15,0 0-24 16,7-3-336-16,6 0-528 16,10-4 712-16,9 1-40 15,8-3 16-15,24 5-497 0,-4-2-1151 16,-13 3-2129-16</inkml:trace>
  <inkml:trace contextRef="#ctx0" brushRef="#br1" timeOffset="-155842.08">21396 15633 2864 0,'0'0'5321'0,"0"0"-3760"0,0 0-737 15,0-3-312-15,0 3 320 16,0 0-104-16,0 0-360 0,0 0-368 16,11 3 0-16,9 10 0 15,5 6 248 1,10 7-8-16,1 5-48 0,7 10-144 16,2 11 160-16,11 11-79 15,-13-3 7-15,4 7-24 0,2 0 40 16,-10-10 112-16,9 6 80 31,-8 1-64-31,0 9 152 16,-4 13-112-16,-13 18 0 0,-10 4-104 0,-13-3 32 0,-8-7 8 15,-25-5-128-15,-10-1-112 16,-9 3 112-16,-3-12-128 0,7-24 0 16,4-14-248-16,0-10-592 31,-28 13-680-31,1-11-1073 0,6-7-2856 15</inkml:trace>
  <inkml:trace contextRef="#ctx0" brushRef="#br1" timeOffset="-153802.37">18069 16598 384 0,'0'0'1680'0,"0"0"-880"31,0 0-280-16,0 0-16-15,0 0 144 16,0 0 81-16,0 0 95 0,0 0 128 0,-9-3 176 16,9 3-128-16,0 0 49 15,0 0 71-15,0 0-128 0,0 0-272 32,0 0-8-32,0 0-399 15,0 0-41-15,0 0-144 0,0 0-24 16,0 0-24-16,0 0 8 15,5 0-80-15,10 0 64 0,17 0 128 16,12 0 136 0,11 0 16-16,5 3-208 15,8 1-16-15,-8-1-128 16,-4 0 8-16,-4 0 48 0,-13 1-16 0,-7-1-32 16,-8-3 56-16,-7 0-48 0,-10 0 72 15,-3 0 8-15,-4 0-16 31,4 0 128-31,4 0-64 16,4 0 0-16,4 0-88 0,4 0 0 16,4 0-56-1,-8 0 0-15,0 0-32 16,-4 0-16-16,-9 0 16 0,-3 0-32 0,0 0 64 31,0 0-72-31,0 0-96 16,0 0-120-16,0 0 32 15,0 0 80-15,0 0-352 0,0 0-728 16,0 0-793-16,-7 0-816 0,-5 3 353 31,0-3-2921-31</inkml:trace>
  <inkml:trace contextRef="#ctx0" brushRef="#br1" timeOffset="-153330.48">18677 16516 536 0,'0'0'5257'0,"0"0"-3937"16,0 0 96-16,0 0-279 15,0 0 255-15,0 0 72 16,0 0-488-16,0-25-343 0,0 25-257 16,0 0-168-16,0 0-32 15,0 0-176 1,0 0-112-16,9 3 112 31,7 7-48-31,0 2 48 0,8 1 48 0,-1-1-40 0,1 4 80 16,-3-3-80-16,-6 0-8 0,-2-3 96 15,-9-8-96-15,-1 1-8 0,-3-3-16 16,0 4 24 15,0-4-8-31,0 3 0 16,0 3-32-16,-11 4 40 0,-13 9 80 16,-4 0 32-16,-8 3-24 15,-8 3-40-15,-8 1-48 0,0 0-560 16,-4 2-1017-16,9-6-1607 31,14-6-3930-31</inkml:trace>
  <inkml:trace contextRef="#ctx0" brushRef="#br1" timeOffset="-149158.5">16806 17684 5169 0,'0'0'1688'15,"0"0"-984"-15,-9 0-32 16,9 0 416-16,0 0 177 0,0 0-489 16,0 0-288-16,0 0-96 15,0-3 168-15,0-3-200 31,5-4-264-15,2 1-88-16,-3 0 40 0,4-1-48 0,-4-3 0 16,8 4 0-16,0 2-64 15,4-2 56-15,8 5-128 0,7-2 128 16,6 6-48-16,3 0 56 31,-1 0-8-31,1 0 0 0,4 3-16 0,0 7-24 16,4 3 16-16,-1 2 24 15,9 4 8-15,-4 7 0 0,4 0 0 16,4-1-8-16,-5 7 16 16,5-4 40 15,-4 1-48-31,0-7 0 0,4 0 0 16,-1-6 0-16,-3-3-96 15,4-7-208-15,0-3 0 0,-5-3 176 16,1 0 56-16,-12-3-56 15,0-10 0-15,-12-6-368 32,-8-6-16-32,-9-7 352 0,-6-6 160 0,-9 0 96 0,0-3-16 15,0 6 200 1,-13 3-24-16,6 10-120 0,-5 3 144 0,3 9-96 31,5 4 136-31,1 3 40 16,3 3-208-16,0 0-152 15,0 0 0-15,0 0-152 0,0 0-24 16,0 3-16-16,0 6 176 0,0 4 16 0,7 3 0 16,-2 3 0-16,-1 0 8 15,4 0-8 1,3 3 8 0,2 3 0-16,-2 1-8 0,6-4-200 15,-6 4-760 1,5-4-176-16,-4 0 255 0,0-6-159 15,-3 0 32-15,-2-10 224 16,-3 1 352-16,-4-4 344 31,4-3 88-31,-4 0 896 0,0-10-208 16,0-3-504-16,4-9-16 16,-4 0 104-16,8-6-80 0,0-4 16 0,8 0-88 0,0-3-112 31,3 10 264-31,9 2-272 15,0 8-72-15,4 2-56 16,9 6-168-16,-2 1-16 0,5 3 88 16,-4 3 72-16,4 0 152 0,-1 0 0 31,2 0 0-31,-6 0 0 0,4 6 8 16,-2 4 88-1,2 3-96 1,-2 2 0-16,2 2 56 0,1-2-56 15,4-2 0-15,4 3 0 16,-1-1 56-16,13-2-8 0,0 4 112 16,-1-2 96-16,10 1 56 0,-2-3-88 31,5 2 136-31,0-5 17 0,-5 3-25 16,1-7-56-16,4-3-40 15,-4 0 280-15,-4-3 24 0,3-3-240 16,-7-16-168-16,3-6 32 15,2-7-112-15,-11-9 8 16,2 0-32-16,-8-4-48 16,-12 10 0-16,-12 7-64 0,-12 3-384 15,-16-1-832-15,-7 7-969 0,-14 3-3416 16</inkml:trace>
  <inkml:trace contextRef="#ctx0" brushRef="#br1" timeOffset="-125433.59">22794 16087 6729 0,'0'0'2777'16,"0"0"-1041"-16,0 0-616 0,0 0-24 31,0 0 9-31,-8-9-225 16,8 9-304-16,0 0-336 0,0 0-88 31,0 0-152-31,0 0-8 16,4 0-88-16,12 3-288 0,16 10 384 0,23 2 200 15,29 8-72-15,24 6-48 16,-1-1 0-16,-11-2-64 0,-25-11 80 16,-27 1-96-1,-4-3 0-15,1 0 32 16,-6-1-32-16,1-2-8 0,-21-4-40 16,-2 0 40-16,-9-6 8 15,-4 0 8-15,0 0 0 16,0 0 184-1,0 0-136-15,0 0 40 16,0 0-24 0,0 0-64-16,0 0 48 15,0 0-56-15,0 0 0 0,0 0 16 0,0 4-8 16,0-4-8-16,0 0 8 31,0 0-8-31,0 0 16 0,0 0-16 16,0 0 8-16,0 3 96 15,-13 0-104-15,-6 10-8 0,-33 15 8 16,-27 20 264-16,-29 21-80 0,-16 8-72 16,4-1-112-1,25-16 176 1,27-15-176-16,20-14-40 0,12-1 40 0,-3-2 0 16,3 0 0-16,1 1-8 0,14-10 8 15,5-6-48-15,12-7 48 16,0-3-112-16,4-3-184 15,0 0-192-15,0 0-320 0,28-13-712 32,-4-6-1289-17,8-6-2376-15</inkml:trace>
  <inkml:trace contextRef="#ctx0" brushRef="#br1" timeOffset="-125054.66">23794 16710 5705 0,'0'0'2224'0,"0"0"-1080"16,0 0-231-16,0 0 239 16,0 0 216-16,0 0-704 0,0 0-280 31,-123 31 177-31,63 1-41 16,-20 16 152-16,-16 9-96 0,5 0-24 15,11-6-72-15,16-10-280 0,13-6-128 0,-1 3 56 31,3-3-128-15,14-3-8-16,7-6-264 0,16-2-992 0,8-7-1545 16,4-11-3824-16</inkml:trace>
  <inkml:trace contextRef="#ctx0" brushRef="#br1" timeOffset="-123836.53">23718 16602 5921 0,'0'0'2024'0,"0"0"-1064"0,0 0-520 16,0 0-351-16,0 0 423 15,0 0 904-15,-4-7-880 16,-16 20-448-16,-12 13-80 0,-19 15 216 16,-9 10 312-16,-12 9-72 15,-7 6-48-15,2 5-48 0,2-5-231 16,4 1-41-16,11-7-88 16,4-9-8-16,15-13 8 15,14-9-8-15,11-11-457 0,12-8-663 16,24-10-968-16,12 0 151 15,8-6-583-15</inkml:trace>
  <inkml:trace contextRef="#ctx0" brushRef="#br1" timeOffset="-123551.05">23834 16732 1592 0,'0'0'7794'0,"0"0"-6218"16,0 0-1248-16,0 0-208 16,-103 51 240-16,34-7 520 0,-23 23-56 15,-19 19-215-15,-4 9 23 16,19-16-64-16,25-18-232 0,26-24-16 16,6-8-208-1,3 0-112-15,4-1 104 0,0-2-104 16,12-10 0-16,12-4-16 0,8-9-512 15,16-3-816-15,12 0-537 32,4-9-1336-32</inkml:trace>
  <inkml:trace contextRef="#ctx0" brushRef="#br1" timeOffset="-122912.58">24794 15719 8225 0,'0'0'2537'31,"0"0"-1201"-31,0 0-792 0,0 0 216 0,0 0 57 16,0 0-633-16,0 0-184 16,4 35 0-16,0 16 176 0,-1 28 496 15,6 23-168 17,-5-4-144-32,0-15-24 15,0-26-160-15,-1-12-56 0,1 5 96 16,0 7-112-16,1 4-48 15,3-7-48-15,-8-13 0 0,4-6 56 16,-1-7-64-16,-3-8-296 31,4-5-408-31,-4-2-776 0,0-13-1169 0,0-9-1496 16,-4-10-1176-16</inkml:trace>
  <inkml:trace contextRef="#ctx0" brushRef="#br1" timeOffset="-122649.41">24861 15748 9153 0,'0'0'2561'15,"0"0"-769"1,0 0-663-16,0 0 111 15,0 0-280-15,0 0-344 0,0 0-312 0,-28-35-304 16,-3 41-224-16,-9 19 96 0,-20 23-192 16,-19 32-304-16,-9 34-440 15,0 13-577-15,25-25-1343 32,22-30-1513-32</inkml:trace>
  <inkml:trace contextRef="#ctx0" brushRef="#br1" timeOffset="-122427">24292 16793 8089 0,'0'0'2641'0,"0"0"-2105"32,103-17 32-32,-26 2 536 0,26-5 233 0,28-2-417 15,13 0-272 1,0-3-368-1,-13 2-96-15,-36 4-184 16,-23 7-48-16,-32 2-720 0,-17 7-1049 16,-23 0-615-16,0 3-721 15,-11-4-3112-15</inkml:trace>
  <inkml:trace contextRef="#ctx0" brushRef="#br1" timeOffset="-121894.43">23570 16795 9778 0,'0'0'2440'0,"0"0"-1000"0,0 0-527 16,0 0 175-16,0 0-240 16,0 0-576-16,0 0-272 15,0 0-48-15,37 35 48 0,-14 0 72 16,9 10 136-16,9 9-32 15,-2 3-128-15,1 3-48 0,-1-3 88 32,-6 0-88-32,-6-9-48 15,-3-7-464-15,-7-6-560 0,-14-13-761 0,-3-5-927 16,-16-8 311-16,-3-6-359 16</inkml:trace>
  <inkml:trace contextRef="#ctx0" brushRef="#br1" timeOffset="-121593.99">23323 16805 1120 0,'0'0'6873'31,"0"0"-5240"-31,0 0-689 0,0 0-264 0,0 0 296 15,0 0-320-15,4 3-416 0,13 19-192 16,11 10 208-16,7 6 168 0,9 10-183 31,0 6-113-31,3-4-112 16,-6 4-16-16,-2-2 64 0,-3-8-64 16,-4-12-64-16,-8-4-329 15,-4-9-703 1,-8-9-744-16,-12-4-417 15,0-6-679-15,0 0 143 0</inkml:trace>
  <inkml:trace contextRef="#ctx0" brushRef="#br1" timeOffset="-121346.74">23200 16948 4809 0,'0'0'1928'0,"0"0"-1240"31,0 0-520-31,0 0-96 0,0 0-64 16,0 0 208-16,0 0 736 16,16 79 105-16,16-34-49 0,8 9-152 15,27 3-136-15,-3-3-136 16,8-10-128-16,3-2-168 16,-19-17-55-16,4 3-233 0,-11-5-129 15,-18-7-815-15,-8-4-1064 16,-23-12-601-16,-3 0-335 15,-17 0 1039-15</inkml:trace>
  <inkml:trace contextRef="#ctx0" brushRef="#br1" timeOffset="-121093.31">23072 17123 4985 0,'0'0'1536'0,"0"0"-1064"0,0 0-400 31,0 0 264-31,0 0 840 0,36 79 321 16,-4-38-177-16,5 0-416 15,10 7-264-15,5-7-8 16,4-2-119-16,-1-4 63 0,-3-7-264 16,0-3-176-1,-8-6-32 1,-9-6-104-16,-7 0-664 0,-7-13-969 15,-6 0-1375-15,-6 0-2402 0</inkml:trace>
  <inkml:trace contextRef="#ctx0" brushRef="#br1" timeOffset="-96533.21">24296 11242 7097 0,'0'0'2625'15,"0"0"-1065"-15,0 0-456 16,0 0-272-16,0 0 49 15,-16-19 55-15,16 19-160 0,0 0-184 16,0 0-536-16,0 13-56 16,0 12 0-16,3 23 8 0,10 32 176 47,-2 27-8-47,10 11-168 15,-6-4 192-15,5-12-152 0,1-20-40 0,-2 4 80 16,1-19-80-16,-8-10 0 15,-3-16-8-15,-6-9 8 0,-3 3-16 16,0-3-392-16,0-1-592 16,-7-15-336-1,-10-6-249-15,-7-29-191 0,0-10-1209 16,5-19-5120-16</inkml:trace>
  <inkml:trace contextRef="#ctx0" brushRef="#br1" timeOffset="-96201.02">24423 10985 6617 0,'0'0'1752'0,"0"0"-159"0,0 0-457 16,0 0-64-16,-7-85-152 16,18 68 153-16,13 5-433 31,25 2-552-31,26 7 48 0,28 6-88 15,-3 19-32-15,-21 10-16 0,-26 0-40 0,-29 3-48 16,-5 7 72-16,-10 12-16 0,-9 9 32 16,-21 0 8-16,-42 11 0 31,-37 2 104-31,-28 3-104 16,-3-3-8-16,24-18 128 0,30-17-128 31,38-16-48-31,15-6-232 0,4 3-897 15,20 0-1255-15,8-6-1593 16,24-6-488 0</inkml:trace>
  <inkml:trace contextRef="#ctx0" brushRef="#br1" timeOffset="-95947.02">25726 10912 8121 0,'0'0'1216'0,"0"0"673"0,0 0-161 16,0 0-367-16,0 0-729 16,0 0 0-16,-75-54-320 0,19 105-144 15,-12 29 48-15,4 31-40 32,12 6-80-32,37 1 104 15,19-10-200-15,35-7-8 16,25-9 8-16,24-3 0 0,11-16 0 15,17-13-24-15,4-18-128 16,-9-10-312-16,-15-27-720 0,-37-5-1273 16,-19-9-4872-16</inkml:trace>
  <inkml:trace contextRef="#ctx0" brushRef="#br1" timeOffset="-94880.89">26188 11420 6977 0,'0'0'2272'16,"0"0"-383"-16,0 0-393 15,0 0-408 1,0 0-135-16,0 0-513 16,-4-9-440-16,4 31 16 0,0 10-16 15,0 12 112 1,4 7-64-16,9 3-32 16,6-3 72-16,9-4-88 0,4-12-8 15,8-6-152-15,4-7-80 16,-5-12 0-16,9-10 0 0,-8-7 240 31,4-18 80-31,-8-36-72 16,-4-28 0-16,-17-31 104 0,-15-10-112 15,-7 6 48-15,-29 16-32 0,0 19-16 16,-4 13 104-16,8 19-104 16,9 15 0-16,2 11 64 0,5-1-64 0,4 4 80 31,9 2-32-31,3 10-48 0,24 10-384 15,27 2 104-15,33 4 120 16,24 7 96-16,-1 9 0 16,-23 0 64-16,-28 2-105 0,-20-1 97 15,-8 5 0 1,0 6-80 0,-13 11-72-16,-15 5 160 15,0 4 8-15,-15 6 136 0,-13 3 81 16,0 0 7-16,3-3-56 15,5-3-80-15,12 3-40 16,8-7 56 0,21 4-104-16,18 3 72 15,25-3-8-15,24-4 8 0,24-12-80 0,-13-13 0 16,-20-18-464-16,-3-26-697 16,-36-14-2735-16,-8-8-4042 15</inkml:trace>
  <inkml:trace contextRef="#ctx0" brushRef="#br1" timeOffset="-94548.75">27464 10404 8185 0,'0'0'1745'15,"0"0"407"-15,0 0-800 16,0 0-599-16,0 0-665 16,0 0-80-1,0 0-8-15,111 124 328 16,-11-13-16-16,20 16 8 0,-9 0-208 31,-24-13-24-31,-27-2 0 0,-36-5-72 16,-24-2 32-16,-32 0-48 15,-31-4 0-15,-21-8 56 0,-12-14-40 16,8-19-16 0,21-21-8-1,3-8-904-15,28-9-1265 0,9-9-2480 16</inkml:trace>
  <inkml:trace contextRef="#ctx0" brushRef="#br1" timeOffset="-94210.59">28579 11065 10354 0,'0'0'2504'0,"0"0"-903"16,0 0-561-1,0 0-216 1,0 0-96-16,88-67-424 0,-41 54-232 16,17 0 40-16,0 1-112 15,0 6-56-15,-9 2-680 16,-14 4-824-16,-22 0-705 0,-19 10-2064 0,-16 6-64 31,-12 3 1729-31</inkml:trace>
  <inkml:trace contextRef="#ctx0" brushRef="#br1" timeOffset="-94041.21">28575 11293 1664 0,'0'0'1880'0,"0"0"-231"16,0 0 527-16,0 0 33 15,100 32-225-15,-33-32-648 16,25 0-464-16,27 0-575 0,1-6-201 16,-8-10-88-16,-25-4-8 0,-15-15-1009 15,-16 4-2223-15,-16-4-4170 0</inkml:trace>
  <inkml:trace contextRef="#ctx0" brushRef="#br1" timeOffset="-93740.28">30097 10357 7209 0,'0'0'2056'0,"0"0"113"16,0 0-457-16,0 0 281 0,0 0-481 31,0 0-904-31,0 0-608 0,0 0-152 15,0 44 64 1,-8 61 88-16,4 15 144 16,4-2-72-16,8-16-8 0,8-13-64 15,0-7 8-15,0-12 80 0,-4-16-88 32,-8-13-296-32,-4-9-624 15,0-4-752-15,-4-5-689 16,-12-10-1808-16,4-13 224 0</inkml:trace>
  <inkml:trace contextRef="#ctx0" brushRef="#br1" timeOffset="-93524.07">30089 10283 9073 0,'0'0'2745'16,"0"0"-1161"-16,0 0 41 0,0 0-33 31,0 0-608-31,0 0-496 16,0 0-488-16,-68 4-64 0,16 37 56 15,-15 25 8-15,-17 23-8 0,-4 22-528 16,9 1-1128-16,23-24-2233 0,24-27-2288 0</inkml:trace>
  <inkml:trace contextRef="#ctx0" brushRef="#br1" timeOffset="-93307.9">29567 11443 9842 0,'0'0'1856'0,"0"0"-1096"15,88 0 240-15,3 0 145 0,48 0-313 0,25 0-376 0,11-10-328 31,-11-6-128-31,-21-3 0 0,-31-3-1576 32,-37 6-3105-32,-34 6-2193 0</inkml:trace>
  <inkml:trace contextRef="#ctx0" brushRef="#br1" timeOffset="-92737.4">24762 12573 4440 0,'0'0'2025'0,"0"0"-753"15,-84 0-608 1,69 0 88 0,11 0 361-1,4 0 319-15,15 0 0 0,33-10-840 16,52-3 89-16,67-5 207 16,64-2-112-16,40-2-184 0,44 3-72 15,20 0-128-15,43-6-64 31,37-11-176-31,23-11-88 16,4-13-64-16,-23-7-536 0,-37 0-976 0,-59 10 152 0,-68 19 880 16,-68 13 472-16,-64 15-80 31,-59 7 88-31,-32 3-8 16,-24 0-305-16,-8 0-975 0,-20 3-1120 15,-88 20 463-15,5-8 1417 0,-17 5-4849 16</inkml:trace>
  <inkml:trace contextRef="#ctx0" brushRef="#br1" timeOffset="-92374.75">25224 13081 6057 0,'0'0'1360'16,"0"0"-680"-16,0 0-248 0,0 0 272 15,0 0 297-15,-56 0-177 16,120 0-72-16,87-6-136 0,113-17 0 0,82-6-32 16,60-2-55-1,25-1 231-15,-20 4-272 16,-1-7-168-16,-24-4-320 15,-39 2-56-15,-56-2-280 0,-65 1 176 16,-69 13 160-16,-67 6 8 31,-38 6-8-31,-28 4 96 0,-8 5-96 16,-7-2 0 0,-9 0-24-16,-17 2-384 15,-39 4-1017-15,5 0-1319 0,-1 4-513 16</inkml:trace>
  <inkml:trace contextRef="#ctx0" brushRef="#br1" timeOffset="-78919.88">7466 13017 496 0,'0'0'984'0,"0"0"-688"15,0 0-216-15,0 0-16 16,0 0-64-16,0 0 0 16,0 0 8 15,0 0-8-31,0 0 8 0,0 0 0 15,0 0 208-15,0 0 128 0,0 0-144 16,0-3-40-16,0 3-32 16,-4-3-128-1,0 3-184 1,0-3-520-16,0 3-1399 0</inkml:trace>
  <inkml:trace contextRef="#ctx0" brushRef="#br1" timeOffset="-78280.58">7434 12982 312 0,'0'0'696'0,"0"0"-480"0,0 0-112 15,0 0-48 1,0 0-40-16,0 0-16 15,0 0 80-15,0 0 24 0,0 0 136 16,0-3 64-16,0 3-304 0,0-3 0 16,0 0 0-16,0 3-120 15,0 0-256 17,0-4-792-32</inkml:trace>
  <inkml:trace contextRef="#ctx0" brushRef="#br1" timeOffset="-77895.23">7434 12982 176 0</inkml:trace>
  <inkml:trace contextRef="#ctx0" brushRef="#br1" timeOffset="-76629.56">7434 12982 176 0,'0'-16'1520'0,"0"16"-608"0,0 0-520 0,0 0-88 0,0 0-8 0,0 0-32 31,0 0-112-31,0 0 32 0,0 0-40 16,0 0 48-16,0 0 97 16,0 0-25-16,0 0-88 15,0 0 8 1,0 0 40-16,0 0 168 0,0 0-24 16,0 0 32-16,0 0-24 15,0 0-80-15,0 0-96 16,0 0-16-16,0 0-96 15,0 0 120-15,0 0-64 16,0 0 64-16,0 0 112 16,0 0 112-16,0 0 57 0,0-3-281 31,0-3-200-31,0 3 128 0,0-4-56 16,0 1-24-16,0-1-8 0,0 5-40 15,0-8 72-15,0 4 64 16,5-1-144-16,-5 1 128 0,4-4 72 15,-1 4 32 1,1-1-96-16,0 2-120 0,0-2 48 31,0-3-64-31,-4 1 64 16,0 3-24-16,4-7-32 16,-4 4 40-16,0-1 0 0,5-3-48 15,-2 1 0-15,1-1 0 16,0-3 0-16,0 3 24 0,0 1-24 15,-4-1 0-15,4 0-8 16,-1 0 16-16,-3 4-8 16,5-4 0-16,-5 0 0 15,4-2 0-15,4 2 0 0,-4-3-64 32,3 0 64-32,2 0 72 0,-5 0 56 15,4 0-24-15,-4 1-56 16,-1 2 112-16,1-3-160 0,5 3 8 15,-9 0 64-15,4 1-64 0,0-1 0 16,0 1 32 0,-1-4-32-1,5 0 40-15,1 0-48 16,-5 0 0-16,3-3-8 16,1 3 16-16,1-3-8 15,-5 0 0-15,-4 3 0 0,4-3 72 16,-1 0-72-16,1 3 0 15,-4 1 0-15,4-5 0 0,5 4 0 32,-5-3-8-32,3 0 8 0,1 4 8 0,-4-5-8 15,5 5 0-15,-2-2 32 16,-3 5-32-16,4-1 48 0,-4 1 0 31,5-1-32-31,-6 0 48 16,5 0-64-16,-4 0 0 0,4 1 48 31,-3 2-32-31,-2-2-16 16,5-1 8-16,-4 1 40 0,0-5 64 0,3-2-112 15,2 1 0 1,-1-5 48 0,0 1-48-16,-1 0 0 0,2 3 8 15,-5 3 48-15,4 0-8 16,-5 0-40-16,1 0-8 0,5-3 80 0,-5 0-80 15,4-3 8-15,-5 0-8 16,5-1 8-16,1-2 32 0,-1-1-40 31,-1 4 0-31,1 0 8 16,1 0-8-16,-5 6 0 16,-1 0 0-16,1 3 8 0,-4 0-8 0,4 1 0 0,0-1 8 31,-4 1-8-31,4 2 0 31,1 1 0-31,-5-1 8 0,4 0-8 16,-4 4 0-16,0 3 0 15,3-3 8-15,-3 3 24 0,0-1-32 16,0 1-8-16,4-3 0 0,0-4-8 16,4-2-48-16,1-1-16 15,-2-3 32 1,1 0 48-16,0 7 0 15,-3-1 16-15,-2 7 72 16,-3-1-88-16,0 4 0 0,0 0-280 16,0 0-584-16,0 0 296 0,0 0-568 31,-3 10 175-31,-2 3-239 0,-7 6-464 16,4-3-545-16,-4 0-735 0</inkml:trace>
  <inkml:trace contextRef="#ctx0" brushRef="#br1" timeOffset="-76012.5">7769 11392 3720 0,'0'0'1217'0,"0"0"-505"16,0 0 240-1,0 0 128-15,0 0-280 0,0 0-232 16,-8 0-175-16,8 0 15 16,0 0 40-16,0 0-216 0,0 0-136 15,0 0 40-15,0 0-88 16,0 0 48 15,0 0 40-31,0 0 40 0,4-7-176 16,8-2 0-16,8-4 112 15,0-3-104-15,4-3 32 0,-1 3 104 16,-3 0-136-16,5 0-8 31,-1 4 80-31,-9-1-80 16,2 6 8-16,-10 1 40 0,-3 3-48 0,0 3-320 0,-4 0 320 16,0 0 128-16,0 0 32 15,0 0-56-15,0 0-88 0,0 0 152 31,0 0-152-31,0 0 32 16,0 0-48-16,0 0-8 0,0 0 0 16,0 0-160-16,0 3 0 0,0 7 168 15,0 3 0-15,0 9 96 0,4 6 256 16,0 4 8-16,1 6-24 16,2 3-160-1,5 1-64-15,0 2 40 16,0 4-88-16,-1-7-8 0,6 1-48 31,-6-7 40-31,-3-7 0 0,1-9-48 16,-5-9 0-16,0-4 72 31,-4-3-72-31,0-3 0 16,0 0 0-16,3 0-352 0,-3 0-848 15,0-9-1665-15</inkml:trace>
  <inkml:trace contextRef="#ctx0" brushRef="#br1" timeOffset="-72246.78">7502 12363 1400 0,'0'0'2136'15,"0"0"-1136"-15,0 0-407 16,-12-13 7 0,12 10 80-16,0 3-128 15,0 0-144-15,0 0-48 16,0 0 120-16,0 0-24 0,0 0-96 15,0 0 81-15,0 0-129 16,0 0 112-16,0 0 8 0,0 0-24 16,0 0-64-1,0 0-168-15,0 0-128 16,0 0-48 0,0 0-104-16,0 0-144 0,7 3 112 15,10 7 136-15,3 3 56 16,3 0-40-16,9-1-8 0,0 4 168 15,1-3-96-15,-6-1-72 32,5 1 40-32,-12 0-48 15,-4-7 16-15,-4 3-16 0,-4-5 0 0,-8-4 0 0,0 3 0 16,0-3-8-16,0 0-56 31,0 0-104-31,-12 0 160 16,-4-3-96-16,-7-7 8 0,-9-2 72 15,0-4-56-15,-5-7 8 16,5 1 24 0,0 0-8-16,1 0 48 15,3 0 0-15,5 2 8 16,2 5-8 0,10 2 16-16,-2 0 0 0,9 7 208 15,0 0 16-15,1 2 144 16,3 4-8-16,0-3-40 0,0 3 112 15,0 0-88-15,0 0-88 0,0 0-160 16,0 0-104-16,0 0-112 0,0 0-80 31,0 7-64-31,11 5 240 16,6 4-16-16,6 3 32 0,1 4 8 16,8-1 0-16,-1 0 0 15,10 0 56-15,-1 1-16 16,-1-8 128-16,-7-2-176 15,-8-4 16-15,-7-2 64 0,-10-4-72 16,-3-3 0-16,-4 3 96 16,0-3-16-16,0 0 128 0,0 0-104 15,0 0 16-15,-4 0-128 32,-8-9-512-32,-8-1-736 0,0 1-1432 15,0-4-3962 1</inkml:trace>
  <inkml:trace contextRef="#ctx0" brushRef="#br1" timeOffset="-66006.19">7772 11823 3048 0,'0'0'840'15,"0"0"-440"-15,0 0 321 16,0 0-153-16,0 0 64 0,0 0 16 16,-31-22-312-16,31 22-176 15,0 0-88-15,0 0 16 16,0 0 200-16,0 0-80 15,0 0-64-15,0 0-40 16,0 0-96-16,0 0 48 0,0 0 24 16,0 0-8-16,0 0 96 15,0 0-120-15,0 0-48 0,0 0-56 16,0 0-40-16,12 10 96 31,0 2 56-31,8 1-48 16,-1 6 136-16,9-3-80 15,-4 0 40-15,4-3-16 0,-3-1-8 16,-6 1-64-16,-7-6-16 16,0-4 8-1,-8-1-16-15,0-2 16 0,-4 0-8 16,5 0 0-16,-5 0-88 16,7-2-656-16,-3-5-768 0,0 1-4361 15</inkml:trace>
  <inkml:trace contextRef="#ctx0" brushRef="#br1" timeOffset="-63511.43">10450 14713 1216 0,'0'0'216'16,"0"0"1296"-16,0 0-568 15,0 0-272 1,-19-89 1-16,19 66 583 16,0 8-168-16,-4-5 64 15,4 5-199-15,-5 2 231 0,5 7 24 16,0-1-176-16,-4 4-95 15,4 3-297 1,-4 0-344-16,4 0-224 0,0 0-72 16,0 10-216-16,0 9 56 15,0 13 152-15,0 5 8 16,0 15 72-16,8 1-64 0,5 8 144 16,6-1-88 15,1 1 24-31,8-2 24 0,0-7-64 15,4-5-32-15,-8-12-16 16,4-3 0-16,-13-10 80 16,-2-10-80-16,-1 1-16 0,-12-6 16 15,3-4-128-15,-3-3-152 16,0 0-272-16,0 0-417 0,-11-10-623 16,-9-3-672-16,-1-5-5042 15</inkml:trace>
  <inkml:trace contextRef="#ctx0" brushRef="#br1" timeOffset="-63195.3">10431 14392 744 0,'0'0'2768'0,"0"0"-1543"16,0 0 319-16,0 0-64 16,0 0-112-16,0 0 65 15,-24-51-17-15,16 51-680 0,-1 3-536 16,-10 17-200-16,-5 5-40 16,-4 10 40-16,-8 3 128 31,8 3-80-31,0 0-32 0,4 1-16 0,5-1 8 0,2 4-8 15,10-1-864-15,7 13-1400 16,0-10-873-16,0-5-3671 0</inkml:trace>
  <inkml:trace contextRef="#ctx0" brushRef="#br1" timeOffset="-62878.73">10351 15433 6849 0,'0'0'1848'0,"0"0"-1063"0,0 0 63 16,0 0 640-16,0 0-312 31,103-35-432-31,-19 0-391 15,39-6-49-15,1-6-96 0,-16 9-40 16,-29 12 32-16,-31 10-200 16,-12 4-8-16,-4-1-48 0,-4 4-192 0,-8 2 16 0,-8 4 64 31,-12 3-145-31,-4 0-527 16,-9 0-1488-16,-6 6-1545 0</inkml:trace>
  <inkml:trace contextRef="#ctx0" brushRef="#br1" timeOffset="-57814.86">18359 15507 928 0,'0'0'6569'0,"0"0"-4544"15,-11-35-393-15,7 28-480 0,-1 1 32 16,5 6-79-16,0 0-265 16,0 0-256-1,0 0-440-15,0 0-144 16,0 6-96-16,0 10-104 0,-4 12 192 31,4 14 0-31,0 5 8 0,-4 7 48 16,0 0-40-16,4-6-8 15,0-7 16-15,0-12-16 32,0-7 40-32,12-6-40 0,4-13-32 0,12-3 32 15,24-22 520-15,40-29-56 16,27-25-232-16,17-16-136 0,-9 0 0 0,-31 19-96 16,-33 19 8-16,-27 22 40 15,-16 7-48-15,0 6 0 0,-8 6 48 31,-4 4-48-31,-8 9-664 16,-8 6-1552-16,-35 35-977 16,-2 0 504-16,-2 1-3976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0:12:15.4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  <inkml:brush xml:id="br5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5104 8480 4456 0,'0'0'6050'15,"0"0"-4978"1,0 0-912-16,0 0 16 16,0-3 184-1,0 3-72-15,0 0-232 16,0 0-56-16,0 0 0 0,0 0 168 15,0 0 0-15,0 3 32 16,0 10-72-16,-13 9 761 31,-2 3-137-31,-6 10-168 0,-3 7-88 0,1 5-152 16,-5 4-152-16,0 6 8 0,0 3-88 16,4 1-64-16,0-1 24 0,1-3-64 15,3-3 56-15,-1-6-64 31,2-7 8-31,6-9 64 0,2-10-72 16,3-6 0-16,3-10 48 16,1-2-48-16,4-4-56 0,0 0 56 0,0-4 8 15,0-18-8-15,13-32-208 16,15-28-752 0,12-36 592-16,3-3 8 15,-3 17 112-15,-8 31-48 0,-12 32 40 16,-4 6 208-16,8-4 96 15,-1-5 24 1,9-1-72-16,5 1-32 16,-1 6 24-16,-1 9 8 31,1 4 40-31,-4 9-40 0,-4 7-32 16,-4 5 24-16,-13 4 8 15,6 0-152-15,-9 7-177 0,-5 8 249 0,-3 15 80 16,0 4 361-16,0 8 199 0,0 5 136 31,-3 4-112-31,-5 3-328 0,-5 6 16 16,2 0-96-16,3 4-48 15,-5 3 40-15,6-7-168 0,-1 1 0 16,-1-11 72-16,2 1-64 16,3-10-8-1,4-3 0 1,-4-9-16-1,0-4-288-15,4-5-456 0,-4-11-616 16,-8-9-585-16,-4 0-1135 0,0-16-1017 16</inkml:trace>
  <inkml:trace contextRef="#ctx0" brushRef="#br0" timeOffset="285.14">4724 8871 6793 0,'0'0'8490'16,"0"0"-7290"-1,0 0-1128 1,0 0 272-16,0 0 560 16,0 0-512-16,124 0 104 15,-24 0 17-15,0-7-217 0,-16 4 72 16,-25-3-216-16,-11 2-80 15,0-2-72-15,-1-3-224 0,-2 2-496 16,-13 1-513 0,-13-7 25-16,-11 0-456 0,-4 4-1497 15,-4-4-4585-15</inkml:trace>
  <inkml:trace contextRef="#ctx0" brushRef="#br0" timeOffset="944.62">6816 8458 8769 0,'0'0'4057'31,"0"0"-2640"-31,0 0-449 0,0 0 136 16,0 0-56-16,4-16-848 16,-4 29-200-16,-4 9-80 15,-7 13 80-15,-13 22 232 0,-1 0 8 0,2 10-88 16,-5 3 152 15,12-10-192-31,-8 7-24 0,12-4 0 16,5-9-80-16,3-3 0 15,4-6-8-15,7-10-80 16,18-4 72-16,10-8-528 0,37-21-648 16,-9-2-888-16,-3-6-3738 0</inkml:trace>
  <inkml:trace contextRef="#ctx0" brushRef="#br0" timeOffset="1161.14">6271 8788 11482 0,'0'0'4241'16,"0"0"-3609"-16,0 0-240 15,0 0 184-15,0 0-224 0,111 0 24 16,1-6-208 0,19 3 0-1,5-1-168-15,-21-2-368 0,-35 3-752 0,-24 0-2897 16,-16-4-3712-16</inkml:trace>
  <inkml:trace contextRef="#ctx0" brushRef="#br0" timeOffset="1762.7">7100 8788 4184 0,'0'0'7442'32,"0"0"-5634"-32,0 0-351 0,0 0-185 15,0 0-400-15,0 0-872 16,0 0-40-1,0 0 40-15,-56 95 112 16,32-47-48-16,7 3-56 0,6 0 8 16,3-7-16-1,8-3-16 1,0-9-240-16,4-13-160 16,11-6-72-16,13-13 240 0,4 0 240 0,9-19-136 15,-2-16 24-15,-3-7-96 0,-4-5 80 16,-4-4 136-16,-8 7 8 31,-8 12 176-31,-8 10 544 16,-4 12 104-16,0 10-488 0,0 0-344 15,0 16-280-15,0 9 272 16,0 10-64-16,-4 6 72 16,4 4 0-16,0-1 0 0,4-2-224 31,8-7-416-31,4-4-184 15,0-15-16-15,-1-6-41 0,2-10 265 16,2-6 616-16,-2-23 224 16,7-12 600-16,-5-10 241 0,-3-6-273 15,0-7 24-15,-4 4-224 16,-4 12 288 0,-4 7 345-16,-4 19-177 15,0 12-288-15,0 7-464 0,0 3-296 16,0 0-80-16,0 6-1040 0,-8 14-873 15,1 8 257-15,7 13-2345 0,0-6-920 47,19-9-2256-47</inkml:trace>
  <inkml:trace contextRef="#ctx0" brushRef="#br0" timeOffset="2079.06">7849 8874 9858 0,'0'0'3896'0,"0"0"-3263"16,0 0-73-16,0 0 488 0,-103 22-112 16,66 3-536-16,5 14-176 15,9 2-216-15,3 9-8 0,12 5 0 16,8-1-344-16,4-7-336 31,20-5-272-31,12-14-64 0,3-12 239 16,4-16-71-16,6-3 616 0,-2-26 232 15,-10-12 968-15,-5-10 553 0,-17-6 15 16,-11-4-72-16,-4 7-175 16,-19 4-97-1,-17 9-576-15,-9 12-64 32,2 13-504-32,-5 13-48 0,4 3-936 15,13 38-1393-15,6 0-2856 16,18-3-7457-16</inkml:trace>
  <inkml:trace contextRef="#ctx0" brushRef="#br0" timeOffset="2942.12">9621 8909 7561 0,'0'0'4561'31,"0"0"-3393"-31,-47-73-15 0,27 44 127 16,-4 7-88-16,-3 3-352 0,-5 6-440 16,-1 10-128-16,-11 3-160 15,1 3-112-15,-9 19 152 0,-4 13-152 0,4 13 8 31,5 6-16-31,11 9-40 16,8 4-128-16,11-3-200 16,14-7-160-16,3-10 104 0,16-8-120 15,12-17 80-15,15-19 48 0,10-3 184 16,10-25 120 0,12-27 112-1,9-27 8-15,0-29 192 16,-5-12-144-16,-26 18 0 15,-25 26 240-15,-17 35 248 16,-7 15 336-16,0 7 64 0,-4 7 81 16,0-1-17-16,0 13-736 0,0 0-264 31,-8 19-440-31,-16 22 96 16,-8 29 248-16,-4 19 88 0,5 12-112 15,15-18 120-15,8-23-288 0,4-18-281 16,4-14-127-16,0 1-312 0,8-4-24 15,12-6 48 17,8-16-233-32,11-3 89 15,9-25-752-15,20-29-545 0,16-28 161 16,-9-1 655-16,-11 10 1609 16,-20 19 1609-16,-23 29 791 15,-6 5 385-15,-7 11 312 0,-8 9-1385 31,0 3-1296-31,-4 19-328 0,-12 17 24 16,-4 8 152-16,0 10-104 0,1 7-48 0,2-1-112 16,6 4-72-16,-2-7-352 15,9-6-944 1,4-9-1001-16,0-13-1768 16,0-17-1552-16</inkml:trace>
  <inkml:trace contextRef="#ctx0" brushRef="#br0" timeOffset="3080.16">10180 8728 10898 0,'0'0'5481'16,"0"0"-4825"-16,0 0-528 16,0 0-128-16,0 0-176 15,0 0-1760-15,-17 22-2649 16,17 0-2777-16</inkml:trace>
  <inkml:trace contextRef="#ctx0" brushRef="#br0" timeOffset="3326.98">10594 8886 12946 0,'0'0'1753'16,"0"0"-209"-16,0 0-256 15,-80-44-216-15,44 41-215 0,-4 3-265 32,1 12-448-32,-2 14-24 15,10 12-120-15,7 10 0 0,8 6-72 16,16 6-488 0,0 3-425-16,48 4-351 15,-1-10-1328-15,2-25-3266 0</inkml:trace>
  <inkml:trace contextRef="#ctx0" brushRef="#br0" timeOffset="3665.61">10861 9071 7241 0,'0'0'6113'16,"0"0"-5344"-16,0 0-769 15,0 0 8-15,0 0 152 0,0 0 96 16,0 0-256-16,111-10-440 15,-75 0 159-15,-8-5-383 16,-4-4-48-16,-13-6-160 16,-11 2 456-16,0 4 416 0,-27 3 824 15,-13 7 152-15,-11 5-184 16,-5 4 81 0,4 13 47-16,0 9-296 15,16 10-112 1,8 6-48-16,9 4-336 0,19 2-24 15,0 4-16-15,15-4-88 16,17-6 0-16,8-9-288 16,12-14-136-16,3-11-96 15,26-23-552-15,-14-13-977 16,-11-13-2704-16</inkml:trace>
  <inkml:trace contextRef="#ctx0" brushRef="#br0" timeOffset="4398.14">9713 8671 3728 0,'0'0'2633'0,"0"0"-945"16,0 0-688-16,0 0 73 16,0 0-377-1,0 0-248-15,0 0-88 16,32-96-88-16,-16 61 16 15,0-12-104-15,4-4 400 0,0-3-344 16,-5 0 56 0,2 10 321-16,-9 15 463 0,-5 10 64 31,1 13-480-31,-4 2-304 16,0 4-232-16,0 7-128 15,-7 15-320-15,-9 10 320 0,-8 15 224 16,-4 4-96-16,4 7-8 15,0 1-48-15,1 2-64 0,-1-1 80 16,3 1-88-16,6-1-312 16,-5 13-648-16,8-19-1553 15,3-16-3424-15</inkml:trace>
  <inkml:trace contextRef="#ctx0" brushRef="#br0" timeOffset="8223.64">12534 8997 3896 0,'0'0'7506'31,"0"0"-6090"-31,0 0-1144 0,0 0-88 0,0 0 448 16,4 0-295-16,16 0-289 16,8-5-96-16,8-8 40 15,11-3 8-15,-6-7 0 0,-2 1 152 16,-11-6-56 0,-7 2 88-16,-10-2-80 15,-11-1 256 1,0 7 392-16,-20 6-120 15,-8 7-408-15,-12 9-48 16,-7 9-176-16,-1 16 16 0,4 10 136 16,4 10-48-16,12-1 40 31,16 4-144-31,12-4-40 0,16-3 32 16,40 1-72-16,44-7 64 0,47-16-264 0,24-13-528 15,0-12-200-15,-19-32-273 16,-57 3-1175-16,-19-3-3337 0</inkml:trace>
  <inkml:trace contextRef="#ctx0" brushRef="#br0" timeOffset="8577.73">13713 8842 7561 0,'0'0'2265'0,"0"0"-1113"16,0 0-200-16,-83-6 96 0,35 15-152 16,-8 10-39-16,0 7-249 15,1 5-232 1,7 1 24-16,16 0-264 15,4-3-136-15,16-10 0 0,4-1-16 32,8-8-96-32,8-7-64 0,16-3 176 15,12 0 0-15,12-13 168 32,4-12-160-32,0-7 96 15,-13 1-56-15,-7 2 48 0,-12 7-16 0,-12 9 208 16,-8 13 368-16,0 0-632 15,-16 19 24-15,-12 10-48 0,0 9 0 0,1 3 16 32,6-3-16-32,10-6 0 15,6-3-48-15,5-10-464 0,16-6-72 16,24-10 32-16,24-3-288 16,31-26-521-16,21-28-887 0,-17 3-233 15,-15-3-1768 1</inkml:trace>
  <inkml:trace contextRef="#ctx0" brushRef="#br0" timeOffset="8778.29">14179 8788 208 0,'0'0'5897'16,"0"0"-2657"-16,0 0-1215 0,0 0-1177 15,-83 19 112-15,35 6-55 16,1 7-49-16,-1 3-272 0,-1 6-136 31,14 1-72-31,7 2-248 16,12 1-56-16,8 2-72 0,8-5-80 15,20 2-168-15,20-9-440 0,11-10-232 16,13-9-273-16,32-19-799 0,-16-19-1161 16,-9-10-3120-16</inkml:trace>
  <inkml:trace contextRef="#ctx0" brushRef="#br0" timeOffset="9141.82">14622 8483 6489 0,'0'0'5033'0,"0"0"-3753"32,0 0-944-32,0 0-216 0,0 0 192 15,-108 118 96-15,72-33-151 0,-3 23-89 0,7-6-168 16,12-23 0-16,8-25-8 16,3-19 0-16,6-3-312 0,3-3-297 31,0-4-143-31,0-18-248 15,24-7-352-15,8-17 912 0,12-14 320 16,7-17 40-16,1-3 88 0,0 1 296 16,-8 5 880-16,-12 16 424 0,-8 14-336 15,-13 15-287 1,-2 0-977 0,-1 28 136-16,-1 11-136 15,5 8 352-15,-3 7-112 16,2 3-96-16,1 4-144 15,4-4 0-15,4-7-56 0,12-2-1016 16,0-13-1225-16,0-19-3288 0</inkml:trace>
  <inkml:trace contextRef="#ctx0" brushRef="#br0" timeOffset="9681.07">15582 8921 8665 0,'0'0'4833'31,"0"0"-3136"-31,0 0-161 0,0 0-304 0,0 0-359 16,4-25-817-1,-4 28-56 1,0 13-481-16,-4 13 193 15,-4 6 288-15,0 3-72 0,0 3 72 16,4-3-248-16,4-6-128 16,0-7-48-16,8-3-96 0,12-12-176 0,4-3-232 31,12-7 608-31,4-10 112 16,-1-19 152-16,9-6 56 0,-8-6 8 15,-3 0 120-15,-10 2 176 16,-15 17 704-16,0 7 264 15,-12 11-296-15,0 4-976 0,0 10-176 16,0 16-448-16,-4 5 504 16,-4 10 104-16,8 1-496 15,0-4-48-15,0-3 88 0,16-13 88 16,0-6-64-16,8-10-233 16,4-6 569-16,-1-6 112 0,1-23 193 31,-4-6 127-16,0-9-72-15,-3-7 288 16,-10 7 248-16,-3 2 72 0,-4 14 64 16,-4 12-104-16,0 9-816 15,0 7-200-15,0 4-1480 16,-4 24-2465-16,0-2 296 16,4-1-4136-16</inkml:trace>
  <inkml:trace contextRef="#ctx0" brushRef="#br0" timeOffset="9859.59">16439 9042 5153 0,'0'0'9010'16,"0"0"-8298"-16,0 0-712 16,0 0-144-16,0 0 144 0,-64 105 0 15,44-64 0-15,8 0-1041 16,4 1-567-16,4-14-968 0,4-9-2097 15</inkml:trace>
  <inkml:trace contextRef="#ctx0" brushRef="#br0" timeOffset="9997.64">16650 8801 11106 0,'0'0'4153'15,"0"0"-2561"-15,0 0-672 16,0 0-840-16,0 0-80 15,0 0-1176 1,0 0-304-16,0 0-2569 16,0 0-1928-16</inkml:trace>
  <inkml:trace contextRef="#ctx0" brushRef="#br0" timeOffset="10229.36">16945 8550 4320 0,'0'0'8578'15,"0"0"-6529"-15,0 0-449 0,0 0-1096 32,0 0-504-32,0 0-288 15,0 0 288-15,-52 136 56 0,24-43-56 16,0-4 0-16,8-17 40 16,5-18-40-16,2-15-304 0,6 2-824 15,-1 3-1097-15,-5-2-1047 16,13-20-1577-16</inkml:trace>
  <inkml:trace contextRef="#ctx0" brushRef="#br0" timeOffset="10630.34">17195 8617 7177 0,'0'0'4745'16,"0"0"-2568"-16,0 0-609 0,0 0-320 15,0 0-72-15,0 0-1016 0,32-35-160 16,-36 76-336-16,-15 22 328 16,-13 30 8-16,-4 5 80 15,4-15-80-15,9-23-176 16,6-22 112-16,6-6-536 0,2-4-304 16,1-6-360-16,8-2-329 15,0-14 641-15,0-6 952 16,21-22 648-16,14-13-648 0,9-10-120 31,8-12 120-15,0 3 8-16,-9 7 416 0,-7 12 601 15,-12 13 183-15,-11 12-368 0,-13 10-840 16,0 10-24-16,0 18-312 16,0 7 336-16,-9 13 80 15,1 2 8 1,0 4-88-16,5-3 8 15,-1-3-16-15,4-4-576 0,0-9-776 16,11-9-1273-16,-3-17-2416 0</inkml:trace>
  <inkml:trace contextRef="#ctx0" brushRef="#br0" timeOffset="10815.21">16917 8747 4200 0,'0'0'7978'15,"0"0"-6450"-15,0 0-127 0,0 0-209 32,0 0-328-32,108-13-656 15,-13 17 16-15,29 8-176 16,15 4-40-16,-7 0-8 0,-21-10-16 16,-35-3-1184-16,-25-3-2697 15</inkml:trace>
  <inkml:trace contextRef="#ctx0" brushRef="#br0" timeOffset="11607.05">19336 8572 4112 0,'0'0'2657'16,"0"0"-489"-16,0 0-23 0,0 0-457 15,0 0-592-15,0 0-583 16,3-25-497-16,-23 31-16 0,-12 13 0 16,-11 10 296-16,-9 6 264 15,4 9-312-15,0 10-48 16,9 0 56-16,7 7-152 16,12-4-8-16,12 0-96 0,8-6-96 15,19-7 40-15,22-9 8 16,6-7-560-1,9-11 376 1,0-15 232-16,-4-2 0 16,-12-15 328-16,-12-11-72 15,-13-5 304-15,-15-8 592 0,0 2-480 16,-32-2-80-16,-11 4-159 16,-6 10-201-16,-6 9-232 15,3 16-168 1,4 0-168-16,12 26-777 15,21 21-823-15,6-5-2609 16,9-5-2865-16</inkml:trace>
  <inkml:trace contextRef="#ctx0" brushRef="#br0" timeOffset="12123.23">20655 8858 9113 0,'0'0'2505'0,"0"0"-1041"16,54-83-560-16,-26 39-15 0,-3-1-25 16,-1 4-336-1,-4-3 24-15,-8 9-280 16,-5 0 24-16,-3 7 48 16,-4 5-144-1,0 4 248-15,-15 7-128 16,-9 5-263-16,-8 7-57 0,-4 0-8 15,-8 13-129-15,0 12 33 0,1 20 0 16,-2 15 96-16,6 26-88 0,3 28 0 31,4 4 96-31,12-1 0 16,0-12 0-16,4-13 72 16,4-6-72-16,-4-4 16 0,0-16-16 15,1-18-80-15,7-16-496 0,-5-10-792 16,2-3-576-1,-2-12-921 1,2-4-336-16,7-3 33 16</inkml:trace>
  <inkml:trace contextRef="#ctx0" brushRef="#br0" timeOffset="12840.41">20220 9134 6009 0,'0'0'2232'15,"0"0"-39"1,0 0-417-16,0 0-416 0,0 0-167 15,23-70-1193-15,9 64-8 16,13 6-144-16,18 0-24 0,29 0-633 0,24 10-135 16,11 2-416-16,-7-2 712 31,-28-7 208-31,-29-3 168 0,-23 0-353 16,-8-10-111-16,-4-9 464 15,-4-3 272-15,-5-3 120 0,-10 0 1153 16,-9-1 207-16,-5 4-352 15,-18 6-496-15,-5 6-392 16,-8 10-88 0,-8 0 72-1,0 22-80-15,-4 7-64 0,8 6-80 16,9 3-72-16,10-6 72 0,6 0-96 16,11-10-56-16,4-3-32 15,0-9-24-15,19-7 208 31,9-3 480-31,8-7 257 0,0-15-345 16,4-3 256-16,-4-10-200 0,-4 0-288 16,-4 0-152-16,-9 6 0 0,-6 10 504 15,-6 13 128-15,-7 6-640 0,0 0-384 16,-7 19-176-16,-6 9 456 16,1 7 88-1,1 0-136-15,7 0-32 31,-1-6-240-31,5-7-80 0,5-6-72 16,14-10-49-16,13-6 617 16,9 0-184-16,6-9-144 15,5-16-280 1,8-7-176-16,0-10-56 0,0-5 504 16,-9-1 344-16,-3 4 240 15,-20 5 1320-15,-9 14 112 0,-10 9 369 0,-5 10-1033 16,-4 6-664-1,0 0-344 1,-21 10-344 0,-7 9 248-16,-7 6 88 0,-5 10 16 15,-4 0 104-15,4 3-112 0,8 0 0 16,8 0 48-16,13-3-48 0,11 3-160 0,0-3-256 0,43 0-520 31,41-6-737-31,-9-7-791 16,2-16-2993-16</inkml:trace>
  <inkml:trace contextRef="#ctx0" brushRef="#br0" timeOffset="13225.79">21882 9045 4905 0,'0'0'432'0,"0"0"-56"15,0 0 56-15,0 0-224 16,0 0 0-16,-17 48 32 0,17-42-104 15,8 1-120-15,9-7 424 16,2 0 312 0,9 0-152-16,0-3-344 0,0-14-144 15,-4-5-112-15,0-9-56 16,-9-1-200-16,-2 3 256 0,-9 1 1017 16,-4 9 751-16,-4 6-304 15,-16 10-912-15,-8 3-288 31,0 9-136-31,-8 13-128 16,4 10 16-16,0 0 49 0,4 6 111 16,8 0-112-16,5 0-56 15,7-3-16-15,8-3 8 0,0-3-168 16,15-7 96-16,10-7-81 31,10-5 97-31,5-3-80 0,8-7-440 0,8 0-584 16,32-39-928-16,-13 4-265 15,-4-2-3360-15</inkml:trace>
  <inkml:trace contextRef="#ctx0" brushRef="#br0" timeOffset="13495.27">22599 8938 328 0,'0'0'4825'16,"0"0"-1793"-16,0 0 169 16,0 0-488-16,0 0-537 15,0 0-784-15,0 0-1000 0,0 0-392 16,4-45-416-16,-16 58 192 15,-4 6 128-15,-1 6-264 32,9 0-16-32,5 10-24 0,3 0 56 15,0 6 184-15,0 1-88 0,0-1-48 0,3 0 288 16,-3-6-160-16,-3 0 88 0,-13-6 80 16,-12-4 96-16,-4-6 128 31,-4-6 24-31,-4-7 16 0,-3-6-264 15,-9 0-8-15,12-9-1632 16,8-10-4562-16</inkml:trace>
  <inkml:trace contextRef="#ctx0" brushRef="#br0" timeOffset="28815.22">4565 9481 5249 0,'0'0'2200'0,"0"0"-1656"0,0 0-536 16,0 0 0-16,0 0 528 16,0 0 168-16,0 0-191 0,0 0 143 31,0 0 56-31,0 0-8 15,0 0 8-15,0 2-248 0,0-2-16 16,0 0-40-16,0 0-151 0,0 0 7 16,0 0-264-16,0 0-40 0,4 0 16 15,1 0-128 1,3 0-137-16,3 0 169 16,17 0 120-16,8 0 505 15,28 0 39-15,27 0-104 0,21-9 64 16,8-1-320-16,-21 1-104 0,-27 5-8 15,-32 2-72-15,-12 2 0 32,-9 0-24-17,2 0-232-15,-10 0 56 0,-7 0-336 16,-4 0 264-16,0-4 96 16,0 1-288-16,-4 0-521 0,-24-7-1951 15,5 1-1881-15</inkml:trace>
  <inkml:trace contextRef="#ctx0" brushRef="#br0" timeOffset="29169.24">4693 9598 6409 0,'0'0'3201'0,"0"0"-2377"16,0 0-744-16,0 0 552 0,0 0 448 16,0 0 0-16,0 0-335 31,87 0-225-31,-55 0 16 16,0 0 40-16,4 0-104 0,0 0-88 0,4 0-152 0,3 0 136 15,2-4-240-15,2-2-120 16,1 3 80-16,0-3-80 15,-4 2 0 1,-8 1-8-16,-12 0-104 16,-9 0-256-16,-2 0-640 15,-2-13-1017 1,-3 0-1831-16,1-3-4426 0</inkml:trace>
  <inkml:trace contextRef="#ctx0" brushRef="#br0" timeOffset="48352.71">4872 10522 3576 0,'0'-10'5097'16,"0"-2"-3336"-16,0 2-689 0,0-3-456 0,0 10 544 15,0 0 313 1,0 0-617-16,0 3-528 15,0 0-16-15,0 0-120 0,-4 0-8 16,4 0-160-16,0 0-24 16,-7 9-128-16,-10 17-120 0,-2 8 248 31,-9 14 360-31,0 6-264 16,0 0-88-1,4 0 0-15,0-7 0 0,8-5 0 16,8-7-8-16,4-10-48 15,4-9 48-15,0-10-296 16,0-2-64-16,0-4 248 0,12-4 112 16,12-18 144-1,8-13 32-15,8-9-176 0,-1-7-216 16,2-3-56-16,-9 10-80 16,-13 9 352-16,-3 13 8 15,-12 12 40-15,0 7-48 0,-4 3-584 16,4 0 192-16,0 16-72 15,4 6 464-15,4 7 96 16,-4 2-96-16,4 4 56 0,0 0-48 16,-4 0 0-16,-1 0 112 15,2-3-120-15,-1-10-8 0,-1 0-88 16,-3-12-265-16,5-4 41 31,-1-6 64-15,3 0 256-16,10-16 272 0,3-13 8 15,-1-15-71-15,10-16-113 16,-6-26-32-16,-3 10-48 16,-8 6-16-16,-12 16 384 0,-4 22 392 15,0 7 24 1,0 6-112-16,0 9-136 16,0 10-552-16,-8 0 0 0,0 7-576 15,-8 15-464-15,-4 10-288 16,5 22-1353-16,-2-10-1384 0,9-9-1136 0</inkml:trace>
  <inkml:trace contextRef="#ctx0" brushRef="#br0" timeOffset="49640.24">5566 10226 1800 0,'0'0'6705'0,"0"0"-4392"0,0 0-841 0,0 0-72 16,0 0 105 0,0 0-873-16,0 0-632 15,0 0-216-15,-9 23 96 0,-18 50 120 16,-5 29 56-16,-4-4-48 16,8-16 136-16,8-28-144 0,8-19 48 15,0-3-40-15,5 0 0 31,-1-7-8-15,3-9-160-16,5-10-248 16,0-6 280-16,0-3 32 0,20-19 96 0,12-16-8 15,16-26-16-15,3 1 16 16,-2-4-96 0,-6 7 48-16,-19 28 56 15,-3 6 312-15,-10 17-120 16,1 9-192-16,-4 13-528 0,0 22 480 15,7 9 48-15,-2 10 104 16,2 6 168-16,6-3-272 0,-1-5-88 0,3-8-312 16,14-12-817-1,2-7-279 1,10-19-592-16,2-6-33 16,5-18-263-16,11-34-305 0,1-27 1489 0,-8-3 984 15,-12 6 216-15,-24 15 1768 0,-20 26 2217 16,-4 13-1552-16,0 3 631 31,-20 19-1199-31,-12 6-1329 16,-24 32-232-16,5 10-144 0,-1 9-72 15,7 3-88 1,22-9-40-16,-1-3-40 0,16-10-144 16,8-10-56-16,0-11-48 0,12-12-121 31,16-5 273-31,7-9 176 15,10-19 0-15,10-26 0 16,-3-3-88-16,-9-1 24 0,-2-2 64 16,-26 28 256-16,2 4 897 0,-13 18-249 15,-4 10-608-15,0 13-296 16,0 16-288 0,-4 12 288-16,-4 10 136 15,-1-1-136-15,5-2 8 0,4-3-8 16,0-4-208-16,4-6-696 15,13-10-433-15,2-6-559 16,25-19-216-16,-8 0-961 31,4-19-1928-31</inkml:trace>
  <inkml:trace contextRef="#ctx0" brushRef="#br0" timeOffset="49856.35">6940 10011 7113 0,'0'0'7074'16,"0"0"-5842"-16,0 0-1232 16,0 0 0-16,-40 82 488 0,8-9-288 15,1 35-40-15,-1 16-88 16,4-4-64-16,4-12 80 0,12-28-88 31,-1-26-440-15,10-16-552-16,3-10-417 15,-8 1-703-15,4-10-1105 0,-4-6-3192 16</inkml:trace>
  <inkml:trace contextRef="#ctx0" brushRef="#br0" timeOffset="50025.6">6450 10465 9882 0,'0'0'3064'0,"0"0"-1495"16,0 0-1065-16,0 0-144 15,96-61-288-15,-37 51-144 0,10 4 64 32,22-6-1337-32,-12 5-1695 0,-15-5-5666 0</inkml:trace>
  <inkml:trace contextRef="#ctx0" brushRef="#br0" timeOffset="50373.28">7411 10061 10402 0,'0'0'3216'0,"0"0"-1583"0,0 0-369 31,0 0-368-31,0 0-768 16,0 0-72-16,0 0 8 0,-108 76 8 16,76-41-56-16,4-3-16 15,12 0-360-15,16 0-384 16,0-7-368-16,20-3-505 15,28-6-447 1,-12-3-729-16,-5-10-2384 0</inkml:trace>
  <inkml:trace contextRef="#ctx0" brushRef="#br0" timeOffset="51329.1">7944 10420 4096 0,'0'0'6442'15,"0"0"-4850"1,0 0-896-16,0 0 472 15,-112-19 425-15,69 19-601 16,-5 13-576-16,8 2-264 0,4 2-144 16,12-2-16-16,13 1-120 15,7 3-40-15,4 0 88 0,0 7-136 16,23-1 216 0,9 3 16-16,5 2-8 15,6-2 96-15,-4-3-104 16,2 1-120-16,-9-1 64 0,-9 0-144 0,-10 4 24 15,-13-4 24-15,0 7 152 0,-17 0 0 32,-22-3 168-32,-10-4 400 15,-9-3 200-15,-7-6-120 16,-3-7-112-16,5-5-191 0,3-4-345 16,9-16-88-1,14-38-1281-15,18 0-1791 0,19-4-8507 16</inkml:trace>
  <inkml:trace contextRef="#ctx0" brushRef="#br0" timeOffset="52836.52">9147 10592 10458 0,'0'0'3256'0,"0"0"-1511"16,0 0-425-1,0 0 64-15,4-10-543 16,-4 10-737-16,0 0-104 0,0 19-320 16,0 6 272-16,0 14 48 15,0 5 72 1,-7 4 144-16,-5 2-208 16,-4-5-8-16,4-1-56 0,-1-9-937 15,6-6-855-15,3-7-2449 0,4-15-2072 16</inkml:trace>
  <inkml:trace contextRef="#ctx0" brushRef="#br0" timeOffset="52999.25">9498 10261 8369 0,'0'0'5201'0,"0"0"-4160"15,0 0-673-15,0 0-280 31,0 0-88-31,0 0-984 0,0 0-649 16,0 0-711-16,-20 80-2649 0</inkml:trace>
  <inkml:trace contextRef="#ctx0" brushRef="#br0" timeOffset="53321.71">9832 10455 6785 0,'0'0'6153'0,"0"0"-4936"15,0 0-801-15,0 0 368 0,-95 32-40 16,59-13-488-16,4 3-248 31,4 7-8-31,8 2-88 0,12 5-72 16,8-2-72-16,0 1-272 16,21 0-168-16,7 0 136 0,0-6 223 0,0-4 33 15,-5-6 8-15,-7-9 96 16,-8-1 176 15,-8-6 0-31,0 0 104 0,-12 1 632 16,-19 2 337-16,-14 0-65 15,-11-3-528-15,-7-3-328 0,-1 0 16 16,8 0-168-16,9-22-280 16,15 3-864-16,19-6-2777 0</inkml:trace>
  <inkml:trace contextRef="#ctx0" brushRef="#br0" timeOffset="54104.66">10985 10683 10546 0,'0'0'2464'0,"0"0"-463"31,0 0-185-31,0 0-280 0,0 0-479 15,0 0-585-15,0 0-352 16,0-15-120-16,0 24-128 16,0 10-232-16,-4 20 360 0,-9 18 248 15,-6 22-80-15,-9 19-48 16,4-6-112 0,0-18 176-16,8-24-184 0,0-15-64 0,-1 6-480 15,-2 1-441-15,3-4-431 16,4-7-896-1,4-8-2377-15,5-20-1217 0</inkml:trace>
  <inkml:trace contextRef="#ctx0" brushRef="#br0" timeOffset="54427.21">10960 10607 3120 0,'0'0'7458'15,"0"0"-6114"-15,32-72-272 16,-11 46-328-16,6 4 121 0,9 3 39 16,0 3-480-16,11 10-320 15,5 2-104-15,-3 4-8 0,-6 10 8 16,-11 18-216-16,-21 7-56 31,-11 13 264-15,-7 6 8-16,-33 0 24 0,-24 12 120 15,-23 4 80-15,-1-12 72 16,4-8-160-16,16-15-128 0,21-9 24 16,3-1-32-16,4-2-952 0,40-8-1177 31,0-5-2168-31,28-10-280 16</inkml:trace>
  <inkml:trace contextRef="#ctx0" brushRef="#br0" timeOffset="54743.49">11821 10572 6705 0,'0'0'2624'0,"0"0"-215"15,0 0-769-15,0 0-479 0,0 0-833 16,-88 26-328-16,40 5 264 0,-7 5-144 16,3 5-104-16,9 3 24 31,10 0-40-31,10 4-416 0,6-7-368 15,13-6-281-15,4-9 161 16,0-13 328 0,0-7 576-16,8-6 24 15,1-3 464-15,-2-20-168 0,-7-5 584 0,0-10 145 32,-3-3-553-32,-18-7-296 15,-7 3-112-15,4 8 224 0,5 5 16 16,6 10-296-16,6 12-32 15,18 7-1368-15,17 3-3449 0,9 0-2433 0</inkml:trace>
  <inkml:trace contextRef="#ctx0" brushRef="#br0" timeOffset="55046.7">12008 10677 2864 0,'0'0'6970'15,"0"0"-4514"-15,0 0-1536 16,0 0-488-16,-84 26 353 31,45-4-113-31,-1 3-464 0,8 7-208 16,12 10-176-16,12-5-816 15,8 2-1257-15,0-4-255 16,24-16-241-16,12-10-72 0,0-9 233 16,0-13 2040-16,-8-19 544 15,-9-12 2704-15,-10-6 369 16,-9-8-32-16,0-2-865 0,-17 6-440 15,-2 6-7-15,-1 13-441 16,-1 16-600-16,6 10-688 16,2 9-1128-16,13 12-1953 0,0 11-2096 31,0-7-1504-15</inkml:trace>
  <inkml:trace contextRef="#ctx0" brushRef="#br0" timeOffset="55462.94">12315 10211 5153 0,'0'0'8201'32,"0"0"-5648"-32,0 0-921 0,0 0-31 15,0 0-1145-15,0 0-456 16,0 0-568-16,-8 101 568 16,-16 23 0-16,-8 12 0 0,1-5-104 15,3-33-321-15,3-38-239 31,14-18-224-31,-5-10-176 16,4-7-272-16,4-6 15 16,0-9-63-16,8-10 1208 0,0-17-408 15,12-33-248-15,28-26-225 0,27-23 1049 16,1 10 8-16,-12 19 136 31,-12 29 1201-31,-21 22-1 16,5 6 32-16,0 7-263 0,0 6-489 0,0 6-544 15,0 23-72-15,0 9-8 16,-9 9 0-16,-2 7-40 0,-17-2 40 16,0 2 16-1,-28-7 40-15,-16-6 48 16,-24-3-16-16,0-12 88 16,-7-7-96-16,-5-13-72 0,20-6-344 15,-7-6-897-15,23-17-2735 0,16-2-3946 0</inkml:trace>
  <inkml:trace contextRef="#ctx0" brushRef="#br0" timeOffset="56180.06">13805 10166 7209 0,'0'0'2569'16,"0"0"-505"-16,0 0-328 0,0 0-79 15,0 0-329-15,0-22-824 0,0 22-504 16,0 13-96-16,0 9-32 0,-4 13 128 15,-4 12 168 1,-8 23-40 0,4 19 0-16,-4-9-88 0,0-11-32 0,5-12 80 15,-2-15-88-15,-6-1-360 16,3 3-552-16,-1 1-824 0,2-10-1177 16,7-13-2544-16</inkml:trace>
  <inkml:trace contextRef="#ctx0" brushRef="#br0" timeOffset="56997.5">14076 10185 8329 0,'0'0'3041'0,"0"0"-1057"0,0 0-335 16,0 0-481-16,0 0-448 15,0 0-648-15,0 0-72 0,0 0-320 0,0 0 256 16,-28 83 64 0,4-20 32-1,-12 26-32-15,4-6 0 16,4-10-32-16,0-13 32 0,0-19-408 16,5 0-64-16,-5-2-216 0,8-14-40 0,5-6 95 15,6-13-55-15,9-2 88 31,0-4 504-31,16-13-40 16,16-9 112-16,8-13-272 0,8-3 288 16,-5 0-64-16,2 2 72 15,-13 8 472-15,-13 12 320 16,-10 10 281-16,-2 3-9 16,-7 3-1064-1,0 6 0-15,0 13-352 16,4 9 352-16,0 4-8 15,0 0 8-15,8 0-296 0,0-7 16 16,12-6-201-16,8-3-319 16,4-9-544-16,3-7-448 0,9 0 455 15,-4-23-151 1,-5-5 144-16,2-10 159 16,-13-7 745-16,-5 4 440 0,-6 6 2273 15,-17 3-553-15,0 17 369 16,-21 8-953-16,-14 7-592 15,-13 13 64-15,0 12-8 32,-4 3-216-32,12 7-208 15,5-3-160-15,11-6 96 0,12-1-112 16,12-6-104-16,0-6 104 16,19-7 0-16,13-6 40 15,9 0 88-15,6-15-64 0,1-14 112 16,-1-3-168-16,-2-9 48 15,-9 2 73-15,-9 11 519 16,-11 3 784-16,-7 15-192 0,-6 7-640 16,-3 3-600-16,0 13-176 15,0 9-128-15,-7 7 296 16,-2 3 8 0,5 2 0-1,0-2-8-15,4-4 8 16,0-2-8-16,4-1 8 0,9-5-376 15,2-2-304-15,-3-8-728 16,16-10-273-16,-4 0-775 16,4-13-2121-16</inkml:trace>
  <inkml:trace contextRef="#ctx0" brushRef="#br0" timeOffset="57213.93">15028 10182 2936 0,'0'0'9546'16,"0"0"-6721"-16,0 0-481 0,0 0-1207 31,0 0-1137-31,0 0-8 16,-35 10 8-16,7 34 152 0,0 7-152 0,0 22 8 0,4 16 56 15,4-10-64-15,4-6-48 16,8-13-104-16,4-21-561 0,0 5-319 31,-4-3-1016-31,0-9-2281 16,4-16-2137-16</inkml:trace>
  <inkml:trace contextRef="#ctx0" brushRef="#br0" timeOffset="57398.8">14789 10382 8009 0,'0'0'4809'0,"0"0"-3400"15,0 0-225-15,99-47-168 0,-50 37-232 16,7 10-536-16,0 0-240 15,3 0 48-15,-7 3-56 0,-8 6-840 32,-29-2-1584-32,-15-1-3434 15,-7-3-2327-15</inkml:trace>
  <inkml:trace contextRef="#ctx0" brushRef="#br0" timeOffset="57652.52">13319 10293 1792 0,'0'0'11074'0,"0"0"-9209"16,0 0-665-1,0 0-256-15,0 0-152 0,91-22-480 16,-35 15-184-16,17 1 104 15,-2 0-144-15,4 3-32 0,1 0 8 16,-16-1-64-16,28-12-952 16,-17 1-1896-1,-18-2-7387-15</inkml:trace>
  <inkml:trace contextRef="#ctx0" brushRef="#br0" timeOffset="59320">16750 10392 656 0,'0'0'11082'31,"0"0"-9162"-31,0 0-1111 15,0 0-193-15,0 0 80 16,-105-29-408-16,58 54-16 0,-5 16-272 16,9 10 0-1,7 13 0-15,12-1-16 16,16 1-64-16,8-7-80 16,12-9-40-1,20-10 192-15,7-13-96 0,13-15 104 16,4-10 56-16,4-3 80 15,0-23 128-15,-9-12 160 0,-11-9 32 16,-8-11-32-16,-16-2 136 31,-12-4 113-31,-4 4-217 0,-20 13-8 16,-12 8-208-16,-8 20-240 16,-7 16-456-16,-2 10-577 0,-2 53-879 0,15-3-881 15,16-3-2768-15</inkml:trace>
  <inkml:trace contextRef="#ctx0" brushRef="#br0" timeOffset="59743.74">17244 10385 7457 0,'0'0'5265'15,"0"0"-3408"1,0 0-137-16,0 0 112 0,0 0-527 0,0 0-1273 15,0 0-32-15,28-13-472 16,-21 67 320-16,-7 0 152 0,0 13-48 16,0 3-241-16,-7-16-207 31,-10-3 24-31,6-10-352 0,-6-15 216 16,10-11 104-16,3-8 304 15,0-7 200-15,4-10 656 0,0-15-168 0,15-14-440 16,13-11-48-16,13-4-8 15,2-7-8 1,1 4 16 0,0 7 272-16,-4 14 48 15,-12 18 56-15,-12 8-128 16,-4 10-248-16,-5 19-232 0,1 16 128 16,-3 16 80-16,-1 3 24 15,-4 6 8-15,0-3-8 31,-4-6-200-31,-5-10-936 0,9-3-937 16,0-15-831-16,0-14-2041 0</inkml:trace>
  <inkml:trace contextRef="#ctx0" brushRef="#br0" timeOffset="60091.75">17794 10572 3744 0,'0'0'7938'0,"0"0"-6778"0,0 0-1160 31,0 0-344-31,0 0 336 0,4 42 8 0,-1-30 8 16,14 1 80 0,-2-6-24-1,13-4 48-15,0-3-88 16,8 0-24-16,-8-10-520 0,0-15-136 16,-9-7-40-16,-10-6 248 15,-1-3 448-15,-8 3 168 0,-4 9 1016 0,-17 13 368 16,-7 13-1088-16,-7 3 145 31,-1 19 103-31,4 16-184 0,4 9-208 16,13 4-104-16,2 3 320 15,13-7-352-15,8 4 16 0,16-10 0 16,8-6-64-16,4-7 40 16,-5-6-176-16,1-13 0 31,9-8-720-31,-17-15-1624 15,-5-11-6186-15</inkml:trace>
  <inkml:trace contextRef="#ctx0" brushRef="#br0" timeOffset="62109.61">19156 10388 10626 0,'0'0'2328'15,"0"0"-567"-15,0 0-905 0,0 0 120 16,0 0 48-16,-80-63-568 15,44 63-384-15,4 3-72 0,1 16 0 16,6 6-112-16,10 7 24 16,11 0-136-1,4 3 0-15,19-3-80 0,13-7 32 16,17-6 200 0,3-9-72-16,-1-10-8 15,-7 0 40-15,-8-13 112 0,-16-13 176 16,-8 1-80-16,-12-7 176 31,-8-3 136-31,-20 7-312 0,-8-1-56 16,1 10-40-16,2 6-48 15,14 7 40-15,6 6-184 0,13 0-984 16,5 0-488-16,22 10 1119 0,13-1 417 16,11-6-24-1,26-3-40-15,-2-12 56 16,1-17 88-16,-1-9 48 0,-15 3 224 15,4-6 256-15,-20 3 737 16,-8 9 303-16,-21 7-208 0,-6 9-183 31,-5 7-73-31,-4 3-536 32,0 3-520-32,0 0-24 0,-13 19-440 0,-15 10-56 0,-15 30 416 0,-17 28 88 15,-24 33-80-15,-7 10 64 16,4-3-40-1,-1-9 72-15,12-17-72 0,8 1-8 32,16-3-40-32,13-20-40 0,14-16-177 15,18-18-151-15,7-7 96 16,0 0-104-16,16 0 112 16,16-3 184-16,15-16 56 0,13-9 128 15,4-10 8-15,7-7 8 16,-6-18 104-1,-5-14 336-15,-9-8-256 0,1-23 56 16,-13-16 240-16,-7-22-64 0,-11-6 57 16,-21 22-249-16,0 22 160 15,-13 29-16-15,-6 3-200 0,-9 0 88 47,0-4-248-47,-4 1-8 16,8 16-184-16,12 9-248 0,8 16-721 15,4 0-1727-15,40 28-185 0,-1 1 233 16,2-4-4594-16</inkml:trace>
  <inkml:trace contextRef="#ctx0" brushRef="#br0" timeOffset="62926.11">20411 10242 2664 0,'0'0'4577'16,"0"0"-2721"-16,0 0 105 0,28-85-25 31,-24 68 201-31,0 12-609 16,-4 1-232-16,0 4-608 0,0 0-367 15,0 0-321-15,0 4-24 16,-4 11-369-16,-16 17 193 0,-12 22 200 15,-4 3 128-15,-3 10-128 16,-6 2 0-16,10-8-72 16,-1 2-200-16,8-9-664 15,0-6-600-15,13-13-817 0,10-10-1848 16,1-12-1184-16</inkml:trace>
  <inkml:trace contextRef="#ctx0" brushRef="#br0" timeOffset="63495.92">20586 10166 4993 0,'0'0'2776'16,"0"0"121"-16,0 0-665 0,0 0-119 15,0 0-665 17,0 0-1256-32,0 0-192 15,0 0-272-15,-43 92 264 0,3-19 8 16,-1 0 0-16,10-6 8 15,4-20-8-15,3 1-8 0,-1 3-64 16,9-16-480-16,4-13-208 31,9-9 56-31,3-7-33 0,0-6 297 0,7 0 440 16,17-13-16-16,12-12 16 0,0-6-64 16,-1-1 64-16,-7 6 8 15,-11 10 296-15,-13 16 593 0,-4 0-897 31,-12 26 72-31,-12 12 104 32,4 0-72-32,0 3-104 0,8 1 24 15,8-11-24-15,4-3 0 0,8-5-256 16,20-10-81-16,7-10 185 16,14-3-432-16,3-9-360 15,-1-21 16 1,5-7-64-16,-4-8-145 15,-9-6 137-15,-7 7 832 0,-12 6 168 0,-11 12 1737 16,-9 17 119-16,-4 9-1048 16,-17 9-744-16,-11 20 256 0,-4 6-8 31,1 9-176-31,10 1-48 16,10-1-88-16,11-2-72 0,4-8-80 15,20-5-256-15,8-10-264 0,11-10 368 0,1-9-512 16,20-25-456-16,-16-3-1001 15,-8-13-4032-15</inkml:trace>
  <inkml:trace contextRef="#ctx0" brushRef="#br0" timeOffset="63712.11">20105 10322 9914 0,'0'0'3088'16,"0"0"-1783"-16,0 0-241 15,95-22-592-15,-3 18-32 0,43 1-176 0,20 3-160 32,-3 0 40-32,-12 0-144 15,-37 0-64-15,-32 0-1016 0,-26 0-5065 0</inkml:trace>
  <inkml:trace contextRef="#ctx0" brushRef="#br0" timeOffset="64513.21">22049 10140 7921 0,'0'0'2241'0,"0"0"71"15,0 0-407-15,0 0 23 0,0 0-544 0,0 0-816 16,0-22-568-16,0 29-96 16,-12 15-264-1,-12 13 360-15,-4 12 72 16,-4 7-72-16,4 10 0 0,4 0 0 16,9 2 8-16,6-6 72 15,9-3-80 1,0-9-136-16,20-7 88 15,8-6-288-15,8-9-152 16,0-7-792 0,23-13-1185-16,-10-3-2048 15,-14-3-2040-15</inkml:trace>
  <inkml:trace contextRef="#ctx0" brushRef="#br0" timeOffset="65153.18">21534 10366 6177 0,'0'0'4497'16,"0"0"-2953"-16,0 0-136 0,0 0 337 15,0 0-897-15,112-6-624 16,-36 6-208-16,24 0-8 16,-8 0 56-16,-9 0-64 15,-11 0-128-15,-21 0-600 0,-3-7-1145 16,5-5-407-16,-14 2 136 15,-15-3 1623-15,-8 7 521 0,-5 3 160 32,-11 0 0-17,0 3 65-15,0 3-217 16,0 10 88-16,-15 9 1048 16,-2 10-88-16,2 3-240 0,-5 6-416 0,4 0-192 15,0 3 0-15,12-2-208 16,4-7 0-1,0-7 40-15,8-9 40 16,12-6 96-16,4-7-40 16,0-6-136-16,3-6 0 0,1-13-128 15,0-10 128-15,-4-5 64 16,0-1 112-16,-8 3 393 0,-4 10 439 16,-4 9 448-1,-8 6-504 1,0 7-952-16,0 0-120 15,0 17-432-15,0 5 256 0,0 9 240 16,0-2-288-16,0 3-224 16,17-7 64-16,9-6 88 0,11-6 104 31,3-10 312-31,3-3 0 16,-2-3 8-16,-6-19 40 0,-10-10 72 15,-14-9 112-15,-3-7 96 0,-8 0 120 0,0 4 96 16,0 9-344-16,-4 10 24 15,0 12-224 1,0 13-760-16,0 0-2289 16,4 9 521-16,4 17-297 31,16-4 1-31,4-6-241 0</inkml:trace>
  <inkml:trace contextRef="#ctx0" brushRef="#br0" timeOffset="65469.7">23104 10465 624 0,'0'0'7273'0,"0"0"-4112"16,0 0-801-16,0 0-1167 16,0 0-657-16,0 0-232 0,-107 3-296 0,63 22 16 15,8 7-24-15,4 6-56 0,17 3 40 32,2-3-320-32,13-3-472 15,4-9-33-15,20-4 73 16,12-10 344-16,8-2 8 0,7-10 160 15,-2 0 256-15,3-19 104 0,-16-9 840 0,-5-7 416 16,-15-10-199 0,-12-3-105-16,-4 1-232 15,-12 9-240-15,-20 9-200 16,-3 13-384-16,-14 16-608 16,-18 23-976-16,11 8-2529 0,9 4-5057 0</inkml:trace>
  <inkml:trace contextRef="#ctx0" brushRef="#br0" timeOffset="66658.64">24917 10563 9081 0,'0'0'1657'16,"0"0"-529"-1,8-73-288-15,-8 51 240 16,0 0 73-16,-8 5-233 0,-12 5-416 16,-3 2-384-16,-9 10-112 15,-8 0-16 1,-12 7 0-16,4 15-88 16,-4 10 88-16,9 9-40 31,3 3 0-31,12 4-112 0,8 0-256 15,16-7 8-15,4-9-192 0,16-4 136 16,20-9 384-16,11-6 8 0,17-13 64 16,8 0 8-16,-4-22 0 0,3-13 280 31,-11-10 128-31,4-24-64 0,-4-20 216 16,-8-19-384-16,-9 9-8 15,-19 20 248-15,-12 31 16 0,-3 20 240 16,-6 5-56-16,1 8-7 15,-4 5 63 1,0 10-672 0,-7 13-512-16,-21 31 15 15,-13 33 361-15,-6 27 128 0,-1 7 0 16,16-15-136-16,12-27 144 16,17-30-424-16,3-11-56 0,0 1-64 15,3-1-136-15,13-6-56 31,4-12-392-31,8-10-105 0,4-3-63 16,11-23-440-16,6-9 623 0,10-12-175 16,-4-7 992-16,5 0 296 0,-8 3 1168 15,-16 16 1033-15,-12 10 239 16,-12 15 201 0,-7 10-1401-16,-5 10-1240 0,0 15-184 15,-13 13 184-15,1 13 0 16,0 3 48-16,0 6 80 0,5-5-128 15,3-1-144-15,4-7-336 16,0-6-1032-16,4-9-1089 31,3-19-1840-31</inkml:trace>
  <inkml:trace contextRef="#ctx0" brushRef="#br0" timeOffset="66805.75">25754 10328 11690 0,'0'0'2545'16,"0"0"-1905"-16,0 0-640 0,0 0-32 15,0 0-248-15,0 16-1449 0,0 16 401 16,9-7-1913-16,2 0-4208 16</inkml:trace>
  <inkml:trace contextRef="#ctx0" brushRef="#br0" timeOffset="67021.85">26010 10522 3816 0,'0'0'8266'0,"0"0"-7106"15,0 0 9-15,0 0-65 32,-81-42-96-32,38 42-200 0,-9 3-344 15,4 20-288-15,4 8-120 16,5 11-56-16,11 3-56 0,7 2-24 0,18 0-120 0,3 1-136 15,15-7-616-15,22 1-536 32,38-11-721-32,-7-11-815 15,-5-11-4826-15</inkml:trace>
  <inkml:trace contextRef="#ctx0" brushRef="#br0" timeOffset="67390.87">26220 10728 1776 0,'0'0'1448'0,"0"0"-400"15,0 0 49-15,0 0 535 0,0 0-352 0,100 25-352 16,-56-21-303-16,-5-4-321 31,6-4-16-31,-10-8-288 0,-7-11-16 16,-8-5-200-16,-8-4 160 15,-12 0 56-15,0 0 96 0,-28 7 304 16,-8 9 160-16,-12 10-144 16,1 6 112-16,-5 13-40 15,4 12 160-15,8 10-120 16,8 0-87-16,8 3-201 0,16 0 40 16,8-3-64-16,4 3 96 15,24-6 168-15,12-3-120 0,8-7 40 16,0-9-48-16,7-7-248 31,18-9-104-15,-14-17-1640-16,-7-5-3705 0</inkml:trace>
  <inkml:trace contextRef="#ctx0" brushRef="#br0" timeOffset="68454.28">27467 10312 9273 0,'0'0'2753'0,"0"0"-1649"16,0 0-736-16,0 0 80 0,0 0-167 16,0 0-281-1,0 0 0-15,4 70 120 31,-8-26 40-31,4 1-72 0,0 2-32 16,0-2 0-16,4-10-48 16,13-4 0-16,10-5-8 15,5-10 0-15,-1-7-216 0,10-9 24 16,-1 0-48-16,-5-9 143 16,1-13 97-16,-4-10 0 15,-4 0 241-15,-8 0 415 0,-4 10 600 16,-8 6 24-16,-8 10-384 15,0 6-784-15,0 0-112 0,0 9-512 16,0 14-88-16,0 2 384 16,0 10 104-1,0-3 40-15,4-4-224 0,11-2 80 16,13-7 144-16,4-7 72 16,9-5 176-16,-2-7-80 15,-3 0 80-15,0-22 328 0,-16-10 128 0,-5-10 72 47,-6-11-143-47,-9-5-137 0,0 1-72 16,0 7-240-16,-12 8 56 15,8 17-8-15,0 12-160 16,-4 13-824-16,8 4-1625 0,0 33-1800 16,0-2 1121-16,12-3-4418 0</inkml:trace>
  <inkml:trace contextRef="#ctx0" brushRef="#br0" timeOffset="68623.69">28471 10512 7617 0,'0'0'5777'0,"0"0"-5233"16,0 0-544-1,0 0-528-15,0 0 528 16,-8 102 48-16,4-58-32 15,-3 1-16-15,3 5-896 0,0-11-1856 16,-5-14-441-16</inkml:trace>
  <inkml:trace contextRef="#ctx0" brushRef="#br0" timeOffset="68777.2">28675 10192 9498 0,'0'0'3272'0,"0"0"-1879"0,0 0-833 0,0 0-560 16,0 0-1193-16,0 0-959 0,-28 91 592 15,8-49-4146-15</inkml:trace>
  <inkml:trace contextRef="#ctx0" brushRef="#br0" timeOffset="69444.8">28738 10747 8481 0,'0'0'4753'0,"0"0"-3096"0,0 0-297 15,0 0-408-15,0 0 136 16,0 0-423-16,64-54-401 0,-44 32-64 31,4-7-152-31,4-12-16 16,4-16-32-16,12-22-72 0,4-20-32 15,-5 4-288-15,-7 22 55 0,-16 25 329 16,-8 23 16-16,0 3 40 0,-8 2 57 16,4 8 167 15,-8 12-272-31,0 0-417 15,-12 22-575-15,-8 10 760 0,-4 15 64 16,-8 20 120-16,4 16 40 16,13 15-56-16,2-9 56 0,13-19-32 15,0-23-24-15,16-18 16 16,9-1-48-16,6 1 16 16,9-4 32-16,3-9 48 15,2-9-8-15,2-7 0 0,1-7 8 16,4-18 16-16,0-10-16 0,15-25-8 15,13-20-96-15,12-24-232 32,-8-8 72-17,-21 21 184-15,-23 24 80 16,-24 32 456-16,-16 13 296 0,0-1 144 16,0 7-183-16,-4 4-465 15,-23 12-248-15,-14 3-321 0,-10 22 145 0,-9 26 104 31,-4 25-32-31,8 33 48 16,16 11 56-16,24-6-16 0,16-9 8 16,4-32-48-16,17-19-104 15,3-13-16-15,3-12-128 0,5 0 104 16,8-1 32-16,11-19-824 16,-14-9-1657-1,-10-2-3872-15</inkml:trace>
  <inkml:trace contextRef="#ctx0" brushRef="#br0" timeOffset="71103.1">4889 12239 1568 0,'0'0'10754'0,"0"0"-9298"15,0 0-1079-15,0 0 87 0,0 0 912 47,-17 0-264-47,17 0-568 0,0 0-192 16,0 0-224-16,13-9 16 15,6-10-48-15,17-10-96 0,27-18 0 16,34-23-128-16,26-19 64 16,-12 6 56-16,-15 16-240 0,-40 26 128 15,-24 19 40-15,-8 3 72 16,-9 7 8-16,2-1-168 16,-14 9-96-16,-3 4 184 0,-11 0 24 15,-21 0 56-15,-9 4-240 16,-2 9 136-16,0 2 96 31,6 1-56-31,9 6-112 0,13 1 168 0,15 2-288 16,0 7 64-16,24 3 104 15,15 0 88-15,13 3 32 0,8-3 0 16,0 0-208-16,-5-7 104 16,-14-2-216-16,-18-4-200 0,-11-6 112 15,-8-4 111 16,-4-2 305-31,-16-1 489 16,-11-2 199-16,-10-1 96 0,-3-3-536 16,5-3 336-16,-1 0-16 15,8 0-128-15,12 0-64 16,4-3-48-16,12 0-160 0,0 3-168 16,0 0-376-1,0 0-504-15,15 0-104 0,6 3-40 0,11 3-697 16,-4 0-2159-16,-4-2-1618 0</inkml:trace>
  <inkml:trace contextRef="#ctx0" brushRef="#br0" timeOffset="71789.66">6279 11493 5401 0,'0'0'7497'0,"0"0"-5520"15,0 0-913 1,0 0-552-16,0 0-440 16,0 0-64-16,-40 92 144 15,12-28 72-15,4 9-80 0,0-10-40 16,-4 4 16-16,4-4-64 16,5-9-48-16,2-12 112 0,6-10-120 15,7-17-8 1,4-8-184-16,0-7-48 15,8 0 144-15,16-16 48 16,19-16 48-16,9-6 80 16,4-4-32-16,0 5 8 15,-9 5-56-15,-11 13-80 0,-12 6 64 32,-7 13-240-32,-6 0-144 15,-7 19 400-15,0 10 168 16,0 9 184-16,-4 6-48 0,0 4-192 15,0-7-112-15,4-3-376 0,12-9-488 0,8-10-192 16,8-13-409 0,8-6 89-16,8-9 448 15,-5-20 328-15,1-6 600 16,-4-3 192-16,-12 3 376 16,-9 7 640-16,-6 9 473 0,-9 9-25 15,-4 10-168-15,0 0-800 0,-4 6-616 16,-12 17-72-1,0 5-64-15,4 4-112 16,8 3-648-16,4-3-184 16,0-10-240-16,12-6-289 0,11-10 385 15,5-6 128-15,4 0-360 16,0-19 295-16,-4-6 577 31,-8-7 512-31,-8-6 520 16,-8 3 673-16,-4 0 215 15,-16 0 8-15,-12 10-168 0,-7 5-303 16,-10 5-545-16,10 8-384 16,-1 1-16-16,19 6-1281 0,14 0-1687 15,3 0-2889-15</inkml:trace>
  <inkml:trace contextRef="#ctx0" brushRef="#br0" timeOffset="72237.17">7207 11776 4488 0,'0'0'7714'47,"0"0"-6410"-47,0 0-872 0,0 0-279 15,0 0 71-15,0 0 384 16,-64 89-272-16,44-51-192 0,5 0-104 16,11-10-40-16,4-2-8 15,4-10-640-15,24-10 32 16,7-6 87-1,13-6-215-15,11-20-24 0,5-5-144 16,-4-11-128-16,-8 1 1040 0,-9-4 0 16,-15 11 1208-16,-7 9 616 15,-14 12 225-15,-7 9-337 0,0 4-984 32,0 13-720-32,-11 16 88 15,-6 2-88-15,6 11-8 0,-1-4 0 0,12 0-120 16,0-6-328-16,12-7-232 0,12-9 136 47,12-10 280-47,3-6 120 0,10-6 120 0,-2-19 24 0,-3-4 8 15,-4-9 344-15,-12-6 184 16,-4-8 280 0,-16 2-152-16,-5-1-32 0,-3 4 49 15,-11 8 183-15,-13 11-448 16,0 12-416-16,-8 16-760 15,0 6-1409 1,12 10-3032-16</inkml:trace>
  <inkml:trace contextRef="#ctx0" brushRef="#br0" timeOffset="73125.4">9443 11700 8849 0,'0'0'3249'16,"0"0"-2177"-16,0 0-640 0,0 0 321 15,0 0 167-15,-41 15-616 0,-2 14 80 0,-9 12 96 16,-20 20-80-16,-8 21 24 16,5 16-8-1,15-5-160 1,21-17-120-16,26-25-128 0,13-13-16 15,4-3-336-15,16 3-184 0,20-6-144 0,8-13-136 16,12-10 312-16,3-9 160 16,-3-9 336-16,-9-13 48 31,-10-7 592-31,-17-6-312 0,-12 0 96 16,-12-3 552-16,-12 6-152 15,-21 4-207-15,-10 8-505 16,-17 14-112-16,-4 6-625 0,-16 13-983 15,9 9-3073-15,27 1-6233 16</inkml:trace>
  <inkml:trace contextRef="#ctx0" brushRef="#br0" timeOffset="73757.22">9881 12233 16091 0,'0'0'2913'0,"0"0"-1857"0,0 0-64 15,0 0 176-15,0 0-376 16,0 0-792-16,0 0-312 0,-8 3-1512 15,-8 0-2825-15,8-3-8130 16</inkml:trace>
  <inkml:trace contextRef="#ctx0" brushRef="#br0" timeOffset="77579.73">15925 10512 5945 0,'0'0'4513'31,"0"0"-2833"-31,0 0-304 16,0 0 345-16,0 0 47 0,0 0-80 0,16-44-399 0,-16 44-577 15,0 0-440-15,0 0-240 32,0 3-32-32,0 9-344 0,0 23 72 15,0 29 240-15,0 25 32 16,0-3 80-16,0-13-64 0,4-23 160 15,4-12-176 1,-4 1 8-16,-1 2-16 16,1-3-24-16,1-9-544 15,-5-7-184-15,0-9-233 16,0-7-271 0,0-3-672-16,0-3-361 0,0-19 537 15,0-6-2433-15,0-7-1544 0</inkml:trace>
  <inkml:trace contextRef="#ctx0" brushRef="#br0" timeOffset="77764.62">15981 10820 3896 0,'0'0'4977'15,"0"0"-3008"-15,0 0-609 0,0 0 96 0,0 0-95 16,0 0-345-16,-17-3-160 16,-11 16-344-1,-19 6 280-15,-9 3-119 16,-8 7-297-1,-7 2-120-15,2 1-256 16,2 3-40-16,12 3-648 0,3 9-1097 16,20-8-2656-16,12-7-2768 0</inkml:trace>
  <inkml:trace contextRef="#ctx0" brushRef="#br0" timeOffset="78651.23">15773 11932 7513 0,'0'0'4929'0,"0"0"-4169"31,0 0-152-31,0 0 337 0,0 0 111 15,0 0-448-15,-52-83-432 0,37 64-176 16,-6 3 152-16,-7 3-16 0,0 4 0 16,-7 9-136-16,-1 0-56 15,0 6 48 1,5 10-72-16,6 3-48 31,10 3 112-31,6-3-120 16,9 0-136-16,5-3 112 0,14-6 16 15,9-7 48-15,8-3 96 0,0 0 0 16,4-10 120-16,-12-2-120 16,-5 2 8-1,-10 7 128-15,-9 0 200 16,0 3-128-16,-4 0-208 0,0 3-8 0,0 13-88 16,4 6 96-16,-1 7 0 15,14-4 24-15,2 0-24 0,9-3-312 31,4-9-168-31,5-9-120 16,2-4 240-16,5-4 40 16,-4-18 176-1,-4-13 136-15,0-6-88 0,-1-10 96 0,-3-22 16 32,-4-16 56-32,-4 4 248 15,-8 9 248-15,-4 15 48 0,-12 26 168 16,4 0-112-16,0 6-40 15,0 14 105-15,-4 5-97 16,0 10-384-16,0 0-256 0,0 0-176 16,0 0 120-16,0 10-240 0,0 9 248 15,0 9 48 1,-4 11 208-16,-4 5 48 16,-1 6-8-16,2 11-48 15,-1-4 88-15,0 7-208 0,8-4 40 16,-4 0 0-16,4-2-120 0,0-5-360 0,0-5-728 31,0-7-593-31,0-9-1023 16,0-10-2513-16,4-15-2281 0</inkml:trace>
  <inkml:trace contextRef="#ctx0" brushRef="#br0" timeOffset="79208.22">16060 11592 6753 0,'0'0'5641'15,"0"0"-3944"-15,0 0-465 16,0 0 32-16,0 0-288 0,0-3-464 0,0 3-240 16,0 0-120-16,16 0 24 15,24 6 161 1,4 0 151-16,16 1-72 16,11 2-232-16,-11-3-184 15,4 1-960-15,-12-4-1105 0,-16-3-3264 16,-21 0-5505-16</inkml:trace>
  <inkml:trace contextRef="#ctx0" brushRef="#br0" timeOffset="79624.88">16710 11443 6305 0,'0'0'1976'0,"0"0"-1072"15,0 0 497-15,16-89 343 0,-16 82 201 16,0 4-729-16,0 3-720 15,0 0-32-15,0 0-72 0,0 0-96 32,0 13-200-32,-8 9 40 15,-9 10 768-15,-2 12-151 0,3 7-193 0,-5 6 96 16,6 3-256-16,3 7-64 16,4-3-144-16,0 2-64 0,8-8-128 15,0-4-192 16,0-10-864-31,20-3-585 16,-4-15-1535-16,4-14-3610 0</inkml:trace>
  <inkml:trace contextRef="#ctx0" brushRef="#br0" timeOffset="80542.85">16849 11909 3328 0,'0'0'5921'16,"0"0"-3768"-16,0 0-1609 0,0 0-496 15,0 0 128-15,0 0 208 16,0 0 24-16,32 19-72 0,-16-12-64 16,4-5-56-16,4-2 217 47,4 0-257-47,4 0-160 0,-1-15-16 0,1-4-104 15,0-6-88-15,-8-4 55 16,-4 0-7-16,-16 7 144 0,-4 3 889 15,0 9 39-15,-12 8-272 16,-16 2-496 0,-4 6 32-1,-4 13 8-15,4 9-192 0,4 7 120 0,13 3-128 16,6 4-168-16,9-4-48 0,9-7-608 16,14-2-248-16,18-10-489 15,10-13-455-15,1-6 151 31,4 0-807-31,4-19-425 0,-13-6 633 16,-7-7 2464-16,-8 0 1648 0,-16 1 1201 0,-12 8 263 16,-4 5 761-16,-20 8-1992 0,-8 7-593 15,-3 3-248-15,-5 0-448 32,8 13-368-32,4 9-128 0,3 3-96 15,10 0-8-15,11-2-216 16,0-5-352-1,8-1 136-15,16-8-56 0,8-9 168 16,-1 0 88 0,5-3-24-1,-8-10 216-15,0-3 40 16,-12 4 8-16,-4-1 400 0,-4 7 280 16,-8 6 336-16,0 0-224 0,0 0-744 15,-12 3-48-15,0 9-72 0,0 4-56 31,4 0-64-31,8-3-440 16,0-1-152-16,12-8 288 0,16-1-56 16,8-3-104-16,4-7-193 15,7-15 41-15,6-3 400 0,-6-4 208 16,5-6 200-16,-13 4 280 16,-7-1 352-16,-8 13 521 31,-7 6 303-31,-17 7-24 15,0 6-392-15,0 0-447 0,0 0-433 16,0 0-160-16,-4 12-8 0,-5 5 8 16,2 5 0-16,-1 0 0 15,8 0 0 1,0 1-96-16,0-1 96 16,4 0 40-16,3-7-40 0,6 2-48 15,-5-5 40-15,-1 1 0 16,-3-3 0-16,-4 2-48 0,0-2-33 0,-11 3 89 15,-21 2 48-15,-4-2-48 32,-4 0 0-32,0-7-272 0,12-6-488 15,20-3-568-15,8-13-808 16,0-3-3306-16</inkml:trace>
  <inkml:trace contextRef="#ctx0" brushRef="#br0" timeOffset="80758.97">18108 11630 6209 0,'0'0'4041'0,"0"0"-1457"0,0 0 177 16,0 0-393-16,0 0-703 0,0 0-985 15,28-45-680-15,-28 68-208 16,-8 12 160-16,-4 9 48 31,0 13 256-31,0 3-248 0,0 1 96 0,5-1-104 16,3-6-64-16,4-3-728 15,0-10-433-15,0-12-1023 0,0-10-985 16,0-13-3128-16</inkml:trace>
  <inkml:trace contextRef="#ctx0" brushRef="#br0" timeOffset="80912.59">17968 11779 7089 0,'0'0'3889'0,"0"0"-2929"16,112-10 416 0,-48 10-55-16,12 0-385 0,-1 0-520 15,2 0-288-15,-6 7-128 0,-24-4-1408 16,-15 3-5130-16</inkml:trace>
  <inkml:trace contextRef="#ctx0" brushRef="#br0" timeOffset="95263.72">6008 13382 5721 0,'-4'-3'2368'16,"4"3"-1576"-1,0 0-560 1,0 0-128-16,0 0 465 0,0 0-177 15,0 0-336-15,0 0 8 0,-8 10-56 16,4 6 656-16,-8 6 56 0,4 0-312 31,-4 6 120-31,4 4-144 16,-4 6-120-16,5 7 312 0,-10 15-295 16,2 23 103-16,-6 18 24 15,-3 7-136-15,9-6 32 0,2-16-128 0,6-7-120 16,3-3 192-16,-4 3-192 0,-1-2 88 31,5-1 56-31,-3 0-64 16,-5 6 112-16,0 1-96 0,-4 6-56 15,4-3 256-15,-4 3-240 32,0-6 40-32,4-1 32 0,-4-3-48 31,4 1-32-31,5-4-104 0,-2 0 56 15,1 0 104-15,0 4-160 0,-3-1 8 16,-2 1 88-16,2-1-88 16,-2-3 40-16,2-9-48 15,3-13 8-15,-1-13 72 0,1-6-80 0,1 6 0 32,-5 7 16-32,3 2-16 0,6-2-72 15,-5-7-64-15,8-6-112 16,-4-9 88-16,0-4-304 15,0-13-304-15,4-2-168 0,-8-7-680 16,4 0-793-16,-4-7-2320 16</inkml:trace>
  <inkml:trace contextRef="#ctx0" brushRef="#br0" timeOffset="99267.02">6131 13430 5305 0,'0'0'1368'0,"0"0"-864"16,0 0-216-16,0 0 256 0,-11-3 176 15,11 3-440-15,0 0-128 16,0 0-152-16,0 0 0 16,0 0 48-16,0 0-40 31,0 0-8-31,0 0 145 15,0 0 103-15,0 0 48 0,0 0-296 16,0 0 56-16,0 0-104 16,0 0 48-16,0 0 0 0,0 0 16 15,0 0-16-15,0 0 96 16,0 0 64-16,0 0 88 16,0 0 248-16,7 0-104 15,9 0 88-15,4 0 184 0,12 0-152 16,7 0-120-16,6 0-88 15,7 0-160-15,3 0 97 0,5 0-153 47,0 3-80-47,-1-3 96 16,-3 0-16-16,-3 0-16 0,-2 0-8 0,1 0-48 16,-4 0 112-16,-1 0-64 15,5 0-64-15,1 0 176 0,1 0 0 16,6 0 112-1,4 0 40-15,0 0-112 16,-1 0-16-16,-3 3-192 0,-8 4 0 16,-3-4 216-16,-6-3-224 15,0 3 120-15,2-3-24 0,2 0-16 16,9 0 56-16,0 0-136 31,8 0 0-31,-5 0 88 0,1 0-80 0,0 0 48 16,-12 0-48-16,3 0 8 0,-2 0 120 15,-2 0-136-15,1 0 0 16,4 0 208-16,3 0-208 0,22-3 0 31,14 3 8-31,16-3-8 32,-6-1 0-32,-22 1 0 0,-23 0 0 15,-17 3 64-15,10-3-64 16,2 3 0-16,9-4 40 0,-8 4-32 0,-4-2 56 15,-1-2-64 1,-2 1 8 0,-2 0 168-16,5-3-168 15,-4-1 0-15,4 4 48 0,-1-3-56 0,1 3 56 16,-4 3-56-16,0 0 0 0,-4 0-56 16,-5 0 56-16,5 0 0 31,1 0 40-31,-2 0-40 15,4 0 0-15,2-4 0 0,6 4 0 16,1-3 0 0,8 0 0-16,0 3 0 0,3 0-16 15,-3 0 16-15,0 0 0 0,-4 0 0 32,0 0 0-32,-13 0 32 15,6-3-32-15,-2 3 0 16,5-4 8-16,-1 1-8 0,5-3 0 15,-4 3 8-15,4-3-8 16,-5 2 0-16,1-2 0 0,-3 6 0 16,-2-3-24-1,-7-1 24-15,0 2-8 16,-4-2 8-16,-4 1-16 0,-4 3 8 16,-4-3 8-16,-1 0 0 15,1 0 0-15,0-1 0 0,-4-2-8 0,8 3 0 31,-4 0-104-31,0 3 104 16,0 0-64-16,-4 0 64 0,-1 0-64 16,-2 0 72-16,-2 0-8 15,-7 0 8-15,4 0 0 16,0 0 0-16,-4 0 0 16,0 0 0-1,4 0 8-15,-4 0-8 16,4 3 0-16,0 0-56 15,0 0 40-15,-4 0 8 0,-4 1-56 16,0-1-48-16,-4 0 64 16,4 0 8-16,-4 0 16 15,4 7 16-15,-1-1 8 16,2 4 0-16,-1 0 0 16,0 6 0-16,0 3 8 0,0 7-8 15,-4 3 0-15,0 5 48 16,0 5-40-16,0 5-8 15,0 1 96-15,0 6 0 32,0 0 48-32,-8 0-144 15,0 3 0-15,0-6 80 0,0-4-72 16,0 1-8-16,0 0 0 16,-4-1 8-16,0 4 56 15,-4 0-16-15,0 0-48 0,-4-4 208 31,5 1-200-31,-6 0 0 0,5-7 48 0,1 3-40 16,3-2 64-16,-4-1-80 0,-1 0 0 16,6 0 104-16,-5 4-104 15,4 6-40-15,-4-1 40 16,4 1 8 0,0 6 8-16,1 0-16 15,-2 4 0-15,1-7 48 0,0 3-48 0,0-3 0 16,5-3-48-16,-6 3 48 15,1-3 0-15,-8-1-8 16,5 4 8-16,-6-3 0 16,6 0 0-1,-5-3-48-15,8 0-8 16,4-4 56-16,0 0 0 16,0 4-8-16,4-1 16 15,-1 4-8-15,2 0 0 16,-1 3 0-16,0 0 24 0,-4 0-16 31,4-6-8-31,-4 2 8 16,0-5-8-16,4 2 64 0,0 1-64 15,0-3 0-15,4-1 0 0,0-3 8 0,0 0-8 32,0-2 48-32,0-1-48 15,0 0 48-15,-4-3-48 0,4 3 0 16,0 0 88-16,0-3-88 0,-3 3-8 15,-2-3 8-15,1 3 0 32,0-3 0-32,0 3 0 0,0-3 0 15,-3 0 40-15,3 3-40 16,-5-3-8 0,1 3 0-16,1 0 16 15,-1 0 0-15,-1-3-8 0,-2 0 8 16,3 0 56-16,-1 0-64 15,5-3 0-15,-3-4-8 0,3 1 8 0,0-7-8 32,0 0-40-32,-1-6-200 15,1 0 24-15,0-6-144 0,1-4 16 16,-1-3 272-16,4 1-48 16,0-4 112-16,0 2 8 15,-4-2 8-15,4 0-56 0,-8 0 32 16,0 0 24-16,-12 0 104 15,0 0-96-15,-8 0 72 16,0 0-64-16,0-2-8 0,-4-2 112 16,0-2-120-16,-7-1 0 47,-1 1 80-47,-8-3-80 0,1 2 0 0,-2 1 0 15,1-1 0-15,-3 1 0 16,3 0-8-16,1 3 8 0,2-4-40 15,2 1 40-15,2-1 0 16,-2 1 0 0,3 3 0-1,-4-3 56-15,4 2 0 0,-8 1-56 0,1 0 136 16,-1 0-136-16,-4 3 0 0,-4-4 48 16,0 2 0-16,0-1 64 15,1-1-112-15,0 4 56 16,-1-3 48-16,3 0-104 0,6 0 0 31,-9-1 112-31,4-2-104 16,-4 0 136-16,0-1-24 15,1-2-112-15,-5 0 200 16,4-4-208-16,-3 3 8 0,3-2 72 16,-4 2-72-16,4-3-8 15,-4 4 0 1,-4-4 0-16,1 4 8 15,-5-1-8-15,4-2 0 0,-3 2 16 16,3 3-16-16,1-2-8 0,3 3 0 16,4-1-32-1,0 1 32 1,-4 6-128-16,4-3 120 0,-8-1-32 16,9 2 56-16,-1-5-8 15,0 1 0-15,4-4-8 0,5 4-16 0,-1-4-24 31,1-3 48-31,-2 7 40 0,6-3-40 0,-5-1-48 0,-1 4 48 32,2-4 0-32,-1 1 40 31,-3 2-40-31,-1 1 0 0,3 3-8 0,2-3 16 16,-1-1-8-16,1 4 64 0,2 0-56 15,6-1 56-15,3 1-64 16,0 1 8-1,1-2 48-15,-2-2-56 16,5 6 0-16,-4-7 0 16,-3 4 0-16,3 0 0 0,0 0 0 15,-4 3 0-15,4-3 96 0,-3 3-96 16,3 0 0-16,4 0-24 16,-5 0 24-1,2 0 0-15,-1 0 0 16,0 0 8-16,1 0 96 0,3 0-104 15,4 0 0-15,0 0 169 0,4 0-169 47,-4 3-8-47,4 0 8 0,-3 0 0 16,2-3 8-16,1 3-8 16,0 1 0-16,5-4 8 15,-1 3-8-15,3-3 0 0,2 3 0 16,-2 0 8-16,2 1-16 0,-2-2 8 15,2-2 0-15,2 3-16 16,-2 1 16-16,7-1 0 16,-4 0 0-16,4-3 0 15,0 0 8-15,5 0-8 0,-6 0 8 16,5 0 16-16,-4 0-24 16,1 3-72-16,3-3 72 0,-9 0 0 31,5 0 8-16,1 0-8-15,-6 0 0 16,2 0 40-16,-6 0-40 16,6 0 0-16,3 0 0 0,-5 0 8 0,9-3 40 31,1 0 16-31,3 0-64 16,0-4 56-16,0-5-56 0,0-1 0 15,0-6 112-15,0-3-112 16,3-3 0-16,6-1 8 0,3 0-8 15,-8-2 160-15,3 2-160 16,-3 1 0-16,1 0 424 0,3-1-272 16,-1 1 16-1,5-4-112-15,1 1-56 0,-2-4 80 16,2-6-80-16,-2 0 0 0,-3-7 0 16,1 1 0-16,-5-4 0 31,3 1 0-31,1-1 8 0,5 4-16 15,2-1-184-15,9 1-360 16,32-23-321 0,-5 13-959-16,1 0-3985 15</inkml:trace>
  <inkml:trace contextRef="#ctx0" brushRef="#br0" timeOffset="101090.51">6629 13471 3936 0,'0'0'1945'16,"0"0"-1281"-16,0 0-384 0,0 0 184 15,0 0 400-15,4 0-296 0,-4 0-280 16,0 0 97-16,0 0 111 15,0 0 40-15,0 0-168 16,0 0-168 0,0 4 144-16,0-4-88 0,0 0-56 15,0 0-24 1,0 0-168-16,0 0-8 0,0 2 0 16,0-2 0-16,0 4 24 31,0 2-24-31,0 4 8 15,0 2 232-15,0 8-32 0,0 2 152 16,0 9 88-16,-4 1-88 16,-4 6 16-16,1 7-111 0,-2 5 39 0,-3 4 296 15,1 3-368-15,-2 1-88 0,2-4 40 32,-1-3-88-32,3-1 80 15,-2-2-160-15,-2 3 56 0,2-3 232 16,-1-1-184-16,0 0 80 15,4-2-72 1,-4-1-80-16,4-2 56 16,0 2-104-16,0-2 0 15,4-1 88 1,-3-3-88-16,-6 3 0 0,5 0 8 16,1 1-8-16,-6-1 64 15,2 0-64-15,3 4 0 0,-1-1 120 16,1-3-120-16,-3 7 0 0,2-7 8 31,1 1 64-31,-3-1-56 0,3 0-16 16,-1-3 8-16,2 0 56 15,-5-3-64-15,7 0 0 0,1 0 40 16,1 3-32-16,-1-3 8 16,0 4-16-16,0-2 0 15,0 2 88-15,0-2-88 16,-1-2 0-16,-2 4 16 0,3-4-16 15,-4-1 0-15,4-2-8 16,0 3 8-16,0-3 16 0,-4 6-16 16,4-3 0-16,0 0 48 47,-3 3-48-47,3 0 0 0,-1 0 8 0,1 0-8 15,0-3 48-15,0 0-48 16,0 0 0-16,-3-3 40 0,2-7-32 15,-3 4 40-15,0-7 88 16,5 0-128 0,-1 0 152-16,0 1-160 0,-1-1 0 15,1 4 120-15,4-1-112 16,-4 0 56-16,4 1-8 0,-4 2 16 16,4-3 0-16,-3 1-32 31,-1-1-32-31,0 0 136 15,4 1-144-15,-4-1 0 16,-1 1 8-16,5-1 41 0,-4 1-49 16,-3-4 0-16,3 3 0 15,-4-3 16-15,-1 4-16 0,-2-4 0 16,-1 0 8-16,3-3 0 31,2 1-8-31,3-5 0 16,0-2 8-16,0-7 16 0,4 1-24 0,0-7 0 15,0 3-8-15,0-3 8 16,0 0-16-16,-4 0-81 0,4 3-71 16,-5 4 160-1,-2-1-32 1,3 3 40-16,-4 1-56 0,4-4-64 16,4-6-600-16,0 0-728 0,4-13-705 31,12-12-711-31,4-13-5338 0</inkml:trace>
  <inkml:trace contextRef="#ctx0" brushRef="#br0" timeOffset="102608.38">7426 13534 3736 0,'0'0'864'0,"0"0"-575"0,0 0-73 0,0 0 192 15,0 0 328-15,0 0-56 16,17-28-112-16,-17 25 280 0,3 3-136 16,-3 0-199-16,0 0-209 31,0 0-176-31,0 0 64 0,0 0-176 15,0 0-8 1,0 0 152-16,0 0-152 16,0 0 112-16,0 0-112 15,0 0-8-15,0 9 8 0,0 8 424 16,-7 5 256 0,-2 6 224-16,-3 4-352 15,5 6-152-15,-2 7-64 0,1 2-63 16,-3 4 31-16,2 6-80 15,1 3-136-15,-3 1 280 0,3 2-144 16,-5 4-8-16,2-1-56 31,-6-2 88-31,2 3 56 0,-1 0-72 16,-4-7 16-16,0 0 120 0,4-6-208 16,0 3-88-1,-4-3 24-15,8 0-16 16,-4 3-8-16,4 3-80 0,1 1 0 31,-2-1 96-31,6-6-80 0,-5 0-8 16,3-9 144-16,-2-1-32 15,-2-3 32-15,2-2 40 16,3-2-128-16,-5 2 137 0,6-1-201 0,-1 0 0 16,-4 0 152-1,7 4-104 1,2-1 184-16,-1 3 48 0,0 4-80 0,-4-1 16 15,4 1-216-15,-4 3 0 16,-4-1 112-16,4-2-104 16,0 0-8-16,0-1 16 0,-4 1-16 31,5-7 64-31,2 4-64 16,1-4 0-16,0 3-48 0,0-5 48 15,0 2 0-15,4-3 0 0,-3 0 0 16,-1-3 56-16,4 0-56 0,-4-4-16 15,4 1-96 17,0-3 96-32,0-1-32 15,0 1 40-15,-5-4-32 0,5 1 40 16,-4 2 0-16,-4-2 0 16,5-4 96-16,-1 4-96 0,-4-1-40 15,3 0 40-15,-3 1 0 16,5-4 0-1,3 0-8-15,-4 0 8 16,0 1 24-16,4-5-24 0,-4 2 0 16,-1-8 8-16,1 4 0 0,4-3-8 15,-4-3 0-15,1-1 8 0,-1-3-56 47,4 4 48-47,0-10-176 16,-4 3-112-16,4-3-425 0,0 0-223 15,0-13-384-15,0-9-552 16,0-10-2633-16</inkml:trace>
  <inkml:trace contextRef="#ctx0" brushRef="#br0" timeOffset="104110.82">8350 13564 1672 0,'0'0'1344'0,"0"0"-792"0,0 0-232 16,0 0 144-16,0 0 33 0,0 0 47 15,-24-20-224-15,24 14-88 16,-4-3-24-16,4 2 264 0,0 4-16 16,0-4 64 15,0 4 152-31,0 3-88 16,0 0-208-16,0 0-127 0,0 0-153 15,0 0 216-15,0 0-208 16,0 0-32-16,0 0 104 0,0 0-72 15,0 0 208-15,0 0 264 16,0 0 16-16,0 0 64 16,0 0-352-16,0 0-136 15,-3 0 88-15,-5 7-256 0,0 9 0 16,-4 6 344-16,0 6-104 16,0 7 33-16,0 10-169 0,0 5 24 31,0 8 344-31,0 8-216 15,-4 1-72-15,0 0 8 0,0-1-16 0,-3-2-16 16,2 2-88-16,-2-2 32 16,-1 6 200-16,-1-4-120 0,6 4 8 15,-5-3-48 1,4 3-64 0,4-7 8-1,0 1-88-15,5 0 0 0,-10-1 64 16,6 0-64-16,-6-2 0 15,6-4 8-15,-6-3 0 32,2-3 64-32,-2-7-72 0,10 7 0 15,-6-4 80-15,5 7-80 16,1 0 0-16,-1 3 88 0,-1 1-80 0,1-1 48 0,1-3-56 16,-5 0 8-16,0-3 72 15,0-4-80-15,-4 1 0 16,4-4 0-1,1-2 0-15,2 2-8 16,-3-2 8-16,5-1 0 0,2 0 64 31,-7 3-64-31,4 1 0 0,1-4 32 16,-2 4-32-16,1-4 0 16,1 4 16-16,3-4-16 15,0 0 0 1,-5-3-136-16,5-3 64 15,0-3 16-15,-3-1 40 0,3 1-64 16,-1-6 32-16,-3 2-24 0,4-2 72 16,1-1-72-16,-1 3 72 0,4 1-24 31,0 0 24-31,0 2 0 16,0 1 0-16,0-3 0 0,0 3-88 15,0-1-16-15,0-2-152 16,0 3 40-16,-8-4-96 0,-5-2 312 0,2-4 8 15,-2 0 56 1,2 0 72-16,-1 1-32 16,3-8-48-16,2 1 264 15,3 0-200-15,4-6-112 0,0-1 104 16,0-3-96-16,0-2 24 31,-4-4-40-31,4 3-152 0,0-3 96 16,0 0-496-1,-8-3-472-15,3-10-601 16,2-3-2600-16</inkml:trace>
  <inkml:trace contextRef="#ctx0" brushRef="#br0" timeOffset="105618.93">9391 13484 2024 0,'0'0'1176'0,"0"0"80"16,0 0-63-1,0 0-193-15,0 0-152 16,0 0-280-16,0 0-248 0,0 0 64 15,0-3-216-15,0 3-72 0,0 3 32 16,0 3 137-16,0 7 191 0,-8 0-32 31,-5 3 80-31,2 6 88 16,3 6-128-16,-5 4 0 0,6 6 32 16,-5 7-216-16,-4 5-24 15,-4 11 176-15,4-4-103 16,-8 3 127-16,4 1-304 15,0-4-48 1,4 0 200-16,-3 3-168 16,-2 0 72-16,6 1-32 15,-5-1-48-15,3 4 72 16,2-7-128-16,-2 0 0 0,6 0 264 16,-1-3-256-16,0 0 24 0,0 0-56 15,-4 3-32 1,0-3 96-16,4 4-40 15,-7-4-72-15,2-1 216 16,2-2-216-16,2-7 0 0,2 4 72 16,3 0-72-1,3-1 16-15,1 4 56 16,0 3-64 0,4 0 160-16,0 0-168 15,0 0 0-15,-4-3 40 16,4-3-24-16,-3-1-8 0,-5 4-8 15,-1-4 48-15,5 5-8 16,-3 1-40-16,3 1 0 0,0 0-8 16,-4 3 16-1,-1 1-8-15,6-4 0 0,-5-4 0 16,4 1 24-16,-5-6-24 16,2 2-96-16,3-2 88 0,-4-1-104 15,4-6 96-15,-4 1 16 0,0-2 0 31,4-2-24-31,-4-3 24 16,1 3 0-16,-2-6-48 0,1-1 48 16,0 1 0-16,1-4 0 0,-2 4 0 15,-3-4 8-15,1 4-8 0,-2-1 0 16,-2 7-16 0,-2 3 24-16,2 4-8 15,-1-1 8-15,4 0 8 31,-4-6 56-31,8-6-72 0,4-4 0 16,0-9-72-16,-1-7-80 16,1 1 8-16,4-3 32 0,-3 2 32 31,-1 4 80-31,-4 2 8 0,-4 2 8 16,0 5 304-16,0-7-208 15,0 5-96-15,4-8 40 0,0-2-56 0,5-7-312 16,3-3-472-16,0-10-448 0,0-9-369 31,11-9-3000-31</inkml:trace>
  <inkml:trace contextRef="#ctx0" brushRef="#br0" timeOffset="107222.56">10418 13382 1136 0,'0'0'808'0,"0"0"616"16,0 0-152 0,0 0 137-16,0 0-585 0,13-22-320 15,-13 22-96-15,-13 9-72 16,-6 11 632 0,-5 5 137-1,3 4-457-15,2 5-128 0,3-2-296 16,8 0-88-16,-4 0 88 0,8 3 32 15,-4 0 160-15,0 3-144 0,1 0-40 16,2 7 288-16,-7-1-248 31,1 6-39-31,-2 1 223 0,-2 0-160 16,2 0-88-16,-6 0 64 16,6-1-40-16,-2 4 88 0,2-2-8 15,2-2-136-15,-1 4 168 0,3-6-184 0,-2 2-8 47,3 1-32-47,-4-3-16 0,0 3 112 0,0 3-144 0,-4-3 0 16,1 6 184-16,-2 3-184 0,1 0 56 15,4 4-80-15,1-4-40 16,2-3 72 0,1-6-80-1,8-3 0 1,-4-4 72-16,4 4-64 0,0 0-8 15,0 2 16-15,0 7-8 16,0 1 88-16,0-1-96 0,0 3 8 0,0-3 16 16,0 0-24-16,0 1-88 31,-4-5 8-31,1-2-48 0,-5 3 120 16,3-3-104-16,1 3 80 15,-4-3-40-15,5 0 72 0,-5-7-72 16,3 1 72-16,1-4-64 15,0-3 56-15,0 0-96 32,1-3 8-17,-1 3 40-15,0 0 56 0,0-3 0 0,-1 6-96 16,-3-3 72-16,5 3-32 0,-5-2-56 16,-9 2 80-16,6-3-40 15,-5 0 40-15,0-3 32 31,0 0-64-31,4-3 64 0,-4 3 0 0,4 0 0 16,1 0 8-16,2 0 56 16,-3 3-64-16,5-3 0 0,-2 3 168 15,1 0-160-15,0 0 40 16,1-3-40 0,-2-3-8-16,-3-4 40 15,1-2-40 1,2-7 0-16,-2-3 0 15,3-1 0-15,0 1 0 0,-1 0 0 16,6 0 0-16,-5 6 48 16,4-3-48-16,0-3 0 31,-4 3 128-31,4-6-128 0,0-4 8 16,0-2-8-16,4-4-56 0,-4-3-312 0,4 0-288 15,0-19-424-15,0-7-417 0,0-9-5640 16</inkml:trace>
  <inkml:trace contextRef="#ctx0" brushRef="#br0" timeOffset="109041.16">6004 13932 1776 0,'0'0'1448'16,"0"0"-840"-16,0 0 72 0,0 0 65 15,0 0 279 1,0 0-136-16,-8-16 24 15,8 12-192-15,-4 4-103 0,-1 0-41 16,2-3-432-16,-1 0-128 31,-4 3 32-31,4-3 72 0,0 3 112 16,0 0 112-16,4 0-8 16,0 0 120-16,0 0-296 0,0 0-64 0,0 0-24 15,0 0 88-15,0 0 0 16,0 0-152-1,0 0-8-15,4 0 136 16,12 0-120-16,8 6 472 0,12 4 593 16,12 0-345-16,19 2-208 15,33 7-240-15,19 0-176 0,9 7 128 16,-5-4-232-16,-11 0 8 16,-20-6 112-1,-4-4-48-15,-2 5 56 0,-5-8-40 16,-10 0-96-16,-11-2 144 15,-8-1-144-15,-4 1 0 16,11 2 8-16,6-3-8 16,6 4 8-16,-3-1-8 31,-1 4 16-31,1-3 256 0,12 2-104 16,11 5-72-16,-3-2 80 15,-13-2-128-15,-6-4 8 16,-18 1-56-16,9-4 48 0,4 4 48 15,-5-1-96-15,1-5 0 16,-8 2 56-16,4-3-56 16,-5 1 0-16,2 1-8 0,3-1 8 15,0-1 128-15,-1 3-128 16,8-2 0-16,6-1 168 16,-2 3-168-16,12-3 64 0,18 4 0 46,-10-1-56-46,-7-3 168 0,-13 0-176 0,-7 1 0 16,4-2 104-16,12-2-104 16,-5 4 8-16,-3-1 8 15,0 0-16-15,-5-3 32 0,-3 0-32 16,0 0 0 0,-8 0 96-16,0 0-96 0,-9 0 8 15,2 0 80-15,-2 0-40 16,1-6 49-16,0 2-97 15,3 2 8-15,2-2 40 0,3 1-40 16,3 0-8-16,1 3 8 31,0 0-8-31,0 0 8 0,-9 0-8 0,1-3 0 0,-12 3 104 16,0-3-104 0,-5 3-8-16,-3-4 8 0,0 1-8 15,-4 3-8-15,1 0 16 0,-2 0 0 47,1-3 72-47,0 3-72 0,4 0-8 16,4 0-64-16,0 0 64 15,-1 0 0-15,-3 0 8 0,-7 0 0 16,-6 0 8-16,-7 0-8 0,1 0 0 16,-2 0 48-1,1 0-48 1,0 0 0-16,0-3-8 15,0 3 16-15,0-3-24 0,-4 3-40 0,4 0-265 16,-8 0-55-16,0 0-584 0,-12-7-880 16,-12 1-2801-16,-12-6-3929 0</inkml:trace>
  <inkml:trace contextRef="#ctx0" brushRef="#br0" timeOffset="110511.66">5860 14713 1592 0,'0'0'1568'0,"0"0"-504"0,0 0 369 15,0 0-289-15,0 0-520 32,0 0-160-32,0 0-184 0,-8-48 536 0,16 45-143 15,1 0 23-15,-5-1 256 0,-4 4-336 16,0 0-184-16,0 0 0 15,0 0-64-15,0 0-72 0,0 0-248 32,0 0-40-32,0 0 160 31,7 0-32-31,5 0 97 0,12 0 167 16,8 0 48-16,12 0 208 0,28 0-80 15,23 0-80-15,36 10 144 0,9 9-320 16,-1 0-112-1,-19 3-88 1,-21-6-72-16,-11 3 80 16,0-3-128-16,-4 0 0 0,0-3 48 0,3 0-48 15,-3-4 8-15,0 1 0 0,7-1 0 32,1 0 168-32,3 4-40 15,5 0-80-15,-9 3 281 16,9 0-201-16,-9 0 8 0,-3 3-40 15,-8-6-88-15,-20-4 56 0,-13 0-72 0,2-2 8 16,7-1 88-16,19 0-96 0,20 1-8 31,14-1 8-31,-10 1-48 16,-20-5 40-16,-23 5-40 0,-15-4 48 16,6 0 40-16,5 4-40 15,8-1-16 1,-4 0 8-16,-1 1 8 0,4-1 0 15,22 1 0 1,18-1 16 0,21 3-80-16,11-2 40 15,-12 2-208-15,-31-5 120 0,-28 2-169 0,-24-3 177 16,-4-3 96-16,3 0 8 16,1 0-48-16,5 0 48 0,2 0 0 31,1 0 72-31,4 0-72 15,8-7-8-15,3 5-8 0,1-2 16 16,4 4-8-16,-4 0-16 16,-4 0 24-16,0 0-64 0,-9 4 64 15,1-2 0-15,-4 2 16 32,-1-1-16-32,-2 0 64 15,-2 0-64-15,-3 0 0 0,-4 1 40 16,-4-4-40-16,-4 3 0 15,-4-3 8-15,3 0 64 32,-6 0-24-32,3 3-48 0,3-3 0 0,-3 3 89 15,1-3-89-15,2 0-8 16,1 3 8-16,-4-3 0 0,-4 0-8 16,0 3 0-16,-12-3 8 15,0 0-97-15,0 0-23 0,-4 0-456 16,0 0-304-1,-8 4-640-15,-32-1-393 16,5-3 41-16,-10 0-2833 0</inkml:trace>
  <inkml:trace contextRef="#ctx0" brushRef="#br0" timeOffset="112031.07">5721 15507 416 0,'0'0'1560'0,"0"0"-1328"16,0 0-128-16,0 0 128 15,0 0 904-15,0-23 1 16,0 20-113-16,0 0 72 0,0 0 168 15,0 3 89-15,4-3-89 16,4-1-472-16,-4 1-216 16,4 3-88-16,4-6 96 0,3-1-160 31,2 5 33-31,7-2 111 16,-5 1-120-16,9 3 0 15,4 0-72-15,5 0-80 0,2 0 56 16,8 0-192-16,9 3-24 15,4 3 128-15,8 1-256 16,16 2 72 0,24 1-8-16,23 3-8 15,12-1 216-15,-3 4-88 0,-9 0 128 16,-15-3 152-16,-13 2-351 0,-8-5 31 16,-14 3-24-16,-22-7-120 15,-10 4 80-15,-6-7-88 16,13 7 0-1,8-5 72 1,24 5-72-16,11 0 0 16,21 2 0-16,-1 1 0 0,-8 3 40 15,-23-6-40-15,-28-4 0 16,-12 0-48-16,-5-3 48 0,10-3-72 31,6 3 64-31,9 1-40 16,3-4 48-16,2 0 0 0,-2 3-40 0,0-3-32 0,-7 3 72 15,0 0-56-15,-8 4 8 16,4-7 48-16,-4 3 40 16,3-3-40-1,1 0 8-15,4 0 24 16,0 0-32-16,-1 0 0 16,-3 0 0-16,0 0 0 0,-8 0 0 0,-5 3 0 15,2 0 0-15,-6 0 16 16,0 4-16-16,6-1 0 15,3 1 0 1,4-1 0-16,4-3-8 16,-2 3 8-16,2 1 0 15,-4 2-24-15,0-3 24 16,0 1-32-16,-9 3-24 16,2-5 56-16,-2 2-8 0,-3-1 8 31,0 1 0-31,0-1 16 15,3 0-16-15,-2 1 0 16,2-1-8-16,-3 4 8 0,0-1 0 16,0-2-8-16,-8 2 0 0,-8-3 8 0,0 1-48 15,-9-4 24 1,5 0-49-16,-8-3 33 16,8 3-16-16,4-3-40 15,4 4 48-15,-1-1 0 0,1 0-56 16,-4 3-64-16,-4 0 112 15,-12-2-216 1,-3-4-176-16,-9 0-368 16,0 0-704-1,-41 0-465-15,-2-7-1279 16,-5-2-5722-16</inkml:trace>
  <inkml:trace contextRef="#ctx0" brushRef="#br0" timeOffset="113603.89">5474 16011 24 0,'0'0'6953'0,"0"0"-5225"0,0 0-1200 16,0 0-7-16,0 0 551 0,0 0-160 0,68-9-352 31,-57 9-48-31,2 0 8 16,-2-4 64-16,6 4 169 15,-2 0-169-15,9 0-264 0,4-3 40 16,12 3-120-16,8 0 72 16,7 0-32-16,10 0-8 0,6 0-48 15,13 0-136 1,16 0-80-16,-9 0 80 16,-12 0-88-16,-6 0 0 0,-17 3 0 15,2 1 8-15,15 2-8 0,-6-3 8 16,1 1-8-16,-1-1 104 47,6 0-104-47,6 3 0 0,21 0 32 15,15 1-32-15,5 3 8 16,-4-1-8-16,-9 0 8 0,-11 1-16 0,0-1 8 16,-13 4-16-16,-20-4-32 15,-14-2-32 1,-6-1-176-16,9-2-16 0,8 2 144 15,0-3 80-15,0 3-16 16,-4-2 64-16,3-1 16 0,-4 0-16 16,1 3 0-16,0 0-8 15,0 4 0-15,4-3 0 32,-4 2-40-17,4 0 48-15,4 4 24 0,-5-3-24 0,1-1-48 16,-1 1 48-16,1 0-16 15,5 2 8-15,-7-5-48 0,2 2-16 16,4 0 24-16,-4 1-32 31,-1-3 48-31,1 2 32 16,4 0 0-16,-4-2 8 0,0 2-8 16,3 1 8-16,-3-1 16 0,0-3-24 15,-4 1-8-15,-4-1 0 0,-1 4 0 16,-3-3 8-1,-4-2 0 1,0 2 0-16,-4-1 0 0,3 1 0 16,-2 2 0-1,2-3 8-15,2 4-8 0,2-1-8 16,5-2 8-16,0 3 0 16,-1-1 32-16,-3 0-32 31,-4-2-16-31,-8-1 16 0,-12-2 0 15,-8-2 0-15,-4-2 0 16,-5 0 8-16,2 0 80 0,-1 0-88 0,7 0-112 0,9 0 48 16,4 0-200-16,8 7 64 31,0-1 120-31,8-3-24 16,-4 4 96-16,-5-4-96 0,-7 0-24 15,-11-3-128-15,-10 0-184 16,-3 0 72-16,-4 0-385 0,-11-6-1831 15,-2-4-2153-15</inkml:trace>
  <inkml:trace contextRef="#ctx0" brushRef="#br0" timeOffset="115308.07">5538 16497 5145 0,'0'0'1832'0,"0"0"-1344"16,0 0-128-16,0 0 552 0,0 0 17 16,0 0-249-16,51-10-184 15,-51 10 144-15,0 0 336 31,5 0-312-31,-1-3-128 0,3 3-87 16,10 0 79-16,6 0 56 16,9-3-96-16,8 3-120 15,15 0 248 1,1 0-168-16,4 0-160 0,4 0-176 0,-8 0-104 31,-4 3 40-31,-9 4-48 0,6-4 0 16,-6 0 24-16,5 0-16 15,3-3-8-15,5 0 48 16,4 0-48-16,8 0 8 0,16 0 0 0,-8 0 72 16,-1 4 192-1,0 2-176 1,-10 3-88-16,3 1 40 0,-5 2-48 16,5-2 0-16,-5-4 0 0,5 4-144 15,-1-4 96-15,-2 1-176 16,3-1 32-16,-1 1 184 0,1-5-104 31,-1 8 56-31,-3-7-56 0,-4 4-168 16,-4-1 8-16,-4 0-152 15,-9-3 232-15,2 1 176 16,-2-1-16-16,2 3 32 0,6-3 8 16,1 7 0-16,4-4 40 31,4 4-48-31,-5-4-24 0,0 3 16 15,-2 1 8-15,-1-1-8 16,-5 4-8-16,1-3 16 16,-4-1-8-16,4 1 8 0,-1 0 0 15,1-5-16-15,4 2 32 16,0-1-16 0,-4-2 8-16,-1 2-8 0,-6-3 0 15,-2 1 0-15,-3-2 0 0,-4 2 8 16,0-1-8-16,-4-3 0 15,3 3 8-15,-3-3-8 0,4 3 0 47,4-3-8-47,0 3-24 0,-1 1-16 16,6 2 48-16,-2 0 0 16,5 1-16-16,0 2 16 15,4-3 0-15,4 4 0 0,0-7 0 16,4 4 40-16,-5-4-40 15,5 0-64 1,-8-3 56-16,-1 0 0 0,-2 0-144 0,-10 0 48 16,1 0-16-16,-4 0 120 15,0 0 0-15,0 0-8 0,3-3 0 16,-3 3 8-16,4 0-64 31,4 0 64-31,0 0 0 0,-4 0-56 16,-1 0 56-1,2 0 0-15,-10 0 56 16,1 0-48-16,-4 0-8 0,0 0 0 16,-3 0 0-16,-2 0 40 0,1 0-40 31,-1 0 0-31,5 0 16 16,-3 0-16-16,-1 0-8 0,-1 0 0 15,-2 0 8-15,-6 0 8 16,1 0-8-16,-3 0 0 0,-6 0 32 15,-3 0-32-15,4 0-8 16,-4 0 8 0,0 0-8-16,8 0 0 0,-4 0-8 15,5 0-136-15,2 0-384 16,-3 0-697-16,1 0-463 0,-6 0-808 0,1 0-2217 16</inkml:trace>
  <inkml:trace contextRef="#ctx0" brushRef="#br0" timeOffset="120605.61">8271 17919 200 0,'0'0'5505'0,"0"0"-2761"0,0 0-999 16,0 0-377-16,0-3-16 15,0 0 169-15,0 0-361 32,0-1-376-32,0 4-176 0,0 0-208 15,4 0 48-15,-4 0-80 16,0 0-128-16,0 0 8 16,0 0-248-16,0 10-72 0,0 3 72 15,0 3 0-15,0 12 121 31,0 1-25-31,0 3-16 0,0 3-16 16,0-7-64-16,0 1 0 16,0-4 8-16,0-3 0 0,0-3-8 0,0-3 0 15,0-3-152-15,0-3-297 16,0-4-311 0,0 4-392-16,4-8-256 15,-4 2-625-15,0-1-615 0,0-3-313 16,0-7-96-16,0-2-983 15</inkml:trace>
  <inkml:trace contextRef="#ctx0" brushRef="#br0" timeOffset="120868.63">8326 17936 3216 0,'0'0'4553'16,"0"0"-3001"-16,0 0-287 31,0 0 31-31,0 0 128 0,0 0-375 16,0-7-289-16,0 7-8 15,0 0-192-15,-4 0 88 0,-7 0 32 16,-13 0-216-16,-4 7-24 16,-4-1-191-16,0 3-73 15,4 0 16 1,9 4-192-16,-1-3-288 0,8 2-601 0,7 1-703 15,5 6-1009-15,9-3-2080 16,6-3-1672-16</inkml:trace>
  <inkml:trace contextRef="#ctx0" brushRef="#br0" timeOffset="121253.99">8060 18380 416 0,'0'0'7577'0,"0"0"-5520"15,0 0-1465 1,0 0 232-16,0 0 432 0,99-20-112 16,-74 18-175-16,3-5-353 0,0 4-176 15,-1 3-8-15,4-3-208 16,1 3-80-16,1 0-112 0,-1 0-16 31,-5 0 64-31,-7 0-80 16,0 0 0-16,-8 0 0 0,-4 0 0 15,-3 0-16-15,-2 0-216 16,-3 0-472-16,4 0-576 0,0 0-1321 0,0 0-3256 16</inkml:trace>
  <inkml:trace contextRef="#ctx0" brushRef="#br0" timeOffset="123042.76">12390 15509 9722 0,'0'0'2104'0,"0"0"-920"15,0 0-440-15,0 0 257 0,0 0-233 0,0 0-352 16,0-6-416-16,0 6-48 16,0 0 0-16,0 0-184 0,-7 10 80 31,-9 3 152-31,-8-1 16 16,-4 4 128-16,-4-7-40 0,0 1 0 15,8-7 56-15,0 0-152 16,5-3 48-16,10 0 152 0,1 0-136 31,5 0 120-31,3 0 16 16,0-9 0-16,7-7-208 15,6-6-152-15,6-1 32 0,5 1 112 16,0 0 0-16,1 9 8 16,-6 4-40-16,1 3 40 0,0 6 0 15,0 0 0-15,4 0 0 16,-4 13-72-1,-1 2 72-15,2 7-80 16,-6 4 72-16,1 9 0 0,-4 3 8 16,-8 6-8-16,-4 1 8 0,-4 6-32 15,-15 2 40-15,-18 1-8 0,-6-3 72 47,-9 0 0-47,-8-10 0 16,1-9-72-16,-1-7 72 0,4-12 64 15,8-7-96-15,12-6-32 16,12 0 48-16,12-2-48 0,9-11 240 16,3-13-248-16,11-2-24 15,17-4 24 1,4 0-152-16,4 10 72 0,-1 9 80 0,2 7 0 16,-1 6 8-16,-4 6-8 15,3 16 0-15,5 7-8 0,0 6 8 16,0 3 0-16,-4 4 56 31,-1-8-56-31,-7-2 8 16,-4-10-8-16,-12-3-176 0,-4-9-1080 0,-20-7-1177 15,-12-3-1616-15,-8 0 889 0</inkml:trace>
  <inkml:trace contextRef="#ctx0" brushRef="#br0" timeOffset="124433.18">5626 17430 16 0,'0'0'1416'15,"0"0"256"-15,0 0-704 0,0 0 225 16,0 0 239-16,0 0-80 0,0 0-208 31,0 0-215-31,35-47 31 0,-35 44-120 16,0-4-192-16,0 1-48 0,0 0-136 16,0 3 1-16,0 3 247 0,0 0-272 15,0 0-200-15,0 0-168 16,0 0-64-1,0 0 80-15,0 0-80 0,0 0 0 32,0 0 288-32,0 0-24 15,0 0-24-15,0 0-128 0,0 0-120 16,0 6 8-16,0 6-8 16,0 4 240-16,0 7 56 15,-3 2 0-15,3 0-88 0,0 1-80 16,0-1-80-16,-4-5 16 15,4 2-64-15,-5-7 0 16,5-2 112-16,0 0-112 0,0-4-112 16,0-2-520-16,0-4-608 15,20-3-1009-15,4 0-1815 16,4-6-1970-16</inkml:trace>
  <inkml:trace contextRef="#ctx0" brushRef="#br0" timeOffset="124965.36">6354 17332 5881 0,'0'0'2952'0,"0"0"-1279"16,0 0-161-16,0 0 48 0,0 0-39 16,0 0-553-16,0 0-192 15,0 0-208-15,0 0-136 16,0 0-136 0,0 0-272-16,0 0-24 15,4 0 0-15,1 6-48 0,-1 4 0 0,-4 6 48 16,0 0 64-16,-4 6 40 15,-9 0 16-15,-2-3-64 0,-2 0 88 32,6-3-120-32,3-6-16 15,3-4-8-15,5-3-32 0,0-3-96 16,21 3-192-16,10-3 320 0,14 0 0 0,10 0-8 16,21-6-808-16,-8-7-984 15,-12-3-3729-15</inkml:trace>
  <inkml:trace contextRef="#ctx0" brushRef="#br0" timeOffset="125569.2">7123 17408 10730 0,'0'0'1768'16,"0"0"-1048"-16,0 0-112 15,0 0-47-15,0 0-345 16,0 0-216-16,76-16-8 0,-51 16 0 16,-2 0 0-16,-7 3-56 0,-4 4 64 15,-5-4-160 1,-7 0-169-16,0-3 249 15,0 4 80-15,-4-1 153 0,-3 3 151 16,-5 0 264-16,8 1-336 0,-4 2-224 16,4-3-16-16,4 4-152 15,0 0 0 17,0 2 88-32,12 1 64 15,4-1 8-15,-5-2-280 16,2 0 24-16,-9-4 200 0,0-2-40 0,-4 1 88 15,0 2 8-15,-8 3 32 16,-9-1 728-16,-11 1 40 16,-3 2-208-1,-5-2 8-15,0-1-304 0,4-5-104 16,1 2-192-16,10-6-520 0,17 0-944 16,4-6-1385-16,0-7-6425 0</inkml:trace>
  <inkml:trace contextRef="#ctx0" brushRef="#br0" timeOffset="126170.77">7909 17459 10570 0,'0'0'2072'0,"0"0"-872"16,0 0 201-16,0 0-161 15,0 0-392-15,0 0-632 0,0 0-216 16,0-3-80-16,0 16 40 16,-13 2 40-16,1 5 104 15,5 2-104 1,3 0 72-16,-1-3-72 15,5-3-56-15,0-4-40 16,5-2-80-16,10-7-48 0,2 1-216 16,6-4-56-16,1 0 304 15,0-10 96-15,0-3 96 0,-5 1 64 16,-2 2-8 0,-6 4 304-16,-7 3 208 15,1 3-224-15,-5 0-16 16,0 0-152-16,0 6-176 0,0 10 0 15,-5 6 96-15,1 3 48 16,1 4-96-16,-1-1-48 31,0 1-80-31,0 9-1256 16,4-12-2441-16,-4-4-3144 0</inkml:trace>
  <inkml:trace contextRef="#ctx0" brushRef="#br0" timeOffset="126726.02">8925 17605 5233 0,'0'0'3272'0,"0"0"-1359"16,0 0-129-16,0 0 105 0,0 0-257 16,0 0-792-16,0 0-568 31,0 0-192-31,0-6-80 15,0 15-136-15,3 7 136 0,5 7 128 16,0 5 0 0,1-2-64-16,2 5-56 0,-3-2 128 15,4-4-136-15,-8-3-8 16,0-3 0 0,-4-6-312-16,0 0-72 15,-4-4-192-15,-12-2-328 0,-24-7-793 16,5 0-2512-16,3-7-2088 15</inkml:trace>
  <inkml:trace contextRef="#ctx0" brushRef="#br0" timeOffset="126873.2">8936 17621 1304 0,'0'0'6689'16,"0"0"-4160"-16,0 0-1625 0,0 0 96 0,96-35 16 15,-68 32-247 16,3 3-513-31,-3 0-256 16,0 0-272-16,-3 9-2497 0,-10-2-5593 16</inkml:trace>
  <inkml:trace contextRef="#ctx0" brushRef="#br0" timeOffset="127462.45">10139 17738 8121 0,'0'0'2313'16,"0"0"-929"-1,0 0 8-15,0 0 169 0,0 0-577 0,0 0-512 16,0 0-328-16,0 0-136 0,-39 20 336 16,19-1 8-16,-4 6-256 15,4 3 112-15,4 4-200 32,4 7 0-32,8-4 40 0,4-1-40 15,4 1-8 1,20-3-48-16,4-7-176 15,4-9 176-15,4-6-296 0,-1-7 0 16,-3-3 216-16,-8-7 128 16,-8-11 48-1,-7-1 272-15,-9-4 264 16,0 4 32-16,-17 6-368 0,-11 1-248 16,-8 12-48-16,1 0-24 0,-13 15-456 15,8 11-1208-15,12-7-3761 0</inkml:trace>
  <inkml:trace contextRef="#ctx0" brushRef="#br0" timeOffset="129034.06">5291 16691 5873 0,'0'0'5209'15,"0"0"-3721"-15,0 0-560 0,0 0 161 16,0 0 71-16,0 0-208 16,0 0-544-16,0 0-144 15,0 0-88-15,0 3-168 0,0 9-8 32,0 4 48-32,-8 7 192 0,-1 2-8 0,6 0-216 15,-5 1 40-15,0 2-40 16,3-5-8-16,5-1 40 15,-4-3-48-15,4-6-304 0,0-4-232 16,0-6-488 0,0-3-800-1,9 0-1137-15,3-15-2800 16</inkml:trace>
  <inkml:trace contextRef="#ctx0" brushRef="#br0" timeOffset="129581.95">5271 15989 7057 0,'0'0'4081'32,"0"0"-3489"-32,0 0-104 15,0 0 256-15,0 0-136 0,0 0-520 16,0 0-16-16,0 0 48 16,39 9-120-16,-26 1 56 15,-6 6-32-15,1 0-24 0,-4 6 8 31,-4 0 40-31,0 3 137 16,-12-5 247-16,1 2-24 0,-6-6-56 16,2 0-32-16,2-4-200 15,6-5-64-15,3-4-56 0,4 0 0 16,0-3-120-16,11 0-192 16,14 0 48-1,6 0 264-15,33-13-456 16,-4-2-969-16,-12-4-2888 0</inkml:trace>
  <inkml:trace contextRef="#ctx0" brushRef="#br0" timeOffset="130499.27">5342 15481 6225 0,'0'0'1736'16,"0"0"-696"-16,0 0 625 0,0 0-129 15,0 0-744-15,-8-3-144 0,8 3 25 16,0 0-161 0,0-3-184-1,13 0-200-15,-2-1-72 0,10 1-112 16,2 3-64-16,-3 0 32 0,4 0 88 31,-5 0-128-31,-6 0-296 0,-9 0-161 31,0 7-255-31,-4 2 528 16,0 1 264-16,-12 2 48 0,-4 4 208 16,0-3-72-16,-4-1-8 0,12-2-104 15,1-1 24-15,2-9-96 16,5 4-104-16,0-1-160 0,0 0-16 0,9 3 328 31,2 4 40-31,5-1-40 16,-4 1 0-16,0 2 120 0,-4 1-120 15,-4-3-128-15,0 3 120 16,-4-4-136-16,0 1 88 0,-4-4 56 16,-12 0 232-1,-8 1 168 1,-3-4-160-16,-5 0-160 15,-5 0-80-15,9-3-216 16,-8-3-552-16,12-6-1136 16,9-4-1225-16</inkml:trace>
  <inkml:trace contextRef="#ctx0" brushRef="#br0" timeOffset="131084.44">5581 14970 4584 0,'0'0'3153'0,"0"0"-1264"16,0 0-313-1,0 0-368-15,0 0-648 16,0 0-560-16,0 0-168 0,0 0 168 15,0 0 16-15,-7 73 136 16,3-51-16-16,4-3-88 0,-4-3-48 16,4-7 80-16,0 1-80 15,4-7 0 1,7-3 8-16,6 0-8 16,2 0 8-16,1-6-8 15,1-7 104-15,-2-3 24 16,-3 4-48-16,-8 2-64 15,0 0 392-15,-5 7 57 0,-3 3-169 32,0 0-232-32,0 0-64 15,-3 7-184-15,-9 9 184 0,4 6 8 16,-4 0 176-16,0 7-184 0,5-7-80 0,7 3-761 16,0 4-1095-16,0-10-961 15,0-7-3256-15</inkml:trace>
  <inkml:trace contextRef="#ctx0" brushRef="#br0" timeOffset="131563.14">5574 14443 3120 0,'0'0'5481'0,"0"0"-3384"0,0 0-1345 15,0 0 96-15,0 0 184 16,0-3-432-16,0 3-600 0,0 0-24 31,0 0-176-15,3 3-32-16,1 9 88 15,9 8 144-15,-5 2 216 0,7 0-208 16,-2 3 40-16,-2-3-24 16,-3-2-24-1,1-1 0 1,-9-6-256-16,0-1-488 0,-25 1-168 0,-10-7-584 16,3-3-1745-1</inkml:trace>
  <inkml:trace contextRef="#ctx0" brushRef="#br0" timeOffset="131738.69">5574 14341 4689 0,'0'0'5561'0,"0"0"-4857"16,0 0-336-16,0 0 648 0,103-57-224 16,-68 48-504-16,2 2-232 15,3 1-112-15,-8 6-224 16,-4-3-2168-1,-8 3-1593-15,-12 0-1576 0</inkml:trace>
  <inkml:trace contextRef="#ctx0" brushRef="#br0" timeOffset="132242.84">5753 13608 2712 0,'0'0'5065'0,"0"0"-3408"16,0 0-177-16,0 0-448 15,0 0-440-15,0 0-144 0,-41-26-368 16,38 26-80-16,-9 10-24 0,-4 6 24 0,-4 6 184 16,4 3-184-1,4 4-8-15,5-4-128 16,7 4-64-16,0-1 200 15,0-2-200-15,15-7-168 16,5-7 192-16,5-5-160 0,-2-7 336 31,1 0 0-31,-8-9 256 0,-4-11 160 16,-12-2 136 0,0 3 288-16,0-3 201 15,-24 9-577-15,-4 7-312 16,-4 6-152-16,-4 10-120 0,4 12-504 15,8 22-1137-15,13-6-1503 16,7-9-3282-16</inkml:trace>
  <inkml:trace contextRef="#ctx0" brushRef="#br1" timeOffset="138050.7">8470 15402 2896 0,'0'0'5433'0,"0"0"-3912"15,0 0-969 1,0 0-112-16,0 0 496 15,0 0 200 1,0 0-352-16,0 0-287 16,17-4-57-16,-2 1-368 0,13-3-72 15,0-4 0-15,15 1 24 16,6-4-16-16,22-3 0 0,21-6 56 16,23-7 120-1,9-6-128-15,-4 7-48 16,-9-4 112-16,-15 7-120 0,3-1-64 15,-3-2 64-15,-1-1 24 16,1 1 128-16,-1-4-152 16,14-6-40-16,2-3-8 0,4-4 48 31,1-3 0-31,0 7 104 16,-5 3 32-16,-7 6 128 0,-5 4-48 15,1-1-80-15,3 4 64 16,-3-1-128-16,7 1 8 15,9-3 16-15,4-1-40 0,11-3 96 32,-4 7-152-32,1-4 0 0,-12 7 88 15,-8 0-88-15,-9 6 0 0,-7-3 0 0,-1 3 16 16,1-3-16-16,-4 3 0 16,4 0 0-16,3-6 64 15,8-1-64 1,9-2-8-16,-5-3 8 31,-3 2 0-31,-8 1 0 0,-21 3 0 16,-19 6 0-16,-20 6 48 15,-8 1-48-15,0-1-40 0,4 1 40 16,-4-4 8-16,0 4 48 16,-9 2-56-1,5-2 16-15,-4 2 8 16,5 4-24-16,-2-3-64 0,5 3 64 0,-8 3-160 15,-5-4-152-15,-2 4 16 16,-9 0 48-16,-4-3 248 0,0 0-848 31,-17-4-657-31,-30-2-1159 16,-1-4-1225-16,-3 4-256 0</inkml:trace>
  <inkml:trace contextRef="#ctx0" brushRef="#br1" timeOffset="138436.2">13267 13840 3320 0,'0'0'1913'0,"0"0"95"31,0 0-424-31,0 0 185 16,0 0-145-16,0 0-120 0,0 0-615 15,4-48-497 1,-4 48-56-16,0 0-336 15,4 0-96-15,0 0-56 0,4 6-8 16,8 7 160-16,4 3 0 16,7 6 0-16,6 0 96 0,3 1-96 0,3-5 0 31,5 5 0-31,0-7 0 16,-4-1 8-16,-8-5-8 0,-12 0 8 15,-8-7 64-15,-9 0-72 16,-3-3 0-16,0 6 40 15,-15 7-24-15,-9 3 208 16,-8 9 88 0,-8 10-224-16,-4 3 112 15,-3 3-200-15,2 4-8 16,2 3-224-16,-9 12-976 0,12-9-1209 16,8-13-2120-16</inkml:trace>
  <inkml:trace contextRef="#ctx0" brushRef="#br1" timeOffset="139724.2">14319 13189 8529 0,'0'0'3209'16,"0"0"-336"-16,0 0-977 0,0 0-592 15,0 0-664-15,0-20-327 16,0 20-313-16,0 4-24 0,0 9-265 31,0 9 113-31,0 16 176 16,0 3 72-16,0 6-72 0,-11 1 0 16,-6 0-120-16,-3-10-672 0,4 0-528 15,-4-3-576-15,9 3-841 0,3-9-1552 16,8-10-1368-16</inkml:trace>
  <inkml:trace contextRef="#ctx0" brushRef="#br1" timeOffset="139977.19">14710 13414 624 0,'0'0'6281'0,"0"0"-3552"16,0 0-185-1,0 0-423-15,0 0-537 16,0 0-976-16,0 0-608 15,0 0 0-15,0 0 8 16,-37 83 432-16,-6-20-168 16,-13 20-96-16,-8 15 32 0,12-9-168 31,5-16-32-31,19-22 40 16,4-16-48-16,0 6-48 15,-3 4-448-15,-1 2-688 0,7 7-761 16,10-16-1903-16,6-9-1569 0</inkml:trace>
  <inkml:trace contextRef="#ctx0" brushRef="#br1" timeOffset="140594.29">14502 14135 7257 0,'0'0'2105'0,"0"0"-449"0,0 0-280 16,0 0-96-16,48-80-127 0,-28 61-673 15,8-3-344-15,0 6-72 16,8 7-64-16,-4-1 0 31,3 10-96-31,-7 0 16 16,4 0 80-16,-12 3-120 0,-4 10-112 16,-8 0 216-16,-8 6-168 15,0 0 184-15,-16 3 0 0,-8 0 88 16,-4-3 128-16,-4-3 24 31,-4 0 56-31,5-3 56 0,6-7-224 16,10 0-56-16,7-6-72 0,8 0-32 15,0 0 32-15,12 4-152 0,16-4-288 16,11 3 440-16,10 0-128 16,-6 0-56-1,-7 1 32 1,-12 2 40-16,-8 0 8 0,-8 4-80 0,-4 3 56 15,-4 2 120-15,0 7 16 0,-8-2 56 16,-8 2 144-16,-7 3-8 16,-10-3 40-16,1-2-24 31,-8-5-104-31,1-2 200 0,-1-7-120 16,0-6-88-1,4 0-64-15,4 0-40 0,4-3-584 16,13-16-680-16,2-3-1529 0,13 3-4185 15</inkml:trace>
  <inkml:trace contextRef="#ctx0" brushRef="#br1" timeOffset="141059.29">15530 13814 6993 0,'0'0'2881'16,"0"0"-649"-16,0 0-752 31,0 0-335-31,0 0-705 0,0 0-392 16,0 0-32-16,0 0 264 15,-115 92-8-15,71-51-40 0,0 1-88 16,0 5 128-16,12-2-264 0,4-1 0 0,5 1 0 31,14-7-8-31,9-3-192 16,0-7-128-16,13-5-128 0,15-5 320 16,8-8-88-16,-1-3 56 0,-3-7 80 15,-4 0 80-15,-4-10 112 31,-8-9 304-15,-4 0 312-16,-8 0 256 16,-4 0-232-16,0 0-264 0,-12 3-95 15,-4 3-337-15,-12 7-56 0,-4 3-265 16,-7 3-663-16,-21 9-640 0,8 7-1505 16,7 0-3760-16</inkml:trace>
  <inkml:trace contextRef="#ctx0" brushRef="#br1" timeOffset="143473.1">10614 16881 600 0,'0'0'5657'16,"0"0"-3865"0,0 0-808-16,0 0-199 0,0-3-89 0,0 3-208 15,0 0-184-15,0 0-296 16,0 0 72-16,0 0 272 0,4 0-112 31,0 0-40-31,0 0 32 16,7 0 128-16,-6 0 248 15,3 0-120-15,-4 0-63 0,3 0 15 16,1 0-216-16,1 0 0 0,2 0 48 0,6 6-80 16,6 4 32-1,1-4 0 1,8 7-88-16,0-7 64 15,0 4-136-15,-1-4-8 0,-3 0 64 16,-7-2-64 0,-10-1 16-16,-7-3-56 0,1 0-8 15,-5 0 216-15,0 0-96 32,0 0 72-32,0 0 16 15,0 0-120-15,0 0-32 0,0 0-64 16,0 0-48-16,0 0-40 15,0 0-808-15,0 0-1232 0,-5 0-3882 0</inkml:trace>
  <inkml:trace contextRef="#ctx0" brushRef="#br1" timeOffset="155634.78">10272 17148 3264 0,'0'0'3185'0,"0"-10"-985"15,0 4-1055-15,0 3-33 0,0 0-56 0,0 3-16 16,0 0-400-16,0 0-384 31,0 0 57-31,0 0-9 0,0 0 88 16,0 0 96-16,0 0-296 16,0 3-192-16,-5 9 0 0,-7 5 0 15,-4 5 200-15,0 0-128 16,5 3-64-1,2-5 80-15,1-5-88 16,8-2-48 0,0-4 0-16,0-2-56 0,12-1 40 15,8 1-112-15,4-7 48 0,-3 0 80 16,2-4-136-16,-3-8 32 31,-5-4 152-31,-2 0 0 16,-9-3 112-16,-4 6 0 0,0 4 144 15,-4-1 136-15,-12 7-352 0,-4 3-40 16,-4 0 0-16,0 0 0 0,0 13-8 16,5-4 8-16,2 4-24 0,9-7-32 31,5 3 0-31,3-2-96 16,0-1-96-16,7-2-8 0,14-1 144 31,2 0 48-31,5-3-104 15,-4 0 112-15,-4 0-176 0,-4-13 80 32,-4-2 152-32,-8-5 48 0,-4 1 24 15,0 4 136-15,0 2 40 0,-16 6 176 16,-4 4-296-16,-4 3-104 16,-4 0 48-16,0 13-72 0,4 3 0 0,9 2-8 15,7 2-128-15,3-5 136 31,5 2-184-31,13-5-32 0,15-2 168 16,3-4-88-16,5-3 40 16,0-3-240-16,-4-3-89 15,-12-10 273-15,-5-9 96 0,-6-6 56 16,-9-1 176-16,0 0 33 16,0 4 319-16,-20 6-128 15,3 13-136-15,-11 6-48 0,1 0-216 16,-4 22 0-16,-2 6-64 15,10 1 72-15,6 3-16 16,6-4 8 0,11-5-200-16,0-5-56 31,3-1-144-31,18-8-32 0,2-3 231 0,5-6-103 16,4 0-48-16,-4-6 32 15,-4-13 72-15,-9-10 192 16,-2 1-88-16,-6-1 144 15,-7 1 272-15,0 9 336 16,-15 6 81-16,-9 10-377 0,-8 3-304 16,-4 6 128-16,5 13-136 15,6 3 48-15,9 4-120 16,8-4 72-16,8 3-176 0,0-5-257 16,21-5-47-16,7-2-112 31,7-10-144-31,1-3-280 15,0 0 40-15,-5-6 288 0,-6-13 503 16,-10-7 185-16,-10-2 121 16,-1-4 399-16,-4 1 304 15,-4 5 56-15,-13 13 264 0,-7 4-648 32,0 9-320-32,-3 9-72 0,-1 10-96 0,0 10-8 15,12 3-16-15,8-1-64 16,4-5 64-16,4-1-272 15,4-6-344-15,13-6 88 0,-2-3-120 16,9-10 224 0,0 0-40-1,-1-10 160-15,-2-12 272 16,-5-7 48-16,-12-3 64 16,0-3 424-16,-4 4 88 15,0 2 168-15,0 17 280 0,-8 8-480 16,-12 4-520-16,-1 13-24 31,2 13-88-31,3 5 72 0,8 1-264 16,8-4-320-16,0-2-64 0,4-7-408 0,11-7 136 15,2-8 111-15,3-4 97 16,-5-4 472-16,2-14 256 0,-6-8 24 31,-7-2 496-31,-4-7 337 0,0 3 95 16,-4 0-72-16,-7 13 40 15,-2 6-232-15,-2 13-688 0,-2 10-176 16,-2 28-720-16,7 0-824 0,4-3-2169 16</inkml:trace>
  <inkml:trace contextRef="#ctx0" brushRef="#br1" timeOffset="162144.67">10279 16643 2344 0,'0'0'1776'15,"0"0"-735"-15,0 0-449 16,0 0 8-16,0 0-24 16,36-3 24-16,-28 0 80 15,4-4-32-15,-4 4 65 0,-4 0-241 31,3 0-104-31,-3-3 32 0,0 2-256 16,-4 1-16-16,0-3-80 16,0 2-32-16,0 1 112 0,0 1-120 15,0 2-8-15,0-4 144 0,-4 4-144 16,-11 0-144 0,-1 0-8-1,-4 9 136-15,0 4 16 0,5 3 96 16,2 0-96-16,9 3 56 0,0-6-56 31,4 3 0-31,4-7-48 0,13 4 48 16,6-7 16-16,5 1 32 31,7-4-40-31,-3-3-16 0,-8 0-136 16,-3-3-8-16,-6-10 48 15,-6-3 104-15,-5-3 96 16,-4 0 32-16,0 3 176 0,-13 0 168 15,-2 10 32-15,-6 3-160 16,-3 3-224-16,1 6-120 16,-1 13 72-16,0 7-72 0,12-1 16 15,4 0 0-15,8 1-16 16,0-4-104-16,12-3 56 0,7-10-80 16,9-5 48-1,0-4-32 1,0 0-16-1,-4-10 128-15,-8-12-16 0,-4-4 8 16,-8-2 0-16,-4-1 16 16,0 7 216-16,-11 3 232 0,-2 13-136 15,-2 3-56-15,-9 3-264 0,3 6-144 32,6 10 136-32,-2 3-72 0,6 0 16 15,3-3-64-15,8 0-24 16,0-7-104-16,0 1-216 15,0-7-48-15,8 0 112 0,7-3-816 16,-2-6-1121-16,-2-7-3568 0</inkml:trace>
  <inkml:trace contextRef="#ctx0" brushRef="#br1" timeOffset="163383.99">10510 16151 4296 0,'0'0'1209'16,"0"0"-17"-16,0 0-288 15,0 0 144-15,0 0 193 0,0 0-217 16,0 0-216-16,0 0-152 16,0-25-120-16,0 25-16 0,-4 0-144 15,0 0-248-15,0 0-120 32,-7 6-8-32,-6 7-80 0,-3 3 80 15,1 6 8-15,-2 0-8 0,10-3 0 16,2-3-24-16,9 0-48 15,0-7 32 1,5 1-152-16,7-4 40 0,12-3 0 31,-1-3 24-31,5 0-80 16,-4-6-16-16,0-10 160 0,-8-9-8 16,0-1 72-16,-8-2 0 15,-4 2 96-15,-4 7 288 0,0 7 168 16,0 5-55-16,0 7 7 15,-8 0-504-15,-8 3-328 16,0 10 224-16,-8 3 88 16,8 3 8-16,0 0-97 0,8 0-87 15,4-6 192-15,4-1-160 16,0-5-72-16,0-1 88 0,12-6-8 47,8 0 152-47,1 0-8 15,-2 0 8-15,1-13 40 0,-4-5-40 0,-4-5 0 16,-8 1 32-16,-4 0 16 16,0 3-8-16,0 6 224 0,-16 10 40 15,-4 3-280 1,-4 3-24 0,-4 13 0-16,0 3-80 0,8 3 80 0,4 3-96 15,13-5-56-15,3-5-72 16,0 2 56-16,19-8-88 0,5-6 40 15,0 0 208-15,8-3-80 32,-4-3 8-32,-8-9-200 0,-4-11 0 0,-5 1-8 15,-6-7 104-15,-5 4 184 0,0 6 256 16,-13 6 312-16,-2 13-216 16,-5 0-352-16,-4 10-32 0,1 9 32 31,6 6 0-31,6 0-48 31,11-2 48-31,0-1-192 0,7-6 16 16,14-6-32-16,2-7 80 15,1-3 128-15,0 0 0 0,-5-16 0 0,-6-3 104 16,-9-3-104 0,-4-4 0-1,0 4 72-15,-21 3 0 16,2 6-72-16,-13 10 0 0,4 3-120 0,0 9 104 15,4 11-216-15,13 8-880 0,11 1-961 16,0-10-2632-16</inkml:trace>
  <inkml:trace contextRef="#ctx0" brushRef="#br1" timeOffset="164440.4">10622 15450 5145 0,'0'0'1648'16,"0"0"-712"-1,0 0 16-15,0 0-223 16,0 0-73-16,0 0-176 0,-36-13-480 16,16 16 0-16,-4 9 8 15,-4 8 80-15,5-5 144 0,2 5-224 16,5-5-8 15,8 1 112-31,0-6-112 16,8-4-96-16,0-3-16 0,0-3-96 15,12 0 200-15,8 0 0 16,4-6 8-16,4-7 96 0,-4-9-88 16,-4 0 32-16,-4-7-16 31,-4 7-16-31,-5-1 160 0,-7 11 48 0,4 2 496 16,-4 10-24-16,0 0-688 0,-7 7-96 15,-14 15-160-15,-6 13 256 0,-4 0 64 16,-1 6-64-16,4-6 0 31,4-6 0-31,7-7 8 16,6-6-8-1,3-10 0-15,8-2 8 0,0-4 184 16,0 0 80-16,0-4 40 16,4-15 328-16,7-10-576 15,6-6-56-15,-6-6 40 16,1 0-40-16,-7 6 32 15,-1 0-32-15,-4 13-8 16,0 9 761-16,0 7-177 0,0 6-336 16,0 0-248-16,0 0-184 15,0 0-168-15,-4 9 104 0,4 4-8 32,0 3 152-32,0 0-144 15,0 0 47-15,7-1 201 0,14 2-8 0,6-2 0 16,5-2 0-16,-1 0-24 0,6-4-48 15,-5 1 80-15,-4-4-24 0,-9-3-40 32,-6-3 48-32,-9 3-32 15,-1-3 40-15,-3 0-56 0,0 0 56 16,0 0-608-16,0-3-864 16,-12-9-2505-1,0-1-3032-15</inkml:trace>
  <inkml:trace contextRef="#ctx0" brushRef="#br1" timeOffset="165692.25">10669 14519 4793 0,'0'0'1472'0,"0"0"-536"16,0 0-232-16,0 0-176 16,0 0 425-1,0-60 391-15,0 56-216 0,0 4-512 16,0 0-480 0,0 0-120-1,0 0-32-15,-4 0-272 0,-7 13 128 16,-10 3 160-16,-3 3 16 0,1 0 40 15,-1 0-56-15,0 0 8 0,8-6 96 16,0 0-104-16,8-7-16 16,1 0 8-16,3-3-240 0,4-3-96 31,0 0 112-31,0 0 232 16,0 0 152-16,0-3 160 0,0-9 0 15,0-10-240-15,4-4-72 16,-1-3 0-16,1 4 0 15,0 6 8-15,0 3 248 16,-4 10 336 0,0 6-288-16,4 0-304 15,-4 0-280-15,0 12-336 16,9 8 416-16,-2 2 200 0,9 6-48 16,4-2 48-16,4 2 0 15,4-6-72-15,-5-3 40 0,-3-6-256 16,-3-6-376-1,-9-1-80-15,-8-6 672 16,0 0 72-16,0-6 528 0,-8-14-528 16,-9-2 0-16,-3-3-80 0,1 0 80 47,-1 2 80-47,4 5 144 0,0 8 16 15,4 3-240-15,0 7-8 16,0 0-208-16,4 0 120 15,0 13-344-15,4 0-208 0,4 0 296 16,0-4 64-16,9 1 55 16,6-4 233-1,-3-3-104-15,0-3 96 0,4 0 8 0,0 0-120 16,8-16-504-16,-5 0-1752 16,-2 0-3592-16</inkml:trace>
  <inkml:trace contextRef="#ctx0" brushRef="#br1" timeOffset="166663.2">11191 13833 928 0,'0'0'4369'0,"0"0"-3081"16,0 0 280-16,0 0-592 15,0 0 449-15,0 0-289 0,0 0-88 32,20-60-280-32,-20 60-592 0,0 0-176 15,0 0-80-15,0 9-472 0,-15 10 264 16,-5 7 280-16,-5 5-56 15,5 1 64-15,1 0-8 0,3-3-136 16,8-7 144-16,4-6-288 0,0-4-136 0,0-2-24 47,4-7 64-47,0-3 304 16,-5 0 80-16,2 0 488 0,-5-16 80 0,-4-6-520 0,-4-3-48 15,4-10 80-15,-4 0-8 31,4 3 112-31,5 0-32 0,3 10-96 16,4 9 240-16,0 10-296 16,0 3-272-16,7 10-192 15,5 12 224-15,4 10 224 16,4 2 8-16,0 1 8 0,-5-3-56 16,2-3 56-16,-1-7-8 15,-8-6-8 1,0-4-528-16,-5-5-256 15,-3-7 24-15,0 0 776 0,0 0 56 16,-3-7 336-16,-9-5-392 0,-4-10-112 16,0-3 64-1,-4-4 48 1,4 0 80-16,0 4-24 16,12 2 224-16,0 14-144 15,4 6-136-15,0 3-136 16,0 3-456-16,12 13 416 0,4 3 152 15,0 3-16-15,0-3 32 16,-4-3 8-16,-1-6-88 0,2 3 7 31,-9-4-871-31,0 0-1472 0,-4-2-881 0</inkml:trace>
  <inkml:trace contextRef="#ctx0" brushRef="#br1" timeOffset="171150.23">6980 13694 2736 0,'0'0'2609'0,"0"0"-1433"0,0 0-400 16,0 0-80-16,0 0-248 0,0 0-272 15,0 0-176-15,-3 6-136 16,-10 6 136-1,1 8 88-15,-4 2-16 16,1-3-24-16,2 3 16 0,5-9 24 16,1 0-88-16,3-11 0 15,4 2-8-15,0-1 8 16,0-3 0-16,0 0 40 31,0 0 80-31,0-7 96 16,4-8-72-16,3-7-135 0,10-4 55 15,-6-2-64-15,1-1 0 16,-3 7 56-16,-2 6-8 0,-3 6 416 16,0 7 176-16,-4 3-376 15,0 0-136-15,0 0-128 16,4 0-320-16,-4 0-216 16,4 13 152-16,4-1 312 0,-4 5 72 15,4 1 0-15,-4-1 72 47,3-2-72-47,-2-5-48 0,-1 0 32 16,-4-8-248-16,0 2 127 15,0-4 137-15,0 0 8 0,0 0 457 0,0 0 247 16,-4-10-168-16,-8-3-544 16,-4 1-576-1,-8-4 376 1,8 0 200-16,-3 3 0 0,6 4 8 0,5-1 128 15,4 10-56-15,4 0-80 0,0 0-56 16,0 0-440-16,4 6-169 16,8 7 513-16,4 3 152 15,5 0 0-15,2 3 0 0,-3-3 136 32,0-3-128-32,-4-7 105 0,-4 0-57 0,-4-6-56 15,-8 0-80-15,0 0-57 0,-4 0-39 16,-12-9 152-16,-4-4-424 31,0-3 8-31,-12-3-104 16,4 6-672-16,8 4-2697 0</inkml:trace>
  <inkml:trace contextRef="#ctx0" brushRef="#br1" timeOffset="171924.96">6354 13573 4672 0,'0'0'2465'16,"0"0"-1417"-16,0 0-208 15,0 0-231-15,0 0-273 0,0 0-336 16,0 0-200-16,-15 13 200 15,-2 6 56 1,2-1 144-16,-5 5-200 0,4-1 24 16,4-6 24-16,4-3-48 15,4-4 0-15,0-6-16 0,4 0 16 16,0-3 48-16,0 0 48 16,0 0 168-1,0-12 360-15,0-7-448 0,12-10-176 16,-8-2 0-16,3-4 0 15,-2 6 112-15,3 6 88 0,-8 8 344 16,0 8 480-16,4 4-416 16,-4 3-608-16,0 0-80 31,4 10-472-31,-1 5 144 0,6 15 256 16,3 1 152-16,3 4 0 15,2-3 0-15,-6-4 0 0,6-9-16 16,-10-3-72-16,-3-6-88 15,0-7-408-15,-4-3 584 16,0 0 232-16,0-3 664 0,-4-13-408 16,-4-13-488-16,-8-3-200 15,1-3 192-15,-6 4 8 16,10 3-16-16,-1 5 16 0,7 11 104 16,1 8-104-16,4 4-80 31,0 0-256-31,0 0-168 15,0 16-144 1,4 0 448-16,13 6 192 16,3-3-40-16,3 4 48 0,5-4 8 0,4-4 0 15,16 7-16-15,-8-5-736 16,-5-5-2081-16</inkml:trace>
  <inkml:trace contextRef="#ctx0" brushRef="#br1" timeOffset="172883.31">7741 13789 2960 0,'0'0'4945'0,"0"0"-3505"0,0 0-135 0,0 0-561 16,0 0-256-1,0 0-416-15,0 0-72 16,0 0-312-16,-16 22 312 16,0 3 40-16,-3 1-32 0,2-1-8 15,2 0 0-15,6-8 8 31,-3-2 48-31,9-5-56 16,-1-4-184-16,0-6 24 0,4 4-248 16,0-4 312-16,0 0 96 15,0 0 224-15,0-10 328 16,0-9-536-16,0-4 64 0,0-5-80 16,0-1 72-16,-5 7 208 0,-3 6 144 15,4 7-16 1,1 2-80-16,3 7-328 15,0 0-24-15,0 0-392 16,0 7-704-16,3 8 584 0,14 2 432 16,6 1 104-1,9 1 112 1,8 1-104-16,0-8-8 0,-4-5 104 0,-8-4-104 16,-8 0 16-16,-12-3 32 15,-8 0 64-15,0 0 96 0,0 0 256 16,-25-13-464-16,-6 1-88 31,-17-4-216-31,-4 0 152 0,-4 3 96 16,4 4-144-16,1 2 64 15,10 4-72-15,10 0 160 16,15 3-24-16,9 0-312 16,7 0-448-16,7 6 231 0,17 1 521 15,12 2 80-15,4 1 64 16,-1-4-48-1,2-3 176-15,-9 1-112 16,-8-4-80-16,-5 0-288 16,-6 0-1896-16,-6 0-4201 0</inkml:trace>
  <inkml:trace contextRef="#ctx0" brushRef="#br1" timeOffset="173831.58">8418 13877 680 0,'0'0'6585'16,"0"0"-5057"-1,0 0-727-15,0 0-329 0,0 0 320 32,0 0-152-32,0 0-360 15,32-9-200-15,0 9-80 16,12 0 0-16,3 0 0 0,2 0 0 15,-6 0 8-15,-11 0-8 16,-8 0 0-16,-11 0 0 0,-6 0 0 16,-7 0 8-16,-4 0-8 15,-16 0 8-15,-16 0 128 16,-8 0-136-16,-7 0-48 16,-1 0 48-16,5 0-232 0,10 0 24 15,5 0-72-15,13 0-32 0,10 0 216 31,9 0-448-15,0 0 232-16,13 3 264 16,11-3-24-16,11 0 72 15,5 0 0-15,-1 4 0 0,2-4 88 16,-5 0-88 0,-12 0 0-1,-5 0 104-15,-6 0-56 0,-9 0 48 0,-4 0 40 16,-17-4 16-16,-7-9-152 15,-12 1-16-15,1-4 16 0,3 0 192 16,4 0-192-16,9 7 0 16,6 2 8-16,5 1-8 31,8 3 232-31,0 0-232 16,16-1-80-16,8-2 16 0,4 0-144 15,-4-1 208-15,-4 4 0 16,-8 0 8-16,-8 3 336 0,-4 0-344 31,0 16 0-31,-4 9 0 16,-8 10 416-16,-8 3-160 0,0 4-120 15,4-7-72-15,0-7-8 0,8-2-56 16,0-7-256-16,8-3-456 0,16-1-584 16,8 1-441-1,4-6-3264 1</inkml:trace>
  <inkml:trace contextRef="#ctx0" brushRef="#br1" timeOffset="174972.53">9662 13858 5337 0,'0'0'1976'0,"0"0"-632"0,0 0-15 16,0 0-153-16,0 0 168 15,0 0-24-15,7-44-751 0,-7 44-569 16,0 7-200-16,-7 8-209 15,-6 11 401-15,-6 9 8 16,-1 0 0 0,-1-3-8-16,6-1 8 0,-1-5-56 15,4-4-88-15,4-6-392 0,8-7 96 16,-4-2-240-16,4-5 512 0,0-2 168 31,0 0 240-31,0-12 296 31,0-7-376-31,0-6-144 0,0-10 32 16,0-4-48-16,0-2 0 16,0 6 248-16,0 7 160 0,0 8 152 15,0 14-119-15,0 6-441 16,0 4-120 0,0 18-353-16,0 6 417 15,4 10 0-15,4-3 64 0,0 3-8 0,-1-6 0 16,6-10 0-16,-2 1 0 0,2-7-176 15,-5-7-72-15,-1-3 88 32,-3-6-264-32,0 0 360 15,1 0 64-15,-5-15 8 0,0-8 104 16,0-2-112 0,0-1 0-16,-9-2 224 15,-2 9-224-15,-10 0 128 0,6 9-128 0,-9 10-32 31,0 0 24-31,5 0-120 16,2 4-56-16,2 2 184 16,10 3-280-16,-3 1 72 0,8-4 56 15,0 0-32-15,0 1 64 0,17-7 56 16,6 0 64-16,1 0 0 0,0 0 0 16,0 0 0-1,-12-3 80 1,-9-10-40-16,-3-6-40 0,0-3-232 15,-11-4 232-15,-5 1 88 16,4 6 8 0,0 6-40-16,4 7-56 0,4 6-72 15,4 0-136-15,0 9-288 32,0 7 192-32,20 7 304 0,12 2 0 15,11 4 56-15,6-7-56 16,14 3-64-16,-7-3-840 15,-20-9-2969-15</inkml:trace>
  <inkml:trace contextRef="#ctx0" brushRef="#br1" timeOffset="181841.39">16542 14662 6105 0,'0'0'2808'0,"0"0"-767"31,17-38-505-31,-17 28-200 16,3 7 73-16,-3 3-369 0,4 0-480 15,-4 0-336-15,0 0-224 0,0 0 0 0,4 9 0 16,-4 14-88-16,0 11 88 15,0 24 112 1,0 21 24-16,-11-3-16 16,2-9-112-16,-3-4 120 0,5-15-120 15,-2 3-8-15,1 9 0 16,1-9-320 0,3-6-528-16,0-7-688 15,4-7-681-15,0-5-863 16,0-13-2066-1</inkml:trace>
  <inkml:trace contextRef="#ctx0" brushRef="#br1" timeOffset="182130.27">16984 14694 8689 0,'0'0'1625'16,"0"0"583"-16,0 0-647 15,0 0-801-15,0 0-128 16,0 0-184-16,0 0-272 31,5 25-72-31,-14 29 32 16,2 22 240-16,-5 0-176 0,3 1-32 16,2-14-40-16,3-15-56 15,0 5-16-15,-4 8-56 16,8-7 0-16,0-3-72 0,0-7-376 15,0-2-576-15,-4 2-897 16,4-15-2287-16,-8-11-2834 16</inkml:trace>
  <inkml:trace contextRef="#ctx0" brushRef="#br1" timeOffset="182478.02">15678 15776 10818 0,'0'0'2824'0,"0"0"-1535"15,0 0-697-15,0 0-88 16,115-28 120-16,-11 18 120 15,51 7-272-15,36 3-264 0,17 9-72 32,-1 14-112-32,-16-1 32 0,-4-3 48 15,-15 3-104-15,-21-2-48 0,-36-5 40 0,-38-2-288 16,-30-4-160-16,-23 1-240 16,-8-1-552-16,-4 1-457 0,-12 3-951 31,-44 6 463-31,-11 0 193 15,-1-6-3049-15</inkml:trace>
  <inkml:trace contextRef="#ctx0" brushRef="#br1" timeOffset="183048.31">16263 16161 10202 0,'0'0'2088'0,"0"0"-640"0,0 0-615 0,0 0-41 16,21-86-136-16,7 70-400 15,3 7-248 1,13 9 0-16,8 0-8 0,8 2-48 31,-4 14 40-31,-5 3-56 16,-12 7 56-16,-11-4-88 0,-11-3-128 15,-17 0 88-15,0 0-32 16,-20 0 168-16,-20-3 48 16,-3 3 128-16,-6-6 0 0,1 0-112 15,5-1 0 1,7-2 16-16,16 0-80 0,4-4-88 15,12 3-240-15,4 4-176 0,12 3 144 16,16 3 32-16,12 0 0 16,-1 3 184-16,6 0-201 15,-6 0 65 1,-7-5 208-16,-8 1-72 16,-9 1 56-16,-10 4-16 15,-5-4 104-15,-16 3 336 0,-16 1 0 0,-11-8 177 16,-13 1 287-16,-8-6-240 15,-8-7-80-15,4 0-232 32,8-3-160-32,9 0-88 15,14 0-248-15,34-3-1096 16,3-4-825-16,16-5-2088 0</inkml:trace>
  <inkml:trace contextRef="#ctx0" brushRef="#br1" timeOffset="183480.59">17419 16224 6953 0,'0'0'4193'31,"0"0"-2985"-31,0 0-320 15,0 0-320-15,0 0-7 0,-16-3-89 0,-16 22-248 16,-8 3 152-16,-8 10 104 16,-3 3-168-16,3 6-184 15,4 0 224 1,13 4-336-16,6 3-16 16,9-4 96-16,12 3-96 0,4-5-8 0,17-4-144 15,6-7-112-15,13-5 152 16,4-10-72-16,0-3 112 0,-1-11 72 31,-7-2 0-31,-4 0 96 16,-12-9 136-16,-4-10 496 15,-12 0 160-15,0-3-280 0,-28 0-199 0,-12-1-225 0,-19 4-184 16,-1 4-16-16,-4 8-56 16,12 7-545-16,16 13-927 0,17 3-3361 31,14 3-6425-31</inkml:trace>
  <inkml:trace contextRef="#ctx0" brushRef="#br1" timeOffset="191647.44">15387 15792 6329 0,'0'0'1288'16,"0"0"-344"-16,0 0-448 0,-16-29-304 0,8 20 489 16,0-7 15-1,4 4-432-15,-8-5-32 16,4 2-152-16,1-1 280 0,-2-3 120 15,5-3-384-15,0-4 136 16,4-6-120-16,0 1-40 0,0-10 152 31,12-4-224-15,4-3 8-16,4 1 8 16,0 2-16-16,0 7 224 15,0 3-224-15,0 6 0 0,-4 4 112 16,7 3-104-16,-3 0 48 15,4-4-56-15,4 1 16 0,0 0 40 0,4-7-56 32,0-3 0-32,0-7 40 15,4 1-24-15,-1 0-16 0,-3 0 0 16,4-1 8-16,4 1 0 16,-4 6-8-16,0 4 0 0,0-1 8 31,3 3-8-31,2 4 0 0,-6 0 0 15,1 2 0-15,-4 4-8 0,0 3 8 0,-4 0 0 16,-4 4-32-16,0-1 32 16,3 4-8-16,6-4-48 0,-1 3-16 31,3 1 72-31,1-1-48 16,7 4-56-16,-2-3 32 15,2-1-32 1,1 0 0-16,4 4 104 0,-5-3-72 15,-6 2 0-15,-5 1 64 16,0 0 8-16,-13 2-16 16,5 4 16-1,4 0-64-15,-4 0 16 0,8 0-8 16,4 0 40-16,3 0 8 16,2 6 8-16,-1 1-8 0,3-1 8 15,-7 1-64-15,0-1 56 0,-9 0 8 31,1 4 0-31,-7-7 0 16,3 6 0-16,-5-2-72 0,1 6 72 16,4-4-8-16,4 7-88 0,4 3 64 15,0 0 32 1,4 3-8-16,-1 1 16 16,1 2 64-16,-4 0-72 0,0 7 0 31,-8-3-72-31,-4-1 72 15,-4 7 0-15,0-3-8 0,-4 3 8 16,4 3 16-16,-4 0-16 16,4 4 0-16,3 2 80 0,2 0-80 0,-1 4 8 15,3-4 0 1,-3 1-8-16,0 2 48 16,-4 4-48-1,0 0 0-15,-8 0-8 0,0 0 8 0,-4-4 0 16,-4 4 0-16,0-3 0 15,0-1 8 1,0 1-8-16,-8-4 8 16,4 4 0-16,0-1-8 15,0 5-8-15,4-2 8 0,-4 1-16 0,4 0 16 16,-4 0 0-16,0-4 0 16,0 1 56-16,0-4-56 31,0-6-8-31,-4 0 8 15,0 1 0-15,-4-5 0 16,5 5 0-16,-10-4 48 0,2 3 56 16,-2-4-56-16,2 1-32 15,-2-3 72-15,-2 0-8 0,3-3-8 32,-5 2-8-32,-2 1-56 0,3 3 144 15,0-3-152-15,-3-1 0 0,2-2 104 16,1 0-104-16,-4-1 8 0,5 1 56 15,-5-4-56 1,-1 0 176 0,1 4-184-16,-3-3 0 15,-1-4 176 1,0 0-128-16,-4-3 24 16,1 0-64-16,3-3 0 0,-4-3 120 15,-4 2-128-15,-8-2 0 16,0 0 120-16,-8 0-120 15,-4-1 0 1,0 4-24-16,1-3-56 0,3 0 80 16,0 0-72-16,9-4 48 0,-2 0 16 0,6-3 8 15,-1 4-8-15,1-3 8 16,-2-4-56-16,5 0 48 31,-3 0-104-31,-1-3-48 0,-4 0 160 16,-3 0-152-16,2-3 96 15,-2-3 8-15,-1-4 48 0,-1-3 8 0,6-3-8 16,3 1 0-16,-4-4 56 0,8-7-56 31,-3 1 0-15,3-1 8-16,0-2 0 0,5-1 56 0,-6-3-64 16,5 4 8-16,4-1 104 15,-4-3-112 1,4 1 8-16,-4-1 48 15,4 0-56-15,1 1 8 16,-1-4-8 0,4 3 0-16,0 0 72 0,9-3-72 15,-2 7 0-15,6-4 96 16,2 0-32-16,1 4 64 0,8-4-88 16,-3 3 8-16,3-3 137 0,0 1-97 31,0-1-80-31,-4-3 64 0,0 0-64 15,0 0 32-15,-5 3 40 16,5-3-72-16,-3-2 160 0,-5-5-168 16,3-2 0-16,2-4 120 15,-5 1-64 1,8-1 16 0,4 3 80-16,0-2-24 15,4-1 72-15,12 0-104 0,8 4-40 16,4 0 192-16,4-1-200 15,3-3-8-15,5-2-40 0,23-33-616 16,-7 14-1609-16,-7 2-5840 16</inkml:trace>
  <inkml:trace contextRef="#ctx0" brushRef="#br2" timeOffset="202740.84">5609 8251 5761 0,'0'0'1376'16,"0"0"-960"-16,0 0-296 0,0 0-112 15,0 0 120-15,0 0 304 32,-24-50 432-32,20 44 537 15,4-1-689-15,-4 1-96 0,4-1-144 0,-3 1-200 16,3 0 120-16,-4-4-240 16,0 4-144-1,-5-4 168-15,5 1-176 0,-7-1 0 31,-1 4 152-31,0-4-152 16,-4 4 0-16,-4 0-80 0,3-1 80 16,-2 4-48-16,-1-3 56 15,5 3-8-15,-2-1 8 0,2 1 0 16,-6 3 64-16,1-3-72 16,1 0 0-1,-5-1 56-15,-4 4-48 0,4 0-8 16,-1 0 0-16,2 0 0 0,-1 0 8 15,4 0-8-15,1 0 0 16,-2 0 32-16,1 7-32 0,5-4 0 31,-9 4 0-31,3-1-16 16,2 3 16-16,-9-2-16 0,0 6 16 16,-8-1 32-16,5 1-24 15,-1-1-8-15,0 1 48 0,0 0-32 0,8-4 64 16,4 4-80 15,0-3 8-31,0-1 24 16,4 1-32-16,0 2-48 0,0 1 40 15,-3 6 16-15,-6 0-8 16,1 4 0-16,-4 2 0 0,-4 0 48 16,4 1-48-16,0-1 0 31,0-3-24-31,9 0 24 0,-1-2 0 15,5-5 0-15,-2 5 0 0,2 2 72 16,-2 0-72-16,-3 3 0 0,1 1 48 16,-2 5-48-16,-3 1 8 0,1 3 0 31,3-3-8-31,0 3 112 31,0-4-112-31,0 1 0 0,5 0 105 16,-2-7-97-16,2 4-8 15,2 0 72-15,2-7-64 0,-2 0 112 16,5 0-120-16,5-3 0 16,-1 3 72-1,0 4-72-15,0 0 0 16,4 2 0-16,0 4 0 0,0-1 0 0,0 4 0 16,0 0 16-16,0 0 40 0,8 0-56 15,-1 3 0-15,5 0 0 31,-3 1 0-31,2-5 96 16,2-2-96-16,2-3 8 0,2-4 176 16,2-2-112-16,1-1 8 0,-1 0-32 15,6 0 8-15,-1 1 24 0,0-1-80 16,0 0 16 0,-1 0 112-16,1-3-128 15,0 0 0-15,1-3 72 16,-2 0-72-16,1 0 16 0,4-3 48 31,0-1-64-31,4-2 224 16,-1-1-216-16,5 1 0 0,5-4 184 31,-6 4-192-31,5-7 48 0,-4 3-24 16,-1-3-24-16,6 0 168 0,-2-3-168 15,5 0 0-15,0 0 72 16,0 0-72-16,0 0 0 0,-1 0 8 0,-3 0-8 31,-3 0 128-31,-6-3-128 16,-7-3 0-16,0 3 40 0,0 3-40 15,-4-7 8-15,3 4 80 16,1 0-88-16,8-7 96 16,0 4-96-1,8-3 0-15,0-1 48 16,0-2-32-16,-5 2-16 15,-3-3 8-15,-4 1 64 16,-7-1 48-16,-2-3-24 0,1 3 8 16,0-6 152-16,0-3-248 15,0 0 64-15,0-1-64 16,3-2 8 0,1 3-8-16,1 0-8 0,-5 2 16 15,-5 1 32-15,2 4-48 0,-2-1 0 16,2 0 56-16,-6-3 48 15,2 0 88-15,-2 0-64 16,5-3-128-16,-4-4 248 16,0-3-248-16,0 4 0 15,4-6 64-15,-9 2-64 0,10-3 0 16,-6 0 0-16,-3 4 8 16,5-7 56-16,-2 3-64 15,-2 0 0-15,-1-3 72 0,-4 3-16 31,-1 4 8-31,1-1 8 16,0 4-72-16,0-4 72 16,-4 4-72-16,5 0 0 0,-5-1 24 15,4-2-24-15,-4 2 0 16,0 1 0-16,4 0 0 16,-4-1 8-1,0 4-8-15,0 0 0 16,0-1-80-16,0 1 80 0,0 0-8 15,0 0-8-15,-4 3 16 0,0 0-24 16,-9 3 24-16,9 0 0 16,-3 0-24-16,-1-3 24 15,3 3 0 1,-3-3 0-16,5 3 0 16,-5-6-8-16,-1 0 8 15,1 3 0-15,-3 0 24 16,3-4-24-16,-4 4-56 15,-4 4 56-15,0-5-8 0,0-2 8 32,0 0-8-32,-3-3 8 15,-2-1 24-15,-3-2-24 0,-4-4-48 16,0 0 40-16,-7 4 8 0,-9 2-128 0,-4 4-136 16,-12 3-128-16,-4 6 112 15,-3 4-248 1,-5 9-520-16,4 0-552 15,-7 19-1001-15,19 6-528 0,12-2-2048 16</inkml:trace>
  <inkml:trace contextRef="#ctx0" brushRef="#br2" timeOffset="211215.28">22300 12865 4048 0,'3'-7'2865'16,"-3"4"-801"-16,4-3 441 0,-4 0-761 15,4 6-687-15,-4-4-449 0,0 1-80 16,0 3-144-1,0-3-240 1,0 3-136-16,5-3 352 16,-5-6-312-16,4-1-48 0,0-3 8 0,-4-3-8 31,0-3 0-31,0-6-96 0,0-4-440 16,-8-2 376-16,-5-4-208 31,-6 0 208-31,-5 0 120 15,-8 3 32-15,-8 13 8 0,-11 6-104 16,-5 13-40-16,-12 6 64 16,1 23 56-16,3 13-56 0,12 8 80 0,12 7-72 0,12 4 56 31,16-1-104-31,12-3 120 16,7-12-56-16,26-10 56 0,11-10 0 15,27-12 40-15,1-13-32 16,0-3 144-16,-1-23 64 0,-15-9-8 15,8-22 288 1,-16 0-168 0,-8-7-128-1,-5 1 240-15,-14 12 56 16,-2 4-48-16,-3 15-56 0,-8 13 232 16,-8 12 1-16,0 7-625 0,0 0-256 15,-4 26-9-15,-16 28-7 16,-12 28 272-1,-4 23-8-15,-3 12 8 16,7-2 48-16,4-10-48 0,13-14 0 16,-6-2 104-16,5-12-104 15,4-20-8-15,1-16 0 32,-2-3-416-32,2 3-408 0,-2 4-736 0,9-1-857 0,4-12-1872 15,0-19-4144-15</inkml:trace>
  <inkml:trace contextRef="#ctx0" brushRef="#br2" timeOffset="211584.69">23168 12386 6361 0,'0'0'1976'0,"0"0"-31"16,0 0-241-16,0 0-472 31,0 0-1056-31,0 0-176 0,0 0-136 16,0 0 136-16,13 57 0 15,-26-29-432-15,-2 4-872 0,-6-7-792 16,6-6-881-16,2-12-2336 0</inkml:trace>
  <inkml:trace contextRef="#ctx0" brushRef="#br2" timeOffset="211747.47">23351 12262 4584 0,'0'0'2217'0,"0"0"360"0,0 0-337 31,0 0-1224-31,0 0-1008 31,0 0-8-31,13 25-32 0,-22 0-16 16,-6 10-416-16,-30 9-1408 16,10-8-833-16,-9-11-3984 0</inkml:trace>
  <inkml:trace contextRef="#ctx0" brushRef="#br2" timeOffset="212201.92">20909 12043 3184 0,'0'0'6490'0,"0"0"-4490"0,0 0-296 15,0 0-879-15,0 0-825 0,0 0-40 16,0 18-209-16,-16 18 249 16,4 5-152-16,-3 3 152 31,-2-3-936-31,10-2-176 0,-2-8-888 16,9-9-233-1,0-9-295-15,9-9-1393 0</inkml:trace>
  <inkml:trace contextRef="#ctx0" brushRef="#br2" timeOffset="212380.26">21200 11909 6489 0,'0'0'2448'0,"0"0"585"16,0 0-1857-16,0 0-1176 0,0 0-24 16,0 0 24-16,-20 111 184 15,4-60 24-15,1 3-208 16,-2 3-8-1,2-3-72-15,11 13-1504 0,4-13-2457 16,0-13-2760-16</inkml:trace>
  <inkml:trace contextRef="#ctx0" brushRef="#br2" timeOffset="-199324.55">21542 14049 5457 0,'0'0'1424'0,"0"0"120"0,0 0-359 15,0 0 23 1,0 0 16-16,0 0-304 16,0 0-384-16,0 0-312 15,-4-9-216-15,4 9 288 0,0 0-239 16,0 0-49-16,9 0 224 16,10 0-160-16,17 0-64 15,24 9 32-15,31 10-32 16,29 3 40-16,4 0-48 15,-5-5-112-15,-31-5 96 0,-32-9-425 16,-24 0 9-16,-17 1-24 16,-6-4 24-16,-5 0-208 0,-32 0-1640 31,-17 0-1593-31,-9 0 1536 16</inkml:trace>
  <inkml:trace contextRef="#ctx0" brushRef="#br2" timeOffset="-199039.86">21328 14360 4240 0,'0'0'1881'0,"0"0"-817"0,0 0 24 16,0 0 305-16,0 0 111 15,0 0-112-15,68 23-96 16,-17-11-487-1,17 4-97 1,28 0-432-16,27 3-112 16,1-3-48-16,-17-7-40 0,-31-5-80 15,-33-4-80-15,-7 0-328 16,-8 0 40-16,-4 0-448 0,-3 0-409 31,-14 0-663-31,-7 6-2361 16,0-3-1064-16</inkml:trace>
  <inkml:trace contextRef="#ctx0" brushRef="#br2" timeOffset="-192358.64">11104 11392 3896 0,'0'0'1305'0,"0"0"-809"15,0 0-376-15,0 0-112 16,0 0 80 0,0 0 136-16,0 0 8 0,0 0-232 15,0 0 0-15,0 0 120 16,0 0 152-16,0 0 224 0,0 0 24 15,0 0-184-15,0 0-48 0,4 0-248 47,4 0-32-47,7 0 112 0,5 0-112 16,12 0 56-16,0 0-16 16,4 3-32-16,1 0 144 15,-2 0-152-15,1 3 0 0,0-6 232 16,3 4-136-1,-3 2 0-15,8-3-47 0,-4 0-49 16,8 4 64-16,3-1-72 0,1-3 0 16,0 1 48-16,0-1-40 15,0-1-8-15,0-2 80 0,-5 0-24 32,-6 0 200-32,-2 0 8 15,-3 0-144-15,3 0 120 0,-2 0-224 0,3 0-8 16,3 0 96-16,1 0-88 15,4 4-8-15,0-1-8 16,-1 0 8-16,1 0 64 16,-4 1-72-16,0-4 0 15,-4 3 8-15,-1 0 8 16,2-3 112 0,2 0-24-16,-3 0-24 15,8 0 176-15,-4 0-248 16,8 0-8-16,4 0 136 0,-4 0-128 15,-1 0-8-15,1 0 0 16,0 0 0 0,-5 0 192-16,2 0-184 15,-2 0 40-15,1 0 168 0,-1 0-96 0,5 0 88 16,4 0-24-16,0 0-80 16,8 0 64-1,0 3-168-15,3 1 0 16,5 2 72-16,4-6-72 15,-5 6 56-15,1-3 0 0,-4-3-40 16,-4 7 112 0,0-4-80-16,-5 0-48 15,-4-3 304-15,1 3-200 16,0-3 136-16,0 3-88 16,0 0-47-16,4-3 47 15,4 4-104-15,-1-1-40 16,17 0 224-16,11 3-232 0,-3-2 80 15,-8 2-24-15,-12-3-48 0,-16 0 0 32,4 0-8-32,3 1 16 15,-7 2 160-15,-8-6-168 0,0 3 40 16,-9 1 56-16,5-4-24 0,-4 0 24 16,-4 0-104-16,-4 0 72 15,-1 0 24-15,-3 0-96 31,-3 0-16-31,-10 0 16 16,2 0-176-16,-5 0-288 16,-5-4-136-16,-3-5-2113 0,0-8-5249 15</inkml:trace>
  <inkml:trace contextRef="#ctx0" brushRef="#br2" timeOffset="-191185.9">19622 11614 3816 0,'0'0'1113'31,"0"0"455"-31,0 0-1000 16,0 0-336-16,0 0 320 16,0 0 328-16,13-13 25 0,-6 10-41 15,-3 3-464-15,4-3-32 0,0 3-240 0,8 0-56 16,4 0-72 0,3 0-80-16,18 6 80 15,2 7 0-15,13 3 0 16,20 6 8-16,24 4-8 0,15-4 0 15,8 0 8-15,-7-7-8 16,-13-5 24 0,-6-3-24-16,-2-1 0 15,5-3 104 1,-1 3-104-16,0 1-8 16,2-4 8-16,-2 0 8 15,-3 4 72-15,-16-7 16 0,-13 3-96 16,-16 0 208-16,-6 0-128 0,7 0 40 15,3 0 136 1,14-3-128-16,-2 0 56 16,12 0 16-16,22 0 8 15,13 0 32-15,-6 4-240 0,-20 2 8 16,-28 0 0-16,-13 4-8 16,9 3 0-16,8-1 8 31,7 1-8-31,-7-1 96 15,1 1-96-15,-2 0 0 0,5-4 80 16,11 4-80-16,13 0 40 0,31 0-40 16,6-4 0-16,-11-6 80 15,-10-3-80-15,-29 0 0 32,-14 0 0-32,10 0 8 0,9 0-16 0,8 0 8 15,3 0 0-15,-23 0 0 16,-28 0-8-16,3 3-120 0,2 4 112 15,2-4-168-15,9 0 80 0,-8 0-152 32,-9 1-80-32,-6-4-112 15,-10 0-80 1,-7 0-104-16,-8 0 40 16,-12 0-521-16,0 0-655 15,-8 0-3105-15</inkml:trace>
  <inkml:trace contextRef="#ctx0" brushRef="#br2" timeOffset="-187962.59">6597 12541 5353 0,'0'0'2984'0,"0"0"-1447"16,0 0-825-16,0 0-504 0,0-3-128 16,4 3 312-16,-4 0-192 31,0 0-192-31,4 0 184 15,1-3-184 1,3 0 0-16,7-4 144 0,1 1 88 16,9-1 112-16,-2 1-272 0,1 3-64 15,4 0 176-15,0 3-192 0,7 0 72 32,1 0-48-32,9 0-16 15,6 0 96-15,1 0-104 16,8 0 0-16,-4 3 144 0,0 0-144 15,0 0-16-15,-5 0 16 0,1-3-8 0,4 0 8 16,0 0 0 0,2 0 0-1,2 0 104-15,4-9-104 16,5 3 0-16,13-7 56 0,19 3-8 16,22-2 0-1,1-1-16-15,-9 7 24 0,-28-1 88 16,-27 4-144-16,-11 0 0 31,-2 0 48-31,5 3-48 16,4-4-8-16,4 2 0 0,-4-2 8 15,-1 4 32-15,-3 0-32 16,-4 0 0-16,-1-3-32 0,5 3 40 0,1 0-8 16,1-3 0-1,10 3 0-15,0 0 104 16,1 0-104-16,-2 0 0 15,-12 0-8-15,-6 0 8 0,-13 0-8 16,-8 0 8-16,-9 3 0 16,-7-3 16-16,4 0-16 0,4 0 0 15,8 0 128 1,4 0-48-16,8-3 169 16,7-4 31-16,-2 1-24 0,-6 3-80 15,-7 3-176-15,-12-4 0 16,-4 4-24-16,-12 0 24 0,0 0-8 15,0 0-216 17,-8 0-497-32,-16 13-295 15,0 0-544-15,4-3-2529 0</inkml:trace>
  <inkml:trace contextRef="#ctx0" brushRef="#br2" timeOffset="-186041.97">23260 13043 1432 0,'0'0'7041'0,"0"0"-4992"32,0 0-713-32,0 0-352 15,0 0 257-15,0 0-17 0,4-13-408 16,-4 13-360-16,0 0-304 16,4 0-144-16,-4 0 0 15,0 0-8-15,4 6-216 0,0 10 136 16,4 7 80-16,-4 5 72 15,3 7-72-15,-2 3 8 16,-1 0 128-16,-4 0-136 0,4-3 0 16,0 3 0-16,0-6 0 15,-1-3 40-15,5-10-40 0,1-1 0 16,-1-11 8 0,3-1-8-16,13-6 0 15,4 0 376-15,16-3-56 0,12-16 168 16,24-13 136-16,27-16-175 15,33-15 7-15,4-7-320 16,-13 7-128-16,-32 22 168 31,-39 12-168-31,-24 16-8 16,-16 4 0-16,-5 3 0 0,-2 2-64 16,-5 1-240-16,-5 3-529 15,-3 0-607-15,-24 7-1665 16,-4 8-1191-16,0-2-1250 0</inkml:trace>
  <inkml:trace contextRef="#ctx0" brushRef="#br3" timeOffset="-148759.28">10546 16068 3672 0,'0'0'1857'0,"0"0"-1185"16,4-9 296-16,-4 6 784 15,0-3-495-15,4-1-337 0,-4 1-64 16,0 2-176-16,0 1-192 0,0 0 176 16,0 3-399-1,0-3-113 1,0 0-40-16,0 3-8 0,0-3 48 0,0 0-152 16,0-4 0-16,0 4-56 15,-8-4 56-15,0 1 0 0,-4 0-8 16,-4 0-40-16,0-1 40 31,-8 1-56-31,0 6-16 0,-4 0 24 16,0 0 32-16,-4 6-72 0,4 10 96 0,5 3-8 15,-1 3 0-15,8 4-113 16,4-4 49-16,8 4 16 0,4-4-80 31,0-3 40-31,8-3 40 16,12-4 16-16,8 1 32 0,8-4 0 31,3-2-168-31,6-7 48 16,-6 0-392-16,1 0-16 0,-8-16 256 0,-4-3 0 15,-4-3 88 1,-9-7 96 0,-2-3 72-16,-9-2 24 0,-4 2 24 15,0 3-16-15,-17 3 240 16,-2 7-144-16,-9 7 24 0,0 6-120 0,-4 6-8 15,4 0 24-15,0 3-24 32,0 9 0-32,4 4-56 0,5 3 80 15,-5 0-24-15,12 4 0 16,0-1 8-16,4 0-16 16,4 0-128-16,4-6-128 15,0 0 264-15,8-6-120 0,8-1 112 31,3-6-8-31,2 0-72 16,-1-3 24-16,-5 0-88 0,-3-6 88 16,1-7-16-16,-10-5 80 15,1-2 0-15,-4-5 48 0,-4-1-48 16,-16 1 16-16,-3 3-16 16,-1 6 0-1,-8 9 256-15,4 5-256 0,0 2 0 16,8 2-48-16,1 15-8 15,6 1 48-15,5 5 0 16,8 2-216-16,0 1 136 0,0-1-168 16,12-9-72-1,8-3 8-15,0-4 40 0,0-9 31 16,0 0-71-16,-5-3-144 16,-2-16-240-16,-9-7-416 15,-4-2 712-15,0 2 408 0,-24 4-8 16,-4 6-672-16,5 13-4705 0</inkml:trace>
  <inkml:trace contextRef="#ctx0" brushRef="#br3" timeOffset="-147250.59">10817 16132 3240 0,'0'0'1288'0,"0"0"-199"16,0 0-73-16,0 0 240 15,0 0-152-15,0 0 177 0,0-3-25 16,0 3-232-16,0 0-48 31,0 0-191-31,0 0-153 16,0 0 120-1,0 0-368-15,0 0-72 0,0 0-96 16,0 0-120-16,0 0-96 0,0 0-64 16,0 0-216-16,0 9 200 0,0 4-104 31,0 9 184-31,7 3 48 16,2 4-40-16,-1 0 72 15,0-1-80-15,4 1 0 0,0-1 32 16,-1-2-32-16,2-4 0 0,-2-6 8 15,2-3-8-15,-5-1 8 16,7-9-8 0,-2 1 48-16,6-4 80 15,9 0-120-15,8-4 88 0,12-11 0 16,8-5-88 0,19-11 40-16,17-4-48 0,20 0 16 15,-9 3 40-15,-23 13-56 31,-20 10 0-31,-21 5 8 16,6 1 0-16,2 0-8 0,5 3 0 16,-9 0 56-16,-7 0 40 15,-4 0-96-15,-8 3 0 0,-7 4 16 0,-6-7-16 0,-3 0-8 32,-4 3 8-32,-4-3-72 15,0 0 56-15,0 0-560 16,0 3-464-16,0 0-273 0,-12 1-887 15,-16 8 1016-15,4-2-1513 0,-4-1-3256 16</inkml:trace>
  <inkml:trace contextRef="#ctx0" brushRef="#br4" timeOffset="-142417.33">10992 16237 392 0,'0'0'888'16,"0"0"-456"-16,0 0 64 0,0 0-96 16,0 0 560-16,0 0 0 31,0 0-663-31,0 0 119 16,-35-51 104-16,35 48-72 0,-4-4-224 15,4 4 112-15,-4 0-40 0,-1-4 88 16,1 1 216-16,-4-3-368 0,-3 2-48 15,-2-5 40 1,2 2-56 0,-2 0 0-16,5-2-168 0,1 9 80 15,3-4 16-15,4 7-16 16,0 0 257-16,0 0 55 0,0 0-8 16,0-3 112-1,0 3-56-15,0 0 72 31,0 0 24-31,0 0-80 0,0 0 40 16,0 0-192-16,0 0-112 16,0 0 89-16,0 0-281 15,0 0-64-15,0 7-49 0,0-1 113 16,0 10 32-16,0-3 65 16,0 6-89-1,4 3 232-15,-4 0-240 0,0 0 72 0,0 4 0 16,0 2-72-16,0 4 96 15,0 0-48-15,0 2-48 0,0-2 232 16,0 0-232-16,4-3 8 31,-1-11 40-15,1-1-40-16,0-8 48 0,5-3-56 16,-5-2 16-16,3-4 200 15,5 0-80-15,8 0 136 16,8-6 32-16,4-11-112 0,12-5-88 0,8-6-24 31,15-7-32-31,2 0 32 0,2 6-80 16,4 1-16-16,-11 12 0 15,5 0 16-15,-6 3 0 16,-8 4 0-16,1 3 0 0,-11 2 16 16,-6 1-16-16,-7 3 0 15,-8-3 32 1,-8 3-32-16,-8 0 0 0,-4 0 0 0,-4 0 8 15,0 0-16-15,0 0-24 16,0 0-248-16,0 0 168 0,0 0-256 16,0 0-40-16,0 0-88 31,0 0-120-31,0 0-49 0,0 0-607 16,0 0-1048-1,0 0-1593-15,0 0 2056 16</inkml:trace>
  <inkml:trace contextRef="#ctx0" brushRef="#br4" timeOffset="-134013.92">7845 13570 3848 0,'0'0'1729'16,"0"-4"-993"-16,4 2-408 0,-4-5 816 15,4 4-208-15,-4 3-23 31,0 0-321-31,0 0-208 0,0 0 152 16,0 0-136-16,0 0-80 0,0 0 120 0,0 0-336 16,0 0 0-16,0 0-96 15,0 0 8-15,0 0 40 0,0 0-56 32,0 0 0-32,0 0-8 15,0 0 16-15,3 6-8 0,1 7 224 16,0 0-64-16,0 6 136 0,1-3-168 15,3 3-128-15,-1-4 216 0,1 5-216 16,-3-5 16 0,3 1-8-16,-5 0-8 15,1-6 56-15,-4 2-56 16,4-5 0-16,0-4 80 0,-4 0-72 31,0-3-8-31,0 0 136 0,0 0 81 16,4 0 303-16,1 0 232 31,6-10-96-31,10-5 16 16,7-8-568-16,11-2-56 0,1-7 8 15,8-3-48-15,3 0 40 0,5-6-48 16,4-3 0-16,3-1 16 0,1-2-16 0,4-1-80 31,0 7 72-31,-8 3-56 16,-9 3 64-16,-10 9 0 0,-9 7 0 15,-9 3 24-15,-11 7-24 16,-4 5 0-16,-4 1 48 0,-4 0-48 16,0 3 0-1,0 0 0 1,0 0-32 0,0 0-40-16,0 0-232 0,0 0-232 15,0 0 80-15,0 0-424 0,0 0-241 16,0 0-591-16,0 0-704 15,-12 0 1135-15,0 3-3800 0</inkml:trace>
  <inkml:trace contextRef="#ctx0" brushRef="#br4" timeOffset="-127674.64">9379 15443 3240 0,'0'0'1577'15,"0"-10"-537"-15,0 4-48 16,0 3-8-16,0-1 80 0,0 2-111 16,0-2-97-16,0 1 88 0,0 3-344 0,0-3 56 15,0 3 192-15,0-3-391 31,-5 0-201-31,5-1-8 16,0-2-176-16,-4 3 184 0,4-3 24 16,-4-1-232-16,4 4 352 15,0 3-312 1,0-3 232-16,0 3-40 0,0 0-208 0,0 0-24 31,0 0-48-31,0 0 0 16,0 0-112-16,0 0 56 15,0 0-136-15,0 6-24 0,4 10 208 16,5 0-56-16,-1 6 64 0,-1-2 0 16,1 2 88-16,1-3-88 15,-5-1-48 1,3-1 48-16,1-5 0 16,-4 1 16-16,0-7-16 0,1 0 0 15,-5-2 32-15,4-1-32 16,-4-3 0-16,0 0 0 0,3 0 16 15,5 0 112 1,9-7 40-16,6-5-160 16,13-7 224-16,4-10-232 0,12 1 8 15,-1-7 96-15,5-3-96 16,0 3 32-16,-4 3-40 0,-5 4 0 16,-7 5 48-16,-12 7-48 31,-4 3 0-31,-7 7 0 15,-10 0 0-15,1 6 8 16,-4-3-8-16,-4 3 0 0,0 0-80 16,0 0-64-16,0 0-296 15,0 0 16-15,0 0-352 0,0 0-217 32,0 0-559-32,-12 0 544 0,-4 0-3177 15,0 0-1656-15</inkml:trace>
  <inkml:trace contextRef="#ctx0" brushRef="#br4" timeOffset="-123280.29">8431 14592 4721 0,'0'0'1568'0,"0"0"-144"31,0 0-464-31,0 0 465 0,0 0 127 16,0-13-392 0,0 13-120-1,0 0-439-15,0 0-113 0,0 0 96 16,0 0-296-16,0 0-112 16,0 0-40-16,0 0-128 0,0 0 264 15,0 0-272-15,0 0-48 0,0 0-48 31,0 0 64-31,0 0-80 0,0 7-32 16,0 5 144-16,0 4-8 16,3 6 8-16,5 1 0 0,0 2 0 15,4 0 0-15,-4-2 0 16,0-4 8-16,1 0-8 31,-2-3 56-31,1-4-56 16,-4-2 0-16,-4-4 0 0,4-2 0 15,-4-2 0-15,4-2 16 0,-4 0-16 16,4 0 136-16,8 0-128 16,3-6-8-16,13-13 304 15,13-6-296 1,6-7 56-16,1-3 24 0,8-3-80 16,-5 3 40-16,2 0-48 15,-14 13 0-15,-3 0 16 0,-8 6-16 16,-8 6 0-16,-3 4-8 15,-6 3 8 17,-7-1-8-32,0 4-112 0,-4 0-240 15,0 0 136-15,0 0-328 16,0 0 32-16,0 0-168 0,0 0-345 16,0 0-359-16,-4 0-248 31,-4 0-409-31,1 0-3136 0</inkml:trace>
  <inkml:trace contextRef="#ctx0" brushRef="#br5" timeOffset="-76622.77">10056 16052 1688 0,'0'0'1208'0,"0"0"-632"0,0 0 248 15,0 0-327-15,0 0-313 0,0 0 96 16,32-44-96-16,-24 34 544 15,7 1 320 1,-6-4-32-16,-1 7 177 16,-1-3-217-16,1 2-336 15,-8 1-8-15,4 6 184 0,-4 0 0 0,0 0-360 32,0 0-400-32,-15 9-56 0,-2 14-64 31,-6 5 64-31,-9 14 104 15,4-1-104-15,0 0 24 16,0-3-24-16,8-3 0 0,1-7-96 16,10-5 96-16,-3-4-256 15,9-7 32-15,3-5-128 0,0-4 136 16,0-3 64 0,0 0 152-16,0 0 568 0,0-16-216 15,11-9-352-15,-2-7-16 0,-1-3 16 16,-1-9-8-16,-3-4 0 15,-4 3-48-15,0 1 56 0,0 6 56 32,0 12 72-17,0 4 176-15,0 13-232 16,0 2-64-16,0 7-8 16,0 0-232-16,0 0 128 0,0 0-296 15,0 7 136-15,4 6 216 0,9 5 48 31,-2 5-24-31,9 5 24 0,0 1 0 16,4 3-8-16,4-1 8 16,4-5-48-16,-8-4-160 0,0-6-456 15,-5-6-184-15,-10-1-72 16,-1-6 328-16,-5-3 592 16,-3 0 8-1,0 0 384-15,0 0 232 0,-11 0-376 0,-6-10-248 16,-11 1-224-16,-3-4 16 15,-9 1 208-15,1-4-80 0,-6 3 80 16,6 0 0-16,7 4-64 31,8 3 48-31,3 2-48 0,17 1-40 16,4 3 104 0,0 0-632-16,4 0 127 15,17 0 505-15,7 7 0 0,11 5 240 16,1-2-216-16,8 0 24 0,0-1 169 31,-1 0-89-31,2 1 80 16,-6-4-24-16,2 1-8 0,-6-1 104 15,-3 0-152-15,-8-2-120 0,-8-2 136 16,-5 2-144-16,-7-1 0 16,-4 0-48-16,-4-3 48 15,0 0 0 1,0 0-192-16,0 0-272 0,0 0-80 15,-12 3 111-15,1 1-159 16,2-1-1656-16,-2-3-2857 16</inkml:trace>
  <inkml:trace contextRef="#ctx0" brushRef="#br5" timeOffset="-71655.78">7828 13258 4176 0,'0'0'1641'0,"0"0"-201"0,0 0-544 16,0 0 40-16,0 0 225 31,36-44-49-31,-32 41-416 0,-4 3-208 32,0 0-488-32,0 0 0 15,-15 12-184-15,-6 8 144 0,-2 12 40 16,-9 5 64-16,1 5-56 0,3-1 112 15,0 0-120-15,11-2-72 16,2-2-112-16,6-8-464 16,5-6 16-16,4-5-272 15,0-11 95-15,0-1 369 0,0-6-184 16,0 0 432-16,13-13 184 16,2-12-848-16,2-7-112 15,2-9 216-15,-3-7 320 0,0 1 272 31,-8-4 152-15,0 0 8-16,-8 4 376 16,0 5 328-16,0 10-120 0,0 10 336 0,-4 10-248 15,0 5-72-15,4 7-600 16,0 0-88-16,0 0-288 16,0 9 112-1,0 4 264-15,8 9 0 16,0 1 0-16,8 2 264 0,3 7-112 15,2 0-72-15,3-1 16 16,8 8-96-16,0-8 96 0,3 4-96 16,-3-6-80-16,0 0 72 15,-8-7-112 1,-12-7-528 0,-5-5-496-16,-7-3-96 15,0-7 792-15,-15 0 296 0,-9 0 23 16,-36-23 65-16,-11-2-1208 15,7-1-1288-15</inkml:trace>
  <inkml:trace contextRef="#ctx0" brushRef="#br5" timeOffset="-71502.39">7637 13357 488 0,'0'0'920'0,"0"0"648"0,0 0-400 0,0 0-856 16,0 0-312-16,0 0 0 0,0 0 72 16,81 7 89-16,-42 8-153 15,-3-2 136 1,3 0 64-16,13 5-208 15,-12-5-48-15,-4 0-1585 16</inkml:trace>
  <inkml:trace contextRef="#ctx0" brushRef="#br5" timeOffset="-69094.66">21009 15805 4016 0,'0'0'1745'0,"0"0"-889"31,0 0-304-31,0 0 216 16,0 0 200-16,0 0 201 15,0 0 239-15,67-61-352 0,-63 58-264 16,-4 3-288-16,0 0-215 0,0 0-121 16,0 0-168-16,-8 0-305 31,-7 3 41-31,-17 10 176 0,-16 3 88 15,-8 0 128-15,-12-3-120 16,-3 0 80-16,-2-10-8 0,6-1-32 16,7-2 209-16,13 0-249 0,11-5 0 15,12-5 144 1,11 0-32 0,10-2 112-16,3-4-152 0,12-7 40 15,11-2-240 1,18-3 40-16,2-4-72 0,9 3 48 15,0 1 32-15,7-1 72 16,1 10 0-16,0 3 0 31,0 10 24-31,-4 6-24 0,-8 0 0 16,-8 16-8-16,-1 6 0 16,-11 3 8-16,-8 10 0 0,0 7 0 0,-8 8 80 0,-4 17-80 15,-8 19-56-15,0-7 56 31,-20-6-8-31,0-9 8 16,-11-17-48-16,-5 4-128 0,-20 0 112 16,-17-4-8-16,-22-8-9 0,3-14 17 15,9-9 64-15,15-10-128 0,21-6-104 16,3 0 232 0,7-6 200-1,22-7-96-15,15-6 145 0,8-6 23 16,36-7-272-16,20-3-88 15,3 3 72-15,5 7 16 0,-1 6-48 16,-15 13 48 0,0 6-8-16,-8 0 8 31,-4 12 0-31,-5 10 8 0,2 4-8 16,-2 5 8-16,5 4 160 15,-4 0-168-15,0-3 0 0,3 0 0 16,-417 41-14443 46,250-67 14443-46,17 7 0-16,7 0 0 16,4 0 0-16,5 2 0 31,19 1 0-16,13-10 0-15,15 14 0 0,8-5 0 16,-19 4 0-16,10 1 0 16,6-5 0-16,14-5 3408 0,25-10-1951 15,0 0-649-15,0 0-176 0,0 0 344 32,0 0 1096-32,112 12 1 0,-24-2-841 15,40 3-576-15,19 9-240 16,12 0-103-16,-3 0-41 0,-14 7-272 15,-2-4 0-15,-5 1-104 32,-15-4-1009-32,-8-6-967 15,-16 0-433-15,-33-7-239 0,-23-2-1201 0</inkml:trace>
  <inkml:trace contextRef="#ctx0" brushRef="#br5" timeOffset="-67828.53">20554 17316 5737 0,'0'0'1696'0,"0"0"-600"15,0 0 841-15,0 0-521 0,0 0-192 16,0 0-207-16,52-47-97 15,-48 43-392-15,4 1-160 16,-3 3-240-16,-1 0-120 0,-4 0-16 16,0 0 0-16,0 0-96 15,0 0 40-15,0 7-32 16,-9 2 96-16,-7 7 128 0,0 6-64 47,-7 3 232-47,-1-2-168 0,3 2-56 15,-3-2 16-15,9-1-80 16,3-3 48-16,4 0-56 0,8-3 0 16,0 2 0-16,8-1 0 0,15 1-8 15,9 2 8 1,9-1 0 0,6-4 16-16,1-2-16 0,3-3-80 0,-6-4 8 15,-6-3 8-15,-3-3-136 16,-8 0-48-16,-4 0 48 0,-3-9 24 15,-2-7-248-15,-7 0-440 32,0-3 55-32,-4-3-847 0,-8 0-336 15,3-1 391-15,-3 1-271 16,0 0 512-16,0 0 895 16,-3 5 465-16,3 2 417 15,-4 2 839-15,4 4 408 0,0 5 377 31,0-2 15-31,0 6-88 16,0 0-479-16,0 0-617 0,0 0-144 16,0 0-488-16,-4 0-216 15,4 10-16-15,-8 5-8 0,-4 7 408 0,0 8-104 16,-3 7 0 0,-6 5 209-1,5 5-241-15,-7 4-152 0,3 0-48 16,-1 6-16-16,6 0 8 15,7 3-64-15,-4-3-320 0,8-3-72 0,4-2-441 16,0-8-903-16,20 1-368 31,3-14-2105-31,9-12-2849 0</inkml:trace>
  <inkml:trace contextRef="#ctx0" brushRef="#br5" timeOffset="-67292.56">22240 16818 7361 0,'0'0'1320'15,"0"0"81"-15,0 0-713 31,0 0 8-31,0 0-104 16,108-38-152-16,-76 38-168 16,3-4-192-16,9 4-32 0,0 0-48 15,0 0-80-15,-5 0 8 16,-2 0-904-16,-1 0-904 0,-12 4-841 31,-9-1-2592-31</inkml:trace>
  <inkml:trace contextRef="#ctx0" brushRef="#br5" timeOffset="-67085.58">22224 17065 7825 0,'0'0'2721'0,"0"0"-841"16,0 0-1432-16,0 0 480 0,128-13-95 15,-68 8 47-15,3 1-408 32,1 1-296-32,-8 3-176 15,-1 0-544-15,17-6-1481 0,-12 2-2063 16,-9-8-2378-16</inkml:trace>
  <inkml:trace contextRef="#ctx0" brushRef="#br5" timeOffset="-66584.33">24069 15919 8209 0,'0'0'1785'0,"0"0"247"16,0 0-752-16,0 0-463 0,0 0-41 15,0 0-192-15,0 0-584 0,23 3-72 16,-51 64 16-16,-15 25 56 31,3-3 176-15,0-13-176-16,12-25 0 15,5-13 8-15,-1 7-8 0,-1 5-328 16,-3 1-264-16,4-6-289 16,9-10-55-16,3-3-616 0,12-4-689 0,0-6-359 31,8-6-1817-31</inkml:trace>
  <inkml:trace contextRef="#ctx0" brushRef="#br5" timeOffset="-66321.19">24264 16465 5777 0,'0'0'2288'0,"0"0"-527"15,0 0-161-15,0 0-160 16,0 0-624-16,0 0-688 0,-8-13-128 16,-16 39 0-16,-8 15 233 0,-7 7-33 15,-6 9-112-15,-2 3 0 31,-1 4-80-31,0 3 64 16,4-1-72-16,-4 4 8 0,5 0 104 0,3-4-112 16,4-5-192-16,0-7-297 15,9-4-703-15,3-2-864 0,7-10-1153 16,6-9-2936-16</inkml:trace>
  <inkml:trace contextRef="#ctx0" brushRef="#br5" timeOffset="-65820">24292 17024 5673 0,'0'0'1184'31,"0"0"144"-31,0 0-384 16,0 0 353-16,0 0 175 0,0 0-608 15,99-38-456-15,-71 38-320 16,4 3-40-16,0 13 48 0,-8 6-96 16,-8 3-64-16,-12 7 8 15,-4 0-56-15,-27 3 112 16,-26 3 96-16,-3-6-96 15,-11-4 328-15,-5-5-168 0,17-7 56 16,-1 0-103-16,16-1-105 47,16-5-8-47,16-1-81 0,8-2 81 16,12 2 0-16,40 4 289 0,35 0 343 15,45-1-32-15,16-2-216 0,-6-7-120 16,-37-3-168-16,-42 0-80 15,-27 0 168 1,-17 0-184-16,-6 0 0 0,-2-3 32 16,-11 3-32-16,0 0-832 15,-35 0-969-15,-5 0-303 0,0 6-1929 16</inkml:trace>
  <inkml:trace contextRef="#ctx0" brushRef="#br5" timeOffset="-63520.73">17805 14636 2720 0,'0'0'1096'31,"0"0"-504"-31,0 0-223 16,0 0 23-16,0 0 264 0,0 0-296 15,48-9 128-15,-32 2-40 0,-8 5-248 0,4-8 64 16,4 7-128-16,-8-7 248 0,4 4 40 31,-1-4-64-31,2 1 80 16,2-1-151-16,2-2-273 15,2 2 224-15,5 1-240 0,8-1 8 16,9 3 96 0,6 2-104-16,1 1 0 15,8-2 0-15,3 6 16 16,-3 0 112 0,4 0-120-16,3 0 56 0,-3 0 88 15,4 10-144-15,0-5 48 16,4 5-56-16,0 3 8 0,-1 0 144 15,5-1-144-15,4 4 0 0,-5 0 136 32,1 0-144-32,0 3 0 15,-8-3 0-15,3 3 8 16,1-4 56-16,-1 5-64 0,2-4 0 0,-2 0 120 16,1 3-120-1,12-1 144-15,19 11-24 0,25 9-120 16,7 7 208-16,-7-1-208 15,-16 0 8-15,-17-8 88 16,-15-5-96-16,-17-5 8 0,-10-7-8 16,-2-3 0-16,9 3 16 15,4 6-16-15,11 0 0 0,-7 1 56 32,-1-4-48-17,-7 0-8-15,4 0 0 0,-4 1 48 16,4-4 48-16,4 3-96 15,-4-3 0-15,7 0 104 0,-3 0-96 16,-1 3 0-16,1-2-8 16,-4-1 8-1,-4-6 96-15,-4 2-104 0,-5-5 0 16,2-1 80-16,-2 4-80 16,9-1 176-16,0 8-152 0,4-1 48 15,3 0 32-15,-7 3-104 0,0-3 0 16,-5 3 32-1,-2-6-16-15,-6-3 32 32,-7 0 32-32,-8-7-72 15,3 0 456-15,-3 1-184 0,0-1-208 16,0 0 48-16,4 0-112 31,4 4-16-31,0 3 8 0,4-1 0 0,0 1 0 16,-1 3 0-16,2 0 0 15,-14-7 48-15,1 1-40 0,-8-3-8 0,0-2 0 16,0 2 24-16,8-1 8 16,-4 4-32-16,8-1 0 0,-4 1-8 31,0 0 8-31,-4-1 0 16,-5-3-8-16,-6 1 8 15,-2-4 48 1,-3 0-48-16,-4-3 0 0,1 0-16 15,-5 0 24-15,3 3-8 0,1-3 0 32,4 3-112-32,-4-3 48 15,8 7-408-15,0-1-112 0,4-3 96 16,-4 4-168-16,-4-4 0 16,-1 0 88-16,2 0-104 0,-9-3 159 15,0 0-519-15,0-12-112 16,-9-5-184-1</inkml:trace>
  <inkml:trace contextRef="#ctx0" brushRef="#br5" timeOffset="-62988.04">23097 15608 3016 0,'0'0'1312'16,"0"0"-383"-16,0 0 175 16,0 0-96-16,0 0-24 15,0 0 377-15,0-32-513 16,0 29-488-16,0 3-104 0,0 0-72 16,0 0 104-16,0 0-288 15,0 0-144-15,0 0 136 0,0 0-232 16,0 3-32-16,0 10 272 31,0 0 8-31,0 9 328 0,0 4-80 0,7 2-80 16,10 10 288-16,-2 0-232 15,5 3-104-15,1 4-128 0,-2-4 64 16,-3-6 16-16,-4-3-80 16,1-10 0 15,-6-3 112-31,1-6-112 0,-8-7 96 15,4 1-48-15,-4-7-40 16,0 0 632-16,0 0-183 0,-8 0-233 16,-8 0 8-16,-7 0-112 15,-14 0 40-15,-7 0-160 32,-4 6 64-32,-7 10 40 0,-1 3-104 0,-4 0 0 0,1 6-104 15,-1 4 104-15,4-4-312 16,9 4-265-16,10 3-463 0,14 5-328 31,10-2-1153-31,9-9-3264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0:30:32.7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4793 8131 80 0,'0'0'416'31,"0"0"3160"-31,0 0-2367 16,0 0-593-1,0 0 288-15,12-16 432 0,-9 13-128 16,-3 3-87-16,0 0-193 0,0 0-64 15,0 0-72-15,0 0-72 16,0 0-111 0,0 0-249-16,0 0-192 15,0 0-72-15,0 0-88 16,0 0-8-16,0 0 0 0,0 0-96 16,0 3 24-16,0 3-56 0,-3 7-8 15,-9 6 136-15,-1 10 0 16,-2 6 56-1,-5 9 24-15,-4 7 48 16,-1 0 0-16,-2-4-112 16,3 1-16-16,4-7 64 0,1 0-64 0,2-6 0 31,2-3 8-31,2-7-8 0,6-6 48 16,-1-6-48-16,3-3-40 15,5-4 32-15,-4-6 8 16,4 0-72-16,0 0-104 0,0 0 72 15,0 0 104-15,0 0 0 32,0-3 8-32,4-16-16 15,9-7-320-15,7-15-761 0,7-19 785 16,10-26 176-16,2-19-240 16,1 10-184-16,-12 19 448 15,-8 28 96-15,-8 17 8 0,4 2 0 16,7-6-8-1,1 0-128-15,8 7 40 0,4 2-112 16,0 4 200-16,0 6 8 16,0 3 112-16,-8 7-112 15,-9 3-56-15,-6 3-248 0,-6 0 88 16,-3 12 216 15,0 7 48-31,0 7 304 0,-4 9 136 16,0 3-48-16,0 6 16 15,0 1-48-15,-4 6-48 16,0-1-112-16,0 4-192 0,1 1 40 16,-1-1-88-16,0-4 64 31,0-2-24-31,-1-10-48 0,1 0 57 0,0-6-49 0,1-7-8 16,-1 1 0-16,0-4-33 15,-4-3-407-15,3-3-648 16,-2-4-1184-16,-5-2-905 0,3-10-3560 15</inkml:trace>
  <inkml:trace contextRef="#ctx0" brushRef="#br0" timeOffset="354.27">4733 8397 616 0,'0'0'9314'15,"0"0"-7578"-15,0 0-1080 32,0 0-272-32,0 0 184 0,0 0-160 15,-4-6-408-15,4 3-128 16,16 3-200-16,4-3 328 0,12 0 841 0,7-4-33 15,10 1-104-15,-2 0-184 0,-3-4-64 32,-4 4-208-32,-4-3-48 15,-12 2-120-15,0 1 0 0,-9-1-64 16,-3 4-16-16,-7 0-48 16,-1 3-240-1,-4 0-448-15,0-4-1024 0,0 2-897 16,-13-2-3416-16</inkml:trace>
  <inkml:trace contextRef="#ctx0" brushRef="#br0" timeOffset="2996.24">6068 8353 3528 0,'0'0'4833'0,"0"0"-1808"0,0 0-1993 0,0 0-552 15,0 0 264-15,0 3 129 0,0-3-329 16,0 0-288-16,0 0-128 0,0 0-32 31,0 0 128-31,0 0 32 16,3 0-88-16,5 0-168 0,12 0 16 15,8-3 360-15,8-3-176 16,8-1-184 0,4-2-16-16,-4 6 8 15,-4 3-16-15,-5 0-248 16,-10 0-608-16,-6 0-728 15,-14 12-1009-15,-5 1-1280 16,0 0-704-16</inkml:trace>
  <inkml:trace contextRef="#ctx0" brushRef="#br0" timeOffset="3265.81">6111 8493 2656 0,'0'0'5929'0,"0"0"-4688"15,0 0-897-15,0 0 448 16,0 0 360 0,0 0-328-16,0 0-512 0,0 6-184 31,16-2 16-31,5-4 625 0,11 0 95 16,7 0-112-16,8 0-296 15,2 0-280-15,-1 0-72 16,-9 0-104-16,-3 0-56 0,-4-4-912 15,-4-5-1129-15,-13-4-2360 16,2-3-4512-16</inkml:trace>
  <inkml:trace contextRef="#ctx0" brushRef="#br0" timeOffset="4282.51">7287 8039 3168 0,'0'0'5337'0,"0"0"-4136"32,0 0-457-32,0 0 360 0,0 0-24 15,0 0-16-15,0-35-455 16,0 32-369-16,0-3-168 0,0-1 80 16,0 1-48-1,-9-1 16-15,-2-5-120 16,-6 2 8-16,-6-3 0 15,-5 4 0-15,-3-1 0 0,-5 4 112 0,-5 6 0 16,9 0-16-16,1 0-104 0,3 0 8 31,5 6-8-31,2 7 0 16,9-4-144-16,4 8 40 16,4-2-40-16,4 5 88 0,0-2-96 15,0 5-56 1,17 2 80-16,2-3 0 0,9 1 128 15,7-1 40-15,6-3 32 0,2 0-64 32,-3 0 0-32,1-3 56 15,-13 3-64-15,-5-3 0 16,-7-1-96-16,-8-2-40 0,-8 3-113 16,0 0 249-16,-16 6 89 0,-12 3 143 15,-7 1 192-15,-10 0 80 16,-2-4-48-1,3 0-112-15,4-6-176 16,8-4-72-16,12-5-88 0,8-1-8 16,9-3-88-16,3-3-120 15,0 0-192-15,7 0-160 16,14 3 360-16,2-3 200 16,8 4 176-16,-6-1-96 15,-1 3-40-15,-4 1-40 0,-8 2-104 16,-1 4 104-16,-2-1-8 15,-5 8 8-15,-4 5-8 0,0 7 8 32,-9 2 128-32,-14 8 40 15,-1-1-8-15,0 0 32 16,-1-6-40-16,2 0 24 16,11-3-56-16,4-6 48 0,4-4-40 15,4-3-80-15,12-7-48 16,16 1 128-1,28 0-72-15,28-10 96 16,23-3-136-16,12-16-16 0,-12-19-728 16,-26 4-1264-16,-33-4-4874 0</inkml:trace>
  <inkml:trace contextRef="#ctx0" brushRef="#br0" timeOffset="4767.34">7709 8172 1640 0,'0'0'8818'15,"0"0"-6690"1,0 0-744-1,0 0 33-15,0 0-105 16,0 0-488-16,0 0-568 16,0 0-256-16,0 0-176 15,0 13 96-15,4 19 80 0,4 6 232 16,0 13 40-16,0 6-32 31,-4 3 48-31,-4-3-103 16,0 1-121-16,0-5 24 0,0-2-72 15,0-7-16-15,5-2-553 0,6-4-1111 0,4-13-2433 16,2-12-2352-16</inkml:trace>
  <inkml:trace contextRef="#ctx0" brushRef="#br0" timeOffset="5036.37">8291 8569 10970 0,'0'0'2680'0,"0"0"-2552"16,0 0-128-16,0 0-104 16,0 0 104-1,3 41 80-15,-3-12 249 0,0 6 7 16,-11 3-104-16,-5-3-40 15,0 3-16-15,-8-6-48 0,0 0-128 16,5-10-72-16,-13-10-1129 16,11-2-1631-16,1-10-4378 0</inkml:trace>
  <inkml:trace contextRef="#ctx0" brushRef="#br0" timeOffset="5653.57">8709 8210 6993 0,'0'0'2665'0,"0"0"-1041"31,0 0-608-31,0 0-32 0,0 0 97 16,0 0-401-16,0 0-616 16,0 0-8-16,92-13 104 0,-56 23-160 0,-1 9-136 15,1 6-8-15,-16 1 8 16,-8 12 64-1,-8 0 72 1,-4 4 16-16,-16 5 112 0,-12-3 176 0,-3 4 272 16,-5-10-72-16,4 0-128 15,4-9 48-15,12-7-152 0,4-6-176 16,8-7-96-16,4-2-104 31,4-4 104-31,24 0 80 0,19-3 304 31,33 0 88-31,29-9-240 16,1-17-136-16,-14 1-96 0,-32 3-944 0,-16 0-1664 0,-20 9-2705 16,-17 3-481-16</inkml:trace>
  <inkml:trace contextRef="#ctx0" brushRef="#br0" timeOffset="5953.9">9722 8645 8937 0,'0'0'3865'0,"0"0"-3849"31,0 0-16-31,0 0 0 0,0 0 456 31,0 0 256-31,3 89-23 16,-3-48-49-16,-12 7-400 0,-7-3-32 15,-6 2-88-15,-6-2 0 16,-5-8-120-16,-24 8-168 16,12-13-1552-16,4-13-2713 15</inkml:trace>
  <inkml:trace contextRef="#ctx0" brushRef="#br0" timeOffset="7071.26">10111 8267 6753 0,'0'0'2312'0,"0"0"-463"0,0 0-377 0,0 0 152 16,0 0-271-16,4-28-377 15,5 21-400-15,2 1-344 16,10 0-208-16,7 0-24 0,11-1 0 31,1 4-48-31,4 3 48 0,-8 0-8 16,-8 0-104-16,-9 13-32 0,-6-4 16 15,-9 10-40-15,-4 0 16 16,0 10 0-16,-25 3 152 0,-3-1 0 16,-3-2 72 15,-1-4-56-31,4-6 96 0,9-6-104 15,6-4-8-15,5-5-48 16,8-1-144-16,0-3-104 16,0 3 120-16,8 7-40 0,12-1 216 15,4 4 16-15,8 0 40 16,-4 2-56-16,-5 4 0 0,1 1-16 16,-7 2-88-1,-6 0-24-15,-7 0 0 0,-4 7-24 16,-4-4 136-16,-20 3 8 15,-8-2 8-15,-7 0 208 0,-13-7 176 32,-4-4-8-32,1-2 0 15,-1-6-208 1,16-4-168-16,9-3-40 16,22-7-720-16,9-9-752 15,12-3-4370-15</inkml:trace>
  <inkml:trace contextRef="#ctx0" brushRef="#br0" timeOffset="7303.14">10869 8779 3872 0,'0'0'5594'0,"0"0"-4810"31,0 0-584-31,0 0 656 0,0 0 16 16,0 0 232-16,-12 89 89 15,-12-54-241-15,-8 2-288 0,-3 2-312 0,-6-1-208 16,-2-4-144-16,3-2-168 0,12-6-1016 31,4-14-1129-31,11-5-2392 16,13-7-2512-16</inkml:trace>
  <inkml:trace contextRef="#ctx0" brushRef="#br0" timeOffset="7742.29">11378 8226 8785 0,'0'0'2649'0,"0"0"-769"0,0 0-711 16,0 0-105-16,0 0-104 16,0 0-352-16,9-12-384 0,-9 12-224 15,0 3-120-15,0 9-152 32,-13 14 264-32,-6 9 8 15,-5 6 248 1,0 3-88-16,-4-2-112 0,4-4 0 0,4-7-32 15,4-2-8-15,8-6-8 0,1-5 0 16,7-2-48-16,0 0-16 16,3-3 64-1,18 0 88-15,6-1 24 16,17-2 24-16,3-7-48 0,9 0-88 16,-7-3-136-16,-2 0-376 15,-10 0-384-15,-10-10-432 0,-7-5-473 16,-9 2-1199 15,-11-3-2474-31</inkml:trace>
  <inkml:trace contextRef="#ctx0" brushRef="#br0" timeOffset="7989.98">11570 8439 7633 0,'0'0'3161'31,"0"0"-665"-31,0 0-815 0,0 0-241 0,0 0-528 15,0 0-512-15,0 0-400 0,0 0-32 16,0 19-16 0,-4 6 48-16,0 13 400 0,0 10 64 0,-4 3-159 31,0 6-153-31,1 4-40 16,-2-2-16-16,1 2 8 0,0-7-56 0,0-3-48 15,4-13-480-15,0-6-449 16,4-14-1055-16,0-5-2121 0,0-13-2600 15</inkml:trace>
  <inkml:trace contextRef="#ctx0" brushRef="#br0" timeOffset="9070.2">11917 7991 3208 0,'0'0'3905'15,"0"0"-2473"-15,0 0-511 0,0 0-65 16,0 0-24-16,28-22 328 16,-13 16-496-16,5 3-408 0,4-4-160 15,4 7 24-15,4 0 72 16,4 0-48-16,0 0-32 16,3 10 41-16,-2 2-89 15,-10 4-64-15,-3 3-129 0,-8 3 41 16,-8 4 0-16,-8 6-16 15,0 3-24-15,-20 3 128 0,-8 0 0 32,-12 0 56-32,1 0 8 15,3-7-56-15,-1-5 8 0,10-7-16 0,3-3-8 16,12-6-40-16,4-7 0 16,4 3-24-16,4-6-40 0,0 3-40 15,8-3 144 1,8 4 8-1,12 2 80 1,4-3 48-16,4 3-120 0,-8-2-8 16,-4 2 0-16,-9-3-64 15,-7 3-24-15,-8-3-152 16,0 7-56-16,-12-1 296 0,-16 1 240 31,-3 0 296-31,-1 2-120 16,0 1-55-16,0-3-201 0,16 2-160 0,4-2-120 0,8 0 32 15,4 2 40-15,0 4 48 16,8 3 8-16,12 6 104 16,8 1 40-1,0-4-56-15,0 6 0 16,-5-2-8-16,-2-4-24 0,-6 4-16 16,1 2-48-1,-8 1 8-15,1 3-8 16,-5 2 16-16,0 4-16 15,-4-3 64-15,0 1-64 16,-4-2 8 0,-17-5 40-16,-10-1 32 15,-21-2 40-15,-36-7-8 0,-31-9-112 16,11-8-1569-16,12-2-4984 16</inkml:trace>
  <inkml:trace contextRef="#ctx0" brushRef="#br0" timeOffset="10202.83">4669 9569 4865 0,'0'0'5809'16,"0"0"-4161"-16,0 0-776 16,0 0-56-16,0 0 153 0,0 0-201 15,0-6-480-15,0 6-288 32,0 0-104-32,-4 6 96 0,0 10 8 15,-8 6 264 1,1 13 160-16,-6 4-64 15,2 8 16-15,-2 4-56 16,2-1-120-16,-1 4-24 0,-1 0-80 16,9-3-16-16,1-3-72 15,-5-7-8-15,3-3-392 16,6-6-576-16,-5-7-624 16,0-5-945-16,-1-11-1512 15,-2-6-2104-15</inkml:trace>
  <inkml:trace contextRef="#ctx0" brushRef="#br0" timeOffset="10772.93">4685 9566 4504 0,'0'0'4601'15,"0"0"-3424"-15,4-85-881 0,3 53 328 31,10 6-88-15,3 4-40-16,16 3-496 16,3 6 80-16,14 1-80 0,6 2 8 15,-3 10-8-15,-8 0-72 16,-4 3-56-16,-12 19-152 16,-17 0 280-1,-15 13 88-15,0 4 88 0,-20 2 264 16,-20 0 112-16,-7 3-16 0,-9-2-127 15,0-1-153-15,4-9-112 16,5-4-80-16,11-8-48 0,12-8 56 31,8-2-72-31,12-10-152 16,4 0-176-16,0 0-289 16,16 0-303-16,7 0 800 15,14-10 120-15,6 1 128 0,1 2-56 16,0 1-16-16,-4 6-56 15,-5 0-120 1,-3 6-160-16,-8 10 96 16,-7 7 184-16,-13 2 0 15,-4 4 112-15,-4 6 112 0,-20 2 184 0,-16 2 152 16,-8-2-40-16,-8-2 33 16,-4-3 55-16,-4-6 24 15,1-10-8 1,3-4-136-16,4-9-64 15,9-3-160-15,11-6-264 0,8-16-24 16,15-7-776 0,22-21-1688-16,19 8-3650 15,4 4-1958-15</inkml:trace>
  <inkml:trace contextRef="#ctx0" brushRef="#br0" timeOffset="11089.27">5557 9792 11330 0,'0'0'2809'0,"0"0"-2057"0,0 0-744 16,0 0 88-1,0 0 24-15,0 0 72 16,104-7 56-16,-40 4-120 0,0-4-128 16,-1 4-152-16,-7 0-608 0,-12 3-417 15,-16 0-247-15,-12 0-688 16,-16 6-377 15,-20 13 209-31,-20 4 1015 16,-8-7-1415-16</inkml:trace>
  <inkml:trace contextRef="#ctx0" brushRef="#br0" timeOffset="11289.79">5486 9992 592 0,'0'0'936'0,"0"0"-176"15,0 0 528-15,-79 37 297 16,66-33-305-16,13 2-304 16,0-3-8-16,17 1 465 0,10-1 1135 15,28 0-295-15,33-3-849 16,24 0-488-16,12-6-88 0,-25-4-160 31,-23 3-335-15,-28 4-353-16,8-3-673 15,-9 3-1951-15,-3-7-4770 16</inkml:trace>
  <inkml:trace contextRef="#ctx0" brushRef="#br0" timeOffset="12261.72">7239 9534 8009 0,'0'0'2241'15,"0"0"-1825"-15,0 0-408 0,0 0 288 16,0 0 608-16,16-83 376 16,-16 71-536-1,-16-4-351-15,-8 7-89 0,-8 2-120 16,-11 4 224-16,-10 3-216 15,-3 0-56-15,-3 6 64 0,4 10-80 16,3 3 184 0,3 4-48-16,17-1-248 15,9 0-8-15,11 0-80 0,8 4-24 32,4 2-24-32,11 1 72 15,14 3 56-15,6-4 48 0,5 1 48 16,1-7-16-16,-1 0-72 15,-5-9-16-15,1-1 8 0,-4-2-8 0,-9-1 8 16,-2-2-16 0,-6-1-56-16,-7 1 64 15,-4-4-104-15,0 0 104 16,0 3 8-16,-19 4 168 0,-5 3 224 16,-12-1-88-16,-4 4-152 31,4-3 120-16,4 0-176-15,9-4 16 0,3-3-112 16,16-2-80-16,4-1-240 16,0 0-216-16,8 3-16 0,16 4 552 15,8 3 64-15,11 2 8 16,-2 1-64-16,-6-3 8 16,-3 3 0-16,-9-4-16 15,-6 5-152-15,-14 1 88 16,-3 1-24-16,0 4 80 0,-7 6 0 15,-17 2 8-15,-12 7 144 16,-4 4 48-16,0-5-80 31,-4 5 152-31,5-4-216 0,2-3 64 0,14-4-24 0,7 1 32 16,8-3 0-16,8-7 40 16,4 1-72-16,20-5 136 0,12 1-24 15,16-3 0-15,19-10-56 31,0-6-144-31,10 0-224 0,18-37-784 16,-28-2-2769 0,-6-11-8417-16</inkml:trace>
  <inkml:trace contextRef="#ctx0" brushRef="#br0" timeOffset="13063.66">7693 9734 1744 0,'0'0'10578'16,"0"0"-8938"-16,0 0-839 0,0 0-9 16,-3-19 8-16,6 19-272 15,13 0-528-15,8 0 136 0,4 0-136 16,4 10-24 15,-4 2 8-31,0 11-32 16,-9 2 48-16,-14 7 0 0,-5 6 48 15,-5 0 48-15,-27 6-88 16,-11 1 112-16,-4-4 128 0,-6 0-32 16,5-9-8-16,9-6-32 31,11-4-112-31,12-13-8 0,7 1-56 0,9-7-88 0,13 0-64 15,23 0 152-15,35-3 112 16,28 0 200-16,2-9-120 16,-18-1-192-16,-3-8-1176 0,-33 8-1288 31,-6-3-3234-31</inkml:trace>
  <inkml:trace contextRef="#ctx0" brushRef="#br0" timeOffset="13301.98">8538 10093 11626 0,'0'0'4017'16,"0"0"-3809"-16,0 0-120 0,0 0 0 15,0 0 32-15,0 0-112 16,0 0 152-16,28 83 8 0,-28-45 56 31,-25 3 32-31,-6 7-56 16,-13-1-8-16,0-5-192 0,0-1-224 15,5-9-352-15,15-7-896 0,7-9-1449 0,13-13-4296 16</inkml:trace>
  <inkml:trace contextRef="#ctx0" brushRef="#br0" timeOffset="13803.07">9243 9633 8225 0,'0'0'4001'0,"0"0"-3209"16,0 0-88-16,0 0-287 15,0 0-97-15,0 0-184 16,0 0 112-16,-52 79 288 0,25-34-256 16,-1 9-160-16,4-4-16 31,7 1-8-31,10-10-16 15,7 0-80-15,0-12-104 0,11-10-184 16,17-9-72-16,9-10 64 16,14 0 120-16,1-23 64 0,8-8-16 15,-4-4 0-15,-13 3 80 16,-11 7 48 0,-15 6 160-16,-10 13 720 0,-7 2 128 15,0 4-600-15,0 6-352 16,-11 17-48-16,-2 8 136 15,-2 11 16-15,-2 8 16 0,2 4-64 16,-2 10-24 0,2 0-88-16,-1-1-104 0,-1 0-872 15,2 1-1296-15,7-19-2674 16,4-17-2663-16</inkml:trace>
  <inkml:trace contextRef="#ctx0" brushRef="#br0" timeOffset="14034.83">9817 10198 11866 0,'0'0'2769'0,"0"0"-2713"31,0 0 16-31,0 0-72 0,0 0 416 16,24 92-168-16,-24-51-168 0,-9 4 32 15,-15 3-112-15,-15-1-112 16,-12-3-520-16,-22 1-865 0,10-11-2359 16,11-11-3610-16</inkml:trace>
  <inkml:trace contextRef="#ctx0" brushRef="#br0" timeOffset="14504.76">10741 9788 9394 0,'0'0'1776'0,"0"0"-1184"0,0 0-352 16,0 0 392-16,0 0 368 16,0 0-79-1,-115 48-489-15,71-3-56 0,-8 18-112 16,-4 19-56 0,4 14-88-1,12-7-16-15,20-19-104 0,12-26-40 16,8-16-288-16,4-2-152 0,13-1 40 15,7-3 24-15,12-15-177 16,3-7 385-16,9-4 200 0,-8-14 8 31,-4-8 0-31,-12-2 56 16,-9-1 168-16,-15 7 825 0,-8-1-201 16,-27 11-392-16,-13 2-192 0,-16 10-144 15,-4 0-48-15,1 0-72 0,3 26-328 16,12-1-1632-1,24-6-3842-15</inkml:trace>
  <inkml:trace contextRef="#ctx0" brushRef="#br0" timeOffset="15538.67">11172 9610 8249 0,'0'0'1177'15,"0"0"-1057"-15,0 0-112 0,0 0 824 16,0 0 384-16,103-44-600 16,-71 44-368-1,0 0 40-15,3 0-32 16,-7 0-96-16,-4 9-160 0,-3 8-8 16,-10 1-264-1,-7 5 272-15,-4 5 216 0,-11 1 24 16,-14 6-24-16,-3-3 40 31,-7-1 25-31,-5-2 71 16,0-4-40-16,4-3-8 0,0 1-104 15,12-7-72-15,5-1-128 16,10-5-88-16,9 2-224 0,0-2 120 0,20 3 192 0,16-1 176 31,9 1-176-31,6 0-56 16,1 0-208-16,-13-7 0 15,-7 3 176-15,-12-5 80 0,-12-1 0 16,-8-3 8-16,0 3 152 0,-4 0 176 31,-16 1 80-31,-7 5 240 16,-10 0-184 0,2 1-112-16,-1 3-192 15,8 3-104-15,4-4-56 0,5 4-16 16,6 0-48-16,9 3 16 15,4 3 48-15,0 4 24 0,13 2 112 16,10 1 16 0,5 3 8-16,4 0-32 15,3-7-8-15,-3 3-112 0,-4 1-8 16,-4 0 16-16,-7 2-16 16,-10 4-8-16,-7 0 8 0,0 3 0 15,-16 1 64-15,-11 2-8 31,-13-6 32-31,-4 0 184 16,-12-10-48-16,0-6 0 16,-4-6-120-16,1-13-104 0,-24-29-560 15,19-12-1360-15,12-10-7394 16</inkml:trace>
  <inkml:trace contextRef="#ctx0" brushRef="#br0" timeOffset="17776.41">14196 8664 16 0,'0'0'11722'0,"0"0"-9385"0,0 0-1225 0,0 0-136 16,0 0 200-1,0 0-224-15,0 0-495 16,0 0-385-16,0 3-72 16,0 1-80-16,0 2-161 0,0 10 73 15,0 3 168-15,0 9 0 16,0 7 8-16,0 0-8 16,7 4 8-1,10-2-16 1,2-2-16-16,9-3 24 15,-4-3 0-15,8-7 16 0,0-6 48 16,-4-7-64-16,4-5-152 16,3-4 56-16,-3-4 96 15,9-18 24-15,-6-10 56 16,5-12 112-16,-4-7-184 16,-4-6-16-16,-4-3-56 0,-4 3 64 15,-9 0 56-15,-2 5 8 16,-6 5-16-16,-7 0 16 0,0 2-64 31,0-6 113-31,-7 4-113 16,-10-1 56-16,6 3-48 15,-6 10 40-15,6 7-40 16,3 9 48-16,4 6-48 0,-1 7-8 16,5 3-168-16,0 0-17 0,0 3-127 15,13 0-160-15,6-7 328 31,14 4 144-31,-1-4 16 0,3 4 48 16,1 0-56-16,-4 3-8 0,-4 0 0 16,4 0-8-16,0 13-128 15,-4 3 24-15,3 6 0 16,1 7 104-16,-4 3 16 16,0 5-16-16,-5 5 8 15,2 2 0-15,-1 1 8 0,-13-4 0 16,2 0-8-16,-13-2-48 15,0-5 48-15,-20 4 160 0,-8 1 136 32,-8-2 72-32,0-2-48 15,-3 0-72-15,7-3-47 16,8-10-121-16,7 4-80 16,10-4 0-16,7-3-128 0,3 3-17 15,29 0 137-15,9 1 8 16,14-4 65-1,8-3-17-15,10-7-48 16,18-9-481-16,-15 0-1335 16,-16-16-2473-16</inkml:trace>
  <inkml:trace contextRef="#ctx0" brushRef="#br0" timeOffset="17999.06">15762 8645 8977 0,'0'0'5866'31,"0"0"-4594"-31,0 0-632 16,0 0-48-16,84-28 32 15,-49 21-248-15,5 4-272 0,-4 0-104 0,-5 3-192 16,1 0-1000-16,-8 6-928 15,-8 4-2065-15,-8-1-2297 0</inkml:trace>
  <inkml:trace contextRef="#ctx0" brushRef="#br0" timeOffset="18199.59">15745 8823 4000 0,'0'0'1761'16,"0"0"-561"-1,0 0 32-15,0 0 697 0,0 0-201 16,0 0-496-16,0 0 9 0,108 13-481 16,-52-7-432-16,4-3-328 47,23-3-1096-47,-11 0-2145 0,-17-3-4945 0</inkml:trace>
  <inkml:trace contextRef="#ctx0" brushRef="#br0" timeOffset="19001.53">17220 8201 3024 0,'0'0'2817'15,"0"0"-1337"-15,0 0-704 0,0 0-96 0,28-76 321 16,-28 59-161-16,0 2-376 31,-12-1 128-31,-12 3-592 16,-12 0-8-16,-28 4-72 15,5 3 8-15,-18 6 72 0,2 0 72 0,15 15 56 16,-3 5 128-16,11 5-128 16,12 7-128-16,16 3-16 15,12 3-88 1,12 6 24-16,0 1 80 0,23-1 32 16,14 1 64-16,7-7-96 15,4-6 0-15,-5-4 120 16,1-9-120-16,-8 3 176 15,-4-9-120-15,-9-1 40 32,-10-2-96-32,-5-3-152 0,-8 2 0 15,-4 1 152-15,-17 6 280 16,-10 3 392-16,-9 6-144 0,-12 3 41 16,1 1-73-16,-1 0-296 0,3-4-112 0,14-3-40 31,11-6-48-31,16-3-160 15,8-4-208-15,0-2-112 0,24 2 480 16,16-3 64-16,8 1 224 16,8-4-120-16,-5 0 8 0,-7 1-40 15,-8-4-64-15,-12 0 0 16,-12 2-64 0,-5-2-8-16,-7 0-184 0,0 7 32 15,-3-1-72-15,-9 10 224 16,-12 10 128-16,0 2 80 0,-8 7-8 15,8 0-72-15,1 3-8 16,6-3 24 15,9 0-88-31,8-3 64 0,0 3-96 16,20-7 32-16,13 1 40 16,10-7-48-16,9-3 80 0,12-6 0 15,3-10-8-15,1-3-120 16,20-25-1248-16,-17-7-1609 15,-15-10-5001-15</inkml:trace>
  <inkml:trace contextRef="#ctx0" brushRef="#br0" timeOffset="19302.32">17726 8375 3808 0,'0'0'7674'16,"0"0"-5306"0,0 0-1015-16,0 0-457 0,0 0-32 0,0 0-424 15,8-3-440-15,-4 19-112 0,3 10 112 16,1 9 344-16,5 9 104 15,-6 10-104-15,1 3-144 32,-3 3-128-32,-1 4-15 0,-4-1-57 15,0-3-329-15,-13 14-959 0,6-20-1608 0,3-16-2962 16</inkml:trace>
  <inkml:trace contextRef="#ctx0" brushRef="#br0" timeOffset="19534.14">18168 8814 11450 0,'0'0'2825'0,"0"0"-1641"16,0 0-768 0,0 0 56-1,0 0-72-15,0 0-400 0,88 22-48 16,-84 10 48-16,-4 6 8 15,-4 6-8-15,-24-2 0 0,-8-1-328 0,-8 0-536 16,-7 0-1305-16,6-12-2352 31,21-10-2040-31</inkml:trace>
  <inkml:trace contextRef="#ctx0" brushRef="#br0" timeOffset="19850.49">18793 8490 5857 0,'0'0'5609'0,"0"0"-4177"0,0 0-824 16,0 0 33-16,0 0 159 0,92-19-432 15,-72 34-368-15,-4 7 0 16,-8 4-104-1,-8 6 96-15,0 3 8 16,-24 3 104-16,-8 3 24 0,1-3 80 16,3-6-112-16,7 0 40 0,10-10-136 31,11-3-16-31,7 0-144 0,38-3 160 31,38-3 192-31,29-7 80 16,7-6-272-16,-4-22-72 15,-39-7-2217-15,-27 0-4752 0</inkml:trace>
  <inkml:trace contextRef="#ctx0" brushRef="#br0" timeOffset="20088.74">19594 8731 10882 0,'0'0'2184'0,"0"0"-1472"16,0 0-447-16,0 0-49 16,0 0 176-16,52 83 24 0,-52-42-240 15,-7 3-72-15,-25 4-32 0,-13-1-72 32,-39 10-656-32,13-9-1841 15,3-13-4440-15</inkml:trace>
  <inkml:trace contextRef="#ctx0" brushRef="#br0" timeOffset="21123.1">19989 8521 6385 0,'0'0'4473'16,"0"0"-2897"15,0 0-584-31,0 0-408 0,0 0 209 16,0 0-393-16,116-18-280 15,-65 18-80-15,-3 0-40 16,0 3-48-16,-16 3 40 0,-9 0-96 15,-14 7-96-15,-9-4-456 32,0 7 352-32,-17 3 271 0,-7 1 33 0,1-1 97 15,-5-1 63-15,4-1-104 0,4-5-56 16,12 1-48-16,0-4-104 16,8 1 15-16,0 0-7 0,12 2 144 31,12 7 152-31,8 0-55 15,0 3 7 1,7 0-96-16,-7 4 0 0,0 0 0 16,-8-4-8-16,-7 3-64 15,-14-3-8-15,-3 0-57 0,-20-2 105 16,-16-5 24 0,-12 2 177-1,-3-8 391-15,-1 0-272 0,4-5-152 16,12-4-144-16,13 0-16 0,14 0-768 15,29 0-513-15,16-7-703 0,12-3-6450 0</inkml:trace>
  <inkml:trace contextRef="#ctx0" brushRef="#br0" timeOffset="21292.35">20726 8975 8209 0,'0'0'2609'0,"0"0"-1689"15,0 0-424-15,0 0 120 0,0 0-264 31,0 0 48-31,0 0-80 16,0 86-39-16,-24-57-89 0,-4 2 32 16,-4 1-224-16,-4-3-240 15,1-1-785 1,7-5-1119-16,7-7-2409 0</inkml:trace>
  <inkml:trace contextRef="#ctx0" brushRef="#br0" timeOffset="21809.22">21259 8385 6209 0,'0'0'2816'0,"0"0"-487"32,0 0-513-32,0 0-487 15,0 0-449-15,0 0-848 0,0 0-32 16,9 22-368-16,-14 7 368 16,-2 6 8-16,-1 2 72 0,0 8-64 15,4-3-8-15,4 2 0 16,0-3-8-1,12-9 0-15,12-6-128 16,-1-8 8-16,5-11-16 0,4-7-56 16,0-3 144-16,-4-13 48 0,0-10 72 15,-4 1 376-15,-8-1 208 0,-4 8 256 32,-4 5 112-32,-5 6 57 15,-3 7-681-15,0 0-400 0,0 3-441 16,0 14-103-16,-3 11 416 15,-5 10 120-15,0 7 8 0,-4 5 0 16,4 4-112-16,0 3-440 16,-4-3-168-1,8-6-1168 1,0-7-657-16,0-12-2400 0,4-13-976 16</inkml:trace>
  <inkml:trace contextRef="#ctx0" brushRef="#br0" timeOffset="22009.79">21841 8839 7273 0,'0'0'5689'0,"0"0"-4376"15,0 0-1313-15,0 0-72 0,0 0-129 16,24 35 201-16,-24-10 65 0,0 10-65 31,0 3-113-31,-20 0 105 16,-12 1-80-16,-11-5-320 15,-2-2-408 1,-6-7-1080-16,11-2-1009 16,17-14-2688-16</inkml:trace>
  <inkml:trace contextRef="#ctx0" brushRef="#br0" timeOffset="22341.75">22479 8531 9914 0,'0'0'2096'15,"0"0"-912"-15,0 0-352 0,0 0-103 16,0 0-729-16,0 0-320 16,0 0 72-1,-16 38 216-15,8-12 32 0,8 5 8 16,0 7 48-1,0 6-48-15,13 1 8 16,6 3 120-16,-3 2-120 16,3-5-8-16,-10-3 112 0,-1-11-120 15,-8-6-168-15,-13-2-329 16,-14-7-183-16,-13-7 48 0,-24-9-576 31,4 0-1257-31,13-3-2424 0</inkml:trace>
  <inkml:trace contextRef="#ctx0" brushRef="#br0" timeOffset="22511">22638 8375 10642 0,'0'0'1872'0,"0"0"-1296"16,0 0-384-16,96-15-128 15,-57 18 88-15,6 13-112 16,2 6-40-16,13 16-248 0,-12-6-2112 31,-12-4-3994-31</inkml:trace>
  <inkml:trace contextRef="#ctx0" brushRef="#br0" timeOffset="22874.24">22985 8956 9073 0,'0'0'1921'16,"0"0"-1001"-16,0 0-480 0,0 0 168 31,0 0-608-31,0 0 0 16,0 0-104-16,28 64 96 0,-28-29-16 0,0 6 16 0,-4 3 8 16,-20 4-56-16,-12 0-160 15,-4-4-208-15,-23-6-1088 16,11-9-865-1,12-10-2360-15</inkml:trace>
  <inkml:trace contextRef="#ctx0" brushRef="#br0" timeOffset="23290.87">23929 8617 7041 0,'0'0'2977'0,"0"0"-1001"0,0 0-952 31,0 0-480-31,0 0-296 16,0 0-248-16,0 0-536 0,0 0 536 15,0 0 88-15,-119 95 136 16,79-54-80-16,1 3-80 0,2 4 0 0,9 0-64 15,5 6 48 1,10-4-48-16,5-2-104 16,8-7-96-16,0-6-104 0,25-6 104 15,3-10 200-15,3-3 144 16,-3-9 144-16,-4-7 64 16,-8-4 329-1,-8-15 287-15,-8-6-464 16,0-1-232-1,-20 1 136-15,-4 0-120 16,-8 8-248-16,-3 5-40 0,-6 9-176 16,-6 3-536-16,-9 3-920 0,13 9-2209 15,10 1-2353-15</inkml:trace>
  <inkml:trace contextRef="#ctx0" brushRef="#br0" timeOffset="24333.18">24412 8182 4993 0,'0'0'3016'16,"0"0"-1776"-16,0 0-471 0,0 0 119 15,0 0-112-15,35-32-160 0,-15 29-616 32,8 3 8-32,4 0-8 15,-1 0 0-15,-7 3 112 16,4 7 72-16,0 2-176 0,0 7 160 0,0 7 48 16,-3-1-120-16,-2 10-48 15,-11 0-40-15,0 3-8 16,-12-3-48-16,0 0 16 15,0-4 32-15,-4-2 0 16,-11-6 0-16,-6-5 72 16,1 1-16-1,-4-6 8-15,1 0-56 16,2-7 88-16,-3 1 16 0,5-4-24 31,-1 0 88-31,8-3 185 16,-4 3 23-16,8-3-152 0,4 3-192 15,-4 1-40-15,4-2-80 0,4 5-200 16,0 3 48-16,0 2 168 0,0 7 64 16,12 0 48-1,4 3 16-15,4 0-56 16,-5-2 104-16,2-1-96 16,-6-6-16-16,-7-4 0 0,-4 1-80 15,0-4-40-15,-4-3 120 16,-11 0 152-16,-9 0 328 0,-4 0 200 15,4-3-104-15,-4 4-136 16,8-1-304-16,8 3-136 16,0 1-192-16,8 5 32 15,4 8-24-15,0 2 176 0,0 6-224 16,8 4 232-16,9 6 112 16,2 0-32-1,1-3-32 1,0 0-48-16,-4 0 8 15,-5-7-8-15,-2-2-16 16,-9 2 16-16,0-2-8 0,0 3 8 16,-16 2 48-16,-8-2-40 15,-8 2 160-15,-12 1-72 16,-19-6 0-16,-25-10-96 16,-24-16-96-16,16-7-1424 15,21-21-3817-15</inkml:trace>
  <inkml:trace contextRef="#ctx0" brushRef="#br0" timeOffset="55833.46">14375 9975 1376 0,'0'0'1512'0,"8"-18"160"16,-4 5 209-16,0 3 119 0,4-2-271 31,-4 2-57-31,0 1-128 16,0 2-119-16,-4 1-97 15,0 6-256-15,0-3-272 0,0 3-256 16,0 0-247-16,0 0-193 0,0 0-104 0,0 0-80 16,-4 9-64-1,-12 13-33 1,-4 7 177-16,-12 16 144 15,-4-1-39-15,0 7-105 0,4-1 56 16,4-2-56-16,0-4 0 0,5-2 0 0,-1-1 0 16,4-6-441-16,4-6-423 31,0-4-464-31,0-6-800 16,4-6-1777-16,4-13-960 0</inkml:trace>
  <inkml:trace contextRef="#ctx0" brushRef="#br0" timeOffset="56118.73">14422 9940 4240 0,'0'0'5642'0,"0"0"-3562"16,0 0-1456-1,0 0 88-15,0 0 473 16,0 0-49-16,88-57-672 0,-52 51-416 16,8-3 128-16,12 2 24 15,-1-2-16-15,-3-1-16 16,0 4-160-16,-12 3 40 31,-8-1-96-31,-12 1 24 16,-8 3-648-16,-8 0-576 0,-8 0-1137 15,-12 3-1896-15,-8 7 1217 0</inkml:trace>
  <inkml:trace contextRef="#ctx0" brushRef="#br0" timeOffset="56350.59">14363 10083 2984 0,'0'0'1688'16,"0"0"-207"-16,0 0-377 0,0 0 160 15,0 0-15-15,0 0-449 32,36 10 224-17,12-10 192-15,4 0-584 0,11 0-176 16,5-3-279-16,-4 0-177 16,-9-1-113-16,-7 4-1271 15,-12 0-792-15,-16 0-2025 16,-16 0-1999-16</inkml:trace>
  <inkml:trace contextRef="#ctx0" brushRef="#br0" timeOffset="56592.47">14012 10411 3576 0,'0'0'2049'0,"0"0"-281"16,0 0-544-16,0 0 329 15,0 0-161-15,0 0-40 0,0 0-280 32,0 0-303-32,68 47-33 15,-40-40-184-15,11-4-128 0,10 0-152 32,7-3-96-32,7 0-176 0,-3-3-24 0,23-13-880 15,-23 0-1377-15,-8-3-3176 16</inkml:trace>
  <inkml:trace contextRef="#ctx0" brushRef="#br0" timeOffset="56954.97">15045 10252 7617 0,'0'0'3249'0,"0"0"-1097"0,0 0-751 31,0 0 63-31,0 0-392 16,0 0-544-16,0 0-320 0,0 0-208 15,-5 0-8-15,-3 16 8 16,-12 6 80-16,4 6 208 15,-4 4-168-15,5 0 40 0,2 0-88 16,9-4-64-16,1 4-8 16,3-3-40-16,3-4 32 15,14 0 8-15,2 1-120 0,5-11-376 16,8-2-576-16,24-13-536 16,-13 0-1073-16,2-15-2560 0</inkml:trace>
  <inkml:trace contextRef="#ctx0" brushRef="#br0" timeOffset="57492.92">15375 9846 6369 0,'0'0'1928'0,"0"0"-647"0,0 0 191 0,0 0-160 16,0 0-648-16,-36 3-320 16,24 9-176-16,0 4-160 0,4 0-8 15,4-3 0-15,4-1-8 0,0-2-72 31,0-4 8-31,0-3 64 16,4-3-168 0,4 0-376-16,4 0 552 15,0-6 128-15,0-7-128 0,-4-2 64 16,-4 2 0-16,-4 4 280 16,0 5 64-16,0 4-256 15,-12 0-144 1,-4 0-8-16,5 13 0 0,-6 0 0 15,9-1-120-15,8 1 72 0,0-4-112 16,0-2-40-16,0-7 144 16,4 0-24-16,4-4 80 0,8-8 688 15,-8-4-327-15,4-3-1 32,-8 3 552-32,-4 3-112 15,0 4-440-15,-12 9-360 16,-3 0-104-16,-10 6-704 0,9 32-768 15,8-3-1457-15,4 0-2256 16</inkml:trace>
  <inkml:trace contextRef="#ctx0" brushRef="#br0" timeOffset="57824.89">15670 10166 6617 0,'0'0'5745'15,"0"0"-4064"-15,0 0-969 16,0 0 96-16,0 0 256 0,0 0-528 15,4 0-536-15,20 0-288 0,12 0 288 16,11 0 216 0,5 0-216-1,-4 0-8-15,-12 0-952 16,-8 0-792-16,-28 3-673 16,0 4-2040-16,-13-1 288 0</inkml:trace>
  <inkml:trace contextRef="#ctx0" brushRef="#br0" timeOffset="58009.78">15474 10385 5329 0,'0'0'2192'0,"0"0"-640"16,0 0 577-16,0 0-57 16,88 9-303 15,-40-9-593-31,8 4-336 15,4-4-472-15,4 3-368 16,-5-3-136-16,21 0-1728 0,-13 0-1977 16,-11-7-4153-16</inkml:trace>
  <inkml:trace contextRef="#ctx0" brushRef="#br0" timeOffset="58897.59">16909 9731 3472 0,'0'0'2841'0,"0"0"-1025"0,0 0-648 15,0 0 153-15,39-80 119 16,-39 71-240-16,4 0-207 0,-4-1-561 31,0 4-152-31,-15-1 112 0,-9-2-312 16,-20 6-80-16,-12-1-96 15,-7 4-8-15,-14 0 96 0,6 13 0 0,7 3 0 16,8 0 8-16,17 6-80 0,7 0 8 31,16 1-24-31,12 2-40 16,4 4 16-16,7-1-32 16,21 1-80-16,13-4 232 0,6 1 72 31,1-4-72-31,4-6 8 0,-8-4 56 0,-8 4-56 31,-8-3-8-31,-13 0-128 16,-6 2-112-16,-9 4 63 0,-4 4 81 15,-16-1 96-15,-12 7 80 16,-8-4-32-16,-4 0 57 0,-3-6-49 16,2 1 64-16,6-8-120 15,7 1 8 1,12-7 0-16,4-2-8 0,12-2-32 15,4-2-120-15,0 0-153 16,20 0-559-16,8 0 632 0,11 0 232 16,9-2 72-16,1-5-72 15,-2 7-24 17,-3 0 24-32,-8 0 0 0,-4 0 0 15,-13 9-136-15,-2 4-64 16,-14 3 192-16,-3 7-8 0,0 2 16 15,-20 4 112-15,-12 8 112 16,-3 5 184-16,-9 5 160 16,0-2 57-16,0-1-185 15,13-2-112-15,3-7 96 0,3-1-200 16,10-5-16-16,6-4-32 16,9-2-48-16,0-4-8 0,13 3 32 15,15 0 8-15,15 1 32 31,25-5 32-15,23-1-216-16,21-11 24 0,8-6-32 16,-13-26-848-16,-31-2-1945 15,-28-7-7641-15</inkml:trace>
  <inkml:trace contextRef="#ctx0" brushRef="#br0" timeOffset="60169.63">17734 10052 5401 0,'0'0'2880'0,"0"0"-575"16,0 0-873-16,0 0 184 0,0-13-111 15,0 13-369-15,0 0-520 0,0 0-264 16,0 0-48-16,-4 0-200 31,-9 7-96-31,-6 11 40 0,-5 1 168 16,-4 10-56-16,-4 6-64 16,4 0-88-1,4 0 112-15,5 6-120 0,2-3-8 16,6 1 0-16,11-2-88 0,0 2 48 31,0-1-24-31,19-4-512 16,9-2 272-16,8-10-896 0,20-18-1241 15,-4-4-2008-15,-9-6-2144 16</inkml:trace>
  <inkml:trace contextRef="#ctx0" brushRef="#br0" timeOffset="60802.36">17889 9757 5049 0,'0'0'2192'15,"0"0"-488"-15,0 0-519 0,0 0 503 16,0 0 0-16,0 0-431 16,0 0-545-16,0 0-416 15,-12-29-296-15,4 41-264 0,-11 8 192 16,-2 2 64-1,1 3-112-15,5 1 32 0,7-7-128 16,3-3-72-16,5-3-168 16,0-7-97-16,0-6-31 15,13 0 576-15,2-4 8 0,5-15 344 16,-4 1-344-16,0-8 0 16,-8 0 16-16,-4 4 216 31,-4 7 281-31,0 2-41 15,-4 9-272-15,-8 4-200 16,-4 0-200-16,1 17 64 0,-2 1 16 16,6 5-80-16,3-1-113 31,8-3-15-31,0-3 80 0,0-7 32 0,4-5-168 0,7-4 216 16,10 0 168-16,-2-7 320 15,-3-5 16-15,0-8-200 16,-12 5 88-16,0-5 537 0,-4 5-25 31,0 2-184-31,-16 4-168 0,-3 5-384 16,-5 4-128-16,-4 4-248 0,-4 24-664 15,11-2-1193-15,14-8-2728 16</inkml:trace>
  <inkml:trace contextRef="#ctx0" brushRef="#br0" timeOffset="61767.09">18224 9725 5721 0,'0'0'1920'0,"0"0"-440"0,0 0-111 0,0 0 103 16,15-86-368-16,-2 70-168 15,2 0-423-15,6 1-273 16,-2 5-136-16,1 3 56 0,4 4 32 31,4 3-136-31,4 0-48 16,8 0 88-16,-5 7-96 0,6 8-56 15,-5 8-120-15,-4-1 0 16,-13 7 80-16,-7-1 88 0,-8 4-104 0,-4 0 104 16,0 0 0 15,-16 2 0-31,-7-2 8 16,-5 0 16-16,-4-4 64 0,-9-2-32 15,6-1-48-15,3-6 120 16,4-3-72-16,8-6-40 0,8-1-8 15,4-3-120-15,8-2-208 16,0 2-176 0,17 1 79-16,10-1 297 15,13 0 128-15,4 0-224 0,4 1-256 16,-9-4 120-16,-7 4 200 0,-12-5-64 16,-8-2-32-16,-8 4-24 0,-4-4 280 31,0 3 8-31,-19 3 312 15,-9 1 872-15,-13-1 1 0,-2 3-369 16,-6 1-208-16,10-1-120 16,3 4-232-16,4 0-264 0,16 3-40 15,1-1-48-15,11 8-112 0,4 2 48 16,0 7 152 15,15 6 56-31,5 7 40 16,8-1-48-16,-4 1-48 0,0-4 16 15,0-3-16-15,-13-6 0 0,2 3-104 16,-9-7 104-16,-4 1-72 31,0 2 72-31,0-5 8 16,-17 5 0-16,2-2 64 0,-5-1-56 0,-4 2-8 16,-4-8 160-16,-3-3-64 15,-1-1 96-15,-9-8 64 0,6-3-32 0,-9-7-80 31,4 0-152-31,-4-42-784 16,9 1-1721-16,14-4-6432 16</inkml:trace>
  <inkml:trace contextRef="#ctx0" brushRef="#br0" timeOffset="62036.57">18909 10693 12242 0,'0'0'1376'0,"0"0"-1376"15,0 0 0-15,0 0-136 16,0 0 136-16,0 0 8 0,24 99 104 0,-48-61 72 0,-15 0-56 31,-14 0-128-31,-31 6-272 16,9-5-2120-16,8-17-5578 15</inkml:trace>
  <inkml:trace contextRef="#ctx0" brushRef="#br0" timeOffset="63592.68">22069 10255 8001 0,'0'0'2097'0,"0"0"-393"16,0 0-288-16,0 0 337 0,0 0-465 31,0 0-600-31,0 0-376 16,4-9-312-16,-21 18-216 15,-2 13 216-15,-9 7 240 0,0 6-72 16,-7 9-104-16,7 0-16 16,7 4-32-16,6-3-16 0,6-1 64 31,5-3-64-31,4-2-56 16,13-8 48-16,10-2-88 0,9-10-400 15,8-9-800-15,24-10-609 0,-9-17-2223 16,-3-8-2610-16</inkml:trace>
  <inkml:trace contextRef="#ctx0" brushRef="#br0" timeOffset="64078.15">22415 9915 5065 0,'0'0'2240'0,"0"0"-600"16,0 0 9-16,0 0 55 16,0 0-496-16,0 0-912 15,0 0-296-15,-24-3-128 16,13 19 32 0,2 3 24-16,1 0-16 15,4-3 0-15,4-4-120 0,0-5-32 16,0-4-56-16,0-3 120 15,8 0 176-15,5 0 328 16,-2-10-328-16,6-9-216 0,-6 4-48 16,-3-1 264-1,-8 6 184-15,0 4 328 16,0 3-264-16,-8 3-112 0,1 0 40 16,-6 3-176-16,5 6-160 0,4 1-40 15,1-4-8-15,3 1 88 16,0-4-112 15,7-3 232-31,5 0 496 16,4-10 80-16,0-6-320 15,-4-3-79-15,-4-3-25 0,-4 3 104 16,-4 0-256-16,-4 10-24 0,-16 9-505 16,-28 6-1447-16,0 13-2065 0,1 3-3672 15</inkml:trace>
  <inkml:trace contextRef="#ctx0" brushRef="#br0" timeOffset="64557.35">21220 10122 6465 0,'0'0'4697'16,"0"0"-3185"-16,0 0-872 15,0 0-176-15,0 0 65 0,0 0-529 16,-24 3-48-1,-8 9 48-15,-11 4 136 16,-6 0 40-16,-7 3 24 0,1 0 24 16,-1-3 128-16,8 0-192 0,9-3 8 15,11-4-72-15,12-2-96 0,11-1-120 32,5 1-88-32,0-5-160 15,5 11 368-15,18-3 40 16,9 2 112-1,13 1 56-15,14 0-32 0,5-4 104 16,4 1-240-16,-5-1-40 0,-7-2-744 16,-12-1-809-1,-16 3-951-15,-8 1-785 16,-16-3-2648-16</inkml:trace>
  <inkml:trace contextRef="#ctx0" brushRef="#br0" timeOffset="64779.96">20709 10515 2904 0,'0'0'2913'16,"0"0"-1641"0,0 0-232-16,0 0 777 15,0 0 151 1,0 0-520-16,105 38-423 15,-53-28-321-15,3-1-120 16,1 1-168-16,4 0-256 0,-4-1-160 16,3-9-664-16,-15 0-1361 15,-9 0-2976-15</inkml:trace>
  <inkml:trace contextRef="#ctx0" brushRef="#br0" timeOffset="65544.28">20335 10033 6177 0,'0'0'2736'16,"0"0"-127"-16,0 0-673 16,0 0-255-16,0 0-545 0,4-4-576 15,1 8-560-15,-5 12 16 32,4 9-16-32,0 10 232 0,-4 13 80 15,0 2-80-15,0 4 16 16,0 0-136-16,-8-3-112 0,3 0 64 15,1-13-64-15,4 0-112 0,-4-9-256 16,4-10-608 0,0-3-728-1,0-16-1121-15,0 0-1640 0,0-7 248 16</inkml:trace>
  <inkml:trace contextRef="#ctx0" brushRef="#br0" timeOffset="65760.35">20435 10011 6329 0,'0'0'1736'0,"0"0"-383"0,0 0 95 16,0 0-96 15,0 0-344-31,0 0-552 16,0 0-352-16,-96-54-104 0,73 60-120 15,-5 13-16-15,4 6-32 0,-16 26-680 16,8-10-1088-16,8 4-1241 0</inkml:trace>
  <inkml:trace contextRef="#ctx0" brushRef="#br0" timeOffset="66014.23">19981 10601 4793 0,'0'0'1968'0,"0"0"-768"15,0 0-136-15,0 0 593 16,0 0-289-16,-4 13-528 0,4-10-512 16,4 0-216-16,11 3 232 15,17 4 417-15,28-4 175 16,28 4-360-1,0-7-464-15,-4-3-112 0,11 0-264 0,-31-9-1873 16,-4-4-3920-16</inkml:trace>
  <inkml:trace contextRef="#ctx0" brushRef="#br0" timeOffset="66800.95">22937 10217 8057 0,'0'0'2593'0,"0"0"-1489"0,0 0-448 16,0 0 56-16,0 0-56 15,0 0-560 16,0 0-96-31,0 0 0 0,-67 41 665 16,22-18-97-16,-7-1-264 16,-3 0-176-16,-1 0 32 15,8-3-152-15,9-3 8 0,7 0-16 16,8-7-8-16,8 1-8 16,7-1-168-16,6 1-96 15,3-4 80-15,0 4 24 0,16 3 176 16,16-1 56-16,11 4 240 15,9 3-8-15,12 0-192 16,7 0-24-16,-7-3-72 0,-4 3-424 31,-12-3-736-31,-16 3-937 0,-16-3-768 0,-12-6-1888 16</inkml:trace>
  <inkml:trace contextRef="#ctx0" brushRef="#br0" timeOffset="67032.73">22475 10683 6313 0,'0'0'1344'0,"0"0"-728"0,0 0 505 16,0 0 399-16,0 0-536 15,0 0-56-15,0 0 417 0,79 35-337 31,-30-22-344-31,22 0-320 0,-3 0-104 0,12-4-152 16,-5 4-88-16,17-13-720 16,-12 0-1297-16,-13 0-3176 0</inkml:trace>
  <inkml:trace contextRef="#ctx0" brushRef="#br0" timeOffset="67503.03">24029 10252 7113 0,'0'0'2160'31,"0"0"-351"-31,0 0-761 0,0 0 200 16,0 0-119-16,0 0-505 16,0 0-624-16,-24 0 0 15,-8 16 160-15,-4 6 72 0,-11 6-160 0,2 11 64 0,2 5-72 32,3 4-64-32,9 6-8 0,3 0 0 15,11 6 0-15,6-6-240 16,11-3-560-16,3-7 368 15,18-3 7-15,14-9-175 0,5-10 568 16,-1-9 40 0,2-7 168-1,-9-6-32 1,-9-6 360-16,-7-13 449 0,-12-3-169 16,-4-4-112-16,-7-2-216 15,-18 6-176-15,-14 2-88 0,-6 8-184 16,-6 5-104-16,-5 7-448 0,-3 0-1312 31,14 17-3017-31,17-8-4225 0</inkml:trace>
  <inkml:trace contextRef="#ctx0" brushRef="#br0" timeOffset="76024.39">4262 11658 7393 0,'0'-9'5145'0,"0"3"-3608"16,0-1-401-16,0 4-232 0,0 3-48 15,0 0-112-15,0 0-400 0,0 0-288 0,0 0-56 16,0 0-128-1,0 10-40 1,0 8-32-16,0 11 200 16,0 13 72-16,-11 5-16 0,-1 7 40 15,0 3 24-15,-4 0-64 16,4-3 8-16,-4 0-64 16,4-3 0-16,0-3 72 31,0-4-72-31,4-3 0 15,0-9-88-15,4-6-360 0,0-4-488 16,4-6-640-16,0-10-825 16,0-3-823-16,0-3-1610 0</inkml:trace>
  <inkml:trace contextRef="#ctx0" brushRef="#br0" timeOffset="76409.82">4339 11592 3712 0,'0'0'5137'16,"0"0"-4000"-16,0 0-329 16,0 0-296-16,0 0 136 15,28-86 56-15,-9 73-360 31,9 4-224-31,12-4-112 16,8 7 8-16,8-1 224 0,3 7-120 16,1 0-8-16,-8 10-40 15,-16 9-72-15,-13 9-48 16,-6 7 32-16,-17 7 16 0,-4 9 368 31,-28 2 73-31,-16 1 87 0,-8-3-96 0,-16 0-160 16,-3-10-128-16,3-2-16 0,0-8-120 15,12-9 104-15,4-6-112 16,17-13-272-16,7-12-456 0,8-17-1137 31,16-6-5088-31</inkml:trace>
  <inkml:trace contextRef="#ctx0" brushRef="#br0" timeOffset="77781.63">5434 11417 7073 0,'0'0'2529'0,"0"0"-1241"16,0 0-544-16,0 0 504 0,0 0 105 31,0 0-161-31,8-25-448 16,-24 25-128-16,-3 0-512 15,-13 0-32-15,-9 15 72 0,-6 8 32 16,-17 25 80-16,-8 21-72 16,8 7 16-16,8-9 56 15,21 0-160 1,10-13 0-16,6 6-56 16,3 6-32-16,8-2 48 15,8-4-56-15,12-2 0 16,16-11-48-16,12-5 24 0,7-7-120 15,6-7-32-15,-1-12-608 0,3-10-1152 16,-11-6-1201 0,-12-3-3280-16</inkml:trace>
  <inkml:trace contextRef="#ctx0" brushRef="#br0" timeOffset="78098">5658 11585 5449 0,'0'0'2272'15,"0"0"-696"-15,0 0 241 16,0 0 159-16,0 0-359 15,0 0-633-15,0-16-552 0,-4 29-432 16,-9 13 8-16,-11 15 0 0,1 10 304 31,-9 6-168-31,4 0-64 0,4-3-64 16,0 0 56-16,0-3-64 16,8-7-8-16,0-6-328 0,4-6-512 15,8-10-905-15,4-6-1039 16,0-9-1921-16</inkml:trace>
  <inkml:trace contextRef="#ctx0" brushRef="#br0" timeOffset="78367.14">5605 11703 3424 0,'0'0'6690'0,"0"0"-5042"0,0 0-464 16,0 0-112-16,0 0-207 0,0 0-489 16,0 0-360-16,120-54-16 15,-60 44 0 1,0 4 0-16,-4 3-48 16,-13-1 40-16,-11 4-912 15,-12 0-753 1,-12 0-159-16,-16 7-769 0,-12 9 881 15,-12-7-553-15</inkml:trace>
  <inkml:trace contextRef="#ctx0" brushRef="#br0" timeOffset="78567.73">5549 11820 6465 0,'0'0'2840'0,"0"0"-1447"0,0 0-337 31,0 0-32-31,0 0-464 16,0 0-128-16,0 0-176 16,116-3-7-16,-64 0 15 0,3-3-136 15,-6 2-128-15,-10 4-160 0,-15 0-1777 0,-7 10-2040 16,-17-1-1424-16</inkml:trace>
  <inkml:trace contextRef="#ctx0" brushRef="#br0" timeOffset="78783.85">5310 12078 5801 0,'0'0'1976'0,"0"0"-1424"16,0 0 224-16,0 0 457 15,0 12-113-15,13-5 24 0,2-1 232 0,13-3-223 16,13 3-377-16,10-6-24 31,9 0-376-31,3 0-152 0,5 0-224 16,-8 0-272-16,3-6-1368 15,-11-3-2345-15,-20-4-2208 0</inkml:trace>
  <inkml:trace contextRef="#ctx0" brushRef="#br0" timeOffset="79069.02">6075 11954 6585 0,'0'0'6585'15,"0"0"-5256"-15,0 0-865 16,0 0 104-16,0 0 88 0,0 0-416 15,0 0-168-15,0 0 376 0,-4 63-96 32,-3-34-184-32,-1-1-48 15,-1 1-72 1,-2 0-48-16,3-1-712 16,-1 13-1096-16,5-9-2761 0,4-7-3921 0</inkml:trace>
  <inkml:trace contextRef="#ctx0" brushRef="#br0" timeOffset="80287.58">6287 11446 5169 0,'0'0'1952'15,"0"0"-400"1,0 0 129-16,0 0 183 16,0 0-208-16,0 0-559 0,0 0-321 15,-4-10-88-15,4 10-72 31,0 0-200-31,0 0-224 0,0 0-192 16,0 0-48-16,7 12-192 16,14 11 88-16,3 9 152 0,8 12 80 0,3 7 24 15,1 9-56-15,-4-3-48 0,-8 4 120 32,-9-1-112-32,-2-3 0 15,-13 4 0-15,0 2 80 0,-20-2-8 16,-12 5 24-16,-8-6-56 15,-8-2 72-15,-3-8-72 0,-1-5-48 0,-4-11-72 16,0-4-704 0,16-15-1328-1,9-8-3185-15</inkml:trace>
  <inkml:trace contextRef="#ctx0" brushRef="#br0" timeOffset="81023.97">6924 11884 7281 0,'0'0'4161'15,"0"0"-2825"-15,0 0 73 16,0 0 231-16,0 0-296 0,0 0-496 31,0 0-456-31,0 3-144 0,0-3-47 16,8 0-33-16,12 0-24 16,16 0 56-1,7-3-72-15,6-1 0 16,3-2-120-16,-9 0-8 0,1 3-688 15,-13-4-577 1,-6 4-695 0,-22 3-1153-16,-3 0-2392 0,-3 3-408 15</inkml:trace>
  <inkml:trace contextRef="#ctx0" brushRef="#br0" timeOffset="81224.67">6801 12097 5329 0,'0'0'2120'0,"0"0"-1120"16,0 0 609-16,0 0 687 0,0 0-359 0,0 0-529 0,0 0-328 31,131-7-376-31,-71 1-304 16,7 0-232-16,-3-4-96 0,-4 7-72 15,4-7-1504-15,-16 1-2937 16,-16-1-4777-16</inkml:trace>
  <inkml:trace contextRef="#ctx0" brushRef="#br0" timeOffset="87316.18">6904 11896 912 0,'0'0'4785'0,"0"0"-3633"0,0 0-656 31,0 0 72-31,0 0 224 16,0 0-135-16,0 0-329 0,0 0-192 15,0 0-80-15,0 0 40 16,0 0 136-16,0 0 0 0,0 0 24 16,0 0 160-16,4 0 72 15,-4 0 0 1,9 0-120-16,-5 0-112 0,7 0-8 15,9 0-8-15,5 0 136 16,6 0 24-16,9 0 33 16,3 0-41-16,-2 0-152 0,2 0-184 0,-7 0 16 31,-8 0-72-31,-4 4-280 0,-12-4-1177 16,-9 0-2912-16</inkml:trace>
  <inkml:trace contextRef="#ctx0" brushRef="#br0" timeOffset="131705.87">6266 12043 5297 0,'0'0'2648'16,"0"0"-1904"-16,0 0-640 15,0 0-96-15,0 0 88 0,0 0 136 16,-11 3-160 0,-5 6 137-16,0 4 87 0,0-3 136 15,-8 2 80-15,0-2-192 0,-4-4-120 16,4 3 112-16,1-5-216 16,3-4 8-16,-1 0-48 0,10 0 120 31,-2 0 24-31,6-13-120 15,3-6-72 1,4-3 48-16,0-4-56 16,11-5-128-16,10-4 24 0,7 3 32 15,-4 0 72-15,4 7 0 0,0 9-112 16,-5 6 104 0,1 4-104-16,-4 6 32 15,-4 0-8-15,0 0 8 16,-4 0 32-16,0 13-88 0,-4 0 0 15,-4 2 136-15,0 4-96 16,-4 10 96-16,0 3-8 0,0 3 8 31,-16 0 0-31,0 6 56 0,-8-3-8 16,-4 0 128-16,-4 0-120 16,-4-3 72-16,4-3 32 0,-3-4 8 0,-1-6-16 15,4-5-64-15,4-5 16 0,0-6 88 31,8-2-184-31,4-4 96 16,0 0 40-16,8-7-144 16,1-8 0-16,7-5-152 0,0 1 56 15,0-3 48 1,3 6-32-16,9 0-16 16,8 7-8-16,1 0-8 15,2 9 40-15,1-4-8 16,4 4-24-16,0 0 104 15,-4 6-96-15,-5 10 8 16,-2 3 80-16,-2 1 0 0,-6-1 8 31,-2 3 0-31,-3-3 8 0,-4 0 8 16,0-3-8-16,0-3-16 0,0-1-72 16,0 4-768-16,-4-7-913 15,1-2-2432-15</inkml:trace>
  <inkml:trace contextRef="#ctx0" brushRef="#br0" timeOffset="132744.81">4374 13227 7057 0,'0'0'2272'31,"0"0"-991"-31,0 0-177 16,0 0 88-16,0 0 17 0,0 0-225 16,0-26-608-16,0 26-352 15,0 0-24-15,0 0-72 0,0 3 24 16,-4 14-96 0,-3 11 144-16,-10 10 544 15,-3 9-232-15,-3 11-8 0,3 2-80 16,-5 0-48-16,6 1-24 15,3-1-136-15,0 1 32 0,4-8 16 16,0-5-64-16,4-3 0 16,0-4-112-1,0-10 64-15,4-8-72 0,-4-4-88 16,8-7-272-16,-3-2-88 16,-2 0-504-16,5-7-401 0,0-3-471 15,0 0 7-15,0-10 433 16,0-9-64-16,0-6-3353 0</inkml:trace>
  <inkml:trace contextRef="#ctx0" brushRef="#br0" timeOffset="133060.46">4279 13138 4240 0,'0'0'1017'0,"0"0"-713"15,0 0-120-15,71-73 552 16,-39 57 320-16,8 3-224 0,4 4 217 16,4 5 143-16,-4 4-272 15,-5 0-608 1,-11 7-296 0,-4 9-16-16,-12 6-104 15,-8 0 96-15,-4 4-24 16,0-1 32-16,-16 3 208 0,-8 1 304 15,-8 3 264-15,-7-4-48 16,-6 1-247-16,-2 0-169 31,-1-1-144-31,-3-6-80 0,10-2-88 16,5-8-440-16,12-2-577 0,13-10-1175 0,7 0-897 16,4 0-3168-16</inkml:trace>
  <inkml:trace contextRef="#ctx0" brushRef="#br0" timeOffset="133576.34">5338 13014 8305 0,'0'0'1897'0,"0"0"-553"0,0 0-40 16,0 0 97-16,0 0-513 0,0 0-440 15,-99-3-256-15,63 22 72 0,-7 6 280 16,-6 7-112-16,1 13-16 31,-3 9-56-31,3 9 72 16,0 13 121-1,4 16-233-15,16 10-96 0,17 2-32 16,11-18-184-16,7-22 40 16,17-20-48-16,12-9-112 0,24 10 40 15,28-1-336-15,24-12-529 16,-1-19-1175 0,-31-13-825-16,-24-13-4296 0</inkml:trace>
  <inkml:trace contextRef="#ctx0" brushRef="#br0" timeOffset="133923.38">5737 13246 6425 0,'0'0'2752'0,"0"0"-1359"0,0 0-537 16,0 0 432-16,0 0-88 15,0 0-655-15,0 0-545 0,0 0-112 16,-4 29 112-16,-17 5 328 16,2 11-32-1,-5 9 136 1,-4 0-112-16,0 3-16 0,4 0-64 0,1-6-128 15,3-3-32-15,4-11-80 16,4-5-344-16,4-10-344 0,8-12-1441 16,0-10-2152-16,8 0-224 0</inkml:trace>
  <inkml:trace contextRef="#ctx0" brushRef="#br0" timeOffset="134362.16">5737 13233 7313 0,'0'0'3305'0,"0"0"-2161"16,0 0-472-16,0 0 128 0,0 0-240 16,0 0-183-16,0 0-377 15,104-41 0 1,-44 31 0-16,-1 1 16 15,-4 2-16-15,-6 1 0 0,-10 6-112 16,-11 0-769-16,-7 0-487 0,-18 0-504 16,-3 9 111-16,-3 4 529 0,-22 3 216 15,-10 3-457-15,-6 4 81 32,-6 2 896-32,-9-3 496 0,-4 3 8 15,0 1 616-15,-3-4 0 16,7 0 385-16,5-3 71 15,10-3 8-15,9 0-96 16,13-6-264-16,6-4-224 0,13 0-87 31,0-3-337-31,17 1-80 16,15-4 384-16,27 0 344 0,1 0-192 16,15-4-408-16,-2-2-32 15,-18-3-16-15,1 9-80 0,-21 0-968 16,-10 0-1761-16,-18 9-2192 0</inkml:trace>
  <inkml:trace contextRef="#ctx0" brushRef="#br0" timeOffset="134578.29">5351 13757 72 0,'0'0'6281'0,"0"0"-4697"15,0 0-488-15,0 0-39 16,0 0 167-16,0 0 264 16,63 66-127-16,-15-56-449 0,24-10-104 15,20 0-64-15,15-12-352 16,-3-4-128-16,-25-3-264 0,-3-10-1344 16,-28 7-2721-16,-9-1-5153 0</inkml:trace>
  <inkml:trace contextRef="#ctx0" brushRef="#br0" timeOffset="136113.23">6350 13532 3936 0,'0'0'2913'0,"0"0"-1089"15,0 0-511-15,0 0-49 32,0 0 32-32,0 0-456 15,0 0-520-15,4-7-160 0,-15 26 41 16,-6 7 303-16,2 5-112 0,-6 1-96 0,2 0-64 15,7-7-232-15,4-3-48 0,4-2 40 32,4-11-152-32,0-3 112 15,8-2 40-15,8-4-120 0,16 0 120 16,4-4-112-16,3-11-264 16,-3-1 232-1,-8 3 136-15,-12 0 16 16,-4 7 8-1,-8 6 0-15,-4 0 344 16,0 0-120-16,0 13-216 16,-16 9 336-16,4 13 272 0,-7 3-200 15,-2 10-200-15,-3-1 48 0,0 1 72 16,5-1-200-16,-2-6-144 0,6-2 120 31,2-11-120-31,6 1-624 16,3-10-280-16,4-13-944 0,0-6-1289 15,11 0-1720-15</inkml:trace>
  <inkml:trace contextRef="#ctx0" brushRef="#br0" timeOffset="136767.62">6681 13157 6753 0,'0'0'2921'16,"0"0"-1417"-16,0 0-624 15,0 0-96-15,0 0-96 16,0 0-576-16,0 0 8 16,28 35 169-1,-4-6 735-15,8 12 88 16,4 9-56-16,0 4-504 16,-1 20-184-16,-7-8-192 0,-11 7-56 31,-10 10 24-31,-7-16-136 15,0 2-8-15,-24 1-96 0,-8-19-280 0,-31 12-984 16,7-15-1296-16,4-13-3906 0</inkml:trace>
  <inkml:trace contextRef="#ctx0" brushRef="#br0" timeOffset="137716.72">4215 15227 8145 0,'0'0'4041'15,"0"0"-2561"-15,0 0-575 16,0 0-25 0,-8-13-64-16,8 13-312 15,0 6-448-15,-5 11-48 16,2 14-8-1,-5 10 344-15,0 11-112 0,-4 5-8 16,4 6-48-16,-4 4-88 16,0 0 88-16,0-1-176 0,5-6 8 15,-6-3 0-15,5-12-8 0,4-4-8 32,-3-16-528-32,7-2-568 0,-4-11-736 15,-1-5-1169-15,5-7-2144 0</inkml:trace>
  <inkml:trace contextRef="#ctx0" brushRef="#br0" timeOffset="138033.21">4271 15224 5633 0,'0'0'1824'0,"0"0"-600"31,0 0-888-31,88-76 97 0,-56 60 767 16,-1 6-272 0,1 7-400-16,0 3-248 15,-9 0-64-15,1 16 40 16,-7 6-192-16,-9 13-64 0,-8 6 104 16,0 4 8-1,-25 6 136-15,-6-1 64 0,-17 4 49 16,-4-6 183-16,-4-3-136 15,-4-8-152-15,4-2-24 16,9-6-224-16,11-10-8 0,24-9-896 16,12-4-2993-16,4-6-2481 0</inkml:trace>
  <inkml:trace contextRef="#ctx0" brushRef="#br0" timeOffset="138356.15">5218 15192 6769 0,'0'0'2945'16,"0"0"-1865"-16,0 0-768 16,0 0 656-16,0 0 448 0,0 0-687 15,-86 0-401-15,34 28 264 16,-8 11 328-16,-4 11 16 15,4 8-344-15,0 2-72 16,12 7-40-16,12 2-135 16,13-2-57-16,15 3-224 0,8-3-56 15,24 3-16-15,15-4-160 32,17-8-8-32,4-11-497 0,28-18-39 15,-17-14-1184-15,-11-15-3345 0</inkml:trace>
  <inkml:trace contextRef="#ctx0" brushRef="#br0" timeOffset="138876.53">5626 15202 7937 0,'0'0'3945'15,"0"0"-2689"-15,0 0-287 16,0 0-113-16,0 0-272 16,0 0-392-1,0 0-184-15,-17 92 488 16,2-38-32-16,-2 9-128 16,2 7-88-16,-1-3-136 0,-5-4-112 15,6-2 152-15,-5-4-152 31,4-10-576-31,0-8-504 0,8-14-488 0,4-9-1569 16,4-10-2800-16</inkml:trace>
  <inkml:trace contextRef="#ctx0" brushRef="#br0" timeOffset="139161.76">5633 15338 9538 0,'0'0'2728'0,"0"0"-1888"15,0 0-256-15,0 0-39 0,0 0-169 16,0 0-352 0,0 0-24-16,120-31 0 0,-60 24 16 15,0 4-16-15,-4 0 0 16,-9-1 0-16,-8 1-48 0,-7 3-985 15,-15 0-1063-15,-13 0-601 0,-8 20-71 32,-20-5 471-32,-8 1-495 0</inkml:trace>
  <inkml:trace contextRef="#ctx0" brushRef="#br0" timeOffset="139340.1">5470 15643 4176 0,'0'0'1225'0,"0"0"-361"32,0 0-392-32,0 0 696 0,0 0 128 15,100 7-319-15,-44-7-465 16,4 0-328-16,7 0-136 31,-3-7 40-31,-8 7-88 0,-9 0-576 0,-15 0-2097 16,-12 0-3768-16</inkml:trace>
  <inkml:trace contextRef="#ctx0" brushRef="#br0" timeOffset="139562.44">5319 15961 7881 0,'0'0'2233'0,"0"0"-1385"15,0 0-56 1,0 0-216-16,0 0 216 16,0 0 169-16,107 44-369 0,-35-41-272 15,0-3-184-15,3 0-136 16,-3 0-160-16,0-13-1081 0,-16 1-1879 16,-13 2-2850-16</inkml:trace>
  <inkml:trace contextRef="#ctx0" brushRef="#br0" timeOffset="139994.44">6346 15763 10778 0,'0'0'3841'0,"0"0"-3361"0,0 0-104 0,-99 29 416 15,59 3 48-15,-4 12-288 16,5 7-112-16,7 3-368 0,4 0-64 16,11-3-8-16,10-3-128 0,7-13-248 15,0-7-184-15,7-9-64 31,14-6 168-31,3-10-80 0,0-3-440 16,3 0 439-16,1-13 409 16,-8-6 128-16,-4 0 72 0,-8 0 161 15,-4 0 551-15,-4 10 304 0,-16 2-280 16,-11 7-472 0,-18 0-256-1,2 7-80-15,-5 5-80 16,0 4-936-16,20 0-2041 15,8-6-5417-15</inkml:trace>
  <inkml:trace contextRef="#ctx0" brushRef="#br0" timeOffset="140596.1">6526 15297 7785 0,'0'0'3273'0,"0"0"-1441"16,0 0-864-16,0 0-191 16,0 0 15-16,0 0-160 0,0 0-544 31,0 0 160-31,88 54 288 15,-49-13-64 1,10 22-144-16,-2 20-136 0,-19 22-80 16,-8 9 72-16,-20 1-128 15,-13-7-40-15,-10-26 80 16,-1-18 16-16,0-17-64 0,0-12-48 16,-4 7-296-1,-19 5-584-15,2-6-1264 0,6-16-4026 16</inkml:trace>
  <inkml:trace contextRef="#ctx0" brushRef="#br0" timeOffset="141398.44">7406 13525 8089 0,'0'0'2409'0,"0"0"-1257"0,0 0-328 16,0 0 288-16,0 0-239 15,0 0-425-15,0 0-336 16,9 0 112-16,10 0-152 0,9 0 56 16,12-3 24-16,11 0-80 15,2-4-24-15,-1 1-48 16,-9 3-456-16,-7-3-384 0,-16 6-713 15,-24 0-1223 1,-16 12-1513 0,-16 1 2504-1</inkml:trace>
  <inkml:trace contextRef="#ctx0" brushRef="#br0" timeOffset="141599.07">7370 13760 6345 0,'0'0'1880'0,"0"0"-1208"16,0 0 313-16,0 0 711 0,0 0-56 15,88 0-551-15,-40 0-633 16,8-3-280 0,-5 0-96-16,-6 3-80 0,-10-3-712 0,-7-1-1609 15,-12 4-1736-15,-12-3-1896 0</inkml:trace>
  <inkml:trace contextRef="#ctx0" brushRef="#br0" timeOffset="142363.25">7443 15929 8209 0,'0'0'3017'0,"0"0"-1985"16,0 0-616-16,0 0 576 0,0 0 193 16,0 0-273-16,0 0-400 15,63 0-240-15,-31-7-24 16,0 4-144-16,0 0-104 16,3-4 0-16,-7 4-168 0,0 3-800 15,-8-3-688-15,0 3-977 0,-7 0-1672 16,-13 0-2328-16</inkml:trace>
  <inkml:trace contextRef="#ctx0" brushRef="#br0" timeOffset="142570.26">7387 16113 96 0,'0'0'10906'16,"0"0"-8474"-16,0 0-1367 15,0 0-433-15,0 0 128 0,0 0-136 16,0 0-264-16,0 0 200 16,127 3-232-16,-71-3-200 0,4 0-128 15,11-7-424-15,-15-2-1552 32,-16-4-3617-32</inkml:trace>
  <inkml:trace contextRef="#ctx0" brushRef="#br0" timeOffset="145674.01">8861 11849 6513 0,'0'0'2592'0,"0"0"-1919"16,0 0-513-16,0 0 64 15,0 0 552-15,0 0-32 16,0 0-416-16,0 0-144 16,0 0 256-16,0 0-80 0,0-6-288 15,8 2 0-15,3-2-64 32,2-1 0-32,6 1-8 15,1 0 0-15,4 0 24 16,1 2-24-16,3 1-64 0,-5 3 56 15,1 0-32-15,0 3-32 16,-9 10-32-16,2 3-32 0,-13 3 128 16,-4 7-144-16,0 5 72 15,-17 1 80 1,-15 6 0-16,-7 3 0 16,-8-3 48-16,-6 4-40 0,1-7 64 15,9-7-72-15,7-2-120 0,8-11 112 16,16-5-80-1,4-7-136 1,8-3 224-16,0-3 128 0,20-16-128 16,12-10-408-1,15-9 16-15,22-16 168 16,18-19-320-16,-3 7-360 0,-8 2 175 16,-17 16 593-16,-19 17 128 31,-4 2 8-31,-4 7 0 0,-17 6 176 15,-2 10 329-15,-9 2 375 16,-4 1-264-16,0 3-320 0,0 0-40 0,0 0-256 16,-17 7 8-16,-2 6 0 0,-9 2 0 15,-4 7 96-15,-7 4 104 16,2 2 16 0,-3 4 104-16,8 3-40 15,4 0-80-15,4 3 8 16,9-3-160-16,11-3 0 0,4-1 0 15,0-2-56-15,8-4 48 16,12-2-48-16,12-7 0 0,7-4 0 16,1-9 8-1,8-3 48-15,-8 0 0 16,-8-6-56-16,-4-7 128 16,-8-2-120-16,-9 2 112 15,-3 0 57-15,-8 1-49 31,5 2 224-31,-5 7-72 0,0-1-224 16,0 4-56-16,0 0-632 16,0 0-681-16,-9 7-1191 15,2 3 71-15,-1-1-4328 0</inkml:trace>
  <inkml:trace contextRef="#ctx0" brushRef="#br0" timeOffset="147769.53">9076 13373 3512 0,'0'0'4801'0,"0"0"-3224"16,0 0-801-16,0 0-368 0,0 0 104 0,8-35-128 16,3 35-96-16,10 0-160 0,-1 0-128 15,8 3 0-15,-5 10 0 31,1 2-8-31,-4 5 8 16,-4-1 0-16,-4 6 0 0,-8 0-40 31,-4 7 40-31,-12 0 0 16,-20 6 8-16,-12 0 168 0,-8-3 112 16,-4 0-128-1,1-6-64-15,11-7 40 16,12-3-128-16,8-10 40 0,12-2-48 15,12-7-48-15,0 0-96 16,12-3-96-16,16-13-136 0,16-10-432 0,12-8-264 16,8-8 96-16,4-2-489 31,-1-4-215-31,-7 0 896 0,-4 10 784 16,-17 10 56-16,-3 2 664 15,-19 14 192-15,-2 5 184 16,-11 4 113-16,-4 3-145 0,-8 0-136 0,-16 3-360 0,-12 13-232 31,-7 7 448-31,-5 8-96 16,0 7-47-16,8 4-161 0,8 2-216 15,9 3-88-15,6 1-112 16,17-3-56-16,4-4 72 0,20-3-80 31,16-10-8-15,1-2 0-16,10-10-104 15,-3-10 104-15,-5-6-120 0,-7 0 72 16,-8-9 56-16,-12-1 16 16,-4-2 168-16,-8 2 320 15,0 3 224-15,-4 1 64 0,0 0-344 0,0 6-168 32,0 0-16-32,0 0-264 0,0 0-16 15,0 0-72-15,0 0-80 16,0 0-24-16,0 0-256 15,0 0-392-15,-16 10-376 0,0-1-1017 16,-3-3-3168-16</inkml:trace>
  <inkml:trace contextRef="#ctx0" brushRef="#br0" timeOffset="149193.16">9175 15779 2984 0,'0'0'7354'31,"0"0"-5474"-31,0 0-1392 0,0 0-232 15,0 0 120-15,0 0-144 16,0 0-152-16,96-41-80 16,-72 41-8-16,4 6-8 0,-5 7 16 0,1 3-56 15,-11 0 48 1,-2 3-96-16,-11 3 104 16,0 7 16-16,-11-1 208 0,-17 4 321 15,-4 3 39-15,-8 0-104 16,-4 0 8-16,5-3-336 0,3-4 80 15,8-8-80-15,8-5-152 32,8-8 0-17,7-1-72-15,5-6-472 16,0 0-288-16,24 0-233 0,8-19 465 16,16-7-120-16,5-5-328 15,5-7 56-15,2-4-113 0,-4 1 321 0,-8 6 552 31,-4 3 232-31,-8 7 0 16,-12 6 168-16,-8 0 80 0,-8 9 248 16,-4-2 145-16,-4 2 431 15,0 4 8-15,0 0-120 0,-8-1-136 16,0 4-391-16,-4 3-305 16,4 0 296-1,-5 0-120-15,2 10-32 16,-5 8 184-1,0 8-16-15,-4 6 8 0,4 3-248 16,0-1 48-16,4 8 0 0,1-7-104 16,-2 0-64-16,9-3-72 31,4-7 8-31,0-3-16 16,0-3-48-16,17-3-104 0,2-7 64 15,5-2-240-15,8-7 8 0,-4 0 72 16,4 0 40-16,-4 0 80 0,-8 0-32 15,-8-7 160 1,-1 4 24-16,-11 0-24 16,0 3-56-16,0 0 56 15,0 0 176-15,0 0-176 0,0 0-16 16,0 0-408-16,0-6-544 0,0-1-1161 16,0 1-2656-16</inkml:trace>
  <inkml:trace contextRef="#ctx0" brushRef="#br0" timeOffset="151746.31">14777 11906 1608 0,'0'0'4529'15,"0"0"-3313"-15,0 0 24 16,0 0 169-1,0 0 191-15,0 0 40 0,8-41 1 16,-8 37-449-16,0 4-216 0,0 0-280 16,0 0-208-16,0 0-128 31,0 0-360-31,0 4-8 0,0 15-192 16,0 9 200-16,0 14 32 15,-4 5 16-15,4 10-48 0,0 4 88 0,0-1-88 16,0 4 0-16,4-4 8 0,4 0 8 15,1-6 32-15,-6-3-48 16,1-4 0 0,-4-5-40-16,0-4 48 15,0-6-16-15,0-7 8 32,0-3-200-32,-4-9-24 0,1-3-344 15,3-4-288-15,0-6-368 0,-5 0-240 16,1-16 159-16,4-6-1031 15,-4-10-5266 1</inkml:trace>
  <inkml:trace contextRef="#ctx0" brushRef="#br0" timeOffset="152178.56">14885 11830 3592 0,'0'0'1249'0,"0"0"-209"15,0 0-488 1,0 0-264-16,0 0 440 16,0 0 40-16,12-73-384 15,-4 63-192-15,3 7-192 16,10-4 0-16,-1 5 0 0,12 2 56 15,3 0 280 1,9 0 25-16,8 0-121 0,0 9 144 16,-5 4-16-16,-7 3-88 15,-12 6-144-15,-8 0-88 16,-16 7 120-16,-4 3-24 0,-12 2-16 16,-19 1 232-16,-10 0 64 0,-10 0 136 15,-5-6-40 16,-8-7-144-31,-3 0-120 16,3-9-151-16,4-4-25 16,12-6-80-16,8-3-72 0,9-6-625 15,14-6-599-15,17-7-1449 0</inkml:trace>
  <inkml:trace contextRef="#ctx0" brushRef="#br0" timeOffset="152686.34">15981 11715 5641 0,'0'0'2368'0,"0"0"-1056"16,0 0-527-16,0 0-217 0,0 0-88 16,-84-22 120-16,44 22 40 0,-8 16-112 31,1 10 112-31,2 6 57 16,-2 9-97-16,6 6-248 15,6 23-192 1,7 19 120-16,16 12-168 0,12-5-64 15,8-20 40-15,16-22-88 16,8-13 8 0,7 0-8-1,21 7-56-15,4 0-16 0,4-13-280 0,12-20-440 16,-21-8-1417-16,-14-7-2736 16</inkml:trace>
  <inkml:trace contextRef="#ctx0" brushRef="#br0" timeOffset="153851.57">16312 11855 6513 0,'0'0'1712'0,"0"0"-183"0,0 0-273 16,0 0 464-16,0 0-167 0,0 0-505 31,0-25-632-31,0 25-416 0,0 6 0 15,0 10-320-15,-13 10 320 16,-2 11 152-16,-2 11-8 0,2 3-40 16,2 3-24-16,6 3-80 15,3-3 72-15,4-10-72 32,0-2-8-32,0-10 0 15,0-7-536-15,0-3-544 0,0-6-193 16,0-10-943-16,0-3-785 15,0-3-2752-15</inkml:trace>
  <inkml:trace contextRef="#ctx0" brushRef="#br0" timeOffset="154152.37">16267 11906 5209 0,'0'0'2936'16,"0"0"-1223"-16,0 0-313 16,0 0-576-16,0 0-248 15,0 0-392-15,60-35-176 0,-20 32 120 16,0 3-80-16,4 0 144 31,0 0-48-31,-4 0-88 16,-9 0 32-16,-7 0-88 0,-8 0-64 15,-8 0-136-15,-4 3-944 16,-4 4-864-16,-8 5-257 16,-8-2-95-16,-4 2-1777 0</inkml:trace>
  <inkml:trace contextRef="#ctx0" brushRef="#br0" timeOffset="154352.87">16224 12141 360 0,'0'0'2352'16,"0"0"-760"0,0 0 617-16,0 0-73 0,0 0-591 15,95 6-433 1,-47-6-168-16,0 0-248 16,4 0-368-16,-1-3-200 0,-10 3-128 15,-13-3-504-15,-21 3-1624 31,-3 0-2089-31,-4 0-832 0</inkml:trace>
  <inkml:trace contextRef="#ctx0" brushRef="#br0" timeOffset="154591.09">16120 12395 2264 0,'0'0'1480'0,"0"0"-295"15,0 0 31 1,0 0 112-16,0 0 256 0,0 0 129 16,0 0-617-1,119 44-632 1,-71-37 256-16,5-4-320 0,-2 3-248 16,-3-6-152-16,-8 0-320 15,-9 0-1496-15,-10-6-2249 0,-14-7-3335 16</inkml:trace>
  <inkml:trace contextRef="#ctx0" brushRef="#br0" timeOffset="154854.07">16809 12315 9233 0,'0'0'3881'15,"0"0"-3081"-15,0 0-559 16,0 0-161-16,0 0 56 0,0 0-120 16,0 0 56-16,4 51 312 31,-4-22-200-15,0-1-136-16,0 4 104 0,0 0-152 15,0 0-56-15,-4-1-456 0,-3-5-801 16,-6 6-1287-16,2-13-145 15,7-3-3672-15</inkml:trace>
  <inkml:trace contextRef="#ctx0" brushRef="#br0" timeOffset="155292.79">16973 11757 4929 0,'0'0'2936'16,"0"0"-1063"-16,0 0-377 15,0 0-168-15,0 0-352 16,0 0-463-16,0 0-441 0,84 10-64 16,-49 15 208-16,5 9 8 15,-5 11 80-15,2 6 24 0,-5 6-104 16,-4 3-8-16,-13 1-208 15,-7-1-8 1,-8 1 0-16,-8-4-272 0,-16-3-368 16,-36 25-801-16,13-12-799 15,-5-13-1985-15</inkml:trace>
  <inkml:trace contextRef="#ctx0" brushRef="#br0" timeOffset="156088.59">14873 13544 40 0,'0'0'4304'15,"0"0"-2255"1,0 0-633 0,0 0 112-16,0 0 585 0,0 0-489 0,0 0-631 15,0 0-169-15,-4-10-160 16,4 10-144-16,0 0-224 0,0 10-296 16,0 12 0-16,-4 26 280 31,-12 25 128-31,4 6-88 15,0-2-152-15,0-8-96 16,4-15-16-16,0 7-48 0,0 2-8 16,8-2-16-16,0-14-264 15,0-5-360 1,0-11-24-16,0-5-672 16,0-11-257-16,8-15-647 15,0 0-441-15,0 0-1720 0</inkml:trace>
  <inkml:trace contextRef="#ctx0" brushRef="#br0" timeOffset="156395.96">14865 13373 6833 0,'0'0'2024'16,"0"0"-1119"-16,0 0-585 31,0 0 168-31,115-54 120 16,-71 54-40-16,0 0-224 0,4 9-88 15,-4 10-56-15,-9 7-144 16,-7 6-56-16,-11 3 0 0,-13 2-56 0,-4 2 56 0,-17-1 8 31,-10 0 64-31,-13-3 320 16,-4-4 88-16,-8 1 0 0,0-3-95 15,1-7-209-15,6-3-176 16,14 0-256-16,7-9-1345 16,20-4-2568-16</inkml:trace>
  <inkml:trace contextRef="#ctx0" brushRef="#br0" timeOffset="156797.13">15981 13366 7497 0,'0'0'2513'16,"0"0"-1113"-16,0 0-264 0,0 0 152 16,-100-9 17-16,56 21-289 31,-3 11-376-31,-5 12-72 0,3 6-200 16,6 10-192-1,7 9 56-15,8 4-112 16,12 2-48-16,12 1-72 0,4-3 8 15,28-4 56-15,11-9-64 0,14-7-304 16,6-12 176-16,1-13-880 16,16-19-424-1,-17 0-2817-15,-10-16-4769 16</inkml:trace>
  <inkml:trace contextRef="#ctx0" brushRef="#br0" timeOffset="157091.41">16260 13475 8009 0,'0'0'4249'0,"0"0"-2713"0,0 0 9 31,0 0-57-31,0 0-512 15,0 0-688-15,0 0-288 0,0 0-264 16,0 0 264-16,-8 95 0 0,-5-44 16 0,2 5-8 16,-1 2-8-16,-4-1 24 15,-1-3-24 1,2-6-544-16,3-7-248 16,0-12-1336-16,8-11 447 15,0-8-2184-15,4-7-1512 0</inkml:trace>
  <inkml:trace contextRef="#ctx0" brushRef="#br0" timeOffset="157360.91">16220 13443 3896 0,'0'0'5329'15,"0"0"-3224"-15,0 0-441 16,0 0-223-16,-4-16-321 0,4 16-616 16,16 0-440-16,12 0-64 15,11 0-8-15,9 0 8 16,8 0-8-16,-5 0 8 0,-6 0-232 16,-13 0-544-16,-13 0-641 15,-10 3-743-15,-22 7-1937 16,-15-1 2065-16,-4 0-1129 0</inkml:trace>
  <inkml:trace contextRef="#ctx0" brushRef="#br0" timeOffset="157530.25">16179 13564 2968 0,'0'0'1320'0,"0"0"-215"0,0 0 87 15,0 0 208-15,0 0 73 16,0 0 79-1,0 0-368 1,92 34-496-16,-48-31-320 0,0 4-192 0,0-1-176 16,-8 7-8-16,-21 6-1776 0,-15 0-2137 15,0 0-1000-15</inkml:trace>
  <inkml:trace contextRef="#ctx0" brushRef="#br0" timeOffset="157730.72">15829 13979 2896 0,'0'0'1456'16,"0"0"-319"-16,0 0 439 16,0 0 352-16,0 0-143 15,124 42-609 1,-76-40-408-16,11 2-184 31,-3-4 88-31,0 0-223 0,0 0-265 0,-9 0-184 16,5-9-785-16,-12-1-3047 15,-12 0-3618-15</inkml:trace>
  <inkml:trace contextRef="#ctx0" brushRef="#br0" timeOffset="158434.97">16670 13821 6617 0,'0'0'3257'32,"0"0"-1761"-32,0 0-432 15,0 0 152-15,0 0 73 16,0 0-657-16,0 0-424 0,87-57-32 16,-55 57-104-16,0 0-72 15,-8 6 24-15,-4 10-24 0,-8-1-8 16,-8 5-48-16,-4-1-32 15,0-1 88-15,-12 1-48 16,-8 1 48-16,0-5 104 0,0 2-56 16,0-5-24-16,9 4-24 15,-2-3 0-15,9 3 0 0,4-4-184 32,0 4-72-32,9 3 184 15,6 0-104-15,9 0 56 16,-8 0 64-16,0-3-48 15,-8 0 104-15,-8 0-128 0,0-3 88 16,-8 2 40-16,-20-2 48 16,-3-3 152-1,-14-1 96-15,-6-2-192 16,-1-7-104-16,-4-4-608 0,9-14-785 16,15-5-2968-16</inkml:trace>
  <inkml:trace contextRef="#ctx0" brushRef="#br0" timeOffset="158905.01">17167 13328 9402 0,'0'0'2672'16,"0"0"-1184"0,0 0-519-16,0 0 255 15,0 0-656-15,0 0-520 16,0 0 208-16,129 86 80 16,-74-38 40-16,5 9-104 15,-1 16-64-15,-10 19-16 0,-21-12-144 31,-21-4-48-31,-10-13 104 16,-33-15-104-16,-24 12-224 16,-36 16 80-16,-19 1-1192 0,7-17-2537 15,25-19-5625-15</inkml:trace>
  <inkml:trace contextRef="#ctx0" brushRef="#br0" timeOffset="159588.56">14833 15189 1040 0,'0'0'9066'0,"0"0"-6370"0,0 0-1119 16,0 0-585-16,0 0-472 0,0 0-224 16,12 29 96-16,-12 5 384 15,0 8-288 1,0 8-184-16,0 4-104 15,-4 3 96-15,-4 1-7 0,5-1-249 32,-6-3-40-32,1-6 0 0,4-4-273 15,4-9 33-15,-4-7-560 16,4-9-632-16,0-9-400 31,0-3-2065-31,0-7-1336 0</inkml:trace>
  <inkml:trace contextRef="#ctx0" brushRef="#br0" timeOffset="159873.67">14953 15078 6305 0,'0'0'2152'16,"0"0"1"-16,32-92-385 0,-9 60-592 15,1 7-439 1,4 9-353-16,8 6-256 15,3 7-24 1,10 3-104 0,-6 9 0-16,-2 17 40 0,-10 2-40 15,-15 7-112-15,-16 4-368 16,0 2 168-16,-28-3 255 0,-8 0 57 0,-11 0 201 16,-9-3 199-16,0-3-56 31,0-4-80-31,5-2-264 0,7-4-8 15,12-3-1465-15,16-10-3240 0</inkml:trace>
  <inkml:trace contextRef="#ctx0" brushRef="#br0" timeOffset="160158.84">16112 14852 10842 0,'0'0'2848'15,"0"0"-1863"-15,0 0-305 0,-111-25 592 16,63 35-416-16,-4 18-480 0,0 20-48 16,8 5-80-16,5 11-152 0,14 0-8 15,5 3-88-15,20-1 0 31,0-3-344-31,24 1-208 0,28 0-40 16,0-10-320-16,16-13 640 16,24-13-1056-16,-29-21-1169 0,-3-7-8265 0</inkml:trace>
  <inkml:trace contextRef="#ctx0" brushRef="#br0" timeOffset="160443.94">16331 15068 3344 0,'0'0'6258'0,"0"0"-3690"15,0 0-1240-15,0 0-255 0,0 0-49 0,0 0-376 16,0 0-496-16,4 35-152 31,-4 0 408-31,-8 6-8 16,-4 13-224-16,0-3 24 0,-4 0-192 31,4-3-8-31,0-4-392 0,5-6-912 16,3-9-969-16,0-10-1992 15,4-10-2528-15</inkml:trace>
  <inkml:trace contextRef="#ctx0" brushRef="#br0" timeOffset="160691.31">16447 14907 5337 0,'0'0'6161'0,"0"0"-4969"0,0 0-688 15,0 0 288-15,0 0 9 0,0 0-513 0,0 0-120 32,108-4-168-32,-53 4 0 15,-3 0 64-15,4 0-64 0,-13 4-696 16,-2-2-1377-16,-14 2-1055 16,-15-1-2146-16</inkml:trace>
  <inkml:trace contextRef="#ctx0" brushRef="#br0" timeOffset="160876.18">16490 15024 288 0,'0'0'3080'0,"0"0"-1151"15,0 0-121-15,0 0-600 16,0 0-312-16,0 0-39 0,-11 25 199 16,42-22 232-1,14-3-648-15,2 0-440 0,1 0-200 16,0 0-16-16,-4 3-1192 15,-12 4-1112-15,-13-1-945 0</inkml:trace>
  <inkml:trace contextRef="#ctx0" brushRef="#br0" timeOffset="161076.65">16224 15414 2896 0,'0'0'4481'0,"0"0"-3065"32,0 0-71-32,88 23 239 0,-41-17 72 0,13 1-791 15,3-7-489-15,5 0-192 16,4 0-176-16,-4 0 72 16,12 0-80-16,-21 0-784 0,-15-7-4794 15</inkml:trace>
  <inkml:trace contextRef="#ctx0" brushRef="#br0" timeOffset="162553.74">17236 15249 3392 0,'0'0'6970'15,"0"0"-4970"-15,0 0-568 0,0 0 185 16,0 0-249-1,0 0-744-15,-41-6-456 16,22 22 16 0,-1 3 104-16,4 3-160 0,8 4-128 0,0 2 152 15,8 4-152-15,0-4 0 16,16 1 0-16,4 3-8 0,8-7 8 31,-4 4-80-31,-4-4-168 16,-4-6 120-16,-9 0-160 0,-7-3-16 0,0 0 112 15,-7-3 8-15,-14-4 176 16,-11-3-296-16,-7-2-552 0,-13-10-945 16,8-11-2207 15,9-8-985-31</inkml:trace>
  <inkml:trace contextRef="#ctx0" brushRef="#br0" timeOffset="162685.25">17236 15205 3088 0,'0'0'6193'16,"0"0"-5120"0,83-16-761-16,-46 10 800 0,-6 6 96 15,-4 0-1056-15,-2 0-152 0,-9 0-3016 16,-8 0-4138 0</inkml:trace>
  <inkml:trace contextRef="#ctx0" brushRef="#br0" timeOffset="163270.34">17614 14903 9762 0,'0'0'2936'0,"0"0"-2016"16,0 0-39-16,0 0 263 0,0 0-416 0,40 22-512 16,-8 14 72-16,8 11 408 31,0 7-224-31,-1 6-240 16,-3 16 0-16,-8 16-112 0,-16 10 1 15,-12-7-25-15,-4-19-16 16,-20-21-80-16,-7-21-48 0,-29 8-577 0,-28-1-687 0,4-9-2809 31,13-16-4705-31</inkml:trace>
  <inkml:trace contextRef="#ctx0" brushRef="#br0" timeOffset="164025.53">17945 12191 1632 0,'0'0'9882'0,"0"0"-7810"16,0 0-1023-16,0 0 7 0,0 0 232 16,0 0-512-16,0 0-544 15,47 0-136-15,13 4-88 16,28 2 32-1,-4 1-40-15,-9 2 0 16,-15-3-472-16,-24 1-1072 0,-16-1-969 0,-8 1-1679 31,-12-1-1090-31</inkml:trace>
  <inkml:trace contextRef="#ctx0" brushRef="#br0" timeOffset="164219.57">17913 12341 3288 0,'0'0'2073'16,"0"0"-1449"-16,0 0 160 0,0 0 592 0,0 0 425 16,0 0-137-1,100 67-296-15,-53-54-360 16,25-4-239-16,0 0-145 16,8-2-400-16,-1-1-224 0,13-6-360 15,-16-3-2577-15,-12-10-5977 0</inkml:trace>
  <inkml:trace contextRef="#ctx0" brushRef="#br0" timeOffset="164845.17">19467 11941 5705 0,'0'0'4921'15,"0"0"-3185"-15,0 0-808 32,0 0-552-32,0 0-248 15,0 0 137-15,0 0 263 0,-84 76-176 16,68-38-184-16,13 0-160 15,3 1-8-15,3-2 0 16,29-5-104-16,4-7 96 0,7-5-80 31,9-11-72-31,-3-9-160 0,-2 0-249 0,-7-19-39 16,-8-9-392-16,-9-4 128 0,-6-6 800 16,-9 3 72-16,-5 6 776 15,-3 10 184-15,0 10 217 16,0 6-593-1,0 3-584-15,-3 0-384 16,3 15 152-16,0 11 136 0,0 12 96 0,0 6 56 16,12 11-48-16,15 14 96 15,10 20-104-15,-9 22 0 16,-17 7 24-16,-11-20-24 16,-11-25-8-1,-22-31-465-15,-7-14 321 0,-7-2-104 31,-13-8 256-31,-3-5 424 0,-1-13 521 16,8-6-33-16,12-19 192 16,16-17-112-16,20-5-296 0,8-14-151 31,52-12-433-31,32-6-112 16,3 9 0-16,-7 16-497 15,-9 26-487-15,-15 21-696 0,-7 7-881 0,-10 0-5696 0</inkml:trace>
  <inkml:trace contextRef="#ctx0" brushRef="#br0" timeOffset="165424.15">18144 13614 10490 0,'0'0'1952'0,"0"0"-1568"16,0 0-128-16,0 0 737 0,0 0-89 16,-8 13-472-1,32-10-280-15,27 3 144 16,30 1 208-16,-1-1-296 15,-5 0-88-15,-15-3-112 0,-25 4-8 16,-10-1-968-16,-5-2-1337 16,-33 5-2112-16,-19-6 1273 0,-11 0-1457 15</inkml:trace>
  <inkml:trace contextRef="#ctx0" brushRef="#br0" timeOffset="165577.47">18084 13760 4913 0,'0'0'2280'0,"0"0"-880"32,0 0 601-32,0 0 23 15,116 26-616-15,-73-20-503 0,6 0-145 16,7 1-248-16,7-1-192 0,1 0-296 16,20 0-24-16,-17 1-2136 15,-11-4-5218-15</inkml:trace>
  <inkml:trace contextRef="#ctx0" brushRef="#br0" timeOffset="166263.62">19547 13471 9097 0,'0'0'2633'0,"0"0"-1441"0,0 0-640 15,0 0-408-15,0 0 104 0,0 0-184 16,0 0 8-16,-17 54 49 15,17-25-121 1,0-1 0-16,17 1 0 0,15-7-121 16,3-3-15-16,5-6-56 15,4-10 48-15,-4-3 144 0,-4-6 0 32,-5-13 0-32,-3-10 128 0,-7 1-72 31,-6-4 112-31,-7 7 401 15,1 2 391-15,-9 7 72 0,0 7-64 16,0 5-416-16,0 4-448 0,0 0-104 16,0 4-272-16,0 18-8 15,0 9 192-15,-4 14 88 16,4 19 0-16,0 22 0 16,7-7-16-16,1-3 16 15,0-13-176-15,-4-12-224 0,-4 6-152 16,0 4-256-16,-20-4-1393 15,-8-16 1585-15,-7-6 616 32,-1-19 32-17,-8-10 448-15,4-6 937 0,0-9-481 16,4-20-24-16,13-6 32 0,6-6-224 16,17-7 49-16,17-2-449 0,34-8-128 15,37-8-192-15,27 8-8 31,-11 17-432-31,-17 16-857 0,-19 22-1207 16,-36 3-2833-16,-12 0-3945 0</inkml:trace>
  <inkml:trace contextRef="#ctx0" brushRef="#br0" timeOffset="166864.65">18801 15233 3040 0,'0'0'10650'16,"0"0"-8913"0,0 0-1385-16,0 0-344 15,0 0 544-15,0 0 200 0,0 0-384 16,132 16-144-16,-68-10-128 16,-4 1-96-16,-4-1-120 0,-1 4-1536 15,-15-4-2849-15,-21 0-2008 0</inkml:trace>
  <inkml:trace contextRef="#ctx0" brushRef="#br0" timeOffset="167049.41">18853 15300 8833 0,'0'0'2945'0,"0"0"-1945"0,0 0-536 16,0 0 545-16,0 0-17 15,0 0-288-15,116 22-328 0,-41-18-224 16,25 5-16-16,24-3-136 16,-1 1-640-16,-27-7-792 15,-25 0-3497-15</inkml:trace>
  <inkml:trace contextRef="#ctx0" brushRef="#br0" timeOffset="167713.81">20260 14801 7921 0,'0'0'5233'16,"0"0"-3952"-16,0 0-1281 15,0 0 104-15,0 0-104 32,-45 77 784-32,26-42-496 0,3 6-200 15,8-6-40-15,8-4-48 16,0-8-152-16,12-4-248 15,12-9-168-15,8-4-153 0,3-6-279 16,10 0 176-16,-6-23 440 31,6-2-104-31,-6-10 432 0,-7-3 56 16,0 6 288-16,-17 10 560 16,-2 9 488-16,-9 7 81 0,0 6-513 15,-4 0-904-15,0 10-176 0,-4 15 48 16,-8 10 128-1,0 6 80 1,-4 7-80-16,7 6-8 0,-2 10 8 16,-1 18 0-16,0 19 48 0,-8 5 24 15,-4-12-72-15,-4-20 0 0,8-24-24 16,-4-12 24-16,5-6 16 31,-5 0-16-31,-1 0 0 0,1-4-224 16,9-15 224-16,-2-10 64 15,6-3 992-15,-5-9 16 16,-4-13-264-16,4-7-191 16,0-9 367-16,9-4-264 0,7-2-304 31,0-10-160-31,27 0-256 0,32-13-136 16,33 0-296-16,40 14-936 15,3 8-721-15,-31 26-2608 16,-32 6-5209-16</inkml:trace>
  <inkml:trace contextRef="#ctx0" brushRef="#br0" timeOffset="179190.07">23817 12208 4592 0,'-4'-4'1793'31,"1"-5"-353"-31,-1 5-128 16,0-2 241-16,4 0-113 0,0 0-184 0,0-1-439 16,0 4-185-16,0-3 56 0,0-4-216 31,4 4-88-31,0-3-128 0,7-4-136 15,2 3-40-15,7 1-80 16,3-1 16-16,9 4-32 31,0 2-16-31,8 4-40 0,0 0 64 0,-4 4-88 16,-8 9 16-16,-4 9-64 16,-13 3-8-16,-11 7 152 15,0 9 0 1,-28 4-8-16,-7 2 8 15,-9 4 8-15,-8-7-8 16,0 1-64-16,5-10-208 0,6-7 272 0,9-5-120 16,13-11 24-16,11-9-168 0,4 1-24 31,4-4 216-31,4-4 72 16,19-8 0-16,13-17-128 15,16-6-192-15,21-16 112 0,26-12-273 16,-7 0-503-16,-13 9 232 15,-12 6 528-15,-26 13 224 16,-5 7 80-16,-12 5 152 0,-13 11 728 16,-11 5-192-16,0 7-367 15,-11 0-249-15,-10 0-104 16,-10 3-40-16,-5 13-16 0,0 7 8 31,4 8-72-31,4 1 64 0,4 6 8 16,9 0 0-1,2 0 0-15,9 0 48 16,4 4 32-16,0-1-16 16,12-3-64-16,12-3 0 0,4-6 0 15,8-7 0-15,3-7-344 16,17-15-1185-16,-7 0-2392 16,-6-9-4304-16</inkml:trace>
  <inkml:trace contextRef="#ctx0" brushRef="#br0" timeOffset="179468.79">24798 12284 9177 0,'0'0'2825'0,"0"0"-1745"0,0 0-344 31,0 0 113-31,80-16-97 0,-48 13-408 16,3 3-232-16,-3 0-48 15,4 0-64-15,-8 0-56 0,0 0-168 16,-4 0-848-16,-9 0-801 16,-15 3-751-16,0 3-1513 15,-7-2 160-15</inkml:trace>
  <inkml:trace contextRef="#ctx0" brushRef="#br0" timeOffset="179675.92">24714 12452 1792 0,'0'0'1848'15,"0"0"-487"-15,0 0-217 0,0 0 368 0,-4 16-8 16,24-13 353-16,12 0-9 0,16-3-920 15,7 4-447-15,21-2-257 32,24-2-176-32,16 0-48 0,-1-2-625 15,-36-8-2327-15,-26-3-4130 0</inkml:trace>
  <inkml:trace contextRef="#ctx0" brushRef="#br0" timeOffset="180593.9">26412 11979 5697 0,'0'0'2208'0,"0"0"-495"16,0 0-673-16,0 0-408 31,0 0-424-31,0 0-208 0,0 0 0 15,0 0 184-15,-100 38 56 16,48-25 136-16,-4-4-48 0,0-2-8 0,1-4-40 16,3-3-32-16,8 0-48 15,8-6-16 1,16-1-16-16,8-3 193 16,12-2 55-16,0-4-216 0,12-3-200 15,12-6-24-15,12-1-88 0,8 1-40 16,7 2 0-16,-2 8 72 15,-2 8 16-15,-3 7-96 32,0 0 152-17,-4 13-120-15,-4 9 23 0,0 10 9 16,-8 9 24-16,-8 7 16 16,-1 3 48-16,-11 6 8 0,-3 0 16 0,-5 0-16 15,-9 0 0-15,-14-3 0 31,-18-6-8-31,-6 0-136 16,-13-13-672-16,-3-4 528 0,-10-12 264 16,10-9-48-16,3-7 64 0,9-3 8 15,10-6 104-15,13-14 48 16,16 2 56-16,12-8-48 16,12-6-16-1,25-3-144-15,18 0-96 0,8-2 88 16,6 11-48-1,-5 4 56-15,-5 12 0 0,-15 7 56 16,-5 3 168-16,-11 16-224 16,0 9-64-16,-7 10 56 31,-6 7 0-31,1 5 8 0,-4 4-8 16,4 0-24-16,4-3 24 15,-4-4-640-15,8-6-584 0,-8-13-1097 0,-4-9-2976 0</inkml:trace>
  <inkml:trace contextRef="#ctx0" brushRef="#br0" timeOffset="181373.74">27081 11925 7297 0,'0'0'2233'0,"0"0"-273"0,0 0-776 32,0 0-176-32,0 0-824 0,0 0-184 15,-12 22-248-15,-4 10 248 16,0 6 48-16,5 3-48 0,2 4 0 15,9-4 32-15,0 4-24 16,12-8-16-16,8-1-176 16,8-11 48-16,4-6 64 15,-1-10 16-15,1-9-56 0,-4-3 112 16,-4-19 0-16,-3-10 0 16,-2-5 0-16,1-8 8 15,-4 1-8-15,0-1 272 0,-4 7 72 31,0 9 153-15,0 7 247-16,-5 9-48 0,2 4-264 16,-1 6-104-16,-8 3-48 15,4 0-280-15,-4 3-320 16,0 12 56-16,0 11 192 0,4 9 72 16,-4 6 0-1,7 10 8-15,2 19 64 0,10 25-72 16,1 29 0-16,8 19 8 15,-12 0-8-15,-7-10-8 16,-9-19-112-16,-4-5-208 0,-17-5-200 16,-7-5 24-16,-3-11-128 31,-5-14-81-31,4-21 1 16,4-14-16-16,4-11 88 0,-4-2 232 15,0-7 240-15,-4-3 168 16,-4-14 256-16,5-2 136 15,-5-18-80-15,4-8-112 0,0-12 144 32,0-10 288-32,4-15-72 0,0-26 0 15,17-16-55-15,11-9 415 0,36 0-264 16,23-1-312-16,21 11-80 16,19-1-200-16,13 10-64 0,7 12-16 15,-3 23-528 1,-5 22-808-1,-31 19-889-15,-24 16-2680 0</inkml:trace>
  <inkml:trace contextRef="#ctx0" brushRef="#br0" timeOffset="195411.64">9634 11484 1272 0,'-4'-10'4393'0,"4"4"-3817"16,0-4-448-16,0 0-24 0,0 5-96 16,0-2 256-16,0 1 176 15,0-1-144 1,0 1-168-16,0 0 0 16,0-1-56-16,0 1 16 15,-4 0-88-15,-5-1-8 0,2 4-48 0,-5-3 56 16,-1-1 0-16,2 1 56 15,-2 3-56-15,-2-3 8 16,-5 2-8 0,4-2 8-1,-4 3-8-15,1 3 0 16,2-4 0-16,-3 4 0 0,5 0-40 16,-6 0 24-16,2 0 16 31,-1 0-16-31,3 4-32 0,2 2 48 15,-5 1 0-15,8-4 0 16,-4 6 0-16,0-3-8 0,-4 4 16 0,5-3-16 16,-6 5 8-16,5-2 0 0,-3 2-16 15,2 1 16-15,2 3-56 16,-2-3 48 0,2 2-256-16,-2-2 56 15,6 3 72-15,-6 3 88 16,2 0 48-16,-5 1-8 0,4 5 8 0,-8 0 0 15,4 1 8 1,1 2-8 0,2-3 0-16,-3 1 0 0,8-4 8 15,1-3-8-15,-2 0-48 16,6 0 48-16,-5-3 0 0,-1 3 0 16,2 0 0-1,-6 0 8-15,-2 0-8 16,3 0 0-16,-4 4 8 0,4-1 72 31,0 0-72-31,-4 3 56 16,4-3-56-16,1 1 8 15,-2-1-8-15,6-3 56 0,3 0-56 16,-1 0 72-16,1-3-72 0,1 0 40 0,-1 0-48 16,3-3 8-1,-3 2 0-15,1 2 16 16,-1 1-16-16,-1-2 72 15,2 3-64-15,3 0 48 0,-4 0-8 16,4 1-48-16,-5 2 48 16,6 0-48-1,-5 0-8 1,4 3 152 0,-4-2-96-16,4 2-48 0,-4 1 16 15,4-1-16-15,-4 3 56 16,4-2-64-16,1 2 0 0,-2 4 64 0,1-3-56 15,-4 9 72-15,4-3-16 32,0 0-64-32,-3 0 24 0,2 0 16 15,-3-7-32-15,4 1 64 16,-3-4-72-16,3 1 8 0,4-1-8 16,-9-3 0-16,9 7 8 15,-4-4-8-15,-4 4 0 31,5-1 8-31,-5 4 0 16,-1 0 56-16,1-1 0 0,1 1 48 16,3-3-40-16,-5-1-72 0,5 1 0 15,0 0 80-15,1-1-80 16,-1 4 48-16,-4 0 56 31,3 2-32-31,-3 1-16 0,1 7 16 0,3-4 193 16,-9 0-41-16,9 3-168 15,1-3-48-15,-1-3 0 0,4-6-8 16,0-7 8-16,0 0-8 0,0-3 0 31,0 0 8-31,0-3 0 16,0 3-8-16,0 0 16 0,0 4-16 16,0-1 8-16,0 0-8 0,-4 3-48 15,0-3 48-15,0 1 16 16,0-1-16-16,4-3 0 15,-4 0 0 1,0-3-8-16,4 0 16 0,0 0-8 16,0 0 56-1,-4 0-56-15,0-1 8 0,4 4-8 16,-4 1 8-16,-4-1 40 16,5-1 16-16,-6 8 104 31,5 0 168-31,-4 2-128 0,4 4-144 15,1-1-48-15,3-2-8 16,0-1 96-16,0 4-96 0,0 0 8 0,0 0 40 16,0 3-32-16,3 0 112 0,1-1-32 31,-4 5-32-31,0-4-64 16,0 3 0-16,0 0 8 0,0 0 72 15,0 0 0-15,0 0-16 16,4 4-24-16,-4-1 104 15,4-3-40-15,-4 7-8 16,4-4-88 0,0 0 144-1,-4 0-64-15,5 1-40 0,-2-1-48 16,1 0 56-16,0 3 24 0,-4 4-80 16,4-3-8-16,0-1 0 0,0 0-56 15,0 1 56-15,0-4 0 31,4 0-16-31,-4 1 8 0,4 2 0 16,-1-3 0-16,-2 4 8 16,3 3 0-16,-4-4 8 0,0 4-8 15,-1-7-456-15,1 4 280 0,0-4 176 16,1-3 0 15,-1 0 0-31,-4 0-264 16,0-3 264-16,4 0 88 0,0-3 88 15,-1-4-88-15,10 4-80 0,-5-4 104 16,-1 1 144-16,1-3-112 16,5 2-32-16,-2 1-112 15,-3-4-48 1,5-3 48-16,-2 0 0 0,2-6 0 16,2 0 0-16,2 0-8 0,-2-3-64 15,5 2-16-15,-1-2 88 0,-2-3 0 16,3-1 8-16,-8 1-8 31,3-4 88-31,-2 1-80 0,-2 2 48 31,6-3-48-31,-6 1 40 16,6-1 0-16,-2 0-40 0,2-2-8 16,6-1 192-16,-3-3 136 0,8 0-96 0,0 0-232 15,0 0 80 1,4 0-72-1,0 3-8-15,-4-3-8 0,0 3 8 16,-5-3 0-16,1 0 16 0,-8 0-8 16,4 0 72-16,4 0 24 15,7-6 64-15,5-3-40 32,1-4 65-32,6-4-49 0,1 5-16 15,4-4 80-15,-5 0-112 0,2 1-16 16,-2-2-64-16,-2 2 64 15,2-8 96-15,-3 4-120 0,4-3 88 16,-1 0-88 0,1-3-56-16,4 2 16 15,-8-2 8-15,4 3-16 0,-8-4-8 32,-4 4 0-32,-1 0 0 15,-3-4-8-15,-3 1 0 0,3-4 8 16,-5-2 64-16,1-1-64 15,4-9-8 1,-4 2-96-16,4-8-144 0,-5 2-184 16,1-2 352-16,-4-4 64 15,5 10-120-15,-6 0-24 0,1 2 152 0,-3 2 16 16,-6 2-56-16,1-7-25 31,0 1 73-31,0-7 0 0,-8-6 17 16,8-3-17-16,-4-7 0 15,3-2 0-15,6 2-49 16,-6 4 49 0,6 3 8-16,-2 6 49 0,2 3-57 15,-6 4 0 1,-3-7 88-16,5 3-8 16,-2-9-72-16,6-12 56 0,2-17-64 15,9-15 8-15,-4 8-8 16,-4 20-56-16,-4 19-136 15,-9 16-41-15,2-6 1 0,-1-4 192 32,-4-2 40-32,-4-2 64 0,0 8-48 0,0-1-8 15,0 1 136-15,0-1-104 16,0-2-40-16,7-17-8 16,2 7-48-16,-1-9 32 0,3-1-280 15,-3 7 72 1,-3-4 224-16,-1 7-8 0,-4 3-88 15,0 6 8-15,-4 4 96 16,-5 3 152-16,-2-3 8 16,3 2-88-16,-1-5 80 0,9-5-104 15,0 2-40-15,0-4-8 32,0 0 0-32,0 0 56 0,5 6-56 15,-5 1-48-15,0 6 0 16,0-1 48-16,0 4-8 15,-9 0 0-15,2 0 0 0,-5-1 0 16,3 2-40-16,2-2-16 31,-1-2 64-31,0 3-8 0,0 0 0 16,-4 3 8-16,0 4-8 16,0-1 8-16,-4 3-8 0,0 1 8 15,1-4 24-15,-2 3-24 0,2-3-64 16,2-3 64-1,2 0 0 1,-2 4 0-16,5-1 0 16,1 0 0-16,-5 1 16 15,3 2-8-15,-2 0-8 16,-2 1 56-16,2-1-48 0,-1 4 0 16,-4 2 32-16,0 4-32 31,-4 1 8-31,0 1-16 0,0 5-96 15,-4-4 96-15,0 0 0 0,-4 1 0 0,0-5 0 16,0 1 16-16,1 0-8 16,-1-6 0-16,-4-1 0 0,4 1 0 31,0 0 0-31,-3-1 0 16,3 7-8-16,-4 3 8 0,0 4-56 15,-4 2 48-15,-4 4-64 16,4 6 64-16,-7 0-136 0,-2 0 32 0,2 0-40 15,-9 0-248 1,4 3-456 0,-4 3-456-16,-23 7-521 0,15 0-615 15,8 2-1577-15</inkml:trace>
  <inkml:trace contextRef="#ctx0" brushRef="#br0" timeOffset="199404.92">19276 11912 4945 0,'0'0'1128'16,"0"0"-576"-16,0 0-432 16,7-19-8-16,-3 16 376 0,-4 0 312 0,0 0-424 0,0-3-64 31,0 2-56-31,0-2-128 15,0-4-120-15,-7 1 104 0,-10 3-112 16,2-4 0-16,-2 0 16 16,2 1-16-16,3 3 0 0,0-1 0 15,-4 4 0-15,4 0-56 16,0 3 56 0,1 0-72-16,-6 0 24 15,1 0-32-15,0 0 80 0,0 3-48 16,-3 7 24-16,2-4 16 0,-2 3 8 15,-1 4 0 17,-1 3-16-32,6 0-32 15,-1 0-64-15,4 0-144 16,4 3 120-16,0-1 136 0,0 2-72 16,0 2 72-16,0 0-8 15,4 0 0-15,-4 7 8 0,4-3-8 16,0 2 8-16,4 4 112 15,-4-4-16-15,4 4-16 16,0-4 8-16,0 1-72 0,0 0 48 16,0-4-64-16,0 4 0 15,0 2 88-15,0-2-16 0,0 6 16 16,0-3-40-16,0 3 32 31,-3-3-24-15,-1 5-56-16,4 8 0 15,0-1 88-15,-5 7-80 0,5 0 8 16,0 0-7-16,-4-7 7 16,4 1 40-16,-4-4-56 0,0 0 0 0,4 0 72 31,0-2-72-31,0 5 0 16,0-3 128-16,8 4 144 0,-4-1-104 15,12 4 56-15,-4 2-112 16,4-2 8-16,0 0 136 0,0-1-152 15,-1-2-16-15,2-3 80 16,-6-5 16 0,2 2 0-16,2-8 280 15,-2 4-128-15,-5-6-216 0,-1 0-72 0,1-1-40 16,-3-3 0-16,-5 1 112 16,0-1-120-16,0 1 0 0,0-1 40 31,0-3-40-31,0 1 0 15,0 2 16-15,0-3-16 0,4 3 40 16,4 4-40 0,3 3 0-16,2 0 0 15,-2 3 8-15,1-4-8 16,-3 4 0-16,2-3 16 16,-3 3 32-16,0-3-48 15,-4-1-40-15,0 1 40 16,0-4 8-16,-4 1-8 0,4-1 0 15,-4-2 0-15,4 0 0 16,0-4-48-16,0 3 40 0,-4 0-8 31,4 1 16-31,0-4-8 0,4 4-16 16,-4-1-8-16,3 0 16 0,-2 1 16 16,3 6 0-16,4-1-8 15,-5 4 16 1,6-3-8-16,-2 3 8 0,6-3 0 31,-6-4 56-31,2-2-56 16,-5-1 0-16,-1-9 112 0,-3 0-120 15,-4 0 0-15,0-4-8 16,0 1 8-16,0 0 0 16,0 3 0-16,0-1 0 0,0 4 48 15,0 1-48-15,0-1 0 16,0 3 8-1,0-3 0-15,0-3 72 0,0 6-72 0,4-3 0 16,0 0 128-16,1 3-120 16,3-2 272-16,-1 5-56 15,1-3-88 17,5 3 32-32,2 1-47 15,-3 2-129-15,8 1 144 0,-8-1-136 0,0-2-16 16,-4-1 0-16,0-2 0 15,-4-4 8-15,0 0-8 16,-4 0-48-16,0-3 48 16,0-1 16-16,0-2-8 15,4 6 8-15,0-3 0 0,3 3 72 16,6 0-72-16,-5 0-8 16,3 3 56-16,6 1-56 15,-6-4 0-15,2 0 8 0,-5-4 16 31,3 2 32-31,-2-5-48 0,2 4 40 0,1 0 72 16,1 6-120-16,6-3 8 0,1 7 72 16,4-1-80-16,8 0 8 15,-4 1-8-15,8-7 0 16,-4 0 56 0,-1 0-40-16,-3-6-16 31,0-1-8-31,-8 1 8 0,0-6-8 0,4 2 0 15,-4-3-104-15,3 4 112 16,9 0-128-16,5-1-96 16,3 1-33-16,3 2-119 15,-3-2-24 1,0-1 160-16,-4 1 168 16,-4-4 72-16,-4 0 72 0,0-2-72 0,-4-4 152 15,-1 0-72-15,5 0-24 16,0 0-56-16,4 0 8 0,3-7-16 31,2 4 0-31,-5 0-168 16,0-4 168-16,-4 1 8 0,-5 0-8 15,-3-4 8-15,-5-2 0 16,10-1-224-16,-5-3 224 31,0-3 160-31,7 0-152 16,-3-3 0-16,0 0 56 0,4 2-64 15,-3 1-88-15,-2 1 88 16,-3-5 0-16,4 1 152 0,-4 0-24 16,0-7 48-16,0 1 32 0,-1-4-8 15,1-3 65-15,5 0-65 16,3-3 0 0,-4-4-96-16,3 1-32 15,4 3-72-15,-3-3 184 0,0 3-176 16,-3 0 56-16,-5-1 136 15,-1-2-104-15,-6 0 72 0,2 3 48 0,-2-3-144 32,-6 0 80-32,5 2-80 15,1-2-24-15,-2 3 56 0,2 0-104 16,-2-1 48-16,1 5-48 16,-3-1 8-16,2-3 128 15,1-7-96-15,0 1-40 16,0-4 0-1,-5 1-8-15,6 2 8 16,-5 4 0-16,-1 3 0 16,6 3 56-16,-9-4 40 0,4 5-16 15,-5-1 160-15,-3-3-136 16,4 0-48-16,-4 0 0 0,0-4-56 16,0-2-8-1,0 6 0-15,0 0-88 16,-4-4 80-16,1 7-64 15,-5-2 32-15,4-2 40 0,-5 4-40 16,5-3 48-16,-3 0-16 0,3 0 16 16,-9-3 40 15,2-1-40-31,-1-2 0 16,-4-1 0-16,4-2-8 15,-8 2 0-15,8 1 8 0,0 6-8 16,4 6 0-16,-3-3-168 15,2 7 48-15,5-7 80 0,-4 6-120 32,4-6 168-32,1 3-64 0,-5-3-8 0,-5 1 64 15,2 2 8-15,-10-3-64 16,1 0-8-16,-3-3-72 0,-1 6 136 31,0 1-8-31,3-1 16 0,2 0 16 16,3 3-16-16,0 1 0 15,4-4-8 1,-4 0 8-16,5 0 0 16,-6 4 0-16,1-4-40 0,-3 1 40 15,-2-1 0-15,6-3-128 16,-5 3 80-16,4 0 48 16,0 0 0-16,4 4 0 15,-4-1 8-15,1 1 48 16,2-1-56-16,-2-3 0 0,2-2 56 15,-2-1-56-15,-6 3-48 32,1 0-16-32,1 0-88 0,-9 1 16 15,4 2-240-15,-4 0-56 0,-4 1 128 16,4 3-1-16,5 2 225 16,-5-2-8-16,4 6-64 0,-1-3 64 0,5 3-112 31,-3-3 72-31,3 5 24 15,-1-1 48-15,2 1 8 0,-1 5-104 16,4-1-184-16,0-3 216 16,1 0-56-16,-2 4-64 0,1-8 160 15,0 5 64 1,0-1 8-16,-3-3 8 16,-2 0 0-16,1-3-8 15,-3 0 24-15,-1-1 72 16,-4 1 64-16,0 0-136 15,0 3 48-15,0 0-56 16,0 3 64-16,5 6 56 0,3 0-128 16,-5 1-96-16,10 6 96 0,-5-3 8 31,-1-1 0-31,-2 4-8 16,3 3-128-16,-12-3 48 0,0 3 32 15,-7-3 40-15,-2 0-8 0,2 3-88 16,3-7 48-16,0 1 0 15,1 3 56 1,7-1 16 0,0-2-8-16,4 6 0 15,-1 0 32-15,6 0-40 16,3 0 0-16,-1 4-8 0,-2 5-24 16,-1 0 32-16,-4 4 0 15,-3-3 8-15,-6 3 0 0,1-1 0 16,-4 1 56-1,4 3-64-15,4-4-128 0,-3 4-168 16,7 3-672-16,0 7-465 16,8-4-399-16,4-3-568 0</inkml:trace>
  <inkml:trace contextRef="#ctx0" brushRef="#br0" timeOffset="205712.52">12853 16935 3016 0,'0'0'4697'0,"-4"-3"-3289"16,4-3-119-16,-4 6-49 16,4-3-40-16,0 3-184 15,0-4-399-15,0 1-185 16,0 0-80-16,0-4-32 15,0 1-80-15,0-3-80 0,4-1-48 47,8-2-104-47,0-1 0 0,3 0 32 16,13 0-40-16,4 4-88 16,9-1 88-16,6 7-64 15,5 3 56-15,0 0-40 0,-5 0-8 0,-6 13 48 16,-9 6-152-16,-9 3-120 15,-11 7-136-15,-4 3 40 16,-8 3 136-16,-4 2 40 16,-20 5 96-16,-12-1 104 15,-12 4-8-15,-3-7 8 0,-9-4 8 16,0-8-8-16,4-4 0 16,13-9 0-16,10-4 0 0,18-5 48 31,7-4-32-31,8 0 0 15,0 0-16-15,19 0-32 16,18-4-329-16,6 1-127 0,10 0 56 16,-6 3 184-16,-3 0 144 31,-8 6 0-31,-12 7-16 0,-8 0 8 16,0 6 40-16,-12 3 32 0,0 4 40 15,-4-4 56-15,0 3-48 16,-8 0-8-16,-8-2 64 0,-9-1-48 15,-3-3 72 1,-3 0-16-16,-5-9 208 16,-4-1 184-16,-8-5 48 0,1-4 65 31,-1 0 15-31,4 0-24 16,5-7-240-16,11-3-144 0,7 1-96 15,10-4-88-15,11-6-576 16,11 3-1321-16,6-3-3352 0</inkml:trace>
  <inkml:trace contextRef="#ctx0" brushRef="#br0" timeOffset="206412.58">13594 17106 7217 0,'0'0'2161'0,"0"0"-921"16,0 0-216-16,0 0-544 0,0 0 8 16,56-31-208-16,-32 31-224 15,0 0-56-15,-5 16-64 16,1 3 48-16,-3 6 16 0,-10 7-56 0,-7 3-24 16,-7 0-96-1,-21 0 176-15,-8-1 32 16,-12-2 144-16,-4-6 128 0,-4-4-24 15,12-3-48-15,9-3-24 16,7-10-120-16,16 1-88 0,7-7 64 16,5 0-64-16,24-7-8 15,17-12-200 1,14-13-528-16,9-3 48 16,4-12 96-1,3-4 256-15,-11 1 288 16,-4-2 48-16,-16 11 168 0,-12 10 424 15,-8 11 160-15,-8 11 288 0,-12 6-23 32,0 3-393-32,0 0-176 0,0 0-272 15,-8 3-168-15,-8 13 0 16,-9 6 200-16,-3 6 192 16,1 4-232-16,3 3-160 0,8-3 88 15,4-3-96-15,12-1 16 16,0 1-16-16,12-4-8 0,16-3 0 15,11 1-160-15,10-8-184 16,7-5-368-16,23-7-912 16,-7-3-1537-16,-12 0-3801 0</inkml:trace>
  <inkml:trace contextRef="#ctx0" brushRef="#br0" timeOffset="206643.95">14407 17243 1344 0,'0'0'9090'16,"0"0"-6986"-16,0 0-1408 16,0 0-504-16,0 0 72 0,116 0 297 15,-69 0-185-15,1 0-224 0,3 0-152 16,-2 0 0-16,-14 4-857 15,-3-2-1007-15,-12 1-552 16,-8-3-289 0,-12 0-392-16</inkml:trace>
  <inkml:trace contextRef="#ctx0" brushRef="#br0" timeOffset="206913.51">14614 16948 4048 0,'0'0'4617'0,"0"0"-2240"16,0 0-249-16,0 0-439 0,0 0-393 0,0 0-312 15,0 0-776 1,0 0-208-16,0 0 0 16,-4 82 240-16,8-28 344 15,0 3-56-15,8 7-263 0,-1-4-145 16,-2-2-112-16,-1-1-8 15,-4-3-368 1,0-4-793-16,-4 4-647 16,3 16-825-16,-3-9-271 31,9-14-3578-31</inkml:trace>
  <inkml:trace contextRef="#ctx0" brushRef="#br0" timeOffset="207499.33">15223 16897 4584 0,'0'0'5778'47,"0"0"-4410"-47,0 0-224 0,0 0-248 15,0 0 97-15,41-76-113 0,-18 73-576 16,9 3-288-16,4 0 48 0,8 3-64 15,-5 10-8-15,-3 2-56 16,-3 5 16 0,-14-2-24-16,-11 8-136 0,-8-1-88 15,0-2 176-15,-19 2-64 16,-9-3 184-16,-4-3 48 0,0-3 16 16,0 0 56-16,12-3-120 31,8-1-40-31,4 4 24 15,8-3-96-15,0 12-64 16,12 1 64-16,12 3 48 16,4 2-40-16,-1-3-224 0,5-2 31 15,-12 0 41-15,-7-4 32 0,-5-3 120 32,-8 0-8-32,-13 0 0 15,-10 0 112-15,-14-6 56 16,-10-1 224-16,-9-5 273 0,0-7-265 15,5 0-160-15,7 0-128 0,19-17-665 0,10 2-1071 16,15-7-3721-16</inkml:trace>
  <inkml:trace contextRef="#ctx0" brushRef="#br0" timeOffset="208069.55">15909 16986 9938 0,'0'0'2544'0,"0"0"-1472"16,0 0 57-16,0 0-497 15,0 0-144-15,0 0-392 16,-36 9-96-16,24 20-8 0,0 3-96 16,9 3-88-16,3 3 112 31,0 0-224-31,7-6-64 15,17-4-16-15,3-12 48 0,10-3 135 16,7-13 105-16,-5 0 96 16,5-9 24-16,-8-17 56 0,-4-6-16 15,-4-9 17 1,-9-3 175-16,-2 5 528 16,-10 8 96-16,-3 8 160 0,-4 11-128 15,0 6-296-15,0 6-616 16,0 0-8-16,-7 9-376 15,-5 10 240-15,-1 9 136 32,-2 7-104-32,7 10 112 15,3 2-72-15,5 4 0 0,0 0 0 16,9 0 16-16,7 3 56 16,0-3-8-16,-1-1-96 15,-6 2-48-15,-1-5-48 0,-8-6 8 16,0 0 120-16,-13-9-8 15,-6-6 24-15,-13-8 56 16,-4-11 8-16,-12-7 352 0,-8 0-216 16,0-22-144-16,1-7-136 15,-5-21-784-15,16 2-2041 0,20 3-3752 16</inkml:trace>
  <inkml:trace contextRef="#ctx0" brushRef="#br0" timeOffset="208564.26">16538 17269 6425 0,'0'0'2961'15,"0"0"-1377"-15,0 0-536 16,0 0-464-16,0 0 536 16,0 0 25-16,0 0-513 15,0 0-424-15,100-4-136 0,-52 4-56 16,3 0-16-16,5 0 8 15,4 0 64-15,0 0-64 0,-12 0-8 32,-8 0-144-32,-9 0-584 15,-14 0-305-15,-13 0-519 0,-13 0-1545 16,-14 4-991-16,-5 2 1567 0</inkml:trace>
  <inkml:trace contextRef="#ctx0" brushRef="#br0" timeOffset="208786.9">16562 17456 4656 0,'0'0'841'0,"0"0"-89"16,0 0 448-16,0 0 464 0,0 0 377 16,0 0-425-1,60 13-616-15,-12-10-447 0,11 0-201 16,9 0-216-16,0 0 32 0,-4 0-160 15,0-3-8-15,-13 0-232 16,-11 0-1233-16,-12 0-1663 16,-16-3-2329-16</inkml:trace>
  <inkml:trace contextRef="#ctx0" brushRef="#br0" timeOffset="209651.37">18180 16786 8769 0,'0'0'2185'0,"0"0"-1241"0,0 0-152 16,0 0 224-16,0 0 377 0,0 0-425 0,12-10-664 15,-12 17-304-15,0 9-216 32,0 12 216-32,0 14 24 15,0 5 272-15,-4 13-96 0,4 4-80 16,0 0-64-16,0-1-40 16,0-6 32-1,4-6-48-15,0-10-8 16,0-9-104-16,0-4-280 15,0-9-344-15,-4-2-400 16,0-5-393-16,0-9-807 16,0-3-969-16,0 0-2552 0</inkml:trace>
  <inkml:trace contextRef="#ctx0" brushRef="#br0" timeOffset="209974.24">18339 16706 1712 0,'0'0'5697'0,"0"0"-3785"15,0 0-103-15,0 0-417 16,0 0-288-16,0 0-151 0,0 0-337 31,9-9-440-31,-9 9-176 0,-9 3 72 0,-7 7-24 16,-8-1 224-16,-4 7 8 15,-7 0-72-15,-1 0-128 0,0 3-80 16,-3 0 0-16,6 3-584 16,-11 23-952-1,13-4-1361-15,6-6-2248 0</inkml:trace>
  <inkml:trace contextRef="#ctx0" brushRef="#br0" timeOffset="210553.56">17865 17472 9818 0,'0'0'1856'0,"0"0"-760"16,0 0-480-16,0 0 49 0,0 0 263 16,116-7-416-16,-49 7-200 31,21 0-136-31,-4 4-40 16,-5 2 40-16,-15 0-120 0,-16-3 40 15,3 1-88-15,-6-1 0 16,-13 0 48-16,-12-3-8 31,-12 0 8-31,-5 0 104 0,-3 0-72 16,0 0-88-16,0 0-8 15,0 0-648-15,0 6-1104 0,0 4-2585 16,0-7 1032-16</inkml:trace>
  <inkml:trace contextRef="#ctx0" brushRef="#br0" timeOffset="211640.2">19276 17119 3240 0,'0'0'5065'0,"0"0"-2632"31,0 0-1153-15,0 0-448-16,0 0-96 0,0 0 81 0,0 0-321 16,0 0-8-16,0 0-248 15,11 4 0-15,13-4-24 0,12 3 96 16,12 0-80-16,8 0-112 31,12 3-48-31,-4-3 32 0,-5 4-104 16,-3-1 0-16,-12 4-168 0,-12-7-616 15,-8 6-728-15,-24 1-1105 0,0-1-2232 16,-4-2 1608-16</inkml:trace>
  <inkml:trace contextRef="#ctx0" brushRef="#br0" timeOffset="211894.19">19199 17373 680 0,'0'0'2584'0,"0"0"-695"32,0 0-689-32,0 0 384 15,0 0 473 1,0 0-185-16,116 7-760 0,-67-7-512 16,2 0-192-16,8 0-295 0,-6 3-105 15,-1 0-8-15,-9 0-97 16,-3-3-463-1,-9 0-584-15,-3 0-400 16,9 0 15-16,-10-3-519 16,-3-7-1017-16</inkml:trace>
  <inkml:trace contextRef="#ctx0" brushRef="#br0" timeOffset="212326.5">19805 17002 3504 0,'0'0'4313'0,"0"0"-3041"16,0 0-7-16,0 0-153 15,0 0 40-15,0 0-256 0,0 0-480 0,0 0-368 16,4 0-48-16,4 6 0 0,1 7 16 15,2 3 89 1,10 3 79-16,-6 3-56 16,5 4-24-16,0 5-16 15,0-2-8-15,4 0-72 0,-8-5 64 16,0-1-64 0,-5-4-8-16,-2 0 8 15,-5-6-8-15,-4 2 0 16,0 2 0-1,0-2 0-15,-13 5 0 16,-2 2 0-16,-9 0 104 16,0 3-104-16,-8 1 16 0,0-4 48 15,-4 3-48 1,4-2-8-16,1-5-8 0,3 2-152 16,0-1-753-16,8-4-1575 15,8-5-2353-15</inkml:trace>
  <inkml:trace contextRef="#ctx0" brushRef="#br0" timeOffset="214030.77">20913 17062 7153 0,'0'0'1480'0,"0"0"-583"0,0 0-161 16,0 0 24-16,0 0 112 16,0 0-200-16,12-38-336 0,0 32-136 0,-4-1-24 15,8 1 0-15,0 3-72 16,8-4 0 0,4 1-104-1,4 6 0-15,3 0 8 0,5 0 0 0,1 0 80 16,-2 6-80-16,1 4 0 0,-9 3 32 15,-3-1-40-15,-7 5-8 32,-6-2-112-32,-6 1-8 15,-9 0-72-15,0 3-8 0,0 3 56 16,-17 1 104-16,-3 2-32 16,-8 0 80-16,-11-3 8 15,3 0 0-15,-4-5 80 0,5-5-88 16,7-2 0-16,11-4-8 31,10-3-64-31,7 1-224 16,0-4-40-16,0 0 240 0,24 0 96 15,4 0-56-15,7 0 8 0,9 0 48 0,-5 0 0 16,6 0 0 0,-10 9-8-1,-3 1 8-15,-8 2-96 16,1 4-8-16,-6 0 8 0,-3 3 88 15,-8 3-40-15,0-3 48 16,-8 1 0-16,0-2 8 16,0 5 72-16,-12-5-8 31,-4 2 48-31,-7-5 32 16,-9-2-24-16,-5-6 144 0,-3-1 152 15,-7-6-64-15,-1 0-104 16,0 0-128-16,4 0-72 0,9-6 120 15,10-1-55-15,10 1-121 16,2 3 0-16,13-10-353 16,4 4-1391-16,9-4-6522 15</inkml:trace>
  <inkml:trace contextRef="#ctx0" brushRef="#br0" timeOffset="-213176.33">21949 16849 6121 0,'0'0'1608'0,"0"0"-848"15,0 0-80-15,0 0 161 0,0 0 351 16,4-12-368-16,-4 12-536 16,-7 0-288-16,-10 0-72 0,-3 12 72 31,-3 8 272-31,-5 5-80 16,0 7-48-16,0 12 96 0,0 7-40 0,4 6 8 15,-1 10-64-15,14-1 32 0,3 4 24 16,8-3-47-16,0-3-17 15,8-4-40-15,20 0 8 0,4-6 24 32,7-6-24-32,13-4 0 15,1-3 64 1,-2-9-88-16,-3-6-80 0,-5-8-160 16,6-11-777-16,-10-7-951 15,-11 0-2393-15</inkml:trace>
  <inkml:trace contextRef="#ctx0" brushRef="#br0" timeOffset="-211124.56">26248 13312 1192 0,'0'0'1176'0,"0"0"2057"16,0 0-2089-1,0 0-384-15,0 0-80 16,0 0 8-16,92 0 41 0,-52 0-137 16,3 4-144-16,10-1 56 0,18 3-240 15,17 3 72-15,19 1 16 16,1 0-64-16,3-4-88 15,-11 0-112 1,-8-6-72-16,3 0 96 16,-15 0-104-16,-24 0 48 0,-12 0-56 15,-17 0-8 1,1 0 0-16,-8 0-96 16,-3 0-128-16,-14 0-96 0,-3 0-1008 31,-16 0-753-31,-36 0 321 15,5 0-1209-15,-5 3-919 0</inkml:trace>
  <inkml:trace contextRef="#ctx0" brushRef="#br0" timeOffset="-210701.37">26324 13503 784 0,'0'0'2856'16,"0"0"-1575"-16,0 0 263 16,0 0 120-16,0 0 9 0,16 6-457 15,4 1-152-15,12-4-64 16,3 7-184-16,10-7-31 15,6 3-105-15,9-3-208 16,-1 0-32-16,9 0-192 16,8-3-80-16,0 0-120 0,4 0 0 15,-9 0-40-15,0 0 16 16,-2 0-24 0,-14-3 56-1,-3 3-56-15,-8 0-40 0,-8 0 40 16,-8 0 0-16,-5 3 8 15,-3 4-8-15,5-7-128 0,-6 6-72 16,5 0-408-16,-8-2-200 31,4 2 24-31,-12 0-793 0,-8 1-1407 16,0-4-2146-16</inkml:trace>
  <inkml:trace contextRef="#ctx0" brushRef="#br0" timeOffset="-209331.5">22056 17132 2832 0,'0'0'2433'0,"0"0"-1057"16,0 0-24-16,0 0 33 0,0 0 263 0,0 0-168 15,0-13-224-15,0 10 33 16,4 0-25-1,0 0-360-15,1-1-240 16,3 2-192-16,3-5-344 31,10 1-128-31,3 6 0 0,11 0-112 16,5 0 40-16,-1 3 8 16,2 13 16-16,-9 0 32 15,-8 3-104 1,-12 3-40-16,-5 0-16 0,-7 4-192 15,-11 2 72-15,-17-2 24 16,-12 2 72-16,-8-2 192 0,-4-4-80 0,1 0 32 31,6-6 48-31,13 0 0 16,13-7 0-16,3 0-48 0,12-2-88 16,4-1 8-16,4-2 32 15,16 2 104-15,12-3 120 0,7 1-64 16,5-2 32-1,8-2-40-15,-4 0-48 0,-4 0-8 32,-5 0-528-32,-2-9-864 15,6-10-1073-15,-15 6-2008 0,-7-6-1600 16</inkml:trace>
  <inkml:trace contextRef="#ctx0" brushRef="#br0" timeOffset="-208755.69">22750 17078 7865 0,'0'0'2841'0,"0"0"-1241"15,0 0-648-15,0 0-440 0,0 0-7 16,0 0-505-16,0 0-32 15,-4 26-201-15,-4 2 233 0,0 7 0 16,0 0 0-16,4 0 0 16,4-7 49-16,4-2-49 15,16-4 0-15,0-6 16 16,4-7-16-16,0-6 0 0,4-3-97 16,-9-3 89-16,2-12 8 0,-2-11 0 15,-3-2 0-15,-8-4 129 31,5-3 167-31,-10 6 208 16,1 10 360-16,-4 3 48 0,4 13-216 0,-4 3-512 16,0 0-184-16,0 0-176 15,0 3-112-15,0 13 16 0,0 3 184 16,0 10 88 0,0-1 40-16,0 4-40 15,4 0 0-15,4 6 0 16,4-3 0-1,0 6 8-15,4-6-8 0,-4 6 0 16,-1-2 8-16,-2-1 0 0,-5 0-8 16,-4-10-40-1,-8 1-80 1,-16-4 16-16,-4-5-16 16,-11-2 88-16,-10-8 32 0,-7-7 0 15,0-3-104 1,5 0-280-16,7-3-592 0,16-16-777 15,9 3-2232-15,19-3-5088 0</inkml:trace>
  <inkml:trace contextRef="#ctx0" brushRef="#br0" timeOffset="-208354.64">23200 16849 8385 0,'0'0'2713'16,"0"0"-1705"-16,0 0-496 15,0 0-128-15,0 0 536 0,0 0-135 0,0 0-561 16,72 38-224-16,-44 1 88 15,4 8-88-15,4 17 8 0,-8 3 0 47,-5-4 0-47,-7-3 64 16,-12-9-72-16,0 0 0 0,-4-7 64 16,-12-2-56-16,-8-8 72 15,-4-2 0-15,1-7-24 0,-1-2 40 16,0-4-96-16,8-6-464 0,4-1-464 15,12-5-1241 1,0-4-2200-16,12-3-1688 0</inkml:trace>
  <inkml:trace contextRef="#ctx0" brushRef="#br0" timeOffset="-208054.13">23754 17367 432 0,'0'0'8994'16,"0"0"-7314"-16,0 0-1192 0,0 0-360 15,0 0 176-15,95-13 424 16,-58 13-248-16,-1 0-200 15,-1 0-176-15,1 0-32 0,-4 0-24 16,-4 0-48-16,0 0 0 16,-8 0 0-1,-8 0-528-15,-5 0-576 0,-7 0-792 0,0 0-185 16,0-3-1223-16</inkml:trace>
  <inkml:trace contextRef="#ctx0" brushRef="#br0" timeOffset="-207784.92">23881 17062 8057 0,'0'0'2081'0,"0"0"-305"0,0 0-240 31,0 0 265-31,0 0-393 16,0 0-608-16,0 0-800 0,0 0 128 15,0 0-88-15,9 105 392 16,-5-57 48-16,-1 2-151 0,-3 4-89 16,0-3-8-16,0 0-160 15,0 3-24 1,0-3-40-16,0-4 40 0,-3-2-48 16,-1-4-552-16,4 4-657 15,0-11-1351 1,0-8-3578-16</inkml:trace>
  <inkml:trace contextRef="#ctx0" brushRef="#br0" timeOffset="-205897.78">24631 16916 7073 0,'0'0'2104'15,"0"0"-1191"-15,0 0 327 16,0 0 56 0,0 0 8-16,0 0-359 15,7-44-321-15,5 34-352 16,1 4-96-16,11-1-168 0,3-2 0 0,9 6 0 15,0 0-8-15,11 3-48 16,2 0 40-16,-2 9-48 16,1 4 56-16,-12 0-16 15,-12 2-168-15,-9 5 40 16,-10-1-88-16,-5 3 56 16,-5 0 32-1,-14 0 32-15,-9 0 104 16,-8-3 0-16,-4-2 8 0,4-8 40 31,0-3-32-31,12 1-8 16,9-4 0-16,7 0-56 15,8-3-8-15,0 3-136 0,8 0-32 0,20 7 160 16,8 3 64-16,7 2 0 0,1 4 0 16,0 4-64-1,-8-1 72-15,-12-3-48 16,-8 3-89-16,-12-3 65 15,-4 0-56-15,-4-3 32 0,-20 3 48 16,-8-3 48-16,-7-6 72 16,-14-1 80-16,1-9 161 0,-8 0 167 15,9 0-208 1,7-9 88-16,8-4-56 16,16 0-8-16,12 0 0 0,8-2-296 15,21-7-960-15,10 2-985 0,5 4-3048 16</inkml:trace>
  <inkml:trace contextRef="#ctx0" brushRef="#br0" timeOffset="-205227.46">25547 16916 432 0,'0'0'11186'15,"0"0"-9570"-15,0 0-1272 16,0 0-344-16,0 0-144 15,0 0 144-15,-52 54 168 0,36-19-104 0,0 7 32 16,9-2-96-16,7 2-56 16,0-4 40-16,19-3-32 15,5-10-40 1,4-9-16-16,8-3-40 16,-4-13 16-16,-1 0-152 0,1-9 80 15,-4-17 200-15,0-9-8 16,-7-13 8-16,2-3 144 15,-7 1 120 1,0 2 416-16,-8 10 113 0,-4 13 391 16,0 12-72-16,-4 6-416 0,0 5-312 0,0 2-296 15,0 0-88-15,0 0-176 16,0 12-200-16,0 10 72 31,0 7 304-31,-4 9 0 0,0 6 16 16,0 4-16-16,4 3 8 15,0 3 32 1,8-7-40-16,4 1 0 0,-5-4-8 16,6-5 16-16,-5-2-8 0,-8-7 0 15,0-2-64-15,-4-6 8 16,-16-6-72 0,-16-6 128-16,-4-7 80 15,-12-3 48-15,-8 0 64 16,-3-3-16-16,7-14-96 0,8 2-80 15,13 2-32-15,11-3-456 16,24-3-288-16,0 6-976 0,20-2-3321 0</inkml:trace>
  <inkml:trace contextRef="#ctx0" brushRef="#br0" timeOffset="-204858.26">26348 17018 7601 0,'0'0'4345'0,"0"0"-3297"16,0 0-184-16,0 0-103 47,0 0 279-47,87-32-464 0,-55 29-392 0,16 3-176 16,-1 0 80-16,6 0-88 15,-1 3 0-15,-13 0 0 0,-7 1 0 16,-12-2-248-16,-8-2-360 15,-12 4-432 1,0-1-969-16,-40 3-1183 0,1 1 1039 16,-10 2-2712-16</inkml:trace>
  <inkml:trace contextRef="#ctx0" brushRef="#br0" timeOffset="-204642.63">26216 17256 824 0,'0'0'4137'0,"0"0"-2497"15,0 0 424-15,0 0 513 16,80 0-521-16,-33 0-511 0,9-4-593 16,4 1-456-16,8 3-168 31,0 0-88-31,-4-2-192 16,-9 2-48-1,-3-4-200-15,-12 4-928 16,4-9-905-16,-8 2-1855 0,-8-3-2746 0</inkml:trace>
  <inkml:trace contextRef="#ctx0" brushRef="#br0" timeOffset="-204226.31">27651 16687 4929 0,'0'0'2544'0,"0"0"-1096"31,0 0 17-31,0 0 295 16,0 0-216-16,0 0-759 0,0 0-577 15,0 0-208-15,4-3-240 0,-8 19 192 16,-9 13 48-16,2 3 264 0,-1 12-16 16,0 3-48-1,0 5 56 1,-1 5-88-16,6-3-88 0,3 3-8 16,0-6-72-16,4-4 8 15,0-9 0-15,0-6-8 0,0-10 0 16,4-6-128-16,0-6-456 0,-4-4-601 31,0-6-607-31,0 0-712 0,0-3-577 0</inkml:trace>
  <inkml:trace contextRef="#ctx0" brushRef="#br0" timeOffset="-203908.6">27643 16719 6841 0,'0'0'1920'15,"0"0"241"-15,0 0-617 16,0 0-216-16,0 0-63 15,0 0-481-15,-20-57-512 0,-4 54-264 0,-8 0-8 47,-4 3 104-47,-7 0-104 0,-2 13-8 16,2 2 8-16,2 1-136 16,10 6-144-16,3 1-392 15,12 15-825-15,8-10-1007 0,8-2-1929 0</inkml:trace>
  <inkml:trace contextRef="#ctx0" brushRef="#br0" timeOffset="-203291.35">27228 17294 6329 0,'0'0'2624'16,"0"0"-1231"-16,0 0-537 16,0 0 240-1,0 0 24-15,0 0-576 0,60 0-319 0,-20 0-153 16,0 3 80-16,11 4 32 16,9-1 88-1,4 0 128 1,-1-3 32-16,1 1 152 0,-8-4-104 15,-8 0-88-15,-12 0 32 16,-12 0-128-16,-12 0 8 0,-8 0-8 31,-1 0-152-31,-3 0-96 0,0 0-48 0,0 0-184 16,0 0-480-16,0 0-824 16,0 0-1121-16,-11 3-367 15,3 0 215-15,-4 0-4032 0</inkml:trace>
  <inkml:trace contextRef="#ctx0" brushRef="#br1" timeOffset="-193215.86">23471 15055 5857 0,'0'0'1696'0,"0"0"-392"16,0 0 241-16,0 0-225 0,0 0 64 0,0 0-271 16,8-15-353-1,-8 15-176-15,0 0-280 16,0 0-168-16,0 0-136 0,0 0 0 16,0 3-144-16,0 9-152 15,-4 8 224-15,-4 8 72 16,8 4 0-16,-4 3-8 0,4 0 8 0,4 0-8 15,8-3-88 1,8-7-216 0,4-6-136-16,0-3 64 0,3-10-65 15,1-6 9-15,0 0 64 16,-8-16 280-16,1-9 96 0,-6-13 8 16,-2-3 48-1,-2-11 224-15,-3 5 32 31,-4 0 32-31,0 2 49 0,4 7 159 16,-8 10-40-16,4 11-40 16,0 8-152-16,-4 9-296 15,0 0-24-15,0 0-272 0,0 13-184 16,0 5 256-16,0 8 200 16,0 6-8-16,0-4 8 15,0 1 40-15,0 3-32 16,0 3-16-16,0 0 8 0,4 6-8 15,0 3 8-15,4 4 0 0,-4-1-56 32,0 1 56-17,-4-4-88-15,0-5 16 16,0-4-48-16,-12-7 24 16,-8-6 40-16,0-6-16 0,-8-6 72 15,-8-4 352-15,-3-6 48 16,-6 0-96-16,-2-3-128 0,3-10-168 0,4-6-8 31,5-3-160-31,10 3-760 16,18-9-769-16,7 2-2432 0,0 10-3184 0</inkml:trace>
  <inkml:trace contextRef="#ctx0" brushRef="#br1" timeOffset="-192114.6">22870 15084 776 0,'0'0'4273'16,"0"0"-2449"15,0 0-600-31,0 0-384 16,0 0-167-16,0 0-81 15,0 0-72-15,8-22-168 0,-8 15-152 16,3-5-8-16,-3-4 80 0,0-6-40 16,0-4-72-16,0-5 48 15,-3-8-80-15,-10 2 128 16,-2 2-56-16,-6-1-48 15,-2 14-48-15,-10 7-104 0,2 11-96 16,-5 4-96-16,0 6 192 16,-3 17 0-16,7 12 0 0,4 6-120 31,7 7 120-31,10 2-96 0,11 1 96 16,0-6 0-16,11-4-64 15,14-12-80-15,6-7-32 0,1-10 176 16,4-9 0-16,-4-3 48 0,4-3 24 15,-5-12 8-15,-3-8-8 0,0-2-16 47,0-7-40-47,-11 1 48 16,2-4 80-16,-6 9 264 0,-10 7 240 16,1 6 233-16,-4 10-145 15,4 0-384-15,-4 3-352 0,0 0-128 16,0 13-176-16,0 2 8 15,0 11 216 1,0 6 80-16,0-1 72 0,0 4 32 0,0 7 48 16,0-1-80-16,4 10 56 15,-4 3-32-15,0 0-88 0,0 0 72 32,0-3-72-32,0-7 56 15,0-9-64-15,-4-7 0 16,4-9-144-1,-4-3-392-15,4-6-496 0,0-10-457 16,12 0-1175-16,0-10-1353 16</inkml:trace>
  <inkml:trace contextRef="#ctx0" brushRef="#br1" timeOffset="-190927.23">24563 15163 256 0,'0'0'6969'0,"0"0"-4328"16,0 0-425-16,0 0-672 16,0-6-239-16,0 6-297 0,0 0-288 15,0 0-408-15,0 0-80 0,0 0-160 31,0 0-64-31,4 0 48 0,11 0-56 16,13 0-104-16,12-3 24 16,12 0-216-16,4 0-128 0,0-1-656 15,-9 1-801-15,-6 0-727 16,-14 0-273-16,-11 3-1128 16</inkml:trace>
  <inkml:trace contextRef="#ctx0" brushRef="#br1" timeOffset="-190711.11">24483 15309 96 0,'0'0'2192'16,"0"0"-48"0,0 0 193-16,0 0-337 15,0 0-335-15,116 23-329 16,-69-23-408-16,5 3-344 0,8 0-280 15,0-3-176 1,0 0 0-16,0 0-128 0,-13 0-608 16,17-12-1144-16,-20-1-1505 15,-5-3-3584-15</inkml:trace>
  <inkml:trace contextRef="#ctx0" brushRef="#br1" timeOffset="-190341.35">25794 14865 3848 0,'0'0'4377'0,"0"0"-2280"16,0 0 87-16,0 0-599 15,0 0-345-15,0 0-688 0,8-19-528 16,-8 22-24 0,0 16-352-16,0 10 248 15,-8 12 104-15,-4 7 0 0,4 3 120 32,0 2-112-32,0-2-8 15,4 0 48-15,0-3-32 0,4-1-16 16,0-8-208-16,0-4-520 31,0-10-505-31,0-9-199 0,0-10-536 16,0-6 7-16,0 0-439 0,0-10-2689 15</inkml:trace>
  <inkml:trace contextRef="#ctx0" brushRef="#br1" timeOffset="-190078.36">25786 14808 5913 0,'0'0'2288'16,"0"0"-359"-16,0 0-473 0,0 0-328 16,0 0-248-16,-79-38-592 15,34 38-103-15,2 0-33 16,-2 6-152-1,-2 10 0-15,3 3-8 32,0 3-120-32,16 4-545 0,4 22-823 15,16-7-984-15,8-3-1993 0</inkml:trace>
  <inkml:trace contextRef="#ctx0" brushRef="#br1" timeOffset="-189777.58">25488 15567 4608 0,'0'0'3905'0,"0"0"-1872"0,0 0 151 15,0 0-431-15,0 0-577 16,0 0-416-16,0 0-488 0,79-29-184 31,-44 23 16-31,14 0-104 0,7-4 0 16,3 7 0-16,5-1 0 16,0 2 0-16,-8 2-8 15,-9 0-520-15,-7 0-896 0,-9 0-1297 0,-10 0-2952 16</inkml:trace>
  <inkml:trace contextRef="#ctx0" brushRef="#br1" timeOffset="-189338.22">26710 15157 3392 0,'0'0'4545'16,"0"0"-2720"-16,0 0 55 0,0 0-160 15,0 0-383-15,0 0-481 16,0 0-472 0,44-22-232-16,-16 19-96 0,8 0-56 15,4-1-32-15,8 4 32 31,-1 0 8-31,1 0-8 16,-4 0-152-16,-8 0-616 0,-12 0-376 16,-17 0-649-16,-7 7-2152 0,-3 5 921 15,-13-2-1169-15</inkml:trace>
  <inkml:trace contextRef="#ctx0" brushRef="#br1" timeOffset="-189106.4">26734 15297 4096 0,'0'0'1593'16,"0"0"-113"0,0 0-120-1,0 0-95 1,0 0-97-16,0 0-512 16,0 0 48-16,76 19 128 0,-32-13-368 15,8 4-304-15,3-4 16 16,5 0-176-16,-4-6 0 0,-4 0-456 15,-5 0-568 1,-3-15-1256-16,-8-5-857 16,-8-2-2792-16</inkml:trace>
  <inkml:trace contextRef="#ctx0" brushRef="#br1" timeOffset="-188739.99">27213 14852 5633 0,'0'0'2352'0,"0"0"-55"15,0 0-489-15,0 0-736 32,0 0-744-32,0 0-328 0,0 0-440 0,0 0 192 15,11 48 168-15,10-13 80 0,7 3 104 16,3 0 8-16,5 0-16 15,-8-3-80-15,0-3-16 0,-9-4 64 32,-6-2-64-32,-9-1-64 31,-4 4 64-31,-4-4 0 0,-16 4 0 0,-12 6 152 16,-4-4-144-16,0 1 144 15,-8 3-152-15,4 0 16 0,1 0-16 16,7-3-592-1,-1-4-1200 1,14-2-1081-16,6-10-4072 16</inkml:trace>
  <inkml:trace contextRef="#ctx0" brushRef="#br1" timeOffset="-187654.11">28543 14255 7433 0,'0'0'2105'0,"0"0"-321"15,0 0-520-15,0 0-200 0,0 0-319 16,0 0-305-1,12-25-440-15,-12 38-304 16,0 9 280-16,0 10 24 0,0 9 152 16,0 4-152-16,0-1 0 15,4 0 72-15,8-3-72 16,4-5-8-16,0-8-112 0,3-9-280 31,2-6 63-31,3-13 185 16,0 0 96-16,-1-13 56 15,5-9 0-15,-4-16 0 0,0-3 24 16,-4-7 128-16,-4-3 313 16,0 4 199-16,-8 8-216 0,0 7 208 31,0 17 128-31,-8 5-96 16,0 10-464-16,0 0-224 0,0 19-400 0,0 17 8 15,-4 8 312-15,-8 10 80 16,8 9 0-16,0 10-8 15,4 22-40-15,0 20 48 16,0 12-80 0,0-22-168-16,0-23 0 0,0-34-288 15,0-13 16 1,-8 3 16-16,-12-4 248 16,0-2 80-16,-8-12 72 15,-8-11 104-15,1-9 360 0,-6 0 448 31,2-13 16-31,3-12-224 16,4-7 120-16,8-9-184 0,12-7-72 16,12-19-199-16,16-12-81 0,24 3-112 0,36-13-72 15,23 10-473-15,-11 28-271 16,0 6-120 0,-32 23-648-16,-13 19-337 15,-2 0-2015-15,-14 0-2130 0</inkml:trace>
  <inkml:trace contextRef="#ctx0" brushRef="#br1" timeOffset="-187431.48">29332 14490 5601 0,'0'0'4497'0,"0"0"-3657"31,0 0-56-31,87-35-408 16,-51 29-144-16,8 6-56 0,0 0-112 15,-4 0-64-15,-4 3 0 16,-4 4-800-16,-13 5-992 0,-6-6-985 16,-13 1-2144-16</inkml:trace>
  <inkml:trace contextRef="#ctx0" brushRef="#br1" timeOffset="-187215.36">29256 14716 472 0,'0'0'1320'16,"0"0"752"-16,0 0 241 15,0 0 407-15,0 0-391 0,116 16-993 16,-60-16-536-16,3 0-456 0,1 0-208 15,-4-3-136-15,0-7-8 16,-13-2-960 0,-2-14-1544-16,-13 4-1769 15,-13-1-1680-15</inkml:trace>
  <inkml:trace contextRef="#ctx0" brushRef="#br1" timeOffset="-186852.12">30248 13970 1488 0,'0'0'4393'16,"0"0"-2393"-16,0 0 353 0,0 0-601 16,0 0-568-1,0 0-135-15,0 0-417 16,0 0-632-16,36-4-256 16,-44 36 256-16,-3 13 8 0,-10 9 96 15,1 6-96-15,-3 1-8 16,3 2 0-16,-1-3-248 0,6-3-905 15,-1 0-1511 1,4-15-1489-16</inkml:trace>
  <inkml:trace contextRef="#ctx0" brushRef="#br1" timeOffset="-186613.89">30718 14364 4320 0,'0'0'5738'0,"0"0"-4234"16,0 0-1256-16,0 0-88 0,0 0 240 0,-47 82 448 15,23-34 41-15,-4 2-385 16,-4 7-312 0,0 4-16-16,0 2-160 15,-3 17-16-15,3-10 56 16,4-4-56-16,0 1-640 0,4-7-1057 31,4-12-1391-31,4-13-2922 0</inkml:trace>
  <inkml:trace contextRef="#ctx0" brushRef="#br1" timeOffset="-185927.81">30989 14976 3576 0,'0'0'1473'0,"0"0"-249"15,41-92-80-15,-22 41-120 0,-3-3 297 16,0 0-449-16,-8 1-16 16,-8 5-200 15,0 10 96-31,-12 9-32 0,-16 16-600 16,-8 7-120-16,-3 6-32 15,-9 13 16-15,8 9 16 0,-4 10 0 16,12 3-48-16,9 2 40 15,6 5 0-15,10-4-104 16,7-6-168 0,0-3 112-16,20-7 8 0,3-10 160 15,9-2 0-15,3-10 8 0,10 0 88 16,-6-16 16-16,2-3 184 16,-5-7 168-16,-5-2-15 0,-7 6 263 31,-8 0 224-31,-8 9 16 15,-4 6 16-15,-4 5-464 16,0 2-504-16,0 2-208 16,0 14-192-16,-12 10 256 0,0 6 136 15,-4 9 8-15,4 3 8 16,0 4-8-16,0 6 8 0,5 3 24 31,3 3-24-31,-1 1 40 16,5-1-48-16,0-3-16 0,0-6 8 0,0-10-40 15,5-15-176-15,-5-11 128 16,0-5-144-16,0-10 128 16,0 0 112-1,0 0 96-15,7 0-8 16,-3 0-88-16,17-22-560 16,-2 3-1080-16,-3-7-2713 15</inkml:trace>
  <inkml:trace contextRef="#ctx0" brushRef="#br1" timeOffset="-173926.02">28400 16024 5673 0,'-4'-9'1520'0,"4"-1"-848"31,0 0 48-31,0-5 305 16,0 5 215-16,0 1-680 0,0-4-48 15,7 0-104-15,6 0-168 16,6 0 56-16,1 1-184 0,5-1 16 15,-1 4 40-15,8 2-40 32,-1 1 0-32,1 6-120 0,0 0 0 0,0 0 112 0,-9 3-120 15,-3 10-48-15,-3 3-48 16,-10 6-40-16,-7 10 88 31,0 0-56-31,-16 9 88 0,-12 0-48 16,-8 1 64-1,-7-8 0-15,-5 1 48 16,0-6-40-16,0-10 72 0,16-3-80 0,4-3-64 16,9-4 56-16,10-6-64 15,9-3-32-15,0 0 104 16,13 0 80 0,19-12-80-1,15-8 0-15,25-12-184 16,0-5 184-16,8-8 0 0,-5 1 0 15,-15-1-16-15,0 4 16 16,-17 3 72-16,-11 12-72 16,-12 7 144-16,-12 10 312 15,-4 6 81-15,-4-1-305 16,0 4-232-16,-12 0-633 0,-12 10 625 0,-4 9 8 16,-7 6 0-16,3 7 16 15,0 3 0-15,0 7-16 16,8-5 96-16,5 5-40 15,6-8-48 1,5 5 40-16,8-8-48 16,0-2 81-16,8 0-81 15,16-7-17-15,8-6-103 16,8-7-312-16,32-9-864 16,-5 0-1416-16,-7-12-3458 0</inkml:trace>
  <inkml:trace contextRef="#ctx0" brushRef="#br1" timeOffset="-173656.78">29189 16170 6617 0,'0'0'3009'15,"0"0"-1721"-15,0 0 16 16,0 0-480-16,0 0-272 0,79-25-232 15,-39 18-256-15,4 7-56 16,-1 0-8 0,-6 0-48-16,-5 0-128 15,-13 0-768-15,-6 0-552 0,-10 3-264 16,-3 4-353-16,-3 2 433 0,-42 1 359 31,6 3-527-31,-1-4 120 0</inkml:trace>
  <inkml:trace contextRef="#ctx0" brushRef="#br1" timeOffset="-173478.39">29085 16300 392 0,'0'0'1008'0,"0"0"152"16,0 0 208-16,0 0 513 0,0 0 743 16,0 0-311-16,87 19-897 15,-38-16-496-15,2-3-360 0,5 0-240 16,-4 0-312-16,4 0-8 15,-9 0-480-15,17-16-1480 16,-12 4-2009-16,-13-4-2032 0</inkml:trace>
  <inkml:trace contextRef="#ctx0" brushRef="#br1" timeOffset="-173055.52">29894 15868 6977 0,'0'0'1600'15,"0"0"-15"1,0 0-289-1,0 0-64-15,0 0-248 16,0 0-632-16,92-70-215 0,-69 70-137 16,5 0 72-16,-4 17-64 15,-4 8-8-15,-8 7 16 0,-12 5-56 32,-4 8 40-32,-28 6 0 15,-11-4 80-15,-9 1-8 0,-4-10 0 16,4-6 40-16,4-7-64 0,16-5 8 15,12-8-56-15,12-2-104 16,8-4-8-16,8-3-224 16,37 1 336-16,30-2 248 15,9-2-88-15,-5 0-160 16,-11-2-665-16,0-21-1095 0,-8 1-1009 16,-9 3-1511-16</inkml:trace>
  <inkml:trace contextRef="#ctx0" brushRef="#br1" timeOffset="-172770.7">30583 16075 5673 0,'0'0'1912'31,"0"0"-336"-31,0 0 241 16,0 0 151-16,0 0-383 15,0 0-833-15,0 0-752 0,0 0-96 16,-12 16 48-16,-23 15 48 0,-17 8 400 16,-4 8 64-16,-4 1-16 15,-4 2-136-15,1 5-208 16,3-1 40 0,4 3-144-16,8-3-56 0,8-7-464 15,4 1-408-15,12-13-569 0,16 6-775 31,5-16-1617-31,3-6-1856 0</inkml:trace>
  <inkml:trace contextRef="#ctx0" brushRef="#br1" timeOffset="-172087.32">30647 16719 4761 0,'0'0'1160'0,"0"0"-224"16,0 0 376-16,0 0 49 0,0 0 191 31,0 0-472-31,0 0-440 0,88-82 224 16,-77 56-512-16,-7-2 73 16,-4-1-57-16,0 1 80 0,0-1-168 0,-15 6-160 15,-10 8-120-15,-6 8-208 16,-5 7 184-1,-12 0 16-15,4 20 8 16,5 5-128-16,3 7 16 16,8 0-88-16,8 2-40 0,12-5 224 15,8-1-296-15,4-2 32 16,16-10 175-16,7-4 105 0,10-8 105 0,6-4-17 16,-3 0-80-1,0-6 208 1,-4-14-104-1,-4 1 32-15,-4-3 208 0,-9 3 160 16,-2 6 272-16,-14 4 88 16,1 5-224-16,-4 4-336 0,0 0-312 15,0 0-264-15,0 17-80 32,-7 5 232-32,-6 10 112 15,-2 5 0-15,3 5 32 0,3 9-32 0,5-1 16 16,1 11-8-16,3 15-8 0,0-6-64 15,11 3 16-15,-2 0-224 0,-1-6-1248 32,-5-7-3169-32,-3-19-720 15</inkml:trace>
  <inkml:trace contextRef="#ctx0" brushRef="#br1" timeOffset="-167678.76">10558 11900 5217 0,'0'0'2992'16,"0"0"-1183"-1,0 0-753-15,0 0-304 16,0 0-192-16,0 0-208 0,0 0 32 15,79-26-272-15,-38 26-96 0,6-3 64 16,9 3-80-16,0 0 16 16,0 0-16-16,0 3-72 15,-9 3-224-15,-11 1-1096 16,-28 2-921-16,-8 1-1903 16,-4-4-840-16</inkml:trace>
  <inkml:trace contextRef="#ctx0" brushRef="#br1" timeOffset="-167478.28">10642 12033 4913 0,'0'0'1720'0,"0"0"-1024"16,0 0 128-16,0 0 617 0,0 0-73 15,111 3-456 1,-63-3-112-16,8 0-408 15,-5 0-240-15,1 0-112 0,1 0-40 16,2-3-1296-16,-11 0-1753 16,-8-10-4360-16</inkml:trace>
  <inkml:trace contextRef="#ctx0" brushRef="#br1" timeOffset="-167124.04">11335 11608 7137 0,'0'0'1696'16,"0"0"49"-16,0 0-553 0,0 0-112 16,0 0-240-16,76-73-239 0,-57 73-361 15,2 0-32-15,3 2-208 16,-1 18-32-16,-11 5 16 31,-4 13 16-31,-8 0 0 16,-8 4 32-16,-16 2-24 0,-4-6 128 15,0-6-128-15,4-7-8 16,9-3 64-16,2-5-64 16,13-5-8-16,0-6-64 0,13 1 72 31,19-1 48-31,11-3-48 0,9-3-104 15,8 0-472-15,20-16-1193 0,-12-6-1456 0,-9-3-4352 16</inkml:trace>
  <inkml:trace contextRef="#ctx0" brushRef="#br1" timeOffset="-166892.22">11988 11757 5801 0,'0'0'4585'0,"0"0"-3169"16,0 0-904-16,0 0-392 0,0 0 120 15,0 0-16-15,0 0 640 16,-51 82 121 0,14-37-369-16,-2 6-40 15,-1 3-152 1,-4 3-368-16,0 3 0 0,5 0-56 16,3-5-472-16,8-2-832 15,12-8-497-15,16-4-919 0,0-12-369 31,24-10-2280-31</inkml:trace>
  <inkml:trace contextRef="#ctx0" brushRef="#br1" timeOffset="-166492.28">12212 12325 4608 0,'0'0'1009'0,"0"0"-233"16,83-89-192-16,-55 44 40 0,-8-2 360 31,-12 6-23-31,-8-1 431 16,-8 11-216-16,-16 9-192 0,-8 9-480 15,-11 9-424 1,2 4-8-16,-2 17-64 16,7 8-8-16,8 3 120 0,8 4-104 15,12-3-8-15,8 3 56 16,0-7-64-16,16-3 0 0,12-6 16 0,3-3-8 31,1-4 161-31,-8-5-81 16,-3-1-72-16,-10-3 592 15,-7 0 120-15,-4 6-192 0,0 4-536 16,0 12 160-16,-4 6 88 16,-4 14 200-16,-3 21-328 0,-6 26 48 15,-3 22-168-15,-3 4-232 16,-14-14-1376-1,9-31-2249-15,1-35-4809 0</inkml:trace>
  <inkml:trace contextRef="#ctx0" brushRef="#br1" timeOffset="-165405.68">10884 13649 9161 0,'0'0'3289'0,"0"0"-2313"0,0 0-960 16,0 0 112-16,0 0 521 16,0 0-121-16,60 3-224 31,-8 0-288-31,8 7-16 16,0-4-240-16,-4 13-1625 15,-13-6-2360-15,-23 0-1320 0</inkml:trace>
  <inkml:trace contextRef="#ctx0" brushRef="#br1" timeOffset="-165236.75">10789 13846 6105 0,'0'0'2160'0,"0"0"-1640"0,0 0 537 16,0 0 575-16,95 31-408 0,-39-24-152 31,8-1-519-31,0 1-249 15,12-7-304 1,12 0-48-16,-17 0-2857 16,-15-10-6129-16</inkml:trace>
  <inkml:trace contextRef="#ctx0" brushRef="#br1" timeOffset="-164905.36">11522 13421 9209 0,'0'0'1785'16,"0"0"-729"-16,0 0 64 0,0 0-424 31,0 0-87-31,99-29-401 16,-71 35-168-16,-4 13-40 15,-3 10 0-15,-10 2-16 0,-11 11-40 16,-11-1 56-16,-21-3 128 31,-9 4 104-31,-2-11 288 0,3-5 80 16,12-4-184-16,12-9-200 15,12-4-216-15,4-3-176 0,32 4 176 16,39-1 0-16,37-5 0 0,8-4-632 16,-24-4-1473-1,-25-11-3832 1</inkml:trace>
  <inkml:trace contextRef="#ctx0" brushRef="#br1" timeOffset="-164704.71">12212 13586 9722 0,'0'0'4120'0,"0"0"-3631"0,0 0-409 16,0 0 376-16,0 0 1232 15,-84 101-440-15,32-41-416 0,-4 1-215 16,-4 6-353-16,-4 2-176 0,5-8-88 15,4 2-304 17,2 1-553-32,14-10-583 0,19 0-776 15,12-17-721-15,8-11-1928 0</inkml:trace>
  <inkml:trace contextRef="#ctx0" brushRef="#br1" timeOffset="-164319.25">12339 14129 6737 0,'0'0'1088'0,"0"0"-544"15,100-45 545-15,-69 26 695 47,-10 0-224-47,-6-4-496 0,-11 1-567 16,-4 3-17-16,-8 1-208 15,-24 5-192-15,-12 3-80 0,-7 10-128 16,-5 0 120-16,4 3 0 0,12 13 8 16,8 0-40-1,12 0 40 1,9 3-80-16,11-3 80 0,3 3 64 0,22-3 32 16,6-1 80-16,9-2-48 0,-4-3 72 15,0-1-192-15,-12 4 88 16,-8 0 88-16,-8 3 56 31,-4 9 192-31,-4 4 72 0,0 9-128 16,-4 6-24-16,-8 10-256 0,3 16-80 15,2 22-16-15,3 19-368 0,0-12-1416 0,0-26-3953 16</inkml:trace>
  <inkml:trace contextRef="#ctx0" brushRef="#br1" timeOffset="-163517.28">10841 15811 11210 0,'0'0'2776'15,"0"0"-1279"-15,0 0-793 16,0 0 160-16,0 0-144 16,0 0-152-16,11-3-248 0,2 3-320 15,15 0 0 1,11 0-8 0,14 0-160-16,-2 0-568 15,-7 7-1248-15,-12 8-1049 16,-21 1-1256-16,-11-3-656 0</inkml:trace>
  <inkml:trace contextRef="#ctx0" brushRef="#br1" timeOffset="-163348.28">10678 15995 7217 0,'0'0'4465'0,"0"0"-3609"16,0 0-320-16,0 0 264 15,0 0 657-15,0 0-177 0,123 29-736 31,-51-20-336-31,23 4-144 0,17 0-64 16,-20 0-1448-16,-21-4-3897 0</inkml:trace>
  <inkml:trace contextRef="#ctx0" brushRef="#br1" timeOffset="-163000.66">11602 15563 10362 0,'0'0'2952'31,"0"0"-1511"-31,0 0-321 0,0 0-336 16,0 0-248-16,0 0 64 15,0 0-432-15,0 0-168 16,68-28-8-16,-44 50-80 0,-9 7-64 0,-11 5 144 0,-8 8-160 31,-20 2 168-31,-16-2 8 16,-3-1 88-16,-5-6 80 0,12-7 136 15,4-8-152-15,12-5 64 16,12-5-224-16,8-1-168 0,4-2-8 16,24-4 176-1,28 0 0 1,8 0-328-1,35-6-1088-15,-15-10-1721 0,-20-2-4000 16</inkml:trace>
  <inkml:trace contextRef="#ctx0" brushRef="#br1" timeOffset="-162800.52">12064 15776 10234 0,'0'0'3833'15,"0"0"-2897"-15,0 0-336 16,0 0-120-16,0 0 712 15,-104 61-400-15,61-23-456 0,-6 9 33 16,-2 4-241-16,3 6-72 31,5 4-56-31,-2-1-297 16,13 0-791-16,13-9-80 0,10-3-960 16,26-4-353-16,15-9-688 15,7-13-2440-15</inkml:trace>
  <inkml:trace contextRef="#ctx0" brushRef="#br1" timeOffset="-162427.21">12239 16338 5473 0,'0'0'2208'16,"0"0"-888"-16,65-86 233 0,-42 45-345 0,-7 3-200 31,-4 0 160-31,-12 9 1 16,0 7-233-16,-12 10-360 0,-12 2-448 15,-16 10-40-15,-8 0-80 16,-4 10 64-16,1 5 48 0,7 11-120 16,8-4 0-16,8-3-48 31,16 0-104-31,12-3 48 0,0-7-96 0,16 1 160 16,16-3 40-1,12-4 128-15,3 0-64 16,-2-3-56-16,-10 3-8 0,-11-3 392 15,-12 6-88-15,-8 1-240 32,-4 6 0-32,0 6-64 15,0 9 240-15,0 7-184 0,0 3 32 16,-8 3-88-16,-3 20-584 16,-2-11-1048-16,5-5-3009 15</inkml:trace>
  <inkml:trace contextRef="#ctx0" brushRef="#br1" timeOffset="-161062.86">20734 12132 4729 0,'0'0'1944'0,"0"0"-88"0,0 0 105 0,0 0-337 16,0 0-64 0,0 0-87-16,0 0-521 15,0-10-200-15,0 10-256 0,0 0-224 16,0 0-96-16,0 0-176 16,0 0 0-16,0 0-72 15,0 0 40-15,20 0-40 0,12 0-152 31,11 0-448-15,9-3-112-16,-3 3-120 16,-10-4-417-16,-19 4-95 0,-16 0-544 0,-4 0-913 15,-44 7-344-15,-3 6 1089 16,-2-1 512-16</inkml:trace>
  <inkml:trace contextRef="#ctx0" brushRef="#br1" timeOffset="-160893.58">20623 12306 856 0,'0'0'2304'0,"0"0"-207"16,0 0-249-16,95 6-208 15,-59-6-143 1,7 0-361 0,2 0-520-16,-2 0-352 0,-3-6-64 15,4 6-200-15,-1-6-392 16,-11 3-1632-16,-8 3-2305 0</inkml:trace>
  <inkml:trace contextRef="#ctx0" brushRef="#br1" timeOffset="-160222.65">21725 11903 3648 0,'0'0'1505'0,"0"0"447"0,0 0-232 16,0 0-247-16,0 0 407 16,0 0-288-16,0 0-439 15,28-38-625-15,-28 38-432 16,0 6-96-16,-11 13-344 16,-13 13 344-16,-4 12 144 0,-4 10-88 15,-4 6 64-15,1 4-72 16,-1 0-40-16,4-4-16 15,4-6-568-15,4-3-985 0,4 3-607 32,12-13-1073-32,8-9-2520 15</inkml:trace>
  <inkml:trace contextRef="#ctx0" brushRef="#br1" timeOffset="-160022.15">21877 12366 5401 0,'0'0'1968'0,"0"0"297"0,0 0-673 16,0 0-840-16,0 0-752 0,0 0-224 16,0 0 224-16,-40 70 320 15,9-32 128-15,-5 10-312 16,-4 3-136-16,0-1 0 16,0 1-352-16,1-3-960 15,7 12-465-15,12-12-383 0,12-10-2801 16</inkml:trace>
  <inkml:trace contextRef="#ctx0" brushRef="#br1" timeOffset="-159636.78">22069 12649 5369 0,'0'0'1824'16,"4"-76"-384"-16,-4 35-279 0,-9-1 263 31,-10 10-576-31,-9 10-488 16,-8 13-264-16,-8 5-72 15,4 4 184-15,5 16-208 0,7 7-96 0,11 5 24 16,13 4-88-16,4-4 56 16,17 4 24-16,11-3 80 15,7-7 128 1,5-3-128-16,0-6 184 0,-9-7 168 15,-7 1 280-15,-7-7 209 16,-13 2 151 0,0 2-272-16,-4 2-608 15,3 13-112-15,1 10 0 0,5 9 104 32,-5 9-96-32,0 8 72 15,0 5-80-15,3 3 8 16,1 4-8-16,-3-1-168 0,-5 14-1528 0,0-16-681 15,0-20-3840-15</inkml:trace>
  <inkml:trace contextRef="#ctx0" brushRef="#br1" timeOffset="-159135.45">21005 13821 7393 0,'0'0'2737'0,"0"0"-489"31,0 0-567-15,0 0-289-16,0 0-384 15,0 0-256-15,0 0-432 0,0 0-128 16,67-13-192-16,-31 10-88 0,8 3 40 16,-4 0-592-16,-12 0-1096 15,-17 0-889 1,-6 0-1728-16,-5 3-1840 15</inkml:trace>
  <inkml:trace contextRef="#ctx0" brushRef="#br1" timeOffset="-158972.65">20917 13897 3712 0,'0'0'1737'16,"0"0"-249"-16,0 0 224 15,0 0 561 1,0 0-489-16,112 15-712 0,-65-15-367 15,1 4-457-15,5-1-248 16,18-3-833-16,-11 0-2063 0,-13 0-2177 16</inkml:trace>
  <inkml:trace contextRef="#ctx0" brushRef="#br1" timeOffset="-158734.28">21865 13477 6953 0,'0'0'2473'16,"0"0"175"-16,0 0-1008 15,0 0-495-15,0 0-617 0,0 0-528 16,0 0-376-16,-28 35 312 0,0 0 64 16,-7 7 56-1,-1 2-48-15,4 4 40 16,-7 0-48-16,11-7-600 15,0 0-1209-15,15-3-767 0,5-12-1561 16,8-14-912-16</inkml:trace>
  <inkml:trace contextRef="#ctx0" brushRef="#br1" timeOffset="-158533.75">22009 13655 6345 0,'0'0'4113'16,"0"0"-1721"-16,0 0-1055 15,0 0-1337-15,0 0-56 0,0 0 56 16,0 0 568-16,-84 105-296 16,49-64-16-16,-1 7-192 15,-5-3-64-15,2-1 0 16,3-3-504-16,4 7-1089 0,12-10-1663 16,12-9-1793-16</inkml:trace>
  <inkml:trace contextRef="#ctx0" brushRef="#br1" timeOffset="-158132.79">22112 14046 5921 0,'0'0'2168'0,"0"0"-407"15,0 0-249-15,53-99-920 16,-42 64 8-16,1 0 136 0,-12 4-440 15,0 6-16-15,0 5-280 16,-16 8-48-16,-12 9 48 31,-4 3 0-31,-3 3 0 16,3 16-8-16,8 0 0 0,3 3-64 16,14 0-24-16,7-3 40 15,0-3 56-15,16 0 72 0,12-6 152 16,-1-7 113-16,1 0 167 31,-4 0 264-31,-11-3 168 0,-5 0-40 16,-8 0-160-16,0 3-536 0,0 4-200 15,0 6-360-15,0 12 280 0,-8 7 80 16,-1 9 0-16,-2 3 8 16,-2 7 8-1,5 6-16 1,1-3-712-16,-14 13-1488 0,6-13-617 0,-2-19-4360 15</inkml:trace>
  <inkml:trace contextRef="#ctx0" brushRef="#br1" timeOffset="-157469.29">21124 15030 8649 0,'0'0'2353'16,"0"0"-449"-16,0 0-431 15,0 0-417-15,0 0-16 0,0 0-480 0,0 0-368 16,4-10-120-16,13 10 8 16,6 0 168-16,5 0-248 15,0 0-32 16,-4 0-512-31,-9 0-744 16,-6 0-657-16,-9 7-2103 0,-24 3 1031 16,-12-1 784-16,-4 0-927 0</inkml:trace>
  <inkml:trace contextRef="#ctx0" brushRef="#br1" timeOffset="-157315.71">20965 15125 760 0,'0'0'2368'0,"0"0"-912"0,0 0-407 16,0 0-161-16,0 0 608 15,0 0-31-15,0 0-329 32,120 23-296-32,-73-20-72 0,1 0-480 15,3 0-288 1,5 1-488-16,-7-4-1912 16,-14 0-3298-16</inkml:trace>
  <inkml:trace contextRef="#ctx0" brushRef="#br1" timeOffset="-157053.08">21802 14764 7345 0,'0'0'1728'0,"0"0"521"16,0 0-169-1,0 0-391-15,0 0-513 0,0 0-480 16,0 0-696-16,0-10-200 15,-17 29-32-15,-6 9 232 0,-5 11 56 0,-4 2 0 16,-3 3-56-16,7 1 0 31,0-4-648-31,4-3-528 0,7-9-609 16,17 0-711-16,0-14-2041 16,5-2 1848-16</inkml:trace>
  <inkml:trace contextRef="#ctx0" brushRef="#br1" timeOffset="-156852.58">21854 15072 6209 0,'0'0'5009'0,"0"0"-3265"15,0 0-856-15,0 0-471 16,0 0-353-16,0 0 280 16,-60 35 208-16,28-7-160 0,-5 3-128 31,6 8-72-31,-9-1-184 0,4 0-8 15,5 0-120-15,-5-3-1032 0,8 0-1145 16,8-6-2384-16,8-10-1520 16</inkml:trace>
  <inkml:trace contextRef="#ctx0" brushRef="#br1" timeOffset="-156414.56">21806 15424 4689 0,'0'0'2472'16,"0"0"-896"-1,0 0-663-15,91-45-161 0,-59 27 168 16,-4-2-120-16,-8-2-272 0,-4 0-64 16,-5 0 248-16,-11 2-79 15,-4 5-169-15,-15 2-184 0,-21 4-280 47,-4 2-104-47,-4 7 96 0,5 0-40 16,11 3 0-16,4 10-32 15,12 0-96-15,8-1 120 0,8 4-192 16,0 0 24-16,12 0 224 0,16-3 120 16,4 0 64-1,4-4 80 1,-8-3-80-16,-4-3 248 0,-13-3 200 0,-3 0 40 15,-8 4-296-15,0-1-296 16,0 7-80-16,0 2-56 0,-4 7 56 16,-3 7 272-16,-1 2-192 15,-1 4-24-15,1-3 8 0,1 2-64 32,3 14-464-32,-1-8-1728 0,5-5-3241 15</inkml:trace>
  <inkml:trace contextRef="#ctx0" brushRef="#br1" timeOffset="-143017.12">20060 5718 6313 0,'0'-9'2072'16,"0"5"-151"0,0-2-169-1,0 6-120-15,0 0-79 0,0 0-417 16,0 0-392-16,0 0-312 0,0 0-184 16,0 0-64-16,0 0-184 0,0 0-16 15,0 0-40-15,0 12-216 31,-4 14 8-31,-3 25 256 16,-1 35 8-16,-9 25 48 0,6 13-48 16,-2-11-8-1,6-14 8-15,3-23 0 0,0-12-56 16,4-10-240-16,-4-16-248 0,0-3-224 31,0-1-408-31,-4 2-305 16,-12-1-719-16,4-13-649 15,-4-9-1216-15</inkml:trace>
  <inkml:trace contextRef="#ctx0" brushRef="#br1" timeOffset="-142660.1">20184 5702 3648 0,'0'0'2761'15,"0"0"-1649"-15,0 0-272 32,28-95-248-32,-16 76 337 0,-4 3 143 15,3 3-480-15,10 7-344 16,-1 3-248-16,3 3-48 16,14 0 0-16,-1 3-56 0,3 12-24 15,-3 5 120-15,-1 5-72 16,-10 7-40-16,-5 0-8 15,-12 2 72-15,-8 5 56 0,-12-4-16 16,-20 2 16-16,-12-2 32 16,-28 4 544-16,5-11 88 15,-9-2-264-15,0-1-64 0,17-3-336 32,-5 7-128-17,16-4-720-15,16 7-1008 0,16-4-881 16,16-8-1880-16</inkml:trace>
  <inkml:trace contextRef="#ctx0" brushRef="#br1" timeOffset="-142296.85">20997 5724 7145 0,'0'0'1400'0,"0"0"-295"16,0 0-241-16,0 0 24 15,0 0-112-15,-95-19-136 0,63 29-376 16,0 12 8-16,-5 7 56 31,-2 5-192-31,11 11-88 0,0 6-40 16,8 6-16-1,12 3 8-15,4 7 0 0,4-4 128 16,8-2-128-16,19-8-16 16,10-5-160-16,7-10-408 15,12-6-568 1,23-13-936-16,-11-6-1009 16,-8-13-3280-16</inkml:trace>
  <inkml:trace contextRef="#ctx0" brushRef="#br1" timeOffset="-141757.83">21268 5953 1640 0,'0'0'2424'16,"0"0"-935"0,0 0-1-16,0 0 64 0,0 0 393 15,0 0-65-15,0 0-584 31,36-64-759-31,-36 64-537 16,0 7-160-16,-9 8-297 0,-10 17 425 16,-5 10 32-16,-4 12 80 15,-4 3 0-15,0 0-72 0,0 0 0 0,4-6 40 0,4-7-48 32,5-12-96-32,2-10-104 15,10-9-56-15,3-7-168 16,4-6-32-16,0 0 456 0,0-15 720 15,8-17-720-15,16-25-168 16,8-29 24 0,15-25 88-16,9-13 56 15,-12 22 72 1,-8 32 216-16,-17 32 32 16,-6 13 200-16,2 6 57 0,-6 3-49 15,2 3-144-15,-7 13-336 16,0 0-48-16,0 0-344 0,9 13 208 15,-2 9 64 1,-3 7 64-16,4 3 8 16,-8 2-64-16,0 8 64 0,-4 2 8 15,0 7 0-15,0 0 104 16,4 0-112-16,-4 6 16 0,9-7 56 16,-2 1-72-16,5-6-760 15,12-1-385-15,-9-9-1455 16,2-13-1561-16</inkml:trace>
  <inkml:trace contextRef="#ctx0" brushRef="#br1" timeOffset="-141555.02">21068 6178 1360 0,'0'0'7641'0,"0"0"-5464"15,0 0-1145-15,0 0-736 0,0 0-80 16,100 0 112 0,-12 0 0-1,20 7-168-15,-5 2-40 0,-23 1-120 0,-25-4-144 16,-18-6-1736-16,-2 0-2225 16,-10-10-3208-16</inkml:trace>
  <inkml:trace contextRef="#ctx0" brushRef="#br1" timeOffset="-141239.08">21587 5562 6305 0,'0'0'4353'0,"0"0"-2097"16,0 0-463-16,0 0-713 0,0 0-504 15,0 0-576-15,0 0-48 0,31 4-464 16,5 24 512-16,9 10 160 0,2 13 0 16,1 3-160-1,-5 19-8-15,-11 16 0 16,-15 16-24-16,-13-10 24 16,-4-19 8-16,-17-25-136 0,-11-13-304 31,0 0-216-31,-11 3-104 0,-21 10-593 15,13-13-1215-15,6-12-1753 0</inkml:trace>
  <inkml:trace contextRef="#ctx0" brushRef="#br1" timeOffset="-140907.45">22236 6181 96 0,'0'0'9498'0,"0"0"-6770"15,0 0-1248-15,0 0-263 0,0 0-129 16,0 0-208-16,0 0-288 15,0 0-384-15,71-22-144 16,-39 16-64 15,5-1 0-31,-5 4-16 16,-5 0 16-16,1 0-320 0,-8 3-736 16,-4 0-880-16,-16 3-881 0,0 10-2064 15,-8 0 848-15</inkml:trace>
  <inkml:trace contextRef="#ctx0" brushRef="#br1" timeOffset="-140722.55">22176 6363 3368 0,'0'0'1377'16,"0"0"-297"-16,0 0 976 0,0 0 481 31,0 0-441-15,116 9-640-16,-60-9-495 0,8 0-553 15,3 0-272-15,-7 0-136 0,0-3-544 16,-17-3-1561-16,-19-4-3440 16</inkml:trace>
  <inkml:trace contextRef="#ctx0" brushRef="#br1" timeOffset="-121136.96">23372 5509 5873 0,'3'-10'1680'0,"1"0"-592"0,0 0-63 0,0 1-217 31,1 3 304-31,-1 3 80 16,0-1-368-16,-4 4-424 16,0 0-335-16,0 0-65 0,0 0-81 15,0 13-47-15,0 6 120 0,-4 3 8 16,-13 10 0-16,2 3 80 16,-13 3-80-1,0 3-416-15,-4 1-480 16,0-4-896-16,8 10-609 0,8-11-807 15,12-8-1409-15</inkml:trace>
  <inkml:trace contextRef="#ctx0" brushRef="#br1" timeOffset="-120899.03">23611 5813 6065 0,'0'0'2536'0,"0"0"-527"0,0 0-705 15,0 0-504-15,0 0-624 16,0 0-176-16,0 0-256 16,0 0 256-16,-84 79 128 15,36-31-8-15,-3 3-112 0,-9 9-8 16,4 0-536-16,-4 4-712 16,0 13-921-16,21-18-615 0,11-11 151 15</inkml:trace>
  <inkml:trace contextRef="#ctx0" brushRef="#br1" timeOffset="-120498.7">23714 6334 5521 0,'0'0'1304'0,"0"0"-472"0,0 0-480 16,0-86 320-16,-11 54 33 15,-6-3-385-15,-3 4-128 16,1 2 304-16,2 7-64 0,2 9-40 31,-2 10-392-31,-2 3-312 0,-1 13 80 16,-1 12 152-16,6 7 8 0,3 0-8 0,8-1 64 16,4-2 8-16,4-4 8 15,16-6 0-15,4-3 8 16,8-6 192-1,0-4 40-15,-1-3 56 32,-3-3 336-32,-12 0 416 0,-7 0 369 0,-6 0-305 15,-3 0-584-15,0 4-504 16,0 5-24-16,0 7-560 16,0 9 560-16,0 7 8 15,0 10 0 1,0 2 112-16,0 0-120 15,0 4-144-15,0-4-1297 0,0 10-15 0,0-9-1152 16,-3-13-2321-16</inkml:trace>
  <inkml:trace contextRef="#ctx0" brushRef="#br1" timeOffset="-119747.66">24280 6004 5521 0,'0'0'3056'0,"0"0"-1447"16,0 0-569 15,0 0 184-31,0 0 56 15,0 0-391-15,0 0-417 0,0 0-312 16,0 0 88-16,3 0-168 0,14 0 88 16,7 0-168-16,8 0-16 15,7 0 16-15,-3 0-8 16,0 0 8 0,-8 0 16-16,0 0-16 0,-8 0-72 0,-5 0-360 15,-2 0-272-15,-9 0-33 16,7-4-639-16,-7-8-888 15,-4-1-49-15,0 1-799 0</inkml:trace>
  <inkml:trace contextRef="#ctx0" brushRef="#br1" timeOffset="-119493.8">24440 5864 6449 0,'0'0'2704'15,"0"0"-511"1,0 0-177-16,0 0-391 15,0 0-817-15,0 0-520 0,0 0-288 32,0 0-152-32,0 6-232 15,0 13-120-15,0 10 504 0,-5 12 88 16,5 7-24-16,0 6 64 16,0 0-128-1,0 0 48-15,0-7-48 16,0-2-832-16,0-7-449 15,0 0-1183-15,0-9-1561 0,5-10-2743 0</inkml:trace>
  <inkml:trace contextRef="#ctx0" brushRef="#br1" timeOffset="-118992.58">25052 5591 6425 0,'0'0'2568'0,"0"0"-1247"16,0 0-545-16,0 0-176 0,0 0-528 16,56-10-72-16,-28 10 0 0,0 13-96 15,0 0 80 17,-4 3-128-32,-8 6 64 15,-7 0-24-15,-9 0 104 16,-9 7 0-16,-14-1 200 0,-10 1 120 15,-3 0 216-15,4-4-288 16,4-3-120-16,9-3-128 0,10-3-280 16,6-6-72-16,3-1 176 15,24-3 176-15,15-6 232 16,17 0 0-16,24 0 32 16,16-9-24-16,-1-4-80 0,-15-2-160 15,-20 5-48-15,-28 0-920 0,-13 7-216 31,-19 3-569-31,-24 3-4640 0,-11 10 4689 16</inkml:trace>
  <inkml:trace contextRef="#ctx0" brushRef="#br1" timeOffset="-118760.85">25029 6245 7177 0,'0'0'4217'0,"0"0"-3361"16,0 0-96-16,96-16 168 0,-49 13 25 31,25-1-473-31,20 4-248 16,19 0-128-16,5 7-104 0,-21 6 0 0,-27-3-80 15,-31-5-1104-15,-26 8-1289 0,-7-6-2336 16,-4-1-1520-16</inkml:trace>
  <inkml:trace contextRef="#ctx0" brushRef="#br1" timeOffset="-118328.59">25567 6397 6313 0,'0'0'1920'0,"0"0"-215"16,0 0-305 0,0 0-152-16,0 0-448 0,28-76-416 0,-49 60-384 15,-14 0-256-15,-13 4 168 0,-4 5-56 32,-4 7 16-32,9 0 48 15,7 13-104-15,12 9 184 16,8 4-112-16,13 2-64 0,7 1 96 0,0 0-16 15,23-4 96-15,12-6 56 0,2-6 24 0,6-4 136 32,-3-6-80-32,-8-3 424 15,0 0-32-15,-8-3 57 16,-8-3 447-16,-8-1 104 0,-4 7-232 16,-4 0-344-16,0 0-560 15,0 0-192 1,0 13-472-16,0 6 144 15,0 13 440 1,0 9 80-16,0 6-256 16,4 5 32-16,-4-2-864 0,0-2-225 15,4 0-1783-15,-4-10-193 0,4-16-3744 16</inkml:trace>
  <inkml:trace contextRef="#ctx0" brushRef="#br1" timeOffset="-117905.46">26033 6197 4352 0,'0'0'5402'0,"0"0"-3690"31,0 0-800-16,0 0-192-15,0 0-112 16,0 0-271-16,0 0-153 16,0 0-136-16,108 7-40 0,-52-1 8 15,-1 0 48-15,-3 0-48 0,-4 1-16 16,-8-4-80 0,-12-3-593-1,-4 0-743-15,-9-12-608 0,-7-4-753 16,-8-7-3864-16</inkml:trace>
  <inkml:trace contextRef="#ctx0" brushRef="#br1" timeOffset="-117689.33">26284 5991 3712 0,'0'0'3273'0,"0"0"-1481"0,0 0-695 0,0 0-433 0,0 0-560 15,0 0-48-15,0 0-56 31,-12 83 688-31,12-36 144 16,-4 7-224-16,0 6-216 0,4 1-168 16,0 2-48-16,0-5-176 15,0-5-56 1,-12 8-952-16,0-14-1208 16,4-15-2609-16</inkml:trace>
  <inkml:trace contextRef="#ctx0" brushRef="#br1" timeOffset="-116755.77">27312 5546 8305 0,'0'0'2081'0,"0"0"-345"15,0 0-880-15,0 0-752 32,0 0-104-32,0 0 0 0,0 0 48 15,-52 102 208-15,28-54-112 16,-4 2-88-16,1 4-56 16,7-3-184-1,-1 0-1120-15,6-7 96 0,11 1-1145 16,-1-10-1608-1,5-13-614 1</inkml:trace>
  <inkml:trace contextRef="#ctx0" brushRef="#br1" timeOffset="-116570.9">27666 5851 8769 0,'0'0'3969'0,"0"0"-3321"0,0 0-648 16,0 0-432-16,0 0 432 15,-67 76 528-15,23-28-224 16,-8 3-160-16,-4 3-144 0,5 3-216 0,-1 0-776 16,-4 13-936-1,16-13-417-15,12-9-655 0</inkml:trace>
  <inkml:trace contextRef="#ctx0" brushRef="#br1" timeOffset="-116154.27">27730 6521 6329 0,'0'0'1864'0,"0"0"-744"16,0 0-295-16,44-73 135 0,-36 45-280 31,-8-1-288-31,0-3-64 0,0 7-224 15,-20 2-104-15,-3 8-48 16,-9 12-32-16,0 3-120 16,0 3-24-16,4 19 96 0,8 0-184 0,8 7 80 15,12-4 160 1,0-2 72 0,8-5 0-16,16-5 0 15,4-3 120-15,4-7 208 16,0-3 112-16,-4 0 16 15,-9-3 400-15,-6-1 657 0,-6 2 135 16,-7 2-800-16,0 0-800 31,0 2-48-31,0 14-648 0,0 10 368 16,0 9 280-16,0 6 0 0,-4 4-8 16,1 2-256-16,-6-2-696 0,-3 9-1137 15,5-13-39-15,3-13-2553 0</inkml:trace>
  <inkml:trace contextRef="#ctx0" brushRef="#br1" timeOffset="-115737.68">28208 6102 6633 0,'0'0'4369'0,"0"0"-2609"0,0 0-303 31,0 0 31-31,0 0-424 16,0 0-560-16,8-16-264 0,9 16-240 15,11 0 0-15,7 0-32 16,5 3 32-16,-1 0 8 16,-7-3-8-1,-4 4-120-15,-4-4-360 16,-3 0-568-1,-6-4-368-15,1-14-1121 0,-8-5-2280 16,-8 4-896-16</inkml:trace>
  <inkml:trace contextRef="#ctx0" brushRef="#br1" timeOffset="-115537.15">28431 5886 4368 0,'0'0'2929'0,"0"0"-1497"16,0 0-295-16,0 0-361 15,0 0-776-15,0 0 88 0,0 0-88 16,-24 114 968-16,13-60-144 31,-1 13-256-31,0 0-168 16,4-7-296-16,0 7-80 0,-4-4-24 16,-8 13-888-16,4-19-1248 15,0-12-3617-15</inkml:trace>
  <inkml:trace contextRef="#ctx0" brushRef="#br1" timeOffset="-113843.84">28910 5635 4745 0,'0'0'1528'0,"0"0"224"15,0 0-648-15,0 0 89 16,0 0 175-16,4-22-824 0,4 22-344 16,3 0-200-16,9 0 0 15,4 0-16-15,1 0 8 0,-2 7-136 32,-3 2 136-32,-7 7-144 0,-2 0 0 15,-3 3 24-15,-4 3 8 0,-4-3 112 16,0 3-56-16,0-2 64 15,-4-8 112-15,-4-2-104 16,4-1 64-16,4-6-24 16,0 0-48-16,0-3 104 15,0 4 80-15,0-4 16 0,0 0 336 16,12 0 152-16,8 0 25 16,20 0-457-16,8 0-200 15,16 0-56-15,-1 0-312 0,-3 0-497 31,-4 3-199-31,-16 6-376 16,-21 1-625-16,-10 3-2624 16,-9-4 377-16</inkml:trace>
  <inkml:trace contextRef="#ctx0" brushRef="#br1" timeOffset="-113574.16">28914 6070 5577 0,'0'0'2048'0,"0"0"-648"0,0 0 369 15,0 0-177-15,0 0-976 16,0 0-280-16,103 0-96 15,-59 0-176-15,4 0 0 0,4 10-8 32,4-4-56-32,-1 4-72 15,1-1-592-15,7 7-1184 0,-10-6-1185 0,-22-1-3224 0</inkml:trace>
  <inkml:trace contextRef="#ctx0" brushRef="#br1" timeOffset="-112709.43">29260 6591 3408 0,'0'0'3233'0,"0"0"-2385"16,0 0-168-16,0 0 328 0,0 0-287 15,0 0-281 1,-11-76-440-16,-2 54 80 16,-2-1-120-16,-9-2 128 0,-1 2-104 15,-6 1 16-15,-1 7-160 16,-4 8-16-16,4 7-288 15,0 0 256-15,4 16 55 0,4 7 65 32,9 5 88-32,2 4 8 15,9 0 8-15,4-4 104 16,0-2-112-16,17-4 1 0,2-7 71 16,9-5 112-16,4-7 416 15,0-3-88-15,4 0 24 0,-4-3 128 31,-9-13-160-31,2-3 280 0,-5 3-160 16,-5-3-343-16,-2 7 639 0,-6 2-368 16,-3 3-8-16,0 7-256 15,-4 0-296-15,0 0-400 0,0 13-504 16,-8 9 168 0,-3 10 664-16,-2 10 64 15,2 2 8-15,3 3 112 16,-1 1-104-16,6 0 40 0,3-1-48 15,0 5-40-15,0-8-440 16,0 0-953-16,0-9-1191 0,0-19-3210 0</inkml:trace>
  <inkml:trace contextRef="#ctx0" brushRef="#br1" timeOffset="-109911.46">27631 7632 2920 0,'0'0'7282'16,"0"0"-5562"-1,0 0-824-15,0 0 48 0,0 0 145 16,-4 0-161-16,4 0-544 0,0 0-144 16,0 0 32-16,0 0-56 0,0 0 8 15,0 0-40-15,0 0-64 31,0 0 96-31,11 0-136 0,10 0-72 16,10 0 136-16,18 0-136 16,10 0 48-16,9 0-56 15,-1 0 0-15,-7 0-360 16,-8-3-712-16,-4 3-824 0,-13 0-889 31,-18 0-2144-31</inkml:trace>
  <inkml:trace contextRef="#ctx0" brushRef="#br1" timeOffset="-109641.95">27659 7849 5857 0,'0'0'3304'16,"0"0"-1783"-16,0 0-145 0,0 0 705 31,0 0-337-31,0 0-752 0,0 0-472 16,115 0-248-16,-71 0 40 15,0 0-200-15,3 0-104 16,2 0 40-16,2 0-48 0,-3 0-680 16,16 0-1264-16,-12-10-2545 31,-9-3-5937-31</inkml:trace>
  <inkml:trace contextRef="#ctx0" brushRef="#br1" timeOffset="-107822.74">29069 7089 6889 0,'0'0'1976'0,"0"0"-287"31,0 0-617-31,0 0 32 16,0 0-336-16,0 0-616 0,0 0-152 15,-8 7-432-15,-12 15 120 16,-12 10 312-16,-7 6 128 0,-9 9 120 0,4 7-72 0,0 0-112 31,4 0-56-31,8-3 48 16,8 0-48-16,16-7-16 15,8 1-248-15,8-7 24 0,20-10-104 16,12-2 112-16,4-10-40 16,3-10 208-1,-2-6 56-15,-10 0 80 16,-7-19 56 0,-12-3 216-16,-4-7 384 15,-12-2-103-15,0 2-25 0,-3 0-176 16,-18 7-272-16,-7 3-72 15,0 10-88-15,-7 9-48 0,-5 0-296 16,-4 6-320 0,8 16-505-16,4 4-759 15,17 9-673-15,6-4-127 0,9-5-1897 16</inkml:trace>
  <inkml:trace contextRef="#ctx0" brushRef="#br1" timeOffset="-107553.29">29499 7556 7393 0,'0'0'2961'0,"0"0"-657"0,0 0-839 0,0 0-449 31,0 0-768-31,0 0-200 0,-71 16-48 16,15 9 368-16,-11 7-208 0,-6 6 32 15,2 1 16-15,-5 2-56 16,4 0-96-16,5 3-56 0,7 1-104 16,4-4-144-1,9 1-720 1,15-5 64-16,11-2-1217 0,21-3-327 0,12-13-1489 16</inkml:trace>
  <inkml:trace contextRef="#ctx0" brushRef="#br1" timeOffset="-107018.89">29412 8090 5193 0,'0'0'1296'15,"0"0"-360"-15,0 0 272 0,0 0 233 16,0 0-529-16,0 0-256 0,80-83 248 16,-76 64-288-16,-4 0-192 15,0-3 73-15,-21 0-321 16,-10 5-80 0,-9 8 0-16,-8 3-88 0,-3 6-8 15,-2 6 0-15,5 13-112 0,13 6 96 31,3 7-56-31,11 0 24 16,14-3-112-16,7-1-153 0,0-2 201 31,16-8-16-31,20-5 128 0,3-6 40 16,6-7-32-16,-2 0 80 0,-3-7 264 16,-8-6 433-16,-8 1 271 15,-8-1-80-15,-4 4-200 0,-5 6 96 0,-3-1-375 31,1 4-337-31,-5 0-160 16,0 0-320-16,0 13-41 0,0 13 209 16,0 5 152-16,-5 7 56 15,-2 10-48-15,-9 6-8 16,0 0-32 0,-5-3-416-16,2-1-168 15,-9 8-1000-15,4-14-993 16,4-12-2136-16</inkml:trace>
  <inkml:trace contextRef="#ctx0" brushRef="#br1" timeOffset="-67198.18">4509 10417 2800 0,'-4'0'2505'15,"4"-3"-697"-15,0 3-768 16,0-3-248-16,0 3 57 15,0 0 103-15,0 0-312 0,0 0-224 0,0 0 16 16,0 0-24-16,0 0 16 16,0 0-80-16,0 0-112 0,0 0 0 15,0 0-128 1,0 0 105 0,-3 0 143-16,3 0-72 0,0 0-8 15,0 0-72-15,0 0-104 0,0 0-8 16,0 0-88-16,0 0 0 0,0 0 64 15,3 0-64-15,10 0 8 32,6 3 200-32,5 0 112 15,4 0 24-15,0 1-152 0,0-2-96 16,0-2 80-16,-5 0-176 16,2 3 64-16,3-3-56 15,3 0-8-15,5 0 96 0,1 0-96 31,-1-3-64-31,-5 1-72 16,-7-2-416-16,0-2-216 0,-8 3-168 16,-8-4-97-16,-4 4-111 15,-4-4-352-15,0 1-1281 0,-12-3-2120 0,-4 6 1817 16</inkml:trace>
  <inkml:trace contextRef="#ctx0" brushRef="#br1" timeOffset="-66797.08">4582 10535 728 0,'0'0'5177'0,"0"0"-4297"16,0 0-704-16,0 0 16 0,0 0 552 15,0 0 168-15,0 0-111 16,-13 2-441-16,13 2-152 16,0-4 104-16,5 0 16 0,-1 3 216 15,7 3 584-15,1-3-248 16,4 4-119-16,5-1-153 16,2 0-88-16,5 1-56 0,4-4-192 15,3 0-8 1,6-3 112-16,-2 0-152 15,-3 0-104-15,0 0-24 0,-12 0-96 16,-8 0 72-16,0 0-72 0,-9 0-72 16,2-3-216-16,-5 0-520 15,8-10-616 17,-9-3-1417-32,1 3-3728 0</inkml:trace>
  <inkml:trace contextRef="#ctx0" brushRef="#br1" timeOffset="-44271.59">1506 848 8265 0,'0'0'2697'31,"0"0"-1745"-15,-4 0-480-16,4 0-24 0,0 0 216 16,0 0-15-16,0 0 15 15,0 0-128-15,0 0-96 16,0 3-200-16,-4 9 40 0,-5 4 320 0,2 6 0 16,-5 14-216-16,-1 1-8 15,-2 5-88 1,-1 8-128-16,-4 1-63 15,4 0-17-15,4 3-16 16,-4 3-64-16,4-3 0 0,0 0 16 16,4 0-16-16,0-6-176 15,4-4-113-15,-3-6-103 0,2-9-152 32,1-7-440-32,0-6-592 15,4-3-465-15,0-13-839 16,0-7-1241-16,0-11-1384 0</inkml:trace>
  <inkml:trace contextRef="#ctx0" brushRef="#br1" timeOffset="-43917.46">1521 714 6009 0,'0'0'1736'0,"0"0"-1080"16,0 0-216-16,48-79 329 0,-24 60 391 16,4 6-288-16,4 0-376 0,8 7-208 15,-1 6-144-15,2 0-144 16,-2 0-16-16,-7 12 16 16,-4 8-56-1,-8 2 48-15,-8 0-72 0,-12 3 80 16,0 7 32-1,-20 0 112-15,-12 6 296 16,-11-3 416-16,-13 3-87 0,-4 0-137 16,-4 1-256-16,0-5-232 31,9 1-96-31,-1 0-48 0,12-3-352 16,12-3-640-16,12-7-1153 15,20-3-767-15,4-7-1017 0,12-5-1088 0</inkml:trace>
  <inkml:trace contextRef="#ctx0" brushRef="#br1" timeOffset="-43554.5">2230 594 7209 0,'0'0'2865'0,"0"0"-1297"15,0 0-664-15,0 0-296 0,0 0 72 32,-95 19-7-32,51 12-81 0,-8 10 176 15,1 10-232-15,-1 7-144 16,8 5-24-16,4 4-96 0,8 3-40 15,12-4-104-15,8 1-32 16,12-4-80-16,4-5-8 16,28-1 8-16,12-7-16 15,11-5-160-15,10-7 72 0,27-22-680 16,-13-10-1376-16,-15-6-2273 16</inkml:trace>
  <inkml:trace contextRef="#ctx0" brushRef="#br1" timeOffset="-42783.89">2533 698 6025 0,'0'0'2024'0,"0"0"-359"15,0 0-25-15,0 0 56 32,0 0-143-32,0 0-625 15,0 0-576-15,0 0-352 0,4 3-200 16,-4 23 0-16,-8 9 200 0,-7 16 176 16,-9 15 24-16,-8 17-80 15,0-7-8 1,0-6 16-16,8-10-120 15,4-19 64-15,1 1-8 0,2-4-64 16,6-10-136-16,3-12-136 0,3-6-144 0,5-10 136 16,0 0 280-16,0-23 256 15,13-14-256-15,11-27-80 32,11-28 24-32,9-26-8 0,0 4-272 15,-8 9-64-15,-4 29 296 16,-17 25 104-16,2 16 72 15,-6 13-24-15,-3 0 104 0,5 3 160 16,-6 3-136-16,1 9 72 31,-4 1-128-31,1 6-120 16,-2 0-168-16,5 0-136 0,0 13 152 16,8 9 72-16,-4 7 80 15,0 9 8-15,0 3 72 0,-4 4 16 0,-1 2-8 16,2 1-16-1,-1 3-56 1,0-1 64-16,-1 1-32 0,2-3-48 16,-1-1-160-16,-1-2-128 15,-3-10-512-15,5 0-481 16,-5-10-271-16,-4 0-601 16,0-5-231-16,0-8-2417 0</inkml:trace>
  <inkml:trace contextRef="#ctx0" brushRef="#br1" timeOffset="-42499.11">2258 1041 10658 0,'0'0'2880'0,"0"0"-1943"0,0 0-513 15,0 0 136-15,0 0 160 32,128-25-472-17,-64 15-176-15,4 0 152 0,-12 4-72 16,-9 3-40-16,-11 0-112 16,-12 0 64-16,-8 3-48 15,-12-3-16-15,4 3-152 16,-8 0-200-1,0 0-288-15,4 0-440 0,7 0-849 0,2 0-959 16,7 0-1225-16</inkml:trace>
  <inkml:trace contextRef="#ctx0" brushRef="#br1" timeOffset="-41813.21">3147 533 4256 0,'0'0'1873'31,"0"0"87"-31,0 0-199 0,0 0 119 15,0 0-376-15,0 0-383 16,4-13-281-16,-4 13-192 16,0 0-256-16,0 0-176 15,0 0-216-15,0 0-72 0,0 0-72 32,0 13-112-32,-4 3 256 0,0 9 264 15,-4 10 32-15,1 4 56 16,-2 5-56-16,-3 6-24 15,5 17-56-15,-10 19 32 0,6 19-48 0,-6 3-16 16,10 0-96 0,-1-13 8-1,-1-25-88-15,5-13 136 0,4-22-63 0,0-3-65 16,0-4 32-16,-4 1-40 16,4-4 0-16,0-9 0 15,0-6 8-15,0-7-8 0,0-3 0 31,0 0 80-31,0 0-24 0,0-3-64 16,0-14-48-16,4-5-913 16,13-15-1047-16,2-2-2609 15,-3 4-2737-15</inkml:trace>
  <inkml:trace contextRef="#ctx0" brushRef="#br1" timeOffset="-41418.75">3538 736 7057 0,'0'0'2777'16,"0"0"-289"-16,0 0-447 0,0 0-481 47,0 0-440-47,0 0-608 0,0 0-368 15,0-9-144-15,0 24-320 16,0 11 320-16,0 9 72 16,-4 3 8-16,-5 6 32 0,5 4-104 15,0 0 56 1,1 2-56-16,-1 2 64 15,4-2-72-15,0-5 96 0,-4-4-88 0,4-6-8 16,0-4-176-16,0-8-224 16,0-4-240-16,-4-3-168 0,4-10-440 15,-4-3-545-15,4-3-679 32,-5-15 343-32,1-5-5016 0</inkml:trace>
  <inkml:trace contextRef="#ctx0" brushRef="#br1" timeOffset="-40848.49">3498 759 5905 0,'0'0'1144'0,"0"0"-88"16,0 0-112-16,0 0 337 15,40-86-121 1,-20 73-640-16,7 4-336 16,10-1-136-16,2 7 8 0,1 3-40 15,-1 0 136-15,-2 3-72 0,-14 10-80 0,-3 3-64 16,-8 6 8-16,-7 3 0 31,-5 4 56-31,-17-1 0 16,-14 7 224-16,-9-3 16 0,-12 0 56 15,-8-4-16-15,0-5-48 16,8-5-8 0,9-1-120-16,11-8-104 0,15-3 0 15,14-2-384 1,3-4 8-16,20 0 176 16,19 0 80-16,14 0 120 15,3 0 0-15,3 0 0 0,-11 0 64 16,-8 0-64-16,-13 0-8 15,-7 3-176-15,-7 6 0 0,-9 4 40 32,0 6 80-32,-4 7 64 0,0 5 136 15,-8 4 16-15,-8 6 80 0,-12 0-72 16,-4 4 64-16,-8-1-48 16,-8-5-24-16,-3-8 88 0,-1-5 81 15,0-7 143 16,4-10-160-31,8-5-192 16,8-4-112-16,13 0-184 0,19-35-697 16,0 3-3087-16,19-3-6034 0</inkml:trace>
  <inkml:trace contextRef="#ctx0" brushRef="#br1" timeOffset="-40431.7">4067 403 8873 0,'0'0'2449'0,"0"0"-1401"15,0 0-760-15,0 0-192 16,0 0 184-16,104 16 128 0,-64 9-40 16,4 7-71-16,0 12-73 31,3 7 16-31,-2 3-224 15,-6 19 64-15,-11 13 0 0,-20 15 24 0,-8 1-88 0,-28-6 144 16,-24-8 32-16,-12-8-16 16,-7-1-88-16,-9 0-88 0,-3-3-664 31,23-24-1505-31,12-18-3608 0</inkml:trace>
  <inkml:trace contextRef="#ctx0" brushRef="#br1" timeOffset="-21892.04">7968 9423 8673 0,'0'-3'2113'0,"0"0"-697"0,0 3-776 16,0 0-32-16,0 0 297 15,0 0-161-15,0 0-352 0,0 0-344 16,0 0-48-16,0 0-128 0,0 3-64 16,0 13-88-1,0 6 232 1,0 6 48-16,0 8 80 0,0-5-72 0,-3 1 40 16,3-10 0-16,0-6-40 15,0-3-8-15,3-7 16 0,13-6-8 16,12 0 224-16,11-13-32 31,10-9-24-31,3-10-24 0,8-3 0 16,-9-6-80-16,1-3 24 15,-13 6-24-15,-7 9-72 16,-15 10 0-16,-6 10-112 16,-7 6-520-16,-4 9-1497 0,0 10-3680 31,0 3 48-31</inkml:trace>
  <inkml:trace contextRef="#ctx0" brushRef="#br1" timeOffset="-21406.97">9151 9433 10386 0,'0'0'2200'0,"0"0"-1144"16,0 0-776-16,0 0-272 0,0 0 40 16,0 0-48-16,0 0-280 15,8 22 152-15,-3 6 128 0,-1 7 56 16,0-6 16-16,-1-4-64 31,9-5 48-31,-8-8-56 0,8-6 8 0,8-6 0 16,8 0 176-16,8-16 49 15,8-12 183-15,-1-4 48 16,5-9-112-16,1-3-8 0,-2-1-112 0,-7 7-176 31,-13 6-48-31,-2 13-8 16,-14 13 0 0,-11 6-992-16,0 19-2873 15,0 10 736-15,-8 2-4432 0</inkml:trace>
  <inkml:trace contextRef="#ctx0" brushRef="#br1" timeOffset="-20905.75">10351 9506 7417 0,'0'0'3081'0,"0"0"-1617"0,0 0-1016 16,0 0-304-16,0 0-144 31,0 0-160-31,0 0-96 0,0 0 256 16,3 63 80-16,-3-40 32 0,4-1-48 16,0-7 32-16,1-2-96 15,-1-6 0-15,7-5 8 16,6-2 144-16,11 0 408 31,4-5 32-31,7-12-135 16,5-2 63-16,0-3-56 0,-1-3-248 15,2 0-112-15,-13 2-72 16,-9 7-24-16,-11 7-16 0,-8 5-360 0,-8 4-1345 16,-16 13-3200-1,0 0-912-15</inkml:trace>
  <inkml:trace contextRef="#ctx0" brushRef="#br1" timeOffset="20246.25">17941 7947 5945 0,'0'0'1536'0,"0"0"-552"32,0 0-440-32,0 0 249 0,0 0 327 15,0 0-248-15,0 0-440 16,0 0-272-16,4 0-160 0,-4 0 0 15,0 0-8-15,0 9-120 16,0 7 128-16,0 3 8 31,0 10 48-31,0 2 16 16,0 1-16-16,0 3-48 0,-4-3 40 16,4-4-48-16,0-5 0 15,0-4-8-15,0-7 8 0,12-5 0 16,-1-7 16-1,14 0 264-15,10-3 368 16,10-16-39-16,2-10-33 0,9-6 120 16,-4-3-248-16,4-3-248 15,-5 3-120-15,-7-1-8 0,-8 14 64 16,-12 6-72-16,-8 6-64 16,-5 10-8 15,-11 3-328-31,0 0-1304 0,0 10-2897 15,0 9 1704-15,0-3-2192 0</inkml:trace>
  <inkml:trace contextRef="#ctx0" brushRef="#br1" timeOffset="21310.08">20161 8210 2496 0,'0'0'5529'0,"0"0"-4489"15,0 0-15-15,0 0 15 16,0-19 120-16,0 19-328 0,0 0-320 15,0 0-312 1,0 0-200-16,0 0-64 16,0 0-40-16,0 0-168 0,0 4-8 15,0 5-136-15,0 10 272 16,0 0 144-16,-5 6 0 16,1 4 0-16,4 0 48 0,0-1-40 31,0 1-8-31,0-4 0 15,0-6-40-15,0-3 40 16,4-7-72-16,4-2 72 0,0-4 48 16,0-3 24-16,8 0 376 15,3 0 104-15,9-10-144 16,4-9 41 0,9-3 191-16,-2-6-232 15,1-4-32-15,8-3-224 0,-4-3 24 0,0 3-168 16,-1 3 64-16,-3 4-32 15,1 2-40-15,-6 7-120 16,-3 0-88-16,-8 7-648 0,-5 5-721 16,2 7-1111-1,-10 0-1241-15,-2 0-2328 16</inkml:trace>
  <inkml:trace contextRef="#ctx0" brushRef="#br1" timeOffset="22512.92">22563 7995 3024 0,'0'0'2009'16,"0"0"-1265"-16,0 0-448 0,0 0 320 16,0 0 296-16,0 0-184 15,0 0-336 1,0 0-88-16,0 0 65 16,0 0-25-16,0 0 224 15,0 0-112-15,0 0-280 0,0 2-176 16,0 5-152-16,0 2-56 15,0 7 144-15,0 6 64 0,0 1 56 16,0 5-56 0,0 1 0-16,0 0 8 15,4-4-8-15,0-6 0 0,0 0 8 16,-1-6-8 0,1-7 104-16,-4-3-88 15,0-3 216-15,4 0 752 0,1 0 504 31,7-13-303-31,3-2-777 16,9-5-312-16,4-2-16 0,0-3-80 16,8 0 8-16,-1-1-8 15,2-2-8-15,3 2-40 16,-1 1-8-16,1 0 0 16,0-1 48-16,-4 4 8 0,-4 3-128 15,-8 3 80-15,-5 10-8 16,-10-1-448-16,-1 7-33 15,-1 0-727-15,-3 0-1320 0,-4 9-609 32,0 1-2512-32</inkml:trace>
  <inkml:trace contextRef="#ctx0" brushRef="#br1" timeOffset="30748.94">5036 978 3136 0,'0'0'8482'16,"0"0"-7474"-16,0 0-752 16,0 0-56-16,0 0 56 15,0 0 424-15,0 0-111 0,0-4-369 16,0 4-200-16,4 0-48 15,0 0-72-15,4 0 112 16,3 0 0-16,9 0 8 0,12 0 8 16,8 0 8-16,8-3 72 15,4 0-88-15,8 0 8 16,0-3 48-16,-1 2-56 0,0 1-16 16,-10 0-344-16,-10 0-729 31,-15 3-1191-31,-12 0-769 0,-12 0-1856 15</inkml:trace>
  <inkml:trace contextRef="#ctx0" brushRef="#br1" timeOffset="31049.44">5171 1270 6105 0,'0'0'1904'16,"0"0"-1208"-16,0 0-208 31,0 0 881-31,0 0 463 0,0 0-304 16,0 0-391-16,4 0-545 16,12 0-256-16,4-3-152 15,8-7-104-15,4 1-8 0,3 2-64 16,6-3 0-16,2 1 80 31,5 3-88-31,0-1 8 16,4-2 40-16,-9 5-48 0,-2-2-72 15,-2-3-1008-15,-7 6-1281 0,-16-4-2720 16</inkml:trace>
  <inkml:trace contextRef="#ctx0" brushRef="#br1" timeOffset="38555.32">6367 689 7097 0,'0'0'5505'0,"0"0"-4417"0,0 0-1000 15,0 0-88 1,0 0-88-16,0 0 88 0,0 0 0 16,0 9 48-16,0 7-8 15,0 3 184-15,0 3 153 0,0 4 87 16,0 2-48-16,0 1 40 16,0 3-24-16,0 6-176 31,-4 3 24-31,-5 0-104 0,5 4-112 0,0-4 32 0,1 0-48 15,-5-6-48 1,8-6 0-16,-4-1-400 0,-1-6-264 0,1-2-464 16,0-4-489-16,4-7-1111 15,0-2-401-15,0-7-2552 16</inkml:trace>
  <inkml:trace contextRef="#ctx0" brushRef="#br1" timeOffset="38924.86">6462 568 2528 0,'0'0'2921'15,"0"0"-1193"-15,0 0-672 16,0 0-664-16,0 0-32 0,0 0 481 31,84-73-41-31,-61 70-248 16,1 3-160-16,-3 0-32 15,-6 0-48-15,2 0-296 16,-6 9-16-16,-7 7 0 0,0 0 64 31,-4 6 48-31,0 4 56 16,0 2-40-16,-8-2 88 0,-11 2-24 15,-9-2 88-15,-9-1 128 16,-2-3-151-16,-9 1-73 0,0-1-184 16,1 0-289-16,2-3-391 0,17 3-1064 15,17-3-1465-15,11-6-2200 0</inkml:trace>
  <inkml:trace contextRef="#ctx0" brushRef="#br1" timeOffset="39309.93">7315 530 8105 0,'0'0'1889'0,"0"0"-745"16,0 0-480-16,0 0-248 16,0 0 240-16,-91 10-184 0,54 12-40 15,-3 10-111-15,1 2-41 16,3 8 8 0,4 2-88-16,0 4-72 0,16 3 40 15,1-4-8-15,10 4-64 16,5-3-56-16,5-4-40 15,18-3-8-15,12-6-48 0,14-3-168 16,-1-13-24-16,3-9-689 16,5-10-1167-16,-8-16-2009 31,-20-3-3384-31</inkml:trace>
  <inkml:trace contextRef="#ctx0" brushRef="#br1" timeOffset="39642.25">7490 619 4032 0,'0'0'5722'31,"0"0"-4202"-31,0 0-72 0,0 0 81 16,0 0-193-1,0 0-448-15,0 0-544 16,0 0-344-16,0-13-296 16,-8 32-8-16,-3 13 304 0,-10 6 136 15,5 3-48 1,-3 0-16 0,2 1-64-16,2-1-8 0,6-6 72 0,-3-3-72 15,9-4-192-15,3-9-448 16,0-3-440-16,0-10-289 0,15-6-351 15,5-9-112-15,1-10-2673 0</inkml:trace>
  <inkml:trace contextRef="#ctx0" brushRef="#br1" timeOffset="39879.94">7418 654 5617 0,'0'0'2144'15,"0"0"-808"-15,0 0 121 16,0 0 103-16,0 0-384 16,0-3-832-1,4 3-248-15,8 0-88 0,12 0 8 16,4 0-8 0,11 0 0-1,2 0-8-15,-5 0 0 0,-8 0-80 16,-4 0-480-16,-13 0-312 15,-7 0-520-15,-4 0-641 0,-7 12-31 16,-14-2 432-16,1 2-737 0</inkml:trace>
  <inkml:trace contextRef="#ctx0" brushRef="#br1" timeOffset="40111.68">7450 762 1136 0,'0'0'3897'0,"0"0"-2337"16,0 0-328-16,0 0-328 0,0 0-199 15,0 0-89-15,0 0-200 16,36 0-80-16,-8 0-152 0,11 0-88 16,6 0-40-16,-6 0-56 15,-3 3-136 1,-16 6-992-16,-8-6-1073 15,-12 7-2664-15</inkml:trace>
  <inkml:trace contextRef="#ctx0" brushRef="#br1" timeOffset="40312.28">7235 1016 1072 0,'0'0'1904'0,"0"0"-560"15,84 12-55-15,-44-9-49 16,3-3-248 0,1 0-216-1,-4 0-512-15,8-3-264 16,-8-3-736-16,-8 0-2376 0</inkml:trace>
  <inkml:trace contextRef="#ctx0" brushRef="#br1" timeOffset="40559.69">7884 885 8753 0,'0'0'2449'0,"0"0"-1553"32,0 0-504-32,0 0 96 15,0 0-160-15,0 0-304 16,0 0 48-1,0 0 544-15,-16 80-87 16,8-49-321-16,1 4-64 0,-1 0-40 16,4 1-104-16,-5-5-176 15,9-5-937-15,0-1-1263 16,0-6-1809 0,0-6-2856-16</inkml:trace>
  <inkml:trace contextRef="#ctx0" brushRef="#br1" timeOffset="40982.88">8060 498 5049 0,'0'0'3008'0,"0"0"-1679"15,0 0-673-15,0 0-40 0,0 0-48 0,19 0-208 16,-2 10-112-16,3 9 312 15,12 6 56-15,0 7-56 0,3 6-272 16,-3 0 9 0,-4 7-81-16,-5-1-24 15,-10 7-56-15,-5 0-48 0,-8-1 0 16,-4-2 8-16,-17 3-88 16,-2-7-8-16,-13 1-536 0,-12 3-785 15,9-14-1479-15,2-5-3370 0</inkml:trace>
  <inkml:trace contextRef="#ctx0" brushRef="#br1" timeOffset="41784.87">8737 885 9281 0,'0'0'2705'0,"0"0"-1889"15,0 0-376-15,0 0 240 16,0 0 313 0,0 0-337-16,0 0-384 15,0 0-272 1,48 0-32-16,-8 0 32 15,11 0 104-15,1 4-96 0,1-4-8 16,-10 3-40-16,-15-3-552 16,-13 0-184-16,-10 0-409 0,-21-3-479 15,-12-7-2849-15,-4-3-2504 0</inkml:trace>
  <inkml:trace contextRef="#ctx0" brushRef="#br1" timeOffset="42032.24">8837 727 1112 0,'0'0'8322'16,"0"0"-6386"-16,0 0-488 31,0 0 17-31,0 0-1 16,0 0-600-16,0 0-440 0,0 0-424 16,4 9-200-16,3 14 8 15,2 14 192-15,3 11 368 0,-5 9 0 31,10 20-272-31,-6 8-16 0,6 17-24 16,-6-13-56-16,-3-19-304 0,1-23-968 16,6-9-504-16,2-3-2081 15,-6-9-1384-15</inkml:trace>
  <inkml:trace contextRef="#ctx0" brushRef="#br1" timeOffset="42301.78">9546 813 10202 0,'0'0'2848'0,"0"0"-1071"0,0 0-673 16,0 0-544 0,0 0-512-16,0 0-48 0,4 6-496 15,-4 23 416-15,-4 8 80 16,-4 11 64-16,4 6 32 0,0 7-48 31,0-1 56-31,4 0-96 16,0-2-8-16,0-8-400 0,4-6-632 15,4-12-289-15,-4-6-783 0,0-10-449 16,0-14-1920-16</inkml:trace>
  <inkml:trace contextRef="#ctx0" brushRef="#br1" timeOffset="42580.41">9498 774 3320 0,'0'0'4881'0,"0"0"-3112"0,20-76-633 32,0 51-264-32,0 6 0 0,4 9-160 15,0 4-328-15,4 6-279 0,4 0-105 16,-1 10-89-16,1 8-23 15,-8 11 112-15,-12 3-8 0,-12 0-240 0,-4 5 24 32,-28 5 8-32,-16-4-16 15,-7 0-40-15,-10 0-248 0,7-6 40 16,-2 6-808-16,15-6-649 16,26-10-2696-16</inkml:trace>
  <inkml:trace contextRef="#ctx0" brushRef="#br1" timeOffset="42887.68">10259 644 6545 0,'0'0'4937'16,"0"0"-3121"-16,0 0-415 15,0 0-617-15,0 0-512 0,-15-13-256 0,-6 17-16 16,-3 12-64-16,-4 6 64 16,0 10 0-16,0 3 128 15,1 6-40-15,7 3-88 16,4 7 0-16,8 0-8 16,8 0-24-16,0 2-184 0,12-5-24 15,12-7-280-15,7-6-160 16,5-6 7-16,8-7-311 0,9-22-672 31,-10 0-1489-15,-7-10-3728-16</inkml:trace>
  <inkml:trace contextRef="#ctx0" brushRef="#br1" timeOffset="43188.53">10463 746 8369 0,'0'0'3937'16,"0"0"-2160"-16,0 0-657 15,0 0-392-15,0 0-328 16,0 0-400 0,0 0-432-16,0 0 64 15,0 0 368 1,-4 95 96-16,-5-53-32 0,5 2-64 15,4-3 80-15,0-3-80 16,0 0-8-16,0-3-248 0,0-6-440 31,4-4-737-31,0-6-175 16,1-12-696-16,-1-7-745 16,3 0-2456-16</inkml:trace>
  <inkml:trace contextRef="#ctx0" brushRef="#br1" timeOffset="43420.33">10482 711 7521 0,'0'0'1977'0,"0"0"-1313"0,0 0-248 16,0 0 64-1,0 0 40-15,0 0-360 16,0 0-152-16,108-6-8 15,-61 6-8-15,13 0-272 0,-4 6-680 16,-4-3-289 0,-12 0-583-16,-28 0-272 0,-8 1-433 31,-8-1-238-31</inkml:trace>
  <inkml:trace contextRef="#ctx0" brushRef="#br1" timeOffset="43620.75">10514 806 1880 0,'0'0'4761'0,"0"0"-3177"15,0 0-319-15,0 0-49 0,0 0-64 16,91 0-504-16,-54 0-288 16,-1 0-320-16,-1 3-40 0,-3 4-408 31,-20 2-1232-16,-8 1-1497-15,-4-4-3672 16</inkml:trace>
  <inkml:trace contextRef="#ctx0" brushRef="#br1" timeOffset="43821.31">10399 1019 1016 0,'0'0'2160'0,"0"0"-207"0,0 0-145 15,0 0-488-15,0 0-240 16,79 32-223-16,-51-26-177 0,4 3-224 31,7 1-296-31,2-3-56 0,-5 2-104 0,-1-6-344 16,-11 4-1304-16,-12-1-1409 16,-12-6-3487-16</inkml:trace>
  <inkml:trace contextRef="#ctx0" brushRef="#br1" timeOffset="44525.98">10849 1016 7217 0,'0'0'3297'0,"0"0"-1689"0,0 0-760 16,0 0-200-16,0 0-143 15,0 0-505-15,0 0-129 0,0 3-127 16,3 9 72-16,-3 1 184 0,0 6 88 31,0 1-80-31,0-1 120 0,0-4-128 16,0 1 16-16,-3-6 112 16,-1-4-120-16,0 0 0 0,4 1-8 15,0-4-88-15,0 0 88 16,4 0-48-16,16 0 48 31,-1-3 144-31,13 0-144 16,16 0-360-16,-8-9-1992 0,-8-4-5242 15</inkml:trace>
  <inkml:trace contextRef="#ctx0" brushRef="#br1" timeOffset="45111.83">11076 473 6105 0,'0'0'2656'0,"0"0"-823"15,0 0-1089-15,0 0-352 0,0 0-16 16,0 0-376-16,0 0 0 15,44 44 56 1,-16-9 288-16,0 9 24 16,0 1-192-16,0 9 8 31,-9 0-56-31,1 3-80 0,-8 3-32 16,-4 1 96-16,-8 2-104 0,0-5-8 15,-16-1-208-15,-4-7-176 0,-12-9-544 16,5-9-816-16,7-12-1209 0</inkml:trace>
  <inkml:trace contextRef="#ctx0" brushRef="#br1" timeOffset="45443.8">11518 914 4352 0,'0'0'5626'15,"0"0"-4394"-15,0 0-744 16,0 0-352-16,0 0 40 0,88-9 136 15,-49 9-144-15,6 0-16 0,-2 0-144 16,1 3-8 0,-4 0-56-16,-8 0-576 0,-13-3-992 15,-19 0-81-15,-7-6-1191 16,-9-7-2840-16</inkml:trace>
  <inkml:trace contextRef="#ctx0" brushRef="#br1" timeOffset="45659.94">11593 708 5633 0,'0'0'4497'0,"0"0"-2737"0,0 0-536 16,0 0-199-16,0 0-449 0,0 0-568 31,0 0-8-31,0 0 0 16,0 60 320-16,0-22 120 0,9 10-128 15,-9 3-128-15,4 3-40 16,-4 3-144-16,4-7-392 0,0 24-840 0,-4-20-1433 16,4-7-2992-16</inkml:trace>
  <inkml:trace contextRef="#ctx0" brushRef="#br1" timeOffset="47217.73">12355 631 9794 0,'0'0'3272'0,"0"0"-1727"16,0 0-761-16,0 0-472 16,0 0-136-16,0 0-176 0,0-3-192 15,0 19-208-15,0 10 248 16,0 12 152-16,4 6 136 15,4 7-128-15,-4-3 16 16,4 2 48-16,0-5-64 0,-1-1 48 16,2-3-56-16,-5-6-32 15,3 1-232-15,1-8-520 0,-4-3-417 16,1-6-551-16,-5-6-665 47,0-6-1791-47</inkml:trace>
  <inkml:trace contextRef="#ctx0" brushRef="#br1" timeOffset="47518.37">12558 600 5569 0,'0'0'1440'0,"0"0"40"15,0 0-399-15,12-83 39 0,-12 67 264 16,4 7-120-16,0 2-311 31,0 7-513-31,4 0-440 16,8 0-80-1,4 4-176-15,8 12 80 0,4-1 104 0,-4 11-65 16,-9-1-39-16,-7 0-208 16,-12 4-280-16,-7 0 256 0,-25-4 176 31,-16 4 232-31,-8-7-40 15,-12-3 40-15,1-3-8 16,7 0-392-16,8-1-736 0,16-2-1097 16,21-3-3024-16</inkml:trace>
  <inkml:trace contextRef="#ctx0" brushRef="#br1" timeOffset="47866.16">13187 587 7393 0,'0'0'2289'0,"0"0"-657"16,0 0-712-16,0 0-104 16,0 0-200-16,0 0-432 15,-15-6-184-15,-5 12-136 0,-8 13 136 31,-4 6 304-31,-4 4-87 16,8 9 87-16,0 0-32 16,4 3-96-16,12 4 48 0,5-1-216 15,7 4 56-15,7 0-56 0,21-4 8 16,12 4-16-16,12-4-56 16,8-2-192-1,28-1-688-15,-13-9-657 16,-11-17-3952-16</inkml:trace>
  <inkml:trace contextRef="#ctx0" brushRef="#br1" timeOffset="49509.55">13598 613 6329 0,'0'0'2416'15,"0"0"-1135"-15,0 0-481 16,0 0 152-16,0 0-144 16,0 0-488-16,0 0-320 0,0 12-288 15,0 11 288-15,-4 2 144 0,0 13-8 16,0 0 72-16,4 0-144 16,0 3-56-1,-4 4 112-15,4-4-120 16,0-3-176-16,-4-6-208 15,4-7-808-15,0 1-304 0,0-10-529 0,4-7-2120 16</inkml:trace>
  <inkml:trace contextRef="#ctx0" brushRef="#br1" timeOffset="49826.3">13625 571 5145 0,'0'0'3288'16,"0"0"-1431"-16,0 0-945 0,0 0-144 15,0 0 40 1,0 0-320-16,0 0-360 15,53-9-128-15,-22 9-144 16,5 0-72-16,8 6-240 0,0 3-184 16,-5 1-312-16,-2 3-304 0,-18-4-145 15,-22 4-1159 17,-22-7-593-32,-10 1 993 0</inkml:trace>
  <inkml:trace contextRef="#ctx0" brushRef="#br1" timeOffset="49989">13558 806 728 0,'0'0'1640'0,"0"0"-336"0,84 7-600 16,-45-7-319-16,2 3-217 15,10 0-168-15,-15-3-136 0,-8 0-1273 16</inkml:trace>
  <inkml:trace contextRef="#ctx0" brushRef="#br1" timeOffset="50242.92">13423 959 568 0,'0'0'1016'16,"0"0"-16"-16,0 0-192 16,0 0 288-16,0 0 145 0,0 0 71 15,63 54-104 1,-27-42-320-16,9 4-159 16,6-3-241-16,1-1-232 15,4-2-160-15,-5-1-16 0,1-9-80 0,-9 0-1240 16,-15 0-3353-16</inkml:trace>
  <inkml:trace contextRef="#ctx0" brushRef="#br1" timeOffset="50792.1">14040 901 5153 0,'0'0'2088'0,"0"0"-1528"16,0 0-368-16,0 0-64 31,0 0 304-31,104-3 120 16,-76 6-95-16,-4 10-193 16,0-3-152-16,-9 3-104 0,2-1-8 15,-14-2 0-15,-3 2-112 16,-3 1 112-16,-18-1 208 0,-3 5 128 15,-8-2 136-15,1-2-88 16,3 0-168-16,8-4-216 16,8-2-80-16,8 2-568 15,4-3-104-15,0 4 472 0,4 3 224 16,12 3 56-16,3-3 48 31,6 2-40-15,-5 1 8-16,-5-3 24 0,2 2-40 15,-10-2 0-15,-3 0-8 16,-4 3-104-16,0 0 112 0,-11 3 8 16,-13-3 72-16,-8 0-80 15,-16-4-80-15,4-5-633 16,8-7-1639-16</inkml:trace>
  <inkml:trace contextRef="#ctx0" brushRef="#br1" timeOffset="51293.33">14391 412 8769 0,'0'0'2305'0,"0"0"-841"16,0 0-664-16,0 0-200 31,0 0-135-31,0 0-401 0,0 0-64 16,8 10-248-16,4 9 23 16,12 13 225-16,4 3 97 0,4 16 23 15,0-1-40-15,-1 11-24 16,-3-1-56-16,-8 4 80 31,-8-4-80-31,-4 0 0 0,-8 0 0 16,-8-6 0-16,-20-3-352 15,-7-6-185-15,-29 5-199 16,4-11-848-16,8-11-2369 0</inkml:trace>
  <inkml:trace contextRef="#ctx0" brushRef="#br1" timeOffset="52010.67">14925 838 2528 0,'0'0'2961'15,"0"0"-2033"-15,0 0-480 0,0 0-264 32,0 0 256-32,0 0 96 15,23 0-16 1,5 6 545-16,8 1 127 0,4-1-448 16,4 3-408-16,0-5-216 0,-4-1 40 31,-8 0-104-31,-12-3-56 15,-5 0-88-15,-15-3-464 0,0-13-1032 16,-20 0-2873-16</inkml:trace>
  <inkml:trace contextRef="#ctx0" brushRef="#br1" timeOffset="52248.93">15045 676 5937 0,'0'0'4105'0,"0"0"-2225"15,0 0-176-15,0 0-175 0,0 0-369 0,0 0-512 32,0 0-624-32,0 0-24 0,0 13-400 15,4 15 224-15,3 14 176 16,-3 12 72-16,4 6-72 16,1 7 152-16,-2-1-152 0,1 4-328 15,4-3-488-15,0-10-1001 31,12 3 401-31,-4-15-1392 16,-4-17-2290-16</inkml:trace>
  <inkml:trace contextRef="#ctx0" brushRef="#br1" timeOffset="52564.95">15546 755 8009 0,'0'0'3281'31,"0"0"-1761"-31,0 0-1152 0,0 0-368 16,0 0-128-16,0 0-304 15,0 0 304-15,0 0 128 16,0 99 192-16,-3-52 8 0,-1 7-96 15,4 7-88-15,0 2 120 32,0-2-80-32,0-5-56 0,0-1-88 0,4-14-344 0,-1-6-168 15,1-13-168-15,4-3-104 16,-4-9-625-16,0-7-1631 16</inkml:trace>
  <inkml:trace contextRef="#ctx0" brushRef="#br1" timeOffset="52849.77">15515 606 6913 0,'0'0'1368'0,"0"0"265"0,0 0-777 15,0 0-288 1,95-35-32-16,-67 35-192 15,8 10-192-15,0 15-152 0,-5 7-104 16,-3 3 48-16,-16 9-48 31,-7 1 104-31,-5-4 0 0,-28 0 0 16,-13-2 0-16,-6-8 80 16,-13-5-72-16,0-7-8 0,1-7-184 0,-1 1-808 15,16-3-1185-15,20-4-3552 0</inkml:trace>
  <inkml:trace contextRef="#ctx0" brushRef="#br1" timeOffset="53784.75">16291 463 5521 0,'0'0'4217'16,"0"0"-3129"-16,0 0-752 16,0 0-184-16,0 0-16 0,-84 20 424 15,41-2 104-15,-1 11-128 16,0 3-24 0,5 9-232-16,-2 4-111 15,9 2 111-15,4 7-128 0,13 0-48 16,3 6-64-16,12 4-40 0,0-1-72 0,16 1-384 15,19-4-553-15,42 13-119 16,-14-16-1224-16,-3-16-2289 0</inkml:trace>
  <inkml:trace contextRef="#ctx0" brushRef="#br1" timeOffset="54991.49">16486 701 5601 0,'0'0'1792'0,"0"0"-320"16,0 0 169-16,0 0 175 15,0 0-352-15,0 0-423 0,0 0-265 16,0 0-328-16,4-6-424 15,-4 6-24-15,0 0-344 16,0 10-112-16,-8 9 272 0,-3 6 184 16,-6 7 152-16,6 6-136 15,-1 3 40-15,4-3-8 0,0 1-48 16,0-5 56 0,4-2-56-16,-1-4-80 15,5-2-360-15,-3-4-593 0,3 1-655 16,3-5-624-16,6-8-937 15</inkml:trace>
  <inkml:trace contextRef="#ctx0" brushRef="#br1" timeOffset="55329.78">16535 651 5297 0,'0'0'3896'16,"0"0"-2327"-16,0 0-481 16,0 0 8-1,0 0-208-15,0 0-279 16,11-7-473-1,-2 7-136-15,10 0-104 0,9 4 56 16,8 2 48-16,8 0 40 16,0 0-40-16,-9 1-256 15,-7-1-561-15,-4 0-815 16,-16-6-512 0,-16 10-689-16,-16-4-1984 0,-8 1 2850 15</inkml:trace>
  <inkml:trace contextRef="#ctx0" brushRef="#br1" timeOffset="55530.36">16486 822 3792 0,'0'0'2977'16,"0"0"-1369"-16,0 0-736 0,0 0 297 0,0 0-217 16,84-9-432-16,-56 9-232 15,4 0-240 1,-4 0 16-16,4 0-64 15,-8 9-56-15,-5 0-632 0,-15 11-1176 16,-4-5-729-16,0 2-1328 0</inkml:trace>
  <inkml:trace contextRef="#ctx0" brushRef="#br1" timeOffset="55777.73">16340 1120 464 0,'0'0'1672'0,"0"0"16"31,0 0 193-31,0 0-25 16,99 48-328-16,-56-35 177 0,10-4-353 16,2-3-472-16,0 1-320 15,-2-7-280-15,-14 0-23 0,-2 0-129 16,-18-7-128-1,-3-8-48 1,-16-1-1033-16,0 3-1991 16,-3 1-1945-16</inkml:trace>
  <inkml:trace contextRef="#ctx0" brushRef="#br1" timeOffset="56434.06">17092 990 6937 0,'0'0'2713'16,"0"0"-849"-16,0 0-840 0,0 0-336 0,0 0-640 16,0 0-48-16,-8 13-552 0,-8 6 288 15,5 7 264-15,-6 5 56 16,6-2-56 0,3 0 0-16,8-4-72 15,0-3-104-15,0-3 16 31,0-3 16-31,11-7 144 0,6-6 48 0,-2-3 184 16,2 0 384-16,-6-5 208 16,6-12-95-16,-2-2 239 15,-3-3-176 1,-4 3-72-16,0 7-176 16,-4 2 152-16,0 3-39 0,-4 7-441 15,0 0-216-15,0 0-248 0,0 0-249 16,0 13-255-16,0 6 216 0,-8 10 520 31,4 6 16-31,0 0 0 16,4 6-80-16,0-3-224 15,0-3-440-15,0-4-376 0,8 11-537 16,0-10-1063-16,-4-10-2401 16</inkml:trace>
  <inkml:trace contextRef="#ctx0" brushRef="#br1" timeOffset="56866.15">17399 574 6385 0,'0'0'2720'15,"0"0"-1495"-15,0 0-849 0,0 0-320 16,0 0-56-16,0 0 8 31,0 0 376-31,56 77 304 16,-28-36-280-16,0 7-144 15,-1 6-80-15,1 12 72 0,-8 16-8 16,-8 20-152-16,-12 3-88 16,-4-6 112-16,-28-10-112 0,-15-10-8 15,-9-6-600 1,4-19-1104-16,8-16-1545 15</inkml:trace>
  <inkml:trace contextRef="#ctx0" brushRef="#br1" timeOffset="59687.03">8156 273 928 0,'0'0'6185'15,"0"0"-5377"-15,0 0-808 0,0 0-632 16,-96 63 632-16,52-22 216 31,-4 7 400-31,-11 10-168 0,-22 14 64 0,-10 14-175 0,8-3-1 16,7-11 0-16,8 2-16 16,20-20-144-16,-3 6 0 0,-5 10 0 15,11-16-16-15,6 3-152 31,3-9 0-31,12-7 40 0,0-10-48 16,8-5-8 0,0-4-144-16,1 4-160 15,-2-4-72-15,2-3-440 16,-2 12-449-16,6-5-879 0,-2-7-1769 16</inkml:trace>
  <inkml:trace contextRef="#ctx0" brushRef="#br1" timeOffset="60273.27">7502 1730 8009 0,'0'0'1497'16,"0"0"-1313"-1,0 0-112-15,0 0-16 0,0 0 144 0,-80 22 112 16,60 0-184-16,-3 7 32 16,3 3-152-16,3 0 96 15,6-1-96 1,7 1-8-16,4-3-56 31,4-7 48-31,16 0 8 16,12-6 56-16,7-7-48 0,13-2 120 0,3-7-80 15,1-7-48-15,-7-8-56 16,-6-11-16-16,-11-2 72 0,-12-7 144 16,-8-4 64-1,-12-2 320-15,0 0 328 16,-8 3 96-16,-16 3 41 0,-8 10-137 16,-4 3-760-16,-7 12 104 15,-5 10-200-15,0 0-16 0,4 12 8 16,8 8-744-16,4 8-569 15,25 13-847-15,7-9-945 16,0-3-3016-16</inkml:trace>
  <inkml:trace contextRef="#ctx0" brushRef="#br1" timeOffset="61022.18">10330 1514 8009 0,'0'0'2945'16,"0"0"-1017"-16,0 0-447 0,0 0-249 15,0 0-320-15,0-12-512 0,0 12-400 16,0 6-160-16,-7 13-216 0,-5 6 280 16,-4 10 88-16,-4 4 8 15,0 2 0 1,0 3 0-16,1-3 64 15,-2-2-64-15,1-4-224 0,5-1-960 16,11 1-1009-16,0-9-1704 16,4-10-1552-16</inkml:trace>
  <inkml:trace contextRef="#ctx0" brushRef="#br1" timeOffset="61238.42">10482 1739 328 0,'0'0'8617'0,"0"0"-6632"16,0 0-1529-16,0 0-448 16,0 0-8-16,0 0 600 15,-72 83 88-15,37-48-336 16,3 6-112-16,-8 0-32 0,4 4-208 16,0-3-8-16,8-1-1032 15,5 0-736-15,6-12-561 0,14-7-2784 0</inkml:trace>
  <inkml:trace contextRef="#ctx0" brushRef="#br1" timeOffset="61893.35">10494 1981 3024 0,'0'0'4777'0,"0"0"-3585"0,0 0-255 31,0 0-169-31,0 0 136 0,0 0-288 16,64-54-328-16,-48 48-192 0,4-1-48 0,0 4 80 15,-5 0-120-15,-2 3 48 16,-5 0-56-16,-4 0 0 0,-4 0-264 31,0 0 64-31,0 0 24 16,0 0 176-16,0 9 40 0,0 4 32 15,0 0-24 1,0 3-40-16,0-4 104 16,-12 8-8-16,-8-2 88 15,-8 5 280-15,-4-1-16 16,4-3-95-16,-4-3-169 15,12-7-88-15,1 1 0 16,15-7-104-16,4-3-264 0,0 0 23 16,7 0-143-16,18 0 384 15,3 0 56-15,7-3-8 0,-3 0 64 32,-4 0-112-32,-9 3 0 15,-2 0-8-15,-6 0-160 0,-3 3 64 0,-3 3 40 16,-1 4-8-16,-4 2 64 15,0 4 8 1,0 0 0-16,-4 0 40 0,-9 3 24 31,-6-6-48-31,-1 0 88 16,-4-1 96-16,0-5 89 0,-4-4 135 16,8 0 32-16,-4-3-184 15,4 0 208-15,1 0-152 16,2-10-112-16,6 7-216 0,3-3 0 15,3 2-104 1,1 2-504-16,4-2-1113 16,-4 4-2503-16,4 0-3994 0</inkml:trace>
  <inkml:trace contextRef="#ctx0" brushRef="#br1" timeOffset="62726.77">14196 505 3368 0,'0'0'2705'0,"0"0"-1561"15,0 0-672 1,0 0-256-16,0 0 40 15,0 0-80-15,0 0 112 0,0 0 721 16,-64 63 87-16,24-35 8 16,-4 11-184-16,-12 2-288 0,-4 7-176 0,-19 9-167 31,-16 16-137-31,-13 15-72 16,8-2-80-16,25-16-264 0,3 3-569 15,12 0-991-15,9-6-369 16,2-4-2560-16</inkml:trace>
  <inkml:trace contextRef="#ctx0" brushRef="#br1" timeOffset="63266.61">13447 1791 8529 0,'0'0'2665'0,"0"0"-1177"16,0 0-720-16,0 0-216 0,0 0-223 15,0 0-249 1,-52 3-80-16,28 12 0 0,3 2-8 16,2 5 8-16,7 0-96 0,4 3-80 15,4 4-161-15,4-1-199 16,16 1-80-16,4-1-552 0,15-9 728 31,2-6 336-31,-1-6 104 16,-1-7 64-1,-7 0 416-15,-8-4 376 16,0-14 296-16,-12-8-87 0,0-3 191 16,-8 1-280-16,0-7-240 0,0 7-32 15,-16-1-384 1,4 6 33-16,-8 8-353 15,0 5-168-15,-3 10-385 16,-9 0-527-16,-16 16-616 0,8 9-1265 16,8-2-3344-16</inkml:trace>
  <inkml:trace contextRef="#ctx0" brushRef="#br1" timeOffset="64249.55">16965 673 6065 0,'0'0'2624'0,"0"0"-1199"0,0 0-649 16,0 0-32-16,0 0-24 15,0 0-104-15,0 0-256 16,0-7-248-16,0 7-112 0,-17 4-152 31,-2 9-64-31,-17 9 216 16,-12 9 240-1,-12 10 256-15,-7 10-143 0,-6 4-249 16,-10 17 40-16,-8 14-144 16,11-7 8-1,16-5-8 1,12-14-328-16,20-12-417 0,-15 18-863 0,2-8-360 15,18-14-2089-15</inkml:trace>
  <inkml:trace contextRef="#ctx0" brushRef="#br1" timeOffset="64634.94">16168 1689 9538 0,'0'0'2440'0,"0"0"-1496"16,0 0-840-16,0 0-104 16,0 0-200-16,0 0 200 0,-8 41 48 15,-8-12 184-15,4 3-56 47,-4 3-16-47,0-1-40 0,-4 4-56 16,5 1-8-16,-2-2-56 15,2-2-272-15,2-6-648 0,2 6-992 0,-2-10-569 16,5-12-2704-16</inkml:trace>
  <inkml:trace contextRef="#ctx0" brushRef="#br1" timeOffset="64873.23">16383 1911 9025 0,'0'0'2817'0,"0"0"-2057"0,0 0-760 0,0 0-336 16,0 0 336-16,0 0 232 15,-52 76 24-15,33-41-56 0,-6-3-88 0,1 3-24 16,-4-3-80-16,4 3-8 31,1 0-688-31,3-4-752 16,3 4-785-1,6-10-535-15,7-2-2185 0</inkml:trace>
  <inkml:trace contextRef="#ctx0" brushRef="#br1" timeOffset="65437.09">16398 2257 5497 0,'0'0'1816'16,"0"0"-504"-16,0 0-303 0,0 0 383 15,0 0-56-15,92-66-656 31,-68 56-320-31,4 3-184 16,0 4-88-16,-4 3-88 0,0 0-8 16,-4 0 8-16,-8 3-144 0,0 10-96 15,-8-3 96-15,-4 2-64 0,0 5 200 16,-8 2-40 0,-8-1 48-1,-4-5 0-15,-4 3 0 0,4-3 0 16,1-4 72-16,-2-2 32 15,10-1-24-15,-2-3 0 0,9-3-80 16,4 3 0-16,0-3-136 0,0 4-168 31,0-2-48-31,8 5 56 0,5 3 232 16,-2-1 64-16,-3 4 0 16,1 0 8-16,-6 2-8 0,1 1 0 15,-4 0-8-15,0 0-40 16,-11 3 48-16,-9-3 128 31,-8 0 232-31,-8-4 200 16,-4-2-216-16,0-3-112 0,-4-4-40 15,9-1-192-15,7-2-296 16,0-5-776-16,7-12-1152 0,14-2-2473 16</inkml:trace>
  <inkml:trace contextRef="#ctx0" brushRef="#br1" timeOffset="66678.38">18769 1498 8065 0,'0'0'4017'0,"0"0"-2793"0,0 0-479 0,0 0-89 16,0 0 408-16,0 0-56 15,0 0-320-15,0 0-192 32,-4 0-224-32,4 0-136 15,0 0 8-15,13 0-128 16,2 0-16-16,21 0 0 0,8-6-136 15,16 3 128-15,4-1-160 16,0 4-200-16,-5 0-488 0,-7 0-552 31,-12 0-529-31,-25 4-991 0,-11 5-1977 0</inkml:trace>
  <inkml:trace contextRef="#ctx0" brushRef="#br1" timeOffset="66926.1">18765 1803 4977 0,'0'0'2432'16,"0"0"-1496"-1,0 0-264-15,0 0 313 16,0 0 679-16,0 0 40 0,80 0-535 15,-28 0-401-15,8 0-424 0,4 0-272 0,4 0 0 16,3 0-72-16,21 0-720 31,-12-6-1969-31,-21-10-5153 0</inkml:trace>
  <inkml:trace contextRef="#ctx0" brushRef="#br1" timeOffset="69085.03">21208 860 7961 0,'0'0'2673'16,"0"0"-1161"-16,0 0-280 16,0 0-47-16,0 0-1 0,-5-16-288 0,5 16-352 15,0 0-448-15,0 0-96 32,13 0-248-32,11 0 192 0,8 0-88 15,15 4 16-15,5 5 112 16,-3 4-64-16,-10 2 8 15,-15-2-48-15,-12 3-192 0,-12 0 160 16,0 6-96-16,-20 4 120 16,-12 2 128-16,-12 7 24 15,-4 0 280-15,5-3-128 0,7-7-176 16,12-3-56-16,7 1-344 31,14-11-96-31,3 1 16 0,0-7 104 16,24 4 376-1,15-7 280-15,13-3 24 16,12 0 24-16,4 0-128 0,4-13-56 16,-12-6-24-16,-13 3-120 15,-11 1-248-15,-20 2-136 16,-8 7-440-16,-8 6-1001 16,-8 0-3112-16,1 0-2480 0</inkml:trace>
  <inkml:trace contextRef="#ctx0" brushRef="#br1" timeOffset="69370.16">22116 1085 7577 0,'0'0'4481'0,"0"0"-2721"0,0 0-407 15,0 0-561-15,0 0-296 16,0 0-496-16,-4-6-136 0,-7 19-488 15,-13 15 344-15,-12 7 280 32,-5 13 296-32,-6 6-64 0,-5 3 48 0,0 7-96 15,-3 2-136-15,-1 1 88 16,4-4-120-16,0-2 56 16,5-7-72-16,2-4-24 15,9-8-464-15,1-7-440 16,11 3-945-16,4-12-1191 15,13-8-2930 1</inkml:trace>
  <inkml:trace contextRef="#ctx0" brushRef="#br1" timeOffset="70087.53">22041 1565 8193 0,'0'0'2265'0,"0"0"-969"0,0 0-552 16,0 0-80-1,0 0 0-15,0 0-359 16,0 0-305-16,111-48-72 16,-75 55-81-16,4 8 145 0,0 8-120 31,-8 2 24-31,-8 1 96 0,-9-4-264 16,-15 3-328-16,0-6 128 31,-15 4 232-31,-17-5 240 15,-13 1 360-15,-2-2-104 0,-9-5-24 0,8-6-72 16,1 1-72-16,19-4-88 16,7 0-232-16,14 1-280 15,7-4-512-15,0 3 296 16,16 0 320-16,12 3 384 16,8 4 24-16,0-4 72 0,3 3-8 15,-11-2 216-15,-4 2 24 16,-12-5-152-16,-3 5-152 0,-2 1-184 31,-7-1 112-15,0 4 72-16,0 3 0 0,0 3 176 15,-7 0 80 1,-10 0 136-16,-7 0 128 0,-4 0 64 0,-8-3-16 16,-7-6-8-16,-2-8-111 15,6 2-161 1,-1-4-168-16,12 0 0 15,8 0-16-15,9-6 96 16,3 2 128-16,3-2-80 0,5 3-48 0,0 3 8 16,0-4-208-16,0 4-72 15,0 0-200-15,0 0-224 16,0 0-96 0,0 0-345-16,0 0-999 0,-8 0-2177 15,1 0-1984-15</inkml:trace>
  <inkml:trace contextRef="#ctx0" brushRef="#br1" timeOffset="74776.66">28435 7340 696 0,'0'0'5793'0,"0"0"-4505"16,0 0-808-16,0-6 144 0,0 6 513 15,0 0-1-15,0 0-480 0,0 0-336 16,0 0 48-16,0 0 56 0,0 0-56 16,0 0-120-1,0 0-120 1,0 0 32-1,0 0 8-15,0 0-55 0,0 0 87 16,0 0-72-16,0 0-112 16,0 0 64-16,0 0-80 0,0 0 16 15,0 0-8-15,0 0 0 32,9 0 40-32,6 3-48 15,9 7-56-15,32 8 56 0,27 12 48 0,25 7 40 16,8 5 8-16,-9-4 0 0,-23-10 136 15,-28-5-136-15,-16-11 32 0,-8-2 32 32,0-4-96-32,-5 4 40 15,1-4 40-15,-8-3 64 16,-12 0 144 0,0-3-152-16,-4 0-96 15,0 0-56-15,0 0-48 0,4 4 0 0,0-1-72 16,4 3-488-1,8 4-464 1,-5-1-633-16,2 0-1391 16,-9-5-2978-16</inkml:trace>
  <inkml:trace contextRef="#ctx0" brushRef="#br1" timeOffset="75484.48">29818 6975 7681 0,'0'0'1480'0,"0"0"-287"16,0 0 63-16,0 0 104 0,0 0-536 15,0 0-680-15,0 0-144 16,88 7-120-16,-45 8 112 0,1 5-64 31,-8 2 16-31,-16-3-8 0,-12 6-64 16,-8-2 48-16,-43 11 80 0,-30 4 144 16,-2-6 240-16,3-7 1 15,17-6 39-15,27-9-248 16,4 0-168-16,3-1-8 15,18 1-256 1,3-4-40-16,16 7-137 0,35 3 433 0,33 6 505 16,24-3-233-16,-1-6-120 15,-23-7-16-15,-37-6-136 16,-19 0-64-16,0 0-1041 0,-11 0-935 31,-17 0-128-31,-20 0-2649 16,-8 0 496-16</inkml:trace>
  <inkml:trace contextRef="#ctx0" brushRef="#br1" timeOffset="76001.4">29722 7677 6889 0,'0'0'2296'16,"0"0"-695"0,0 0-17-16,0 0-24 15,0 0-423-15,0 0-833 0,0 0-304 16,-24 0-400-16,-11 19 400 15,-9 10 48-15,-12 2 208 16,-28 20-8 0,-19 9-24-16,-28 16 0 15,-1 1-144 1,8-4 72-16,32-16-64 16,37-19-80-16,15-6-8 0,12-3 0 0,-4-1-64 15,13 1-72-15,-2-1-272 16,14-6-216-16,18-3-336 15,13-3-761 1,8-12-2616-16</inkml:trace>
  <inkml:trace contextRef="#ctx0" brushRef="#br1" timeOffset="77003.95">30132 7931 5801 0,'0'0'1560'0,"0"0"-472"31,0 0-336-31,0 0 489 16,0 0 159-16,0 0-232 15,0 0-520-15,0 0-400 0,28-45-248 16,-11 39 8-16,7 3-16 0,4 0 8 15,-1 3-88 1,5 0 88-16,4 12-80 16,-4 1 72-16,-4 6-40 15,-8-3-80-15,-8 3 0 0,-4 0 32 16,-8 4-24 0,0-5 8-16,-17 5 40 0,-2-5 24 31,-13-1-8-31,4-2 56 15,-7-2 0-15,7-6 112 16,0-5 48-16,7 2 8 0,10-4-168 16,7 0-88-16,4 0-96 15,0 6-176-15,15 1 40 0,10-1 256 16,6 10 64-16,5 0 40 16,0 3-40-16,-4 3-16 15,-8 3-96-15,-13 1-40 16,-2-1 56-16,-9 7 96 0,0-4 16 15,-9 4 88-15,-10-3 128 16,-9-7 56 15,-4 0 112-31,-4-9-168 0,-4-4 160 16,0-2 41-16,1-7 39 16,-6 0-144-16,14 0-72 0,-1-3-104 15,9-7-144-15,-2 4-8 16,9-7-264-16,1-12-696 15,2 3-1433-15,9-4-5097 0</inkml:trace>
  <inkml:trace contextRef="#ctx0" brushRef="#br1" timeOffset="77806.06">29834 7639 4536 0,'0'0'2249'0,"0"0"-1209"16,0 0 48-16,0 0 561 0,0-7-201 16,0 7-472-16,0 0-320 0,0 0 33 31,0 0-129-31,0 0-160 31,0 0-24-31,4 0-104 0,15 0 16 16,14 0 16-16,11 10-136 15,19-4-16-15,14 4 80 0,18-1-8 16,16 1 72-16,5-7-144 0,-24-3-64 16,-25 0 112-1,-27 0-128-15,-9-3 24 0,1 0 64 16,-4-7 24-16,-4 4 1 15,-7 2-97-15,-9 2-88 0,-5 2 96 16,1 0-96-16,-4 0-289 16,0 0-687-16,0 2-1016 15,-11 18-697 1,-10-1-503-16,6 0-2146 0</inkml:trace>
  <inkml:trace contextRef="#ctx0" brushRef="#br2" timeOffset="100620.62">3521 1692 5369 0,'0'0'2200'0,"0"0"-1016"15,0 0-167-15,0 0 175 16,0 0-48-16,-4 0-216 0,4 3-144 16,0-3-15-16,0 0-425 15,0 0-80-15,0 0-48 16,0 0-8-16,0 0 112 15,4 0-32-15,13 0-8 0,7-6 112 16,15-10-296-16,13-3-32 16,12-3-64-16,8-4 0 0,-5 1 80 15,-7 3-80-15,-8 2 0 47,-12 8-8-47,-16 2-8 0,-9 4-192 0,-10 3-112 16,-5 3-408-16,0 0-608 15,-20 0-753-15,-29 22 129 0,2-3-145 16,8 0-1816-16</inkml:trace>
  <inkml:trace contextRef="#ctx0" brushRef="#br2" timeOffset="100936.96">3590 1794 1568 0,'0'0'2000'0,"0"0"-928"31,0 0-63-31,0 0 95 0,0 0 272 16,0 0-264-16,0 0-79 0,0 0-33 0,0 0-176 15,35 9-8-15,-3-15 56 0,12-4-367 16,8-3-97-16,0-2-120 31,12-1-144-31,-9-3 56 0,1 3-192 16,-8 0 0-16,-12 7 56 15,-12 2-64 1,-13 4-168-16,-7 0-416 0,-4 3-761 16,-4 0-1015-16,-35 19 191 15,-1-3 65 1,0-1-2473 0</inkml:trace>
  <inkml:trace contextRef="#ctx0" brushRef="#br2" timeOffset="101237.7">3594 1908 4721 0,'0'0'1360'0,"0"0"-688"0,0 0 160 16,0 0 336-1,0 0-135-15,0 0-41 31,0 0 232-31,87 0-368 0,-39-6-304 16,8-4-208-16,4-2-120 16,3-1 105-16,-3 0-129 0,-4 0-48 15,-9 0-48-15,-11 1-24 16,-12 2 8-16,-8 4 16 16,-8 3-96-1,-8 0-8-15,0 3-272 0,0 0-841 0,-16 0-1327 16,-3 0-1969-16,2 6-1928 15</inkml:trace>
  <inkml:trace contextRef="#ctx0" brushRef="#br2" timeOffset="103242.7">2757 1517 3064 0,'0'0'2665'0,"0"0"-1521"16,0 0-656-16,0 0-128 0,4-6 264 0,-4 6 208 15,0 0-127-15,0 0-273 16,0 0-248-16,0 0-136 0,0 0 192 31,0 0-56-31,-9 0-40 16,-6 0-144-16,-5 0 0 0,-5 0 0 16,-2 6 0-16,3 4 8 15,-4-4 8-15,4 7-8 0,0 0 0 16,1 2 128-16,3 5-32 31,-1 5 16-31,2 4 112 16,3 6-16-16,0 6 208 0,0 3-192 15,12 1-96-15,-4 2 16 16,8 1-48-16,-5 3 80 0,5 3 56 16,0 3-80-16,0 3 120 15,0 1-95 1,0 2-9-16,0-3 48 15,0 0-24-15,5-2-40 0,3-10-48 16,-8-1-112-16,4-12 136 0,-4-6-136 16,4-10 0-16,-4-3 16 0,4-7-8 31,-4-3 64-31,0-2-64 16,0-4-8-16,0 0 144 0,0 0-144 15,0 0-200-15,0 0-208 16,3-4-481-16,-3-5-975 0,0-7-3209 0</inkml:trace>
  <inkml:trace contextRef="#ctx0" brushRef="#br2" timeOffset="103581.21">2262 2530 8769 0,'0'0'3025'16,"0"0"-1409"-16,0 0-479 15,0 0-153-15,0 0-472 0,0 0-232 0,0 0-112 32,0 0-168-32,0-3-176 15,5 13 24-15,10 2 152 16,-2 4 80-1,6 3-80-15,1-3 0 16,5 0 120-16,-10 0-112 0,5 0 56 16,-4-4-24-16,0-2-40 15,-4 0-296 1,0-4-880-16,-4-3-449 16,7-3-527-16,-2-7-217 0,-1-8-2424 15</inkml:trace>
  <inkml:trace contextRef="#ctx0" brushRef="#br2" timeOffset="103828.61">2720 2356 5449 0,'0'0'1616'16,"0"0"-488"-16,0 0-80 0,0 0 409 0,0 0 87 0,0 0-400 47,21-19-375-47,-21 19-465 0,-8 9-224 0,-8 14 16 15,-9 8 200-15,-6 4 168 0,-5 10-96 16,4-1-216-16,-4 1 0 16,1-4-104-1,3 3-48-15,4-6-384 32,8 7-1048-32,8-11-1697 0,8-8-3152 15</inkml:trace>
  <inkml:trace contextRef="#ctx0" brushRef="#br2" timeOffset="136591.54">19332 7426 1736 0,'0'0'608'0,"0"0"-432"31,0 0 224-31,0 0 1168 16,0 0-455-16,0 0-441 0,0 0-256 0,0 0 32 15,0 0-24-15,0 0-96 16,0 0-168-16,0 0-40 16,0 0-16-16,0 0 0 15,0 0-24-15,0 0 56 16,0 0 104-16,0 0 32 0,0 0 73 15,0 0 119-15,0 0 56 16,0 0-16-16,0 0-40 16,0 0 104-16,0 0 80 0,0 0 72 15,7 0-72 1,14-3-87-16,7-13-201 0,11-6-160 16,12-4-120-16,9-5 136 0,9-4-64 15,6-4-48-15,9-5-96 16,-5 3 56-16,1 3-64 15,-9 0 0 17,-7 6 80-32,0 0-64 15,-8 3 32-15,-4 7-32 0,-13 0-8 16,-3 6 0-16,-12 4-8 16,-3 2 16-16,-6 3-8 0,-2 2-8 15,2 1 0-15,-2-2 0 16,6 3-128-1,-3-4 120-15,-4 1 8 0,0 3-8 0,-8 3 8 16,0-3 64-16,0 3-64 16,-4 0-56-16,4 0-144 15,-4 0 0-15,0 0-256 0,0 0-368 32,0 0-713-32,0 0-807 15,0 0-753 1,0 0-2272-16</inkml:trace>
  <inkml:trace contextRef="#ctx0" brushRef="#br2" timeOffset="137155.26">20180 6823 4761 0,'0'0'1696'16,"0"0"-728"-16,0 0-208 0,0 0 320 15,0 0 297 1,0 0-329-16,0-6-504 16,0 6-264-16,0 0-184 0,0 0-32 31,0 0-56-31,0 0 0 15,0 0-8-15,0 0 0 0,0 0 0 16,0 0-8-16,8 0-72 16,12 0 80-16,8 9 368 0,11-3-40 0,13 4-120 15,4 0-56 1,8-4-152-16,0 0 16 16,-12-6 184-16,-9 0-200 15,-11 0 0-15,-15 0 104 16,-10 0 57-16,-7 0-81 0,0 0 88 15,0 0 312-15,0 0-104 0,0 0-168 16,0 0-120 0,0 0-88-16,0 3-88 15,-4 4-104-15,-8 2-32 16,-4 10 224-16,-15 7 0 0,-5 11 48 16,-5 8-48-16,-6 6 104 15,-1 3-32-15,1 6-64 31,2-3 0-31,6 0-8 16,3-6-208-16,8-3-1369 16,11-13-1631-16,17-16-4138 0</inkml:trace>
  <inkml:trace contextRef="#ctx0" brushRef="#br2" timeOffset="155642.94">9669 4978 672 0,'0'-12'2824'15,"0"-8"-1103"1,0-5 95-16,0 0 56 16,0-1 145-16,0 1-169 0,0 3-263 15,-3-1-185-15,3 1-384 16,0 3-264-16,0 3-336 0,0 4-216 16,0 5 360-16,0 4-239 15,0 3-321-15,0 0-88 16,0 0-193-1,-4 6 9-15,0 20 0 0,-5 9 232 0,1 25 32 16,1 26 8-16,-1-4-16 16,3-6 8-16,-3 0-64 0,5-21 72 47,-1 11 0-47,4 4 8 0,-4-16-8 15,0 0-120-15,0-6-272 0,4-13-208 16,-5-10-232-16,1-6-424 0,4-6-521 15,-3-13-695-15,-1-13-137 0,0-9-680 16</inkml:trace>
  <inkml:trace contextRef="#ctx0" brushRef="#br2" timeOffset="155981.44">9658 4588 6969 0,'0'0'1584'0,"0"0"-255"16,0 0-745-16,0 0-168 0,55-83 208 31,-23 77-272-31,8 6-352 16,7 0-112-16,9 12 16 0,0 14 0 15,-3 5-32-15,-14 8 24 0,-11 5-8 16,-12 1 8-16,-16-1-48 0,-4 0 0 16,-20 4 128-1,-16 0 24-15,-7-7 384 16,-13 4-120-16,4-8 240 16,-4-2-144-16,4-6-280 0,13-4-80 31,11-6-848-31,12-3-808 15,16-6-961-15,4-7-2952 0</inkml:trace>
  <inkml:trace contextRef="#ctx0" brushRef="#br2" timeOffset="156313.41">10570 4575 8345 0,'0'0'1825'31,"0"0"-217"-31,0 0-368 16,0 0-63-16,0 0-241 15,0 0-848-15,-51 3 96 0,14 32-184 16,-14 12 352-16,-9 20-160 0,-4 22-104 15,12 19-80-15,9-6-8 16,22-17 0-16,18-24-56 16,3-20 40-1,15 10-32-15,13 3-24 0,16 6 8 16,24-9 56-16,31-19-584 0,-15-10-1721 16,-12-19-2520-16</inkml:trace>
  <inkml:trace contextRef="#ctx0" brushRef="#br2" timeOffset="157502.2">11013 4810 5513 0,'0'0'2648'0,"0"0"-1055"0,0 0-257 15,0 0 360-15,0 0-71 0,0 0-409 16,0 0-584-16,11-44-552 16,-11 44-80-16,0 6-312 15,-4 19-312-15,-12 23 296 16,-16 25 328-16,4 3 16 15,0-3-16-15,5-6 16 0,-1-20 48 16,4 4-56-16,-8 6 8 31,4-9-16-15,4-7-96-16,4-9-200 0,4-13-104 16,8-3-33-16,0-10-87 0,4-6 96 15,0 0 424-15,4-13 384 16,17-22-384-16,14-18-424 0,13-27 216 15,7-28 72-15,1-3-8 16,-8 3 32 0,-8 10 112-16,-4 19 80 15,-8 15 80-15,-9 17 480 16,-2 21-520-16,-14 13 360 0,5 7 545 16,-8-1-481-16,4 4-280 0,1 3-264 15,-1 0-144-15,3 3-200 16,5 13 112-1,8 10 128 1,-3 9 32-16,-2 12-24 16,2 10 96-16,-6 7 120 0,-7 2-120 15,0 1 0-15,-4 0-48 16,0-6 40-16,0-4 0 0,0-3 8 31,-4-4 16-31,0-9 64 16,-4-2-80-16,8-8-248 0,-3-2-769 0,-2-4-799 15,1-9-424-15,4-6-2065 0</inkml:trace>
  <inkml:trace contextRef="#ctx0" brushRef="#br2" timeOffset="157765.18">10809 5131 8057 0,'0'0'2985'0,"0"0"-1881"16,0 0-304-16,0 0 465 15,123-20-329-15,-15 8-504 16,11 2 40-16,-15 0-112 16,-36 4-192-16,-36 6-24 0,-17-3-136 31,-6 3 32-31,-5 0-40 15,0 0-408-15,-12 0-1280 16,-16 3-1553-16,-4 7-2808 0</inkml:trace>
  <inkml:trace contextRef="#ctx0" brushRef="#br2" timeOffset="160672.41">11813 4655 3448 0,'0'0'1569'0,"0"0"-849"31,0 0-16-31,0 0 216 0,0 0 224 31,0 0 137-31,0 0 63 0,0-32-208 16,0 32-144-16,0 0-119 15,0 0-169-15,0 0-152 0,0 0-264 16,0 0-136 0,0 0-80-1,0 0-72-15,0 0 0 0,0 0-72 16,0 0-32-16,0 0-16 0,0 0-64 16,0 0-40-16,0 0 24 0,0 0-48 31,0 6-32-31,0 7 72 15,0 2 200-15,0 8 8 0,0 2 8 16,-4 4 0-16,0 3-8 16,4 2 0-16,-8 1 0 15,8 0 0-15,-4 6 0 16,0 1 0-16,0-1 8 0,-4 0-8 31,4-3 8-31,0-2-8 0,0-8 0 16,0-3 0-16,4 1 0 15,-4-4 0-15,4 3 0 16,-3-3 0-16,3 7 0 0,0-4 8 0,0 4 64 16,0-1-72-1,0-5 8 1,0 6 64-16,0-4-64 0,-4 4 48 16,-1-1-48-16,1 1 8 15,0-4 40-15,0 0-56 0,-3 1 0 16,3-7 8-1,-1 3 0-15,1-3-8 32,0 3 0-32,0-2 0 0,0 5 0 15,1-6-8-15,-1 3 8 16,0 0 0-16,4-3 0 16,-5 4 8-16,1-8-8 0,0 5 0 15,4-8 0-15,0 1 0 16,0-3-8-16,0-4 8 15,0 0-56-15,0 0-16 0,0-6 72 16,0 0-8-16,0 0-48 16,0 0-288-16,0 0-585 0,0-6-1151 15,-4-10-3257-15</inkml:trace>
  <inkml:trace contextRef="#ctx0" brushRef="#br2" timeOffset="162160.66">12362 4914 6081 0,'0'0'4737'15,"0"0"-2833"-15,0 0-864 0,0 0-143 16,5-6 159-1,-5 6-184-15,0 0-360 16,0 0-496-16,0 0-16 0,0 6-192 16,0 11-168-1,0 14 136 1,-5 7 224-16,-6 13 0 16,3 7 56-16,4-5-56 0,-8 1 0 15,8 0 0-15,0-6 0 0,0 0 16 16,0-7 32-1,0 0-48-15,-4-6-80 16,4-7-496-16,0-2-656 16,0-4-577-16,-4-3-823 0,0-12-1761 0</inkml:trace>
  <inkml:trace contextRef="#ctx0" brushRef="#br2" timeOffset="162746.57">12450 5102 4889 0,'0'0'2144'15,"0"0"-1040"-15,17-89-160 16,-10 51-199 0,1 3 167-16,5-3-48 15,2 6-160-15,1 0-504 0,4 4-192 16,0 9-8-16,8 3 0 15,0 7-128-15,8 2-32 0,-1 7 56 0,5 0 32 32,0 13 0-32,-8 6-64 15,-4 3-32-15,-12 10-40 0,-9 0 0 16,-7 5-56-16,-7 5-8 16,-21-1 160-16,-16 0 32 15,-12-2 80-15,-7-7 0 0,-1-7 136 31,0-9-136-31,12-7 128 16,16-2 16-16,12-5-56 16,13 2-16-16,11-4-72 0,0 0-232 15,24 0 224-15,4-4-608 16,11 2-168-16,5-2 607 0,0 4 129 31,-4 0 40-31,-1 0 8 0,-3 13-8 16,-8 6 8-16,0 0 88 0,-8 3 17 15,-8 4 7-15,-3 2-96 16,-9 1 56-16,0 3-64 0,-21-4 32 16,-11 4 80-1,-7-4-112-15,-5-2 96 32,-9-7 128-32,2-3 136 0,-1-4-48 15,0-5-80-15,5-4 144 16,2-3-384-16,-2 0-80 31,11-6-1264-31,16-10-1529 0</inkml:trace>
  <inkml:trace contextRef="#ctx0" brushRef="#br2" timeOffset="163147.57">13096 4511 5433 0,'0'0'3016'15,"0"0"-1279"-15,0 0-1113 0,0 0-376 31,0 0 200-31,0 0-368 16,24 3-80-16,-4 17-416 0,12 12 416 31,7 12 168-31,5 10 64 16,12 16-104-16,-8 19-8 0,-4 19-48 0,-16-1-64 16,-25-18 120-16,-3-19-16 15,-11-25-8-15,-9-8 16 0,-12 11 88 0,-8 6-56 31,-12 7-24-31,-19-1-24 16,-17 6-104-16,-15-8-1488 0,19-14-1169 16,16-22-3416-16</inkml:trace>
  <inkml:trace contextRef="#ctx0" brushRef="#br2" timeOffset="164187.91">12335 5718 3672 0,'0'0'1833'16,"0"0"-673"-16,0 0-32 15,0 0 184-15,0 0 33 16,0 0-417-16,0 0-232 0,0 3-136 15,0-3 16-15,0 0 128 0,0 0-151 0,0 0-97 32,0 0-64-32,0 0-216 15,8 0-128-15,4 0-48 16,8 0 8-16,12 0 240 0,7 0 16 16,6 0-56-16,-2 0-112 15,5 0 32-15,-4 0-120 16,-1 0 56-16,-11 0-56 0,-4 0 72 15,-12 0-72-15,-4 0 0 16,-12 0-8-16,4 0-176 16,-4 0-416-16,0 0-696 0,0 0-769 31,-12 0-1800-31,-4 3 1001 0,0 4 535 0</inkml:trace>
  <inkml:trace contextRef="#ctx0" brushRef="#br2" timeOffset="164535.54">12304 5807 856 0,'0'0'3152'0,"0"0"-1743"16,0 0-521-16,0 0 120 0,0 0 96 31,0 0-456-31,0 0-287 16,0 0 127-16,23 3 408 15,1-3 248-15,8 3-144 16,3-3-272-16,1 0-159 0,1 0-73 16,6 0-208-16,-3 0-72 0,0 0-128 31,-8 0-72-31,-4-3 64 15,-9 3-80-15,-11-3-16 0,-3 3-408 16,-5 0-849-16,0 0-1079 0,-20 0-1713 16,-8 6 784-16,-4 1 897 15</inkml:trace>
  <inkml:trace contextRef="#ctx0" brushRef="#br2" timeOffset="164851.85">12212 5931 2456 0,'0'0'1592'0,"0"0"-439"16,0 0 215-16,0 0-32 0,0 0-352 0,0 0-279 15,47 3 63-15,-19-3 48 0,4 6-32 31,4-3-96-31,3 0-96 16,6 1-144-16,-2-1-120 16,1-3-39-16,-8 0-81 0,-4 0-120 15,-4 0 0-15,-9 0 0 16,-2 0 0 0,-6-3-72-16,-6-1-16 0,-1 1-560 0,0 0-633 15,-4 3-1311-15,0-3-2785 16</inkml:trace>
  <inkml:trace contextRef="#ctx0" brushRef="#br2" timeOffset="172413.06">12339 4927 328 0,'0'0'768'0,"0"0"-272"16,0 4-112-16,0-4-280 0,0 0 0 0,0 0 24 31,0 0 1800-31,0 0-415 16,0 0-601-16,0 0-176 0,0 0 8 15,0 0-96-15,0 0-104 0,0 0-151 16,0 0 15-16,0 0 160 31,0 0 40-31,0 0 128 16,4 0 56-16,0 0-16 0,4-4-175 16,8-5-489-16,3-7-96 0,5 0 24 15,4 0-40-15,0 3 0 0,8-2-56 16,-4 2-64-16,4 4 112 0,-4-1-505 31,-1 7-687-31,1-1-760 16,-8 1-1073-16,-11 3-2456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0:46:51.7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14435 9242 2896 0,'0'0'624'16,"0"0"-464"0,0 0-160-16,0 0 144 15,0 0 616-15,0 0 305 0,0 0-481 16,0 0-224-1,0 0-56-15,0 0-160 0,0 0 0 16,0 0 72-16,0 0-208 31,0 0 0-31,-4 0-8 16,-1 0-48-16,1 3 48 0,-3-3-104 16,3 0 96-16,4 0 0 15,0 0 16-15,0 0-8 0,0 0 16 0,0 0 72 0,0 0 248 31,0 4 24-31,0-4 216 16,0 0-72-16,4 0-207 16,7 2-201-16,13 2 64 0,1-1 96 15,10 3 256-15,1 1-152 0,8-4-40 32,-4 3 88-32,3-3-16 15,-2 4-40 1,-2-1-40-16,1 1-160 15,0-1 72-15,-4 3-224 0,-4-2 16 16,4 2-8-16,-4-3-8 16,3 1 48-16,1 3-48 0,4-4 0 15,0 3 48 1,3-2-48-16,-2-1 0 16,2 1 8-16,-3-5-8 0,0 5 64 15,0-4-64-15,0 0 0 16,0 0 0-16,4 1 0 0,-5-1 0 15,9-3 0-15,0 0 8 16,0 0 88-16,4 0-96 16,3 0 56-16,1 0-8 15,0 0-48-15,-4 0 0 0,-5 0 0 16,-2 0 0-16,-6 0 24 16,1 0-24-16,-5 0 0 0,6 0-8 31,2 3 16-16,6-3-8-15,-2 0 0 16,1 0 0-16,-1 0 72 0,6 0-72 16,-5 0-16-16,-5 0 16 15,5 0 0-15,-8 0 24 16,7-3-24-16,-6-4 0 16,2 7 8-16,2-3 0 15,-6 0-16-15,5 3 8 0,0-3 0 16,-1 3 32-16,6 0-32 15,-2-3 0-15,5-1-8 16,0 2 16-16,-1-2-16 0,-2 1 8 16,-6 0 0-16,-3 0 8 31,0-1-8-31,0 4 0 16,-1-3 24-16,-2 3-24 0,2 0-8 15,-3 0 8-15,4 0 0 16,4 0-8-16,-1 0 8 15,2 0 0 1,2 0-8-16,1 0 8 16,-4 0 0-16,0 3 0 0,0-3 0 15,-5 4 40-15,5-4-40 0,0 0 0 16,4 0 0-16,3 0 8 16,-2 0 24-16,-2 0-32 15,1 0 0-15,-8 0-48 16,4 0 56-16,-1 0-16 15,-3 3 8-15,1-3 0 0,2 6 32 32,1-2-32-32,0-2 0 15,4 2-8-15,-5 2 8 0,1 0 0 32,-8-2-8-32,0-1 8 15,0 3 8-15,3-3-8 0,2 0 0 16,-1 4-8-16,3-4 8 0,5 3 0 15,3 0 0-15,5 1 0 0,0 6 8 0,0-7-8 16,0 3 0-16,-5-2 8 31,-2-1-8-31,-10-6 8 0,2 4-8 16,-2-4 24-16,-3 0-16 16,3 0-8-16,-3 0 0 15,5 0 0-15,-6 0 8 0,1 0 0 16,0 0-8-1,-1 0 0-15,6 0 48 0,-5 0-48 16,3 0 0-16,-3 0-8 0,-4 0 8 16,4 0 8-16,0 0-8 15,4 0 0-15,8 0-24 16,3 0 32 15,5 0-16-31,0 0 8 16,4 0 0-16,0 0 32 0,0 0-32 15,-6 0 0-15,2 0-8 0,0 0 16 16,-7 0-8-16,-2 0 0 16,1-4 0-16,-1 4-8 15,6 0 8-15,-1 0-8 16,-1 0 8-16,5 0 0 0,-4 0 0 16,0 0-8-16,-9 4 8 15,6-1 24-15,-2 3-24 16,1-3-16-16,-1 4 8 0,6-1-40 31,-6 0 48-15,5 0 0-16,0 1 0 15,-5-1 40-15,5 1-40 0,-8-7 0 0,4 3 0 16,-1 0 8-16,-2-3 40 16,7 3-48-16,-1 0 0 15,5 0-40 1,0 7 40-16,4-1 0 15,0 1-16-15,-4 3 16 0,7-4-8 16,-3 4 8-16,4-3 0 16,-8-4-16-16,-5 0 64 0,1-3-48 15,-9 1 8-15,2-4-8 16,2 0 16 0,1 0-16-16,-1 0 0 15,9 3-16-15,4 0 16 0,0 4-8 0,4-1-176 16,-1-3-96-16,1 3 136 15,-4-3 16-15,-4 1 48 0,0-4 80 32,0 3-8-32,-1 0 0 15,10 0-104-15,-2 0-224 0,1 4 320 16,-4-4 16-16,0 0-16 16,-9 0 8-16,1 3-56 15,0-3 64-15,-5 1-16 16,1-1 16-1,-4 0-64-15,4 4 64 16,-1-1-8-16,9 3-88 16,0-2-56-16,0 2-832 0,4-3 504 15,-5 1 272-15,-3-4 72 16,-12-3-24-16,0 0 112 0,-12 0-24 16,-5 0 72-1,-6 0 104-15,-10 0-32 16,1 0-16-16,-3 0-56 15,-5-3-152-15,0 3-1457 0,0-3-5016 16</inkml:trace>
  <inkml:trace contextRef="#ctx0" brushRef="#br1" timeOffset="103220.88">12470 7918 472 0,'0'0'2264'0,"0"0"-1608"0,0 0 673 15,0 0-521-15,0 0 328 0,44-44-64 16,-32 28-88-16,0 3 129 16,-4 4 151-16,4-1-160 15,-8 4-72-15,0 3 129 16,-4-1-417-16,0 4-216 16,0 0-328-16,0 0-184 0,0 0-8 15,0 0-8-15,0 0-200 31,0 0 136-15,0 7-224-16,0 9 136 0,0 6 152 16,-8 6 0-16,4 7 24 0,-4 4-24 15,8-4 0-15,-4-4 24 16,4-3-24-16,0-5 0 0,0-4-16 16,0-7 16-16,16-5 128 15,12-4-56 1,8-3 96-16,11-3-8 15,17-16-16-15,12-13-8 16,24-22-64-16,19-9-72 0,-16 5 176 0,-15 14-176 16,-36 16 0-16,-28 15 0 15,0 4 0-15,-8-1 8 16,-1 3-8 0,-10 7-128-16,-5 0 120 0,0 0-464 15,-5 7-1425-15,-30 25-495 0,3 0-57 16,-4-4-2288-16</inkml:trace>
  <inkml:trace contextRef="#ctx0" brushRef="#br1" timeOffset="104169.43">11825 9506 6873 0,'0'0'1496'15,"0"0"-688"-15,0 0-543 0,0 0-57 16,0 0-80-16,0 0-112 16,4 25 144-16,-8 4 176 0,-4 9 216 15,-4 0-144-15,-4 7-72 31,0-1-112-15,-3 0-152-16,6-9-16 0,5-3 88 16,1-7-136-16,7-9 0 15,0-3 40-15,11-7 80 0,21-6 424 16,20 0 160-16,32-22-368 16,31-19-63-1,17-17-217 1,-1-5 16-16,-27 12-80 0,-32 13 0 0,-29 16 16 15,-15 9-16-15,-12 4-56 0,0 2 48 16,-12 1-529-16,-8 6-863 16,-20 0-1520-16,-4 3-1649 0</inkml:trace>
  <inkml:trace contextRef="#ctx0" brushRef="#br1" timeOffset="108327.29">8056 9388 5145 0,'0'0'1176'0,"0"0"-808"31,0 0-352-31,0 0-16 0,0 0 0 16,0 0 640-16,0 0 240 0,36-63-472 16,-36 56 32-16,0 1 233 15,0 0 79-15,-4-4-256 0,-9 4-376 16,2-4 16 15,3 1-128-31,-4-1 0 16,-4 0-8-16,0 1 8 0,-3-4 0 15,-6 4-8-15,1 3 0 16,-8 2-56-16,-3 1 56 0,3 3-8 16,-9 0-72-16,9 7 72 31,1 2 0-31,-1 7-56 0,0 0-56 0,-4 6 112 15,4 4 8-15,1 2 0 0,-5 1-8 16,4 5 8-16,0 5 0 16,0-4 0-16,1-4 0 0,3 4 184 31,3-3-128-31,5 0 24 31,5-4-32-31,-2 7-32 0,6-3 128 16,3 0-136-16,-1 3 40 0,5-1 8 15,1 5 48-15,3-4-32 16,0 3-64-16,0 0 0 16,12 0 192-1,4 0-128-15,0-3 64 16,3-3 64-16,5-1 8 0,1-2 0 0,-1-7-136 16,4 1-72-16,-1-4 128 15,4-1-120-15,-3 2 40 0,9-8-48 31,-1 1-24-31,0-4-32 16,3-2-16-16,6-1-32 0,-6-6 104 16,8 0 0-16,-2 0-8 15,2-3-40-15,-3-3 24 16,0-4 8-16,-4-3 16 16,4 1-8-1,-5-4-40-15,2 0 48 16,-2-3 0-16,1 0-8 15,0-3-32-15,0-3-16 0,-4-1 72 16,-1 0-32-16,-3-2-32 16,-4-1 48-16,-4 1 40 0,-8-1-40 15,0 4 0 1,0-1 24-16,-4 4-16 16,0-3-8-16,-1 0 16 0,2-1-16 15,-2-2 152-15,2 2-152 16,-1-3 0-16,-5 1 0 0,2 0 56 0,-5 2 88 31,-4-3-32-31,0 1-40 16,0-1 208-16,-4-6-144 0,-9 0 8 15,2 0-72-15,-6-3 120 16,6 4-39-16,-9-5-105 16,0 1-40-16,-4 3 184 15,-4-3 120 1,-4 10-168-16,-7 2 120 15,-13 7-248-15,0 10 32 16,-12 6-48-16,4 3 0 0,0 0-64 16,0 12 64-16,6 11-48 15,5 2-88-15,1 3-793 0,8 10-423 16,9 13-960 0,10-10-841-16,14-6-1584 15</inkml:trace>
  <inkml:trace contextRef="#ctx0" brushRef="#br1" timeOffset="110179.02">11562 8143 4504 0,'0'0'1121'15,"0"0"-401"-15,0 0-216 31,4-25-144-31,-4 19 368 0,0-4-128 0,0 1-144 16,0 2-160-16,-8-2-223 16,4-1 7-16,0 4-80 15,-4-1 8 1,-4 2 80-16,4-2-88 16,-12 1-48-16,0 2 40 15,-8 1-56-15,-7 3 64 0,-6 0-8 0,2 0-8 16,-1 0 8-16,1 7 8 0,2-1 0 31,5 3-8-31,0 4-33 16,9 0 25-16,-5 3-16 15,0 3-24-15,0 9 40 0,0 7 24 16,-4 7-8-16,0 12 8 0,4 3 8 0,0 6 129 16,0 4-97-1,4 0-48-15,5-1 104 16,3-2-88-16,8-4 72 15,8-3-72-15,0-6-16 16,12-3 232-16,12-7-24 0,7 0 152 16,5-6 64-1,9-6-176-15,-2-1-8 16,5-2-40 0,3-4-200-16,5-3 176 15,0-6-168-15,8-4 72 16,-4-3-32-16,7 1 32 0,-3-7 24 15,-4 0-104-15,0 0 0 16,-12-13 160-16,-1-3-96 16,-11-9-56-16,-3-7 80 15,-6-6-16-15,-7-6 40 16,4-7-112-16,-8-6 8 0,-4-4 48 16,0 4-56-16,-5 0 8 15,-2 0-8-15,-1 6 8 0,-4 6 288 31,0 5 80-31,-12 1 56 16,-8 4-119-16,-4-3-137 16,-8 7-128-16,-12-1-48 15,-7 6-80-15,-22 1-153 0,-46 6-983 16,19 6-1456-16,1 0-4690 0</inkml:trace>
  <inkml:trace contextRef="#ctx0" brushRef="#br1" timeOffset="111323.33">8897 8032 5513 0,'0'0'1024'15,"0"0"-248"-15,0 0-184 0,0 0-64 31,0 0 8-31,3-76 401 0,-3 67-321 16,-7-4-200-16,3 7-312 16,-1-1 0-16,1 4-48 0,-7 0-48 15,-1 3-8-15,-8-3-120 16,-8 3 16-16,0 0 96 31,-4 0 8-31,4 6-56 16,4 1 56-16,-3 2-8 0,-1 4 8 15,-4 6-72-15,0 6-24 0,-5 4 88 16,6 5-32-16,-1 8 32 16,4 2 16-16,-4 4 0 15,4 6 88 1,5-3-96-16,3-1 0 0,3 2 48 16,6-5-48-16,7-6 0 15,4 1 0-15,0-4 0 0,7 0 48 16,10 0-48-1,11-3 0-15,0 3 104 32,8-6-24-32,7-4 232 0,1 1-8 15,11-7-64-15,5 0 40 16,4-3-208-16,20-6 112 0,-13-7-56 16,9-3 80-16,-3-3-200 15,-14 0 160-15,1-3-112 31,0-12 144-31,-13-4-144 0,5-10 24 0,-4-6 16 0,0-3-88 16,-5-6 48-16,-2-4-56 0,-6-3 0 16,-7-3 128-16,-8-3-128 15,-12 3 0-15,-1-3 0 32,-6 3 8-32,-5 0 136 0,0 9 81 15,-16 4 175 1,-9 3-96-16,-2 3-72 15,-13 0-144-15,-7 4-88 0,-9-1 0 16,-4 3 0-16,-4 7 0 16,1 9-48-1,-1 7 40-15,4 6-120 16,4 0-376-16,0 25-793 0,0 35-1127 16,9-2-737-16,10-1-3056 0</inkml:trace>
  <inkml:trace contextRef="#ctx0" brushRef="#br1" timeOffset="112575.43">10845 9557 6769 0,'0'0'1208'15,"0"0"-536"-15,0 0-496 16,0 0-24-16,0 0-40 0,-32-58 377 15,20 49-177 1,-4 0-112-16,0-1-16 16,0 3-104-16,-8 4 72 0,5 0 32 15,-13 3-112-15,-4 0 40 16,-5 3 8-16,2 10 8 0,-4-1 208 16,2 8-120-16,-2 2 0 31,3 0-48-31,-1 3-80 0,2 7 0 15,-4 0-72-15,6 6-8 0,1-3 144 0,0 6-144 16,1 0-8-16,3 4 48 16,4-1 24-16,4 7 48 0,8-6-40 31,4 2 0-31,4 1 128 0,4 0-80 16,4-1 56-16,0 1-120 15,0-4-16 1,0 1 64-16,0-4-104 15,0-3 0-15,8 1 80 0,0-2-80 16,4 2 96 0,8-2 0-16,0-2 40 15,8 4 177-15,7-8-313 0,10-2 104 16,2-7-104-16,13-6-8 16,0-3-72-16,3-7-56 0,-3 1 56 15,4-7 16-15,-8 0 56 31,0 0-8-31,-5-10-64 0,5-9-73 16,0-7 145-16,0-5-80 16,8-26 56-16,3-20 16 0,5-21 16 15,-4-7-8 1,-17 16 0-16,-19 23 16 0,-19 21 120 31,-6 7-128-31,-3-7 129 0,-4 1 207 16,0-7-16-16,-11 4 192 15,-21-1-232-15,-5-3-280 16,-27-3 272-16,-27 1-280 0,-24-2-8 16,-12 14 0-16,26 16-48 15,22 12 56 1,31 13-48-16,4 0-272 0,-28 38-736 0,12 0-1753 16,5 0-3240-16</inkml:trace>
  <inkml:trace contextRef="#ctx0" brushRef="#br1" timeOffset="131853.49">12343 11579 2664 0,'0'0'2361'0,"0"0"-1073"0,0 0-544 16,0 0-16-16,0 0 368 15,0 0 497-15,0 0-169 16,24-35-368-16,-24 28-408 0,0 5-151 16,0-5-305-16,0-2-88 15,0-1 8-15,0 1-112 16,0-4-120-16,-8-3-96 16,-4-3-57-16,-4-3 177 0,-4-4-80 15,-4-2 96-15,-8-4 40 16,0 3 40 15,-3 1 8-31,3 2-8 16,0 1 8-16,4 0 72 0,-4 3-80 15,8-4 72-15,0 7-72 0,0 0-8 16,1 3 8-16,-5 0-8 16,-4 3-64-16,-4 7 24 15,-8-3 16 1,0 5 16-16,-8 1-64 0,0 3 48 15,-4 0-16-15,1 0 24 0,-1 7 24 16,-4 6-56-16,8-4 56 16,1 0 0-16,-1 4-8 0,4 0 8 31,4 2 0-31,0 2 0 16,4 5-8-16,1 0-48 0,-5 10-16 0,4-1 72 15,0 8-72-15,1 5 48 0,2 7-32 16,2 6 48-16,-1 0 0 15,0 6 8 1,4 1-16-16,4-4 16 16,4 1-8-16,9-4 8 31,2 0 112-31,9-3-112 0,4 3 0 16,0 4 0-16,0-4 0 0,17-3-8 15,2 6 8-15,9-3 0 16,4 4 0-1,4-7 0-15,12 3-328 16,0 0 240-16,3-7 32 16,5 1 48-16,4 0-824 0,-4-6 616 0,4-4 208 15,3-3 0-15,-3-3 8 0,4-7 0 32,-4-2 0-32,0-7 376 15,7 0-200-15,-3-6 32 16,-1-4-200-16,1 0 64 0,-4 1-72 15,-4-7-192-15,-4 1-96 16,-1-4 216-16,-6 0-24 16,-2 0 80-1,0-4-56-15,2-5 72 16,-2-1-80-16,2-2 56 16,-2-4 24-16,1 0-16 0,-4 0 16 15,0-3 0-15,-9-3 0 16,5-4 0-16,-8-2 72 0,4-4-72 15,-4-6 0 1,0-7 136-16,4 4-128 16,0-7 0-16,3 1 0 15,2-1 0-15,-1 1 88 0,-1 2-96 16,-3 4 0-16,-4 0 128 16,-4 3 120-16,-12-3 32 15,-4 2-48-15,-8-5 400 16,0-4-264-16,-4-3-200 15,-12-3 97-15,-4-3 15 0,-4-6-88 16,-16-13-40-16,-4 2-40 31,-7 2-48-31,-5-2 168 16,0 20-152-16,-8-3 48 0,4 6-128 16,1 16 8-16,-1 13-16 15,0 13-472-15,-32 15-921 16,13 16-1575-16,3 7-4186 0</inkml:trace>
  <inkml:trace contextRef="#ctx0" brushRef="#br1" timeOffset="177810.31">21447 470 2736 0,'0'0'1816'0,"0"0"-615"0,0 0-73 0,0 0-320 16,0 0 96-16,0 0-184 15,-32-39-87 1,28 36-129-1,-4 0-88-15,4 0-72 0,1 0 144 16,-1 0-232-16,4 3-128 16,-5 0-112-16,1-4-16 15,-8 4 0-15,5 0-80 16,-6 0 56-16,-2 0-24 31,-6 0 48-31,1 0-8 0,1 0-48 16,-9 0 56-16,4 0 8 15,0 0 0-15,-4 4 8 0,5 2-16 16,-2 3-32-16,5 1-40 0,-4 0 8 0,1-1 64 31,3 4-8-31,-5-1 0 16,2 1 8-16,-1 3-56 0,0 0-24 16,4 0 64-16,-3 3-96 0,2 0 96 15,1 0 16-15,5 3-160 16,-6-3 40-16,10 0 64 15,-6 3-72 1,6 1 128-16,-2-1-48 0,2 0 40 16,3 3-80-16,-5 1-128 15,10-1 208-15,-1 4-40 0,0-1 48 16,4 4 120-16,0 3 40 0,0 0-152 47,0 0 152-47,0 3-88 0,0 0 0 15,11 4-72-15,2-4 8 16,-1 3 96-16,8 0-24 0,-1-3-72 16,1 3 184-16,5-6-192 15,3 4 120-15,0-1-24 16,7-4-40-16,-3 8-48 16,4-4 40-16,3 0-16 0,6 3 40 15,-2-2-72-15,5-8 80 16,0 1 24-16,-4-4-96 0,-1-2 64 15,-3-4-72-15,-3 0 0 32,-5-6 56-17,-1 4-48-15,-3-8-8 0,-1 4 0 16,5-3 8-16,5-1 40 16,-1 1-48-16,7-3 0 15,5 2-24-15,-4-6 24 0,0 4 0 0,-1-3-8 31,-7-4 16-31,-4 0 88 16,-4-3-96-16,-4 0 56 0,0 0 96 16,4 0 0-16,0-6-32 15,4-1-120-15,0 4 16 0,4-7 24 16,-1 7-40-16,1-6-8 31,-4 2 8-31,0 1 8 0,-4-3 96 0,-4-4-96 16,0 3 40-16,-5-6 152 0,1 3-128 15,1-2 104-15,-2-1-88 0,-3-3-24 16,4 0-24-16,0 0-40 31,0 0-88-31,-1-3 40 0,-2-1 96 16,-2 1-24-16,-2-4-16 16,-2 4-8-1,2-3-80-15,-9 0-72 16,4-4 56-16,-8-3 96 0,0 0 48 15,0-3 72 1,0-2-120-16,0-2 96 16,-8 4 40-16,4-2-128 0,-5-2-8 15,2 4 112-15,-1-2-104 16,-1 1-8-16,1-2 32 0,-3-3-32 16,-2 3-48-16,-2 0-16 31,-5-1 64-31,4 8 104 0,-8-4-96 15,0 6 40-15,-4 1-48 0,-4-1 0 16,-4 4-8-16,1-4 8 16,-9 4-8-1,4 0-24-15,4 2 32 0,0 4 89 16,5 4-89-16,3 2-41 0,0 0-7 31,-4 7 48-31,-4-4-72 16,-8 7 24-16,-20-4 8 15,-23 1 32-15,-32 3 0 0,-10-6 8 16,11-1 8-16,22 3 0 16,27 1-8-16,26 3 0 15,11 0-8-15,0 3-144 0,4 0-1056 16,8 3-1424-16,12 6-1305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11:31:2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1216,'0'0'2457,"0"0"-833,0 0 8,0 0-1167,0 0 2159,0 0-615,0 0-553,0 0-512,4 0-472,-4 0-424,0 0-96,0 0-496,0 0-2137,0 2-5112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0:46:22.5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4116 8217 3896 0,'0'0'5722'0,"0"0"-3458"15,0 0-1248-15,0 0-160 16,0 0 481-16,0 0-105 16,0 0-608-16,0 0-272 15,0 0 16-15,0 0-96 0,0 0 80 16,0 0-48-16,0 0-159 16,0 6-33-16,0 7-112 0,-4 12 0 15,-1 10 240 1,-3 16 136-16,-3 9 104 15,-2 16-104-15,2 16-160 0,-6 16 32 16,9-3-176-16,5-16-64 0,-1-22 112 16,4-23-48-16,-4-6-64 15,4 4-8 17,-4 2-448-32,0-3 136 15,4-12-456-15,-5-7-177 16,1-12-647-16,1-14-1240 0,-5-12-2274 0,0-12-3799 15</inkml:trace>
  <inkml:trace contextRef="#ctx0" brushRef="#br0" timeOffset="385.51">4099 8318 1168 0,'0'0'8298'0,"0"0"-6514"16,0 0-920 0,0 0-272-16,21-86 80 0,-10 71-40 15,13 2-183-15,4 6-449 16,8 1 0 0,3 6 0-16,6 0-16 15,-2 13 16-15,-3 6 0 0,-8 3 0 16,-4 7 24-16,-8 3-16 15,-9 5-8-15,-11 2 256 0,0 2 184 16,-15 3 128-16,-13-5-32 16,-15 2-80-1,-9-3 112-15,-4 0-336 0,-4-3-72 16,0 0-104-16,4-7-48 16,9-5-8-16,7-7-376 15,16-4-840-15,15-9-744 0,9-3-2505 0,0-3-2785 0</inkml:trace>
  <inkml:trace contextRef="#ctx0" brushRef="#br0" timeOffset="702.12">4984 8232 7881 0,'0'0'3241'0,"0"0"-1929"0,0 0-584 15,0 0 201 1,0 0 111-16,-95 7-224 0,67 18-368 16,0 13 0-16,3 3-80 15,-3 13-120-15,4 4 24 16,9 2 8-16,-2 4-112 0,10-4 96 15,7 4-208 17,0-4 24-32,4 0-32 0,24-6-40 15,3-6-8-15,14-10-144 16,-2-7-432-16,33-15-416 16,-12-9-1872-16,-9-7-4474 0</inkml:trace>
  <inkml:trace contextRef="#ctx0" brushRef="#br0" timeOffset="1256.83">5493 8338 10658 0,'0'0'3112'16,"0"0"-1895"-16,0 0-697 15,0 0-168-15,0 0-192 16,0 0 88-16,-59 91 152 0,36-37-248 16,-5 19 40-16,3-6-136 15,1 0 0 1,0-1-40-16,5-12-8 16,-5 0 40-16,0-12-48 0,4-8-48 15,4-11 0-15,8-11-32 0,0-12-40 16,8 0 120-16,0-12 0 15,0-23-424-15,24-25-336 32,11-26 144-32,25-29 192 0,0-9-305 0,-8 23 17 15,-16 28 216-15,-16 32 496 0,-5 15 32 16,2 1 224-16,-2-1 200 0,2 7 105 16,-10 10-33-16,1 6 32 31,-8 3-304-31,9 0-256 0,-5 9 0 15,7 17 24-15,2 12 328 16,-2 7 136 0,-3 8-176-16,1 5-8 0,-5-1-8 15,0 0-88-15,-1 0 32 16,1-3-168 0,0 3-64-16,0-6 88 15,0-7-96-15,5-6-256 0,-2-6-640 16,5-16-872-16,-3-3-1241 15,-2-13-3512-15</inkml:trace>
  <inkml:trace contextRef="#ctx0" brushRef="#br0" timeOffset="1504.27">5278 8690 7161 0,'0'0'5081'16,"0"0"-3785"-16,0 0-247 0,0 0-249 16,0 0-120-16,45 0-392 15,-2-4 104-15,25 4-88 0,0-6-208 16,4 3 16-16,-1-3-96 16,-11-1-16-16,0 1-80 15,-12-1-1384 1,-9-5-1505-16,-14-1-1776 0,-14-3-2392 0</inkml:trace>
  <inkml:trace contextRef="#ctx0" brushRef="#br0" timeOffset="1773.38">5888 8118 9938 0,'0'0'4008'0,"0"0"-2639"16,0 0-457-16,0 0-216 15,0 0-248 1,0 0-216 0,0 0-120-16,92 64 440 0,-44-17-55 15,3 10-137-15,1 7-112 16,-3 0-192-16,-14 2-48 0,-7 10 144 16,-16-6-152-16,-12 3 88 15,-12-3-16-15,-24-10-64 31,-12 7-8-31,-8-7-1177 0,-35 1-31 0,15-14-1992 16,17-18-4818-16</inkml:trace>
  <inkml:trace contextRef="#ctx0" brushRef="#br0" timeOffset="2352.77">6621 8556 2680 0,'0'0'9434'15,"0"0"-7714"-15,0 0-1247 16,0 0 135 0,0 0 600-16,0 0-592 0,0 0-416 15,-3 0-200-15,10 0 0 16,10 4 0-16,6-1 120 0,9 0-48 15,4-3 160-15,8 0-160 0,4 0 8 32,-1 0 8-32,-2-6-88 0,-6-1-96 15,-7 4-448-15,-8 0-384 16,-8 3-536-16,-4 0-1137 16,-8 0-1944-16,-4 0-2879 0</inkml:trace>
  <inkml:trace contextRef="#ctx0" brushRef="#br0" timeOffset="2575.46">6541 8874 6425 0,'0'0'6529'0,"0"0"-5104"0,0 0-369 0,0 0 184 16,0 0-112-16,0 0-344 15,84 0-407-15,-28 0-137 16,8-6-88-16,0-1-152 16,-5 1 16-1,-3 2-16 1,0-5-985-16,-16 3-1287 0,-12-7-3713 16</inkml:trace>
  <inkml:trace contextRef="#ctx0" brushRef="#br0" timeOffset="3682.53">8107 8128 4520 0,'0'0'6138'16,"0"0"-3978"-16,0 0-1016 0,0 0-127 31,0 0-153-31,0 0-232 16,45-45-208-1,-13 42-224-15,7 3 40 0,5 0-40 16,0 0-120-16,-5 10 96 15,-11 2-176-15,-3 4-8 16,-14 3-48-16,-11 4 56 0,-4 8 24 0,-24 4 128 31,-11 6 144-31,-10 0 168 16,2 1-191-16,-1-4-121 0,12-9-88 16,8-7-64-16,17-10 0 15,7-2-64-15,4 0-160 0,8-7 128 16,16 3-17-16,15-6 113 31,13 0 0-31,-1-3-336 0,5-13-344 16,0-3-592-16,4-16-1305 0,-12 7-1511 0,-8-1-97 0</inkml:trace>
  <inkml:trace contextRef="#ctx0" brushRef="#br0" timeOffset="3914.17">8777 8210 224 0,'0'0'4505'0,"0"0"-425"16,0 0-2279-16,0 0 111 0,0 0-39 16,0 0-433-16,0 0-568 15,-32 41-224-15,-4-6 344 16,-12 10-319-16,1 9-241 16,-5 3 40-16,-4 4-176 15,5-1-72-15,-1 0-80 0,12-3-144 16,-1-6 0-16,13-7-696 0,13-12-673 31,15-10-695-31,0-12-3073 16,15-10-3353-16</inkml:trace>
  <inkml:trace contextRef="#ctx0" brushRef="#br0" timeOffset="4488.68">8725 8617 8209 0,'0'0'2329'15,"0"0"-1641"-15,0 0-480 0,0 0 200 16,0 0-16-16,0 0-192 0,91-51-88 15,-59 45-96-15,0 2 56 16,0 4-72 0,-4 0 0-1,-8 0 16-15,-8 0-16 16,-3 16-64-16,-9 3 64 0,-5 4 168 16,-15 5 320-16,-8 1 168 0,-7-1 25 15,-6-6 231-15,5 4-480 16,1-10-104-1,3-4-144-15,12-2-96 16,8-4-88-16,8-6-16 16,4 3-368-16,0-3 24 0,8 0-112 15,16 0 192-15,4 0 128 0,8 0 80 16,-4 0 72-16,-1 10-72 16,-3 3-32-1,-7 6 48-15,-10 3-40 16,-7 6 96-1,-4 4 0-15,-4 3 0 0,-16-3 192 16,-12 0 136-16,-4-4 240 16,-11-5 64-16,-1-5-72 0,1-5 16 31,-2-6-8-31,6-7-208 16,2 0 0-16,13-20-360 15,5-8-384-15,19-29-768 0,4 6-2937 0,8 0-8465 16</inkml:trace>
  <inkml:trace contextRef="#ctx0" brushRef="#br0" timeOffset="6155.38">3757 10220 600 0,'0'0'13114'0,"0"0"-11153"0,0 0-1641 16,0 0-296-16,0 0 128 0,-52 61 208 15,44-30-8-15,4 14-176 16,0-1-128-16,4 7 128 31,-4 0-176-31,0-1 16 0,-4 4 48 16,-4-3-64 0,1 0-88-16,-10-7-176 15,1-3 168-15,5-9-232 0,-6-3-720 16,6-7-424-16,-1-12-1233 0,4-7-1808 31,3-3-872-31</inkml:trace>
  <inkml:trace contextRef="#ctx0" brushRef="#br0" timeOffset="6455.72">3761 9937 1504 0,'0'0'8722'16,"0"0"-6538"0,0 0-1728-16,84-60-448 0,-49 54 232 15,5 6-96-15,0 0-136 32,0 6-16-32,-8 13-8 0,-8 3-112 15,-13 7 80-15,-11 6 48 16,-3 3 72-16,-25 3 128 15,-16 7 256-15,-12 0 153 0,-7 2-129 0,-5-2-120 16,8 0-128 0,4-7-168-16,12-6-64 15,12-7-152-15,32-11-1457 0,0-8-2615 16,12-9-1986-16</inkml:trace>
  <inkml:trace contextRef="#ctx0" brushRef="#br0" timeOffset="6740.9">4633 9896 11498 0,'0'0'3961'31,"0"0"-3577"-31,0 0 48 0,0 0 464 16,0 0-112-16,0 0-640 15,0 0-136-15,-96 76 104 16,61-28-40-16,-1 3 72 0,4 0 257 16,12 3-105-16,1 3 120 15,10-3-128-15,5 0-160 16,4-7 64-16,16-2-192 0,12-4-88 16,12-12 0-16,8-10-416 15,24-19-489-15,-9-4-855 16,-7-14-3273-16</inkml:trace>
  <inkml:trace contextRef="#ctx0" brushRef="#br0" timeOffset="7026.06">4864 9979 9177 0,'0'0'6202'0,"0"0"-5498"16,0 0-488-16,0 0-96 0,0 0-64 15,0 0 392-15,-31 104-160 32,23-52-184-32,8-2-96 0,0 4 8 15,0-6 32-15,0 0-48 0,0-7-288 0,0-6-192 16,0-10-712-16,0-15-961 15,0-4-2024-15,0-6-2792 0</inkml:trace>
  <inkml:trace contextRef="#ctx0" brushRef="#br0" timeOffset="7511.88">4836 9969 11362 0,'0'0'2969'0,"0"0"-2065"0,0 0-312 16,0 0 80-16,0 0-376 15,0 0-296-15,84-60-40 0,-40 57-72 0,-5 3-240 16,-2 0-280-16,-9 0-88 31,-9 12-193-31,-6 7 337 0,-13 1 248 16,-9 8 328-16,-19 1 448 15,-8 3 113-15,-3-1 47 16,-5-2 72-16,8-4-272 16,0-6-112-16,17-3-144 0,2-6-104 31,10-4-48-31,7-3-576 16,0-3-640-16,19 0 527 0,13 0 545 15,8 0 144-15,4 0 8 16,0 0 48-16,-4 0-96 0,-5 0 40 15,-7 9-48-15,-7 8 0 16,-10-2 40 0,-3 11 8-16,-8-1 224 0,-4 7 489 15,-20 3 23-15,-8 0-8 16,-7 3-96-16,-10 0-232 16,-2 0-104-16,-5-6-112 0,0-4-112 0,9-2-56 46,3-13-16-46,12-13-864 0,11-20-1640 16,18-8-5250-16</inkml:trace>
  <inkml:trace contextRef="#ctx0" brushRef="#br0" timeOffset="7812.54">5299 9846 12946 0,'0'0'5201'0,"0"0"-4697"31,0 0-504-31,0 0-248 0,0 0 176 16,0 0 72-16,84 31 0 0,-49-5 168 16,-3 5-160-16,-4 7-8 15,-8 7 48-15,-8 6-40 0,-4 3 80 16,-8 3-80-16,-8 6 0 0,-20 1 97 47,-8-1-105-47,-8-6-161 0,-3 0-263 15,-21-3-488-15,12-15-1104 16,12-17-3249-16</inkml:trace>
  <inkml:trace contextRef="#ctx0" brushRef="#br0" timeOffset="8260.43">6203 10103 8993 0,'0'0'7666'0,"0"0"-6570"16,0 0-776-16,0 0 56 0,0 0 17 0,12 0-169 16,20 0-8-16,11 0-160 15,25-4 16-15,4 1-24 0,0-3 0 0,-1-1-48 32,-15 5-368-32,-4-5-465 15,-12 7-383-15,-20 0-808 0,-20 0-1905 16,-8 3-1288-16,-20 3-703 0</inkml:trace>
  <inkml:trace contextRef="#ctx0" brushRef="#br0" timeOffset="8460.51">6234 10360 4480 0,'0'0'8770'16,"0"0"-6681"-16,0 0-1513 0,0 0 720 31,0 0 152-31,0 0-183 16,109 44-449-16,-42-37-304 0,25-7-168 15,20 0-200-15,2-23-144 16,-22 1-296-16,-8-13-1344 0,-32 7-1513 0,-20-1-6809 16</inkml:trace>
  <inkml:trace contextRef="#ctx0" brushRef="#br0" timeOffset="9930.28">7514 9798 4240 0,'0'0'3297'0,"0"0"-1448"15,0 0-713-15,0 0-24 0,0 0 448 16,4-16-407-16,7 13-481 15,2-1-264-15,-2-2 24 16,14 3-120 0,3 0-64-16,3 0-200 15,1 3 192-15,4 0-144 16,-8 3-80-16,4 9-16 16,-12 5 0-16,-5 5 0 15,-15 6-24-15,0 7 24 0,-19 3 168 31,-16 4-88-31,-14 2 40 16,-7-3-64-16,4-2 16 0,5-8-16 16,7-8-56-16,12-5 8 0,16-8 16 0,4-4-24 15,8-6-8-15,12 0-120 16,19 0 128 0,18-3 104-16,11-10-24 15,3 0-80-15,-3-5-40 16,-8 5-208-16,-12 0 144 0,-16 7-152 15,-9-1-520-15,-7 5-152 16,-3-5-489-16,-1 4-1047 0,0-4-2457 0</inkml:trace>
  <inkml:trace contextRef="#ctx0" brushRef="#br0" timeOffset="10177.32">8243 9918 7433 0,'0'0'6890'0,"0"0"-5802"0,0 0-896 15,0 0 272-15,0 0 640 16,-84 76-112-16,41-31-159 16,-1 6-265-16,0 6 24 0,0 0-56 15,4 7-264-15,1-1-80 16,2-2-136-16,5-1-48 15,5-3-16-15,7-6-112 0,0-10-504 16,8-9-440-16,1-4-689 16,2-9-1135-16,5-9-3234 0</inkml:trace>
  <inkml:trace contextRef="#ctx0" brushRef="#br0" timeOffset="10879.09">8060 10414 9874 0,'0'0'3920'31,"0"0"-3311"-31,0 0-33 0,0 0 200 15,0 0-304-15,28-42-248 0,-5 36-224 16,5 3-56-16,4 3 32 16,0 0-48-16,-4 0 64 0,-4 0 0 15,-8 9-152 1,-4 4 56 0,-4 3-120-16,-8 3 224 0,0 7 16 15,-12-1 48-15,-8 4 232 0,-8-4 80 16,-4 3-72-16,0-2 24 0,0-7-232 15,4-6-40-15,9-4 32 32,6-3-80-32,10-3-8 15,3-3-80-15,0 0-384 16,24 0 32-16,8 0 96 0,7 0 72 16,6 0-112-16,-2 0-240 15,-7 0 112 1,-5 10 103-16,-6 6 33 15,-14 0 192-15,-6 6 56 16,-5 7 112-16,-13-1 16 0,-7 1 272 16,-7-1 617-16,-9 4-9 0,-4-3-216 15,-3-4-184-15,-6 0 328 16,2-8-216 0,-1-2-112-16,1-5-280 15,2-7-120-15,6-3-88 0,-14-19-736 16,14-10-1472-16,7-3-7642 0</inkml:trace>
  <inkml:trace contextRef="#ctx0" brushRef="#br0" timeOffset="33424.75">3745 10029 3208 0,'0'0'1384'31,"0"0"-871"-31,0 0-65 0,0 0-104 16,0 0-152-16,0 0 80 16,0 0 760-16,4-6 160 15,-4 6-415-15,0-3 15 0,0 0 96 16,0 0-464-16,0 0 40 16,0 3-8-16,0-4-272 15,0 4 8-15,0 0-184 0,0 0 0 16,0 0 0-16,0 0 8 15,0-3 56-15,0 0 72 0,0 0 48 16,0-3-24-16,0-1-168 31,0 4 112-15,0-4-64-16,0 4 0 0,0 3 72 16,0 0-16-16,0 0-48 15,0 0 153-15,0 0-193 0,0 0 56 16,0 0 8-16,0-3 56 0,0 3 88 31,0 0-24-31,0 0-80 16,0 0 56-16,0 0-112 0,0 0 48 15,0 0-104-15,0 0-8 16,0 0 56-16,0 0-56 0,0 0-88 16,-4 0 88-16,-1 0-104 15,-6 6 88 1,-1 4 0-16,-4 6 0 0,4 0 8 15,-4 3 8 1,4 3-144-16,4 1 144 16,-4-1-48-16,8 3 40 0,0 0-8 15,0-2 16-15,4-1 24 32,-4 0-24-32,4-6-8 0,0 0 8 15,-3-7 0-15,3 1 0 16,0-4 0-16,0-2 0 0,0-4 48 15,0 0-48-15,0 0 0 0,0 0 0 16,0 0-216 0,0 0-152-16,3-7-841 15,5-6-1975-15</inkml:trace>
  <inkml:trace contextRef="#ctx0" brushRef="#br0" timeOffset="35635.11">3817 12026 1616 0,'0'0'5529'0,"0"0"-4097"16,0 0 433-16,0 0-97 15,3-57-184-15,-3 48-439 0,0 6 31 16,0 0-408-16,0 3-296 31,0 0-272-31,0 0-200 0,0 0 0 16,0 6-184-16,0 13-64 15,0 13 248-15,-15 25 0 0,-1 29 8 0,-9 22 120 16,-3 6-64-16,5-6 144 16,7-13-160-16,4-9-48 15,4-19 72-15,4-10-64 16,-4-19-8-16,8-7 0 16,-4 1-8-16,4-3-248 0,-4-4-368 15,0-9-832-15,4-16-649 16,0 0-919-16,-3-6 247 0</inkml:trace>
  <inkml:trace contextRef="#ctx0" brushRef="#br0" timeOffset="35988.08">3708 12179 4745 0,'0'0'4584'16,"0"0"-3807"-1,13-89-25-15,2 54 200 16,10-3-72-16,10 0-96 0,10 3-592 16,6 3-192-16,5 10-8 15,0 3 0-15,-8 13 8 16,-5 2-96-16,-7 4-88 0,-12 10-48 16,-8 12-168-1,-4 7 144-15,-12 6 256 16,0 6 104-16,-4 7 88 15,-20 6-128-15,-4 0 8 16,-7 0 184-16,-10-4-152 16,-6 1 40-16,-5-3 88 0,-4-7-120 31,0-3 112-31,4-9-151 16,9-7-25-16,11-6-48 0,16-7-481 15,20-9-1319-15,0 0-2521 0,20-12-3040 16</inkml:trace>
  <inkml:trace contextRef="#ctx0" brushRef="#br0" timeOffset="36319.28">4741 11912 5705 0,'0'0'4649'0,"0"0"-3353"16,0 0-480-16,0 0 136 16,0 0 193-1,0 0-537-15,-92-6-320 16,60 41-80 0,-3 9-152-16,-10 23 208 15,6 22-136-15,3 13 8 0,8-7 112 16,12-19-136-16,8-22-104 15,8-13-8-15,0 4 16 16,4 2-8-16,12 4-8 0,3-10-8 16,14-9-528-1,7-13-416-15,35-19-521 0,-3-3-1039 16,-12-16-2777-16</inkml:trace>
  <inkml:trace contextRef="#ctx0" brushRef="#br0" timeOffset="36835.43">5104 12115 4000 0,'0'0'5602'0,"0"0"-3426"16,0 0-1392-16,0 0-480 15,0 0-32-15,0 0-144 16,0 0 88-16,-60 93 112 0,32-43-79 15,-4 11 23-15,0 6-168 16,0-4 32-16,4-6-56 16,4-3-80-16,4-10 152 0,5-12-152 31,7-13 0-31,4-9 0 0,4-10 176 16,0-3 216-16,4-32 472 0,19-29-864 0,18-28 0 15,10-13-240-15,5-3 144 16,-12 19-96-16,-12 32-8 15,-9 16 192 1,-3 13 0-16,1-1 8 31,-2 4 352-31,1 5-112 0,-4 11-24 16,-8 3-88-16,-4 6-128 16,4 3-128-16,4 16-56 0,0 9 184 15,3 11 0-15,-2 8 0 16,-2 4 48-1,-7 3-32-15,1 3 48 16,-5-3 88-16,0-3-152 0,0-7 0 0,0 1 24 16,0-7-24-16,0-3-96 15,0-7-472-15,0-2-1048 0,8-8-1425 32,-8-5-2608-32</inkml:trace>
  <inkml:trace contextRef="#ctx0" brushRef="#br0" timeOffset="37051.21">4825 12449 7905 0,'0'0'4073'16,"0"0"-2921"-16,0 0 97 15,0 0 135-15,0 0-944 0,119-63-248 16,-55 46-192-16,11 5 0 0,-3 2 8 15,-12 4-8 1,-1 3-216-16,-6 0-1368 16,-18 0-1425-16,-7 3-1744 15,-16-4-2087-15</inkml:trace>
  <inkml:trace contextRef="#ctx0" brushRef="#br0" timeOffset="37351.61">5712 11979 8513 0,'0'0'3065'0,"0"0"-993"15,0 0-191-15,0 0-185 0,0 0-496 16,0 0-631-16,0 0-553 16,0 0-16-16,0 0-240 15,5 38 240-15,-5 6 152 16,0 14 80-16,-8-1-32 0,4 6-192 15,-4 1 128-15,-3-4-136 16,-2 0 8 0,1 1 56-16,0-4-40 0,0-7-24 15,1 5 0-15,2-8 0 16,-3 1-104-16,5-7-873 0,7 0-711 16,0-12-2097-16,0-10-600 15</inkml:trace>
  <inkml:trace contextRef="#ctx0" brushRef="#br0" timeOffset="37690.21">6032 12204 6969 0,'0'0'2497'0,"0"0"-201"0,0 0-208 16,0 0-663-16,0 0-641 16,0 0-608-1,0 0-176-15,0 17-16 32,0 11 16-32,0 7 192 0,0 9 64 15,-4 4-80-15,-5-1 40 0,2 8-144 16,-1-5-72-16,-4 4 136 15,4-3-136-15,0-4 8 16,-4-5-8 0,8-4-272-16,-4-9-424 15,-4-4-1048-15,8-9-1457 0,1-10-2664 0</inkml:trace>
  <inkml:trace contextRef="#ctx0" brushRef="#br0" timeOffset="38191.53">6004 12246 5945 0,'0'0'2072'0,"0"0"-920"15,0 0-183 1,32-83 231-16,-17 64-376 16,5 3-352-16,8 3-408 15,4 4-64-15,4 3-120 0,4 3 40 16,-4 3 0-1,-4 0-232-15,-13 6-240 16,-2 6 216-16,-17 5-88 16,0-2 48-1,-8 4 376-15,-16 6 40 16,-8 1 488-16,-4 0 80 16,1-4-264-16,-2-3 56 0,9 0-264 0,9-10-40 15,2-2-96-15,13-1 0 0,1-3 0 31,3-3-176-31,3 4-464 16,18-1-152-16,7 3 584 16,4 3 208-16,-1 1 0 0,1 6 8 15,-4-6 24-15,-9 5-32 16,-2 5-104-16,-6-5 104 16,-11 4 8-1,0 0 608-15,0 4-80 16,-11-1 104-16,-13 0 520 15,-4-3 9-15,-8 0-201 0,-3-3-320 16,-2-3-256-16,1-4-232 16,-7-9-160-16,10-3-1032 15,10-10-2969 1</inkml:trace>
  <inkml:trace contextRef="#ctx0" brushRef="#br0" timeOffset="38824.35">6462 11747 6785 0,'0'0'2705'0,"0"0"-1649"0,0 0-680 0,0 0 72 16,0 0-16-16,12 7-248 15,8 8 536-15,8 5 472 0,12 5-175 0,8 10-321 16,-1 3-264-16,5 7-72 31,-5 21 8-31,2 23-184 0,-17 25 120 16,-21 17-216-16,-11-1-8 15,-32-1-72-15,-19-14 0 0,-5-10 72 16,-11-7-80 0,-17-9-96-16,0-16-504 15,12-22-1992 1,16-19-8083-16</inkml:trace>
  <inkml:trace contextRef="#ctx0" brushRef="#br0" timeOffset="42803.25">7832 12255 10218 0,'0'0'3272'0,"0"0"-2415"15,0 0-609-15,0 0-136 16,0 0 640-16,0 3-96 16,0-3-400 15,0 4-160-31,17-1-88 16,7 0 248-16,8 0 344 0,11 0-280 15,13-3-72-15,4 0-112 16,7 0-40-16,1 0 64 0,4-3-160 15,-4-6 0-15,-12 5-16 16,-5-2-152 0,-10-3-744-16,-10 2-696 0,1-3-953 0,-13 1-2720 15,-10 0-2463-15</inkml:trace>
  <inkml:trace contextRef="#ctx0" brushRef="#br0" timeOffset="43066.21">7828 12554 1136 0,'0'0'8129'16,"0"0"-6280"0,0 0-1001-16,0 0 328 15,0 0 753-15,0 0-457 16,84 0-496-16,4-7-544 0,32 1-128 15,7-3-32-15,-24 5-71 16,-31 4-49-16,-32 0-152 0,-8 0-80 16,0 10-553-1,8-1-1255-15,-5 1-1945 16,-11-7-3480-16</inkml:trace>
  <inkml:trace contextRef="#ctx0" brushRef="#br0" timeOffset="45077">10761 11680 5129 0,'0'0'4633'31,"0"0"-2633"-31,0 0-480 0,0 0-151 16,0 0-1-16,-12-22-272 15,12 22-672-15,0 0-280 0,-4 0-32 16,4 13-112-16,-4 12-64 0,-3 14 64 0,-6 24 128 31,-7 23 136-31,8 25-216 16,-3 6-40-16,6-3 216 0,5-15-120 16,-3-16-24-16,7-13-80 15,-4-20 48-15,-4-9-72 0,3-9 24 31,1 0-8-31,-3 3 8 16,3-3-200 0,-4-13-248-16,8-6-312 0,-5-7-432 15,5-6 24-15,0-19 71 16,0-10-183-16,0-3-4137 0</inkml:trace>
  <inkml:trace contextRef="#ctx0" brushRef="#br0" timeOffset="45478.02">10849 11665 4400 0,'0'0'1441'0,"0"0"631"16,20-80-1136-16,-9 55-367 15,2 0 239-15,2 2 88 0,9 4-248 16,4 6-488-16,8 4-112 31,8 6 56-31,4 3 144 0,8 0-64 0,0 16-40 16,-5 6-144-16,-3 9 104 16,-8 8-104-16,-5 5-48 0,-18-3 48 15,-6 7-8-15,-11-7 8 16,-4 4 8-1,-23-7 0 1,-13 0 168-16,-24 3-40 0,-24 1 136 0,-23 2 8 16,11-9-64-16,16-10-16 0,29-9-95 15,15-10-105-15,8 4 0 16,4-3-105-16,12-7-831 31,13 0-1504-31,3 0-2649 0</inkml:trace>
  <inkml:trace contextRef="#ctx0" brushRef="#br0" timeOffset="45901.11">11980 11360 8129 0,'0'0'1969'0,"0"0"-1345"16,0 0-72-16,-91 16 376 16,42 9 24-16,-6 13 33 0,-13 26-225 0,-11 28 32 15,-1 25-120-15,12 10 32 0,25-3-128 32,26-9-328-32,17-17-104 0,24 0 56 15,12-18-104-15,4-20-56 16,0-16-40-16,4-9 0 0,12 0-104 15,43 0-1008-15,-11-9-1264 16,-8-14-2569-16</inkml:trace>
  <inkml:trace contextRef="#ctx0" brushRef="#br0" timeOffset="47812.71">12495 11652 1176 0,'0'0'3889'16,"0"0"-2297"0,0 0-264-1,0 0-240-15,0 0 65 16,0 0 7-16,0 0-632 15,0 0-344-15,3-9-184 16,-6 24-152-16,-10 7 152 0,-6 13 0 16,-2 10 184-16,-7-1 176 31,1 10-136-31,-1 0 8 0,-4 3 80 16,4 4 96-16,0-1 65 0,5-6-297 15,-2 0-120-15,1-6 152 0,4-7-200 16,1-3 40-16,2-9-48 0,6-10 0 31,3-6 40-31,4-4-40 16,-1-9 0-16,5 0 24 0,0 0-16 31,0 0 168-31,0-4 48 0,0-14-224 16,13-14-144-16,6-12-168 0,9-17-72 15,9-21 135 1,14-20-343-1,-3 10 88-15,-8 16 120 0,-12 25 256 16,0 13 72-16,-4-7 56 16,8 4 0-16,-4-3 88 0,-5 5 16 0,1 11-104 15,0-1-56-15,-4 7 56 32,4 3 128-32,-4 0-48 0,0 3 32 15,-1 3 32-15,-2 4-136 16,-2-1 72-16,-2 4-24 15,-6-1-56-15,-3 7 0 0,4-2-128 0,-4 2 24 0,1 0 96 32,2 0 8-32,-3 2-112 15,4 8-8-15,-4 10 120 16,8 2 72-16,-4 6-72 0,0 7 160 16,1 3 8-16,2 4-32 0,-3-1 96 15,0 0-152 1,0-3 16-1,-8 0 136 1,0-3-88-16,0 0-7 16,0 0 39-16,0-4-56 0,-8 1 80 15,0 0-120-15,0-3-80 16,4 2 96-16,-3-2-88 0,-2 3 0 16,1-4-8-1,4 4 8-15,-3-6 88 16,-2 5-96-16,9-2-8 0,-4-4 8 15,0-3-8-15,4-2-192 16,-4-5-408-16,4-5-409 0,0-4-207 16,0-6-640-16,0 0-361 31,0-3-952-31</inkml:trace>
  <inkml:trace contextRef="#ctx0" brushRef="#br0" timeOffset="48221.59">12259 11985 3672 0,'0'0'5986'15,"0"0"-4338"1,0 0-720-16,0 0 264 0,-4-3-111 16,4 3-537-16,0 0-288 15,0 0-136-15,0 0 8 0,16 0 320 16,12 0-288 0,12 0 248-1,24 0 32-15,31 0-16 0,-7-3-144 16,-12 0-32-16,-13-4-152 0,-18 4 96 15,-10-3-192-15,1 0 56 0,-16 2 40 16,-12 1 24-16,-4 3 56 16,-4-3-119-1,0 3-41-15,0 0 16 16,0-3-32-16,-8 3-377 0,-12-6-879 16,-4 3-3313-1,4-1-2576-15</inkml:trace>
  <inkml:trace contextRef="#ctx0" brushRef="#br0" timeOffset="49888.62">13128 12332 128 0,'0'0'648'0,"0"0"3289"0,0 0-2345 16,0 0-592-16,0 0-168 16,0 0-16-16,0 0-95 0,-4 3-57 31,4-3-96-31,0 0 152 15,0 0 176-15,0 0-88 0,0 0-232 16,0 0 33-16,0 0-249 0,0 0 56 0,-4 0-136 16,4 0 0-16,0 0 184 15,0-13-224 1,0 0-240-16,0-6 136 16,0-3-128-16,0-3-8 15,0 3 0-15,0-4 0 0,8 0 72 31,-5 4-72-31,6-3-16 0,-5 3 8 16,8-4 8-16,-5 1-8 16,2-1 0-1,-1 4 8-15,-1-3 40 16,6 3-40-16,-9 0-8 0,3-1 8 16,1 4 0-16,1-3 16 15,-5 3-16-15,3 3 0 0,-3-3 24 0,4 3-24 31,-4-6 0-31,5 3-8 16,-2-3 8-16,-3-4 0 0,4 1-8 16,-4-1 8-16,4-2-24 15,0-1 24-15,4 0 0 16,0-2-8-16,4-1 8 16,-4 1 0-1,4 5 0-15,-4 4 0 16,-4 3-24-16,4 3 24 15,-5 3 0-15,6 3-8 0,-5 4-48 16,-1-3 48-16,2 2-208 16,-1 4 8-16,-5-3 200 0,1 6-328 15,4-4 16 1,-3 4 40-16,3 0 24 16,3 0 248-16,2 0-144 0,2 0 104 15,-3 4 48-15,8-1 0 16,0 3 8-16,-4 1-8 15,0 2 0-15,-4-6-8 16,-5 7 8-16,6-7-56 16,-5 7-16-16,-1-1 64 0,2 1 8 15,-1 5 0-15,0 2 0 16,-5-2 64-16,1 11-64 16,1-4 0-16,3 3-8 0,-8 4 16 31,4 0 40-31,-1 2-48 15,-3 1 0-15,0 0 24 16,0-1-16-16,0-2-8 0,0 0 0 16,0-1 0-16,-7-3 64 15,3 1-64-15,0 0 0 16,-5-1 16 0,6-3-16-16,-5 3 0 15,4-2 0-15,0-1 8 0,-1 3 80 0,1 1-80 16,1-1 40-16,3 1 136 15,-4 2-80-15,0 1-16 16,4-1-88-16,0 4 0 16,0-3 136-16,0-1-136 15,-4 1 0-15,4-4 0 16,0-3 0 0,-4 0 0-16,4-5-8 15,-4-2-88-15,-1-2-496 16,5-4 16-16,0-2-929 0,0-4-831 31,0-3-1777-31</inkml:trace>
  <inkml:trace contextRef="#ctx0" brushRef="#br0" timeOffset="50844.25">14172 11598 1176 0,'0'0'2736'0,"0"0"-1143"16,0 0 7-16,0 0-272 16,0 0-103-16,0 0 119 0,0 0-504 31,0-35-264-31,0 35-192 15,0 0-192-15,0 0-64 0,0 6-128 0,0 10 0 16,-4 7 104-16,-4 12 272 0,0 0 32 16,0 9 9-16,0-3 119 15,0 4-48 1,4 2-176-16,-4 4 152 16,0 0-40-16,4 0-256 15,-4 2-64-15,4-2-104 0,-4 3 8 16,4-6 64-16,0 0-72 15,-4-10-8-15,8-6 8 0,-4-4 0 16,1-9 0 0,3-7-8-16,-5 1-112 15,1-6 32-15,4-1-448 16,0-2-312-16,0-4-416 16,0 0-489-16,0-4-199 15,0-5-353-15</inkml:trace>
  <inkml:trace contextRef="#ctx0" brushRef="#br0" timeOffset="51707.51">14207 11633 4488 0,'0'0'1441'0,"0"0"135"15,0 0-400-15,0-76-7 0,0 56-193 16,4 2-360-16,5-1-184 15,2 3-192-15,10 3-240 16,-6-3-112-16,9 4-88 16,4 5 144-16,4 1 40 15,8 6 16-15,0 0 104 0,4 0-104 16,-1 6-96-16,-3 10 88 16,-4 3-72-16,-8 0 16 0,-9 3-24 15,-2 3 16-15,-9 5 16 16,-8-2 56-16,0 3 0 15,-4 1 64-15,-17 3-64 16,-6-3 16-16,-9-3-16 0,-4-4 8 16,-12 0 144-16,1-6-144 0,-1 4 56 47,-4-8-56-47,9-2 40 0,6-7-32 15,9 4 32-15,17-10-40 16,2 3 64-16,13-3-72 0,0 0 120 15,0 0-120-15,21-3-328 16,3-7 0-16,7 1 136 16,1-1 128-1,4 4 64-15,0 0 0 0,-4 0 8 16,-1 2-16-16,5 4-24 0,-3 0 32 16,-6 0 0-16,1 0 24 15,-4 10-16-15,-8-1-8 0,0 4-80 31,-4 0 72-31,-8 3 16 16,4 6 88-16,-8-3-96 16,0 6 0-16,0 0 0 15,0 4 8-15,0 6 0 0,-12 0 72 16,-4 0-72-16,-4 0 288 31,-3 3-168-31,-5-6 56 16,-4 3 24-16,-9-3 184 0,-2-7 40 15,-5 0 56-15,0-3-64 0,0-5 209 0,-3-5-153 16,7-2-24-16,0-1-120 16,8-5-200-1,5-4-80 1,10 0-56-16,14-7-480 0,3-9-1089 16,4-3-4824-16</inkml:trace>
  <inkml:trace contextRef="#ctx0" brushRef="#br0" timeOffset="52349.15">14833 11090 440 0,'0'0'6441'0,"0"0"-4689"16,0 0-791-1,0 0-265-15,0 0 248 0,0 0-456 16,0 0-488-16,0 0-208 16,24 35 208-16,4-3 528 0,3 6 104 15,6 6-240-15,-1 4 344 16,3 6-279-16,1 0-33 31,-4 6-96-31,-5 0-96 16,-3 4 40-16,-3 3-40 15,-9-1-8-15,-4-2 152 0,-12 3-312 16,0 5 32-16,-16-5-80 0,-12 3 72 16,-12 10 8-16,-4-21-96 31,-12 12-48-31,-4-8 48 16,-31 3-480-16,7-8-1288 0,9-17-2689 0</inkml:trace>
  <inkml:trace contextRef="#ctx0" brushRef="#br1" timeOffset="60031.4">6446 12103 5641 0,'0'0'1192'0,"0"0"-520"0,0 0 80 16,0 0 88-16,0 0-319 0,0 0-345 16,0 3-40-16,0-3-16 15,0 0 144 1,0 0 384-16,0 0-96 15,0 0 0-15,0 0-48 16,0 0-120-16,0 0 32 0,0 0-120 0,0 0-120 31,0 0 33-31,0 0-201 0,0-3-8 16,0-3 0 0,0 2 8-16,-4 1-65 15,0 0 41-15,-4-4-32 16,5 5 40-16,-6-5-72 0,1 1 72 15,0 2 0-15,1-2 8 16,-6 3-80-16,2-3 56 16,3-1 24-16,-1 1-8 15,1 3 8-15,5-4 0 16,-5 4 0-16,4 0 0 0,-1-3 48 16,5 3-48-16,-4-1 0 15,0 4 0-15,4-3 0 0,-3 3-8 31,-1-3 8-31,4 3-8 16,-4-3-64-16,-4-1 72 16,-1 4 0-16,2-2-48 15,-5 2-40-15,0-4 80 0,-4 4-40 16,4 0 48-16,0-3 0 31,4 3 0-31,0 0-8 0,0-3-120 0,4 3 8 16,0 0 112-16,0 0-104 15,1 0 112-15,-6 0-32 0,5 0 32 16,0 0 0-16,-4 0-8 16,5 0-72-1,-1 0 72-15,-5 0 8 16,1 0-104 0,4 3 96-16,-3 4-48 15,-2-5 48-15,-3 8 8 0,1-3 0 16,-2-1 8-16,2 0-8 15,-2 0 0-15,2 1-8 32,3 3 8-32,-5-7 0 0,6 3 0 15,-1 0 0-15,4-3-32 0,-4 1 32 0,3 2 0 16,2-3 0-16,-1 1 0 0,0-4-8 16,-4 6 8-16,4-3 0 31,0 3 0-31,-4-2 8 0,0 2-16 15,0 0 8-15,1 0 0 16,-2 4-8-16,1-3-32 0,-3 2 16 0,2 0-32 16,5 1 24-16,-4-1 32 15,5-2 0 1,-5 2 0 0,-1-3 0-16,5 1 0 0,0-1-16 15,1 1 16-15,-5-1 0 0,4 0 0 16,-1 1 0-1,5-4 0-15,-4 3-40 16,0-2 40-16,4-1-8 31,0 3-8-31,-3 0-72 0,3 4 80 16,-4 0 0-16,4-1 8 16,-4 4-8-16,0-1 8 0,-1 1 0 15,1 3-8-15,0-3 8 0,1 2 0 0,-1-2 0 31,0 0 0-31,4 0 16 16,-4 0-16-16,0-1-8 0,-1-2 8 16,5 2 0-16,0-2-8 0,0-1 8 15,0 1-32-15,0-1-32 16,0-2 64 0,0 2 0-1,0 1-16 1,0 3-24-16,0-4-8 0,0 4 48 15,9-1-8-15,-5 1 8 16,4 3 0-16,-1 3 0 0,2-3 0 0,-1 0 0 16,-4 0 24-16,3 0-24 31,-3-1-8-31,1 1 8 0,-1-3 0 16,-4 3 0-16,0 0-8 15,4-4 8-15,-4 4 40 0,4-3-40 16,-1-4-16-16,1 4 16 15,0-7 0-15,5 1 64 16,-1 2-64-16,-1-2 0 16,1-1 120-16,5 0-112 0,-6 4-8 15,5-7 0-15,-3 4 0 0,-2-1 80 16,1 0-80-16,4 1 0 16,-8-1 64-16,8-3-64 31,-4 3 0-16,-5-2 0-15,6-1 0 0,-5 0 8 16,4-3-8-16,-4 3 0 16,3 0 8-16,-2 1-8 0,3-4-8 15,3 0 8 1,-3 2 64-16,5-2 144 16,-6 0-160-16,1 0 8 0,5 0 16 15,-2 0-64-15,6 0 112 16,-6 0-72-16,1 0-40 0,0-2 136 15,0-5-136-15,1 1-8 16,2 3 8-16,-7-4 40 16,4 1 8-1,4 0-56-15,-8-1 0 0,4-3 32 16,-1 1-32 0,2 0 0-16,-1-4-8 0,-5 0 8 15,6 0 40-15,-2-6-40 16,-3 4 0-16,5-1 32 31,-6 3-32-31,1 0 56 0,1 0-56 16,-5 4 0-16,3-4 56 15,1 4-56-15,1-4-64 0,2-3 64 0,1-3 0 16,1 0 0-16,-2 0 0 0,1 0 0 31,-4 0 24-31,4 3-24 16,-8 3-8-16,0 1 8 0,-1 2 0 15,2 1 8-15,-1-1-8 32,0 1 0-32,0-1 32 0,0-2-32 15,3-1 0-15,2-3-8 16,-1 3 0 0,0-2 8-16,4-2 0 0,-8 2 0 15,4 2 32-15,-4 3-32 16,-1-2 0-16,1 5 0 15,0-2 0-15,1-1 32 0,-1 1-32 0,0 2 0 32,-4-2 8-32,4-1-8 0,-4 1 0 15,0-1 0-15,0 1 0 16,0-1-16-16,0-2 16 16,0 2 0-16,0 0 8 0,0 4-8 15,0-3 0-15,0-4 8 16,0 3-8-16,-4 1 136 15,0-4-128-15,0 4 64 0,-1-4-24 16,-3 4 9-16,5-4-1 16,-5 3 16-16,0-2 56 15,-1 2 96-15,6-3-216 0,-9 4 104 47,-1-4 40-47,-2 4-88 0,-5-1 0 0,1 3-64 16,-6 1 0-16,1 3-48 15,-4 3 48-15,0 0-344 16,-11 13-657-16,11 6-1295 0,4-3-2417 16</inkml:trace>
  <inkml:trace contextRef="#ctx0" brushRef="#br1" timeOffset="87997.1">10395 13023 120 0,'0'0'736'16,"0"0"-560"-16,-5 4-96 0,-3-4-72 15,5 0 1456-15,-1 0-552 16,0 0-576-16,0 0-64 16,-1 0-168-16,5 0 56 0,0 0-96 0,0 0-64 31,0 0 160-31,0 0 65 0,0 0-33 16,0 0 88-16,0 0 80 15,0 0 168-15,0 0 40 16,0 0-104-16,0 0 120 0,0 0-248 15,0 0-112-15,0 0-56 32,0 0-24-32,0 0-56 15,0 0-16-15,0 0-64 0,0 0 272 16,0 0-80-16,0 0 9 16,0 0 23-16,0 0-72 0,0 0 96 15,0 0-40-15,0 0 16 16,0 0 168-1,0 0-192-15,9 0 0 0,-1 0-136 16,8 0 376-16,-1 0-88 16,10 0-288-16,-6 3 24 15,1-3 184-15,4 0-152 0,-3 0 88 16,2 0-64 0,1 0-104-16,0 0 160 0,0 0-192 15,4 0 32-15,-5 0 136 16,1 3-136-16,4-3-40 15,0 0 32-15,0 0-32 0,0 0 144 16,-5 0-144-16,2 0 73 31,-5 0 47-31,4 0-56 16,-1 0 48-16,1 0-112 0,0 0 40 16,4 0 56-16,0 0-96 15,4 0 96-15,0 3-96 16,4-3-8-16,-5 4 72 0,5-4-72 31,0 3 0-31,-4-3 88 16,1 0-80-16,2 0 0 0,-7 0 40 0,8 0 32 15,0 0 16-15,-1 0-96 16,1 0 0-16,0 0 40 0,-4 0-32 16,-1 0-8-1,1 0 0 1,-4 0 8-16,4 0 16 0,-4 0-24 15,0 0-16 1,4 0 16-16,-4 0 8 16,0 0 0-16,0 0-8 0,4 0 8 15,3 0 24-15,1 0-24 32,1 0-8-32,-2 0 0 0,1 0 0 15,-4 0 0-15,0 3 0 16,0-3 0-16,-1 0 0 0,1 3 8 0,-4-3-8 15,8 3 0 1,0 0 0-16,4 0 8 16,4 1-8-16,-1-1 0 15,5 0 56-15,1-3-56 0,-6 0 0 16,0 3 0-16,2-3 0 16,-6 0 120-1,1 0-120-15,0 0 0 0,-4 0 0 16,0 0 8-1,3 0-8 1,2 0 0-16,6 0 0 0,-2 0 48 16,2 0-48-16,1 0 0 15,-4 0-8-15,0-3 16 0,-5 3-8 16,1-3 0-16,-4 3 8 0,4 0 40 31,-4 0-40-31,0 0-8 0,-1 0 8 16,1 0-8-16,0 0 56 15,4 0-56-15,4 3 0 16,0 0 56-16,3-3-40 0,-3 0-16 16,4 0 8-16,0 4 8 15,-4-4 56-15,4 0-72 16,-1 0 0-16,1 0 88 0,0 0-88 16,0 3 8-16,3-3-8 15,1 0 8-15,4 3 144 0,-4-3-144 16,3 0 80-16,5 0 72 31,0 0-160-15,4 0 56-16,-1 0-56 0,2 0 0 15,-6 0 64-15,1 0-64 16,-4 0 0-16,-4 0 40 0,0 0-32 16,-5 0 64-16,-3 0-72 0,0-3 16 31,-1 0 160-31,-6-1-176 15,2 4-8-15,-7-3-8 0,0 3 16 16,-4 0-56-16,-4 0 32 16,-4 0 24-16,-4 0-80 0,3 0 80 15,2 0-16-15,-10 0-160 16,2 0-152 0,-9 0 24-1,-1 3-408-15,-6 1-689 16,-14-4-2527-16,-6 0-457 0</inkml:trace>
  <inkml:trace contextRef="#ctx0" brushRef="#br1" timeOffset="97740.21">11080 13712 5521 0,'0'-3'4921'0,"0"0"-2689"16,0 3-1360-16,0 0-295 15,0 0 383-15,0 0 72 16,0 0-624-16,0 0-320 0,0 0 56 16,0 0-144-16,0 0 0 15,0 6-8-15,0 14-64 0,0 8 72 32,-12 17 224-32,0 12 64 15,-4 6-40-15,4 4 32 16,-3-4 24-16,2 1-184 15,5 3-120-15,-3-1 248 0,2 1-240 32,1-3 0-32,1-4 80 15,-1-3-80-15,-1-9 24 0,-2-4-32 16,3-9 0-16,3-3-96 0,-3-7 24 16,1-2-696-16,3-5-232 0,0-8-696 15,-5-10-609-15,5 0-895 16,-3-13-65-16</inkml:trace>
  <inkml:trace contextRef="#ctx0" brushRef="#br1" timeOffset="98125.72">11020 13652 7041 0,'0'0'1288'0,"0"0"-480"0,76-98 209 0,-36 66-297 0,7 3 592 16,2 11-648-16,2 8-152 15,1 0-336 1,0 10-176-16,-5 0 0 16,-2 13-32-16,-10 9-120 15,-3 7 144-15,-12 6-88 0,-8 6 96 16,-8 7 16-16,-4 3-8 15,0-1 192 1,-20 1-200-16,-7 3 0 0,-10-6 216 16,-7-4-32-16,-8-6 345 15,-11-3 63-15,-5 0-304 16,-7-7 72-16,2-5-240 0,10-1-56 0,7-6-64 31,20 0-176-31,25-6-1040 0,11-8-1929 31,11-2-2720-31</inkml:trace>
  <inkml:trace contextRef="#ctx0" brushRef="#br1" timeOffset="98510.97">12271 13586 6737 0,'0'0'5705'31,"0"0"-4705"-15,0 0-343-16,0 0 287 16,0 0 80-16,0 0-608 15,-87 9-344-15,55 23 232 0,-8 9-160 16,0 10 136-1,4 9 8-15,1 7-32 16,3-1 88-16,4 4-56 0,7-3-208 16,6-4 297-16,6-2-305 15,5-4 136-15,4-3-32 0,0 0-80 16,17-6 56-16,2-4-152 16,5-6 0-16,8-6-56 0,4-10-96 15,8-3-681 16,16-19-287-31,-9 0-1784 0,-10-6-3674 16</inkml:trace>
  <inkml:trace contextRef="#ctx0" brushRef="#br1" timeOffset="98796.07">12526 13916 9009 0,'0'0'3937'0,"0"0"-2400"15,0 0-513-15,0 0 24 16,0 0-296 0,0 0-456-16,0 9-296 15,0 13 56-15,-8 10-32 0,0 10 296 16,0 5-272-16,-3 1 96 0,2 2-32 16,-3 2-40-16,5-5 168 31,-6 0-240-31,2-5 8 15,3-4 113-15,-5-3-121 0,6-7 0 0,-1-2-369 16,-1-10-839-16,2-6-1080 31,-1-10-2633-31,4 0-2337 0</inkml:trace>
  <inkml:trace contextRef="#ctx0" brushRef="#br1" timeOffset="99344.17">12454 13887 6953 0,'0'0'1848'16,"0"0"-471"-1,13-95-41-15,-2 63 40 16,9 7 153-16,0 9-497 0,8 0-720 16,16 7-136-16,3 2-176 15,9 4-48-15,4 3 40 0,-8 6 8 31,-8 10-8-31,-5 3-168 32,-15 10 0-32,-11 3 72 0,-13 5-320 15,-9 5 200-15,-26-1 144 0,-29 4 80 16,-20-1 96-16,-23-3-80 0,7-2 128 16,20-17 8-16,33-13-8 15,23-3-32 1,4-6-56-16,12 4-48 0,8-4 96 15,8 0-104-15,40 0-288 16,3-7 200-16,18-2 88 0,6 3 0 16,-15 2 0-16,7 1 0 15,-11 0 56-15,-8 3-56 16,-16 0 0-16,-5 3-120 16,-10 10 16-16,-6 3 48 0,2 9-32 15,-9 0 88-15,-4 7 112 16,0 6-8-16,-4 3 160 0,-13 1-40 15,-2 3-136-15,-9-1 176 47,-8 0-136-47,-12-6-32 0,-8 1 216 16,-4-8-48-16,-11-5-56 16,-13-7-184-16,9-10-24 0,-17-9-656 0,25-6-1977 15,26-10-4736-15</inkml:trace>
  <inkml:trace contextRef="#ctx0" brushRef="#br1" timeOffset="99945.77">13168 13465 10042 0,'0'0'4777'0,"0"0"-3937"16,0 0-520-16,0 0-56 0,0 0 248 15,0 0-400-15,55 38 0 0,-7 0 472 0,16 22-48 32,11 26-384-32,9 16 192 15,-20 6-272-15,-20-7-64 0,-28-12-8 16,-16-10 0-16,-24 1 8 0,-20 3 65 15,-20-1-65-15,-3 1 208 16,-17-1-200-16,-8 4-16 16,-3-7-88-1,-5-2-1201-15,24-23-1575 0,16-19-6602 16</inkml:trace>
  <inkml:trace contextRef="#ctx0" brushRef="#br1" timeOffset="117955.63">12411 12563 776 0,'0'0'192'0,"0"0"3689"0,-4 0-2673 15,4 0-664 1,0 0 0-16,-4 0-80 0,4 0-40 16,-4 0-216-16,-1 0-104 15,1 0 40-15,4 0 152 0,0 0-8 16,0 0 65-16,0 0-217 16,0 0 24-16,0 0-32 15,0 0-128-15,0 0 144 0,0 0-144 31,0 0 0-15,0 0 24-16,0 0 80 0,0 0-56 16,0 0-48-16,0 0 0 0,0 0-8 15,0 0 8-15,9 3-136 32,6 4 136-32,10-4 248 15,3 3 88-15,11 1-8 0,1 2-16 16,8-3 104-16,4 4-144 15,-1-1-96-15,-3 1 16 0,0-4-120 16,-4 4 176-16,-8-4-64 0,3 1-48 16,-7-4 136-16,0 3-160 15,5-3 32 1,-2 1-88 0,5-2 8-16,0 2 64 15,4-1-120-15,7 0 48 0,1-3 16 16,4 0-64-16,-9 3 32 15,2-3-40-15,-6 0 0 0,-6 0 64 32,2 0-16-32,-7 0-40 15,4 0 57-15,0 0-17 0,4 0 48 0,3-3-96 16,1 3 8-16,8 0 64 0,8-3-72 16,4 3-8-16,-1 0 8 15,1 0 0 1,3-3-24-16,-7 3 24 15,0-4 0-15,-4 2 88 32,-8 2-88-32,-8-4-56 0,-4 1 48 15,-5 0 8-15,1 0 64 0,0 3-64 16,4-3 0-16,0-1 8 16,0 1-8-1,0 0-8-15,-4 0-48 16,-4 3 56-16,-9-3 112 15,-7 3-104-15,-4-3-8 0,-4 3 16 0,-4 0-16 16,0 0-128-16,0 0-32 0,0 0-17 31,0 0-71-31,-12 0-1128 16,-8 0-1416-16,1 0-2033 0</inkml:trace>
  <inkml:trace contextRef="#ctx0" brushRef="#br1" timeOffset="126657.06">16323 12639 1512 0,'0'0'6265'0,"0"0"-4713"15,-4 0-751-15,4 0 351 0,0 0 264 16,0 0 17-16,0 0-449 31,0 4-288-31,0-4-48 16,0 0-200-16,0 0-160 0,0 0 64 15,0 0-200-15,0 0 64 0,0 0-64 0,0 0-56 16,0 0 16-16,0 0-112 16,8 0-64-1,5 0 16-15,10 0 48 16,17 0 96-16,8 0-96 0,8 0 56 16,-1 3-8-16,5 0-48 15,-4 3-72 1,-8-3-200-16,-13 4-472 15,-3-4-640-15,-8-3-1001 32,-12 0-1655-32,-7-3-497 0</inkml:trace>
  <inkml:trace contextRef="#ctx0" brushRef="#br1" timeOffset="126890.45">16340 12789 3696 0,'0'0'2729'0,"0"0"-1825"0,0 0-200 16,0 0 937-16,0 0 391 15,0 0-344-15,99 34-711 32,-48-27-145-32,21-4-152 15,0 3-432-15,-1-2 40 0,2 2-288 16,-17-3-264-16,7-3-1168 15,-12 0-3073-15,-23-9-3809 16</inkml:trace>
  <inkml:trace contextRef="#ctx0" brushRef="#br1" timeOffset="128447.32">18630 11544 720 0,'0'0'9098'0,"0"0"-6610"16,0 0-1008-1,0 0-495-15,0 0 87 16,0-22-176-16,0 22-96 0,0 0-520 15,0 0-128-15,0 0-152 32,0 9-112-32,0 20 8 0,-4 12 104 15,-3 13 32-15,2 10 336 0,-3 12-104 16,-3 25-40-16,3-8-23 0,-1-14-73 16,5-12 48-16,0-13-176 0,1 6 0 31,3 6 96-31,0-5-96 15,0-10-8-15,0-7-48 0,0-9-208 16,0-6-113-16,0-10-607 16,0-7-552-16,-4-12-945 0,-9-12-255 15,2-10-2025-15</inkml:trace>
  <inkml:trace contextRef="#ctx0" brushRef="#br1" timeOffset="128794.83">18587 11458 3608 0,'0'0'1305'0,"0"0"159"16,23-86-456-16,-7 58-120 15,12 3-160-15,4 6-319 0,8 2 63 16,12 8-464-1,8 9 176-15,3 0 104 16,1 6 24-16,-4 20-96 0,-13-1-216 16,-11 10-160-16,-16 3 152 15,-12 4-72-15,-8 5 72 0,-8-3 8 16,-16 8 48-16,-16-5 160 31,-8-3 16-15,-19 1 184-16,-21-7 216 0,-23-3-56 15,7-7-56-15,21-11-320 0,27-5-56 16,24-2-136-16,8 3-1064 16,3-1-1512-16,18-6-2473 0</inkml:trace>
  <inkml:trace contextRef="#ctx0" brushRef="#br1" timeOffset="129164.36">19977 11376 7257 0,'0'0'1224'0,"0"0"-368"31,0 0-55-31,0 0 95 16,0 0-408-16,0 0-384 0,0 0 536 0,-100 60 288 0,32-6-216 16,-7 23 33-16,7-5 151 15,9-2-320-15,7 6-56 0,16 0-176 32,12 29-64-32,12 13-96 15,20-1-184-15,39-15 0 16,13-16 248-16,20-7-248 0,4-15-32 15,8-17 24-15,-17-12-416 0,5-26-320 0,-29-9-2009 16,-19-2-4088-16</inkml:trace>
  <inkml:trace contextRef="#ctx0" brushRef="#br1" timeOffset="144773.68">20614 11452 7497 0,'0'0'1664'15,"0"0"-1007"-15,0 0-505 0,0 0 72 32,0 0 480-32,16-80 136 0,-16 71-96 15,4 0-336-15,-4 5-144 16,0-2 16-16,0 3-128 15,0-3 280-15,-11-4-247 0,-13 4-185 16,-12-4 0-16,-12 4 0 16,-5 6-88-16,-5 0 88 15,2 0 0-15,0 9 48 0,7 7-40 16,14 6-8-16,3 4 48 16,12 2-48-16,12 4 0 0,8 3 8 15,0 0-8-15,28 3 40 31,4-3-40-15,16 0 0-16,12 0-8 0,-5-10-40 16,5-3-112-16,-8-6-97 15,-13-3 25-15,-7-1 128 16,-12-5 16-16,-12-1-88 0,-8-2 48 16,0 2-104-1,-11 1 72-15,-21 2 160 0,-13 4 144 16,-2 2 24-16,-9-2-56 15,0 3-16-15,13 0 112 16,7-4-112-16,12 5-48 0,7-5-48 16,14 1-40-16,3 3 40 31,8 2 176-31,15-1-40 16,13-2 64-16,5 1-127 0,-2-3-1 15,-3-7-72-15,-8 1 8 16,-8-4 16-16,-12 0-24 15,-8-3-8-15,0 3 8 0,-8 7 200 32,-16-1 440-32,-12 10 256 0,-3 3-264 15,2 7-128-15,1 6-336 0,8 0-64 16,13 0-96-16,7 3 48 16,8-3 40-16,12 0-96 0,20-3 152 15,7-7 24 1,13-9-176-1,24-10-136-15,11-6-480 0,18-25-992 16,-19-7-1033-16,-17-6-4440 0</inkml:trace>
  <inkml:trace contextRef="#ctx0" brushRef="#br1" timeOffset="145237.37">21140 11585 9025 0,'0'0'1865'15,"0"0"-801"-15,0 0 80 16,0 0 185-16,0 0-353 0,12-6-824 16,8 12-24-16,8 13-136 0,3 7 8 15,10 5-16-15,-13 4 8 16,-5-3-64 0,-18 0 72-16,-5 0-96 31,-16-1 96-31,-16-5 0 0,-12 3 208 15,0-7 264-15,4-3-96 16,9-3-168-16,6-4-72 16,18-5-136-16,7 2-56 0,4 1 56 0,24-1 232 15,15 4 128 1,13-4-152-16,11-2-208 0,6-7-608 16,26-7-1040-16,-20-12-3137 15,-6 0-4633-15</inkml:trace>
  <inkml:trace contextRef="#ctx0" brushRef="#br1" timeOffset="145475.24">21953 11957 8409 0,'0'0'4289'0,"0"0"-3681"0,0 0-392 46,0 0 385-46,0 0 119 0,0 0-152 16,0 0-288-16,-16 82 56 16,-12-50 40-16,-4 0-208 15,-8 0 40-15,1-1-200 0,7-2-8 16,0-7-416-16,12-3-1072 16,12-3-1465-1,8-10-3968-15</inkml:trace>
  <inkml:trace contextRef="#ctx0" brushRef="#br1" timeOffset="145876.28">22618 11423 6145 0,'0'0'1560'0,"0"0"-496"15,0 0 529-15,0 0 247 0,0 0-712 16,0 0-704-16,0 0-424 0,0 3-120 16,-8 14-144-16,-7 8 264 15,-9 7 88 1,-8 9 272-16,0 3-79 15,0 1-17-15,-3-1 88 0,10-3-224 16,1-6-64-16,13-3-56 0,7-6 0 16,4-1 96-16,11-3-104 0,21 1 72 31,12-5 248-31,8-2-312 16,4-6-8-16,4-10-752 0,-8 0-545 15,-1-19-983-15,-12-6-681 16,-6-4-1408-1</inkml:trace>
  <inkml:trace contextRef="#ctx0" brushRef="#br1" timeOffset="146123.65">22786 11661 7633 0,'0'0'1961'0,"0"0"-801"16,0 0-32-16,0 0 72 15,0 0-199-15,0 0-393 0,0 0-288 31,-8 26-72-31,3-1 288 0,1 7 104 16,-3 6-72-16,3 3-192 0,-4 7-32 16,-4 3-104-16,0 6 40 15,-8 0-104-15,4 0-128 0,-8 0 64 16,4-6-112 15,5-6-56-31,2-7-336 16,13-3-1000-16,0-13-1280 0,0-9-2202 15</inkml:trace>
  <inkml:trace contextRef="#ctx0" brushRef="#br1" timeOffset="147141.74">23240 11354 4729 0,'0'0'1816'15,"0"0"-520"-15,0 0-352 0,0 0 457 32,0 0-17-32,0 0-32 15,0 0-223-15,12-83-641 0,8 70-8 32,3 3-360-32,9 1-120 0,-4 3 0 15,4 3 0-15,0 3-80 0,8 0 24 16,-4 6 32-1,4 6-48 1,-1 5 64-16,-6 5-8 16,-10 0-112-16,-6 4 24 0,-10-1 0 15,-7 0-16-15,-4 4 120 0,-16 0-80 0,-8-4 0 16,-4-3 32-16,-7 0 40 31,-5-3 8-31,0-3 80 16,4-3-80-16,5-4 0 0,7-2 16 15,11-1-16-15,10 1-8 16,3-4 0-16,4 0-112 16,11 6 120-16,17 1 0 0,8 6 144 31,12 0-8-31,-4-1-128 16,0 2 56-16,-12-5-64 15,-8-2-80-15,-12-1 72 0,-12-6-152 16,0 4 8-16,-8-1 23 0,-20 1 129 15,-8-2 89-15,-4 5 39 16,0 0-80 0,4-4 176-16,12 7-168 15,4 0-48-15,12-1-8 0,4 7 0 16,4 0 16-16,8 7 56 16,16-1 240-16,4 4 64 0,8-1-248 15,-4-6-24 1,0 0-88-16,-1 1-16 15,-6-7 72-15,-5 0-72 0,-5 3-56 16,-2-4 48-16,-13 2-88 16,0 5 72-16,0-3-48 15,0 3 72-15,-17 0 32 0,-7 4-24 32,-4-4 96-32,-7-6 24 15,-5 0 16-15,-8-7 0 16,-3-9-144-16,-1 0-72 0,-16-32-648 15,16 1-1833-15,9-1-5793 0</inkml:trace>
  <inkml:trace contextRef="#ctx0" brushRef="#br1" timeOffset="147912.56">24096 11163 4889 0,'0'0'2272'0,"0"0"-608"0,0 0-319 32,0 0 151-32,0 0 240 15,0 0-471-15,0 0-257 0,17-32-368 16,-6 32-472-16,9 10-120 15,5 12-40-15,6 10-8 16,5 12 128 0,4 20-80-16,8 25 56 15,-9 22-16-15,-3 3-16 16,-16-16 128-16,-16-24-192 16,-4-30-8-16,-11 1 112 0,-17 5-104 15,-8 7 40-15,-16 7-32 16,-24-4-8-16,-20-3-8 15,-23-9-448 1,19-13-1512-16,21-19-3906 0</inkml:trace>
  <inkml:trace contextRef="#ctx0" brushRef="#br1" timeOffset="149717.03">18591 13071 5025 0,'0'0'2608'0,"0"0"-1696"15,0 0-728-15,0 0-184 16,23 4 280-16,-15-1 329 15,4 3-25-15,8-3-224 16,3 3 40-16,5 1 152 16,9-1-8-16,3-3-208 0,7 0 256 15,1 1-168-15,8-1 88 16,0 0-79-16,4 0-105 0,-1 4 48 31,1-5-96-31,-1 5-56 16,5-4 56-16,0 4-200 15,-4-1 16-15,-1 0-96 16,-3 0 8-16,4-2 168 0,0 2-88 16,0-3 64-16,4 1-8 0,-1-1-40 31,1 0-16-31,0 0-88 16,-1 0 8-16,-3-3 160 0,4 3-160 15,-4 0 96-15,3 1-96 0,1-4 0 16,1 3 56-16,-2 0-64 15,1-3 8-15,0 0 104 16,-1 0-56 0,5 0 40-16,3 0 24 0,-2 0-40 31,2 0 72-31,-3-3-144 0,-1 3 40 16,-3 0 136-16,-4-3-112 15,-4 3 48-15,0 0 24 0,-4-4-72 31,3 4 88-31,-3-3-160 16,4 0 8-16,8 0 56 0,-1 0-64 16,5 3 0-16,4 0 0 0,0 0 0 0,-5 0 24 15,-3 0-24-15,-1 0 0 16,-10 0 0 0,-1 0 0-16,-5-3 0 15,1 3 0-15,-4 0 0 16,8 0 57-16,4-3-49 0,7 3-16 15,5-4 8-15,-4 4 0 0,-1 0-8 16,-3 0-9-16,-8 0 17 16,-8 0 25-1,4 0-25-15,-1 0 0 0,1 0 0 16,7 4 0-16,1-4 8 16,4 3-8-16,0-3-8 0,0 3 8 31,0-3 0-31,3 0 0 0,-11 0 0 31,4 0 0-31,-5 0 48 16,2 0-48-16,-1 0-8 15,4 0 8-15,3-3 0 0,4 3 8 0,-3-3-8 16,0-1 8-16,-4 4-24 16,-8-3 32-1,-5 0-16-15,-3 3 0 0,-3-3 8 16,-9 3 16-16,-1-4-24 15,-3 4 0-15,-4-3 48 0,-1 0-48 16,-6 3-8-16,2-3 8 16,-6 3-136-16,-1 0-65 31,-4 0-367-15,-1 0-344-16,-3 0-904 0,0 0-2073 0,-3-3-2969 15</inkml:trace>
  <inkml:trace contextRef="#ctx0" brushRef="#br1" timeOffset="153778.34">19917 13541 3200 0,'0'0'6314'0,"0"0"-4482"31,0 0-1008-31,0 0 256 0,0 0-223 16,51-57-369-1,-19 50 144-15,5 7-416 0,6 0-80 16,1 0-8-16,4 4 24 0,-5 12-32 16,-6 3-120-16,-10 3 8 31,-10 6-56-31,-10 4 24 16,-7 6 24-16,-19 3-8 0,-13 1 8 15,-16-1 160-15,-4 4-64 0,1-7-80 16,2-6 200-16,10-4-216 15,7-6 56-15,12-6-56 16,12-3 0-16,4-3-8 16,4-1-64-16,19-3 72 15,18 1 328-15,10-4-128 0,17 0-48 32,0-3-152-32,3 0-304 15,-7-3-128-15,-4-7-376 0,-15-3-328 31,-6 1-649-31,-7-13-935 16,-5 5-145-16,-6-2-392 0</inkml:trace>
  <inkml:trace contextRef="#ctx0" brushRef="#br1" timeOffset="154063.47">20930 13766 7313 0,'0'0'2417'0,"0"0"-601"15,0 0-56-15,0 0 33 16,0 0-425 0,0 0-720-16,7-6-352 0,-27 22-168 15,-12 9-120-15,-7 10 400 0,-10 6 120 16,-7 7-15-16,-3 3 55 0,0 3-80 16,-1 0-144-16,0 0-96 46,4-3-176-46,8 3 96 0,4-7-160 16,9-2 0-16,7-4 0 16,4-3-8-16,3-9-104 0,10-1-752 15,3-5-537-15,4-5-415 0,0 2-1249 16,4-11-2304-16</inkml:trace>
  <inkml:trace contextRef="#ctx0" brushRef="#br1" timeOffset="154765.21">20889 14183 7073 0,'0'0'3097'0,"0"0"-2105"0,0 0 24 16,0 0 464-16,0 0 193 0,0 0-361 16,0 0-640-16,56-77-408 15,-32 74-256-15,4 0 40 16,8 3-72-1,3 0 24-15,6 3-8 16,-6 6-8-16,1 4 8 16,-8 3-8-16,-8 0-72 15,-8 0-72-15,-12 0 152 16,-4 0-128-16,-4 6 120 0,-20-3 8 31,-8 0 8-31,-12 0 16 16,4-3 40-16,-3-4-56 0,2 1 96 15,9-6-96-15,13 2 0 0,3-6 0 0,12 1-56 16,4 2 40-16,4 4-368 16,16 2-24-1,8 4 392-15,4 3-48 16,0 0 16-16,-4 0 32 16,-5 0-88-16,-3 0 88 0,-12 1-72 15,1 2-40-15,-9-3 128 16,0 3 0-16,-13-3 0 0,-11 0 88 15,-12 0 96 1,-7 0 112-16,-6-6-96 16,-7-4 24-16,2-2-48 0,-2-7 24 15,7 0 0-15,10 0-32 16,7 0-96 0,8-7 96-16,12 1-160 0,8-1-8 31,0 1-104-31,4-3-1040 15,0-1-2017-15,0 0-7145 0</inkml:trace>
  <inkml:trace contextRef="#ctx0" brushRef="#br1" timeOffset="165750.81">24818 12763 4048 0,'0'0'2897'0,"0"0"-921"15,0 0-767-15,0 0 63 16,0 0 112-1,0 0-288-15,0 0-519 0,32-22-209 16,-17 19-120-16,5 3 32 0,1 0 168 16,2 0-152-16,1 0-56 0,4 0-96 15,4 0-64-15,-4 0 48 32,7 0-120-32,-3 3-8 0,0 3 0 15,-4 1-808-15,-15-1-1201 16,-2 0-2415-1,-11 1-2842-15</inkml:trace>
  <inkml:trace contextRef="#ctx0" brushRef="#br1" timeOffset="165951.49">24710 12934 5329 0,'0'0'2552'16,"0"0"-1200"-16,0 0 793 31,0 0-73-31,0 0-351 0,112 10-689 0,-64-10-568 16,3 3-152-16,5-3-200 15,0 4-112-15,-4-1-40 16,7-3-1064-16,-15 0-2121 16,-8-10-5073-16</inkml:trace>
  <inkml:trace contextRef="#ctx0" brushRef="#br1" timeOffset="167601.81">26276 11360 3120 0,'0'0'4345'16,"0"0"-2593"-16,0 0 33 15,0 0-161-15,0 0-15 0,0 0-297 32,-8-45-352-32,16 42-488 15,12-3-280-15,8 6-184 0,8-3 96 0,7 0 80 16,2 3-120-16,-2 0 8 15,-3 0-64-15,-9 6 0 0,-10 3-16 16,-14 1-88 15,-7 6-80-31,-7 3 168 0,-25 3 8 0,-4 3 120 16,-7 4-56 0,2 0-56-16,5-4 88 15,9 0-96-15,7-3-8 0,12 1-40 16,4-1-32-16,4 0 32 31,7-3-40-31,18 1 88 16,-1-5 64-16,7-2-64 0,5-4-224 0,-4-5-144 15,8-4-320-15,-4 0-424 0,4-13-377 16,3-9-647-16,33-16-257 0,-8 6-1575 31,-4 3-105-31</inkml:trace>
  <inkml:trace contextRef="#ctx0" brushRef="#br1" timeOffset="167855.08">27153 11448 5145 0,'0'0'2064'0,"0"0"-424"15,0 0 121-15,0 0-129 16,0 0-584-16,0 0-512 16,0 0-247-16,-37 36 903 15,-2-8-216-15,-12 10-176 0,-9 7-320 16,-9 9-8-16,-2 0-112 15,-1 3 241-15,0 6-265 0,8-2-184 32,-3-1-48-32,11 0-88 15,1 1-16-15,10-7 0 0,6-4-200 16,7-5-785-16,12-10-951 0,12-4-1913 16,8-11-1024-16,0-11-2887 15</inkml:trace>
  <inkml:trace contextRef="#ctx0" brushRef="#br1" timeOffset="168456.06">27149 12189 6081 0,'0'0'2112'0,"0"0"-663"16,0 0-633-16,0 0 576 15,40-86 64-15,-37 63-431 16,-3 1-385-16,0 3-176 0,-11 3-200 15,-9 1-24 1,-4 5-240 0,-12 7-48-16,-8 3 40 0,0 0 8 15,1 13 160-15,-2 5-72 16,13 8-80-16,4 0-8 16,13 2-72-16,11 1 0 0,4-4 72 31,4 0 0-31,24-6 192 15,4-2-96-15,7-12 32 0,1-5-32 0,4 0-8 16,-8-5 48-16,-4-12-64 0,-8 4 48 16,-9 4 576-16,-2 0 0 15,-9 2 1 1,0 7-9-16,-4 0-368 16,0 0-320-16,0 0-256 15,0 16-32 1,3 6 288-16,-3 10 8 15,0 6 80-15,0 7-72 16,-7-4-8-16,-6 7 112 0,6-4-120 16,-9 1-48-1,4-4-888-15,4-6 527 16,4-10-983-16,4-9-848 0,0-9-1785 16,0-7-1336-16</inkml:trace>
  <inkml:trace contextRef="#ctx0" brushRef="#br1" timeOffset="169063">27683 11868 5601 0,'0'0'2592'16,"0"0"-655"-16,0 0-289 16,0 0-112-16,0 0-151 0,0 0-401 15,0-3-664-15,15 3-224 16,13 0 200-16,16 0 152 15,8 0-80-15,4 0-200 16,3 0-64-16,-7 0-104 16,-8 0-48-16,-8 0-96 0,-12 0-160 15,-12-7 80-15,-4-2-304 16,-8-1-608-16,0 1 15 16,-8-1-559-16,-12 1-456 0,0-1 303 31,-8-2-39-31,5 2 408 15,-2-2 343-15,5 2 1121 16,5 3 656-16,6 1 1145 16,5 3 15-16,4 3 17 0,0 0-121 31,0 0-232-31,0 0-511 0,0 3-649 16,-4 13-184-16,4 6 624 0,-7 10 88 0,3 9-216 15,0 10-208-15,-1 6 40 16,5 0-104-16,0 7-216 0,0-4 56 31,0-3-160-31,0-6-40 0,0-10-880 16,0-9-904-16,5-10-977 15,-1-12-2592 1</inkml:trace>
  <inkml:trace contextRef="#ctx0" brushRef="#br1" timeOffset="169541.99">28627 11322 6361 0,'0'0'2576'15,"0"0"-175"1,0 0-705-16,0 0-575 16,0 0-233-16,0 0-368 15,103-26-184-15,-67 26 64 0,0 13-248 16,-4 6-24-16,-12-3-128 0,-8 6 0 15,-12 4-8-15,-4-1-104 16,-20 4 112 0,-12 5 208-16,-8-2-136 15,0 3 8-15,5 0-80 16,3-3 8-16,16 0 24 0,8-7-32 0,12 0-128 31,4-6 80-31,24-2 48 0,8-5 72 16,16-6-72-16,-1-2-120 31,5-4-200-31,0 0-600 0,0-17-569 0,7-17-1047 0,-11 2-697 16,-8 0-1400-16</inkml:trace>
  <inkml:trace contextRef="#ctx0" brushRef="#br1" timeOffset="169795.81">29363 11525 7073 0,'0'0'3265'0,"0"0"-1081"15,0 0-976-15,0 0 217 16,0 0-377-16,0 0-720 0,-11 29-192 16,-5-1 280-1,-12 13 56-15,-8 7-96 16,-12 6-88-16,0-3 168 16,-7 3-143-16,-1 3-241 0,0-3 112 15,4 0-176-15,5 0-8 0,6-6-520 16,2-4-345 15,11-3-935-31,12-2-1113 16,13-8-2536-16,3-12-832 0</inkml:trace>
  <inkml:trace contextRef="#ctx0" brushRef="#br1" timeOffset="170265.8">29372 12217 5633 0,'0'0'1480'16,"0"0"-568"-16,0 0-576 0,88-102 552 31,-69 67 145-31,1-2-417 16,-12 2 32-1,0 3-112-15,-8 3 160 16,0 7-216-16,-23 9-480 0,-5 10-16 15,-17 3 16-15,2 3 96 0,-5 13 152 16,0 6-16 0,4 7-32-16,16 3-31 15,5 0-41-15,7-1-120 16,16-2 40-16,0-4 8 0,12-9 96 16,20-3 80-16,7-13-8 15,9 0-8-15,-4-3-104 0,0-10 32 31,-13 0 600-31,-6 4 16 0,-9-1 72 16,-8 7 225-16,-8 3-449 16,0 0-608-16,0 13-320 0,-4 9 256 0,-9 13 64 31,-2 6 128-31,2 7 8 0,-2 2-80 16,2-2-56-16,2 3 104 15,-5 0-104-15,4-1 0 16,-4-2-969-16,-8 3-135 0,4-13-2064 15,1-12-3890 1</inkml:trace>
  <inkml:trace contextRef="#ctx0" brushRef="#br1" timeOffset="171632.47">26343 13223 6057 0,'0'0'2688'0,"0"0"-1407"32,0 0-521-32,0 0 232 0,0 0 200 15,0 0-208-15,0 0-303 16,88 0-137-16,-52 7 56 0,12-1 40 15,4-2-144-15,8 5-208 16,8 0-56-16,16 1-160 16,15 0-72-1,21 2 72-15,7 1-56 0,-7-4-8 16,-6-2 80-16,-9-1-32 16,2-3 112-16,-3 1-64 0,7-2 16 0,5-2-24 15,7 0-16-15,1 0-32 31,-1-2-40-31,1-5-8 0,-5 4 24 16,-3 3 24-16,4-3-48 16,-2 3 0-16,-2 0 8 0,4 0 72 15,-4 0-80-15,3 0 0 16,1 0 0-16,-9 0 0 31,-7 0 0-31,-1-3 0 16,-7-4 0-16,-16-2 56 0,-16 2-48 15,-17 1-8-15,-7 3 64 0,4-3-56 16,3-4 0-16,1 7-8 16,-8-4 8-16,-3 1 49 31,-10 3-57-31,-7 0-16 0,-4 3 16 0,-8 0-9 16,-4 0-39-16,-4 0-376 15,0 0-760-15,-8 0-864 0,-32 12 215 16,-4 5-527-16,-4-11-2961 0</inkml:trace>
  <inkml:trace contextRef="#ctx0" brushRef="#br1" timeOffset="179004.41">27762 13582 968 0,'0'-3'8113'16,"0"0"-5520"-16,0 0-1761 15,-4 3-696-15,-8 0-128 0,-12 6 304 16,-8 10 40-16,-7 10 136 31,-6 8 97-31,2 5-153 0,3 8-8 16,9 1 8-16,6 3-208 0,5-1 0 0,12-5-176 15,8-1-48-15,0-5-8 16,8-8-72-16,20-3 16 0,4-5-40 31,12-11 104-31,0-2-104 0,4-7 56 16,-8-3 48-16,-5 0 72 15,-7-16 88 1,-12-3-72-16,-11 0 416 16,-5-3 200-16,-21 3-120 0,-11 0-328 15,-7 6-88 1,-5 4-112 0,0 9-56-16,4 0 0 0,8 6-56 0,9 13-208 15,2 10-832-15,21 15-816 16,0-9-1017-16,8-3-2080 0</inkml:trace>
  <inkml:trace contextRef="#ctx0" brushRef="#br1" timeOffset="179289.53">28089 14084 7961 0,'0'0'4241'0,"0"0"-3113"0,0 0 177 16,0 0 343-16,0 0-320 16,0 0-712-16,0 0-608 15,-44-7 120-15,0 33 192 0,-12 12 273 16,-4 7-9-16,-3 2-328 16,-1 4 24-1,4 3-72-15,0 0-192 0,5 0 160 16,7 0-176-16,5 0-888 0,2-10 264 15,9 7-945-15,13-16-887 16,6-10-3145-16</inkml:trace>
  <inkml:trace contextRef="#ctx0" brushRef="#br1" timeOffset="180222.97">28300 14630 5945 0,'0'0'2808'0,"0"0"-1991"0,0 0-57 16,0 0 344-16,0 0-80 0,0 0-72 15,0 0-287-15,28-29-241 16,-24 20-48-16,0-4 0 16,-4-2-16-16,0-1 272 15,0-3-288-15,-8-1-240 16,-8 1-48-16,-7 4-56 0,-5 2 0 31,-9 6-80-31,-3 7 80 0,1 0 8 31,-1 16-8-31,4 16-8 0,4 3-64 16,12 6 24-16,8 4 40 16,12-4-96-16,9 1-64 0,14-11 160 15,9-9-376-15,8-12 280 16,4-10 104-16,8 0 128 15,-5-19 80-15,1-10-48 16,-1-6-8-16,-6 3-32 16,-9 4 176-16,-13 6 176 0,-3 3 304 15,-12 12 137-15,0 1 7 16,-4 6-504-16,0 0-416 0,0 0-64 16,0 16-232-1,-8 9 296 1,-3 10 160-16,-2 13 8 15,6 6 152-15,-5 15-184 16,3-2-8-16,2 0 24 0,-1-3-136 16,-1-14 32-16,2 4-48 15,-1-6-328 1,0-7-624-16,-1 3-617 16,-2-12-2848-16,-1-12 1369 0</inkml:trace>
  <inkml:trace contextRef="#ctx0" brushRef="#br1" timeOffset="186369.87">18192 15992 1224 0,'0'0'5601'0,"0"0"-4073"0,0 0-207 31,0 0 359-31,0 0 136 0,-44-6-239 16,40 3-377-16,4 3-280 0,0 0-208 15,0 0-144-15,0 0-96 16,0 0-119-16,0 0-89 16,4 0-264-16,16 0 8 15,23 0-8 1,38 3 72-16,-1 6 72 0,-1-2-104 0,-8 2-40 16,-23 1-512-16,-4-4-521 15,-4 4-583-15,-24 3-817 16,-12-4-1703-16,-4 0-217 0</inkml:trace>
  <inkml:trace contextRef="#ctx0" brushRef="#br1" timeOffset="186600.91">18108 16189 8185 0,'0'0'2713'15,"0"0"-1889"-15,0 0-480 16,0 0 1032-16,0 0 681 0,96 13-673 0,-40-10-568 16,4 0-328-16,3 4-232 15,5-1-168-15,-8 0-88 0,-8 4-408 16,15-1-832 0,-15-5-1400-1,-8-4-3626-15</inkml:trace>
  <inkml:trace contextRef="#ctx0" brushRef="#br1" timeOffset="187325.31">20049 15398 7761 0,'0'0'1344'0,"0"0"521"15,0 0-785-15,0 0 552 0,0 0 1 16,0 0-425-16,0 0-392 16,20-72-136-16,-16 72-360 15,-4 0-112-15,0 0-208 0,0 0-120 16,-4 9-40-16,-9 10 16 16,-6 13 144-16,-5 2 24 0,-4 5-16 15,4-1 64-15,-4 3 24 31,8-6-88-15,8 0 72-16,4 0-80 16,4-3-8-16,4-4-8 0,0-2-48 15,0-4 56-15,16-3-80 16,4-3 88-16,4-4 80 0,4 1-64 0,8-6 80 31,0-1-16-31,3-6-80 0,-3 0-104 16,1 0-112-16,2-6-208 0,-7-4-24 15,0-3-224-15,-8 1-208 16,-5-4-392-16,-6 6 143 16,-13-6-511-1,0 4-793-15,0 2-2440 0</inkml:trace>
  <inkml:trace contextRef="#ctx0" brushRef="#br1" timeOffset="187591.33">20240 15633 6361 0,'0'0'2368'0,"0"0"-575"16,0 0-145-16,0 0 176 15,0 0-127-15,0 0-713 0,0-3-624 0,0 6-152 0,0 10-208 16,-4 6 528-16,0 10 152 16,4 9-279-1,0 3-1-15,0 6-168 16,0 5-48-16,0-2 0 15,0 4-136-15,0-3 0 0,0 0-48 16,0-3 0 0,0-11-8-16,0-2-680 15,0-6-649-15,0-6 81 0,0-4-1328 16,0-10-2001 0,0-6-2625-1</inkml:trace>
  <inkml:trace contextRef="#ctx0" brushRef="#br1" timeOffset="188148.89">20949 15589 7089 0,'0'0'2753'31,"0"0"-761"-15,0 0-648-16,0 0-7 15,0 0-65-15,0 0-336 0,0 0-552 16,0 0-312-16,-12 6-64 15,-8 14-8-15,1 8 400 16,-9 7 48-16,0 13-64 16,-4 5 89-16,4 5-185 15,-4 5-16-15,4 0 48 0,-4 4-224 16,4-3 8-16,-4-4-88 16,4-3 40-16,-3-6-56 31,6-3 0-31,1-4-104 0,9-9-288 15,-2 0-529-15,10-3-199 0,-5 3-736 0,8-10-1945 16,-4-3-784-16</inkml:trace>
  <inkml:trace contextRef="#ctx0" brushRef="#br1" timeOffset="189112.29">21168 15957 7073 0,'0'0'1408'0,"0"0"-1016"15,0 0-384-15,0 0 464 0,0 0 641 16,35-85-153-16,-35 63-400 16,0-4-152-16,0-3-176 0,0 7 600 15,-7 0-336 1,-9 6-95-1,-4 7-313-15,-8 5-80 16,-8 4-16-16,-3 4 16 0,-2 14 0 16,6 8 168-16,7 6-176 15,5 6 24-15,10 3-24 32,9 0-8-32,4 0-8 0,4-2-104 0,12-8 24 15,4-8 96-15,4-14 88 16,4-6 40-16,-4-3 256 0,4-12-168 15,0-11 112-15,0-8-192 0,-1-1-88 16,-7-3 48-16,-3 6 408 16,-2 7 48 15,-7 10 104-31,-5 5-112 16,-3 4-216-16,0 3-328 0,0 3-184 15,0 13-48-15,-3 9 232 16,-1 7 152-16,0 10-24 15,0 2-16-15,0 4 209 0,4-1-177 32,0-3 128-32,0 4-168 0,-4-7-96 0,1-2 88 15,-2-1-96-15,1-4 16 16,0-4-64-16,4-5-400 0,0 0-481 16,0-6-823-16,0-3-2641 0,4-13-3841 15</inkml:trace>
  <inkml:trace contextRef="#ctx0" brushRef="#br1" timeOffset="190083.48">19746 16589 16 0,'0'0'5457'0,"0"0"-4049"0,0 0-736 16,0 0 32-16,0 0 537 16,0 0 279-16,0 0-512 15,0 0-120-15,0 0-200 0,0 0-63 16,0 0-49-16,0 0 8 16,0 0-8-16,0 4-264 0,7-2-168 31,6 1 176-31,11 4 240 15,8 3 96-15,7-1-256 16,9-3-176-16,4 7 65 16,4-7-57-16,4 4-8 0,7 0 64 31,17-4-120-31,15 3-16 16,21 1-48-16,7-4-88 0,1-2 80 15,-16-4-40-15,-9 0-8 16,-4 0-48-16,2-7 0 0,-6 4 8 0,-7-4-8 15,-1 4 8-15,-15 0 48 16,-12-3-56-16,-13 3 8 16,-2 3 0-1,6-7 0 1,9 4-8-16,8 0 0 16,0 3 16-16,-5-3-8 0,1 3-8 15,-8 0-8-15,-5 0 8 31,-10 0-8-31,-13 0 8 0,-13 0 0 16,-7 0 0-16,-4 0 8 16,-4 0-8-16,0 0-8 0,0 0-136 0,0 0-248 15,0 0-264-15,0 0-473 0,-27 0-911 16,-1 6-689-16,-4-3-2552 16</inkml:trace>
  <inkml:trace contextRef="#ctx0" brushRef="#br1" timeOffset="191053.55">20586 16951 10018 0,'0'0'2464'0,"0"0"-1264"31,0 0-375-31,0 0 223 0,0 0-184 0,0 0-544 15,0 0-320-15,0 0 48 16,-55 35-16-16,14-3 64 0,-2 9 160 16,-9 4 88-16,5 2-200 15,-2 1-16 1,14 0-32-16,3-7-96 16,12 0 0-16,12-3-96 0,8 0 0 15,8-3-8-15,23-3-1160 0,10-10 784 16,10-6-480-16,5-10 87 31,0-6 353-31,-13 0 520 16,-2-10 0-16,-13-5 577 0,-13-7 7 15,-3 0-48-15,-12 2 136 16,0 1 64-16,-15 0-208 16,-10 3-216-16,-10 7-264 0,-5 3-40 31,-8 2-8-31,-4 4 0 15,1 0-48-15,2 13 32 0,6 0 16 16,7 6-304-16,12 3-848 16,12 0-592-16,12 7-1113 0,0-10-1064 0,20-4-1208 15</inkml:trace>
  <inkml:trace contextRef="#ctx0" brushRef="#br1" timeOffset="191370.06">21104 17338 8665 0,'0'0'3873'0,"0"0"-2601"15,0 0 1-15,0 0-265 0,0 0 16 16,0 0-424-16,-28-3-480 15,0 19 112-15,-11 9 16 16,-5 4 112-16,-4 6-15 16,-3 6 55-16,3 1-32 0,4 2-144 15,0 4-80-15,0 2 24 0,9 1-168 16,-2 0 8-16,-3-3-8 16,9-1-592-1,-1-3-601-15,-4 4-1439 16,8-7 127-16,8-15-3272 0</inkml:trace>
  <inkml:trace contextRef="#ctx0" brushRef="#br1" timeOffset="192234.23">21312 17672 7281 0,'0'0'2225'0,"0"0"-1441"16,0 0-64-16,0 0 256 0,0 0 376 15,0 0-439-15,0 0-473 16,11-29-96-16,-6 23-144 0,-5-7 40 16,0 1-96-16,0-5-120 31,0 2 184-31,-9-4-40 0,-10 3-96 0,-5 0-72 16,-8 6-48-1,-9 4 40-15,2 6 8 16,-4 0 88-16,7 10 80 0,4 5-168 31,12 8-56-31,8 5-80 16,7 4-64-16,5-4 72 0,13 4 72 15,15-9-344-15,4-4 304 16,3-6-136-16,1-11 232 0,0-2 256 16,-1-2-256-16,-3-15 352 0,0-1-120 15,-8-5 88 1,0 4 112-16,-7 0 72 15,-6 6-136-15,-7 4 224 0,0 6-24 16,-4 3-167-16,0 0-289 16,0 0-112-16,0 0-88 0,0 3-136 31,-4 6 224-31,-3 11 16 16,-1 2 88-16,3 3 40 0,-3 7-96 0,4 6 64 15,-3 0 56-15,3 3-152 16,4 4 56-16,0-4-72 15,-4 7 0-15,4-7 80 16,-5 0-80-16,5-3-8 31,0-3 8-31,-4-3-256 0,0-10-160 16,4 0-801-16,-3-9 785 16,3-3-584-16,0-7-552 15,0-3-977-15,0 0-2160 0</inkml:trace>
  <inkml:trace contextRef="#ctx0" brushRef="#br1" timeOffset="195495.1">22934 16430 2656 0,'0'0'4353'0,"0"0"-2017"0,0 0-943 16,0 0 55-16,-9-6 0 15,9 6-183-15,0 0-329 0,0 0-352 16,0 0-64-16,0 0 184 0,0 0-144 0,0 0-88 15,0 0-175-15,0 0-105 0,9 0-80 32,6 0-64-32,9 0 0 15,16-3 176-15,12 3-160 0,8-3-16 16,3 0-48-16,-3 3-488 16,-13-4-521-16,-10 1-719 0,-29 3-977 15,-8 0-1519-15,-8 0-890 0</inkml:trace>
  <inkml:trace contextRef="#ctx0" brushRef="#br1" timeOffset="195710.73">22838 16643 6329 0,'0'0'1632'0,"0"0"-744"0,0 0 449 15,0 0 831-15,0 0-63 16,0 0-465-16,115 3-752 16,-52 0-400-16,6-3-240 0,2 0-96 15,1 0-152-15,16-12-1304 16,-17-4-2969-16,-11-7-3425 0</inkml:trace>
  <inkml:trace contextRef="#ctx0" brushRef="#br1" timeOffset="196628.34">24328 15605 6433 0,'0'0'1624'0,"0"0"-400"15,0 0 129-15,0 0 103 0,0 0 48 16,0-19-279-16,0 19-649 15,0 0-176 1,0 3-400-16,0 10-80 0,-8 9 80 31,-8 6 136-31,4 11 0 0,-4 8-8 16,4 4-120-16,4 0 168 16,4 0-168-16,4-4-16 15,0-5-32-15,8-4-32 0,4-13-40 16,8-6-24-16,4-9-328 15,3-10 376 1,1 0-56-16,0-20 40 0,4-8-16 0,0-10-64 16,-8 0 184-16,0-7 0 15,-8 4 72-15,0 3 352 16,-4 9-128-16,-9 10 264 0,2 10 48 47,-5 5-240-47,0 4-368 0,0 0-152 15,0 16-136-15,-8 10 288 16,-4 6-8-16,4 6 8 0,0 6 8 16,4 0 0-16,0 1 128 0,4 3-136 15,0 0 0-15,0-4 96 16,0-3-96-16,-4 3 0 16,0-5 0-16,-4 2-624 15,0-3-704-15,4 4-609 16,0-5-943-16,4-11-1257 0</inkml:trace>
  <inkml:trace contextRef="#ctx0" brushRef="#br1" timeOffset="196997.6">25033 16145 600 0,'0'0'4097'16,"0"0"-2361"-16,0 0-128 15,0 0-39-15,0 0 159 0,0 0-280 0,0 0-368 16,16-36-543-16,-16 36-393 16,-4 4-144-16,-8 9 48 15,-8 6 520 1,-8 9 200-16,-4 7-272 0,0 7 48 15,-4 5-80-15,5 7-56 0,-1 0 80 16,4 3-296-16,4 0-40 31,4-3-79-31,0 0-73 0,0 0 144 16,1-6-144-16,2-4-16 16,2-6-473-1,-6-3-455-15,6-6-432 0,-5 2-1105 16,3-8-1591-16,2-4-1026 0</inkml:trace>
  <inkml:trace contextRef="#ctx0" brushRef="#br1" timeOffset="197497.99">25296 16573 7377 0,'0'0'1952'0,"0"0"-503"15,0 0-9-15,0 0-16 32,0 0-247-32,0 0-449 0,0 0-672 15,0 0-48-15,-64 25 224 16,28-2-40-16,-3 8 72 0,-1 4 56 31,3 4-112-31,6 2 40 0,3 0-232 0,4 3 16 31,8-2-32-31,8 2-48 16,8-6 48-16,0-3-120 0,4-3-56 16,16-3 80-16,4-7-176 15,7-10 0-15,2-2 232 0,7-7 40 16,3-3 160-16,-2-6 80 15,-6-10-16 1,-3-3 352-16,-12-3 112 0,-8-4-56 16,-12 4 1-16,0 3-89 15,-20 0-256-15,-12 3-288 0,-4 7-48 16,-3 5 48 15,-6 4-144-31,6 0-256 16,7 7-681-16,8 9-895 0,12 0-2353 15,8-3-3153-15</inkml:trace>
  <inkml:trace contextRef="#ctx0" brushRef="#br1" timeOffset="198145.78">26057 16491 8241 0,'0'0'2289'16,"0"0"-1041"-1,0 0-144 1,0 0 497-16,0 0-249 16,0 0-720-16,0 0-432 0,36-7 0 15,-5 4 48-15,5 0-152 16,5 3-96-16,2 0 112 0,1 0-104 0,-4 0 40 31,0 0-48-31,-13-4 0 16,-2 2-120-16,-14 2-640 0,2-3-824 15,-9 3-753-15,-4 0-2016 16,0 3-1704-16</inkml:trace>
  <inkml:trace contextRef="#ctx0" brushRef="#br1" timeOffset="198398.87">26124 16662 2776 0,'0'0'1200'15,"0"0"113"-15,0 0-129 16,0 0 128-16,0 0 297 16,0 0 391-1,56 60-192-15,-7-50-567 0,2-1-409 16,9-5-352-16,-8-1-232 16,-4-3-128-16,-9 0-120 0,-7-3-88 15,-8-10-672 1,-12-3-448-16,-12 4-865 15,0-1-455-15,-8 6-2217 0</inkml:trace>
  <inkml:trace contextRef="#ctx0" brushRef="#br1" timeOffset="199484.63">27053 15843 7161 0,'0'0'1704'0,"0"0"-359"0,0 0-209 15,0 0-8-15,31-89 304 16,-14 73-423-16,-2 4-505 0,9 2-200 16,0 7-144-1,4-1-8 1,8 4-64 0,4 0-88-16,-4 17 208 0,4 1-136 15,-4 8 56-15,-12 6-64 16,-9 6-48-16,-15 3-32 15,0 4-24-15,-23 2 40 16,-17 1 128-16,-12-7-16 16,-4 1 0-16,0-8-64 0,4-2-48 15,9-10 64-15,15-3-64 16,12-6-8-16,12 0-8 16,4 0-232-16,20-7 248 0,27 3 48 31,37-2 248-31,20-7-16 0,11-7-128 0,-19-8-80 15,-28-2 0-15,-36 5-24 0,-16 6 32 16,-4 2-80-16,-4-2-64 16,-8 3 0-16,0 3-120 0,-8 0-152 31,-12 0-384-31,-4 0-432 16,0 6-409-1,8 4-1431-15,4-1-1777 0</inkml:trace>
  <inkml:trace contextRef="#ctx0" brushRef="#br1" timeOffset="199785.43">28049 16068 8665 0,'0'0'2777'31,"0"0"-1985"-31,0 0-672 0,0 0 64 16,0 0-80-16,0 0 888 0,-63 80 185 16,22-36-401-1,-2 7-256-15,-6 3-56 16,-2 3 8-16,-1 4-56 16,5-2-184-1,3 2-56-15,0-1-64 16,7-3-48-16,6-3-24 0,4 1-40 15,2-8-64-15,5 1 56 16,5-7-792-16,-2 13-1160 0,10-10-2337 16,-1-12-3041-16</inkml:trace>
  <inkml:trace contextRef="#ctx0" brushRef="#br1" timeOffset="200688.09">27989 16561 4961 0,'0'0'2408'15,"0"0"-1200"-15,0 0-63 16,0 0 47-16,0 0 368 0,16-32-152 15,-12 25-591-15,4 1-273 16,4-4-232 15,4 4-312-31,8 3 0 16,4-3-80-16,3 6 32 0,-3 0 40 16,0 0 8-16,0 9 0 0,-7 1 104 15,-6 6-104-15,-6 3-40 16,-9 3 32-16,0 0-24 15,-9 4 32 1,-19 2 0-16,-8-2 112 0,-7-1 56 16,-5-6-112-16,-3-3 40 0,2-7-40 15,10 1-40-15,11-7 104 16,11 0-120-16,14 1-48 0,3-4 48 16,7 3-288-16,17-3 96 31,16 2 192-31,8 5 104 15,-4-4 16-15,4 4-40 16,-12-1-80-16,-9 3 120 0,-6 1-56 16,-10 3-64-16,-7 6-104 15,-4 3 104-15,0 3 128 0,0 7 8 32,-8 0 80-32,-8 3-72 15,1 0-40-15,-9-4-96 0,-4-2 0 0,-8-7 48 16,-11-6 144-16,-6-6-80 15,-6-10-16-15,3 0 16 0,0-7-72 16,16-6 48 0,12 4-96-1,13 3 96-15,6 2 448 16,5 1-120-16,4 3-7 0,0 0-49 0,0 0-104 16,0 0-112-16,0 0-152 0,0 0-48 31,0 0 40-31,0 0 8 15,0 0-8-15,0 0-48 16,0 0-208-16,0 0-240 0,0 0-249 16,0 0-295-16,4-6-864 15,9-3-2553-15</inkml:trace>
  <inkml:trace contextRef="#ctx0" brushRef="#br1" timeOffset="-213709.35">3334 11515 4737 0,'0'0'1024'15,"0"0"-552"-15,0 0 400 0,0 0 72 32,0 0-72-32,-15-35 401 15,15 29-497-15,0 3-56 0,0 3 24 16,0 0-200-16,0 0-16 16,0 0-344-16,0 0-168 31,0 0 88-31,0 0-104 15,0 0 0-15,0 0-16 0,0 0-8 16,0 0-80-16,0 0 104 16,0 0-184-16,0 0-88 15,4 0 16-15,7 0 192 0,9 0 64 16,1 3-8 0,6 1-40-16,4-2 48 0,-3-2 144 15,9 4-56-15,-1-4 0 16,0 3-88-16,-1 0 56 15,-3 0-56-15,0 0 96 0,0 1-96 16,0-1-96 15,-4 0 96-31,3-3 56 0,-3 3-8 16,8 0-48-16,0-3 0 16,4 0-24-16,4 0 80 15,4 0-64-15,3 0 8 0,5-6 0 16,4 3 72-16,4-4-72 15,-5 4 0-15,1 0 32 0,-8-3-32 16,-1 6 0-16,-2-4 56 16,-6 4-56-16,-2-2 0 15,-2-2-152-15,5 1 152 16,4-3-8-16,4-4 8 0,8 1-8 16,0-1-40-1,7 0 48-15,5 1 8 16,-5-1-8-16,5 1 0 15,-4 3 0-15,0-1 8 16,-5 1 120-16,-3-1-128 16,0 1-80-16,0 0 80 0,3 0 8 31,16-4-8-31,18 1 0 16,18-4 80-16,-7 3-80 0,-24 1 0 15,-24 6-24-15,-21-1-48 0,5 1 80 16,4 0-8-16,3 0 0 0,-7 3-8 15,0-4 8 1,-4 1 0 0,8 1-72-16,4-2-16 0,23-2 72 15,20 3-136-15,25-1 80 16,0-2 32-16,-16 6-88 0,-33 0 128 0,-23 0-48 16,-4 0-48-16,3 0 104 15,13 0-8-15,4 0 0 0,-1 0-120 31,6 0 112-31,14 0-232 16,17 0 240-16,19 0-128 16,6 0 184-16,-15 0-136 15,-18 0 32-15,-28 0-128 0,-12 0 176 32,-13 0 56-32,14-3 16 15,3 3-64-15,3 0 64 0,9 0-72 16,7 0 0-16,17 0 0 15,16 0 120-15,7-4-112 0,-24 4-8 16,-14 0 0-16,-30 0 0 16,5 0 40-1,4 0-40-15,11 0 24 0,5 0 56 16,-4 0-80-16,-4-2 0 16,-8-2 0-16,-9 1 8 15,2 0-8-15,2-3 0 0,-7-1 0 0,7 1 32 47,-3-4 16-47,8 4-40 0,0-3-8 16,8-1 0-16,0 0 0 15,3-2 0-15,5 2-16 16,-5 1-40-16,-2-1 56 0,-5 1 0 16,-5 2 0-16,-7 1 16 15,4-3 16-15,-1 2-32 16,1-3-56-16,8 1 48 0,4 0 8 15,3-1-72-15,1-3-48 16,-1 4 56-16,-2 0 0 0,-1 2 64 16,-4 4 0-16,-5-4-8 31,1 7 16-31,-1 0-16 0,1 0 0 0,4 0 8 16,12 0 32-16,23 4-32 15,17 5 0-15,8 1 0 16,-13-4 0-16,-19 0 0 0,-25-2-8 15,-18-4 8 1,-2 0 24-16,1 0-24 16,4 0 0-1,4 0-16-15,-5 0 16 16,-7-4 64-16,-4-2-64 16,4 0 0-16,0 0 8 0,4-4 48 15,7 3-56-15,1-2 0 31,4 0 0-31,-5-4-8 0,1 3 8 16,0 1 0-16,-4-1-56 0,-4-2 64 0,3 2-8 16,-6 0 16-16,2 4 0 15,-3-3-8-15,4 5-8 0,0-2-24 32,4 3 8-32,-1-1 16 15,1 1-8-15,5 3 0 0,-6-3 8 31,5 0 16-31,-5 0-16 0,-2 0 0 0,2-4-8 16,-7 1 16-16,0 0 8 0,0-4-16 31,-5 1 8-31,2 3 48 16,2-4-56-16,1 3-48 0,4 1-56 16,4-1-8-16,-4 7 96 15,-1-2-192-15,-7 2 136 16,0 0 16-16,-8 0 56 0,0 0 0 31,-8 0 0-31,8 0 8 16,-5 0 56-16,9 0-64 15,9 0-48-15,-2 0-8 0,9 0 64 16,4 6-16-16,-4 3-40 0,-9-2-80 16,-3 3 128-16,-8-4-144 15,0 0 136 1,-8 0-72-16,0 4 40 15,0-4 40-15,0 7-8 0,8 3 8 16,0 6-48-16,8 4 32 16,3-1 16-16,5 7 32 0,0 2-32 15,0-2-8 17,-4 0-152-32,0 3-272 15,-12-6 304-15,3-1-32 0,-6-3 16 16,-6 1 144-16,-3-1-120 15,0-3 64-15,-4 4-72 0,-4-4 48 16,4 4 72-16,0 2 8 16,7 1 0-16,-2-1 8 15,2 4 72-15,1 3 0 16,1-4-40-16,-10 1-32 0,6 3 160 16,-10-3-160-16,-3 3-8 0,0 0 8 15,-4-4 96-15,0 5-32 31,0-5 88-31,0 4-56 0,0 0 200 16,-4 0 32-16,4 3-216 0,-4-3-40 16,4 0-32-16,0 3 112 15,0-3-152-15,0 3 0 0,0 0 176 16,0 4-176 0,0-4-8-16,0 0 8 31,0 6 0-31,0-3 24 0,0 1-32 15,4-1 0-15,4 0 64 16,4 1-64-16,-4-4 0 0,0 0 0 16,0-3 0-16,0-1 80 31,4 1-72-31,-1 4 0 0,-2-1 128 16,7 3 48-16,-4 4-136 0,0-4 416 0,-1-3-240 15,2 3 232-15,-2 1-144 0,2-1-88 16,-1-3-143-16,-1 0 319 31,2 0-40-31,-6-3-136 16,-3 3-224-16,4 0 248 0,-3 0-248 15,2 7 0 1,-7-4 40-16,4 0-40 16,-4 0 48-16,0 1-48 0,0-4 0 15,0 3 152 1,0 7-152-1,0-4-16-15,-4 4-96 0,-3 2 104 16,-6-2 8-16,2 0-232 0,-6-3 56 16,6-1-480-16,-2 0 592 0,5-2 64 15,1-1 16-15,3 0-16 32,-4-3-224-32,8 0 87 15,-9-3 137-15,6 3-48 0,-5-3-32 0,0 0 80 16,-1-3 0-16,-2 0-24 15,-1-1 16-15,0 4 8 0,-4 0-24 0,4 0 24 32,-4 3 0-32,0 1 0 15,-3 2 0-15,-6-3-224 0,1-3 224 16,-4-1 0-16,-3-2 8 31,-5 3 24-31,-8 0 64 0,-4 0-88 0,-8 3 88 16,0-3-88-16,5 0 168 15,-1 0-168 1,0-3-8-16,8 2-16 16,1-5 16-16,6 0 16 0,-2-4-16 15,7-2 8-15,-4-1-32 16,8-7 24-16,-4-2-8 0,-3 0-72 16,-1 0 80-16,-1-7 96 31,-6 1-96-31,0-1-56 0,-10 0 48 15,-2-3-272-15,-1 0 200 16,0 1-128-16,-3-1 120 0,3-3 80 0,4 3 0 16,0-3 8-16,-3 0-64 15,-1 0 80 17,-4 0-16-32,-8 0 56 0,5-10-48 15,-10 4 80-15,2-4-88 16,-5 1-72-16,4 3 64 15,-16-4-168-15,-7 4 24 0,-16-7 32 32,3 1 16-32,16-5 96 0,25 5-112 0,-6-4 120 15,-6-3 0-15,-13 0 8 0,-11-3 72 16,7-1-80-16,24 7 0 16,16 1 24-16,-15-1-24 15,-9 0 0 1,-16-3 0-16,-11-3 8 31,12 2-8-31,19 8 0 0,16-1 0 16,12 1 64-16,4 2-64 15,-3 0 0-15,-13 1 0 0,-4-1 8 16,-3 1 80-16,-2 2-88 16,-2-2 0-1,3 6 56-15,-3-4-40 16,-5 4-8-16,-8 0 0 0,-16 3 0 0,-12-3 32 15,-2 0-40-15,5 0-64 16,22 3 48-16,27 0 16 0,13 0 0 31,-2-4-72-31,-6 4 72 16,-13-6 8-16,0 0-8 0,-3-4 0 16,3-3 8-16,-4 4 0 0,4 0-8 0,-7-4 0 15,-20 3 0-15,11 7-48 16,4-3-8-1,12 6-56-15,12-3 40 16,-11 3 64-16,-9 0 8 16,4 0-8-16,-3 0-16 0,-2-4-56 31,6 4 80-31,0-3 0 0,-2 0 16 16,6 3-16-16,-5 0 56 15,5 0-56 1,-6 0 0-16,6 0 24 15,-17 0-16-15,-15 3-8 0,-12 0 0 16,-1-3 0-16,9 0-8 16,6 0-40-16,22 0 48 0,15-3 56 0,12 0-48 15,0 3-8-15,-8-7 8 32,-7 5-8-32,-9-5 96 0,-4 1-96 15,-12 2 0-15,13 1 8 16,-1 0 0-16,1 0-8 15,7 0 0-15,-20 3 8 16,-11 0-64-16,-9-3 48 0,-8 3 8 31,13 0 64-31,7 0-64 16,12-3 0-16,5-1 56 0,-5 1-48 16,4 0 64-16,-3 3-56 15,16 0-16-15,7 0 8 0,12 0 0 16,-1 0 0-1,-2 0-8-15,-9 0 16 16,-7 0-32-16,-6 0 16 0,6 0 0 16,-4 3-8-16,3 4 8 15,-1-4 0-15,-2 0 0 16,4-3 8-16,-1 0 48 16,-1 0-56-16,6 0 8 15,-1-3 0-15,8-4 8 0,1 1 40 16,-1-1-56-16,0 5 0 15,4-5 0-15,-3 4 0 16,3 0 0-16,0 0-16 0,1 3 16 31,-1-4-32-31,0 1 32 16,-1 0 0-16,6 3 24 16,-1-3-16-16,5 0-8 0,-1-4 0 15,4 4 0-15,0-3 88 16,4 3-88-16,5-3 8 0,3-1 224 31,3 4-136-31,-3-7-32 16,0 4-64-16,-3-3 8 0,-1-1 32 0,-4 0-40 15,0 1 0-15,-3-1 0 16,-2 1 0-16,2-1 0 16,-1 1-8-16,3-1 8 15,10 4 24-15,3 0-16 16,4-4 72-16,9 3 80 15,-6-2-64 1,2 0-48-16,-6-4-48 16,6 3 0-16,-5-3 0 15,3 1 0-15,-2-1 0 0,3-3 16 32,0-6-8-32,4-3 40 15,0-4 9-15,8-2-57 0,4-8 272 16,0-2-192-16,0-7-72 0,0 1 128 0,0-1 16 15,0-3 16-15,0 1-168 0,4-1 88 32,-4 3 104-32,0-3-184 15,0-3 96-15,4 0 16 16,0-3-120-16,0 0 128 0,4 0-128 16,0 3 8-1,4 0 40-15,-9 0-48 16,2 0 0-16,-5 3-16 15,0 4 16-15,0-1 120 16,0 10-24 0,-5 0 64-16,5 3-64 0,0-3-96 15,0 0-80-15,9-3 32 0,7-7-16 16,0-3 64-16,-1-13 0 0,-2-12 0 16,-9-16 0-16,0 3-64 31,-4 20 48-31,0 21 16 15,0 13 0-15,0-3 208 0,0 3-200 0,0-6 200 16,0 6-88-16,0 3-120 16,7-3-16-16,5 0-64 0,4 0 80 0,-4-3 112 31,4 0-112-31,-4-6-48 16,0 2 0-16,-4-2 24 0,-4-1 8 15,0-2 16-15,0 5-80 16,0 4 80-16,0 0 0 0,4 3 112 15,-4 1-40 1,4-1-72 0,4-4 112-16,-4-2-112 15,-4 3 0-15,0 0-24 16,0 9 24-16,-4 1 0 0,0 9 0 16,0 6 8-16,0 7 96 15,0 3-104-15,0 3-128 0,-4 0-368 31,0 0-776-31,4 6 7 16,0 16-1239-16,0 0-1537 0,0-6-936 0</inkml:trace>
  <inkml:trace contextRef="#ctx0" brushRef="#br1" timeOffset="-204844.83">14901 8432 1720 0,'-4'-12'2624'0,"0"-4"-1215"0,-1 0-105 15,2-3-208-15,-5 3 113 16,4 1 87-16,0-2 120 0,-4 4-240 16,4 4-311-16,0 3 151 15,4 3-344-15,-4-1-56 31,4 4-336-31,0 0-272 16,0 0-8-16,0 0-176 0,0 0-24 16,-4 13 40-16,4 6 144 0,-4 10 16 15,-4 6 8-15,5 6 0 16,-2 0 136-16,1 3-144 31,0 1 0-31,4 3 136 0,-4 0-128 0,0 2-8 16,-3 4 8-16,-2-3 0 15,-3 3 64-15,5 0-72 0,-6-3 0 16,5 3 0-16,1-10 0 16,-6-6 16-1,9-3-16-15,0-3 8 16,-3-6 0 0,3-4-8-16,0 0-176 15,-1-3-104-15,-3 3-528 0,1-6-176 16,-1 3-769-16,-5-3 537 15,-2-6-1257-15,7-8-207 32,0-2-1217-32</inkml:trace>
  <inkml:trace contextRef="#ctx0" brushRef="#br1" timeOffset="-204421.7">14694 8432 4713 0,'0'0'1080'16,"0"0"-440"-16,20-104-32 16,-9 62 168-16,2 7-56 0,2 1-88 15,2-1-47-15,6 6-225 31,14 4-248-31,2 5 8 0,12 2-120 16,22 5 8-16,18 7 336 31,16 6 16-31,-6 0 8 0,-30 15-88 16,-24-2-112-16,-26 6-168 0,-1 3-96 16,-12 10-336-16,-8 10 352 15,0 5 80-15,-28 4 288 0,-8 6 8 0,-12-3 48 31,-7 3-192-31,-5-6-24 0,-9 0-120 16,-2-1 168-16,-4-5-160 16,-1-1-16-16,4-9-256 15,12-3-952-15,4-13-689 0,17-6-1079 16,19-13-3360 0</inkml:trace>
  <inkml:trace contextRef="#ctx0" brushRef="#br1" timeOffset="-204027.13">15957 8226 4849 0,'0'0'1632'0,"0"0"-792"16,0 0 8-16,0 0 256 15,0 0-159-15,-111-19-369 16,58 44 72-16,-6 14 168 0,-1 11 8 16,0 11-88-16,0 2-239 31,8 7 135-31,13-3-168 15,3 6-248-15,12-3-56 0,16-1-88 16,8 1-24-16,12-3-48 16,19-4-8-16,18-6 8 15,7-5-616-15,7-15 144 0,16-8-849 32,-10-10-1495-32,-18-15-1921 15</inkml:trace>
  <inkml:trace contextRef="#ctx0" brushRef="#br1" timeOffset="-203403.42">16248 8496 3136 0,'0'0'3257'0,"0"0"-1177"16,0 0-543-16,0 0 7 31,0 0 176-31,0 0-247 0,0 0-1041 16,0 0-432-16,12-54-408 15,-20 83 56-15,-12 21 328 0,-8 30 24 0,-4-4 16 16,4-6 160-16,4-7-176 0,0-18 8 31,0 3-8-31,0 2-48 16,-4-11-136-16,9-8-201 0,3-12-111 15,8-6 344-15,0-10-64 32,8-3 216-32,0-7 360 0,0-18-360 0,0-13-224 15,16-22 40 1,12-26 56 0,7-18-56-16,5 8 32 0,-8 17 152 15,-8 24 80-15,-8 21 200 16,0-1 200-16,0 0-48 15,8 3-167-15,-8 10 215 0,4 3-360 0,-1 9-88 32,5 7-32-32,0 3 0 0,4 0-32 15,-4 7 32-15,-4 8-192 16,0 11 104-16,-8 3 88 16,0 5 88-16,-8 4 64 0,0 3 16 15,-4 1 136-15,0 3-32 16,0-1-136-16,0 3 8 15,-4-2-40-15,0-1-56 0,0 1-48 16,4-4-40-16,0-3-128 16,0 1-640-16,4-11-465 0,4-2-207 15,0-8-584-15,4-11-33 32,-4-4-239-17,0-3-1641-15</inkml:trace>
  <inkml:trace contextRef="#ctx0" brushRef="#br1" timeOffset="-203140.42">15925 8794 10106 0,'0'0'2280'0,"0"0"-1048"16,0 0-311-16,95-25 111 31,-15 16-368-31,-1-1-240 16,-6 4-128-16,-10 2-128 15,-23 2-112-15,3 2-56 0,2-4-608 16,-9 1-192-16,-8 0-696 0,0-10-969 16,-8 1-1664-16,-5-5-2320 0</inkml:trace>
  <inkml:trace contextRef="#ctx0" brushRef="#br1" timeOffset="-202601.39">17004 8115 1200 0,'0'0'5081'16,"0"0"-3745"-16,0 0-64 15,0 0 425-15,0 0 207 0,13-41-528 0,-13 41-1087 16,0 0-289 0,0 6-8-16,0 13-281 15,0 10 289-15,0 15 449 16,0 16 23-16,-5 4 88 0,-3 3-8 15,-3 15-240-15,-6 7 120 16,-2 22-144 0,3 7-8-16,-5-4-16 31,6-16-160-31,7-12-16 16,4-3-88-16,0-20 0 0,4-9-48 15,0-12 40-15,0-14-256 0,0 1-320 16,0-7-272-16,0 3-256 0,0-15-705 15,4-7-1255 1,0-3-1409-16</inkml:trace>
  <inkml:trace contextRef="#ctx0" brushRef="#br1" timeOffset="-201736.87">17463 8461 2592 0,'0'0'3081'0,"0"0"-905"0,0 0-359 16,0 0 15-16,0 0-184 16,0 0-655-16,0 0-497 0,0 0-496 0,0-12-192 15,0 27-136 1,0 7 328-16,-8 13 96 15,-5 4 496-15,6 8-192 16,-5-3-104-16,8 4-136 0,-4 0-112 16,4-4 128-16,0 1-168 15,0-1-8-15,0-3 96 0,4-2-88 16,-4-5 16 0,4 1-24-16,-4-9 0 15,4-1-56-15,0-6-816 0,0 0-553 16,-4-9-1191-16,4-4-665 15,0-6-2352-15</inkml:trace>
  <inkml:trace contextRef="#ctx0" brushRef="#br1" timeOffset="-201066.15">17487 8385 536 0,'0'0'4064'16,"0"0"-3135"-16,0 0-113 0,4-83 264 31,0 61-104-15,-1 9-96-16,1 1 257 15,0 6-473-15,1 2-192 0,7 1-216 16,3 3-184-16,9 0 24 16,12 0-8-16,0 0-88 15,-4 7 0-15,0 5-184 16,-9 4 56-16,-6 3-136 16,-10 0-120-16,-3 6-32 0,-4 4 272 15,0-1 144-15,-19 4 128 16,-9 0-56-16,-8 0 160 15,-4 0-56-15,-4-7-120 0,0-3-56 32,4-3 0-32,9-6-56 15,6-3 8-15,14-4-264 16,7-3-200-16,4-3-392 0,15 0 199 16,17 0 705-16,9 0 48 15,6 0 168-15,5 0-168 16,0 0-48-1,-8 0 152-15,-5 0 16 16,-11 0 41-16,-4 6-161 0,-3 4 8 16,-2 2 144-16,-7 4-192 0,4 7-8 15,-8-1 0-15,-4 6-200 16,-4 4 64-16,0 0 136 16,0 0 128-1,-20 6 32-15,-8-3-8 0,-7-4 112 16,-10 1 200-16,-6-3-312 0,-1-7 184 15,0-3-56-15,-3-6-40 16,7-4 40-16,-12-9-280 0,16 0-1328 31,12 0-3241-31</inkml:trace>
  <inkml:trace contextRef="#ctx0" brushRef="#br1" timeOffset="-200665.34">18037 8090 6265 0,'0'0'2872'16,"0"0"-1951"-16,0 0-921 15,0 0 48 17,0 0-48-32,91 57 976 15,-47-16-32-15,4 7-392 0,-4 6-320 16,-5-1-224-16,-7 5 216 15,-4-4-216-15,-8-3-8 0,-12-1 0 16,-8 4 80-16,0 7 120 16,-19-4-40-16,-9 3-32 15,-9-6 96-15,-3 0-208 16,-7-3-16-16,-21 3-864 0,8-13-752 16,5-9-3633-16</inkml:trace>
  <inkml:trace contextRef="#ctx0" brushRef="#br1" timeOffset="-200280.4">19001 8649 8273 0,'0'0'2337'0,"0"0"-889"15,0 0-16-15,0 0-175 0,0 0-249 16,0 0-576-16,84-42-368 0,-49 32 88 31,5 1-144-31,4 0 40 16,0 2-48-16,-5 1 0 15,-7 6 0 1,-8 0-720-16,-7 0-792 0,-17 0-1097 16,-5 9-2336-16,-14 1 952 0</inkml:trace>
  <inkml:trace contextRef="#ctx0" brushRef="#br1" timeOffset="-200111.05">18949 8775 1320 0,'0'0'2632'0,"0"0"-47"0,0 0-185 16,0 0 1 0,0 0-289-16,108 32-479 15,-57-32-625-15,5 0-360 16,4 0-448-16,-4-6-200 0,7-10-352 15,-15 0-1792-15,-8-6-3442 0</inkml:trace>
  <inkml:trace contextRef="#ctx0" brushRef="#br1" timeOffset="-199262.13">21340 7683 7033 0,'0'0'2096'0,"0"0"-7"31,0 0-169-31,0 0 17 16,0 0-545-16,0 0-408 16,0 0-384-16,0-9-304 0,0 12-240 0,0 19-56 0,0 10 0 15,0 22 272-15,3 25-55 31,5 17 23-31,1 5-184 0,2-6-56 16,5-6 136-16,-7-9-136 16,-2-14 0-16,-3-15 0 0,-4-16-689 15,0-13 129 1,0 0-792-16,0 4-504 16,-8-7-593-1,-4-10-1888 1,0-5-912-16</inkml:trace>
  <inkml:trace contextRef="#ctx0" brushRef="#br1" timeOffset="-198930.22">21447 7617 6665 0,'0'0'1280'16,"0"0"-192"-16,31-89-591 15,-10 60-17-15,3 7 592 32,8 6-256-32,3 7-376 15,14 5-208-15,6 4-56 0,4 4 56 16,-6 18-232-16,-5 3-80 0,-12 7-56 16,-17 6-192-16,-10 3-24 15,-9 3 352-15,-21 1 40 16,-14-1 280-1,-10 1-128-15,-15-4-40 0,2-6 16 16,-15-3-72-16,6-7 56 16,-1 1-152-16,4-7-184 0,8-7-1008 15,13-5-1881-15,23-7-3976 0</inkml:trace>
  <inkml:trace contextRef="#ctx0" brushRef="#br1" timeOffset="-198591.69">22706 7560 6729 0,'0'0'2032'15,"0"0"-143"-15,0 0-961 16,0 0-8-16,0 0-128 31,0 0-496-31,0 0-144 0,-92-17 16 16,45 46 289-16,-13 9 399 0,4 10-200 15,0 15-80-15,5 23-176 0,18 15-168 16,25 8 80-16,16 2-240 0,37-3 112 31,11-10-16-31,3-18-72 16,-4-20-96-16,-6-26-320 0,-6-8-128 31,33-13-1160-31,-8-4-977 0,-8-9-5360 0</inkml:trace>
  <inkml:trace contextRef="#ctx0" brushRef="#br1" timeOffset="-197341.62">23368 7743 7313 0,'0'0'1904'16,"0"0"-207"-16,0 0-25 16,0 0-344-16,0 0-775 0,0 0-521 31,0 0-32-31,-9 26-104 0,-6 12 104 0,-6 9 304 16,-7 14-80-16,1 15 288 15,-9 13-304-15,0 13-144 0,8-10 80 16,9-23-136-16,2-24-8 15,10-16 16 1,-1-4-16-16,-1 0 0 16,1-6-448-16,5-6-216 0,3-9 88 15,0-4 415-15,0-7 161 0,0-15 0 16,7-23-144 15,14-21-192-31,10-30 320 0,9-8 16 0,4 2-296 16,0 13 56-16,-5 23 136 15,-7 14 40 1,-4 11 64-16,-4 3 88 0,0 3 120 16,4-3 480-16,4 3-455 31,-12 13 375-31,4 3-200 0,-4 6-280 16,-1 7-80-16,5 6 168 15,-3 0-152-15,7 0-48 16,-4 10 144-16,-1 9-8 0,1 6-72 0,-8 7-72 0,0 6 64 31,-8 6 232-31,-4 7-144 16,0 6 104-16,0-3-152 0,0 4-24 15,-4-2-8-15,4 1-80 16,0-2 0-16,-4-4 48 16,3-7-40-16,1-6-8 15,-4-6-96 1,0-7-432-1,0-6-424-15,0-9-753 0,-7-10-807 16,-5 0-713-16,-4-13-2968 16</inkml:trace>
  <inkml:trace contextRef="#ctx0" brushRef="#br1" timeOffset="-197103.28">23268 8115 11122 0,'0'0'4065'31,"0"0"-3409"-31,0 0 48 16,0 0-120-16,115-32-120 0,-51 26-112 16,8 0-128-16,0 2-160 15,-16 4-64-15,3 0-728 0,1-6-936 16,-16-4-2545-16,-13 1-2368 0</inkml:trace>
  <inkml:trace contextRef="#ctx0" brushRef="#br1" timeOffset="-196539.53">24041 8325 6273 0,'0'0'1024'15,"0"0"-664"-15,0 0 136 16,0 0 592-16,0 0 145 0,0 0-9 15,-5 0 200-15,5 0-79 32,0-17-49-32,0-5-816 0,0-9-376 15,0-10-96-15,0-10-8 16,13-4 0-16,2-2-48 0,9-3-56 16,8-3-208-16,4 2-56 0,8-2 64 15,0 9 224 1,-5 6-16-16,2 10 96 15,-5 16 48-15,-5 9 32 0,1 7-8 16,-8 3 24-16,1 3 8 31,-2 0 72-31,-3 9-176 0,0 7 0 16,-4 3 0-16,0 10 8 31,-1 3 48-31,-2 3 0 16,-5 2 40-16,-1 5 136 0,-3-1-160 0,0 0-72 15,1 7 64-15,-5 0-48 16,0 2 32-16,0-2 0 0,-5 3-48 0,-6-3 0 31,-1-7-240-31,-1 0-384 16,2-6-592-16,-5 0-625 0,4-10-2024 16,8-12 1137-16</inkml:trace>
  <inkml:trace contextRef="#ctx0" brushRef="#br1" timeOffset="-196200.96">25021 7737 7825 0,'0'0'2513'0,"0"0"-401"15,0 0-255-15,0 0-193 0,0 0-504 0,0 0-800 16,12-25-360-16,-12 31-184 16,0 13-192-16,0 10 376 0,0 6 104 15,0 9 120 1,0 7-8-16,0 3-112 16,0 3-96-16,0 0 160 0,0 4-168 15,-4-4 0-15,4-7-8 16,-4-8-512-16,0-8-256 0,0-11-912 15,-4-7-561-15,4-10-2000 32,-4-6-392-17</inkml:trace>
  <inkml:trace contextRef="#ctx0" brushRef="#br1" timeOffset="-195699.75">25085 7778 6529 0,'0'0'3089'0,"0"0"-721"16,23-79-808-16,-10 44-167 0,2 3-609 15,9 4-168-15,4 6-616 0,4 3-88 16,8 6-80-16,8 6 168 16,3 7 0-1,1 0 0 1,0 10-104-16,-8 9-72 15,-12 4-384-15,-16 2-216 16,-16 3 87-16,0 4 409 0,-28 0 280 16,-11-1 200-16,-10-2-120 15,-3-4 152-15,5-2-159 32,3-7 87-32,4-3-56 0,16-4-96 15,8-3 32-15,13-3-40 0,3 1-232 0,3-1-345 16,13 3 369-16,12 0 208 0,8 7 240 15,0-4-48-15,4 8 8 32,-1-2-200-32,-3 5 0 15,-8 2-16-15,-4 6-96 0,-12-2-56 16,-7 9-96-16,-5-4-160 0,0 4 424 0,-25 0 80 16,-3-3 104-1,-3 0-40 1,-14-4-32-16,2-2 56 15,-5-8-104-15,0-5 0 0,4-3-64 16,-3-10-1128-16,7-3-1784 16,12-13-4082-16</inkml:trace>
  <inkml:trace contextRef="#ctx0" brushRef="#br1" timeOffset="-195398.96">25718 7429 7057 0,'0'0'3113'16,"0"0"-1169"-16,0 0-912 0,0 0-248 16,108-12-63-16,-68 31-281 0,3 9-208 15,5 10 152-15,-4 13-232 31,0 3-80-15,-12 10 24-16,-4 2-48 16,-13 4 0-16,-15 0-48 0,0 0-40 15,-31 15 32-15,-29 11-144 16,-32 12-448-16,-19-4 0 0,20-27-1305 16,10-23-2912-16</inkml:trace>
  <inkml:trace contextRef="#ctx0" brushRef="#br1" timeOffset="-194565.75">21694 8826 1328 0,'0'0'6665'0,"0"0"-4568"16,0 0-961-16,0 0-288 15,0 0 352-15,0 0-79 0,0 0-633 16,63-3-192-16,-30 3 40 15,3 0-168-15,11 0 80 16,21 6-64-16,23 4-120 16,45 6 232-16,24 0-152 0,19-4 8 15,8 1 88-15,0-3-112 32,12-4 120-32,5-3-48 0,-1-3-144 31,-4 0 168-31,-12-3-224 15,-3-6 8-15,-13-4 40 0,-8 3-40 16,-3-2 32-16,-9-1-40 0,-7 3 0 16,-9 1-48-16,-12-1 56 15,-11 7-8-15,-24 0 0 16,-20 0 8-16,-21 3 0 16,-3 0-8-16,4 0 8 0,-4 0 24 15,-1 0-32-15,-11 0 0 16,-8 0-64-16,-12 0-232 15,-3 0-312-15,-5 0-616 0,-4 0-881 16,-8 6-1903 0,-12 3 1327-16,-5-2-2152 15</inkml:trace>
  <inkml:trace contextRef="#ctx0" brushRef="#br1" timeOffset="-193995.51">23188 9201 9297 0,'0'0'2697'0,"0"0"-1177"16,0 0 49-16,0 0 135 0,0 0-512 0,0 0-592 15,0 0-600 1,4-7-128-1,-4 23-160-15,0 13 288 0,0 15 64 16,0 7 312-16,0 9-231 0,0 4-97 16,-4 3 24-16,-3-4-8 0,-6 0 48 15,1 1-112-15,-4 0-24 32,1-7-593-32,-2-10-39 0,6-5-1048 15,-1-14-649-15,3-6-1503 16,9-15-377-1</inkml:trace>
  <inkml:trace contextRef="#ctx0" brushRef="#br1" timeOffset="-193647.92">23344 9179 6977 0,'0'0'1624'15,"0"0"-351"1,0 0-257-16,0 0-304 16,0 0-16-16,0 0-280 0,80-45-216 15,-37 45-144-15,-3 6-56 16,8 7 120-16,-12 3-16 16,-8 7-104-16,-13-5-216 31,-6 8-120-31,-9 6 160 15,-4-1 176-15,-20 4 224 0,-17 3 40 16,-6 0 112-16,-13-3-64 16,-7 1-96-16,-6-5-136 0,2-5 57 15,7-4-137-15,8 0-57 16,9-6-911-16,34-4-1208 16,6-2-2137-16,10-7-1680 15</inkml:trace>
  <inkml:trace contextRef="#ctx0" brushRef="#br1" timeOffset="-193331.56">24085 9303 8705 0,'0'0'1713'16,"0"0"-17"-16,0 0-648 15,0 0-208-15,0 0-119 16,0 0-401-16,-84-45-320 0,52 58 0 16,-4 15 336-16,-7 11-32 15,7 8 16-15,3 7 168 0,6 3-160 32,7 0-8-32,8 4-184 15,12-7 0-15,0 3-104 0,12-3-24 0,12-4-16 16,12-5-64-16,7-10-568 0,5-10-248 15,24-25-696-15,-12 0-3706 16,-4-22 897-16</inkml:trace>
  <inkml:trace contextRef="#ctx0" brushRef="#br1" timeOffset="-193062.05">24558 9404 7577 0,'0'0'4489'16,"0"0"-2729"-16,0 0-223 0,0 0-241 16,0 0-432-16,0 0-632 15,5-6-232-15,-10 31-64 0,-10 7 64 16,-1 12 280-16,0 1-64 0,0 5-104 31,8-2-40-31,-4 3 88 16,9-4-160-16,-2 1 0 15,5-3 104-15,0-4-104 0,0-6-392 16,0-7-400-16,0-2-832 16,0-10-1169-16,0-10-2376 15,0-6-2616-15</inkml:trace>
  <inkml:trace contextRef="#ctx0" brushRef="#br1" timeOffset="-192573.03">24567 9433 3488 0,'0'0'4945'16,"0"0"-3600"-1,15-73 487-15,-7 53-408 0,1 5-632 16,6 5-415-16,9 1-377 16,4 6-193-16,8 3 121 0,9 0-48 15,-6 3-112-15,-3 12 160 0,-8 2-112 31,-8 2-72-31,-12-1-328 16,-8 1-160-16,-4 7 744 0,-28-4 184 16,-8 4 328-16,-8-4-104 0,-12 0-64 15,4-6 0-15,-3-4-240 0,15-2-32 32,9 0 64-17,18-4-136-15,9-3-160 16,8 3-376-16,20 4-360 0,24 3 896 15,7-1 336-15,14 4-336 16,-1 0 0-16,-5-3-208 0,-11 0 112 31,-13 0 80-31,-7-4 16 16,-11 4 0-16,-13-1-56 16,-4 7-120-16,0 0 176 15,-8 7 336-15,-9 6 64 0,-7-1 16 16,-4 4-232-16,-3-3 88 31,-13-1-168-31,-4-2-8 0,-3-4 64 16,-1-5-39-16,-4-8-121 0,0-9-537 15,12-3-1199-15,12 0-2385 0</inkml:trace>
  <inkml:trace contextRef="#ctx0" brushRef="#br1" timeOffset="-192222.96">25304 9271 9674 0,'0'0'2984'0,"0"0"-1247"0,0 0-641 15,0 0-64 1,0 0-232-16,36-3-784 0,-17 25-16 15,9 16 0-15,4 9 8 32,0 14 176-32,0 2-184 0,-8 1 0 15,-4-1 80-15,-12 4-72 16,-8-3 32-16,-8-4 8 0,-20 0-40 16,-15-3 128-16,-13-9-128 0,-17 6-8 15,-30 3 0 1,-20-6-344-16,-1-10-1184 15,32-19-2961-15,33-18-3945 0</inkml:trace>
  <inkml:trace contextRef="#ctx0" brushRef="#br0" timeOffset="-182538.51">14394 7795 5297 0,'0'0'2264'15,"0"0"-632"-15,0 0-391 0,0 0-361 32,0 0-176-17,5-58 80-15,-5 55-224 16,0 3-288-16,0 0-216 0,0 0-56 15,0 0-160-15,0 0-64 16,0 9-16-16,-8 4 224 0,-8 13 16 16,-4 5 0-1,-12 8 80-15,0 8 184 16,-7 1-72-16,3 2-192 0,4 4 8 16,0 3 80-16,4 4-88 15,0 2 8-15,8 1 40 16,-4 0-32-16,5-7 48 0,2-3-64 15,2-10 0 1,-2-3 48 0,6 0-48-16,-6 1 0 15,6 2 16-15,-6-2 48 0,2 2 57 16,-1 1-65-16,0 2-56 16,0 1 88-16,0-4-88 0,0 0 0 31,4-2 8-31,5-4 0 15,-2 0 40-15,5-3-48 0,4 0-16 0,0-3 8 16,0 2 8-16,0-2-8 16,0 3 8-16,0 4 0 15,0-2-8-15,0 5 8 16,0-1 0-16,8-3 48 16,0-3-48-16,8-3 8 15,4 0-8-15,4-4 8 0,3-2 232 16,10 2-160-16,2-2-8 15,10-1 56-15,2 3-80 0,13-2 0 32,-1-1-48-32,10-2 8 0,-2-4 88 15,4 3-96-15,1-6-48 16,-4-4-8 0,8 4 0-16,8-6 48 0,11-1-40 15,13-2 48-15,3-1 56 0,-7-3-48 31,-5 0-8-31,-11-3 8 16,0 0-8-16,-5 3 8 16,5-3 24-16,0 4-24 0,3-4 112 15,-7 3-120-15,4-3 0 0,-1 0 48 16,-8 0-32-16,-10 3 88 16,-14-3-104-16,-15 0 0 15,4 0 80-15,3 3-80 16,13-3 0-16,8 0 0 15,12 0 16-15,16 0 16 0,15 0-32 32,0 0 0-32,-3 0 16 0,-12-3-16 31,-29 3-72-31,-6-3 64 16,2 3 8-16,16 0-16 15,9-3-56-15,-1-1 72 0,-18 1 56 0,-6 0-40 16,-7 0-32-16,0-3-40 15,8-1 56-15,-9 1 56 0,9-4-56 0,3 1-8 32,2-1 8-32,-6 4-8 15,-7 0 8-15,-4-1 0 0,-5 1-16 16,1 6 8-16,0-6 8 16,-1 2-8-16,14 2 8 0,10-5 0 15,-3 4 8 1,0-4-8-1,3 7 0-15,-15 0-8 16,8 0 8-16,-8 0 0 16,-4-3-8-16,0 3 0 0,-1-3 8 15,0 0 0-15,22 0 0 16,18-3 16-16,21 2-16 0,4 1-80 16,-13 3-32-1,-27 0 24-15,-20 0 24 16,-21 0-72-16,-3 3 72 0,3-3 48 15,10 7 16-15,3-4 0 16,-1-3-8-16,5 3 16 0,8-3 16 16,8 0-24 15,3 3 0-31,0 0 16 16,-6 0-16-16,-1 1-16 0,-9-4 8 15,-8 0 8-15,2 0-32 16,-5 0 32-16,-1 0 0 0,1 0-8 31,0 0 8-31,0 0 0 16,-5 0-8-16,2 0 8 0,-2 0-8 0,-2 6 8 15,-9-3 0-15,-1 3 0 0,-11 1 72 16,0-4 0-16,-5 3-72 0,-2 1 8 31,2 5 0-31,-6 1-8 16,3 3 0-16,-9 3 48 15,9 7 24-15,-3 5 56 0,-2 7-40 0,9 7-8 16,0 2 128-16,5 4-200 16,7 0 8-16,-2 0 32 15,6 0-40 1,9-4 120-16,-5-2-120 0,-1-7 0 16,1-10 168-16,-8-2-168 15,-4-7 184 1,0-7 104-16,-12-2-24 15,4-4 24-15,0-2-152 0,0-4 64 32,7 0 88-32,1 0-240 15,8 0-40-15,0 0-8 16,4 0 40-16,0-4 24 0,4-2-72 0,-4 0 0 16,8-4-48-16,-4 7 56 0,7 0-16 0,1 3 8 31,4 0-40-31,3 6 40 15,1 4 0-15,8 2-8 16,3 1 0-16,-2 0 8 0,6-3 8 16,-3-1-8-16,3 0 0 15,-7-5 24 1,1 2-24-16,-10-3 0 16,1-3 0-1,-4 3 0-15,0-3 8 0,3 3-8 16,1-3 0-16,0 0 40 15,7 0-40-15,5 0-80 0,4 0-48 16,-4-3-88-16,-4 3 144 16,-5-3-152-1,-3 3 152-15,-8 0 16 16,-4 0 8-16,-8 0 48 16,-1 0-8-16,-3 3 8 0,4 4-8 0,0-1 8 15,8 0 0-15,7 0 0 16,1 4 0-1,8 0-48-15,4-4 48 0,-1 3 0 16,-3-2 0-16,0-1-16 16,-4 0 16-16,0 1 48 0,-5-1-48 15,1 1 0-15,0 2-8 16,0-3 16-16,-4 1 8 31,4-1-16-15,-5 1 0-16,5-5 0 0,-4 5 48 0,4-4-96 15,0-3 32-15,-1 3 16 16,1-3 80-16,8 4-80 0,-4-1-88 16,4 0 72-1,-1 0-136 1,-3 1-80-16,-1-4 72 16,-3 2 112-16,-3-2 40 0,-6 0 8 15,1 0-8-15,-4 0 8 0,-4-2 0 16,3-5 40-16,-3-3-40 0,5 1 0 15,-6-4-8 1,5 4 8 0,-1-1-8-16,6-3-40 0,-6 4-96 15,1 0 64 1,-3-4-64-16,-2 0 144 0,-3 0-88 16,0 0 104-16,-4 1-16 15,0-4 0-15,-5 0-16 31,5-3 16-31,-4 0-144 0,0-6 64 16,0-4 32-16,4 0 64 16,-4-2-24-16,0-1 8 0,4 1 0 0,-4-5 0 0,0 1-128 15,-1 0-16-15,-3 0 136 32,1 4 8-32,-14-1-64 15,1 4 56-15,0-4 8 0,-3 7 56 16,-2-7-56-16,5 0 0 0,0 0 40 31,0 4 32-31,4-8-64 0,0 5-8 16,0-4 8-16,-4-3 80 15,0 0-88-15,-1-1-56 16,2 2 56 0,-1-2 0-16,0 4 56 15,-1 1-56-15,6-1 8 0,2 3 88 16,2-3-96-16,2-6 0 0,1-4 0 31,4 1 24-31,-3-1 208 0,-6-6-232 16,1 4 72-16,-4-4-8 15,0 0-64-15,0 4 0 0,-8-1 8 16,8 0 0-16,-4 4 88 16,4-1-96-16,-1 1 0 15,-2-1 0-15,-1-2 0 16,-1 3-8-16,-3-4 8 0,-4-3 0 15,0 0-8-15,0 4-72 16,-7-4 80-16,-10-3-64 0,6 3 64 16,-10-3 0-16,2 3-8 31,3 0-40-15,0 4 48-16,4 3 0 0,0 2 0 15,4 4 56-15,0 0-48 16,0 3-8-16,4 0 0 0,0 0 0 15,-3-3-72-15,3 0 72 16,-1-3-224 0,-3 3 104-16,0-4 40 0,-4 1 72 15,4 0-72-15,-3 3-16 16,-2 3 40-16,5 0 32 0,-3 0 24 16,3 0-8-16,-4 0-88 15,0 0-272-15,-8-3 24 31,-4-3 23-31,-4-7 193 16,-4 0-48-16,-4 1 48 0,0 2-8 16,1 4-16-16,3 6-224 15,4 3 264-15,4 4 64 0,4 3 32 16,4-1 24-16,1 4-8 31,-2-1 0-31,-3 1-32 0,1-3 24 16,-6 3-112-16,-6-3 8 0,-9-1 32 15,-4 0 64-15,-4 4-64 0,-4-3 80 16,0 0-72-16,-4 2 16 16,-4-2-88-1,2 2 144 1,-11 5-80-16,1 2 64 0,5-3 8 0,-1 6 8 16,4 0-40-16,0 1 32 0,5 2 8 15,-9 0-64-15,4 1 64 16,-4 0 72-16,5-1-64 31,-5-3-8-31,4 4 0 0,0 2 24 16,-3 1-24-16,-1 0-16 15,4 3 8-15,-8-1 8 16,5 1 0-16,-5 0 0 16,5 0 0-16,-5-1 0 0,0 2 16 31,-4-5-16-31,1 4 0 0,2-3 0 15,-2-1 64-15,3 4-64 16,1 3 0-16,-1-3-24 16,4 0 40-16,5 3-16 0,-1 0 0 0,0 0-24 15,4 3 16-15,-4 6-128 16,-3 4 112-16,-1 0 16 16,-8 3 8-1,0-4 0-15,5 1 8 16,-1 0 0-16,4-4 48 0,5 1-56 15,6 0 0 1,1-4 48-16,-3 3-48 16,-1-2 0-16,-7-1 0 0,-10 0 8 31,-2-3 160-31,4-3-168 16,-2 4 0-16,2-1 88 15,3 3-88-15,0-2 0 0,4 2-16 0,0 0-8 16,5 4 16-1,4-1 8-15,-1 1 0 0,-4-1 0 16,-4 4 80-16,1 0-64 16,-6 0-16-16,-2-4 0 15,-1 0 80-15,1 4-80 0,-5-3-8 16,8-1 8-16,-3 4 0 31,6 0 8-15,-3-4-8-16,5 4 0 0,-5 0 0 15,1-1 0-15,3 4-64 0,-5 3 64 16,2 0 0-16,-1-3 8 16,1 0-8-16,-1 0 8 15,5-4 64 1,7 1-72-16,0 3 0 0,7 0-64 16,6 6-80-16,0 4 136 15,2 2-80-15,2 4 88 16,-1 0-64-16,-1 0 120 0,2-1-56 15,-1-3 0-15,1 2 16 16,-6-5 104 0,6 3-120-16,-6-5 0 0,10-1 40 0,3-7-40 15,8-2 8-15,-3-6 0 16,3 2-8-16,0-6 168 0,-4 4-160 16,-4-4-8-16,-8 0 80 31,-4 3-24-31,-3-2-8 0,-6-2-48 15,-3 5 8 1,-3-4 32-16,-1 0-40 16,5 4 0-16,-1-1-24 0,4 3 16 15,0 1 0-15,1 0 8 0,-2-4 0 32,1 4 48-32,-3-4-48 15,3-3 0-15,4 4 0 0,5-7 8 16,3 0 0-16,-1 0-8 15,6 0-184-15,-5 0 88 0,5 0-16 16,3 0 104-16,-5 0-48 16,1 0 16-1,-3 0 40-15,-5 0 0 0,4 2 0 16,0-2 0 0,-3 4 8-16,-5-1-16 15,-1 0-56-15,-2-3-272 0,-1 3 232 0,5-3 24 16,-5 7 8-1,-4-4 72 1,-4 3 0-16,0 0 0 0,-4 4 0 16,1-1 0-16,7-2 0 15,0 6 0-15,5-7 0 16,-5 0 32-16,4 1-32 0,0-1-8 0,4-6 8 31,9 7 0-31,3-4 24 16,-5-1-24-16,2 2 0 15,-5 2 0-15,-8-3 0 0,-4-3 8 16,4 4-8-16,1-1 0 16,3-3 64-16,1 3-64 0,-5-3-8 15,7 0 0 1,6 0 8-16,7-3 64 0,4-4-64 16,5 4 0-16,2 0-8 15,1 0 8-15,-4 3 0 16,1 0-8-16,-5-4-40 0,0 4 48 15,0-2 0 17,-4-1 8-32,4-1-8 0,-4 1 0 15,4 0 0-15,-4 0 8 16,4-1 8-16,0 1 32 16,9 0-48-16,-1 0 0 0,0 0-24 15,0 0 24-15,-4 3 0 16,0 0 0-16,-12 0 0 15,4 0-8-15,-3 0 8 16,-1 0 0-16,3 3 0 0,1 0 0 16,1 0 0-16,-1 0-8 15,4-3 16-15,1 0 32 0,-5 0-40 47,4 0 0-47,-9 0 24 16,5 0-24-16,-3 0 0 0,-1-6 0 0,8 3 0 15,0 0 56-15,0 3-56 16,0-4-64-16,5 4 64 0,-5 0 8 16,-4 0-8-1,4 0 0 1,0 0 0-16,4 0 48 0,-4 0-48 0,5 0-24 16,-1 0 24-16,4 0 0 15,-5 0 0-15,2 0 0 0,-5 0 16 16,4 0 16-16,-4 0-32 31,0 0-8-31,-4 0 8 16,-3 4 0-16,-1-4 0 0,4 0 0 0,4 0 8 0,4 3 8 15,0-3-16-15,8 3 0 16,4-3 8-16,0 0-8 0,5 0 24 31,-2 0-24-31,5 0 0 16,-8 0 88-16,5 0-88 0,-6 0 0 15,-6 0 0 1,3 0 0-16,-12 0 0 16,3 0 0-16,-6 0 0 0,7 0 168 15,4 0-64 1,0-3-48 0,8 3-56-16,0 0 8 15,0 0 72-15,1 0-80 0,-10 0-8 0,-3 0 8 16,0 0 0-16,-3 0 0 0,-1 6 8 15,0-3-8-15,4 4 120 32,4-1-120-32,4 1 0 15,0-2-8-15,-3-1 0 0,2 5 8 16,-2-2 0-16,-5 3 0 16,-4-1 192-16,4 4-96 15,-8-1 8-15,4-2-8 0,-4 3 80 31,8-1 16-31,1-2-192 16,2 2 16-16,1-2-40 16,9 2 24-16,-2 1-72 0,5 3-136 15,5 0-80-15,3 6-520 0,0 13-792 16,3-3-1361-16,10-10-3672 0</inkml:trace>
  <inkml:trace contextRef="#ctx0" brushRef="#br0" timeOffset="-169535.08">27157 7556 7185 0,'0'-13'2024'15,"4"4"-423"-15,-4-4-361 16,0 4-256-16,0-1 97 0,3 7-65 15,-3-3-144-15,0 2 8 32,0 4-376-32,0 0-160 0,0 0-104 15,0 0-136-15,4 0-56 16,-4 0-48-16,0 0-224 16,0 0 152-16,0 7-304 15,-7 9 64-15,-10 12 272 0,-2 4 40 16,3 13 96-16,0-1-96 31,7 7 8-31,6 0-32 0,3 3 24 16,0-7-616-16,12-9 336 0,11-6-8 15,14-6 240-15,23-14 48 0,27-12 72 16,36-3 336 0,13-26-184-1,12-12-32-15,-5-6 8 0,-7-8-96 16,10 1-32-16,-6 7-72 0,-28 9-128 15,-37 12 128-15,-35 14-80 0,-20 5 80 16,-8 4-8-16,-12 3-624 31,0 3-1456-31,-51 26-313 16,-69 18 537-16,12 1 79 0,-7-7-4248 0</inkml:trace>
  <inkml:trace contextRef="#ctx0" brushRef="#br0" timeOffset="-156856.28">22930 9763 304 0,'0'0'208'0,"0"0"-96"0,0 3 672 16,0 0 592-16,0-3-128 15,0 0-271-15,0 0-17 16,0 0 48-16,0 0-24 15,0 0 16-15,0 0-207 16,0 0-145-16,0 0-152 0,0 0-224 16,0 0-88-16,0 0-104 0,0 0-24 31,0 0 128-15,0 0-88-16,0 0 64 15,0 0 8-15,0 0 24 16,-5 0 32-16,1 0 24 0,0 0-56 15,0 0 104-15,-3 0-192 0,-2 0 0 16,1-3-24 0,0 0 0-16,-3 0 16 15,2 0-96-15,-2-1 56 16,-1 4 24-16,-1-6-72 0,-2 3-16 16,-9-4 0-16,0 1 8 15,-8 0 0-15,0-1 0 0,-4-2 0 16,-3 3 72-1,7-1-72 1,-1 1 0-16,10-1-8 16,-1 1 16-16,4 0-16 0,-3 3 8 15,2-1 0-15,1-2 24 16,-4-1-16-16,5 2-8 16,-6-2 8-1,-3 4-8-15,0-7 40 16,0 7-40-16,-3-6 0 0,3 2 57 15,0 1-49-15,1 3 8 0,-1-3-16 16,4-1 8-16,-1 4 56 16,1-4-64-16,1 1 0 15,3 3 24-15,-8-3-24 16,0-1 0-16,0 4-8 16,-4-3 8-16,-4 2 32 0,5-2-32 15,-1 3-16-15,4 0 16 16,0 0 0-16,0 0-8 0,4-1 8 31,-3 1 0-31,-1 0-8 16,-9 0 8-16,1 0 0 0,-3 0 0 15,-5-1 0 1,0-2 0-16,1 3 0 0,-2-1 0 16,2 1 16-16,3 1-16 0,0-2 0 31,0 1 0-31,4 0 0 15,-3 3 0-15,2-3-8 16,-2-1 8-16,7 1 56 0,-4 0-56 16,4-4 0-16,0 5-8 0,1-2 8 15,-5 1-8 1,-1 0 8-16,-2 0 0 16,-1 0 8-16,-4-1-8 0,0 1 0 15,1 0 0-15,2 3 0 16,2 0-8-16,-5 0 8 0,8 0 0 31,-4 0-8-31,4 0 8 31,8 0 0-31,-3 0 0 0,-1 0 0 16,4 0-8-16,-4 0 8 0,4 0-40 16,-4 0 40-16,4 0 0 0,-8 0 0 15,5 0 0-15,-5 0 8 16,-4 0-56-1,0 0 48-15,-4 0-97 0,0 0 89 16,4-3 0-16,-3-3 8 16,2 2-8-16,2 1 8 0,3 0 0 15,1 0 0-15,3 0 0 16,0-1 0-16,0 2 0 31,4-2 0-15,-4 1 0-16,4 0 0 0,0 3-8 0,-7-3 8 15,-1 3 0-15,-1-4-16 16,-2 1 16-16,3 3 0 0,0-3 0 16,4 0 0-16,1 0 24 31,3 0-24-31,0 3 0 0,0 0 0 16,0-3 0-16,0 3 0 15,-4-4 0-15,0 1 0 0,0-3 40 0,-7 0-40 16,-2-1 0-16,-2-3-8 15,3 4 8 1,-1-3 49 0,14 2-49-16,3 1 0 0,12-1 32 0,4 7-24 15,4-3 72-15,4 3-80 0,0 0 0 16,0 0 0-16,0 0-361 16,0 0-575-16,8-3-272 31,1 0-488-31,10-3-129 0,1-4-535 15,-1 0-969-15</inkml:trace>
  <inkml:trace contextRef="#ctx0" brushRef="#br0" timeOffset="-156292.55">19025 8988 4961 0,'0'0'1880'15,"0"0"-736"-15,0 0-776 0,0 0-64 16,0 0 601 0,-4-3-25-1,-5 3-480-15,-2 0-392 0,-13 3 48 16,-4 6 48-16,-12 4-96 16,1 0 56-16,-10 6-64 15,-3-3 0-15,1 3 0 16,-1 0 0-16,0-6 16 31,12-1 136-31,5-2-24 0,10-3 168 16,10-5-144-16,6 2-144 15,5-1-8-15,-3-3-56 0,7 3-40 16,-4 0 40-16,0 4-104 0,-5-1 152 0,5 3-48 31,-3 1 56-31,-1 2 64 16,4 1-64-16,0 3 0 0,4 0 184 15,0 3-16-15,0 6-160 16,12 1 272-16,3 6 336 0,9 3 40 16,4 0-176-16,0 2-135 15,8-2-25 1,-4 1-112-16,-4-8 64 0,0-3 32 16,-12 1-184-16,-4-7-120 15,-4-3-64-15,-5 3 64 0,2-6 168 16,-5 0-56-16,0-1-24 15,0-6-88 17,0 1 0-32,0-1 152 0,0-3-152 15,0 4-120-15,4 5-888 16,0-6-889-16,0-2-2936 0</inkml:trace>
  <inkml:trace contextRef="#ctx0" brushRef="#br0" timeOffset="-154535.65">20511 5664 5577 0,'0'0'3296'15,"0"0"-551"-15,0 0-1009 0,0 0-391 16,0 0-201-16,0 0-248 0,0-38-488 16,0 38-408-16,0 0-80 0,0 13-272 15,-12 12 152-15,-4 10 192 31,-5 12 8-31,-2 11-8 0,-5 2 8 16,0 7 0-16,-3-1 48 16,6-2-48-1,1-7 8-15,5-6-8 16,3-10 0-16,4-9 8 0,-1-13-8 0,10-6-8 31,3-7 8-31,0-6-176 16,0 0 176-16,0 0 128 0,0-16 216 15,16-28-344-15,16-30-400 16,15-33 72-16,9-8 200 0,0 4-200 16,-16 25-128-16,-9 29 136 31,-14 19 264-31,2 6 56 0,-2 4 8 16,-2-1 72-16,-2 7 216 0,2 3-144 15,-2 9 224-15,-2 1-240 16,6 3-136-16,2 3 56 0,5-1-56 0,4 1 0 31,0 3 64-31,-4 0-64 16,-1 0 72-16,-3 3-72 0,-3 10-200 15,-6 9 104-15,1 7 96 16,-7 12 96-16,-5 10 208 0,0 6-72 16,0 0-56-1,0 7-80 1,0-1-96-16,0-3 144 15,0 1-144-15,0-4 8 16,0-6-8-16,0-10-376 0,0-9-304 16,-5-10-360-16,-7-6-625 15,-12-16-183-15,-4-3-801 0,5-16-2144 16</inkml:trace>
  <inkml:trace contextRef="#ctx0" brushRef="#br0" timeOffset="-154335.83">20415 5867 7153 0,'0'0'2601'0,"0"0"-1345"0,0 0-72 16,0 0-264-16,0 0-272 15,120-22-103-15,-60 16-1 0,11-4 32 16,0 3-344-16,-18 5-232 31,3-5-8-31,-17 4-904 0,-7-7-753 0,-12 1-1551 16,-12-4-4170-16</inkml:trace>
  <inkml:trace contextRef="#ctx0" brushRef="#br0" timeOffset="-153438.24">19360 5727 6809 0,'0'0'2809'31,"0"0"-1081"-31,0 0-736 15,0 0-248-15,0 0-176 0,0 0-568 16,0 0-384-16,-9 29-240 16,-3 6 624-16,-4 16 208 0,1 9 104 15,-6 16-80-15,6-3-56 16,-5 0-48 0,8-3 961-16,-4-16-785 0,4 3-80 15,-1-9-224-15,2-7 48 0,-1-9-48 16,4-6-480-16,0-8-417 0,4-5-327 15,-4-7-624-15,8-9-217 32,0-16 793-32,0-6-1697 0</inkml:trace>
  <inkml:trace contextRef="#ctx0" brushRef="#br0" timeOffset="-153137.52">19471 5620 5265 0,'0'0'1464'0,"0"0"-736"16,0 0 256-16,72-89-176 0,-40 67-231 15,0 2 327-15,11 8 48 16,-3 2-552-16,4 7 16 0,-12 3-336 31,-4 3-80-31,-9 13-416 0,-10 6-280 16,-9 10 600-16,0-1 96 0,-24 11 200 15,-12 2 64-15,-8 1 40 0,-16 2-56 16,-8-5-40-16,5-1 0 16,-5-3-160-1,4-3 56-15,16 0-104 16,9-4-1312-16,22 1-1113 0,13-10-1871 16,4-12 71-16</inkml:trace>
  <inkml:trace contextRef="#ctx0" brushRef="#br0" timeOffset="-152833.96">20546 5289 8553 0,'0'0'2473'0,"0"0"-625"0,0 0-647 15,0 0-457-15,0 0-592 0,0 0-152 16,-91 16-32-16,31 25 32 16,-19 23 312-16,-1 15-304 15,-8 26 48-15,13 6-40 32,23 0 88-32,24-6 248 15,20-10 128-15,8 4-344 0,24-20-40 16,4-16-32-16,4-15-64 15,7-16-832-15,14 6-40 16,38 9-353-16,-12-5-1327 0,-6-17-3793 0</inkml:trace>
  <inkml:trace contextRef="#ctx0" brushRef="#br0" timeOffset="-152154.86">21259 6257 3792 0,'0'0'4097'0,"0"0"-3249"31,0 0-568-31,0 0 601 16,0 0 727-16,0 0-104 0,0 0-488 15,0 0-167 1,-67-88-505-16,67 47-344 16,4-7-8-16,12-12-272 15,12-14 280-15,12-11-120 16,16-17 40-16,7 0 80 15,-3 17 8-15,-20 24 0 16,-12 27 112-16,-4 11-72 0,-9 7 128 16,2 4 112-16,-6 2-96 15,-3 7-192-15,1 3-64 0,-5 0-168 32,11 16-128-32,1 9 96 15,5 7 128-15,-6 9-112 0,2 4 168 0,-6 6 80 16,-7 3 48-16,-4 0 24 15,0-4-72 1,0 4 0-16,-15-3 96 0,2-3-88 31,1-1-8-31,0 1-48 16,0-10-417-16,5 0-631 0,3-6-752 16,-1-10-377-16,1-6-351 15,4-13-1489-15</inkml:trace>
  <inkml:trace contextRef="#ctx0" brushRef="#br0" timeOffset="-151869.96">22028 5562 8065 0,'0'0'3281'16,"0"0"-1329"15,0 0-1087-31,0 0-641 15,0 0-224-15,0 0-152 16,0 0-409-16,0 36 513 0,0 1 48 0,0 8 184 16,-7 6 97-16,-1 3-25 15,-5 3-184-15,2-3 96 16,-1 0-160-16,0 0 144 16,0-7-136-16,5-6-16 15,2-5-696-15,-3-5-665 0,0-9-951 16,1-9-801-16,3-10-1768 0</inkml:trace>
  <inkml:trace contextRef="#ctx0" brushRef="#br0" timeOffset="-151369.1">21961 5670 4785 0,'0'0'1712'15,"0"0"-712"1,0 0-96-16,56-79-128 31,-32 56-55-31,4-2 79 16,4 3-424-16,4 0-328 0,3 6 32 15,9 7-160-15,0 5 80 0,-4 4 0 16,-4 4-80-16,-9 8-96 16,-10 4-128-1,-17 6-296-15,-4 4 216 16,-13 2 384-16,-19 1 240 0,-11 3 120 0,-13-4 40 15,0-3-40-15,0-2-64 16,9-4-96-16,11-7-152 0,12-2 56 31,12-3-104-31,12-2-184 16,0-1-320-16,8 2-512 16,20 4 1016-1,8 2 312-15,11 4-32 0,1 3 32 0,0-3-176 16,-4 7-8-16,-12-1-128 15,-8 6-128 1,-9-2 48-16,-6 5-208 16,-9 4 288-16,0 0 64 15,-17 0 136-15,-7-3 24 16,-11 3 8-16,-1-7-16 0,-7-5 56 16,-6-1-144-16,1-9-40 0,-3-7 96 15,3-3-184 1,-8-3-1048-16,12-9-1753 15,12-10-4344-15</inkml:trace>
  <inkml:trace contextRef="#ctx0" brushRef="#br0" timeOffset="-151030.62">22412 5235 7113 0,'0'0'1848'0,"0"0"-639"15,0 0-425-15,0 0 112 16,0 0-264-16,95 16-224 16,-55 12 160-16,8 11-40 0,-1 11-191 15,1 8-129-15,-8 2-80 0,-4 7-56 16,-12 12 128-1,-13-6-128-15,-11 3 64 16,-7 7 128-16,-25-16-152 16,-12 6-8-16,-12-3-104 0,-3-16-8 15,-9 6-368-15,-36 6-776 16,21-15-1257-16,7-13-1960 0</inkml:trace>
  <inkml:trace contextRef="#ctx0" brushRef="#br0" timeOffset="-149811.99">23181 5759 8809 0,'0'0'2913'0,"0"0"-1625"31,0 0-520-31,0 0 473 0,0 0-113 16,0 0-472-16,0 0-216 0,0-3-384 16,7 3 176-16,5 0-96 0,12 0-48 15,12 0 224-15,12 0-184 0,12 0-64 31,3 0-8-31,1 0-56 16,-8 0-192-16,-9 0-576 0,-15 0-560 31,-12-3-424-31,-20 3-457 0,-7 0-784 16,-14 0-3160-16</inkml:trace>
  <inkml:trace contextRef="#ctx0" brushRef="#br0" timeOffset="-149580.15">23128 5963 824 0,'0'0'2480'0,"0"0"-1304"31,0 0-399-31,0 0 919 0,0 0 184 16,0 0 369-16,0 0 103 15,100 9-351-15,-44-6-809 0,11-3-520 16,6 0-304-16,-2 0-216 0,-7 0-152 15,-8 0-384 1,0-3-1096-16,-17-6-1097 16,-11-1-2888-16</inkml:trace>
  <inkml:trace contextRef="#ctx0" brushRef="#br0" timeOffset="-148408.1">24507 5420 8313 0,'0'0'2137'16,"0"0"-529"0,0 0-128-16,0 0 145 0,0 0-465 15,0 0-568-15,0-29-592 16,0 29-264-16,0 12-136 0,-4 11 16 16,-4 15 384-16,0 13 24 0,-4 6 48 31,-4 3 24-31,8 0-96 0,-3-6 0 15,2 0 56-15,1-3-48 16,4-3-8-16,-3-7 64 16,3 0 40-16,-5-6-104 0,5-9-792 15,0-4-512-15,1-6-161 16,-5-16-871-16,3 0-377 16,1-3-368-16</inkml:trace>
  <inkml:trace contextRef="#ctx0" brushRef="#br0" timeOffset="-148044.85">24551 5327 1792 0,'0'0'3953'0,"0"0"-2665"0,0 0-224 15,48-79-440-15,-33 60 449 0,6 3 127 31,3 3-304-31,4 4-280 16,-1 6-368-16,9 3-248 0,-4 0-8 16,0 6-152-16,0 16-200 15,-4 7 24-15,-9 9-120 0,-10 3 144 16,-5 3 312-16,-4-2 136 16,0-4 152-1,-13 0-160-15,-15-3-32 0,-8-6 64 16,-7-1-64-1,-9-3 64-15,-8-2 16 16,4-4 8-16,1 0-184 0,11-3-832 16,12 0-1128-16,17-7-937 31,10-3-2336-31</inkml:trace>
  <inkml:trace contextRef="#ctx0" brushRef="#br0" timeOffset="-147706.39">25615 5220 6409 0,'0'0'2136'0,"0"0"-695"15,0 0-305-15,0 0 96 31,0 0-160-31,0 0-576 0,0 0-496 16,0 0-544-16,-64 12 544 0,16 20 112 16,-12 9 216-16,0 7-176 15,4 2-47-15,9 4 135 0,11 4-160 0,12-5 0 32,8 8 0-32,16-4-8 15,5 3 200-15,18-2-120 0,21-8-64 16,4-2 152-16,11-7-240 15,1-6-272-15,8-9-1041 0,-12-14-3776 16,-17-12 416-16</inkml:trace>
  <inkml:trace contextRef="#ctx0" brushRef="#br0" timeOffset="-146588.42">25933 5356 6513 0,'0'0'2824'31,"0"0"-831"-31,0 0-817 16,0 0-176-16,0 0-319 16,0 0-681-16,0 0-161 0,-4 16-447 15,-16 12 416-15,-3 10 192 0,-10 13 48 0,1 3 96 16,-3 3-88-1,3 0-56 1,0-3 8-16,4-2-8 16,9-5 112-16,-2-9-112 0,10-9 0 15,2-7-8-15,5-6-48 16,0-10-216-16,4-3 248 16,0-3 24-16,0-3 528 31,0-16 185-31,8-13-513 15,9-12-192-15,3-7 0 0,3-22-8 16,13-13-128-16,12-12-48 16,0 6-144-16,-8 19-305 0,-8 25 273 15,-12 20 352-15,3-1 112 16,-3 4 264-16,-8 5 8 16,0 11 401-16,-8 6-9 15,0 3-464-15,-4 0-312 0,4 0-304 16,0 9-248-16,8 7 72 15,0 10 376-15,8 9 104 0,-4-1 224 32,0 8-168-17,-4 2 24-15,-5 4-72 16,2-4 48-16,-5 4 40 0,-4 0-96 16,0-1 0-16,0-2 152 15,0-1-152-15,0-6 0 16,0-6-376-16,0-3-353 15,0-10-319-15,0-4-576 16,0-15-248-16,-4 0-881 0,-8-3-552 0</inkml:trace>
  <inkml:trace contextRef="#ctx0" brushRef="#br0" timeOffset="-146341.16">25742 5594 6585 0,'0'0'2376'0,"0"0"-1607"0,0 0-281 31,0 0 672-31,0 0-48 16,100 6 473 0,-41-6-297-16,9 3-736 0,0-3-224 15,-20 0-256-15,4 0-72 16,-13-5-480-16,-11-5-848 15,-12-10-353-15,-7 2-919 16,-9 2-3786-16</inkml:trace>
  <inkml:trace contextRef="#ctx0" brushRef="#br0" timeOffset="-145918.6">26706 5105 1096 0,'0'0'3256'16,"0"0"-1359"-16,0 0-537 15,0 0 344-15,0 0 209 0,0 0-297 16,28-67-768-16,-28 67-848 15,0 7-352-15,0 12-272 0,-8 16 624 16,-8 9 0-16,4 10 456 16,-4 3-40-1,4 3-192-15,1 4 65 16,-2 3 39-16,9-7-104 0,-7 3 48 0,7 1 56 16,-5-4-224-16,2-2 16 15,3-1-112-15,-4-10-8 0,4-5 8 31,-1-4-8-31,2-6 120 16,-1-1-120-16,0-2 0 0,0-4-392 16,0 1-592-16,0-1-545 15,4-3-1743-15,0-6 775 0,0-10-2832 16</inkml:trace>
  <inkml:trace contextRef="#ctx0" brushRef="#br0" timeOffset="-145570.92">27041 5429 7193 0,'0'0'2721'0,"0"0"-785"0,0 0-672 16,0 0-103-16,0 0-529 15,0 0-632 17,8-9-88-32,-8 21-280 15,0 13 88-15,0 10 272 0,0 10 8 16,0 6 168-16,-4 0 248 16,-4 2-224-16,8-5-192 15,-8 0 0-15,8-1 88 0,-3-5-80 16,-2 2-8-1,-3-6 24-15,4-6-24 0,-4-7-432 16,5-2-417-16,-10-11-639 0,5-2-512 16,-3-14-369-16,-2-11-151 15,9-7-2880-15</inkml:trace>
  <inkml:trace contextRef="#ctx0" brushRef="#br0" timeOffset="-145054.18">27073 5464 5337 0,'0'0'1512'0,"0"0"-480"16,0 0 64 0,20-86-135-16,-16 64 223 15,4 6 120-15,-1-3-456 32,6 3-848-32,2 3-72 0,6 4 72 15,7-1 0-15,7 1 0 16,9 9-64-16,4 0 48 0,-5 0 16 15,-2 0 0 1,-13 9-96-16,-13 1-168 16,-11 3-528-16,-4 2 24 15,-8 5 768-15,-16 2 208 0,-7 3 56 0,-13-3-8 16,-4 1-56-16,1-1 112 0,2-6-160 31,9-3-48-31,9-1-64 16,6-2-40-16,17-1-328 15,4 1-680-15,0 2-200 0,21 1 1208 16,10 0 16 0,9 6 352-16,8 0-120 15,0-3-64-15,-8 0-48 16,-12-4-136-16,-5 4-56 16,-10-3-48-16,-6 0-256 15,-7-1-80-15,0 4 360 16,-7 3 80-16,-13 0 272 0,-8 4-16 15,-8-4-24-15,-4-4 296 0,-4 1-208 32,0-3 32-32,1-7-352 0,-9-6-304 15,16 0-2297-15,4 0-4752 16</inkml:trace>
  <inkml:trace contextRef="#ctx0" brushRef="#br0" timeOffset="-144653.09">27730 4861 6185 0,'0'0'1976'0,"0"0"-647"16,0 0-281-1,0 0-376-15,0 0-592 0,0 0-80 16,0 0 0-16,72 82 688 16,-40-31 32-16,4 9-224 0,3 4-40 15,-3 3-80-15,1 9-79 16,-10 9-169-16,-15 14-120 15,-12 6 80 1,-7-26-80 0,-18-16 0-16,-3-24 88 15,0-4-96-15,-11 3 40 0,-5 9-40 16,-8 1-761-16,-4 6-591 16,12-16-1320-16,16-13-2930 0</inkml:trace>
  <inkml:trace contextRef="#ctx0" brushRef="#br0" timeOffset="-143835.52">28352 5686 4793 0,'0'0'2680'0,"0"0"-1536"15,0 0-295-15,0 0 111 16,0 0 296 0,0-16-608-16,0 16-464 15,0 0-184 1,0 0-184-16,0 0 104 16,0 0 16-16,0 0-16 15,0 0 80-15,0 0 72 0,0 0 56 0,0 0 56 16,0-6 40-16,0-1-224 15,-5-2-24 1,2 3-128-16,-9-1 152 16,4 4-128-16,0 3-56 15,-4 0-248-15,4 3 24 0,1 7 104 16,-2 2-56-16,5-2-56 16,0 0 208-16,4-4 200 31,0-3 8-31,0-3 296 15,4 0 128-15,4 0 456 0,4 0-32 16,-4-9-520-16,4 2 88 0,-8-6-160 16,0 7-192-16,-4 0-64 15,0 3 208-15,0 3-208 32,0 0-120-32,0 0-400 0,0 0-376 0,0 6 320 15,0 3 48-15,0-5-232 16,0-1 56-16,0-3 335 0,-4 0 321 15,4 0-232-15,0-7-792 0,0-5-4289 16</inkml:trace>
  <inkml:trace contextRef="#ctx0" brushRef="#br0" timeOffset="-143465.68">28894 5210 8193 0,'0'0'2505'0,"0"0"-1817"15,0 0-688-15,0 0-464 0,0 0-136 0,0 0 600 16,-32 76 232-16,16-35 24 16,4 10 80-1,0 9-104-15,4 1 8 16,4 6 120-16,0-1-136 0,4 1-72 16,0-3-112-16,-4-5-24 15,0-7 64 1,0-5-80-16,0-2-144 15,-3-7-1048-15,-10-7-1057 32,2-12 513-32,2-9-2353 0</inkml:trace>
  <inkml:trace contextRef="#ctx0" brushRef="#br0" timeOffset="-143111.56">29093 5111 6385 0,'0'0'1640'0,"0"0"-368"15,0 0-263 1,0 0-233 0,0 0-168-16,0 0-584 15,0 0 80-15,0 0-208 0,68-38-96 16,-40 57 152-16,7 3-40 15,-7 4-8-15,4 0 96 0,-16-1-240 16,-4 4-160-16,-12-1-176 31,-12 3 216-31,-20-1 360 0,-19-2 208 16,-9-3 32-16,-12 1 224 0,0-7-216 16,5 3-96-16,7-6-72 0,12 3-80 15,12 0-240 1,24 3-1457-1,8-6-879-15,4-6-2185 0</inkml:trace>
  <inkml:trace contextRef="#ctx0" brushRef="#br0" timeOffset="-142779.58">29885 5121 7345 0,'0'0'1712'0,"0"0"-663"16,0 0-601-16,0 0-328 31,0 0-120-31,0 0 0 0,0 0 8 16,-111 67 272-16,67-29 128 0,5 9-48 15,-1 1-224-15,8 9-32 0,8-3 64 16,8 6-160-16,4-6 88 15,8 3-88 1,4-6 88 0,0 0 64-16,16-6-152 0,8-1-8 15,4-3-680 1,7-9 272-16,6-7-40 0,19-21-200 16,-9-4-1313-16,-12-7-3592 0</inkml:trace>
  <inkml:trace contextRef="#ctx0" brushRef="#br0" timeOffset="-142463.21">30216 5264 7921 0,'0'0'2393'0,"0"0"-1065"16,0 0-808-16,0 0-520 15,0 0-352 1,0 0 352-16,-28 67 192 0,13-30 128 16,2 8-48-1,2-4-96 1,-1 7 56-16,4 0 32 0,0 0-160 16,0-1-96-16,4 0 144 15,0-5-144-15,0-1 72 16,4-6-80-16,0 0 0 0,0-6-176 0,4-7-432 31,4-3-512-31,8-7-144 0,0-5-553 16,-8-7-879-16</inkml:trace>
  <inkml:trace contextRef="#ctx0" brushRef="#br0" timeOffset="-141830.47">30160 5248 2528 0,'0'0'1160'0,"0"0"81"15,0 0-425-15,0 0 120 16,17-86-184-16,-6 74-344 15,6-1-88-15,-2 7-80 0,6 2-96 0,-1 1 112 32,3 3-120-32,9 0-80 0,0 7 128 15,4 5-112-15,0 7-16 16,0 4 41-16,-8-1-65 16,-13 0-32-16,-6 3-401 0,-9-2 49 15,-24 2 352-15,-12-6 96 31,-12 3 152-31,-12-3 48 16,-4-3 33-16,1-3-17 0,3-1-152 16,12 1-144-16,12-3 112 15,16-4-128-15,8 0-184 0,12-2-368 16,9-1 159-16,19 0 393 31,7 0 0-31,13 0 104 0,4 0-104 16,-5 4 8-16,-3-4 80 0,-4 7-72 15,-12-1 385-15,-4 4 15 16,-5 3-168-16,-10 3-248 0,-1 3 80 16,-4 3-32-1,-4 4-48-15,0 3 40 16,0-4-32-16,-12 4-16 0,-8 0-56 16,-4-3 64-16,-12-4 168 15,-8-3 128-15,-4-3 0 0,1-6-64 16,-5-4-72-16,0-9-160 31,1 0-512-31,14 0-1321 0,14-3-2775 0</inkml:trace>
  <inkml:trace contextRef="#ctx0" brushRef="#br0" timeOffset="-141429.47">30822 4962 4961 0,'0'0'1912'0,"0"0"-1128"31,0 0-304-31,0 0-40 0,0 0 56 16,0 0 153-16,79 102 71 16,-47-55-232-16,-4 4-112 0,-4 3-104 15,-3 7 72-15,3 12-152 0,-13-7-88 16,-3 4 104-1,-8 12-152-15,-19 1-48 0,-33 19 96 16,-25 2-104-16,-18-11 128 16,-8-14-128-16,-5-22-976 15,25-15-536-15,10-17-1753 0</inkml:trace>
  <inkml:trace contextRef="#ctx0" brushRef="#br0" timeOffset="-133845.93">25718 9575 2480 0,'0'0'1216'0,"0"-3"-872"0,0 3-272 16,0-3 200 15,0 3-40-31,8 0-55 16,-8-3 63-16,4 3-16 0,-4-3 400 15,0 3 288-15,0 0-288 16,0 0 0-16,0 0-280 0,0 0 328 15,0 0-159-15,0 0-193 16,0 0-136 0,0 0-64-16,0 0-40 0,0 0 208 15,0 0 24-15,0 0 96 0,0 0 48 16,0 0-8-16,0 0-24 16,0 0-144-16,0 0-168 0,0 0 112 31,0 0-168-31,0 0 40 15,0 0-96-15,0 0-48 0,0 0-80 16,0 0-64-16,0 0 192 16,0 0 32-16,0 0-24 0,0 0-8 0,0 0 0 15,0 0 0 1,0 3 128 15,0 6-128-31,0-2 0 0,-4 5 80 0,0 1-80 16,4 3 104-16,-4 3 24 15,4 3-32-15,0 1 104 0,0 2-88 16,0-3-40-16,0 1 121 31,0-1-185-31,0 0 72 16,0-6-72-16,0 0 56 0,0-3 56 0,4-4-120 16,-4-3-8-16,4-3 8 15,-4-3 0-15,0 0 152 0,0 0 136 0,0 0 64 31,0 0 176-31,4 0-160 16,1 0-80-16,-2 0-80 16,9 0-24-1,4-6 120-15,12-3-176 16,8-7-120-16,32-10 88 0,35-12-96 16,44-22-240-16,25-10 32 15,7-12-592 1,-11 2 416-16,-41 10-88 15,-28 16 472-15,-35 19 296 0,-23 20 264 16,-22 5-160-16,1 3-168 0,-8 1 16 0,0 3 128 16,-8 0-88-16,-4 3-192 31,0 0-96-31,0 0-160 16,0 0 160-16,0 0-168 0,0 0-176 15,0 0-40-15,-4 0-120 16,0 0-272-16,-8 0-144 0,-20 6-633 0,0 4-903 15,0-7-2305-15</inkml:trace>
  <inkml:trace contextRef="#ctx0" brushRef="#br0" timeOffset="-132959.18">28416 9175 10098 0,'0'0'2216'16,"0"0"-736"-16,0 0-895 15,0 0-73-15,0 0-112 16,0 0-24-1,0-12-96-15,0 31-200 16,0 9 400-16,0 13 160 0,0 11-112 16,0 8 32-1,0 0-352-15,0 0-120 16,4-3-32-16,0-5 16 0,-4-8-64 31,0 1 0-31,0-4-8 16,0-6 0-16,0-4-472 0,-4 1-320 15,-9-6-200-15,2-8-424 16,-10 1-417-16,-7-9-679 0,5-4-441 0,3-6-2192 16</inkml:trace>
  <inkml:trace contextRef="#ctx0" brushRef="#br0" timeOffset="-132643.3">28551 9061 7377 0,'0'0'1280'0,"0"0"9"15,0 0-841-15,0 0-24 0,0 0-88 16,99-54 216-16,-67 54-48 16,5 16-288-16,6 6-24 0,-3 10-104 15,0 6-88 1,-13 0-152-16,-6 3-32 15,-21 1-216-15,0-4 392 0,-24-6 0 16,-16 0 8-16,-24-4 168 16,-20-6-80-16,-23 0 136 15,7-9-72-15,17 0-96 0,31-7-24 16,20 1-32-16,-4 8-824 16,12 2-1208-16,13-5-2625 15</inkml:trace>
  <inkml:trace contextRef="#ctx0" brushRef="#br0" timeOffset="-132326.66">29384 9169 9858 0,'0'0'2040'0,"0"0"-864"16,0 0-416-16,0 0 593 15,0 0-113-15,0 0-400 16,0 0-392-16,0 0-448 0,-16-48-24 16,-12 67-208-16,0 13 232 15,-7 10 152-15,7 12-96 32,3 6 88-32,9 4-16 0,12 2-8 15,4 1 0-15,13-10-112 16,6-6 40-16,13-13-96 15,0-6-8-15,0-10-256 0,4-16-664 16,-4-6-584-16,0-32-473 16,-4-6-2040-16,-13-6-2088 0</inkml:trace>
  <inkml:trace contextRef="#ctx0" brushRef="#br0" timeOffset="-132025.65">29603 9166 4256 0,'0'0'2521'0,"0"0"-185"16,0 0-39-16,0 0-209 15,0 0-495-15,0 0-425 0,0 0-592 32,4-13-576-32,-4 26-40 15,-4 13 40-15,-4 11 112 0,4 14 264 31,-4 7-136-31,4 2-120 16,0-3-80-16,4-3-32 0,0-10 120 0,0-9-128 16,0-3 0-16,0-10-192 15,0-3-552-15,0-6-496 0,-4-13-1041 0,0 0-1623 32,-8-6 1127-32</inkml:trace>
  <inkml:trace contextRef="#ctx0" brushRef="#br0" timeOffset="-131578.42">29579 9153 5569 0,'0'0'1488'0,"0"0"-776"16,0 0-200-16,0 0 312 16,96-32 505-16,-64 32-689 0,4 0-352 15,3 0-88-15,1 10-200 16,-5 6 0 15,-7 0-8-31,-3-4-224 16,-18 5 216-16,-2-8-96 15,-5 0-112-15,-16-2 224 0,-16-1 88 0,-8-3 536 16,-4 0 88-16,4-3-344 16,9 0-136-16,6 4-136 15,14-1-96-15,11 3-208 16,0 10 56-16,0 3-152 15,19 10 224-15,9 9 80 0,4 3 48 16,0 0-48-16,0 1-16 16,-8-7-32-16,0-4 24 0,-13-5 16 31,-2-1 0-15,-5-3-72-16,-4-3 80 0,-8 1 48 15,-12-2 80-15,-12-5 200 16,-7-3-200-16,-6-7 8 0,2-3 40 15,-5 0-176-15,-5-22-560 16,14 3-1856 0,15-7-3754-16</inkml:trace>
  <inkml:trace contextRef="#ctx0" brushRef="#br0" timeOffset="-131224.39">30097 8953 6001 0,'0'0'2648'0,"0"0"-679"15,0 0-689-15,0 0-16 31,0 0-303-31,0 0-225 0,0 0-360 0,67 32-200 0,-39 0 56 16,9 6 40-16,-5 10-120 16,0 6 8-1,-9 6-64 1,-3-3-8-16,-12 3-24 0,-8-6-64 16,-8-6-24-16,-24-3-48 15,-7-8 48-15,-17-8-144 0,-4-4-560 16,-20 4-937-16,16-10-1375 0,17-6-2577 0</inkml:trace>
  <inkml:trace contextRef="#ctx0" brushRef="#br0" timeOffset="-130719.4">30595 9128 6833 0,'0'0'2368'15,"0"0"-847"-15,0 0-385 0,0 0 120 32,0 0-223-32,0 0-425 15,0 0-608-15,4-7-16 16,8 17 16-16,8 6 296 16,7 6-88-16,10 3-8 0,-5 1-128 15,0-1-64-15,-1-2 144 16,-6-5-152-1,-6-1 48-15,-7-8-40 16,-4-3-8-16,-4-3 40 16,-4 1-40-16,0-4 0 0,0 0-8 0,0 3-192 15,0 0-104-15,-8 6 224 16,-4 4 80-16,-4 6 176 16,-12 7-96-1,-3-1 16 1,-9 3 88-16,-1-2-184 15,2 3-96-15,-1-7-720 0,-4 7-785 16,16-7-943-16,12-7-2689 0</inkml:trace>
  <inkml:trace contextRef="#ctx0" brushRef="#br0" timeOffset="-130002.83">31380 9293 6385 0,'0'0'1968'0,"0"0"-943"0,0 0-81 16,0 0 632-16,0 0 144 16,4-19-463-16,-4 19-617 0,0 0-320 31,0 0-320-31,0 0-56 15,-4 6-192 1,-12 7-200-16,-4 9 448 0,-4 7-8 16,4 2-144-16,4 4 80 15,4 4 48-15,4-2 24 0,8-1-128 16,0-5-104-16,4-5 16 16,12-4 64-1,9-9 152-15,10-4 96 0,1-9 24 16,7 0 88-16,2-9 96 15,-6-17 152-15,5-5 48 0,-4-8-200 16,-4-8-240-16,-12-1 128 16,-5 4 160-16,-6-1 24 15,-9 10-216-15,-4 7 16 16,-17-1-176-16,-11 10-72 0,-27 3-88 16,-32 13-80-16,-25 3-1024 15,12 3-1657-15,16 13-3344 0</inkml:trace>
  <inkml:trace contextRef="#ctx0" brushRef="#br0" timeOffset="-129017.24">27989 9998 472 0,'0'0'4152'0,"0"0"-2663"16,0 0-953-16,0 0 536 15,0 0 745-15,84 16 343 0,-44-13-728 16,12 3-183-16,-1 0-209 15,9 1-200-15,4-1-224 16,3 1-368 0,13 2-128-16,20 4 32 0,19-3-144 15,5-1 40-15,-1-3-32 0,-11-3-8 16,-8-3 128-16,-1 4-136 16,5-4-40-16,-1 0 40 0,9 0 8 46,7 0 0-46,5 0-8 0,8 0-72 16,-1-7-56-16,5 1 16 16,-1 3-96-16,-7-1 200 15,-10 2-48-15,-2 2 48 0,-8 0 0 16,0 0 8-16,3 2 56 16,8 5-8-16,5 2 0 15,-4-5 80-15,-1 2-120 0,-4-6 72 16,-3 0-80-16,-17 0-24 15,-15 0 16-15,-16 0-40 0,-16 0 48 16,-9 3 8-16,9-3 0 31,8 3-8-31,-4-3 32 0,-12 3-16 0,-16-3 88 16,-16 0-104-16,-12 0-464 31,-64-19-1552-31,-4-3-2153 0,-11-3-3121 0</inkml:trace>
  <inkml:trace contextRef="#ctx0" brushRef="#br0" timeOffset="-128030.73">28678 9077 696 0,'0'0'2224'0,"0"0"-239"0,0 0-745 15,0 0-176-15,0 0 0 16,0 0-232-16,0 0-119 16,0 0-97-16,0 0 0 0,0-3 176 15,0 3-120-15,0 0-336 32,0 0-184-32,-3-3-136 0,-1 3-8 0,-4-3 40 0,-5-1-40 15,-2 4-8-15,-5-3 0 16,-4 0-8-16,-4 0 8 15,1 3-48-15,-5 0 48 0,4 0 0 32,4 0-72-32,3 3 72 15,6 3-128 1,6 4 16-16,2 2 40 16,7 14-616-16,0-4-1040 0,0-3-1305 15</inkml:trace>
  <inkml:trace contextRef="#ctx0" brushRef="#br0" timeOffset="-110251.42">12442 8903 96 0,'-187'37'368'0,"16"-2"-360"15,19-9-8-15,13-4-64 16,40-3-40-16,26-10-199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1:00:22.1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4733 7569 2000 0,'0'0'1824'0,"0"0"-935"31,0 0-417-31,0 0 0 16,0 0 152-16,0 0-72 15,0 0-96-15,0 0-112 0,0 0-64 16,0 0 16-16,0 0-88 0,0 0-32 16,0 0-48-16,0 0-128 15,0 0 8-15,0 0-8 16,0 0-56-16,0 0 56 16,0 0 0-16,0 0 72 15,0 0-64-15,0 0 8 0,0 0-8 31,0 3 0-31,12-3 152 0,-5 3 104 32,10 0 41-32,-2 1-97 15,6-1 0-15,-1 0 0 0,-1-3 48 16,9 3-128-16,-4 1 0 0,4-2 64 16,0 2 8-16,0-1-72 15,4-3-72-15,-4 0-48 16,-5 3 72-16,1-3-72 15,0 0 40-15,-3 0 56 16,-2 0 56-16,5 0 72 0,4 0-56 16,0 0 80-16,4 0 48 15,0 0-248-15,0 0 0 0,-1 0-48 16,5 0 56 0,4 0-8-16,-4 0-8 15,-4 0 40-15,4-3 16 0,-4 3-40 16,-4 0-56-16,-4 0 8 0,-1 0-16 15,1 0 72-15,0 0-72 16,0 0 0 15,4 0 0-31,-1 0 8 0,5 0-8 16,9 0 8-16,-2 0 40 16,6 0 80-16,-2 0-72 0,0 0-48 15,6 0 80-15,-2 0 24 16,1 0 8-16,0 0-88 15,0 0-16 1,-4 0 24-16,3 0-24 0,2 0 56 16,2 0 33-16,-3-3 23 0,-1-1-32 15,2 2-16-15,-1-2-72 16,-5 1 136-16,1 3-136 0,-8 0 40 31,4 0-40-31,-8-3-8 16,3 3 104-16,1-3-96 15,0 3 8-15,4-4 88 16,8 4-96-16,-4-3 48 0,3 3-48 16,2 0-8-16,-2 0 0 15,-7 0 8 1,4 0-8-16,-9-3 56 16,1 3-56-16,0 0 0 15,1 0 0-15,6-3 0 0,-4 3 48 0,10-4-48 16,7 2 8-16,0-1 16 15,4-1-16-15,-6 1 56 16,2 3-64 0,-3-3 8-16,-2 3-8 0,-11 0 0 15,0 0 0-15,-8 0 8 16,-1 0 0 0,1 0 0-16,4-3-8 15,5 3 8-15,2-4 24 0,5 1-32 31,3 0 0-31,5 0 0 16,-4 3 0-16,0 0 0 16,0 0-8-16,-4 0 0 0,-1 0 8 15,-2 0 0-15,-2 0-8 0,0 0 8 0,9 0 0 16,1 0 48 0,22 3-48-16,13 0-8 15,20-3 8-15,-9 3 8 16,-20 1 0-16,-19-1 40 0,-19 0-48 15,10 0 72-15,5 4-24 16,3-5-40-16,1 2 72 0,-8-1-72 16,8 0 88-1,-4-3-16-15,3 0-72 16,6 0 112-16,-2 0-104 0,5 0-8 16,-1 0 56-16,-3 0 16 0,-4 0-24 15,-4 3-56-15,-4-3 8 47,-5 0 88-47,-2 4-96 0,-2-1 8 16,-3-3 8-16,4 3-8 15,3-3 72-15,5 3-32 0,1 1-40 16,2-2 96-16,0 2-104 16,-6-1 8-16,-2-3 48 15,-6 0-40-15,-2 0 40 16,-7 3-48-16,4-3-8 0,-8 0 80 15,3 3-72-15,1-3 40 0,-4 0-32 16,4 0 40-16,4 0 48 16,3 0-104-16,6 0 0 31,2 0 72-15,1 0-72-16,4 0 0 0,-4 0 0 15,0 0-8-15,-5 0 8 16,-3 0 0-16,4 0 0 0,-4 0 0 15,4 3 16-15,0-3-16 0,4 0 0 32,-1 0 8-32,5 4 48 15,-1-4-56-15,9 3 0 0,-4 0-8 16,-4 0 0-16,0 0-16 0,-8-3 16 16,-1 3 16-16,-6-3 56 15,2 4-64-15,-7-4 8 16,0 0-8-1,-8 0 0-15,0 0 48 0,0 0-40 16,0 0-8 0,8-7 80-16,-1 4-80 15,9-6 0-15,0 5-8 0,4-2 8 16,4 3 0-16,-1 0-8 31,2-1-40-31,-6 2 48 0,5 2-8 16,-4 0 8-16,0-4 8 15,0 4-8-15,0 0 8 0,3 0-8 0,1 0 8 16,0 0-8-16,0 0 8 16,3 0-8-1,1 0 0-15,0 0 0 16,-4 0 0-16,-4 0 0 0,-1 0 0 16,-3 0 0-16,4 0 0 15,4 0 0-15,0 0 0 0,4 0 0 16,-1 0 40-16,1 0-40 31,-4 0-8-31,-4 0 8 0,-1-3 0 0,-2 3-8 16,-6 0 8-16,5 0 0 15,-4 0 32-15,-1 0-32 0,2 0 0 16,-1-3-8 0,3 3 8-16,-3 0 0 31,8 0 0-31,-4 0-40 0,0 0 40 15,0 0 0-15,0 0 0 16,-1 0 0-16,1 3 0 0,-4-3 8 16,0 3-8-16,0 1 0 15,0-4 8-15,-5 2-8 16,5-2 8-16,1 4 0 16,-2-1-8-16,5-3 8 0,3 3-8 15,2 0 0-15,-6-3-8 16,1 0 8-16,-3 3 0 0,-2-3 0 15,1 0 8-15,0 0 40 47,-4 0-48-47,3 0-40 0,-3 0 40 16,4 0 0-16,0 4 0 0,-4-4 0 16,4 0 0-16,-4 0 0 0,0 0 8 15,-4 0-8-15,0 0 0 16,0 0-8-1,3 0 8-15,1 0 0 0,0 0 8 16,0 0-24-16,0 0 8 16,4 0 0-16,-5 0 0 0,5 0 0 15,-4 6 0-15,0-3 8 16,0 0-24-16,-4 0 16 31,0 1 8-31,0 2-48 0,3-3 48 0,5 0 8 0,4 3 0 16,0-6 0-1,7 7-8-15,2-4 8 0,3-3-8 0,-1 7 0 16,-3-4 0-16,3 0-8 31,-6-3 0-31,-2 3 8 0,1 0-48 32,-4-3 48-32,0 3 8 15,4-3-8-15,-1 3 8 0,6 1-8 0,-2-1 16 16,1 0-16-16,3 0 48 15,1 1-48 1,-3-2 0 0,-2 5 8-16,-3-4-8 0,-4 0 0 15,-8 1 40-15,-4-1-40 0,-8 0 0 16,-5-3 0-16,-7 3 0 0,1-3 0 16,-1 0 0-16,3 0 0 31,6 3-8-31,-2 0 8 0,5 0 0 15,0-3-8-15,0 0-40 16,0 4 32-16,0-1-48 16,0 0-48-16,0-3 40 15,-9 3-232 1,-3-3-64-16,-3 4-352 16,-5-4-849-16,-16 3-2359 15,-5-3-1706-15</inkml:trace>
  <inkml:trace contextRef="#ctx0" brushRef="#br0" timeOffset="3924.05">20969 7588 3144 0,'0'0'3129'15,"0"0"-1937"-15,0 0-880 16,0 0-184-16,0 0 440 0,4 0 240 16,4 0-263-16,0-3-185 31,0-4-80-31,0 4-8 15,-1 0-40-15,6 0-56 0,2 3-96 0,2 0-16 0,6-4 24 16,5 4-16-16,4 0 8 16,8 0 120-16,8 0-16 0,-4 0-8 31,7 0 32-31,-6 0 16 16,2 0 8-16,1 0-80 15,-1 0-72 1,2 0 72-16,-6 0-96 0,5 0 16 15,-4 0 40-15,4 0-8 0,0 0 64 16,3 0-16 0,1 0-48-1,4 0 73-15,4 0-177 16,0 0 80-16,-5 0-24 0,5 4-48 16,-4-4 0-16,-4 3 40 0,0-3-40 0,-1 0 72 15,-6 0-16-15,6 0-56 31,-7 0 120-31,3 0-24 16,-2 0-32-16,2 0-64 0,1 0 0 16,3 0-8-16,1-3 0 15,1 3 0-15,3 0 8 16,-5 0-8-16,-3 0 112 0,4 0-112 31,-5 0 16-31,2 0 96 16,-2 0-112-16,-3 0 0 15,0 0-8-15,-5 0 8 0,6 0 40 16,-6 0-40-16,1 0-8 0,0 0 8 16,0 0 8-16,3 0 0 15,-2 0-8 1,2 0 0-16,2 0 0 16,-2 0 0-16,0 3 8 0,2-3 32 15,-6 3-40-15,1-3 0 16,-3 0 0-16,-2 0 0 0,-3 0 16 15,0 0-16 1,-4 0 24-16,4 0-16 16,-4 0 8-16,4 0 24 0,3 0-40 15,-3 0-8-15,4-3 8 16,-1 3-48-16,1 0 48 0,-4 0-56 16,0 0 56-16,-4 0-16 31,-4 0 8-31,4 6 0 15,-4-2 0-15,4-1-40 16,0 0 48-16,0 4 0 0,4-1 16 16,4 0 8-16,-1 4-24 0,1-4-8 15,4 0 8-15,-5 4-8 32,-2-4 8-32,-1 3 0 0,0-5 0 15,0 2 8-15,-4-3-8 0,-1 4 8 16,1-4-8-16,-1 0 8 15,5 0 8-15,-4 0-16 0,4-3 8 16,4 3 48 0,-4 1-56-16,4-4 8 31,0 0 8-31,0 0-16 0,-1 0 8 16,1 3 0-16,5-3 0 15,-6 0 32-15,1 0-40 0,0 0 0 16,-4 0 8-16,-1 0-8 31,5 0 0-31,-4 0-8 0,4 0 8 16,0-3 40-16,4 3-40 0,0-4-8 0,-5 1 8 15,2 3 0-15,2-3 0 16,-7 0 0-16,0 3-16 0,0-3 8 31,0 3 8-31,3 0 0 16,-3 0-8-16,0 0 8 0,4 0 32 15,4 0-32 1,-4 0-8-16,4 0 8 16,-1 0-48-16,-2 0 8 15,2 0 40-15,1 0 0 16,-8 0 96 0,4 0-96-16,-8 0 8 0,3 0-8 15,-3 0 8-15,4 0 0 0,0 0-8 16,0 0 0-16,5 0 0 15,-2 0 0-15,1-3 8 0,3 0-8 32,-3-1 0-32,0 1 0 15,-8 0 0-15,-4-4 0 0,0 7 0 16,-8-2 8-16,4-2 8 0,-4 1-8 16,0 3-8-16,4-3 8 0,-1 3-8 15,1 0-56 1,5 0 8-16,-1 0 24 15,-1 0 8-15,5 0-88 0,-4 0 8 16,4 0 32-16,-4 0 0 16,4 0 56-16,0 0-8 15,-1 0 24 1,1 0-8-16,-4 0 0 16,0 0 8-1,0 0 32-15,0-3-40 0,0 0-32 16,-4-4 32-16,4 4 0 0,-1 0-8 15,1 0 0-15,4 0-72 16,-4-1 72-16,4 1-56 16,-3 3 8-1,3-3 48-15,-5 0 0 16,5 3-40-16,0 0 32 0,0-3-72 16,3 3 80-16,-3 0-72 15,4 0-64-15,0 0 16 0,-4 0-153 16,0 0-31-16,-4 3 88 31,-1-3 112-31,2 3 104 16,-5 0 8-16,-1-3-32 0,-3 0 32 15,5 0 8-15,-2 0 56 16,5 0-64-16,0 0-8 16,4 0 8-16,4 0 0 0,-4-3 8 31,0 0-8-31,4 0 0 0,-5 3 0 15,1 0-8-15,0 0-8 0,-4 0 8 16,4 0 8-16,-4 0 0 0,0 0 0 16,-1 0 8-16,-2 0 8 15,-1 0-16 1,-5 0 0-16,6 0-16 16,-6 0 16-16,1 0-8 0,4 0 8 15,0 0 0-15,0 3 0 16,4-3 0-16,-4 6-8 15,4-3 0-15,0 4-48 0,-1-4 56 16,1 3-8 0,-4-3 16-16,5 4 40 15,-6-4-48-15,5 0 0 16,-4 0 0-16,8 1 0 16,-5-2 0-16,5 2 0 15,0-1 0-15,0-3 56 0,4 0-56 31,0 0 0-31,4 0 64 16,-8 0-64-16,4 0 0 0,-4 0-8 16,-4 0-32-16,-4 0 32 0,-1 0 8 15,5 0 0-15,-3 0 0 0,3 0 0 16,-1 3 0 0,-3-3-16-16,8 3-96 15,-4 4 40-15,8-4-192 16,4 3-144-16,0 0-152 0,3-2 144 31,2 2 264-31,-6 1-128 16,-3-7 128-16,0 2 152 0,-8-2 0 31,-1 0 0-31,-6 0 8 0,3 0 0 16,-5 0 80-16,2 0-88 0,6-2 0 15,-3 2-8-15,8-4 16 16,0 1-8-16,0 0 8 0,4 0-8 0,0-1 136 31,0-2 64-31,-1 3-152 16,-6 3 32-16,3-3-80 0,-5 3 0 15,-3 0 0-15,4 0 0 16,-1 0 8-16,-2 0-8 16,7 6 0-16,0 0 0 0,-1 1 0 15,-2-1 16-15,3 0-16 16,-1 1 8-16,-3-4 56 15,4 0-64-15,-4 1 64 0,0-4 0 16,-9 0-16-16,2 0 72 16,-2 0-72-16,2 0-40 15,-6 0 24 17,2 0-32-32,-2 0-8 15,1 0 0-15,0 0-48 0,-4 0-24 16,4 0-456-16,0 0-160 0,0 0 0 15,4-4-313-15,-4 1-1783 16</inkml:trace>
  <inkml:trace contextRef="#ctx0" brushRef="#br0" timeOffset="35781.43">4470 8861 4624 0,'4'-10'5834'15,"-4"1"-4090"-15,0 3-560 0,0-1-471 16,3 4 519-16,-3 3-16 31,0 0-464-31,0 0-480 16,0 0-184-16,0 0-88 0,0 0-64 0,0 6-112 15,0 11-56-15,0 8 192 0,0 13 40 16,0 6 144-16,-7 10-64 0,3 4-64 31,-4 2 40-31,-1 6 48 16,2 1-104-16,-5 0-104 16,0-1-552-1,-4-5-880-15,5-10-457 16,-10-10-831-16,1-13-1233 0,9-15 1104 0</inkml:trace>
  <inkml:trace contextRef="#ctx0" brushRef="#br0" timeOffset="36313.94">4398 8886 4184 0,'0'0'1121'16,"24"-104"-393"-16,-4 62 96 0,8-2 96 31,7-7-176-31,18-9-272 15,6 9-160-15,5 3-159 0,0 7-49 16,-4 13 104-16,-12 6 0 16,-12 12-88-1,-5 7-120-15,-7 3-56 0,-4 13-16 16,-4 15-40 0,0 10 112-16,-13 22 80 15,-3 20 72-15,0 22 56 16,-19 2-120-16,-9-5-80 0,0-23 56 15,0-22 0-15,0-16-64 16,-7-3 8-16,-5 0 0 0,-12 3 104 31,-4-6-64-31,4-13 408 0,8-7 64 16,9-12-24-16,11 0 112 0,8-16-168 16,11-9-160-16,5-4-184 15,5-2-88-15,14 5-8 16,6 7-16-16,-5 6-56 15,3 4 64-15,-3 9-200 16,4 0 32-16,0 16 80 0,3 6 88 16,1 7 0-16,-3 9 0 15,3 6 8-15,0 7 0 32,-8 3 8-32,-1 7 32 15,-2-8-24-15,-10-5-16 16,1-7 8-16,-4-9 40 0,-4-6-48 15,5-11-120-15,-1-8-984 0,-1-4-1160 16,1-3-2834-16</inkml:trace>
  <inkml:trace contextRef="#ctx0" brushRef="#br0" timeOffset="37399.83">5302 9306 5033 0,'0'0'5865'0,"0"0"-4761"16,0 0-376-16,0 0 40 0,0 0 65 15,0 0-401 1,4-73-280 0,-4 44-136-16,4-3 40 0,-4 0 0 15,0 4 88-15,-11 2 112 16,-10 4-8-16,-7 16-64 0,-4 6-88 16,-3 3-16-1,-5 22-80-15,1 14 0 16,7 5-48-16,8 7 32 0,7 3 16 31,10-3-80-31,7-7 72 16,0-9-224-16,16-13 232 0,7-6 0 15,9-16 8-15,9 0 80 16,-2-19-24-16,4-16-64 16,-2-9-16-16,-5-7 16 15,-8 0 0-15,-13 6 80 0,2 14-8 16,-14 5 312-16,-3 17 480 15,0 6-480-15,0 3-384 0,0 16-432 16,0 15 280-16,-3 11 144 31,3 5-40-31,0 1 40 0,0 0-48 16,0-7-208 0,7-9-232-16,6-7-144 15,-9-12-272-15,3-13 151 0,5 0 681 16,4-26 8-16,4-15 80 15,8-13-8 1,0-3 8-16,0 0-8 0,0 6 16 16,-4 13 96-16,-5 16 88 15,-3 12 49-15,1 10-249 0,-6 3-216 16,5 19 87-16,-7 13 81 16,-2 7 48-16,-7 9 80 31,0-1-80-31,-7 7 72 0,-10-3 1 0,-7-6-73 15,1-7 0-15,-1-12-48 0,3-10-89 16,6-10-199-16,11-9-88 0,4-3 112 16,4-38 312-16,36-29-720 31,3-3 344-31,1 3 352 0,4 13 24 16,-20 25 48-1,0 7 568-15,0 3 432 16,-12 12-111-16,-4 10-865 0,-5 3-72 15,6 16 0-15,-2 13 0 16,6 6 104-16,-6 4-8 16,5 9-80-16,4-7 56 15,0 0-72-15,12-3-184 16,8-9-529-16,8-6-383 0,12-13-600 16,19-13-393-16,20-32-167 15,-11-10-225-15,-12-8-303 0</inkml:trace>
  <inkml:trace contextRef="#ctx0" brushRef="#br0" timeOffset="37784.75">6610 9226 696 0,'0'0'3976'0,"0"0"-1119"16,11-98-232-16,-14 69 31 15,-18 7-551-15,-7 16-721 0,-15 6-712 16,-5 9-368-16,-7 23-128 16,3 13-48-16,-4 24-128 15,7 17-72 1,10-4 8-16,15-5 56 15,12-20-184-15,12-22-224 16,0 0-184-16,16-10-48 0,11-15 144 0,14-10 504 16,10-26 160-16,22-34-16 15,6-45-144-15,5-44 0 16,-8-16 0 0,-29 3 0-16,-19 22-128 15,-20 29 128-15,-8 28 120 0,0 26 568 16,0 29 456-1,-4 15-216-15,0 10 145 16,0 3-481-16,-3 7-592 0,-10 37-656 31,-7 38 512-31,5 33 64 16,2 15 80-16,13-6-8 16,4-13-72-16,0-19-185 0,4-3-471 15,9-16-360-15,-2-16-576 0,14-16-1529 0,-2-22-736 16,5-9-2216-16</inkml:trace>
  <inkml:trace contextRef="#ctx0" brushRef="#br0" timeOffset="38116.9">7091 9058 6001 0,'0'0'6057'15,"0"0"-4321"-15,0 0-903 16,0 0-833-16,0 0 152 0,0 0-120 15,-79 89 240-15,47-35-168 0,8 3-40 16,4 3-56-16,8 1-16 16,5-7-104 15,7-10-56-31,7-12-24 16,13-13 72-16,13-13 120 15,2-6 64-15,5-22 64 0,-5-16-8 16,-3-19 64-16,-15-3 144 15,-6-4 184 1,-11 0 328-16,-7 23-24 0,-18-3 48 0,-6 18-391 16,-1 11-473-16,-4 15-24 15,0 3-425-15,8 22-535 0,8 41-640 16,12-5-625-16,8-7-2840 0</inkml:trace>
  <inkml:trace contextRef="#ctx0" brushRef="#br0" timeOffset="38771.75">7362 9115 8553 0,'0'0'2353'0,"0"0"-681"16,0 0-584-16,0 0-71 0,0 0-417 15,0 0-600-15,0 0-352 32,44 3 264-32,-32 26 80 0,0 12-120 0,-8 7-64 15,-4 6 64-15,-4 3 24 16,-15-3 24-16,-5 0-16 0,-1-10 32 16,-3-12 64-16,9-10 0 0,7-12-25 31,4-7 25-31,8-3 225 0,0-19 127 15,28-25-352-15,23-30-304 16,5 2 184-16,-4-2-89 16,0 17-23-1,-20 23 80-15,4-1 152 0,-8 9 8 16,-13 13 256-16,-2 13-264 0,-9 3-136 16,-4 23 16-1,0 12 120-15,0 13 80 16,-4 9 16-16,-17 4-16 15,-3-1-64-15,0-3-8 16,1-9 72-16,-5-10-80 0,8-12 0 31,4-10-104-31,11-19-80 0,5 0 184 0,9-25 152 16,27-33-152-16,20-33-144 16,8-1 136-16,-5 6 8 15,-3 19 0-15,-20 26 16 0,-4 6 320 16,-4 10 649-1,-9 12 127-15,-6 13-824 16,-2 3-288 0,-3 19-88-16,8 16 88 15,-4 10 128-15,-4 22-40 16,0-7-40-16,-8 10 40 0,0-3-24 16,-3-13-64-16,-18 23-472 15,5-17-1312-15,0-15-3594 16</inkml:trace>
  <inkml:trace contextRef="#ctx0" brushRef="#br0" timeOffset="39320.06">8605 9029 9458 0,'0'0'2456'31,"0"0"-776"-31,0 0-303 16,0 0 79-16,0 0-256 0,0 0-592 0,0 0-608 0,13-35-256 16,-9 58-120-16,3 9 360 15,10 9 16-15,-2 13 0 0,2 19 0 32,2 13 0-32,-7-7-96 15,0-6-384-15,-4-19-16 16,-8-19-232-1,5-4 40-15,-5-5 192 0,0-13 192 16,3-10 304-16,1-3 224 0,4-19 1216 16,12-32-1040-1,12-28-248 1,4-32 296-16,11-7-216 16,-10 17-88-16,-9 34-72 0,-13 32 32 15,-7 16-24-15,-4 6 160 0,1 3-120 0,-2 10-120 16,-3 3-1168-16,0 29-1496 15,0 38 1455-15,0-3-1431 32,0-7-3490-32</inkml:trace>
  <inkml:trace contextRef="#ctx0" brushRef="#br0" timeOffset="39774.68">9391 9274 6465 0,'0'0'2128'16,"0"0"-951"-16,15-92-425 0,-15 57 152 15,0 3 440-15,0 10 73 0,-8 6-345 16,-11 16-920 0,-9 0-88-1,-9 16-64-15,-6 16 0 0,3 12-24 16,0 10 16-16,8 3-88 0,9-3 40 15,10-3 8-15,6-7 40 0,7-9-40 32,3-16-56-32,18-6 104 15,3-13 88-15,12-13 0 0,3-15 0 16,-3-13 0-16,-4-7 16 16,-1-6-24-16,-3 3 24 0,-7 4-40 15,-6 12 112-15,-6 13 240 31,-9 12 336-31,0 10-736 16,0 6-16-16,-5 20-368 16,-10 9 312-16,3 12 40 0,-4 4 8 15,4 0 0-15,7 0 0 0,1-7-168 16,4-9-552-16,0-10-680 16,21-12-153-16,10-13 25 15,33-22-609 1,-4-16-1135-16,4-7-2153 0</inkml:trace>
  <inkml:trace contextRef="#ctx0" brushRef="#br0" timeOffset="40075.55">9997 9001 6513 0,'0'0'4953'15,"0"0"-1944"-15,0 0-841 32,0 0-1792-32,0 0-56 0,0 0-320 15,-109 76 184-15,53-13-128 16,1 20-48-16,3-3-16 0,17-14 8 15,11-9-56-15,16-19-168 16,-1-3-168 0,5-6-136-16,4-13 96 15,8-13 96-15,12-3 336 0,4-22 88 0,4-29 64 16,-3-22-16-16,-14 3 0 0,-7 3 112 16,-4 13 176-16,-4 23 80 31,-7-1 64-31,-6 6-448 15,9 14-120-15,1 9-368 0,2 3-1024 16,5 3-961 0,12 16-31-16,13-3-377 15,2 0-455-15</inkml:trace>
  <inkml:trace contextRef="#ctx0" brushRef="#br0" timeOffset="40238.28">10139 9153 8993 0,'0'0'2937'15,"0"0"-2937"-15,0 0-224 16,-24 70 224-16,1-22 280 0,-1 9-72 16,0 0-168-16,5 7-40 15,2-14-1184 1,9-5-537-16,5-14-695 0,3-18-2169 16</inkml:trace>
  <inkml:trace contextRef="#ctx0" brushRef="#br0" timeOffset="40391.98">10339 8896 9538 0,'0'0'2464'0,"0"0"-183"15,0 0-1321-15,0 0-960 16,0 0-1377 0,0 0 657-16,-20 101 8 15,12-37-1808-15,8-4-2489 16</inkml:trace>
  <inkml:trace contextRef="#ctx0" brushRef="#br0" timeOffset="40792.91">10474 9369 5569 0,'0'0'1784'0,"0"0"-720"16,32-76-296-16,-19 38 505 0,-6-3-57 0,-7-1-120 15,0 4-264-15,0 10 169 16,-16 8-121-16,0 11-344 15,-8 9-536-15,-4 6-56 32,-7 20 56-32,3 12-64 15,4 9 56-15,8 1 0 0,12 0-112 16,0-4 112-16,8-12-144 16,4-13 104-16,16-10 48 15,7-9 120-15,10-9 56 0,2-19-80 16,5-11-8-16,-7-5 24 15,-2-4-112-15,-3 4 88 16,-17 2 40-16,-2 17 120 0,-5 9 576 16,-8 10-64-16,0 6-760 15,0 6-168-15,-8 20-304 16,-8 12 384-16,4 6 80 0,0 10 0 31,0 3-64-31,12-3-64 0,0 0-512 0,0-9-528 16,15-10-721-16,6-13-879 15,3-16-1297-15</inkml:trace>
  <inkml:trace contextRef="#ctx0" brushRef="#br0" timeOffset="41294.18">11064 8658 10234 0,'0'0'2904'0,"0"0"-847"31,0 0-841-31,0 0-296 16,0 0-920-16,0 0-48 0,0 0-256 15,7 73 304-15,-22 6 56 0,-5 20-48 0,-8 6 40 16,1-7 0-16,-1-22-48 16,7-25-128-16,5-16-568 0,8-13-24 31,1-3 152-31,3-9 104 0,4-7 296 15,0-3 168-15,7-22 408 16,21-16-408 0,8-13 0-16,12-6 0 15,4 0 0-15,3-1 0 0,-6 14 8 16,-10 6 104 0,-7 19 272-1,-8 9-32-15,-3 10-352 0,-6 10-48 16,-3 15-152-16,-4 10 80 0,-8 10 120 15,0 2 0-15,-20 4 56 0,-12-1-40 32,-11 2 120-32,-13-8 152 15,-4 1 96-15,-4-8-72 0,1-5-120 16,14-10-192-16,14-6-120 16,18-12-864-16,13-4-352 15,8-13 823-15,56-48-3583 16,-4 7 31-1,8-9-104-15</inkml:trace>
  <inkml:trace contextRef="#ctx0" brushRef="#br0" timeOffset="41479.06">11550 8728 7089 0,'0'0'3249'16,"0"0"-537"-16,0 0-727 0,0 0-297 16,0 0-784-1,0 0-904-15,12-16-24 16,-20 48-56-16,-11 25 80 0,2 0 88 15,-3 13-24-15,-8 6-16 16,9-12-48-16,-2 8-8 0,6-2-232 16,2 3-880-16,6-9-1465 0,7-23-2640 15</inkml:trace>
  <inkml:trace contextRef="#ctx0" brushRef="#br0" timeOffset="42042.8">11598 9194 9514 0,'0'0'2320'0,"0"0"-1784"15,0 0-448-15,0 0 368 0,0 0 256 16,0 0-408-16,0 0-175 16,47 0 7-16,-22-2-24 0,6-5 0 31,1-9-112-31,4-3-48 15,0-6-561-15,-1-10-311 0,-7-4-168 16,-7 2 808-16,-10 5 280 0,-2 10 1104 16,-9 9 224-16,0 13-687 15,-17 0-569-15,-7 13-72 16,-11 15 528-16,3 7-400 16,0 6 16-16,0 7-88 31,8-3-56-31,5-1 0 0,10-6-16 15,5-6-104-15,4-10-176 16,17-9 120-16,18-10 176 0,14-3 168 16,14-16-168-16,5-19-104 15,7-6-104 1,1-7 8-16,-12-6 88 16,-8 10 112-16,-20 6 344 0,-12 12 1064 0,-17 13 80 15,-3 7-383-15,-4 6-921 0,0 0-184 16,-4 0-401-16,-8 13 129 31,4 9 192-31,-3 6-80 16,7 11-168-16,4-1 0 0,0 3 40 15,15 4-16-15,5-1 72 0,-4-6-16 16,-4 0 136-16,-8-3 24 0,-4-3-24 16,-24-4 24-1,-32 4 88-15,-35 3 72 16,-33-3-72-16,13-10-856 15,23-9-3745-15</inkml:trace>
  <inkml:trace contextRef="#ctx0" brushRef="#br0" timeOffset="43816.15">4438 10020 6361 0,'0'0'1168'0,"0"0"-1000"16,0 0-168-16,0 0 0 0,0 0 8 16,0 0-8-16,11 0 0 0,10 0 216 0,7 6 184 15,7-3 40-15,10 1-64 16,10-1 25-1,21 0-97-15,20-3-128 16,19 0-96-16,9 0 72 0,-8 0 216 16,-13-6-56-16,-15-1 80 15,-17 1 32 1,-7 3-160-16,3 0-40 16,13 0-96-16,8-4 8 15,15 1 40 1,-11 2 32-16,-8 4 16 15,-13-2-64-15,-11 2-64 0,-8-4-88 16,-4 4 8-16,24-3 32 0,20 3-40 16,22-3 96-16,2 3-8 0,-13-3-16 31,-2 3-8-31,-9-4 40 16,-17 4 0-16,-15 0 41 0,-8 0-25 15,-13 0-72-15,17 0-48 16,8 0 40-16,3 0-40 15,10 0 88-15,6-3-24 16,12 0-8-16,-7 3 56 0,-8-3 24 16,-16 3 8-16,-8-3 0 15,4 3-48-15,7 0-8 0,-3 0-88 16,-1 0 8-16,1 0-8 16,4 0 48-16,-5 0 8 0,6 0-64 31,-5 0 0-16,3 0 8-15,-3 0-8 16,-1 0 0-16,-3 0 8 0,0 3 8 16,4 0-8-16,-1-3-8 15,5 3 0 1,-4-3 8 0,8 3 56-16,-4-3 8 0,3 0 56 0,0 0-64 15,-2 0-8-15,2 0-40 0,-7 0-8 16,0 0 56-16,-5 0-8 15,-3 0 96-15,4 0 104 32,-4 0-80-32,-1 0 0 0,1 0-104 15,0 0-56-15,0 0 40 16,0 0-48-16,8 4 0 16,3-4 64-16,1 3-56 0,3-3 32 15,2 3-40-15,-2 0 64 31,-7-3-72-31,-8 0 48 0,0 0-32 16,-4 0 64-16,-1 0-16 16,1 0 40-16,4 0-96 0,0 0 56 0,8-3-16 15,7 0-48-15,0 3 48 16,-3-3-40-16,0-1-8 16,-4 4 0-16,-8-3 0 15,-5 0 0-15,-3 0 8 16,-8-3 64-16,0-1-24 15,-9 1 0 1,6-1 8-16,-5 1 8 16,0 3-64-16,3-3 8 15,1-1-8-15,8 4 0 0,4 0 8 32,-1 0-8-32,-3 0 0 15,0 3-8-15,-4 0 8 0,-13 0 0 0,-10 0-8 16,-1 0-112-16,-8 0-112 0,4 0-400 31,0-3-688-31,3-4-873 0,2 1-1999 16,-6-3-2778-16</inkml:trace>
  <inkml:trace contextRef="#ctx0" brushRef="#br0" timeOffset="44370.97">12697 9547 6081 0,'0'0'2704'0,"0"0"-527"16,0 0-969-16,0 0 528 15,0 0-383-15,0 0-785 16,0 0-568-16,-4-13-144 0,-3 13-32 31,-5 13 168-15,-4-3 8-16,4 5-16 0,3-2-72 15,6 0-136-15,-1-7-80 0,4 0-64 16,0-2 80-16,0-4 288 16,0 0 0-16,11 0 312 15,2-4-72 1,-5-5 24-16,-1 0 256 15,-2 2 40-15,-1-3-32 16,-4 7-8-16,0 0-224 0,0 3-296 0,0 0-352 16,-9 0-256-16,-6 0 600 15,-2 6-576-15,-2 17-880 16,-1-7-1393 0,8-1-2176-16</inkml:trace>
  <inkml:trace contextRef="#ctx0" brushRef="#br0" timeOffset="44790.91">12658 9839 1112 0,'0'0'5737'0,"0"0"-4041"16,0 0-423-1,0 0 119-15,0 0 136 16,0 0-584-16,0 0-704 16,0 0-240-16,-4 0-624 0,-13 3 624 0,-2 7 64 15,3-4-64-15,4 4-104 0,4-1-72 16,4 1-136 15,0-4-48-31,4 0 56 0,0-2 176 0,16-4 128 16,0 0 152-16,4 0-48 31,-5 0 48-31,-2-10 56 0,-5-2 48 16,-5-1 448-16,-3 0-31 0,0 0-49 31,-15 4-296-31,-1 5-152 16,-9 4-168-16,6 0-8 0,-1 0-136 15,8 10-432-15,0 6-537 0,12-3-1831 16,0-4-3554-16</inkml:trace>
  <inkml:trace contextRef="#ctx0" brushRef="#br0" timeOffset="96290.03">15296 9366 568 0,'-4'-3'1328'16,"-1"0"-784"-16,1 3-272 31,0-3 1024-31,0-7 1081 15,0 3-897-15,-3-5 137 16,2-1 151-16,1 4 24 0,4-1-135 16,-4 4-553-16,4 2-536 15,0 1 56-15,0 3-104 0,0 0-120 32,0 0-160-32,0 0-144 0,0 0-96 0,0 0-16 15,0 0-112-15,0 10-96 16,0 6-96-16,0 9 312 0,0 13 0 15,0 4 8-15,13-1-8 16,2 0-96-16,5-6 40 0,8-6-32 31,4-4-8-31,8-9 104 16,12-3-8-16,4-10 0 0,3-3-128 0,1-13-32 16,-1-16 160-16,-6-12 8 15,-5-10-80-15,-13-12 64 31,-7 0-32-31,-12-4 40 0,-8 3 8 32,-8 7 0-32,-8 6 72 0,-16 4-8 0,-4 5-48 15,-4 1 88-15,5 6-56 16,-1 3-48-16,8 1-56 0,3 5-40 31,13-2-8-31,4 2-96 16,17-2-120-16,19-4-160 15,7 0 152-15,9 4 168 0,4 2 16 0,0 7 48 0,-5 10-8 16,-7-1 24-16,-12 10 64 16,-4 0-64-1,-4 10-72-15,-8 12 96 16,0 13 48-16,-8 12 8 16,0 7 72-16,-8 7-64 0,0 2 64 15,0 1 32 1,0-4 16-16,-12-3 56 15,3-3-72-15,-2-6-96 0,-1-7 96 16,8-3-96 0,-4-9-8-1,8-4 0-15,0-6-96 0,4 0-32 16,12-6 24-16,12 0 104 0,12-1 104 16,8-5 0-16,8-4-104 0,31-3-784 15,-15-13-2265-15,-8-6-4801 0</inkml:trace>
  <inkml:trace contextRef="#ctx0" brushRef="#br0" timeOffset="96521.68">16834 9207 8241 0,'0'0'4601'0,"0"0"-3048"16,0 0-873-16,0 0 144 0,0 0-256 16,0 0-400-1,118-22-168-15,-69 19-16 16,-6 3-88-16,-3 0-456 16,-12 0-760-16,-4 0-905 0,-24 6-1056 0,0 3-1800 15,-12 1 1034-15</inkml:trace>
  <inkml:trace contextRef="#ctx0" brushRef="#br0" timeOffset="96690.93">16757 9499 928 0,'0'0'1304'0,"0"0"472"0,0 0-31 15,0 0 295 1,0 0 177-16,100 35-65 0,-48-35-736 15,8 0-727-15,0 0-481 0,27 0-208 16,-19 0-1377-16,-8-6-3312 0</inkml:trace>
  <inkml:trace contextRef="#ctx0" brushRef="#br0" timeOffset="98210.37">18009 8861 5249 0,'0'0'1336'0,"0"0"-560"31,0 0-392-31,0 0 472 0,67-76 497 16,-55 57 223-16,-3 0-424 0,-9 3-112 0,3-3-391 15,-3-3-201-15,0 3 88 0,-8 3-464 16,-11 0-72-16,-9 3 0 31,-8 7-72-31,-16 0 64 0,-4 6-24 16,-4 0-24-16,5 3 112 16,3 9-112-1,7 4-24-15,10 6 0 0,7 4-112 16,12-1 8-16,9 4 136 15,7 6 40-15,0 0 8 16,23 3-8-16,12 0 8 16,10-3 16-1,2-3 32-15,1-7 32 0,-8 0-80 16,-12-6 0-16,-4 1-16 0,-12-5 8 16,-4 1-104-16,-8 0-48 31,-5 6 16-31,-18-2 136 0,-9 2 8 15,-8 3 304-15,-3-3 48 16,-6 0-104-16,10-6-88 0,7 0-104 16,8-6-56-16,8-1-280 0,12 1-304 0,4-4-593 31,8 1 369-31,20 5 568 0,16-2 240 16,8 3 64-16,0 2 0 15,-1-2-64-15,-11 0 0 16,-8 2 0-16,-12 1 0 0,-8 3-128 15,-12 7 128 1,0 0 8 0,-4 5 8-1,-20 4 96-15,-12 6 208 0,-4 4 136 16,-7-1-256-16,2 4-120 16,2 2 104-16,15-5 16 0,11-1-111 15,14-2-81-15,3-8 56 0,28-2 136 31,28 0 160-31,31-7 216 0,37-5-144 16,3-11-240-16,-3-15-192 16,-44-13-848-16,-29-10-4105 0</inkml:trace>
  <inkml:trace contextRef="#ctx0" brushRef="#br0" timeOffset="99112.68">18563 9029 7329 0,'0'0'2137'15,"0"0"79"-15,0 0-416 16,0 0 169-16,0 0-417 0,11-54-200 16,-11 54-391-1,4 0-505-15,-4 0-304 0,0 0-152 16,0 4-192 0,0 11-192-16,0 14 184 15,0 9 200-15,-4 13 56 16,0 6 0-16,1-3-48 15,3 3-8-15,0-3 8 0,0 0 0 32,0-3 56-32,7-4-64 0,1-5-88 15,5-10-761-15,-6-7-415 0,17-3-648 16,-8-6-985-16,0-13-1840 16</inkml:trace>
  <inkml:trace contextRef="#ctx0" brushRef="#br0" timeOffset="99466.92">19072 9118 5329 0,'0'0'1568'0,"0"0"408"0,0 0-111 16,0 0 343-16,0 0-407 15,0 0-665-15,4-22-512 16,-4 22-264-16,0 0-224 0,0 0-136 31,0 3-248-31,0 7-128 0,0 9 304 16,-4 10 72-16,0 6 232 0,-3 6-40 16,3 3-40-16,0 4 24 15,0 2-96-15,4 1-72 0,0-3 112 16,0-4-112-1,0-2 88 1,0-8-88-16,0-5-8 16,0-1-384-16,0-5-528 15,0-1-1000-15,0-9-2377 16,-5-7-977-16</inkml:trace>
  <inkml:trace contextRef="#ctx0" brushRef="#br0" timeOffset="99714.2">18630 9338 8369 0,'0'0'3081'0,"0"0"-1881"15,0 0-744-15,0 0 192 0,128-20 281 16,-72 20-321-16,3 0-256 0,1 0-248 0,-4 0-96 15,-5 0-8 1,1 7-1096 0,-12-4-1273-16,-8-3-2320 15</inkml:trace>
  <inkml:trace contextRef="#ctx0" brushRef="#br0" timeOffset="100051.98">19686 9083 8649 0,'0'0'2585'0,"0"0"-737"0,0 0 89 31,0 0-49-31,0 0-792 16,0 0-696-16,0 0-400 0,0 0-136 15,7-9-120-15,-2 25-144 0,-5 12 240 16,0 11 160-16,0 11 80 31,0 11-72-15,0-1 64-16,0 4-64 16,0-7 80-16,0-3-88 0,0-10-72 15,0-3-712-15,0-9-640 16,0-6-857-16,0-11-543 0,0-5-1129 15,0-10-2024-15</inkml:trace>
  <inkml:trace contextRef="#ctx0" brushRef="#br0" timeOffset="100298.99">20021 9106 7721 0,'0'0'2865'0,"0"0"-593"0,0 0-751 0,0 0-177 15,0 0-496-15,0 0-568 0,0-20-280 16,0 37-376-16,0 8 64 16,-4 10 312-16,-8 9 40 0,3 10-24 31,2 6 80-31,3 4-16 16,-4 0-32-1,4-4-40-15,4-9 48 0,0-7-56 16,0-6-336-16,0-6-728 15,23-7-633-15,-6-2-895 0,-2-14-1609 16</inkml:trace>
  <inkml:trace contextRef="#ctx0" brushRef="#br0" timeOffset="100498.9">19603 9394 8041 0,'0'0'3233'16,"0"0"-1425"-16,0 0-1056 0,0 0-423 16,90-34-89-16,-21 31 8 15,-5 3-248-15,11 0 112 16,17 0-112-16,-29 6-1985 0,-7 3-4016 16</inkml:trace>
  <inkml:trace contextRef="#ctx0" brushRef="#br0" timeOffset="100699.04">20395 9614 5857 0,'0'0'1080'0,"0"0"-16"0,0 0-56 15,0 0-439-15,0 0-233 0,0 0 72 16,9 95 8-16,-33-67-112 0,-12-2-304 15,-12 3-256-15,8-7-2153 32,8-7-5768-32</inkml:trace>
  <inkml:trace contextRef="#ctx0" brushRef="#br0" timeOffset="101186.12">21040 9051 8025 0,'0'0'1657'0,"0"0"-545"0,0 0 216 15,0 0 568 1,0 0-311-16,0 0-1001 0,0 0-584 16,0 0-424-16,0 0 424 0,17 77 32 15,-17-23 472-15,4 19-256 16,0 12-160-16,-1-5-40 0,1-10-40 31,0-13 56-31,-4-19 0 16,4 0-64-1,-4 0-352-15,0-6-696 0,5-7-617 16,-1-6-1231-16,3-12-2161 0</inkml:trace>
  <inkml:trace contextRef="#ctx0" brushRef="#br0" timeOffset="101455.65">21491 9271 5753 0,'0'0'2920'15,"0"0"129"-15,0 0-1217 0,0 0 73 16,0 0-73 0,0 0-696-16,12-42-711 15,-12 42-425-15,0 4-305 0,0 8-127 16,-8 14 184-16,-4 9 248 0,0 9 64 16,0 4-64-16,0 3 8 0,0-1 72 31,8-2-32-31,0-1-40 15,4-5-8-15,0-4-160 0,8-3-408 16,0-4-720-16,12-5-672 16,-8-7-985-16,0-12-2160 15</inkml:trace>
  <inkml:trace contextRef="#ctx0" brushRef="#br0" timeOffset="101687.4">21068 9382 10058 0,'0'0'2776'0,"0"0"-1503"16,0 0-561-16,0 0 88 0,104-29-184 16,-48 29-296-16,20 0-208 15,-5 10-64-15,6 2-32 16,-6 1-16-16,8 0-960 31,-3-7-1841-31,-16-3-2512 0</inkml:trace>
  <inkml:trace contextRef="#ctx0" brushRef="#br0" timeOffset="101956.87">22105 9096 7097 0,'0'0'3081'0,"0"0"-745"16,0 0-1072-16,0 0-559 16,0 0-705-16,0 0 0 0,0 0-553 31,0 0 449-15,0 89 104-16,0-38 48 15,0 19 32-15,0-4-32 0,0 1 81 16,4 0-41-16,-1-16-16 15,5 2-72-15,-4-8-208 16,-4-7-457-16,0-9-1199 16,0-11-537-16,0-11-815 15,0-7-2720-15</inkml:trace>
  <inkml:trace contextRef="#ctx0" brushRef="#br0" timeOffset="102188.61">21813 8982 9209 0,'0'0'2433'0,"0"0"-473"15,0 0-1031-15,0 0 143 16,0 0-136 0,128-70-480-16,-56 67-360 15,24 3-96-15,-9 0-8 16,-8 12-40-1,-10 5-472-15,-14 8-1224 0,-14 0-3137 16,-2-3-1809-16</inkml:trace>
  <inkml:trace contextRef="#ctx0" brushRef="#br0" timeOffset="102435.97">22543 9617 6121 0,'0'0'1688'0,"0"0"-648"0,0 0 153 16,0 0 79-16,0 0-200 16,88 51-336-16,-73-32-376 15,1 6-184 1,-12 3-96-16,-4 7 24 15,-16 1-104-15,-35 2-152 16,-37-4-1152-16,4-5-1640 0,13-10-4194 16</inkml:trace>
  <inkml:trace contextRef="#ctx0" brushRef="#br0" timeOffset="103476.79">23559 9121 9658 0,'0'0'1416'0,"0"0"-104"0,0 0-360 31,0 0 569-31,0 0 287 16,0 0-416-16,0 0-599 16,0 0-489-16,32-44-304 0,-32 53-216 15,0 14-113-15,0 25 313 16,0 28 16-16,-8 22 0 16,4-6 8-1,-1-16 0-15,5-25 0 16,0-13 56-16,0 0 9 15,0 10-73-15,0-4-513 16,0-2-447-16,5-14-776 0,7-2-905 16,4-14-1728-16,-8-9-1704 0</inkml:trace>
  <inkml:trace contextRef="#ctx0" brushRef="#br0" timeOffset="103692.93">23383 9029 6225 0,'0'0'1296'0,"0"0"729"16,0 0-801-16,0 0-72 0,48-73 200 16,-12 64-279-16,28 6-537 15,31 3-160-15,25 0 48 31,0 3 8-31,-25 6-56 0,-35 1-216 0,-24-4-160 0,-1-3-24 16,-3 10-1152-16,-8-7-1553 16,-16 1-2816-16</inkml:trace>
  <inkml:trace contextRef="#ctx0" brushRef="#br0" timeOffset="104580.79">24431 9153 7177 0,'0'0'2104'0,"0"0"-103"16,0 0-329-16,0 0 337 15,0 0-297-15,0 0-496 0,0 0-464 16,32-60-455-16,-32 60-297 31,0 0-24-31,0 10-273 0,0 15-63 16,-4 26 288-16,-8 28 72 16,0 23 0-16,4-11 64 0,0-14 16 0,8-26-72 15,-3-20 0-15,-1 8 56 16,4 2-64-1,0 0-432 1,0-3-632-16,0-6-792 16,0-13-897-16,7-10-1424 15,5-9-960-15</inkml:trace>
  <inkml:trace contextRef="#ctx0" brushRef="#br0" timeOffset="104865.97">24810 9185 5457 0,'0'0'1192'0,"0"0"1000"16,19-73-239-16,-11 54 159 0,-3 6-311 16,-5 7-177-16,0 6-560 31,0 0-688-31,0 0-376 16,0 6-216-16,0 20-112 0,-13 21 328 31,-2 29 120-31,3 26 64 15,-4-4 0-15,12-18-72 0,4-23-64 0,0-19-32 16,0 7 80 0,0-1-96-1,4 3-40-15,0-12-552 0,8-6-432 16,8-13-784-16,-5-7-2033 16,-2-9-1272-16</inkml:trace>
  <inkml:trace contextRef="#ctx0" brushRef="#br0" timeOffset="105059.95">24408 9436 7057 0,'0'0'2465'16,"0"0"-505"-16,0 0-944 0,0 0-376 31,115-16 72-31,-28 16-215 16,-3 0-281-16,-8 6-160 0,-13 4-56 15,-11 12-512-15,-8-6-2425 16,-4 3-3945-16</inkml:trace>
  <inkml:trace contextRef="#ctx0" brushRef="#br0" timeOffset="105266.95">25264 9785 7329 0,'0'0'1496'0,"0"0"-207"31,0 0 183-31,0 0-24 0,100 48-568 16,-88-26-399-16,-1 4-289 15,-11 2-184-15,0 7 112 16,-23 0-120-16,-9-3-208 0,-32 9-809 16,5-12-1319-16,10-7-1649 0</inkml:trace>
  <inkml:trace contextRef="#ctx0" brushRef="#br0" timeOffset="105630.34">25950 9179 8665 0,'0'0'2513'0,"0"0"-281"16,0 0-487-16,0 0-33 16,0 0-544-16,11-19-672 15,-11 19-480-15,0 0-16 0,0 15-272 16,0 11 80-16,0 15 192 31,0 20 0-31,0 18 88 0,0-3-80 16,0-6 64-16,0-10-8 0,0-22-56 0,0 10-8 15,0-4-344-15,0-2-640 16,0-10-600-16,-4-7-857 0,1-6-1728 31,-6-16-1392-31</inkml:trace>
  <inkml:trace contextRef="#ctx0" brushRef="#br0" timeOffset="105830.81">25718 9153 7921 0,'0'0'2185'0,"0"0"-353"0,0 0-688 16,0 0 25-16,116-54-281 31,-45 54-288-31,21 0-240 0,-4 10-200 15,-8 2-88-15,-13 1-24 32,-19 0-48-32,4 6-760 0,-9-3-1985 15,-15-6-3040-15</inkml:trace>
  <inkml:trace contextRef="#ctx0" brushRef="#br0" timeOffset="106147.09">26751 9236 9602 0,'0'0'3160'16,"0"0"-831"0,0 0-1161-1,0 0-200-15,0 0-408 0,0 0-560 0,0 0-184 16,0 0 120-16,28 98 64 15,-28-40 48-15,3 8 0 16,-3-2 0-16,0-11-40 0,0 11 72 31,0-7-72-31,0 0-8 16,0-9-344-16,0-3-392 0,0-14-352 16,4-2-537-16,0-13-799 0,0-10-881 15,0-6-4432-15</inkml:trace>
  <inkml:trace contextRef="#ctx0" brushRef="#br0" timeOffset="106385.32">26551 9036 6937 0,'0'0'1816'15,"0"0"281"-15,0 0-353 0,0 0-472 0,0 0-231 16,112-39-569-16,-29 43-288 16,25 21-32-16,8 0-88 0,-25 4 16 31,-23-6-32-31,-29-14-48 16,-15 0-192-16,-8-2-1569 0,0-7-2511 15,-12 0-3354-15</inkml:trace>
  <inkml:trace contextRef="#ctx0" brushRef="#br0" timeOffset="107588.23">27531 8985 6105 0,'0'0'1872'0,"0"0"-840"0,0 0-223 16,0 0 399-16,0 0 344 15,8-82-432-15,0 72-359 0,0 0-433 16,4 4-184 0,4-3-40-16,7 5-104 15,5 4-8-15,8 0-56 0,8 7 64 16,9 8-16-16,2 11 16 16,4 0 0-16,1 5 0 0,-4 4-40 15,-4 3-24-15,-12-3 8 31,-16 0-48-31,-9-3-72 16,-11-4 32-16,-4-3-168 16,-11 1 207-16,-17-7-63 0,-8 3 48 15,-7-3 120-15,-6-6 72 16,6 0 128-16,2-1 9 0,10 1-89 31,11 0-120-31,4 0-56 16,8-1-8-16,4 8 64 0,4 5 0 0,0 0 8 15,8 4 88-15,12 3-16 16,-4-1 16-16,0-5-88 0,0-7-8 16,-9 0 8-1,-2-3-8 1,-5-4 0-16,-5 4 0 0,-6-3 88 16,-13 3 192-1,-4 0 112-15,1-4 8 16,-1 1-160-16,7 6-216 0,10 0-24 15,2 6 0-15,9 1-56 32,0 9 48-32,13 0-8 15,2 3-32-15,5 0 48 0,4 0 0 16,-4-3 40-16,0-3-40 0,-8-1 0 0,-9-5-64 16,2 2 16-16,-5 4-16 15,0 0 56 1,-8 3 0-16,-8 0 8 15,-4 3-8-15,-4 0 0 0,-12-6-40 16,-15-7-328-16,-41-12-336 16,-27-16-649-16,11-19-1495 0,12-10-2682 15</inkml:trace>
  <inkml:trace contextRef="#ctx0" brushRef="#br0" timeOffset="113884.8">19502 10176 1488 0,'0'0'3953'0,"0"0"-1801"15,0-13-648-15,0 10 361 0,4 0-585 16,-4-1 24-16,0 1-231 0,0 3-321 16,0 0-216-1,0 0-176 1,0 0-120 0,0 0-240-16,0 0-48 15,0 0-96-15,0 10-120 0,0 6 120 16,-7 6 144-16,-5 9 96 15,-4 4 32-15,4 1-16 0,-4 1-48 16,-4-5 24 0,4 3-80-16,0-3 48 15,-4-3-56-15,0 2-80 0,-3-2-584 16,3-1-720-16,3-2-577 16,6-4-647-16,7-6-553 0,4-7-1480 0</inkml:trace>
  <inkml:trace contextRef="#ctx0" brushRef="#br0" timeOffset="114201.55">19781 10439 3080 0,'0'0'2433'31,"0"0"-521"-31,0 0-760 0,0 0-7 16,0 0 135-16,0 0-504 0,0 0-488 15,0 0-216-15,-39 38 896 16,11-9-360-16,-4 0-263 0,0 5-41 16,-4-2 48-1,-3 3 80-15,-6 0-120 32,6-6-120-32,-9 6-32 0,8-4-144 15,1 1 0-15,-2 0-16 16,5-1-64-16,8-2-240 15,5-4-496-15,3-3-625 0,8 1-791 32,4-7-409-32,4-3-2280 0</inkml:trace>
  <inkml:trace contextRef="#ctx0" brushRef="#br0" timeOffset="114724.9">19710 10757 4112 0,'0'0'1937'0,"0"0"-65"0,0 0-183 31,0 0 543-31,0 0-264 16,0 0-567-16,0 0-657 0,8-16-424 0,-8 16-200 16,0 0-120-16,0 0-152 15,-4 12 0-15,-12 4 152 0,0 9 192 16,-8 1-96-1,1 3 0-15,-5-1 40 16,4-2-72-16,7-7-64 0,6 0 0 16,3-3 0-16,4-4-48 15,4 1 32-15,0-3-48 16,15-1 64 0,13 1 0-16,12-4 16 0,4 1 40 15,4-7-56 1,0 0-128-16,-5 0-280 15,-7 0-288-15,-4-10 40 0,-4 0-561 16,-8-5-623-16,-8 2-833 16,-4-6-327-16,-8-1-1385 15</inkml:trace>
  <inkml:trace contextRef="#ctx0" brushRef="#br0" timeOffset="114971.87">19945 10871 1200 0,'0'0'1824'0,"0"0"-103"15,0 0 95-15,0 0 168 0,0 0 105 16,0-38 15-16,0 38-367 15,0 0-457-15,0 0-544 32,0 0-352-32,0 0-208 15,0 0-176-15,0 6-184 0,-5 13 184 16,2 0 112-16,-5 10 96 16,4 2-16-16,-4 4-40 15,8 0-56-15,0 4 56 0,0-2-56 16,0 2-24-16,0-1-16 15,4-3-48 1,-4-4 56-16,0 1-64 0,0-3 0 0,0-1-312 16,0 7-712-16,-8-6-1200 15,-4-10-3098-15</inkml:trace>
  <inkml:trace contextRef="#ctx0" brushRef="#br0" timeOffset="116443.92">21602 10287 3320 0,'0'0'1497'0,"0"0"-353"16,0 0-104-1,0 0 256-15,0 0 729 16,0 0-105-16,52-73-736 0,-48 66 9 15,-4 4 311-15,0 0-568 0,0 3-608 32,0 0-328-32,0 0-80 0,0 13-248 31,-4 9 112-31,-7 10 192 16,-2 9 24-16,-2 3 0 15,2 4 8-15,-2 3 40 0,3-7-48 16,-1 1-224-16,10-4-544 15,-5-9-568-15,8-4-369 0,0 1-887 16,0-10-281-16,4-9-2680 16</inkml:trace>
  <inkml:trace contextRef="#ctx0" brushRef="#br0" timeOffset="116744.42">21882 10500 5145 0,'0'0'1888'16,"0"0"24"-16,0 0-407 16,0 0-73-16,0 0-552 0,0 0-600 0,0-10-280 15,0 20-184-15,-9 5 184 16,-6 7 432 0,-6 7-24-16,1-1 25 15,-7 7 7-15,3-3 192 16,-4 0-232-16,0 3-208 0,0-3-136 15,0 2-48-15,4-2 56 16,5 0-64-16,-5 0-112 0,7-4-408 31,-2 1-472-31,2 6-937 0,2-10-799 0,2-2-1961 16</inkml:trace>
  <inkml:trace contextRef="#ctx0" brushRef="#br0" timeOffset="117214.2">21921 10744 4048 0,'0'0'1809'0,"0"0"-425"16,0 0-248-16,0 0 545 31,0 0 207-31,0 0-456 0,0 0-479 16,0 0-313-16,20-22-256 0,-20 22-344 15,0 0-40 1,-8 13-16-16,-7 2 16 0,-6 7 296 15,-3 7-136-15,0 3-64 32,5-4 48-32,-5 7-48 0,8-6-32 15,0 0-56-15,4-4-8 16,0-3 48-16,8-3-48 0,0-3 0 16,4-3 0-16,0-4-16 0,8 1 16 15,16 0 0 1,8-1 56-16,7-3 40 15,2-3-96-15,-6 1-8 0,-3-4-256 16,-4 0-312-16,-12 0-400 16,-4-4-377-16,-12-12-1103 0,0 1-1857 15,0 2-2167-15</inkml:trace>
  <inkml:trace contextRef="#ctx0" brushRef="#br0" timeOffset="117493.08">22021 10957 4096 0,'0'0'2289'15,"0"0"-417"-15,0 0 81 16,0 0 151 15,0 0-119-31,0 0-417 0,0 0-488 16,28-42-408-16,-28 42-496 16,0 0-176-16,0 3-224 0,0 10-200 15,-8 10 400-15,-5 8 24 16,2 4 48-16,-6 3 0 15,10 4 32-15,-5-1-80 16,4-3 80-16,4 3-72 0,0-3 0 16,4-3-8-1,0-3-40-15,0-3-224 0,0 2-952 0,0-2-1129 16,0-13-2264-16</inkml:trace>
  <inkml:trace contextRef="#ctx0" brushRef="#br0" timeOffset="118813.31">24172 10283 8889 0,'0'0'2745'0,"0"0"-545"31,0 0-807-31,0 0-401 0,0 0-504 16,0 0-488-16,4 10-200 15,-4 19 112 1,-11 12 88-16,-2 13 96 0,-2 3-32 16,-2 4-8-16,2-4-48 0,2-3-8 31,-2-10-200-31,2-6-792 15,2-6-465-15,7 2-895 0,0-11-825 16,4-10-2608-16</inkml:trace>
  <inkml:trace contextRef="#ctx0" brushRef="#br0" timeOffset="119067.24">24519 10601 8161 0,'0'0'2857'15,"0"0"-1017"-15,0 0-1192 16,0 0-47-16,0 0-145 31,0 0-456-31,0 0 368 0,-68 64 352 16,29-33-328-16,-2 4-64 16,-6 0-16-16,-1 6-160 15,0 1-8-15,-4-1-136 0,4 4-8 16,1-4-136-16,2 0-536 15,6 3-704-15,3 7-641 16,4-6-991-16,16-13-2298 0</inkml:trace>
  <inkml:trace contextRef="#ctx0" brushRef="#br0" timeOffset="119872.62">24515 10931 7137 0,'0'0'2521'0,"0"0"-281"15,0 0-432-15,0 0 73 16,0 0-521-16,0 0-872 16,0-13-488-16,0 13-24 0,0 4-216 31,-4 5 16-31,-4 7 224 0,-12 6 40 31,4 4-24-31,-7-1 72 0,-2 1 0 0,-3-1 16 16,4 4-8-16,-8-4 40 15,8-3-88-15,1-6-40 0,7 0-8 32,4-3-48-32,8-7 48 15,4 0-72-15,0-3-72 0,0 4 104 16,16-1 40-16,8 4 48 15,8-4 8-15,7 0 8 0,2 0 16 16,-2-2-80-16,1-1-80 16,-4 0-160-1,-1-3-312-15,-3 0-376 16,-4 0-496-16,-4-3-553 0,0-10-479 16,-8-3 55-1,-4-3-71-15,-8 1 423 0,-4-5 1009 16,0 7 1040-16,0 1 296 31,0-1 848-31,0 3 425 16,0 0 167-16,0 3 32 0,0 5 249 15,0 1 71-15,0 1-287 16,0 3-449-16,0 0-504 0,0 0-440 0,-4 0-408 16,1 0-168-1,-1 16-184-15,-5 3 352 16,-3 6 96-16,1 7 160 15,2 6-56-15,-2-3 0 0,3 3-48 16,4-3-32-16,-5 3-40 16,9-3-32-1,-4 3-48-15,4 0-48 16,0-3-504 0,-3 7-840-16,3-10-1849 15,-4-10-4745-15</inkml:trace>
  <inkml:trace contextRef="#ctx0" brushRef="#br0" timeOffset="121042.09">26240 10290 7985 0,'0'0'1953'0,"0"0"303"0,0 0-1136 15,0 0-223-15,0 0 271 16,0 0-264-16,0-29-576 15,0 29-328-15,0 0-216 0,0 13-144 16,4 13 360 0,0-1 0-16,-4 10 0 0,0 3 0 15,0 0 0-15,-4 3 16 0,-4-3-8 16,-3 0 56-16,-2 1-64 16,5-7-176-16,5-1-800 0,-1-6-729 31,4 1-1119-31,4-4-465 0,7-13-2856 15</inkml:trace>
  <inkml:trace contextRef="#ctx0" brushRef="#br0" timeOffset="121342.9">26659 10537 5049 0,'0'0'2336'0,"0"0"-800"15,0 0 49-15,0 0-105 16,0 0-424-16,0 0-616 0,0 0-440 31,-5 13 16-31,-18 9 192 16,-1 4 273-16,-4 5 31 0,-4 1-208 0,0 0 72 0,0-3-8 16,0 2-144-16,1-2 8 15,-5 3-80-15,0 0-40 0,3-1-64 31,-2 4 0-31,3-3-40 16,4 0-8-16,-4-4-344 0,9 1-592 16,-1-4-361-1,7 4-927-15,2-7-993 16,11-6-3328-16</inkml:trace>
  <inkml:trace contextRef="#ctx0" brushRef="#br0" timeOffset="121960.04">26646 10849 7561 0,'0'0'1993'16,"0"0"-209"-16,0 0-336 16,0 0-552-1,0 0-792-15,0 0-104 16,-11 12-96-1,-6 7 96-15,-6 4 232 16,-1 2-63-16,4 1-9 0,-4-1 8 0,1 0 32 16,-2 4 32-16,1-4-152 15,0-3 48-15,5 4 40 16,-1-4-160 0,3-3 40-16,10-6-40 15,3-1-8-15,0-5 0 0,4-4-48 16,0 0 40-16,0 1 8 15,0-4 0-15,4 3 48 0,12-3 152 16,3 0 296-16,9 3-80 31,0-3-240-31,4 0-56 16,0 0-112-16,8 0 40 0,-4 0-32 16,0 0-16-16,0 0 0 15,-5 0-8-15,-3-6-192 16,-3 2-112-16,-6 1-8 0,-7-3-176 31,-4-4-296-31,-4 1-289 0,-4-1-1375 16,0-6-289-16,-8 4-1440 0,1-1 18 15</inkml:trace>
  <inkml:trace contextRef="#ctx0" brushRef="#br0" timeOffset="122291.68">26774 11020 3288 0,'0'0'2417'0,"0"0"-25"16,0 0-87-16,0 0 31 16,0 0-415-16,0 0-777 15,0 0-680-15,8-16-464 0,-8 16-152 16,0 13-120 0,0 6 272-16,0 10 48 15,0-1 224-15,0 7-32 0,-12 0-8 0,4 0-32 16,-3 0-88-16,2 0 48 15,1 3-96-15,4 0-64 0,0 3 0 32,1-3 64-32,-1 0-64 15,-1-6 24-15,5-3-16 16,-4-4 64-16,4-9-72 0,0-3 0 0,-4 0-16 16,4-4-216-16,-4 1-216 15,0 2-584-15,-7-2-721 16,2-1-1239-16,1-5-2433 15</inkml:trace>
  <inkml:trace contextRef="#ctx0" brushRef="#br0" timeOffset="133749.57">15582 12080 3744 0,'0'0'4121'0,"0"0"-1744"16,-4 0-1481-16,4 0-24 0,0 0 568 31,0 0-303-31,0-2-473 0,0-2 16 16,0 1-256-16,0-3-144 0,0-1-136 16,0-2-56-16,4-4-80 15,8 0 32-15,4-2-40 0,3 2-8 16,6 0-40 15,6 4-16-31,5 2 48 16,5 1-40-16,2 6 40 0,5 0-32 15,-4 0-56-15,-9 6 104 16,-7 10-104-16,-3 3-24 0,-9 0 8 16,-8 10 32-16,-8 2-8 31,0 8 24-31,-17-1 72 0,-15 6 88 0,-7 4-80 15,-9-4 72-15,-7-2 0 0,-5-1-64 16,8-9 32-16,0-7 0 16,12-9-48-16,12-3 8 0,13-4-8 31,6-9-72-31,5 0 64 16,4 0 8-16,0-6 72 0,16-13-72 0,12-10-480 15,12-9 152-15,16-9 8 16,8-1-96-16,3-6-264 0,5 0 175 15,-4 6 281 1,0 4-8 0,-12 3 104-16,-9 9-56 15,-11 6-128-15,-8 4 288 16,-12 6 24-16,-4 4 256 16,-12 5 496-16,3 4 9 0,-3 3-153 15,0 0-208-15,-7 0-200 31,-10 0-72-31,-11 0-128 16,-4 10 8-16,-3 12 16 0,-1 10 56 16,0 5-8-16,5 5 120 0,6 5-112 0,6 1-24 15,7-3 8-15,8-1-56 0,4-3 104 32,0-2-104-32,16-2 40 15,7-8 16-15,9-4 24 0,4-9 96 16,0-6 64-16,4-7-32 31,-8-3-32-31,0 0-112 0,-12-3 104 0,-1-13-40 16,-6 0-24-1,-9 0-24 1,0 1-88-16,-4-2-352 16,0 5-288-16,-8-1-704 0,-5 4-1137 15,2 2-2208-15</inkml:trace>
  <inkml:trace contextRef="#ctx0" brushRef="#br0" timeOffset="134466.94">16920 12014 7329 0,'0'0'2241'15,"0"0"-489"-15,0 0-8 0,0 0-311 16,0-10-601-16,0 10-832 16,-3 0-216-16,-9 10 8 0,4 2 200 15,-4 5 8-15,0-2 0 16,8 1-120-1,0-6 40 1,4-4-144-16,0-3-24 16,0-3-41-16,4 0 289 0,12 0 56 15,0-3 145-15,3-9-129 0,-2-8 136 16,-6 1-32-16,-7 3-96 31,1 1 120-31,-5 8 376 16,0 4-192-16,0 3-384 0,-16 0-224 0,0 6 224 15,-8 13 0-15,8 1-8 16,4-5-128-16,4-2-16 0,5-4-64 16,3-2-96-1,0-7 312 1,0 0 24-16,11-3 304 0,5-13-120 16,4-3-40-1,-4-7 8-15,-4 4-48 16,-4 0-8-16,-8 6 280 15,0 3-64-15,0 7-336 0,-4 6-48 32,-12 0-640-32,-4 19 144 0,-16 22-752 15,8-2-1233-15,4-2-2416 0</inkml:trace>
  <inkml:trace contextRef="#ctx0" brushRef="#br0" timeOffset="135025.19">16817 12417 5873 0,'0'0'4449'0,"0"0"-3081"31,0 0-472-31,0 0 24 0,0 0-496 31,0 0-424-31,0 0-16 16,0 0-120-16,0 0-64 0,0 0-48 0,4 0-40 16,4 0 160-16,-3 4 128 15,6-4 24-15,1 0 24 16,-4 0 32-16,4 0 96 15,-4-13-64-15,0 0-96 16,-4 0 112-16,-4 0-72 0,0 7 72 16,0 3-128-16,-12 3 152 15,0 0-128-15,1 3-24 16,-6 10-152-16,9 2 152 0,0 2-128 31,4-2-16-15,4-2-56-16,0-3-112 0,9-4 304 15,2-6 8-15,9 0 184 0,-8 0 0 16,8-9 24-16,-12-7 16 16,0-3 24-1,-8 0 337-15,0 6 183 16,0-3-40-16,-8 10-352 0,-4 6-376 16,-4 0-80-16,1 3 8 0,-2 16-760 15,6 6-737-15,2-3-2503 0,5-2-3882 16</inkml:trace>
  <inkml:trace contextRef="#ctx0" brushRef="#br0" timeOffset="136432.29">18303 11878 7601 0,'0'0'3057'16,"0"0"-929"-16,0 0-319 15,0 0-233 1,0 0-632-16,0 0-520 15,0 0-424-15,4-10-136 16,-23 29-88-16,-9 13 224 16,-12 12 128-16,-12 10-48 15,-4 7-16-15,4-1-8 0,5-3-56 32,7 0 0-32,12-6-56 15,12-7-56-15,12-9 56 16,4-9-40-16,4-7 0 0,16-10 40 15,4-9 40-15,3 0 16 0,1-15 120 0,-4-17 16 16,-3-10 128 0,-6-12 64-16,-11-6 184 15,-4-4 185-15,-12 7-153 16,-20 6-240-16,1 7-72 16,-5 12-168-16,0 10-64 0,8 13-240 15,4 9-632-15,8 0-809 0,16 37-1087 16,20-2-1265-1,4 0-792-15</inkml:trace>
  <inkml:trace contextRef="#ctx0" brushRef="#br0" timeOffset="136987.29">18260 12239 7865 0,'0'0'2377'0,"0"0"-1665"15,0 0 24-15,0 0 624 0,0 0-215 16,63 0-593-16,-23-6-400 16,8-1-88-16,3-5-56 0,1-7-8 15,-7 0 0-15,-6-10-152 16,-11-3 0-16,-12-3 136 16,-12 1 16-16,-4 2 72 15,-8 7 344-15,-16 5-176 0,-3 17 8 16,-6 3-248-16,-3 13 0 0,1 16-16 31,3 9-64-15,11 6 0-16,14 7 16 15,7-3-112-15,12-7 64 16,20-3-256-16,15-13-216 0,6-9-113 16,10-10-111-16,1-6 40 15,0-12-368-15,-5-20-537 16,-3-6 377-16,-8-10 296 15,-17 1 488-15,-6-4 512 16,-18 10 304-16,-2 6 1680 0,-5 13 809 16,0 12-233-16,0 4-727 15,0 6-1049-15,-5 3-784 0,-2 12-96 32,-5 17 96-32,-4 10 168 15,0 8 8-15,4 20 48 0,-4 16-24 0,4 16-40 16,-4 3-64-16,0-4 80 0,4-9-104 15,-3-9 24-15,2-20-88 16,2-9-8 0,-2-16-424-16,5-13 128 15,1 1-912-15,-6-4-440 16,-2 0-905 0,-2-9-696-16,6-9-1608 0</inkml:trace>
  <inkml:trace contextRef="#ctx0" brushRef="#br0" timeOffset="137305.65">18997 12132 1456 0,'39'-80'2712'0,"1"10"-215"0,-20 35-289 16,-3 13 73-16,-2 0 15 31,5 6-1239-31,4 0-553 0,0 10-360 16,4 6-88-16,3 9-56 15,5 13 8-15,1 10-16 0,-5 13 8 0,-13 2-8 16,-10 4 0 0,-9 0-112-16,-17-7 112 31,-18-2 8-31,-14-7 112 0,-14-7 256 16,-5-2 160-16,-3-8-224 15,7-1-168-15,8-2-136 0,12-5-72 16,16-4-960-16,32-6-1785 15,20 0-2712-15,12 0 2280 0</inkml:trace>
  <inkml:trace contextRef="#ctx0" brushRef="#br0" timeOffset="137637.68">19698 12030 7073 0,'0'0'4257'46,"0"0"-2361"-46,0 0-759 0,0 0-601 0,0 0-456 16,0 0 40-16,-108 82-40 16,65-34-72-16,2 9 40 0,2 4-48 15,11-4-240-15,4-6-472 16,12-4-521 0,12-15-199-16,0-10 312 0,8-9 520 15,12-13 600-15,0-16 80 16,0-19 528-16,0-13 888 0,-5-18 497 15,-6 2-497-15,-9 1-568 16,0-1-272-16,-9 23-96 31,-2 3-80-31,-1 12-440 16,0 17-40-16,0 9-1312 0,-1 16-1360 16,2 12-1553-16,7 1-824 15</inkml:trace>
  <inkml:trace contextRef="#ctx0" brushRef="#br0" timeOffset="138310.7">19639 12315 4865 0,'0'0'2088'0,"0"0"-1568"16,0 0-296-16,0 0 592 31,0 0 193-31,0 0 487 16,79 4-632-16,-44-4-480 0,10 0-168 31,-6-7-144-31,6-8 8 0,-6-8 24 16,-7-5-104-16,-4-7 0 15,-9-3-152-15,-6 0 152 16,-9 6 64 0,-4 7 408-16,0 8 232 0,-21 11-447 15,-2 6-201-15,-5 6 72 16,-4 17-120-16,-4 8 64 0,4 8-24 0,4 2-40 15,5 3-8-15,6-3 40 32,10-2-40-32,7-4-16 0,0-7-120 15,15-6-8-15,17-5-89 16,9-11-23-16,6-6-256 0,9-4-328 16,-4-21-112-16,4-7 336 0,-1-9 384 0,1-6 176 31,-8-5 56-31,-8 5 56 15,-5 0 120-15,-11 8 376 0,-7 11 240 16,-9 6 232-16,-5 9 89 16,-3 3-121-16,0 7-80 0,0 3-640 31,0 0-272-31,0 0-336 31,-7 13-56-31,-6 3 344 0,2 6-136 0,3 7 16 16,-1 2 40-16,9-2 48 15,0 5-24-15,0-4-64 0,5 1-16 16,7-3 32-16,-1-2-40 16,-7 0 56-1,1-1-17-15,-5-3 1 0,-5 0 72 16,-10 0 64-16,-13-6 16 16,0-3 377-16,-8 0 263 0,-4-7-88 15,4-3-312-15,0-3-240 16,-4 0-656-16,12-12-993 31,13-1-3400-31</inkml:trace>
  <inkml:trace contextRef="#ctx0" brushRef="#br0" timeOffset="140105.84">20546 12284 2904 0,'0'0'1464'0,"0"0"-687"16,0 0 103 0,0 0 168-16,105-19-272 0,-74 6-488 15,9 0-80-15,-8-3 16 16,4 1-16-16,-8-11 296 0,-4 4 105 0,-9-3-233 16,-6-1 88-16,-9 7-32 31,0 3 216-31,-5 7-376 0,-18 5-40 15,-9 4-232-15,-5 10 0 16,-2 19-56-16,3 6 56 16,8 6 0-1,4 4 0-15,12-4-8 0,9-6 0 16,3-4-64 0,11-9 72-16,13-9 8 15,8-10 120-15,8-3 24 16,8-9-48-16,-1-16-16 0,1-4-88 15,5-9 8-15,-10-1 8 16,-4 4-16-16,-11 7 56 0,-7 9 248 16,-14 10 745-1,-3 9-945-15,-4 6-104 16,0 16-313-16,-7 13 265 0,-5 3 48 16,-1 4 40-16,6-5-40 15,3-8-208-15,0-7-328 0,4-9-24 16,0-10 176 15,15-3 384-31,13-16 416 16,8-12-240-16,12-10-160 0,8-10 0 15,-1-3 32-15,1 0-40 16,-11 4 112-16,-10 12 528 0,-14 13 393 16,-10 9 191-16,-7 10-656 15,-4 3-576-15,0 19-512 16,-4 12 344-16,-3 14 168 15,-6 9 16-15,5 0-16 0,8 0-16 16,0-6-496-16,8-7-168 16,12-9-97-16,20-19-407 0,-5-11-792 31,6-2-1233-31</inkml:trace>
  <inkml:trace contextRef="#ctx0" brushRef="#br0" timeOffset="140321.96">22037 11655 9938 0,'0'0'2904'16,"0"0"1153"0,16-73-3185-1,-16 63 185-15,0 10-865 0,-8 26-192 16,-16 37-216-16,-16 33 216 16,5 15 8-16,3 6 88 0,11-5-88 15,10-14 56-15,6-6-64 31,-7-3 0-31,5-16-561 16,-2-22-431-16,-3-1-784 0,5-24-2409 0,3-7-1152 0</inkml:trace>
  <inkml:trace contextRef="#ctx0" brushRef="#br0" timeOffset="140484.71">21598 12103 10626 0,'0'0'2256'15,"0"0"-855"-15,0 0-825 16,28-73-392-16,24 54-184 0,23 9 0 16,41 4-584-1,15 2-1609 1,-26 4-2048-16,-22-2-1976 16</inkml:trace>
  <inkml:trace contextRef="#ctx0" brushRef="#br0" timeOffset="140707.34">22479 11989 4488 0,'0'0'4449'16,"0"0"-2392"-16,0 0-585 31,0 0-376-31,0 0-287 16,-92-13-273-16,57 22-192 0,3 14-288 15,0 8-56-15,8 8-56 16,7 5 56-16,14 0 72 16,3 4-72-16,0-4-272 0,8-2-80 31,4-7 24-31,-4-4 16 15,-8-8-25-15,0-8 65 16,-12-8 264-16,-12-4 8 0,-16-3 560 16,-8 0-191-16,-27-28-369 0,11 5-569 15,12-5-2295-15</inkml:trace>
  <inkml:trace contextRef="#ctx0" brushRef="#br0" timeOffset="141655.76">23209 12278 7905 0,'0'0'2225'0,"0"0"-945"31,0 0-528-31,0 0 392 15,0 0 329-15,0 0-713 0,75-83-424 16,-43 70-224-16,7-3-112 0,2 4 192 16,-6 2-128-16,-3 4-56 15,-4 6-8-15,-12 0-80 16,0 9-16 0,-8 13-40-16,-8 13 64 0,0 7 72 15,-16 9 0-15,-12-1 8 0,-3 1 40 31,-6-10-48-31,5-9 0 16,9-6 0-16,3-11 0 0,12-12 80 31,8-3 120-31,0-3 264 16,15-22 184-16,17-10-640 0,13-9-8 0,11-7 0 16,7-6-32-16,1 3 24 15,0 6 16-15,-13 10-8 0,-15 13 0 0,-16 9 16 31,-8 16-16-31,-12 0-16 16,0 22-480-16,0 16 496 16,-12 9 80-16,-4 5-24 0,-4 2-8 15,-4-4-40-15,5-5 40 16,2-7-48 0,9-3-440-16,8-10-840 15,4-15-1129-15,17-7-1856 16,7-3-1888-16</inkml:trace>
  <inkml:trace contextRef="#ctx0" brushRef="#br0" timeOffset="141956.6">24049 12185 9009 0,'0'0'3017'0,"0"0"-608"16,0 0-817-16,0 0-984 0,0 0-608 0,-8 10-320 15,-8 18 320-15,-8 11 8 16,1 2 72-16,2 3-80 15,1-2-8-15,12-4-16 32,4-3-56-32,4-7-176 15,4-9-88-15,20-9 208 0,8-7 136 16,8-3 56-16,-1-19 72 16,2-13 40-16,-2-6 40 15,-7-9 264-15,-4-4-88 0,-12 3 136 31,-4 4-24-31,-4 12-32 0,-8 10-200 0,0 12-264 16,0 10-800-16,-8 6-2032 0,-4 30 495 16,0 1-2224-16,8-5-3623 15</inkml:trace>
  <inkml:trace contextRef="#ctx0" brushRef="#br0" timeOffset="142589.07">24467 12287 7401 0,'0'0'2225'15,"0"0"-361"-15,0 0-552 16,0 0-15-16,0 0-497 16,0 0-272-16,0 0-472 15,56-29-56-15,-44 45-144 16,-12 7 56-16,0 8 72 0,0 7-40 31,-8 0-72-31,-12 1 128 16,-4-2-8-16,0-5-96 0,0-9-16 15,8-8 64-15,5-5 56 0,6-7 0 0,5-3 96 16,0-3 408-16,5-16-504 16,18-13 0-1,5-6-152-15,13-6 104 16,6-4 32-16,5 1-48 15,-5 2 64-15,1 13 0 0,-16 7 0 32,-8 16-8-32,-8 9-120 15,-12 5-360-15,-4 21 296 0,0 9 144 16,-12 10 48 0,-8 5 0-16,-4-5 0 15,-3-1-80-15,6-12-457 16,1-3-199-16,9-14 56 0,3-8-24 15,8-7 704-15,0-4 384 0,4-21-384 0,15-10-144 32,13-6 88-32,12-10 8 15,4 0 48-15,7 1 8 16,1 2 0-16,-12 13 48 0,-4 12 120 16,-20 11 104-16,-4 12-248 15,-16 0-32-15,0 22-104 0,0 10 104 16,-8 6 200-16,-8 6 8 15,-3 1-120-15,-5 3 0 16,-1-7-88-16,1 7-1016 16,0-13-1769-16,13-10-3048 0</inkml:trace>
  <inkml:trace contextRef="#ctx0" brushRef="#br0" timeOffset="143027.97">25368 11792 9193 0,'0'0'2761'15,"0"0"-1257"-15,0 0-383 16,0 0-441-16,0 0-680 16,0 0-352-16,0 0 352 0,0 104 0 15,-20-24 8-15,-4-1 72 16,-1-6-64-16,2-12-16 0,3-17-168 31,-8 3-721-31,4-5-159 16,1-14 56-16,10-9 592 15,5-15 400-15,8-4 448 16,0-10 976-16,21-15-1176 0,11-7-248 16,11-9-8-16,13-3 8 0,4 2 8 31,0 1 48-31,-1 9 16 15,-7 10 32-15,-8 9 40 0,-5 13-144 16,-14 0-48-16,-5 19-112 0,-16 10 32 16,-4 6 128-16,-13 2 0 15,-23 2 88-15,-11-1 176 16,-13-9-31-16,-8-4 103 16,-4-3-32-16,5-6-232 15,11-7-72-15,13-2-760 0,18-1-1441 16,18-6-2928-16</inkml:trace>
  <inkml:trace contextRef="#ctx0" brushRef="#br0" timeOffset="143375.59">25666 12246 8553 0,'0'0'2433'15,"0"0"-1953"-15,0 0-392 0,0 0 848 31,0 0-16-31,92 0-376 16,-44 0-271-16,4 0-193 16,3 0 48-16,5 0-112 0,0-13-16 15,-12-9 0-15,-5-7-280 0,-15-9 160 16,-11 0 23-16,-13 3 89 16,-4 7 8-1,-28 11 16-15,-8 11-16 0,-8 6 129 16,0 19-121-16,-8 16 128 15,9 6-136-15,3 4 0 0,12 3 0 32,12-4-241-32,12-6-535 0,4-6-712 31,28-4-328-31,35-12-457 16,1-6-511-16,-4-10-145 0</inkml:trace>
  <inkml:trace contextRef="#ctx0" brushRef="#br0" timeOffset="143629.71">26567 12166 6913 0,'0'0'4265'16,"0"0"-1593"-16,0 0-911 16,0 0-1233-16,0 0-312 15,-88 7 0-15,40 24-64 0,-8 8-104 16,9 5-40-16,3 1-8 16,8 2-192-16,13-9-288 0,6-6-200 31,10-10-64-16,7-9 352-15,0-10 344 0,3-3 48 16,9-16 232-16,-3-19 24 16,-9-6 416-16,0-13-144 0,-17-7-352 15,-15-2 32-15,1 6-208 16,-5 9-256 0,-8 16-392-16,12 17-1609 15,9 8-2696-15</inkml:trace>
  <inkml:trace contextRef="#ctx0" brushRef="#br0" timeOffset="144631.46">27432 11919 10202 0,'0'0'2712'15,"0"0"-927"-15,0 0-817 0,0 0-160 16,0 0-544-16,-104-26-216 16,56 29-40-16,-4 13-16 0,9 9 8 15,7 4-16-15,12 6-112 16,15 0 8 0,9 0 0-16,21-3-104 0,18-3 32 15,17-7 112-15,8-10-16 16,4-9 88-16,-9-3 8 0,-15-9 8 15,-16-19 208-15,-16-4 312 16,-12-13-48 15,-15 1-88-31,-22-4-128 0,-3 4-8 16,1 9-128-16,7 9 64 16,19 14 24-16,13 5-216 0,25 7-424 15,42 0-192-15,41 0-384 16,20 0 8-16,-20 0-80 15,-25-13-33-15,-39 1 417 16,-8-7 688-16,-5 0 368 0,-3-3 1201 16,-8-4 359-16,-12 4-344 15,-8 3-591-15,0 6-73 0,-16 10-424 16,-3 3-496-16,-9 13-192 47,-4 18 48-47,-12 30-8 0,-8 31 144 0,4 31 8 15,5 18 0-15,11 1 32 16,4-5-32-16,8-10 0 0,-4-10-8 16,-1-6-8-16,2-28-128 15,7-26-248 1,4-19-721 0,0-19-551-16,0-9-880 0,1-7-1913 0,2-3 0 0</inkml:trace>
  <inkml:trace contextRef="#ctx0" brushRef="#br0" timeOffset="144793.79">27539 12233 8737 0,'0'0'1729'16,"0"0"-1241"-16,0 0-408 16,140-3 376-16,-49 6 264 0,37 13-208 15,3 3-168-15,-19-7-232 31,-17-5-112-31,-39-7-832 0,-24 0-4537 16</inkml:trace>
  <inkml:trace contextRef="#ctx0" brushRef="#br0" timeOffset="145332.53">28862 11547 8249 0,'0'0'4129'31,"0"0"-2152"-31,0 0-617 0,0 0-400 16,0 0-368-16,0 0-592 16,0 0 0-16,0 0-376 0,7 35 280 15,-18 22 96-15,-13 19 120 16,-4-2-112-16,0-2 64 31,1 2-64-31,6-14 0 16,-3 6 64-16,4-8-72 0,5-11-72 15,3-5-384-15,7-20-168 16,1-9-64-16,4-10 120 0,0-3 568 16,9-3 72-16,14-19 32 15,9-8-96 1,5-7 0-16,2-8-8 0,5 1 56 15,-4-4-48-15,0 7 104 16,-8 9 304-16,-8 10 64 16,-13 9 192-16,1 13-224 0,-7 0-448 0,-1 13-312 47,-1 15 160-47,1 11 152 0,0 8 16 15,-4 4-8-15,0-3 72 16,0-4-80-16,0-9-256 15,-8-6-648-15,8-4-568 0,0-13-753 16,0-12-304-16,12 0-271 16,8-2-2289-16</inkml:trace>
  <inkml:trace contextRef="#ctx0" brushRef="#br0" timeOffset="146349.97">29193 12119 5449 0,'0'0'3208'0,"0"0"-551"0,0 0-761 15,0 0-703-15,0 0-385 31,0 0-376-31,0 0-160 0,47-13-208 0,-23 10-64 16,0-3-48-16,4-4-432 16,-8-3 96-16,-12-3 16 15,0-3 88-15,-8-3-137 0,-8 3-143 16,-8 0 560 0,-4 9 40-16,-4 7 8 15,0 3-48 1,-4 13-8-16,0 12 0 15,5 7 8-15,7 6-8 16,4 0-64-16,7-3 72 0,5 0 8 16,17-3-8-16,15-7-208 31,7-6-160-31,13-6-32 0,12-6-248 16,0-7-720-16,-1 0-497 0,-7-23 233 0,-8-6 648 15,-12-8 984-15,-12-5 752 0,-12 4 864 16,-8 3 601-16,-4 13-225 31,0 6-800-31,-21 13-679 0,-10 3-465 16,-1 16 24-16,0 13-16 15,0 5 48 1,4 1-56-16,13 0-48 16,2-3-96-16,9-7-24 0,4-6 16 15,4-9 104 1,12-7 144-16,12-3 168 15,0-3-112-15,4-16-56 0,0-9 8 16,-4-2-80-16,-4-4 64 16,-4 2-80-16,-8 4 120 0,0 9 376 15,-8 9 40-15,-4 10-592 32,0 0-16-32,0 10-664 0,0 15 496 15,0 7 96-15,0-1-64 16,3 7-152-16,25-6-32 0,17-3 40 15,10-7-88-15,17-6-385 0,0-10-15 0,3-6 176 32,-7-12-328-32,-8-14 176 0,-9-15 384 15,-6-7 376-15,-17-6 144 16,-5-3 496-16,-15 3 8 16,-4 3 152-16,-4 13 288 0,-7 10-143 15,-18 12-633 1,-6 10-120-1,-18 6-192 1,-3 6-88-16,-3 22 88 0,-1 7-24 16,4 9 16-16,5 8 8 0,10 2-48 15,14-4-160-15,11-2-329 16,12-10-351-16,3-9 656 0,25-11 232 31,13-14 144-31,10-4 72 0,1-22-16 16,8-14 152-16,11-24 137 15,2-26-81-15,2-21 160 16,-4-14-328-16,-15 1-128 0,-11 11-8 0,-17 33 32 16,-5 13 440 15,-14 27 80-31,-2 14 88 0,-3 7-112 16,-4 11-255-16,0 4-377 15,-32 45-649-15,-12 38 449 16,-15 28 192-16,3 16-8 0,16-7-40 15,20-18-40-15,13-29-472 32,7-16-488-32,0-19-408 0,0-10-1089 0,23-5-191 15,5-7-201-15,4-10-2928 0</inkml:trace>
  <inkml:trace contextRef="#ctx0" brushRef="#br0" timeOffset="146612.94">30763 11932 4705 0,'0'0'2952'31,"0"0"1017"-31,0 0-1456 0,27-86-241 16,-27 76-824-16,0 10-616 15,0 0-832-15,-7 7-320 0,-6 18 72 16,-2 7 56-16,2 9 96 16,6 7-40-1,7 2-80-15,0 1-56 16,0-3 48-16,11-4 24 0,2-3 72 0,-2-6 120 15,-7-6-96-15,-4-4-40 0,0-5-8 16,-15-2 32-16,-13-2 120 31,-8-3 48-31,-12-3-48 16,-36-10-56-16,12 0-1200 0,9 0-3921 0</inkml:trace>
  <inkml:trace contextRef="#ctx0" brushRef="#br0" timeOffset="154207.54">15745 13814 4112 0,'0'0'5418'0,"-4"-9"-3346"0,4 2-752 32,0-2-55-32,0-1 215 15,0-3-496-15,0-2-240 0,0 2-120 16,8-3-152-16,1 0-135 16,2-3-89-16,10 3-48 0,-2 0-152 0,5 4-48 15,8-1 0 1,4 4 0-16,4 5-16 15,4 4-96-15,-9 0-24 16,5 16 56-16,-12 6-96 0,0 10 104 16,-12 3-41-16,-8 9-47 15,-8 1-112 1,-12 2 0-16,-16 1 208 16,-20-7 56-1,-3-2 0-15,-9-7-64 16,4-10-176-16,8 0-168 0,8-9 144 15,16-7 32-15,13-3-168 16,11-3-104-16,0 0 208 0,15-9 192 16,21-14-1088-1,16-8 527-15,19-17 393 16,6 0-144-16,-2-6-104 0,1-3 232 16,-16 13 176-16,-4-4 120 15,-13 13 48-15,-15 13 304 0,-12 6 496 16,-12 10 96-16,-4 6-183 31,0 0-273-31,0 0-264 16,-12 0-224-16,-12 12 464 15,-12 4 312-15,-3 10-184 0,-5 2-216 16,7 7-96-16,2 0-88 16,11 3-144-16,8-3-48 0,8 0-8 31,8-3-64-31,0-7 56 15,24 4-32-15,7-4 48 0,18-6 104 0,-1-3-88 16,7-6-16-16,-3-7-344 16,16-3-976-16,-12-7-1153 0,-17-8-2944 15</inkml:trace>
  <inkml:trace contextRef="#ctx0" brushRef="#br0" timeOffset="154523.97">16877 13846 9097 0,'0'0'2913'0,"0"0"-752"15,0 0-689-15,0 0-368 0,0 0-328 31,0 0-296-31,0 0-320 16,0 0-112-16,68-29-40 0,-48 29-8 16,8-3 0-16,4 3 8 0,3 0-8 15,1 0-8-15,0 0-224 0,-4 0-360 16,-4 0-616 0,-16 0-920-1,0 0-1849-15,-12 7-1088 16</inkml:trace>
  <inkml:trace contextRef="#ctx0" brushRef="#br0" timeOffset="154724.07">16782 13995 4048 0,'0'0'2569'0,"0"0"-657"0,0 0-175 15,0 0-9-15,0 0-320 16,0 0-399-16,0 6-417 0,20-6-272 0,15 4 592 15,13-4-32 1,12 0-464-16,3 0-248 16,10 0-88-16,-6 0-80 15,17 0-520-15,-20 0-2048 0,-13 0-4082 0</inkml:trace>
  <inkml:trace contextRef="#ctx0" brushRef="#br0" timeOffset="155894.47">18013 13694 6769 0,'0'0'2232'32,"0"0"81"-32,0 0-241 15,0 0-295-15,0 0-321 0,0 0-408 16,4-51-512-16,-4 51-288 0,0 0-248 15,0 0-208 1,-8 6-112-16,-9 10 272 16,-7 6 48-1,-3 10 80-15,-1 6-72 16,4 0 48-16,8 0-56 0,4 0-40 16,8 0 32-16,4-3-40 15,0 0 40-15,20-6-64 16,8-1 72-16,8-5 24 0,12-5-24 15,11-5 72 1,5-9 64-16,4-1-136 16,0-3 88-16,-4-7-32 0,-9-6 16 0,-7-9 80 15,-8-6-56-15,-5-4-40 16,-7-6 64-16,-7-3 17 16,-14-7 119 15,-3 1 8-31,-4 2-72 15,-4 7 80-15,-11 6-96 0,-13 3-120 16,0 7-56-16,-12 7-120 16,-8 2 112-16,-4 7 0 15,-3 2 0-15,3 4 8 0,0 6-152 16,4 11-240-16,8 5-240 16,0 10-353-16,9 21-783 15,6-8-1385-15,14-1-1992 0</inkml:trace>
  <inkml:trace contextRef="#ctx0" brushRef="#br0" timeOffset="163145.81">27033 8890 4729 0,'0'0'1448'0,"0"0"-744"0,0-13-264 15,0 10 120-15,0-3 192 16,0-1 169 0,0 1 15-16,0 2-56 31,0 2-240-31,0-2-80 15,0-2-248-15,0 3-56 0,0-1-104 16,-4-2-8-16,1 0-144 16,-6 0-72-16,1-1-280 0,-3-3 344 0,-6 4 8 15,2 0-184 1,-2-4 176-16,-3 1 16 16,-3-1-16-16,-1 1-24 0,-4-4-64 15,0 0 96-15,-4 4-272 16,-4-7 184-16,1 3 176 0,-1 1-64 15,3 2 40-15,-3 4-8 32,5 0-56-17,-1-1 48-15,-4 4-48 16,4 0 8-16,0 3-8 0,4-4-112 16,0 4 112-16,0 0 80 0,0 0-80 15,5 0 0-15,-5 0 0 0,4 0 0 31,0 0 0-31,0 0-8 16,-4 4 8-16,5-1 0 0,-5 3-8 16,0 0 0-16,4 1 8 15,0-4 0-15,-4 3 0 16,4 1-80-16,0 2 32 0,0-2 32 16,0-1-40-1,5 1 48 1,-5 2 0-16,7-3 0 15,-2 1-56-15,3-1 64 0,0 1 0 16,0-1-48-16,0 3-32 16,0-2 64-16,4 5 8 0,-4-2 0 31,4-1-8-31,-4 4-72 16,0 0 8-16,0 2 72 0,1-2 8 0,-2 3 0 15,2 0 0-15,2-3 0 16,-2 0 0-16,2-1 0 0,2 1 0 15,3-1 8 1,0 1-8-16,3 0-56 16,-2 0 56-16,3 0 0 15,-4 2 8-15,4 4 0 0,-4 0-8 16,0 4 8-16,0 2-8 16,0-6 0-16,5 3 8 0,-6-3-8 15,5-3 16 1,0 0 72-16,0 0-88 15,0-3 64-15,1 2-48 0,3-2 40 16,-5 6-56 0,5-3 56-16,0 3-40 15,0 0 64-15,0 0-72 0,0 0 40 32,0 0-48-32,0 1 8 15,0-5 48-15,0 1-48 0,0 0 40 16,0 0-40-16,0 0-8 15,0-1 8-15,0 2 0 0,0-2-8 0,0 1 8 16,5-3-8 0,-2 3 16-16,5-4-16 15,-4 5 0-15,4-2 8 16,0 1 8-16,0-3-8 0,-4 2-8 16,4-2 8-16,-4 0 0 31,4 0 0-31,-4 3 0 0,4-4 64 15,3 4 8 1,2 0 56-16,2 3-16 16,2-6-16-16,2 6 8 0,1-3 32 15,1 0-48-15,-6 0-32 16,5-1-16-16,-8-2-32 16,4 3-16-16,-4-3 8 15,0-1 64-15,0 1-72 16,4-4 8-16,-4 4 0 0,3-3 40 15,10 2-40-15,-5-2 8 16,4 3 0-16,-1-4 56 16,1 4-72-16,-4-4 0 0,-4-2 0 15,4-1 0-15,-12 4 8 16,4-4-8-16,-4 0 0 16,4 1 8-16,0-1-8 0,4 0 8 15,0 1 0-15,3-1 0 16,5 1 0-16,-3-1 0 15,-2 0-8 17,5-3 16-32,-7 4-8 0,2-4 0 15,-3 0-8-15,-4 1 0 0,4-4 48 16,4 2-48-16,0-2 8 16,0 3 32-16,-1-3-40 15,6 4 8-15,-1-4-8 16,-4 0 8-1,-1 0 57-15,-2 0-65 0,-2 0 0 0,1 0 64 16,0 0-56-16,-4 0 96 16,4 0-56-16,0 0-40 15,0 0 0-15,0 0 8 0,0 0-8 32,0 0 0-32,3-4 0 15,1 4-8-15,-3-3 0 16,6 3 0-16,1-2 0 0,-4 2 8 15,0-4 0-15,0 1 0 16,-4 0 0-16,0 0 0 16,0-1 40-1,0-2-48-15,0 3 72 16,0-7-72-16,4 4 16 16,0-4-8-16,3 4 0 0,1-3 0 0,0-1-8 15,-4 1 0-15,0 2 8 16,0-2 0-16,-4 2 0 15,0-2 48 1,0 3 24-16,0-7-32 16,-1 3 8-16,-2-3-8 0,2 1-8 15,6-1-40 1,-6-3-8-16,1 4 0 16,-4 2 8-16,4-3 8 0,0 1 0 31,-4-1-8-31,0 0 8 15,1-2 48-15,-6 2-8 0,1-3 16 16,0 0-64-16,0 0 16 16,-4 0-16-16,4 0-8 0,4 0 8 0,-9-3 0 15,6 4 0 1,-1-1 8-16,0 0 8 16,-5 0-8-16,2 0-8 15,-1 0 8-15,0 0 32 0,0 1-40 16,0-2 0-16,0 2 0 15,-1-1 0-15,1 0 8 0,1 0-8 16,-1 0 0 0,0 1 0-16,-4-5 0 15,0 1-8-15,0 0 8 16,0 0 0-16,0-3 0 0,0 3 0 0,0 0 0 16,0-4 0-1,0 5-8-15,-4-5 0 31,4 4-48-31,-4 0-8 16,4 0 56-16,0 3 8 16,-5 3 0-16,5 1 0 0,0 2 8 15,-4 1 112-15,1-1-120 16,3 1-72-16,-8-1 0 0,0 4-184 16,-1-4 256-16,2-2-64 15,-5 2-48-15,0 0 112 16,0 1 8-16,4 0 0 0,-4 2 40 15,4-3 8-15,4 4 16 16,-4-3 32-16,0 2-104 0,0-5 96 31,-4-1-96-15,-4 1-8-16,1-5-152 16,-10 5-88-16,5-1 112 15,1-3 136-15,-1 3 0 0,-1 1 0 16,-2-1 48-16,7-3-48 0,-8 0 16 15,4 1-16 1,-4-5 16-16,0 5-16 16,0-2 0-16,-8 2-128 15,4-1 120-15,0 3-345 0,5 0 105 16,-5 4-128-16,0 3 304 16,-11 6-928-16,11 0-1200 0,-4 9-1081 0</inkml:trace>
  <inkml:trace contextRef="#ctx0" brushRef="#br0" timeOffset="169667.01">15797 15033 4713 0,'0'0'1744'15,"-11"0"-72"-15,6 0 137 16,1 0 199-16,0 0-264 0,-3-3-359 31,-1 0-529-31,-1 0-200 16,5-3-104-16,0 2-56 0,1-2-64 0,-1 3-72 16,4-4-88-16,0-2-127 0,0-4-145 15,0-6 0-15,0 0-96 16,15-3-57-1,5 3-47-15,4 0 32 16,4 3-32-16,8 3-16 16,0 7 56-1,0 3 16-15,4 3 24 16,-8 0-32-16,0 3 48 16,-9 6-48-16,-3 7-168 0,-8 0-8 15,-7 7 80 1,-5 2 88-16,-9 6 152 15,-15 4 8-15,-16 0 56 16,-3 0 48-16,-5-6-40 0,0 3-56 0,8-10 8 16,8-3-16-16,13-3 0 0,2-7-80 31,13-6-424-31,4-3-128 16,0 0 248-16,17 0 80 15,10-15 240-15,17-7 56 0,8-7-48 16,8-3-121-1,4-9-303-15,-1-7-144 0,1 0-136 16,-13 1 120 0,-6 6 168-16,-17 6 296 15,-9 9 176-15,-10 4 456 16,-9 9 584-16,0 4 136 16,-9-1-543-16,-7 7-201 0,0 0 16 15,-7 3-168-15,3 0 0 0,-8 12-176 31,-8 11 8-31,4 2 144 0,-4 13-72 16,5 4 40-16,6-1-168 16,9 3-48-16,5-9 40 0,11 0-48 15,0-6 80-15,20-4-72 16,7-3 40-16,6-3 72 16,2-6 16-16,5-7-64 15,3-3 48-15,-2-3-120 16,-2 0-488-16,10-25-816 0,-18 3-1161 15,-4 0-2632-15</inkml:trace>
  <inkml:trace contextRef="#ctx0" brushRef="#br0" timeOffset="170004.98">16849 15090 8793 0,'0'0'3297'0,"0"0"-1529"0,0 0-551 16,0 0-297-16,0 0-152 16,0 0-376-16,0 0-216 15,60-12-32 1,-32 9-56-1,8-4-16-15,3 4 48 16,2-3-24-16,-2 2-16 0,1-2-24 16,-5 0-40-16,-3 3-32 15,-8 0-112-15,-3 3-576 0,-10 0-856 32,-7 0-1273-32,-4 0-2368 15,0 0-1584-15</inkml:trace>
  <inkml:trace contextRef="#ctx0" brushRef="#br0" timeOffset="170205.46">16750 15176 864 0,'0'0'6153'0,"0"0"-4385"16,0 0-839-16,0 0-537 0,0 0 48 0,0 0 400 16,0 0 1112-16,112 22-575 15,-45-22-481-15,5 0-208 16,-9 0-184-1,1-3-208-15,-8-3-224 16,-8 0-72-16,-1-1-736 16,5-3-632-16,-12 5-1097 15,0-2-3048-15</inkml:trace>
  <inkml:trace contextRef="#ctx0" brushRef="#br0" timeOffset="170552.93">18060 14766 7177 0,'0'0'2000'0,"0"0"705"0,0 0-432 15,0 0-529-15,0 0-568 31,0 0-536-15,0 0-384-16,0 0-240 0,5-28-16 16,-5 41-184-16,0 15 184 15,-13 11 288-15,6 11 40 16,-10 7-32-16,6 4-71 0,-1-1-57 16,-1-3-40-16,2 1-80 0,3-5-40 15,3 1-8 1,1-3-560-16,4 0-1225 15,4-13-3184-15,5-13-4785 0</inkml:trace>
  <inkml:trace contextRef="#ctx0" brushRef="#br0" timeOffset="177019.87">20961 9947 2632 0,'0'0'1280'0,"0"0"-680"15,0 0-23-15,0 0 199 16,0 0-144-16,0 0-216 0,0 0 32 16,0 0 136-16,0 0-40 15,0 0-88 1,0 0-120-16,0 0-135 16,0 0-121-1,0 0 0-15,0 0-64 0,0 0 96 16,0 0-40-16,0 0-64 0,0 0 112 15,0 0-112 1,0 0 56-16,0 0-64 16,0 0-80-16,0 0-48 15,4 0 128-15,4 0 144 16,0 0 272-16,4 0-48 0,0 0-32 16,-1 0-144-16,6 0-8 15,-2 0-80-15,2 0-16 0,3 0 8 16,-1 0 24-1,-6 0-32-15,6 0 64 16,-3 0-32-16,-4 3 16 16,4-3-16-16,0 0-16 0,0 0-16 0,-4 0 0 15,4 3-8-15,0-3 8 0,0 0-88 32,-1 0 48-32,2 0-40 15,-2 0 0-15,2 0 64 16,2 0-72-16,-3 4 8 0,5-4 56 15,-2 0-56-15,-3 0 48 16,0 0-48-16,4 0 0 16,-5 0 72-1,6 0-24 1,-5 0-48-16,0 0 64 0,0 0-72 16,-1 0 8-16,6 0 16 15,-6 0 24-15,2 0 24 0,-2 0-8 16,1 0-16-1,-4 0 24-15,-3 0-16 0,-2 0 40 16,1 0-48-16,-4 0 17 16,0 0-1-16,5 0-56 15,2 0 40-15,1 0-32 0,4 0-8 16,-1 0 0-16,2 0-8 16,3 0 0-16,-1 0 80 31,2 0-80-31,-6 0 0 15,-2 0 0-15,2 0 0 16,-6 0 0-16,-1 0-8 0,-1 0-32 16,1 0 40-16,1 0 8 15,-2 0 0-15,5 0-8 0,1 0 8 16,2 0 0-16,5 3-8 16,-4 0-8-16,0 0 8 15,-1-3 0-15,-2 3 0 16,-1-3 0-16,-1 3 0 0,-6-3 0 15,3 0 0-15,-4 0 0 0,-1 0 48 32,-3 0-40-17,4 0 56-15,0 0 24 16,0 0 40-16,1 0 80 16,-1 0-64-16,0 0 40 0,3 0-8 15,1 0-48-15,-3 0-72 16,3 0-56-16,3-3 64 15,-3 3-80-15,1 0 16 16,-2-3-8-16,1 3-8 16,0 0 16-16,4-3-16 0,-4 3-40 15,-4 0-24-15,5 0 72 16,-6 0-408-16,-3 0-545 0,0 0-1519 31,-8 0-2129-31,-4 0-1552 0</inkml:trace>
  <inkml:trace contextRef="#ctx0" brushRef="#br0" timeOffset="178546.05">23463 10046 4689 0,'0'0'1528'16,"0"0"-328"-1,0 0-32-15,0 0-7 16,0 0-41-16,0 0-360 0,0-7-320 16,0 7-48-16,0 0-64 15,0 0-96-15,0 0-128 16,0 0-96-1,4 0 8-15,0 0 216 0,12 0-160 16,0 0 16-16,0 0-24 0,7 0-48 0,5 0 32 16,-4 0-40-16,8 7 96 15,-4-1-32-15,0 0-64 32,0-3 128-32,-4 4-120 0,-8-4 73 15,0-3-41-15,0 0-32 16,-4 0 136-16,4 0 40 15,4 3-24-15,-1-3 16 0,5 0-112 16,0 0 32-16,4 0-8 31,-7 0-96-31,2 0 72 16,-3 0-56-16,8 0 72 0,-4 0 48 16,8 0-56-16,8 0 0 15,3 0-24-15,1 0-48 0,0 0-8 16,4 0-56-16,-12 0 48 15,-4 3 8 1,-1-3 8-16,-6 4-8 0,-6-2 0 16,-3-2 0-16,-4 0 8 15,-3 0 16-15,-2 4-24 0,1-1 8 16,8-3-8-16,4 6-24 0,4-3 24 31,4 1 0-31,7 2 0 0,-3-3 16 16,0 0 32-16,-8 0-48 15,-3-3 16-15,-6 0-16 0,-2 0 0 16,-6 4 8-16,-3-4 128 16,0 0-72-16,-4 0-56 31,4 0 40-31,-4 0-48 16,4 0 0-16,4 0-8 0,0 0-32 15,-4 0 40-15,8 0 0 16,-4 0-8-16,4 0-56 0,-5 0-80 15,1 0 144-15,1 0 0 16,-5 0-88 0,-4 0-88-16,4 0-152 0,-4 0 32 15,0 0-88-15,3 0-193 16,1 0-247-16,9 0-96 0,-5 0-56 16,3 3-136-16,6 3-49 15,-6 0-215 16,-3 1-720-31,-8-4-2225 0</inkml:trace>
  <inkml:trace contextRef="#ctx0" brushRef="#br0" timeOffset="182188.7">15881 15995 368 0,'0'0'208'31,"0"0"-56"-31,0 0-16 16,0 0 64-16,0 0-24 15,-20 51 72-15,16-41 56 0,4 6-168 16,-4-1-136-16,4-5-240 0</inkml:trace>
  <inkml:trace contextRef="#ctx0" brushRef="#br0" timeOffset="182890.37">15841 16141 4048 0,'0'0'2945'15,"0"0"-1025"-15,0 0-127 16,0 0-73-16,0 0-512 16,0 0-143-16,0 0-337 15,0 0 64 1,-20-32-232-16,20 20-248 16,0-10-64-16,0-1-128 31,12-8-16-31,4-4-88 0,4-3-8 15,4-1 128-15,0 5-72 16,4 2-48-16,0 7-8 0,0 5-8 0,-1 5 0 16,5 5-56-16,-4 4-40 0,0 6 96 15,0 0-8-15,-8 0-88 0,-5 12-24 32,-2 7-56-32,-13 7 0 15,0 9 8-15,-13 9 160 0,-15 1 8 16,-7 5 8-16,-9 2 0 15,-8-8 48-15,1-3 0 0,3-9 32 16,4-7-80-16,8-6-8 16,13-9 64-16,10-4-64 15,9-3-8-15,4-3-136 16,4 0-64-16,24-9-40 0,12-10-8 16,12-7-280-16,8-5 168 31,3-8-120-31,5-5-88 0,-8 3 151 31,-8-7 9-31,-5 7 56 16,-10 9 344-16,-14 4 16 0,-7 12 168 0,-12 3 200 15,0 10 313-15,-4 3 199 16,0 0-248-16,-12 0-40 16,-8 0-224-16,-12 10-368 15,0 8 144-15,-3 5-32 16,-1 8-40-16,8 8 48 15,8-5-24-15,4 4-48 0,12-3-48 16,4 1 16-16,4-8 72 16,19-3-40-16,5-2 48 0,13-5-16 31,6-1-8-15,1-8-72-16,32-9-704 15,-12 0-1136-15,-13-6-3345 0</inkml:trace>
  <inkml:trace contextRef="#ctx0" brushRef="#br0" timeOffset="183175.47">16841 16104 9209 0,'0'0'4025'0,"0"0"-3329"15,0 0-688-15,0 0 409 16,0 0 367-16,107-10-440 0,-51 7-288 31,4-1 184-31,0 1-176 16,-12 3-64-16,-4 0-440 0,-16 0-664 0,-13 0-785 15,-15 0-951-15,0 0-2618 0,-19 7 2618 16</inkml:trace>
  <inkml:trace contextRef="#ctx0" brushRef="#br0" timeOffset="183375.97">16802 16237 3792 0,'0'0'1953'0,"0"0"-313"0,0 0-384 16,0 0-151-16,0 0-25 15,0 0-152 1,0 0 648-16,0 0-119 16,107 47-441-16,-47-47-504 15,11 0-416-15,33 0-96 16,-21-6-1584-16,-3-7-3417 0</inkml:trace>
  <inkml:trace contextRef="#ctx0" brushRef="#br0" timeOffset="184224.77">18196 15856 9089 0,'0'0'2793'0,"0"0"-1369"16,0 0-543-16,0 0-361 16,0 0 168-16,0-6-160 0,0 6-408 15,0 0-120 1,-13 6-176-16,-10 13 176 0,-9 3 120 15,-12 0 32-15,-3 7 32 16,-5-7-40-16,0-6 16 16,0-4-16-16,8-2-64 0,5-7-8 15,14-3-56-15,5 0 40 16,16-3 16-16,4-10-72 0,0-12-328 16,24-10-144-16,12-3-128 15,8 0 360-15,0-1-88 16,0 14 128-16,-4 3 112 15,-4 6 80-15,-1 13 8 0,-3 0-56 16,-4 3 0-16,4 3 56 0,-4 16 0 31,-8 3-8-15,-4 7-48-16,-9 3 0 16,-2 9 56-16,-5 6 0 15,0 4 112-15,-16 0 40 0,-8-3 16 16,0-1-32-16,-4 1 64 15,-3-4-128-15,-6 1-24 16,-3-1 32-16,1-3-16 16,-6-2 16-16,6-8-72 15,-5-2 0-15,4-7 8 0,4-6 120 16,4-6-40-16,1-4 48 16,6-6-48-16,6 0 0 0,3-10 48 31,12-5-40-31,4-14-104 15,4-3-96-15,24-9-200 16,7 3 80-16,10 3-8 16,-6 10-32-16,1 9 8 0,0 10 248 15,-4 6 88-15,4 0 0 32,-5 12-40-32,1 7 128 0,-4 3 96 15,0 4-48-15,-4 2-112 16,-4 1-8-16,-4 3-40 0,-1-4-56 0,-6 4 8 15,-1-3 48-15,0-7-56 16,-4-7-8 0,-4-2-160-1,0-9-952-15,-4-4-865 0,0 0-1151 0,0-13-2994 16</inkml:trace>
  <inkml:trace contextRef="#ctx0" brushRef="#br0" timeOffset="189165.87">18539 9722 5633 0,'0'0'1024'15,"0"0"-984"-15,0 0 40 16,0 0-80-16,0 0 552 0,0 0-64 16,0 0-376-16,3 0-112 0,-3 0 0 31,0 0 0-31,0 0-8 0,0 0-88 16,4 3 16-16,4 3 80 15,1 3 64-15,2 1-8 0,6 0 24 16,-2-1 56-16,9 4-16 15,4 3 112-15,4-3 168 16,0-1-96-16,-4-2-96 31,0-1-7-31,0-2 71 16,-5-1-16-16,-7 0-104 0,9-3-80 16,-10 1 16-16,5-1-72 15,-1 0 40-15,-2 0-48 0,-1-3-8 16,4 4 72-1,0-2-72-15,4 2 8 0,-9-1-8 16,10 0 0-16,-1-3 8 16,-9 3-8-16,5-3 8 0,-4 3-8 15,0 1 8-15,0-4 8 16,4 3-8-16,0-3 8 0,-1 0 48 47,6 0-64-47,3 0 8 15,-4 0-8-15,0 3 8 0,-5-3-8 0,1 0 0 16,-4 0 8-16,0 3 0 16,4-3 8-16,-4 0-16 15,0 0 0 1,0 0 8-16,4 0-8 0,-5 0 8 16,6 0 0-16,-1 0 96 0,-5 0-104 15,6-3 8-15,-6 3-8 16,2-3 8-16,-10 3-8 0,5 0 0 15,0 0-8-15,-4 0 8 32,4 0-8-32,-4 0 8 0,8 0 8 15,0 0-8-15,0 0-8 0,4 0 8 0,0 0 0 16,-4 0 0-16,0 0 16 16,-4-3 32-16,-5 3-40 0,1-4 48 31,1 1 16-31,-2 0-64 31,5 3 8-31,-3-3-16 0,-2 0 8 16,9-3 0-16,-4 2 0 15,0 1-8-15,0-3 8 0,0 2 56 0,0-2 16 16,0 3-72 0,0-3 48-1,0-1-40-15,4-2-8 16,-5 2-8-16,2 1 16 0,-2-3-16 0,2 2 0 15,-1 1 8-15,-1-4-8 0,2 7 16 16,-6-7-8-16,5 4-8 31,-3 0 120-31,-5-4-112 16,3 4 64-16,-3-7-8 0,4 4-48 16,1-7-32-1,2 0 16-15,1-3-8 16,-4 0 8-16,4 3 0 0,0 0 8 0,-4 3 8 31,0 1-16-31,-4-1 16 16,3 3-8-16,-2-2 40 15,-1-1-32-15,4-3-8 0,-4 0 0 16,0-3-8-16,-1 1 8 0,1-5 8 16,-4 7-16-16,0-3 0 15,0 3-16 1,0-3-24-16,0 3 40 15,-7 1 0-15,-1-2-104 0,0 2 40 16,-4-1 64-16,4 0 128 16,0 0-8-16,0 0-120 0,0-3 48 0,4 6 80 31,-4-6 40-31,1 3 288 16,2 4-160-16,-3-4 0 0,4 0-200 15,-4 4-96-15,-4-5-72 16,4 8-112-16,0-4 128 0,1 4 40 15,-2-4 16 1,5 4-56 0,-4-4 56-16,5 3 0 15,-1 1 96-15,-4-1-96 16,3 1 0-16,-3-1-56 0,-3 0-72 16,-2 1-128-16,-2-4 256 31,2 4 152-31,-2-1-144 0,3 1 88 15,0 0 64-15,4-1-160 16,-5-3 80-16,2 4-80 0,-1-4 56 0,0 0-16 16,0 4-32-16,-4-4-8 15,0 4 0-15,0-4 0 16,-3 3-40-16,2 4-8 31,2-4-168-31,-2 4-16 16,2-1 80-16,-1 1-400 0,0 3 344 15,-4-3 48-15,3-1-104 16,-2 1 248-16,-1 0-64 16,1-1 80-16,-5 1-8 0,3 0-96 31,-3 0 104-31,1 2 104 0,3-2-104 16,-1 3-392-16,2-1 144 0,-1 4 248 0,0-3 16 15,0 3-16-15,0-3-296 31,0 3 296-31,1 0 8 16,-6-3-8-16,1 3-8 0,-4 0 0 16,4 0 8-16,1 0-208 0,-5 0 208 15,4 0 0-15,4 0 64 16,-4-4 40-16,4 4 0 0,4-2-104 16,0 2 0-16,0 0 72 15,1 0-64 1,-6 0-8-16,2 0-40 15,-5 0 40-15,0 0 0 16,-4 0-96-16,4 0 96 16,0 0 72-16,-3 0-16 15,2 0-16-15,5 0-40 0,1 0-40 32,2 2 32-32,-3-2-48 15,9 4 56-15,-5-4 104 0,4 3-104 16,0-3-168-16,-4 3 168 0,0 0 8 15,0 4 64-15,-4-4-72 0,0 4-8 16,0-1 8 0,1 0-48-16,-2 0 40 15,1 1 0-15,1-1 8 16,2 0 0-16,2 1-88 0,-1-1 88 31,0 0-104-31,4 1-40 16,-4 2 136-16,4 1-200 0,4-4 88 15,-4 4 120 1,4 3-8-16,0-4 8 16,-4 4 0-16,5-1 104 0,-10 4-56 15,10-3-48-15,-10 3 80 16,6-4-72-16,-6 4-8 0,6 0 0 16,-1 0 0-1,-4-3 0-15,8 3-72 16,-5 0 64-16,6 0-40 0,3-1 48 15,-8-2 0-15,7 3 0 16,-2 0-56-16,3 0 48 16,4-1 0-1,-4 5-40-15,4-1 40 0,0-1 8 0,4 5 0 16,3-1 8-16,6 4 0 16,-1-4 64-16,0 3-72 0,0 0 24 15,-5 4 24-15,6-4-40 16,-5 1 72-16,-1-1-80 15,1-2 0 17,5-1 8-32,-2 0 40 0,6-3 32 15,2 0-64-15,1-3 72 0,8-3 80 16,4 2 72-16,4-5-56 16,3 3-32-16,-3-4-96 15,1 1-48-15,-2 3-8 16,9-1-136-16,-4-2-864 15,-8 0-1905-15</inkml:trace>
  <inkml:trace contextRef="#ctx0" brushRef="#br0" timeOffset="-213730.23">14188 13697 5337 0,'0'-13'2336'0,"0"0"-575"16,4-3-137-1,-4 1 128-15,0-2-271 0,4 2 87 16,-4 2-640-16,4 4-208 0,-4 5-24 16,0 1 25-16,0 3-305 15,0 0-272-15,0 0-144 0,0 0-200 32,0 10-112-32,-8 12-17 15,-5 13 329-15,2 16 8 0,-5 6 0 16,4 10 0-16,-4-4 0 0,4 0 8 0,4-2-16 15,-4-1 0-15,0-6 0 16,4 0 65 0,-3-6-65-16,2-7-41 15,1 1-295-15,0-11-312 0,5-5-416 16,-6-4-528-16,5-7-649 16,4-11-431-1,0-4-201-15,0-7 769 16</inkml:trace>
  <inkml:trace contextRef="#ctx0" brushRef="#br0" timeOffset="-213344.86">14231 13458 280 0,'0'0'3000'0,"0"0"-1904"15,17-94 1-15,-6 58 199 16,6 5-408-16,2 2-184 16,9 7-144-16,12 6-288 15,8 7-168 1,12 5 81-16,7 4 199 16,9 6-32-16,-8 14-64 0,-8 8 56 15,-9 4-144-15,-11 6-192 16,-16-3-8-16,-12 3 16 15,-12 0-16-15,0 0 128 0,-24-3 0 16,-12 4 120 0,-12-5 224-16,-12 1-40 15,-3 0-160-15,-9-6-112 0,1 3 24 16,7-4-184-16,12 1-344 0,12-4-1008 16,32 4-560-16,8-11-1209 15,4-5-3247-15</inkml:trace>
  <inkml:trace contextRef="#ctx0" brushRef="#br0" timeOffset="-212750.7">15442 13154 5977 0,'0'0'1592'0,"0"0"24"0,0 0-167 16,0 0 111-16,0 0-152 0,0 0-527 0,-19-20-561 16,-1 20-128-16,-12 17-8 0,-12 5 112 31,-4 6-40-31,-8 14-40 16,0 5 232-16,-3 14-24 15,7-1-160-15,0 6 16 0,5 14-112 16,10 15-104-16,18 10-56 15,11-13-8 1,8-16 88-16,12-25-80 0,16-13 8 0,8 3-8 16,16 7 0-16,7 3-8 15,5-10-600-15,24 4-600 16,-17-20-1593-16,-11-6-2896 0</inkml:trace>
  <inkml:trace contextRef="#ctx0" brushRef="#br0" timeOffset="-211526.19">18630 13208 6649 0,'0'0'1792'0,"0"0"-31"16,0 0-185-16,0 0-248 15,0 0-151 1,0 0-545-16,0-16-376 0,0 16-256 15,8 3-160-15,8 10-32 16,12 12 192-16,16 10 72 0,4 9 64 16,7 8-8-16,1 1-80 15,8 17 24-15,-5 16 0 16,-10 12 56 0,-10 7-8-16,-22-19-112 0,-17-19 96 0,0-23-96 15,-9-3 40-15,-14 10 0 16,-9 3 8-16,-16 6 8 0,-4-3-64 15,-12 1-72-15,-28 5-952 47,13-12-1753-47,7-16-3920 0</inkml:trace>
  <inkml:trace contextRef="#ctx0" brushRef="#br0" timeOffset="-207509.72">19622 13754 3672 0,'0'0'5505'15,"0"0"-3424"-15,0 0-1001 0,0 0-264 16,0 0 361-16,0 0-49 16,0 0-496-16,0 0-344 0,8 0-192 15,12 0-40-15,12 0 40 16,11 0-16-1,6-7-32-15,7 4 24 16,0-3-64-16,-5 0 24 0,1 6-24 0,-9-3-16 16,-2-1-560-16,-9 4-912 31,-8 0-1409-31,-17 0-2000 0</inkml:trace>
  <inkml:trace contextRef="#ctx0" brushRef="#br0" timeOffset="-207293.55">19734 13989 5961 0,'0'0'2344'16,"0"0"-543"-16,0 0-241 0,0 0-192 16,0 0-359-16,0 0-505 15,103 0 200-15,-11 0-208 16,31-3-192-16,9-1-176 0,-24 4-16 31,-29-3-112-15,-3-3-624-16,-29-3-1921 15,2-4-2544-15</inkml:trace>
  <inkml:trace contextRef="#ctx0" brushRef="#br0" timeOffset="-206923.92">21607 13198 6041 0,'0'0'600'15,"0"0"1136"-15,0 0-271 16,32-86 55-16,-28 74 288 0,-1 5-407 31,-3 4-609-31,0 3-464 16,0 3-328-16,0 16-240 0,-12 26 240 0,-15 28 56 16,-10 22 248-16,-2 3 0 0,7-12-104 15,8-25-192-15,8-17-8 16,4-3-64-1,0 4-760-15,1 15-985 16,7-9-1383-16,4-13-1121 16</inkml:trace>
  <inkml:trace contextRef="#ctx0" brushRef="#br0" timeOffset="-206676.91">21969 13449 6769 0,'0'0'2609'15,"0"0"-393"1,0 0-1472-16,0 0-744 31,0 0 0-31,0 0 840 0,-87 95-56 16,46-47-271-16,-6 3-113 16,3 0-16-16,-7 6-192 0,6-3-80 15,-2-1-64-15,6-5-48 16,2-7-112-16,11-9-520 0,0 0-665 15,12-7-1343-15,8-2-1241 16,8-11-1960-16</inkml:trace>
  <inkml:trace contextRef="#ctx0" brushRef="#br0" timeOffset="-206121.87">22004 13741 7313 0,'0'0'2625'0,"0"0"-545"15,0 0-792-15,0 0-167 16,0 0-385-16,0 0-384 16,0 0-352-16,24-12-208 15,-35 27 208-15,-13 11 288 0,0-1 376 16,-8 10-136-16,0 0-184 15,0-3-88-15,0 0-104 32,8-4-80-32,5-6 24 0,11-3-96 0,3-3-40 0,5 0-64 15,9 0-8-15,23 0 112 16,7-7 56-16,17-3-56 16,8-2-528-16,0-4-360 0,-4-4-992 15,3-11-553-15,-14-11-248 16,-10 1 9 15,-11-4-105-31,-13 1 1065 0,-7 3 1416 16,-8 5 296-16,0 5 1232 15,0 5 336-15,-8 3 105 0,8 5-145 16,-3 2-224-16,3 0 41 16,-4 0-185-16,-4 9-56 15,-5 10-168 1,2 3-143-16,-6 0 287 0,6 7-96 15,-4 0-184-15,2 2-152 0,1 8-232 16,4 2-208-16,0 9 80 16,4 8-183-16,-4 5 87 0,1 4-192 31,-6-3-240-31,-23 21-1153 16,5-18-2584-16,-5-13-4632 15</inkml:trace>
  <inkml:trace contextRef="#ctx0" brushRef="#br0" timeOffset="-204965.26">13953 15040 5761 0,'0'0'1664'0,"0"0"-312"0,27-77-15 16,-19 52 375-16,-4 6 176 15,0 7-223 1,-4 8-201-16,0 1-544 16,0 3-456-16,0 0-400 15,0 3-64-15,0 16-248 0,0 13 104 0,-8 9 144 16,0 13 192-16,1 4-96 31,3 1-88-31,-1 2 48 0,5-4-56 16,0 0 0-16,0-6 8 15,0-3-8-15,5-7-240 0,-1-6-328 16,-4-3-400-16,0-7-480 16,0-6-241-16,-4-6-423 31,-5-7-569-31,2-6-1832 15</inkml:trace>
  <inkml:trace contextRef="#ctx0" brushRef="#br0" timeOffset="-204664.54">14172 15027 4280 0,'0'0'1673'0,"12"-89"215"15,-4 41-95-15,0 4 191 16,-5 6-368-16,5 9-143 0,1 7-537 15,10 3-504-15,9 3-232 16,13 7-192 15,6-1-8-31,9 10 0 0,0 0-8 16,-9 19-88-16,-6 3-104 16,-13 7 64-16,-13 6-16 0,-15 6 72 15,-8 0 80-15,-40 13 128 16,-40 7 208-16,-31 2 120 15,-9-2-312-15,21-17-40 16,36-12-104-16,30-13-48 0,17 0-608 16,13 10-1144-16,7-11-2281 15,4-1-1008-15</inkml:trace>
  <inkml:trace contextRef="#ctx0" brushRef="#br0" timeOffset="-204191.14">15543 14729 7377 0,'0'0'2265'0,"0"0"-161"15,0 0-208-15,0 0-247 16,0 0-169-1,0 0-456-15,0 0-400 0,0 0-79 16,0 0-177-16,-41-16-184 16,9 35 240-16,-15 9-88 0,-1 10-80 0,-3 10 32 15,2 6-24-15,10 3-64 32,7 0-128-32,16 1-8 15,4 2-64-15,12 0-8 0,12 0-88 16,16 1 48-16,15-1-72 0,9-6-496 15,47 3-680-15,-15-15-937 0,0-17-2912 16</inkml:trace>
  <inkml:trace contextRef="#ctx0" brushRef="#br0" timeOffset="-203301.88">18419 14598 6793 0,'0'0'1848'0,"0"0"449"0,0 0-713 0,0 0-480 16,0 0-15-1,0 0-297 1,0 0-488-16,4-9-304 0,8 21-168 16,8 11 168-16,8 5 72 15,3 10 0 1,9 10 16-16,-3 3 32 0,-9 9 0 16,-1 4 0-16,-7-1-48 31,-9-2-8-31,-11-4-56 0,0-3 112 15,-15 0-72-15,-21-4-48 16,-8 5-224-16,-31 11-904 16,11-15-1129-16,8-10-2944 0</inkml:trace>
  <inkml:trace contextRef="#ctx0" brushRef="#br1" timeOffset="-197170.48">22300 8506 6265 0,'0'0'1720'0,"0"0"-63"32,0 0-601-32,0 0-264 0,0 0 264 15,0 0 168-15,0 0-151 0,3 0-169 16,-3 0-344-16,0 0-184 0,0 0-112 15,0 0-104-15,0 0-64 16,0 0-16 0,0 0-80-1,0 2-112-15,0 8-136 0,4 6-80 0,0 6 320 32,5 10 8-32,2 3 0 0,6 6 64 15,-2-2-56-15,2-2 0 16,2-5 8-16,-3-7-16 31,-4-2 8-31,1-14 0 0,-6-2 64 16,1-4-72-16,5-3 152 15,6-7 336-15,16-15-32 0,10-6-280 0,11-10 8 0,-1-7 0 16,5 1-112-16,-4-4-64 31,0 1 8-31,-4 5 32 16,-5 4-48-16,-3 3-56 0,-12 13-144 15,-4 6-376-15,-9 10-264 0,-2 6-800 16,-2 6-1233 0,2 16-416-16,-13-2-3056 15</inkml:trace>
  <inkml:trace contextRef="#ctx0" brushRef="#br1" timeOffset="-196452.89">24204 8614 5145 0,'0'0'2792'0,"0"0"-1271"15,0 0-201-15,0 0 40 0,0 0-208 16,0 0-335-16,0-4-441 15,0 4-360 1,0 0-16 0,0 0-280-16,0 13-113 0,-4 9 193 15,-3 4 200-15,7 9 0 16,-5-1 72-16,1 1-32 0,4 0-40 16,0-9 0-16,0-1 16 31,4-9 32-31,1-7-48 0,2-5 48 15,1-4-32-15,12 0 289 0,12-7 455 16,12-12-72-16,8-13-232 16,8-9-208-16,7-6-160 0,-3-4 0 0,3-3-88 31,-3 6 8-31,-12 7-8 16,-8 6 8-16,-13 13 0 0,-14 6-8 31,-6 10-48-31,-7 6-304 15,-4 9-1144-15,-8 7-2977 0,-3 6 1776 0</inkml:trace>
  <inkml:trace contextRef="#ctx0" brushRef="#br1" timeOffset="-194929.93">19666 15011 6737 0,'0'0'2857'16,"0"0"-1489"-16,0 0-560 0,0 0 40 15,0 0 272-15,0 0-127 16,16 0-265-16,8 0-360 0,16-3-176 16,12 0-184-16,4 0 40 31,7-4 40-31,-3 4-88 0,0 0 8 0,-9-3-8 15,-6 2 0-15,-14 1-736 0,-11 0-1153 16,-8 3-1135-16,-12 0-2882 16</inkml:trace>
  <inkml:trace contextRef="#ctx0" brushRef="#br1" timeOffset="-194698.49">19785 15179 1400 0,'0'0'2200'15,"0"0"-647"1,0 0-81 0,0 0-360-16,0 0 344 15,0 0 369-15,80 7-585 16,-28-4-456-16,8 0-288 16,12-3-272-16,-1 0-88 0,-3 0-88 15,-4 0-48-15,-4-3-1136 31,-17-7-1952-31,-18-3-5594 0</inkml:trace>
  <inkml:trace contextRef="#ctx0" brushRef="#br1" timeOffset="-191432.63">21072 14694 7073 0,'0'0'2000'0,"0"0"-447"0,0 0-257 16,0 0-152-16,24-48 185 16,-3 38-417-16,-2 1-464 0,5 2-256 15,4 5-112 1,-4 2 40-16,8 0-112 16,-8 0-8-16,-1 9-64 0,-6 4 16 15,-6 6-32-15,-7 3 72 0,-4 6-40 16,0 1 40-16,-23 6 8 31,-5 0 0-31,-13-3 72 0,6-4 8 16,-1-2 32-16,12-7-104 15,5-7 48-15,6-2-56 0,13-4-152 16,0-3-72-16,0-3 120 0,24 4 104 16,12-4 104-1,16 0 64 1,8 0-72-16,4-4-96 15,-5-5-704-15,13-7-1281 16,-16 0-2112-16,-17 0-2760 0</inkml:trace>
  <inkml:trace contextRef="#ctx0" brushRef="#br1" timeOffset="-191163">21909 14770 8553 0,'0'0'4169'0,"0"0"-2424"15,0 0-329-15,0 0-480 32,0 0-432-32,0 0-488 15,-79 50 440-15,19-8 328 0,0 5-215 32,-7 5-321-32,3-2-56 0,4-2-48 15,0 0-88-15,0 2-16 0,4-2-40 16,0-1-184-1,0 4-160 1,9-3-257-16,8-4-887 0,2 1-968 16,18-13-2257-16,10-17-1137 15</inkml:trace>
  <inkml:trace contextRef="#ctx0" brushRef="#br1" timeOffset="-190715.03">21905 15166 7417 0,'0'0'4505'31,"0"0"-2841"-31,0 0-239 16,0 0-417 0,0 0-240-16,0 0-536 0,0 0-232 15,-32 17 0-15,0 5 96 16,-11 6 152-16,-5 1 0 0,-3-1 8 16,2 4 32-16,6-6-136 15,11-7-64 1,8 0-88-16,7-7-48 0,10-2-104 15,7 0-80-15,4-4 144 16,24 3 88-16,7 1 168 0,21-3 0 16,0-5-40-16,12-2-72 15,-8 0-56-15,-4-2 0 32,-5-8-344-32,-11 0-328 15,-8-2-656-15,-8-8-600 0,-8 1-1193 16,-13 1-2176-16</inkml:trace>
  <inkml:trace contextRef="#ctx0" brushRef="#br1" timeOffset="-190483.32">22053 15233 6553 0,'0'0'4897'16,"0"0"-2393"-16,0 0-535 0,0 0-585 15,0 0-520-15,0 0-392 16,0 0-472-1,0 0 48-15,-8 57 441 16,4-18 55 0,0 5-184-16,-5 1-144 15,6 2-56-15,-1 4-24 0,-4-4-40 16,-1 5-64-16,2-11-32 31,-5 3-560-31,-4-6-712 16,0-6-1681-16,0-13-6697 0</inkml:trace>
  <inkml:trace contextRef="#ctx0" brushRef="#br1" timeOffset="-186757.5">14147 16129 9778 0,'0'0'2576'15,"0"0"-1256"-15,0 0-607 16,0 0-33-16,0 0-200 0,0 0-352 16,0 0-128-16,0 9-24 15,0 7 24-15,0 6 528 16,0 10-152 0,0 10 48-16,-7-1-96 15,-1 6-72-15,0 1-8 0,3 3-152 16,-6 3-80-16,7-4 112 0,-4 4-120 15,4-6-8-15,0-7-512 16,0-6-464-16,4-9-368 16,0-10-777-1,4-10-759-15,4-6-993 16,4 0-1504-16</inkml:trace>
  <inkml:trace contextRef="#ctx0" brushRef="#br1" timeOffset="-186487.95">14220 16027 5905 0,'0'0'1632'0,"0"0"-568"15,0 0-472-15,7-92 209 16,14 70 63-16,7 3-200 16,15 3-336-1,9 3-280-15,3 4 120 16,5 5 136-16,-8 4 0 0,-12 0-304 15,-12 20-72-15,-16 2-104 16,-12 13 176-16,-20 6 128 16,-23 7 296-16,-26 6 144 0,2-10 33 15,-9 1-265 1,4-4-136-16,17-10-200 16,-1 5-72-16,15 5-953 0,14-13-1599 0,19-9-2929 15</inkml:trace>
  <inkml:trace contextRef="#ctx0" brushRef="#br1" timeOffset="-186055.72">15487 15767 7297 0,'0'0'2305'0,"0"0"-657"16,0 0 16-16,0 0 81 15,0 0-217-15,-28-19-480 0,0 19-520 0,-8 3-128 16,-8 13 161-16,-8 12 39 16,-3 7 8-1,-1 10 0-15,0 9-200 16,12 3-112-16,8 7-200 16,16-1-88-16,12 0-8 0,8 1 0 15,28 2-96-15,16 1 40 16,23 3-80-16,29 6-648 0,16-2-648 15,-17-18-985 1,-18-21-3792-16</inkml:trace>
  <inkml:trace contextRef="#ctx0" brushRef="#br1" timeOffset="-185231.46">18570 15709 6969 0,'0'0'2360'0,"0"0"17"0,0 0-553 16,0 0-183-16,0 0-417 16,0 0-552-16,0 0-400 0,0 0-272 31,32 20-8-31,0 8 8 0,16 30 296 0,20 21 8 15,-8 0-104-15,-9-2-152 16,-15-8 16-16,-24-18-64 0,-4 6 16 16,-8 7 48-16,-8-7-16 15,-28-7 72 1,-20 1-120-16,-7-9-184 31,-25 2-776-31,13-12-1200 0,19-13-3633 16</inkml:trace>
  <inkml:trace contextRef="#ctx0" brushRef="#br1" timeOffset="-184714.63">19937 16072 9514 0,'0'0'4176'16,"0"0"-2583"-16,0 0-689 31,0 0-128-31,0 0 216 0,0 0-223 16,24-10-401-16,4 7-344 15,20 0-24-15,12 3-8 0,7 0-40 16,1 0 40-16,-8 0-240 16,-13 6-841-16,-15 4-751 31,-27 2-1081-31,-5-2-1832 15,-13 0-856-15</inkml:trace>
  <inkml:trace contextRef="#ctx0" brushRef="#br1" timeOffset="-184545.36">19805 16313 8425 0,'0'0'1601'15,"0"0"-1121"-15,0 0 896 16,88 9 472-16,-20-5-511 0,23-1-577 15,21 0-488 1,-5 0-152-16,-7-3-120 31,-32-9-1984-31,-32-4-6162 0</inkml:trace>
  <inkml:trace contextRef="#ctx0" brushRef="#br1" timeOffset="-176427.86">21284 15691 8345 0,'0'-10'1817'15,"0"4"143"-15,0 3 9 16,0 3-305-16,0 0-360 0,0 0-504 16,0 0-528-1,0 0-272-15,-4 12-176 16,-4 10-24-16,-8 16 200 0,-9 10 72 16,2 3-56-16,-5 9 80 15,0-2-88-15,0-4-8 0,8-4-432 16,1-2-1088-16,19-4-921 31,0-12-1952-31,8-13-1280 0</inkml:trace>
  <inkml:trace contextRef="#ctx0" brushRef="#br1" timeOffset="-176217.95">21634 15954 8121 0,'0'0'4185'0,"0"0"-2328"15,0 0-945-15,0 0-608 16,0 0 0-16,0 0-32 0,-83 57 288 16,35-16-184-16,-3 7-80 0,-5 3-32 15,0 3-88 1,-4 0-80 0,4 0-40-16,0 0-56 0,1-3-160 0,7-7-592 15,4-2-600-15,0-5-929 31,12-11-1680-31,12-10-631 0</inkml:trace>
  <inkml:trace contextRef="#ctx0" brushRef="#br1" timeOffset="-175623.02">21534 16363 9297 0,'0'0'2809'31,"0"0"-672"-31,0 0-473 16,0 0-408-16,0 0-504 0,0 0-456 0,0 0-240 16,0 0-56-16,0-6-128 15,-7 19-48-15,-5 3 176 16,-12 9 64-16,0 4 72 0,-8 0 24 15,-7 6 128 1,3-4 41-16,-5 1-97 0,9-4-32 16,4-2-200-16,13-4 0 15,2-6-16-15,13 0-120 16,0 0 40-16,13-3 88 0,11-1 8 16,8-2 136-16,11-4-88 31,1-3-40-31,0 0 32 15,0-3-40-15,-4 0-48 0,-4 0-128 16,-8 0-128-16,4-3-201 16,-13 0-223-16,5 0-384 15,-4-4-464-15,-4 4-729 0,8-10-423 32,0 4-129-32,-9-4-1544 0</inkml:trace>
  <inkml:trace contextRef="#ctx0" brushRef="#br1" timeOffset="-175384.7">21766 16522 5777 0,'0'0'2368'15,"0"0"33"-15,0 0-169 0,0 0-471 0,0 0-625 16,0 0-456-16,0 0-392 16,-4 4-288-16,4 11 64 0,-9 11 520 15,6 2 208-15,-5 11-31 31,0 5-169-31,-1 4-176 16,-2 19-32-16,-9 15-64 0,0 16-80 16,0-2-88-16,0-24-152 15,4-20-320-15,0-5-1288 16,1-9-1265-16,3-12-5609 0</inkml:trace>
  <inkml:trace contextRef="#ctx0" brushRef="#br1" timeOffset="-162073.68">24698 13516 10594 0,'0'0'3000'0,"0"0"-1047"16,0 0-1169-16,0 0-248 16,0 0 272-16,0 0-328 15,4-10-264-15,-4 10-216 32,0 3-224-32,-4 13 48 0,-16 10 32 15,-12 12 144-15,-32 13 0 16,1-4-112-16,-5 1-656 15,-8 9-1072-15,29-19-2689 0,7-10-2473 0</inkml:trace>
  <inkml:trace contextRef="#ctx0" brushRef="#br1" timeOffset="-161388.79">25690 13230 8265 0,'0'0'2001'0,"0"0"375"0,0 0-535 15,0 0-281-15,0 0-656 16,0 0-752-16,0 0-152 0,0 0-504 16,-11 25 496-16,3 13 0 31,3 10-8-31,5-3 16 0,9-1-8 0,14-6-40 16,9-3-16-16,8-13-32 0,4-6 88 15,0-16-104-15,3 0-8 16,-7-19 56-16,0-13 64 0,-8-9 0 31,-4-7 8-31,-8 4 0 16,0 3 384-1,-12 12 96-15,-1 7 216 0,-2 12 104 16,-5 7-511-16,0 3-297 16,0 6-337-16,0 17-159 0,0 12 432 15,4 13 56 1,4 21 8-1,8 23 0-15,11 29 0 16,1 12 24-16,-8 0-24 0,-8-9-64 0,-12-22 56 16,-4-10 0-16,-15-22-48 0,-5-19-40 15,-4-16-80-15,3-13 160 32,-10-3-40-32,-1-3 56 15,-12-13 88-15,-3-3 360 0,2-26 184 16,-6-28 65-16,3-28-89 15,12-23 40-15,28-15-392 16,28 5 64-16,47 7-80 0,34 19-240 31,30 4-192-31,29 28-840 16,-1 25-689-16,-32 16-1255 0,-31 16-5890 16</inkml:trace>
  <inkml:trace contextRef="#ctx0" brushRef="#br1" timeOffset="-159467.91">25853 15287 4424 0,'0'0'2729'15,"0"0"-152"-15,0 0-265 16,0 0-552 0,0 0-159-16,-7-28-297 15,7 21-336-15,0 1-176 0,12-3-415 32,3-1-281-32,10 1 16 0,6-1-112 15,5 7-8-15,0 0-8 16,4 3-56-16,0 0 16 15,-8 9-24 1,-4 4-65-16,-9 6 145 16,-10 3-200-16,-9 7 16 0,0 6 136 15,-21 6 48-15,-7 0 56 0,-15 7-56 16,-1-7 48-16,-4 3 48 0,4-9-88 31,4 1-8-31,9-8 0 16,10-3-40-16,6-6 32 0,11 0-136 15,4-3-24-15,4 0 168 16,20 0 0-16,16 3 88 16,27-3-16-16,25-3 8 15,24-10 32 1,-1-3-112-16,-4-7-128 16,-27-12-136-16,-24-3-704 0,-13 0-872 15,-6-13-953-15,-5 3-1632 16,-12 4-512-16</inkml:trace>
  <inkml:trace contextRef="#ctx0" brushRef="#br1" timeOffset="-159222.59">25790 15475 9281 0,'0'0'2961'0,"0"0"-1641"16,0 0-623-16,0 0 367 0,0 0-56 15,115-16-416-15,-23 9-288 16,35 7-128-16,13 0-72 16,3 3 72-16,-19 7-176 15,-40-7 0-15,-12-3-672 16,-25 0-1992-16,-19-3-5234 0</inkml:trace>
  <inkml:trace contextRef="#ctx0" brushRef="#br1" timeOffset="-148801.05">26315 15249 5233 0,'0'0'2728'0,"0"-3"-751"0,0 3-1025 16,0 0-392-16,0 0 416 0,0 0-280 15,0 0-376 1,0 0-320-16,-3 9-128 0,-17 14 128 0,-8 12 32 47,-11 6 320-47,-13 7 41 0,-1 2-177 16,-6 1-40-16,-1 0-64 15,0-3-40-15,5 2-8 16,-1 1-64-16,0 0 0 0,8 0 24 15,12-10-24-15,4-3-96 16,12-9-665-16,12-7-703 0,4-6-1064 16,4-13-1849-16</inkml:trace>
  <inkml:trace contextRef="#ctx0" brushRef="#br1" timeOffset="-148539.04">25929 15332 8305 0,'0'0'2201'0,"0"0"-1769"15,0 0-344 1,0 0 112-16,0 0 680 16,72 101 120-16,-44-25-136 0,4 23 41 15,7 12-497-15,-6-10-104 0,-1-21-184 16,-13-26 8-16,1-13 24 15,-8-6-152-15,1-3 0 16,-6 0-1368 0,-3-4-2825-16,-4-21-2817 15</inkml:trace>
  <inkml:trace contextRef="#ctx0" brushRef="#br1" timeOffset="-133449.3">26288 15443 3608 0,'0'-6'2889'0,"4"-1"-985"16,-4 4-511-16,0 0-297 15,0 3 256-15,0 0-96 0,0 0-359 16,0 0-289-16,0 0-416 31,0 0-192-31,0 0 0 0,-4 6-304 16,-20 14 176-16,-4 8 128 0,-11 3 8 15,-6 11 72-15,2-1-72 0,2 7 0 16,2-4 32-16,3 1-32 16,0-4 24-16,5 0-32 0,6-9 0 0,5-3 16 31,9-7-16-31,3-3 0 16,4-10-448-16,-1 1-657 0,5-10-575 15,0-6-24-15,0-14 639 16,9-5-3280-16</inkml:trace>
  <inkml:trace contextRef="#ctx0" brushRef="#br1" timeOffset="-133148.81">25965 15379 4296 0,'0'0'1561'0,"0"0"103"0,0 0-488 15,0 0-319-15,0 0 95 0,0 0-176 16,0 0-344-16,0-6-408 0,4 19-24 16,9 9 0-16,2 13 160 15,9 13 176 1,0 5 176 0,4 5-288-16,-1-4-96 15,6-1-24-15,-6-1 104 16,-3-8 16-16,4-6-96 0,-8-6-128 15,-4-7 120-15,0-6-96 16,-8-3-24-16,-4-7-152 31,0-5-760-31,-4-8-872 0,0-11-409 16,0-8-4384-16</inkml:trace>
  <inkml:trace contextRef="#ctx0" brushRef="#br1" timeOffset="-103151.72">12893 10874 2896 0,'0'0'2409'0,"0"0"-1089"0,0 0-936 15,19-41-216-15,-15 34 8 31,1 5 608-31,-5 2 376 16,0 0 89-16,0 0-273 16,0 0-264-16,0 0-272 0,4 0-104 15,-4 0-216-15,0 0-120 16,0 0 0-16,0 0-88 0,0 0-56 16,0 2-40-16,0 11 64 15,0 3 120 1,-4 6 0-16,-5 7 48 0,-6 6-32 15,-1 3 96-15,-4 3 32 16,-4 4-64-16,-4 2-80 0,0 4 152 16,-4 3-144-16,4 0 0 15,0 3-8 17,-3 13 0-32,-1 16 48 0,0 15-48 15,4-6 0-15,12-18-8 16,0-23 8-16,4-13 0 0,-4 22 8 15,-3 20 0-15,-5 25 72 32,3 0-80-32,1-7 0 0,5-5 16 0,3-4 0 15,3 6-8-15,-2 4-8 0,7-1 0 16,0 1 8-16,0 0-8 16,-4 2 0-16,0-2 8 0,0 0-8 31,-8 3 8-31,-4-1 8 15,0 1-16 1,-4 6 32-16,-4-6-32 0,0 0 0 16,0-4-8-16,5 1 8 15,-5 3 8-15,4 2-8 0,4 8 16 16,0-1 112 0,8 4-40-16,0 6 88 15,1 2-24-15,-6-8-31 16,2-1 39-16,-2-8-144 0,-3 2-8 15,-3-3 144-15,3 3-152 0,3 3 80 16,6 3-80-16,3 4 0 16,4-1 24-16,0 1-24 31,4-6 0-31,0-4 40 0,-5 0 8 16,-6-6-40-16,-6-4 56 0,-2-12-64 0,3-16 8 15,4-15-8-15,-4-17 0 0,8 0 0 16,-4 3 8-16,0 4-8 31,4 0-48-31,4-7-256 0,4-9-201 16,0-7-383-16,0-12-1064 15,0-10-2041 1</inkml:trace>
  <inkml:trace contextRef="#ctx0" brushRef="#br1" timeOffset="-101247.25">13232 10922 3024 0,'0'0'1480'16,"0"0"-623"-1,0 0 15-15,0 0-488 16,0 0-272-16,0 0 304 16,-4-51 72-16,-5 45-128 0,5-1-96 15,-3 4 272-15,-1 0-536 16,-1 0-144-16,-2 0 64 0,-6 3 160 31,-6-4-40-31,-5 4 8 0,-8 0-40 16,-8 0-8-16,-8-3 0 0,-3 0 88 15,-5-3 184-15,-4 0 121 16,-4-1 207-16,4 1-16 16,1-1-328-16,-1 1-64 15,4 2-192-15,-15 4 104 16,-21-5-24-16,-27 1 48 0,-5-2-80 16,-4-4 24-16,9 4 192 15,19 0-96-15,-4-1 320 16,1 4-488-16,-1-3 296 0,5 0-288 31,0 6 280-31,-5-4-240 16,-3 1 288-16,-1 0-336 15,-12 3-160-15,5 0 160 0,-1 0 240 16,-4 0-160-16,9 0-32 16,-4-3 24-16,3-1-16 15,-3 1-40-15,-5-6 56 0,1 3 8 16,-5-4-160-1,5 0-72-15,-1 1 152 0,5-4 136 16,3 4 97-16,5 2-233 16,3-2 8-16,-4 2 120 15,1 1-120-15,-9 3-8 0,-7 0 304 16,-4 0 32 15,-2-1-248-31,6-2-88 16,7-1 0-16,10 5 32 0,-2-5-32 15,8 4 0-15,4 3-8 16,-3-3-112-16,0 3 240 0,-6 0-120 31,-1 0 0-31,-2 0 0 16,0 0-8-16,5 0 8 0,-2 0 0 0,2 0 24 0,-5 0-24 16,1 0 64-16,0 0 88 15,2 0-128-15,6 0-24 16,4 0-48-1,-5 0 40-15,0 0 8 16,-3 0 80-16,-1 0-72 0,-4 3-16 16,-2-3-104-16,-2 3 112 0,0 4 200 15,0-5-200-15,9 5-216 16,8-4 216-16,3 0 176 16,8 1-176-1,4-1-32-15,-3 0-40 16,-1-3 144-16,1 3-144 15,-5 1 160-15,5-4-192 16,-1 2 272-16,0-2-216 16,0 0 96-16,-4 0-24 0,-3 0-24 15,7 0-16-15,0 0 8 32,1 0-56-32,7 0 48 15,9 0-80-15,11 0 88 0,12 0 8 16,1 0 0-16,-2 0 8 0,-7-2 0 0,-3-2-16 15,11 1-16-15,0 0-64 0,12 3-384 32,1 0 312-32,3 0-465 15,8 0-47-15,8 0 96 0,4 0-488 16,12 0-624-16,4 3-521 16,16 0-888-1,4 1 1417-15</inkml:trace>
  <inkml:trace contextRef="#ctx0" brushRef="#br1" timeOffset="-98462.28">2470 10579 96 0,'0'0'528'0,"0"0"1016"16,0 0-8-16,0 0-319 16,0 0-377-1,0 0-80-15,0 0-176 16,0 0-216-16,0 0-232 0,-4 0-136 31,4 3-128-31,-8 13 128 0,4 3 120 16,0 6 144-16,-1 7-88 15,2 0 16-15,-1 6 96 0,0 0-8 16,4 10-120-16,0 2 241 0,0 5-113 16,0 5 48-1,8 3 0-15,0 4-96 16,0 12 16-16,7 20-96 16,-2 12 16-16,2 10 112 0,-2-7-96 15,-1-16 104-15,-5-9-64 16,2-10-104-16,-1 10 128 0,-1 0-40 15,1 0 0-15,1 0-16 16,-1-3-176-16,-1-4 56 16,5 14 40-16,0 5-112 15,9 1 128-15,-6 3-136 0,5-4 0 16,3-5 8-16,2-2-8 16,-5 2 0 15,-5-1 0-31,-2-3 48 15,-5 0-24-15,-8-6-24 0,0 0 0 16,0-1 8-16,0-2 8 0,0-13-8 16,0-13 0-16,0 7 0 15,3 8 96-15,5 11-88 16,-3 9 112-16,3-19-56 16,-4-19-72-16,-1-13 73 15,-3 1-25-15,4 9-48 0,0 6 16 16,0 10-16-16,-4 2 16 15,0 1-16-15,0-3 0 32,0 3 48-17,0-10-48-15,0 0-8 0,0-3-8 16,0 1 16-16,0-1 0 0,0 0-8 16,0 3 8-16,-8-3 48 0,4 4 0 15,-3-1-48-15,-1-3 64 16,3 1-64-16,1-2 0 15,0 1 0 1,1-5 0-16,-5 5 48 16,4-7-48-16,-5 8 8 0,2-5 0 0,-5 1 56 15,3 0-8-15,-2-3 0 16,-1-6-8 0,0 2 56-1,-4-5-56-15,8-1-32 0,-8 0-8 16,8 0 48-1,-8 1-56-15,4 2 0 0,-4 1 8 16,1 2 48-16,-6 1-48 16,6-4 0-16,-5-2-8 31,3-8 0-31,6-5 8 0,-1-7 0 16,8-6-8-16,-5-3 24 15,9-4-24-15,0-2 8 0,0-1-8 0,0 3 0 0,0 4 0 16,0 0 0-16,0 3 0 31,9 0 0-31,-5 0 0 16,8-3-64-16,-5-1 0 0,10 1-56 15,7 3 112-15,-1-3 8 0,14 2 0 16,-2-2-48-16,5 3-72 0,3-1 8 16,2-2-80-1,2 3 160 1,1-3 32-16,4 0 48 0,-1-4-40 15,2 1 72-15,6 3-64 16,-3-4-8-16,8 0-8 0,0-3-56 16,3 4-160-1,5-3 127-15,-4-1-7 16,-4 3 96-16,0-2 0 0,-5 2 0 31,1 1-192-31,0 3 144 16,4-4 48-16,-5 4 0 0,9-4 8 15,-4 4-8-15,7 0 120 16,1 0-56-16,0-4-64 16,3 4 0-16,-2-1 104 15,2 1-104-15,-4 3 0 0,-2-3-96 16,-6 2 72-16,-3 1 24 0,-5 0 0 16,5-6 8-16,16-1 0 15,27-3 96-15,34-2-56 31,9-4 41-15,6 0 87-16,-20 3 256 0,-40 3-104 16,-25 4-240-16,-16-1-88 15,-3-2-480-15,8 2-32 0,12 1 175 16,12-1 129-16,19-2 208 16,17-1-80-1,12-3 80-15,-9-3 0 0,-12 3 8 16,-30 0 96-16,-14 1-96 15,-16 2-8-15,-6-3 48 0,6 1-48 16,9 2-104-16,12 0 32 16,-1 0 16-16,17 1 8 31,28-1 32-31,23 0 16 0,9-2 0 0,-17 5-24 0,-27-2 24 16,-37-1 0-16,-18 0-768 15,-6-3-1464-15,1 4 551 0,4-4 489 16,11 0 1008-16,-6-3 184 31,-2 0 104-31,9 0 312 0,20 0 264 16,23-9 96-1,25 2 17-15,-12 4-65 16,-20 0-296-16,-29 3-296 0,-19 0-136 16,8 0-160-16,-1 0-232 15,9 0 120 1,-4-3 136-16,0-4 56 15,-4 1 80-15,-1 0 48 0,5 0 112 16,7-1-40-16,5 4 192 0,4-4-80 16,4 7-176-16,-4 0-48 15,-4 0 72-15,-9 0 16 32,-4 0-88-32,-3 0 208 0,-7 4 0 15,-2-1 48-15,1 3 40 16,0-2-120-16,3-2 152 15,9 5-104-15,4-1-16 0,8 1 64 16,0-1-200-16,4 3 56 31,-5-2-64-31,-3-1 73 0,-8-6-137 16,-8 4 0-16,-5-4 80 16,-7 0-72-16,-8 0 40 15,0 0-40-15,0-4 16 0,0 1-32 0,8 0-56 16,-1 3-88-16,5 0 144 15,4 0 0-15,0 3 0 16,4 4-8-16,-8 2 8 16,-5-3 56-16,-3 1-48 15,-8-1 64-15,-3-3 32 16,-2 1-56-16,-3-2 96 0,0-2 96 31,0 0-16-31,0 0-24 0,4 0-120 16,4 3-72-16,-5-3 72 15,5 4-80-15,4-1 152 0,4 0 0 16,-4 0 0-16,8-3 104 0,-4 4-192 16,-4-4-48 15,0 0 136-31,0 0-56 0,-8 0-48 16,-1 0 8-16,1-7-56 15,-4-3-144-15,4-2-432 16,8-11-888-16,-4 1-473 0,-4 0-2728 15</inkml:trace>
  <inkml:trace contextRef="#ctx0" brushRef="#br1" timeOffset="-95116">5250 11957 5233 0,'0'0'2336'0,"0"0"-1064"16,0 0-407-16,0 0 255 0,0-3 192 31,0 3-288-31,0 0-376 16,0 0-351-16,0 0-121 0,0 0-176 15,5 0-96-15,3 0-113 0,12 0-135 0,35 0 344 16,41 0 40-16,55 0 64 16,21 0 48-1,0 0-96-15,-17 12 41 16,-28 4-89-16,-7 0 0 0,-17 0 64 16,-15-4-72-16,-20-5 0 15,-20-1 32 1,-9-2 16-16,5-4-24 15,4 0 24-15,-1 0-40 16,2 0 8 0,-10 0 0-16,-3 0-16 15,-4-4 0-15,-1 1-248 0,1-3-329 16,-4 2-423-16,0 1-568 0,4 0-241 16,-4 3-831-16,-8-3-553 0</inkml:trace>
  <inkml:trace contextRef="#ctx0" brushRef="#br1" timeOffset="-94730.64">7080 12014 6345 0,'0'0'2416'15,"0"0"-1687"-15,0 0-729 16,0 0-128-16,0 0-9 15,0 0 137-15,-8 76 40 0,-5-19 697 32,-2 29-129-17,-9 28-224-15,0 10 48 16,-4 13 64-16,4-7-64 0,4-10 24 16,0 4-144-16,5-6-40 0,-2-1-40 15,6-2 24-15,3-4-95 16,-5-3 15-1,6-7-80-15,-6-2-24 16,5-23-64-16,1-16 0 0,-1-12 0 16,-1-13 80-16,2 3-88 15,-5 3 0-15,-4 0-184 16,0-2-425-16,-8-2-823 0,4-5-1048 16,1-12-2489-1</inkml:trace>
  <inkml:trace contextRef="#ctx0" brushRef="#br1" timeOffset="-93981.99">4960 12078 912 0,'0'0'2056'16,"0"0"-808"0,0 0-535-16,0 0 359 15,0 0 200-15,0 0-336 16,0 0 96-16,0 0 521 16,20-45-113-16,-20 45-312 0,0 0-399 31,0 0-249-31,0 0-240 0,0 0-240 15,0 0-64 1,0 10-216-16,-4 8-144 16,-8 27 303-16,-8 28 121 15,-4 35 8-15,0 13 0 0,0 12 40 16,9-3 25-16,-6-9-1 16,6-7-64-16,-5-6 104 15,-1-3-104-15,2-3 48 16,-1-1 40-16,0 0-40 15,-5-2 0-15,6 2 0 0,-5 5-48 16,4-5 64-16,4-6-72 16,0-12 0-16,4-20 8 0,5-9 40 31,-1-15-48-31,3-5-432 16,-3-2-289-16,5 9-727 15,-1-5-904-15,4-14-2249 16</inkml:trace>
  <inkml:trace contextRef="#ctx0" brushRef="#br1" timeOffset="-93565.38">4522 14341 7961 0,'0'0'1889'0,"0"0"-1889"16,0 0-144-16,0 0 144 0,143 25 536 16,-15-12 0-16,23-6-144 15,5-1 16-15,-10-3 240 0,-13 3-32 32,-10 1-8-32,-8-1-376 15,-3 0-224-15,-13-2 0 16,-15-1 88-16,-20-3-96 15,-16 0 40-15,-1 0-40 0,21 0 0 16,24 0 88-16,20-7-88 16,3 5 0-1,-11 2 40-15,-20 0 73 16,-21 0 15-16,-19 0-40 16,-4 0-88-16,0 2 0 0,-5 5 0 0,1-1-361 15,-12 1-447-15,-16-4-192 16,-8-3-280-16,-8 0-249 15,-12-3-1127 1</inkml:trace>
  <inkml:trace contextRef="#ctx0" brushRef="#br1" timeOffset="-91976.47">5111 12811 5657 0,'0'0'2368'0,"0"0"-1224"15,0 0-663-15,0 0 223 0,0 0 424 0,0 0-320 16,0 0-464-16,-3-3-176 16,3 3-152-16,0 0-8 0,15 0-8 15,9 0 0 1,16-4 8-16,12 1-8 31,-4 3-408-31,-5-3-416 0,-7 0-184 16,-12 0 464-16,-7 3 344 15,-10-3 200-15,-7 3 152 0,0 0 184 16,0 0 128-16,0 0 96 16,0 0-176-16,0 0-184 15,0 9-200-15,-7 4 0 16,-10 6 64-16,6 6-64 0,-2 4 8 16,2 3-8-16,-6 3 8 15,6 6 8-15,-6 0-8 0,2 10-8 16,-6-3 56-16,2 2 40 47,3 1 16-47,-5-3-8 0,6-1-32 15,-1-6-16-15,4-5-56 0,4-5 8 16,1-5 32-16,2-7-32 0,1-3 0 16,0-7 8-16,4 1-8 15,0-7-8 1,0 0 0-16,0-3 0 0,0 3 0 15,0-3 8-15,0 0-8 16,-4 4 56-16,4-4-48 0,-4 5 40 16,4-1-48-16,-3-1 0 15,-6 3 0-15,-3-2 16 32,-3-1 112-32,-5-3 0 15,-8 0 128-15,-4 0 200 0,4-3 57 16,0-7-9-16,8 3 32 15,8 2-208-15,4 5 72 0,4-4-64 16,4 4-240-16,0 0 64 31,0 0-160-31,0 0 0 0,0 0-72 16,0 0-8-16,0 0-16 0,0 0-64 16,0 0-264-16,0 0-184 15,-7-3-496-15,-2 0-1081 0,1-4-1096 16</inkml:trace>
  <inkml:trace contextRef="#ctx0" brushRef="#br1" timeOffset="-91491.25">5235 13001 4064 0,'0'0'1457'0,"0"0"-913"16,0 0-160-16,0 0 144 0,0 0 64 15,0 0-328-15,-20 20 224 16,4 2-152-16,-4 6-24 0,1 1-176 0,2 3-40 15,6-4-88 1,-2-2 48 0,5-11-56-16,8-2 0 0,-3-6 0 15,3-5-64-15,0-2 40 16,0 0 24-16,0-6 136 16,3-10-136-16,5-9-136 15,5-4 120-15,-2 1 8 31,1-1 8-31,-3 7 56 0,-6 9 249 16,-3 4 727-16,4 9-16 16,-4 0-712-16,0 0-304 15,0 3-312-15,-7 13 184 0,-10 6 128 16,-3 3-16-16,1 14-40 16,-2-4-1144-16,6-10-1185 15</inkml:trace>
  <inkml:trace contextRef="#ctx0" brushRef="#br1" timeOffset="-89006.8">5929 11471 2912 0,'0'0'1520'15,"0"0"-423"-15,0 0-105 32,0 0-192-32,0 0 264 15,0 0-55-15,0-23 31 0,0 21-112 0,0 2-272 0,0 0-232 16,0 0-208-16,0 0-216 16,0 0-88-16,-5 0-144 15,-7 6-80 1,-8 13 312-16,-3 10 72 15,-5 6 16-15,4 9-88 0,3 0 8 32,2 4-8-32,7-4 0 0,4-2 0 15,8-7 0-15,0-4 0 16,4-2 0-16,20-3 0 16,4-4 40-1,11 0-32-15,10-7 0 16,2-5 48-16,9-3-40 0,-1-7-8 15,-3 0-8-15,-3-10 0 0,-14-9 56 16,-3 3 8-16,-8-9 64 0,-8-4-24 31,-1-3 152-31,-6-6 112 16,-2-6 120-16,-3-4-256 0,-4 4-7 16,-4-4-41-16,0 10 112 15,0 6 40-15,-8 4 40 16,1 5-24-16,-10 4-224 15,-2 4-128 1,-9 5-248-16,-8 0-216 16,-4 4 344-16,-8 6-240 0,0 0 104 15,-3 10-112-15,7 6 31 16,0 9-191-16,5 19-1072 16,18-5-656-16,9-4-1873 0</inkml:trace>
  <inkml:trace contextRef="#ctx0" brushRef="#br1" timeOffset="-87673.4">5987 11687 1824 0,'0'0'1744'16,"0"0"-311"-16,0 0-305 15,0 0-120 1,0 0-168-16,0 0-408 15,0 0-152 1,0 0-112-16,0 0-48 0,0 0-16 16,0 0-104-16,0 0 0 0,0 0-56 15,0 0 0-15,0 0 48 16,0 0-128-16,0 0 8 16,0 6 80-1,0 1 40-15,0-1-80 16,0 0 80-16,9-6 8 15,-1 3 32-15,7-3-32 0,2 0 0 0,3 0-48 16,-5-3-16-16,-7-6 64 16,1 2 8-16,-5 1 136 31,-4 0 320-31,0 6 129 16,0 0-385-16,0 0-136 15,-8 0-144-15,-1 0-96 0,2 0 168 16,-1 0 104-16,-1 3-104 15,5 0-320-15,0 3 312 0,1-2-217 32,3-1 113-32,0 0-336 0,0-3 224 0,0 0 8 15,0 0 136-15,0 0 80 16,0 0 112-16,0 0 56 0,0 0 328 16,0-3-79-16,0 0 103 15,0-1 632 1,0 1-328-16,0 3-784 15,0 0-40-15,-8 0-336 16,0 7-344-16,3 5-1041 0,5 1-2175 0</inkml:trace>
  <inkml:trace contextRef="#ctx0" brushRef="#br1" timeOffset="-86956.16">6004 11706 960 0,'0'0'2056'0,"0"0"-1000"16,0 0-223-16,0 0 175 15,0 0 40-15,0 0-248 0,0 0-280 16,0 0-176-16,0 0-16 16,0 0 56-16,0 0-63 15,0 0-65-15,0 0-176 16,-4 0-80-16,-12 0 0 0,-8 9 328 16,-7 1 40-16,-2 2-64 0,1 5-88 31,0-4-144-16,13-4-72-15,-1 4 0 16,4-7 0-16,7 0-56 16,6-3-176-16,3-3-256 0,0 4 72 15,0-4 88-15,-4 0 120 16,4 0 96-16,-4 0-9 16,0 0 121-16,4 0-8 15,0 0-128-15,0 3-200 16,0-3-392-16,8 0-784 0,8 0-1073 0</inkml:trace>
  <inkml:trace contextRef="#ctx0" brushRef="#br1" timeOffset="-86539.64">6120 11808 1256 0,'0'0'2568'0,"0"0"-1335"15,0 0-369-15,0 0-88 16,0 0-184-16,0 0-352 31,0 0-112-31,0 0 160 0,-73 15 224 16,50-5-192-16,-5 6 168 15,0 0-151-15,-4-1-161 32,8 5-8-32,-4-5-48 0,13 5-72 15,-2-8-48-15,6-5-248 16,7-1 64-16,4-3-120 0,-5 0-9 0,5-3 185 0,0 0 72 15,0 0 48-15,0 0 8 32,0-3-296-32,9-3-920 15,-1 3-448-15,-5-1-1377 0</inkml:trace>
  <inkml:trace contextRef="#ctx0" brushRef="#br1" timeOffset="-83576.53">3498 12849 3688 0,'0'0'2089'16,"0"0"-1145"-16,0 0-400 15,0 0 176-15,-9 3-72 0,-6 7-184 16,-1 8 185-16,-4 5-265 0,0 6-176 16,0 5 112-1,8-2-216-15,12 3 64 32,0 0-160-32,0-3 64 15,24-7-72-15,8-3 16 0,12-12 48 16,4-7 0-16,3-3 16 15,1-13 48-15,-4-12-40 0,-8-10 40 16,-12-6 232-16,-9-4 192 16,-10-5-88-16,-9-4-104 15,0 3 144-15,-9 6 305 16,-6 13-193-16,-6 7-424 0,2 15-192 16,-5 10-296-16,0 4-104 0,-4 21-625 15,0 26-1167-15,9-3-1769 31,6-4-1896-15</inkml:trace>
  <inkml:trace contextRef="#ctx0" brushRef="#br1" timeOffset="-83260.4">3570 13122 7705 0,'0'0'1841'0,"0"0"-1209"15,0 0-304 1,0 0-328-16,0 0 0 0,0 0 0 16,-12 92 728-16,-4-44-160 0,4-1-240 15,-1 1-24-15,-2 0-120 0,2-7-16 16,2 0-104-16,-1-9-64 31,0 0 72-31,4-10-72 16,4 0-448-1,0-3-600-15,-1-3-320 0,2 0 15 16,-1-4-135-16,4-2-776 16,0-7-449-16</inkml:trace>
  <inkml:trace contextRef="#ctx0" brushRef="#br1" timeOffset="-82774.73">3406 13519 5497 0,'0'0'1616'0,"0"0"-624"16,0 0-16-16,0 0 217 0,0 0-153 47,0 0-304-47,0 0-200 0,-115 38 152 0,70-13-152 0,2 1-271 0,7 2-193 15,4 1-72-15,12 0-24 32,5-4-233-32,6-6-639 0,9 3-840 0,16-12-409 15,5-1-895-15</inkml:trace>
  <inkml:trace contextRef="#ctx0" brushRef="#br1" timeOffset="-82443.43">3705 13538 8145 0,'0'0'3073'0,"0"0"-2049"16,0 0-760-16,0 0-264 0,0 0 0 16,0 16-456-16,8 6 328 15,0 13 128-15,4 6 8 0,8 4 8 16,-1 5 32-16,1-2-40 16,1 0 48-1,-6-7-48-15,2-6-8 0,-10-10-296 0,-3-9-672 16,0-6-344-16,-8-10-513 15,-7 0-407-15,-10-10-1033 0</inkml:trace>
  <inkml:trace contextRef="#ctx0" brushRef="#br1" timeOffset="-81942.59">3489 13744 2664 0,'0'0'2529'16,"0"0"-1313"-16,0 0-560 0,0 0-8 15,0 0-8-15,0 0-320 16,0 16-320-1,0 13 384-15,-3 5 337 0,-5 11 79 16,-4-1-96 0,-4 8 16-16,-1-2-216 15,-2-2-136-15,-1 2-136 16,4-2-64-16,0 0-112 0,5-4-48 16,3-6-8-16,3-6 0 15,1 0-384-15,0-10-64 0,-3 0-40 31,3-2-96-31,0-8-464 0,-1 4-401 16,1-7-607-16,4-5-913 0</inkml:trace>
  <inkml:trace contextRef="#ctx0" brushRef="#br1" timeOffset="-81588.88">3283 14303 5761 0,'0'0'4217'0,"0"0"-2769"16,0 0-568-16,0 0 32 15,-97 19 9 1,54 7-81-16,-4 2-320 16,-1 7-248-16,-1 0-112 0,10 0-56 0,-1-4-96 15,8-2-8-15,8-4-112 16,4-8-432-16,12-5-520 16,8-9-753-16,17-3-783 15,14-3 87 1,1-6-712-16</inkml:trace>
  <inkml:trace contextRef="#ctx0" brushRef="#br1" timeOffset="-81310.64">3438 14338 7801 0,'0'0'2537'15,"0"0"-1529"-15,0 0-488 16,0 0-296 0,0 0-224-16,0 0 0 15,0 0 280-15,0 102-48 0,12-58-160 32,-1 7 104-32,10 0-48 0,-5-1 24 15,3 1-152-15,-6-6-120 16,-1-7-192-16,-5-10-712 15,-7-12-704 1,0-10-809-16,-4-6-2936 16</inkml:trace>
  <inkml:trace contextRef="#ctx0" brushRef="#br1" timeOffset="-75453.36">3298 12674 184 0,'0'0'2832'0,"0"0"-1176"0,0 0-783 16,0 0-265-1,-3 0 72 1,3 0 16-16,0 0-16 15,0 0-32-15,0 0 17 16,0 0-113-16,0 0 112 16,0 0-64-16,0 0-144 0,0 0-152 15,0 0-112-15,0 0-48 32,0 0-72-32,0 0-16 15,0 0 80-15,0 0-88 0,7-3 32 16,14-3-16-16,7-1 16 0,11-2-16 0,9-1-64 15,0 1 0-15,4 2 0 0,-5 1 0 32,-7 3 0-32,-4 0 0 15,-8 3-16-15,-12 0 16 16,0 0-80-16,-1 0 64 0,-2 0 16 31,2 0 0-31,10 0 0 0,3 0-8 16,7 0 8-16,5 0-8 15,4 0-80 1,-4 0-112-16,-8 3-80 16,-8-3-184-16,-13 3-48 0,-2-3 168 15,-5 0 152-15,0 0 192 16,-4 0 16-16,0 0 56 0,0 0 32 0,0 0 24 31,0 0-8-31,0 0-8 16,0 0-56-16,0 0 96 0,0 0-144 15,0 0 0-15,0 0-8 16,0 0-8-16,0 0 8 0,0 0-80 16,0 0-24-16,0 0 96 15,0 0-120-15,0 4 8 16,0 2-40-16,0 3-40 16,0 4 200-16,0 9 0 0,-4 4 64 15,0 2 40-15,-1 7-88 0,-3 0 32 16,5 0-40-16,-5 3 0 31,0 0 72-15,-1 0-80-16,2 0 8 15,-5 3-8-15,3 1 0 0,6-4 8 16,-5-3-8-16,4-4 8 0,-4-5 40 16,8-7-48-16,-5-3 0 0,5 0-16 31,-3-4 16-31,-1 1 0 15,4 0 0-15,-4 0 16 0,0-1-16 16,4 1 0-16,-4-3-16 16,4-1 16-16,-4-3-16 0,4-2 8 15,0-4-112-15,0 3 64 16,0-3 56 0,0 0 56-1,0 0 40-15,0 0-8 16,-4 0 104-16,4 0 360 0,-4 0-16 15,-4-3-416-15,-4-4-40 0,5 4-80 16,-2-4 48-16,-6 5-48 31,2 2-8-31,-2-4-248 16,-2 4 256-16,-6 0 8 0,-1 0-8 0,0 0 56 16,-4 0-56-16,4 4 0 15,0-4 0-15,4 2 72 0,-4-2-64 16,4 0 8-1,1 0-16-15,-2 0 0 16,2 0 8-16,-5 4-16 16,0-4-32-1,0 0 40-15,4 0 0 16,-4 3 0-16,4-3 0 0,0 0 0 16,0 0 8-16,0 0-8 31,1 0 0-31,2 0-8 0,1 0 32 15,1 0-72-15,-2 3 24 0,2 0 24 16,-2 1 0-16,2-1 0 0,-5 3 0 0,4-2 0 16,4-2 0-16,4 1 48 31,4 1 32-31,0-4 40 16,4 0 64-16,0 0-8 0,0 0 96 15,0 0 136-15,0 0-15 16,0 0-17-16,0 0-80 0,0 0-96 0,0 0 128 15,0 0-48 1,0 0-48-16,0-4-48 16,-4-1-184-16,4-8 0 15,-4 0-8-15,0 0 16 0,4-6-16 16,0 0-8-16,0 0 16 31,0-3-8-31,-4-3 8 0,4-4 0 31,0 3 0-31,-4-2 8 16,4 2-16-16,-4 1 8 0,4 3 0 0,0 0-16 16,-4 2 16-16,4 5-8 15,0-4 0-15,0-1 0 16,0 5-96-16,0-5-144 16,0 2 184-16,4-1 8 15,0-3-96-15,4-1-8 0,-4 1-104 16,0-4 128-16,0 4 128 15,0 0-48-15,0 9 56 16,-4 4 0-16,0 3 8 0,0 6 136 31,0 0-144-31,0 0-24 16,0 0 24 0,0 0-16-16,0 0 8 0,0 0-40 0,0 0 0 15,0 0 48-15,0 0 0 16,0 0 8-16,0 0-8 15,0 0 0 1,0 0-8-16,0 0-48 16,0 0-48-16,0 0 24 0,0 0-64 0,0 0 40 15,0 0 8-15,0 0 32 16,4 0-24-16,3 0 7 16,10-4 1-16,15-2 80 15,28-10 0 1,27-6-152-16,13-10-936 0,-16 7-1328 0,-25 6-3210 15</inkml:trace>
  <inkml:trace contextRef="#ctx0" brushRef="#br1" timeOffset="-68882.19">8047 11480 6065 0,'0'-12'2200'16,"0"-4"-295"-16,0 3-209 0,0 0 8 31,0 7 57-31,0 3-649 16,0 0-376-16,0 3-488 0,0 0-248 16,0 0-64-1,0 16-184-15,-7 22-48 16,-14 29 296-16,-5 9 8 0,1-3-8 15,-3-3 0-15,8-23 0 16,1 7 0-16,-1 3-96 0,-1-9-480 16,10-7-96-1,-2-6-48-15,5-6-385 16,8-7-759-16,0-9-729 0,0-7-2280 16</inkml:trace>
  <inkml:trace contextRef="#ctx0" brushRef="#br1" timeOffset="-68628.13">7984 11471 5761 0,'0'0'1136'31,"0"0"-584"-31,0 0-288 0,0 0 328 15,84-76 168-15,-52 63-39 0,7 7-385 16,9-1-240-16,0 4-96 16,4 3-8-16,-9 0 8 15,-10 13-128-15,-21 12-1265 16,-12 1-1127-16,0-4-265 0</inkml:trace>
  <inkml:trace contextRef="#ctx0" brushRef="#br1" timeOffset="-68443.13">7733 11754 2616 0,'0'0'1672'0,"0"0"-1320"16,0 0-344-16,0 0 561 0,0 0 1255 16,84 19-376-16,-33-16-551 15,21-3-409-15,0 0-200 16,4 0-136-1,11 0-152-15,-27 0-1073 16,-8 0-5120-16</inkml:trace>
  <inkml:trace contextRef="#ctx0" brushRef="#br1" timeOffset="-67910.52">8741 11858 4889 0,'0'0'1312'16,"0"0"-520"-16,0 0-8 0,0 0-184 15,8-85 96-15,-8 56-95 0,-12 4 231 0,0-4-448 16,-4 10 16-16,-4 3 48 15,-4 10-440 1,-4 6 88-16,-12 9 112 16,-3 20 16-16,-9 9-136 0,5 0 8 15,6 7-96-15,5-1 0 16,16-3-24-16,9-6-32 0,11-3-400 16,3-7-368-16,22-12 256 15,6-7 80 1,13-6 488-16,4-3-40 15,4-19 40-15,-1-10-16 0,-2-3 16 16,-10-3 56-16,-7 0 32 0,-12 3 16 31,-12 10 392-31,0 9 968 0,-8 13-432 32,0 3-1032-32,-8 0-112 15,-7 19 112-15,-6 6 216 0,1 7-200 16,-3 3 32-16,3 0-48 15,12-1-48-15,-1-5-400 0,9-6-1056 16,13-1-440-16,11-10-441 16,3-9-1848-16</inkml:trace>
  <inkml:trace contextRef="#ctx0" brushRef="#br1" timeOffset="-67578.91">9040 11776 2656 0,'0'0'2297'0,"0"0"-297"16,0 0-184-1,0 0 161-15,0 0 127 16,0 0-583-16,0 0-737 15,0 0-464-15,0 0-312 0,-64 0 272 16,24 19 56-16,1 6-208 16,3 4-80-16,8 0-48 0,4 2 0 15,12 1-8 1,7-4-104-16,5 1-40 0,17-4 104 16,11-5-104-16,15-2-80 0,5-8-568 15,5-3-241-15,14-7-671 16,-16-13-969-16,-14-3-1663 0</inkml:trace>
  <inkml:trace contextRef="#ctx0" brushRef="#br1" timeOffset="-67224.78">9223 11852 704 0,'0'0'1016'16,"0"0"488"-16,0 0-272 15,0 0-399-15,0 0-201 16,0 0-16-16,56 41 16 0,-28-38 32 16,7-3 120-16,14 0-568 15,3 0-200-15,-1-12-16 0,-7-4-48 32,-12-3-336-32,-8-10-272 0,-16-2 656 15,-8-1 136-15,-4 0 248 16,-20 7 424-1,-12 9-79-15,-4 10-297 0,0 6 184 16,-3 18 136-16,7 14-248 0,3 7-216 31,14 2-40-31,6 3-80 16,13 0-40-16,5-3-120 16,22-5 48-16,18-5-48 0,11-2 144 15,15-10-152-15,17-16-480 0,-13-3-1176 16,-19 0-3321-16</inkml:trace>
  <inkml:trace contextRef="#ctx0" brushRef="#br1" timeOffset="-66723.38">8040 12792 7817 0,'0'0'2081'16,"0"0"-65"-16,0 0-312 15,0 0-207 16,0 0-385-31,0 0-968 16,0-10-144-16,-12 36-120 0,-12 24 120 16,0 4 96-16,-4 10-88 0,0 3 64 15,9-10 8-15,-5 6-64 16,3-3-32-16,2-8-320 16,3-15-96-1,8-8-1000-15,0-16-793 0,8-13-944 16,0 0-1216-16</inkml:trace>
  <inkml:trace contextRef="#ctx0" brushRef="#br1" timeOffset="-66291.28">8135 12433 8857 0,'0'0'1961'15,"0"0"-649"-15,0 0-728 0,0 0-272 16,88-29-112-16,-40 29-200 15,7 10-16 1,5 12-48-16,-12 13 48 16,-12 9-272-16,-28 10-328 15,-8 4-152-15,-40 8 408 0,-40 4 360 0,-27 0 80 16,4-16 560-16,19-19 32 16,28-16-144-1,28-9 8 1,4-4-39-16,8-3-121 0,4 3-232 15,12-6-16-15,0 0-128 16,28 0-368-16,9 0 368 0,10 0 208 0,5 0-160 16,-5 0-96-16,-11 13 40 31,-8 3-192-31,-12 12 168 0,-8 4 32 16,-4 6 408-16,0 7 72 15,-4 6-104-15,5-4-144 0,2 1-80 16,5-7-152-16,8-9-240 15,23-16-1328-15,-2-13-2289 32,-5-3-4097-32</inkml:trace>
  <inkml:trace contextRef="#ctx0" brushRef="#br1" timeOffset="-65974.91">8582 13052 11330 0,'0'0'1688'15,"0"0"-1688"-15,0 0-312 0,0 0 112 16,0 0 200-16,0 0 0 16,0 0 104-16,28 35-104 0,-13-29-72 15,6-6-8-15,3 0 80 16,3-6 0 15,1-13-80-31,-4-13-544 0,-4-6-216 16,-12-3 624-16,-8 0 216 15,0 9 144-15,-20 10 1056 0,-3 9-256 16,-5 13-352-16,-8 0-184 16,-1 22-7-16,1 10-89 15,5 9-96-15,-1 1 16 16,16 5-136-16,12 1-32 0,4-4-64 16,8 0-152-16,24-9-368 0,43-9-825 15,-7-13-1239-15,-4-10-2097 0</inkml:trace>
  <inkml:trace contextRef="#ctx0" brushRef="#br1" timeOffset="-65743.19">9196 12855 9113 0,'0'0'4241'0,"0"0"-3224"15,0 0-577 1,-97-3 184-1,54 29 168-15,-4 5-176 0,2 14-240 0,2 5-152 16,11 4-128-16,8-3-48 0,11 0-48 16,13-7-8-16,0-5-184 15,32-7-576-15,9-14-376 32,43-18-857-32,-9 0-1839 0,-8-12-2018 0</inkml:trace>
  <inkml:trace contextRef="#ctx0" brushRef="#br1" timeOffset="-65473.69">9430 12960 8057 0,'0'0'3265'32,"0"0"-1673"-32,0 0-704 0,0 0-295 15,-88 16-65-15,56 12 0 16,1 8-208 0,3 5-192-16,12 0-80 0,9 0-48 15,7-3 0-15,3-6-376 16,22-10-128-1,6-9-480-15,9-10 399 16,3-3 473-16,2-13 112 0,-10-12 104 16,-3-7-48-16,-11-9 216 15,-10 0 137-15,-11-7-9 0,-8 7 136 16,-16 3-112-16,-11 12-216 31,-10 14-208-31,-11 12-400 0,13 9-1961 16,7 10-3496-16</inkml:trace>
  <inkml:trace contextRef="#ctx0" brushRef="#br1" timeOffset="-64740.59">9900 12989 3504 0,'0'0'2745'0,"0"0"-1033"16,0 0-263-16,0-86 879 15,-23 73-192 17,-13 7-1247-32,-8 6-361 0,-3 6-40 15,-2 13-208-15,10 6-208 16,11 7-72-16,15 3-136 15,13-3-88-15,5-7 24 0,31 1 8 16,11-13-440-16,9-10 248 31,8-3-345-31,-1-7 513 0,-11-11 152 0,-8 1 64 0,-12 2 344 16,-16 8 657-16,-8 4 351 16,-8 3-944-16,0 7-408 15,0 34-280-15,-19 29 280 0,-14 37 216 31,-3 21-120-31,0 2-8 16,1-10 0 0,3-12-88-16,-4-9 0 15,12-17 0-15,0-21-72 0,5-20-384 16,2-6-192-16,-3-3 488 0,1-1 144 16,-2-5 8-1,-3-11 8 1,5-15 592-16,-9 0 592 0,-4-12-112 15,-8-20-87-15,-4-25-441 0,5-22-200 16,18-36 72-16,21-15-80 0,45 0-264 16,30 9-72-16,13 29-240 31,7 19-696-31,-11 26-609 0,-9 18-927 16,-22 16-2049-16,-18 7-2137 0</inkml:trace>
  <inkml:trace contextRef="#ctx0" brushRef="#br1" timeOffset="-64365.34">10132 13154 7937 0,'0'0'3889'0,"0"0"-2457"16,0 0-551-16,0 0-273 0,0 0-576 0,0 0-32 15,0 0-48 1,24 60 48-1,-24-19 8-15,0 1 40 0,-4-1 0 16,-5-3-48-16,-6-9-8 16,7-4-456-16,-1-12-265 15,5-10-303-15,4-3 528 0,8-10 416 0,9-15-368 32,14-13-672-32,5-3 768 0,0 2 352 15,-4 8 8-15,-8 9 560 16,-12 12 736-16,-8 10-408 15,-4 3-888-15,0 19-104 0,0 13 104 16,-8 9 256-16,-4 1-16 31,-3-1-128-31,2-5-56 16,5-8-56-16,1-8-200 0,7-10-1232 16,7-17-832-16,14-12 575 15,6-12-3880-15</inkml:trace>
  <inkml:trace contextRef="#ctx0" brushRef="#br1" timeOffset="-64217.19">10629 13125 7241 0,'0'0'4361'16,"0"0"-2505"-16,0 0-1856 15,0 0-200-15,0 0 200 16,-28 105 32-16,17-54 192 0,-5 2-112 16,0 2-112 15,-8 14-40-31,9-18-1928 0,-2-9-2881 15</inkml:trace>
  <inkml:trace contextRef="#ctx0" brushRef="#br1" timeOffset="-63816.2">10701 12849 10186 0,'0'0'3232'31,"0"0"-1759"-31,0 0-1121 0,0 0-72 16,0 0-8-16,0 0-272 0,0 0-992 15,0 0-3449-15,0 31 248 0</inkml:trace>
  <inkml:trace contextRef="#ctx0" brushRef="#br1" timeOffset="-63584.34">11040 12751 10354 0,'0'0'2936'15,"0"0"-991"1,0 0-1489 0,0 0-456-16,0 0-248 0,-16 76 248 15,-12 3 504-15,4 23-200 0,-4 12-152 16,9-13-80-16,6-21-72 16,5-23-8-16,5-16-512 0,-9 4-1120 31,3-7-1465-31,2-10-2360 0</inkml:trace>
  <inkml:trace contextRef="#ctx0" brushRef="#br1" timeOffset="-63330.6">10745 13081 5313 0,'0'0'3000'0,"0"0"-1679"0,100-48-905 16,-44 36 96-16,0 5 56 15,7 4-128-15,-7 3-160 0,-5 3-280 16,-6 13-32-16,-10 6-296 16,-10 7 64-1,-10 2 120-15,-15 4 144 0,0 7 80 16,-4 5 80-16,-16-2-8 0,1-1-24 16,-2-3-128-16,-3-2-272 15,-4-4-1120-15,9-13-1225 0,3-13-3768 16</inkml:trace>
  <inkml:trace contextRef="#ctx0" brushRef="#br1" timeOffset="-63183.48">11378 12960 11266 0,'0'0'2905'15,"0"0"-1265"1,0 0-992-16,0 0-496 0,0 0-152 15,0 0-1120-15,5 6-3577 16,-5 23 2568-16,-5-7-4368 0</inkml:trace>
  <inkml:trace contextRef="#ctx0" brushRef="#br1" timeOffset="-62635.38">11447 13084 6025 0,'0'0'5537'15,"0"0"-3969"-15,0 0-1032 0,0 0-536 16,0 0 0-16,0 0 152 0,-76 82-72 31,56-44-72-31,12 1-8 16,4 2-88-16,4-6-440 15,4-7-376 1,12-9-112-16,-1-9-592 16,2-10-169-16,3-7 889 0,-8-21 632 0,3-10 256 15,-6-10 328 1,2-6 240-1,1 0 352-15,0 7 113 16,4 5 199-16,4 17 136 0,0 6-440 16,0 13-792-16,8 6-128 0,-4 6 40 0,4 13-48 15,0 10-8-15,-9 6 0 32,-3 2 0-32,-12 2-72 15,-4 2 32-15,-4-3 0 0,-16-3 40 16,-8 0-184-16,-4-10-56 15,9-6-104-15,3-6 32 0,8-6 48 0,12-7 272 0,0-4 0 32,20-18-176-32,15-10-1368 15,17-6 1096-15,4-6 280 16,0-4 168-16,-4 7 168 0,-12 6 992 16,-12 13 472-16,-13 9 241 15,-11 10-329 1,0 3-1368-16,-4 16-176 15,0 12-152 1,0 13 152-16,0 7 176 16,0 3-56-16,0 0-56 0,0-1 16 15,-11-5-80-15,-14 3-584 16,1-13-1769-16,1-10-3320 0</inkml:trace>
  <inkml:trace contextRef="#ctx0" brushRef="#br1" timeOffset="-61927.15">8386 14386 8121 0,'0'0'2753'0,"0"0"-2545"15,0 0 40-15,0 0-248 16,168 22 1536-16,-9-16-159 15,49-2-417 1,26-2-272-16,17-2-232 0,1-2-176 16,14-15-120-16,1-1-160 0,-16-5-136 31,-43 4-360-31,-45 10 152 16,-55 2 224-16,-37 4 112 0,-35 3-8 31,-16 0-32-31,-4 0 48 15,-4 0 0-15,-8 0-112 0,-4 0-192 16,-12 0-632-16,-40 0-321 16,4 7-1055-16,-4-4-2849 0</inkml:trace>
  <inkml:trace contextRef="#ctx0" brushRef="#br1" timeOffset="-61532.68">8805 14655 2536 0,'0'0'2008'15,"0"0"-1015"-15,0 0-137 16,0 0 136-16,0 0 656 0,151 4 641 16,-8-4-729-16,29 0-391 15,19 0-481-15,-4 0-32 0,-15 0-264 16,-17 0-184-16,-35 0-160 16,-41 0-48-16,-31 0-88 15,-20 0-736-15,-7 0-593 0,-6-4 169 16,-7 1 680-16,-8-3 232 15,0 0-352-15,-4 2-528 16,4-2 143-16,0 3-159 0,12 0-1224 16</inkml:trace>
  <inkml:trace contextRef="#ctx0" brushRef="#br1" timeOffset="-61379.06">11335 14389 12410 0,'0'0'3097'0,"0"0"-2225"15,0 0-616-15,0 0-136 16,0 0-120-16,0 0-296 16,0 0-2761-16,-40-6-5496 0</inkml:trace>
  <inkml:trace contextRef="#ctx0" brushRef="#br1" timeOffset="-56122.08">6717 15551 7497 0,'0'0'1464'0,"0"0"-351"16,-20-16-233-16,-3 16-88 0,-9 9-288 0,-13 20-80 15,-6 13 184 1,-5 15-272 0,4 6-112-16,16 0-104 15,16-2-72-15,16-4-48 0,8-12-8 0,28-11-88 16,16-18-72-16,12-16-208 15,8-6 48 1,7-38 216-16,-3-30 112 31,-16-18 16-31,-20 3 160 16,-28 13-24-16,-8 29 280 0,-8 12 225 16,-9 3-281-16,-7 3 152 0,1 7 104 15,7 12-264-15,-5 10-368 0,10 0-136 16,3 10-320-1,8 9-216-15,8 0-72 16,40 4-65-16,40-14 89 0,43-9 320 16,21-9-744-16,7-30 256 15,-15-15 312-15,-45 0 576 0,-28 4 48 16,-22 15 1064-16,-26 6-56 16,-7 4 352-1,-4 3 249-15,-12-1 151 16,-4 7-960-16,-20 10-152 0,-16 6-183 0,-23 16-337 15,-21 38-128-15,-20 51 16 16,1 28-56-16,8 26 56 0,18 16-16 47,14-10-48-47,11-4-56 16,4-11-24-16,4-23 64 0,1-16-40 15,7-25-305-15,0-26-87 16,4-19 32-16,8-16-160 0,-4-5 80 0,4-5 112 15,13-5 320 1,11-10 64 0,7-25 0-16,53-20-1296 0,47-15 223 0,48-7 625 15,13 7 344-15,-8 12-952 16,-45 16-1536-16,-51 10-1 0,-28 3 1625 16,-25 0 960-16,-11-7 8 31,0-8 664-31,-23-8 840 15,-33-12 145 1,-24-18-121-16,-15-24 104 0,11 7-407 16,29 13-281-16,27 19-456 0,28 16-216 15,28-17-272-15,58-8-1520 0,62-23-2297 32,-8 16 704-32,-13 16-3120 15</inkml:trace>
  <inkml:trace contextRef="#ctx0" brushRef="#br1" timeOffset="-55767.74">8139 15214 6857 0,'0'0'4169'0,"0"0"-1489"0,0 0-1311 16,0 0-1033 0,-127 58-264-1,24 24 208-15,-13 29 24 16,4 19-72-16,25 13-32 0,15 3-48 16,16-3-88-1,12-9-64-15,12-23-8 0,16-20-40 16,12-21-304-16,4-16-224 31,0-19-176-31,13-6-545 16,10-7-87-16,10 0-112 0,6-12 192 15,12-10 127-15,5-7 689 16,0-24 352-16,-11-10 136 0,-10-20 816 0,-19-21 553 0,-16-17 351 31,-19-12-8-31,-22 10-359 16,-6 18-841-16,15 32-40 15,8 22 80-15,12 14 24 0,3 5-352 16,9 4-224-16,9 6-1424 0,70 3-4073 16,-2 13 3264-16,9-7-2320 0</inkml:trace>
  <inkml:trace contextRef="#ctx0" brushRef="#br1" timeOffset="-55651.87">8203 15919 9898 0,'0'0'3216'16,"0"0"-2504"-16,0 0-664 15,-75 121 233-15,35-57 175 32,-1 2-288-32,10 1-168 15,8-4-112-15,10-6-1449 0,9-12-2424 16,4-20-1232-16</inkml:trace>
  <inkml:trace contextRef="#ctx0" brushRef="#br1" timeOffset="-55498.18">8526 15503 9233 0,'0'0'2913'0,"0"0"-1233"16,0 0-719-16,0 0-961 15,0 0-1417-15,0 0-527 0,-36 73-321 32,28-29-3080-17</inkml:trace>
  <inkml:trace contextRef="#ctx0" brushRef="#br1" timeOffset="-55318.61">8610 15805 13010 0,'0'0'2497'15,"0"0"-1921"-15,0 0-576 16,-84 45 248-16,36-11 104 0,1 8-96 16,11 5-184-16,12 7-72 15,16 0-72-15,8-6-600 16,68-10-936-16,-1-13-1233 0,1-15-3072 0</inkml:trace>
  <inkml:trace contextRef="#ctx0" brushRef="#br1" timeOffset="-55015.24">8912 16008 1384 0,'0'0'10842'16,"0"0"-9562"-16,0 0-1280 15,0 0-616-15,0 0 616 0,0 0 360 16,0 0-16-16,116 13-176 0,-77-13-120 0,6-16-48 16,-6-9-152-16,1-7-216 15,-8-10-64 1,-8-5-176-16,-12 3 288 16,-12 5 320-16,-3 11 552 0,-34 15-88 15,-10 13-56-15,-13 0 96 16,0 26 89-1,0 8 143-15,8 11-160 16,12 9-224-16,16 0-144 16,17 3-64-1,7-3-144-15,28-7 0 16,51-8-736-16,-3-14-1137 0,4-15-3848 16</inkml:trace>
  <inkml:trace contextRef="#ctx0" brushRef="#br1" timeOffset="-54861.62">9916 15773 13586 0,'0'0'3905'0,"0"0"-2937"15,0 0-479-15,0 0-313 16,0 0-176-16,0 0-280 0,0 0-2273 16,-111 10-4080-16</inkml:trace>
  <inkml:trace contextRef="#ctx0" brushRef="#br1" timeOffset="-51878.42">9398 16789 7065 0,'0'0'1320'0,"0"0"537"0,0 0 191 0,0 0-376 16,0-26-471-16,0 26-409 16,0 0-184-16,0 0-232 0,0 0-120 15,0 0-256-15,0 7-8 16,-4 12-192 0,-3 13 152-1,-6 12 48-15,-2 14 48 16,-6 8 40-16,6-3 8 15,-1 1-80-15,4-7 32 0,4-6 8 16,4-10-56-16,4-2 8 16,0-11-8-16,0-2-248 31,0-8-864-31,20-5-985 0,0-3-1071 16,3-10-1249-16</inkml:trace>
  <inkml:trace contextRef="#ctx0" brushRef="#br1" timeOffset="-51484.04">9753 16954 7257 0,'0'0'2072'0,"0"0"-895"0,0 0-97 16,0 0 120-16,0 0 281 15,0 0-441 1,0 0-664-1,0 0-376-15,8-31-192 0,-19 56-40 16,-6 16 200-16,-3 7 32 16,8 9 8-16,5-3-8 0,3-3-8 0,4-10-48 15,11-6 56-15,17-6-120 32,8-14-8-32,7-5-176 0,6-10 304 15,3-3 360-15,-5-23-112 16,-11-9-32-16,-3-15-136 15,-18-4 168-15,-15-10 104 16,0 4 328-16,-24 9-104 0,-8 10-80 31,-8 15-216-31,-8 13-192 16,1 13-88-16,-1 13-280 0,8 26-632 16,24 27-968-16,12-6-2753 15,4-12-3961-15</inkml:trace>
  <inkml:trace contextRef="#ctx0" brushRef="#br1" timeOffset="-51130.27">10522 16526 10042 0,'0'0'2704'15,"0"0"-1504"-15,0 0-855 32,0 0-345-32,0 0-120 0,0 0-65 0,-8 6-95 15,-4 16 232-15,-3 0 40 16,2 4-992-16,2 2-928 16,2-2-369-16,9-10-983 0</inkml:trace>
  <inkml:trace contextRef="#ctx0" brushRef="#br1" timeOffset="-50960.84">10601 16519 8993 0,'0'0'2905'0,"0"0"-1673"16,0 0-1096-16,0 0-136 31,0 0-288-31,0 0 192 0,0 0 24 0,-82 96-1544 16,45-62-1417-16,1-8-4544 0</inkml:trace>
  <inkml:trace contextRef="#ctx0" brushRef="#br1" timeOffset="-50528.55">8510 16634 5297 0,'0'0'1264'0,"0"0"-480"31,0 0 208-31,0 0 681 0,0 0 55 16,0 0-112-16,0 0-952 15,0 0-664-15,8-54-352 16,-8 72 0-16,0 8 352 0,0 6 0 15,0 3 16 1,0 3 72 0,0-6-88-16,8-4-864 15,28-2-912-15,-4-7-553 0,-1-13-2208 16</inkml:trace>
  <inkml:trace contextRef="#ctx0" brushRef="#br1" timeOffset="-50343.67">8900 16545 8433 0,'0'0'4153'0,"0"0"-3753"0,0 0-400 15,0 0-120-15,0 0 120 0,0 0 144 16,-67 85-136 15,63-56 48-31,0 3-56 16,4 12-584-16,0-6-1664 0,8-9-2769 15</inkml:trace>
  <inkml:trace contextRef="#ctx0" brushRef="#br1" timeOffset="-9668.71">10068 16624 6145 0,'0'0'1656'16,"0"0"-712"-16,0 0-119 0,0 0 567 16,0 0 200-16,0 0-360 15,-28-31-231-15,24 31-265 0,4-4-224 47,-4 4-104-47,4 0-72 0,-7-3-160 16,-2-3-128-16,-3 2-48 0,-4-2 0 15,0-3 8-15,-4 2 0 16,-4-2-8-16,-4-4 16 16,-4 3-8-16,0-2 0 15,-3-1 0 1,-1 3 0-16,0 1 40 0,1-4-48 0,-1 7 0 15,-1 3 0-15,1-4 0 16,5 4-8-16,-1 3 0 16,0 0 0-16,4 0-64 0,0 0 72 31,-4 6-16-31,0 1 8 16,0 3 0-1,1 2 8-15,3-2 0 0,-4 3 0 0,4-4 0 16,0 0 0-16,5 1 8 31,-1-4-8-31,-1 4 8 16,-3-1-8-16,0 4 8 0,5 0-8 15,-5 2-8-15,0 5 0 0,-3 2-32 16,-1 3 40-16,0 1 0 0,-5-1 0 16,5 0 0-16,1 1 8 15,3-4-8-15,1 0 0 16,2 1 0-1,5-1 0-15,1-3 0 16,2 3-8-16,6-3 0 0,-6 3 0 16,10 1-40-16,-1 2 40 0,-1 0 0 15,9 4 0-15,-4 6-40 0,1 0 48 32,3 3 0-32,0 0 0 15,0 0 8-15,7-3-8 0,2 0 8 16,3 0 64-16,-1 0-64 15,6-4-8-15,-2 8 8 16,1-8 0-16,9 4 0 16,-6 1 0-1,5-5-8-15,0 1 0 16,4-1 0-16,0 1-8 0,4-3 0 16,0 3 0-16,0-1 8 15,-1 1 0-15,-3-3 8 16,4 3-8-16,-8-7 16 0,3-3-16 15,1-3-8 1,0-6-40-16,4-3 0 16,0-4-80-16,9-3-48 0,-2 0-32 15,1-3 120-15,-1 0 24 16,2 0 64-16,-2 0 0 0,1-6 0 16,-3 2 8 15,6-2 8-31,-4 0-16 15,10-1-16-15,-2-2-168 0,1 0 64 16,4-1 16-16,-1-3 96 16,-6 4 0-16,2-1 0 31,-6 0 8-31,-6 1 0 0,-3-4 0 0,4 1 8 0,-8-1 0 16,8-6 0-16,-5 0-8 15,-3 0 8-15,4-3 48 0,4-4-48 16,-8 4-8-16,0 0 8 15,-4 3 96-15,-5-7 112 0,-2 7 56 32,-6-3-8-32,2 0-56 0,-5 0-32 15,3-1-104-15,2-5-24 0,-6-1-40 16,5 1 0-16,1-4 0 16,-2-3 8-16,-3 0-8 0,1 0-8 15,2 0 8 1,-7 3 64-16,0 1 104 31,0-1 64-31,-4 0 88 0,0 7-104 16,0-4-56-16,0 1-96 15,0-1-64-15,0 4 64 16,-4-1-64-16,4-2-8 0,-8 2 8 31,0-2 0-31,-4 2 0 16,0-2 0-16,1 3 89 0,-10-1-25 0,5 4 32 0,-3 3 16 15,-2-1-104-15,10 5-8 16,-6-1 56-16,2 0-56 0,-1 0 40 31,0 0-24-31,0 0-16 16,-3-2 8-16,-2 1-8 0,-3-2-8 16,-4 3 0-1,-8 1 0-15,-3-1 0 16,-9 3-8-16,-12 3-64 15,0 1 64-15,-11 5-248 16,3-1-201-16,-4 5-175 16,-15 0-664-16,14 0-1337 15,14 0-3368-15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1:06:51.97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4872 8249 6105 0,'0'0'4953'0,"0"0"-3737"16,0 0-392-16,0-17-264 15,0 17 17 1,0 0-97-16,0 4-432 16,0 15 16-16,0 9-64 15,-4 7 96-15,0 10 96 0,1-4-56 0,-1 0-80 16,4-3-48-16,0-3 0 0,0-10 0 31,0-2 0-31,4-7-8 16,7-3 0-16,6-11-8 15,7-2-288-15,3 0 296 0,4-18 224 16,1-8-48-16,1-9 96 16,-10-3-168-16,-2-3-8 15,-10-1 16 1,-2 8 48-16,-9 2 256 16,0 16 160-16,0 7 184 15,0 5-232-15,0 4-408 0,0 0-120 16,0 6-168-16,0 14 56 15,-13 8 104-15,9 11 16 0,-3 2 0 16,3 6 48 0,0 8-56-16,4 11 8 15,0 16 8-15,8 20-8 16,-1 6 0-16,-3-3 40 0,-4-7-40 16,-4-12-8-16,-7 0 0 0,-6-13-16 15,2-23 16 16,2-8-8-31,-2-10 8 16,2-4 0-16,-6-6 0 16,-1 0 0-16,0-15 48 0,-4-7 128 15,-7 0 361-15,-14-32 359 16,-15-34-144-16,1-36-272 0,3-22-136 31,24-6-120-31,32 12-32 0,16 29-48 16,20 23-144-16,8 18-64 0,20 14-272 15,39-1-616-15,41 6-392 0,7 4-425 16,-32 15-2304-16,-46 3-6225 0</inkml:trace>
  <inkml:trace contextRef="#ctx0" brushRef="#br0" timeOffset="3307.14">6605 8649 10986 0,'0'0'2840'0,"0"0"-1887"0,0 0-825 15,0 0-120-15,0 0 112 0,0 12-48 16,0 10-64-16,-8 10 288 15,4 6-16-15,-3 6-128 0,-6 1-72 47,2-1 40-47,-1 1-72 16,-1-4-40-16,2-3-8 0,-6-3-136 0,6-3-808 16,-6-3-1113-16,6-14-2176 15,-1-5-2672-15</inkml:trace>
  <inkml:trace contextRef="#ctx0" brushRef="#br0" timeOffset="3538.88">6677 8493 7561 0,'0'0'1728'0,"0"0"-1071"0,0 0-97 16,0 0 312-16,0 0 24 0,0 0-448 15,0 0-448-15,0-29 0 16,0 29-232-16,0 7-1360 0,0 5-1305 31,-3 1-1800-31</inkml:trace>
  <inkml:trace contextRef="#ctx0" brushRef="#br0" timeOffset="3993.35">7072 8617 6481 0,'0'0'1936'0,"0"0"-567"15,0 0-337-15,0 0 176 0,0 0-136 16,0 0-568-16,0 0-376 16,0 0-128-16,-72 6 8 15,44 10 8-15,0 3 56 0,8 0-64 32,4 0 8-32,8-3-16 15,8 3 0-15,0 3 0 0,17 0-48 16,10 0 48-16,9 1 0 15,8-1 56-15,-5 0-56 0,2-6 8 0,-9 0 72 16,-9-3-80 0,-11 3 0-1,0-3-80-15,-12 2 72 16,0 1 8-16,-12 0 160 0,-16 3 25 16,-7-3 111-16,-10-3 112 15,-6-4-112-15,-5-2-184 16,8-7-112-16,1-10-280 31,15-12-1265-31,15-7-3424 0</inkml:trace>
  <inkml:trace contextRef="#ctx0" brushRef="#br0" timeOffset="4626.32">8573 8569 10162 0,'0'0'2168'16,"0"0"-383"-16,0 0-921 0,0 0-512 16,0 0-208-16,0 0-16 0,-83 57 72 15,48-9-120-15,-2 9-8 32,1 3-24-32,4 0 8 15,8 1-56 1,9-7-56-16,2-3-88 0,13-17-312 15,0-5-200-15,0-6-81 16,17-14 17-16,-6-9-224 0,6 0 776 16,-2-19 168-1,-2-10 920-15,-13-12 241 16,0-10-177-16,-8-6-144 16,-16-3-64-16,-12 2-48 0,-4 5-160 15,4 15 65-15,8 9-153 16,9 13-336-16,2 16-144 0,10 0-785 31,7 25-679-31,15 33-296 16,13-5-1281-16,8-1-2432 0</inkml:trace>
  <inkml:trace contextRef="#ctx0" brushRef="#br0" timeOffset="5750.64">8820 8868 6977 0,'0'0'2184'15,"0"0"-487"-15,0 0-665 16,17-99 520 0,-17 70-119-16,0 7-473 15,0 3-232-15,-4 10-104 16,-13 5-272-16,-7 4-352 16,-7 4-8-16,-9 18-48 15,-3 13 48-15,-6 6 0 0,14 3 8 16,7 4 0-16,7-7-48 15,14-2 40-15,7-11-64 0,0-6-80 32,20-9-56-32,4-13-336 15,12 0 448-15,7-16 96 0,-2-16 0 16,2-5 80-16,-11-11-8 0,-8 3 16 16,-5 7-24-16,-6 6 208 15,-9 17 248-15,-4 8-56 31,0 7-464-31,0 10-176 16,0 18 16-16,-8 10 152 0,-1 4 0 16,9-1 0-16,0 0-48 15,0-6-56-15,0-9-216 16,0-11-152-16,9-5-168 0,-5-10 144 16,7 0 304-1,6-16 192-15,2-15 8 0,9-8 248 16,0-5-136-16,0-1-16 0,0 7-40 15,-4 9-8-15,-4 14-48 16,-4 8 0-16,-5 7-96 16,6 16-208 15,-9 13 296-31,-1 2 8 16,-3 8 16-16,-4-1 40 0,0-3-56 15,-4-4 0-15,-7-8-216 0,3-7-96 16,-1-10 40-16,9-6 216 15,0 0 56-15,0-13 0 16,17-16-152 0,11-5-425-16,4-11 377 0,7 4 136 0,-7 6 0 15,-4 10 64-15,-4 12 472 16,-12 6 121-16,4 7-593 16,-1 7-88-16,6 12 88 0,3 0 0 31,12 7 80-31,3-1-32 15,13-3 8-15,20-3-56 0,19-6-448 0,-7-7-809 0,-8-6-903 16,-13-9 63-16,-26-14 753 16,-5-8 912-16,-4-4 432 15,-21-6 936 1,-7 2 472-16,-7 4 697 16,-17 7-97-16,-4 12-735 15,-8 10-441 1,-9 6-320-16,2 16-216 15,-5 16-128-15,4 9-112 16,9 9-8-16,7 1-48 0,11 3 0 16,10-6-56-16,7-4-552 15,16-12-248-15,16-10 208 0,7-12-121 16,14-10 289-16,2-22 0 16,8-26 480-16,6-28 40 15,-6-29 144-15,-15-9 16 0,-20 3 256 31,-16 25 137-31,-12 29 223 16,0 12 0-16,0 10 72 0,0 4 360 16,0 2-159-16,-8 10 31 15,8 19-1088-15,-8 6-32 16,0 29-488-16,-4 29 360 16,4 22 120-1,0 15-80-15,4-9-232 16,4-22-193-16,0-26-135 15,0-12-472-15,0 0-968 0,24-3-609 16,0-7-1480-16,3-13-1872 16</inkml:trace>
  <inkml:trace contextRef="#ctx0" brushRef="#br0" timeOffset="6530.49">10446 8632 12442 0,'0'0'2977'0,"0"0"-1673"16,0 0-1008-16,0 0-168 15,-107 61 56-15,71-23-64 16,5 6-48-16,6 4-72 16,13 3 0-16,12-10-72 15,0 0-272-15,16-12-128 0,12-7-40 16,4-12-560-16,4-10 160 16,3-13 727-16,-7-16 185 0,-12-12 129 31,-4-10 47-31,-11-6 376 15,-5 3-128-15,0 0-8 16,-13 10 24-16,2 9 168 16,-2 13-176-16,13 12-168 0,0 4-264 15,0 6-248-15,20 0-1408 0,12 0 496 32,8 6 1016-32,8 1-65 0,-1 2 209 15,-6 4-160-15,-6-4 152 16,-10 4-232-16,-14 6 88 0,-7 3 152 15,-4 10 64-15,-4 6 24 16,-20 3 152-16,-8 4 161 16,0-1-193-1,0-5-16 1,1-8-64-16,11-6-16 16,8-9-104-16,4-9 40 0,8-7 152 15,8-3 384-15,24-23 256 16,24-22-824-16,3-2 160 0,9-11-96 31,3-2-24-31,-15 15-48 16,-7 4 0-16,-10 12 80 0,-15 16 24 0,-16 13-112 15,-8 3-88-15,0 22-160 0,0 16 248 16,-15 10 0-16,-6 9 64 16,-3 0-48-1,-8-3-8-15,8-3 64 16,1-13-56-16,3-9-16 15,12-17-16 1,8-8 16-16,0-8 40 0,32-24-40 16,28-29 0-16,23-26-376 15,5 1 256-15,-8 9 40 16,-17 16 80 0,-27 25 48-16,0 6 488 0,-8 7 96 15,-12 16 40-15,-8 3-672 16,-8 22-192-16,0 16 192 0,0 23 8 15,0 24-8-15,-20 14 48 0,4-7-48 32,-8-7-160-32,4-27-1416 15,12-27-3801-15</inkml:trace>
  <inkml:trace contextRef="#ctx0" brushRef="#br0" timeOffset="7254.45">12785 8680 6041 0,'0'0'5529'0,"0"0"-3000"0,0 0-849 0,0 0-664 16,0 0-392-16,0 0-424 15,0 0-200 1,0 26-224-16,0 6 224 16,0 18 96-16,0 13-80 15,0 1 32-15,0 3-40 0,0 0-8 16,0-17-72-16,0 4-256 15,0-15-112-15,4-14 16 0,5-13 112 16,6-12 312 0,17-28 232-16,20-35 376 15,12-33-384 1,3-12 192-16,-7 0-24 0,-20 26-168 16,-20 31-72-16,-5 16 48 15,-10 19 40-15,3 6-39 0,-8 4-201 31,0 6-169-31,0 16-1239 16,-8 32-232-16,-12 37-49 16,0-5-1207-16,8-7-3193 0</inkml:trace>
  <inkml:trace contextRef="#ctx0" brushRef="#br0" timeOffset="7671.06">13562 8836 6001 0,'0'0'2032'0,"0"0"377"16,-20-83 7-16,-4 64-383 15,0 10-785 1,-12 9-760-16,-3 13-320 0,-2 21-104 16,2 11-48-16,7 6-16 15,12 2 16-15,12-2-16 0,8-9 0 16,8-7-120-16,20-13-128 0,4-13-312 31,12-9 432-31,3-3 128 0,9-23 48 16,-8-8-40-16,-4-11 48 15,-5-2 144-15,-11-1 56 0,-3 7 96 16,-13 9-8-16,-4 13 256 16,-8 13 48-1,0 6-648 1,0 9-280-16,0 23 88 15,-8 9 192-15,-1 10 0 0,6 3 0 16,-1 0-176-16,4-6-552 16,0-7-824-16,11-10-497 0,13-8-623 0,21-23-129 0,-2-10 25 47,1-9-489-47</inkml:trace>
  <inkml:trace contextRef="#ctx0" brushRef="#br0" timeOffset="7952.02">14100 8851 2104 0,'0'0'2585'16,"52"-85"495"-16,-40 57-167 0,-1 5 135 15,-7 7-615-15,-4 16-1473 16,-4 4-960 0,-19 27-152-16,-5 10 152 0,-8 13 0 15,0 7 8-15,4 2 0 16,8-2-8-16,5-7-424 0,6-13-416 16,9-10-216-16,4-14 263 15,0-11 209-15,9-6 584 16,2-23 216-1,1-14 737 1,-3-15 447-16,-9-5-272 0,0-3-552 16,-13-3-280-16,-11 9 240 0,1 12-191 15,3 14-193-15,3 19-152 16,10 9-745-16,-1 9-1431 31,12 35-593-31,12-3-1520 0,12-5-1016 16</inkml:trace>
  <inkml:trace contextRef="#ctx0" brushRef="#br0" timeOffset="8121.32">14375 8912 8329 0,'0'0'4649'16,"0"0"-2848"-16,0 0-1425 0,0 0-376 0,0 0-232 31,0 0 232-31,-40 108-16 0,24-64-8 16,12 1-1681-16,4-4-1151 31,0-9-257-31,8-20-1768 0</inkml:trace>
  <inkml:trace contextRef="#ctx0" brushRef="#br0" timeOffset="8252.89">14598 8543 10386 0,'0'0'2896'31,"0"0"-1319"-31,0 0-1033 0,0 0-544 15,0 0-1096-15,0 0-169 16,20 99 425-16,-8-33-1920 0,4-5-4098 0</inkml:trace>
  <inkml:trace contextRef="#ctx0" brushRef="#br0" timeOffset="8622.83">14916 8956 5961 0,'0'0'2280'0,"0"0"-1288"15,0-82-391-15,-7 40 911 0,-5 4 392 16,-4 7-159-16,4 8-345 31,0 14-416-31,0 9-784 0,0 7-200 0,-4 18-168 16,-4 13 64-16,4 6 24 16,12 4 72-16,1-3-80 0,3-11-96 15,0-9-168-15,7-8 80 16,5-14-488-1,8-3 760-15,4-13 280 0,4-9 40 16,0-10-136-16,-1-6 176 16,-3 3-96-16,-3 3 8 0,-10 7 256 15,-2 9 64-15,-9 9-95 16,0 7-497-16,0 13-401 31,0 16 129-31,0 9 264 16,0 10 0-16,0 2-248 0,0-2-664 15,0-7-1016-15,19 1-369 16,-2-20-519-16,-2-10-1937 16</inkml:trace>
  <inkml:trace contextRef="#ctx0" brushRef="#br0" timeOffset="9026.18">15470 8274 11802 0,'0'0'2224'15,"0"0"-127"1,0 0-2049-16,0 0-48 16,0 114 0-1,-4-12 32-15,-7 12 96 16,-9-6-80-16,4-23-48 16,0-31-208-16,0-15-624 0,0-14-128 15,0 0 151-15,8-9 193 31,0-9 312-31,8-7 304 0,4-16 1505 0,24-19-1505 16,11-13-80-16,17-2 80 0,8-4-81 16,0 6 162-16,-1 10-81 0,-10 13 72 15,-14 15 312-15,-7 10-176 32,-12 6-208-32,-12 20-200 0,-8 9 200 15,-8 6 64-15,-24 6 88 16,-20-2 56-1,-19 6 0-15,-4-10-96 16,-2-9 64-16,6-7-88 0,23-12-40 16,4-4-48-1,32-9-760-15,12-16-985 16,16-6-3024-16</inkml:trace>
  <inkml:trace contextRef="#ctx0" brushRef="#br0" timeOffset="9211.04">16080 8306 13674 0,'0'0'3209'0,"0"0"-1849"0,0 0-1360 16,0 0-280-16,-15 104 280 15,-2-18 184-15,6 19-32 16,2 6-80-16,5-22-72 0,4-26-560 0,0-31-984 31,0-13-1569-31,4-3-1816 0,5-13-808 16</inkml:trace>
  <inkml:trace contextRef="#ctx0" brushRef="#br0" timeOffset="9527.29">16275 8671 8545 0,'0'0'3849'0,"0"0"-3785"16,0 0-64-16,0 0 0 0,0 0 0 15,0 0 0-15,24 89-192 16,-4-77-112-16,8-5 304 15,0-7-200-15,4 0-600 0,-4-10-664 32,-9-19-641-32,-6-3 857 0,-13-5 1248 15,0-5 696-15,-13 4 504 0,-2 10 513 16,-9 8-121-16,4 17-456 16,-4 3-392-16,0 16-248 0,4 13 41 15,1 12-105 16,10 7-48-31,5-1-104 0,4 7 24 16,20-6-80-16,12-3-40 16,12-7-184-16,8-10 0 15,15-15-8-15,-11-10-448 0,-8-3-2553 16</inkml:trace>
  <inkml:trace contextRef="#ctx0" brushRef="#br0" timeOffset="10597.7">18156 8395 11026 0,'0'0'3113'16,"0"0"-1593"-16,0 0-1112 16,0 0-408-16,0 0-112 0,0 0 72 15,-108 104 40-15,52-37 8 16,9-1 0-16,3 1 0 0,8 3 32 16,16-13-40-16,8 0-488 31,8-9-608-31,4-13 87 15,21-13 185-15,6-13-296 16,4-9 1120-16,2-9 40 0,-10-16 368 16,-2-17 1040-16,-10-5-31 15,-11-13-209-15,-4-4-304 0,-20 4-232 32,-3 2-56-32,-9 11-47 15,4 12-321-15,0 13-216 0,9 12-32 0,6 10-1097 16,17 29-1375-16,0 3-1689 15,8-1-1768-15</inkml:trace>
  <inkml:trace contextRef="#ctx0" brushRef="#br0" timeOffset="11231.14">18531 8585 6161 0,'0'0'2184'0,"0"0"-399"16,0 0-137-16,0 0 168 0,15-73-183 15,-15 67-201-15,0-1-504 0,0 7-416 31,0 0-296-31,0 0-216 0,-4 7-240 32,-11 12 40-32,-13 9 200 15,-4 7 0-15,0 9 0 0,-4 1 8 16,4 3 40-16,4-1-48 16,9-5 0-16,2-7-8 0,9-10 8 15,8-6-48-15,0-9-96 16,0-7-136-16,4-3-8 15,17 0 288-15,-2-16 352 0,9-6-32 16,0-7-152-16,-8-3 0 16,0-6 184-16,-16 0 241 0,0 3 263 15,-4 3 48-15,-8 7-256 32,-12 6-416-17,-4 6-232-15,0 10-24 16,-8 3-328-16,0 6-584 0,4 13-496 0,17 19-473 15,7-6-2136-15,4-3-1560 16</inkml:trace>
  <inkml:trace contextRef="#ctx0" brushRef="#br0" timeOffset="11785.31">18550 8693 7641 0,'0'0'1656'0,"0"0"-1167"16,0 0 7-16,0 0 792 0,0 0-176 15,0 0-224 1,0 0 1-16,0 0 95 16,28-10-480-16,-8-2-336 15,-4-4-80-15,0-7 8 0,4 1-96 16,-8-6 64-16,-8-1-64 15,-4 1 8-15,0 6-8 0,0 5 64 16,-12 8 184 0,-4 9-208-16,-12 3-40 15,-4 20-48-15,-7 8 48 0,7 10 8 16,4 7 8 0,4 0-8-16,16-1 8 15,8-5-8-15,0-8 64 0,20-5-72 31,12-7 0-31,11-9 0 16,6-10 80-16,2-3 208 0,1-6-240 16,0-17-48-16,-9-12-864 15,-3-2-424-15,-3-15-1865 0,-10 5-2920 0</inkml:trace>
  <inkml:trace contextRef="#ctx0" brushRef="#br0" timeOffset="12001.7">18941 8550 1064 0,'0'0'4601'0,"0"0"-1401"0,0 0 25 15,0 0-376-15,0 0-937 32,0 0-1168-32,0 0-624 0,11 6-120 31,-18 42 0-31,-9 28 312 0,0 38 48 16,-4 17-152-16,0 5-71 0,4-5-57 15,4-17-80-15,-4-3 0 16,4-19 0-16,1-26 0 15,-2-24-777-15,2-8-703 16,-2-11-2769-16,5-10-1544 0</inkml:trace>
  <inkml:trace contextRef="#ctx0" brushRef="#br0" timeOffset="12286.97">19053 8518 11810 0,'0'0'1752'0,"36"-76"-175"0,-8 41-945 0,-1 3 56 16,9 20 128-16,4 12-512 16,8 9-296-16,7 26-8 0,1 9 0 47,-8 11-48-47,-16 5-8 0,-24 0 48 15,-8-3-264-15,-32-2-96 0,-32-5 168 16,-24-2 120-16,1-13 80 15,11-10-72-15,9-12 72 16,30-7-16-16,1-3-216 16,13 0-696-1,23-12-825-15,23-7-351 0,13-6-6170 0</inkml:trace>
  <inkml:trace contextRef="#ctx0" brushRef="#br0" timeOffset="12587.72">19734 8499 9177 0,'0'0'3993'0,"0"0"-3048"16,0 0-945-16,0 0-217 0,0 0 201 15,0 0 16-15,-92 102 80 16,57-58 1-16,-2 4-73 16,10-3 8-1,3 2-8-15,7-9-8 16,10-6-369-16,7-10-111 0,0-6 224 15,7-13-368-15,10-3 624 0,2-13 872 16,-2-19-31-16,-6-5 847 16,-2-11-400-16,-9-6-536 15,0-3-216 1,-17-1-296-16,6 8-112 16,-6 11-120-16,6 14-8 0,7 16 0 0,0 9-1048 31,4 19-3777-31,16 6 2129 15,4 4-1969-15</inkml:trace>
  <inkml:trace contextRef="#ctx0" brushRef="#br0" timeOffset="13182.11">19710 8696 5265 0,'0'0'1328'16,"0"0"-768"-16,0 0 8 0,0 0 32 0,0 0 96 15,0 0 49 1,36 54-9-16,-20-48-120 15,-1-2 16-15,13-1 72 16,4-3-40-16,4 0-432 0,8-13-40 16,0-6-192-16,-5-13 192 15,-2-3-184 1,-14-6 96-16,-3 0-24 0,-3 6 16 16,-13 9 233-16,-4 11 247 15,0 12 80-15,-17 3-656 16,-11 22-72-16,-4 9 72 0,-3 14 8 0,7-1 0 15,0 4 40-15,16-3-48 16,4-8-8 15,8-5-40-31,8-13-152 16,20-6-504-16,12-13 704 16,8 0 24-16,16-16 128 0,3-16-48 15,5-9-104-15,-9-6-232 16,-7-7-296-16,-11 0 520 0,-18 2 8 15,-7 12 960-15,-12 11 144 16,-8 10 128-16,0 9-184 16,0 10-527-16,0 0-521 0,0 6-345 15,0 14 33-15,-4 8 184 16,0 7 24-16,4 0-120 0,4 6-88 31,16 0-40-31,-1-2 48 16,2-1 40-16,-1-6-176 15,-12-1 16-15,-8-2 120 16,-4-7 160-16,-24-3 88 0,-12-6 56 31,-8-7 104-31,-4-3-32 0,-3-3-72 16,10 0-168-16,17-19-824 16,17 0-1561-16,11-3-1992 15</inkml:trace>
  <inkml:trace contextRef="#ctx0" brushRef="#br0" timeOffset="14000.34">20606 8718 6633 0,'0'0'1736'16,"0"0"-1016"-16,0 0 417 0,124 0 383 0,-76-6-648 16,7-7-488-16,-7 0-320 15,1-2-64-15,-14-11-600 16,-7-2-16-1,-12-4 320-15,-13-3 56 0,-3 3 240 16,-11 7 168-16,-9 9 264 16,-5 10 0-16,-1 6-320 0,-2 12-48 15,0 17-64-15,-4 6 56 0,11 9-48 32,6 1-8-32,6-7 0 15,9 0-8-15,0-12 8 16,9-4-104-16,10-10 24 0,9-9 80 0,4-3 1296 15,4-9-375 1,-1-13-441-16,6-4 192 16,-5-6-320-1,-1 4 40-15,-7 2-200 16,-3 8-56-16,-14 8 184 16,-3 10-320-16,-8 0-400 0,0 16-472 15,0 13 872-15,-4 2 120 16,0 4 8-16,0-3-8 0,4-4-56 15,0-12-64 1,0-6 0-16,17-7 0 0,6-3 0 16,12-7 504-1,6-11-232-15,10-11-160 0,-3-6-48 0,1-6-64 16,-6-1 8-16,-11 1 72 16,-8 10 208 15,-9 11 240-31,-6 11 65 15,-9 9-593-15,0 3-321 16,0 19-135-16,-5 10 400 0,1 3 48 0,1 3-72 16,3 0-520-16,0-6-240 15,7-10-56-15,17-9-312 16,1-10 447-16,10-3 497 16,1-19-720-16,8-10-848 15,20-43-561-15,0-8-199 0,-8-6-1377 16,4-15 2466-16,-25 31 1503 15,-11 13 4535-15,-4 6-1606 0,-8 22-496 32,-4 7 655-17,-4 6-839-15,3 7-529 16,-7 9-1400-16,0 12-320 0,-3 30-272 16,-13 27 272-16,-8 23 64 0,4 10 24 15,8-4-80 1,5-24 72-1,7-20-80-15,0-19-384 16,0-7-856-16,3 7-929 0,5-10-1783 16,0-9 7-16</inkml:trace>
  <inkml:trace contextRef="#ctx0" brushRef="#br0" timeOffset="14247.01">21858 8366 9049 0,'0'0'2665'0,"0"0"-1409"0,0 0-440 15,88-6-87-15,-49 25-329 16,4 3-72-16,6 6-200 31,-2 1-48-31,1 6 0 0,-12-3-80 16,-8 6-336-16,-12 3 184 16,-16 0 152-1,0 0 0-15,-16 1 8 0,-8-1-8 16,-4-6-184-16,5-7-753 0,6-2-1135 31,10-13-537-15,7-7-1559-16,0-6-849 0</inkml:trace>
  <inkml:trace contextRef="#ctx0" brushRef="#br0" timeOffset="14363.04">22415 8471 3544 0,'0'0'2569'15,"0"0"-401"1,25-99 305-16,-22 77-321 0,-3 12-1112 15,0 10-1040-15,-16 35-2840 16,-3 4 671-16,-2-2-3472 0</inkml:trace>
  <inkml:trace contextRef="#ctx0" brushRef="#br0" timeOffset="15264.49">22344 8721 10866 0,'0'0'2560'15,"0"0"-1071"-15,0 0-625 16,71-95 440-16,-43 64-280 16,-3-4-367-16,6 3-337 15,-8 7-192-15,5 5-128 0,-11 11-168 16,-2 6-152 0,-2 3-81-16,-5 12 305 0,-1 13-152 0,-3 10 248 15,-4 7 0-15,0 2 48 16,-4 1-40-1,-7-4-8-15,-2-6-64 0,5-6-88 16,1-11-216-16,3-8-88 16,4-3 160-16,0-7 296 0,4 0 280 15,16-13-184-15,12-9-96 16,11-7 0 15,6-6-136-31,5 0-152 0,2-3 0 16,-7 0 224-16,-10 9 64 15,-11 10 352-15,-12 10-16 0,-4 9-336 16,-8 0-272-16,4 9-200 16,0 14 472-16,4 5 0 31,7 1 88-31,5-1-88 0,4-2-64 0,12-4-120 0,8-9-216 16,1-4 304-16,2-9 96 15,-11 0 112-15,-8-16-112 0,-17-16 112 16,-7-5 24-16,-8-2 8 31,0-2-32-31,-11 6-56 16,-1 7 160-1,-4 12 0-15,0 9-216 0,0 7-272 16,4 7-8-16,0 9 24 0,4 6 80 16,8 0 0-16,0 3 24 15,20-5-192 1,8-1 232-1,8-10 112-15,3 0 432 0,1-9 176 16,-12 0 272-16,-4 0 112 0,-12 0-176 0,-4 0-199 16,-8 0-617-16,0 10-440 15,0 15-81-15,-20 29 417 32,-16 39 104-32,-8 46 0 0,-3 33 120 15,11 9-80-15,16-4-40 16,8-14-224-16,0-21-8 0,-4-15-104 0,-4-28-520 0,0-36 488 15,4-25-168-15,-4-18 312 32,-3-8 224-32,-5-9 128 15,-9-3 880-15,-10-41 368 0,-9-39-279 16,0-31-129-16,13-19 48 0,26 6-216 16,17 4-384-1,48 15 16-15,32 6 56 16,20 1-391-1,15 22-97 1,8 13-265-16,-3 9-431 0,-4 19-720 16,-17 13-632-16,-27 9-217 15,-32 9-4152-15</inkml:trace>
  <inkml:trace contextRef="#ctx0" brushRef="#br0" timeOffset="16689.08">6980 9811 12370 0,'0'0'1961'0,"0"0"-1537"15,0 0-424-15,0 0 0 16,0 0 512-16,-8 101 320 16,4-47-136-16,0 9-192 0,0 1-280 15,0 0-152-15,0-4-32 32,4-6-40-32,-8-7-416 15,0-5-896-15,0-10-1233 0,4-20-2504 0</inkml:trace>
  <inkml:trace contextRef="#ctx0" brushRef="#br0" timeOffset="16867.56">7168 9690 11930 0,'0'0'2569'0,"0"0"-801"31,0 0-1048-31,0 0-656 0,0 0-64 0,0 0-1384 0,0 0-1585 16,35 76 1145-1,-14-35-2697-15</inkml:trace>
  <inkml:trace contextRef="#ctx0" brushRef="#br0" timeOffset="17268.91">7693 10023 6105 0,'0'0'2048'0,"0"0"-904"16,0 0 305-16,32-79 23 0,-32 53 825 15,-16 1-913-15,-12 9-232 16,-4 3-632-16,-11 10-312 0,-6 3-192 0,-2 26-16 0,-1 12 0 31,0 12 0-31,9 11 0 16,11-1-8-16,11-6-128 16,18-6-32-16,3-10-56 0,20-13-128 15,16-18-64-15,11-7 416 16,21-39 128-1,8-30 8-15,4-33 48 16,-13-19 40 0,-15-2 128-16,-24 8-168 15,-12 17-8-15,-12 9-48 0,-4 19 72 16,0 22 417-16,0 20 215 16,0 19-144-16,-4 2 64 0,4 7-744 15,-8 25-8 1,-5 42-960-16,2 35 760 15,-1 15 152-15,9 1 32 0,3-14-248 16,0-30-536-16,7-17-729 16,17-13-1239-16,-8-19-3106 0,8-5-2103 0</inkml:trace>
  <inkml:trace contextRef="#ctx0" brushRef="#br0" timeOffset="17892.75">8060 10001 8161 0,'0'0'4129'16,"0"0"-3521"-16,0 0-408 0,0 0 240 31,0 0 377-31,0 0-241 0,0 0-256 16,0 0 72-16,64-44-392 0,-40 21-264 16,-9-5-88-16,2-4 88 15,-10-3 264-15,-7-3 16 0,0 9 72 16,-12 4 360-1,-4 12 136 1,-4 13-296-16,-3 3-272 0,-1 23-16 0,4 9 24 16,4 9-16-16,7 1 0 15,9-1 8-15,0-6-16 0,13-6-88 16,6-7 80-16,9-12-72 31,8-10-240-31,1-3 88 16,-2-13-160-16,1-12 216 15,0-10-32-15,-8 0 208 0,-4 0 64 16,-9 4 24-16,-2 12 328 16,-5 9 376-16,-8 10-792 0,3 3-16 31,-3 26-336-31,0 6 344 16,0 12 8-16,-3-2 8 0,-5-1 0 15,-1-3 40-15,1-15-48 0,8-7 0 16,0-12-8-16,0-7 0 0,25-13-112 15,6-16 112 1,22-28-112 0,14-16-8-16,-7 0 112 15,-4 6 16-15,-20 16 8 0,-17 23 144 0,-7 6 432 32,0 6 392-32,-4 16-384 0,-8 0-592 15,0 25-320-15,0 13 304 31,-8 7 16-31,0 5 56 16,1 4-48-16,7 0 0 0,0-6-8 16,0-10-312-16,15-9-792 15,25-17-832-15,0-8-2273 0,-4-4-3729 0</inkml:trace>
  <inkml:trace contextRef="#ctx0" brushRef="#br0" timeOffset="18108.6">9279 9321 13754 0,'0'0'2777'0,"0"0"-1001"0,0 0-1632 31,0 0-144-31,-28 96 0 0,5-1 40 16,-2 16 72-16,9 6-40 0,4-2 17 0,9-13-81 16,-1-4-8-16,4-25-8 15,0-19-1329-15,0-19-1231 16,7-16-2713 15,1-13-2977-31</inkml:trace>
  <inkml:trace contextRef="#ctx0" brushRef="#br0" timeOffset="18409.57">9036 9699 9874 0,'0'0'2040'0,"0"0"-1520"16,0 0-448-16,96-35 240 0,-41 35 8 15,9 0-160-15,4 10-104 16,-4 3 0-16,-4 3-56 31,-9 3-104-31,-15-1-424 0,-8-1 296 16,-16 1 56 0,-4 1 96-16,-8 7 80 15,0 6 456-15,-4 3 312 0,-4 9-47 16,-4 4-249-16,4-1-208 0,0 1-88 15,4-4-104-15,4-9-72 16,0-6-48 0,12-23-712-16,8-6-777 15,-4 0-2400-15</inkml:trace>
  <inkml:trace contextRef="#ctx0" brushRef="#br0" timeOffset="18525.3">9781 9566 11810 0,'0'0'2425'16,"0"0"-1545"-16,0 0-800 16,0 0-88-16,0 0 8 15,0 0-1281-15,0 0-2999 16,0 0-1506-16</inkml:trace>
  <inkml:trace contextRef="#ctx0" brushRef="#br0" timeOffset="18709.91">10111 9318 10402 0,'0'0'3088'0,"0"0"-1351"0,0 0-1681 16,0 0 176-1,-31 118-160-15,15-20 328 16,0 14 32-16,12 2-280 16,4-13-56-16,8-28-40 0,4-15-56 15,0-21-296-15,4-11-1448 16,-4-4-3121-16,4-16-3169 0</inkml:trace>
  <inkml:trace contextRef="#ctx0" brushRef="#br0" timeOffset="19326.43">9801 9594 6249 0,'0'0'1976'15,"91"0"-1496"-15,-3 0-232 0,24 0-104 16,3 0-80-16,-19 0 241 16,-28 0-17-16,-32-2-160 15,-21-2-8-15,1 1 8 0,-4-3 752 16,-8 6 976-16,-4 0 81 16,0 0-1121-16,-19 22-816 15,-6 6-48-15,-3 14 48 0,8 5 8 16,1 7 8-16,11-6-8 15,3-7-8-15,5-9-48 0,13-10 0 47,15-15-256-47,8-7 40 0,11-13 176 16,1-19 64-16,-4-6-136 0,0-13 160 16,-12-3 152-16,-12 7 56 15,-5 6 424-15,-7 9 872 16,-4 16-40-16,-4 10-391 15,0 6-1073-15,0 12-144 16,-12 20-208-16,-8 22 288 0,-8 31 56 16,1 36 8-16,3 12-48 15,12 7-64-15,12-6-169 16,4-13-191-16,4-4 200 0,-4-12-264 31,-4-26-144-31,0-22-352 0,-8-28-128 0,-8-10 559 16,-8-10 601-16,-12-9 64 0,-7-3 1129 15,-10-29 303-15,-6-25 168 16,3-32-103-16,16-28-481 16,29-10-176-1,30 3 88-15,53 16-431 32,20 29-561-32,11 18-249 0,9 33-799 15,-5 15-920-15,-23 13-1009 0,-24 0-3944 16</inkml:trace>
  <inkml:trace contextRef="#ctx0" brushRef="#br0" timeOffset="20211.18">11722 9846 10306 0,'0'0'2512'0,"0"0"-1512"16,0 0-495-16,0 0-273 0,-97-39 200 15,50 49-88-15,-1 12-120 0,12 7-160 16,8 2-64-16,16 1-200 16,12-3-248-1,8-7-256-15,28 0-545 16,16-6-1039-16,12-10 95 16,-1-6-511-16,-7-3 935 0,-12-13 1769 15,-20-9 1249-15,-16-7 935 0,-8 0-271 0,-24-3 383 31,-7 4-456-31,-6 5-815 32,10 4-41-32,10 10-208 15,14 5-576-15,18 4-200 0,50 3-2016 0,34 0 1263 0,21 0-15 32,-17-3-496-32,-23-7-488 0,-40 1 927 15,-9-7 825-15,-3-3 2161 16,-8 0 584-16,0-4-689 15,-12 8-544-15,-8 2-103 16,0 9-385-16,0 4-312 0,-20 0-712 31,-8 13 0-31,-16 32-120 0,-7 28-8 16,-1 38 32-16,8 22 96 0,13 13 0 16,14 0 0-16,6-9-72 15,-2-7-224-15,-6-9-384 0,-9-16-137 16,0-29-399-16,4-19-480 15,12-25-313-15,3-16 265 32,6-4 800-32,3-5 536 15,0-7 408-15,16-10 48 16,23-15-48-16,21-26-8 0,32-16-8 16,24-28 16-16,11-13 8 15,-16-6 136-15,-23-1 472 0,-36 20 632 31,-20 19 561-31,-24 15-65 0,-8 17-152 0,-16 3-303 16,-20 0-577-16,-27-7 24 16,-2 7-304-16,-6 12-344 0,11 13-88 31,20 16-40-31,12 0-616 16,24 10-1081-16,44 18-79 0,16-2-1153 15,4-7-3680-15</inkml:trace>
  <inkml:trace contextRef="#ctx0" brushRef="#br0" timeOffset="22575.45">14033 10204 3504 0,'0'0'6250'0,"0"0"-4562"15,0 0-904-15,0 0-192 0,0 0 376 32,0 0-31-32,3-82-577 0,-10 56-208 15,-6-2-80-15,-2-1-64 16,2 4 56-16,-11 3-16 16,1 9 32-16,-9 6 16 0,-8 7-96 15,-4 20-8-15,-4 14 8 16,1 14 104-1,7 9 48-15,16 0-144 0,11 1 0 16,13-8 0-16,0-11 0 16,21-14 8-16,14-13-16 0,14-12 696 15,7-22 280-15,7-16-480 0,1-13-192 32,-4-6-80-32,-5-3-112 0,-15 3 33 15,-8 6 311-15,-13 16 80 16,-6 9-24-16,-9 14 240 15,-4 12-512-15,0 3-240 0,0 23-488 0,0 24 320 16,0 23 168 15,8 23-8-31,12-7 8 16,12-20-8-16,-1-21-8 0,9-16-176 16,12-4-624-16,8-9-337 15,32-19-863-15,-21-6-3449 0,-7-19-4273 16</inkml:trace>
  <inkml:trace contextRef="#ctx0" brushRef="#br0" timeOffset="22829">15212 10064 8569 0,'0'0'4585'31,"0"0"-1736"-31,0 0-665 16,0 0-239-1,0 0-665-15,0 0-760 16,4-15-520-16,-8 53-56 16,-13 32 56-16,2 41 80 0,-2 22-80 31,6-3 64-31,3-6-64 0,-8-26 0 16,4-25-112-16,0-19-664 0,0-19-696 15,-3-6-273-15,-2-10-1167 0,6-6-3122 0</inkml:trace>
  <inkml:trace contextRef="#ctx0" brushRef="#br0" timeOffset="23091.62">15195 9893 7497 0,'0'0'5673'0,"0"0"-4520"15,97-101-473-15,-58 78-256 16,-3 11 472-16,0 12-104 15,-1 9-528-15,-3 19-256 0,0 14-8 16,-8 21 48-16,-11-2-48 31,-13 5 8-31,-45 11-8 0,-34-11-184 16,-37 4-24-16,1-9 40 31,23-26-120-31,28-13-192 0,32-10-592 16,12-2-993-16,13-4-2120 0,7-6-2888 15</inkml:trace>
  <inkml:trace contextRef="#ctx0" brushRef="#br0" timeOffset="23477.1">15734 10055 8369 0,'0'0'2297'0,"0"0"-1409"16,0 0-616-1,0 0 136 1,0 0-16 0,0 0-272-16,0 0 200 0,47 22 176 0,-19-16 177 15,9-6-97-15,-2 0-344 16,-3 0-80-16,0-9-24 16,-8-10-56-16,-8-7 72 0,-5-2-72 31,-11-4-16-31,0 7-56 0,-8 3 72 15,-11 9 32-15,-9 13 72 0,-4 0-56 16,0 22 16-16,1 10-56 16,-2 9 16-16,13 7-16 0,4 3-72 15,12-4-8 17,4 1 0-32,8-4-56 15,16-5-536-15,12-11-616 0,4-12-369 16,8-13-247-16,19-13 200 15,-11-15-609-15,0-7-2568 0</inkml:trace>
  <inkml:trace contextRef="#ctx0" brushRef="#br0" timeOffset="23746.3">16443 9928 3752 0,'0'0'6650'0,"0"0"-3450"0,0 0-1815 0,0 0-1113 16,0 0 160-16,-116 98-32 15,73-43-192-15,7 1-104 0,12 1-48 31,4 1-56-31,16-14-8 16,4-5-72-16,4-14 8 0,12-9-72 16,3-16 144-16,5 0 120 15,-7-26 248-15,-2-12-120 0,-11-13 272 0,-4-6 8 16,-8-3-256 0,-16-1-128-1,-8 11-48-15,1 11-96 16,3 17 0-16,0 16-136 15,8 6-1144-15,20 19-920 16,0 7-2673-16,0-1-2945 0</inkml:trace>
  <inkml:trace contextRef="#ctx0" brushRef="#br0" timeOffset="24115.71">16829 9979 8361 0,'0'0'2729'16,"0"0"-729"-16,0 0-335 16,0 0-321-16,0 0-568 15,0 0-408-15,-55-45-216 0,42 45-152 32,2 10-8-32,-6 6-8 0,10 3 8 15,-1 3 0-15,4 3 0 16,4 1-64-1,0-1 0-15,15 1 72 16,10 2 0-16,-1-2-8 0,-5-1 16 16,1-3-16-16,-8 0 8 15,-4 1-8-15,-8-1-72 0,0 0 72 0,-8 0 16 32,-19 0 32-32,-5-2 8 15,-9-5 48-15,-2-5 8 0,-5-4-8 16,4-6-24-16,0 0-72 15,12-16-72-15,21-15-672 0,7 2-1104 16,4 0-3489-16</inkml:trace>
  <inkml:trace contextRef="#ctx0" brushRef="#br0" timeOffset="24810.9">17204 10077 8041 0,'0'0'2985'15,"0"0"-833"-15,0 0-679 16,0 0-537-16,0 0-504 0,-80-19-184 16,40 42-40-1,-4 5-144-15,8 7-56 16,8 3-8-16,4 3 0 0,13 4-8 15,11-7-192-15,0 0-336 16,24-10-224-16,4-6 184 0,11-9 152 16,5-13 231-16,-4 0 193 31,-4-19 281-31,-8-12 127 16,-13-8 304-16,-6-8 208 15,-9-1-232-15,0 1-384 0,-9 2-136 16,-6 7-72-16,7 6-48 15,3 10-48-15,5 12 0 0,5 4-352 32,15 6-1832-32,4 0 1760 15,8 10 312-15,-1-1 112 0,1 7 0 0,0-3 8 16,-4 3 8-16,-4 0-16 16,-8-1-56-16,-8 11-56 15,-8 6 56 1,0 3 56-16,-12 9 120 15,-12 1-8-15,-3-1-16 0,2-3-88 16,1-9-8-16,8-13 0 0,8-6-8 16,8-13 8-16,4 0 144 0,20-16 144 15,16-16-144-15,16-9-64 32,4-4 16-32,7-6-24 15,2 1 8-15,-11 8 0 0,-13 7 360 16,-13 16 376-16,-17 10-248 15,-2 9-568-15,-13 19-288 16,0 16 224-16,0 13 64 16,-13 2 0-1,2 7 0-15,-1-3 8 16,-1-2-8-16,6-11-752 0,7-6-992 16,0-17-2841-16,11-11-4217 0</inkml:trace>
  <inkml:trace contextRef="#ctx0" brushRef="#br0" timeOffset="24949.01">18160 10258 12618 0,'0'0'3209'15,"0"0"-1481"-15,0 0-768 32,0 0-119-32,0 0-841 0,0 0-568 31,-52-6-4458-31</inkml:trace>
  <inkml:trace contextRef="#ctx0" brushRef="#br0" timeOffset="34137.93">4756 11204 200 0,'0'0'1536'0,"0"0"144"16,0 0-71-16,0 0-401 0,-39 74-296 16,39-52-424-16,0-3 240 0,0-3-400 15,0 3-8-15,12-7 49 0,4 4 95 0,4-3 40 32,-1-7 16-32,9 0-176 15,-4-6 136-15,1 0-64 16,3-3 96-16,-4-12 128 0,3-8-104 15,-3-2-191-15,-4-4-137 16,-5-5 216 0,-2 2-96-1,-1 0 184 1,-9 3-8-16,1 7 176 0,-4 13 144 0,0 2-128 16,0 4-287-16,0 3-409 15,0 0-89-15,0 3-135 0,0 13-48 16,0 10 240-16,0 8 32 31,5 8 72-31,-5 8-64 0,8 17 48 16,0 22-56-16,-1 22 8 15,6 7 80-15,-9-7-80 0,-4-10-16 0,0-12 8 16,-8 0-8 0,-8-16-56-1,-5-13-176-15,6-21-128 0,-2-8 360 0,-6 4-56 16,-1-3-96-16,-8-1 88 15,8-8 72-15,0-10 208 0,0-10 104 16,5-3 264-16,-5-13 209 16,-1-18-145-16,-10-23 64 31,-1-26-120-15,8-31 24-16,12-13-312 0,16 3-176 0,24 17-112 15,16 27 80-15,8 20-88 16,23 7-176-16,33 5-304 0,16 17-440 15,-9 2-176-15,-20 26-457 32,-46 16-1375-32,-26 3-3698 15</inkml:trace>
  <inkml:trace contextRef="#ctx0" brushRef="#br0" timeOffset="34561.03">6621 11493 7681 0,'0'0'1873'31,"0"0"-737"-31,0 0-104 16,0 0 400-16,-108-70-295 0,65 70-465 16,-9 10-296-16,-12 22 40 15,-7 22 72-15,-9 25-112 0,4 19-72 16,17-5-32-16,23-21-56 15,23-21-168 1,13-9-48-16,5 5-48 0,27 4 48 16,28 3-200-16,35-6-56 15,29-23-648-15,3-22-680 0,-27-3-1617 16,-37-19-4793 0</inkml:trace>
  <inkml:trace contextRef="#ctx0" brushRef="#br0" timeOffset="34761.58">6024 11979 8905 0,'0'0'4505'16,"0"0"-3993"-16,0 0 17 0,0 0 631 15,0 0 224-15,139 3-464 16,-40-3-488-16,21-3-248 0,0-3-184 15,-12-1-440-15,-37 1-1504 32,-27 0-5250-17</inkml:trace>
  <inkml:trace contextRef="#ctx0" brushRef="#br0" timeOffset="35547.89">7733 11337 6953 0,'0'0'1320'0,"0"0"9"0,0 0-249 0,0-72 400 15,-15 49-496-15,-2 4-39 16,-7 3-129-16,-12 4-296 15,-3 6-232 1,-13 2-136-16,-8 4-80 16,-8 0 232-16,-3 16-176 0,2 9 16 15,11 1-144-15,9 5-48 0,14 5-96 16,14-1 136-16,21 6 0 0,4-3 8 16,28 3 16-16,32 4 56 31,-5-4-72-31,14-9-264 0,-9-7-40 15,-17-9 56-15,-3 0 120 16,-21-7 24-16,-6 1-88 16,-17 2 32-16,0 1-16 15,-8 3 176-15,-16 3 240 0,-8 0 176 32,0 1-40-32,0-2-160 0,4-2-80 15,12-3-136-15,4-1-56 16,9 1-112-16,3-3 160 15,15 6-376-15,17-3 160 0,5-1 8 0,6 1 56 16,-4-1 16 0,-11 1 80-1,-7-4-24-15,-14 4 16 0,-7 3 72 0,-7 7 432 16,-21 5 224-16,-12 4-184 16,-8 6 176-1,1 3-80-15,-2 0-72 16,10 4-200-16,15-1-152 31,7-2-72-31,17-1-64 0,13-3 80 16,30 0 72-16,34-6-39 15,30-19-121-15,1-7-193 16,-20-6-375-16,-9-38-672 0,-31-1-1008 16,-9-2-4626-16</inkml:trace>
  <inkml:trace contextRef="#ctx0" brushRef="#br0" timeOffset="35864.25">8212 11411 11258 0,'0'0'2865'0,"0"0"-729"47,0 0-344-47,0 0 137 0,0 0-585 15,0 0-1016-15,0 0-328 16,0 0-80-16,28 73 80 16,-25 28 416-16,-3 14-144 0,0-4-112 0,0-19-88 15,-3-22-72 1,-6-17-568-1,1-14-696-15,-3 5-1065 0,-2-9-2688 0,1-13-6521 0</inkml:trace>
  <inkml:trace contextRef="#ctx0" brushRef="#br0" timeOffset="36080.36">8706 11922 12306 0,'0'0'3945'0,"0"0"-3473"0,0 0-72 31,0 0 168-31,0 0-72 16,0 0-64-16,19 89-23 16,-47-45-153-16,-12 1-256 0,-35 21-857 15,7-15-1079-15,9-10-4169 0</inkml:trace>
  <inkml:trace contextRef="#ctx0" brushRef="#br0" timeOffset="36481.22">9279 11496 11146 0,'0'0'4041'0,"0"0"-3137"16,0 0-192-16,0 0 32 0,0 0-80 15,0 0-504-15,0 0-144 16,56 39-16-16,-53 5 72 15,-3 10-64-15,0 0 80 0,-19 0-80 32,-13-3 96-32,-4-10-7 0,0-6 15 0,4-7 16 15,8-9-72-15,12-6-56 16,12-4-56-16,12-2-56 16,40-1 112-16,36-6 0 0,24 0-625 15,3-18-815 16,-31-5-2449-31,-32-2-4553 0</inkml:trace>
  <inkml:trace contextRef="#ctx0" brushRef="#br0" timeOffset="36697.32">9841 11846 9025 0,'0'0'4697'0,"0"0"-4008"0,0 0 55 15,0 0 408-15,0 0-320 16,0 0-120-16,40 89-72 0,-53-51-215 47,-14 6-201-47,-17 0-56 0,-3 1-168 16,-6-1-392-16,-10 1-849 0,14-10-2808 15,22-16-4048-15</inkml:trace>
  <inkml:trace contextRef="#ctx0" brushRef="#br0" timeOffset="37182.75">10347 11443 280 0,'0'0'10378'16,"0"0"-8362"-16,0 0-776 0,0 0-375 31,0 0 247-31,0 0-560 16,0 0-280-16,103-58-264 15,-66 58-8 1,-2 13-104-16,-7 6-40 0,-12 0-168 15,-8 3-120-15,-8 4 432 0,-8-4 0 16,-12 0 224 0,-4 0 136-1,4-3-32-15,0 4-144 16,12-4-184-16,4 3 0 0,4 3-160 16,8 4-16-16,16 3 168 0,0-1-120 0,4 1-224 15,-8 0 208-15,-4-3-120 31,-8 6-216-31,-8-4 288 16,-8 4 192-16,-20 0 56 0,-8 3 32 16,-8 0 96-16,-7-6-16 15,2-4-40-15,6-5-128 16,15-7-152-16,12-10-1769 0,16-6-3360 16</inkml:trace>
  <inkml:trace contextRef="#ctx0" brushRef="#br0" timeOffset="37345.47">10869 11935 4520 0,'0'0'8754'15,"0"0"-7905"1,0 0-721-16,0 0-32 16,-28 88 536-16,0-50 272 0,-16 4-264 15,-4-1-320-15,-8 0-320 0,-8 4-624 16,17-13-2345-16,12-14-7297 0</inkml:trace>
  <inkml:trace contextRef="#ctx0" brushRef="#br0" timeOffset="37599.36">11323 11954 5857 0,'0'0'7657'32,"0"0"-6760"-32,0 0-881 0,0 0 40 15,0 0-112-15,0 0 32 0,88-10-1297 16,-73 10-3448-16,2 0-3128 15</inkml:trace>
  <inkml:trace contextRef="#ctx0" brushRef="#br0" timeOffset="37753.01">11726 11947 12146 0,'0'0'2729'15,"0"0"-1921"-15,0 0-576 0,0 0 224 16,0 0-56-16,0 0-400 31,47-12-840-31,-38 12-3281 0,2 0-2392 16</inkml:trace>
  <inkml:trace contextRef="#ctx0" brushRef="#br0" timeOffset="37884.5">12152 11925 5537 0,'0'0'8377'0,"0"0"-6920"0,0 0-1057 15,0 0-312 1,0 0 48-16,0 0-136 16,96-57-16-16,-85 47-2545 15,-3-2-6713-15</inkml:trace>
  <inkml:trace contextRef="#ctx0" brushRef="#br0" timeOffset="38401.51">12729 11436 5737 0,'0'0'5569'16,"0"0"-3857"-1,0 0 305-15,0 0-289 16,0 0 96-16,48-70 129 0,-48 70-833 0,0 0-664 16,0 3-456-16,-4 26-312 15,-12 21 312-15,-3 33 336 16,2 0-184-16,2-4-16 31,2-12-40-31,9-16-96 16,-3 3-120-16,3 6-976 0,4-12-904 15,0-4-689-15,4-12-2608 16,7-16-2705-16</inkml:trace>
  <inkml:trace contextRef="#ctx0" brushRef="#br0" timeOffset="38733.43">13136 11703 8585 0,'0'0'4985'0,"0"0"-3152"16,0 0-249-16,0 0-760 15,0 0-824 1,0 0 64-16,0 0-64 16,-24 70 224-16,15-29-128 0,6 0-96 15,3 0-96-15,12-2-568 0,16-8-328 16,12-6 128-16,12-8 400 15,3-11 296-15,1-6 168 32,-8-19 296-32,-8-16 696 0,-16-13 8 15,-21-6-176-15,-3-3-168 16,-20-7-239-16,-23 7-113 16,-9 10-112-16,-8 9-192 15,0 25-96-15,5 13-272 0,-1 35-1233 31,20 9-2456-31,16 1-5809 0</inkml:trace>
  <inkml:trace contextRef="#ctx0" brushRef="#br0" timeOffset="39471.74">13801 11293 2968 0,'0'0'6946'0,"0"0"-5106"16,0 0-1248-16,48-89 192 0,-20 64 465 15,-1 3 367-15,6 2-952 16,3 8-344-16,3 2-104 16,1 10-136-16,4 0 0 15,0 16-16 1,0 10-64-16,-4 9-48 15,-5 3-32-15,-11-3-72 16,-12 6-120-16,-12-6 128 16,-4 0 144-16,-20-4 72 0,-12 1-8 15,-11-3 80-15,-1-4 24 0,0-3 40 16,4-2-8 0,8-1-112-16,8-4-88 15,12-2 0-15,8 3-136 16,8 0-72-16,0 3-40 0,4 6 248 15,16 1 128-15,1 5-128 16,-2-2-8-16,1-4-208 16,-8-5 88-16,-3-1-72 15,-9-7-104-15,0 1 304 16,-5-3 0-16,-7-1 0 0,-3 4 176 16,2-4-64-16,2 4-88 15,2 0-24-15,9 6-152 0,0 3-80 31,12 10 32-31,9 6 88 16,2 0 104-16,5 6 0 16,-4-2 0-16,-4-1 0 15,-12-3-32-15,0-3-152 0,-8 0 192 16,0-4 24-16,-16 1 272 0,-8 0 56 31,-12-3-88-31,-27-4-24 16,-34-3-40-16,-30-15-200 0,-20-7-392 15,31-13-2465-15,21-15-7609 0</inkml:trace>
  <inkml:trace contextRef="#ctx0" brushRef="#br0" timeOffset="47625.89">4326 8197 8689 0,'0'0'1785'0,"0"0"-625"32,0 0-184-32,0 0-184 15,0 0 49-15,9-60-33 0,2 51-32 0,6-7-472 0,6 3-168 16,-3 0 40-16,4 4-88 16,0-4-40-16,-1 7 8 15,2-3-56 1,-1 2 0-16,0 1-8 15,0-1 8-15,8 1 0 0,4 0 0 16,-1-1 0-16,5 1-8 0,-1-1 8 16,2 5-8-1,-5-5 8 1,-5 4 0-16,-6 3-16 0,-1-3 16 16,-5 3-48-16,1 0 40 15,-1 0-8-15,2 0-48 0,-1 0 64 0,4 0 8 31,3 0 0-31,1 3-8 16,8 0 8-16,1 4 0 0,-2-1-8 31,-3 0 0-31,-4 4 0 16,-4-1-96-16,-5 4-168 0,-2 6 8 16,-6 0 96-16,1 3 160 15,1 7 8-15,-2 3-8 0,6-1 48 0,-6 4-40 16,9 0 48-1,0 0-48-15,0 3 8 16,0-3 40-16,-1-3-56 0,2 3 8 16,-5-4 0-16,-4-5-8 15,-1 6 0-15,-2-4 0 16,-1 4 0 0,-4 0 56-16,3 2-56 15,-7 1 0 1,4-3 0-16,-4 6 56 15,0-3-56-15,0 0-8 16,0 3 0-16,0-3 8 0,0-3 8 0,-4 0 8 16,0-1-8-16,1 4 8 15,-1 0-8 1,-9 7 0-16,5-4-8 16,1 6 0-16,-10-3 0 15,6 4 48-15,-1-4-48 0,3 1 0 16,-2-7 8-16,-1-4-8 15,4-5-48-15,-4-1 48 0,-4-3-8 32,-4 0 8-32,-4-2 40 15,-4 2 32-15,-4-7-8 16,1 8-48-16,-5-4-8 0,0 0 40 16,4 0-48-16,1 3 8 15,-6-3 48-15,1 3-56 0,0 0 0 31,-3 4 8-31,-1-7-8 0,4 0 0 16,0-3 8-16,0 0-8 16,1-6 48-16,-1-1-40 0,0-3 0 0,4 1 0 15,-4-4 8-15,4 0-8 16,-4-3 40 0,0 0 8-16,1 0-40 15,-5-6 56-15,3-1 24 16,2-5 56-16,-1-1 0 0,0 0-80 15,5-3 16-15,-9 1-40 16,3-2 24-16,5-1-64 0,1-2 64 16,-1-2-64-1,0 0 72-15,4 0-32 16,9 0 24 0,-2-4-24-16,1 4-48 0,5-4 8 15,-2-2 48-15,2 3-48 16,-2-11 40-16,6 1 16 0,-6 1-56 31,2-8 40-31,7 5-40 16,-4-2-8-16,8-2 0 15,4 0 48-15,0 3-104 0,0-3 112 0,0-1-32 16,12 4 120-16,-4-3 112 0,0-1-56 16,3 5-55-1,2-5-57-15,-1-3-24 16,4 4 0-16,3-6-56 15,2 5 64-15,7-2-72 16,-4-1 0 0,8 4 40-16,3-3-40 15,1 3 0-15,7-1 0 0,2-5 8 16,-2-1 40 0,5 0-40-16,0 1-8 15,-4 2 56-15,3 4-56 16,-2 6 0-16,-6 7-88 0,1 5-56 15,-8 7-305 1,-4 7-439-16,12 9-960 0,-8 0-681 16,-9 0-4848-16</inkml:trace>
  <inkml:trace contextRef="#ctx0" brushRef="#br0" timeOffset="53612.38">5104 13262 5601 0,'0'0'2488'31,"0"0"-1159"-31,0 0 239 0,0 0-160 16,0 0-304-16,0 0-407 0,-92 63-49 0,79-37 8 16,-2-1-32-16,2 7-112 0,-6 3-8 15,-5 6 8-15,0 4 40 31,-8 8-128-31,-4 14 81 0,-7 16 15 16,-1-7-80-16,8-7-24 31,0-5-104-31,4-13-32 0,-3 9-48 0,-1 10-176 16,-5-6 40-16,10-4-48 16,3-9-32-1,3-7-16 1,10-12-16-16,-1-7-440 0,12-12-504 15,0-4-553-15,4-9-303 16,0-15-600-16,4-11-2025 0,0-9-4201 0</inkml:trace>
  <inkml:trace contextRef="#ctx0" brushRef="#br0" timeOffset="54043.68">4454 13573 6585 0,'0'0'2168'0,"0"0"-543"0,0 0 207 16,0 0-224-16,0 0 33 15,0 0-313-15,0 0-424 16,-5-67-392-1,10 67-296-15,7 0-208 0,-1 19-8 0,14 10 497 16,6 9-9-16,10 22-72 16,14 20-48-16,-3-4-104 0,0-3-64 15,-1-10-56-15,-2-12-8 32,14 3-8-32,5 9-72 0,-1-9 56 15,-11-2-104-15,-7-11 0 16,-18-6 0-16,-7-10-8 0,-8-3 0 15,-8-9-168-15,-5-3-368 16,-3-4-280-16,0-6-233 31,0 0-295-31,-19-6-528 16,3-10-1241-16,0-3-3896 0</inkml:trace>
  <inkml:trace contextRef="#ctx0" brushRef="#br0" timeOffset="56361.34">6761 13614 7561 0,'0'0'3193'0,"0"0"-1601"15,0 0-400 1,0 0 209-1,0 0-137-15,0-9-568 16,0 9-376-16,0 0-192 0,0 6-128 0,-12 13-72 16,-9 9 72-16,-2 17 160 0,-5 3-24 15,-3 9-120-15,-1-3 32 32,0 0-40-32,8-4 0 15,7-5-8-15,10-10 0 0,7-6-88 16,0-10-192-16,3-7-48 15,14-9 112-15,-2-3 216 16,2-6 152-16,-2-20 96 0,-6-5 40 31,-9-10 192-31,0-10 104 16,-20-6-7-16,-12-4-233 16,-13 1-128-16,6 6-96 0,-1 13-40 15,8 9-80-15,16 13 0 0,12 12-584 16,17 7-1313-16,19 13-3184 15,3 3-1056 1</inkml:trace>
  <inkml:trace contextRef="#ctx0" brushRef="#br0" timeOffset="56915.24">6829 13929 120 0,'0'0'6777'0,"0"0"-4889"0,0 0-535 16,0 0 431-16,0 0 176 16,0 0-359-16,0 0-665 0,67-26-592 15,-31 7-264-15,9-7-24 16,-2 4-48-16,0-6-16 16,-6 2 8-16,-18 1-80 15,-6-3-16-15,-13-1 16 0,-9 4 8 16,-19 5 72-16,-11 11 368 15,-9 9-96-15,0 9 32 0,5 23-24 16,11 10-64 0,15 8-160-16,17 1-56 15,17-4-8-15,26-2-64 0,32-13-400 16,17-13-304-16,24-19-248 16,-12-3-344-16,-25-23-9 0,-23-6-623 15,-20-5-505 16,-8-11 265-31,0-3 2240 16,-13-3 360-16,-10 13 1960 0,-5 9 905 16,-9 13-832-16,-2 12-649 15,-6 7-736-15,-2 20-696 0,-1 18-64 16,-8 22 168-16,4 26-32 31,8 22 1-31,9 6-185 0,7-9-56 0,0-13-72 16,-5-9-64-16,-7-4 88 0,1-10-96 15,-6-14-40-15,2-14-761 16,-2-9 553-16,-2 3-504 0,-1 2-656 31,-16-1-1121-31,8-17-4720 32,0-10 4488-32</inkml:trace>
  <inkml:trace contextRef="#ctx0" brushRef="#br0" timeOffset="57193.62">7411 13760 5217 0,'28'-92'2128'15,"-5"13"97"-15,-7 44-57 0,-4 15-624 0,4 5 273 16,0 5-545-16,8 7-720 0,4 3-440 16,11 13-104-16,6 19 96 31,6 9-32-31,-7 7-64 15,-12 6-8-15,-20 3-112 0,-12 0-104 16,-20 0 216-16,-39 0 16 0,-29 0 80 0,-24-9 8 16,5-10 0-16,23-16-8 0,32-12-96 31,24-10-192-31,20 0-1344 16,4-16-1289-16,4-3-1928 0</inkml:trace>
  <inkml:trace contextRef="#ctx0" brushRef="#br0" timeOffset="57562.77">8199 13643 2832 0,'0'0'7962'0,"0"0"-6418"0,0 0-544 15,0 0 417-15,0 0-321 0,0 0-336 31,0 0-224-31,-111 51-136 16,79-13-120-16,0 6-80 0,12 3-128 16,4-2-64-16,8 3 0 15,8-10-8-15,0-3-8 16,0-10-432-16,13-6-56 16,-2-9 152-1,-3-7 64-15,-1-3 280 16,-7-6 272-16,0-16-48 15,-7-10-56-15,-17-13 80 0,-8-2 136 16,-12-7 80-16,0 0-168 16,8 9-71-16,8 10-129 0,17 13-96 15,11 9-152 1,0 13-1545-16,43 13-2816 16,5 12-344-16,1-2-1264 0</inkml:trace>
  <inkml:trace contextRef="#ctx0" brushRef="#br0" timeOffset="58248.68">8235 13916 6209 0,'0'0'3169'0,"0"0"-2297"15,0 0-616-15,0 0 544 16,0 0 440-16,0 0-184 16,0 0-303-16,40 0-225 0,-17-13-24 31,5-3-328-31,13-3-56 15,-9-6-48-15,0-4-72 16,-4-3-200-16,-9-3 32 0,-10 4 16 16,-9-1-8-16,0 6 160 15,-17 11 104-15,-11 12 272 0,-4 3-224 32,-3 25 72-32,-1 13-16 15,4 10-56-15,12 9-144 0,12-3 48 0,8 0 40 16,4-10-96-16,20-6-40 15,4-13-136-15,4-12-336 16,11-13 176-16,2 0 32 16,6-22-304-1,1-13 208-15,-5-9 231 0,-2-10 169 16,-10-4 8 0,-3 5 64-16,-8 2 113 15,-8 13 423-15,-12 9 376 16,0 13 24-16,-4 10-208 0,0 6-184 31,0 0-328-31,0 0-288 16,0 0-200-16,-4 3 128 0,0 4 72 15,0-4-8-15,4 0 0 0,0 0-32 0,0-3 40 16,0 0 80-16,0 0 48 16,0 0 16-1,0 0 56-15,0 0 89 16,0 0-41-16,0 0-96 0,0 0-32 15,0 0-72-15,0 0-40 16,0 0 0-16,4 0-8 0,-4 0-8 16,4 0 8-16,-4 0 0 15,4 0 88 1,-4 0 8-16,0-3-24 16,0 3-24-16,0 0-40 0,0 0-8 0,0 0-8 15,0 0-136-15,0 0-88 31,0 0-817-31,-8 0-1447 0,0 0-4138 0</inkml:trace>
  <inkml:trace contextRef="#ctx0" brushRef="#br0" timeOffset="59166.85">8893 13570 4488 0,'0'0'6498'16,"0"0"-5474"-16,0 0-584 16,0 0 680-16,0 0 321 15,0 0-561-15,0 0-400 0,-101-26-80 31,58 36 8-31,3 6 16 16,9 3-128-16,10 3-216 16,10 3-80-16,11 4-72 0,0 0 64 15,15 6 8-15,17 2 72 0,12 2 0 0,4-1-72 16,8-4-232 0,-4-2-144-16,-13-6-112 15,-7-4 80-15,-20-6 0 16,-12 0-136-16,-12-4 544 15,-31-2 0-15,-34-3 480 0,2-4-8 32,3-3-184-32,17 0-192 0,27-7-96 15,4-9-24 1,24-18-1184-16,15 5-3489 16,17 0-3305-16</inkml:trace>
  <inkml:trace contextRef="#ctx0" brushRef="#br0" timeOffset="59984.77">9056 13843 7393 0,'0'0'3241'0,"0"0"-2473"15,0 0-688-15,0 0 800 0,0 0 376 16,0 0-319-16,67 6-289 16,-39-9-392-16,4-7-136 0,0-5-120 15,-4-8-64-15,-8-2-240 16,-8-1-128-16,-12-5-72 15,0 5 504-15,-16 4 376 16,-4 6 312-16,-8 13-264 0,0 3 0 16,0 16 88-16,5 13-240 0,7 9-192 31,12 6-80-15,4 1 8-16,4-8 8 15,20 2-8-15,4-14-8 16,4-9-40-16,-1-10-120 0,5-6 8 15,0-3-144-15,-4-19-160 16,-1-7 32-16,1-6 192 16,-4 3 232-16,-11 4 88 15,-10 9 272-15,1 9 424 16,-8 10-704-16,0 4-80 0,0 18-168 16,0 7 168-16,0-1 0 15,0 4 96-15,8-7-96 0,4-6 72 31,4-9-64-31,4-7-8 16,8-3-152-16,4-13-312 16,4-15-240-16,3-7 72 15,2-6 80-15,-6-4 223 0,-7 4 329 16,-8 12 273-16,-8 10 887 16,-8 13 32-1,-4 6-824-15,0 9-368 16,0 17 0-16,-4 9 88 15,4 6 80-15,0 3-112 0,0-3 32 0,12-2-32 16,12-8-8-16,8-8-48 16,3-11-312-16,10-8-304 15,-2-4-368 1,-3-16-969-16,0-29-1911 16,0-28 1231-16,-1-32-104 0,-3-9 769 15,-4 0 1968 1,-16 18 2280-16,-8 27 809 15,0 15 1104-15,-4 22-1776 32,1 13-273-32,-2 6-392 0,-3 10-311 15,0 3-1017-15,0 29-424 16,-12 37 0-16,0 36 248 0,1 12 0 0,2 7-160 16,9-10-40-16,0-29-40 0,0-11-8 31,4-24-328-31,-4-12-776 0,0 13-617 15,0-10-2552-15,0-10-3568 0</inkml:trace>
  <inkml:trace contextRef="#ctx0" brushRef="#br0" timeOffset="60123.05">9956 13589 2832 0,'0'0'7610'15,"0"0"-6322"-15,0 0-648 0,69-77-240 16,-26 71-288-16,21 6-112 0,39 0-48 15,-11 10-1624-15,-5-1-3361 16</inkml:trace>
  <inkml:trace contextRef="#ctx0" brushRef="#br0" timeOffset="60356.3">10745 13519 9353 0,'0'0'2489'15,"0"0"-753"-15,-99-22-343 0,62 22-337 31,5 0-368-31,9 9-408 0,7 14-280 16,12 8-200-16,4 7 192 16,0 7 8-16,20 6 136 0,8 6-136 15,-9 0-552-15,2-3-64 16,-10-7 136-16,-11-9-72 31,-7-12 0-15,-29-10 263-16,-24-13 289 0,-24-3 0 0,-23-28-144 15,15-1-1368-15,25-9-3729 16</inkml:trace>
  <inkml:trace contextRef="#ctx0" brushRef="#br0" timeOffset="60988.2">11809 13160 3872 0,'0'0'5001'31,"0"0"-2680"-31,0 0-633 0,0 0-151 16,0 0 95-16,0 0-640 15,4-13-928-15,-4 48 8 0,-4 35-72 16,-12 35 768-16,5 15-224 16,-2 4-135-16,5-13-265 15,8-18-72-15,-4-21-48 16,1-17-24-16,3-21-921 0,0-11-119 15,0-7-1160-15,0-3-2417 0,7-10-1289 16</inkml:trace>
  <inkml:trace contextRef="#ctx0" brushRef="#br0" timeOffset="61543.16">12143 13204 9818 0,'0'0'2624'0,"0"0"-335"15,0 0-1217-15,0 0-1072 16,0 0 0 0,-31 112 744-16,15-20 144 0,4 6-456 15,4-18-280-15,8-20-136 16,0-22 56-16,0-3-72 0,8-3-144 16,4-1-432-16,4-5-408 15,4-13-160-15,8-13 184 16,0-10-137-1,4-25-359 1,-4-9 632-16,-5-7 824 16,-3 3 152-16,-12 13 1448 0,-3 19 825 15,-5 16-633-15,0 7-1592 0,-5 27-56 16,1 18 104-16,4 5-136 31,4 6-24-31,16-3 24 0,12-6-112 16,4-12-136-16,8-11-656 0,3-12 712 15,5-19-120-15,0 0-432 16,-4-28-448-16,0-23 15 0,-12-6 481 16,-5-10 560-1,-10 1 24-15,-14 18 873 16,1 7 695-16,-4 12-88 0,-4 23-352 16,0 6-1072-16,-4 22 0 15,-4 19-56-15,8 7 160 0,0 3-104 16,4 6 0-16,20-9-56 31,16-4-104-31,7-16-224 0,13-9-32 16,9-12 40-16,-2-7-128 15,-3-7-384-15,3-53-504 16,-22 0-1033-16,-13-7-2792 16</inkml:trace>
  <inkml:trace contextRef="#ctx0" brushRef="#br0" timeOffset="61759.54">11754 13278 3712 0,'0'0'6554'16,"0"0"-4050"-16,0 0-495 16,0 0-529-16,0 0-368 0,127-51-296 15,36 38-95-15,32 7-105 16,5 6-280-16,-17 0-176 15,-35 6-160 1,-49 1-1489-16,-32-7-3088 0</inkml:trace>
  <inkml:trace contextRef="#ctx0" brushRef="#br0" timeOffset="62329.64">14925 13227 6553 0,'0'0'3233'16,"0"0"-2041"0,16-76-128-16,-13 41-328 0,-3 0 304 0,0-3 33 15,-3-1-121-15,-18 1-72 16,-6 6-232-16,-9 7-272 0,-12 9 112 16,-8 13-168-16,-7 3-39 31,-1 19 31-31,-7 29-56 0,11 28-64 15,15 25-40 1,26 14 8-16,19 2 40 0,27-2-24 16,14-10-88-16,2-1-40 15,-7-2 8-15,-4-23-8 0,-16-12 16 32,-8-19-64-32,-8-11-296 15,0 5-1497-15,-24 15 881 0,-3-13-1648 16,-6-9-3218-16</inkml:trace>
  <inkml:trace contextRef="#ctx0" brushRef="#br0" timeOffset="63062.64">14283 13605 12186 0,'0'0'2737'0,"0"0"-1145"0,0 0-464 31,0 0-480-31,0 0-264 0,152-10-231 16,-29 36 39-16,20 2-96 16,1 0-96-16,-13-8-376 15,-23-11-913-15,-8-9-903 16,-20 0-1609-16,-17-6-160 16,-19-13 8-1,-12-7 1521-15,-4-6 2432 16,0-5 1056-16,-8-8 2169 15,-8 7 31-15,-12 0-239 0,0 9-849 16,-25 4-543-16,-10 6-521 0,-9 9-480 16,-16 10-40-16,-3 7-168 15,-6 18-128 1,6 13-39-16,8 0-169 16,18 10-72-16,18 0-8 0,6-4-32 15,13-3 24-15,20-6 16 16,12-6-16-16,12-13-105 0,4-10-103 15,4-6-176 17,-1-25 40-32,-7-13 200 15,-16-7 72-15,-4-3 80 0,-16 7 0 16,-8 10 400-16,0 8 200 16,0 17-7-16,-12 6-353 0,0 19-240 15,1 16-48-15,2 9-32 16,9 4 80-1,0 0 0-15,12-4 0 0,12-6-384 16,4-13-401-16,8-9-143 0,8-16-280 16,8 0-600-16,-1-28-321 15,9-14 513-15,0-8 655 0,3-11 569 32,1-2 392-17,-12 2 1137-15,-4 11 839 16,-21 9 609-16,-10 15-353 0,-13 13-448 15,-4 7-511-15,-12 6-809 16,-16 6-384-16,-12 13 48 0,-12 13-40 16,-4 10 8-1,4 8-16-15,5 4-56 16,15 7-24-16,16 2-8 0,12-2-184 16,8-2-960-16,56-7-993 15,-1-15-2432-15,5-20-5057 0</inkml:trace>
  <inkml:trace contextRef="#ctx0" brushRef="#br0" timeOffset="63432.35">16200 13516 11642 0,'0'0'2785'16,"0"0"-2689"-16,0 0-96 0,0 0 0 31,0 0 248-31,0 0 256 16,95 38-200-16,-50-26-120 0,-2-5-64 15,0-1-120 1,2-6-224-16,-9-6-456 16,-8-13-216-16,-17-10 191 0,-11-6 33 15,-11 0 672 1,-25-3 80 0,-12 7 792-16,-12 5 385 0,-4 13-201 15,4 13-144-15,9 7-264 0,11 18-248 16,12 13-248-16,8 10 120 0,16 6-112 15,4 0-24-15,16 0-120 32,16-4 65-32,7-5 63 15,6-10-144-15,11-10-144 0,-1-9-569 16,21-16-463-16,-12-12-1392 0,-12-14-4962 16</inkml:trace>
  <inkml:trace contextRef="#ctx0" brushRef="#br0" timeOffset="63949.2">17216 13106 10354 0,'0'0'4801'31,"0"0"-3217"-31,0 0-400 0,0 0-183 15,0 0 151-15,0 0-304 0,0 0-848 0,32 0 176 16,-36 83-176-16,0 37 552 16,4 14-304-16,0-7-88 15,8-10-104 1,3-22-56-16,6-15-128 31,-10-20-936-31,17-3-728 0,-12-22-2281 16,4-13-2185-16</inkml:trace>
  <inkml:trace contextRef="#ctx0" brushRef="#br0" timeOffset="65600.28">17498 13605 2880 0,'0'0'7642'0,"0"0"-5354"31,0 0-831-31,0 0 23 16,-24-89-240-16,24 66-544 0,17 1-112 16,7 0-408-1,8 3-168-15,3 3-8 0,5 7 0 16,4 5-64-16,4 4 40 16,-9 13 24-1,2 13 0-15,-6 9-96 16,-11 9 24-16,-8 3 16 15,-12 4 48-15,-4 0-104 0,-12-7 112 16,-8-5 16-16,-3-8 56 16,-1-5-16-16,3-11-40 0,1-5 64 15,16-10 16 1,4 0 104-16,0-10 97 16,13-18-297-16,15-7-521 0,8-13 401 15,7-6 24-15,5 7 96 16,-1 2 0-16,-11 11 0 0,-8 11 0 15,-8 14 80 1,-8 9-80-16,-3 12-272 16,-5 17 272-16,-1 16 56 0,-3 5 0 15,0 8-48-15,0-5 8 16,-3-2-16-16,-5-9-8 16,-1-11-88-16,5-12-56 15,4-12-216 1,0-7 368-16,0-13 312 15,21-22-304-15,14-28 96 16,17-23-88-16,3 3 40 0,-3 10-48 16,-3 13 56-16,-17 28-16 15,-1 1 48-15,-7 8 192 16,-4 14-64-16,-8 9-224 16,-4 19-168-16,-4 16 168 15,0 12 128-15,-4 7-56 0,0 3-64 16,0 4 137-16,0-4-137 15,4-6-8-15,16-10-104 16,8-6-441-16,11-16-271 31,10-9-392-31,10-10-568 16,5-10 119-16,4-22 425 0,-1-15 272 16,-3-7 600-16,-4-10 360 15,-17-3 192-15,-15 7 832 16,-19 3 408-16,-9 13-55 0,-20 9 119 31,-33 12-464-31,-3 14-392 0,-7 9-360 0,-5 16-16 16,12 16-128-16,1 9-136 0,19 6 0 15,12 4 0-15,16-3 0 16,8-1-8-16,12-8-72 16,20-11-216-1,12-12-208-15,4-13 32 16,8-6-16-16,-1-23 120 0,-7-15 40 0,-5-3 280 15,-11-7 48-15,-8 4 312 16,-7 5 272-16,-13 17 144 16,0 12 88-16,-4 10-544 15,0 3-272 1,0 22-272-16,0 13 152 0,0 3 112 16,7 3 0-1,17 4-336-15,12-4-224 16,24-9-264-16,28-7-160 15,19-18-273-15,-3-7-119 0,-20-7 360 32,-24-15 408-32,-21-6 432 15,5-7 184-15,-9-7 552 0,6-2 704 16,-22 9 296-16,-6 9 25 0,-9 10-425 0,-4 7-544 16,0 6-336-16,-21 3-128 15,-3 0-136 1,-11 0-8-16,-1 0 56 15,-4 6-8-15,1-2-40 0,2-4 40 16,5 0 48-16,4 0 104 16,13-7 168-1,2 4 153-15,6 0 63 16,7 3-120-16,0 0-464 16,0 0-152-1,0 6-352-15,7 10 448 16,10 6 56-16,3 4 120 0,3 6-16 0,5-4-24 15,4 1-72-15,9-1 104 16,2-2-16-16,5-1-88 0,-4-6 56 31,-5 0-64-31,-15-6 8 16,-3-4 0-16,-18-5-8 16,-3-4 0-16,0 0 8 0,0 0 176 15,-7 2 64-15,-10 5-72 16,2 9-72-16,-5 6-104 15,-1 13-56 1,2 6 56-16,3 10 0 16,0 9 0-16,7 13 0 15,2 13 88-15,7 16-88 0,0-7-352 16,0-22-32-16,0-23 216 16,0-15-320-16,0 4 328 0,0 2 112 15,0 0 40 1,0-12-64-16,-12-7 0 15,0-9 72-15,-8-10 152 16,-4-3 384-16,-4-16 48 0,-7-13-88 0,-5-15 16 16,-8-19 88-16,8-23-160 15,28-19 24 1,15-9-48-16,53 9-296 16,28 16-120-16,16 19-96 15,4 16-568-15,3 19-784 0,-8 16-808 16,-11 16-537-16,-24 3-1992 15,-24 0-4169-15</inkml:trace>
  <inkml:trace contextRef="#ctx0" brushRef="#br0" timeOffset="65916.69">20176 13821 10850 0,'0'0'4129'16,"0"0"-3401"-16,0 0-288 15,0 0 168-15,0 0 72 0,32-13-160 31,0 3-520-31,3-2-8 16,14-8-128-16,-2-2-272 0,-3-6 112 16,-4-11-56-16,-5-5-168 0,-10-7 240 0,-13-2 280 15,-12 5 520-15,0 7 672 16,-20 15-616 0,-8 17 33-16,-12 9-257 15,5 25-80-15,-6 16-80 31,5 26-48-31,16 16-72 0,9-1-72 16,11-12 8-16,11-10-8 16,21-18-336-16,12 2-625 0,28-3-503 15,36-25-1152 1,-16-6-2145-16,-10-10-865 16</inkml:trace>
  <inkml:trace contextRef="#ctx0" brushRef="#br0" timeOffset="66032.55">21152 13716 4488 0,'0'0'11499'0,"0"0"-9043"31,0 0-1247-31,0 0-721 16,0 0-376-16,0 0-112 15,0 0-928-15,-84-22-3609 0</inkml:trace>
  <inkml:trace contextRef="#ctx0" brushRef="#br0" timeOffset="79534.98">22475 11093 6489 0,'0'0'4689'0,"0"0"-2857"16,0 0-896-16,0 0-191 0,0 0 207 16,0 0-72-16,0 0-80 0,0 3-368 15,0-3-184-15,0 0 40 16,0 0-112-16,0 0 72 16,0 0-47-16,0 4-81 15,4-4 104-15,11 0-176 16,22 6 48-16,27 3 128 0,47 4-112 15,68 0 8-15,33 3-96 16,18-1 24-16,-6-8 120 0,-25-1-168 31,-8-2-16-15,-12-1 16-16,-16-3 16 16,-19 0 40-16,-13 0-56 0,-23 0 8 15,-24-3-80-15,-29-4 72 0,-14 1-8 16,-9 2-8-16,0 1-88 15,3-3-16 1,5 3-24-16,-4-3-200 16,-8 2-48-16,3-2-433 15,-3 3-367-15,4-1-720 0,-4-2-2257 16,-8 0-2761-16</inkml:trace>
  <inkml:trace contextRef="#ctx0" brushRef="#br0" timeOffset="79804.09">25001 11207 6585 0,'0'0'4841'32,"0"0"-4265"-32,0 0-568 15,0 0 1008-15,4 96 705 16,-4-17 47-16,0 42-416 0,0 12-568 0,0 0-263 0,0-2-329 15,0-27-144-15,-4 4 136 16,0-6-176 0,-4-13 40-16,-4-6-48 15,-8-7-400-15,-3 0-465 16,-9-10-951-16,4-18-2561 16,4-13-5161-16</inkml:trace>
  <inkml:trace contextRef="#ctx0" brushRef="#br0" timeOffset="80625.53">22371 11078 1032 0,'0'0'2616'0,"0"0"-791"0,0 0-521 16,0 0-216-16,0 0-104 0,0 0 185 0,9-20-57 16,-9 20-192-16,0 0-312 0,0 0-272 15,0 20-256-15,-9 5 424 31,1 16 921-31,-7 13-209 16,-5 19-392-16,3 22-304 0,-6 32-152 31,7 13-96-31,4 0 232 0,-1-4-63 16,10-12-241-16,-9 3 64 0,4-3-216 16,-4 0 96-1,0-7-104 1,0-12-32-16,0-7-16 0,8-25-16 15,-3-19-152-15,3-19-288 16,4-6-369-16,0-1-343 0,0 1-648 0,0-7-2297 16,0-12-1648-16</inkml:trace>
  <inkml:trace contextRef="#ctx0" brushRef="#br0" timeOffset="81327.53">22144 12843 9073 0,'0'0'2329'0,"0"0"-1401"15,0 0-568-15,0 0 16 16,0 0 793-16,0 0 79 0,0 0-496 16,144 89-24-1,-48-64-400 1,35 4-104-1,16-7-32-15,1-3-72 0,-13-6-120 16,-19-4 88-16,-9 0-80 16,1-2 120-16,-29-1-32 0,-10-2 104 15,-22-1 40-15,1 0 1 16,3 0-17 0,13 3-72-16,16 1-32 0,16-1 56 15,-5 3-168-15,-14-2 112 16,-14-4-24-16,-12 3-96 0,5 0 16 15,8 4-16-15,-8-7 8 16,0 4 72-16,-5-4-72 31,5-3-8-31,4 0 0 16,7 0 0-16,-2 0-8 0,3 0 8 16,-5-3 0-16,-7 0 24 15,-9-1-24-15,-7 1 0 0,-12 0-8 16,-8 0 8-16,-8-1 112 31,0 2-112-31,-4-5 0 0,0 4 64 0,4 0-64 16,-4-4 0-16,4 7-56 15,-4-6-24-15,0 6 80 0,-8-3 0 16,0 0-120-16,0 0 8 16,0-4 56-1,0 1 56-15,-4 0 72 16,4-4-64-1,-4-3 136-15,4 1-136 16,0-8-8-16,0-5 48 0,8-10-48 16,4-6 8-16,8-26-8 15,0-28 8-15,12-26 96 32,-5-9-104-32,1 7-8 0,-12 21-40 15,-8 29 32-15,-8 19-376 0,0-3-769 0,0 18-1415 16,-8 8-3017-16</inkml:trace>
  <inkml:trace contextRef="#ctx0" brushRef="#br0" timeOffset="82029.62">22962 11344 5161 0,'0'0'1744'0,"0"0"-440"0,0 0-192 31,0 0 505-31,0 0 15 0,0 0-384 15,0 0-519-15,0-57-201 16,0 57-528-16,0 16 104 0,-13 16-104 16,-6 28 736-16,-5 32 192 0,-12 38-312 15,-1 13-256 1,5 9 304-16,4-9-55 0,5-13-329 16,-1 7-96-16,0-7-80 15,0-9-16-15,1-7-88 16,2-25-72-16,5-26-320 0,1-22-1065 15,3-15 801-15,3-7-624 32,2 0-184-17,7-16-801-15,0-3-648 0,0-3-151 0</inkml:trace>
  <inkml:trace contextRef="#ctx0" brushRef="#br0" timeOffset="82361.39">23495 11537 1072 0,'0'0'6481'0,"0"0"-5465"16,28-104-55 0,-16 75 527-1,-9 7 512-15,1 12 17 0,-4 4-465 16,0 6-592-1,0 0-960-15,-4 32 0 16,-19 38-88-16,-13 47 88 16,-12 30 384-16,0 14-192 0,9-5-72 31,3-16 40-31,4-1-88 0,4-5 40 16,4-7-112-16,4-10 0 15,4-28-48-15,0-22-968 0,8-26 168 0,-3-12-1304 16,7 2-1065-16,-5-5-3040 0,5-14 1936 15</inkml:trace>
  <inkml:trace contextRef="#ctx0" brushRef="#br0" timeOffset="82662.85">24228 11411 4584 0,'0'0'5290'0,"0"0"-3050"15,0 0-808-15,0 0-735 0,0 0-441 0,0 0-256 32,0 0 0-32,-8 178 656 0,-19-39 240 15,-5 13-392-15,-1-2-224 16,-3-17-160-16,4 4-8 15,-3-14-48-15,3-2-64 0,0-13 8 16,8-26-8-16,5-21-1032 16,2-20 0-16,6-15-337 15,-13 2-1063-15,7-6-2433 0,2-6-88 16</inkml:trace>
  <inkml:trace contextRef="#ctx0" brushRef="#br0" timeOffset="82967.06">24714 11411 7433 0,'0'0'4609'0,"0"0"-2360"31,0 0-1369-31,0 0-880 0,0 0 8 16,-4 130 472-16,-8 0 968 0,5 32-504 15,-2 6-231-15,-3-6-345 16,-3-25-160-16,-5-1-160 0,-5-15 96 16,-3-13-144-1,9-19 0 1,-1-26 0 0,8-18 0-16,0-14-496 0,4 1-73 15,0 0-543-15,8-10-696 16,0-9-2713-16,0-13-3385 0</inkml:trace>
  <inkml:trace contextRef="#ctx0" brushRef="#br0" timeOffset="83335.95">22698 11804 5697 0,'0'0'4809'16,"0"0"-3473"0,0 0-576-1,0 0-160-15,0 0-128 16,0 0-464-16,0 0 665 0,204 48 687 0,-9-7-480 15,31-6-128-15,14-6-424 0,-5-4 144 16,8 1 48-16,-1-1-255 31,-14-3-121-31,-29-9-144 16,-35-7-288-16,-49-6-337 0,-43 0-367 16,-40 0-208-16,-21 0-80 15,-11-3-689-15,-63-3-1175 0,-5 2 351 0,-16-2-80 0</inkml:trace>
  <inkml:trace contextRef="#ctx0" brushRef="#br0" timeOffset="83598.57">22726 12230 3688 0,'0'0'6050'0,"0"0"-3730"0,0 0-1224 16,127-9-336-16,13-1 377 16,39 7 311-16,28 3-32 0,12 13-575 15,-15 9-89 1,-9 3-480-16,-20 4-104 16,-31-4-168-16,-37-3-104 0,-43-6-704 15,-24-3-553-15,-20-7-487 16,-20 1-953-16,0-4-2240 0,-16-1 16 0</inkml:trace>
  <inkml:trace contextRef="#ctx0" brushRef="#br0" timeOffset="83821.17">22885 12344 7697 0,'0'0'1552'31,"0"0"-1391"-31,0 0 47 0,0 0-208 16,144 60 1808-16,43-28-208 0,36 3-832 16,20 0-616-16,-16-6 57 15,-44-4-129-15,-27-3-72 0,-48-3-8 16,-41-6-849 0,-31-4-1639-16,-28-9-3177 15</inkml:trace>
  <inkml:trace contextRef="#ctx0" brushRef="#br0" timeOffset="84099.84">22786 12601 1616 0,'0'0'9882'0,"0"0"-8962"0,0 0-864 15,167 79 296-15,-12-34 945 16,32 3 519-16,17-4-624 0,-4-12-520 31,-13-10-176-31,-9-3-136 16,-14-6-127-16,-12-4-161 0,-13-5 8 15,-20-4-80-15,-10 0-8 0,-27 0-192 16,-22 0 112-16,-24 0-121 0,-16-4 121 16,-3 1 16-1,-13 0-624 1,-25-6-1104-16,-18 2-2513 0,-10-5-2216 15</inkml:trace>
  <inkml:trace contextRef="#ctx0" brushRef="#br0" timeOffset="86259.16">22618 11509 4280 0,'0'0'6122'0,"0"0"-4114"16,0 0-456-16,0 0-359 16,0 0-169-16,0 0-232 15,0-25-304-15,0 21-184 16,5 4-304-16,-5-2 8 16,0-2 72-16,0 1-80 0,0 3-56 15,0 0-112-15,0 0-160 16,0 0-72-16,0 0-456 0,0 0-656 31,-13 13-1017-15,-2-1-560-16,6 1-2232 0</inkml:trace>
  <inkml:trace contextRef="#ctx0" brushRef="#br0" timeOffset="86644.52">23248 11617 4240 0,'0'0'7922'0,"0"0"-6698"32,0 0-632-32,0 0-111 15,0 0 151 1,0 0 200-16,0 0-232 0,0 0-320 16,0 0-32-16,-4-35-144 0,4 35 72 15,0 0 184-15,0-3-232 16,0 0-56-1,0 3-72-15,0-4-8 16,0 4-488-16,0 0-1192 16,8 4-3161-16,8 2-3001 0</inkml:trace>
  <inkml:trace contextRef="#ctx0" brushRef="#br0" timeOffset="86960.87">23841 11608 7217 0,'0'0'5209'31,"0"0"-3737"-31,0 0-855 16,0 0-169-16,0 0 152 0,0 0-88 15,4 0-448-15,-4 0-64 16,0 0-112-16,0 0-304 0,0 0-744 16,0 0-793-16,4 0-2280 0</inkml:trace>
  <inkml:trace contextRef="#ctx0" brushRef="#br0" timeOffset="87230.37">24244 11693 7961 0,'0'0'3073'0,"0"0"-2313"0,0 0-664 16,0 0 32-16,0 0-32 16,0 0 168-16,24-3-264 0,-24 3-112 15,4-6-1600-15,4 2-1161 31,0-2-4392-15</inkml:trace>
  <inkml:trace contextRef="#ctx0" brushRef="#br0" timeOffset="87446.49">24774 11646 4929 0,'0'0'5337'16,"0"0"-3857"-16,0 0-648 31,0 0-400-31,0 0-280 0,0 0-152 16,0 0-136-16,0 0-264 15,0 0-1192-15,12-7-1041 16,-4 17-255-16</inkml:trace>
  <inkml:trace contextRef="#ctx0" brushRef="#br0" timeOffset="87531.14">24774 11646 824 0,'44'54'3024'16,"-76"-54"-1343"-16,-4 3-1681 0,0 0-1361 0</inkml:trace>
  <inkml:trace contextRef="#ctx0" brushRef="#br0" timeOffset="87809.88">22547 11969 1736 0,'0'0'5721'0,"0"0"-3792"31,0 0-1449-31,0 0-240 0,91-28-32 16,-59 19 464-16,4 5-64 16,-12 1-608-16,12 3-80 0,-5 0-1824 15,-3 0-1361-15</inkml:trace>
  <inkml:trace contextRef="#ctx0" brushRef="#br0" timeOffset="87979.24">23495 11985 8089 0,'0'0'2201'47,"0"0"-1641"-47,0 0-560 0,0 0-352 15,0 0-1081-15,0 0-1247 16,79 0-2537-16</inkml:trace>
  <inkml:trace contextRef="#ctx0" brushRef="#br0" timeOffset="88164.06">23762 12363 960 0,'0'0'296'0,"0"0"768"15,115 23-864-15,-55-8-200 32,4 1 0-32,4 3 208 0,-4 0-32 0,-9 0-176 15,-3 4-104-15,-20-8-1040 0</inkml:trace>
  <inkml:trace contextRef="#ctx0" brushRef="#br0" timeOffset="88364.62">24850 12557 232 0,'0'0'1544'0,"0"0"-944"0,0 0-368 16,0 0-80-16,0 0 232 16,88-29 440-1,-81 23-184-15,5-4-367 0,4 4-233 16,-4 0-40-16,4 6-208 0,-4 0 151 15,-12 0-47-15,0 0-728 0,-16 0-1768 16</inkml:trace>
  <inkml:trace contextRef="#ctx0" brushRef="#br0" timeOffset="95552.77">8235 15738 8769 0,'0'0'2561'31,"0"-9"-897"-31,0 9-615 15,0 0-57-15,0 0 136 0,0 0-320 16,0 0-416-16,0 0-392 16,0 15 48-16,0 14-48 0,5 13 504 15,-5 21-16-15,3 22-63 16,1 20-9 0,0 0-128-16,-4-3-32 0,0-20 32 15,0-18-64-15,-8-11-80 16,5-8-40-16,-2-7-88 0,-3 7-8 0,4 2 96 15,0 1-104-15,-3-10-56 32,-2-3-168-32,5-12-632 0,0-5-481 15,-4-5-703-15,8-13-1169 16,0-9-1624-16,0-17-696 0</inkml:trace>
  <inkml:trace contextRef="#ctx0" brushRef="#br0" timeOffset="95955.51">8171 15659 3728 0,'0'0'2345'0,"0"0"-1641"0,32-80 344 16,-16 55 432-16,0 6-39 0,4 3-305 15,0 4-440-15,8-1-352 16,4 6-128 15,8 1 216-31,7 6-128 16,5 0 9-16,0 0-17 0,4 13-72 16,-9 2-96-16,-2 8-128 15,-13 2-88-15,-13 7-80 16,-10-1-8-16,-9 8 72 0,0-4 104 15,-21 6 72-15,-11 0 72 16,-7 1 128-16,-13-1 32 16,-24 9 160-16,-16 4-88 0,-15 4-88 15,4-14-40-15,22-9-232 16,29-16-16-16,24-9-552 0,17-4-1120 16,3-6-3017-16,8 0-4257 0</inkml:trace>
  <inkml:trace contextRef="#ctx0" brushRef="#br0" timeOffset="96541.62">9355 15548 4032 0,'0'0'4401'0,"0"0"-2624"0,0 0 7 16,0 0-256-16,0 0-199 0,0 0-353 16,-28-35-360-16,0 35-72 31,-8 0 32-31,-8 16 136 0,-7 12-87 16,-1 23-193-16,-8 25 8 0,4 26-48 15,16 12-72-15,20 1 0 16,20-11-184-1,4-15 16-15,20-19-32 0,4-16-112 32,0-13 112-32,8-3-64 15,3-3-56-15,17 0-96 0,32-10-1176 16,-12-9-1049-16,-8-16-2912 0</inkml:trace>
  <inkml:trace contextRef="#ctx0" brushRef="#br0" timeOffset="97972.07">9801 15691 4336 0,'0'0'3289'16,"0"0"-1601"-16,0 0 145 0,0 0 15 0,0 0 97 15,0 0-521-15,28-73-376 16,-28 70-64-16,0 3-287 0,0 0-217 31,0 0-272-31,0 0-192 16,0 5-16-16,-8 18-224 0,0 9 224 16,0 6 0-16,4 6 0 15,4 4 24-15,0-7-16 0,0-3-8 0,16-6 0 16,3-7-280 15,2-9-128-31,7-6 87 16,-4-7-135-16,4-3 8 0,0-9 200 15,-5-17 200-15,-3-6-24 16,0-9 64-16,0-3 8 16,0-4 8-16,-8 0-8 0,4 7 64 15,-1 10 64-15,-6 11 144 16,-5 8 256-16,-4 9-87 15,0 3-289-15,0 0-152 0,0 3-273 16,0 12 17-16,0 11 240 16,-4 6 16-16,-5 6 216 0,5 9-112 47,1 1-15-47,-1 6-41 0,4 3-40 15,0 3 96-15,0 1-104 0,0-4 16 16,0-7 32-16,0 2-40 15,4-8 0-15,-4-3 48 16,0 0-56-16,0 1 0 16,0-4 0-16,0-3-64 15,-4-4-64-15,-4-5-81 0,4-4-23 16,-4-3-64-16,4-6 24 16,0-4 80-16,-4-2 72 31,0-4 16-31,0 0 104 0,-8-3 8 15,-4 0 168-15,-4-9 48 16,-8-10 24-16,0-7 208 16,-7-3-47-16,7-5-97 0,4-5 88 15,8-1 152-15,8 1 32 16,12-2-136-16,12-3-336 0,24-4-112 31,28-12-64-31,23-17-56 16,1 11-760-16,12-14-1033 0,-33 26-1215 15,-31 22-4578-15</inkml:trace>
  <inkml:trace contextRef="#ctx0" brushRef="#br0" timeOffset="98690.81">10570 15909 640 0,'0'0'5809'0,"0"0"-3737"16,0 0-879-16,0 0 143 15,0 0 368-15,0 0-175 16,-4 4-569-16,4-4-352 16,0 0-176-1,0 0-144 1,0 0-24-16,8 0 120 0,8 0 40 15,8 0 232-15,8 0-119 0,11-7-241 16,9 1-208-16,0 0 16 16,4-4-104-16,-12 1 0 15,-1-1-208 1,-11 4-281-16,-8 3-319 16,-12-1-608-16,-12 4-1345 0,-4 7-2888 0,-11 2 1016 15</inkml:trace>
  <inkml:trace contextRef="#ctx0" brushRef="#br0" timeOffset="98953.42">10637 16148 4584 0,'0'0'1425'0,"0"0"-65"0,0 0 520 31,0 0 425-31,0 0-569 16,0 0-711-16,0 0-249 0,0 0 128 16,0 0 16-16,101 6-384 0,-54-6-256 0,5 0-136 15,4 0 8-15,-5 0-144 16,1 0-8 0,-4-6-256-16,0-13-1264 15,-13 3-3265-15,-11 0-4289 0</inkml:trace>
  <inkml:trace contextRef="#ctx0" brushRef="#br0" timeOffset="101851.05">12634 15335 2456 0,'0'0'2849'0,"0"0"-753"16,0 0-432-1,12-45-183-15,-8 33-97 0,0 2 96 16,0 4-31 0,0-1-265-16,-4 4-224 15,3 3-296-15,-3 0-280 0,0 0-208 16,0 0-176-16,0 3-200 16,0 23-72-16,-3 22 272 15,-5 31 176-15,4 32 144 0,0 13-120 31,4 3 137-31,-5 0-41 0,1-9-40 0,1-4 184 16,-1-6 64-16,-4-10-136 16,4-9-152-16,-5-7-80 15,-2-5-24-15,3-17-40 0,0-16-64 16,8-12 56 0,-4-13-64-16,0-3-8 0,4-3-112 15,0-4-496-15,0-5-336 16,0-14-297-16,4-12-567 15,4-10-4129-15</inkml:trace>
  <inkml:trace contextRef="#ctx0" brushRef="#br0" timeOffset="102784.32">13817 15529 3576 0,'0'0'4569'16,"0"0"-2368"-16,0 0-97 0,0 0-463 16,0 0-113-16,0 0-232 15,8-54-200-15,-8 54-343 0,0 0-417 31,0 0-336-31,0 6-160 16,-11 16 56 0,-10 13 104-16,-7 13 320 0,-7 16-120 15,-14 21-64-15,-7 17 48 16,1-1 0-16,11-15-24 16,12-26-40-16,13-18-72 0,-1-11 16 15,-1 1-64 1,6 0 8-16,-5 3 0 0,8-7-8 15,0-8-48-15,8-8-432 16,0-2-416-16,4-4-257 16,0-6-703-16,0 0-1345 0,8-6-1608 0</inkml:trace>
  <inkml:trace contextRef="#ctx0" brushRef="#br0" timeOffset="103169.31">13431 15563 6361 0,'0'0'2000'0,"0"0"-647"16,0 0-17-1,0 0-88-15,0 0 96 16,0 0-199-16,0 0-737 0,11 4-312 16,2 24-72-16,11 10 648 15,4 23 72-15,15 21-56 0,9 20-256 16,3 3 136-16,-10-16-151 31,-10-26-105-31,-14-25-128 16,-6-6-88-16,5 0 0 15,1-4-88-15,-6 4 48 0,-3-13-48 16,-8-6-8-16,0-4-512 16,-4-9-377-16,0 0-47 0,0 0-424 31,0-12-280-31,-8-10-937 16,4-4-6761-16</inkml:trace>
  <inkml:trace contextRef="#ctx0" brushRef="#br0" timeOffset="103739.8">14235 15903 9442 0,'0'0'2544'0,"0"0"-976"15,0 0-223-15,0 0-25 0,0 0-312 47,0 0-376-47,0 0-360 16,0 0-24-16,4-6 24 0,9 6 25 15,11 0 95-15,11 0 24 0,5 0-248 16,8 0-56-16,3-3-104 16,1 0-16-1,-8-4-72-15,-4 4-936 0,-12-3-473 16,-16 3-311-16,-12 3-801 0,0 0-2392 15,-20 3-1848-15</inkml:trace>
  <inkml:trace contextRef="#ctx0" brushRef="#br0" timeOffset="103971.78">14235 16138 6129 0,'0'0'3249'15,"0"0"-1497"-15,0 0-240 0,0 0 201 32,0 0-153-32,0 0-384 15,84 0-472-15,-32 0-248 0,8 0-80 16,8 0-183-16,-1 0-81 16,-7 0-96-16,-4-3-16 0,-9-3-817 0,-6-17-1063 15,-9 4-2497 1,-17-3-2408-1</inkml:trace>
  <inkml:trace contextRef="#ctx0" brushRef="#br0" timeOffset="104542.19">15582 15373 7561 0,'0'0'2497'15,"0"0"-785"-15,0 0 32 0,0 0-95 16,0 0 23-16,0-57-360 16,0 57-671-16,0 0-641 15,0 6-56-15,0 20 56 0,8 24 96 16,0 20 424-16,0 25-96 16,0 7-128-16,-4-19-112 15,0-16-80-15,-4-23-40 0,4-3-56 16,-1 10 16-16,-3 3-16 31,5-3-8-15,-5-10-48-16,0-9-336 0,0-13-488 15,0-6-313-15,0-11-615 16,0-4-921-16,0-11-175 0,0-9-4258 16</inkml:trace>
  <inkml:trace contextRef="#ctx0" brushRef="#br0" timeOffset="104896.64">15339 15392 3872 0,'0'0'5698'0,"0"0"-3402"16,0 0-144-16,0 0-231 0,0 0-537 31,0 0-416-31,0 0-335 16,0 0-305-16,40-48-192 0,-4 45-88 0,15 3 72 15,9 0 64-15,16 3-176 16,-8 7 0-16,7-1 96 15,-7 1-104-15,-20 0-136 16,0-4-953-16,-21 0-719 16,-14 1-408-16,-37 15-1825 15,-16 0 1512-15,-12-3-1400 0</inkml:trace>
  <inkml:trace contextRef="#ctx0" brushRef="#br0" timeOffset="105228.96">15167 16186 7465 0,'0'0'2977'0,"0"0"-1409"15,0 0 96-15,0 0 177 16,0 0-401 0,80-3-424-16,-31-4-472 0,22 4-247 0,25 0-105 15,-9 0-24-15,-8 3-56 16,-19 0-96-16,-28 0-8 0,-4 0-8 16,-4 0-312-16,-16 3-681 46,-3 0-703-46,-5-3-1385 0,0 0-2928 0</inkml:trace>
  <inkml:trace contextRef="#ctx0" brushRef="#br0" timeOffset="106149.93">16367 14992 4881 0,'0'0'1840'0,"0"0"-40"31,0 0 193-31,0 0-129 0,0 0-360 16,0 0-439-16,0 0-273 15,0-41-352-15,4 41-352 16,8 6-88-16,12 16 0 0,16 13 384 16,20 29 48-16,20 24 112 0,11 27-208 0,1 12-64 15,-21-6-64 1,-15-4-56-16,-20-9-64 16,-8 3-39-16,-20 4 7 15,-8-8 88-15,-21-5-16 16,-26-4-40-16,-20-12-80 0,-13-3 120 15,-4-10-128 1,-4-13-312-16,16-19-833 16,1-9-535-16,23-16-1481 15,16-10-5008-15</inkml:trace>
  <inkml:trace contextRef="#ctx0" brushRef="#br0" timeOffset="107940.77">15626 16180 520 0,'0'0'16'0,"0"0"2728"0,0 0-1127 16,0 0-777-16,0 0-40 15,-4 0 216-15,4 0 104 0,0 0 25 16,0 0 7-16,0 0-168 15,0 0-192-15,0 0-208 16,0 0-152-16,0 0-79 16,0 0-65-16,0 0-112 0,4 0-176 15,4 0-48-15,15 3 48 16,9 0 384-16,13 3-128 0,7 0 16 31,-1 1-192-15,-3-1 40-16,-8-2-16 15,-16-4 64-15,-13 3-8 0,-2-3 96 16,-9 0 64-16,0 0-64 16,0 0-160-16,-5 0 72 0,-2 0-8 15,3 0-160 1,4 0-224-16,0 0-736 16,0 0-1513-16,11 0-2568 15,6 0-2480-15</inkml:trace>
  <inkml:trace contextRef="#ctx0" brushRef="#br0" timeOffset="123437.72">11793 15640 208 0,'0'-7'4921'0,"4"4"-3121"31,-4-3-504-31,0 2 257 16,0 2 103-16,0 2-88 0,0 0-455 0,0 0-345 0,0 0-120 16,0 0-136-16,0 0-32 15,0 0-232-15,0 0-32 0,0 0-104 31,0 0-112-31,0 12-280 16,0 8 200-16,-4 8 80 0,-4 10 432 31,0 7-160-31,0 2-104 16,4 1 8-16,0 2-56 0,0-2-40 0,4 0 16 16,0-7-88-1,0-3 88 1,0-6-88-16,0-7-8 15,0-2 56-15,0-8-48 0,0-2 40 16,0-4-40-16,0-2-8 0,0-4 0 0,0-3-160 16,0 0-248-16,0 0-240 31,0-3-496-31,0-7-993 16,0-5-2624-16</inkml:trace>
  <inkml:trace contextRef="#ctx0" brushRef="#br0" timeOffset="123879.25">11769 15563 4913 0,'0'0'2184'0,"0"0"-544"15,0 0-15-15,0 0-33 0,0 0-136 0,0-31-263 16,0 31-433-16,0 0-408 15,0 0-304-15,0 0-48 0,-4 0-216 16,-4 6 216 15,-8 10 152-31,-8 3 432 16,-3 3-136-16,-5 3-32 0,-1 1-96 16,6 0-112-16,-1-1-64 15,0-3-96-15,8-3-48 0,0 4 40 31,8-8-40-31,1 1-248 16,7-3-680-16,4 6-976 0,0-3-1089 0,4-6-2256 16</inkml:trace>
  <inkml:trace contextRef="#ctx0" brushRef="#br0" timeOffset="124380.24">11475 16252 120 0,'0'0'9618'0,"0"0"-7194"16,0 0-992-1,0 0-439-15,0 0-233 16,0 0-608-16,0 0-152 15,0 0-152-15,0 0 88 16,23 0 64-16,9 4 944 0,8 2-96 31,11-6-376-31,5 3 8 0,8-3-136 16,-4 0 41 0,-4 0-129-16,-8 0-120 15,-12 0-136-15,-13 0 120 16,-11 0-72-16,-4 0-48 0,-4 0 0 15,0 0-152-15,1 0-929 16,18-6-711-16,-3-1-2553 16,0-2-3489-16</inkml:trace>
  <inkml:trace contextRef="#ctx0" brushRef="#br0" timeOffset="127058">17236 15995 128 0,'0'0'0'15</inkml:trace>
  <inkml:trace contextRef="#ctx0" brushRef="#br0" timeOffset="127631.1">17626 15856 488 0,'0'0'8105'0,"0"0"-5672"16,0 0-801-1,0 0-199 1,0 0 39-16,-12-16-168 15,12 16-424-15,0 0-376 0,0 0-248 16,0 0-64-16,0 0-87 0,0 0-57 0,0 0 24 16,8 0-72-16,8 0 160 31,7 0 160-31,14 0-64 16,7 0-96-16,8-7-64 0,4 1-16 15,-1-3-80-15,-7 2-56 16,-5 1-312-16,-15-1-609 0,-7 4-239 0,-14 3-448 0,-11 0-785 31,-11 0-2312-31,-9 7 144 16</inkml:trace>
  <inkml:trace contextRef="#ctx0" brushRef="#br0" timeOffset="127847.3">17622 16033 1408 0,'0'0'4985'16,"0"0"-2057"-16,0 0-567 0,0 0-393 16,0 0-423-16,0 0-257 15,0 0-320-15,24 0-152 0,8-6-71 16,11 0-353 0,9-4-224-16,4 4-112 15,0-1-56-15,-8 1-104 0,0 0-953 16,-1 0-1031-16,-15-1-1865 15,-4 1-1200-15</inkml:trace>
  <inkml:trace contextRef="#ctx0" brushRef="#br0" timeOffset="131456.47">18810 15491 7113 0,'0'0'2729'0,"0"0"-641"16,0 0-792-1,0 0-279-15,0 0-177 16,-9-19-432-16,1 19-408 16,1 6-104-16,-14 10-208 0,-7 12 296 15,-7 7 16-15,-1 6 96 16,-4 4 8-16,9 3-8 0,3-4 8 31,7 0-104-31,14-8-8 0,3-1-112 16,4-7 16-16,11-9-24 0,17-3 128 15,12-10 168-15,8-6 112 16,4-3-24 0,3-19 0-16,-3-10 48 0,-3-6 64 31,-6-10 56-31,-11 1-72 15,-12-4-80-15,-8 3-96 0,-9 1 48 16,-3 2 24-16,-3 7-136 16,-17 10 0-16,-4 2-96 15,-8 13-16-15,-3 7-88 16,-2 6 0-16,-6 10-80 0,3 18-320 16,8 4-736-16,23 32-1192 15,9-10-561-15,5-10-2768 0</inkml:trace>
  <inkml:trace contextRef="#ctx0" brushRef="#br0" timeOffset="131656.63">19259 15722 9458 0,'0'0'4456'0,"0"0"-2335"0,0 0-705 0,0 0-592 16,0 0-39-16,32-57-393 0,-32 57-392 16,0 0-737-16,0 7-1567 15,0 5-3033-15,0-2-1649 0</inkml:trace>
  <inkml:trace contextRef="#ctx0" brushRef="#br0" timeOffset="132056.64">19742 15455 4889 0,'0'0'4264'15,"0"0"-1911"-15,0 0-617 0,0 0-759 16,0 0-481-1,0 0-288 1,0 0-208-16,0 0 144 0,108-22-136 16,-81 44-8-16,5 10 0 15,-16 7 0-15,-16 2-264 0,0 3 160 0,-36 4 104 16,-16-4 168-16,-4-6-8 31,-7 0 56-31,11-9 144 0,4-7-64 16,20-9-72-16,21-4-224 15,7-2-232-15,39 2 232 0,49-9 24 16,35 0 376-16,33 0-176 16,-1-9-64-16,-24-7-88 31,-39 6-24-31,-36 1-48 16,-32-4-1688-16,-24 7-2785 0,0-4-1617 15</inkml:trace>
  <inkml:trace contextRef="#ctx0" brushRef="#br0" timeOffset="133427.53">8597 17062 3992 0,'0'0'2505'0,"0"0"-1049"16,0 0 257-16,0 0 399 16,0 0-88-16,0 0-311 0,13-28-545 15,-13 28-456-15,0 0-312 16,0 0-344-16,0 3-56 0,0 16-304 16,0 16 304-1,-13 12 72-15,-2 8 272 16,-1 8-112-16,4-3-104 15,-4-3-56-15,0 0 0 0,8-6 8 16,-4-3-80-16,0-10 0 0,9-6-104 16,-2-4-432-1,1-8-256-15,4-8-400 16,0-6-729-16,0-6-967 16,0 0-1217-16,0-12 1128 0</inkml:trace>
  <inkml:trace contextRef="#ctx0" brushRef="#br0" timeOffset="133763.21">8646 17027 7785 0,'0'0'1544'31,"0"0"-119"-31,0 0-553 0,43-98-24 16,-23 75-72-16,12 1-192 15,4 7-279-15,7-2-97 0,6 11-88 16,3 0 0-16,-1 6 8 0,-11 3-128 16,-4 13 0-1,-21 6-296-15,-11 7-56 16,-4 9 159-16,-11 3 193 0,-17 7 345 16,-16 2 31-16,-4-2 96 31,-12 0-136-31,0-4-144 0,1-9-32 0,-1-3-152 15,13-7 96 1,11-9-104 0,12-3-760-16,24-7-1225 0,4-2-1920 15,16-4-984-15</inkml:trace>
  <inkml:trace contextRef="#ctx0" brushRef="#br0" timeOffset="134064.24">9613 16932 1376 0,'0'0'7257'15,"0"0"-5536"-15,0 0-505 32,0 0 176-32,0 0 121 15,0 0-337-15,0 0-1104 0,-31-38 152 16,-1 63 88-16,-12 17 376 15,-15 18-112-15,3 0-184 0,3 4-88 16,14-1-32-16,19-12-56 16,4 3-216-1,16-9 8-15,8-4 1 16,24-6 39-16,28-7-48 0,3-6-73 16,33-18-935-16,-12-4-1072 0,-21-7-2897 15</inkml:trace>
  <inkml:trace contextRef="#ctx0" brushRef="#br0" timeOffset="134697.41">9980 17030 5233 0,'0'0'6713'0,"0"0"-4633"15,0 0-687-15,0 0-633 16,0 0-360-16,0 0-392 0,-28 32 72 16,17 3 56-16,3 3-88 31,-1 0-48-31,9-6 0 16,0-3-48-16,4-7 40 0,9-3-64 0,6-10-240 15,9-5-24-15,0-4 88 0,4 0-184 16,3-19 48-16,-3-7 136 0,-4-6 248 31,-8-3 8-31,-3 4 320 16,-9 9 480-16,-5 9 264 15,-3 7 0 1,0 2-303-16,0 4-481 16,0 0-288-16,4 0-248 0,0 16-33 15,0 9 209-15,0 10 72 16,5 6 80-1,-2 11-80-15,-3-2 0 16,-4 20 16-16,0 16-8 0,-4 25-8 16,-12 7 48-16,-11-10-48 0,3-23 56 0,0-31-56 15,3-19-56-15,-2-6 56 16,-1-7 8-16,0 0 49 31,0-9 7-31,5-13 232 0,2 0 488 16,-3-32 0-16,1-25-168 15,2-32-176-15,9-25-152 16,8-7-128-16,12 23-64 0,12 25-96 31,4 34 0-31,8 7-104 16,12 4-160-16,20 0-832 16,3 5-600-16,21 8-457 0,-16 8-2592 15,-33 4-5889-15</inkml:trace>
  <inkml:trace contextRef="#ctx0" brushRef="#br0" timeOffset="135008.84">10701 17313 10882 0,'0'0'4369'16,"0"0"-3585"-16,0 0-504 31,0 0 120-31,0 0 392 16,88-9-152-16,-48 5-240 0,11 1-103 15,5 0-225-15,0 3-64 16,-4-3-8-16,-4 3-56 0,-9 0-705 15,-15 0-767-15,-24 0-2273 32,-7 9-1960-32,-18-3 600 15</inkml:trace>
  <inkml:trace contextRef="#ctx0" brushRef="#br0" timeOffset="135156">10693 17475 3928 0,'0'0'4033'0,"0"0"-3185"31,0 0-344-31,0 0 1633 0,0 0 423 0,100 13-799 16,-20-13-625-16,0 0-512 15,-1 0-352-15,12-10-272 0,-31 1-320 16,0-4-4001-16</inkml:trace>
  <inkml:trace contextRef="#ctx0" brushRef="#br0" timeOffset="136929.46">11801 17081 4304 0,'0'0'4993'15,"0"0"-3248"-15,0 0-481 16,0 0-520-16,0 0-360 0,-8 0-240 31,-8 16-144-31,-7 0 200 0,-5 6 0 16,-4 1 89-16,0-8 39 0,0-2-24 15,4-6-112-15,4-5 48 16,4-2-88-16,12 0 16 16,4-9 88-16,4-10-256 15,4-10-128-15,12-3-80 32,11-5 192-32,5 2 8 15,9 3 8-15,2 13 0 0,-2 6-56 16,-2 13 56-16,1 0 152 15,-1 19-56-15,-7 16-88 0,5 6 200 16,-5 10-56-16,-9 3-88 16,-3 3-64-1,-8 0-64-15,-12-3 56 0,0 0-40 16,-23-3 48-16,-9 3 96 0,-13-10-88 16,-11 1 104-16,1-10-56 15,-8-3-48 16,3-7-8-31,4-9 0 16,8-6 0-16,8-10 152 16,12 0-64-16,17-7 192 0,11-15-208 0,7-10-72 15,29-9-48-15,7-3 48 16,17-1 48-16,-4 10-40 16,4 10-8-1,-12 9 0-15,-8 16 168 0,-5 0-40 16,-7 19 0-16,-3 9-8 0,-1 7 48 15,-1 4 16-15,-3 2-88 16,-3-3-48-16,-2 0 8 0,1-9-56 31,-4-1-160-31,3-6-744 16,10-9-1352-16,-5-7-2489 0,4-6-2537 0</inkml:trace>
  <inkml:trace contextRef="#ctx0" brushRef="#br0" timeOffset="137245.84">12442 17052 10122 0,'0'0'2640'16,"0"0"-1488"-16,0 0 9 15,0 0 167-15,0 0-240 16,0 0-640-16,0-9-448 0,0 31-232 0,0 26 232 16,0 6 408-16,0 9 88 0,0 17-111 15,0-17-113-15,0 7 16 32,0 3-80-32,-3-12-96 15,-1 9-8-15,4-4-104 0,-4-2-40 16,4-4-704-16,0-6-561 15,0-3-799-15,8-16-2681 16,-1-13-2881-16</inkml:trace>
  <inkml:trace contextRef="#ctx0" brushRef="#br0" timeOffset="137678.1">13431 17199 4993 0,'0'0'5393'0,"0"0"-3657"0,0 0-176 15,0 0 41-15,0 0 263 16,0 0-608-16,0 0-1008 16,0 0-248-16,0 0-248 15,3 6 248-15,-31 45 449 0,-3 6-153 16,-5 3-8-16,4 4-208 0,-4-4 16 15,1 1-88-15,3-4 64 16,4-3-72 0,8-10-480-16,0-3-393 15,8-9-119-15,4-10-648 0,8-9-1201 16,0-7-1808-16,12-6-2176 16</inkml:trace>
  <inkml:trace contextRef="#ctx0" brushRef="#br0" timeOffset="137909.84">13103 17278 9337 0,'0'0'3145'0,"0"0"-1296"32,0 0-497-32,0 0-576 15,0 0-80-15,0 0-464 0,0 0 192 0,81 57 256 16,-33-12-199-16,-1 2-169 0,1 7-144 15,-8-3-120-15,-1 0 64 32,-14-4-112-32,-5 1-864 0,-9 10-793 15,2-14-2328-15,-5-9-2888 0</inkml:trace>
  <inkml:trace contextRef="#ctx0" brushRef="#br0" timeOffset="138279.6">14080 17392 10786 0,'0'0'2408'0,"0"0"-1840"0,0 0-111 15,0 0 767-15,92-28 16 16,-57 25-512-1,10 0-408 1,2 3-224 0,5 0-40-16,-4 0-56 0,0 3 0 0,-17 3-744 15,1 3-1008-15,-15-2-3097 16,-14 2-2361-16</inkml:trace>
  <inkml:trace contextRef="#ctx0" brushRef="#br0" timeOffset="138480.34">14061 17561 4504 0,'0'0'2913'0,"0"0"-1929"0,0 0 113 15,0 0 1007 17,0 0 296-32,0 0-775 0,123 41-737 15,-64-35-512-15,9 1-224 16,0-4-152-16,31-3-464 0,-15-13-2289 15,-16-6-7329-15</inkml:trace>
  <inkml:trace contextRef="#ctx0" brushRef="#br0" timeOffset="138839.34">15092 17205 3936 0,'0'0'4313'0,"0"0"-2680"16,0 0-297-16,0 0 224 15,0 0 281-15,0 0-313 16,0 0-712-1,24-19-664-15,-24 35-40 0,0 12 40 0,4 11 552 0,0 2-144 16,0 7-215-16,3-1-73 16,2-3-96-1,-5 1-80 1,4-7-40-16,-4 0-40 0,-4-6-16 16,0-4-64-16,3-5-632 15,-3-4-441-15,0-7-735 16,4-2-1265-16,-4-7-2832 0</inkml:trace>
  <inkml:trace contextRef="#ctx0" brushRef="#br0" timeOffset="139101.6">14925 17123 4096 0,'0'0'7370'16,"0"0"-5882"-16,0 0-424 0,0 0-231 15,0 0 247-15,120-32-192 16,-65 32-392 0,8 0-296-16,6 3-128 0,-9 9-64 15,-9 5-8-15,-12-2-416 16,-14 8-1368-16,-25 11-2161 0,0-2 760 15,-16-7-2176-15</inkml:trace>
  <inkml:trace contextRef="#ctx0" brushRef="#br0" timeOffset="139323.47">14905 17678 1216 0,'0'0'2632'0,"0"0"-495"0,0 0 127 0,112 13-439 16,-52-13-457-16,19 0-560 15,-3-7-416-15,-1-2-232 16,17-13-160-16,-32 6-1624 0,-4-6-4241 16</inkml:trace>
  <inkml:trace contextRef="#ctx0" brushRef="#br0" timeOffset="139724.57">15865 17059 360 0,'0'0'10210'0,"0"0"-8610"0,0 0-1296 31,0 0-144-31,0 0 456 16,108 67 649-16,-65-17-257 0,1 4-384 16,-4 10-128-16,0 3-176 0,-8 2 0 15,-16-2-200-15,-16 3 8 0,-5-3-48 16,-30-4 72 0,-29 4-56-1,-35-1 16-15,-17-2-112 0,9-10-272 16,19-22-1328-16,40-13-3089 15,36-16-4145-15</inkml:trace>
  <inkml:trace contextRef="#ctx0" brushRef="#br0" timeOffset="140187.68">17104 17402 9009 0,'0'0'2833'0,"0"0"-1449"31,0 0-135-31,0 0 31 16,0 0-216-16,0 0-400 15,0 0-416-15,0 0 40 0,0 0-176 16,91-13-16-16,-42 13-32 16,3 0-56-16,-1 0 0 0,1 0-16 15,-5 0-312-15,-6 0-816 16,-22 0-1448-16,-2 0-2001 16,-17 0-1177-16</inkml:trace>
  <inkml:trace contextRef="#ctx0" brushRef="#br0" timeOffset="140372.16">16929 17602 3024 0,'0'0'4577'0,"0"0"-3513"0,0 0-576 16,0 0 1353-16,0 0 815 16,0 0-455-16,124 35-873 31,-68-25-776-31,7-8-312 15,1 5-144-15,4-4-96 16,3-3-384-16,-15-10-1488 0,-20-5-4097 0</inkml:trace>
  <inkml:trace contextRef="#ctx0" brushRef="#br0" timeOffset="141442.76">18542 16932 5337 0,'0'0'5425'15,"0"0"-3705"-15,0 0-968 0,0 0-424 16,0 0-72-16,0 0 169 0,0 0-113 16,-39 6-136-16,11 26 144 0,-8 13 192 31,0 5-144-31,5 11-72 15,3 2-80-15,11-5 8 0,13-5-64 16,4-8-152-16,16-1 48 31,20-9-40-31,16-6 144 0,7-10-40 0,14-7 56 0,-6-5-112 16,1-7 64 0,-8-7-8-16,-13-21 64 15,-6-7-32 1,-17-13-88-16,-9-21-56 0,-15-20 40 15,0 6 176-15,-20 13 80 0,-3 16-111 16,-5 22-41-16,-4 7-56 31,-9 6-96-31,-2 16-96 16,-5 3-40-16,0 22-225 0,4 13-431 16,12 31-1016-16,13-5-2521 0,15-7-1448 15</inkml:trace>
  <inkml:trace contextRef="#ctx0" brushRef="#br0" timeOffset="141689.76">19240 17434 1136 0,'0'0'13171'0,"0"0"-10547"16,0 0-1360-16,0 0-423 0,0 0 239 0,0 0 64 31,0-22-576-31,0 22-568 16,0 0-104-16,0 0-1376 0,0 3-1113 15,0-1-4320-15</inkml:trace>
  <inkml:trace contextRef="#ctx0" brushRef="#br0" timeOffset="142923.17">19527 16906 3816 0,'0'0'5537'0,"0"0"-3648"16,0 0-1017-16,0 0-544 16,0 0 216-16,0 0 224 0,0 0-351 0,-4 0-417 15,24 7 0 1,7 3 432-16,33 5 480 16,31 8-320-16,5-8-296 0,-12 2-80 15,-12-8-168-15,-28-9 0 16,-1 0 24-16,-6 0 40 0,-14 0 232 31,-10-9 176-15,-10 5 24-16,-3 1 25 15,0 3-417-15,0 0-152 0,0 0-176 16,-7 16-177-16,-6 9 257 16,2 17 96-16,-6 5 56 15,6 10 72-15,-1 0 177 16,7 4-73-16,1-4-96 15,4 0-72-15,0-3 16 0,0 0-8 16,4-6-56-16,1-1-16 16,-5-2-376-16,0-4-777 15,-24 3-767-15,4-9-2425 0,-1-9-424 0</inkml:trace>
  <inkml:trace contextRef="#ctx0" brushRef="#br0" timeOffset="143145.84">19933 17447 6025 0,'0'0'4449'0,"0"0"-2649"0,0 0-240 16,0 0-711-16,0 0-217 15,0 0-280-15,132-32-264 16,-41 32 48-16,21 12 8 15,-4 1-144 1,-25-4-8-16,-31-2-72 0,-17-4-1152 16,-10 0-1777-16,-10-3-3032 0</inkml:trace>
  <inkml:trace contextRef="#ctx0" brushRef="#br0" timeOffset="145066.43">21044 17541 10626 0,'0'0'4073'16,"0"0"-3425"-1,0 0-432-15,0 0-216 0,0 0 0 16,0 0-112-16,17-28-184 0,-6 28-312 16,25 19-305-16,1-3-1151 15,2 0-1945-15</inkml:trace>
  <inkml:trace contextRef="#ctx0" brushRef="#br0" timeOffset="145229.01">21583 17691 8449 0,'0'0'4425'16,"0"0"-3761"-1,0 0-552-15,0 0 40 16,0 0-152-16,111 0-800 0,-71 3-2096 15,-4 0-3962-15</inkml:trace>
  <inkml:trace contextRef="#ctx0" brushRef="#br0" timeOffset="145367.07">22331 17897 3344 0,'0'0'5337'0,"0"0"-3752"15,0 0-881-15,96-16-248 16,-76 13-352-16,-8 0-104 0,-3-3-2297 0</inkml:trace>
  <inkml:trace contextRef="#ctx0" brushRef="#br0" timeOffset="152350.17">9709 17786 432 0,'0'0'7257'0,"0"0"-5729"31,0 0-1087-15,0 0-361-16,0 0 136 0,0 0 264 16,0 0-240-16,0 0-232 15,0 0-8-15,0 0 144 0,0 0 168 16,0 0-96-16,0 0-40 15,0 0 32 1,0 0 24 0,0 0-8-16,4 0-128 0,5 0-88 0,2 0 112 15,9 0 160-15,12 0 24 0,0 6 8 16,11 1-152-16,10-4-40 16,-1 0-40-16,8 0-64 31,-5-3 64-31,4 0 24 0,-7 0-32 15,1 0-24-15,-10 0-48 16,-7 0 8-16,-8 0-8 16,0 0 0-16,-4 0 73 0,4 0-73 15,0 4 0-15,7-4 48 32,5 0 72-32,8 0 32 0,7 0-72 15,1 0 16-15,0 0 40 16,0 0-16-16,-4 0-64 0,-8 0 8 0,-5 0-64 15,-7 0 56-15,-4 0-56 16,-4 0 0 0,8 0 48-1,-4 0-48-15,4 0 0 0,0 0 8 0,7 0 40 16,6 0 80-16,2 0-8 16,1 0-48-1,-1 0 16-15,2 0-80 16,-6 0 8-16,-7 0-16 31,0 0 8-31,-8 3 0 0,-1-3 0 16,-6 0 0-16,-5 3 0 15,3-3-8-15,-2 3 8 0,7-3-8 0,-1 0 0 16,9 0 64-16,0 0-64 0,8 0 8 31,-8 0-8-31,4 0 0 0,-4 0 8 16,-8 3-8-16,-5-3 8 15,-3 0-24-15,-8 3 16 0,-4-3-56 16,0 0 56-16,-4 0 8 16,0 0 0-16,0 0 48 15,5 0-56 1,-1 0 0-16,3 0 8 0,1 0-8 16,5 0 8-16,-2 0 0 0,-3 0-8 15,-4 0-104-15,-4 0-1032 0,-4 3-1945 16,-8-3-5337-16</inkml:trace>
  <inkml:trace contextRef="#ctx0" brushRef="#br0" timeOffset="163054.76">10044 15373 304 0,'0'0'6449'0,"0"0"-5513"0,0-6-624 15,0 2-184-15,0 2 272 0,0 2 184 16,0 0-119-16,0 0-217 16,0 0-24-16,0 0 288 0,0 0 32 15,0 0 24 17,0 0-48-32,-4 0-112 15,4-4-48-15,0 4-216 0,-4-3-144 16,0 0 48-16,4 0-48 15,-4 3-80-15,1-4 24 0,3 4 48 16,-9-3 0-16,5 0-48 16,-4 0-64-16,1 0 112 15,-6 0-104-15,1 0 24 16,-4 3 24-16,-3-4 56 0,-2 4-72 16,5 0 64-16,-3 0-64 15,2 0 72-15,2 0 8 0,-2 7-64 47,2-1 64-47,-1 0-8 16,4 1 8-16,-4-1-24 0,4 1-32 15,1 2 56-15,-6 0 0 0,2 1 0 16,-2 3 0-16,1-1-8 0,-3 1 0 16,2 3 0-1,2 0-72 1,-2 0 72-16,2 0 8 0,-2 2-8 0,2-1 0 15,-1 1 0-15,4 1 0 16,-4 1 0-16,4-1 8 0,-4-1 0 16,4 2 0-16,1-1 8 31,-2 0-8-31,1 0 0 16,5 3 0-16,-6 0 0 0,5 4 0 0,-3 2 40 0,6 1-32 15,-3 3 48-15,4-1-8 16,1 4-48-16,-1 4 48 0,0-2-48 31,4 2 0-31,0-4 72 16,0-3-72-16,0-1 16 0,0-5 88 31,0-4-104-31,0-3 104 0,0 0-56 16,0-3-48-16,0 6 16 0,0-3-16 15,0 7 8 1,0-1 0-1,0 3 0-15,0 4 72 16,0-3-80-16,0-1 0 0,0-2 40 16,0-1-40-16,0-3 0 0,0-3 0 0,4-3-64 15,3-3 64-15,1 0 0 32,1 2 0-32,2-2 0 15,1 3 80-15,4 0-56 0,5 0-16 16,-6 0 88-16,5-1 0 15,-4 4-88-15,4-6 0 16,-4 3-8-16,4 0 0 0,0-4 16 31,3 1-8-31,1-3-8 16,0 3 104-16,8-4-96 16,4 1 96-16,0-4 56 0,4 4 40 15,0-7-48-15,3 6-56 0,-2-6-88 16,-6 4 88-16,-3-1-96 15,0 1 0 1,0-4 0-16,-4 6 0 16,0-3 0-16,0 4 0 0,-5-3 0 15,5-1 73-15,-4 0-65 16,8 1-8-16,-4-1 8 0,8 0-8 0,-1 0 8 31,6 1-8-31,-5-1 8 16,3 1 40-16,1-4-40 0,0 3-8 15,-4-3 8-15,-4 4 0 16,0-4 40-16,3 0-48 0,-3 0 0 16,4 1 24-16,0-4-24 31,0 0 16-31,4 2-8 16,-1-2 0-16,6 4 24 15,-2-4-32-15,1 3 0 0,8-3 0 16,-4 0 0-16,3 0 0 0,1 0 8 15,-4 0-8-15,0 0 64 32,-4 0-56-32,-4-3-8 0,-5-3 0 15,-3 2 8-15,0 1 8 0,0-3-8 16,0-1-8-16,3 1 72 16,2-3-72-16,6-1 8 15,6-3-8-15,-2 1 0 16,5-1 0-16,-1 0-8 31,-6 0 8-31,-6 4 64 0,-3-1-64 16,-12 1 0-16,0 2 16 15,0-5-8-15,-4-4 64 16,4 3-72-16,7-9 0 0,1-1-8 31,4-2 0-31,5-3-64 0,-2 2 64 16,-3-2 0-16,-8 2 0 0,0 4 8 0,-4 0 0 15,-9 3 40-15,-2 0-40 16,-5 0-56-16,-1-4 56 0,1 1 0 31,5-3 8-31,-2-4-8 16,-3 1 0-16,8-1-8 0,-4-3 8 16,0 4 0-1,0-4-24-15,-8 1 16 16,4 2-8-16,-8-3-64 15,0 0-24-15,0 1 88 16,0 2-56-16,0-6 72 16,-8 6 8-16,4-2 48 15,4 2 16-15,0 4-72 0,0-4 0 16,0 4 80-16,0 3-64 16,0 0-8-16,-8 2-8 0,-4 1-128 31,-4 0 112-31,-4-3-16 15,-4 3 32-15,-3-3 24 0,-6-1-24 0,6 1-8 16,-1 3 8-16,0-3 8 16,4 3 40-16,4-3-48 0,0 6 0 15,4 3 72 1,4 1-64-16,0-1 0 16,0 3-8-16,1-2 0 0,-2 2 8 15,-2-3-8-15,-6 1-56 16,1-1 56-16,-7 0-8 15,-1-2-48 1,-4 2-16-16,-8-4 72 16,4 5-8-1,-3-1 8-15,7 4 0 16,0-4 32-16,8 1-32 0,0 2 0 0,0 3 0 16,4-2 8-16,0 3 16 15,-4-4-24-15,-4 4-64 16,-4-4 64-1,0 4-16-15,-7-4 16 16,-1 4-8-16,1 0 8 0,2 3 0 16,1-4 0-16,-3 1 0 0,3 2 8 15,0-2-8-15,-4 0 0 16,4 3 0-16,0-4 8 31,-3 1 24-31,-6 3-32 16,2-3 0-16,-9 2 0 0,5 1 8 15,-6 0 0-15,5 3 8 16,5 0-16-16,-2 0 104 16,2 0-104-16,0 0 0 0,-2 0-8 31,6 6 0-31,-6 0 8 0,-2 1 0 0,-1-1 0 16,0 4 48-16,-8-4-40 0,0 0 0 15,-3 4 0-15,-5-3 8 16,0-1 88-16,1 0-104 15,-5-3 0 1,4 4 96-16,1-4-96 16,3 3 0-16,8 4 0 0,12-1 0 15,5 4-336-15,14 15-1361 16,10-5-1559-16,11-4-2690 0</inkml:trace>
  <inkml:trace contextRef="#ctx0" brushRef="#br0" timeOffset="174891.68">25268 14290 4697 0,'0'0'2032'31,"-12"0"-632"-31,8-6 185 16,0 3 175-16,4 3-152 15,0 0-327-15,0 0-281 16,0 0-296-16,0 0-176 16,4 0-24-16,16 0-152 0,32-4 0 15,48-2-104 1,63 6-56-16,28 0 8 16,13 0-128-16,-10 6-56 15,-27 1-16-15,-6-1-88 16,-43-6-192-16,-42 0-328 0,-32 0-464 0,-28 0-168 15,-12 0-265-15,-4 0 337 16,-39-6-1016 0,-14-1-881-16,1-2-3016 15</inkml:trace>
  <inkml:trace contextRef="#ctx0" brushRef="#br0" timeOffset="175145.28">26479 14294 3608 0,'0'0'6458'0,"0"0"-4634"0,0 0-640 16,0 0 25-16,0 0-49 15,64 76-240-15,-56-13-224 32,-8 36-248-32,0 46 128 15,0 18-8-15,-16-1-279 0,0-16-169 16,4-35-112-16,0-9-8 15,4-26-248-15,4-26-345 0,0-11-959 16,-12-4-872-16,4-10-1441 16,-12-9-3953-1</inkml:trace>
  <inkml:trace contextRef="#ctx0" brushRef="#br0" timeOffset="175546.04">24985 14230 3272 0,'0'0'5097'0,"0"0"-2824"0,0 0-1041 16,0 0-608-16,0 0-272 0,0 0-120 15,-16 54 640-15,0 16 193 0,-3 25-193 16,2 20-280-16,6 5 48 15,11-3-96 17,0-9-96-32,0-9-248 0,11-23-128 0,-3-16-72 0,-4-18-456 31,5-8-680-31,2 18-752 0,-3-11-2129 16,1-6-1144-16</inkml:trace>
  <inkml:trace contextRef="#ctx0" brushRef="#br0" timeOffset="175861.73">25017 15303 7793 0,'0'0'808'0,"0"0"-440"32,0 0 433-32,0 0 671 0,0 0 8 15,140 29-664-15,-41-20-424 16,32-2-223-16,25 2-65 0,-5-3-96 15,-7 1 0 1,-21-4-8-16,-7 3 0 16,-13-2 0-1,-19-1 0 1,-20 0 88-16,-21-3 152 0,-7 0 128 0,-3 0-168 16,3 0-88-16,-8 0-48 15,-9 0 48-15,-3 0-112 0,-12 0-32 16,0-13-728-16,-4 0-1777 31,0-2-4112-31</inkml:trace>
  <inkml:trace contextRef="#ctx0" brushRef="#br0" timeOffset="176277.92">25730 14344 512 0,'0'0'888'0,"0"0"3689"32,0 0-2361-32,0 0-47 0,0 0-73 15,0 0-343-15,0 0-481 16,-8-6-272-16,8-3-480 0,-4-4-184 16,4-6-40-16,0-1-176 15,0-5-120-15,0-3-56 16,8-4 56-16,4 0-8 0,0-3-216 31,4 4-248-31,-8 2 136 16,0 13-272-16,-8 3-208 15,0 13-641-15,-8 10-4888 0,-3 3 1792 16</inkml:trace>
  <inkml:trace contextRef="#ctx0" brushRef="#br0" timeOffset="176826.17">25698 14094 472 0,'0'0'6281'16,"0"0"-4545"-16,0 0-359 0,0 0 63 0,0 0-88 31,84-64-48-31,-64 57-335 16,-1 2-513-16,6 5-392 0,6 0-64 31,10 0-128-31,2 3-272 16,9 6-208-16,20 4-153 0,19 3 113 15,21-4-40-15,3 1 48 32,1-3 56-32,-8-7 288 0,-21 0 208 0,-11-3 88 15,-16 0 8-15,-17 0 64 16,-7-3 24-16,1-4 16 0,-2 1 200 0,-3-3 216 16,-4-1 96-16,-8 0 40 31,-4 1-112-31,-8 3-136 0,-1 2 65 15,-7 1-25-15,4 3-80 16,-4 0-328-16,0 0-48 16,0 0-328-16,0 10-176 0,-4 9 224 0,-3 9 280 15,-1 7 48 1,0 6 96-16,-4 11 16 16,0 11-40-16,8 0-64 0,-4 4 24 15,8 3-8-15,0-10-64 16,-4 7 0-16,4-3 0 15,0-7 8 1,0-3-16-16,0-10-64 31,0-9-128-31,0-10 88 0,0-5-152 0,-4-14-193 16,-8-3-39-16,-4 0 208 16,-35-6 176-16,6-6-1432 15,-7-11-3233-15</inkml:trace>
  <inkml:trace contextRef="#ctx0" brushRef="#br0" timeOffset="177296.16">26156 14023 4304 0,'0'0'3017'15,"0"0"-1673"1,0 0-720 0,0 0-159-16,0 0-121 15,0 0-200-15,0 0-144 16,-4 4 24-16,4-4 136 16,0 0 888-16,0 0 440 0,8-6-15 15,1-14-1233-15,2-2-64 31,1-10-8-31,0 1 144 0,4-8-112 16,-7 8-72-16,-2-1-80 0,-3 13-48 0,0 6-48 16,-4 10-864-16,0 3-1785 15,-4 10-560-15,-11 9 1049 0,2 0-553 32</inkml:trace>
  <inkml:trace contextRef="#ctx0" brushRef="#br0" timeOffset="177728.37">26216 13827 2032 0,'0'0'2104'0,"0"0"-191"15,0 0-89-15,0 0 89 0,0 0-289 16,0 0-448 0,96-57-640-1,-72 57-272-15,8 0-192 0,12 0-56 16,3 9-8-16,9 1-8 16,4 2-112-1,24-2-152-15,15 6-224 0,25 0 0 16,-1-4-72-16,-23 1 128 31,-29-4 248-31,-23-2 128 0,-4-4 56 16,4 0 56-16,4-3 208 15,3 0 192-15,-7 0 88 16,-12 0-64-16,-4-6-144 0,-8-1 48 0,-4-2 168 0,-12-1 65 31,0 4 79-31,-1 3-264 16,-2 0-152-16,-5 0-24 0,0 3-8 15,0 0-16-15,0 0-216 16,0 0-16-16,0 0-320 0,0 15-264 16,0 8 184-1,0 8 176 1,-12 11 224 0,0 12 48-16,0 3 200 15,-8 19-112-15,8 13-136 0,4-7-920 16,8 7-1089-16,0-25-631 15,0-32-3754-15</inkml:trace>
  <inkml:trace contextRef="#ctx0" brushRef="#br0" timeOffset="184549.18">5673 8325 6625 0,'0'0'1656'0,"0"0"-928"0,0 0-456 16,0-4 89-16,4 4 591 0,-4 0 136 15,4 0-448-15,-4 0-264 0,0 0-192 16,0 0-32-16,0 0-40 0,0 0-112 31,0 0-136-31,0 10-8 16,0 9 144-16,5 0-16 0,-5 7 16 15,0 2 64-15,3-6 24 16,1 0-40 0,-4-3-32-16,8-6 40 0,0-4 16 15,4-5 48 1,7-4-40 0,13 0 288-16,13-9 113 0,11-17-73 15,7-12-184-15,16-19-72 0,-2-4-64 16,-6-2 0-16,-3 0-72 15,-16 11 56-15,4 8-16 0,-17 9 0 32,-11 10-48-32,-11 15-8 15,-10 4 0-15,-7 6-264 0,0 6-1089 16,-31 32-415-16,-5 1-184 0,-1-5-2049 16</inkml:trace>
  <inkml:trace contextRef="#ctx0" brushRef="#br0" timeOffset="199599.02">23890 16548 7161 0,'0'-13'4681'16,"0"7"-3113"-16,0-1-79 15,0 4-249-15,0 3 32 0,0 0-256 16,0 0-295 0,0 0-305-1,0 0-224-15,0 0-192 16,0 0 0-16,0 3-72 0,0 10-88 15,0 13 40-15,0 8 120 16,0 14 184-16,-4 6-64 16,-1 7-72-16,1 2 0 0,0 3-40 15,0 5 0 1,4-5 0-16,-3 1-8 16,3-7-104-16,0-9-400 0,0-6-497 15,0-14-359-15,0-5-456 16,0-20-1113-16,0-6-1272 0,-4 0-512 15</inkml:trace>
  <inkml:trace contextRef="#ctx0" brushRef="#br0" timeOffset="199937.51">23918 16487 6001 0,'0'0'1616'15,"0"0"-608"-15,11-85-143 0,-3 50 391 0,-4 3-176 16,8 3-312-16,0 7-400 16,4 7 8-16,4 5-176 15,4 7-200-15,11 3-56 0,10 3-16 32,-2 16 72-32,6 7 0 15,-6 5 0 1,-11 4-16-16,-12 3-136 0,-16-3-208 15,-4 0 72-15,-16 0 288 0,-16-3 104 16,-12-4 288-16,-16 1 208 16,1-7-167-1,-5-3-177-15,0-3-104 16,8 0-72-16,13 0-80 16,15-3-480-16,28-7-1897 0,19-3-2952 15,18-3-1095-15</inkml:trace>
  <inkml:trace contextRef="#ctx0" brushRef="#br0" timeOffset="200269.76">25029 16373 6977 0,'0'0'2104'16,"0"0"-399"-16,0 0-521 0,0 0-8 15,0 0-336-15,-32-73-439 16,1 73-265 0,-10 10 144-16,-14 9 112 0,-1 13-8 15,0 5-168 1,8 11-56-16,4 10 16 16,5 1 8-16,15 18-24 15,20 15-152-15,4-13-8 0,11-6 136 16,25-9-128-16,5-19 168 15,26 11-176-15,8-5-168 0,21-10-1032 16,-16-15-2713 0,-20-20-7145-16</inkml:trace>
  <inkml:trace contextRef="#ctx0" brushRef="#br0" timeOffset="201542.01">25451 16443 4600 0,'0'0'4818'0,"0"0"-3242"0,0 0 16 15,0 0-264-15,0 0-47 16,0 0-577-16,0 0-600 16,0 0-104-1,0-13-248-15,0 26-88 16,0 6 248-16,-4 6 88 15,-4 4 176-15,8 3-160 0,0 0-16 16,0-1-48-16,8-2 48 16,12 0 96-16,4-4-72 0,8-9-24 15,0-7-344 1,4-6 32-16,3-3 120 16,-3-16 192-16,1-15 88 0,-10-10-40 15,-3-7 96-15,0-3 8 0,-8 0 280 16,-4 7 24-16,-4 6 144 15,-4 12-56 1,-1 11-8-16,2 8-8 16,-5 7-328-16,0 0-200 15,4 0-336-15,0 13-144 0,4 13 440 16,-1 5 40-16,6 10 48 16,-2 10-32-16,6 3 64 0,-2 3-32 31,2 16 0-31,-2 13-48 15,-2 12-64-15,-6-9-128 16,-7-19-192-16,0-19-112 0,-12-16-184 16,-4 3 56-16,-4-3 320 15,-8 3 184-15,-4-13 120 0,-3-9 16 32,3-9 80-32,0-7 88 0,4 0 176 15,4-16 288-15,5-13 56 16,11-21-112-16,8-27-40 0,36-18-216 15,11 3-112-15,1 19-23 0,-4 25-161 16,-13 23-40 0,-3 3-192-16,0 6-401 31,-4 6-407-31,-12 10-1240 16,1 10-2849-16,-10 3 184 0</inkml:trace>
  <inkml:trace contextRef="#ctx0" brushRef="#br0" timeOffset="201874.02">26348 16291 4000 0,'0'0'3201'31,"0"0"-1441"-31,0 0 185 16,0 0-361-16,0 0 201 15,0 0-673-15,0 0-1080 0,4-35-32 0,-4 57 0 16,0 6 144-16,0 14 136 0,0 8 112 16,0 17 168-1,4 22-128-15,11 13-8 16,2 3-208-16,-2-17-96 16,-6-21-8-16,-9-22-112 15,0-4-264 1,0 6-304-16,8 17-1080 15,-8-7-1313-15,7-16-2216 0</inkml:trace>
  <inkml:trace contextRef="#ctx0" brushRef="#br0" timeOffset="202206.06">27340 16532 1432 0,'0'0'5537'15,"0"0"-3857"1,0 0 161 0,0 0-41-16,0 0 297 15,0 0-673-15,0 0-552 0,40-67-560 16,-52 67-312-16,-8 13-144 15,-12 9 144-15,-8 13 304 0,-12 10-8 16,4 9-72-16,-7 16 72 31,-1 12-80-31,8-3-104 0,12-9-48 16,8-10-64-16,13-12 0 0,-2 3-136 16,2 0-760-16,2-10-608 0,9-10-673 15,4-11-1055-15,0-14-1873 16</inkml:trace>
  <inkml:trace contextRef="#ctx0" brushRef="#br0" timeOffset="202444.31">26897 16561 6145 0,'0'0'2256'31,"0"0"-135"-31,0 0-105 0,0 0-495 0,0 0-161 0,0 0-448 15,0 0-600-15,52-10-264 16,-20 48 224-16,8 19 24 0,12 26-80 16,0 15-8-16,-9 7-64 31,-11-19-144-31,-12-23-16 0,-12-21-464 16,0-7-392-16,12 12-432 0,0-9-1345 15,0-3-1984-15</inkml:trace>
  <inkml:trace contextRef="#ctx0" brushRef="#br0" timeOffset="202860.81">27826 16129 5825 0,'0'0'2832'0,"0"0"-1471"16,0 0-785-16,0 0-168 0,0 0 488 15,104 76 520 1,-41-16-455-16,17 23-129 16,7 18-224-1,-11 7-48 1,-20-6-80-16,-32-7-160 0,-24-12-112 16,-16-1-208-16,-23 4-96 15,-21 0 24-15,0-10-112 0,-28 0-384 16,-7-6-680-16,18-25-1561 0,-2-8-4432 0</inkml:trace>
  <inkml:trace contextRef="#ctx0" brushRef="#br0" timeOffset="203992.58">23946 17630 5945 0,'0'0'5297'0,"0"0"-3889"0,0 0-680 16,0 0-15-16,0 0 399 15,0 0-360-15,0 0-352 16,114-9-40-16,-65 9 104 16,7 0-40-16,-1 9-80 0,13 1-88 31,-4-1-56-31,7 1-8 15,1 0-144-15,0-4 33 0,16 3 7 16,11-5-32-16,12 2-32 16,1 1 48-16,-20-4 24 0,-21-1-16 0,-23-2-32 15,0 0 48 1,12 0 8 0,3 0-56-16,10 0-48 0,2 0 72 15,1 4-64-15,7-4 40 16,17 3-48-16,15-3 0 0,-3 0-8 15,-9 0 8 1,-11 0-8-16,-20 0 8 31,-12 0 8-31,-12 0-8 0,-4 0 16 16,11 0 40-16,17-3-48 16,11-1-8-16,18-1 0 15,13 1 8-15,-2 4 0 0,-4 0 40 16,-28 0-48-16,-21 0-40 15,-10 0 40-15,-6 0 72 16,9 0 16-16,12 0-16 0,3 7-24 16,5-1 0-16,-4 0-40 15,-4-3 8-15,0 4-16 0,-8-7 0 16,-1 3 0-16,-11-3-104 16,-1 0-104-1,-15 0-64-15,-4 0-216 0,-12 0 7 16,-12 0-39-16,-8 0-536 15,-12 0-1801-15,-8-6-4096 16</inkml:trace>
  <inkml:trace contextRef="#ctx0" brushRef="#br0" timeOffset="204877.79">23941 17859 3096 0,'0'0'2929'0,"0"0"-1665"0,0 0-296 16,0 0 193-1,0 0 343-15,0 0-352 16,88 22-256-16,-48-15-184 0,0-4 177 31,7 7-209-31,9-5-192 0,4 2-168 16,0-1-112-16,7-2-56 15,17-1-48-15,15 0-40 16,17-3-8-16,8 0 16 0,-5 0-24 0,-15 0-40 16,-5 0 64-1,1 0 0 1,-4 0 64-16,-1 0 24 0,-3 0 16 15,-13 0-48-15,-19 0-8 0,-8 0-72 16,-4 0 32-16,7 0-8 16,22 0-64-16,22 0 56 0,13 0-56 31,-1 0-8-31,-3 0 16 16,-13 0 32-16,-11 0-48 0,-8 0 0 15,-17 0 24-15,-10 0-16 16,-6 0 0-16,9 0-8 0,-1 0 8 0,14 0-8 15,-6 0 0 17,1 0 8-32,3 3 0 15,6 1 40-15,10-2-48 0,-3 5 0 16,0-1 0-16,0-3 0 16,-9 7 8-16,9-4-8 0,-9 1 0 15,-7-1 64-15,0-3-64 16,-12 0 72-1,-8-3-72-15,-1 0-56 16,-2 0-256-16,-2-6-464 0,-7-7-1112 0,-3 1-3153 16</inkml:trace>
  <inkml:trace contextRef="#ctx0" brushRef="#br1" timeOffset="-159113.85">4546 7356 3928 0,'0'0'1913'0,"0"0"-433"15,0 0-632-15,0 0-328 0,0 0 24 16,-5 0 217-16,5 0 239 0,0 0-152 16,0 0-232-1,0 0-200-15,0 0-296 31,0 0-120-31,0 0-96 16,0 0-40-16,0 3 136 0,9 1-8 16,-5 2 8-16,7 0 48 15,2 4-40-15,2-4 136 0,6 3 208 16,7 1-40 0,-1-3 64-16,0-1-71 15,6 0-1-15,-1-3-48 0,-5 1 48 16,6-1 120-16,-1-3-168 0,4 3-112 15,-1 0 152-15,5-3-200 0,4 3 120 32,3-3 72-32,6 0-96 15,3 4-64-15,-2-4-72 16,-5 0-56 0,-1 2 120-16,-5 2-120 0,-3 2 8 15,0-3-8-15,0 4 0 16,3-4 0-16,10 3 8 15,-1-3-8-15,3 0 88 16,1-3-88-16,0 0-8 16,0 0 8-16,0 0 0 15,3 0 8-15,1 0-8 0,0 0 0 16,4 0 88-16,-5 0-88 0,0 0 0 31,1 0-8-31,-4 0 8 0,-4 0 0 16,4 4 0-16,-5-1 0 15,1-3 48-15,1 3-48 0,-2 0-8 16,5 1 8-16,3-2 8 0,1 5 0 0,17-1-8 31,-6 1 48-31,4-4 16 16,1 6-64-16,-8-6 16 16,3 7-16-16,-2-3 8 0,-5-2 0 15,-5-1-8-15,1 2 8 31,4-3 64-31,-4 1-72 0,3-4 0 16,5 3 0-16,-4 0 8 16,3 0-8-16,1 1 0 15,-1-2 8-15,2 5 48 16,-6-4-56-16,1 3 0 0,0 1 0 16,-1 2 0-16,1-6 8 15,7 4 0 1,2-1 40-16,-2-3 8 15,1 1-56-15,0-4 16 16,-8 2 64-16,-1-2-32 0,-7 0 72 0,-5 0-112 16,2 0-8-16,3 0 120 15,0 0-104 17,7 0-16-32,5 0 8 0,3 0 0 15,2 0 40-15,-2-2-48 16,4-2 0-16,-2-2 16 0,2 0-16 15,-4-1 0-15,2 1 0 16,11-4-8-16,11 4 8 31,12 0 0-31,-7-4 0 0,-20 7 0 0,-24-3 0 0,-13 2-8 16,13 1 8-16,8-3 0 16,11-3 8-16,1-1-8 0,-4 0-32 31,0 4-16-31,3 0 48 15,-3-1-8-15,-4 1 0 0,3 3-40 32,-3-3 40-32,-4 2 0 0,8-2 8 15,-8-1-32-15,3-2 32 0,1 0-8 16,-1-1 0-16,-3 1 8 16,-8-1-80-1,0 0 64 1,-9 4-8-16,1 0-32 0,-4-1 56 0,0 7-16 15,-4-3 8-15,4 0-32 0,0 0 32 16,4-1-32-16,3 1 8 16,-7-3-32-16,4 3 64 31,0-3 0-31,-5-1-48 0,2 4 48 16,-6 0 0-16,1-1 0 15,-1 2 0-15,2 2-48 0,-2 0 48 0,5 0-8 0,0 0 8 16,0 0-16-16,0 0-40 31,3 0-48-31,-2 0 104 0,2-4 0 16,-3 1 0-16,0 0-8 15,0 0 0-15,4 0 8 0,0 3 0 32,3-4 0-32,1 4-16 15,4 0-32 1,-5 0 16-16,1 0 32 15,0 0 0-15,0 0 0 0,-8 0 40 16,4 0-40-16,-5 0 0 0,1 0 16 16,4 0-16-16,-1 4-8 0,6-1 8 15,-1 3 0-15,4 1 0 32,-1-1 0-32,1 0 0 0,-8 1 48 15,-1-1-48-15,-3-3 8 16,-4 1 80-16,0-2-80 0,-4 1 160 15,4-3-160-15,3 0 64 16,2 0 96-16,-2 0-168 31,5 0 48-31,-4-3-40 16,-1 1-8-16,5-2 56 0,1 4-56 16,-6 0 0-16,5 0-8 0,0 0 8 15,0 0 0-15,-1 0 0 16,1 4 0-16,3-2 72 15,-2-2-72 1,-1 0 0-16,3 0 16 0,-7 0-8 16,4 0 0-16,-8 0 56 15,0 0-56-15,-1 0 64 0,6 0-72 16,-2 0-80-16,9 3 72 0,-1 4 8 31,2-1-56-31,-5 1 8 0,-1-1-48 16,-3 0 88-16,-4 1-32 15,-4-4 40-15,-4 0 0 0,-4 0 0 16,-1-3 0-16,5 0 8 31,-8 0 0-31,4 0 8 16,-1 0-16-16,1 0-64 16,4 0 64-16,-4 0-80 0,4 0 72 15,0 0-48-15,5 0-16 16,-6 4 72-16,5-4 0 0,-4 0 0 15,-4 2-8-15,4 2 16 32,0-1-8-32,3 0 0 0,1 0 0 15,0 1 32-15,-1-1-32 0,2 0-32 16,-1 0 32-16,-4 0 0 0,3-3 0 16,1 3 0-16,4 0 0 15,-4 1-64 1,4-1 56-16,-1 0-88 15,-3 0 72-15,5 1-152 0,-6-2 104 32,1-2 64-32,-4 0-128 0,0 4 136 15,0-4 0-15,-4 0-56 16,0 0 48-16,-1 0 0 31,1 0-56-31,0 3-8 0,4-3-80 0,-5 3 144 16,1 3-88-16,4-6 48 15,-4 4 32-15,4-1 32 0,5 0-16 0,-2 0 0 16,5 0 0-16,3-3-32 31,-6 0 32-31,-1 0-64 0,-1 0 56 16,-3 0-56-16,-4 0 64 16,-4 0-64-16,4 0-128 15,-8 0 112-15,0 0-80 0,-5 0-32 16,-2 0-40-1,-5 0-192-15,-5 0-160 0,1 0-433 16,-4 0-951-16,4-6-2305 0</inkml:trace>
  <inkml:trace contextRef="#ctx0" brushRef="#br1" timeOffset="-156052.55">21340 7436 464 0,'0'0'4401'0,"0"0"-2561"16,0 0-992-16,0 0-200 0,0 0 248 15,0 0 345-15,0 0 215 0,0 0-216 16,0 0-440-1,0 0-111-15,0 0-345 16,0 0-216-16,0 0-32 16,0 0-96-16,0 3-240 0,3-3 192 31,14 3 48-31,2 0 200 0,17 0-8 16,8 1-56-16,12-2-24 31,4 5-104-31,4-4 136 15,7 0-16-15,0 4-120 0,6-1 160 0,-6 0-160 16,-3 1 0-16,-5-1-8 16,1 3 8-16,0-2 0 0,0 2 32 0,0-2-32 31,19-1 72-31,9 0-80 16,23 4 8-16,9 2 32 0,-29-5-40 15,-14-1 48-15,-34-2-48 16,-3-1 8-16,7 0 72 0,5 0-80 15,8 1 0-15,0-2 8 16,-1-2 64 0,17 0 0-16,16 0-72 0,16 0 0 15,-13 0 80-15,-15 0-80 0,-24 4 0 16,-17-4 8-16,1 3 0 16,8-3-8-16,0 0 8 0,-5 0-8 46,-6 0 168-46,-2 0-160 16,1 0-8-16,4 0 48 0,8 0-48 16,7 0-8-16,18 3 8 0,-6 0 0 15,5 4 16-15,-4-4-16 0,-16 3-48 16,3 0 40 0,-4 1 8-16,-6-4 0 15,-1 0 0-15,3-3 0 0,1 0 72 16,12 3-72-16,11-3 0 15,17 4 0-15,-4-2 0 0,-16 2-8 16,-8 2-112-16,-21-6-8 31,5 3 120-15,-1 1-48-16,-7-1 56 0,-3-3 8 16,2 0 0-16,1 0-8 0,4 3-8 15,4-3 8-15,0 3-8 16,8 3 8-16,4 1-88 0,-2-4-8 31,2 3 8-31,0-2-24 16,-4 2 8-16,-4-3 96 0,-5-3 8 15,-2 0 0-15,-2 0-8 16,-2 3 0-16,6-3 0 0,1 3 8 0,3 1 0 16,9 2 0-1,16 3-48 1,-4-2-32-16,4 2-296 15,-1 4 88-15,-15-7 16 0,0 4 176 0,-13-4 48 16,-2-2 48-16,-14-2 64 0,1 2-64 16,4-4 0-16,0 0 16 31,4 3-8-31,11 0 48 16,1 0-56-16,8 0 8 0,0 4-24 15,-4-4 16-15,-1 0-8 16,-7 0 0-1,1-3 8-15,-10 0 72 0,1 0 32 0,-1 0-40 32,6 0 136-32,2 0-192 15,1 0 56-15,12 0-16 16,0 0-48-16,3 0 0 0,5 0-16 16,0 0 16-16,-5 0 24 15,-3 0-16-15,-4 0-8 0,-4 0 120 16,-5 0-24-1,2 0 8-15,3 0-96 16,-1 0-8-16,9 0 104 0,0 0-104 16,7 0 0-16,2 7-16 15,2-1 16 1,-3-3 16-16,-5 1-16 0,-3-4 0 31,-4 0 56-31,-4 0-56 16,-1 0 8-16,-3 0 136 0,4 0-96 15,0 0 96-15,0-4-72 16,4 4-64-16,4-3 112 16,3 0-112-16,1 0 88 15,0-4-80-15,-1 4-8 0,-3 0 80 16,4 0-88-16,-8 0 0 16,-5-1 88-16,1 1-24 0,-4 3-8 15,3 0-56-15,2 0 0 16,-1 0 48-16,3 3-48 0,-3 4 0 31,0-1-8-15,-1-3 8-16,-7 7 0 15,4-4-8-15,-8-2 8 0,0-1-8 16,-8-3 8-16,-4 0 0 16,0 0 0-16,-4 0 0 15,-1 0 0-15,1 0 0 16,-4 0-72-16,-1 0 64 15,6 0-232-15,-1 0-80 0,4 0 48 16,4 0 0-16,-1 6-80 16,1-3-128-16,0 3-72 15,-4-2 87-15,-8-1-183 0,0 0 8 32,-4 0 0-32,-12-3-368 0,4 0-48 0,-5 0-657 15,-3 0-3112-15</inkml:trace>
  <inkml:trace contextRef="#ctx0" brushRef="#br1" timeOffset="-150002.92">25065 9512 2960 0,'0'0'4553'16,"0"-22"-1704"-16,4 6-785 15,-4 0-351-15,4 7-305 0,-1-4-16 16,1 3-8 0,-4 4-327-1,0 3-289-15,5 3-40 16,-5 0-360-16,0 0-152 16,0 0 8-16,0 0-176 0,0 0-48 15,0 9-200-15,-5 14 120 16,-6 9 80-16,3 5 232 0,-4 8-112 31,4 6 48-31,0-1-56 0,4 8-32 16,4 5-40-16,0 4-32 0,0-1 96 15,0 4-104-15,0-3-16 16,0-7-32-16,0-3-696 0,0-12 480 16,0-10-32 15,0-13-384-31,0-6-144 15,0-6-441-15,0-10-143 0,0 0 128 16,0-23-529-16,-8-8-2704 16,-4-4-3136-16</inkml:trace>
  <inkml:trace contextRef="#ctx0" brushRef="#br1" timeOffset="-149633.16">25061 9306 6249 0,'0'0'1472'0,"0"0"425"15,43-96-737-15,-26 61 288 0,-2 7 152 16,2 6-279-16,-2 6-545 0,5 6-344 16,5 4-376-16,6 6 64 15,13 0-120-15,12 16-48 16,4 13 48-1,3 12 0-15,-7 6 0 16,-8 7 0-16,-17 0-48 16,-7-3-8-16,-20 0-8 15,-4-10-104-15,-11-6-56 16,-21-7 224-16,-12-2 232 0,-11-4 144 31,-9-6-144-31,-1 0-16 16,2-3-216-16,8 3-40 0,2-4-480 15,14 1-576-15,11 3-985 0,11-3-1992 0,17-4-1712 16</inkml:trace>
  <inkml:trace contextRef="#ctx0" brushRef="#br1" timeOffset="-149285.58">26089 9182 6433 0,'0'0'1088'0,"0"0"280"0,0 0-151 16,0 0 287-16,31-79 32 0,-31 72-95 16,0 4-329-16,0 3-656 0,-7 0-304 31,-13 10-144-31,-16 8 384 15,-11 18 496-15,-22 17-168 0,-10 27-231 16,3 22 15-16,12-8-160 16,24-11-136-16,29-6-24 15,19 2-176-15,20-3 48 0,15-3-56 16,25-7-616-16,23-14 600 16,13-8-841-16,3-9-583 15,-26-23-1769-15,-34-12-1984 0</inkml:trace>
  <inkml:trace contextRef="#ctx0" brushRef="#br1" timeOffset="-148467.95">26515 9268 5801 0,'0'0'2208'16,"0"0"233"-16,0 0-593 16,0 0-448-16,0 0-255 0,0 0-441 31,0 0-456-31,4-4-248 16,-8 23-48-16,-7 10 48 0,-2 9 224 0,5 0 80 15,1 3-224-15,7-6-80 16,0-3-128-16,11-6 40 15,17-4-112-15,8-9-72 16,8-7-8-16,3-6-48 16,6-3 320-1,-10-29-56-15,1-10 64 16,-8-11 120-16,-8-8-48 16,-12 1 312-16,-4 6 96 15,-4 13 96-15,-8 12 152 0,0 10-64 31,0 13-312-31,0 6-352 0,0 0-128 16,0 6-272-16,0 17 208 0,0 5 112 16,-4 10 8-16,4 7 0 0,0 2 24 15,0 7 48-15,8 3 0 0,-5 7-8 32,5-4 8-32,-3 6-8 15,-1-2 8-15,-4 3-112 0,0-3-304 16,-9-1 224-16,-2-6-96 15,-10-6-440-15,-2-10 544 0,-1-12-88 16,0-10-104-16,-4-13 344 16,0-6 32-16,-4-6 864 15,0-19 40-15,4-14-8 16,4-9-312-16,13-15 80 0,11-4 345 16,4 4-529-16,27-4-384 31,18 16-96-31,2 4-280 0,1 15-136 31,-4 13-392-31,-12 13-409 16,-1 6-871-16,-10 15-2001 15,-10 5-1016-15</inkml:trace>
  <inkml:trace contextRef="#ctx0" brushRef="#br1" timeOffset="-148113.78">27300 9099 5537 0,'0'0'1944'0,"0"0"-232"16,0 0 505-16,0 0-65 0,0 0-431 15,0 0-857-15,0 0-520 16,-4-48-344 0,0 68 0-16,0 8 72 15,-4 26 352-15,1 26 104 16,7 34-136-16,0 13 184 0,0-3 129 0,0-13-273 16,0-22-240-1,3-16 24 1,-3-13-144-16,0-16 0 0,0-2-72 15,0 2-800-15,0 1 256 0,-3 2-1425 16,-6-15-1136-16,1-16-2408 0</inkml:trace>
  <inkml:trace contextRef="#ctx0" brushRef="#br1" timeOffset="-147527.83">28132 9382 4977 0,'0'0'2232'15,"0"0"-7"-15,0 0-625 16,0 0 16-16,0 0 153 0,0 0-465 16,21-48-392-16,-21 48-504 15,0 0-408-15,-12 0 0 16,-8 19 48-16,-8 7 128 0,-16 12 64 15,0 6 80 1,-3 10-64-16,-2 0-32 16,6 0-136-1,3 0-88-15,9 0 56 16,3-3-56-16,7 0-344 16,5-7-256-16,8-6-104 0,4-9-40 15,4-4-552-15,0-9-425 16,0-7-439-16,0-5-625 15,4-4-1528-15</inkml:trace>
  <inkml:trace contextRef="#ctx0" brushRef="#br1" timeOffset="-147211.49">27774 9321 7153 0,'0'0'1640'15,"0"0"817"-15,0 0-377 0,0 0-87 16,0 0-657-16,0 0-960 0,0 0-376 31,8 7 0-15,8 34 80-16,0 16 432 16,4 7 16-16,4 6-184 15,3 6-128-15,-3-6 57 0,0-1-193 16,1-2 16-16,-6-16-96 15,1 3 8-15,-3-9-8 16,-2-11-240 0,-7-11-377-16,-3-8-575 0,-5-15-1008 15,0 0-2145-15,-5-12-360 0</inkml:trace>
  <inkml:trace contextRef="#ctx0" brushRef="#br1" timeOffset="-146625.65">28627 8947 6001 0,'0'0'2048'15,"0"0"-279"-15,0 0 39 0,0 0-408 16,0 0-71-16,20-41-241 15,-8 41-680-15,7 6-400 0,9 20 240 16,8 11 160-16,20 24 40 16,4 28-192-16,11 35-8 15,-7 9 16 1,-16 0-208-16,-16-15-56 0,-20-26 0 0,-12-3 8 16,0-22-8-16,-16-14 0 15,0-12-40-15,-4-2 40 0,-11 5-568 47,-10 4-744-47,-38 12-296 16,11-12-1313-16,5-10-4081 0</inkml:trace>
  <inkml:trace contextRef="#ctx0" brushRef="#br1" timeOffset="-143240.79">24614 10442 3688 0,'0'0'4577'16,"0"0"-3489"-16,0 0-615 0,0 0 367 15,0 0 432-15,0 0-376 16,0 0-344-16,88 7-88 16,-60-4 17-16,4 0-145 0,-4 3 16 15,4-2-32-15,3 2-136 16,5 0-40-16,4 0-64 15,9 4-72-15,2-3 144 0,13-1-144 16,0 3 32-16,3-2-32 31,-3-1-8-15,4 1 16-16,-1-1 32 0,-3-6-40 16,-1 3 56-16,2-3-64 15,-2 0-16-15,1 0 8 0,-1 0 8 16,5 0 0-16,-4 0 0 0,0 3 8 31,-1-3 40-31,5 0-32 0,8 0 56 0,19 3-24 16,17-3 24-16,-4 0-64 15,-16 3 0-15,-29-3 0 16,-20 4 80-16,-2-1-88 16,-2 0 0-1,9-3 8-15,8 0 0 0,0 0 64 16,-4 0-32-1,8-3-32-15,-1-4 80 16,5 7-88-16,3 0-8 16,5 0 8-16,-8 0-8 0,-4 0 0 15,-5 0 8-15,-3 0 0 32,-8 0 72-32,-4 0-72 0,3 0 104 15,2 0-24-15,3 0-80 0,-1 4 0 0,9 2-8 16,0-3 8-16,3 7 24 15,-3-4-16-15,4 0 0 0,-4 0-8 32,-1 1 48-32,-3-4 48 15,-4 0-16-15,0-3-16 0,0 0 160 16,0 0-112-16,3 0-40 0,1 0-56 16,0 0-16-16,0 0 104 0,0-3-104 15,-9 0 0 1,1 0 96-1,-8-1-88-15,-8 2 48 0,-1-2-8 0,1 1 8 16,-4 0-8-16,8-3-48 31,0 2 0-31,0-2-48 0,0 3 48 16,0-7-104-16,-5 7 24 31,-3-3 80-31,0-1-8 0,-8-2 8 16,-4 3 0-16,-4-4-8 15,0 1-24-15,-8-4-48 0,4-3-112 16,-4 3-24-16,0-2 136 0,-4-2 24 0,3 2 40 31,2-5-64-31,3-2-240 0,0 0 192 16,-4-3 24-16,-1 0 56 16,6-4-48-16,-5-3 96 15,4 4 8-15,-4-7 264 0,8-1-152 16,0 2-40-1,-1-8 0 1,6 1-32 0,-6 0 48-16,6-4-96 0,-6 4 0 15,2 0 8-15,-6 3 184 16,1 0-192-16,-4 6 96 0,0 0-96 16,-4 0 96-16,0 0-96 0,0 1-80 31,0-1 80-31,0 1 0 0,0-4 0 15,-4-4-224-15,-4-2 224 16,4 0 0-16,-3-3-24 16,-2 2 24-16,5 1-24 0,4 0 32 0,-4 2-8 15,4-2 8 17,0 3 40-32,0 0-32 0,0-3-16 15,0 2-72-15,0 2 8 16,0 2 64-16,0 3-64 15,0 3-232-15,0 1 24 0,0 2-8 16,0 4-16-16,-4 6 168 31,1 0 128-31,-6 4-72 0,5 2 16 0,0-3-16 16,-3 7 24-16,-1-1 24 16,-1 2-184-16,-2-2 32 15,-5 1 176-15,-4-1 0 0,-8 1-8 0,-4 0-8 31,0 2 16-31,-4-2-32 16,8 6 32-16,-7-3 0 0,3 0-8 0,-5-1 16 31,-2 2-8-31,-5-5 64 16,-4 4-64-16,-8-4 64 0,1 1-64 16,-1 0 8-1,0 0-8 1,0 2 0-16,0-2-8 0,5-1 8 15,-5 5 0-15,0-5 8 0,-4 1-8 16,4-1 0-16,-3 1 48 0,-1 3-48 16,0-3 0-16,-4-1-8 31,4 1 16-31,2 2 24 16,-7-1-32-16,10 1 0 0,-1 1-16 15,4 0 24-15,5 3-8 0,-2-3 0 0,6-1 8 16,-5 1-16-16,0 0 8 0,-4-4 0 31,-8 5 0-31,5-1 8 16,-5-4-16-16,0 4 8 15,4 3 0-15,5-3 8 0,-1-1-8 16,3 1 0 0,-2 3 16-16,3-3-16 0,-3 3 72 15,-5-3-72 1,4 3 8-1,-8-3 96-15,8 3-104 16,1 0-16-16,-1 0 16 0,4-3 0 16,0 3 8-16,-4 0-8 15,1-4 8-15,3-2 56 0,-8 3-64 0,5-4 0 32,-9 1 0-32,-4 0 0 15,8-4 0-15,-8 7 0 0,8-3 8 16,0 3 8-16,4 0-16 15,1-1-16-15,3 1 8 0,-4 3 8 16,1-3-8-16,-5 3 0 31,0-3 8-31,0 3 16 16,-4-4-16-16,9 2 0 16,-1 2 0-16,8 0 0 0,0 0 0 15,8 0 0-15,-7 0-120 0,2 0 72 16,-2 2 16-16,-1 2-8 15,0-1 40-15,5 3 0 16,-2-2 0-16,5-4 0 16,-7 3 0-16,3-3 8 0,-4 3-8 15,4-3-72-15,-8 3 64 16,1-3-72-16,-1 0 80 0,0 3-8 47,4 0-32-47,4 0-8 0,9 1 48 15,3 2-56-15,0 1 56 0,4 2-72 16,-4 0 64-16,4 4-48 16,-4 0 24-16,0 0 24 0,0 2 8 15,-3 2-16 1,3-2 16 0,0 1-48-16,3 3 48 0,6 0 8 0,-5 0-8 15,4 4 56-15,-4 2 0 16,8 0 40-16,-4 1 48 0,5 2 8 15,-2-2-48-15,6-1-40 32,-2 0-56-32,1 1 168 15,1 2-32-15,2 1-48 0,1-1-16 0,1 1-32 0,3 3-48 16,-4-4 0-16,3 7 0 16,-2 4 160-16,-1-2-40 0,0 5 0 31,-4-1 160-31,4-3-168 15,0 4-40-15,-4-1-72 0,4 0 0 32,4 0-8-32,0 4-16 0,0-4 24 0,4 0 56 15,0-2-56-15,0-2 8 0,4-2-8 32,4 0 8-32,-4 3 136 15,0-3-136-15,0-6 72 16,0-1-80-16,0-2 8 0,0-4 0 31,-4 0 0-31,0-3-8 0,4 7 48 16,0-4-48-16,-4 4-8 15,0 2-40 1,0-2 48-16,0 2 0 16,0 1 8-16,4-1-8 0,-4 1 32 15,0 3-32-15,0-4-80 16,0-2 80-16,0-1-8 0,4-3 8 0,-4-3-8 31,0 4 8-31,0-5-16 16,0-2 16-16,0 3 0 0,0-3 16 15,0 4-16-15,0-5 48 16,-4 4-48-16,4-3-128 0,0-3 120 16,0-4-40-16,0 1-240 15,4-4-96-15,12 0 328 16,4 1 56-16,7-4 96 15,14-3-96-15,2 0-272 0,45-16-752 16,-8-9-1449-16,-5-10-3640 0</inkml:trace>
  <inkml:trace contextRef="#ctx0" brushRef="#br1" timeOffset="-133342.36">25351 10268 1816 0,'0'0'2032'0,"0"0"-743"0,0 0 215 15,0 0-64-15,0 0-328 16,0 0-63-16,0 0-441 31,0 0-176-31,0 0-72 16,0 0 24-16,0 0-24 15,0 0-24-15,0 0-144 0,0 0 40 16,0 3-24-16,0-3-8 16,0 0-96-16,8 3-96 0,5 0 176 31,6 1 169-31,5-2-81 0,4 2 32 15,0-1-152-15,0 3 0 0,0-2 32 16,0-1-64-16,0 0-8 0,4 0-56 31,-4 0-48-31,4 0 136 0,-4 0-144 32,-5-3 0-32,5 4 48 15,-4-4 32-15,4 3-8 16,-4-3-72-16,4 3 8 0,0 0 96 15,-1 3-104-15,1-2-16 0,0-1 16 16,0 0 16-16,0 0-16 16,-4-3 0-1,0 3 8-15,-1-3 64 16,1 4-72-16,-3-4 0 0,7 3 0 0,0-3 0 16,4 0 64-16,-1 3-64 15,1-3 0-15,0 3 16 0,-4-3-16 31,0 3 0-31,-5 0-8 16,1-3 16-16,-3 4-16 16,-6-1 8-16,1 0 0 0,4 0 0 0,-4 0 0 0,4-3 0 15,4 6 0-15,0-2 8 16,0-1-8 0,4 3 0-16,4 1 8 15,-1-4 40-15,5 4-48 16,-4-5-8-16,4 5 8 15,-4-4-8 1,-4 0 8-16,-1-3 0 16,-2 0 0-16,-1 3 32 0,-5-3-32 15,1 0 0 1,1 4 0-16,2-4 0 16,5 3-8-16,4 0 0 15,3-3 8-15,2 6 0 0,-1-3 0 16,-5 1-8-16,1 2 0 0,-4-3 8 0,-4 0 0 31,0 0 0-31,0 0 0 16,0 1-40-16,0-1 48 15,4 0-8-15,-1 4 0 0,6-4 0 16,-1 0 0-16,-5 0 0 16,4 0 0-16,2 0 16 31,-6-3 8-31,1 3-24 15,4-3 0-15,-4 0 8 0,4 0 24 16,-4 0-32-16,0 0 0 16,-4-3-40-16,4 0 40 0,0 0 0 15,0 0-8-15,0 3-8 16,-5-3 0 0,1 0-32-16,0-1 48 0,0 1 24 15,0 0-24-15,4 0-8 16,-4-1 0-16,8-2 8 0,-8 6-16 15,4-6 16-15,0 3 0 16,0-4-56 0,3 1 64-16,-3 3-8 0,-4-3 0 15,-4-1 0-15,-5 4 48 16,2-4-48-16,-6 4 0 0,2 1-32 16,-2-5 32-16,2 4 0 15,-5 0 8-15,-1-1 8 31,1 1-16-31,-4 3 0 16,-4 0-8-16,0 0 0 0,0 0-264 16,0 0-400-16,0 0-521 15,-8 0-911-15,-7 0-1073 0,-2 7-984 16</inkml:trace>
  <inkml:trace contextRef="#ctx0" brushRef="#br1" timeOffset="-110095.45">25547 10417 4889 0,'0'0'1536'0,"0"0"-864"16,0 0-544-16,0 0-48 16,0 0 416-16,0 0 360 31,0 0-288-31,0 3-127 15,0-3 127-15,0 0-48 0,0 0 72 16,0 0-72-16,0 0-136 16,0 0-136-16,0 0-88 0,0 0 48 15,-4 0 48-15,-8 0-152 32,-3 0-32-32,-6 0-56 0,1 0 40 15,-4 0 0-15,5 0-56 0,-6 0 16 16,1 0 176-16,-4 0-128 0,0 0 16 15,-3 0-32-15,3 0-40 16,-4 0 72 0,0 0-80-16,0 0 0 15,0 0 104-15,0 0-104 0,-3 0 0 16,3 0 8-16,0-3 49 0,4-3-41 16,0-1-8-16,9 4-8 15,2-4 112-15,6 5-104 31,2-2 80-31,1-2 16 0,4 0 8 16,-3-1 56-16,-6-5 184 0,2 2-168 16,-1-6 184-1,3 3-128-15,-2 1-120 0,3-4-40 16,-1 0-64-16,6 0 64 31,-5 0-80-31,4-3 16 0,0 0-16 16,0 0 88-16,4-3-80 15,0 3 96-15,0-3-96 0,-4-1 152 16,4 1 64-16,0 3-144 0,0-3 128 16,0 3-200-1,0-4 0-15,0 1 0 16,0 0 0-16,0 3 40 0,0-3-48 16,0 6 0-1,0-3 48-15,0 0-48 0,0 3 8 0,0-3 0 31,0 3 0-31,0-3 64 32,0 0-72-32,0-7-24 0,0 8-48 15,0-5 72-15,0 1 0 0,0 6 0 16,4 1-56-16,0-2 8 0,0 5 48 16,8-4 0-16,-9 0 8 15,10 0-8 1,-2-3 0-16,-3-3 48 0,5 0-40 15,-6-3 80-15,6-5-88 16,-5 2 0-16,3 3 80 0,-3-1-72 16,5 1 0-16,-6 3-8 15,1 0 8-15,5 2-8 32,-10-2 0-32,5 3 8 15,0 6 8-15,1-2-8 0,-6-2-8 16,5 5 0-16,4-4-32 15,-4 0 32-15,0 3 0 0,4-2 8 16,0 2-96-16,-4-3 48 31,4 3-40-31,-4 1 72 0,0 2 0 16,-4 0 8-16,3 4 0 16,-3 3-8-16,1-3-64 0,3-1 72 0,-4-2-8 15,7 3 0-15,-2-7 8 16,-1 4-8-1,3-1 8 1,2-3-56-16,-2 4 40 0,-3-1-64 0,5 0-40 16,-2 1 72-16,1-1 48 0,0 1-48 15,-4 3 40-15,0-1-96 16,-4 4 104-16,1 3-120 31,-2-3 16-31,1 0 96 0,0 3-40 16,4-4 40-16,0 4-96 15,4-3-48-15,7-3 152 16,6 3-200-16,-1 0 192 0,4-4 8 16,-4 4-40-16,4-3 40 31,-9 2 8-31,-3 4 0 16,4-2 40-16,-4-2-48 0,4 4-8 15,0 0 0-15,0 0-72 0,4 0 72 0,-1 0 8 16,5 0 0-16,4 0-8 15,0 6 8 1,8 1 0 0,0-1 0-16,0 1 0 0,0-1 8 15,-4 0-8-15,-1 1 8 16,-7-1 40 0,0-3-48-16,-3 4 0 0,2-4 0 15,1 3 0-15,3 0 16 31,-3-2-16-31,0-1 0 0,4 0 88 16,-4-3-88-16,0 0 48 16,-4 0 16-16,0 0 24 15,0 0 88-15,-4 0-80 0,0 0-96 0,-1 0 152 0,2-3-152 32,-1 3 0-32,-1 0 0 15,9-3-8-15,0 3 8 0,4 0-8 16,0 0 8-16,0 0 24 15,-4 0-24-15,3 0 0 0,-6 0 0 32,-1 0 8-32,-5 0 0 15,1-4-8 1,1 4 0-16,-2 0 16 0,1-3-16 16,4 3-8-16,-1 0 8 15,9 0-8-15,-4 0 8 16,9 0-8-16,-5 0 8 0,3 0-64 0,-3 0 72 31,-4 0-8-31,0-3 8 0,-8 3-8 16,-4-3 8-16,-1 3-8 15,2-3 8-15,-2 0 0 16,2 0-8-16,-2-1-8 0,1 4 0 31,9-3-80-31,-6 3 24 0,5-3-8 0,0 3-40 16,0-3 64-16,-1 3 24 0,2-4-24 15,-9 4 48-15,-1-3 8 16,2 3 0-16,-2-3-8 0,2 3 0 16,2 0-48-16,1 0 48 31,4 0-8-15,4 0 0-16,0 0-40 0,0 0 48 15,-1 0-64-15,-3 0 64 16,0 0 24-16,-7 0-24 15,-2 0 0-15,-3 0-8 0,4 0 16 16,-4-3-8 0,0 0 0-16,0 0 0 15,4 0-24-15,4-1 24 0,-4 1 0 16,3 3 0-16,2-3-16 16,-5 0 16-16,0 3 0 0,0 0 0 31,-5 0 16-31,6 0-16 15,-6 0-56-15,5 0 56 0,0 0-16 0,8 0 8 16,1 0-64 0,2 0-88-16,-3 0 144 15,4 0-200-15,-8 0 80 0,-5 0 128 16,2 0-40-16,-2 0 48 31,-2 0 0-31,-2 0 0 0,1 0 0 16,4 0 0-16,1 0-8 15,-2 0 8-15,2 0-8 0,-2 0 0 16,1 0 8-16,0 0 0 0,4 0-48 16,-4-4 48-1,-4 4 0-15,4-2-8 16,-9-2 0-16,6 1 8 0,-2 0-8 16,2 0 8-16,-2 3-96 15,5 0 72 1,0 0-80-16,1-4 104 0,-2 4-16 15,-3 0 16 1,-4 0 0 0,0 0 0-16,-4 0-56 0,4 0 56 15,-4 0 0-15,0 0-48 16,0 0 24-16,4 0-32 0,0 0 8 16,8 0 48-16,3 7-72 0,6-1 72 31,6 0-80-31,-3 1-96 0,0-1-49 15,-4-2 121-15,-4-1 48 16,-8 0 56-16,-4-3 24 16,-8 0-24-16,4 3 16 0,0-3-8 15,-4 0 0-15,8 0 8 16,-4 0-16-16,8 3-16 16,4 0-32-16,0 0 48 0,4 4 0 15,-5-1 0-15,6 1 8 16,-10-1-16-16,6 0 8 0,-6 1-40 15,2-1-24-15,-6 1 64 32,1-5-8-17,0 5 8-15,4-1-8 0,0 4 8 16,1-4 0-16,2 0 0 16,1 4 56-16,-4-3-56 15,0 2-16-15,-4 0 16 0,4 1-88 0,-8-1 32 31,0 4-16-31,-1 0-80 16,2 0 152-16,-5 2 0 0,4 5 0 16,4-5 8-16,-8 5-8 15,8-1 72-15,-5-1-72 0,6 1 0 16,-1 4 56-16,0-4-56 16,-5 3 8-1,6 3-8 1,-5-2-8-16,-4 2 8 15,0 1-8-15,0-1-48 0,0 0 8 16,0 1 48-16,0-1-64 0,-4 0 64 16,-1 1 0-16,1-4 16 31,4-3-16-31,-3 3 0 16,3-2 96-16,-4-2-88 0,0 1-8 0,4 1 0 15,-8-1-16-15,3 0-64 16,-2 0-128-16,-1 0 208 0,0-4 64 15,-1 5-64 1,2-5 8-16,3 2 0 16,-4-2-8-16,0 1-8 15,4 0 0 1,-4-3 8-16,4-1 88 16,0 1-88-16,0 0 0 0,0 3 8 31,1-4 72-31,-2 1-64 15,-3 0-16-15,4 3 0 0,-4-1-48 16,0 2 8-16,0-2-200 0,-4-2 240 16,5 0 0-16,-6 0 96 0,5-1-96 0,1-2 0 15,-2-1 144-15,1 1-144 32,5-1 16-32,-5-2 0 15,4 2-16-15,-5 1 64 0,2 3-64 16,3-4 0-16,-8 0 24 15,0 4-24-15,4 0 0 0,-9 0 0 0,2-1 0 16,-5 4 96 0,4 0-88-1,0-3-8-15,0-4 104 0,4 4-96 16,0-3-8-16,1-1 0 0,-6 1 0 16,6-4 0-16,-2 3 0 15,-2 1 0 1,-5 0 8-16,-5-1-8 31,-3 0 0-31,-7 4 0 0,-1-3 16 16,4-1 160-16,-4-6-24 0,8 3-87 15,-3-2 111-15,7-1-160 16,-4 0-8-16,3 0 56 16,2 1-64-16,-1-1 16 15,0 0-8-15,0-3 40 16,-4 0-8-16,-4 0-40 0,-7 0 8 15,-1 0 0-15,-8 0 0 16,0-6-8-16,4 6-64 0,-3 0-529 16,11 6-887-16,8 1-2969 0</inkml:trace>
  <inkml:trace contextRef="#ctx0" brushRef="#br1" timeOffset="-92862.16">29360 9207 504 0,'0'0'1408'31,"0"0"-408"-31,0 0-224 0,0 0-272 16,0 0-112-16,0-13-167 0,0 11 247 16,-4-2-256-16,0 1-200 15,-4 0 72-15,8 3 80 16,-4-3 264 0,4-1 192-16,0 1-240 15,0 3-176-15,0-3-72 16,0 3 32-16,0-3 224 15,0 0 128-15,-4-3-176 16,4 2-96-16,-4 1 505 0,4-3-81 31,-4 2-208-31,4 2 112 16,-4-5-24-16,4 4-64 16,0 3-232-16,0-3 32 0,0-4 192 15,0 4-272-15,0-3-31 0,0 3 167 0,0 0 304 16,0 3-8-1,0-4-304-15,0 4 24 16,0 0-88-16,0 0-24 16,0 0-32-16,0 0-136 0,0 0-72 15,0 0 144-15,0 0-152 16,0 0 0-16,0 0-88 0,0 0-48 16,0 0 64-1,0 4-128-15,0 5 24 16,0 7 160-16,0 6-16 15,0 3 32-15,0 1 0 0,0 2 8 16,0-2 48-16,0-4-56 0,0-3 0 16,0 0-8 15,0-6 16-31,0-3-8 16,0-4 0-16,0-3 8 15,0-3 40-15,8 0-48 0,8 0 0 16,27-13 312-16,41-18-88 15,44-21-16-15,31-7-64 0,5-5-120 16,-9 10 80-16,-20 9-104 16,-11 8 0-16,-16 8 88 15,-25 6-88-15,-27 8 0 16,-20 5-48-16,-12 7 48 0,0-3-8 16,-4 3 8-16,-4-1 0 0,-9 1-8 31,-7 0 8-16,0 3-520-15,0 0-864 16,-7 0-873-16,-37 3-735 16,4 7-937-16,-4-1-1744 0</inkml:trace>
  <inkml:trace contextRef="#ctx0" brushRef="#br1" timeOffset="-81962.92">25941 11401 592 0,'0'-3'8289'0,"0"3"-6560"15,0 0-1321-15,0 0-272 16,0 0 144-16,0 0 704 16,4 0-40-16,-4 0-448 0,0 0-159 15,0 0-25-15,0 0-48 16,0 0 168-16,0 0-200 0,0 0-112 31,0 3 80-31,0 3-120 0,0 4 40 16,0 3 16-16,-4 0-88 0,0-1 88 15,4 1-136-15,0-1 0 16,0 4 0-16,4 0 0 0,5 0 16 16,2 0 40-1,-3-3-56-15,5-7 144 31,-2 0-144-31,1 1 0 0,4-4 144 16,8-3-48-16,4 0 80 16,8-3-48-16,7-13-64 0,9-9 64 15,4-4-120-15,-4-9-8 32,0-7 144-32,-4 1-144 15,-1-7 48-15,-7 1-32 0,-4 2-16 0,-9-3 96 0,-2 3-96 16,-5 4 0-16,0 3 32 15,-5-1-32-15,2 7 0 0,-2 1-8 16,2 8 8-16,-2 0 40 31,-2 8-40-31,-2 2-16 0,-3 3 8 16,-4 1 8 0,5 2 0-16,-9 3 0 15,7 1 8-15,-7 3-16 0,4-1 8 16,-4 2-72-16,4-1-16 15,0-1-208 1,0 1-48 0,1 3-160-16,2-6-160 0,1-1-40 0,-4 1-361 15,8 0-327-15,0-10-8 0,0 3-769 16,-9 0-1951-16</inkml:trace>
  <inkml:trace contextRef="#ctx0" brushRef="#br1" timeOffset="-81330.16">26431 10887 6753 0,'0'0'1976'0,"0"0"-1464"0,0 0-416 16,0 0 89 0,0 0 487-1,0 0-80-15,0 0-272 0,0 6-256 0,0-6-8 16,0 3 48-16,0-3-24 16,0 0 176-16,0 0 24 0,0 0 152 15,0 0 184-15,0 0-80 31,0 0 9-31,0 0-41 0,0 0-56 16,13 0 32-16,2 0-120 16,9-13-120-16,16-2 16 0,8-11-168 0,3-5-16 15,5-1-56 17,-4-3-16-32,0 3 104 15,-12 7-104-15,-12 6 0 16,-13 6 24-16,-2 7-16 0,-9 3-8 15,-4 3 8-15,4 0-8 0,-4 0 0 16,0 0-16-16,0 0-112 31,0 0 120-31,0 0-160 0,0 0 24 16,0 0 0-16,3 9 16 0,1 1 128 16,0 5 56-16,1 8 96 0,3-1 224 15,-4 10-48-15,3 0-32 0,-3 3 64 31,5 2-72-31,-1 2-56 32,-1 2-224-32,5-3 8 0,-3 0 112 15,-2-3-128-15,5 0-152 16,-8-3-1256-16,1-10-2737 16,-5-13-6225-16</inkml:trace>
  <inkml:trace contextRef="#ctx0" brushRef="#br1" timeOffset="-21039.42">27555 11703 3792 0,'0'0'608'16,"0"3"1177"-16,0-3-1209 15,0 0-216-15,0 3 368 16,0-3 192-16,0 3 1 0,0-3-169 16,0 0-80-16,0 0-72 15,0 0 32-15,0 0 8 0,0 0-56 31,0 0-47-31,8-3 103 16,7-10-64-16,6-9-352 0,7-3-40 0,4-16 8 16,3-7-88-16,13-22-96 15,12-19 0-15,12-19 72 0,-1-6-72 16,-7 13-8 15,-20 21-8-31,-16 26 0 16,-12 16-56-16,0 3 64 15,-4 0 8-15,0 3 40 0,0-3-40 16,-8 13 40-16,-1 10 128 0,-3 2 48 16,0 7-64-16,0 3-160 31,0 0-32-31,0 0-168 0,0 0-336 0,0 0-384 16,0 0-473-16,-11 9-223 0,-13 17-192 15,0-4-1009-15,4-3-2392 16</inkml:trace>
  <inkml:trace contextRef="#ctx0" brushRef="#br1" timeOffset="-20584.5">27774 11080 3320 0,'0'0'2513'0,"0"0"-1793"16,0 0-424-16,0 0 424 0,0 0-40 0,-7 16-64 16,7-16-176-16,0 0-79 15,0 0 215-15,0 0 304 0,0 0 192 32,0 0 48-32,0 0-71 15,15-9-89-15,13-10-512 0,8-13-320 16,12-6-32-16,12-13-88 15,7-3 8-15,5-3-16 16,-9 3-144-16,-11 13 56 16,-8 6 80-1,-20 16 8-15,-8 9 64 16,-8 4 112-16,-4 6-16 0,-4 0-48 16,0 0-112-16,0 0-184 15,4 6-64-15,0 10 224 0,4 9 24 16,0 14 240-16,4-2-56 15,0 11 0 1,0 3-16-16,-1-3-40 16,6 3-32-16,-9-1-24 0,4-2-72 15,7 9-296-15,-2-15-1528 0,-6-14-3145 16</inkml:trace>
  <inkml:trace contextRef="#ctx0" brushRef="#br1" timeOffset="-12509.99">25615 11278 5521 0,'0'0'4097'0,"-4"0"-3553"16,4 0-544-16,-5 0-472 15,5 2 472-15,0-2 112 0,-4 0 408 16,4 3-16-16,-4-3-56 16,1 0-16-16,3 4 192 15,-4-4 120-15,4 0-40 16,0 0-39-16,0 0-57 16,0-4 40-16,0-11-56 0,15-14-488 15,13-21-104-15,24-27 0 16,16-18-16-1,-4 3 16-15,-9 19 0 16,-19 28 0-16,-12 20 0 16,0 0 0-16,1-1 16 15,-6 4-16-15,-3 6 0 16,-4 6 72-16,-8 4-72 0,0 3-16 16,-4 3 16-16,0-3-80 15,0 3-160 1,0 0-488-16,0 0-881 15,-12 6-783-15,-24 13 544 0,4 0-153 16,1 1-2032-16</inkml:trace>
  <inkml:trace contextRef="#ctx0" brushRef="#br1" timeOffset="-12109.01">25615 10824 4096 0,'0'0'1857'0,"0"0"-1153"15,0 0-696-15,0 0 112 16,0 0 216-16,0 0-144 0,0 0 96 31,0 0 176-31,-24 31-120 0,24-28-120 0,0-3 32 16,0 0 265-16,0 0 391 16,0 0 16-16,24-6-8 0,12-13-152 15,11-10-432-15,13-9-128 16,0-6-144-16,-1-4-56 0,-10 7 88 31,-10 9-88-31,-15 10 64 16,-12 9 144-16,-3 10-95 0,-9 3-73 0,3 0-48 15,-3 0-177-15,12 3 1 16,0 7 72-16,8 6 104 16,4 3 64-1,-5 3 16-15,5 6 0 16,-7 4-8-1,-6 6 57-15,-3 7 95 0,-8 5-136 16,0 7 32-16,0 20-120 16,-4-11-1633-16,4-14-3872 0</inkml:trace>
  <inkml:trace contextRef="#ctx0" brushRef="#br1" timeOffset="-7722.13">23845 10900 1016 0,'0'0'344'0,"0"0"3913"16,0 0-3345-16,0 0-536 31,0 3-112-31,0-3 384 0,0 0 104 15,0 0-152-15,0 3-175 0,0-3-105 16,0 0-32-16,0 0 0 0,0 0 24 16,0 0 104-16,0 0 8 0,0 0-80 31,4 0 40-31,13 0-24 31,11-3 320-31,28-10 97 0,27-12-185 16,36-10-208-16,12-3-160 15,-2-4-64-15,-10 10 80 0,-23 4-152 16,-21 6-40-16,-15 6-32 16,-20 3 32-1,-9 3-40-15,-7-2 0 16,4 2 8-16,-7 1 64 0,-10 3-8 0,-7 2 40 16,0 1-24-16,-4 0-80 0,4 0 64 15,5-4-72-15,-2 1-88 31,1-3 40-31,1 2-112 16,-2 1-240-16,-3 3-280 0,0 3-385 16,-4 0-407-1,0 0-304-15,-11 0-321 16,-10 0-607-16,-7 0-2713 0</inkml:trace>
  <inkml:trace contextRef="#ctx0" brushRef="#br1" timeOffset="-7274.88">24722 10392 7153 0,'0'0'1896'0,"0"0"-399"16,0 0-697-16,0 0 56 0,0 0 144 15,0-7-368-15,0 7-440 16,0 0-192-16,0 0-64 0,0 0-88 0,4 0 40 31,-4 0-8-31,0 0 48 16,4 0-32-16,8 0 56 0,8 3 48 15,12 3 304-15,11 7 169 16,9-3-233-16,4 2-128 0,-4 1-48 16,-4-3 0-1,-17-1-56 1,-10-2-8-16,-10-4-40 15,-11 0 40-15,0 0 0 16,0 0 72-16,-4 7 8 0,-11 6 224 16,-9 6 440-16,-4 10-184 15,-8 6-304-15,1 3-64 16,-2 3-16 0,-3 1-48-16,1 3-56 15,3 0-72-15,0-1-72 0,5 13-984 16,6-12-1577-16,13-16-3920 0</inkml:trace>
  <inkml:trace contextRef="#ctx0" brushRef="#br1" timeOffset="-2405.5">30304 10982 3568 0,'0'0'1689'15,"0"0"-257"-15,0 0-976 0,0 0-248 32,0 0 688-32,0 0 297 0,0 0 7 15,0 0-128-15,0 0-240 16,0 0-80-16,0 0-7 0,0 0-345 15,0-3-184-15,0-4-96 0,0-2 32 16,-8-4 80 0,0 0-168-1,-8-2-56-15,0-1-8 0,-7-7 0 16,-1 5 8 0,0-8 0-16,-8 1-8 15,4 0 72-15,0-4-24 0,0 0 240 16,0 1-24-16,1-4-56 31,-5-3 16-31,-5-3-72 0,2-3-104 16,-5-1 32-16,0 1-80 15,0 0 0-15,0 2 40 0,1 5-40 0,3-1 48 16,-4 6-32-16,4 1 40 0,0 2 48 31,8 4-40-31,4 6-64 16,5 4 112-16,6 5-16 0,9 1 8 15,0 3 16-15,4 3-72 16,0 0 16-16,0 0-64 0,0 0-48 0,0 0 40 16,0 0-104-1,0 0-32 1,0 0-88-16,0 0-168 0,0 0-232 16,0 0-400-16,0 0-385 15,0 0-575-15,0 0-561 16,0 0-647-16,0 6 1367 15,0-3-791-15</inkml:trace>
  <inkml:trace contextRef="#ctx0" brushRef="#br1" timeOffset="-1826.83">29762 10093 3488 0,'0'0'2145'0,"0"0"-537"15,0 0-472-15,0 0-71 32,0 0 111-17,0 0-312-15,0 0-296 0,5-3-288 16,-5 0-16-16,0 3 32 15,-9 0-8-15,-10-4-88 16,-18 4-120-16,-22 0-64 0,-29-2-16 16,1 2 48-1,7 0-48-15,16-4 48 0,20 4-32 16,0 0 64-16,8-3-80 16,17 3 8-16,10 0-16 15,6 0-32-15,3 0 32 0,0 0-8 16,0 0 16-16,0 0 16 31,0 0-16-31,0 0 0 0,0 0 40 0,0 0-40 16,0 0 8-16,0 0-8 0,3 3-112 15,-3 7-40-15,9 6 152 16,-1 6 0-16,3 10 288 0,10 3 32 31,3 2-79-31,8 5 7 16,-1 2-24-1,9 4-112-15,0 0-24 0,-5-4-88 16,-3-3 128-16,-8-6-128 16,-4-6-312-16,-16-10-905 0,-8-10-1271 15,-16-9-353 1,5 0-3944 0</inkml:trace>
  <inkml:trace contextRef="#ctx0" brushRef="#br1" timeOffset="-178935.03">22193 10614 16 0,'0'0'520'0,"0"0"2408"15,0 0-1255-15,0 0-657 0,-5 0-136 16,5 0 168-16,0 0 8 0,0 3 25 16,0-3-201-16,0 0-152 15,0 0-72-15,0 0-56 16,0 0-64-1,0 0-87-15,0 0-145 0,0 0-48 16,0 0-24-16,0 0-16 16,0 0-8-16,0 0 16 0,0 0-48 15,0 0-24-15,8 0-8 0,8 0 8 32,4 0-16-32,8-3 16 0,0-7-32 15,4 0-32-15,0 1 32 16,0 0-24-16,-1-1 48 0,-3 1-8 15,4 2-40-15,-4-2 8 16,0-1 16-16,4-3 0 31,4 4-64-31,-1-7-8 16,1 0-32-16,4 4-8 0,0-7 48 16,-4-1-48-16,0 8 0 15,-5-4 0-15,1 0-8 0,-8 3 8 16,4 1 0-16,-3-1-8 31,2 0 16-31,0 0-16 0,5 1 0 16,0-1 0-16,0 1 0 0,1 2 0 15,-1 0-8-15,-9 1 0 0,1-1 8 16,-4 4 0-16,-4 3 8 16,-4-4 40-1,-4 4 0-15,0 0-48 16,-1-3 8-16,6 3-16 0,-2-1 8 31,6-2-8-31,2-1-72 0,5 5 64 16,0-5-48-16,1 4 56 15,-2 0 0-15,-7 0 8 32,-4 3 0-32,-4 0-8 0,-4 0 8 15,0 0 0-15,-4 0 0 0,0 0 0 16,0 0 0-16,0 0 0 0,4 0-72 0,4 0-152 15,0 0-72-15,0 0-48 32,4 0 16-32,-5 0-72 0,2-4-184 15,-5 4-400-15,-4-3-417 16,0-3-543-16,-4-13-849 0,-9 3-1384 16,-2 0 1609-16</inkml:trace>
  <inkml:trace contextRef="#ctx0" brushRef="#br1" timeOffset="-178487.14">23439 10007 1136 0,'0'0'1552'0,"0"0"-312"16,0 0-680-16,0 0-183 16,0 0 463-1,0 0 144-15,0 0-216 0,-43-28-176 16,43 28-56-16,0 0 16 15,0 0 169-15,0 0 143 16,0 0-96-16,0 0-152 0,0 0-208 0,0 0-56 47,0 0-72-47,0 0-24 0,0 6 56 16,0 3 201-16,7 8 311 15,5-5-72-15,1 4-240 16,6 3-112-16,5-6-64 0,4-1-64 15,0 1-128-15,0-3-48 16,-9-4-40-16,-6 0-8 16,-6-6-32-16,-3 4-8 0,-4-4 72 15,0 3-8-15,0-3-8 16,0 3-56-16,0 4-8 0,0 5 8 16,-11 4 112-16,-6 6 96 31,2 4 8-31,-2 2 0 0,-2 4-143 0,-5-3 7 15,-4-4-88-15,0 3-657 16,-19 4-1135-16,10-6-2553 16,-2-11-3249-16</inkml:trace>
  <inkml:trace contextRef="#ctx0" brushRef="#br1" timeOffset="-173827.46">27515 12373 1360 0,'0'0'5865'0,"0"0"-3360"16,0 0-1065-16,-12 25-216 0,1 7 408 15,-2 6 49-15,5 9-609 16,-3 11-240 0,-2 2-360-16,9 0-104 15,-3 1-71-15,7-7-121 16,-4-4-112-16,4-8 16 15,0-4-32-15,0 0 16 16,0-6-64-16,0-4-320 0,0-6-473 31,0-2-599-31,0-8-744 16,-17-12-2449-16,6 0 1856 16,-2-12-4495-16</inkml:trace>
  <inkml:trace contextRef="#ctx0" brushRef="#br1" timeOffset="-173505.29">27507 12278 3344 0,'0'0'7394'0,"0"0"-6282"0,0 0-496 16,48-96 448-16,-25 74 89 0,10 9-457 16,7 7-376-1,12 6-312-15,7 0 264 16,5 19-264-16,0 10 64 15,-13 3-72-15,-10 5-8 0,-22 2-64 16,-19 2-8-16,-8 3 80 16,-44 4 56-16,-31 6 112 31,-25 3 152-31,5-12 0 16,15-10-104-16,32-13-16 15,17-7-112-15,3 5-88 0,4-5-424 16,12 4-1264-16,28-6-1345 15,19-6-1352-15,13-7-1744 0</inkml:trace>
  <inkml:trace contextRef="#ctx0" brushRef="#br1" timeOffset="-173226.77">28431 12322 9674 0,'0'0'2384'16,"0"0"-1040"-16,0 0-23 16,-47-73-233-16,19 67-256 0,-8 6-280 15,-8 3-160-15,1 25-288 16,-6 10 96 0,-3 23-8-1,5 18-64-15,19 16 16 0,16 10 32 0,12-16-24 16,20-26-63-16,12-18-89 0,20-4-73 15,28-6-367-15,23-9-472 16,13-20-416-16,-37-6-1201 31,-19-25-5128-31</inkml:trace>
  <inkml:trace contextRef="#ctx0" brushRef="#br1" timeOffset="-172709.9">28802 12255 9161 0,'0'0'4177'0,"0"0"-3264"0,0 0-385 16,0 0 56-16,0 0-136 16,0 0-232-1,0 0 328 1,-19 95-256-16,19-54-176 0,0-2-112 0,11-1 0 15,9-6-336-15,8-10-136 16,4-9 8-16,4-13-248 0,0-3 328 16,-5-26 160-16,-3-12 104 31,-3-10 120-31,-14 0 552 0,-7 6 160 16,-4 10 616-16,0 10-152 15,0 13-79-15,0 5-473 0,0 7-624 0,0 0-176 16,0 16-272-1,0 6 224-15,0 13 224 32,13 6 8-32,2 7 0 0,5 3 40 15,0 3-48-15,4 3 0 16,-8 0 0-16,-4 0-16 0,-8 1-96 16,-4-4-393-16,-16-10 145 15,-16-3 224-15,-16-15 136 16,-8-4 40-1,-8-13-32-15,-7-9 192 0,3 0-32 16,5-12-40-16,7-11-128 0,20-2-8 16,20-13-512-16,27-29-912 0,21 7-3001 15,12 3-4969-15</inkml:trace>
  <inkml:trace contextRef="#ctx0" brushRef="#br1" timeOffset="-172456.68">29288 12169 5761 0,'0'0'6681'15,"0"0"-4544"-15,0 0-665 16,0 0-144-16,0 0-336 0,0 0-447 16,0 0-545-16,0 10 136 0,0 28-112 15,0 25 392-15,0 20-16 16,0 25-160-16,0 10-64 31,12-14-24-31,0-21-88 0,-4-32-56 0,0-20-8 16,0-9-664-16,4 4-673 15,0-7-719-15,0 0-1793 0,0-16-3840 16</inkml:trace>
  <inkml:trace contextRef="#ctx0" brushRef="#br1" timeOffset="-171954.85">29683 12369 4929 0,'0'0'5385'0,"0"0"-4097"0,0 0-928 15,0 0-184-15,0 0 80 0,0 0 296 0,8-41-128 16,-8 41-320-16,0 0-96 15,0 0 40-15,0 0 80 32,0 0 281-32,3 0 215 15,-3 0 208-15,0 0 232 0,0 0 0 16,4-3 49 0,0-3-265-16,5-4-496 0,2-2-128 15,6-1-96-15,-2-6-16 0,2 0-40 31,-2 3-64-31,-2 3 80 16,-6 0 80-16,1 7 128 0,-8 3 40 16,0 3-64-16,0 0-40 15,0 0-32-15,0 0-184 0,0 0-16 16,-8 6-168-16,-12 14-144 16,-12 11 304-1,-7 10 0-15,-6 7 8 0,2 6-8 16,-5 0 8-16,8 6-16 15,4-6 8-15,8 0-360 16,4-6-264-16,9-7-320 0,2-9-233 0,9-10-639 31,4-22-1289-31,0 0-3568 0,4-16 904 16</inkml:trace>
  <inkml:trace contextRef="#ctx0" brushRef="#br1" timeOffset="-171701.17">29503 12233 2784 0,'0'0'5585'16,"0"0"-4320"-16,0 0 111 0,0 0 728 15,0 0-71-15,0 0-873 16,0 0-896-16,28-22-264 16,-16 50 0-16,4 11 208 0,4 8 144 31,8 23-152-31,3 15 0 0,-3-5-32 0,0-7-88 15,-3-13 16-15,-10-15-48 16,5-1-48-16,0 1-400 16,-4-17-1072-16,-4-12 328 0,4-16-1601 15,-8 0-1376 17,0-9-2760-32</inkml:trace>
  <inkml:trace contextRef="#ctx0" brushRef="#br1" timeOffset="-171337.8">30192 11976 7273 0,'0'0'4129'0,"0"0"-3153"0,0 0 168 32,0 0 713-32,0 0-249 0,0 0-688 15,0 0-552-15,0 0-192 16,96 0-160-16,-44 32-8 0,-4 12-8 16,16 23 16-1,3 15 72 1,-7 23 0-16,-13-10-48 0,-26-22-40 15,-21-15-8-15,-4-17 8 0,-28 7 0 16,-24 15 0-16,-32 7-152 0,-31-3-688 16,12-17-1864-16,19-21-4002 0</inkml:trace>
  <inkml:trace contextRef="#ctx0" brushRef="#br1" timeOffset="-170147.97">27467 13198 3184 0,'0'0'5081'0,"0"0"-2856"0,0 0-1657 32,0 0-368-32,0 0 392 15,0 0 440-15,0 0-16 0,40 23-175 0,-12-14-137 0,15 1-80 16,2-1-192 0,7-3-56-16,-1 4-104 0,9-7 24 0,-4 0-72 31,0 1-88-31,0-1 8 15,-1 0 24-15,1 0-24 0,0 0 80 32,7 0-88-32,5 4-23 0,0-4 7 15,8 6-56-15,-9-2 0 0,9-1-64 16,-4 0 48 0,3 0 16-1,-3 1-64-15,0-7 64 16,-5 3 24-16,-3 0-80 0,5-3 8 15,-6 4 40-15,-3-1 8 0,8-3-8 0,-5 3 16 16,1 0-64-16,4 1 0 31,3-2 48-31,13-2-48 16,11 3 8-16,-3-3-16 0,-16 0 16 16,-4 0 32-16,-16 0-40 15,7 0 0-15,13 0 0 16,-8-3 8-16,0 1 32 0,-5-8-48 31,1 3 88-31,0-2-80 16,-8-1 0-16,-4 1-8 15,-9 2 0-15,-3 1 0 0,-8 0-8 16,-8 3 8-16,-4-1-48 0,-12 1-272 16,-1 0-505-16,-3 3-423 15,-4 0-1056 1,0-3-2913-16,0-3-2721 15</inkml:trace>
  <inkml:trace contextRef="#ctx0" brushRef="#br1" timeOffset="-168755.88">29141 13497 5753 0,'0'0'5401'16,"0"0"-3961"-16,0 0-1176 0,0 0-136 31,0 0 280-31,0 0 152 15,87 32-103 1,-51 3-57-16,5 9-104 0,-6 6-16 16,-3 8-24-16,-9 5 16 0,-2 4 0 15,-9-1 0-15,-4 4-32 16,-4-6 32 0,-4-4-48-16,0-6-112 15,0-6-16-15,0-7-80 16,0-6 88-16,0-7-104 0,4-5-80 15,12-4-616-15,-1-7-1824 16,2-5-3714-16</inkml:trace>
  <inkml:trace contextRef="#ctx0" brushRef="#br1" timeOffset="-168539.64">29157 14173 9978 0,'0'0'4721'16,"0"0"-3929"-16,0 0-200 0,0 0 376 15,0 0-104-15,79 82-280 16,-51-47-263-16,4 4-193 0,0-2-128 0,-4-2-521 16,11-9-935-1,-6-10-3121-15,-6-13-2112 16</inkml:trace>
  <inkml:trace contextRef="#ctx0" brushRef="#br1" timeOffset="-168354.76">29794 14071 5825 0,'0'0'8842'16,"0"0"-6986"-16,0 0-1472 16,0 0-136-16,0 0 216 0,0 0-80 15,0 0 104-15,-48 76 177 16,9-28-273-16,-9 6-392 15,-4 4-144-15,-28 18-1257 32,17-19-3120-32,15-13-7545 0</inkml:trace>
  <inkml:trace contextRef="#ctx0" brushRef="#br1" timeOffset="-167606.63">29069 14725 11018 0,'0'0'3929'15,"0"0"-3321"-15,0 0-272 16,0 0 488 0,-95-76 128-16,43 63-120 15,-8 7-279-15,4 3-265 16,5 3-184-16,15 13-104 0,12 9-96 0,11 10-104 15,13 9 72-15,9 7 112 0,14 2-208 32,18 4-105-32,-6-9-55 15,1-4-72-15,-12-12 304 16,-8-13 136-16,-13-4-136 0,-3-5 152 16,-7-1 192-16,-25 0 632 15,-12-3 81 1,-12 0-313-16,4-3-224 15,1 0-344-15,15 0-24 16,16-9-928-16,28-19-697 16,20 2-2472-16,19-5-4688 0</inkml:trace>
  <inkml:trace contextRef="#ctx0" brushRef="#br1" timeOffset="-167437.3">29328 14608 15075 0,'0'0'3921'15,"0"0"-3577"-15,0 0-248 0,0 0 40 0,0 0 0 16,-44 76 648-16,16 0-296 16,0 23-184 15,8-4-304-31,9-22-344 16,3-22-752-16,8 0-649 15,0-10-1159-15,4-3-3122 0</inkml:trace>
  <inkml:trace contextRef="#ctx0" brushRef="#br1" timeOffset="-167236.91">29069 14961 11306 0,'0'0'4001'0,"0"0"-3777"0,0 0 248 31,0 0-336-31,112 12-136 0,-44 7 0 15,-5 0-600-15,9-3-1265 16,-1-3-1391-16,9-13-697 0,-12 0-592 16</inkml:trace>
  <inkml:trace contextRef="#ctx0" brushRef="#br1" timeOffset="-166951.78">29679 15002 16 0,'0'0'7161'0,"0"0"-4544"31,0 0-737-31,-100-48 88 16,64 48-351-16,-4 0-673 0,8 16-440 15,8 6-288-15,5 0-216 16,10 7-16-16,9-7-416 0,4-3-72 16,24-3 48-1,8-9-216-15,4-7 192 16,4 0 328-16,0-20 152 0,-8-5 168 16,-12 0 440-16,-5 2 392 0,-11 7 216 15,-8 10-56-15,0 6-591 0,0 0-569 31,-8 13-289-31,1 12 193 16,-5 4 88-16,7 2-72 16,5 1-600-1,0-6-392-15,21-8-544 0,31-14-665 16,-1-4-2144-16,1-9-3920 16</inkml:trace>
  <inkml:trace contextRef="#ctx0" brushRef="#br1" timeOffset="-166782.54">30448 14573 11986 0,'0'0'5145'0,"0"0"-3953"16,0 0-1192-16,0 0-8 0,-60 79 8 31,16 1 601-31,0 21-297 0,9-2-176 16,11-20-128-16,12-22-905 15,-1-9-1487-15,10-7-2601 0,-5-9-5393 16</inkml:trace>
  <inkml:trace contextRef="#ctx0" brushRef="#br1" timeOffset="-166519.48">30065 14935 10386 0,'0'0'3192'16,"0"0"-2631"-1,108-10-561-15,-44 10-16 0,-1 10-313 0,1 3-207 16,-4 2-640-16,-8-2-608 16,-13 3 671-16,-18-3 569 0,-10 2 136 15,-11 5 408-15,-7 2 312 32,-18 6 825-32,1 4-177 0,0 0-520 15,5 0-208-15,6 0-232 0,13-7-624 16,0-9-1345-16,9-7-4416 0</inkml:trace>
  <inkml:trace contextRef="#ctx0" brushRef="#br1" timeOffset="-166365.93">30862 14849 9762 0,'0'0'5073'0,"0"0"-4297"16,0 0-776-16,0 0-576 31,0 0-1177-31,0 0-1095 0,95 48-409 0,-50-32-3919 0</inkml:trace>
  <inkml:trace contextRef="#ctx0" brushRef="#br1" timeOffset="-166150.13">31145 14925 6001 0,'0'0'7049'0,"0"0"-5488"31,0 0-881-31,0 0-184 0,-108-53 176 31,77 53-176-31,10 6-328 16,1 23-168-16,9 5-344 0,7 14-200 16,4 6-528-16,0 0-393 0,0 0-527 15,7-3-72 1,1-7 791 0,-8-6 1273-16,0-13 200 0,-23-8-16 15,-9-8 416-15,-16-9 353 0,-4 0-489 0,5-6-464 16,7-20-248-16,12 7-1569 15,19-6-4680-15</inkml:trace>
  <inkml:trace contextRef="#ctx0" brushRef="#br1" timeOffset="-165965.26">31543 14741 11626 0,'0'0'5617'0,"0"0"-5129"31,0 0-488-31,0 0-120 15,-71 86 120-15,26 0 208 0,2 25-8 16,3 9-200-16,8-12-872 0,16-22-1600 31,8-35-2481-31,4-20 2608 0</inkml:trace>
  <inkml:trace contextRef="#ctx0" brushRef="#br1" timeOffset="-165802.5">31408 15046 7945 0,'0'0'4953'0,"0"0"-4193"31,0 0-648-31,84 26-48 0,-44 2-64 16,7 7 16-16,1 9-16 16,16 10-1400-16,-12-12-3057 0,-13-8-3535 0</inkml:trace>
  <inkml:trace contextRef="#ctx0" brushRef="#br1" timeOffset="-165680.1">31790 15348 5025 0,'0'0'1592'16,"0"0"-1096"-16,-11 95-496 0,11-47-128 16,0-7-576-16,7-16-5297 0</inkml:trace>
  <inkml:trace contextRef="#ctx0" brushRef="#br1" timeOffset="-165532.89">32105 15033 2528 0,'0'0'8330'15,"0"0"-7378"-15,0 0-952 0,0 0-2368 16,0 0-1753-16</inkml:trace>
  <inkml:trace contextRef="#ctx0" brushRef="#br1" timeOffset="-165301.22">32452 15183 8689 0,'0'0'4649'31,"0"0"-3464"-31,0 0-217 0,0 0-296 16,-127-22-8-16,71 34-128 0,-4 13-192 16,8 14-136-16,4 5-80 15,20 4-128-15,12 2-136 0,16 1-600 16,16-6-528 0,56-7-857-16,-5-10-3664 15,1-18-1792-15</inkml:trace>
  <inkml:trace contextRef="#ctx0" brushRef="#br1" timeOffset="-165000.4">32858 15211 10698 0,'0'0'3024'0,"0"0"-1215"0,0 0-73 16,0 0-736-16,0 0-319 0,0 0-337 31,-95-41-344-31,63 50 0 0,0 20-152 16,8 6-88-16,12 12-145 15,12 4-127-15,0 3-336 16,16-3-136 0,0-6 40-16,0-7 584 0,-13-6 80 15,-3-14 88 1,-3-2 56-1,-25-6 136-15,-12-4 248 0,-12-2 112 16,-40-4-296-16,17 0-64 0,7 0-2609 16</inkml:trace>
  <inkml:trace contextRef="#ctx0" brushRef="#br1" timeOffset="-164213.62">28527 15316 9826 0,'0'0'4088'0,"0"0"-3615"0,0 0-361 15,0 0 520-15,100 13 264 0,-56-4-208 0,8 4-344 16,23 9-16-16,28 10 40 16,45 13-64-16,24 5-40 0,15 1 40 31,12-7-39-31,0-6-65 15,13-6-88-15,-1 0-8 0,-12-3-96 16,-20-7 40-16,-3-3-40 16,-13-3-8-16,0-4 0 0,0-2 0 0,1 0 8 15,-5 8 104 1,-3 5-16 0,-13 12-16-16,-8 6-72 0,-11 0-8 15,-8 7 0-15,-9-10 0 16,-12-3 0-1,-18-10 0-15,-25-12 0 0,-17-7 0 16,-12-3 8-16,-2-3-8 31,-5 0-344-31,-8-25-993 0,-8-7-2944 16,0-2-5873-16</inkml:trace>
  <inkml:trace contextRef="#ctx0" brushRef="#br1" timeOffset="-147251.26">26961 11960 7737 0,'0'-6'1416'16,"0"2"-719"-16,0 4-185 0,0-3 264 16,0 3 144 15,0 0-280-31,0 0-312 15,0 0-120-15,0 0 248 0,0 0 329 16,0 0 31-16,0 0-160 16,0 0-144-16,0 0-136 0,0 0-136 15,0 0-120-15,0 0-112 16,0 0-8-16,0 0-56 16,-4 0-56-16,4 0-24 15,-8 10-64-15,-3 9 0 0,-6 6 144 16,-7 13 56-16,1 1 8 15,-1 5-8-15,8 0 0 0,0-2 0 32,-4 2 0-32,8 1 0 0,5-4-16 15,-6 7 8-15,1-4 0 0,0 0-48 16,0 4 48-16,-4-1 0 16,4 1 8-16,1 3-8 0,-2-4 8 15,2 4 0 1,-2-6 0-16,1-1 0 31,-3-6-8-31,6-3 8 0,2-6 8 16,-1-7-8-16,0-6 0 15,8-7 0-15,-5-5 0 0,5-1 8 16,0-3 0-16,0 3 0 31,0-3 48-31,0 0-56 16,0 0-8-16,0 0 0 0,0 0 0 0,0 0-88 0,0 0 40 15,0 0-8-15,0 0 16 16,0 0 40-16,0 0-40 0,0 0-32 31,0 3 8-31,5 3-16 16,7 4 88-16,8 0 48 0,-1 5 104 16,9 2-56-1,4 1 40-15,4 1-40 16,4-3-88-16,0 3 72 0,0-3-32 15,4-3 16 1,3 0-8 0,1-1-56-16,0-5 96 15,-4 2-8-15,3-3-88 0,-2 4 120 0,-2-3-120 16,-7-1 48-16,0 0-40 16,-5 0-8-16,-3 1 0 0,0-1 8 31,0 1-8-31,-4-4 8 15,4 0 0-15,4 0 72 0,4 0-72 16,0 0 40-16,4 4-48 0,-4-4 0 16,3 3 0-1,1 1 0-15,1-1 8 16,-6 0-8 0,5 4 0-16,-4-4 8 15,-1 4-8-15,6-4 8 0,-2 0-8 16,1 1 0-16,4-1 0 15,4 4 8-15,0-4 0 16,3 0-8-16,9 1 8 0,0 2-8 16,-1 1 8-1,5-4-8-15,-4 4 0 16,-8-1 0-16,-4-3 8 0,-4 1-8 0,-9-4 8 16,-3 4 0-1,0-5-8-15,-4 5 0 0,8-4-40 16,-1 0 40-1,14 4 64-15,-1-1-48 16,7-3-16-16,5 7 48 0,0-4-48 16,-1 4-8-16,-7-1 0 15,-4 1-8-15,4-4-48 0,-9 3 64 16,6-2 16-16,3-1-16 31,4-3 8-31,-1 1-8 16,1-1 8-16,0-3-8 0,3 3 16 15,-7 0-32-15,-4 0 32 16,-4 4-16-16,-4-4 0 16,-5 3 0-16,1-6 8 0,0 3-8 31,0 1 48-31,8-2-48 0,-5-2-48 16,10 0 48-16,2 4 8 0,5-4-8 0,-4 0-56 15,-4 0 48-15,-4 3 8 16,-5-3-8-16,-11 3-120 15,0-3 128 1,-4 0 16-16,0 0 40 31,3 0-8-31,6 0-40 0,7 0-8 16,-1 0-8-16,9 0-40 16,-4 0 48-16,-5 0 72 15,-7-6-16-15,-11 0 40 0,-10-1-32 16,-2 1-8-1,-5-1 72-15,0-2-16 16,-1-1-40-16,-3-6-72 0,4 4-48 0,-4-4 24 16,4 0-80-16,1 0 96 15,-1 0 0-15,0 1-8 0,-4-5 16 32,0-2-112-32,0-6-24 15,0-4-144-15,0 0-16 0,0-6 112 16,0-3 168-16,-4 0-56 0,4-7 16 0,-4 0-40 15,-1 1 48-15,1-4 40 16,4 0 8 0,-4 0 8-16,4-3 136 15,-3 4-136-15,3-2 88 16,0 5 64-16,0 3-40 0,0-1-48 31,0 3 0-31,3 8-72 16,5 2-8-16,5 4 8 0,-6-1 8 15,5 4 8 1,0-4-8-16,-4 4 48 16,0-1-48-16,-4-2-8 0,1-1-8 15,-5 1-88-15,0-4 88 16,0 3-160 0,0-3 56-16,0 1 32 0,0 2 8 15,0 1 24-15,0 5 40 16,0 4 8-16,0 3 40 0,0 7-40 15,0 2 16-15,0 1-8 16,0 3 40-16,0 0-32 16,0 0-8-16,0-1-8 15,0 1 16 1,0-3-16-16,0 0-16 16,-5 2-56-16,1-2 56 15,4-4 16-15,-4 4-8 0,-4-3 0 16,-3-1-32-16,-2 1 32 15,-2-4-32-15,-2 3-16 0,-7-2 8 16,-4-1 40 0,-4-3 8-16,-3 0-64 15,-9 0 0-15,5 0 64 0,-9 7-72 16,8-4 72-16,-4 4 0 16,0 2-16-16,5 1 8 15,-2 0-40-15,-2 2 48 31,3 2 0-31,0-5 0 16,0 7 0-16,0-6 8 0,-4 2-8 16,-3-2 0-16,-5-1 8 15,-4 2 0-15,5-2-8 16,-2 1 0-16,1-1-56 0,5 4 56 31,-5-3 8-31,0-1-8 0,5 1 0 0,2 0 8 16,-2 0-8-16,3-1 16 15,0 1-8-15,-4-1-8 0,4-2 8 16,-4 3-8-16,1-1 0 16,-1 4 0-1,0-7 8-15,-8 7-8 16,1-6 8-16,-1 2 0 0,-4 1-8 16,4 0 0-16,1-1 0 0,-5 1 0 15,8-1-8-15,0 4 8 16,8 3-8-16,-4-2 0 15,9 2 8 1,-9 0-8-16,0 0-48 16,-4 0 56-1,1 0 56-15,-1 0-56 0,0-4 8 16,4 4-8-16,0 0 8 16,8 0-8-16,-4 0 0 0,5 0-8 31,-1 0 8-31,0 0 0 15,-4 0 0-15,1 0 0 16,-6 0 0-16,2 0 0 0,-1 0-72 0,4 0 16 0,8 0 40 16,4 0-64-16,5 0 32 15,-1 0-32 1,4 4 24-16,-4-2 48 16,4-2 8-16,-4 3 0 15,-4 1 0-15,4-1-8 0,-4 0 8 16,0-3 0-1,4 3 8-15,-4-3-8 16,4 4 56-16,5-1 16 16,3 0 48-1,4 0-64-15,0 0 48 16,0 4-96-16,0-1-8 16,0 0 0-16,-3 4 0 0,2-1 8 0,-2 1 0 15,-1 2-8-15,-1 5 64 0,2 1-64 31,-5 1-8-31,4 3 0 16,0 4 8-16,0 0 0 16,-4-1 8-16,9 4-8 0,-2-4 0 15,-3 0 0-15,1 4 48 16,-2-1-40-16,2-2-8 0,-5-1 64 16,4 4-56-16,-4-4-8 15,8 0 16-15,0 4-16 16,8-3-8-16,4-1-544 0,4 4-864 15,0-4-1345-15,0-9-2216 0</inkml:trace>
  <inkml:trace contextRef="#ctx0" brushRef="#br1" timeOffset="-135608.69">29228 14309 1144 0,'0'-2'2704'0,"-4"2"-631"16,4-4-1481-16,0 1-272 0,0 0 264 16,0 0 184-16,0-1-104 15,0 4-47-15,0 0 39 0,0-3-192 16,0 3 0 0,0 0 72-1,0-3-96-15,0 0-176 16,0-1-192-16,0 2-72 15,0-2 64-15,0-2-56 16,-3 3 0-16,-5-4 32 0,3-2-40 16,-6-1 0-16,-1-2 8 31,-4-1-8-31,-5 0 64 0,6 1-64 16,-5-1 0-16,4 4 88 0,4-1-80 0,-4 0 72 15,5 7 32-15,-2-3 40 16,1 0-8-16,-4 2-136 15,-3-2 56 1,-5-1 24-16,-4 1-88 16,0 0 72-16,-4 3 40 0,4 0 8 15,0-1 40-15,4 4-40 16,1 0-24-16,2 0 113 0,-3 0-113 0,-4 0 80 16,4 0 0-1,-8 0-24 1,0 0 64-16,-3 4-120 0,-5 2-40 15,4 0 40-15,5 0-24 16,-1 7 8 0,0-3-8-16,8 2-72 0,0-2 80 15,0 6-80-15,4-3 0 32,0 2 40-32,5 2-40 0,-6-2 0 15,5 1 8-15,-3 0-8 16,2 0 96-16,6 3-96 15,-6 0 0-15,2 0 56 0,2 3-56 0,2 4 16 0,-1-1 48 32,0 4-56-32,4-1 72 15,0 1-80-15,-1-1 0 0,2-2 0 16,3 2 8-16,0-2 0 16,4-1 0-16,0 0 0 0,0-5 64 31,0 2-72-31,4-6-32 15,0 3 24-15,0 0 16 16,-4-4-8-16,3 8 0 16,2-4 8-16,3 6 8 0,0 4-8 15,3-1 0-15,6 4 48 16,-1 0-56 0,-1-7 0-16,2 1 48 15,-2-4-40-15,2-6 32 0,-6 0-40 16,1-3 0-16,0-1 16 0,4 1-16 15,4 6 56-15,4-3-8 16,4 9-40-16,4-3 48 0,0 4-56 16,4-1-40 15,-1 0 32-31,5 4 8 0,-4-4 0 16,4-2 0-16,-4-1-48 15,0 0 48-15,-5 0 0 16,1 0-16-16,-4 1 16 0,4-1 0 31,4 0 0-31,-1 4 0 16,2-1 0-16,3-2 80 0,-5-1-80 0,-3 0-64 0,0-3 64 15,0 0 0-15,0 0 8 16,3 3-8-16,2-3 0 16,3 4 48-16,-1-1-48 0,6 0-8 31,-2 3 8-31,-3-5 0 15,4-2 0-15,-5 5 0 0,1-7 0 16,1-1 48-16,-6-2-48 0,-3 0 104 16,8 0 160-16,-8-1-152 0,7 4 8 15,2 0-24 1,-2-3-40 0,8 6 8-16,6 0-64 0,-5 3 0 15,3 0 32 1,1-3-32-16,-4 3 0 15,0-6 0-15,0 0 0 0,3-3 72 32,1-1-72-32,0 1 0 15,-1 0 40-15,5-4-32 0,0 1-16 16,-4 3 8-16,-1-4 0 16,2 4 0-16,-5-4 0 0,3 1 0 0,-3 0 0 15,-1-1 8 1,2-3 0-16,-1 1-8 15,-1-4 8-15,5 4 56 16,-1-5-64-16,5 5 0 0,-3-4-8 16,-1 3 8-16,-1-2 0 15,-3 2 8 1,-1 0-8-16,-2-3 8 0,-6 1-8 16,6 2 8-1,-6-3 16 1,1 0-24-16,-1 3 0 15,6-2-8-15,-2-1 8 0,-2 0-8 16,6-3-32-16,-8 0 40 16,10 0 32-16,-10 0-32 0,6-3-8 0,-10 0 0 31,5-1 8-31,-4-2 0 16,0 3 0-16,4 0 0 0,-4 0 40 15,3-4-40-15,2 4 0 16,-2-3-8-16,1 0 8 0,-1-1 0 31,-7 1 0-31,5-1 8 16,-5 1 0-16,-1-3-8 15,-3 2 8-15,4 1 0 16,0 0-8-16,-4-4 0 0,4 0 8 16,-4 1 8-16,-1-1 80 0,1-2-96 15,-4 2 8-15,0-3 0 16,4 1 40-1,-4-4 40-15,-1 3-80 16,5-3 0-16,0 1 48 0,0 2-56 16,-3-6 0-16,3 0 0 15,-1-4 0-15,-3 4 64 0,0-3 16 0,-8 6-72 32,0-3 264-32,-4 4-144 15,4-8-32-15,-4 4-48 0,4-6 24 16,0 3-72-16,-1-4 0 15,6 0 0-15,-6 1 40 0,-2 0-40 32,-2-1 0-32,-3 4 48 0,1 3-32 15,-5-6 57 1,3 6-73-16,-7-3 8 16,4 3 40-16,-4-4-48 0,0 1-8 15,0 0-40-15,0-3 40 16,0-4-193-16,0-3 105 0,0 4 0 31,0-4 80-31,0 0-88 16,0 3 96-16,-4 4-88 0,-3 0 0 0,-2 3 48 15,-3-4-8-15,1 7 16 16,2 0 32-16,-6-3 8 16,3 2-144-16,-4 2 40 15,-5-5-16-15,6 5-8 16,-9-2 8-16,3 1 0 15,6 3 120 1,-5 1 8-16,0-4-8 16,4 3 0-16,-8-3 0 0,5-1 0 15,-2-2-8-15,1 3 16 32,1 0 32-32,-5-3-40 0,0 0-8 15,-1 0 8-15,-3-1 0 0,1 1 0 16,-4 0 0-16,-1 0-8 0,-1-1-40 0,-7 1 48 15,5 3-72-15,-5-3 72 32,0 6-8-32,0 0-8 15,1 0 8-15,-6 0-88 0,6 4 96 16,-1-1 0-16,0 0-40 16,-4 1 40-1,5-1 8-15,-1-3-8 16,-4 4 0-16,8-5 8 15,-4 2 24-15,4-1-32 16,-4 3 0-16,1 0-8 16,-1 0 8-16,-1 1-8 0,-2 2 0 15,-1 1-40-15,-4-4 48 16,4 3 0 0,-3 1 0-16,2 0-8 15,-2 2-8-15,-1-2 16 16,1 2-8-16,-6 1 8 0,6-4-8 0,-5 4 8 15,4 3-56-15,-3-3 56 16,-5 2-16-16,0 4-24 0,0-3 32 16,-4 0 16-1,0 0 0-15,5-1-8 16,3 2 0-16,-4-2 0 0,9-2 0 16,-5 3 16-16,0-4-8 15,4 1-8-15,0 0 80 0,1 3-80 16,-5 3 0-16,0 0 0 31,-1 0 0-31,2 0-8 16,-5 0 8-16,4 3 0 15,1 0 0-15,-1 3 0 0,4-3 0 16,0-3 8-16,4 4-8 31,1-1 8-31,3 0-8 16,0 0 0-16,4 0 0 0,0 3 0 15,-3-2 0-15,-2 2 0 0,2-3 8 16,-5 4-8-16,-4-1 0 0,4-2 8 16,-4-2 48-16,9 1-56 15,-1 1 8-15,3-4 40 16,2 0-40 0,-5 0 0-1,-3 0-8-15,-2 0-80 0,-2-7 72 16,-1 1 8-16,-4-3-128 15,4 2-144-15,-4-3-328 16,0-2-976-16,13 2-2545 0,15-2-4433 16</inkml:trace>
  <inkml:trace contextRef="#ctx0" brushRef="#br1" timeOffset="-131812.28">25451 12608 7849 0,'0'0'1304'31,"0"0"-943"-31,0 0-281 0,-16 0 376 16,16 0 672-16,0 0-96 16,0 0-368-16,0 0-176 15,0 0-8-15,0 0 113 0,0 0-57 16,4 0-72-16,4 0-8 31,12 0-120-31,16 0 16 0,12 0 0 16,27 0-80-16,25 0-80 15,23 0-184-15,6 0 0 0,-26 0 88 0,-28 0-96 16,-34 0 72-16,-13 0-72 16,-5-4 8-1,1 1 0 1,-4-3-8-16,-8 2 8 0,-4 2 64 15,-8 2-72-15,0 0 0 0,0 0-88 16,0 0-112 0,0 0-72-16,0 0-160 15,0 0-376-15,0 0-480 32,0-3-593-32,0-10-743 0,0 3-65 15,0-3-3024-15</inkml:trace>
  <inkml:trace contextRef="#ctx0" brushRef="#br1" timeOffset="-131442.53">26188 12325 5353 0,'0'0'2360'0,"0"0"-976"0,0 0-167 15,0 0 63 1,0 0-144-16,0 0-344 15,0 0-392-15,0 0-247 0,-8-6-105 16,8 6-48-16,4 3 8 0,13 7-8 16,2 8 480-16,13 5 176 15,8-1-248-15,0 4-136 0,3-1-136 47,-2-6 48-47,-13 0-184 0,-9-10 8 16,-6-2-16-16,-13-1-72 15,0 0 72-15,-13 7-88 16,-19 12 96-16,-24 16 136 0,-7 4-40 0,-9 6-80 16,-3 3 88-1,15-6-104-15,-8 28-432 16,16-16-1456-16,21-12-3026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1:33:40.7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2060"/>
    </inkml:brush>
    <inkml:brush xml:id="br5">
      <inkml:brushProperty name="width" value="0.05292" units="cm"/>
      <inkml:brushProperty name="height" value="0.05292" units="cm"/>
      <inkml:brushProperty name="color" value="#92D050"/>
    </inkml:brush>
    <inkml:brush xml:id="br6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15717 4232 880 0,'0'0'4745'0,"-7"-9"-3681"0,3 5-464 16,4 1-264 15,-4 0 320-31,4 3 24 15,0 0-143-15,0 0-201 0,0 0-256 16,0 0-80-16,0 0 128 16,0 0-56-16,0 0 96 0,0 0-40 15,0 0-48-15,0 0-56 32,4 0-24-32,0-3-112 0,7 3 112 0,13 0 344 15,8-3 264-15,9 3-120 0,2 0-120 16,9-4-96-16,-5 1-120 15,6 0-40-15,-1 0 96 0,3-3-8 32,-3 2-72-32,0 1 168 15,-9-3-136-15,5 6 40 0,-12 0-120 0,4 0-7 16,-5 0-73-16,6 0 96 16,6 0 0-16,9 0 32 0,4 0-40 15,8-4 104 1,-1 4-120-1,5-3 8-15,-4 3-72 0,-4 0 64 16,-4 0-72 0,-5 0-8-16,-3 0 0 15,0 3-8-15,0 1 16 0,-1 2 0 16,5-6 8-16,0 3 0 31,4 1 72-31,3-4-80 16,-3 0 48-16,4 0 208 0,-4 0-56 15,0-7-72-15,-8 7-48 0,-1-3 64 0,1 0-48 16,-4-1-96-16,3 1 0 0,1 3 56 31,4 0-56-31,0-2 0 16,-1-2 8-16,9 1 8 0,1 0 32 16,2-4-48-16,5 4 0 15,-5-3 152 1,-3 0-64-16,-4 6-80 0,-4-4-8 15,-8 4 8 1,-1 0 120 0,1 0-120-16,-4 0 0 0,0 0-8 15,3 0 8-15,2 0-8 0,7 0 0 16,2 0 0-16,6 0 48 16,1 0-48-16,-2 0-48 0,-3 0-16 31,-5 0 128-31,1 0-40 15,-4 0-24-15,0 0-8 0,-4 0-40 16,0-3 40-16,-1 0 8 0,5 0 0 16,0-4 64-16,3 1-32 0,1 3-32 15,0-7 0 17,0 4-8-32,0 0 16 15,-8 3-8-15,0-4 64 0,-1 4-64 16,-2 0 48-16,2 0-48 15,1-1 0-15,8 4 48 0,-1-3 0 16,1 3 32-16,4-3-72 16,-4 3 56-16,0-3-8 15,-4 0-56-15,-5 3-24 16,-7-3 24-16,0 3 56 0,-8 0-56 16,4 0-72-16,-4-3 72 0,7 3 72 15,-3-4-64-15,4 4-8 31,0-3 0-31,3 0 0 16,2 0-32-16,11 3 16 0,-1 0 32 16,4-4 8-16,-3 4-16 15,-7 0 16-15,-6 0 48 0,-3 0-72 0,0 0 0 16,0 0-8 0,8 0 8-1,-1 0 0 1,13 0 0-16,-4 4-8 0,0-1 8 15,-5 3 0-15,1 1 0 16,-3-4 0-16,-2 3 8 16,-8-3-8-16,2 4 0 0,-2-4 0 31,1 0-8-31,1 0 8 16,10 4 0-16,8-1 0 0,5 0-48 0,5 4 48 15,2 0 0-15,-7-4 16 0,-4 3 0 16,-4-2-16-16,-1-1 0 15,-3 0 0 1,-4-3 0-16,-1 1-8 16,-2-1 56-16,-6-3-48 15,-7 0 0 1,0 0 0-16,0 0 88 16,-1 0-88-16,1 0-32 15,-4 0 32-15,0 0 40 0,-4 0-40 16,1-3 0-1,2-1 0-15,0 1-8 16,5 0 8-16,5 0-8 0,3 0 0 16,-1 0 8-16,-3 3 0 0,4-4-8 15,-4 4 8-15,-4-3-32 0,0 0 32 32,0 3 0-32,-1-3 8 15,-3 3 0-15,0-3 8 0,4 3-16 16,0-4-32-16,8 4 24 15,3-2 8-15,1 2 0 0,4 0-96 0,0 0 56 16,-5 0 32 0,-6 0 8-16,-1 0-56 15,-1 0 48-15,-7 0 16 16,0 0-8-16,-3 0 0 0,-2 0-40 16,1 0 32-16,0 0-80 31,4 0-32-31,4 0-80 0,3 2 24 15,1 5 40 1,0-7 8-16,0 3 32 16,0 3 88-16,-4-2 8 0,0-4-40 15,-4 3 40-15,-5-3 8 16,5 3-8-16,-4 0 8 16,0-3-8-16,4 3 8 15,0-3 0-15,0 0 40 16,-1 0-40-16,5 0 0 0,-4 0 0 15,0 0-8-15,-4 0 0 16,0 0 56-16,0 0-56 16,-8 3 0-16,4-3 0 0,-4 0-8 31,-4 4 8-31,3-4 0 16,-2 3 0-16,6-3 40 15,-2 0-40-15,7 0 8 0,-1 0 0 16,-3 0 0-16,4 0 64 15,1 0-72-15,-6 0 0 0,9 0 8 32,-4 0-8-32,8 0-8 0,0 3 8 15,-1-3-16-15,5 0-32 0,0 3 40 16,0 1 8-16,4-4 0 16,-8 2 0-16,0-2 8 15,-4 0-8-15,-5 0 8 16,-3 3 64-16,-3-3-72 31,-2 0-40-31,-2 0 40 0,2 4 8 16,5-4 0-16,3 3-8 15,5-3 0-15,0 3 32 16,0-3-32-16,4 0 0 0,0 0 0 31,-4 0 32-31,0 0 16 16,-8 0-48-16,3 0 0 0,-6 0 56 0,3 0-56 0,-1 0-8 15,2 0 8-15,7 0-48 16,0 0 48-16,0 0-8 16,0 0-16-1,-1 0 8-15,-7 0 16 16,-9 0 0-16,-2 0 0 0,-1 0-16 16,-4 0 16-16,-4 0-144 0,0 0-312 15,0 0-256-15,0 3-241 16,-4-3-1255-16,-8 0-3369 15,0 0-296 1</inkml:trace>
  <inkml:trace contextRef="#ctx0" brushRef="#br0" timeOffset="2468.15">9076 7588 6049 0,'0'0'1960'0,"0"0"-1136"0,0 0-608 0,0 0-200 16,4-6 136-16,-4 6 297 31,0 0-33-31,0 0-272 16,0 0-32-16,0 0-112 0,0 0-8 15,4 0-56-15,0 0 48 16,-4 0 16-16,11 0-16 0,-2 0 16 0,10 0 128 16,9 3 32-1,8-3 240 1,16 0 48-16,19 0-8 0,26 0-112 16,14-7-144-16,-7 4-120 15,-21 0 168-15,-31 3-224 0,-12 0 0 16,0 0 8-1,4 0-16-15,4 0 8 32,-5 0-8-32,-3 3 16 0,4-3-16 15,0 0 8-15,4 0 0 16,3 0 0-16,5 0 80 0,8 0 96 16,8-6-8-16,-4-3 32 15,3 2 24-15,0 4-48 16,-2 0-168-16,-9 3 24 15,-5 0-32-15,-3 0-8 0,-9 3 16 16,-2 0-16-16,-6 7 0 16,5-4 0-16,-4 0 0 0,4 1 0 15,4-4 8-15,-1 0 56 32,9 0-64-17,4 1 8-15,-4-2-8 0,3-2 0 16,-3 4 8-16,-3-1 0 15,2 0 0-15,-3 3 48 0,8-2-48 16,0-1 0-16,8 0-8 16,3 0 25-1,1 0 7-15,3-3-24 0,1 0-8 16,-4 0 152-16,-4 0-144 16,-5 0 144-16,-3 0-56 0,-8 0-96 15,0 0 96-15,-5 0-96 16,2 0 0-16,-6 0 72 31,5 3-72-31,-4 1 8 0,0-1-8 0,-1 0 0 0,2 0 16 16,-2 0-16-16,5 1 0 15,4-2 64-15,3-2 8 0,9 0 0 16,0 0 40-16,8 0-24 31,-4 0 96-31,-4 0-80 0,-13 0-96 16,-7 0 56-1,-12 0-64-15,-12 0 56 16,-8 0-56-16,-4 0 8 0,-4 0 128 16,7 0-136-16,2 0-40 15,10 0 40 1,9 0 88 0,8 0-40-16,8-6-48 0,4 3 8 0,0-3-8 15,0-1 0-15,16-2-456 0,-17 3-1161 16,-7-1-3048-16</inkml:trace>
  <inkml:trace contextRef="#ctx0" brushRef="#br0" timeOffset="3349.67">16020 7515 2680 0,'0'0'3129'0,"0"0"-2233"16,0 0-736-16,0 0-72 15,0 0 320-15,80 13 296 0,-48-13 40 32,4 3-224-32,7 3-47 0,6-3 71 15,3 0-232-15,3 1-88 0,9 2-72 16,12 1-24-16,19 2-48 15,21-3 80-15,3 4-152 0,-4-4 144 16,-7 0 8 0,-16 1 112-1,-17-4 96-15,-11 0-112 0,-12-3 104 0,8 3-184 16,0-3 160-16,11 0 40 16,5 0-199-16,-8 0 31 0,7 0-136 15,1 0 152-15,-4 0-64 31,0 0-96-31,3 0-8 0,2 0-8 16,-2 0 8-16,-4 0-56 16,-3 0-16-16,-4 0 16 15,0 0 16 1,0 0 64-16,-8 0-80 0,-9 0 32 0,-11 0-32 31,-8 0-264-31,-24-3-328 16,-4-3-489-16,-12-3-1895 0</inkml:trace>
  <inkml:trace contextRef="#ctx0" brushRef="#br0" timeOffset="5340.21">5315 7604 2776 0,'0'0'2993'15,"0"0"-1393"-15,0 0-872 31,0 0-448-31,0 0 232 0,0 0 401 0,4 0 47 16,-4 0-600-16,4 0-312 0,3 0 32 16,1 0-80-16,9 0 0 15,3 0 72-15,-1 0-24 0,5 3 184 32,8-3-104-32,0 3 72 31,7-3 56-31,10 0-48 0,7 3 104 0,4-3-56 15,7 0-128-15,4 0 192 16,-7 0-112-16,4 0-72 0,-12 0 32 16,-4 0-64-1,-13 0-47 1,1 4-49-16,-7-1 0 16,-2 3 40-16,5-3-40 0,8-3-8 0,4 3 112 15,8 1-48-15,3-4 16 0,9 3-24 16,0-3-40-16,-1 3 104 31,1-3-120-31,4 0 0 16,3 0 0-16,1 0 72 0,0 0-72 15,4 0 8-15,-1 0 72 16,-3 0-32-16,-4 0-40 16,-5 0 32-16,-3 0 16 0,-8 0-56 31,-4 0 64-31,-5 0-64 15,-2 0 0-15,-2 0 128 16,-3 0-120-16,4-3 48 0,3 0 48 16,9-4-96-16,4 1 136 0,4-4-88 0,-1 4-56 15,1 0 64 1,-4 0-64 0,-4-1 0-16,-13 7-56 15,-11 0-424-15,1-3-1009 0,-14 3-1415 16,-6-7-2649-16</inkml:trace>
  <inkml:trace contextRef="#ctx0" brushRef="#br0" timeOffset="50879.5">15574 7629 4801 0,'0'0'1368'16,"0"0"-600"-16,0 0-104 15,0 0 456-15,0 0 145 0,0 0-201 0,0 0-352 16,0 0-296 0,0 0-232-1,0 0 72-15,0 0-200 0,0 0 8 16,0 0-64-16,0 0 8 15,0 0 120-15,0 0-48 0,0 0 144 16,0 0 240 15,0 0-88-31,0 0 89 16,0 0 15-16,0 0-120 0,0 0 32 16,0 0-232-16,0 0-88 15,4 0 80-15,12 0-152 16,12 0 64-16,7 0 56 0,14 0 0 15,7 0 128-15,3 0-120 16,5 0 16-16,4 0 8 16,-8 0-80-16,-1-3 0 0,-15 0-72 15,-9 3 8-15,-10 0 80 16,-9 0-88-16,-8 0 8 0,-4 0 40 31,-4 0-40-15,0 0 40-16,0 0-48 15,7-3 0-15,2 0 40 0,10-1-40 16,29-8-936-16,0-1-1617 16,-4 3-3960-16</inkml:trace>
  <inkml:trace contextRef="#ctx0" brushRef="#br0" timeOffset="52114.38">18578 7696 72 0,'0'0'3032'0,"0"0"-1271"16,0 0-873-16,0 0-232 0,0 0 232 15,0 0 200-15,0 0-208 16,9 0-79-16,-9 0-313 0,0 0 0 47,0 0 64-47,0 0-248 15,0 0-80-15,0 0-96 0,0 0-48 0,0 0 160 16,4 0-40-16,3 0 48 16,5 0-16-16,4 0-128 0,12-3-8 15,0-1-8 1,12 1-8 0,3 3 200-16,9-3-127 0,8 3 63 0,0 0 64 15,4 0-144-15,-1 0 112 16,-3 0-40-16,4 0-160 0,-12 0 144 15,-5-3-184-15,-2 0 64 32,-10 3-56-32,-11 0 96 15,-4-3-56-15,-4 0-56 16,-8 3 8-16,-4 0 96 0,-4 0-104 16,4 0 0-16,-4 0-88 15,0 0-48-15,0 0-160 0,0 0-624 31,0 0-1249-31,0 6-2504 16,-8-3 1776-16</inkml:trace>
  <inkml:trace contextRef="#ctx0" brushRef="#br0" timeOffset="60563.2">6315 8512 8193 0,'0'0'2769'16,"0"-6"-1753"-1,0 3-568-15,0-1 88 0,0 4 224 16,0 0 49-16,0 0-585 0,0 0-224 15,0 0 72-15,0 0-72 16,0 0-8-16,0 0-48 0,0 4-152 31,0 5 112-31,-4 7 96 16,0 6 304-16,-9 10 208 0,2 9-32 16,-6 7 232-16,-2 6-272 0,3 6-112 0,-4 0-80 15,4 4-224-15,-3-4 56 16,2-3-32-1,6-6-48-15,-6-10-8 16,13-2 8-16,-3-14-24 0,3-6 16 16,4-6 8-16,0-10-56 15,0 0 48 1,0-3-40-16,0 0 48 16,0 0 0-16,0 0 24 15,0-6 176 1,0-16-200-16,4-13-104 15,7-13-360-15,10-19 336 0,7-15 56 0,3-23-288 16,9-3-112-16,-4 6 216 16,-8 23-192-16,-8 21 312 0,-1 17 120 31,-2 3 16-31,7-6 0 16,-1-1-24-16,1-2 16 0,0 12 8 15,-9 9 176-15,2 11-120 16,-13 8 16-16,3 4-72 15,-3 3-8-15,5 3-248 16,3 16 184 0,8 13 72-16,-1 13 8 15,1 5 64-15,1 8 88 0,-10-1-64 16,6 0 80-16,-10 0-120 16,1 3 64-16,-4 1 128 15,0-1-56-15,-4-3-72 0,0-3-72 16,5-3-40-1,-5-10 80-15,4-6-88 16,-1-6-8-16,1-7 0 0,0-6-8 16,0-4-40-16,-4-5-376 0,4-4-488 15,-4-3-425-15,0-16-351 16,0-3-2521-16</inkml:trace>
  <inkml:trace contextRef="#ctx0" brushRef="#br0" timeOffset="60879.56">6159 8832 6081 0,'0'0'6177'16,"0"0"-4849"-16,0 0-1056 0,0 0-79 31,0 0 359-31,0 0-152 16,64-9 304-16,-16 0-88 0,24-4-152 15,-1 0 16-15,5-3-200 0,-4 0-64 16,-16 7-72-16,0-4-72 0,-17 4 32 16,-11 2-104-1,-16 4-8-15,-4 0-176 16,-8 3-480-16,0 0-616 31,-16 0-1601-31,-4 0-5697 0</inkml:trace>
  <inkml:trace contextRef="#ctx0" brushRef="#br0" timeOffset="62160.75">7040 8944 7905 0,'0'0'1737'0,"0"0"-33"0,0 0 168 16,0 0-111-16,0 0-161 0,0 0-720 0,0 0-488 15,0-23-392 1,0 23-16-16,0 4 8 16,0 11-304-16,0 11 272 15,0 12 40-15,0 13 136 0,0 6 80 16,0 0-96-16,-5 7-120 16,1-4 120-1,4 0-112 1,-3-3-8-1,-1-9 8-15,0-7 0 0,0-12-8 16,4-13-24-16,0-3-600 16,-4-10-368-16,0-3-456 0,-1-10-105 0,-2-9-1447 15</inkml:trace>
  <inkml:trace contextRef="#ctx0" brushRef="#br0" timeOffset="62630.86">7785 9099 8689 0,'0'0'3257'15,"0"0"-2321"-15,0 0-848 0,0 0 112 16,0 0 480-16,4 13-616 16,4-4 48-16,-1 10-112 15,2 7 161 1,-5 2 23-16,0 7-40 0,-4 4-96 16,-4-1 160-1,-16 3-40-15,-8-3-80 0,-4 3-88 16,0-6-152-16,0-6-1529 15,13-10-3064-15,6-10-3280 0</inkml:trace>
  <inkml:trace contextRef="#ctx0" brushRef="#br0" timeOffset="63370.54">8403 8566 7073 0,'0'0'4233'16,"0"0"-2713"-16,0 0-656 0,0 0-207 31,0 0-17-31,0 0-344 0,0 0-296 16,0 0-336-16,0 0 336 16,0 108 88-16,-4-26 128 0,-9 23 24 15,2-10-176-15,3-18 88 16,-5-24-152-16,6-11-48 15,-5 2 40-15,-4 4-32 16,0 3 40-16,0-10 0 0,8-13-56 16,0-8 8-16,0-14-360 15,8-6 408-15,0-3 48 0,0-22-48 16,0-27-32-16,8-30-232 47,19-32 64-47,1-16 112 0,9 6-312 15,-5 19-33-15,-13 29 177 0,-2 18 256 16,-6 21 80-16,2 2 344 0,2-4-295 16,5 2 199-16,4-5-88 15,3 10-168 1,5 4-64-16,-8 9 0 0,-3 6 160 16,-10 10-168-16,-3 3-152 15,1 9 48-15,-5 17 104 0,3 12 160 16,-3 9 336-16,-4 20 32 15,0 16 200-15,0-7-224 32,0-9-208-32,0-4-64 15,0-15-144-15,0 6 0 0,0 6-88 16,0-9 8-16,9-7-24 16,2-3 16-16,1-2-56 0,1-7-336 15,-6-7-456-15,5-3-224 31,-8-6-801-31,1-7-1151 16,-5-9-2401-16</inkml:trace>
  <inkml:trace contextRef="#ctx0" brushRef="#br0" timeOffset="63586.65">8120 8918 3936 0,'0'0'8282'0,"0"0"-6433"16,0 0-1321-16,0 0-232 31,120-41 312-31,-25 22-24 0,20 3-128 16,-3 0-312-16,-21 10-136 16,-31 3-8-16,-8 3-1352 15,-8-3-3081-15,-12 3-3561 16</inkml:trace>
  <inkml:trace contextRef="#ctx0" brushRef="#br0" timeOffset="64188.14">9067 9086 4705 0,'0'0'6073'0,"0"0"-5353"0,0 0-400 16,0 0 416-16,101-15 184 15,-78 15-464-15,-3 0-327 16,-3 6-97-16,-6 13-32 0,-11 3 0 0,0 4 40 31,-16 5 416-31,-11 4 608 0,-10 0-176 16,1 3-288-16,1-9-128 15,10-7-280-15,10-3-136 16,3-9-56-16,12-1-152 0,0-6-72 16,4 1 16-16,23-1 208 15,25-3-8 1,4 0-32-16,40-22-1280 0,-12-7-1721 0,-24-3-5201 16</inkml:trace>
  <inkml:trace contextRef="#ctx0" brushRef="#br0" timeOffset="64435.54">9718 9207 6105 0,'0'0'4177'15,"0"0"-3921"1,0 0-40-16,0 0 496 15,0 0 112-15,0 0-176 0,0 0-128 16,67 105-48-16,-67-60-167 16,-16 5 151-16,-16 11 0 0,-11-1-264 15,-2-3-192-15,-19 9-808 32,17-18-1361-32,15-10-3176 0</inkml:trace>
  <inkml:trace contextRef="#ctx0" brushRef="#br0" timeOffset="65075.67">10446 8623 10306 0,'0'0'2184'0,"0"0"-888"0,0 0-135 16,0 0 135-16,0 0-216 15,0-9-784-15,0 9-296 16,0 15-160-16,0 14-8 0,0 12 168 31,-8 10 144-31,5 13-136 0,-1 2 96 16,0 4-104-16,-1-3 0 0,1-4 56 15,0-5-56-15,-3-4 0 16,-1-13 0-16,4-6-40 0,-5-13-8 16,5-9-576 15,1-10 512-31,3-3 112 16,0-26 0-16,0-21-672 0,3-29-64 15,29-30 240-15,8-14 424 16,8 3-272-16,0 9 200 0,-8 19 144 15,-8 19 64-15,-12 19 176 16,-1 16 448 0,-6 10 64-16,2 6-192 0,-7 3-8 15,1 6-136-15,-5 7-312 0,-4 3-104 16,3 3-168-16,1 16-192 16,4 13 360-16,1 12 80 0,-2 13-24 46,-3 17 64-46,-4 17-104 16,0 15 72-16,0-8 32 0,0-22-112 0,0-19-8 16,4-16 64-16,0 7-64 15,4 6-144-15,0 0-448 0,4-13-448 16,12-6-744 0,-8-13-1385-1,0-12-2648-15</inkml:trace>
  <inkml:trace contextRef="#ctx0" brushRef="#br0" timeOffset="65296.27">10283 9020 11666 0,'0'0'2729'0,"0"0"-1793"16,0 0-856-16,0 0 72 0,124-76 576 31,-53 50-176-31,25-2-200 16,-1 9-248-16,-11-1-104 15,0 11-1328-15,-37 6-3273 0,-6 0-4433 0</inkml:trace>
  <inkml:trace contextRef="#ctx0" brushRef="#br0" timeOffset="65739.17">10964 9080 5801 0,'0'0'4217'0,"0"0"-3553"0,0 0-448 15,0 0 64-15,0 0 344 16,92-19-16-16,-72 16-480 15,0 3-120-15,-4 0-8 0,-8 0-72 32,3 6 72-32,-6 1-104 15,-5 2-40-15,0 4 144 0,-13 3 208 16,-2 3 272-16,-5 0 112 16,0 0-168-16,8-3-23 0,4-1-401 15,0 2 0-15,8-2-72 16,0 1 24-1,16 7 48-15,4-1 0 16,0 3-8-16,4 0-72 0,-8 4-161 16,-4-4 121-16,-5 4-40 15,-7-1 8-15,-4 2 136 0,-16 1 16 16,-12-5 104 15,-3-4 240-31,-9-3-79 16,5-4-185-16,2-2-80 0,9-13-945 15,9 0-1527-15,11-6-3097 0</inkml:trace>
  <inkml:trace contextRef="#ctx0" brushRef="#br0" timeOffset="65970.98">11570 9306 12498 0,'0'0'3185'0,"0"0"-2969"0,0 0-216 16,0 0-272-16,0 0 272 0,-28 95 304 31,4-47-112-31,-4 6-64 0,-11-4-128 0,-6-2-584 0,-10 6-1329 16,11-13-2488-1,8-12-2824-15</inkml:trace>
  <inkml:trace contextRef="#ctx0" brushRef="#br0" timeOffset="66178.03">11969 9264 7193 0,'0'0'5873'0,"0"0"-5241"32,0 0-616-32,0 0-16 15,0 0 0-15,0 0-112 0,0 0-2160 16,0 0-545 0,0 0-3896-16</inkml:trace>
  <inkml:trace contextRef="#ctx0" brushRef="#br0" timeOffset="66340.78">12315 9223 10186 0,'0'0'1416'16,"0"0"-1320"-16,0 0 88 0,0 0-88 31,0 0-96-31,0 0-896 16,88-3-3009-16</inkml:trace>
  <inkml:trace contextRef="#ctx0" brushRef="#br0" timeOffset="66510.03">12686 9163 8209 0,'0'0'2041'15,"0"0"-1425"-15,0 0-352 16,0 0 96-16,0 0-304 15,0 0-56-15,0 0-472 0,56 6-2457 16,-73-3-4848-16</inkml:trace>
  <inkml:trace contextRef="#ctx0" brushRef="#br0" timeOffset="69434.03">13470 8595 7225 0,'0'0'1728'16,"0"0"-991"-16,0 0-9 0,0 0 768 0,0 0-16 15,0 0-479-15,5-23-673 32,-5 23-328-32,0 3-48 0,0 13-208 15,-5 13 184-15,-7 22 72 16,-8 18 104-16,-8 27 192 0,9 2-216 15,-5-15-8-15,12-23-72 0,0-16 8 0,0-2 24 32,0 2-32-32,-4 4 0 15,0 0-24-15,4-11 24 0,4-8-64 16,5-13-16-16,-1-9-408 0,-1-5 312 16,5-2 176-16,0-9 152 15,0-13-80 1,0-26-72-1,12-25-136 1,16-29 80-16,0-5-73 0,8-1 73 16,-4 6-304-16,0 7-120 15,0 3-56-15,-8 16 408 0,-5 15 128 16,-6 20 8-16,-2 9 0 0,-3-3 432 31,8-6-136-31,0-3-104 0,-4 5-48 16,4 11 0-16,-8 9 152 15,0 6 9-15,-4 7-129 0,0 2-96 16,0 4-88-16,-4 0-120 16,4 7-160-16,-1 18 55 31,10 10 217-31,-1 16-32 16,0 6 40-16,4 10 88 0,4-3-88 15,-5 2 65-15,2 1-1 0,2-4-56 16,-3-2 136-16,5 2-144 15,-2-6 0-15,1 1 56 32,-8-11-56-32,0-6 0 0,-4-9-8 0,-4-7-409 15,0-2-119-15,-4-11-352 16,0 1-520-16,-4-6-609 0,-8-5-1207 16</inkml:trace>
  <inkml:trace contextRef="#ctx0" brushRef="#br0" timeOffset="69766.03">13283 8861 888 0,'0'0'9666'0,"0"0"-7666"16,0 0-1512-16,0 0-256 31,0 0 777-31,0 0-473 0,0 0-64 16,136-12-160-16,-72 8-64 16,7-2 56-16,0 3-40 0,-6-4-48 0,-6 1 80 15,-15 0-240-15,-12 3-48 16,-12-1 0-1,-12 1-8-15,-8 3-288 16,-8-3-640-16,-12 3-1737 0,-4 0-3512 16</inkml:trace>
  <inkml:trace contextRef="#ctx0" brushRef="#br0" timeOffset="70636.98">13821 8988 176 0,'0'0'3048'0,"0"0"-1511"0,0 0-385 15,0 0 104-15,0 0 304 16,12-32-15-16,-12 32-305 0,0-3-320 31,0 3-336-31,0 0-72 16,0 0-24-16,0 0-367 0,0 0-121 15,0 0 0-15,0 0-72 16,0 0 64-16,0 0-177 0,0 0-55 0,0 0 104 16,4 10-168-1,-4 6 248 1,4 6 56-16,-4 3 0 0,4 0 112 15,0 10 16 1,0-3 72-16,4 3 104 16,0 0-168-16,0 0-31 0,0-3-97 15,7-1-8-15,-2-2 136 32,6-4-120-32,-2-5 96 0,3-1 32 15,-1-6-96-15,-2-4 40 16,-2-3 0-16,-2-6-88 0,-2 0-8 0,-7-9-328 15,0-26-697-15,0 0-1663 0,1 0-3217 16</inkml:trace>
  <inkml:trace contextRef="#ctx0" brushRef="#br0" timeOffset="71470.31">14220 9236 992 0,'0'0'5833'0,"0"0"-4201"15,0 0-479-15,0 0-185 16,0 0 0-16,0 0-8 16,0-48-296-16,11 42-456 0,1-4 16 15,0 1 225 1,4 3-145-16,4-1 72 0,-3 4-224 15,-2 3-32-15,1 0 16 16,-4 0-136-16,0 6-8 16,-4 7-120-16,4 6 128 0,-8 3 40 15,0 4-40-15,-1 5 0 32,-3-2 48-32,0 3-40 15,0-4-8-15,0-2 0 0,-3-7-40 16,-5-7-160-16,8 1-288 15,-4-10-25-15,0-3 233 16,4 0 280-16,0-3 336 0,0-13 257 31,0-9-545-31,0-7 24 16,16-6-72-16,0-3 0 0,3-1 0 0,5 7 0 16,1 4 8-16,-9 8-8 15,-1 8-80-15,-3 5 80 0,-3 7 176 16,-6 3-128-1,5 0-48-15,0 0-224 16,1 9 176-16,2 10 24 16,6 1 24-16,-6 8 120 0,-3 1-32 15,4 5 88-15,-8 1-56 0,0 0-72 16,-4 4 80-16,0-5-128 31,0 5-224-31,-12-1-921 16,-4-6-3007-16,5-13-5266 0</inkml:trace>
  <inkml:trace contextRef="#ctx0" brushRef="#br0" timeOffset="77495.5">16789 8728 5249 0,'0'0'7009'0,"0"0"-5136"15,0 0-809-15,-4-22-288 0,4 22 24 16,0 0-224-16,0 0-280 31,0 15-296-31,0 14-248 0,0 25 248 16,0 22 80-16,0 4 120 0,0-7-192 0,0-10-8 16,0-19 40-16,0 8-40 0,4-5-160 15,-4-6-512-15,4-12-872 31,0-17-713-31,-4-8-2592 0,5-8-2032 16</inkml:trace>
  <inkml:trace contextRef="#ctx0" brushRef="#br0" timeOffset="77668.25">16948 8372 10970 0,'0'0'1784'16,"0"0"-656"-16,0 0-943 0,0 0-185 31,0 0-161-31,0 0-479 0,0 0-808 0,0 45 640 16,49 5-712-1,-6-5-705 1,5-7-2336-16</inkml:trace>
  <inkml:trace contextRef="#ctx0" brushRef="#br0" timeOffset="77938.03">17419 8686 2968 0,'0'0'4065'0,"0"0"-1112"15,0 0-761-15,0 0-600 32,0 0-263-32,0 0-137 0,0 0-584 15,0 0-344-15,-80 35-104 16,69-22-160-16,7 3-264 16,4 6-224-16,11 7 104 0,21 9 336 15,4 6-24-15,7 1-120 16,2 2-112-16,-10-5 224 15,-10-8 0-15,-10-8-88 0,-10-4 120 16,-5-6 48-16,-20-3 192 16,-16-3 696-16,-12-8-80 0,-12-2-336 15,0 0-272-15,4-6-200 16,13-22-680 0,11 2-1632-16,20 1-7090 0</inkml:trace>
  <inkml:trace contextRef="#ctx0" brushRef="#br0" timeOffset="78485.69">18893 8868 7137 0,'0'0'1176'0,"0"0"-816"0,4-96 369 16,-4 58 663-16,-8 3 600 31,-8 3-207-31,-4 7-401 16,-4 9-64-1,-12 13-960-15,-3 3-360 0,-13 16-16 16,-8 19-64-16,5 12 8 16,7 7 64-16,16 3-24 0,15-3-40 15,17-6-40 1,0-10-80-16,24-9 24 16,12-10 32-16,9-13 136 15,6-6 8-15,1-19-8 0,-4-13 240 16,-12-9-112-16,-8 0 24 0,-9 3 176 15,-10 9 328-15,-5 13 553 32,-4 10-441-32,0 6-768 0,0 10-272 15,-4 21-240-15,0 7 440 0,4 13-48 16,4 0 120-16,19 3-8 0,13-10-24 16,12-6-256-16,4-6-57 0,19-25-375 31,-15-7-824-31,-12-3-4041 0</inkml:trace>
  <inkml:trace contextRef="#ctx0" brushRef="#br0" timeOffset="79041.19">19635 8782 13338 0,'0'0'2761'16,"0"0"-601"-16,0 0-1143 0,0 0-641 47,0 0-264-47,0 0-112 0,0 28-320 15,0 48 280-15,0 35 40 0,0 32 160 16,0 3-72-16,15-12-40 15,-3-20-40-15,4-12 8 0,-8-16-16 16,-1-16-504 0,-2-16-73-1,-5-4-1095-15,-8-15-1321 0,-8-13-2608 0</inkml:trace>
  <inkml:trace contextRef="#ctx0" brushRef="#br0" timeOffset="79288.23">19670 8617 9914 0,'0'0'1736'0,"0"0"-640"15,68-86-712-15,-21 61-296 0,18 15 104 32,25 10 176-32,-2 22-192 15,8 29-7-15,-28 29-169 16,-45 9 48-16,-23 9-120 15,-23-22 48-15,-61-6-57 16,-28-10 41-16,-23-6 40 0,-16 0 0 16,11-16-288-1,41-16-1776 1,23-9-1033-16</inkml:trace>
  <inkml:trace contextRef="#ctx0" brushRef="#br0" timeOffset="82432.56">20630 8861 7241 0,'0'0'4393'0,"0"0"-2881"15,0 0-864-15,0 0-271 0,0 0 479 16,0 0 176-16,0-3-296 16,4-10-520-1,-4-3-128-15,4-9-48 16,-4-4-40-16,0 1 0 0,0-7 32 15,-8 0-32-15,-8 3 0 0,1 7-16 32,-2 6 16-32,-2 13 216 0,-9 6-216 31,0 2-96-31,-12 24 96 16,0 12-112-16,4 13 40 15,8 6 0-15,13 0-8 0,11-6-8 16,4-7-16-16,0-12-8 15,15-10 104-15,6-15 16 16,7-7 96-16,7-19 352 16,9-16-168-16,-4-13-8 0,4-6-160 15,-13-3 16-15,-3 3 80 0,-12 10 305 16,-7 15 23-16,-6 10 112 16,-3 13-336-16,0 6-320 31,0 15-416-16,0 20-104-15,-7 16 520 0,-2 6 0 16,5 7 0-16,0-4-80 16,4-9-264-16,0-7 23 0,12-9-583 0,4-13-464 15,24-18-568-15,-5-4-825 32,2-6-2888-32</inkml:trace>
  <inkml:trace contextRef="#ctx0" brushRef="#br0" timeOffset="83565.23">21108 8683 6601 0,'0'0'2600'0,"0"0"-711"0,0 0-289 16,0 0-408-16,0 0-79 47,0 0-665-47,0-3-448 0,-4 22-392 15,-15 13 392-15,-1 12 104 16,-1 4 96-16,6 6-152 0,-2-3-40 16,10-7-8-16,7-6-80 0,0-9 0 15,0-10-168 1,0-6-8 0,4-10 56-16,3-3 200 0,2-6 128 0,-1-20 736 15,-4-6-312-15,-4-12 680 0,-4-7-416 16,-20 0-199-16,-8-3-73 15,-8 7 56-15,5 9-256 32,-1 12-240-32,16 10-104 0,3 10-248 15,17 6-1449 1,0 3-2103-16,28 16-65 16,13 0 784-16,2-6-2800 0</inkml:trace>
  <inkml:trace contextRef="#ctx0" brushRef="#br0" timeOffset="83750">21510 8207 9009 0,'0'0'4489'0,"0"0"-2400"15,0 0-569-15,0 0-680 0,0 0-816 16,0 0-24-16,0 0-224 16,-51 162 224-1,35-48 96-15,16 13-96 0,4-16-120 16,20-15-56-16,-4-17-864 15,-8-22-128-15,0 0-345 0,-8-22-2455 0,-4-6 71 16</inkml:trace>
  <inkml:trace contextRef="#ctx0" brushRef="#br0" timeOffset="84012.79">21284 8655 7921 0,'0'0'1761'15,"0"0"-249"-15,0 0-472 16,112-54-464-16,-41 50-248 16,0 4-128-16,6 0-200 0,-2 13 0 15,-19 3-112-15,0 7-160 16,-21 2-352-16,-10 4-272 16,-14 6 256-16,-11 6 192 0,-8 6 304 15,-8 7 144 1,-3 4 104-16,2-4 120 0,10 3-8 15,7-3-168-15,0-7-48 16,7-9-464-16,17-19-601 16,-7-9-1223-16,-2-10-1713 0</inkml:trace>
  <inkml:trace contextRef="#ctx0" brushRef="#br0" timeOffset="84182.1">21929 8486 11882 0,'0'0'3969'0,"0"0"-3105"0,0 0-440 0,0 0-200 15,0 0-224-15,0 0-32 0,8-3-1928 16,1 6-4690-16,-2 1 537 16</inkml:trace>
  <inkml:trace contextRef="#ctx0" brushRef="#br0" timeOffset="84382.52">22224 8080 13514 0,'0'0'2857'0,"0"0"-1377"0,0 0-1144 15,0 0-336-15,0 0-80 0,0 0-416 16,36 134 496 0,-17-14 248-1,2 20-168-15,-5 3-56 16,-12-20-24-16,-4-24-376 15,0-20-472-15,-4-3-816 16,-9-25-1121-16,-2-19-2192 0</inkml:trace>
  <inkml:trace contextRef="#ctx0" brushRef="#br0" timeOffset="84613.69">22056 8531 9690 0,'0'0'2384'0,"0"0"-1416"31,92-41-536-31,-32 34 305 0,11 7-129 16,6 3-504-16,2 19-96 31,-7 10-8-31,-12 7-144 0,-9 8 32 16,-14 7 8-16,-18 0-120 0,-10 3-64 15,-9 3-137 1,-9-5-15-1,-23 8-328-15,4-12-1864 0,5-16 15 16</inkml:trace>
  <inkml:trace contextRef="#ctx0" brushRef="#br0" timeOffset="84782.59">22790 8451 7865 0,'0'0'5673'16,"0"0"-2896"-16,0 0-1401 15,0 0-392-15,0 0-591 0,0 0-393 0,-12-50-1297 0,12 81-3320 32,0 1 2185-32,0-3-2585 15</inkml:trace>
  <inkml:trace contextRef="#ctx0" brushRef="#br0" timeOffset="85337.49">22985 8575 11002 0,'0'0'3993'0,"0"0"-3113"15,0 0-880 1,0 0-96-16,0 0 96 0,-51 76 304 16,30-34-120-16,5 5-184 15,4 4-48-15,12 0-32 16,0-3-200-16,8-4-600 0,12-12 328 0,8-13-441 31,-4-12 305-31,8-7 688 16,-9-20 40-16,-2-18 200 0,-5-19-88 15,-8-6 360-15,-8-4 145 16,4-3-121-16,-4 16 184 0,3 0 0 16,10 16-216-16,2 10-392 31,10 11-112-31,14 14-176 16,13 3 176-16,0 13-192 15,3 12-344-15,-10 14-192 0,-6 5 200 16,-15 3 304-16,-12 5-16 0,-12-2 48 31,-4-2 79-31,-16-4 57 16,-3-9 56-16,2-6 0 0,1-13 8 15,9-7 185-15,11-9-33 0,0 0 272 16,15-16-328-16,22-19-104 16,26-25-392-16,20-25 376 0,1 2-104 15,-11 13 120 1,-18 19 96-16,-27 25 712 31,0 11 120-31,-4 5-168 0,-4 10-760 16,3 20-248-16,-3 17 248 15,5 20 128-15,3 26-24 0,-5 16 72 16,1 8-64-16,-8-8-64 31,-8-23-48-31,-8-28-2016 16,0-23-6466-16</inkml:trace>
  <inkml:trace contextRef="#ctx0" brushRef="#br0" timeOffset="86255.72">25260 8236 10098 0,'0'0'2680'0,"0"0"-831"15,0 0-121-15,0 0-704 16,0 0-336-16,0-29-224 0,0 29-464 15,0 19-240 1,0 10-48 0,0 18 288-1,0 11 64-15,0 5-64 0,12 4 0 16,12-7 0-16,0 0-144 0,11-12-24 16,10-3-432-16,6-17 272 15,14-12 224-15,2-13 104 0,4-6 8 31,1-23 168-31,-8-12 40 16,-1-25-40-16,-7-26-176 0,-4-35 8 16,-16-12 128-16,-12 5-136 0,-16 8 0 15,-8 14 0-15,-8 5 8 0,-3 15 144 16,-6 22-152 0,6 23-88-16,-2 9 32 15,9-6 112-15,4 2-112 0,0 2 48 16,17-2-152-16,18 4 72 15,29 0-184-15,20-6 184 0,23 0 80 16,-11 9-64-16,-16 10 72 31,-24 10 0-15,-17 12 64-16,8 0 0 0,13 2-64 16,9 21-144-16,-6 9 72 0,-8 15-56 15,-6 26 48-15,-21 26-40 16,-21 27 120-16,-11 14 72 0,-35-6 32 31,-9-14 64-31,0-12-32 16,0-6-40-16,12-17-8 0,16-18-88 15,9-25 8-15,11-8 24 16,0 4-32-16,7 3-96 0,17 4 96 0,16-7 16 16,12-6-8-1,20 0 96 1,27-7-88-16,17-6 112 15,-1-15-128-15,-11-4-600 16,-28-17-1768-16,-29-2-3658 0</inkml:trace>
  <inkml:trace contextRef="#ctx0" brushRef="#br0" timeOffset="86456.28">27885 8369 6361 0,'0'0'9026'0,"0"0"-7586"16,0 0-1072-16,0 0-128 0,0 0 8 31,0 0-248-31,0 0-48 0,0 10-4601 16</inkml:trace>
  <inkml:trace contextRef="#ctx0" brushRef="#br0" timeOffset="92900.16">4095 11058 10018 0,'0'0'2976'15,"0"-9"-1319"-15,0 9-905 0,0 0-352 16,0 0 224-16,0 0-64 0,0 0-464 15,-3 16-96-15,-5 6-136 16,-5 16 136-16,2 22 160 0,-13 23-64 47,3 15 0-47,2 7-56 16,3-9-32-16,4-20 112 0,-1-19-112 15,6-16-8-15,-1-6 0 0,0 3-48 16,-4 0-96-16,4-3-560 0,0-13-568 15,4-6-377 1,1-9-871-16,3-14-209 16,0-15 1481-16,0-7-3857 0</inkml:trace>
  <inkml:trace contextRef="#ctx0" brushRef="#br0" timeOffset="93185.32">3980 10979 5593 0,'0'0'1944'0,"12"-79"-87"15,0 50-257-15,4-6-472 0,7 3-568 16,13 0-72-16,12 10-312 16,20 0-48-16,-1 12-128 15,10 7 0 1,-14 3-72-16,-11 29-232 31,-12 6 168-31,-16 12-16 0,-20 10 152 16,-12 14 56-16,-20-5 48 15,-16 1 64-15,-7 3 136 16,-5-10 208-16,-4 3-183 0,-4-2-225 16,4-4 128-1,4-3-160-15,4-10-72 16,9-5-296-16,23-14-873 0,4-13-1431 0,16-12-2641 0</inkml:trace>
  <inkml:trace contextRef="#ctx0" brushRef="#br0" timeOffset="93517.31">5183 10760 4929 0,'0'0'4416'0,"0"0"-2551"15,0 0-481-15,0 0 97 0,0 0-289 16,0 0-392-16,0 0-344 0,-120 22-208 16,69 32 80-16,-9 28 96 15,-3 24-168 1,7 7 80-16,20-4-216 16,19-14 32-16,17-6-104 0,0-7-48 15,28 1-48-15,12-17-48 16,4-15 16-16,0-22 8 0,12-7-344 0,35-9-752 31,-14-10-1665-31,-2-3-4448 0</inkml:trace>
  <inkml:trace contextRef="#ctx0" brushRef="#br0" timeOffset="93833.76">5598 10947 6465 0,'0'0'2832'0,"0"0"-767"0,0 0-529 16,0 0-79 0,0 0-321-16,0 0-456 15,0 0-680-15,0 0 88 0,-17 60-88 16,6-9 536-16,-2 6-128 15,5 7-168-15,1 3-176 16,-1-4 56-16,4 4-120 31,-5-7 8-31,2-3 0 16,-1-3-8-16,0-9-272 0,0-7-552 16,4-10-816-16,-4-15-753 15,0-6-1712-15,3-7-1328 0</inkml:trace>
  <inkml:trace contextRef="#ctx0" brushRef="#br0" timeOffset="94372.82">5434 10918 5905 0,'0'0'1968'0,"0"0"-880"31,28-88-776-31,0 52-103 16,3 5 79-1,14 5 120-15,-2 7-304 0,6 10-24 16,-2 6-80-16,-7 3-160 16,-4 12-96-16,-13 11 104 15,-6 8 152-15,-14 8 104 16,-3 5-24-16,-15 4 16 16,-13-1 144-16,-13 1 64 15,-6-4 88-15,-1-6 144 0,1-6-224 16,6-7 0-16,9-8-248 15,13-8 16-15,6-6-32 0,10-3 80 32,3 0-128-32,8-16-256 15,15-6-800-15,13 3 504 0,12-3 496 16,5 9 56-16,1 4 0 0,-1 9 16 0,-1 0-16 31,-13 0-64-31,-3 15-48 0,-4 5 96 16,-12 5-48-16,-4 4 64 15,-12 6 8-15,-4 2 104 0,-4 2 224 16,-20 5 24-16,-11 4 24 16,-10-1 24-1,-2-3 0-15,-9-2 128 16,-4-1-40-16,0-5 88 16,4-8 49-1,0-6-201-15,13-9-216 0,3-7-16 16,16-6-88-16,4 0-112 0,20-32-952 15,0-3-3545-15,8 1-4209 16</inkml:trace>
  <inkml:trace contextRef="#ctx0" brushRef="#br0" timeOffset="94805.04">5992 10617 6793 0,'0'0'2080'15,"0"0"-527"-15,0 0-377 0,0 0-40 16,0 0-112-16,16-13-423 0,0 20-601 16,7 8-40-16,9 11 40 15,9 9 200 1,6 3 32-16,1 9-136 16,-1 7 0-16,-2 3 88 15,-6 4 40-15,-3 2 304 0,-12 1-256 16,-12 2-88-16,-12-2 0 15,0 3 160-15,-32 0 32 0,-11 2-96 16,-10-2-216 0,-3-3-64-1,2-10-152-15,-6-4-1128 16,15-15-1777-16,13-19-5761 0</inkml:trace>
  <inkml:trace contextRef="#ctx0" brushRef="#br0" timeOffset="95275.04">6977 11052 9722 0,'0'0'4144'31,"0"0"-3103"-31,0 0-497 16,0 0 424-16,0 0 8 15,0 0-504-15,0 0-376 0,0 0-96 16,15-3 0-16,9 3 0 16,16-7 0-16,8 1 216 15,7 0 16 1,5-4-224-16,-8 4 0 15,0-1 8-15,-13 1-16 16,-7 3-568-16,-11 3-600 16,-14 0-1256-16,-7 3-2425 0,0 3-1241 0</inkml:trace>
  <inkml:trace contextRef="#ctx0" brushRef="#br0" timeOffset="95490.88">7040 11274 9057 0,'0'0'2185'0,"0"0"-1633"15,0 0 264-15,0 0 536 16,0 0-223-16,0 0 95 0,131-6-304 16,-63-4-320-16,8-2-464 15,3-1-32-15,1 0-104 0,-8 0-1400 31,-16 4-3281-31</inkml:trace>
  <inkml:trace contextRef="#ctx0" brushRef="#br0" timeOffset="96755.59">8646 10830 7497 0,'0'0'2553'16,"0"0"-1017"-16,0 0 0 15,0 0 201-15,0 0-169 0,0 0-752 16,0-6-392-16,0 6-224 0,0 0-192 15,0 0-8-15,0 12 0 16,0 7-264-16,0 16 264 31,0 16 248-31,-9 6-40 0,-3 10-56 0,5-1-144 16,-6 4 152 0,2-3-152-16,-5 2 0 15,0-2 0-15,-5 0-8 0,6-7-256 16,-1-9-456-16,4-3-432 31,4-17-600-31,0-12-1329 0,8-9-912 16,0-10-1584-16</inkml:trace>
  <inkml:trace contextRef="#ctx0" brushRef="#br0" timeOffset="97073.39">8594 10874 4488 0,'0'0'1577'15,"16"-70"-249"-15,-8 29 48 16,7 0-95 0,2 6 127-16,7 3-424 15,4 3-720-15,4 7-256 32,7 6 88-32,4 7-32 0,-2 9-64 15,-9 3-112-15,-4 22-224 0,-13 20 216 16,-11 9 120-16,-4 6 152 0,-19 7 248 15,-14 0 112-15,-7-7-56 0,-3-3-63 32,-9-3-17-32,5-10 72 0,-2-2-320 15,6-10-32-15,6-7-96 16,9-9-648-16,17-16-1105 16,7 0-1511-16,4-13-2770 0</inkml:trace>
  <inkml:trace contextRef="#ctx0" brushRef="#br0" timeOffset="97378.55">9506 10604 8065 0,'0'0'1873'0,"0"0"-537"16,0 0-152-16,0 0 401 15,0 0 47-15,0 0-472 0,0 0-808 16,-100-35-280-16,53 70 56 0,-2 16 64 16,-5 19 88-1,-2 19-88-15,11 15-192 16,17 4 208-16,20-22-208 0,8-22-8 16,13-23-56-16,10-10-16 15,13 4-64-15,12 1-224 0,8-8-488 16,32-15-296-16,-13-10-1057 31,-15-3-3016-15</inkml:trace>
  <inkml:trace contextRef="#ctx0" brushRef="#br0" timeOffset="97741.39">9765 10629 7345 0,'0'0'2553'16,"0"0"-537"-16,0 0-456 0,0 0-15 15,0 0-457-15,0 0-488 32,0 0-600-32,0 13-352 0,0 25 352 15,-8 13 8-15,1 12 120 16,-2 1-128 0,-3 6 8-16,5-3 72 15,-6-7-80-15,1-9-232 0,0-3-856 0,-4-10-713 31,5-13-839-31,-2-12-1689 16</inkml:trace>
  <inkml:trace contextRef="#ctx0" brushRef="#br0" timeOffset="98194.36">9694 10611 5945 0,'0'0'1760'0,"0"0"-880"0,0 0-608 15,79-93-72-15,-39 75 345 16,0 8-417-16,7 7-24 16,-6 3-104-16,-10 13-368 31,-11 12 143-31,-12 7 169 0,-8 3 56 16,-12 2 177-16,-16 5 143 15,-8-7 280-15,-3-6 272 16,-1-1-200-16,8-9-16 0,4-3-376 15,8-3-48-15,12-7-136 16,4-3-96-16,4 1-152 16,8-4-296-16,12 2-128 0,16 5 432 15,4-1-184-15,8 4 320 16,-1-1-192-16,-11 4-40 16,-8 3 8-16,-12 3-152 0,-8 6 248 31,-8 4 136-31,-4 0 160 0,-16 6 360 15,-12-1 176-15,-8 1 16 16,-4-3 88-16,-3 0-48 0,-5-7-207 16,8-6 255-16,0-9-272 0,4-4-264 15,5-6-264 17,3-16-944-32,4-9-1857 15,11-4-6449-15</inkml:trace>
  <inkml:trace contextRef="#ctx0" brushRef="#br0" timeOffset="98779.93">10212 11083 6465 0,'0'0'1488'15,"0"0"-1016"-15,0 0 665 0,0 0 1031 0,0 0-640 16,0 0-479-16,0 0-321 0,-80-31-200 16,68 9 144-16,7-10-352 31,-3-6-72-31,8-4-96 16,0-5-48-16,8-7-104 0,9-6 0 15,7-1-72-15,8 1 24 0,3 6 24 16,1 7-72-16,0 15 32 0,-4 9 48 0,-1 14-40 31,1 9 48-31,-4 0-200 16,-4 19 200-16,-3 13-136 15,-2 6 144-15,-7 6 0 0,-4 7 0 32,-8 0 88-32,0 3-80 0,0 0-8 15,0 0 168-15,-11-4-168 16,2 1 56-1,-3-6-48-15,1-4-8 16,2-6-184-16,5-10-752 0,0-3-480 16,4-12-561-16,0-7-960 15,0-3-1672-15</inkml:trace>
  <inkml:trace contextRef="#ctx0" brushRef="#br0" timeOffset="99312.42">10876 10528 8009 0,'0'0'2353'0,"0"0"-705"16,0 0-656-16,0 0-280 0,0 0-359 15,0 0-353-15,0 0 0 16,-11 89 104-1,3-41 0-15,-8 2 168 0,4 4-72 16,-4 3 0-16,4 0-48 16,0-3-152-16,4-2 136 0,0-11-136 15,1-6-48-15,2-13 32 16,1-6-320-16,4-10-168 16,0-6 143-1,0 0 361 1,0-19-8-16,0-16-128 15,12-19-552-15,12-25 456 0,4-19 64 16,3-11 80-16,-3 18 88 16,-7 24 0-16,-10 25 216 0,-2 14 312 15,6 6 32-15,-7-1-255 32,5 7 103-32,-10 14-32 0,5 2-376 0,0 2-40 15,4 18-48-15,4 11 88 0,0 7 152 16,0 10 104-16,-4 3-32 15,0 3 152-15,-4-4-144 0,0 1-80 32,0 0 32-32,0-6-176 15,-4-4 0-15,4-3-8 0,0-6 0 0,-4-7-616 16,0 0-840-16,-1-5-1129 16,-3-14-1976-16</inkml:trace>
  <inkml:trace contextRef="#ctx0" brushRef="#br0" timeOffset="99497.33">10689 10963 8281 0,'0'0'2801'31,"0"0"-1161"-31,0 0-1280 16,0 0 48-16,100-35-160 0,-44 25-56 15,7 1-152-15,5 0-40 0,12-1-72 0,-16 3-1320 16,-12 4-3177-16</inkml:trace>
  <inkml:trace contextRef="#ctx0" brushRef="#br0" timeOffset="99713.46">11339 10903 672 0,'0'0'9554'15,"0"0"-8250"1,0 0-1304 0,0 0 120-16,0 0 1344 15,4 73 57-15,-4-42-473 0,0 11-424 16,0 2-488-16,0 0-24 0,0-2-112 16,0 12-680-16,0-16-1425 0,0-9-2776 0</inkml:trace>
  <inkml:trace contextRef="#ctx0" brushRef="#br0" timeOffset="100014.19">11395 10426 4384 0,'0'0'4249'0,"0"0"-3529"32,0 0-439-17,0 0 543-15,87-19 600 16,-59 38-504-16,4 7-184 0,0 15-191 0,4 7 7 16,-8 9-272-16,0 6 0 15,-13 11-160-15,-15 17-48 16,-8 11 40-1,-31 6-112-15,-9-22-8 16,-12-13-1008-16,13-29-2865 0,15-18-3977 0</inkml:trace>
  <inkml:trace contextRef="#ctx0" brushRef="#br0" timeOffset="100685.14">11920 10912 7297 0,'0'0'4665'16,"0"0"-3905"-16,0 0-760 0,0 0 368 16,0 0 793-16,0 0-473 31,25 0-264-31,3 0-120 0,19 0-8 15,9-3 72 1,8-3-248-16,-5 3-88 16,-7-1-32-16,-4 4-544 0,-12-3-576 15,-16-3-745-15,-8 2-959 16,-12-2-1129-16</inkml:trace>
  <inkml:trace contextRef="#ctx0" brushRef="#br0" timeOffset="100901.32">12124 10700 7697 0,'0'0'1801'0,"0"0"-441"31,0 0 176-31,0 0 24 16,0 0-943-16,0 0-609 15,0 0 896-15,40 101 200 0,-20-44-400 16,3 13-224-16,1-3-232 15,0 3-152-15,-3-4 0 16,-10-12-96 0,6 7-448-16,-6-11-672 0,-3-5-1224 15,0-10-1793-15,0-16-2201 0</inkml:trace>
  <inkml:trace contextRef="#ctx0" brushRef="#br0" timeOffset="101186.43">12658 10731 9057 0,'0'0'2697'15,"0"0"-729"-15,0 0-511 0,0 0-401 32,0 0-408-32,0 0-592 15,0 4-56-15,4 27 0 16,-1 14 48-16,1 21-40 15,1 17 168-15,-1 18-176 0,0-12 8 32,0-19-8-32,-4-25-240 0,0-14-696 15,0 1-920-15,-8-3-881 16,-5-7-1488-16,-2-12-2296 16</inkml:trace>
  <inkml:trace contextRef="#ctx0" brushRef="#br0" timeOffset="101433.79">12523 10674 7881 0,'0'0'1889'0,"35"-76"-649"0,-7 38-664 15,4 3-72 1,4 13 296-16,7 12-376 16,2 10-264-16,2 13-152 0,1 18 64 31,-12 11-72-31,-8 5-160 15,-24 7 152-15,-8 1-120 16,-28 2 88-16,-16-7 40 0,-16 4 16 16,0-9 192-16,-7-1-128 0,7-9-80 0,12-6-432 15,20-7-680 1,12-10-1144-16,20-5-2842 0</inkml:trace>
  <inkml:trace contextRef="#ctx0" brushRef="#br0" timeOffset="101718.96">13451 10480 8121 0,'0'0'4153'0,"0"0"-2745"0,0 0-431 31,0 0 167-31,0 0-160 0,0 0-560 15,0 0-144-15,-120 45-184 16,81 6-96-16,2 6 176 16,1 16-168-16,12 13 72 0,16 15-80 15,8-9 0-15,13-19-56 0,10-22 56 16,9-16-96-16,8-3-328 16,8 3-472-16,28-16-704 15,-16-10-1225-15,-13-9-3536 0</inkml:trace>
  <inkml:trace contextRef="#ctx0" brushRef="#br0" timeOffset="101988.43">13634 10617 10522 0,'0'0'2648'15,"0"0"-1271"1,0 0-593-16,0 0-32 16,0 0-752-16,0 0 184 15,0 0-96-15,0 108 96 0,-9-54 8 16,9 6-56-16,-3 4-48 16,-1-1 8-16,0-3-96 0,0 1-56 15,-4-4-480 1,-8-3-1216-16,4-13-1185 15,0-15-2984 1</inkml:trace>
  <inkml:trace contextRef="#ctx0" brushRef="#br0" timeOffset="102451.89">13646 10655 7241 0,'0'0'2088'0,"0"0"-327"0,16-102-457 0,-4 64-16 15,-1 6-199-15,2 7-465 16,6 6-624 0,5 6-16-16,8 7 16 15,0 6 0-15,4 0-24 16,-8 4-344-16,0 8 32 16,-12 10-112-16,-12 0-25 0,-4 10 81 15,-4 0 208-15,-24 3 184 0,-8-3 8 16,-4-1 240-1,0-2 216-15,1-4-239 16,7-3-97-16,8 1-128 16,7-4-96-16,13 0 48 0,4 0-209 15,13 3 121 1,19 0 128-16,3 1-552 0,9-5 8 31,4 8-72-31,-12-4-72 16,-4 1 288-16,-12-1 80 15,-8 6 160-15,-12-2 168 0,0 2 96 16,-12 1 592-16,-12-4 144 16,-4 0 64-16,-8-5 24 15,0-1-295-15,-4-10-121 16,4-2-264-16,1-4-240 0,-1-3-456 16,12-10-1153-16,8-9-3448 15</inkml:trace>
  <inkml:trace contextRef="#ctx0" brushRef="#br0" timeOffset="103322.89">14220 11065 3624 0,'0'0'1233'0,"0"0"-689"31,0 0 496-31,0 0 784 0,0 0-63 16,0 0-233-16,0 0-280 15,-4 0-224-15,-1 0 81 16,1 0-121-16,0-10-520 0,-3-6-120 16,-1 1-264-16,-1-11 40 31,9-3-40-31,0-5-24 16,0-5-56-16,5-5 0 0,14-4 0 15,5 1-16-15,1-1 16 0,3 7 0 16,0 6-8-16,-5 6 8 15,-3 7 8 1,0 6-8-16,0 3-88 16,-4 4 72-16,-1 6-64 0,2 3 8 15,-2 0 24-15,2 0-24 16,-2 12 72-16,1 7-104 0,-4 3 80 0,1 10-24 47,-2 3 96-47,-7 10-32 15,0 2 96-15,-4 7-24 0,0 0 112 16,0 3-200-16,-4-3 0 16,-8-2 104-16,0-5-104 0,4-6-368 15,-3-9-344-15,-6-7-496 16,10-5-185-16,-5-8-639 16,-1-6-729-16,10-6-2016 15</inkml:trace>
  <inkml:trace contextRef="#ctx0" brushRef="#br0" timeOffset="103908.74">14817 10493 6425 0,'0'0'2256'0,"0"0"-1159"15,0 0-305-15,0 0 856 0,0 0 40 47,0 0-647-47,16-25-633 0,-16 25-408 16,0 0-88-16,0 12-240 15,0 17 0-15,-3 12 328 0,-6 10 64 16,-3 9 24-16,5 7-8 31,-6-3-80-31,5 2 136 0,-3-6-136 16,-2-2 0-16,9-8-8 0,-7-11-360 0,2-11-649 15,1-9-15-15,5-12 0 0,-1-7 1000 16,4-7-144-16,0-22 104 31,0-12-88-31,4-19 160 16,20-22 72-16,7-14-72 0,9-8 8 16,-4 5 88-1,-4 23-88-15,-12 19 280 16,-9 22 528-16,2 16-48 0,-5-1 48 15,-1 8 17 1,-3 2-177-16,1 10-168 16,-5 0-488-16,4 0-200 15,0 16-88-15,4 10 288 0,-1 12 32 16,2 6-24-16,-5 10 40 16,3 7 152-16,-7-1-128 0,4 0 64 15,0 1-56-15,0-1-72 31,5-3 120-31,-2-6-128 0,1-7-104 0,0-9-496 16,1-6-592-16,-6-10-545 16,1-13-463-1,0-3-2345-15</inkml:trace>
  <inkml:trace contextRef="#ctx0" brushRef="#br0" timeOffset="104125.1">14765 10842 7881 0,'0'0'2897'0,"0"0"-1937"16,0 0-432-16,0 0 624 0,120-50 169 16,-76 40-441-16,7-6-352 15,1 7-432 1,4-1-96-16,-4 4-248 0,-1 6-1664 0,-10 0-2617 31,-18 0-2465-31</inkml:trace>
  <inkml:trace contextRef="#ctx0" brushRef="#br0" timeOffset="104441.19">15236 10849 9025 0,'0'0'2737'0,"0"0"-1273"16,0 0-415-16,0 0 167 0,0 0-336 31,0 0-464-31,0 0-288 0,63 0-128 0,-47 16 0 16,0 2-80-16,-8 5-16 0,-8 2 96 15,0 7 0-15,-8-3 128 16,-12 3-80-16,5-7-32 15,-2-6 168-15,6-4-184 0,7-5-8 47,4-7-128-47,0 1-80 0,23-4-40 16,14 0-80-16,34-20-1120 16,-7-2-1273-16,-5-6-2112 0</inkml:trace>
  <inkml:trace contextRef="#ctx0" brushRef="#br0" timeOffset="104726.3">15522 10331 936 0,'0'0'9346'0,"0"0"-6858"16,0 0-1608-16,0 0-656 0,0 0-216 15,0 0 769-15,88 73 175 0,-44-22-448 16,4 9-392 0,-5 4 96-16,-7 3-208 15,-8-4-8-15,-16 0 8 16,-8 1 0-16,-4-7-8 0,-20-3 8 31,-16-3-200-31,-3-7-328 16,-13 4-912-16,8-10-1449 0,8-12-2552 0</inkml:trace>
  <inkml:trace contextRef="#ctx0" brushRef="#br0" timeOffset="105042.81">16052 10947 6105 0,'0'0'1816'32,"0"0"-1168"-32,0 0 104 15,0 0 681-15,0 0-257 0,88 0-408 16,-56-3-336-16,3 3-216 15,-3-3-40-15,-4 3-112 0,0-6-64 16,-4 2-256-16,-8-2-880 16,-8-7-816-1,0 1-897-15,-4-5-2344 0</inkml:trace>
  <inkml:trace contextRef="#ctx0" brushRef="#br0" timeOffset="105258.98">16228 10718 6249 0,'0'0'2352'0,"0"0"-1551"15,0 0-793-15,0 0 968 16,0 0 392-16,-49 83-312 0,42-45-392 16,-1 3-63-16,0 4-193 15,0-1 16-15,4 4-360 16,0-4-16-16,0-2-48 15,4-4-616-15,0-7-1153 0,0-8-1151 16,0-14-3130-16</inkml:trace>
  <inkml:trace contextRef="#ctx0" brushRef="#br0" timeOffset="105428.58">16582 10877 8305 0,'0'0'2673'0,"0"0"-1809"31,0 0-528-31,0 0-160 0,0 0 80 16,0 0-256-16,0 0-1920 16,24 3-489-16,-16 4-1920 0</inkml:trace>
  <inkml:trace contextRef="#ctx0" brushRef="#br0" timeOffset="105575.5">16785 10893 7433 0,'0'0'1768'15,"0"0"-1263"-15,0 0-353 0,0 0 256 32,0 0-408-32,0 0-704 15,92 0-3697-15</inkml:trace>
  <inkml:trace contextRef="#ctx0" brushRef="#br0" timeOffset="105716.07">17109 10877 8849 0,'0'0'2641'16,"0"0"-1713"-16,0 0-584 0,0 0 664 15,0 0-255-15,79-25-753 0,-72 25-1113 0,-7-3-5072 16</inkml:trace>
  <inkml:trace contextRef="#ctx0" brushRef="#br0" timeOffset="106532.68">17773 10398 8225 0,'0'0'1977'15,"0"0"127"1,0 0-640 0,0 0-351-16,0 0 23 0,0 0-80 15,0 0-424-15,0 0-304 0,0-10-328 16,0 48-200-16,4 32 200 16,-4 3 104-16,4-3 24 0,-4-3-40 31,0-20-80-31,0 7-8 15,0 7 0-15,0-7-80 0,-4-4-192 16,0-11-672-16,1-4-504 0,-5-13-809 0,-1-7-1816 16,5-15-560-16</inkml:trace>
  <inkml:trace contextRef="#ctx0" brushRef="#br0" timeOffset="106817.79">17841 10211 5961 0,'0'0'1224'16,"40"-76"-32"-1,-13 34 673-15,6 4-1409 16,3 12 536-16,0 14 96 0,7 12-848 0,5 0-240 16,-4 19-80-16,-9 13 56 15,-10 12-56-15,-22 20-24 0,-14 18 88 31,-45 13 16-31,-8-2 48 16,-20-8 24-16,-4-15-16 0,21-25-40 16,-1-4-16-16,29-19 0 15,11-9-480-15,0 0-368 0,11-11-440 16,10 2-865 0,7-4-2544-16</inkml:trace>
  <inkml:trace contextRef="#ctx0" brushRef="#br0" timeOffset="107102.64">18646 10252 7665 0,'0'0'1993'0,"0"0"-321"0,0 0-200 15,0 0 41-15,0 0-497 16,0 0-288-16,0 0-496 0,-104 6 120 15,65 26-296 17,-2 15-56-32,2 17 200 15,7 3-144-15,13 2 24 0,10 1-80 16,9-9 8-16,9 2-88 16,22-2 80-16,5-7-48 15,11-4-616-15,21-2-1008 0,-16-16-2385 16,-8-13 1408-1</inkml:trace>
  <inkml:trace contextRef="#ctx0" brushRef="#br0" timeOffset="107549.93">18810 10363 8905 0,'0'0'2249'15,"0"0"-161"-15,0 0-847 0,0 0-9 32,0 0-152-32,0 0-600 0,0 0-480 15,0 0-16-15,4 29-184 16,-4 25 200-16,0 3 8 0,0 6 48 15,0 7-56-15,0-13 0 16,3 7 0 0,9-14 0-16,-3-2-216 15,-2-7-752-15,-7-9-953 16,0-10-1215-16,0-9-1873 16</inkml:trace>
  <inkml:trace contextRef="#ctx0" brushRef="#br0" timeOffset="108004.16">18765 10325 1632 0,'0'0'5673'0,"0"0"-4441"0,52-102-23 16,-27 73-865-16,3 7 680 16,3 10-224-16,9 9-448 15,-1 3-296-15,6 0-56 16,-9 12-56-16,-12 11-120 31,-13 2-184-31,-11 7-80 0,-7 2 264 16,-21 5 176-16,-12-4 8 15,-8 0 160-15,4-7 192 16,0 1-272 0,4-10-16-16,12-4-72 0,8-2 0 15,12-6-8-15,8-4-232 0,0 6-168 16,25-2 296-16,10 6 24 15,9 2-80-15,12 4-392 0,-4 0 192 16,-4-3 224-16,-8 4 0 16,-12-2 128-1,-9 1 16-15,-7 0 0 16,-8 4 128-16,-4-1 136 16,-8 3 320-16,-12 1 200 0,-12-1-304 15,-3 0-48-15,-6 1 144 0,-2-7-248 16,-1-3-288-16,8-3-40 15,0-10-1200 1,17-3-1633 0,10 0-6136-16</inkml:trace>
  <inkml:trace contextRef="#ctx0" brushRef="#br0" timeOffset="108483.55">19419 10900 8345 0,'0'0'1593'0,"0"0"-1065"15,0 0 584-15,0 0 504 0,0 0-495 0,0 0-633 16,-4-29-344-1,0 10 40 1,0-3-120-16,4-7 16 0,-8-6-72 16,8-6 0-16,-4-7 8 15,4-18-16-15,8 2-80 16,8-6 80-16,11 0-64 16,5 16-40-16,1 1 96 15,3 8-120-15,-4 16 48 0,-8 14-192 31,3 11 136-31,-7 4 120 16,0 0 16-16,0 19-72 16,0 7 56-16,0 9-48 0,-8 9-8 15,-1 4 80-15,-6 9-8 16,-5 7 16-16,0-4-8 16,-12 4 40-16,0-8-48 0,-8-1 8 15,4-5-16-15,0-9-977 16,4 1-959-16,4-17-1137 0,4-9-2888 15</inkml:trace>
  <inkml:trace contextRef="#ctx0" brushRef="#br0" timeOffset="109041.76">20124 10223 7281 0,'0'0'2273'16,"0"0"-545"-16,0 0-1312 15,0 0-416-15,0 0-72 0,0 0 72 16,-19 108 504-16,2-32-288 16,-2-3-88-16,2 0-80 0,2-12-24 31,-1-14 24-31,-5 1-48 15,6 3-96-15,-2-10-184 16,2-9-528-16,7-10-136 0,0-12 240 16,8-7-121-16,0-3 769 15,0-10-120-15,8-18 192 0,8-8-16 32,8-11 0-32,0-20 88 0,8-21-72 0,4-24 96 15,-1 11 224-15,-3 22 249 16,-12 25 119-16,0 19 224 0,0 0-208 15,-4 3-40-15,4 6 328 16,-8 11-223 0,-4 11-257-16,0 4-528 31,-1 4-48-31,10 18 48 0,-2 13-104 16,-2 6 104-16,2 10 48 0,-6 6 8 15,-5 13 72-15,0-7-128 16,-4 4 0-16,3 0 48 15,1-17-40 1,4 4 0-16,5-9-8 16,-2-10 0-16,2-3-88 0,2-10-160 0,1-6-865 15,-4-10-1167-15,-4-3-1761 0</inkml:trace>
  <inkml:trace contextRef="#ctx0" brushRef="#br0" timeOffset="109257.49">20017 10620 4424 0,'0'0'5794'0,"0"0"-4754"16,80-9-240-16,-33 2 216 0,1 1 257 31,7 0-465-31,1 2-552 15,-4 1-160 1,-3 0-96-16,-14 3-1593 16,-12 0-2895-16,-14 0-4226 0</inkml:trace>
  <inkml:trace contextRef="#ctx0" brushRef="#br0" timeOffset="109807.87">20574 10690 3624 0,'0'0'4417'0,"0"0"-2736"15,0 0-265-15,0 0 416 16,0 0 137-16,0 0-545 16,0 0-1128-1,0 0-296-15,56-25-128 0,-48 40 16 16,0 5 104-16,-3 5-64 16,-5 7 48-16,0-4-48 0,0 1-120 15,0-4-304-15,0-6-168 16,0-6-289-1,-5-1 89-15,5-12-88 0,0 0 48 16,0 0 904-16,0-9-8 16,5-13-248-16,10-4 176 0,1-6 80 15,4 1 280-15,0 3 120 16,-1-1 496-16,-2 10 248 31,-1 6 17-31,-12 10-305 16,4 3-624-16,3 0-232 0,-2 9-128 15,6 11 8-15,-3 5 120 16,1 0 16-16,-2 7-16 0,-2-7 0 31,2 4 0-15,-7-7-856-16,4 3-865 0,-8-5-1367 0,0-11-2834 16</inkml:trace>
  <inkml:trace contextRef="#ctx0" brushRef="#br0" timeOffset="110146.81">20790 10052 6601 0,'0'0'1648'0,"0"0"-455"0,0 0-321 16,108-10 368-16,-65 26-40 0,5 13-104 0,3 19-511 15,17 28-105-15,1 35 24 32,-2 16-240-32,-7-7 56 0,-13-9-168 15,-11-25-144-15,-20-3 128 16,-12-14-136-16,-4-11-8 0,-8-14-280 15,-20-6-104-15,-39 16-1225 16,3-3-1223-16,-8-10-3233 16</inkml:trace>
  <inkml:trace contextRef="#ctx0" brushRef="#br0" timeOffset="122192.35">6187 9823 6385 0,'0'0'1720'0,"0"0"-1136"0,-4 0-312 16,4 0-264-16,0 0 344 0,0 0 713 0,0 0-369 16,0 0-352-16,0 0-256 15,0 0-80 1,0 0 144-16,0 0-144 15,0 0-8-15,0 0 72 0,0 0-64 16,0 0 0-16,0 0-8 16,0 0 8-16,4 0 56 0,8 0-48 15,4 0-16-15,12 0 128 16,0 0-64 0,8-3-16-16,-4 3-48 15,0 0 0-15,3 0 72 0,5 0-72 0,-5 0 0 16,10 0 0-16,-2 3 8 47,2 0 0-47,-2 0-8 0,-3-3 0 15,-4 4 8-15,0-1 0 16,0 0-8-16,-4 0 8 0,-4 1-8 16,3-1 48-16,-3 0-48 15,4 0 0-15,4 0 8 16,3 0-8-16,6 0 0 15,-2 1 0-15,9-1 0 0,-4 0 40 16,-4 0-40-16,-1 1-40 0,2-2 24 16,-9 5 16-16,3-4 0 15,-3 3 0-15,4-2 0 16,8-1 40-16,8 0-40 0,15 0-16 31,21 0 8-15,20-3 8-16,3 0 8 15,-4 0-8-15,-10 0 0 0,-26 0 40 16,-15 0-32-16,-13 0 32 0,-10 0-32 31,6 0-8-31,1 3 72 16,11-3-64-16,1 0-8 0,0 0 224 16,8 0-224-16,16 0 8 0,20 0 72 15,11 0 24-15,-7 0 48 16,-25 0-136-16,-19 0 40 0,-20 4 152 15,0-4-200-15,12 6 48 16,-1-3 0 0,-3 0-56-1,0-3 152-15,0 0-152 0,4 3 0 16,3-3 152-16,9 0-152 16,8 0 0-16,-1 0 0 31,1 0 56-31,4 0 32 0,-9 0-88 15,1 0-8-15,-4 0 8 16,-4 0 0-16,-1 0 8 0,5 0-8 0,0 0 0 16,-1 0 32-16,10 0-32 0,-6 0 0 31,5 0 8-31,0-3 0 16,-4 0-8-16,-5 3 0 0,-3 0 8 15,-4 0 16-15,-13 0-16 16,2 0-8-16,-9 0 0 0,3 0 0 15,1 0 48-15,4 0-48 0,3 0 0 16,5 0-8-16,8-3 8 16,0 0 0-1,0-4 0-15,0 1 0 16,0 3 16-16,-1 0-16 16,1 0 0-16,-9-1-16 15,5 1 16-15,-4 3 0 16,-8-3 0-16,4 3 8 0,-1 0 0 31,-2-3-8-31,6 0 0 16,-3-1-8-16,4 2 8 15,-8-2-16-15,-1-2 16 0,-2 3 0 16,-6-1-24-16,1 1 24 16,0 0-8-16,-1 3 8 15,2-3 8-15,-1 3-8 0,-1-3 0 16,-3 0 0-16,0 0 48 15,0-1-48-15,0 1-8 16,-4 0 8-16,-4 0 0 0,-1-1-8 47,1 4 8-47,4-3 0 0,-4 0-8 0,4 0 16 16,0 0-16-16,4 3 8 15,0-3 0-15,0 3 8 16,3-3-8-16,-3 3 0 0,0 0-8 15,0 0 16-15,-4 0-16 16,4 0 8-16,-4 0 0 16,8-4 24-16,-5 4-24 15,5 0 0-15,-4-3-8 16,5 3 16-16,-6-3-8 0,1 3 0 16,0 0 0-16,-4-3 81 31,-5 3-81-31,-3-4 0 0,1 4 72 0,2-2-64 0,-3 2 88 15,8-4-96-15,0 4 8 16,4 0 80-16,4 0-88 16,-1 0 0-16,-3 0 0 0,-4 0 0 31,0 0 0-31,0 0 0 0,0 0 0 31,-4 0 120-31,-1-3-120 0,2 3 56 16,-5 0-48-16,4-3 0 15,-1 3 96-15,1-3-104 0,4 3 0 16,0-4 0-16,0 1 0 16,0 0 0-16,-4 0 8 15,3 0-8 1,1 0 32-16,-4 0-32 0,-3-1 0 16,-10 4 48-16,2 0-40 0,-6-3 56 15,1 3 24-15,-4-3-88 16,4 3 224-16,-3-3-224 0,2-1 0 31,5 4-24-31,4-3 32 16,0 3-16-16,0-3 8 15,0 0-128-15,-4 3 120 16,-12-3-808-16,0 0-1249 0,0 0-3768 16</inkml:trace>
  <inkml:trace contextRef="#ctx0" brushRef="#br0" timeOffset="138821.57">10637 12912 336 0,'0'0'5785'16,"-4"0"-3433"-16,4 0-1512 15,0 0-583-15,0 0-257 16,0 0 8-16,0 0 192 0,0 0-104 31,0 0-16-31,0 0 24 0,0 0 80 16,0 0 256-16,0 0-112 0,0 0-136 0,0 0-48 16,0 0-88-16,4 0 16 15,9 0-16-15,11 0 144 16,3 0 272-1,6 0-72-15,6 0-144 32,1 0-128-32,4 0-48 0,3-3-8 0,-2 3-16 15,-2 0-56-15,1-3 136 16,-4 3-16-16,-4 0-40 16,0 0-8-16,-1 0 24 15,5-3 32 1,12 0 72-16,16 0 57 15,19-4-17-15,25-3-144 0,4 5 48 0,-13-2-88 16,-7 4 16-16,-21 3 16 16,-15 0 24-16,-12 0-104 0,-1 0 144 31,2 0-144-31,10 0 8 16,5 0-16-16,4 0 8 0,8 0 72 15,19-7-80-15,21-2 0 0,3 3 0 0,-3-7 0 16,-12 6 48-16,-17 1-48 15,-11 3 8 1,-16 0 72-16,-17 3-80 31,-2 0-8-31,2 0 8 0,9 0-8 0,3 0 8 0,5 0 0 16,12 0 0 0,20 0 32-16,23-7-32 15,5 1 0-15,-9-3 0 16,-23 2 0-1,-24 1 8-15,-21 3-8 16,-2-4 16-16,2 4 32 16,9-3-40-16,3 0 120 0,5-1-16 15,16 4 24-15,20-4-64 0,28 1-72 0,11 3 0 32,-7 0 0-32,-13 3 0 15,-27 0 8-15,-29 0-8 16,-10 0 0-16,-10 0 0 0,5 3 0 15,12-3 0-15,7 3 8 16,13-3-8-16,24 0 0 16,23 0 8-1,16 0 0-15,-3 0-8 16,-8-3-88-16,-25 3 8 16,-8 0 72-16,-18 0 0 0,-17 0 0 15,-13 0 0-15,-3 3 8 16,8 1 0-16,7-2 0 0,25 2-64 15,12-1 64 1,16-3-72-16,11 0-128 16,-7 0-128-16,-13 0-48 15,-28 0 24-15,-10-3 16 0,-18 3 207 16,-2-4 57 0,2 4 72-16,5-2 0 15,-1 2 0 1,-3-4 0-16,-8 4 24 15,-4-3-24-15,-8 3 0 16,0 0 0-16,3 0 0 0,1-3 0 16,0 3 0-16,5 0 8 31,-5 0-8-31,-9 0 0 0,-7 0 0 16,-4 0 0-16,-4 0 0 0,-8 3 81 0,4-3-25 15,-4 0 40-15,0 0 48 16,0 3-144-16,0 1-8 0,8 5-112 31,-4 4 120-31,4 9 40 0,0 3-40 16,0 4 0-16,0 3 56 15,-4 6 24-15,-1 0 96 0,-3 6-24 16,0 1-80-16,0 6 88 0,0-1-96 16,0 4 64-1,0 4 0-15,-3-1 0 16,-1 3-32-16,-4-3-32 0,4 6-56 15,-5 1 152-15,6 0-152 32,-1 2 0-32,0 4 8 0,-4-3 48 15,4 0-48-15,0-4-16 32,-4-3 8-32,0-3 40 0,0 0-40 15,1 1 0-15,-2-4-8 16,1 3 16-16,4-3 24 0,0-3-40 15,1 3 0-15,3-7 72 0,-5 4-72 0,5 0-8 32,0-4 8-32,-4 4 0 0,0 3 72 15,0 3-72-15,-3 4 0 16,-6-4 88-16,5 3-88 16,-3-6 16-16,3 0 48 0,-5 0-64 15,6 0 80 1,-1-3-80-1,3 3 0 1,-3-3 16-16,1-1 0 0,-1-2-16 0,-1 3 80 16,5-7-72-16,-3 4 96 15,-1-4-104-15,0 1 8 16,0-4 48-16,4 3 40 0,0-2-40 31,0-4 16-31,0 6-64 0,4 1 216 16,0-1-112-16,-4 4 0 15,4 0-24-15,-5-1-80 0,2-5 56 16,3-1-48-16,-8-6-16 0,8-3 120 16,-4-1-112-16,0 4-8 15,-4 0 16-15,4 0 32 16,0 3 56-16,0 6-104 16,-4-2 0-16,4 2 128 15,0-2-120-15,1-5 40 0,3 2 8 16,-5-8-8-16,1 5 96 31,0-5-80-15,0 4 8-16,0 3 112 0,1 4-184 15,-5 2 96-15,-1 1-48 0,5 5-48 16,0-2 105-16,-3 2-105 16,3 2-8-16,0-2 8 0,-5-2 0 31,5-1 8-31,-7 1-8 15,-6-4-80-15,2 1 80 0,-1-1-57 16,-4-5 49-16,0 2-56 16,0-6 56-16,0 0 8 0,4 0-8 0,4-3-72 15,4-4 72 1,-4 0 8 0,8-2-120-16,-3-1 48 15,3-3 16-15,-5 1-104 16,5-7-216-16,0-1 8 15,1-5 120-15,-1-7-40 0,4 3 120 16,-4-6-24-16,-1 0 8 31,5 0 80-31,-4 0-48 16,-4 0 32-16,-3 4 120 0,-6-4-8 16,-7 0 8-16,-11 0-40 0,-1 0 40 0,-8 0 256 15,0 0 56-15,1-4-16 0,3 4 72 31,-4-2-144-31,0 2-128 16,0 0-24-16,-3 0-72 16,-9 0 168-16,0 0-32 0,-4 2 24 31,-4 2 16-31,1-1-32 0,-5 0 8 16,4-3-24-16,1 3-24 0,3-3 137 15,0 3-137 1,0-3-32-1,4 4-64-15,4 2 40 0,1-3 0 16,-1 3-40-16,0 1-8 16,-4-1 112-16,-8 3-112 0,0-2 48 0,1-1-40 15,-9 1 48-15,9-1 0 32,-1 3-56-32,4-2-16 0,0 3 8 15,4-4 8-15,0 3 0 16,-3 1 0-16,-1-4 0 0,-4 4 144 15,4-1-40-15,-3 1-56 16,-1-1 64-16,0 1-112 16,1-4 48-16,-1 4-40 15,0-4 0-15,4 4 96 0,-3-1-104 16,-1-3 0-16,4 4 104 0,-4-3-88 16,1 2 64-16,-1-3-8 15,-3 1-64 1,-2-1 192-1,2-3-184 1,-1 3-8-16,-3-2 0 0,2 2 0 16,2-6 40-16,3 3-48 15,4-3 8-15,0 3 16 0,0 3-24 16,5-2 0 0,-4 2 16-16,-1 1-8 15,-4-1 40-15,-1 3-48 0,2-6 0 16,4 4 16-16,-1-4-16 15,0-3-88-15,4 3-56 0,0-3 32 16,0 0 48-16,4 0-8 31,1 0 72-31,3 0-48 16,-3 0 56-16,-5-3-8 16,0 0 8-16,0-4-8 0,-4 7 64 15,4-3-64-15,-4-3-80 16,9 3 72-16,-1 0-200 0,-4 0-56 31,5-1 80-31,-5-2 64 16,0 6 112-16,-4-7 8 0,4 7-48 0,-4-2 48 15,-3-2 0-15,-1 4 0 16,8 0 0-16,1 0 8 0,3 0 8 16,4 0-16-1,4 0-64 1,0-3 64-16,4 0 0 0,-3 3-8 15,-1-3-80-15,-4 0-120 0,0-1 120 16,-3 1-73-16,-1 0 65 0,-4 0 96 16,4 0 0-16,4 0 0 31,4-1-8-31,1 1 8 16,3 3 0-16,0 0 0 0,0 0-8 15,4 0-80-15,-3 0 88 16,-2 0 32-16,2 3-32 15,-1 4 0-15,-4-4-8 0,4-3 8 32,-3 3-64-32,6-3 56 15,1 0 8-15,4 0-24 0,1 0 24 16,3 0 0-16,5 0 40 16,-2 0-32-16,5-9 0 0,0 2-8 0,4-3 8 15,0 1 88 1,1 0-96-1,2 2 8-15,5-3 56 16,1 4-56-16,-1-3 89 0,-1-1 31 0,5 4-8 16,-3-10 88-16,3 0-96 15,0-6-56 1,-4-10-40-16,3 1 88 31,2-4-96-31,3-6 32 16,-4-1-24-16,0 1 56 0,0 3-72 15,0 0 0-15,0 2 0 16,-4 1 0-16,0 1 0 0,4-4 0 16,4-1 0-16,-4-2 0 15,4-3 0-15,0-1 0 16,0 1 8-16,0 3-8 0,4-4 0 16,0 1 0-16,4 2-8 15,-8-2 8-15,8-3 8 16,-4-1 0-16,-4 0-8 0,4 1 0 15,-4-1 40 1,4 4-40 0,-4 2 0-16,4 1 0 0,-4 0 0 15,0 3 8-15,0-4-8 16,0 1 8-16,0 3-8 16,0 0 0-16,0-1 0 0,0 2-40 31,0-2 32-31,0 1 8 15,4 0-16-15,4-3-40 0,-4-3 56 16,4 2 0-16,-4-5 8 16,3-1-8-16,-3-6 8 15,1 6 0-15,-5 1 64 0,0 5-64 0,0 5 88 16,0-2 40 0,0 4-48-16,0 0-80 15,0-2 8-15,0 1 48 0,0-2-64 16,-5 3 0-16,1 1 8 15,-3-1-8-15,3 0 8 0,0 0-8 32,0 0 8-32,4-3-8 15,0-1 0 1,0-2-16-16,0 3 8 0,0-3 0 16,0 6-40-16,0 0 32 0,0 0-16 15,4 3 24-15,-4 4 8 16,0-1-16-16,0-3 8 0,0 1-8 31,0-4 16-31,0 0-8 16,0-7-64-16,0 1 56 0,0-3-40 15,0 0 48-15,0-4-88 16,-4 7 96-16,4 0 8 0,-4 2-8 16,-1 7 0-1,2 1 40-15,3 2-40 16,0 1 0-16,0-1 0 0,0 0 0 15,0-2 0 1,0-4-136-16,8 3-8 16,-4-3 136-16,0 3 8 0,-4 7 0 31,4-4 0-31,-4 1 0 16,0-1 0-16,4-2 0 0,-1-1-96 15,1 0 88-15,0 3 0 16,1 4 8-16,-1 0-8 0,0-1-40 15,-4-2 40-15,0-4 8 32,0-6-8-32,0-1-40 15,0 2-16-15,0 2 64 0,0 3 0 16,0 6 0-16,0 1-8 16,0 6 16-16,0 0-8 0,0-3 8 0,0 3-8 0,0-1 8 31,0 2-8-31,0-5-8 0,0 1 0 15,-4 3 8-15,0-3 0 0,-1 0-96 16,1 0 80-16,0-4 16 16,1-2-8-16,3-4-40 15,0 0 40-15,0 0 8 32,0-3-88-32,0 7-48 15,0-4-33-15,0 6 161 0,0 4-64 16,0 3 72-16,0 3 0 15,0 1-88-15,0-1 88 16,0 3-8-16,3-3 0 0,-3 4 8 16,4-5-48-16,0 5 0 15,1-1 40-15,-1 3-48 16,0 4 56-16,-4 0 0 0,4-1 0 16,-4 1-8-16,7-3 8 15,-3-1 0-15,0-3-56 16,5 4 8 15,-5-4-24-31,3 3-128 0,-3 4 96 16,0 0 104-16,-4 3 0 0,0 3-8 15,0 0-104-15,0 0 48 16,0 0-8-16,5 0-40 16,-5 0 24-16,0 0 80 15,0 0 8 1,8 0-8-16,3 0-128 0,6 0 120 0,2 0 8 15,5 0-48 1,0 0-24-16,-4 0 80 0,-4 3-8 0,4 3 0 16,-1-2 0-16,2-4 8 15,-1 2-8 1,-1 2 8-16,-2-1 0 0,2-3 0 31,1 3 0-31,-7-3 8 0,2 0-8 16,2 0 0-16,-2 0 48 15,-3 0-48-15,4 0 0 16,-1 0 0 0,2 0 0-16,3-3 16 15,-1 0-16-15,2-1 0 16,7 2-8-16,3 2-56 0,9-4-744 0,20 1-1192 16,-8 3-2121-16,-13-3-3689 15</inkml:trace>
  <inkml:trace contextRef="#ctx0" brushRef="#br0" timeOffset="141343.47">16913 12154 7041 0,'0'0'1968'0,"0"0"177"16,0-7-857-1,0 7-192-15,0 0 177 16,0 0-273-16,0 0-392 15,4 0-384-15,-4 0-176 16,0 0-48 0,0 0 0-16,0 7-224 15,0 5-104-15,0 13 328 0,3 7 16 16,2 3 16-16,-1 0 0 0,8 0-32 31,4 0 0-31,3-3 8 0,9-6-8 16,0-8-8-16,8-2-8 15,5-9 0-15,-2-7-24 0,-3 0 40 16,0-10 0-16,-5-12 56 16,-3-7-40-16,-3-3 72 31,-5-9-16-31,-1-3-72 16,-3-1 16-16,-8-3 56 0,0 1-72 15,-4 6 80-15,-4-1-80 0,0 4 0 16,0 4 32-16,0 5-32 15,-4-3-48-15,0 4 40 16,-4 2 16 0,4 1-16-16,1-1 8 0,3 4-128 15,0 0 112-15,0 0 16 16,3 0-8-16,9 6-64 0,4-3 64 16,4 3-40-16,4 3-56 15,8 7-56 16,3-1 152-31,5 7-56 0,8 0 8 16,0 0 48-16,0 7 0 16,0 2 0-16,-1 4-8 0,-2 0 0 15,-6-1 8-15,-11 1 8 16,0-1-8-16,-4 1-8 16,-1 4 8-16,-2 1-104 0,-6 8 24 15,2-1 64-15,-6 7 8 16,-2 6 16-16,-1 3 0 15,-5 1 0-15,1 2 0 0,-4 1 24 16,4-4-24-16,0-6 0 16,5 0-8-16,6-3-16 0,5-7 24 31,16-3 48-31,20-3-32 0,28-3 96 16,-5-10-112-16,-3-3-176 0,20-6-312 15,-29-13-1393-15,-3-9-3168 16</inkml:trace>
  <inkml:trace contextRef="#ctx0" brushRef="#br1" timeOffset="147760.46">13825 12868 2816 0,'0'0'1232'0,"0"0"-656"0,0 0-319 31,0 0-105-31,0 0 120 16,0 0 16-16,0 0-144 15,0 0-88-15,0-6-8 0,4 6 216 16,-4 0 368-16,0 0 112 0,0 0-16 15,0 0-200 1,0 0-168 0,0 0-71-16,0 0-113 15,0 0-48-15,0 0 56 16,0 0-88-16,0 0-8 0,0 0-24 16,0 0-56-16,0 0 144 15,0 0-40-15,0 0 56 0,0 0 144 31,0 0 56-31,0 0 112 16,0 0-88-16,0 0-112 16,0 0-72-16,0 0-136 0,0 0-72 15,0 0-16-15,0 0 8 16,0 0-40-16,0 0-40 0,0 0-80 31,0 9 168-31,0 4 0 0,0 6 16 0,4 0 40 16,-4 6-8-16,0-3-40 15,0 7 96-15,0-4-48 0,0 1 64 16,0 3-120-16,0-4 56 16,0 4-56-1,0-4 16-15,0 4 40 16,0-4-56 0,0 0 8-16,0 4 56 15,0-1-64-15,0-2 0 0,0 2-8 16,-4 1 8-16,4-4 0 15,-4 4 0-15,-4 3 0 16,5-4 64 0,-6 1-56-16,1-1 72 0,0 1-72 15,5 0 0-15,-6 2 32 0,5 1-40 16,-4-3 0-16,1 6 0 16,-2-1 8-16,1 1-8 0,-3 4 8 31,3-2-8-31,-5 2 8 15,2-8 8-15,3 4 160 16,-4-3-32-16,4 0 8 0,-9-1-40 0,10 1-96 0,-9 0-16 16,4 0 128-16,-4 3-80 15,0 0 57 1,0-1-57-16,-4 8 24 16,4-4 56-16,-4 0-128 15,4 0 24-15,1-3 64 0,-2 0-80 16,2 0-8-1,-2 0 0-15,-7 0 0 16,5 3 64-16,-1 3-64 16,-8 1 0-1,8 2 0-15,-8-3 0 16,4 4 16-16,0-4-16 0,0 0 16 16,1 1 24-16,-1-5-40 0,4 2 0 15,-5-8 0-15,2 4 8 16,-5-3-8-16,4 0 8 0,0-1-8 31,-4-2 64-31,0 0-64 16,0 0 0-16,5-1 8 0,-5-2-8 15,-4 2 8-15,4 1-8 0,-8 3 8 16,1-4 56 0,-2 3-56-16,-3 1 0 15,1-3-8 1,-2-4 16-16,6 0 32 15,3-5-48-15,0 2 0 16,0-6 0-16,4 3 0 0,-4-3 8 16,1 0-8-16,-1 3 0 15,-8 0 0-15,4 0 0 0,-8 3 0 16,1 0-8 0,-2 0-8-16,-6 1 16 15,3-4-24-15,1 6-80 0,2-6-24 16,-2 0-16-16,6-3 80 0,-6 0 64 15,8 0 0-15,-6 0 0 16,2 0 0 15,2-1 8-31,2 5-16 16,3-8 8-16,0 8-96 0,-4-5-32 16,4-2-49-16,0 3 97 15,1-3 72-15,-1-4 0 16,4 4 0-1,-4-4 8-15,5 1 0 0,-6-1 0 0,5 1 0 16,-8-4 56-16,1 4-8 0,-9 3-48 16,0-4 8-16,0-3 0 15,1 1 0-15,6-1 0 32,10-3 73-32,-1 0 47 0,4 0-80 15,0 1-48-15,5-4 48 0,-2 0-48 16,5 3 8-16,1-3 8 0,-5 3-8 0,0-3 48 15,-4 3-56-15,-4-3 8 32,0 0-8-32,0 0-16 15,0 4 16-15,4-4 160 0,8 0 96 32,1 0-152-32,-2 0-104 0,10 0 0 15,-6 0 0-15,2 0 0 16,-5 0 0-16,0 0-8 15,0-4-56 1,-4 4-24-16,4 0 88 0,1-3 176 16,6 0-64-16,5 3-64 15,4-3 0-15,-3 3-24 0,7 0-24 0,-4 0 56 16,4 0-56-16,-5 0 0 31,1 0-48-31,-4 0-16 0,-3 0 56 16,2 0 0-16,1 0 8 15,1 0 48-15,3 0-40 0,0 0 88 16,-1 0-96 0,1 0 8-16,4 0 64 0,-4 0 0 31,4-4-64-31,0 4 104 16,0 0-96-16,0 0 40 0,0 0-56 15,0 0-56-15,0 0-24 16,0 0-336-16,0 0-544 0,0 0-985 15,-7 0-479-15,-10 0 535 16,6 0-847 0</inkml:trace>
  <inkml:trace contextRef="#ctx0" brushRef="#br1" timeOffset="150781.04">11168 13446 3000 0,'0'0'5737'31,"0"0"-4504"-31,0 0 167 16,0-13-384-16,0 13-264 0,0 0-600 15,-5 16-152-15,1 12-80 16,-7 11 80-16,-1 11 8 0,3 11 0 16,2-1 56-16,-1 4-64 15,4-4 8-15,-8-6-8 16,8-7 80-16,-4-12-24 15,0-9 0-15,0-10-48 0,4-7 0 16,0-6 48-16,4-3 40 16,0-6 112-16,0-19 89 0,0-26-297 47,0-28-88-47,8-23 80 0,8-9 0 15,-1 18 8-15,-2 24 0 0,-9 31 0 16,3 3 0-16,1 0 72 15,-3 3 8-15,3 7 96 0,-1 6 56 16,1 13 152 0,1 2-384-16,6 4-104 15,2 0 8-15,6 13 40 0,5 6 8 16,0 6-16-16,-4 11-56 16,-4 1 120-16,-4 8-8 0,4-1 0 15,-5-2 8-15,-2-1-16 31,-2 0 16-31,2-3 16 0,-1-6-16 0,-1 0 0 16,-2-10-617-16,-5 0-487 0,0-6-600 16,-4-6-353-16,0-1-799 15,-8-9-1721-15</inkml:trace>
  <inkml:trace contextRef="#ctx0" brushRef="#br1" timeOffset="151028.2">11084 13697 5513 0,'0'0'2944'0,"0"0"-1335"16,0 0-473-16,0 0-8 0,0 0-160 0,64-29-512 15,-25 16-151-15,13 1 103 16,4-1-112-16,4-3-216 0,-4 7-80 31,-9-1-80-31,2 1-1289 16,-10 2-1703-16,-15 1-2746 0</inkml:trace>
  <inkml:trace contextRef="#ctx0" brushRef="#br1" timeOffset="151235.21">11745 13446 8145 0,'0'0'4817'0,"0"0"-3248"16,0 0-657-16,0 0-48 0,0 0-320 15,0 0-512-15,0 0-32 16,0 0 0 0,0 0 48-16,0 98 56 15,0-53-96-15,0 2-8 0,0 4-88 16,5 19-1040-16,-1-13-1729 15,-1-9-4232-15</inkml:trace>
  <inkml:trace contextRef="#ctx0" brushRef="#br2" timeOffset="160069.71">13172 15100 720 0,'0'0'1016'16,"0"0"-248"-16,0 0 16 15,0 0 72-15,0 0 25 16,0 0-217-16,0-10-120 0,0 10 72 0,0 0 32 31,0 0-48-31,0 0-80 16,0 0-8-16,0 0-111 0,0 0-129 15,0 0-32-15,0 0 72 16,0 0-136-16,0 0-128 0,0 0-48 16,0 0 16-16,0 0-16 31,0 0-8-31,0 0 0 0,0 0-64 0,0 0 16 15,0 0 48 1,0 0-96-16,0 0 88 16,0 0-96-16,0 0 32 0,0 0 72 15,4 0 8-15,4 7 216 32,8-1 16-32,-5 4 64 15,6-4 32-15,2 7-176 0,1-4-96 16,0 4-32-16,0-1 48 0,4 1 96 15,-5 0-24-15,-2 0-32 16,3 0 8-16,-4-4-112 31,0 4 168-31,3-4-56 16,5 7 8-16,0-3-24 0,4 3 176 0,8 3 176 16,-4-3-136-1,8 3-144-15,-5 0-8 0,2 0-7 31,-1 0 7-31,-1-4-56 16,-7 5-96-16,4-1-8 16,-4 0 72-16,0 0-72 0,-5-3 40 0,1 3-32 15,4 0 48-15,0 0 152 16,0 0-168-16,0 3-40 16,8 0 72-16,-4 1 0 15,7-1 16-15,-2 3-56 16,3-2-32-16,-1 2 64 0,6-3-64 15,-2 3 0-15,0 4-8 16,10 0 64-16,-5-1-56 0,3 7 0 31,1-6 80-15,0 3 8-16,3-1-40 0,5 1-8 16,5-3 48-16,-2-1 0 15,1 1-24-15,-4-7 8 0,-5 0-80 16,-7-3 48-16,-8 0-48 15,-5-6 0 1,-3 3 8-16,-4 0-8 16,0-3 48-16,-4-4-48 15,4 4 8-15,4-4 32 0,4-3-8 16,-1 4 64-16,6 0 8 0,6-4 24 16,1 3 0-16,0 1-80 0,0 0-32 15,-5-4 40 1,2 3-48-16,-6 1 8 15,5-3-8-15,0 2 112 0,0-3 56 16,4 4-160-16,3-4 80 16,-3 0-16-16,4 4-80 0,3-4 48 15,-3 0-32-15,0 1 56 32,1-1-8-17,-10 1-64-15,-3-1 8 0,-5-3-8 16,2 0 0-16,-1 0 0 0,-5 1 8 15,-3-4-8-15,0 3 56 16,-4-3-56 0,0 0 0-16,0 0 0 15,0 0 0-15,4 0 8 16,4 0-8-16,0 0 0 0,3 0 0 16,1 0 8-16,0 0 8 0,3 0-16 15,6 0 8-15,-6-3-8 16,6 3 8-1,-10-4 0-15,1 4 56 16,0-3-64-16,-4 0 0 16,3 3 0-16,-7-3-40 15,4-1 40-15,-8 2 48 16,4-5-48-16,-4 4 8 0,4 0 56 31,-8-4-16-31,8 1-48 16,-4 0 0-16,0-1-104 15,-5 4 104-15,9-3-48 0,0 0 0 16,0-1 48-16,4 1 112 0,-4 3-112 0,0-4 0 16,0 1 40-1,0 3-40-15,-4-3 8 16,-5 2-8-16,5-2 16 16,-3 3 40-16,-2-3-56 15,1-1 0-15,-1 1 0 0,2-1 8 16,-5 1 0-16,3 0 40 0,-2 3-48 0,-6-4 0 15,-3 4 0 1,1 3 0 0,-5-3 0-16,-4 3-16 15,0 0 8-15,0 0 0 0,0 0 8 16,0 0-144-16,-8 0-368 16,-12 0-856-16,3 0-1569 15,2 0-3760-15</inkml:trace>
  <inkml:trace contextRef="#ctx0" brushRef="#br2" timeOffset="161620.29">16024 13789 4793 0,'0'0'2592'0,"0"0"-479"0,0 0-409 16,0 0-608-16,9-73 520 15,-5 63-159-15,-4 1-185 0,0 6-328 16,0-1-184-16,0 1-143 0,0 3-265 16,0 0-232-1,0 0-120-15,0 0-32 0,0 7-216 16,0 8-48-16,0 27 111 15,-4 5 185-15,-5 13 8 0,-2 7 0 16,-1-13 57-16,-1 3-65 16,-2 1 48-16,6-11-48 31,-2-5-72-31,3-7-153 0,-1-7-191 0,2-9 72 16,3-7-64-16,0-5-112 15,0-4 0-15,4 0 128 0,0-3 392 0,0 0 200 16,0-15 184-16,0-11-384 31,0-12-176-31,0-7 168 16,8-12-40-1,3-3 40-15,10-13 8 16,-5 3-8-16,-1 0 16 0,2 4 16 16,-6 18-24-16,-3 3 0 15,1 14 136-15,-2 8-128 16,-3 11 0-1,0 6 112-15,-4 2-48 0,4 4-72 16,-4 0 0-16,4 0-80 0,5 0 8 0,2 0-96 16,6 13 168-16,6 3 0 15,1 9-8-15,0 10 8 32,4 4 8-32,-9 8 40 0,5 4 64 15,-3 3-16-15,-2 3-24 16,1-3 48-1,0 0-112-15,-8-6 96 0,4-4-104 16,-4-3 0-16,0-9 56 0,0-7-56 16,-8-6-8-16,4-6-56 15,-4-4-24 1,-4-2-80-16,3-4-64 16,-3-3-144-16,5 0-120 15,-5 0-368-15,0 0-201 0,0-10-247 16,0-2-1128-16,0-1-2738 0</inkml:trace>
  <inkml:trace contextRef="#ctx0" brushRef="#br2" timeOffset="161852.01">15936 14125 6185 0,'0'0'2448'16,"0"0"-335"-16,0 0-521 15,0 0-304-15,0 0-31 16,0 0-265-16,0-9-512 0,17 5-416 16,7 1-56-1,12-3 392 1,11 0-240-16,1-1-24 16,4-2-120-16,-8 5-16 0,-5 2-120 15,-2 2-1016-15,-2-4-1601 16,-7-2-1760-16,-12 6-2392 15</inkml:trace>
  <inkml:trace contextRef="#ctx0" brushRef="#br2" timeOffset="162538.26">16542 14075 5961 0,'0'0'2880'0,"0"0"-471"0,0 0-513 31,0 0-471-31,0 0-65 0,0 0-352 16,0 0-560 0,0 0-384-16,17-23-64 15,-6 23-120-15,17 0 120 16,4 0 48-16,0 7-40 0,0 5-8 15,-4 4-88 1,-13 3 80 0,-2 0-152-16,-9 7 64 0,-4-1-24 15,-12 0 96-15,-8 1 24 0,-8-1 96 16,-4 0-16-16,8-8 8 0,4-4-88 16,12-1-64-16,0-9-24 31,8 0-176-31,0 1 8 0,0-1-128 15,20 0 384-15,3 0 56 16,10 0 168-16,11-3-88 0,4 0 40 0,3 0-104 16,-7-6 8-16,0 0-32 0,-12-4 16 31,-8 7-8-31,-16-4 64 0,-5 7-72 16,-3 0-40-16,0 0 48 15,0 0-16-15,0 0-40 16,0 0-8-1,0 0-72-15,0 0-64 0,0 0-424 16,-3 0-632 0,-1 0-329-1,-13 7-351-15,6-1-1057 0,-5-3-2768 16</inkml:trace>
  <inkml:trace contextRef="#ctx0" brushRef="#br3" timeOffset="167434.65">11865 17034 624 0,'0'0'1016'0,"0"0"-680"16,0 0-336 0,0 0-288-16,0 0-104 0,0 0 176 0,0 0 216 15,99-10 0-15,-79 10 32 0,-7 0 128 16,-6 6-32-16,-3 4-128 16,-4-1-976-16</inkml:trace>
  <inkml:trace contextRef="#ctx0" brushRef="#br3" timeOffset="168221.08">12184 16900 2936 0,'0'0'5425'0,"0"0"-4072"16,0 0-185-16,0 0-376 16,0 0-24-16,0-13 136 0,0 13-272 0,0 0-327 15,0 0-305-15,0 0-72 31,0 13-137-31,0 13 209 0,-13 6 81 16,2 12 271-16,-9 10-128 16,4 3-48-16,-4 0-24 0,0 0-144 15,4-6 0 1,4-3 72-16,-4-7-72 0,12-6 56 31,-8-3-48-31,8-10-16 16,0-3 8-16,0-6-8 0,4-4-176 15,0-6-152-15,0-3 40 16,0 0 176-16,0 0 104 0,4-16-40 16,9-12-96-16,6-7-9 15,1-13 49 1,8-19 48-16,0-18-88 0,0 2-24 16,-5 10 80-16,1 10 88 15,-3 12 0-15,7-3 8 0,0 6 32 16,0 4-40-16,-5 15 0 15,1 11 216 17,-13 5 136-32,-6 6 129 0,-1 7-41 15,0 0-248-15,-4 0-192 16,0 7-96-16,4 15-112 0,-4 13 208 16,8 12 256-16,-5 10-96 15,1 4 56-15,5 2-80 16,-5 1 40-16,7 0-32 15,-3-7-144-15,5-3 144 0,-6-10-64 16,1 1-16-16,1-8 0 16,-2-5-16-16,1-3 24 0,0-4-72 15,1-9-8-15,-2 0 0 47,-3-6-360-47,4-7-312 0,-4-3-464 0,-4-7-249 16,0-8-415-16,0-8-4626 15</inkml:trace>
  <inkml:trace contextRef="#ctx0" brushRef="#br3" timeOffset="168468.57">11980 17281 6905 0,'0'0'2505'0,"0"0"-737"16,0 0-376-16,0 0 32 15,0 0-207-15,0 0-385 0,0 0-240 32,120-51-248-32,-68 42-128 0,8-1-136 0,4 1-32 15,-1 2 8-15,-3 1-8 16,-9 3-48-16,-6 0-640 0,-10 3-960 31,-11 0-1465-31,-12 6-2360 0</inkml:trace>
  <inkml:trace contextRef="#ctx0" brushRef="#br3" timeOffset="169038.39">12841 17294 6025 0,'0'0'4497'0,"0"0"-2977"16,0 0 280-16,0 0-1191 16,0 0-41-16,0 0 264 15,0 0-432-15,20-51-344 0,-4 48-56 31,4 0-144-31,8 3 80 16,4 0 8-16,0 0 48 0,-4 0-8 16,-5 6-88-16,-7 7-24 15,-4-4-16-15,-8 7 40 16,-4 0 96-16,0 3-80 0,-20 0 88 16,-4 4 88-1,-8-8 0-15,4 4 16 0,0-6-64 16,9-3-40-16,7-4 0 0,8 3-232 15,4-5-576-15,0 5 256 16,16-3 327-16,7 4 161 0,5 3 48 31,0-1 8-31,0 1 8 0,0 0-16 16,-4 0 8-16,-4 0-96 16,-4 2-24-16,-8 4 112 15,-8 0 8-15,0 4 8 0,-12-1 80 16,-16 0 232-16,-16 0 377 0,-7-6-185 15,-9 0-56 1,-4-10-72 0,4-3-376-16,-3-9-432 15,14-16-2225-15,18-4-9713 0</inkml:trace>
  <inkml:trace contextRef="#ctx0" brushRef="#br4" timeOffset="192813.23">15108 14573 5553 0,'0'0'1824'16,"0"0"-1112"-16,0 0-256 16,0 0 513-1,0 0 647-15,0 0-200 0,4 0-224 16,-4 0-343-16,0 0-169 16,0 0-176-16,0 0-104 15,0 0-112-15,0 0-168 0,0 0-48 0,0 0 72 31,0-3-144-31,-4-7-64 0,-4-2 8 16,-4-4-24-16,1 0 64 16,-2 0 16-16,-2-3 0 15,-2 0 48-15,6 0-48 0,-6 0 0 16,6 3 0-16,-6 0-48 31,2-3 40-31,-2 3 16 16,-2 0-8-16,3-3 72 0,-5 4-72 15,6-2 72-15,-1-2-32 16,0 3-32-16,0 1 208 16,0-1-208-16,-4 0 0 0,5 0-8 15,-2 0 96 1,2 4 0-16,-2-5-72 16,-3 5 32-16,1-1-104 0,-5 0 48 15,0 1 0-15,4 2-16 16,-4-2-24-16,4 2 32 0,-4 0-32 15,1 1 0 1,-5-1 32-16,-4 1 8 16,0 0 0-16,0-4 56 0,-5 3-48 15,6 4-8-15,4-4 48 16,2 1-48-16,5 3 80 0,0 2 40 16,4-2-16-16,-4-1-104 31,-3 1 16-31,-1 0 48 15,4 0-64-15,-8-1-8 16,0 1-128-16,0 2 136 0,1-2 88 16,-6 0-88-16,1 3-40 15,5 0 40-15,-1-1 0 0,0 1 64 32,4 0-64-32,0 0-80 15,0-1 80-15,1 4 0 0,-2-2-8 0,1 2 8 16,0 0 0-16,5 0-96 15,-5 0 96-15,0 0 8 0,-4 0 16 16,-4 0-24 0,8 0-8-16,-4 0 8 15,8 0 16-15,0 0-16 16,1 0 0 0,-1 0-24-16,-1 0 8 15,-3 0 16-15,1 0 0 0,-1 0-88 16,0 0 88-16,4 2 0 31,-4 2 0-31,0-1-96 16,-4 3 88-16,4-2 8 0,0 2-8 15,1 0-72-15,-1 0 64 0,0 1 8 0,0-1-56 16,-4 1 40-16,1-4 8 0,2 6 16 31,1-2-8-31,0-1-80 16,0 1 8-16,1 2 80 0,3 0-96 15,-1-2-8-15,2 5 96 16,-5-2 16-16,4 0-8 0,-3 2 0 0,-2 1 0 16,-3 3-8-1,4-3 8 1,-4-1 0-16,0 1 0 0,9-1 0 16,-5 1 0-16,4 3 0 0,4-6-56 15,-4 5 56-15,0-2 8 16,0 3 40-1,-4 0-48-15,4 3 0 32,-3 0 0-32,3 0-16 15,-5 3 16-15,5-5 8 0,1 1-8 16,3-2 0-16,0 0-8 0,0 0 0 16,4 0 8-16,1 0-48 0,-2-3 48 15,1 2 0 1,0-2 0-16,0 3 0 15,5-1-8-15,-6 2 0 0,1-4 8 16,5 5-48-16,-6 1-24 16,5-3 72-16,1 3-72 0,-2-3 64 15,1 3 8-15,1 0 0 32,-1 0 8-17,-1 1-8-15,-2-2 0 16,3 1 8-16,0 1-8 0,0-1 48 0,0-1-48 15,4 2 0-15,-4-1 8 16,3 3-8-16,-2 3 0 0,3 7 8 31,0-3 0-31,-4 6 72 16,4-4-80-16,4-2 8 0,-4 0 48 16,0-4-48-16,0 0-8 15,4-3 8-15,0 1-8 0,-4 2 48 0,4 1-48 16,-4-1 8-1,0 0 48 1,-3 1-56 0,2-1-8-16,1 4 8 15,4-7 0-15,-4 4-8 0,4-4 8 16,0-3 0-16,0-1 16 0,0 2-16 16,0-1 0-16,0-3-8 31,0-4 8-31,4 4 24 15,0 0-24-15,-4 3 0 0,5-3 0 0,2 0 0 16,-3 0 0-16,0 0 0 0,4 2 0 16,0-1 8-16,0-2 0 0,0 1 0 31,0 0-8-31,0 0 0 16,0-3 8-16,0 3-8 15,-1-4 0-15,2 4 40 0,3 3-40 16,-5-3 0-16,6 3 0 0,-2 0 48 15,1 1 48-15,1-2-96 16,-2 1 0 0,2 0-8-16,-2 1 8 15,1-2 0-15,0 1 0 0,0 1 0 16,4-1 16 0,-4 3-16-16,1 0 0 15,-2-3 0-15,1 0 0 0,0 1 8 31,0-5-8-31,-1 1 8 16,2 0 56-16,2 0-64 0,2-3 0 16,-2 2 8-16,2-5-8 15,-2 3 0-15,1-1 0 0,5-2 8 0,-6 0 24 16,5 2-32 0,-4-2 0-16,4-1-8 15,-4 1 0-15,0-1-8 16,-4-3-56-16,4 7 8 0,-1-3 64 15,6 2 0-15,-1 1 80 32,3 0-80-32,1-4 0 0,4 1 8 15,0-1 0 1,0-2-8-16,-4-1 48 16,-1 1-48-16,-2-4 0 0,-1 0-8 15,-5 3-80-15,-2-3 80 16,2 0 8-16,-2 4-8 15,2-4 8-15,2 0 0 16,2 3 48-16,5-2-40 16,0-4 0-16,0 3 80 0,0 0-88 15,0-3 16-15,0 0-8 16,-4 0-8-16,-1 3 40 16,2-3-40-16,-1 0 0 0,-5 0-8 15,6 0 8-15,-2 0-8 16,1 0 0-16,4 0 8 15,-1 0 8-15,2 0-8 0,-1 0 0 16,4 0 0-16,0 0 0 16,-4-3-8-16,-1 3 0 15,1-3 16 17,-4 3-16-32,1-3 8 0,-2 3 0 15,5-4 48-15,0 1-40 0,4 0-8 16,0 0 0-16,4 3 0 15,0-6 0-15,3 2 0 16,-3 1-96-16,0 0 16 16,-4-3-88-1,-5 3 168-15,1-4-88 0,1 1 80 0,-1-1-64 16,-5 2 72-16,1-5-152 16,4 3 8-16,0-2-224 15,0-4 0-15,0 4 288 0,0-1-40 31,0-3-104-31,4 4-40 16,-5-4 216-16,1 4 48 16,0-4 0-16,-3 0 80 0,-6 0-80 15,5 1 0-15,0-1 0 16,0 1 8-16,-4-1 48 16,4 0-56-1,0-3-24-15,4 4 24 16,-5-4-48-16,2 3-48 0,-1-3 80 15,-1 0-56-15,-3-3 24 0,4 0 48 16,-4 0 0-16,4-3 72 16,-4 3-32-16,0-3-40 15,0 3 0 1,0-1 0-16,0 1 8 16,-4 3-8-16,4-3-376 0,-9 4 376 0,10-1 224 15,-6-3-128-15,-2 2-96 16,6-1 0-16,-7-1 256 0,8 3-256 31,-8-3 0-31,4 0 0 16,-4 3 72-16,4 0-72 0,-4 0-80 15,0 3 80-15,0 1 104 16,-4-1-104-16,8 0 0 16,-8 1 0-16,4-4 56 15,0 3 40 1,0-3-56-16,0 4-32 15,0-5-16-15,4-1-16 0,-5 5 24 16,2-6 56-16,-1 3-48 16,-1 3 88-16,2-2-80 15,-5 2-16-15,8 0 112 0,-9 3-104 16,5-2 0 0,-3 2 152-16,-1 1-96 15,0-1 64-15,-1-2 0 0,1 2-24 16,0 0 152-16,0-2-200 0,-4-4 32 15,9 3-80-15,-5-3 40 16,-1 4 56 15,5-5-104-31,-4 5 0 16,0-4 80-16,1 3-80 0,-1 1 96 16,-4-1 32-16,0 0-48 15,3 0 80-15,-3 1-144 16,4-1-8-16,-4-3 64 0,4 3-72 15,-4 1 48-15,4-1-40 16,-4-3-8-16,4 3 72 16,-4 1-72-16,0-1 80 0,0-3-8 15,4-3-64-15,1 0 48 16,-2-3-56-16,1 3 0 0,0-3-24 31,4 3 32-15,-4 3-8-16,4 3 48 15,-8-3-40-15,4 4 112 16,0-1-112-16,-4 3 56 0,4-3 136 16,-4 1-96-16,0-4 64 0,0 3-72 15,0 1-96 1,0-4 104-16,0 0-104 16,0 0 0-16,0 0 8 15,0-3-8-15,0 0 16 0,0 0 40 16,-8 0-48-16,4-3 185 15,0 2-169-15,-4-2-16 0,4-3 0 16,-4 0-8 0,4-7 0-16,-4 0 0 15,-4-3-152-15,-8 4-1 0,-8-1-335 0,-27 3-264 16,-45 3-1048-16,4 8-3321 16,4 5-3825-16</inkml:trace>
  <inkml:trace contextRef="#ctx0" brushRef="#br4" timeOffset="196422.8">14366 13608 824 0,'0'0'2016'0,"0"0"-608"0,0 0 121 0,0-38 247 31,0 28-8-15,0 7 89-16,0 0-185 15,0 3-143-15,0 0-321 16,0 0-232-16,0 0-192 15,0 0-320-15,0 0-192 0,-3 0-272 16,3 0-216-16,-4 6 96 31,0 13-112-31,0 7 224 0,-4 9 8 0,4 6 8 16,-4 0 0-16,4 3-8 0,0-2 0 16,0-1 56-16,0-9-48 15,4-4-8-15,0-8 0 0,0-5-16 31,0-2-168-31,0-6-352 0,0-5-232 16,0 2-160-16,0-4-128 16,0 0 167-16,0 0 217 0,0-4-144 15,4-21-1841-15,4 0-551 0,0-1-1209 16</inkml:trace>
  <inkml:trace contextRef="#ctx0" brushRef="#br4" timeOffset="197124.5">14347 13649 1736 0,'0'0'1512'0,"0"0"-456"31,0 0-327-31,0 0 287 0,0 0-32 16,0 0-408-16,8-73-272 0,0 63 224 15,-5 4-144-15,6 0-16 16,3-4-7-16,0 0-185 0,8 1-72 0,4 0-104 31,0-1-128-31,8 7 128 16,-4-3 40-16,-5 6-32 0,1-4-8 15,-8 4 0-15,-4 0 0 16,-8 0-8-16,-4 0-240 0,0 0 160 16,0 7-137-1,0 5 225 1,-8 5 96-16,-4 5 65 15,-4 3 39-15,1 0 8 16,-2-3-104-16,-3 1 48 0,4-1-152 16,0-6 8-16,5 0-16 15,-1-7-80-15,-1-2 88 0,10-4 8 32,3-3 176-32,0 0 104 15,0 0-280-15,0 0-8 0,3-3-184 0,14-7-624 16,-2 1 447-16,9 2 257 15,-3 1 104-15,-2 6 40 0,-3 0-40 16,5 0-8 0,-10 0-56-16,5 3 64 15,-8 4 0-15,0-4 8 0,0 6 0 16,-4-6-8-16,-1 7-24 16,-3-4 8-16,0 1 16 0,0 2 0 15,0 1 144-15,0-1 72 31,-3 1 89-15,-1 2 63-16,-4 1-56 0,0-3-24 16,-4 2 16-16,0 1-24 0,1 0 128 15,-6-1-48-15,1-2-16 16,0 0 64-16,-4-1-32 0,1-3 64 31,-1 1-112-31,-5-4-184 16,-3 0 25-16,5-3-169 0,-5 0-169 15,-8-6-671-15,9-7-1424 0,2 0-3353 16</inkml:trace>
  <inkml:trace contextRef="#ctx0" brushRef="#br4" timeOffset="206450.43">20000 12338 8633 0,'0'-6'2777'15,"0"6"-873"-15,0-4-1167 0,0 4-313 16,0 0-80-16,0 0-24 16,0 0-64-16,0 0-200 15,0 4-56-15,0 11-80 16,0 7 80-16,0 7 424 0,0 9-96 16,5 6-8-16,-5 4-48 0,0 3 72 31,0 0 24-16,0-1-136-15,0 2-168 16,0-2 48-16,0-5-64 16,0-4-32-16,0-3-8 0,4-3-8 15,-4-3-176-15,0-1-392 16,0-2-440-16,0-4-600 16,0-2-1169-16,0-14-2352 0</inkml:trace>
  <inkml:trace contextRef="#ctx0" brushRef="#br4" timeOffset="207099.11">19917 12319 5857 0,'0'0'1128'0,"0"0"-744"31,0 0-152-31,12-89 40 16,-4 67 128-16,8 5 56 0,4 2-96 15,0-1-208-15,4 6-31 0,11 1 15 16,1 0 120-16,9 2 112 16,2 7-88-16,1 0-152 15,-8 3-40-15,-1 13-88 16,-11 6 8-16,-8 3-8 15,-12 7 0-15,-8 7 0 0,-8-1 0 16,-20 3 0-16,-7 0 160 16,-14 0 40-16,6-6 104 0,-5-6-96 31,4-1-24-31,9-8 104 16,11-5-184-16,3-8-40 0,14-4-64 15,7-3 0 1,0 0-48-16,7 0-32 0,17-10-80 15,12-5-136-15,5 2 8 16,6 0 184 0,1 4 96-16,-4 6-8 15,0 3 8-15,-4 0-96 16,-5 3 40-16,-3 9 64 0,-4 8 0 16,-4-2 96-16,-5 5-8 0,-6 5 8 15,-5 4 64-15,-4 3 40 16,-4 3 88-1,0 3 152-15,-12 4-32 0,-12-4 152 16,-8-3 0-16,-7-3 25 16,-6 0 127-16,-6-7 16 0,-5-2-120 31,-8-7-16-31,5-3-240 0,3-6-184 31,0-7-136-31,12-3-32 16,7-7-672-16,14-12-1576 15,15-3-4034-15</inkml:trace>
  <inkml:trace contextRef="#ctx0" brushRef="#br4" timeOffset="207615.86">20821 12493 5977 0,'0'0'2112'0,"0"0"89"0,0 0-113 15,0 0-351-15,0-6-633 0,0 6-528 16,0 0-152-16,0 0-184 15,0 0-40-15,0 0-56 32,0 0-40-32,4 0 32 0,13 0-72 15,7 0 56 1,8-3 256-16,3-3-144 0,9-1-112 16,-5 4-56-16,2-3-56 0,-5 2-16 15,-5 1-392-15,-3 0-744 31,-3 3-928-31,-6 0-1953 16,-12 3-856-16</inkml:trace>
  <inkml:trace contextRef="#ctx0" brushRef="#br4" timeOffset="207885.44">20829 12786 4761 0,'0'0'2040'16,"0"0"-776"-16,0 0 121 16,0 0 415-16,0 0-392 31,0 0-616-31,0 0-280 0,0 0 353 16,92 0-201-16,-48-7-200 15,3-3-72-15,9-2-96 0,4-1-88 16,0 3-136-16,-4 1-72 0,12-1-400 0,-12 1-1464 31,-17 3-3001-31</inkml:trace>
  <inkml:trace contextRef="#ctx0" brushRef="#br4" timeOffset="210787.37">22056 12208 5145 0,'0'0'1384'0,"0"0"-416"16,0 0 480-16,0 0 1 0,0 0-25 16,0 0 48-16,0-42-327 31,0 42-353-31,0 0-344 15,0 0-320-15,0 0 16 0,0 0-144 0,0 16-152 16,-11 3 56 0,-2 16 96-16,-2 7 72 15,-2 8 16-15,2 8-88 0,3 2 104 32,-4 3-104-32,5 1 0 15,-2-1 16-15,5-9-8 0,1-3 64 16,-2-10-72-16,1-12-8 15,4-7-48-15,-3-6-240 0,7-10-32 0,-4-3-24 16,4-3 352 0,0 0 48-1,0-15 232-15,0-17-280 0,0-25-120 16,0-23-88-16,15-25 64 0,5-6-40 16,5 10-352-16,-2 6 207 15,-3 28-47 1,-5 16 168-16,-2 13 88 31,-5 10 112-31,-1 2 8 16,2 4 40-16,3-4-24 0,-5 11 248 15,6 5-144-15,2-3-16 16,6 7-104-16,-1 0-56 0,3 2 48 0,1 4 0 16,-4 0-48-1,-4 0 40-15,4 4-88 16,-5 11 24-16,2 5 8 0,3 5 72 15,-1 7 152-15,2 2-32 16,-6 5 56-16,-2 5 80 0,-2 1-15 16,2-1 23-16,-5 1 16 15,-5-1-168 1,1-3 56-16,-4-2-168 16,0-2 8-16,0-2 64 0,0-3-72 15,0-3 8-15,0-4-8 0,0-3 16 16,0 0 80-16,0-6-96 0,0 0-216 47,4-3-480-47,0-1-617 15,0-2-983-15,-4-10-801 0,0 0-2944 0</inkml:trace>
  <inkml:trace contextRef="#ctx0" brushRef="#br4" timeOffset="211056.87">21849 12446 7113 0,'0'0'2152'0,"0"0"-575"15,0 0-529 1,0 0-376-16,0 0-136 0,97-23-56 15,-39 17 17-15,7-3-17 16,3 2-56-16,-5 1-192 0,-3 0-16 0,-9 3-216 31,-10 3-336-31,-6 0-1105 16,-10 0-1615-16,-10 0-2625 16</inkml:trace>
  <inkml:trace contextRef="#ctx0" brushRef="#br4" timeOffset="211372.87">22687 12465 9946 0,'0'0'2440'0,"0"0"-1376"16,0 0-311-16,0 0 319 0,0 0-344 15,0 0-416-15,0 0-312 16,7 15-96 0,-3-2 96-16,0 6 120 0,0 7 120 15,5 2 160 1,-9 4-144-16,0 3-8 16,0 0-120-16,0 3-32 15,0 0 0-15,0 0-64 0,3 1-32 16,-3-8-384-16,8 4-1512 15,0-6-2985-15,0-13-4201 0</inkml:trace>
  <inkml:trace contextRef="#ctx0" brushRef="#br4" timeOffset="212237.54">23100 12693 6433 0,'0'0'2128'0,"0"0"-935"16,0 0-65-16,0 0-96 16,0 0-312-16,0 0-136 0,0 0-96 31,0 0-151-31,-47-72 7 15,35 49-136-15,0-6 88 0,3 1-168 0,2-10-56 0,3 0 40 16,0-4-112-16,4 1 8 16,0-6 24-16,0-1-32 15,4 4 0 1,0-1-64-16,8 7-16 16,0 10 72-16,4-1-40 15,-4 6-72 1,8 4 112-16,-1 4-96 15,2-1 8-15,-6 6 88 0,1 1-16 16,0 2-32-16,-7 4 56 16,-6 0-8-1,1 3-40-15,0 0-48 16,0 0-80-16,4 3-80 0,4 13 183 16,4 6 73-16,4 4 0 0,0 9 0 15,-1 3 8-15,-2 3-8 0,-2 3 153 31,-2 1-41-31,-2-4-40 16,-3 4 96-16,1-4-88 0,-5-3 8 16,0 0 0-16,-1-3-80 15,1 0 88-15,-4-7-96 16,4-2 0-16,-4 0 56 16,0-4-56-1,0 0 0-15,0-7-400 16,0 5-593-16,0-1-967 15,0-4-865-15,0-5-2600 0</inkml:trace>
  <inkml:trace contextRef="#ctx0" brushRef="#br4" timeOffset="212591.41">23602 12084 6873 0,'0'0'1656'16,"0"0"-1024"-16,0 0 1241 0,0 0-49 15,0 0-463-15,5-41-401 16,-1 41-336-16,-4 0-184 16,0 0-440-16,0 0-40 0,0 12-192 31,0 13 32-31,0 10 200 15,0 7 88-15,8 9-40 16,-5 3 152-16,5-1-64 0,1 1-136 16,-1-2 112-16,-1-8-112 15,1 0 8-15,1-3-8 0,-5-9-136 32,-1-3-352-32,1-7-720 0,-4-6-553 15,0-10-743-15,0-3-257 0,-11-3-1832 16</inkml:trace>
  <inkml:trace contextRef="#ctx0" brushRef="#br4" timeOffset="213139.62">23491 12074 4705 0,'0'0'1304'0,"0"0"-400"31,0 0 136-31,12-85-440 0,8 65-408 16,4 5-72-16,8-2-112 0,4 5 40 15,-1 9-48-15,1 0 136 0,-4 3 16 16,-4 0-152-16,-4 13 0 0,-9 9-8 31,-6 3 8-31,-5 7 112 16,-4 3-7-16,0-1 7 15,-24 5 88-15,-4-4 112 0,-12-4 24 0,-8 1 184 16,-3-6-32-16,-1-4-112 16,4-7-248-16,12-5-64 15,16-3 8-15,12-4-72 16,8-3-128-16,16 0-240 16,20 0 168-16,24-7 192 15,4-2-48 1,3-1 40-16,-7 7 8 15,-8 0 0-15,-9 3 0 0,-11 0-200 32,0 3 32-32,-8 10 160 15,0 6 16-15,-4 3 176 0,-4 7 16 16,0 6 112-16,-8 6 32 0,-8 0-144 16,0 3 0-16,-12-2 32 0,-16 2 184 0,-4-6 0 31,-15-3 8-31,-6-6 97 15,-6-7 7-15,-1-9-344 16,-12-13-176-16,16-10-624 0,13-12-2145 16</inkml:trace>
  <inkml:trace contextRef="#ctx0" brushRef="#br4" timeOffset="214227.3">21802 11932 4280 0,'0'0'1585'0,"0"0"-793"0,0 0 368 16,0 0-72-16,0 0 449 0,4-13-25 0,-4 13-544 31,0 0-392-31,0 0-48 16,0 0-199-16,0 0-81 15,0 0-168-15,-12 6-32 0,-12 10-48 16,-4 9 8-16,-4 4 0 16,-4 9 144-16,5 7-144 15,3-1 88-15,3 7 0 16,10 2-96-16,-1 5 168 0,8 2-160 15,8 0 152-15,0 7-8 16,0-3-8-16,11 2-32 0,10-2-40 16,3-4-72-16,8-3 104 31,3-3-104-15,9-3 0-16,12-4-16 0,4 1-128 15,20 6-608-15,23 0-1049 16,-15-12-1303-16,-9-11-4418 0</inkml:trace>
  <inkml:trace contextRef="#ctx0" brushRef="#br4" timeOffset="-214583.25">23989 11744 5193 0,'0'0'2648'15,"0"0"-799"-15,0 0-633 16,0 0-424-16,0 0-152 0,0-3-560 16,20 12 48-16,12 14-48 0,8 5 640 15,16 10 105 1,4 10-57-16,3 6-248 16,5 19 16-16,-5 16-272 0,-10 16-168 15,-14 6 96-15,-27-3-104 16,-12-10-80-16,-23-9 40 0,-18 0-48 31,-6-16 152-31,2-13-152 31,-18 4-280-31,-16-7-1208 0,10-6-2697 16,-2-7-5609-16</inkml:trace>
  <inkml:trace contextRef="#ctx0" brushRef="#br4" timeOffset="-213148.45">13040 14154 520 0,'0'0'2888'0,"0"0"-1375"0,0 0-593 16,0 0-40-16,0 0 296 15,0 0-240-15,5-7-367 0,-10 7-105 16,-11 17-216-16,-12 8-112 31,-20 26-8-31,-16 18-48 0,-11 27 40 16,-1 6 40-16,12-8-160 15,13-18 0-15,19-21-80 16,12-14-176-16,5-9-192 16,2 3-401-16,9 3-455 0,4-7-640 31,0-15-1113-31</inkml:trace>
  <inkml:trace contextRef="#ctx0" brushRef="#br4" timeOffset="-212879.29">13363 14220 3272 0,'0'0'1721'0,"0"0"-873"0,0 0-504 15,0 0 16-15,0 0-104 32,0 0 64-32,-92 89-8 0,40-28-48 15,-19 21 88-15,-17 26 128 16,-8 4-232-16,13-5-64 16,19-24-128-16,24-29-48 15,16-16-8-15,4-6-64 0,8-4-488 31,12-2-432-31,0-7-1288 0,0-13-1961 16</inkml:trace>
  <inkml:trace contextRef="#ctx0" brushRef="#br4" timeOffset="-212625.27">13399 14420 3832 0,'0'0'897'0,"0"0"-241"47,-112 118 136-47,53-55-64 16,-21 20-224-16,-12 9-96 0,8-3-248 15,17-16-24-15,18-25-120 16,18-16-16-16,-5-1-48 0,-4 10-496 15,5-9-568-15,10-6-1113 0</inkml:trace>
  <inkml:trace contextRef="#ctx0" brushRef="#br4" timeOffset="-212293.66">13020 14262 5513 0,'0'0'1744'15,"0"0"-832"-15,0 0-112 0,0 0-440 16,0 0-255-16,-80 41 111 15,41-6 32-15,-6 13 64 0,-2 9 128 16,-5 3-16-16,1 16-16 16,-5 13-304-1,8-6-104-15,12-10 0 16,12-13-280-16,8-12-552 0,0-4-280 0,-3 4-313 16,6-20-1047-16,5-12-2225 0</inkml:trace>
  <inkml:trace contextRef="#ctx0" brushRef="#br4" timeOffset="-211978.03">12710 14408 5353 0,'0'0'2208'0,"0"0"-1368"0,0 0-592 16,0 0-56-16,0 0 272 31,-92 82 289-31,48-31-313 16,0 6 24-16,-4 7 24 0,1 3-136 0,2-1-144 15,10 1-72-15,3-7-120 16,4-3-32-1,12-12-264-15,4-4-800 0,12-9-377 32,0-7-943-32,9-12-2241 0</inkml:trace>
  <inkml:trace contextRef="#ctx0" brushRef="#br4" timeOffset="-211724.82">12761 14487 5553 0,'0'0'1568'0,"0"0"-808"15,0 0-432-15,-99 61 376 0,46-8-135 32,-2 30 7-32,-8 25-16 15,3 7-328-15,19-17-96 0,10-25-24 16,19-32-112-16,0-3-56 0,0 3-352 15,8 1-352-15,4 2-705 0,0-19-927 16,12-12-2113-16</inkml:trace>
  <inkml:trace contextRef="#ctx0" brushRef="#br4" timeOffset="-211509.42">12869 14811 5705 0,'0'0'2312'0,"0"0"-1752"0,0 0-368 15,-92 89 136-15,53-45 177 16,-2 7 7-16,-6 6-248 0,-1-2-120 31,0-1-144-31,4-4-120 31,8-6-408-31,12-2-425 0,13-10-1039 16,7-13-1977-16</inkml:trace>
  <inkml:trace contextRef="#ctx0" brushRef="#br4" timeOffset="-211178.07">13319 14344 4584 0,'0'0'1281'16,"0"0"-425"-16,-124 80-48 15,69-36-80-15,-5 4 40 16,4 2-327-16,-4 4-225 0,8 1-80 31,9-5-120-31,11-5-16 16,12-10-665-16,20-10-791 0,0-9-1168 31,8-16-1969-31</inkml:trace>
  <inkml:trace contextRef="#ctx0" brushRef="#br4" timeOffset="-210962.45">13267 14233 6001 0,'0'0'1984'16,"0"0"-1984"-16,0 0-104 15,0 0 104-15,-67 86 336 16,30-41 8-1,-6 5-64-15,-9 7-40 16,-3 4-88-16,-5 2-96 16,0-3-56-16,8 1-352 15,9 2-200-15,11-15-848 0,15-16-2873 16</inkml:trace>
  <inkml:trace contextRef="#ctx0" brushRef="#br4" timeOffset="-210677.63">13406 14049 4825 0,'0'0'1184'16,"0"0"-768"-16,0 0-192 15,-127 63 664-15,43-5-80 0,5 5-368 32,3-2-152-17,12-4-136-15,21-10-136 16,-2 1-16-16,2 6-232 0,15-3-528 0,12-16-1048 16,8-13-1161-16</inkml:trace>
  <inkml:trace contextRef="#ctx0" brushRef="#br4" timeOffset="-210442.99">13180 14230 6217 0,'0'0'728'0,"0"0"-552"15,-88 13 704-15,36 12-40 16,-3 7-167-1,-5 9-217-15,-4 4-448 16,1 2 192-16,3 1-200 16,4-10-224-16,15 0-224 0,6-6-633 31,11-10-327-31,12-9-1617 0</inkml:trace>
  <inkml:trace contextRef="#ctx0" brushRef="#br4" timeOffset="-210189.11">12749 14166 4480 0,'0'0'1905'0,"0"0"-1233"15,0 0-440-15,0 0-144 16,-91 35 496-1,51-6 96-15,-8 6-104 0,-4 3-135 16,4 7-193-16,0 2-168 0,5-6 0 16,11 0-80-16,8-6-184 15,12-3-625-15,12-10-535 0,4-5-376 32,16-11-889-32</inkml:trace>
  <inkml:trace contextRef="#ctx0" brushRef="#br4" timeOffset="-210004.25">12582 14354 7273 0,'0'0'1128'15,"0"0"-856"-15,-100 60 72 16,53-25 25-16,2 6-9 0,-2 4-152 16,11 6-200-16,5-1-8 15,6-2-272-15,13 3-497 0,17-7-863 31,14-9-248-15,9-16-849-16</inkml:trace>
  <inkml:trace contextRef="#ctx0" brushRef="#br4" timeOffset="-209841.46">12498 14764 6281 0,'0'0'2208'16,"0"0"-1528"-16,-91 69-520 15,51-30 121-15,4 2-25 0,9-3-136 16,6 0-120-16,5-3-312 0,16 0-809 16,0-7-871-16,9-8-1249 0</inkml:trace>
  <inkml:trace contextRef="#ctx0" brushRef="#br4" timeOffset="-209687.84">12379 15154 5265 0,'0'0'1568'32,"0"0"-1048"-32,0 0-136 15,-80 73 96-15,64-51-248 0,4 1-232 0,12-5-192 16,8-5-1384-16,4-3-849 0</inkml:trace>
  <inkml:trace contextRef="#ctx0" brushRef="#br4" timeOffset="-209540.77">12394 15284 5841 0,'0'0'1976'0,"0"0"-1440"16,0 0-264-16,-79 51-104 0,68-35-168 16,11 0-416-1,7-4-1416-15,9-2-1481 16</inkml:trace>
  <inkml:trace contextRef="#ctx0" brushRef="#br4" timeOffset="-209039.42">13518 14008 4600 0,'0'0'2433'15,"0"0"-1745"-15,0 0-688 0,0 0 0 32,0 0 128-32,-52 86 424 15,20-45-128-15,-7 10-40 16,3-1-240-16,-4 1-95 16,4 0-49-16,17-6-529 0,10-1-615 15,9-9-872-15,0-13-2329 0</inkml:trace>
  <inkml:trace contextRef="#ctx0" brushRef="#br4" timeOffset="-208870.16">13363 14503 5753 0,'0'0'1592'16,"0"0"-1152"-1,0 0-312-15,-96 76-64 0,68-50 56 16,0 2-120-16,8 1-160 0,-3 9-1088 15,11-6-809-15,4-7-703 0</inkml:trace>
  <inkml:trace contextRef="#ctx0" brushRef="#br4" timeOffset="-208700.93">13140 14872 1224 0,'0'0'3304'0,"0"0"-1727"0,0 0-433 16,-104 66-40-16,72-43-216 31,0-1-271-31,8-3-305 0,1-3-312 16,7-4-408-16,8 1-729 15,4-4-927-15,4-2-1889 0</inkml:trace>
  <inkml:trace contextRef="#ctx0" brushRef="#br4" timeOffset="-208538.2">12817 15132 3288 0,'0'0'1977'0,"0"0"-409"0,-88 51 56 15,52-29-455-15,5-7-385 16,6-2-408 0,2 0-296-16,3-4-80 15,4 1-672-15,4-3-457 32,4-4-375-32,4 0-632 0,4 0-505 15,0 0 425-15</inkml:trace>
  <inkml:trace contextRef="#ctx0" brushRef="#br4" timeOffset="-208337.72">12538 15300 968 0,'0'0'1968'15,"0"0"-448"-15,0 0-527 0,0 0-161 0,-84 61-56 32,69-49-408-32,7-6-216 0,-1 1-152 15,5-4-184-15,0 0-544 16,1 3-336-16,-5-2-241 0,-1 2-551 16,2 0 504-16,-5 4 265 15,-1 3 1087 1,-2 0 0-1,-5 2 783 1,4 1 97-16,-4-3-280 0,8 0-72 16,0-7-144-16,12-3-384 0,0-3-1344 15,16 0 1056-15,5-9-328 0</inkml:trace>
  <inkml:trace contextRef="#ctx0" brushRef="#br4" timeOffset="-208215.34">12311 15522 624 0,'0'0'256'16,"0"0"-256"-16,0 0-879 15</inkml:trace>
  <inkml:trace contextRef="#ctx0" brushRef="#br4" timeOffset="-204054.78">24941 11890 5633 0,'0'0'1128'0,"0"0"304"16,0 0-167-16,0 0 95 15,0 0 208-15,0-25-112 16,0 21-359-16,0 4-297 16,0 0-240-16,0 0-224 0,0 0-336 15,0 0 0-15,0 0-64 16,-3 4-184-16,-1 11-80 0,-1 8 272 47,-3 6 56-47,4 5-8 0,-3 8 8 15,7 2-40-15,0-3 40 0,0 4 0 16,0-1 8-16,0-3 0 16,0-6-8-16,7 0 88 15,-3-3-88-15,4-3 0 16,1-4 0-16,-2 0 8 16,5-2-8-16,8-1 0 0,0 0 16 15,8 0 32-15,-4-3-40 16,0-6-8-16,0 3 8 15,-4-7-8-15,-1 1 40 0,-6-4-40 32,-2 1 0-17,1-4 32-15,1-3-32 0,-2 0-8 16,2 0 8-16,2 0 0 0,2 0 88 16,-2-3-88-16,5-4 8 15,-4-2 56-15,0-4-48 16,-4-3 96-1,0 0 0-15,0 1-112 16,-1-8 200-16,-2 1-56 0,3 0-96 0,-5 0 8 16,1 5 48-16,1 2-16 15,-5-1-88-15,-1 3 96 16,1-2 32-16,0 2-32 16,-4 0-24-1,4 4-64-15,1-4 56 16,-5-3-56-16,4 0 16 0,0 0 24 0,-4-3 0 15,0-3-48-15,0 0 0 16,0 3 8-16,0-3-8 0,0 2 104 31,-8 1-56-31,-5 4 0 16,2 2 104-16,2-3-56 0,1 3 48 16,1-3-40-16,-1 4-96 15,4-5 96-15,-1-1-104 16,1-1-56-16,4 0 56 15,-4-4 0 1,4 4 16-16,0 0-8 16,-3 0-8-16,-1 3 152 0,0 0-152 15,-4-3 0-15,3 4 9 16,2 2-9-16,-5 0 48 0,4 4-40 16,4-1-8-16,-4-2 80 15,4 2-80 1,0-3 8-16,0 4-8 15,-4-7 0-15,4 6 8 0,-5-3-8 16,5 4 16-16,-3 0-32 0,3 2 16 31,0 7-8-31,0 0-481 0,0 0-791 32,-4 13-992-32,-4 9-4178 15,0 0-1023-15</inkml:trace>
  <inkml:trace contextRef="#ctx0" brushRef="#br4" timeOffset="-201412.45">26451 11728 7737 0,'0'0'1873'0,"0"0"159"0,0 0-696 16,0 0-536-16,-7-3-367 0,3 3-433 16,-5 16-104-16,1 12 96 15,-8 14 8 1,1 5 8-16,3 7 72 16,0 3-32-16,0-3-48 0,4 1 0 31,3-8 32-31,-2-6-24 0,-1 1-8 15,4-11 8-15,0-8 0 16,-1-7-8-16,5-10-24 31,-3-3 24-31,3-3 64 0,0 0 72 16,0-13 240-16,0-9-248 0,0-13-80 16,0-9-24-16,12-23-24 0,7-13-56 0,13-18 48 15,0-4 0-15,5 4 0 31,-14 22-48-31,-3 22 56 0,-3 13 8 16,-10 15 48-16,1 1-40 16,0 6 80-16,-4 6 168 0,0 10 40 15,-4 0-304-15,4 3-128 0,-4 0 16 16,8 6-208 0,0 13 216-16,4 10 96 15,0 12 8-15,-1 7 24 0,-6 12-16 16,3 1 88-16,-4-1 136 15,0 3-56-15,3 4-64 0,2-4-8 32,3-2-96-32,3-1 80 31,1-9-80-31,1 0-8 0,2-13 16 16,-2-4-16-16,-6-11-368 15,-3-7-328-15,1-3-521 0,-9-13-1031 0,0 0-641 16,0-13-1848-16</inkml:trace>
  <inkml:trace contextRef="#ctx0" brushRef="#br4" timeOffset="-201189.81">26288 12068 5513 0,'0'0'5793'0,"0"0"-4009"16,0 0-431-16,0 0-569 0,0 0-504 16,0 0-192-16,92-57-88 0,-21 44-72 15,29 6-88-15,-12 7-1857 32,-13 0-3080-32</inkml:trace>
  <inkml:trace contextRef="#ctx0" brushRef="#br4" timeOffset="-200857.8">26942 12074 4504 0,'0'0'5330'0,"0"0"-2834"0,0 0-687 16,0 0-593-16,0 0-392 15,0 0-456-15,0 0-320 31,0 0-48-31,84-22-144 0,-65 28 72 16,-3 7-32 0,-12 3-80-16,-4 3 120 0,0 3-8 15,-24 0 72-15,-4 1 384 0,-8-1-8 16,4-3-24-16,8-7-184 31,9-2-160-31,6-3-8 16,9-4-120-16,0-3-128 0,17 0-120 15,18 0 272-15,9 0 96 0,36-10-544 16,-13-5-1305-16,-7-2-2880 0</inkml:trace>
  <inkml:trace contextRef="#ctx0" brushRef="#br4" timeOffset="-200225.48">27404 12138 6081 0,'0'0'2592'0,"0"0"-1912"0,0 0-399 31,0 0 295-31,0 0 856 15,0 0 184-15,0 3-367 0,0-3-209 16,0 0-88 0,-13-9-448-16,2-8-352 0,-5-5-80 15,0-3-72-15,-1-7 0 0,2-6-48 16,3-6 0 0,4-1-8-16,4-6-16 0,4 1 72 15,0-4-104-15,12 3-96 16,4 0 96-16,4 7-64 15,-4 8 24-15,4 5 96 0,0 9 48 16,-1-4 40 15,5 11-40-31,1-5-88 0,3 8 80 16,0-1-80-16,-1 6 40 16,1 1-8-16,3 3 0 15,-3 3 40-15,-3 0-16 0,-1 0-48 16,0 0 64-16,-5 13-112 15,1 5 0-15,-4 8 8 16,4 6 48-16,-4 6 72 0,-4 0 8 16,0 10 0-16,-4-4 48 15,0 1 16-15,-4-1 72 16,0 4 16-16,0-7-80 0,-4 0 16 47,3 1-96-47,-3-4 8 0,0-3 0 0,5 0 0 15,-1-7-16-15,-4-2-168 16,4-1-344-16,4-3-360 16,-1 0-777-16,2-6-807 0,3-7-1473 15</inkml:trace>
  <inkml:trace contextRef="#ctx0" brushRef="#br4" timeOffset="-199808.72">28156 11471 6785 0,'0'0'1832'0,"0"0"-335"16,0 0-137-16,0 0-336 0,0 0-208 15,0 0-272-15,0 0-544 0,17 32 8 16,-10 0 104 0,-3 12 217-1,4 3 255-15,1 7-312 0,-5-2-72 16,3 1 0-16,-3-2-72 0,4-3-48 15,1-4-64-15,-6-3 40 0,-3-6-8 16,4-3-48-16,0-7-152 31,-4-6-400-31,4 1-424 0,-4-11-665 16,0-3-663-16,0-2-793 16,0-4-1888-16</inkml:trace>
  <inkml:trace contextRef="#ctx0" brushRef="#br4" timeOffset="-199281.31">28173 11639 3912 0,'0'0'1833'16,"0"0"-665"-16,-8-95 0 15,8 57-288 1,0 6-55-16,12 4 263 0,-1 5-520 15,6 4-80-15,2 4-288 0,5 5-200 16,4 3 0-16,4 1-64 16,4 6-56-16,4 0 112 0,0 6-48 47,-9 11 48-47,-3 5-96 0,-16 3-56 15,-8 7-88-15,-4 3 32 16,-23 3 144-16,-18 3 72 15,-6-6 8-15,-5-3 112 0,5-7-8 16,2-3 88-16,13-9 160 16,12-7-360-16,12-2 0 0,8-4-80 15,4 0-280-15,20 0 8 16,12 0 352-16,12 0 0 16,3 0 32-16,2 0-32 0,-9 3 0 15,-5 0-8-15,-11 4 8 31,-8 2-80-31,-4 0-8 16,-4 8 72-16,-8 1 16 0,-4 5 80 16,0 5 96-16,-4 1 88 15,-12 2 8-15,-4 5 72 16,-8-5-24-16,-8 1-128 0,-7-7 0 31,-1-2-56-31,-8-5-136 16,-20-5-112-16,12-9-1064 0,13-4-1577 0</inkml:trace>
  <inkml:trace contextRef="#ctx0" brushRef="#br4" timeOffset="-198914.66">28706 11160 7761 0,'0'0'1865'16,"0"0"-521"-16,0 0-720 0,0 0-472 0,0 0-80 16,0 0 56-16,92 73 392 31,-52-28 160-31,0 5-192 15,7 23 73-15,-2 16-105 0,-10 16-56 16,-10-4-112-16,-25-21-224 16,0-23-16-16,-25-12 64 15,-10 5-96-15,-17 11 16 0,-24 18-32 32,-28 7-728-32,-31-4-1177 15,23-15-2320-15,17-26-3536 0</inkml:trace>
  <inkml:trace contextRef="#ctx0" brushRef="#br4" timeOffset="-198260.75">26348 11420 2720 0,'0'0'2969'16,"0"0"-1297"-16,0 0-544 16,0 0-288-16,0 0 9 0,0 0-49 15,-8-3-176-15,-8 16-288 31,-8 12 328-31,-12 7 280 0,-8 22-167 16,-16 22-65-16,-7 19-48 0,3 4-128 0,17-4-136 16,6-6-128-16,18-6-80 15,10-1-32-15,13-3-112 0,0-3 120 32,24-9-112-32,8-16-48 15,4-13-8-15,16 3-8 0,32 7 8 16,-5-7-96-16,24 1-432 0,-26-20-1112 15,-34-16-3657-15</inkml:trace>
  <inkml:trace contextRef="#ctx0" brushRef="#br5" timeOffset="-189369.14">13973 14205 5905 0,'0'0'1680'15,"0"0"-736"-15,0 0-560 0,0 0-232 16,0 0 24-16,0 0-64 15,-88 54 89-15,48-13 119 16,-4 7-176 0,1 5 152-16,-6 5-40 0,10-1-48 15,-1-3-128-15,4-4-16 16,4-5 0 0,16-7-64-16,0-12-48 15,8-7-192-15,8-10-432 0,0-6-89 31,17-3 217-31,14-9 352 16,9-20-72-16,12-9-384 0,8-13 8 16,7-9 72-16,-3-1 64 15,0-2 472-15,-1 6 32 0,-3 6 472 0,-20 10 176 16,-8 16-16 0,-12 9-168-16,-16 12 0 15,-4 4-168-15,0 0 56 0,-8 4-344 16,-20 12 305-16,-4 12 191 15,-12 4-368-15,0 9 128 16,-4 3-120 0,1 7-56-16,-5 0 16 15,5 3-104 1,-2 0-32-16,10-3 24 16,11-10-144-16,11-6-248 0,10-9-280 0,7-8-49 15,0-11-47-15,20-7 256 16,16 0 400-16,11-22 104 15,9-7-56 1,4-9-112-16,3-6-144 16,-3-1 216-16,-8-2 112 0,-4-1 160 15,-12 10 144-15,-8 3 16 16,-12 13 128-16,-5 6-64 16,-11 12 264-16,0 2-183 0,0 2-465 31,-7 2-161-31,-18 14 161 15,-3 10 112-15,-15 9 65 0,-9 9-105 16,-3 10 16-16,-10 6-72 16,2 4 48-16,-1 3-64 15,9-4 0-15,14-9 0 0,13-16-8 32,13-6-216-32,15-16-321 0,0-13-295 15,28-3 552-15,28-29 288 0,3-9-8 16,21-19-176-16,19-22-32 15,-3-16 40-15,-5 2 24 16,-18 21 152-16,-34 27 288 16,-11 16 248-16,-7 7-32 15,-2 3-152-15,-3 3-120 0,-12 7-24 16,0 9-200-16,-4 0-8 16,0 0-136-16,-12 16-24 15,-12 9 160-15,-11 10 312 0,-14 9 33 16,-26 23-161-1,-13 16 0-15,4-7-56 16,9-6 24 0,15-10-96-16,20-16-8 0,4 1-48 15,4-4-56-15,17-12-200 16,15-16-441-16,15-13-191 0,37-7 656 31,4-21 224-31,12-17-80 16,23-18-8-16,5-20-136 0,31-19-144 15,-11 7 296-15,-28 29 80 0,-32 21 376 16,-29 29 208-16,1 0-264 16,-12 7-168-16,0 2-144 15,-16 7 80-15,0 0-88 16,-12 7 8-16,-16 15 232 16,-11 6 73-16,-13 11-97 0,-12 5-168 31,0 10-32-31,-3 6 128 15,-6 4-136-15,2 3 8 0,11-4-8 32,4-5 0-32,17-8-8 0,11-15-56 15,16-9-360-15,12-11-329 0,4-12-279 16,24-3 560-16,28-18 72 16,23-30-544-16,33-22-72 0,4-19-41 0,-13 10-207 31,-28 15 1136-31,-27 26 120 15,-16 9 1664-15,0 4-543 0,-8 3-681 16,-5 9-232-16,-10 4 104 16,-9 9 728-16,0 0-336 15,-24 6-520-15,-4 10 32 0,-15 9-96 16,-13 7-72-16,-4 10 32 16,-4 5 136-16,0 7 16 15,-4 3-72-15,4 3-8 16,4-2 1-16,9-8-145 0,16-8-8 15,10-10-113-15,18-14-703 16,7-8-80 15,11-10-24-31,25 0 568 16,12-26-168-16,28-15-96 0,19-25 120 16,-7-1-25-16,-8 7 97 0,-16 5 424 15,-25 24 232-15,-3-1 929 16,-8 10-441-16,-12 9-376 15,-12 10-136-15,-4 3 248 16,0 0-216-16,-12 10-168 16,-12 12-8-16,-16 13 80 0,-7 6-24 15,-26 19 8-15,6-3 24 16,-5 1 0-16,-4 2-40 0,17-15 16 31,-1-1-128-31,12-6 8 16,20-9-8-16,20-14-384 15,8-8-736-15,28-7 392 16,32-16-104-16,23-25-425 0,29-20 185 16,12-12 40-16,-21 3-752 15,-23 16 1761 1,-24 16 23-16,-16 13 1919 16,-1 0-271-16,-2 8-527 15,-10 2-881-15,-15 11-240 0,-12 4 0 0,0 4 72 16,-24 15 704-16,-8 6-120 15,-7 10-320-15,-9 3 80 16,-12 3-40 0,4 4 40-16,-3-1-240 15,3-6-48 1,4 4 0-16,8-8-128 0,13-5 8 16,10-4-8-16,14-5-224 15,7-11-664-15,11-6-296 0,25-3 456 31,12-12-329-31,40-23 25 16,-13 0 8-16,-3 6-776 0</inkml:trace>
  <inkml:trace contextRef="#ctx0" brushRef="#br5" timeOffset="-188783.14">14809 15037 1120 0,'0'0'992'15,"0"0"128"-15,0 0 593 16,0 0-89 0,0 0-608-16,0 0-688 15,0 0-112-15,-95 44-96 16,43-12-56-16,-8-1 80 0,4 1 72 15,1 3 8-15,3-3-56 16,7-3-16 0,14-4-152-16,11-3-40 0,12-9-328 15,8-7-512-15,20-6 328 16,16 0 184-16,20-16-592 16,3-3 48-16,5-3-329 0,-4-4-119 0,-8 4 1360 31,-9 3 56-31,-19 7 1272 0,-8 5-343 31,-11 7-177-31,-5 0 344 16,-5 0-88-16,-18 13-264 15,-9 9-376-15,-9 3-191 0,-10 7-105 16,-1 3-112-16,-8 6-8 16,-3 1 48-16,-1-1-48 0,8-3 0 15,13-6-8-15,15-10-56 16,11-6-225-16,17-9-991 15,17-7 392-15,26-7 456 0,17-15-616 16,7-10 104-16,10-3-225 16,-10 0-263-16,1 0 1168 0,-12 7 256 31,-17 2 1544-15,-11 14-215-16,-15 5-345 15,-6 4-24-15,-7 3-168 16,-3 0-200-16,-18 10-304 0,-7 9-112 15,-15 6-88-15,-9 7 16 0,-8 0-64 16,0-1-32 0,0 1 48-16,9-3-56 15,7-7 104-15,16-10-32 16,16-5-72-16,12-7-1200 0,36-3 240 16,48-29-240-16,-9 0-961 31,1 1 409-31</inkml:trace>
  <inkml:trace contextRef="#ctx0" brushRef="#br5" timeOffset="-188629.49">14857 15338 1504 0,'0'0'1184'0,"0"0"-192"16,0 0 49-16,0 0 263 0,-111 32-392 15,62-13-376-15,-2 6-272 0,-1 1-40 32,0 2-104-32,9-2-112 15,7-4-8 1,16-6-56-16,12-4-856 15,23-12-496-15,17 0-177 0,4-6-679 16</inkml:trace>
  <inkml:trace contextRef="#ctx0" brushRef="#br5" timeOffset="-188482.39">14781 15370 1304 0,'0'0'2240'16,"0"0"-935"-16,0 0 471 0,0 0-616 15,-99-22-672-15,55 22-272 16,-4 0-216-16,4 6-72 31,-7-3-408-31,10-3-1280 0,9 0-2881 0</inkml:trace>
  <inkml:trace contextRef="#ctx0" brushRef="#br5" timeOffset="-188128.26">14248 14862 1536 0,'0'0'2656'16,"0"0"-1055"-16,0 0-201 0,0 0-240 31,0 0-688-31,-88 45-24 31,52-20 97-31,-8 4-81 0,4-1-216 0,1 1-96 16,2-4-144-16,14-9-8 16,3-3-144-16,12-7-552 0,8-3-889 15,4-3-271-15,24-6 1216 16,11-14-240-1,10-5-609-15,2-7-15 0,-3 4 384 16</inkml:trace>
  <inkml:trace contextRef="#ctx0" brushRef="#br5" timeOffset="-187996.76">14248 14862 960 0,'-37'57'1744'15,"14"-51"-24"-15,-13 10-399 16,-4 6-385-16,-4 1-184 16,-4-1-144-16,12-3-200 15,1-3-88-15,11-4-192 0,12-5-128 16,8-4-384-16,4-3-1944 15,19 0 936-15,6-6-161 0,-5-7-1223 16</inkml:trace>
  <inkml:trace contextRef="#ctx0" brushRef="#br5" timeOffset="-186454.11">14152 14366 2000 0,'0'0'912'31,"0"0"104"-31,0 0-143 0,0 0 455 15,0 0 24-15,0 0-520 16,-28-72-352-16,8 72-392 16,-8 0 64-16,-4 3-48 0,-4 9-104 15,-3 4 24-15,-5 0 24 32,4 0-48-32,8-3-336 15,4-4-160-15,17-2-200 0,11-7-56 16,0 0-448-16,15-13-1 0,21-9-823 0,8-10 688 15,0-3 912-15,4 0 424 16,-13 0 0 0,-3 4 744-1,-8 8 1056-15,-12 4-103 0,-8 13-57 16,-4 0-264-16,0 6-688 16,-4 0-680-16,-12 0-16 0,-11 6 16 0,-10 6 152 15,-7 7-152-15,-8 4 96 31,1 2 40-31,7 1-48 0,4-7-88 16,16-1-16-16,16-5-208 16,8-3-528-16,0-7-72 0,32-3 248 15,12-3 320-15,12-13-304 16,4-6-104-16,-5-7 160 31,-7 4 376-31,-8 0 120 16,-8 6 0-16,-16 2 800 0,-13 8 816 15,-3 6-40-15,-3 3-687 0,-22 0-729 16,-14 9-40-16,-5 7-48 16,-8 3-72-16,0 0-8 15,9 3 8 1,3-6 8-16,16 0-8 0,8-3-408 16,12-3-737-16,4-8-391 15,20 2 392-15,12-4 288 0,15-4-401 16,5-8 321-16,4-1 432 15,-4-3 376 17,-4 0 128-32,-8 4 584 0,-8 5 736 15,-13 1-399-15,-2 6-321 16,-10 0-448-16,-3 0-144 16,-4 13 56-16,0 3 416 0,0 3 32 15,0-3-280-15,0 2-104 16,0 2-72-16,8-5-56 0,16-5-8 15,8 0 8-15,12-7-8 16,4-3-48-16,-4 0-176 16,-4 0-152-16,-12 0 104 0,-17 0 32 15,-7 0 248-15,-4 3 64 32,0 0 728-17,-4 0-376-15,-7 7 352 0,-10 0-232 16,1-1-272-16,1 1-144 15,6 2-120-15,9-2-176 0,1-1-504 16,3 1-64-16,7-4 64 0,17 0 0 31,4-2-176-31,4-4-49 16,0 0 193-16,-4 0 32 0,-4 0 568 16,-12-4 112-16,0 4 168 15,-12 0 112-15,0 0 376 0,0 0 48 16,0 0-63-16,-12 10 399 15,-4 3-176 1,0 3-320-16,-3 3-248 0,2-6-96 16,6 2-200-16,2 1-208 0,9-6-480 15,0-1-480-15,20-2 104 0,4-5 63 16,4-2-39-16,4 0 624 31,-8 0 344-31,-4 0 72 0,-13 0 600 16,-2 0 96-16,-5 0 665 15,0 0 39 1,0 0-328-16,-12 0-136 16,-4 10-424-16,0 0-135 0,0-1-265 0,4 4-112 31,8-3-289-31,4-1-511 16,0 0-376-16,12-2-120 0,4-1-33 15,4 0-55-15,-1-2 640 16,-2-1 536-16,-9 0 208 0,-1-3 24 15,-7 0 1256-15,0 3 257 16,0-3-289 0,0 0-208-16,0 0-272 0,0 0-416 15,4 4-352-15,9-4-472 16,7 3 8-16,3-1 176 16,9 2-344-16,-4 2-352 15,-4 1 304-15,-4-4 319 31,-16 7 177-31,-4-4 184 0,0 6 777 16,-16-5 535-16,0 2-224 16,-4 1-136-16,8-4-376 15,4 1-496-15,8-1-80 0,0 0-1920 16,8-3-2049-16</inkml:trace>
  <inkml:trace contextRef="#ctx0" brushRef="#br5" timeOffset="-179185.01">29380 11137 5977 0,'0'0'2448'0,"0"0"-863"16,0 0-865-16,0 0-224 0,0 0-136 15,0 0-104-15,0 0-256 31,-4 7 0-31,0 9 0 0,-5 3 256 16,6 6 8-16,-5 1 160 16,4 5-88-16,-4 1 48 0,8 3-32 0,-4-3-15 15,4 3-57-15,-4 0-8 0,4 6-56 32,-4-6 8-32,4 6-160 15,0-6 24-15,0 6-80 0,0-6 8 16,8-3 32-16,4 0-48 31,8-7 0-31,3 1 104 0,2-4-96 0,-5-6 40 16,4-4-48-1,-5 1 48 1,1-3 80-16,5-7 0 0,-2 3 40 16,1-3 48-16,4-3-104 15,0 0 0-15,0 0-40 16,0 0-16-16,-4 0 64 0,-5-6-16 0,1 0 112 31,-4-4 16-31,-4 0 184 0,-4-2 24 16,4-1-48-16,0-6-87 15,-4 0 79-15,0-3-232 16,4-4-48-16,-4-2-32 0,0-1 0 16,-1 4-64-16,-2-4 40 15,-1 4 0-15,0 0 192 16,-4-1 0-16,0 1-72 0,0-4-112 15,0 1 16-15,0-1-16 16,0 1-48-16,0-1 0 0,0 0 112 16,0 4-112-16,0-1 40 31,0 7 0-15,0 0 96-16,0 3 32 0,0 1-120 15,0-4-56-15,0 3 56 16,0 0-48-16,-4 0 0 15,4 0-8-15,0 0 8 0,0 4-64 16,0-1 56 0,0 0-112-16,0 4-432 0,0-1-136 15,0 4-280-15,0 3-777 16,-4-1-2720-16,-1 1-424 0</inkml:trace>
  <inkml:trace contextRef="#ctx0" brushRef="#br5" timeOffset="-177512.02">30384 10998 5881 0,'0'0'2648'0,"0"0"-351"0,0 0-777 16,0 0-536-16,0 0-199 15,4-9-233 1,-4 9-200-16,0 0-352 16,0 3-80-16,0 12-264 15,0 8 344-15,0 12 16 16,0 6-16-16,-9 10 104 0,-2 3 72 15,-1 0-32-15,-4 3-16 0,4-3-128 0,0 0 0 16,4-4 48 0,4-2-40-1,0-7-8-15,0-9 0 16,1-3-128-16,3-10-112 0,0-7-48 16,0-2-64-1,0-10-129-15,0 0 265 0,0 0 216 16,0 0 192-16,0-13 112 31,0-9-167-31,3-10-137 16,5-9 8-16,4-7 32 0,4-9-32 15,4-3-8-15,-4-3 8 16,4-1 0-16,-1 4 64 0,-2 3-72 0,-2 6 72 16,-2 9 160-1,-2 7-8-15,-3 7 48 16,1 9-136-16,-1 3 40 15,-1 7-8-15,6-1-32 0,-6 3-120 16,5 1-8-16,-3 0-8 31,2 3 8-31,-3 3 48 0,-4-4-48 16,0 4 168 0,1 0-176-16,-2 0-72 15,1 13-168-15,4 10 240 0,4 12 0 16,-4 6 64-16,0 9-56 15,0 5 168-15,-1 2-64 16,2 3 32-16,3-6-136 16,-5-3 0-16,6-1 80 15,-5-9-88-15,-1-5 8 0,2-5 64 16,-5-9-64-16,-4 1-16 16,4-11 8-16,-4-2-352 15,0 0-232-15,0-4-448 0,0 0-593 16,0-2-1071-16,0-1-1633 15</inkml:trace>
  <inkml:trace contextRef="#ctx0" brushRef="#br5" timeOffset="-177264.54">30288 11341 7153 0,'0'0'2337'16,"0"0"-473"-16,0 0 200 16,0 0-711-16,0 0-393 15,0 0-560-15,0 0-216 16,91-26-176-16,-31 20 96 0,4 3-96 16,-8 0 192-16,0 3-200 15,-13 0-8-15,2 0-1400 31,-17 0-2897-31,-9 0-3049 0</inkml:trace>
  <inkml:trace contextRef="#ctx0" brushRef="#br5" timeOffset="-176625.84">30933 11357 6769 0,'0'0'3201'0,"0"0"-1193"0,0 0-248 32,0 0-439-32,0 0-441 15,0 0-296-15,0 0-320 0,0 0-232 16,37-22-32-16,-18 22-104 0,5 0 104 16,0 0-8 15,8 0-8-31,-8 2-40 0,0 5 40 15,-4-1-40-15,-9 1-24 16,-6-4-112-16,-5 3-40 0,0-3-80 16,-8 7 192-16,-12 3 120 15,0-4 432-15,-4 4-32 16,0-4-104-16,8-2-160 0,5 2-136 16,6 0-88-1,5 4-256-15,0 4 216 16,5 1-72-16,10 8 72 0,9-1-80 0,0 0-64 15,-4-2 56-15,0-1-112 16,-5-3 40-16,-2 3 64 16,-5-6 104 15,-4 3 104-31,-4 0-80 16,0-6 96-16,-12 3 0 0,-12-7 320 15,-12 4 440-15,-8-3-160 16,-3-4-280-16,-6-3-320 0,-10-3-536 15,11 0-1137-15,16 0-3200 0</inkml:trace>
  <inkml:trace contextRef="#ctx0" brushRef="#br5" timeOffset="-175978.19">31432 11617 6673 0,'0'0'2985'0,"0"0"-1369"0,0 0-176 15,0 0 49-15,0 0-105 16,0 0-224-16,0 0-448 0,-5-13-376 16,1-2-152-1,-3-7-96-15,-1-8-16 16,-5-4 0-16,2-8-64 16,-1-5 136-16,4-7-144 0,0 0 72 0,8-4-64 15,0-1-8-15,4 1 0 0,8 5 0 31,8 1-144-31,0 15 64 16,0 5 8-16,-4 10 64 16,0 5 8-1,-1 5-80-15,6 6 72 0,3-1-120 16,3 4 56-16,1 0 56 16,0 3 8-16,-4 0-8 15,0 0-88-15,-5 9-72 16,-2 4 168-16,3 3-144 15,-8 6 56-15,-5 10 24 16,2 3 72-16,-5 6 8 0,-4 4-8 16,0 2 8-16,0 4 80 0,0-3-88 31,0-1 8-31,0-3-8 0,-4 1 0 16,4-4 8-16,0-3-8 15,0-3-88-15,0-6-160 0,0-7-272 16,0-2-320-1,0-8-256-15,0-6-537 16,0-6-631 0,0 0-393-16,0 0-1536 0</inkml:trace>
  <inkml:trace contextRef="#ctx0" brushRef="#br5" timeOffset="-175646.44">31954 10966 6633 0,'0'0'2712'0,"0"0"-583"0,0 0-449 15,0 0-271-15,0 0-409 16,0 0-464 0,4-6-536-16,-4 12-112 15,0 13-184-15,4 10 256 0,0 9 40 16,0 3 48-16,-4 7 24 0,3 0 160 15,1-4-136-15,0 1-24 16,1-4-8-16,-1 0-64 31,-4-6 96-31,0-4-96 16,0 1-80-16,0-10-312 16,0 1-432-16,0-7-545 0,0-7-327 15,0-2-568-15,0-11-169 16,0-12 1121-16,0-6-2657 0</inkml:trace>
  <inkml:trace contextRef="#ctx0" brushRef="#br5" timeOffset="-175128.05">31962 11119 3832 0,'0'0'1465'0,"-4"-86"103"16,4 38-48-16,0 7-471 16,0 6-217-1,0 6 160-15,15 7-528 31,2 3-464-31,2 4 0 16,9 2 0-16,-4 9-96 0,8 1-64 16,0 3 56-16,0 0 96 0,0 10-80 15,-1 9 88-15,-3 0 0 16,-11 9-48 0,-13 1 48-16,-4 6-56 15,-24 0 56-15,-12 0 104 0,-9-3 120 0,-10-7 96 16,3-3 184-16,0-6-144 15,9-6-152-15,11-4 48 0,8-3-112 32,20-3-64-32,4 0-72 15,0 0-8-15,24 0-136 16,16 0 80-16,3 0-48 0,9 0 48 0,-4 3 8 0,-8 3 40 16,-8 1-72-16,-4 3 24 15,-13 2-48 1,6 1 32-16,-5 6 24 15,-4 0-8-15,-1 6 56 16,-7 1 0-16,-4 2 80 0,0 1 16 31,0 0-96-31,-15-1 64 0,-13-3 104 16,-8-2-24-16,-16-5 376 16,-4-5-192-1,-4-3-151-15,0-3-177 16,-4-7-665-16,17 0-1359 0,19 0-2137 15</inkml:trace>
  <inkml:trace contextRef="#ctx0" brushRef="#br5" timeOffset="-174789.41">32428 10683 5113 0,'0'0'2616'0,"0"0"-1984"16,0 0-632-16,0 0 8 16,0 0 304-16,0 0 449 15,95 70 135 1,-67-34-64-16,0 5-120 0,0 6-16 15,0 4 56-15,-8 6-256 16,0 0-79-16,-9 1-145 0,-11 5-72 0,0-3-64 16,-11 13 16-16,-17-9 40 47,-12 6-40-47,-19 9-80 0,-29 4-72 15,-36 9-824-15,12-19-1313 16,21-29-2824-16</inkml:trace>
  <inkml:trace contextRef="#ctx0" brushRef="#br5" timeOffset="-173786.95">30209 10896 3952 0,'0'0'1977'0,"0"0"-1201"0,0 0-320 15,0 0 8-15,0 0 8 16,0 0-368-16,0 0-104 15,0 16 272-15,-8 0 256 16,-5 3-95-16,2 10 63 0,-2-1-128 16,6 4 120-16,-5 6 0 15,-1 0 16-15,2 7 64 0,-1-1-32 16,0 1-72-16,0 2 72 31,1 1-183-31,2 6-41 0,-3-1 112 16,5 5-216-16,2 5 96 0,5 4-88 15,0-3 16-15,0 3-16 0,12-4-128 16,9-3 8-16,6 0-32 16,9-2-64-1,8-5 136 1,4-5-128-16,-1-7-8 16,1-9-296-16,7-10-1144 15,-14-12-2521-15,-13-7-2681 0</inkml:trace>
  <inkml:trace contextRef="#ctx0" brushRef="#br6" timeOffset="-165520.72">13108 15513 1872 0,'0'0'1848'16,"0"0"-687"-16,0 0-305 0,0 0-472 15,0 0 136-15,0 0 32 16,0 0 40-16,-8-48-152 0,16 38-232 0,0 5-72 15,0-5 72-15,-1 3-64 32,-2 1 104-32,-1 3 1 0,-4-1 199 15,0 4 224-15,0 0 16 16,0 0-88-16,0 0-264 0,-9 0-328 16,-14 10 0-16,-9 10 392 15,-16 5-56-15,-12 9-152 31,-3 5 112-31,-1 5-72 0,0 4-80 16,4-4-136-16,8 1 32 16,5-7-48-16,11-3 8 0,8-10-8 15,12-6-344-15,8-6-456 32,8-4-368-32,4-9 0 15,20 0 632-15,16 0 240 0,8-18-497 0,12-5-167 0,4-9-288 16,3-9-80-16,1 0 391 15,-1 0 65-15,-7-1 560 0,-4 1 312 16,-13 6 384-16,-11 7 456 31,-8 11 337-31,-11 5-65 0,-9 9-128 16,-4 3-512 0,-9 0-424-16,-18 9-48 15,-10 14 680-15,-6 2-192 0,-5 7-223 16,-7 3 15-1,-5 6-144 1,0 0 200-16,0 0-64 0,0 4-112 16,8-7-104-16,5 0-56 0,10-6-8 15,14-10-232-15,15-6-632 0,8-7-89 16,8-6-175-16,24-3 792 31,15-12-560-31,9-14-304 16,32-24-553-16,4-14 89 0,-4 1-23 15,-9 6 1695-15,-39 25 0 0,-8 10 959 16,-4-1 873 0,-5 4-72-16,-6 6-271 0,-10 4-105 15,-3 9-480-15,-4 0-512 32,-4 0-392-32,-20 9-232 0,-8 14 232 15,-11 6 616-15,-13 8-167 16,-8 5-185-16,1 5-16 0,-1 7 8 15,4-6-24-15,4 0-48 16,13-7 16 0,7-6-200-16,20-10-200 15,12-9-272-15,4-6-432 0,15-10 231 0,22 0 537 16,14-23 128-16,25-18-776 16,20-16-432-16,23-20-72 0,1-5 623 46,-21 9 449-46,-27 23-128 16,-40 24 344-16,-12 13 288 0,-8 4 441 16,-9 3 295-16,-3 6 72 15,0 0-640-15,-31 6-32 0,-5 13 16 0,-11 10-80 16,-6 2-40-16,-2 7-111 16,7 0 15-1,0 3 8-15,0-2-80 0,8 2-64 16,1-3 56-16,3-6 16 15,8-4-160-15,12-6-160 0,8-5-344 16,8-11-417-16,0-6 49 16,28 0 64-16,7-10 800 15,18-12-792 1,3-13-833-16,11-3-375 0,-3-6 1032 0,3-4 976 16,-3 0 288-16,-8 7 752 15,-13 6 248-15,-11 10-63 16,-12 12 431-16,-20 6-352 0,0 7-183 47,-11 0-665-47,-13 10-168 0,-12 10-184 0,-8 8 48 15,-7 3 8-15,-5 11-8 16,-4 2-56-16,0 7-8 16,-4 0 184-16,-3 3 88 15,7-7-24 1,16-8-200-16,8-4-136 0,20-13-152 15,8-10-680-15,8-5-304 0,20-7 408 16,20-7 559-16,15-18 1 16,17-16-320-16,28-23-104 0,20-18 104 15,2-10-384-15,-21 16 616 32,-30 15 200-32,-26 33 56 0,-18 9 728 0,-3 6 64 15,-8 3 144 1,-4 4-183-16,-12 6-401 15,0 0-352-15,-21 6 8 0,-6 14 40 32,-13 8 120-32,-7 7-64 15,-9 9 144-15,-21 17-32 0,6-1-16 16,-4 0 56-16,2 0 160 16,17-12 0-16,5 0-192 0,12-7-176 15,15-15-48-15,11-11-88 16,13-8-576-16,9-7-80 15,23-3 480-15,31-26 216 16,29-19-360-16,23-25-273 0,17-16-375 16,-17 3 144-16,-24 17 216 31,-35 24-296-31,-24 20 592 0,-19 19 400 16,-2-1 344-16,-11 4 40 31,0 3 352-31,-11 7-112 0,-21 12 240 15,-9 9-72-15,-6 4-119 0,-5 9-169 16,-4 4-128-16,5 2-144 16,-5 1-120-16,4 0 8 15,-4-4-32-15,9-6-24 16,11-6-56-16,8-10-8 0,15-6-136 16,10-13-904-16,3-3-169 15,28 0 97-15,16-19 1112 16,23-16-600-16,1-3-600 0,7-10-481 15,-2 1 313 1,-14 2 1144 0,-4 4 224-16,-6 6 960 15,-14 10 577-15,-14 9-81 0,-10 9-184 16,-7 4-208-16,-4 3-415 16,0 0-649-16,-8 10-24 15,-7 9 24-15,-17 9 264 0,-8 11-56 31,-12 11-48-31,-7 4-40 0,-5 3 16 16,-1-3-8-16,-2-6 264 0,7-7-88 16,16-9-176-16,9-10-120 15,18-9-8-15,14-6-528 0,3-7-392 16,39 0-17 0,33-26 937-16,28-12-368 0,12-19-616 15,-5-10-424-15,-8-3-161 16,-23 10-87-16,-20 15 560 15,-16 17 1096-15,-12 12 512 0,-9 6 1048 16,-2 4-383-16,-10-1-369 31,-7 7-576-15,0 0 192-16,-11 13-120 0,-21 10 1008 0,-4 8-248 16,-16 8-447-16,-8 5-201 15,-7 7-16-15,-6 3-184 16,6-7-56-16,3-6-32 0,12-2 48 31,9-17-80-31,15-3-96 16,16-6-144-16,12-10-240 0,4-3-520 15,39-3 456-15,30-23 344 0,26-12 24 16,13-13-689-16,-13 1-215 0,-27 2-248 16,-29 13 552-1,-6 3 616 1,2 4 64-16,-11-1 592 0,0 10 728 15,-16 10-88 1,-8 5-391-16,-4 4-81 16,-12 7-472-16,-12 12 96 0,-15 9 256 31,-6 7-56-31,-6 7-320 16,-5-1 40-16,0 0-200 0,4-3-8 15,5-6-88-15,11-10 64 16,12-6-72-16,12-6-104 0,12-7-864 0,4-3-120 15,24 0 352-15,16-6 624 0,12-14 8 32,7-5-432-32,9-10 239 15,-5-3 121-15,2-7-8 0,-6 1 112 16,-15 12 72-16,-13 7 208 16,-18 12 417-16,-9 10-297 0,-8 3 56 0,-4 9-304 15,-17 10 176 1,-10 13 760-1,-9 3-384-15,-12 7-216 16,1-5-168-16,-5 2-136 0,4-7 8 16,8-7-120-16,9-3 8 15,14-6-8-15,5-7-192 16,16-5-496-16,0-1-672 31,12-3 328-31,28-3 79 16,-4-7-551-16,-1-3-1753 0</inkml:trace>
  <inkml:trace contextRef="#ctx0" brushRef="#br6" timeOffset="-161453.86">21845 13519 128 0,'0'0'4753'15,"0"0"-2945"-15,0 0-344 0,-4 0-304 16,4 0-175-16,0 0-33 0,0 0-384 31,0 0-224-31,0 0-48 16,0 0-40-16,0 0-24 16,0 0-56-16,0 0-88 0,0 0 80 15,0 0-96-15,4 0-72 0,5 0 0 16,6-3 400-16,6-1-175 15,3-2-113 1,3 6-40-16,5-3 0 0,-1 3 0 16,2-3 0-16,3 3-8 15,0 0-48-15,-5 0 88 0,5 0-96 47,-4 0 0-47,-4 0 168 0,4 0-104 16,0 0 32-16,3 0-88 15,1-3-8-15,1 3 128 16,-2-4-136-16,5 4 8 0,-4-3 136 0,3 3-96 16,2-3 24-1,2 0 24-15,2 3-8 16,2-3 128-16,-3-1-136 0,-4 4 48 16,-1-2-120-16,1-2-8 15,-3 1 96-15,-2 0-32 16,1 3-56-16,-4-3 128 0,7-1-120 15,-3 1 64-15,1 0-72 0,2 3-8 16,1 0 72 0,0 0-64-16,-8 0-8 15,0 0 112-15,-5 0-112 0,-3 0 0 16,-7 0 8-16,-2 0-8 0,-2 0 8 16,2 0-8-16,13 0 0 15,4 0 0 16,16 0 48-31,3-3-48 16,5-3 8-16,0 3 40 16,-8-1-48-16,-8 1 0 0,-4 0 8 15,-8 0 40-15,-4 3-40 0,-5-4 48 16,9 2-56 0,0 2 0-1,8-4 80-15,12 1-80 0,8-3-16 0,8 3-112 16,-1-4 128-16,1 1 56 0,-4 3-56 15,-8-4 0-15,-9 1 40 16,-7 3-32-16,-12-1 72 31,-8 1-8-31,-4 1 120 0,0-2 64 16,0-2-184 0,7-1-24-16,6 1-24 0,3-1-24 15,7-2-8-15,-3 3-8 16,4-1-48-1,-12 4 64-15,-8 0 0 16,-4 0 8-16,-8 3-16 16,-4 0 8-16,0 0-56 0,0 0-144 15,-8 0-536-15,-28 3-944 0,5 3-65 16,-6 4-2648-16</inkml:trace>
  <inkml:trace contextRef="#ctx0" brushRef="#br6" timeOffset="-160151.15">26507 12941 4689 0,'0'0'2416'0,"0"0"-992"16,0 0-535-16,0 0-345 0,0 0 40 16,0 0 40-16,8 0-64 15,0-3-192-15,4-3-144 32,4 2-72-32,0-2 24 0,0 3-8 15,4-4-72-15,4 1 32 0,3 3-48 0,14-3 88 16,-2-1 48-16,13 4-24 0,4-4 40 15,8 5-55-15,0-5 31 32,3 4-88-32,1-3 32 15,-9 2 48-15,1-2 16 0,-4 3 56 16,-8-3 128 0,-8-1-128-16,0-2-40 0,-1-1 0 15,6-3-64-15,-2-2-32 16,21-5-120-1,23 2-8 1,25-5 24-16,-8 10-32 0,-17 4 0 16,-34 6 0-16,-18 0 0 0,5 0 0 15,-4-1 0-15,-5 1 0 0,-3-3 72 32,-4 2-64-32,4 2 40 15,8-5-48-15,11 1 8 0,13-4-8 16,9 4 0-16,-2 3 0 15,-3-4 0-15,-8 4 0 0,-13 0-8 16,-7 0-56-16,-12 0 64 16,-4 3 80-16,0-4-32 31,0 2 56-31,12-2-96 16,11 1 8-16,13 0-16 0,4 0 0 15,8-1 0-15,-16 4-8 16,0 0 8-16,-13-3 0 0,-7 3 56 15,-12 0 40-15,-4 0 8 16,-7 0-8 0,-6-3 72-16,-3 3 88 0,0 0-168 15,0 0-80-15,0 0-8 16,0 0-96-16,0 0-504 0,0 0-736 16,-8 0-1161-16,-4 0-3120 0,-4 0-2016 15</inkml:trace>
  <inkml:trace contextRef="#ctx0" brushRef="#br6" timeOffset="-158970.39">30321 12557 4296 0,'0'0'2657'0,"0"0"-1281"0,0 0-520 0,0 0 185 32,0 0-9-32,0 0-296 0,0 0-192 15,19 0-104-15,1-7-248 16,8 1 24-16,12 0-120 15,12-4 40-15,4 1-24 0,7 2-8 16,5-2 185 0,7 3-65-1,-2-1-40-15,-2 1 8 16,-3 0-64-16,-1-1 56 0,-7 4-40 16,0-3-72-16,-4 2 128 15,4-2-112-15,15-3 80 16,16-1-160-16,21-2 0 0,0-5 48 31,-16 4-48-31,-25 4 0 0,-23 3 72 16,-8-1-72-16,12-2 32 0,3-1-40 15,9 1 8-15,-4-4-8 16,-1 4 0-16,-3 2 0 0,0 1 8 16,4 0-8 15,0 6 0-31,4 0-16 0,-4 0 8 15,-1 0-40-15,-8 0 32 16,-2 0-56-16,-10 3 72 16,-7 0 0-16,-4 0 8 0,-8 0 0 15,1-3-8-15,-6 0 80 32,-3 0-80-32,4 0 8 0,-4 0 0 0,4 0-8 0,-1 0 48 15,2 0-48-15,-6 0 8 16,2-3-16-16,-5 0 8 15,-8 3-424 1,0 0-1032-16,0 0-1393 16,-12 0-3480-16</inkml:trace>
  <inkml:trace contextRef="#ctx0" brushRef="#br6" timeOffset="-147689.75">24627 13671 4480 0,'0'0'7218'16,"0"0"-5658"-1,0 0-1376-15,0 0-176 16,0 0-8-16,4 4 0 0,11 2-48 15,13 3 48-15,8 7 56 0,16 10 192 16,12 6-16-16,16 15-47 0,19 10 47 16,13 10 112-16,3-1-64 47,-7-5-120-47,-24-17-152 0,-25-9 112 15,-11-10-120-15,-5 1 8 16,13 2 0-16,0 4 0 0,8-3 48 15,-8-7-56-15,0-6 0 16,-9-3 104-16,1-4-80 16,-8-2 72-16,-4-4-88 15,-8 0 0-15,-4-3-8 0,-9 3-400 16,5-3-616-16,-3 0-1321 0,-6 0-3080 16</inkml:trace>
  <inkml:trace contextRef="#ctx0" brushRef="#br6" timeOffset="-147273.86">28097 13401 8009 0,'0'0'2841'16,"0"0"-2201"-16,0 0-560 0,0 0 328 15,-115 45 384-15,42-1-296 0,-18 30 256 31,-16 17-255-31,-5 18-41 16,16-8-40-16,16-19-128 0,25-24-16 16,11-14 184-16,0-6-152 15,0 7-160 1,0 2-136-16,-4 1-8 0,16-10-216 16,9-3-800-16,23-3-929 15,0-13-1903 1,27-13-425-16</inkml:trace>
  <inkml:trace contextRef="#ctx0" brushRef="#br6" timeOffset="-146773.29">31021 12941 6937 0,'0'0'1392'16,"0"0"-560"-16,-115 16-175 31,24 19 415-31,-42 28 16 0,-13 14 160 16,-14 14-536-16,-7 8-183 15,4-4-89-15,-5 4-40 16,5-1 80-16,11 7-208 0,17-13-16 0,19-6-152 16,25-19-40 15,18-23-56-31,26-16 0 0,7 1 40 16,-4-4-48-16,1 7-48 15,-2 0-152-15,13-7-704 16,9 1-1177-16,3-4-2072 0,8-13-2680 15</inkml:trace>
  <inkml:trace contextRef="#ctx0" brushRef="#br6" timeOffset="-145902.74">26953 15329 8361 0,'0'0'1929'0,"0"0"-1209"16,0 0-240-16,0 0 288 15,0 0-72 1,-11-89-344-16,-2 60-200 0,-2-3-136 15,-10-3 72-15,-2 0-80 16,-9 7 416-16,4 6-55 16,-8 9-1-16,0 10-192 15,0 3-168-15,5 3 192 16,-1 19-8-16,4 4-192 0,8 12-16 16,8 6 0-16,8 4 24 15,8 3-16-15,4-7-32 16,16-2-8-16,12-11 40 0,4-9 16 15,3-12-8 1,5-10 0 0,4-4 48-1,4-27-48-15,8-26-240 0,3-32-48 0,1-41 216 16,-4-13 72-16,-21 10 0 16,-18 34 0-16,-14 45 176 15,-7 32 328-15,0 15 616 0,0 1 96 31,0 6-480-31,0 0-736 0,0 10-144 16,0 15-280-16,0 20 424 0,0 12 56 16,0 6-40-16,0 1-16 15,4 2 64-15,9-8-64 0,-2-8 0 16,2-2 0 0,-2-10-8-16,-3 0-536 0,1-6-760 15,14-3-592-15,-3-4-1065 16,1-9-2648-16</inkml:trace>
  <inkml:trace contextRef="#ctx0" brushRef="#br6" timeOffset="-145702.25">27527 15072 10962 0,'0'0'2792'0,"0"0"-2279"16,0 0-513-16,0 0 0 0,0 0 96 31,0 94 160-31,0-49-72 0,4-1-184 16,-4 1-120-16,0-7-1033 0,0-3-1439 15,0-13-553-15,0-15-2208 16</inkml:trace>
  <inkml:trace contextRef="#ctx0" brushRef="#br6" timeOffset="-145539.52">27619 14707 6409 0,'0'0'2072'0,"0"0"-2072"0,0 0-1056 32,0 0 144-32,0 0 312 15,0 0-496-15,88 72-1689 0</inkml:trace>
  <inkml:trace contextRef="#ctx0" brushRef="#br6" timeOffset="-145269.99">27866 14833 3408 0,'0'0'4273'32,"0"0"-2208"-32,0 0-57 15,-84 19-136-15,52-9-495 0,8 3-601 16,5-1-536-16,6 8-240 16,9 5-128-16,4 9-336 0,8 2-216 0,20-1 96 15,8 3-305 1,4-6-79-1,-4-1 224-15,0-3 352 16,-16-5 240-16,-8-1-48 0,-9-6 200 16,-3-3 80-16,-11-1 1000 0,-21 1 424 15,-4-3-407 1,-12-1-425-16,-4-3-360 31,8-2-312-31,17-11-560 16,15-8-1241-16,12-8-5456 0</inkml:trace>
  <inkml:trace contextRef="#ctx0" brushRef="#br6" timeOffset="-144984.87">28153 15027 11322 0,'0'0'3241'0,"0"0"-2225"0,0 0-1016 0,0 0-160 31,0 0-168-31,131-7 328 15,-19 7 176-15,0 0-120 0,-17 0-56 16,-20 0-1473-16,-34 0-2655 16,-14 0-89-16</inkml:trace>
  <inkml:trace contextRef="#ctx0" brushRef="#br6" timeOffset="-144715.39">28320 15046 5457 0,'0'0'2384'0,"0"0"-1384"0,0 0-664 16,0 0-192-16,0 0 1593 31,0 0-225-31,32 98-568 16,-12-63-151-16,4 4-265 0,-4 2-152 0,-1 7-24 16,-2-4-216-16,-14 7 16 15,-3-7-40-15,0-6-104 0,-16-3 160 0,-16-13-8 31,-7-2 40-31,-13-8 136 16,-3-12-336-16,-9 0-176 16,-5-35-536-16,14-6-1024 0,19-4-2937 0</inkml:trace>
  <inkml:trace contextRef="#ctx0" brushRef="#br6" timeOffset="-144552.65">28539 14620 12066 0,'0'0'2385'0,"0"0"-849"0,0 0-640 16,0 0-184-16,0 0-112 31,0 0-600-31,0 0-368 16,4 0-2400-16,4 23-2681 0,8-1 728 15</inkml:trace>
  <inkml:trace contextRef="#ctx0" brushRef="#br6" timeOffset="-144267.52">28854 14824 696 0,'0'0'7521'0,"0"0"-6489"15,0 0-1032-15,0 0 137 0,-20 85 407 16,4-40 536-16,-4 3-544 16,5 2-400-1,6-2-24-15,9-4-112 31,0-5-672-31,20-8-568 0,8-8 39 16,12-17 113-16,-1-6-48 0,2-10 1136 16,-9-21 824-16,-8-10 656 15,-13-11 641-15,-11-8-33 0,-7 0-295 16,-21 3-625 0,-4 9-264-16,-9 13-304 15,6 13-208-15,-1 19-392 0,8 3-624 16,9 25-1424-16,6 7-2305 15,9-4-1048-15</inkml:trace>
  <inkml:trace contextRef="#ctx0" brushRef="#br6" timeOffset="-144029.24">29228 14948 10594 0,'0'0'4385'16,"0"0"-4145"15,0 0-240-31,0 0-24 16,0 0 24-16,0 98 384 0,0-57-208 0,0 1-64 15,0-1-104-15,4-3-16 16,0-6-56-16,0-10-840 16,1-3-865-16,-5-13-1271 15,0-6-2906 1</inkml:trace>
  <inkml:trace contextRef="#ctx0" brushRef="#br6" timeOffset="-143882.12">29300 14605 12394 0,'0'0'2305'0,"0"0"-1169"15,0 0-768-15,0 0-368 0,0 0-152 16,0 0-2609-16,28 70-1111 15,-20-26-569-15</inkml:trace>
  <inkml:trace contextRef="#ctx0" brushRef="#br6" timeOffset="-143434.28">29356 15107 9458 0,'0'0'1720'0,"0"0"-1072"16,0 0 256-1,80-39-160-15,-48 20-200 16,3 0-439-16,5 3 7 0,-12-3-104 16,0 7 96-1,-8 5-104-15,-8 1-16 32,-5 6-184-32,-7 3-377 0,5 16 521 15,-1 9 56-15,-4 7 8 16,0 4 88-16,4-1-16 0,-4-7-32 15,0-5 16-15,4-10-64 16,0-10 0-16,3-6-32 0,10-9 88 0,11-17 417 16,7-15-313-1,18-19-144-15,-6-4 112 16,1-6 24-16,-1 4-64 16,-15 18 528-16,-4 4 16 0,-8 18 0 15,-4 13-280-15,-12 13-328 16,4 0-24-16,0 13-320 0,4 16 312 15,8 12 8 1,0 7 8-16,0 6 48 16,4 6-16-16,0-6-32 0,-9 0-16 15,2-7-1064-15,-6-5-1329 16,-2-10-2160-16,-1-20-2272 0</inkml:trace>
  <inkml:trace contextRef="#ctx0" brushRef="#br6" timeOffset="-143211.65">30639 14335 9962 0,'0'0'4769'0,"0"0"-2801"16,0 0-1336-16,0 0-632 16,0 0-224-16,-52 105 152 15,24-13 72-15,5 25 72 0,10 4-72 16,13-7 0-16,0-28-72 15,17-23-280-15,-6-21 128 0,6-14-528 32,-2 1-360-17,9-4-449-15,16-12-439 16,-5-10-329-16,-7-3-2576 0</inkml:trace>
  <inkml:trace contextRef="#ctx0" brushRef="#br6" timeOffset="-143026.78">30444 14586 8729 0,'0'0'3073'0,"0"0"-2233"15,0 0-704-15,87 0 960 16,5 0-207-16,31 0-505 0,13 6-384 31,-8-6-456-31,-41 0-2337 0,-27-9-6593 16</inkml:trace>
  <inkml:trace contextRef="#ctx0" brushRef="#br6" timeOffset="-142910.9">31599 14522 9826 0,'0'0'5073'16,"0"0"-3385"-16,0 0 0 0,0 0-327 16,0 0-657-1,0 0-704-15,12-25-1104 16,-32 15-4762-16</inkml:trace>
  <inkml:trace contextRef="#ctx0" brushRef="#br6" timeOffset="-136980.08">19176 15922 4536 0,'0'0'7466'0,"0"0"-5474"0,0 0-983 15,0 4-369-15,0-1 56 16,0 0-120 0,0 13-248-16,-4 3-136 15,0 9 352-15,0 14 104 0,4-1-279 16,0 7-153-16,0-1-80 16,0 1-40-16,0 6 24 15,8 0-48-15,0-3-72 0,0-1 120 16,-4-6-120-1,0-2-344-15,-4-4-401 0,3-3-223 16,-3-9-440-16,0-4-977 0,5-10-1951 16,3-9-866-16</inkml:trace>
  <inkml:trace contextRef="#ctx0" brushRef="#br6" timeOffset="-136648.12">19141 15970 5505 0,'0'0'1656'0,"-17"-76"-176"16,13 38-47-1,4 6-1-15,0 6-432 16,8 4-232-16,12 3-456 16,8 0-216-16,8 3-88 0,4 3 56 15,4 7-48-15,-1 3 64 16,-7 3-80-16,-12 9-112 0,-4 20-64 15,-12 6 176 1,-8 12 112-16,-4 11 144 16,-20-1 121-16,-8 3 135 0,-7-3-40 15,-9-5-216 1,-1-8-80-16,2-3-8 16,-1-9-168-16,8-1-192 0,8-5-1032 31,17-10-1417-31,10-10-3128 0</inkml:trace>
  <inkml:trace contextRef="#ctx0" brushRef="#br6" timeOffset="-136362.92">20017 15652 1344 0,'0'0'8001'0,"0"0"-5224"15,0 0-696-15,0 0-545 0,0 0-448 32,-84-22-496-32,48 42-224 0,-7 11-200 15,-6 26 16-15,2 25-32 0,7 24-32 16,12-8 0-16,16-13 24 16,8-24-144-16,4-16 8 15,12 2-8-15,16 13 0 31,4 1-8-31,7-11-144 16,9-5-776-16,32-17-928 0,-12-8-1017 16,-8-17-3520-16</inkml:trace>
  <inkml:trace contextRef="#ctx0" brushRef="#br6" timeOffset="-135877.36">20212 15935 5705 0,'0'0'5137'0,"0"0"-2881"31,0 0 73-31,0 0-585 15,0 0-280 1,0 0-463-16,0 0-577 0,-8-35-424 16,8 54-240-16,-4 13 224 0,0 12 16 15,0 13 216-15,4 4-72 16,0-7-72 0,0 0 0-16,0-6-64 15,4-4 8-15,4-6 104 16,-4-6-120-16,0-7-632 0,-1-3-569 0,6-9-791 15,-5-4-2409-15,-4-9-1232 16</inkml:trace>
  <inkml:trace contextRef="#ctx0" brushRef="#br6" timeOffset="-135376.12">20136 16021 3512 0,'0'0'4681'0,"0"0"-2816"31,-7-95-201-31,7 56-400 16,0 8-296-16,7 5-295 16,9 1-361-16,4 9-312 0,8 3-312 15,8 7 304-15,3 6-168 16,-2 0-8-16,-5 13-65 16,-13 9 41-1,-6 3 0-15,-13 7 208 16,0 3 8-16,-17 3 72 15,-11 0 160-15,-7-3 137 0,-1-3 47 16,-4-4-48-16,4-5-120 16,8-5-80-16,12-5-128 0,5-9-48 15,6-1-288 1,5 0-560-16,12-3-153 16,16 0-7-16,12 0 520 15,12 0 376-15,-1 0-192 0,5 0 120 16,-4 3 72-16,-8 3 112 0,-4 7 0 15,-8 0 8 17,-13 3 72-32,-6 3-16 15,-13 0 104-15,0 10 408 16,0-1 216-16,-17 4-168 0,-7-1-176 16,-8 4-87-16,1-3-81 15,-5 0-8-15,-7-7-64 0,7-3-64 16,-1-5-144-16,-6-17-800 15,15 0-1545-15,4-17-3464 16</inkml:trace>
  <inkml:trace contextRef="#ctx0" brushRef="#br6" timeOffset="-135090.99">20563 15611 11090 0,'0'0'3241'16,"0"0"-1577"-16,0 0-664 16,0 0-600-16,0 0-288 31,0 0 0-31,88 13-16 16,-37 13-32-16,5 11 48 0,0 5-112 15,-4 5 48-15,-1 4-32 16,-15 3 48-16,-8 0 0 0,-12 3-64 31,-12 1 0-31,-8 5 120 0,-24 0-48 16,-16 1-72-16,-28 22-368 0,12-19-1432 15,8-11-4177-15</inkml:trace>
  <inkml:trace contextRef="#ctx0" brushRef="#br6" timeOffset="-134727.74">21371 16141 5025 0,'0'0'7993'0,"0"0"-5984"0,0 0-1001 16,0 0-264-16,0 0 16 0,16 0-128 16,8-3-240-1,17-3-240-15,6-7-71 31,9 0 63-31,0 4-136 0,0-1-8 16,-5 7-152-16,-12 3-937 16,-15 0-1143-16,-11 10-3289 0,-13 2-2089 15</inkml:trace>
  <inkml:trace contextRef="#ctx0" brushRef="#br6" timeOffset="-134527.25">21371 16351 8545 0,'0'0'4769'0,"0"0"-3344"16,0 0-49-16,0 0-208 31,0 0-128-31,0 0-255 0,112 0-321 16,-25-10-288-16,33 7-88 16,20 3-88-16,3-3-1377 0,-35 3-2927 0,-33-9-4834 15</inkml:trace>
  <inkml:trace contextRef="#ctx0" brushRef="#br6" timeOffset="-133972.42">22825 16151 11722 0,'0'0'3097'31,"0"0"-1217"-31,0 0-560 0,0 0-335 16,0 0-73-16,0 0-400 16,-3-16-512-16,3 29-80 0,0 12-184 0,0 13 264 0,7 26 152 15,2-1 112-15,6 7-96 32,-3 3-24-32,1-13-88 15,2 7 8-15,-2-3 24 0,-2-4-88 16,2-3-88-16,-6-6-456 15,1-7-496 1,-4-9-265-16,9-3-631 0,-2-10-1169 16,-7-9-2576-16</inkml:trace>
  <inkml:trace contextRef="#ctx0" brushRef="#br6" timeOffset="-133656.21">22718 15995 7497 0,'0'0'2465'0,"0"0"-1257"0,36-89-888 16,-8 64 8-16,0 3 80 16,8 9 288-16,3 10-312 31,6 3-240-31,6 7-56 15,1 15 16-15,0 12-40 0,-9 8-64 16,-11 5-16-16,-15 8-112 16,-17-1 128-16,-9-1 88 0,-27-2 40 15,-27 3 297-15,-21 0 135 16,-4-7-8 0,13-12-216-16,11-6-160 0,21-13-176 15,6 6-352-15,21-6-1121 16,13-6-2791-16,6-10-2210 0</inkml:trace>
  <inkml:trace contextRef="#ctx0" brushRef="#br6" timeOffset="-133302.09">23858 15970 680 0,'0'0'6857'16,"0"0"-5041"-16,0 0-127 15,0 0-81-15,0 0 25 0,0 0-569 16,-48-35-432-16,12 48-24 31,-7 9 16-31,-10 16 40 16,-3 6-112-16,-7 23 33 0,-5 16 31 0,8 19-96 15,16 2-176-15,32-2-88 16,12-7-136-16,40-13 8 0,20 7-128 16,28 4 0-1,27-1-80-15,9-4-280 16,7-11 168-16,-15-30-960 16,-37-18-1073-1,-27-23-6945-15</inkml:trace>
  <inkml:trace contextRef="#ctx0" brushRef="#br6" timeOffset="-132020.65">24113 16275 2760 0,'0'0'3969'0,"0"0"-2225"0,0 0-367 32,0 0 375-32,0 0 168 15,0 0 233-15,0 0-601 0,31-48-688 31,-31 48-424-31,0 0-352 16,0 10-88-16,0 12-240 0,-3 13 240 0,-10 12 48 16,5 14 0-1,-3 2 8 1,-2 4-48-16,5-1 0 0,-3-8 120 16,3-4-128-16,3-10-16 15,-2-12-264-15,3-13-88 0,4-9-56 0,0-7-144 16,0-3 568-16,0-19 96 31,0-13-96-31,11-29-64 0,6-21 0 16,3-26 64-16,-1-10 0 15,5 11 16-15,-3 11 40 16,-6 30 40-16,-2 18 80 0,-2 17 32 0,-7 14 32 0,4 5-136 31,1-1-24-31,-6 10-80 16,1 3-144-16,4 3-104 0,4 16 0 15,0 13 248-15,7 9 48 16,-2 7 16-16,3 6 160 16,-8 3-112-1,4-3-24-15,3 3-80 16,-2 0 8 0,2-6 40-16,5-3 24 15,4-7-80-15,4-3 0 0,0-9-560 16,7-1-920-16,-7-9-1633 15,-8-13-2504-15</inkml:trace>
  <inkml:trace contextRef="#ctx0" brushRef="#br6" timeOffset="-131798.52">23981 16446 9394 0,'0'0'4360'0,"0"0"-3383"16,0 0-345-16,0 0-96 16,139-19-88-16,-43 16-48 0,-1 3-216 15,-11 0-120-15,-20 0-64 16,-8 13-672-16,-13-1-3153 0,-2 1-3280 16</inkml:trace>
  <inkml:trace contextRef="#ctx0" brushRef="#br6" timeOffset="-131582.28">24762 16516 3200 0,'0'0'10074'0,"0"0"-7113"0,0 0-1681 16,0 0-416-16,0 0-199 15,0 0-553-15,0 0 16 0,0 0-32 16,40 79 160-16,-24-37-112 31,-5 2-56-31,2-3-88 16,-5 7-624-16,16 9-1233 15,-9-12-2200-15,-2-11-2424 0</inkml:trace>
  <inkml:trace contextRef="#ctx0" brushRef="#br6" timeOffset="-130802.77">25196 16830 7737 0,'0'0'3033'0,"0"0"-1825"0,0 0-208 16,0 0-80-16,0 0-279 0,0 0 79 31,-24-57-456-31,16 32-48 16,4-7-16-16,1-6-120 0,-1-6 0 15,4-4-72-15,0-6 0 16,7-6 32-16,5 3-32 0,4 5-8 15,0 5 0-15,0 15 0 16,-4 10 88-16,0 10-16 16,-4 5 56-16,0 4-24 0,0 3-104 15,0 0-80-15,0 0-40 16,7 12 24-16,-2 5 96 0,2 5 72 16,2 9 64-16,-2 4 64 46,2 10 48-46,-2 2 104 0,5 4-104 16,-7 0-152-16,2 6 24 0,-3-6-48 16,4 0-72-16,-8 0 0 0,8-10 0 15,-8-3-968-15,-4 3-792 16,0-12-1321 0,0-10-2112-16</inkml:trace>
  <inkml:trace contextRef="#ctx0" brushRef="#br6" timeOffset="-130517.66">25718 16376 512 0,'0'0'10586'0,"0"0"-8466"15,0 0-111-15,0 0-793 16,0 0-368-16,0 0-504 0,0 0-344 31,4 0-120-31,-4 26 120 16,4 12 120-16,-4 3 80 0,4 7-104 15,1 3 40-15,2-4-128 0,1 1 0 16,5-1 0-16,-6-6-8 0,1 1 0 16,0-7-544-1,0-6-776-15,-4-1-993 16,0-12-1879-16,-4-6-2306 15</inkml:trace>
  <inkml:trace contextRef="#ctx0" brushRef="#br6" timeOffset="-130059.95">25778 16459 7281 0,'0'0'1680'15,"0"0"-207"-15,0 0-177 16,4-92 128-1,4 73-656-15,0 3-367 0,0 3-401 32,4 7-120-32,4 3 0 15,3 3-137-15,1 0 185 0,5 0-296 16,3 3-272-16,-9 10 160 16,1-1 144-16,-12 1-72 15,-3 3 168-15,-5 3 168 0,-5-3 72 16,-11 3 128-16,-8 0 344 15,-4-3 552-15,0 0-160 16,0-4-159-16,9-2-377 0,10 0-328 16,9-1-144-16,0 0-192 15,21 7 87-15,14 3 97 16,6 4-648 15,-2-1-296-31,-7-3-424 0,-4-3 568 16,-12-1 487-16,-8 2 289 0,-8-2 176 15,0-2 72-15,-8 6 753 16,-12-3 647-16,-4 6-184 16,-4-3-200-16,-4 1-351 15,-3-5-353-15,7 1-248 16,0-6-136-16,11-7-568 0,10-3-1697 16,7 0-3072-16</inkml:trace>
  <inkml:trace contextRef="#ctx0" brushRef="#br6" timeOffset="-129812.61">26208 16313 7073 0,'0'0'5873'16,"0"0"-4272"-16,0 0-473 0,0 0-512 31,0 0-224-31,104 9-120 15,-73 20-144-15,6 6 0 0,-5 9-120 0,-9 10 0 16,-7 3-8-16,-16 0 152 0,-3 4-152 16,-29-1-312-16,-20 10-680 15,-40 0-1129 1,8-13-2343-16,9-12-4026 16</inkml:trace>
  <inkml:trace contextRef="#ctx0" brushRef="#br6" timeOffset="-129049.77">24105 16109 5505 0,'0'0'1792'0,"0"0"-208"0,0 0 257 16,0 0-241-16,0 0-328 15,0 0-31-15,0 0-225 16,0-25-192 0,0 25-56-1,-9 0-240-15,-10 7-240 16,-9 8-200-16,-8 8 56 0,-4 9-40 15,4 9-16-15,-4 7-15 32,5 8 127-32,7 5-192 0,4 5 104 15,12 5-32-15,3-5-72 16,9 1-8-16,5-7-184 0,22-3-321 16,29 0-111-16,45-6-696 0,-10-16-1449 15,-4-9-4176-15</inkml:trace>
  <inkml:trace contextRef="#ctx0" brushRef="#br6" timeOffset="-127968.65">26953 16291 6729 0,'0'0'5049'0,"0"0"-3545"0,0 0-1032 0,0 0-280 16,0 0 273-1,0 0-193 1,0 0-272-16,-19 60 408 0,6-18-24 16,2 8-88-16,-2 7-80 15,9 4-136-15,4-1 80 0,0 0-152 0,9-6 0 16,10-6 32-16,9-7-32 15,8-6-8-15,8-13 0 0,4-9-136 32,0-10 88-32,-1-3-72 15,-2-16 120-15,-6-16 112 0,-7-9 16 16,-4-19 168 0,-13-19 408-16,-2 3 136 0,-13 2-272 15,0 14-55-15,-4 16-17 31,-8-4-104-31,0 7-72 16,4 9 16-16,4 16-336 0,0 7 0 16,4 9-1192-16,0 25-1681 0,4 7-2184 15,0 3 568-15</inkml:trace>
  <inkml:trace contextRef="#ctx0" brushRef="#br6" timeOffset="-126966.34">28145 16205 104 0,'0'0'10074'0,"0"0"-7274"31,0 0-863-31,0 0-553 0,0 0-312 16,0 0-320-16,0 0-408 15,-88-19-216-15,45 38 89 0,-2 13-65 0,-2 9-136 16,6 13 128 0,6 3-144-16,7 19 56 31,16 10-40-31,12-7-8 0,0-9-8 15,24-12-40-15,8-14-104 16,8 0-273-16,8-3-503 0,3-5-272 16,29-21-648-16,-12-12-2265 15,-9-3-4241-15</inkml:trace>
  <inkml:trace contextRef="#ctx0" brushRef="#br6" timeOffset="-126471.73">28388 16402 1032 0,'0'0'5097'16,"0"0"-2889"-16,0 0-87 16,0 0 159-16,0 0-567 0,4-19-585 15,-4 19-664-15,0 6-464 0,-8 10-152 16,-4 16-40-1,-13 12 192-15,2 7 24 0,3 10-16 16,0-5-8-16,0-1 0 16,8-8-8-16,0-12-192 15,5-10-344-15,7-12-152 0,0-7 167 16,0-6 529-16,0-15 160 31,7-14-160-15,17-25-208-16,8-22 208 0,12-23 8 15,0-6 0-15,0 7 64 0,-13 25 209 16,-10 22 71-16,-6 16 32 16,-6 16 64-16,-2 4 160 0,1 5 184 31,-8 4-344-31,4 6-448 16,-4 0-136-16,4 16-200 0,0 15 176 15,4 14 160-15,4 9 48 16,4 6-48-16,0 4 0 0,4-1 0 15,-1-3 8-15,6-3-8 16,-1-9-600 0,-4-7-1248-16,-5-15-1377 0,-2-10-4113 15</inkml:trace>
  <inkml:trace contextRef="#ctx0" brushRef="#br6" timeOffset="-126286.85">28180 16545 10522 0,'0'0'4633'0,"0"0"-3473"0,0 0-496 15,0 0 8-15,100-13-536 0,-12 13 104 32,20 6-192-32,-1 10-48 15,-15-3-856-15,-33-4-1656 0,-31-5-5138 16</inkml:trace>
  <inkml:trace contextRef="#ctx0" brushRef="#br6" timeOffset="-125986.08">28862 16538 8753 0,'0'0'3225'31,"0"0"-2121"-31,0 0-624 0,0 0 129 16,84-9-153-16,-73 12-352 15,2 13-104-15,-9 3 0 16,-4 7 24-16,0 2 56 0,-21 0 80 16,-7 1 80-16,0-7 48 15,5 0 56-15,7-9-216 16,4-3-128-16,12-1-32 0,4-5-104 15,36-1-72-15,27-3-144 16,29-3-640-16,-12-10-2257 16,-21-6-4785-16</inkml:trace>
  <inkml:trace contextRef="#ctx0" brushRef="#br6" timeOffset="-125262.5">29292 16783 6169 0,'0'0'4177'0,"0"0"-3393"16,0 0-248-16,0 0 368 15,0 0-96-15,-36-86-416 0,29 58-216 32,3-4-128-32,4-3-32 0,0 0 65 15,0 0-1 1,0-3-8-16,11 6 136 15,1 3-152-15,0 4 40 16,-4 3 0-16,4 6-96 0,-4 7 120 16,-8 5 32-1,4 1-32 1,-4 3 56-16,0 0-176 0,0 0-16 16,0 0-104-16,0 0 56 0,0 0 64 15,0 0-56-15,0 0-64 0,0 0 120 16,0 0-48-16,0 0 48 31,0 0 8-31,0 0 40 0,0 0 104 16,0 0 0-16,0 0 136 15,0 0 128-15,4 0-168 16,4 0-248-16,0-3 112 16,8 0-64-16,-1-4 152 0,10 4-200 31,-1-3 0-31,-8 6 8 0,7 0 64 15,-6 0-72-15,-6 0-40 16,2 0-136-16,-9 13 48 16,3 5 16-16,-7 5 112 0,4 6 8 0,-4 8 88 15,0 2-24 1,0 2-16 0,0 0-48-16,0 1 48 15,0-1-56-15,-4-3-656 0,4-6-664 0,0 0-769 16,0-17-783-16,0-2-2986 15</inkml:trace>
  <inkml:trace contextRef="#ctx0" brushRef="#br6" timeOffset="-125015.22">29715 16313 1040 0,'0'0'9266'0,"0"0"-7306"16,0 0-103-16,0 0-865 0,0 0-264 16,0 0-496-16,15 3-224 15,-11 19-8-15,5 16 72 0,-6 4 16 16,5 5-40-16,-4 7-40 16,0-3 40-1,1 0-48-15,-5-3-120 16,0-11-744-16,0 2-1289 0,0-11-2416 15,0-15-3456-15</inkml:trace>
  <inkml:trace contextRef="#ctx0" brushRef="#br6" timeOffset="-124583.47">29774 16306 8161 0,'0'0'1841'15,"0"0"-521"-15,0 0 96 16,8-85-320 0,4 75-183-16,8 7-857 0,0 3-48 15,12 0-8-15,4 7 0 0,0 11-152 16,-1 1-256-16,-11 7-177 0,-3-4-47 16,-18 4 64-16,-3-7 288 31,-12 3 176-31,-15-6 104 15,-10-1 640-15,2-2 328 0,3-3-103 0,4-4-313 16,16 0-296-16,4 1-256 16,8-1-296-16,4 7-88 0,19 6 304 15,14 3-8 1,3 7-96-16,-1-4-321 16,-3 1 41-16,-12-8 256 15,-8 2 104 1,-4-4 96-16,-12 2-64 15,0 2 72-15,-8-1 32 0,-12 0 216 16,-8 0 272-16,-8 0-127 31,1-4-393-31,-5-2-88 0,3-6-2089 16,18-7-4592-16</inkml:trace>
  <inkml:trace contextRef="#ctx0" brushRef="#br6" timeOffset="-124160.13">30173 16132 3608 0,'0'0'8098'16,"0"0"-6466"-16,0 0-1128 0,0 0-159 0,0 0 335 15,19 6-536-15,5 17 8 16,4 5 176-16,8 10 232 0,5 10-16 15,-10 3-120 1,1 3-120-16,-9 3-24 16,-6-3-160-16,-9 0 24 0,-8-1-96 15,0-5-40-15,-12-3 32 16,-16-7-40-16,-4-4-632 0,-12-2-976 31,4-9-2249-15,12-14-4361-16</inkml:trace>
  <inkml:trace contextRef="#ctx0" brushRef="#br6" timeOffset="-123242.39">30679 16269 8193 0,'0'0'2713'0,"0"0"-1105"15,0 0-192 1,0 0 321-1,0 0-385-15,0 0-680 0,0 0-464 16,0 0-208-16,0 0-224 0,0 28-24 16,-8 7 248-16,0 13 24 15,-1 9-24 1,2 0 0-16,7 0 0 16,0-3-88-1,0-7 8-15,11-8-64 16,13-8-136-16,1-12 88 0,3-6-56 15,3-13 248-15,1 0 56 16,4-16 16-16,-4-16 184 0,3-5-8 16,-7-14 96-1,-3-10 280-15,-1-5-232 16,-13 2 185-16,2 0 7 0,-9 7-176 16,0 13 40-16,-4 12-176 15,0 13-112-15,0 10-160 16,0 9-880-16,-17 16-1705 0,-2 9-1776 31,-1-3-1416-31</inkml:trace>
  <inkml:trace contextRef="#ctx0" brushRef="#br6" timeOffset="-122224.58">31472 16008 2456 0,'0'0'6401'16,"0"0"-4472"-16,0 0-1385 15,0 0 80-15,-104 51 464 16,60-13-272-16,4 13-119 16,1 9-225-16,11 13-240 0,15 16-40 15,13-7-112-15,8-8-72 0,20-14 48 31,9-16-56-15,2 4-280-16,17-4-584 16,20-5-889-16,-13-14-1279 0,-3-16-3890 15</inkml:trace>
  <inkml:trace contextRef="#ctx0" brushRef="#br6" timeOffset="-121723.63">31814 16243 3544 0,'0'0'5449'0,"0"0"-4128"15,0 0 663 1,0 0-127-16,0 0-425 16,0 0-648-1,0 0-576-15,0 0-208 0,-4 13-288 16,-16 25 288-16,1 6 104 15,-5 11-56-15,0-2-48 16,-1 1 8 0,6-9-8-16,3-4-248 15,0-9-568-15,4-10-96 16,4-10 303-16,8-12 265 0,-4 0 344 0,4-12 232 16,0-20-232-16,12-9-240 0,4-13 112 15,7-7 128 1,5-5 8-16,9-1 288 15,-5 0 169-15,0 7 7 16,-4 3 272-16,-5 16 0 16,-7 9-200-16,-4 16-72 0,-8 10-152 15,-1 6-320-15,-3 10-224 0,9 15-96 16,-1 13 312 0,0 10 8-16,8-1 8 15,-4 7 0-15,0-3-8 16,0-1 72-16,3-2-72 0,2-3-16 15,3-4-728 1,-1 3-984-16,-2-15-561 0,-6-6-2640 16</inkml:trace>
  <inkml:trace contextRef="#ctx0" brushRef="#br6" timeOffset="-121539.21">31647 16459 4889 0,'0'0'6513'0,"0"0"-5489"16,0 0-48-16,0 0-215 15,128-32-97-15,-77 29-512 0,9 3-152 47,20 3-104-47,-17 7-1865 0,-14-4-5024 0</inkml:trace>
  <inkml:trace contextRef="#ctx0" brushRef="#br6" timeOffset="-121138.1">32161 16437 7497 0,'0'0'4145'16,"0"0"-3425"-16,0 0-8 0,0 0-120 15,0 0-207-15,0 0-369 0,0 0-16 32,100-26-129-32,-81 30-23 0,-2 5-32 0,-10-3-16 15,-7 4 0-15,0-4-16 16,-3 4 216-16,-14-1 344 0,-2 4 441 16,-1-4-97-16,3 1-288 31,9-1-400-31,5 4-8 0,3 0-248 31,0 0 168-31,11 5-112 16,6 2-160-16,-1 2-233 0,-1-6-247 0,-3 3-160 15,-7-3 288-15,-5-7 296 16,0 1 240 0,-17-1 176-1,2 1 16-15,-9-4 96 0,4 0-112 16,-1-2-344-16,6-1-1849 0,3-3-4656 0</inkml:trace>
  <inkml:trace contextRef="#ctx0" brushRef="#br6" timeOffset="-120689.99">32492 16561 8145 0,'0'0'4337'0,"0"0"-3681"15,0 0 120-15,0 0 153 0,0 0-377 16,0 0-200-16,0 0-144 0,-12-89-192 16,12 60-16-1,0-9 80 1,0-4-80-16,0-5-8 0,0 0 8 15,0-4 0-15,8 6 64 16,3 1-16-16,2 9-48 0,-2 6 104 0,1 14-104 31,1 2-128-31,-2 9-8 32,-3 4 16-32,4 0 112 0,0 0-120 15,0 13 8-15,-4 3 0 16,0 6-8-16,0 3 72 0,-4 4 56 15,0 3 48-15,-4 3 104 16,0 3-104-16,0 0 16 16,0 3 40-16,0 0-104 15,0-2-64-15,0-1-944 0,0-6-569 16,4-4-727-16,0-9-633 0,-4-6-2032 16</inkml:trace>
  <inkml:trace contextRef="#ctx0" brushRef="#br6" timeOffset="-120420.34">32874 16126 6785 0,'0'0'3041'0,"0"0"-1441"47,0 0-8-47,0 0-600 0,0 0-735 16,0 0-257-16,0 0 0 15,0 0 152-15,4 89 80 0,-4-48-16 16,0 0-16-16,0 3-120 16,-4-2 16-16,0 2-88 15,0-6-8 1,0-6-40-16,0 0-728 0,4-4-857 0,0-5-1335 16,0-14-3034-16</inkml:trace>
  <inkml:trace contextRef="#ctx0" brushRef="#br6" timeOffset="-120003.58">32870 16138 1720 0,'0'0'5777'0,"0"0"-4593"0,0 0 409 31,0 0-153-31,0 0-904 15,0 0-416-15,0 0-56 0,104-66-64 16,-72 81-136-16,-4 2 16 0,-5-2-408 16,-7 1-48-16,-16-3-152 15,0 0 208-15,-7-1 520 16,-17 1 232 0,-4-4 824-16,-4 4-96 0,0-6-152 15,4 2-240-15,4 0-312 16,12 4-256-16,8 0-88 15,4 6-144-15,0 3 0 16,20 4 56-16,11 2-624 31,1-2-352-31,0-1 136 0,-4-3 327 16,-8-6 193-16,-12 0 152 16,-8-1 176-16,0-2 168 0,-15 0 360 15,-6 0 200-15,-3 0-7 0,-4-1-161 0,-4-2-392 31,-3-4-168-31,3-6-1529 16,8 0-4096-16</inkml:trace>
  <inkml:trace contextRef="#ctx0" brushRef="#br6" timeOffset="-119749.64">33105 15973 10178 0,'0'0'2504'16,"0"0"-2264"15,0 0-240-31,0 0 0 0,0 0 32 16,56 111 168-16,-40-63 64 15,-4 6-136-15,-8-3-48 16,-4 6-8-16,0 0-72 0,-16 13-1136 15,-4-17-1624-15,-4-8-2538 0</inkml:trace>
  <inkml:trace contextRef="#ctx0" brushRef="#br6" timeOffset="-119417.39">33233 15751 3328 0,'0'0'4089'16,"0"0"-3057"-1,0 0-616-15,0 0 313 0,0 0 351 0,112 22-64 16,-69 7-96-16,9 12-48 15,8 22 217-15,7 17-9 0,-11 21-176 16,-20 4-424-16,-28-6-208 31,-16-7-264-31,-35-6 96 0,-26-1-96 16,-14 4-8-16,-13-6-368 0,20-23-1376 0,17-16-3929 16</inkml:trace>
  <inkml:trace contextRef="#ctx0" brushRef="#br1" timeOffset="-111339.55">24188 17094 72 0,'0'0'8'15,"0"0"40"-15,0 0 1904 0,0 0-288 16,0 0-792-16,-12-10-47 31,8 7-113-31,1 0-96 0,-1 3-32 0,-5-3-128 16,5 0-184-1,-4 3-184 1,1 0-88-16,-10 0 0 0,2 0 0 16,-2 0 0-16,2 0 0 15,2 3 0-15,2 0 16 16,7-3 64-16,0 0 80 0,4 0 208 0,0 0 72 31,0 0-175-31,0 0-17 0,0 0-96 16,0 0-24-16,0 0 40 15,0 0-64-15,0 3 40 16,0-3-16-16,0 0-128 0,12 3 64 16,4 0 288-16,11 1 608 15,5-1-224-15,5 0-200 16,2 0-104-16,-3 1-80 15,7-2-63-15,-6 2-137 0,3-1 16 16,-1 3-64-16,-3 1 0 16,1-4-96-16,-2 0 88 0,5 0-96 31,-1-3 56-15,2 3 32-16,-2-3-88 15,5 0 16-15,-4 3 96 0,0-3-104 16,-8 4 0-16,0-1 64 15,-4 0-64-15,-4 0 40 16,4 1-48 0,0 2-8-16,7-3 8 0,1 0 8 15,4 3-8-15,8-2 0 0,-1-4 8 16,-2 3 40-16,-2-3-48 16,0 0-24-16,-10 0 24 0,-6 3 8 15,-7-3 0-15,-3 0 0 31,-2 0-8-31,2 3 48 16,2-3-48-16,1 0 0 16,8 4 0-16,4-4 8 0,4 0-8 15,3 0 0-15,6 0-80 16,-2 0 72-16,-7 0 8 0,-8 0 0 31,-4 0 48-31,-8 0-48 16,0 0 16-16,-5 0-16 0,10 0-40 0,-1 0 40 15,4 0 16-15,3 0-16 16,1 0-8-16,-4-4 8 0,0 4 0 16,-3 0 0-1,-10 0 0 1,-7 0 0-16,0 0-80 16,-4 0 80-16,0 0 128 0,0 0 48 0,0 0 32 15,0 0-120-15,0 0-40 0,0 0 16 16,0 0-64-16,0 0-104 31,0 0-336-31,0 0-608 16,-8 0-777-16,-3 4-959 0,-2-4-1681 0</inkml:trace>
  <inkml:trace contextRef="#ctx0" brushRef="#br1" timeOffset="-109998.45">28177 17097 440 0,'0'0'2704'0,"0"0"241"15,0 0-1033 1,0 0-487-16,0 0 127 0,0 0-88 16,0 0-264-16,0 0-335 0,0 0-513 15,0 0-208-15,0 0-144 16,3 0-104 0,1 0-48-16,9 0 104 15,2 0 48-15,9 0 8 16,8 0-8-16,4 0 8 0,4 0-8 15,4 0 8-15,3 0 88 16,1 0-96-16,5 0 0 0,2 3 48 31,1-3 0-31,3 4 8 0,1-4 8 16,0 2-16-16,-4 2 128 0,-5-1-48 16,1-3 32-1,0 3-16-15,-4 0-40 16,4 4-8-16,-4-4-88 0,-1 0-8 31,5 3 0-31,-8 1 0 16,4-1 8-16,-1-3 0 0,1 4-8 15,1-1 64-15,-2-3-64 16,1 3 0-16,3-2 8 0,-6 2 0 16,-2 1 16-16,-3-7-16 15,-8 6-8-15,-4-6 16 16,0 3-16-16,0 0 0 15,-4-3 8-15,8 3 0 0,-1 0 0 16,5 1 0-16,5-4-8 16,-6 2 8-16,1 2-8 0,-8-1 0 31,-9 0 0-31,-2-3 0 0,-10 3 0 16,-3-3 0-16,0 0 0 0,1 0-8 15,3 0 8-15,3 0 0 16,6 0 8-16,-2 4-8 15,1-4 8-15,0 0-8 32,-4 0 8-32,-8 3 56 15,-4-3-64-15,0 0-80 0,0 0 80 16,0 0 72-16,0 0 48 16,0 0-72-16,0 0-40 15,0 0-8-15,0 0 0 0,0 0-176 16,0 0-280-16,0 3-528 15,0 0-1049-15,0-3-3024 16</inkml:trace>
  <inkml:trace contextRef="#ctx0" brushRef="#br1" timeOffset="-108779.66">31420 16983 808 0,'0'0'224'15,"0"0"3753"-15,0 0-2625 16,0 0-248-16,0 0 88 0,0 0 17 16,0 0-65-1,0 0-112-15,0 0-200 16,0 0-144-16,0 0-175 0,3 0-233 15,10 0-120-15,-5 0 288 0,12 0-216 16,-1 0 8-16,9-3-160 16,4 3-24 15,9 0-8-31,2 0-48 16,9 0-8-16,-1 0 0 15,-2 0 0-15,3 3 8 0,-5 3 0 16,-3-6 8-16,4 4 32 15,0-2 8-15,-5 2-48 0,5-1 56 16,4 0-56-16,-4 3 0 16,4-2 0-16,-5-1 8 15,1 0 72-15,-4-3-72 0,-5 3 40 16,6 0-48-16,-6-3-8 16,5 3 0-16,-4 1-104 0,4-1 112 31,0-3 0-31,0 3 80 0,-1-3-80 15,-6 0 8-15,-6 3 0 16,-11-3 0-16,-4 0 0 0,-8 4-8 16,0-4 64-16,0 0-64 0,4 0-8 15,4 2-48 1,7-2 56-16,2 3 0 31,6 1-72-31,-3-1 40 16,0 0 32-16,-4-3 64 0,-8 3 0 15,-8-3-8-15,-4 0-8 16,-4 0 32-16,0 0-80 0,4 0 0 16,4 0 0-1,0 0-240-15,4 0 232 16,4 0 8-16,-9 0-104 0,2 4-72 16,-9-4-648-16,0 0-65 0,-24 6-791 15,-8-3-720-15,-4-3-1561 0</inkml:trace>
  <inkml:trace contextRef="#ctx0" brushRef="#br1" timeOffset="-104522.55">22822 17434 6025 0,'0'0'3184'15,"0"0"-1759"-15,0 0-233 16,0 0-448-16,-8-13-264 0,8 13-248 16,0 0-232-16,0 0-80 15,0 9-184-15,0 8 264 0,0 8 256 16,0 3 56-16,0 4-40 31,0 6-48-15,0 0-7-16,0 3-121 15,0 4-40-15,0-3 24 0,0-1-80 16,0-3 0-16,0-4-96 16,0-2-441-16,0-3-647 0,0-7-832 0,0-6-577 31,-8-10-1744-31</inkml:trace>
  <inkml:trace contextRef="#ctx0" brushRef="#br1" timeOffset="-104237.45">22742 17386 3824 0,'0'0'1169'0,"0"0"87"15,36-86-136-15,-20 61-192 16,8 6-328-16,0 0-184 15,4 6-207-15,-1 4-193 0,1 9-16 32,-4 0-209-32,0 12 105 15,-12 8 104-15,0 8 112 16,-12 7 65-16,0 3 143 0,-8 3 16 16,-8 4 16-16,-8-7-144 0,-8 3-32 0,0-9-24 15,-7 3 16-15,3-7-24 16,4-2-144-1,4-7-216-15,16-10-1120 16,12-6-1705-16,0-3-3735 16</inkml:trace>
  <inkml:trace contextRef="#ctx0" brushRef="#br1" timeOffset="-103952.3">23591 17297 4256 0,'0'0'1857'0,"0"0"-561"16,0 0-152-16,0 0-39 16,0 0-409-16,0 0-376 31,0 0-200-31,-88 29 264 16,52-4 376-16,-7 7-72 0,6 2-72 15,9 5-232-15,5 2-144 16,6 0-152-16,10 1-80 0,7-1 8 15,11-3-16-15,17-3-96 16,8-3-8-16,8-7 32 16,0-9-816-16,12-16-1024 15,-13 0-801-15,-6-3-2352 0</inkml:trace>
  <inkml:trace contextRef="#ctx0" brushRef="#br1" timeOffset="-103435.43">23726 17453 5169 0,'0'0'2256'16,"0"0"-1080"-16,0 0-343 16,0 0-649-16,0 0-136 15,0 0 336-15,0 0 416 0,-40 108-200 16,25-67-64-16,2 4-160 15,2-1-144-15,3-3-128 16,-1-3-104-16,1-6 56 0,5-7-56 31,3-5 0-31,-4-11-48 0,4-9-40 0,0-3 88 16,0-16 8-16,4-16-8 0,7-10-56 16,2-8-176-16,6-5-48 15,1-5 64-15,-3-1 216 16,2 4 80-1,-3 9 96-15,-4 7 80 16,0 15 256 0,-4 7 128-16,0 9-264 0,0 7-167 15,-5 6-209-15,10 0-8 16,-5 13-249 0,7 9 257-1,-2 10 128-15,2 5 137 0,-2 5-41 16,-6 2 56-16,1-2-32 15,1-1 8-15,-1-3-176 0,3 0-16 0,2-3-56 16,2 0 0-16,2-7-8 16,-2 1-48-16,1-10-616 0,-8 0-705 31,0-6-959-31,-8-4-449 16,0-6-1696-16</inkml:trace>
  <inkml:trace contextRef="#ctx0" brushRef="#br1" timeOffset="-103234.95">23598 17684 6577 0,'0'0'2600'0,"0"0"-47"16,0 0-809-16,0 0-1007 16,0 0-337-16,60-44-328 0,-15 31 24 15,2 1 272-15,5-1 128 16,-5 6-224-1,-6 1-240-15,-6 6-32 16,-10 0-176-16,-2 0-1232 0,-11 10-1593 16,-8-4-2384-16</inkml:trace>
  <inkml:trace contextRef="#ctx0" brushRef="#br1" timeOffset="-102749.15">24193 17758 8329 0,'0'0'4561'0,"0"0"-2648"16,0 0-297-16,0 0-744 15,0 0-576-15,0 0-296 0,0 0-296 16,4 19 168 0,3 6 128-16,1 3 64 0,0 7 0 15,0 1-64-15,-4 1 56 0,4 2-56 16,-4-1-56-16,8 16-896 15,0-13-1577-15,0-6-3352 0</inkml:trace>
  <inkml:trace contextRef="#ctx0" brushRef="#br1" timeOffset="-102310.45">24535 18069 7793 0,'0'0'2121'0,"0"0"-857"15,0 0-104-15,0 0-40 32,0 0-215-32,0 0-529 0,0 0-200 0,-24-77 96 15,13 39 32-15,-2-3-104 16,5-10 0-16,4-6-96 15,4 0-32-15,0 0-64 0,8 6-8 0,4 6-8 16,4 11-184-16,4 5-152 0,0 10 336 31,0 3-72-31,-1 3 80 16,1 10-8-16,-3 0 8 16,2 3-96-16,-6 0-8 0,2 0 8 15,-2 13 24 1,2 6 64-16,-3 3 8 15,0 7 184-15,0 5-112 16,0 1-64-16,-4 7 88 16,0 2-40-16,0 4 0 15,0 3-56-15,-4-4-72 16,-4 1-632-16,4-7-841 0,-4-6-735 16,4-9-385-16,0-14-2128 0</inkml:trace>
  <inkml:trace contextRef="#ctx0" brushRef="#br1" timeOffset="-102047.42">25013 17558 3528 0,'0'0'4153'16,"0"0"-2040"0,0 0 143-16,0 0-247 15,0 0-561-15,0 0-904 16,0 0-544-16,0 0-336 0,16-4 296 15,-12 36 40-15,4 9 48 16,0 7-40-16,0 6 40 0,0 0 16 16,-4-3-64-16,3-1-32 15,2-5 16-15,-5-10-16 16,4-4-648-16,-4-11-753 16,3-5-727-16,-3-5-633 0,1-10-1808 15</inkml:trace>
  <inkml:trace contextRef="#ctx0" brushRef="#br1" timeOffset="-101608.73">25033 17630 5513 0,'0'0'2368'0,"0"0"-807"16,0 0 143-16,-16-76-168 15,16 63-432 1,0 4-735-16,12 3-369 0,8 3 0 15,7-1 0-15,5 4 56 0,9 0-56 16,-5 4-56-16,-8 9-273 16,-9 5 49-16,-7 1 120 0,-12 3 160 31,0 1 0-31,-20-1 104 16,-4 0 32-16,-4-6 216 0,0 0 81 0,5 0-25 15,10-7-232-15,2-2-176 0,11 3-104 16,0-5-360-16,24 5 63 15,4 0 129 1,8-4 56-16,3 0 168 16,-3 1-72-16,0-1 64 31,-12 0-64-31,-8 4-88 0,-4 6 88 0,-5 6 120 16,-7 0 0-16,0 7 8 15,0 6 0-15,-15-3 88 16,-5 5-8-1,-4-5 0-15,-8 0-80 16,0-3-8-16,-4-16-960 16,4-10-2249-16,8-3-5496 0</inkml:trace>
  <inkml:trace contextRef="#ctx0" brushRef="#br1" timeOffset="-101330.1">25407 17478 9057 0,'0'0'3209'0,"0"0"-1625"16,0 0-583-1,0 0-953-15,0 0-48 16,0 0 0-16,92 13 72 16,-56 9-64-16,0 1 0 0,-5 2 0 15,-7 6-8-15,-7 1 56 16,-2 6-8-16,-7 6 8 0,-8 4 56 15,0 0-8 1,0 9-48-16,-15 3-56 16,-13 23-400-16,0-16-1465 15,4-17-3520-15</inkml:trace>
  <inkml:trace contextRef="#ctx0" brushRef="#br1" timeOffset="-100891.34">26053 17770 184 0,'0'0'11362'16,"0"0"-8938"-16,0 0-559 15,0-16-689 1,0 16-568-16,4 0-608 16,12 0-160-16,7-3-256 0,5 0 416 15,13-4 168-15,-2 4-104 16,1 1 48-16,-4 2-104 31,-4-4-8-31,-8 4-40 0,-8 0-392 0,0 0-544 16,-9 0-664-16,-7-3-921 0,0 0-584 15,0-4-800-15</inkml:trace>
  <inkml:trace contextRef="#ctx0" brushRef="#br1" timeOffset="-100628.38">26176 17624 8969 0,'0'0'3025'0,"0"0"-808"16,0 0-753-16,0 0-424 15,0 0-520 1,0 0-472-16,0 0-48 16,0 0 0-16,0 0 72 0,0 99 200 15,8-52-72-15,-4 7-80 16,9 3-112-16,-10 7 64 0,9-1-72 16,1 4 0-16,-2 0-160 31,1-7-832-31,12 16-816 0,0-19-1425 15,-4-12-3192-15</inkml:trace>
  <inkml:trace contextRef="#ctx0" brushRef="#br1" timeOffset="-100343.27">26702 17701 4849 0,'0'0'6177'16,"0"0"-5129"-16,0 0 744 15,0 0-119-15,0 0-441 0,0 0-664 16,0 0-464-16,0 0-104 16,8-17-128-16,-8 49-16 0,0 25 144 15,4 19 8-15,1 23 112 31,-5-10-112-31,4-16-8 0,-4-23 0 16,0-15 0-16,0 4-680 16,0 8-1064-16,0-5-1209 0,-4-20-1976 0</inkml:trace>
  <inkml:trace contextRef="#ctx0" brushRef="#br1" timeOffset="-100073.77">26723 17532 8385 0,'0'0'1833'16,"0"0"-697"-16,15-76 528 31,1 57-1040-31,4 9-576 0,8 10 0 0,7 0-48 0,2 13-160 16,3 12 160-16,-12 7 16 15,-9 7-8-15,-7 2 72 0,-12 0-64 31,-12 3 48-31,-11-2 160 16,-13 2 33-16,-4-6 47 16,-4-6-32-16,5-1-152 0,-2-2-120 15,13-6-152-15,16-5-1289 0,12-8-2768 16,0-7-2456-16</inkml:trace>
  <inkml:trace contextRef="#ctx0" brushRef="#br1" timeOffset="-99788.68">27411 17484 6761 0,'0'0'2488'0,"0"0"305"0,0 0 128 15,0 0-1057-15,0 0-720 16,0 0-776-16,0 0-368 0,-75 4-88 0,39 31 88 0,-4 12 0 31,8 4 56-31,4 6-48 16,9 6 104-16,6 1-104 15,13 0-8-15,0-1-72 0,21-3-56 16,14-3 16-16,9-5-192 31,32-8-944-31,-9-12-1393 0,-11-17-3928 0</inkml:trace>
  <inkml:trace contextRef="#ctx0" brushRef="#br1" timeOffset="-98623.27">27662 17662 5825 0,'0'0'1352'0,"0"0"408"0,0 0 353 15,0 0-225-15,0 0-247 0,0 0-657 16,0 0-472-16,0-35-512 0,0 42-56 16,0 12-272-16,-7 16 256 0,-10 15 72 31,-2 14 64-31,-1 3-64 0,4 2 48 16,-4-2-48-16,8-3 8 15,-4-14-8-15,8-9 8 16,1-9-8-16,-2-9-144 0,5-14-440 0,4-6-64 15,0-3 392 1,0-9 200 0,13-23-17-16,2-9-55 0,17-26 128 0,4-25 16 15,4-16-8-15,0 7 72 16,-12 21-72 0,-9 26 8-16,-7 23 41 15,0-1 71-15,1 3 168 31,-6 4 264-31,1 12 152 0,-8 10 64 16,0 3-672-16,0 3-104 16,4 13-368-16,-4 13 336 15,4 8 32-15,1 8 0 0,2 9 0 0,1 3 56 16,0 0-56 0,4 4 0-16,0-1-16 0,-1-3 8 15,2-6 8-15,-1-4-8 16,0-5-504-16,4-4-648 15,4-12-929-15,-5-8-1080 0,-2-11-3448 16</inkml:trace>
  <inkml:trace contextRef="#ctx0" brushRef="#br1" timeOffset="-98438.3">27563 17964 4176 0,'0'0'5778'0,"0"0"-3866"16,0 0-552-16,0 0-616 0,0 0-736 15,0 0 105-15,131-48-113 16,-67 45-169-16,16 3-671 0,-12 0-1888 0,-20 0-4826 16</inkml:trace>
  <inkml:trace contextRef="#ctx0" brushRef="#br1" timeOffset="-98121.95">28121 18005 4809 0,'0'0'6769'0,"0"0"-5121"0,0 0-455 16,0 0-513-16,0 0-304 15,0 0-376-15,0 0-256 0,67 3 152 32,-58 16 104-32,-5 10 0 15,-4-1 24 1,0 4-16-16,-4 0 112 0,-9 0-48 0,2-7-64 16,3-9 64-16,8 0-56 0,0-6-16 0,4-4-72 15,19-3-8 1,14-3-216-1,34-13-544-15,-11-6-2073 16,-4-10-3488-16</inkml:trace>
  <inkml:trace contextRef="#ctx0" brushRef="#br1" timeOffset="-97649.31">28559 18192 856 0,'0'0'3048'16,"0"0"-1615"-16,0 0-569 16,0 0 328-16,0 0-24 0,0 0 33 15,0 0 87-15,-23 13 80 0,10-16 8 31,5-13-551-31,-3-10-433 16,2-11-176 0,1-8-80-16,8-18-136 15,0-16 8-15,17 2-16 0,2 10-96 16,1 13 104-16,-4 26 48 16,0-1-48-16,3 4-256 0,2 9-72 15,-1 10 328 1,-1 2 96-16,2 4-96 15,-1 0-8-15,-1 13-104 0,1 6 112 16,1 7 40-16,-6 5-40 16,-2 8-16-16,-2 5 16 0,-7 3 48 0,-4 8 80 15,0 1-48 17,0 2-16-32,0-1 8 15,0-3-72-15,0-6-184 0,-4 9-640 16,0-13-1273-16,4-12-1920 0</inkml:trace>
  <inkml:trace contextRef="#ctx0" brushRef="#br1" timeOffset="-97379.77">29081 17732 5473 0,'0'0'6289'31,"0"0"-4505"-31,0 0-255 16,0 0-1129-16,0 0-400 0,0 0-296 16,0 0 296-16,0 121 0 15,0-55-8-15,0-2 16 0,0 6 24 0,-8-4-32 16,4-5 0 0,-4-4 0-1,5-10 0-15,-2-5-104 16,5-4-1081-16,0-12-1543 15,0-11-1657-15</inkml:trace>
  <inkml:trace contextRef="#ctx0" brushRef="#br1" timeOffset="-96954.02">29053 17856 8145 0,'0'0'1833'0,"0"0"-17"16,5-89-40-16,10 63-679 0,5 11-945 31,8 5-152-31,8 4 0 16,4 6-56-16,-5 0 40 15,-3 0-448-15,-8 6 55 0,-12 7-215 32,-7 3 136-32,-5 6 328 0,-9 3 160 31,-15 10 160-31,-12 0 216 0,0 0 240 15,5-3-103-15,-1-3-281 16,8-4-144-16,8-3-88 0,12-6-128 16,4 3 16-16,16 0-72 15,8 0-65 1,12-3 113-16,-1 3-8 0,1-3 16 16,-4-3 120-16,-4 3-88 15,-12-4 96-15,-4 1-184 0,-12 6 88 16,0 0 96-16,-4 9 0 15,-15-5 168-15,-9 6 72 16,-4-1-96-16,-5-2-32 0,1-4-112 31,8-7-648-31,5-5-1840 16,11-10-5394-16</inkml:trace>
  <inkml:trace contextRef="#ctx0" brushRef="#br1" timeOffset="-96694.05">29451 17621 10186 0,'0'0'3937'16,"0"0"-3785"-16,0 0-24 16,0 0 96-16,124 41 8 15,-80-6-96-15,0 13-120 16,-9 6-16-16,-11 6 72 0,-7 4-72 15,-10-4 8-15,-7 0 72 16,0 1-80-16,-20-7 72 16,-4-4-72-16,-19 11-216 0,3-14-1505 31,12-12-2824-31</inkml:trace>
  <inkml:trace contextRef="#ctx0" brushRef="#br1" timeOffset="-96377.6">30005 18138 624 0,'0'0'8866'16,"0"0"-6138"-16,0 0-1264 15,0 0-231-15,0 0-369 16,0 0-264-16,72-15-440 0,-36 8-40 31,4-2-40-31,-5 6-80 16,1-4 0-16,-4 4-272 0,-12 0-696 15,-8-4-649-15,-7 4-1151 0,-5-3-201 0</inkml:trace>
  <inkml:trace contextRef="#ctx0" brushRef="#br1" timeOffset="-96145.66">30149 17904 5641 0,'0'0'5465'0,"0"0"-3345"0,0 0 17 16,0 0-561-16,0 0-576 15,0 0-632 1,0 0-368-16,0 0-296 16,0 63 296-16,0-12 8 0,0 22 64 0,0-4-16 15,0 2-48-15,0-5 24 47,0-12-32-47,0 0-600 0,4 0-672 16,-4-16-1313-16,7-16-3032 0</inkml:trace>
  <inkml:trace contextRef="#ctx0" brushRef="#br1" timeOffset="-95844.35">30631 17843 288 0,'0'0'10858'0,"0"0"-8530"16,0 0-1239-16,0 0-297 0,0 0-744 16,0 0-48-16,4 89 0 15,-8-9 48-15,-4 18 48 0,0-6-88 16,0-16 0-1,4-22 120-15,4-16-112 16,0 4-16-16,-4-5-520 0,0 5-785 16,4-17-735-16,0-6-689 15,-4-16-2288-15</inkml:trace>
  <inkml:trace contextRef="#ctx0" brushRef="#br1" timeOffset="-95590.36">30723 17653 5697 0,'0'0'2336'0,"0"0"-1056"31,0 0-615-31,83-23-305 16,-55 23-88-16,-4 19-272 0,-9 13 0 0,-6 13 80 15,-9 9 48-15,-9 6-64 0,-22 4 80 16,-9 2-80-16,-7-6-16 15,-1-2-40 1,-5-8-8-16,10-8-48 16,3-4-832-16,16-13-1441 15,13-12-3512-15</inkml:trace>
  <inkml:trace contextRef="#ctx0" brushRef="#br1" timeOffset="-95311.71">31272 17732 256 0,'0'0'12562'0,"0"0"-10609"32,0 0-1273-32,0 0-376 15,0 0 160-15,-115 95 24 16,63-18-184-16,9 18-104 0,6-6-80 15,18-17-80-15,15-20-32 0,4-11 24 0,0 3-32 16,19 4-8 0,5 2-64-16,12-8-176 15,8-13-128-15,20-20-416 16,-13-9-1585-16,-10 0-3712 16</inkml:trace>
  <inkml:trace contextRef="#ctx0" brushRef="#br1" timeOffset="-94787.86">31420 17932 2456 0,'0'0'4177'0,"0"0"-2409"16,0 0 417-16,0 0 39 15,0 0-303-15,0 0-809 16,24-51-552-16,-24 51-560 15,-4 16-48-15,-9 16-80 0,-6 25 56 16,-9 26 72-16,4-4 0 16,0-6 0-16,1-13 8 0,10-15-8 15,-6 2 0-15,2-5 8 16,2-10-8-16,6-13-208 16,5-10-280-16,1-9 72 15,3 0 416-15,0-19 192 0,16-16-192 16,7-22-232-16,13-23 136 15,16-27 88 17,4-8-128-32,-4 7-88 0,-16 23 224 0,-8 28 56 15,-13 18-48-15,-7 17 416 16,4 0 128-16,-4 9 88 0,-4 1-56 16,0 12-368-16,-4 0-216 15,0 9-328 1,0 19 88-16,0 14 232 15,-4 15 8 1,0 16-8-16,-4 19 0 16,1-13 8-16,2-5 0 0,1-14 0 15,4-19 0-15,0 7-8 0,0-4-136 16,0-3-872 0,0-6-873-16,0-9-1295 15,0-10-1809-15</inkml:trace>
  <inkml:trace contextRef="#ctx0" brushRef="#br1" timeOffset="-94602.95">31229 18307 8673 0,'0'0'3961'0,"0"0"-2392"15,0 0-785-15,0 0-232 16,87-38-152-16,-39 35-208 0,4-1-96 31,4 4-96-31,0 0-8 16,0 0-1016-16,-13 0-1897 15,-11 0-4432-15</inkml:trace>
  <inkml:trace contextRef="#ctx0" brushRef="#br1" timeOffset="-94180.59">31739 18307 8953 0,'0'0'2153'0,"0"0"-849"31,0 0-32-31,0 0 129 0,0 0-905 0,0 0-424 16,0 0-72-16,0 0-56 15,92-29 56-15,-85 29-88 0,1 6-48 16,-8 1-296-16,0-4 64 15,-4 4 344 17,-12 5 24-32,-7-2 304 0,-1 2 392 15,7-2-216-15,-2 3-144 16,6-1-336-16,6 1-48 0,7 3-48 16,0 3-224-16,0 0-152 15,3 3-56-15,10-3-64 16,-9-3-33-16,4-3 17 15,-8-4 224-15,0 1 176 0,0-1 152 16,0 1 56-16,-12 0 48 16,-4 2-40-16,-5-2 120 0,-18 3-128 15,7-4-896-15,4-6-2361 16</inkml:trace>
  <inkml:trace contextRef="#ctx0" brushRef="#br1" timeOffset="-93729">31917 18469 8993 0,'0'0'1833'15,"0"0"-777"-15,0 0 368 16,0 0-351-16,0 0-585 15,0 0-360 1,0-57-24-16,0 22-104 0,0-7 0 16,0-5-8-1,13-20 8-15,2 0-8 0,6-3-104 16,3-6 112-16,-5 19 8 16,9-6-8-16,-4 12-48 31,4 13 48-31,-8 12 0 0,-4 14 64 15,0 5 80-15,-4 7-96 16,-1 0-48-16,2 4-144 0,-1 11 144 0,0 14 0 16,0 3 0-16,-5 9 0 0,1 3 16 31,-3 10-8-31,-5 0 96 16,0 7-104-16,-5-1 8 0,-10 0 64 15,-2-2-72-15,2-8-48 16,-5-6-600-16,4-5-825 0,0-7-943 15,4-14-1473-15,8-8-2544 0</inkml:trace>
  <inkml:trace contextRef="#ctx0" brushRef="#br1" timeOffset="-93497.13">32424 17894 7785 0,'0'0'3057'0,"0"0"-937"16,0 0-623-16,0 0-649 16,0 0-848-16,0 0-152 0,-8 51 152 15,-8 6 72-15,4 3 224 16,0 7-112-16,0-1-64 16,4-8-48-16,0 2 0 15,0-6-16-15,4-9-48 0,-4-8-8 16,5-8-200-16,-10-6-1088 15,5-11-1609-15,1-9-1800 0</inkml:trace>
  <inkml:trace contextRef="#ctx0" brushRef="#br1" timeOffset="-93042.63">32356 18015 7009 0,'0'0'1984'0,"0"0"-1103"0,40-77 167 16,-16 55-216-16,4 3 40 15,-1 6-456-15,10 7-408 0,-1 6 112 16,-5 0-72-16,5 0-48 31,-12 0-120-31,-8 13-64 16,-13-3-536-16,-3 5-48 15,-7 5 488-15,-17 8 280 0,-8 3 208 16,-12 8 64-16,5-1 96 16,-6 0-120-16,10-3-160 0,3 0-8 31,16-10-80-31,4 1 0 16,12-8-152-16,0-1-32 0,16-5-304 15,12-2 72-15,4-1 64 0,0-2 288 16,-4-4 64-16,-9 0 88 0,-6 0-72 15,-5 3-16 1,-8 4-408 0,0 3 232-16,-13 5 176 15,-14 5 336-15,-10 2-8 0,-6 4 56 16,-1-4-24-16,-4-3-200 0,9-2-160 16,3-8-912-16,12-5-1665 0,15-7-4608 15</inkml:trace>
  <inkml:trace contextRef="#ctx0" brushRef="#br1" timeOffset="-92752.78">32838 17704 9089 0,'0'0'2225'0,"0"0"-1921"16,0 0-88-16,0 0 192 16,0 0 72-16,92 60-224 0,-68-22-128 31,-8 9-120-31,-4 8 160 16,-8 18 48-16,-4 12-96 0,-12 20 16 15,-20 0-48-15,-16-7 16 16,-4-21 49-16,1-23-153 0,-29 5-153 15,20-17-2095-15,0-10-4161 0</inkml:trace>
  <inkml:trace contextRef="#ctx0" brushRef="#br1" timeOffset="-91434.09">21671 17392 12778 0,'0'0'2465'15,"0"0"-1617"1,0 0-768-16,0 0-80 16,0 0-424-16,0 0-136 15,0 0 392-15,123-16-88 0,-63 16-705 16,15 0-1007-16,-15 0-1057 16,-12-3-1904-16</inkml:trace>
  <inkml:trace contextRef="#ctx0" brushRef="#br1" timeOffset="-91249.16">21753 17488 2760 0,'0'0'1728'0,"0"0"-951"16,0 0-201-16,0 0-88 31,0 0 16-31,0 0 576 16,84 6-376-16,-35-6-592 0,22 0 80 15,17-10-192-15,11-12-1032 0,-15 3-936 0,-28 0-3952 16</inkml:trace>
  <inkml:trace contextRef="#ctx0" brushRef="#br1" timeOffset="-90516.91">19495 17541 3184 0,'0'0'7618'0,"0"0"-5618"0,0 0 9 32,0 0-649-32,0 0-360 15,-32-69-248-15,32 69-488 16,0 0-264-16,0 16-160 15,-4 12 160-15,0 14 0 0,0 5 160 16,-1 20-80-16,2 22-56 16,-1 22 64-16,4 6-88 0,0-5 0 31,0-27-8-31,0-28-296 16,0-19-336-16,0-6-600 0,4-7-744 0,4-3-337 15,8-22-288-15,0-9-383 16,-4-19-1953-16</inkml:trace>
  <inkml:trace contextRef="#ctx0" brushRef="#br1" timeOffset="-90247.77">19415 17447 2984 0,'0'0'1953'0,"0"0"-625"31,-40-74 184-31,36 49-656 0,4 3-320 16,12 0-223-16,20-1-217 15,8 1-8-15,7 3 192 0,6 0-24 16,-1 13-48-16,-13 6-208 16,-7 0-56-16,-12 22-24 31,-8 6 80-31,-8 7 464 16,-4 3 328-16,-8 7 16 0,-20 2-320 15,-8 1-160-15,-12 6-24 0,-3-3-304 16,3 0-216-16,4-4-320 15,8-2-856-15,24-7-833 0,12-13-1775 16,0-15-1088-16</inkml:trace>
  <inkml:trace contextRef="#ctx0" brushRef="#br1" timeOffset="-89946.77">20184 17247 7313 0,'0'0'1896'15,"0"0"-1223"-15,0 0 415 16,0 0 48-16,0 0-344 16,0 0-416-16,-92 34-64 0,52 4 16 15,5 10-119-15,3 2-9 16,4 5 72-16,16 5-160 0,12-3-112 15,8 7-8-15,35 9-96 16,6-13 32-16,11 3-104 16,-1-6-905-16,9-21-911 0,-16-8-2337 31,-12-18-1632-15</inkml:trace>
  <inkml:trace contextRef="#ctx0" brushRef="#br1" timeOffset="-89661.73">20387 17412 6601 0,'0'0'2000'15,"0"0"-159"-15,0 0-489 0,0 0-1056 16,0 0-296-1,0 0 0-15,0 0 24 0,-7 92 112 16,7-51 40-16,0 3-64 0,0 1 56 16,0-1-160-16,0 4 120 15,3-1-120-15,1-2-8 0,0-4-880 32,-4 1-920-32,0-17-873 15,0-9-2144 1</inkml:trace>
  <inkml:trace contextRef="#ctx0" brushRef="#br1" timeOffset="-89213.76">20292 17430 5617 0,'0'0'2056'0,"0"0"-760"16,0 0 57-16,-8-72-513 0,16 52-496 15,16 8-272-15,12-4-72 16,7 6-16-16,1 4-64 0,4 3 80 31,-8 3-208-31,-8 0 16 0,-17 15-144 16,-7 5 120-16,-8 5 216 0,-8 0 336 15,-20 7 208 1,0-6 144-16,-3 2-248 31,-1-6-176-31,8-2-96 0,8-5-168 16,9-5-16-16,7-3-448 15,0-2-512-15,11-1 312 0,9-4 120 16,0 3 536-16,4 0 8 16,0 0 40-16,0 1 40 15,4-1-32-15,-1-3 32 16,5 0 40-16,1 3-120 0,-2 0-8 16,-11 0-96-16,-8 0 8 15,-4 4 16-15,-8-1 80 0,0 7 256 16,-16 6 928-16,-8 3-440 15,-7 7-264-15,-6-1-352 0,-3 7-56 32,9-3-72-32,-1 6-736 15,8-13-1136-15,8-9-2713 0</inkml:trace>
  <inkml:trace contextRef="#ctx0" brushRef="#br1" timeOffset="-88944.26">20741 17126 7817 0,'0'0'1585'15,"0"0"-425"-15,0 0-272 16,0 0-400-16,0 0-296 0,0 0-136 16,97-39-56-16,-50 62-24 15,5 12 24-15,-5 13 8 16,-2 2 40-16,-6 11 112 15,-7-1 48-15,-11 0 88 0,-2 0-8 32,-14 4-144-32,-5 3-144 15,0 9-24 1,-41 28-1040-16,-2-15-480 16,-6-9-2449-16</inkml:trace>
  <inkml:trace contextRef="#ctx0" brushRef="#br1" timeOffset="-86320.42">9228 11935 408 0,'0'0'6225'16,"0"0"-5569"-16,0 0-600 16,99-32-56-16,-63 25 0 0,-1 1 56 15,1 0 0-15,5 0 96 16,2-1 112-16,5-3-88 0,7 1 112 16,5 0-104-1,4 2 16-15,-8-3 104 31,0 4-64-31,-4 3 17 0,-1 0 79 16,1-3-224-16,4 2 32 16,8 1 24-16,16 0-40 0,19-3 0 15,25-1-24-15,7-2-40 16,-12 2 40-16,-27 1-16 16,-32 3 112-16,-17 3 16 15,-2 0-48-15,6-3 40 0,5 0-56 16,12-1 32-16,11 1 80 15,17-7-96-15,24-2 16 0,7-1-40 16,1-6-88-16,-9 4 24 16,-19 2-56-1,-16 6 24-15,-21 1 0 0,-19 3 40 16,-8 3-40-16,4 0 24 16,4 0-72-16,8-3 104 0,-5 0-8 15,9-4 40-15,20 4-40 16,19-7 8 15,17 1-32-31,3-1-72 0,-15 4 0 16,-24 3 48-16,-28 0-40 15,4 3 0-15,3-3 8 0,5-4 32 16,12 4-40-16,0-7 0 16,0 4 0-16,3-3 73 31,13-4-81-31,15-3 8 0,21 0-8 0,-4 0 0 0,-9 7 0 15,-23-1 0-15,-20 7 0 16,-16 0 40-16,12 0-40 0,19-4 0 16,33 4 0-16,11 0 0 31,4-1 8-31,-7 2-8 0,-4-1 0 16,-5-4 0-1,1 1 0-15,-13 2-8 16,-15 1 8-16,-20-3 0 0,-21 6 56 15,-11-3-56 1,9-4 0 0,-2 1 88-16,5 0 32 0,0-7 104 15,-1 3-8-15,9 1-96 0,4 0-24 16,16-4-96-16,27 7 0 0,21-1-8 16,-12 1 8-16,-16 6 0 15,-37-3 0-15,-11 3 0 31,-1 0 0-31,9-4 8 0,4 4 0 16,-4-3 192-16,7 0-96 16,18 3-24-16,22-3-24 15,36 3-56-15,13 0 48 0,-1 3-48 32,-15 7-8-32,-24-4 8 15,-25-3-40-15,-20 0 32 0,-18 1 8 16,-6-2 0-16,6-2 72 15,2 0-64-15,9 0 0 0,0 0 128 16,4 0 8-16,3 0-72 0,21-6-24 16,-8 3-40-1,4 3 96 1,-5 0-104-16,-11 0-8 0,-1 0-56 0,-11 0 72 16,-8 7-8-16,-4-1 0 15,4-6 0-15,-5 0 40 0,13 0-40 16,4 0 0-16,4 0 32 31,8 0-32-31,3 0 0 0,1 0-8 16,4 0 8-16,-9-4 16 15,1 4-16-15,-4 0 0 0,0 0-16 0,0 0 24 16,0 0-8-16,-1 0 0 16,1 0-8 15,-4 0 0-31,-4 0 8 0,-1 0-8 15,-3 0 8-15,-4-2 8 16,-1-2 0-16,2 1 40 0,-2-3-48 16,5 3 104-16,0-4-104 31,-1 1 72-31,1 3-56 0,0 0-8 16,-8-1 0-16,0 1-8 0,-8 0 8 15,-4 0 112-15,-8-1 56 0,-1 1-64 16,-3 1-24-16,1 2 0 15,2-4-40-15,-3 1-48 0,-4 3 0 47,0 0-48-47,-5-3 8 0,-2 3-568 16,-9 0-856-16,-4 0-1641 16,-12 0-2760-16</inkml:trace>
  <inkml:trace contextRef="#ctx0" brushRef="#br1" timeOffset="-13267.81">3904 12262 864 0,'0'0'1424'0,"0"0"-1008"15,0 0 112-15,0 0 168 16,0 0 32-16,0 0 169 0,0 0-17 16,0 0-208-16,0 0-144 0,0 0-64 15,0 0 64-15,0 0-152 32,0 0-104-32,0 0 57 15,0 0-217-15,0 0 88 0,0 0-24 0,0 0 40 16,0 0 96-1,0 0-136-15,0 0-16 16,0 0 32-16,0 0-128 0,0 0 64 31,0 0-80-31,0 0 56 16,0 0 72-16,0 0-96 0,0 0 48 16,0 0 232-16,0 0-128 15,4 0 0-15,8 0-32 0,8 0-48 0,0-4 136 16,12-2-136-1,-4 0-24-15,12-1 56 16,-5-2-176-16,5 2 80 16,0 1-88-16,-4 0 8 0,4 3 64 15,-5-1-72-15,-3-2-40 16,0 3 32 0,-8 3 8-16,0 0 0 31,-8 0 8-31,-4 0-8 15,-4 0 0-15,0 0 0 0,-1 0 0 0,6 0-8 16,-1 0 8-16,4-4 0 16,3 4 0-16,9-2 8 0,0-2 97 15,8 1-105 1,1-3 0-16,2 3 0 16,-3-4 0-16,-4 7 0 0,0-6 0 15,-4 3 0-15,-4 0 0 16,4-1 0-16,-9 1 0 0,5 0 56 15,0-3-56-15,0 3 8 16,4-4-8 0,4 1 0-16,4-1 48 0,3 1-48 15,-3 0 0-15,9 0 16 0,-10 2-16 16,5 1 56-16,-1-3-56 16,2 2 8-16,-5 2 56 0,3-5-64 46,1 1 0-46,-4 2 0 16,4-2 0-16,-4 3 0 0,-1-3 0 16,-7 3 8-16,4-4 40 0,-4 1-48 15,0 2 0-15,0-2 72 0,-4 3-72 16,-5 3 0 0,2-3 0-1,-1 0 8-15,-5 0 16 0,2 3-24 0,2-4 0 16,5 1 0-16,0 0 0 15,8 0 56-15,8-3-16 0,-1-1-32 16,6 1 112-16,-2-1-120 31,-2 1 0-31,-9 3 48 16,-9 0-48 0,-7 0 0-16,-4 3 0 0,-4 0 0 0,-8 0 96 15,4 0-88-15,-4 0 80 16,0 0 72-16,0 0 16 15,4 0 48 1,-4 0-48-16,0 0-48 16,0 0 104-16,0 0-144 15,0 0-32-15,0 0 80 0,0 0-72 16,0 0-8-16,0 0-56 16,0 0 0-16,0 0-8 0,0 0 8 0,0-4-704 15,4 1-1097 1,0-3-4016-1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1:47:11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11315 4210 120 0,'-4'0'1520'0,"4"0"144"0,0 3-592 15,0-3-415-15,0 0-145 16,0 0-56-16,0 0 32 16,0 0 8-16,0 0 0 0,0 0-16 31,0 0-32-31,0 0-80 0,0 0-56 0,0 0-56 15,0 0-135-15,0 0-41 16,0 0 8-16,0 0-40 16,0 0-48-16,0 0-120 0,4 3 120 15,16 0 216 17,0 1 112-32,3-4-216 0,10 2 112 15,-6-2-224-15,1 4 448 16,4-4-176-16,0 0 120 15,-4 0 24-15,4 3-344 0,-8-3 136 16,4 3-80-16,-4-3-120 16,4 3 88-16,-5 1-40 15,5-1-56-15,4-3 88 0,-4 3-88 16,0 0-8-16,4 0 0 16,-5 0-8-16,5-3-32 15,0 3 0-15,0-3 48 0,0 0 128 31,0 0-64-31,3 0-64 0,2 0 72 16,3 0-16-16,8 0 0 0,3 0 24 16,1 0-80-16,4-6 128 15,-1 3-120-15,1-3 64 0,-4 3 0 16,0-1-16 15,-8 1 16-31,0 0-64 0,-4 0 0 16,-5 3 0-16,1-4 56 15,0 2 16-15,4 2-8 16,0-4-16-16,-1 1 16 0,6 0-16 16,-6 0-8-16,5 0 16 31,-4-1-48-31,-8 1 16 0,0 3-32 16,-4 0-8-16,-5 0 8 0,-3-3-40 15,4 3 24-15,4 0 32 0,4-3-32 16,8 0-24-16,8 0 40 0,7-1 64 15,-3 1-56-15,-4 0-8 16,-4 0 8 0,-8-1 80-16,-8 4-31 31,-4 0-9-31,-9 0-40 0,1 0 96 16,-4 0-56-16,1 0-40 0,2 0 8 15,-2 0-16-15,2 0 0 16,5 0 88-16,0-3-80 15,0 3 48 1,-4 0 24-16,-4 0-32 16,-1 0 24-16,-2 0-72 0,-1 0 8 0,0 0 40 15,-1 0-48-15,-2 0 0 16,-1 0-16-16,4 0-120 0,20 0-184 31,-4 0-1273-31,11 0-2752 0</inkml:trace>
  <inkml:trace contextRef="#ctx0" brushRef="#br0" timeOffset="2055.42">15805 4216 680 0,'0'0'4065'31,"0"0"-1769"-31,0 0-1456 16,0 0-608-16,0 0-8 0,0 0 304 0,0 0 41 0,0 0-257 15,0 0-312 1,0 0-88-16,8 0 88 0,4 0 320 0,4 0 88 16,4 3-120-16,0-3 24 31,3 4-80-31,2-4-80 0,3 0 32 16,0 0-32-16,3 0-32 0,5 2 16 15,5-2-40-15,-6 0-48 0,9 0 160 16,0 0-56-16,3 0 80 15,2 0-80 1,-2-2-40 0,1 2 40-16,-8-4-88 0,3 4-8 15,-6 0-56 1,-2 0 64-16,-3 0 64 0,4 0-40 16,-4 0-80-16,0 0 64 31,3 0 0-31,6-3-24 15,-2 3-48-15,5 0 0 0,4 0 48 16,-4-3-48-16,-5 3 0 16,2 0-8-16,-6-3 8 0,-3 3 0 0,4 0 88 0,-4 0-80 31,0 0 72-31,-1 0-72 16,5 0 113-16,5-3-49 0,2 3-64 15,1-4 56-15,0 4 0 16,-1-3-64-16,6 0 8 0,-10 3 0 15,2-3 0 1,-2 3 48 0,-3-3-56-1,0 3 0-15,-5 0 0 16,1 0 0-16,-4 0-16 0,0 0-24 16,0 0 40-16,0 0 8 15,4 0 0-15,0 0 0 0,0 0 8 0,3 0 0 31,1 0-16-31,5 0 0 16,-2 0 88-16,1 0-88 0,-1 0 0 16,2 0-56-16,-2 0 56 15,1 0 8-15,0 0 0 0,-4 0 0 16,4 0 0-16,-1 0-8 16,-2 0 0-16,-1 0 0 15,-1 0 48-15,5 0-40 16,-4 0 192-16,0 0-200 0,0 0-16 15,-4 0 16-15,0 0 80 0,0 0-80 16,-4 0 0-16,7 0 56 16,-3 0-56-16,4 0 0 31,-1 0 0-15,6 0 16-16,-5 0-8 0,3 0 72 15,-3 0-24-15,0 0-8 16,-5 0-40-16,-3 0 56 0,0 0-48 15,0 0 216 1,0 0-136-16,4 0 16 16,-4 0-96-16,4 0 24 0,4 0-32 15,-1 0-8-15,6 0 72 16,-5 0-64-16,3 0 32 0,-3 0-40 16,-4 0-56-16,0 0 56 31,-8 0 8-31,4 0-8 15,0 0 8-15,0 0 0 16,4 0 72-16,3 0-80 0,1 0-32 16,-4 0 32-16,3 0 8 15,1 0 40-15,1 0-48 0,-5-3 0 32,3-1 56-32,-7 1-40 15,0 3-8-15,-5-3-8 0,-6 0 8 16,7-1-8-16,-5 4 0 0,5-3-24 15,8 3 16-15,0-2 8 16,4 2 0-16,0-4 56 16,4 1-56-16,0 0 104 15,-5 0-104-15,1-1 0 16,1 1 0-16,-5 0 0 0,-1 0-8 16,5 3 0-16,-4-3-24 15,0 0 16-15,3 3 16 0,-3 0 0 31,0-4-8-31,-4 4 8 16,0 0-8-16,0 0 8 0,0 0-8 0,4 0 0 16,0 0 8-16,0 0 0 15,-1 0 0 1,-3 0 0-16,4 0 0 16,0 0-8-1,0 0 0-15,0 0-40 16,0 4-56-16,3-4-64 0,1 6-8 15,-4-3 48-15,0 0-96 16,-1 0 216-16,1 1 16 16,0-1 48-16,-4-3-48 0,0 3-16 15,-4-3 8 1,0 3 0-16,-3-3 64 0,6 4-64 16,1-4 0-16,0 0-8 0,3 0 8 15,-3 0-176-15,4 0-184 16,-8 0-297-16,-3 0-375 15,-10 0-376 17,-7-4-865-32,-4-5-4152 0</inkml:trace>
  <inkml:trace contextRef="#ctx0" brushRef="#br0" timeOffset="27978.55">4900 8461 7329 0,'0'-3'2209'0,"0"0"-945"15,0-1-224-15,0 4 136 0,4 0-31 16,-4 0-241-16,0 0-352 31,0 0-200-31,0 0-80 16,0 0-56-16,0 0-40 0,0 0-176 15,0 0 0-15,0 7-144 0,0 6-40 0,0 12 184 16,0 13 200-16,0 10 200 0,0 6-80 31,0 9 16-31,0-2-72 16,4 15-56-16,1-6-112 15,2-1-24-15,-3 5-24 0,0-14-40 32,0 6-8-32,0 1-8 0,-4-3 8 0,0-1-192 15,0-6-336 1,-4-2-608 0,-4-14-64-16,0-6-857 15,0-17-951-15,-4-8-2057 0</inkml:trace>
  <inkml:trace contextRef="#ctx0" brushRef="#br0" timeOffset="28379.96">4784 8540 984 0,'0'0'5337'16,"0"0"-4225"-16,-11-98-96 16,11 57-576-16,4 3-176 0,12 3 481 15,12 3-409-15,12 0-56 0,12 7-96 16,19 3 16-16,0 9 80 16,6 10-64-1,-6 3-144-15,-15 22-72 16,-5 13-128-16,-10 13 120 0,-13 2 8 15,-13 8 112-15,-7-1 168 16,-8 0 312-16,-8 3 200 0,-7 3-128 16,-17 1-79-1,-5 3-1-15,-10-7-112 16,-9-3-72-16,-4-3-136 0,-7-6-152 16,-1-7-112-16,8-6-48 15,4-13-440-15,8-18-1056 0,16-4-1249 16,13-13-4473-16</inkml:trace>
  <inkml:trace contextRef="#ctx0" brushRef="#br0" timeOffset="28818.85">5940 8217 6585 0,'0'0'1856'16,"0"0"-583"-16,0 0-65 0,0 0 184 31,-103 28-144-31,62 4-183 16,-6 29-329-16,-5 18-264 0,4 22 88 16,12 13-64-16,21-6-88 0,15-6-168 0,7-16-120 15,21-13-32-15,4-16-72 0,4-12-16 31,20 2-64-31,19 10 64 16,29-6-16-16,11-6-232 0,-14-30-720 16,-30-15-2905-16,-32-3-2952 0</inkml:trace>
  <inkml:trace contextRef="#ctx0" brushRef="#br0" timeOffset="29520.88">6685 8338 5761 0,'0'0'3016'15,"0"0"-799"-15,0 0-833 16,0 0-504-16,0 0-624 16,0 0-168-16,-20 69 224 0,1-5 169 31,2 18-153-16,2 23-168-15,-2 0-8 0,6-13-56 16,3-26-88-16,-1-27 40 0,2-5-40 16,3 1-8-16,-8 0 8 15,0 0 48-15,4-13-56 16,0-9-184 0,-1-13 8-16,6 0 176 15,-1-16 0-15,4-34-640 0,0-30 87 16,7-37 121-16,18-16-128 0,3 5-80 15,-4 11 272-15,-9 25 264 16,2 16 104-16,-2 15 192 16,-6 20 552-1,6 9 48 1,2-3-168-16,2 0-207 0,5 0-153 16,-4 7-208-16,4 12 24 15,-4 10-64-15,-4 6-16 16,3 9-120-16,2 17 24 0,-1 28 96 31,-5 25 0-31,2 25 328 16,-2 5 200-16,-7-8 48 0,1-24-88 0,-2-27-232 0,1-5-40 15,0-7-128-15,0 6-80 16,4 4 0-16,1 0 0 16,-2-4-8-1,1-9-280-15,-4-10-800 16,8-9-232-16,-9-10-1569 0,2-6-2512 15</inkml:trace>
  <inkml:trace contextRef="#ctx0" brushRef="#br0" timeOffset="29768.34">6315 8801 7177 0,'0'0'6441'32,"0"0"-4960"-32,0 0-1129 15,84-54 104-15,15 19 128 0,36-3-184 16,13 3-176-16,-12 6-104 16,-33 14-120-16,-39 5-96 0,-25 7-896 0,-7 3-1529 15,-12 0-2080 1,-8 0-816-16</inkml:trace>
  <inkml:trace contextRef="#ctx0" brushRef="#br0" timeOffset="30456.82">7606 8226 1512 0,'0'0'4865'0,"0"0"-2609"16,0 0-423-16,0 0 335 0,0 0-415 0,0 0-305 15,-4-66-520-15,4 66-488 16,-4 0-440-16,4 15-112 16,0 30-16-1,0 31 128-15,0 35 392 16,0 16-64-16,8 0-88 0,7-3 168 0,1-10-88 16,1 13-7-16,2-3-17 15,-2-3-96-15,-2 0-160 0,-7-17-40 31,-3-21 0-31,-2-26 8 16,1-25-8-16,-4-10 0 16,0 0-336-16,4-6-137 0,-4-4-439 0,0-18-656 0,0-13 184 15,0-13-905-15</inkml:trace>
  <inkml:trace contextRef="#ctx0" brushRef="#br0" timeOffset="30926.1">8148 8471 8369 0,'0'0'2377'0,"0"0"-553"15,0 0-191 1,0 0-137-16,0 0-648 15,0 0-640-15,0 0-208 16,0 0-264-16,0 0 264 16,0 98 360-16,0-44-24 0,4 9-128 15,3 4-32-15,5 0 0 0,1-1 16 16,-6-5-64 0,5-1-80-16,-3-6-40 15,2-3 0-15,-7-6 0 16,4-8 24-16,-3-2-32 0,-5-6-304 15,0-7-688-15,0-12-1072 16,0-7-2393-16,0-3-2393 0</inkml:trace>
  <inkml:trace contextRef="#ctx0" brushRef="#br0" timeOffset="31504.32">8107 8506 6041 0,'0'0'1584'0,"0"0"-640"0,4-86-536 16,9 51 417-16,-2 3-9 16,10 4-232-1,3 2-320-15,8 7-40 16,3 0-104-16,9 3-112 0,0 3 88 15,-1 7 32-15,1 6-128 0,-11 0-192 16,-6 16-160-16,-7 9 296 16,-12 14 56-16,-4 2 0 15,-4 9 56 1,-16 2 168-16,-16-2 16 16,-7 4 168-1,-13-6 120-15,-8-4 88 0,0-6-112 16,8-9-111-16,8-7-137 15,16-9-104-15,13-7-88 32,10-6 72-32,5 0-136 0,20-15-416 15,20-8-40-15,4-2 79 16,12 2 201-16,-5 5 176 0,2 5-24 0,-1 6 32 0,-9 7-16 16,1 0-112-16,0 16-56 31,-8 6 72-31,-1 7 104 15,-3 6 0-15,-12 6 8 0,-8 1-8 16,-3 2 16-16,-9 1 0 0,-5-1 80 16,-11-3 224-16,-15-6 329 0,-5-3 71 15,-12-4-120 1,-8-5 64 0,-4-11-48-16,0-5-288 0,5-7-152 15,11 0-176-15,12-32-704 16,16 0-2065-16,13-3-9529 0</inkml:trace>
  <inkml:trace contextRef="#ctx0" brushRef="#br0" timeOffset="32073.74">8721 8007 6465 0,'0'0'1352'16,"0"0"465"-16,0 0 175 15,0 0 160-15,0 0-719 32,0 0-681-32,0 0-664 0,13-25-88 0,10 38-88 0,17 12 88 15,15 9 208-15,21 24 96 16,20 18-48-16,16 16-32 0,-1 10-8 16,-16-4-80-16,-18-6-88 31,-25-6 40-31,-20 6-8 0,-13 7-72 15,-19-4 136 1,0 6-24-16,-28 1-40 16,-8 0-8-16,-16-4-72 0,-12-9-144 15,13-26-1480-15,-1-24-2977 16</inkml:trace>
  <inkml:trace contextRef="#ctx0" brushRef="#br0" timeOffset="33392.61">10020 8782 3576 0,'0'0'7482'15,"0"0"-6274"-15,0 0-848 0,0 0 328 0,0 0 561 16,0 0-257-16,0 0-496 15,0 3-280 1,8-3-104-16,8 0-24 16,16 0 400-16,12 0 168 15,7 0-360-15,13-10-96 16,4 1-152-16,4-4 40 0,3 0-88 16,-11 1-8-16,-8 2-896 0,-12 4-688 15,-29 6-841 1,-7 0-2072-16,-8 0-1872 15</inkml:trace>
  <inkml:trace contextRef="#ctx0" brushRef="#br0" timeOffset="33608.72">10083 8979 224 0,'0'0'6265'0,"0"0"-4329"0,0 0-1248 15,0 0 201-15,0 0 959 16,0 0-112-16,0 0 169 0,129 9-713 16,-66-9-456-16,9-6-208 15,3-7-232-15,-6 4-176 16,6-4-120-16,20-6-784 16,-15 0-1952-16,-16-4-3914 0</inkml:trace>
  <inkml:trace contextRef="#ctx0" brushRef="#br0" timeOffset="34078.85">11462 8267 6769 0,'0'0'5793'0,"0"0"-3600"31,0 0-1169-31,0 0-304 16,0 0 96-16,0 0-440 0,0 0-376 16,4 39 72-1,5 8 0-15,6 23 256 16,9 28-32-16,8 20-23 0,4 3 47 16,-4-13-72-1,-4-10-104 1,-8-13-80-16,-5-15-64 15,-2-9 16-15,-9-14-8 0,3-5-8 16,-3 2-472-16,0 4-449 0,-4-1-863 0,0-12-665 16,-4-16-1863-16,-7-12-1178 0</inkml:trace>
  <inkml:trace contextRef="#ctx0" brushRef="#br0" timeOffset="34410.75">11374 8226 4304 0,'0'0'2945'16,"0"0"-1321"-16,37-86-1103 0,-10 58 367 15,5 2 600-15,12 11-312 16,0 2-488-1,12 6-352-15,7 7-215 16,-3 3-121-16,0 20-169 0,-12 8 33 16,-12 11 56-16,-8 22 72 0,-20-1 8 15,-8 0 0-15,-12 4 8 0,-25-16 96 32,-22 12 8-32,-21 4 217 15,-4-13 151-15,9-10-160 0,12-9-112 16,18-9-112-16,2-1-96 15,7 0-344-15,31-15-1401 0,5-7-2904 16,17-3-1856-16</inkml:trace>
  <inkml:trace contextRef="#ctx0" brushRef="#br0" timeOffset="34811.87">12546 8112 6785 0,'0'0'2520'16,"0"0"-1047"-1,0 0-233-15,0 0 264 31,0 0-79-31,0 0-569 0,0 0-584 16,0 0 8-16,0 0 96 16,-111 70-104-16,66-10-8 0,-2 19 56 15,11 20-128-15,8-11 0 16,12-14-80 0,16-20 32-16,0-16-136 15,16 3 8-15,12 7 88 0,8 3-96 0,15-4 0 16,22-5 96-16,-6-11-104 0,8-12-424 15,22-19-808-15,-33-6-3353 32,-9-16-5153-32</inkml:trace>
  <inkml:trace contextRef="#ctx0" brushRef="#br0" timeOffset="35535.61">12989 8217 8465 0,'0'0'2561'15,"0"0"-969"-15,0 0-408 0,0 0 57 16,0 0-321-1,0-13-680 1,0 26-240-16,0 25-320 16,-13 28 320-16,-2 23 72 15,-6 9 8-15,6-11-16 0,2-24-56 16,2-22 40-16,3-6-40 16,-1 3 0-16,2-3-8 0,-1-6-176 31,4-7-456-31,4-16-304 15,0-6 503-15,0-9 433 0,0-20 0 0,12-28-240 16,12-26 0-16,8-28 136 16,-1-15 96-16,5 5 8 15,-8 25 0-15,-11 33 184 32,-6 22 369-32,-3 12 143 15,0 1 24-15,-4 8-144 0,4 5-80 16,-8 5-72-16,4 10-424 15,-4 0-104-15,4 10-280 16,7 18 144-16,-2 20 240 0,7 28 8 31,0 19 40-31,-1-3-32 0,2-16-16 0,-6-24 8 16,2-15 0-16,2 5-8 0,6-1 0 16,-2 3 0-16,5-5 8 15,-4-7-8-15,4-4-456 16,-4-6-1104-1,-4-3-1337-15,-8-12-3104 0</inkml:trace>
  <inkml:trace contextRef="#ctx0" brushRef="#br0" timeOffset="35736.11">12757 8734 1192 0,'0'0'9914'0,"0"0"-7722"16,0 0-1776-16,0 0 145 16,120-35 247-16,-49 26-128 0,29-4-192 31,15 0-344-31,-3 7-144 16,-28-3-96-16,-24 2-1200 0,-32 1-2609 15,-5-4-2841-15</inkml:trace>
  <inkml:trace contextRef="#ctx0" brushRef="#br0" timeOffset="36039.51">13383 7947 280 0,'0'0'9738'0,"0"0"-7426"16,0 0-543-16,0 0-385 0,0 0-592 16,0 0-448-16,55-13-240 15,-14 45 224-15,14 25-112 0,21 32 40 0,12 22-168 32,-9 6 48-32,-23-15-64 15,-20-29-56-15,-24-28-16 0,-12-1-48 0,0 7-96 16,-20 6-16-16,-48 28-984 15,1-18-800-15,-2-19-3138 16</inkml:trace>
  <inkml:trace contextRef="#ctx0" brushRef="#br0" timeOffset="37656.48">16849 8178 8225 0,'0'0'4721'0,"0"0"-3280"0,0 0-753 15,0 0-168-15,0 0 200 32,0 0-200-32,0 0-520 0,0 13-72 15,-12 32-80-15,-8 34 136 32,-8 26 16-32,-4 13 80 0,4-11-64 15,0-8 32-15,9-26 8 0,3-19 16 0,4-19-64 16,3-13 64-16,2-3-72 15,3-10 0 1,0-9 0-16,4-9 120 16,8-52 48-16,20-43-168 15,16-27-344-15,11-21 168 0,9 0-16 16,-8 9-400-16,0 13-64 16,-21 34 656-16,-7 36 8 0,-11 28 312 15,-9 13 344 1,-1 6 144-16,1 4 136 15,1 6-440-15,-5 3-504 16,3 10-184-16,13 21-64 16,8 26 248-16,12 32 8 15,0 29 0-15,0 9 0 0,-8-10 0 16,-5-12 0-16,-3-19-8 31,-4-19 0-31,-4-13 64 16,-4-13-64-16,0-6-128 0,4-4-992 15,4 1-1376-15,-4-6-1945 0,-4-17-3537 16</inkml:trace>
  <inkml:trace contextRef="#ctx0" brushRef="#br0" timeOffset="37872.58">16658 8540 5337 0,'0'0'7641'0,"0"0"-6560"16,0 0-537-16,103-25 64 15,-27 16 512-15,32 6-176 0,28-1-352 16,-1 1-264-16,-23 3-320 16,-33 0-8-16,-23-3-376 15,-21 0-3497-15,-7-7-5384 0</inkml:trace>
  <inkml:trace contextRef="#ctx0" brushRef="#br0" timeOffset="38806.11">19001 8188 5497 0,'0'0'5353'0,"0"0"-3889"0,0 0-192 16,0 0-511-16,-28-86 575 15,12 77-192-15,-8 2-488 0,-4 7-392 16,-7 0-160-16,-10 16-104 31,-2 16 0-31,-9 29 0 0,0 21 0 16,16 4 0-16,12-7 0 15,21-15-8-15,7-20-120 0,11 3-40 0,17 1-8 16,12-19-32 0,8-17 40-16,8-12 168 31,8-28 144-31,3-33 32 0,1-37-96 16,-8-38 8-16,-12-17 72 15,-25 1-40-15,-19 15-64 0,-4 33 16 16,-8 8-8-16,-7 23 144 15,2 22 208-15,5 19 57 16,1 14 7 0,3 5 96-16,4 7 24 0,-4 6-600 15,4 0 0-15,0 37-416 0,0 34 120 16,4 36 272-16,4 21 24 0,3 8 8 16,-2-12-8-16,-1-6 0 46,3-11-48-46,2-18 48 0,-6-22 0 16,9-23-232-16,0-15-672 16,4 0-377-16,28-20-1119 0,-9-9-2009 15,6-3-2073-15</inkml:trace>
  <inkml:trace contextRef="#ctx0" brushRef="#br0" timeOffset="39144.65">19598 8086 10474 0,'0'0'4033'15,"0"0"-3785"-15,0 0-248 16,0 0 0-16,-55 99 432 31,27-33-16-15,8 1-112-16,3 3-120 0,13 0-56 16,4-20-56-16,4 8-64 0,17-14-8 15,10-12 0-15,5-16-128 0,9-10 56 16,2-9-288-16,1-22 360 31,-8-16 128-31,-5-23 48 16,-11 0 232-16,-20-2 160 0,-4-4 320 15,-24 16 1-15,-12 3-1 0,-15 13-320 16,-5 13-232-16,-7 15-216 16,3 10-120-16,12 10 0 15,8 18-200 1,12 13-656-16,28 23-489 0,12-7-1183 15,19-9-3081-15</inkml:trace>
  <inkml:trace contextRef="#ctx0" brushRef="#br0" timeOffset="39808.67">20049 8280 856 0,'0'0'11226'0,"0"0"-9722"0,0 0-1184 32,0 0-312-32,0 0 40 15,0 0-40-15,0 0 97 0,35 26 7 16,-14-20 32-16,7-6-32 16,3 0-112-16,-3-10-136 0,4-15 24 15,-13-7-16-15,-2-6 71 16,-9-6-39-1,-8 2 88-15,0 7 8 0,-8 7 593 16,-9 9 183-16,2 12-144 16,-5 7-320-16,-4 7-240 15,1 25-72 1,-5 9 8-16,0 22 88 0,11-2-48 31,2 5-48-31,11 1 0 0,4-19 8 16,15 2 40-16,9-11-48 15,12-17-40-15,12-12-216 16,7-10-224-16,10-20 48 0,14-27 0 16,9-42 56-16,7-32 152 15,-14-12-441-15,-30 18-175 16,-27 39 600-16,-20 38 240 0,-4 16 1841 16,0 3-321-16,-12 3-48 15,4 3-328-15,0 13-327 16,0 0-769-16,0 20-48 0,0 11-104 15,0 7-16 1,8 13 0-16,0 3-64 0,4 3-9 16,16 3-79-16,4 1-168 15,4-4 24-15,0 0 136 16,-9-6 200-16,-2-7 16 0,-10-5 56 16,-7-8 8 15,-3-3 0-31,-22-2 88 0,-6-4 336 15,-9 1 144-15,-4-7 17 16,-4-1-281-16,4-8-232 16,4-4-72-16,21-9-1041 0,3-13-1935 15,16-4-10579-15</inkml:trace>
  <inkml:trace contextRef="#ctx0" brushRef="#br0" timeOffset="40396.01">21439 8108 10410 0,'0'0'1400'0,"0"0"-584"15,0 0 280-15,36-82-127 0,-16 66-17 16,0 7-408-16,3 3-432 31,1 2-64-31,4 4 8 0,-3 0-56 0,-1 19-56 16,-5 13 8-16,-6 19 40 15,-10 3 8 1,-3 9 0-16,-7 1 0 0,-10-10 48 16,-3 0-48-16,1-10-8 31,2-19 0-31,6-9 8 0,7-12 0 16,4-4 144-16,0-20 232 15,28-30-328-15,11-33-48 16,21-21-16-16,0 5 16 0,-13 20-80 0,-15 31 80 15,-12 26 56 1,-3 3 16-16,-2 6 96 16,-7 4 40-16,1 9-208 0,-2 15-280 15,5 20 176-15,-4 10 96 16,-3 12 8-16,2 6 8 16,-3 4 40-16,0 0-48 0,0-10-120 31,4-3-792-31,19-16-1001 0,1-12-2031 15,4-17-737-15</inkml:trace>
  <inkml:trace contextRef="#ctx0" brushRef="#br0" timeOffset="40681.37">22391 8077 10402 0,'0'0'4577'0,"0"0"-3001"0,0 0-1096 15,0 0-472-15,0 0 32 16,-84 70 192-16,56-26-136 15,13 7-96-15,11 3-8 0,4 0-288 16,8-9-128-16,20-11-312 16,11-12-344-16,6-15-329 15,-2-7 169-15,-7-13 304 0,-8-25 936 16,-21-6 680-16,-7-13 928 16,-7-4-39-16,-29 4-49 15,-3 3-536-15,-10 13-256 0,10 9-295 47,11 10-105-47,7 12-328 16,14 7-328-16,7 0-1393 0,35 3-2200 0,10 0 689 15,6-6-969-15</inkml:trace>
  <inkml:trace contextRef="#ctx0" brushRef="#br0" timeOffset="40881.86">22769 7556 11346 0,'0'0'4089'0,"0"0"-1409"0,0 0-783 15,0-73-169-15,0 73-568 16,0 0-840-16,0 23-320 0,-7 40-416 16,3 32 352-16,4 26 56 31,4 9 0-31,28-6-88 16,3-13-264-1,1-3 0-15,-8-26-520 0,-8-21-464 0,-12-17-769 16,-4-22-2776-16,-4-12-680 15</inkml:trace>
  <inkml:trace contextRef="#ctx0" brushRef="#br0" timeOffset="41066.71">22423 7810 12290 0,'0'0'2257'0,"0"0"-585"15,0 0-968 1,92-41 80-1,-16 35-40-15,27 6-167 16,36 0-289-16,5 3-280 0,-28 3-8 16,-25-6-456-16,-47 0-1785 0,-20-6-6721 0</inkml:trace>
  <inkml:trace contextRef="#ctx0" brushRef="#br0" timeOffset="41968.96">24822 7648 7057 0,'0'0'1664'16,"0"0"-407"-16,0 0-457 0,-96-70 664 16,52 61-128-16,0 9-599 15,-12 3-177-15,-3 22-40 0,-5 23-64 16,0 32-312-16,4 21-80 31,25 7 0-31,27-3-64 0,8-29-88 16,15-25-200-16,10-16 16 0,10-19-24 0,6-7-16 15,18-9-8-15,9-9 320 0,11-42 0 16,1-35 584-16,-8-38-328 31,-12-19 272-31,-29-3 56 16,-18 13-216-16,-13 12-64 0,-5 10 208 16,-10 13 32-1,2 18-72-15,2 27 121 16,3 24 15-16,4 13-168 0,4 7 72 15,-4 2-120 1,-1 7-392-16,2 19-360 16,-5 51-648-16,4 51 600 15,4 24 336-15,0 21 16 0,24-8-136 16,12-18-401-16,-1-9-479 16,-3-40-1480-16,-8-30-3634 0</inkml:trace>
  <inkml:trace contextRef="#ctx0" brushRef="#br0" timeOffset="42501.42">25296 7807 12242 0,'0'0'2929'0,"0"0"-1937"15,0 0-744-15,0 0 72 0,0 0-72 16,87-38-248-16,-46 22-48 15,2-3-288-15,-7-9-184 16,-12-1 208-16,-8-3 192 0,-16-3 120 16,0 0 72-1,-24 7 88-15,-7 9 320 0,-6 9-64 16,-3 10-304-16,1 16 64 0,-1 19-104 16,12 22 0-16,8 23-64 15,20-8-8-15,0-5 0 16,24-10 0-1,12-19-8-15,11 0-240 16,13-6-208-16,5-19-472 0,-2-13-56 16,1-13-745-16,-4-25-919 0,-13-19-137 15,-15-4 705-15,-8 2 2080 16,-16-5 1304-16,-8 16 1729 31,-4 7 983-31,-4 12-1295 16,0 13-625-16,4 10-623 0,0 6-1081 15,0 10-392-15,-4 31-240 16,4 29 232-16,4 44 8 16,8 23 72-16,20 12 64 0,8-6-128 15,-5-13 48-15,-10-7-40 16,-6-8-8-16,-15-4-8 16,0-6-144-16,0-6-1008 0,0-17-361 15,-8-25-383-15,-3-25-3585 16</inkml:trace>
  <inkml:trace contextRef="#ctx0" brushRef="#br0" timeOffset="42802.16">26021 7556 12362 0,'0'0'2337'16,"0"0"-1305"-16,0 0-720 0,0 0 472 0,84-67-88 16,-48 67-384-16,7 7-312 15,9 21-88-15,0 11 72 0,-12 11-56 32,-16 8-24-32,-24 5-128 15,-28 4-104-15,-56 6 160 0,-36-4 160 16,-11-11 8-16,23-17-16 0,33-19-88 0,39-12-296 15,20-7-896-15,12-3-1865 16,4 0-4161-16</inkml:trace>
  <inkml:trace contextRef="#ctx0" brushRef="#br0" timeOffset="44051.94">26399 7810 7985 0,'0'0'2721'16,"0"0"-1993"-16,0 0-144 0,80-9 312 15,-40 3-176-15,12-4-143 16,4-3-417-16,-5-3-72 0,1 0 24 0,-12-9-64 31,-12-4 32-31,-8-3-80 16,-12 1-352-16,-8-1 312 0,-8 6 40 15,-16 4 416-15,0 10 32 16,-4 9-312-16,0 3-136 16,1 12-88-16,-1 13 88 15,8 11 72 1,3 5-56-16,13 3 32 16,4 4 24-16,0-7-72 15,24-3-56-15,4-9 48 0,8-10 8 16,4-9-184-16,4-10-72 15,0-10 248-15,-4-19 8 16,0-6-176-16,-9-6 88 16,-3 0 88-16,-12 6 216 15,0 9 624-15,-12 17 456 0,-4 9-768 16,0 0-528-16,0 22-376 16,-4 10 288-16,0 3 88 15,4 6 0-15,0-6-8 31,0-9-48-31,8-8-120 16,9-8-128-16,6-10-320 0,5-10 616 16,4-18-448-16,3-10-128 15,2-13 256-15,-5 0 328 16,-9 1 56-16,-3 9 816 0,-8 11 416 31,-7 15-296-31,-2 8-296 0,-3 7-696 0,0 4-96 16,0 14-272-16,0 8 320 15,4 12 48-15,8-3-72 0,4 3-248 16,7-3-192-16,5-9 192 0,13-11-464 31,2-11-272-31,9-4-385 16,-4-29-1279-16,4-22 511 0,0-34-143 16,4-39-945-16,-9-22 1633 0,-7 3 1664 15,-20 16 2520-15,-8 28 2305 16,-4 27-1528-16,-4 30 496 15,0 17-1417 1,-4 18-919-16,0 4 95 0,0 3-840 31,0 0-712-31,0 0-288 0,0 0-96 16,4 0 56-16,-4 6 168 16,4 1 152-16,-4-4-8 0,0 0 16 31,0 1 72-31,0-4 40 15,0 6-112-15,0 3 8 16,0 7 56-16,4 3-56 0,-4 7 56 0,0-1-64 0,0 10 16 16,0 3-16-16,0 7 8 15,3 18 0 1,-3 16 0-16,9 23-8 16,-5 3 8-16,8-7-8 15,-5-21 80-15,-2-24-72 0,3-18-8 16,-4-6 0-1,-4-7-192-15,4-3-360 16,-4-3-120-16,0-13-88 16,0-3 712-1,0-12-193-15,0-14 97 16,-8-15-1224-16,-5-4 440 0,2-6 472 16,-5 1 72-16,0 2 168 0,0 1 216 15,-8 8 0-15,4 8 456 0,-8 5 112 16,-4 7-56-16,4 13-64 31,-4 6-208-31,4 0-152 16,-3 16-40-16,3 12 24 0,4 14-64 15,8 5 0-15,8 10-8 16,8 0-72-16,16 4-32 0,16-11 104 16,12-8 8-16,12-17-8 15,8-12 0-15,-1-13 8 16,9-13-8-16,-13-18-536 0,-15-8-448 15,-12-5-744-15,-24-1-1241 16,-16 11 584-16,-19 11-1664 0</inkml:trace>
  <inkml:trace contextRef="#ctx0" brushRef="#br0" timeOffset="45107.85">17698 9801 7009 0,'0'0'3145'0,"0"0"-1361"15,0 0-264 1,0 0-311-16,0 0-81 0,-20-51-296 15,16 54-552-15,-9 19-280 16,-6 26-56-16,-1 32 56 0,4 18 8 16,8 0 40-16,8-18-40 15,8-30-8-15,16-18-64 32,4 0-24-32,8-3-80 15,12-14-32-15,0-15 72 0,3-9 128 16,-3-26 72-16,-4-22 32 15,-9-26 96-15,-14-18-80 0,-18 6 32 16,-3 19 144-16,-11 24-48 16,-6 17 120-16,-2 4 80 15,3 5-184-15,4 1-15 16,8 16-249-16,4 9-265 16,32 9-1823-16,8 7-2481 0,8 3 616 15</inkml:trace>
  <inkml:trace contextRef="#ctx0" brushRef="#br0" timeOffset="45339.86">18518 9750 4296 0,'0'0'8506'0,"0"0"-7754"16,0 0-744-16,-15 140-8 31,-5-23 577-31,-5 16 319 0,6 17-176 16,3-1-408-16,4-16-200 15,8-5 0-15,0-17-32 16,4-19 0-16,0-19-80 0,0-23 0 16,0-11-1136-16,0-26-1441 31,0-8-3024-31</inkml:trace>
  <inkml:trace contextRef="#ctx0" brushRef="#br0" timeOffset="45593.66">18554 9651 7513 0,'0'0'2001'0,"0"0"-249"15,60-72-896-15,-16 56-520 0,8 16-192 16,7 6-8 0,14 39 72-16,-10 31-144 15,-16 28-24-15,-30 8-40 16,-17-24-72-16,-36-21-56 0,-27-13 64 31,-25-3 64-31,4-6 0 16,0-1 0-16,29-22 56 0,27-9-48 15,4-7-8-15,20-6-640 0,4-6-1328 0,15-13-3577 16</inkml:trace>
  <inkml:trace contextRef="#ctx0" brushRef="#br0" timeOffset="45882.21">19287 9864 11018 0,'0'0'2408'0,"0"0"-1479"16,-99 17-513-16,55 11 72 0,13 10-80 16,10 7-296-16,18 2-112 15,10 1-304-15,29-7-736 0,16-9-1025 16,8-16-535-16,0-13-465 15,-13-3-136 1,-10-26 1017-16,-22-15 2184 0,-15-7 2264 16,-15-9 1913-16,-22-6-1624 15,-6 6-929-15,-2-1-320 0,6 8-7 16,7 11-785-16,20 11-512 16,12 9-48 15,24 13-2473-31,52 6-1480 0,-5 0 1697 15,5 0-833-15</inkml:trace>
  <inkml:trace contextRef="#ctx0" brushRef="#br0" timeOffset="46198.82">19753 9709 3064 0,'0'0'2105'15,"0"0"-489"-15,0 0-128 32,52 73-343-32,-31-29-241 0,-10 7-464 0,6 3-184 0,-13 3-136 15,-4-3-64-15,0-6-56 16,-13-10-16-16,-6-13 8 15,2-12 8-15,2-13 192 0,6-6 288 32,9-23-96-32,5-31-336 0,42-26-48 15,25-22 0-15,4 6 56 0,-9 23 48 16,-18 32 32-16,-21 21 440 16,7 10 8-16,5 7-296 0,-1 9 9 15,-3 0-233 1,1 25 0-16,-9 13-8 15,-9 13 176-15,-11 6 96 0,-8 7-24 32,0 2 0-32,-16-2-64 15,-4-1-72-15,1 10-168 0,2-19-1016 16,10-15-4273-16</inkml:trace>
  <inkml:trace contextRef="#ctx0" brushRef="#br0" timeOffset="46631.4">21646 9299 11546 0,'0'0'3817'31,"0"0"-2497"-31,0 0-104 0,0 0-287 15,0 0-401-15,0 0-456 16,0 0-72-16,0 86 0 0,0 10 72 16,0 11 120-16,0 4-112 0,0-16-64 15,-3-21 56 17,3-14-72-32,-4-19 0 0,4-3-848 15,-9 7-865-15,5-7-2272 16,0-13-2032-16</inkml:trace>
  <inkml:trace contextRef="#ctx0" brushRef="#br0" timeOffset="47101.8">21630 9503 10250 0,'0'0'2216'16,"0"-111"-575"-16,0 50-289 15,0 10-608-15,9 7-40 0,6 9-480 31,13 13-224-31,4 6-208 0,7 10-136 16,6 6-32-16,-2 3 48 16,-2 19 0-16,-14 6-32 0,-7 11 184 15,-16 5 56-15,-4 3 112 0,-8 5 0 16,-20-8 8 0,-4 1 120-1,-7-11 192-15,3-5 56 16,-4-7-72-16,8-6-96 15,4-4 24-15,12-5-112 16,4-4-112-16,12-3 0 0,0 3-256 16,20-3-760-16,20 0-577 31,16 7 705-31,3-1 608 0,1 7-56 16,0 5-584-16,-13 8 376 0,-6 6 288 0,-13 3 200 15,-17 3 56-15,-11 3 232 16,0 0 32-16,-28 4 480 0,-7-4 456 31,-13 1-8-31,-11-5-143 16,-10-2-49-16,2-6-272 0,3-10-240 31,4-6-192-31,8-10-296 16,16-9-32-16,17-17-1352 0,14-5-2537 0</inkml:trace>
  <inkml:trace contextRef="#ctx0" brushRef="#br0" timeOffset="47271.04">22683 9801 16003 0,'0'0'2769'15,"0"0"-1929"-15,0 0-624 16,0 0 120-16,0 0-336 15,-92 0-1993-15,48-3-6841 0</inkml:trace>
  <inkml:trace contextRef="#ctx0" brushRef="#br0" timeOffset="59471.48">4793 11372 4536 0,'0'-9'6002'15,"0"0"-4354"-15,0 5-192 0,0 1-167 31,0 3-81-31,0 0-344 16,0 0-360-16,0 0-240 0,0 0-264 31,0 7-96-31,0 11-176 0,-9 27 272 16,2 31 8-16,-1 26 120 16,-5 15-40-16,6-3 8 31,-1-12-40-31,0-10-8 0,-1-3 16 0,2-7-56 15,-5-2-8-15,3-13 0 16,-2-16-8-16,3-13-248 0,0-13-80 0,0 3-520 16,0-2-488-16,0-4-633 31,-4-18-839-31,4-4-1257 0,-3-13-936 16</inkml:trace>
  <inkml:trace contextRef="#ctx0" brushRef="#br0" timeOffset="59828.87">4586 11350 5025 0,'0'0'872'0,"35"-72"208"15,-3 27-536-15,16 1-48 0,12 2 464 31,4 7 9-31,7 10-73 0,4 16-488 16,-10 9-408-16,-6 5-24 0,-7 27-208 16,-16 13 104-16,-8 21 128 15,-16 17 40-15,-12 15 40 0,-8 10-24 16,-20-12 48 15,-12-20-32-31,4-22 136 16,1-16 128-16,-5-3 80 0,-25 12 96 15,2-2-216-15,-9 3-112 16,1-11-80-16,19-11-104 0,4-7 0 16,16-19-696-16,20 0-1408 15,12-16-3738-15</inkml:trace>
  <inkml:trace contextRef="#ctx0" brushRef="#br0" timeOffset="60213.95">5884 11157 7225 0,'0'0'1112'15,"0"0"-432"-15,0 0 513 0,-116 47 399 16,69-5-312-16,-5 18-384 16,-8 29-183-1,8 25-65-15,13 10-216 0,23-10-56 16,12-6-192-16,8-22-136 15,24-13 48-15,-1-19-96 0,10-10-120 16,10 1 32-16,33 6 40 0,20-4-272 31,8-18-608-31,-33-20-2305 16,-23-9-5441 0</inkml:trace>
  <inkml:trace contextRef="#ctx0" brushRef="#br0" timeOffset="60929.74">6446 11443 4560 0,'0'0'5130'16,"0"0"-3346"-16,0 0-264 0,0 0-151 15,0 0-305-15,0 0-568 16,0-13-496-16,-8 41-296 16,-7 20 296-16,-6 31 0 0,-7 23 96 15,-3 9-40-15,-1-9-40 16,11-23 72-16,2-25-80 16,7-13-8-16,4-12 0 0,0 0 8 31,-1-7-8-31,2-3-96 0,3-10-136 15,4-9-56-15,0-13 280 16,4-28-200-16,16-35-536 0,12-35 295 16,4-26 441-16,-1-6-120 0,6 10-432 15,-9 22 240 17,-9 25 136-32,1 26 168 0,-8 19 32 15,4 6 224-15,0 0 600 16,4 0-744-16,-1 10 56 15,1 5 129-15,-7 14-281 0,2 6-16 16,1 4-184-16,4 18 119 31,1 13 81-31,-2 19 16 0,-7 28 113 16,-4 23 47-16,-4 12 88 0,-8-2 16 0,0-11 96 16,0-15-96-16,0-22-128 15,-5-13-56-15,5-13-24 0,0-9-72 31,0 6 0-31,0 0-152 32,13 0-504-32,6-15-921 0,-2-8-1175 15,-2-15-1721-15</inkml:trace>
  <inkml:trace contextRef="#ctx0" brushRef="#br0" timeOffset="61145.84">6148 11861 2880 0,'0'0'11074'0,"0"0"-9433"16,0 0-1513-16,0 0-112 0,114-50 408 15,-22 12-136-15,0 0-168 0,-4 6 8 0,3-3-128 16,-31 13-1328-16,-12-1-4657 0</inkml:trace>
  <inkml:trace contextRef="#ctx0" brushRef="#br0" timeOffset="61762.92">7056 12078 760 0,'0'0'8505'16,"0"0"-7248"-16,0 0-841 15,0 0 760-15,0 0 584 0,0 0-463 16,0 0-465-16,-12-10-144 31,8-6-624-31,4-13-64 16,0-5-72-16,0-11 72 16,0-19 80-16,19-24-80 0,9-26-80 15,4-4 80-15,4 4 0 16,-8 31-184-16,-8 29 184 0,1 19-120 31,-2 7-8-31,9-1-48 0,0 1 64 16,7-1-80-16,1 6 144 0,0 11 40 15,1 2-40-15,-6 7-8 16,5 3-40-16,-8 7-24 0,0 9 112 16,0 9 0 15,-9 4 0-31,-2 5 8 15,-2 8 48-15,-6 8 32 0,-1 4 32 16,-5 7 24-16,1-1-32 16,-4 7 64-16,0-4-112 0,0-3-8 15,0-3 0-15,0-2-40 32,-7-11 16-32,-1-2 32 0,-1-11-56 0,1-3-152 15,1-8-416-15,3-1-616 0,-5-6-937 16,5-1-1112-16,0-12-3584 15</inkml:trace>
  <inkml:trace contextRef="#ctx0" brushRef="#br0" timeOffset="62094.93">7976 11278 8361 0,'0'0'2953'16,"0"0"-1033"-16,0 0-239 15,0 0-529-15,0 0-664 0,0 0-488 16,0 0-296-16,0 41 296 31,0 12 8-31,0 27 208 16,0 25 64-16,0-1-88 0,0-11-56 15,0-24 80-15,0-27-72 0,0-1-64 0,0 3-8 16,0 1-64-16,-4 6 56 0,0-13-64 31,-4-3-48-31,0-10-608 16,-4-9-872-16,5-7-2297 0,-2-9-376 16</inkml:trace>
  <inkml:trace contextRef="#ctx0" brushRef="#br0" timeOffset="62634.25">7909 11560 4424 0,'0'0'2129'0,"0"-99"-985"16,7 45-616-16,14-12 96 0,2 3 97 15,5 15-305-15,8 3-24 31,4 10-392-31,3 7 184 0,6 12-184 16,-6 6 56-16,-7 10-184 16,-4 0 16-16,-12 19-72 0,-4 10 184 15,-8 12 56-15,-8 10 104 16,-4 3-16-16,-20 6 64 16,-8 4 288-16,-11-4 16 15,-9 3-32-15,-4-5-192 0,-4-7 16 16,8-13 88-16,8-10-88 15,12-12-152-15,16-9 24 0,12-7 73 32,4 0-249-17,24-16-345-15,20-7-343 16,20-5-184-16,4 3 824 0,3 2 96 16,-3 11-48-16,-8 5 104 0,-8 7-104 15,-5 7-64-15,-6 18 64 16,-6 3 120-16,-3 11-40 0,-8 8-72 31,-8 1 72-31,-13 6 40 0,-3 3 40 16,-7 3 64-16,-25-3 24 15,-8-6 168-15,-8-3-7 16,-12-7 199-16,-7-9-56 0,-1-4-56 0,1-8-192 16,7-11-304 15,4-12-144-31,20-16-1120 0,16-10-2673 15</inkml:trace>
  <inkml:trace contextRef="#ctx0" brushRef="#br0" timeOffset="62997.73">8490 10871 9938 0,'0'0'2112'16,"0"0"-736"-16,0 0-95 15,0 0-201-15,0 0-704 0,0 0-376 16,115 3 0-1,-59 35 144-15,17 22 32 16,9 23-48-16,6 25-32 0,-11 7 32 16,-22 8-24-16,-24-5-40 0,-18-14-64 15,-13 5 88-15,-17-15-16 0,-14 2-24 16,-17-1 24-16,-15-6-24 31,-14 0-48-31,2-13-1016 0,19-25-3273 16,13-23-7081-16</inkml:trace>
  <inkml:trace contextRef="#ctx0" brushRef="#br0" timeOffset="63436.33">9737 11709 1360 0,'0'0'11370'0,"0"0"-9841"16,0 0-985-16,0 0 512 0,0 0 392 31,0 0-624-31,0 0-528 16,4-3-184-16,8 0-112 15,12-4 0-15,12-2 193 0,15 0-49 16,9-4-128-16,4 0-16 15,0 4-80-15,-1-1-281 16,-11 7-807-16,-12 3-1496 0,-16 0-2826 16,-16 0-2015-1</inkml:trace>
  <inkml:trace contextRef="#ctx0" brushRef="#br0" timeOffset="63622.45">9694 11954 3088 0,'0'0'4185'0,"0"0"-3473"0,0 0 1025 15,0 0 783-15,99 15-287 16,-15-15-785-16,27-9-568 0,-3-7-384 16,-20 0-304-1,0-3-192-15,-37 6-688 16,-12-5-4281-16</inkml:trace>
  <inkml:trace contextRef="#ctx0" brushRef="#br0" timeOffset="64457.65">11690 11643 8089 0,'0'0'2633'0,"0"0"-857"16,0 0-536-16,0 0 513 0,0 0-49 31,0 0-664-31,0 0-535 0,4-39-465 0,-4 49-40 16,0 28-321-16,0 35 321 15,-4 35 192-15,-5 22-87 0,-2 4-9 16,11-1 24-16,-4-16 8 0,4-6-40 31,0-9-80-31,0-4 40 16,0-24-48-16,0-20-328 0,0-23-385 15,0-9-855-15,-13-3-720 0,-2-6-1809 16,2-13-1352-16</inkml:trace>
  <inkml:trace contextRef="#ctx0" brushRef="#br0" timeOffset="64789.34">11757 11535 4809 0,'0'0'4424'15,"0"0"-3783"-15,92-105-457 16,-36 67 520-16,3 6 728 0,9 13-128 0,0 6-519 0,-4 13-785 15,-1 7-40-15,-3 21-160 16,-16 13 111 0,-13 26 41-16,-18 25 48 15,-26 16 8-15,-26-6 88 16,-33-10 81-16,-19-16 255 16,3-19 272-16,-15 0-72 15,19-25-144-15,28-10-128 16,16-9-160-16,20-7-200 15,5-2-464 1,15-14-1552-16,11-9-1105 16,21-13-5041-16</inkml:trace>
  <inkml:trace contextRef="#ctx0" brushRef="#br0" timeOffset="65127.47">13144 11242 8409 0,'0'0'1977'0,"0"0"-961"0,0 0 240 16,0 0 865-16,0 0-497 0,0 0-904 15,-127 16-328-15,58 41 72 16,-18 35-112-16,-1 32 41 31,8 13 95-15,24-4-184-16,37-9-56 0,19-16-232 15,28-6-8-15,23-7 56 16,22-10-64-16,6-18-120 0,8-19-200 0,1-23-601 16,-24-15-711-16,-12-10-3465 15</inkml:trace>
  <inkml:trace contextRef="#ctx0" brushRef="#br0" timeOffset="66629.85">13546 11541 5721 0,'0'0'3969'16,"0"0"-2801"-16,0 0-160 31,0 0 240-31,0 0-47 0,0 0-865 16,0 0-336-1,0 44-16-15,-16 7 16 16,-3 25 264-16,-6 20-88 0,1 5 0 15,4-21-24-15,5-17-56 0,3-25-96 32,3-3 0-32,-2 0 0 15,-1 0 8-15,0-7-8 0,8-12-72 16,0-9-120-16,0-7 192 16,4 0 16-16,0-20 96 0,0-15-112 15,8-24-288-15,12-30 96 16,16-19 120-1,7-16-264-15,5 0-121 0,-8 9 201 16,-8 17 240-16,4 0 0 16,-12 18 16-1,-4 23 96-15,-8 19 265 0,-5 22-209 16,-2 7 512-16,-1 2 128 31,4 7-712-31,-5 0-80 0,5 20-432 16,9 21 328-16,2 32 104 15,-3 22 48-15,0 13 104 16,-4-3-72-16,-4-10 64 0,-4-25 56 0,5-13-88 16,-6-12 8-1,5-1-104-15,4 3 32 16,0 7 32-16,4 1-80 0,0-8-40 16,0-9-24-16,0-10-480 15,-4-5-640-15,-5-16-953 16,-7-5-2104-16,0-2-2568 0</inkml:trace>
  <inkml:trace contextRef="#ctx0" brushRef="#br0" timeOffset="66877.2">13271 11906 3000 0,'0'0'10954'16,"0"0"-9321"-16,0 0-1305 16,0 0 192-16,0 0 440 0,160-28-536 15,-49 8-304-15,-3 1 64 16,-21 6 16-16,-27 7-152 16,-24 0-48-16,0 0-544 0,-8-10-736 15,-8 3-1425-15,-16 1-3120 16</inkml:trace>
  <inkml:trace contextRef="#ctx0" brushRef="#br0" timeOffset="67563.38">14315 11220 760 0,'0'0'6049'0,"0"0"-4153"0,0 0-439 16,0 0 87-16,0 0 64 31,0 0-479-31,0 0-569 0,0 0-560 15,-4 13 144-15,-8 32-112 16,0 31 664-16,-4 28-128 16,8 14-48-16,8 2-32 15,0-8-288-15,0-8 8 0,8-2-16 32,8-4-40-32,-8-2 72 15,5-7-112-15,-2-23-32 0,-3-15-72 16,0-13 0-16,-4-6-8 15,4-4-24-15,4 1-416 0,-5-1-448 16,2-18-1112-16,-5-7-2697 16,-4-3-3321-1</inkml:trace>
  <inkml:trace contextRef="#ctx0" brushRef="#br0" timeOffset="67964.45">14738 11544 5817 0,'0'0'2688'16,"0"0"-143"-16,0 0-361 0,0 0-399 16,0 0-481-16,0-13-720 31,0 13-560-31,0 10-24 0,0 12-176 16,0 16 176-16,0 10 352 0,0 12-32 15,0 4-72-15,0-1-8 0,0 4-64 16,0-1-56-16,4-2-112 0,0-4 0 31,-1 1 8-31,1-11 48 31,-4-8-64-31,0-4-160 0,0-13-456 16,0-6-560-16,0-6-800 16,-7-7-1265-16,3-6-2048 0</inkml:trace>
  <inkml:trace contextRef="#ctx0" brushRef="#br0" timeOffset="68512.5">14669 11436 6361 0,'0'0'1488'15,"0"0"8"-15,0 0-927 16,0 0-25-16,49-82 256 0,-14 65-376 0,5 8-416 31,12 0-8-31,0 9 48 16,-1 0-48-16,-6 6-104 16,-14 10-96-16,-10 6 72 0,-17 7 24 15,-4-1 24-15,-9 4 80 0,-14 3 96 16,-18-3 64-16,-6-4 280 31,-5-6 16-31,5 1-144 0,-2-7-144 16,14-7-56-16,11-6-40 0,7 0-64 15,17-3-8-15,5 0-104 16,23 0-392-16,15 0 496 16,13 0 80-16,4 7-80 31,-4 6-16-31,-5 2 16 15,-6 7-72-15,-10 4-8 0,-7 3 24 16,-5 3 56-16,-10 2-8 16,-13 1 8-16,0 3 48 0,-13-6 32 15,-14-1 200-15,-13-2 456 16,-11-10 49-16,-5-6 135 16,-4-7-472-16,8-6-192 15,5 0-240-15,10-19-16 0,18-3-768 16,11-6-3145-16</inkml:trace>
  <inkml:trace contextRef="#ctx0" brushRef="#br0" timeOffset="69483.75">15096 11100 6177 0,'0'0'1600'0,"0"0"153"0,0 0 159 16,0 0-328-16,0 0-399 15,0 0-553-15,0 0-632 16,24-4-24-16,12 30 24 16,20 21 568-1,28 26-88-15,19 29-120 16,-4 15-136-16,-11 7-48 15,-20-9-48-15,-28-17 16 0,-17-6-24 16,-10-3-32-16,-13-19-80 16,-4-13 0-16,-12-16 8 0,-5-6-16 15,-11 6 0 1,-7 1-8-16,-8-1-304 16,-17-12-712-16,12-10-1441 0,12-13-2920 15</inkml:trace>
  <inkml:trace contextRef="#ctx0" brushRef="#br0" timeOffset="70053.55">16068 11836 5737 0,'0'0'2424'0,"0"0"-1135"15,0 0-281-15,0 0 312 0,0 0-224 0,0 0-680 16,0-3-296-16,0 3-96 15,0 0-24-15,0 0 0 16,0 0-40-16,0 0 40 16,0 0 0-16,0 0-104 15,4 0-64-15,0 0-120 16,4 0 288 0,1 0 112-16,-6 0 72 15,1-7-184-15,-4 4 0 16,0 3 208-16,0 0 32 0,-12 0-152 31,0 10 64-31,1 0-8 0,-6 5-144 16,9-2-8-16,8 0-8 0,0-4-112 15,0-2 0-15,4-7-8 0,8 0 136 16,4 0 288-16,-4-7 97 0,-3-8-161 31,-6-2 8-31,-3 2 240 16,0-5-112-16,-12 8-32 0,-4 6-80 15,-4 2-208-15,5 4-40 16,-2 19-1008 0,6 7-1393-16,11-4-2072 15</inkml:trace>
  <inkml:trace contextRef="#ctx0" brushRef="#br0" timeOffset="70437.7">16518 11528 8569 0,'0'0'4249'0,"0"0"-3529"15,0 0-520-15,0 0 32 16,0 0-111-16,0 0-49 0,0 0 192 16,0 111 440-16,0-54-96 15,0 16-96-15,9 19-192 0,6 16-64 32,2 1-16-17,-6-11-120-15,1-22-40 16,-7-25-8-16,-5-13-64 0,0-3-8 15,0-3-144-15,-5 3-608 0,-7 0-536 16,-3-10-657-16,-2-6-1039 16,1-13-3122-16</inkml:trace>
  <inkml:trace contextRef="#ctx0" brushRef="#br0" timeOffset="70754.89">16486 11500 6833 0,'0'0'1096'0,"0"0"-792"16,73-93-96-16,-38 62 208 16,5 9 513-16,8 5-321 0,3 11-272 31,9 6 72-31,0 4-120 15,-4 15 16-15,-8 6-184 0,-8 7-120 16,-16 5-8-16,-16 11-104 0,-8 6 112 16,-21 7 232-16,-22-1 232 0,-25 4 120 15,-23-1 24 1,-21-6-151-16,8-12-249 16,24-17-40-16,28-12-168 15,17-6-529-15,7-4-935 0,16-6-1785 0</inkml:trace>
  <inkml:trace contextRef="#ctx0" brushRef="#br0" timeOffset="71340.8">17470 11344 280 0,'0'0'9218'0,"0"0"-7642"16,0 0-560-16,0 0 32 15,0 0 129-15,0 0-337 0,-63 0-368 16,31 22-144-16,-8 10 48 16,-8 22 80-16,-3 25-112 0,-1 23-88 31,8 0-64-31,16-1-40 15,16-25-8-15,12-22-88 16,0-12-48-16,9-1-8 16,14 3-8-16,12 7 8 0,18 0-16 15,6-7-312-15,33-12-744 16,-8-13-1625 0,-13-19-3816-16</inkml:trace>
  <inkml:trace contextRef="#ctx0" brushRef="#br0" timeOffset="72258.61">17579 11535 2904 0,'0'0'5409'47,"0"0"-3680"-47,0 0-393 0,0 0 304 16,0 0 449-16,0 0-273 16,0 0-728-16,0-32-544 0,0 32-416 15,0 0-128-15,0 12-184 16,0 14 48-16,0 15 136 15,0 13 248-15,0 10-31 16,3-4-49-16,5 3-40 0,5-6 0 16,-6 0-112-16,5-9 40 0,0-3 40 15,-4-7-88-15,0-6-8 16,-4-4-120-16,0-6-553 31,-1-6-719-15,-3-9-1192-16,0-7-2697 0,0 0-2833 15</inkml:trace>
  <inkml:trace contextRef="#ctx0" brushRef="#br0" timeOffset="72875.72">17594 11563 4184 0,'0'0'2073'15,"0"0"-1153"1,0 0-168-16,40-83 80 0,-20 61-312 16,4 7-87-16,8 2-97 15,0 9-184-15,3 1 112 31,6 3 296-31,-6 7-136 0,-7 9-304 16,-4 9-120-16,-12 4-56 16,-8 8-16-16,-4 5 72 0,-24-1 56 0,-12 0 56 15,-16-2 56-15,-8-7 48 0,-3-7-8 32,3-6-136-32,5-6 8 15,14-4-24-15,17-3 8 0,13-6-56 16,11 0 48-16,7 0-56 15,25-6-112-15,16-3-120 0,12-4 232 16,4 4 24-16,-4 2-24 31,-4 7 8-31,-13 0 104 0,-11 0-64 0,-8 0 56 16,-4 9-8-16,-4 4-96 16,-9 6 0-16,2 3 0 0,-1 4 48 15,-4 3 96 1,-4-1-32-16,4 1-40 31,-4 2-16-31,0-2-56 0,-12-4 56 16,-12 1 8-16,-12-4 176 15,-4-6 144-15,-11-3-79 0,-2-7-129 16,1-3-176-16,5-3-241 16,7 0-1031-16,16-13-1656 15,12 0-4858-15</inkml:trace>
  <inkml:trace contextRef="#ctx0" brushRef="#br0" timeOffset="73345.62">18073 11382 8649 0,'0'0'1617'16,"0"0"-385"-16,0 0-128 16,0 0 200-16,0 0-623 15,0 0-601-15,59 16 392 0,-27 6-24 32,8 10-160-32,4 9 88 15,0 3 80 1,-1 11 16-16,-3 2-120 15,-8 3-64-15,-9-2-88 0,-6 1-152 16,-13 2 56-16,-4-1 16 0,-12 4-40 16,-16-1 40-1,-8-2-104 1,-12 2-16-16,-43 13-784 0,7-12-1672 16,5-16-4850-16</inkml:trace>
  <inkml:trace contextRef="#ctx0" brushRef="#br0" timeOffset="77100.5">11892 13475 3648 0,'0'0'4657'16,"0"0"-3280"-16,0 0-865 16,0 0 136-1,0 0 736-15,0 0-376 16,0 0-560-16,-24 0-112 0,24-7 249 0,0-3 191 31,0-5-600-31,0-11-48 16,0-2-72-16,0-10 40 0,0-4-88 31,13-5-8-31,2-1 0 16,6 3-64-16,7 8 48 0,3 5-40 15,13 3-72-15,4 10 112 16,8 3-96-16,4 7 64 0,4 9 0 0,-1 0-24 15,20 25 24 1,21 20-8-16,16 18 56 16,0 10 0-16,-13-6 0 15,-12-13 8-15,-27-16-8 0,-8-13-344 16,-12-9-272-16,4-9 55 16,3-4-55-1,5-3-16-15,12 0 40 16,-8-13-56-1,-8-16 240-15,-9-6 32 16,-7-6 376-16,-4-9 80 0,-12-8 72 16,-8 1 80-16,-4 0 368 15,-9 6 160-15,-3 10 88 0,0 9 201 16,0 10-225 0,0 9-336-16,0 3-144 15,0 8 104-15,0-2-208 0,0 4-240 16,0 0-112-16,0 0-48 15,0 4 0-15,0 5 24 16,0 7 136-16,0 0 0 0,0 6 0 16,0 6 8-16,9-2-8 15,3 6 8-15,-1-1 0 16,6 4-8-16,-2-3 0 0,-2 0-224 16,-2-3-536-16,-3-7-249 31,4-6-103-31,-8-4-120 0,0-9 320 15,0-3 744 1,0 0 168-16,-4-15 696 16,4-11-576-16,4-9 32 0,-4-3 0 15,8-7 64-15,-3 1-152 16,2 0 64-16,5 2 232 0,-4 7 32 16,12 7 48-1,3 6-88-15,6 0-152 16,7 5-200-16,3 8-16 0,9 0 16 15,4 2 0-15,-5 4 0 16,5-3 0-16,0 3 16 16,0-1 56-16,-4 4-72 0,-4-3 8 31,-4 3-8-31,-5 0 80 0,5 3 16 16,-4 10 65-1,4 3 55-15,-1 3-64 0,9 3-24 16,0 3-24-16,4 7-8 15,3-3 40-15,6 6-128 0,2-7 56 32,5-2 16-32,-1-4-24 15,-2-6 48-15,2-10-88 16,-7-6 64-16,-8 0-64 0,0-3-8 0,-13-13 120 16,1-6-56-16,-4-7 56 15,-4-6 168-15,0-9 72 16,-5-7 8-16,-3 1-56 15,-4-1-168-15,-12 6 168 16,-4 10 240-16,-3 13-64 16,-5 12 97-1,0 7-393-15,0 3-200 16,0 0-408-16,-13 13-817 0,-6 13-1143 31,-5-8-2321-31</inkml:trace>
  <inkml:trace contextRef="#ctx0" brushRef="#br0" timeOffset="78056.1">10219 14608 11842 0,'0'0'2881'0,"0"0"-1569"15,0 0-528 1,0 0 232-16,0 0-103 16,0 0-345-16,-3 0-440 15,3 0-120-15,0 0 56 0,0 0-8 16,11 3-56-16,9 0 16 0,16 3 272 16,8-2 80-16,11-1-248 15,5-3 0 1,0 0-120-16,-4 0-152 15,-5 0-648-15,-6 0-609 16,-10 0-1095-16,-14 0-2089 0,-10 0-520 0</inkml:trace>
  <inkml:trace contextRef="#ctx0" brushRef="#br0" timeOffset="78272.25">10272 14789 4440 0,'0'0'3049'0,"0"0"-1593"16,0 0-431-16,0 0 455 0,0 0-72 16,0 0-600-16,-33 25-391 15,33-21-97-15,12 2 160 16,9 0 808-16,10 4-184 0,9-7-432 16,24-3-224-16,27-3-200 15,-7-13-103-15,-5 0-145 0,-2-13-353 31,-30 7-2391-15,-11-3-6858-16</inkml:trace>
  <inkml:trace contextRef="#ctx0" brushRef="#br0" timeOffset="79459.98">12985 14097 5977 0,'0'0'6569'16,"0"0"-4800"-16,0 0-441 16,0 0-152-16,0-22-88 0,0 22-568 0,0 2-520 15,0 18 0-15,0 24 0 16,0 33 80 0,0 27 169-1,4 14-73-15,-1-7 56 0,5-10-120 0,-4-15-24 16,0-4-32-16,1-12-48 0,-1-16 40 15,-4-12-48-15,0-14-528 16,0 1-273-16,0 0-591 31,0-7-448-31,0-9-665 0,-9-13-1608 16,5 0-976-16</inkml:trace>
  <inkml:trace contextRef="#ctx0" brushRef="#br0" timeOffset="79776.43">12992 14240 5025 0,'0'0'1832'15,"-3"-99"-584"-15,3 70-112 0,3-2 313 16,9-1 247-16,12 1-832 0,8 2-584 16,8 4-128-1,16 5-72 1,3 5 128-16,9 5-127 0,4 7-81 15,-17 3 8-15,-7 19-8 16,-12 10-121-16,-19 12 41 0,-14 6 80 0,-6 10 24 16,-25 7 225-16,-17-1 287 31,-22 8 328-31,-1-8-192 0,-7-6-184 16,-1-3-240-16,12-13-104 15,0-3-56-15,12-6-88 16,24-10-728-16,28-22-1248 15,13 0-3250-15,22-6-1327 0</inkml:trace>
  <inkml:trace contextRef="#ctx0" brushRef="#br0" timeOffset="80077.07">14252 13925 4256 0,'0'0'6058'16,"0"0"-4202"-16,0 0-144 15,0 0-271-15,0 0-329 0,0 0-792 0,-105 48-8 47,62 9 160-47,-9 25-128 0,8 20-48 16,9 6-24-16,18-6-24 15,14-19-87-15,3-30-153 16,7-12 64-16,17-2-72 0,12-2-8 16,12 2-441-16,28-4-543 15,19-32-504-15,-15-3-1729 16,-8-13-5777-16</inkml:trace>
  <inkml:trace contextRef="#ctx0" brushRef="#br0" timeOffset="80596.64">14598 14030 5417 0,'0'0'6425'0,"0"0"-4513"16,0 0-1071-1,0 0-441-15,0 0-376 31,0 0 128-31,-8 82 280 0,-4-28 112 16,-4 20-336-16,0-7-56 16,0 2-48-16,0-2-8 0,1-13-40 15,-6-3 16-15,6-10-72 32,2-12-192-32,2-11-168 0,7-14-88 15,0-4 272-15,4-20 64 0,0-17-32 0,8-27-104 16,24-31 96-16,11-26 96 15,9-6 24-15,-4 10 32 0,-8 28 0 32,-16 35 344-32,-8 15 168 0,-5 14 88 15,2 3-88-15,-6 6 80 32,1 3 0-32,1 13-392 0,-2 0-200 0,1 22-240 15,12 13 240-15,-4 13 0 0,4 6 0 31,0 7 56-31,-4-1-40 16,0 3 88-16,0 1-56 0,4-4 8 16,-5-3-48-16,6-6 8 15,-5-3-16-15,0-7-648 0,-5 1-976 16,-2-14-1145-16,-2-6-2584 0</inkml:trace>
  <inkml:trace contextRef="#ctx0" brushRef="#br0" timeOffset="80812.73">14431 14332 8937 0,'0'0'4593'16,"0"0"-2896"-16,0 0-625 15,0 0-152-15,0 0-104 16,124-25-448-16,-21 12-224 0,20 0-56 15,-3 3-80-15,-28 4-8 16,-29-4-264-16,-15-2-1032 16,-17-1-3393-16,-10 1-5297 0</inkml:trace>
  <inkml:trace contextRef="#ctx0" brushRef="#br0" timeOffset="81066.7">15004 13643 10866 0,'0'0'1920'15,"0"0"-295"-15,0 0-657 0,0 0 144 16,0 0-264 0,0 0-672-16,92 22-56 15,-25 25 368-15,25 27 8 0,-8-2-175 16,-8-1-97-16,-17 1-72 15,-31 4-88-15,-23 26 8 0,-10 9-72 16,-46 0-376-16,-21-12-681 31,8-33-1479-31,20-14-6522 0</inkml:trace>
  <inkml:trace contextRef="#ctx0" brushRef="#br0" timeOffset="81717.35">16020 14240 9402 0,'0'0'2960'0,"0"0"-2096"15,0 0-512-15,0 0 185 0,0 0-481 16,-4 0-56-16,4 0-161 16,0 0 153-16,0 3-312 0,0-3-344 0,0 0 352 0,0 0 312 31,4 0 280-31,0-7 8 15,-4 1-56-15,0-4 833 16,0 8-161-16,0 2-248 0,-11 0-408 16,-1 0-184-16,3 12-64 0,2-2-128 31,3-1 120-31,4-3-96 16,0 1 0-1,0-7-32-15,0 0 136 16,4 0 176-16,3-3 312 0,2-10-152 15,3 0-88-15,-9-2-184 16,-3 2 392-16,0 6 168 0,0 4-175 16,-11 3-449-1,-6 0-297-15,-2 25-599 16,3-2-1152-16,8-1-3337 0</inkml:trace>
  <inkml:trace contextRef="#ctx0" brushRef="#br0" timeOffset="82250.25">16969 13465 8409 0,'0'0'3177'15,"0"0"-1609"-15,0 0-447 16,0 0 511-16,0 0-240 0,0 0-712 16,0 0-432-16,-4 6-144 15,4 13-104-15,-4 25 128 0,0 33 457 31,4 34-17-31,0 16-232 16,12 3-16-16,8-12 56 0,-5-23-120 16,-2-3-80-16,-5-19-96 0,-4-16-64 15,-4-16-16-15,0-9-64 0,0 0-752 16,0 0-720 0,-12-10-601-1,-8-9-1968-15,-1-13-1984 0</inkml:trace>
  <inkml:trace contextRef="#ctx0" brushRef="#br0" timeOffset="82535.47">16948 13449 7601 0,'0'0'2225'0,"0"0"-601"0,0 0-312 16,53-73 161-16,-33 61-161 0,16 5-760 15,3 4-544 1,13 3 0-16,-1 3 136 16,-2 22-144-16,-10 7-16 0,-11 12-152 15,-24 7 72-15,-4 6 88 16,-36 4-8-16,-27 6 16 16,-29 3 96-16,0-7 16 0,8-13 8 15,17-15-120 1,27-12-144-16,8 2-480 0,16-3-937 15,16-6-1463-15,5-9-1473 0</inkml:trace>
  <inkml:trace contextRef="#ctx0" brushRef="#br0" timeOffset="82836.34">17845 13452 10066 0,'0'0'2344'16,"0"0"-647"-16,0 0-385 16,0 0 72-16,0 0-648 15,-83 0-328-15,38 25-248 0,2 14-72 16,-5 21-16-16,-3 26 80 16,10 22 56-16,18-10-95 15,14-19-41-15,9-18 16 0,21-20-88 31,7 10 0-15,15 0 112-16,9 3-112 16,8-13-288-16,0-12-193 0,27-23-623 0,-19-6-1472 15,-8-10-4690-15</inkml:trace>
  <inkml:trace contextRef="#ctx0" brushRef="#br0" timeOffset="83074.33">18160 13455 11210 0,'0'0'2833'0,"0"0"-1017"15,0 0-608 1,0 0-192-16,0 0-520 16,0 0-496-16,0 0 24 15,28 92-24-15,-12-12 193 16,0 25 15-16,-4-4-24 15,-8-18-96-15,-4-26-72 0,0-16 56 32,0 4-64-32,0-1-8 15,-4 7-632-15,-17-7-841 0,6-9-2496 16,-1-16-3808-16</inkml:trace>
  <inkml:trace contextRef="#ctx0" brushRef="#br0" timeOffset="83621.73">18208 13490 3728 0,'0'0'1497'15,"0"0"-481"-15,0 0-88 0,0 0 448 16,0-89 9-16,20 64-641 15,8 3-200 1,8 0-184-16,3 2-64 0,5 5-32 31,0 5 16-31,-5 4 48 16,-2 6 16-16,-1 0-64 0,-13 16-256 16,-3 6-24-16,-7 10-88 15,-9 3 48-15,-4 9 40 16,-28 1 104-16,-13-1 24 0,-14-3 16 15,-9-3-16-15,0-9 80 16,0-7-79-16,17-6-65 16,11-10-8-16,20-2-48 0,16-4 112 15,7-4-120-15,30-12-793 16,14 4-71-16,13 2 736 16,4 7-32 15,0 0 160-31,-12 3 224 0,-5 3-168 15,-10 13-48-15,-10 6 104 0,-4 4-24 16,-6 5 16-16,-5 4-16 16,0 6 32-16,-9 4-64 15,-7-1-16-15,-4 1-32 16,-24-1 64-16,-15-2 80 16,-9-11-24-16,-12 1 8 0,-3-10-136 15,-17-6-24-15,16-6-1104 16,16-7-3049-16</inkml:trace>
  <inkml:trace contextRef="#ctx0" brushRef="#br0" timeOffset="83906.63">18989 13169 9193 0,'0'0'2769'0,"0"0"-1441"0,0 0-1312 0,0 0 400 15,103 32 401-15,-59 3-121 16,19 19-64-16,10 29-72 16,2 21-232-1,-11 17 16-15,-24 0-112 16,-36-10-168-16,-16-16-64 0,-43-2-8 0,-33-5 8 15,-28-5-96-15,17-23-1024 16,3-15-2921-16</inkml:trace>
  <inkml:trace contextRef="#ctx0" brushRef="#br0" timeOffset="86074.43">4689 14760 9177 0,'0'0'2721'47,"0"0"-929"-47,0 0-551 0,0 0-81 0,0 0-96 0,-8-22-400 15,8 25-664-15,-4 26-24 0,0 38-176 16,-4 31 200-16,4 16 72 16,0 3 24-1,0-11-40 1,4-17 16-1,-8 0-64-15,1-17 48 0,-2-11 16 16,-3-17-72-16,5-9-56 16,-10 6-512-16,6-6-664 0,-13 3-913 15,7-16-1855-15,2-15-521 16</inkml:trace>
  <inkml:trace contextRef="#ctx0" brushRef="#br0" timeOffset="86364.25">4526 14608 3608 0,'0'0'5329'31,"0"-111"-4352"-31,11 82-417 0,17 4 632 16,21-10-248-16,33 0-600 16,27 16-344-16,-6 13-120 0,-15 9 112 15,-36 19-200-15,-24 10 16 16,-4 12 192-16,-13 19 64 31,-11 23 40-31,-31 19 72 0,-33 3 176 0,0-19 344 0,4-23 41 16,16-21-217-16,4-10-168 15,1 3-88-15,-6 3-168 0,10 0-96 16,27 1-920-16,8-13-1481 31,8-14-3080-31</inkml:trace>
  <inkml:trace contextRef="#ctx0" brushRef="#br0" timeOffset="86649.42">6060 14277 9818 0,'0'0'4144'0,"0"0"-3399"0,-140 52-569 15,61 24 128-15,-1 41 544 32,12 29-184-32,24 13-168 0,25-10-280 15,19-18-136-15,31-14 16 16,29-19-96-16,19-12 0 16,17-16-80-16,4-26-368 15,-4-22-1408-15,-8-22 840 0,-29-18-1953 31,-15-11-7337-31</inkml:trace>
  <inkml:trace contextRef="#ctx0" brushRef="#br0" timeOffset="87088.31">6590 14455 9618 0,'0'0'3272'15,"0"0"-2232"-15,0 0-1040 0,0 0 32 16,-28 115-32 0,3-10 649-16,-3 18-369 31,0 1-200-31,5-16 0 0,3-31-32 16,5-21 24-16,-2-17-64 15,6-11 8-15,-2-6 40 16,5-6-48-16,-3-9-8 0,2-7 232 0,5-42-232 15,4-40-360 1,13-49-192-16,15-21 368 16,8-7 168-16,3 16-120 0,-7 29-97 15,-4 28 233-15,-8 27 73 16,-4 23 159-16,-5 14 328 0,6 3-144 16,-2 7 176-16,1 12-592 15,5 2-176 1,-2 30 176-16,9 23 16 0,8 27 120 15,-5 19 104-15,1 10-72 0,-4-3-40 16,-7-6-120-16,-10-6 104 16,-2-20-112-16,-1-13-8 0,-1-2-960 47,1-20-1801-47,-3-10-3048 0</inkml:trace>
  <inkml:trace contextRef="#ctx0" brushRef="#br0" timeOffset="87282.32">6283 14986 9337 0,'0'0'4377'16,"0"0"-3088"-16,11-73-833 16,45 25-440-16,44-9 280 0,43-10-72 15,25 3-216-15,-12 20-8 31,-38 19-392-31,-49 18-1233 0,-30 7-5912 0</inkml:trace>
  <inkml:trace contextRef="#ctx0" brushRef="#br0" timeOffset="87721.09">7402 15065 9097 0,'0'0'6410'0,"0"0"-5306"15,0 0-328 1,0 0 512-16,0 0-215 0,0 0-553 16,0 0-520-16,0 0 0 15,-43-79-80-15,26 15-112 0,2-25-56 0,7-31-136 16,8-14 64-16,8 7 120 31,16 29 128-31,-1 38 15 0,5 21 9 16,0 14-72-16,8 0-128 15,12 6 80-15,12 6 160 16,0 13 0-16,-1 0 8 16,-6 25-8-16,-6 13 0 0,-15 10 0 31,-8 6 8-31,-17 16 0 15,-7 19 16-15,-3 12 32 0,-18 10 48 16,-7-9-32-16,9-23-64 16,11-25-8-16,0-15-1008 15,8-8-1504-15,0-12-2617 0,3-9-2225 0</inkml:trace>
  <inkml:trace contextRef="#ctx0" brushRef="#br0" timeOffset="87921.6">8240 14287 12946 0,'0'0'4025'16,"0"0"-2809"-16,0 0-655 0,0 0-561 16,11 22-193-16,1 23 193 15,8 25 0-15,-5 25 144 0,-2 10 25 16,-9-7-161-16,-4-6 88 15,0-28-96-15,-8-10-721 16,-8 0-831-16,4-22-1641 16,0-7-3384-16</inkml:trace>
  <inkml:trace contextRef="#ctx0" brushRef="#br0" timeOffset="88438.78">8298 14316 5905 0,'0'0'6553'0,"0"0"-5049"15,0 0-431 1,-35-83 7 0,35 68-704-16,8-2-296 0,19-1-80 0,14-1-96 15,6-1-8-15,9 5-24 16,4-2-600-16,-4 8-8 0,-9 6 328 15,-10 3 152-15,-14 0 63 32,-10 6-127-32,-13 13 72 15,0 13 248-15,-21 6 48 0,-11 10 320 0,-7-1 81 0,-13 4 31 16,0-3-168-16,1-4-88 16,2-6-104-16,10-9-120 0,15-10-272 31,12-9-560-31,12-7-529 15,15-3 369-15,26 0 808 0,10-7 168 16,13-2 32 0,-4 0 64-16,-1 2-8 15,-6 4-64-15,-10 3 0 0,-15 6-8 16,-4 16-112 0,-16 7 112-1,-8 12 152-15,-4 7 176 16,-20 6 296-16,-12 3-8 0,-7 7-144 15,-9-1-15-15,-8-3-153 0,4-6-120 0,0-12-184 16,-8-17-96-16,17-12-1617 31,7-13-5240-31</inkml:trace>
  <inkml:trace contextRef="#ctx0" brushRef="#br0" timeOffset="88723.9">8678 13909 13354 0,'0'0'2449'0,"0"0"-1529"0,0 0-528 16,99-25 16-16,-43 28 8 15,0 22-192 1,4 14-48-16,7 18-56 15,-7 25-112-15,-13 20 104 0,-19 15-96 0,-24 1 56 16,-8 3 25-16,-31-1 39 16,-9 10-24-16,-12-3-112 0,-7-6-288 31,10-35-761-31,10-29-4128 0</inkml:trace>
  <inkml:trace contextRef="#ctx0" brushRef="#br0" timeOffset="90990.64">12901 15411 2616 0,'0'0'3049'16,"0"0"-1433"-16,0 0-792 0,0 0 168 31,0 0 353-31,0 0-209 16,0 0-416-16,0 3-288 0,0-3-80 15,0 0-48 1,0 0-120-16,0 0-104 15,0 0-32-15,0 0 32 0,0 0-8 16,0 0-56-16,0 0 64 16,0 0 25-16,4 0-9 0,7 0 16 0,9 0 368 31,1 0 192-31,7-3-272 16,-5 0-144-16,1-3 24 0,0-1-16 15,-4 1 24-15,4 0-56 16,0-1-56-16,-4 1-128 15,4-1 24-15,3 1-24 0,6 0-40 16,3-1 0-16,7-2 8 16,9 0 32-16,-5 2-48 15,9-3 0-15,-4 4 8 16,-4 0 56-16,4-4-16 0,-4 4-48 16,3 0 8-16,-6-4 0 0,2 4 32 31,-3-1-24-16,7-2-16-15,-2-1 8 16,3 4 64-16,-1-3-64 16,1-4 0-16,0 3 0 0,-5 4-8 15,-7-4 0-15,-3 7 40 16,-6-3-40-16,-3 2 0 16,-1-1 0-16,1 1 8 15,0-2-8-15,4-1 0 16,0 1-48-16,5 0 48 0,-2-4 0 15,1 4 0-15,0-3 40 16,-4-1-32-16,0 3 56 0,-4 1-64 31,-4 0 8-31,4 0 0 16,-5-1 0-16,1 1-8 16,4-1 0-16,0 1 0 15,0 3 0-15,4-3 0 0,0-1-8 16,-5 4 8-16,1-4 0 0,-7 1-8 31,2 3 16-31,-7-3-8 16,8 3 0-16,-8-4 8 0,8 4-8 15,0-6 0-15,4 5-64 0,-5-5 56 16,5 5-56-16,-4-5 24 16,0 6 40-16,-8-3 8 15,0-1 8 1,-8 4-16-16,0 3 8 0,-4-3 48 31,0 3-56-31,0-3 0 0,4 0 8 16,0-1-8-16,4 1 0 15,-4 0 0-15,-4 3-272 0,0-3-304 32,-4 3-480-32,-8 0-640 15,-8 3-881-15,-4 3-2728 0</inkml:trace>
  <inkml:trace contextRef="#ctx0" brushRef="#br0" timeOffset="94306.04">17371 14754 6257 0,'0'0'1808'0,"0"0"-936"16,0 0-175-16,0 0 287 16,0 0 144-16,0 0-232 15,0 0-312-15,0 0-224 0,0 0-160 16,0 0 105-16,0 0 23 16,0 0-16-16,12 0 32 0,4 0-144 15,8-3 264-15,12-7-240 31,7 4-120-15,9-4-8-16,8 4-16 0,4 0-80 16,16-4 8-16,19-3 48 15,12 0-48-15,13 1-8 16,-12-1 0-16,-4-3 8 0,-1 4 88 16,1-4-88-1,3 3 0-15,-7 4 40 0,-12-4-40 16,-17 0 40-16,-15 4-32 15,-21 2-8-15,2 1 96 16,-1-3-56-16,12-1 80 0,-1-2-16 16,1 2-8-16,-5-3-24 31,-6 6-32-31,-6-2-40 0,-7 3 0 0,-8 3-8 0,-4-1-8 16,-8 4 0-16,-8 0-40 15,0 0 32-15,0 0-168 16,0 0-384-16,0 0-296 0,0 0-528 31,0 0-673-31,-20 13 369 0,-8 0-345 16,1-4-3200-1</inkml:trace>
  <inkml:trace contextRef="#ctx0" brushRef="#br0" timeOffset="108899.53">8789 8486 1216 0,'0'0'424'0,"0"0"-320"0,0 0-80 31,0 0-16-31,0 0 0 16,0 0 248-16,0 0 752 16,0 0-328-16,0 0-280 15,0 0-72-15,0 0 41 0,0 0 23 16,0 0-56-16,0 0-48 15,0 0 8-15,0 0 56 0,0 0-56 32,0 0-88-32,0 0-80 15,0 0 48-15,0 0 88 0,0 0 16 0,0 4 32 16,0-4 56-16,0 0 0 16,0 0 40-16,0 0-87 0,0 0-25 15,0 0 144 1,0 0 0-1,0 0-184-15,0 0 16 0,0 0-16 16,3 0 16-16,2 0-8 0,7 0-16 16,12-7 64-16,12-2 0 0,12-7-8 15,11-3-32-15,21-10-144 32,19-6-24-32,13-6 56 15,8 0 41-15,-29 9 71 0,-19 10-40 16,-33 9-80-16,-2 4-32 15,-1-4-32-15,-1 0-16 16,9-3 24-16,-8 1-24 0,4-2 32 31,-4 2-96-31,-1-1 56 16,1 0-64-16,5 0 8 0,-2 0 64 16,-3 1-72-16,4-2 0 15,-5 5 0-15,-3-1 0 0,-4 3 0 0,-4 1 0 16,-7 6 0-1,-10 0 0 1,5-1 0-16,-8 1 8 16,4 0 8-16,0 0-8 0,0 0-8 0,1 0 0 15,-2 0 0-15,-3-1-8 16,0 1 0 0,-4 3-248-16,0 0-312 31,0 0-297-31,0 0-287 15,0 0-416-15,-8 0-577 0,-8 0-655 16,0 0 167-16</inkml:trace>
  <inkml:trace contextRef="#ctx0" brushRef="#br0" timeOffset="109439.45">9933 7858 6665 0,'0'0'2080'0,"0"0"-879"0,0 0-281 16,0 0 136-16,0 0 304 15,-5-19 161-15,5 16-521 0,0 3-480 31,0 0-296-31,0 0-80 16,0 0-96-16,0 0-48 0,0 0 0 16,0 0-72-16,0 0 16 0,0 0-72 15,13 0 40-15,2 0 8 16,13 9 80-16,13-2 56 16,6 2 24-1,13 1-16-15,-1-1-56 0,-3-3 8 0,0 4 32 16,-12-4-48-16,-16 0 0 15,-4 1 0-15,-13-4-8 16,-7-3 0-16,-4 0 0 0,0 0 8 31,0 0 0-31,0 3 0 16,0-3 0 0,0 0 80-16,0 0-72 0,0 4-8 15,0 2-8-15,-11 6-88 0,-10 8 96 16,-10 12 416-16,-9 9-32 15,-4 3-272 1,0 4-112-16,1 6-168 16,-9 28-632-16,12-15-1681 15,8-10-2992-15</inkml:trace>
  <inkml:trace contextRef="#ctx0" brushRef="#br0" timeOffset="122640.28">20009 11325 6569 0,'0'-6'1176'0,"-9"-1"-288"31,9 4-400-31,0 3-159 0,0 0 175 16,0 0 88-16,0 0-80 0,0 0-184 16,0 0-216-16,0 0-112 15,0 6-152-15,0 7 64 0,0 16 88 16,-4 21 336-1,-3 27 360-15,-9 28-136 32,4 9-16-32,-4 3 16 0,11-9-127 15,5-6-217-15,0 12 24 16,5 13-64-16,7 13 48 0,-1 15-32 16,6 4-56-16,-6-4-88 15,2-2 80 1,2-7 16-16,6 0-8 15,3 10-64-15,-5 6 56 0,-2 0-56 0,-6-1-64 16,2 2 8-16,-2-5-8 0,1-2 64 16,4 6 24-16,4 3-40 31,-4-6 0-31,4-1-48 16,-4-5 56-16,0-10-16 0,-4-7 56 15,-1-5-56 1,2-2-48-16,2-2 0 15,-6-3 8-15,2-9-8 0,-3-8 0 16,-4-8 72 0,-4-7-72-16,0-3 48 15,-4 0-40-15,-7-4-8 16,-14-5-16-16,1-10-160 0,1-16-240 16,-1-16-304-16,0-6-512 0,-19-1-729 15,6-8-1023-15,1-14-3410 0</inkml:trace>
  <inkml:trace contextRef="#ctx0" brushRef="#br0" timeOffset="123858.25">20144 11382 408 0,'0'0'2280'16,"0"0"-856"-16,0 0 177 31,0 0 103-31,0 0-240 0,0 0-191 16,-8-25-273-16,8 25-464 0,0 0-384 15,0 0-152-15,0 0-96 16,8 0-16-16,4 0 112 15,20-3 88 1,23-1 296-16,33-2-8 16,40-3-16-16,19-1-56 0,9 4-24 0,-1 2-48 15,-7 1-80-15,-1 0-16 16,1 0-39-16,7 3-25 0,-3-6-24 31,3 2-40-31,4 4 144 16,0-3-16-16,8 3-32 0,5-3-88 15,11 0 56-15,5-1-64 0,6 1 32 0,-6 1-32 16,-1 2 48-16,1-4-56 16,-13 1-8-1,8 0 8-15,-4 0 8 16,5-4-8-16,3 1 72 16,4-4-72-16,9 1 0 0,-2-1-8 31,6 4-64-31,-5 3 24 15,-8 0 40-15,-8-1-112 0,-7-2 72 16,-4 0-40 0,-9 0 24-16,0-4-48 15,-8 0 16-15,4 4 96 0,-2 0-8 16,-11-1 0-16,6 1 8 16,-9 3 0-16,-4-1-8 0,-6 2 8 0,-6 2 0 31,0-4 0-31,-3 1 0 15,3 0 8-15,1 3 0 0,4 0-8 16,7 0 0-16,-8 0 0 16,5 0 0-16,-5 3 0 15,-3 0 0-15,-5 1 8 16,-3 2 16 0,-8-6-24-16,-5 3 16 15,1 0 56-15,3 0-8 16,5-3 32-16,-1 0 0 0,-4 0-40 15,-10 0-48-15,-22 0 8 16,-19 0-8-16,-16-3 72 0,-12 0-64 16,7 0 144-1,-3-1-40-15,0 2-56 16,-8-2-56-16,-17 4-8 0,-2 0 0 16,-13 0-832-16,-16 0-3553 15,-8 0 1480-15</inkml:trace>
  <inkml:trace contextRef="#ctx0" brushRef="#br0" timeOffset="127450.46">21136 12369 5873 0,'0'0'2536'16,"0"0"-247"-16,0 0-257 16,-12-25-247-16,12 22-329 15,0 0-288-15,0 3-376 16,0 0-248-16,0 0-199 0,0 0-129 15,0 0-216-15,0 0-80 16,0 6-80 15,0 13-105-31,-3 13 217 16,3 22 48-16,-4 29 64 0,4 28-56 16,0 3 16-16,0-16 48 0,4-21-16 15,3-33-56 1,-3 1-8-16,0 5 8 0,0 11 0 0,-4 2 41 15,0-9-41 1,0-10-161-16,0-9-311 0,0-12-368 16,-8-10-552-16,-7-13-601 15,-6-10-559-15,5-16-2073 0</inkml:trace>
  <inkml:trace contextRef="#ctx0" brushRef="#br0" timeOffset="127782.15">21001 12360 5313 0,'0'0'1376'31,"0"0"-120"-31,20-80-552 16,7 46-168-1,10 5 81-15,6 3-9 16,13 4 152-16,8 10-64 15,0 5-248-15,3 7-448 0,-7 16 0 0,-12 19-8 16,-16 7-96 0,-17 12 64-1,-15 3 40-15,0 3 64 0,-28 0 48 16,-11 4-8-16,-8-4 16 0,-13-6 88 16,-9 0 24-16,-2-6 104 0,3-10-160 15,5-7-72-15,11-5-104 31,20-4-896-31,16-13-1616 0,16-2-2617 0</inkml:trace>
  <inkml:trace contextRef="#ctx0" brushRef="#br0" timeOffset="128105.07">22096 12230 3880 0,'0'0'2985'15,"0"0"-985"1,0 0-343-16,0 0-361 0,0 0-48 16,0 0-432-16,0 0-712 15,-55 13 521-15,-1 37 15 16,-11 26 88-16,-6 23-24 0,2 15-208 0,22-3-136 31,26-9-224-31,20-26-88 16,3-19-48-16,7-12 0 0,21-4-8 15,23 13-72-15,29 6 72 16,32 1-32-16,3-27-312 0,-31-14-1728 16,-24-20-3033-16</inkml:trace>
  <inkml:trace contextRef="#ctx0" brushRef="#br0" timeOffset="129574.6">22522 12443 7657 0,'0'0'1544'0,"0"0"-7"0,0 0-201 16,0 0 32-16,0-22-439 0,0 22-881 16,0 15-48-16,-11 29-184 47,-13 30 184-47,-8 27 328 0,-4-2-152 15,8-14-112-15,8-27 32 0,5-23-80 16,-2 9-16-16,-2 1 8 15,-1-4 0-15,4-10 48 0,4-8-56 16,4-11-72 0,8-12 72-16,0 0 128 15,0-22 320-15,4-29-448 0,20-38-176 16,12-34 88-16,7-20 80 16,-2 3-312-16,-6 16-8 0,-11 29 304 15,-1 6 24-15,-2 19 72 31,-5 23 16-31,-8 15 512 0,-4 19-280 16,3 7 232-16,-3 6 16 0,5 0-568 0,3 16-280 16,12 31 88-16,8 29 192 15,7 23 56-15,-3 9 40 0,-8-6-96 32,-4-7 72-32,-9-16-8 15,-2-9-64-15,-2-13 0 0,-2-15 0 16,-5-5-200-1,0 2-440-15,0-1 64 16,0 6-352-16,-1-6-281 16,-3-3-631-16,0-9-825 15,-3-11-2456-15</inkml:trace>
  <inkml:trace contextRef="#ctx0" brushRef="#br0" timeOffset="129790.68">22172 12782 8529 0,'0'0'4129'15,"0"0"-3697"-15,0 0-176 16,0 0 128 0,152-38 585-16,-36 19-441 15,15 3-152 1,-4 4-104-16,-28 5-88 15,-35 1-184-15,-19 6-64 0,-2-4-1945 16,-3 2-2375-16,-13-8-866 0</inkml:trace>
  <inkml:trace contextRef="#ctx0" brushRef="#br0" timeOffset="130075.88">23209 12226 5641 0,'0'0'4937'15,"0"0"-3161"-15,0 0-184 16,0 0 105 15,0 0-369-31,0 0-904 16,0 0-424-16,15 10-248 0,-11 41 248 16,8 28 464-16,0 26-96 0,4 13-112 15,0-1 40-15,0-9-23 16,0-16-121-16,0-3-56 15,-4-13-48-15,-1-13-40 16,-2-11 40-16,-5-15-48 0,0-8-88 16,-4 3-625-16,0-4-703 15,0-8-976-15,-4-11-1865 16,-9-9-2089-16</inkml:trace>
  <inkml:trace contextRef="#ctx0" brushRef="#br0" timeOffset="130376.66">23611 12484 4000 0,'0'0'5858'32,"0"0"-3250"-32,0 0-415 0,0 0-433 15,0 0-472-15,0 0-496 16,4-38-760-16,-4 57-32 0,4 25-216 15,-1 33 216-15,5 24 144 16,5-2-80 0,-9-14-56-16,3-31 48 15,-3-13-56-15,0 10 0 0,5 0 0 0,-5 3 40 16,3-3-40-16,-7-16-488 16,4-3-576-16,-4-10-728 0,4-6-1113 31,-4-13-2664-31</inkml:trace>
  <inkml:trace contextRef="#ctx0" brushRef="#br0" timeOffset="130893.1">23487 12373 4929 0,'0'0'1968'15,"0"-80"-616"-15,8 39-264 16,8 0-463-16,4 9 175 0,12 7 56 16,12 6-448-1,3 9-232-15,13 10-176 16,0 0 8-16,0 19-136 0,-17 13 56 16,-19 9-128-16,-16 10-40 15,-8 0 136-15,-23-4 96 0,-25-2 8 0,-5-7 0 31,-6-9 360-31,-1-7-112 16,9-10-16-16,10-2 24 0,14-7-48 16,15-3 48-16,8 0 72 15,4 0-328-15,20-13-80 16,16 1-888-16,11-1 432 16,5 4 400-1,8 2 64-15,0 7-24 16,-8 3 96-16,-5 13-96 15,-11 3 40-15,-4 7 56 16,-8 2 208-16,-4 4-8 0,-12 6-64 16,-8 3 64-16,0 0-48 0,-12 4 64 15,-16-4 24 1,-11-3 96-16,-6-9 72 16,-7-7 88-16,1-9-47 15,-5-4-169-15,8-5-280 0,4-8-576 16,13-11-1225-16,19-7-2264 15</inkml:trace>
  <inkml:trace contextRef="#ctx0" brushRef="#br0" timeOffset="131231.25">24105 11985 7481 0,'0'0'5097'0,"0"0"-3408"0,0 0-577 31,0 0-464-31,0 0-240 0,0 0-408 16,120 45 120-16,-38 25 104 15,27 25 16 1,-6 16 0-16,-12 6-8 15,-31-5-96-15,-28-14-136 0,-20-3 0 16,-12-15-72-16,-4-20 64 16,-15-16 0-16,-13-5-24 15,-9 5 32 1,-14 4 0-16,-13-1-368 0,-8-9-1120 16,13-9-2313-16,18-20-3088 0</inkml:trace>
  <inkml:trace contextRef="#ctx0" brushRef="#br0" timeOffset="131563.23">25252 12554 10546 0,'0'0'2352'0,"0"0"-943"16,0 0-521 0,0 0 16-16,0 0-56 15,0 0-488-15,112-70-176 0,-65 60-168 16,9-2 48-16,4 2-64 0,8 1-8 15,-9-1-64-15,-10 4-128 0,-17 2-824 32,-29 4-1048-32,-3 0-2593 15,-12 13-1065-15</inkml:trace>
  <inkml:trace contextRef="#ctx0" brushRef="#br0" timeOffset="131748.09">25188 12801 5801 0,'0'0'1712'0,"0"0"-256"0,0 0 673 15,0 0 351-15,96-12-583 16,-12-4-881-16,19-3-496 0,9-7-264 16,-16 7-248-1,-9-3-8-15,-32 0-1288 16,-10 3-3921-16</inkml:trace>
  <inkml:trace contextRef="#ctx0" brushRef="#br0" timeOffset="132496.72">26869 12160 9754 0,'0'0'2072'0,"0"0"-464"0,0 0-383 31,0 0 295-31,0 0-424 16,0 0-848-16,0 0-248 0,5 29-384 31,-5 21 384-31,-12 30 64 0,0 22-56 15,-1 12-8-15,2-10 0 16,3-21 0-16,0-26 48 16,0-15-48-1,0-14-152-15,4 1-160 0,-4-1-248 16,5-6-80-16,-2-9-48 16,1-10-48-16,4-3 624 0,-4-10 112 0,-4-18 48 15,4-26-48-15,4-35-48 31,16-28 48-31,12-10 72 0,11 9-16 16,2 17 168-16,-5 22-16 16,-1 8 192-16,-7 18-40 0,-4 14 40 15,-4 11-8 1,-4-1-24-16,4 7-120 16,-8 3 80-1,0 13-80-15,-4 6-248 16,0 0-200-16,7 22-8 0,6 13 208 15,3 9 96-15,4 23 16 16,0 15-40-16,-5 17 88 0,5 2-16 16,-8-18-48-16,0-16-88 31,-8-26 80-31,0 0-72 0,0 1-16 0,4 2-48 16,4 0-568-16,-5-9-640 15,2-6-809-15,-6-13-2039 0,-7-13-1994 16</inkml:trace>
  <inkml:trace contextRef="#ctx0" brushRef="#br0" timeOffset="132719.34">26818 12579 6993 0,'0'0'5449'0,"0"0"-4641"15,0 0-728-15,0 0 1401 0,127 3-25 16,-39-3-504-16,23 0-488 16,-7 0-256-16,-21-3-144 0,-30 0-64 15,-14-4-408-15,-7-2-2112 32,-12-1-4522-32</inkml:trace>
  <inkml:trace contextRef="#ctx0" brushRef="#br0" timeOffset="136296.26">20806 14589 4705 0,'0'0'3208'0,"0"0"-279"15,0 0-1425-15,0 0-688 31,0 0-104-31,0 0 265 16,-9 0-25-16,9 0-312 0,0 0-240 16,0 0-128-16,0 0-8 15,0 0-64-15,4 0-56 16,5 0-8-16,10 0-64 0,18 0 48 31,22-3 48-31,5-4-32 0,12 1-80 0,-5-3-56 16,-11 5-496-16,0-2-648 0,-8 3-1232 15,-20 3-2289-15,-21 0-1281 16</inkml:trace>
  <inkml:trace contextRef="#ctx0" brushRef="#br0" timeOffset="136596.94">20750 14859 4488 0,'0'0'2545'16,"0"0"-1273"-16,0 0-336 15,0 0 377-15,0 0 511 0,0 0-472 0,0 0-583 16,12 3-241-16,4-3 48 16,3 0 64-16,13 0-256 0,0 0-184 31,9 0-56-31,2-3 8 15,1-1-40-15,0-2-8 0,8-3-96 16,-9 2 80-16,-3 1-88 0,-5-1-288 0,-7 1-528 31,-7-3-456-31,3-4-553 16,-9 0-1015-16,-6-2-2449 0</inkml:trace>
  <inkml:trace contextRef="#ctx0" brushRef="#br0" timeOffset="137214.09">21259 14297 6633 0,'0'0'2152'0,"0"0"-967"16,0 0-561-16,0 0-136 0,0 0 416 16,0 0 392-16,0 0-375 15,9-7-369-15,-9 7-40 16,0 0 88-16,0 0-32 16,0 0-120-1,0 0-8-15,0 0-88 16,0 0-56-16,0 0-104 15,0 0-136-15,0 0-40 0,0 0 24 16,0 0-40-16,0 0 0 16,4 0-16-16,4 10-96 0,3 9 112 15,6 3 112 1,7 3-8-16,-1 4-24 16,9 6-32-16,1-6 48 0,2 2-88 15,5-2 0 1,-1-4 48-1,2-3-56-15,-14-2-72 0,-3-11-48 16,-7 1-48-16,-10-7 32 0,-7 0 40 16,0 0 48-16,0-3 32 0,0 0 16 15,0 6-16-15,-7 1 16 16,-10 6 104-16,-7 6 56 16,-8 6-48-16,-4 7-104 0,-7 9 104 31,-1 10-64-31,-7 3-48 15,2 6 8-15,2 1-8 16,6-1 0-16,10-9 0 0,3-4-8 16,12-9 8-16,4-6-544 15,12-6-808-15,0-8-1080 0,5-11-3322 16</inkml:trace>
  <inkml:trace contextRef="#ctx0" brushRef="#br0" timeOffset="138116.47">22627 14433 7297 0,'0'0'3153'15,"0"0"-377"-15,0 0-823 16,0 0-265-16,0 0-520 16,0 0-407-16,0 0-481 0,0 0-280 15,-13-3-248-15,9 35 248 16,0 25 80-1,1 25 232-15,-1 17-48 0,4 2-128 16,0-5 8 0,0-20-48-16,0-22-24 15,4-16 8-15,-4-3-80 0,3-3-152 16,1 2-312-16,-4 5-529 16,0-11-735-16,0-15-1105 0,0-7-2024 31,-7-6-1216-31</inkml:trace>
  <inkml:trace contextRef="#ctx0" brushRef="#br0" timeOffset="138417.09">22571 14516 4729 0,'0'0'1456'16,"15"-86"128"-16,-2 39-240 16,2 2 161-16,9 4-97 15,4 9-600-15,8 7-544 0,12 3-264 16,8 9-8-16,8 9 0 15,0 4 8-15,-5 13 0 0,-15 19-40 16,-20 6-24 0,-13 13 64-16,-11 3 96 15,-28 3 64-15,-31 13 184 16,-20 0 169-16,-30 6 71 16,10-9 144-16,19-20-328 15,25-15-160-15,23-13-64 0,8 0-176 31,4 0-504-31,27-9-1961 16,21-7-1880-16,17-3-1456 0</inkml:trace>
  <inkml:trace contextRef="#ctx0" brushRef="#br0" timeOffset="138671.04">23650 14255 8889 0,'0'0'2689'0,"0"0"-937"0,0 0-559 32,0 0-289-32,-84-3 24 0,45 28-352 15,-1 17-296 1,-4 15-56-16,12 26-72 16,13 18-56-16,14 4-48 15,10-6-48-15,22-20 0 0,1-25-8 16,-4-13-88-1,8-9-104-15,0 0-280 0,31-7-656 16,-11-6-1417-16,-3-13-2912 0</inkml:trace>
  <inkml:trace contextRef="#ctx0" brushRef="#br0" timeOffset="138937.65">23989 14354 11138 0,'0'0'2664'0,"0"0"-863"16,0 0-817-16,0 0-344 0,0 0-432 15,0 0-208-15,0 0 0 32,-4 92 176-32,4-38 96 0,4 6-120 0,0 0-32 15,0 4-72-15,0-4 0 0,-4-3-40 16,0-6-8-16,0-6-408 0,0-7-568 15,-4-7-1032-15,-8-11-1953 32,5-11-1520-32</inkml:trace>
  <inkml:trace contextRef="#ctx0" brushRef="#br0" timeOffset="139376.57">23997 14373 7081 0,'0'0'1872'16,"0"-102"-79"-16,0 45-609 0,0 13-120 16,4 6 65-16,8 12-593 0,11 10-536 0,10 7-160 15,7 9-48-15,3 6 88 16,5 13-41-16,-4 13 33 31,-12 3-216-31,-12 6-352 0,-16 0 160 16,-4-2 176-16,-24-1 264 15,-16-6 96-15,-8-1 208 0,-7-8 368 0,3-5-32 0,4-5 120 16,16-7-191-16,12 1-217 31,12-7-200-31,8 3-56 16,5 0-480-16,26 0-433 0,13 7 497 16,8 3-152-16,8 0 88 0,-5-1-120 15,-7 7 280 1,-9 0 152-16,-14 3 48 15,-5 4 64 1,-16-1 56 0,-4 7 216-16,-8 3 464 0,-20 3 272 15,-12 0 176-15,-8 0-239 16,-8 0-161-16,-4-6-248 0,-3 0-192 16,7-7-288-16,0-2-88 0,16-11-1552 31,12-6-3146-31</inkml:trace>
  <inkml:trace contextRef="#ctx0" brushRef="#br0" timeOffset="139661.68">24579 14125 11378 0,'0'0'3865'15,"0"0"-2073"-15,0 0-752 0,0 0-255 16,0 0-217-16,0 0-568 16,0 0-144-1,0 45-96-15,0 12 240 0,3 25 264 16,5 29 0-16,-3 4-64 16,3-4-24-16,-4-13-72 0,-4-15-32 15,-4-1 24 1,-9-15-96-16,2-13-232 15,3-12-784-15,-5 5-345 0,6-9-1639 16,-1-3-5306-16</inkml:trace>
  <inkml:trace contextRef="#ctx0" brushRef="#br0" timeOffset="140225.26">24977 14329 5417 0,'0'0'4273'0,"0"0"-2657"16,0 0-112-16,0 0-159 0,0 0 71 15,0 0-448-15,4-35-624 0,-4 41-344 16,0 16-264-16,0 22 224 15,0 26 40 1,-4 23 80-16,-4 5-24 16,-4-12-40-16,4-23-8 0,0-21 72 31,-4-8-32-31,0 4-48 0,-3-3-184 16,2-6-208-16,2-7-216 15,-2-12-8-15,9-10 168 31,0-7 392-31,4-28-24 0,0-25-377 16,21-29 345-16,18-29 56 16,10-8 48-16,-2 5 0 0,1 13 8 0,-12 29 8 0,-12 22 152 15,-9 22 201-15,-7 13 271 32,1 5 264-32,-5 5 24 0,-1 12-360 15,5 0-560-15,-4 25-440 16,5 29 440-16,2 22 0 15,1 1 64 1,0-8-64-16,-4-8 8 16,-4-14 56-1,4 4 0-15,0 3-64 16,0-6 0-16,0-3-144 0,4-8-392 0,-8-5-1016 16,4-7-2393-16,-4-12-3881 15</inkml:trace>
  <inkml:trace contextRef="#ctx0" brushRef="#br0" timeOffset="140425.87">24889 14636 11642 0,'0'0'2577'0,"0"0"-1305"15,0 0-824-15,0 0-344 0,144-38 16 16,-52 29-8-16,24 6-40 15,-9 0-64-15,-16-1-8 16,-31 4-944-16,-32-6-3449 0</inkml:trace>
  <inkml:trace contextRef="#ctx0" brushRef="#br0" timeOffset="140711">25411 13887 1592 0,'0'0'7385'16,"0"0"-4600"-16,0 0-1113 0,0 0-607 15,0 0-73-15,0 0-304 16,0 0-624-16,17-12-64 0,18 46 0 16,18 21 112-16,18 21 88 0,8 22 48 15,-10 7 16 1,-22-7-16-1,-23-9-136-15,-24-12-32 16,0-11-32-16,-16-12 56 16,-8-9-64-16,-4-4-40 15,-28 29-520-15,4-10-1080 0,1-9-3417 16</inkml:trace>
  <inkml:trace contextRef="#ctx0" brushRef="#br0" timeOffset="141049.75">26315 14401 1512 0,'0'0'9194'0,"0"0"-6802"0,0 0-1191 16,0 0-265-16,0 0 392 15,0 0-160 1,0 0-320-16,0 0-375 0,37-9-81 16,-5 3-120-16,7-1-152 31,5-2-112-31,-4 3-8 0,4-4-192 15,-5 4-600-15,-2-1-561 16,-10 7-927-16,-11 0-2329 16,-8 0-1577-16</inkml:trace>
  <inkml:trace contextRef="#ctx0" brushRef="#br0" timeOffset="141250.23">26212 14595 5761 0,'0'0'2152'0,"0"0"-1240"31,0 0 329-31,0 0 695 16,0 0-272-1,0 0 49-15,136 6-625 0,-40-6-680 16,31 0-160-16,4 0-176 16,-7 0-72-16,-21-12-528 15,-43-1-1816-15,-12-3-5714 0</inkml:trace>
  <inkml:trace contextRef="#ctx0" brushRef="#br0" timeOffset="141598.1">27415 14065 8193 0,'0'0'3217'16,"0"0"-544"-16,0 0-473 31,0 0-288-31,0 0-535 0,0 0-625 0,0 0-744 16,4-22-8-16,-4 54-312 15,-4 28 208-15,-3 29 104 16,-1 12 152-16,8 1-80 15,0-22-56-15,0-27 40 16,4-5-56-16,3-7-8 16,1 4 0-16,1 2-64 0,-1 1-440 15,-1-10-721-15,-7-13-1119 16,0-12-2569-16,-7-13-2609 0</inkml:trace>
  <inkml:trace contextRef="#ctx0" brushRef="#br0" timeOffset="142083.87">27380 14125 6993 0,'0'0'1864'0,"0"0"-359"15,0 0 199-15,48-95 8 0,-29 73-479 16,9 3-633-16,8 3-400 0,12 3-200 15,4 7-48-15,7 6 0 0,-7 0 0 16,-7 3-24 0,-17 13-128-16,-13 6-80 15,-15 4-56-15,-4 2-64 16,-28 10 304-16,-28 0 96 0,-3-3 408 31,-10-6-40-31,2 0-16 0,15-11-152 31,1 1-24-31,18-9-176 16,9 2-40-16,21-5-88 16,7-1-520-16,7 7-48 0,26 0 568 0,14 6 128 15,13 0 104-15,4 3-24 16,-4-3-80-16,-8-3 0 0,-13 3 0 0,-7-3-64 31,-8 3 16-31,-8 0 40 16,-7 4-64-16,-9-1-24 0,-5 6 96 15,-18-2 264-15,-18 2 120 16,-6-6 120-16,-9-3-80 0,-8-6-184 16,0-6-240-1,-7-7 0 1,15-10-1464 0,16-9-3714-16</inkml:trace>
  <inkml:trace contextRef="#ctx0" brushRef="#br0" timeOffset="142731.59">28686 13677 8585 0,'0'0'1585'15,"0"0"63"-15,0 0-416 0,0 0-368 16,16-88 129-16,1 75-137 15,2 3-504 1,9 1-280-16,4 6 16 16,12 3 40-16,4 0 32 15,-5 10-24-15,1 8-120 16,-8 5 112-16,-4 5-120 0,-12 7 0 16,-8 6 32-16,-12 4-32 31,0 2 128-31,-16 4 144 15,-15 0 208-15,-10-7-64 0,-6-2 48 16,-5-8-159-16,0-5-89 0,8 0-128 0,5-4-48 16,11-6-48-1,11 7-144-15,9-4-232 16,8 6-265-16,8 4-271 16,40 16-624-16,0-10-1681 15,-4-3-3488-15</inkml:trace>
  <inkml:trace contextRef="#ctx0" brushRef="#br0" timeOffset="143116.94">28897 14589 5089 0,'0'0'1696'16,"0"0"-1104"-16,0 0 376 16,0 0 505-1,0 0-129-15,0 0-656 0,0 0-400 31,0 0-160-31,21 3 336 16,-10-3 64-16,6 0-216 0,-2 0-104 16,-2-9 32-16,-10-1 17 15,1-3 183-15,-4 4 104 16,0 2-16-16,-4 1-200 0,-3 3-256 16,-10 3 48-16,6 0-24 15,-6 9-96-15,10 4 0 16,-5 0-72-16,12 0 24 0,0-4-64 15,0 0 32-15,0-5-24 47,0-1 88-47,0-3 16 0,8 0 248 0,-4-10 272 16,3-2-128-16,-3-8-144 16,-4 2-200-16,0 2-48 0,-28 3-696 15,-4 10-2361-15,-3 3-5784 16</inkml:trace>
  <inkml:trace contextRef="#ctx0" brushRef="#br0" timeOffset="169919.66">4159 14259 2776 0,'0'0'4553'31,"0"0"-3633"-31,0 0-712 16,0 0-200-16,0 0 264 0,0 0 232 15,0 0-63-15,0 0-233 16,0 0-152-16,0 0-8 16,0 0 32-16,0 0 8 0,0 0 32 31,0 0-112-31,0 0 40 16,0 0 8-16,0 0-40 15,0 0 64-15,4 0 120 0,4 0 16 16,8 0 144-16,4-4 256 0,12-2 72 15,4-3-248-15,7-1-136 16,2-2-72 0,-6 5-80-16,1-3-96 15,-5 7-8-15,-3-3-48 0,0 3 0 16,1 0-8-16,-1 0 8 16,0-1 48-16,3 1-48 0,5 0 0 15,-1-4 40 16,2 1-24-31,6-3-8 16,2-1 0-16,-2 1 64 0,1 2-15 16,-1-2-9-16,2 2 8 15,-10 1-48-15,2 3-8 0,-10 0 8 16,5 0-8-16,-4-1 8 16,4-2 88-16,-1-1-96 15,14 1 80-15,2-3 40 16,5-4 64-16,7 0 152 0,10 0-8 15,-2 1-208-15,-3 2 0 0,-8 1-72 16,-8 6-48-16,-5 0 16 31,-11 3-16-31,-5 0 0 0,-3 0 0 16,0 0 0-16,4 0 8 0,-4 0 8 16,12 0 56-16,-3-7-72 15,2 1 0-15,4 3 56 0,2-3-56 16,-2-1 0-1,2 1 56-15,-6 2-8 32,1 1-40-32,-5 0 48 0,-3 0-48 15,0 0-8-15,9-3 48 16,-2-1-40-16,13-3 72 0,4 1-64 16,8-7 32-16,4 4 24 31,-5-1-64-31,1 3 0 15,-12 4-8-15,-9 0 0 0,-11 2 0 0,-8 4 0 0,-8-3 0 16,0 3 0-16,0-3 8 16,4 0 0-16,4-3 0 0,12-4-8 31,-1 4 48-31,10-7-40 16,-2 3 0-16,6-2-8 0,-6 2 0 15,-4 4-8 1,-7-1 8-16,-4 4-8 15,-11 0 8-15,-6 3-8 16,-3-3 0-16,1 3 0 16,6 0 0-1,2 0 8-15,11-3 0 0,0 0 0 16,7 0 16-16,1-1-8 0,-8 1-8 16,-5 0 56-16,-7 3-56 15,-8 0-80-15,-8 0-24 0,0 0 104 31,0 0 72-31,0 0-48 16,0 0-24-16,0 0-552 0,0 10-1305 16,-4-7-2567-16</inkml:trace>
  <inkml:trace contextRef="#ctx0" brushRef="#br0" timeOffset="173018.22">16052 5474 8689 0,'0'0'4289'16,"0"0"-2544"-16,0 0-609 16,0 0-632-16,0-32 56 0,0 32-40 15,0 0-272-15,0 0-248 16,0 0-64 15,0 3-112-31,0 13-48 0,0 9 96 16,0 16 128-16,0 23 72 15,0 15 24-15,0 23-40 0,-8 3 160 16,1-7-120-16,3-3 16 16,-1-22-40-16,1-16-8 31,4-12-56-31,0-10 48 0,0 3-56 0,0 0 0 0,0 0-96 16,0-10-400-16,0-5-576 15,0-7-704-15,-4-16-793 0,-3 0-560 16,-10-16-775-16</inkml:trace>
  <inkml:trace contextRef="#ctx0" brushRef="#br0" timeOffset="173350.2">15996 5591 7033 0,'0'0'1944'0,"0"-76"-1007"15,5 31-273-15,10-2 304 0,6 2-288 16,7 4 88-16,15 3-336 0,5 6-256 16,7 7-64-16,5 12-64 15,0 10-48-15,-8 3-96 32,-9 22-8-32,-15 9 32 0,-7 11-32 15,-17 5-24-15,-4 11 104 0,-21-1 24 16,-14 3 8-1,-9 0 152-15,-12-6 16 0,-4-2 232 16,1-5-127-16,-5-6-281 31,8-3 200-31,9-9-200 0,6-7-304 16,18-6-969-16,23-16-1375 16,4 0-657-16,20-16-1504 0</inkml:trace>
  <inkml:trace contextRef="#ctx0" brushRef="#br0" timeOffset="173635.41">17076 5299 72 0,'0'0'5049'16,"0"0"-3713"-16,0 0 112 31,5-76 313-31,-5 66 23 0,0 4 344 16,-5 6-959-16,-18 0-1073 15,-13 19 64-15,-12 12 128 0,-20 26 144 0,-8 26-208 16,8 22-24-16,12 3-16 16,28-9-184 15,28-23-16-31,0-22-32 16,17-13 40-16,15-3 0 0,24 7 8 15,28 2 8-15,19-6 232 0,13-18-240 16,-21-23-1064-16,-31-23-3393 15,-28-8-6097-15</inkml:trace>
  <inkml:trace contextRef="#ctx0" brushRef="#br0" timeOffset="174760.28">17495 5416 232 0,'0'0'6929'0,"0"0"-4376"0,0 0-345 16,0 0-960-16,0 0-119 16,3-41-17-16,-3 41-280 0,0 0-600 15,0 0-232-15,0 13-336 16,0 15-120-1,-3 26 384-15,-9 3 72 0,-4 10 16 16,0 3 40-16,4-10 0 16,-8 4-48-16,8-10-8 15,-8-7 48-15,8-9-48 0,4-15 0 16,0-7 8 15,5-10 0-31,3-6 96 0,-5 0 120 16,5-13 224-16,0-25 160 15,0-32-608-15,8-31-72 16,8-17 64-16,12 4-48 0,0 9 0 16,0 16 0-16,-4 22 56 15,-9 17 72-15,2 18 0 16,-6 7-64-16,-3 9 104 0,5 3 16 16,-6 3-128-16,5 10-72 15,4 3-328-15,12 20 392 16,0 12-72-16,4 6 72 0,0 10 0 31,-8 6 0-31,-5 0 0 0,-2 7 8 0,-6-7 0 16,2 0 48-16,-5-3 32 15,-1-3-80-15,-3-3 48 16,9-7-48-16,-9-3-8 0,3-4-488 16,-3-2-896-1,0-3-1025-15,-4-10-1768 16,0-10-1896-1</inkml:trace>
  <inkml:trace contextRef="#ctx0" brushRef="#br0" timeOffset="174953.89">17315 5616 9658 0,'0'0'2440'0,"0"0"-1328"16,0 0-464-16,96-54-239 15,-1 29-25-15,25 3 64 0,-4 3-168 32,-21 9-208-32,-19 10-72 15,-36 0-1601-15,-8 3-4040 0</inkml:trace>
  <inkml:trace contextRef="#ctx0" brushRef="#br0" timeOffset="175423.99">18160 5835 5065 0,'0'0'6457'0,"0"0"-5025"16,0 0-560-16,0 0 241 0,0 0 247 15,0 0-384-15,0 0-384 16,0-6-112-16,-8-10-392 0,0-6-80 0,-4-10-8 0,5-12-136 31,7-7 72-31,0-15-24 16,0 2-144-16,0-6 32 0,15 0 128 16,5 10 0-16,3 3 0 15,2 6-96-15,3 13 32 0,-4 12 64 16,-4 14 64-1,3 5 0 1,1 4-88 0,0 3 0-16,4 3 0 15,0 16 40-15,0 4-48 0,-1 5 96 0,-3 7-64 16,-3 6 72-16,-6 4 0 16,-2-1 0-16,-6 7 0 0,-3-3 72 31,0 2-72-31,-4 1 16 15,0 0-8-15,0-3-8 0,-8-4-424 16,5-6-1128-16,3-3-713 16,0-9-832-16,0-14-1728 0</inkml:trace>
  <inkml:trace contextRef="#ctx0" brushRef="#br0" timeOffset="175680.06">18774 5279 7393 0,'0'0'2385'0,"0"0"447"16,0 0-911-16,0 0-585 31,0 0-712-31,0 0-624 0,0 0-360 0,0 0-64 16,15 42 408-16,-11 3 16 0,9 5 0 16,-2 8 8-16,1 2-8 15,-3-3 48-15,-2-3-40 0,5 0 0 31,-3-10-8-31,-2-6-136 32,1-3-856-32,0-6-865 0,0-10-839 0,-4-13-1761 15</inkml:trace>
  <inkml:trace contextRef="#ctx0" brushRef="#br0" timeOffset="176143.26">18746 5346 6281 0,'0'0'2736'16,"0"0"-1007"-16,-4-89-697 0,4 58 432 16,12 5-71-16,8 1-761 31,16 3-632-31,11 3 0 16,13 6 0-16,3 3 56 0,6 10-56 15,-18 0-192-15,-10 10-424 0,-22 9-89 0,-15 7-271 16,-4 2 448-16,-28 4 320 0,-16 3 208 31,-4-4 672-31,-3-2-56 16,7-7-208-16,8-6-79 15,16-7-73-15,12-2-256 0,8-4-361 16,0 0-167 0,24 1-272-16,12 2 768 0,16 3 32 15,8 1 288 1,0 0-160-1,-5 2 0-15,0 4-128 16,-10 3-64-16,-9 6-160 0,-8 7 176 16,-9 0-40-16,-10 3-8 15,-9 3 96-15,-4 0 0 0,-24 0 176 0,-4-3 32 32,-16 0 264-32,-5-3 97 15,-2-7-169-15,0-6-256 0,10-6-144 16,2-13-817-16,15-10-1023 15,12-9-2321-15</inkml:trace>
  <inkml:trace contextRef="#ctx0" brushRef="#br0" timeOffset="176412.8">19199 4959 6489 0,'0'0'6265'0,"0"0"-4520"0,0 0-889 15,0 0-528 1,0 0-128-16,116-38-200 16,-60 54-136-16,8 19-56 0,-4 13 56 15,0 9 40-15,-8 9-24 16,-13 1 24-16,-11 0 88 0,-9 9-48 16,-14-9 56 15,-5 2 8-31,-8 1 48 15,-16-9 40-15,-7-1-96 0,-6-3-296 16,-14 0-1177-16,6-16-2952 16,10-19-3912-16</inkml:trace>
  <inkml:trace contextRef="#ctx0" brushRef="#br0" timeOffset="177046.16">20252 5518 9914 0,'0'0'4393'16,"0"0"-3353"-16,0 0-640 16,0 0-96-16,0 0 272 0,0 0-48 31,79-13-160-31,5-3-224 0,0 4-88 15,-5-1-56-15,-6 3 0 0,-22 7-96 16,9 0-1024-16,-4 3-1312 16,-25 0-2866-16</inkml:trace>
  <inkml:trace contextRef="#ctx0" brushRef="#br0" timeOffset="177246.68">20399 5699 6065 0,'0'0'2520'16,"0"0"-1479"-16,0 0-241 15,80 0 616-15,-13-3 32 16,29-7-495-16,24-2-305 0,7-1-336 16,-15-6-312-16,-33 6-2129 15,-31-6-6264-15</inkml:trace>
  <inkml:trace contextRef="#ctx0" brushRef="#br0" timeOffset="177547.45">21579 5029 8569 0,'0'0'6442'15,"0"0"-4818"-15,0 0-768 16,0 0-696-16,0 0-160 16,0 0-256-16,0 32-256 0,-4 12 376 31,4 23 136-31,0 22 16 16,8 12 120-16,11-6-64 0,1-18-56 0,1-26 64 0,-10-16-72 15,9 6 64-15,-4 0-72 16,0 3-536-16,-8-9-808 15,-8-9-833 1,-4-11-1992-16,-16-8-1352 0</inkml:trace>
  <inkml:trace contextRef="#ctx0" brushRef="#br0" timeOffset="177817">21447 5048 8001 0,'0'0'1409'0,"52"-124"-409"16,-32 99 144-16,-1-1 512 0,5 4-287 16,12 3-585-16,0 12-600 0,12 7-184 15,4 4-200-15,4 28 40 0,-5 18-96 32,-10 7 40-32,-18 7 112 15,-19 3-72-15,-8-10 24 0,-28 3 0 16,-28 1 47-16,-3-14 25 15,-9-9 64-15,1-3 16 0,15-16-240 0,0-3-240 16,24-6-1240 0,12-7-1137-16,16-3-2640 15</inkml:trace>
  <inkml:trace contextRef="#ctx0" brushRef="#br0" timeOffset="178086.53">22363 4870 10594 0,'0'0'2064'15,"0"0"-487"-15,0 0-745 0,0 0 96 0,0 0-16 16,0 0-480-16,-111 7-432 16,67 47-272-1,-3 25 136-15,10 20 136 16,18 2-8-16,15-19-56 15,4-21 56-15,11-17-64 0,14-6-56 16,10 4 48-16,9 2 8 16,12-3-440-16,0-12-288 0,19-22-312 31,-15-7-1649-31,-16-7-2928 16</inkml:trace>
  <inkml:trace contextRef="#ctx0" brushRef="#br0" timeOffset="178550.05">22702 4877 8249 0,'0'0'2273'15,"0"0"-9"-15,0 0-807 16,0 0-25-16,0 0-600 0,0 0-832 16,4-4-240-16,-4 52-272 0,0 28 504 15,-8 0 8 1,0 1 8-16,1-14 40 31,-2-19-40-31,5 8-8 16,-7-5-32-16,2-6-384 0,5-12-224 15,-4-10-137-15,4-13 57 16,1-6 720-16,-1-9 72 0,0-23 440 31,-1-25-512-31,5-26-48 0,0-31 40 16,24-7 8-16,0 4 72 0,0 24 8 15,-8 36 217-15,-7 20 135 0,-2 14 352 16,-3 4 208-16,0 3-120 0,0 7-352 31,0 9-520-31,0 0-208 16,0 28-480-16,4 20 416 16,11 28 216-16,5 16 56 0,4 0 56 0,0-22-48 15,-3-19-8-15,-1-22 8 16,4 6-8-16,4-4-56 15,7 4-520-15,-3-7-776 16,-12-5-1105-16,-9-14-2224 16</inkml:trace>
  <inkml:trace contextRef="#ctx0" brushRef="#br0" timeOffset="178750.53">22511 5216 6705 0,'0'0'3873'16,"0"0"-2657"-16,0 0-520 0,0 0 112 16,0 0-96-16,120-6-127 0,-13-4-201 0,16-2-224 31,-3-1 32-31,-12-3-104 16,-33-6-88-16,-11-16-1513 15,-28 3-2639-15,-20-6-2394 0</inkml:trace>
  <inkml:trace contextRef="#ctx0" brushRef="#br0" timeOffset="179004.54">23100 4464 4336 0,'0'0'3033'0,"0"0"-64"0,0 0-553 15,0 0-823-15,0 0-497 16,0 0-632-1,-3-9-464-15,14 31-560 16,21 15 408-16,24 33 152 0,20 29 656 16,3 12-240-16,-11 0-192 0,-16-6-56 15,-28-16-72-15,-16-20-16 16,-8-11-8-16,-8-14-72 16,-24-3-144-16,-56 26-712 15,1-10-1041-15,3-6-2311 0</inkml:trace>
  <inkml:trace contextRef="#ctx0" brushRef="#br0" timeOffset="179907.1">24092 5057 7329 0,'0'0'2945'31,"0"0"-1953"-31,0 0-608 0,0 0 320 16,0 0 80-16,0 0-424 15,0 0-184-15,9 0-88 0,-9 0-80 16,4 0 160-16,-4-3 97 16,4-6-145-16,0-1-16 15,-4-2 0-15,0 2-32 16,0 7-72-16,-12-4 0 0,3 7 136 16,-2 0-136-16,-1 0-344 0,7 10 144 15,-2 0-81-15,7-1 1 16,0 1 216-16,0-4 8 31,0 0 56-15,0-6 8-16,7 0 296 0,-2-3 881 15,3-10-385-15,-4-2-464 16,0 2 96-16,-4 0 320 0,0 7-16 16,0 0-320-16,0 6-392 15,0 0-24 1,0 0-456-16,0 6-760 0,0 10-184 15,11 12 448-15,2-6-1417 16,-2-2-2896-16</inkml:trace>
  <inkml:trace contextRef="#ctx0" brushRef="#br0" timeOffset="180208.06">24603 4540 8065 0,'0'0'4817'0,"0"0"-2984"16,0 0-97-16,0 0-736 0,0 0-512 16,0 0-488-16,4-9-88 0,-1 34-392 15,10 22 280-15,2 36 200 16,13 25 0-1,8 12 8-15,-8-5 40 16,0-30 40-16,-8-24-80 0,-8-16 64 16,-4-8-72-16,-1 5-272 0,2 2-816 15,-9 1-1105-15,0-13-1743 16,-12-14-505-16</inkml:trace>
  <inkml:trace contextRef="#ctx0" brushRef="#br0" timeOffset="180508.84">24714 4442 8833 0,'0'0'1497'0,"0"0"-313"0,0 0-248 15,56-86-400-15,-21 70 72 0,10 10-304 16,15 6-296-16,7 9-8 0,-7 23-104 15,-12 6-224 1,-16 13 16-16,-32 3 8 16,-9 3 0-16,-50 13 48 0,-37-1 64 15,-28 1 192-15,14-12 0 16,22-23-168-16,39-13-528 16,25-13-408-1,17-3-265-15,3-2-1079 31,4-4-3872-31</inkml:trace>
  <inkml:trace contextRef="#ctx0" brushRef="#br0" timeOffset="180784.33">25686 4314 4368 0,'0'0'8074'0,"0"0"-6490"16,0 0-847-16,0 0-385 15,-80-15-56-15,33 27-8 0,-5 13-176 16,-4 17-112-16,5 22-16 31,6 18 8-31,17 13 0 0,21 7-8 16,11-7-56-16,36-6 32 16,15-9 40-16,5-14 8 15,-4-15 112-15,-8-16-120 0,-1-19-248 16,17-7-1040-16,-8-9-2705 31,-12 0-3665-31</inkml:trace>
  <inkml:trace contextRef="#ctx0" brushRef="#br0" timeOffset="181131.79">25913 4451 9722 0,'0'0'3056'16,"0"0"-1223"0,0 0-425-16,0 0-456 0,0 0-368 15,0 0-584-15,0 0-208 0,0 0-336 16,16 57 472-16,-8-9 72 0,0 9 64 15,4 3-64-15,0 1-8 32,4-1 8-32,-4-6 48 0,4-3-40 15,-4-4-8-15,0-12 0 16,0-6-80-16,-8-7-880 16,0-9-873-16,-4-13-2023 15,0-13 879 1,-8-12-3264-16</inkml:trace>
  <inkml:trace contextRef="#ctx0" brushRef="#br0" timeOffset="181551.87">25901 4419 9394 0,'0'0'1480'16,"0"0"-272"0,0 0-368-1,12-95-280-15,1 76 313 0,6 0-241 16,14 3-576-16,2 3-56 15,13 4-16-15,4 3-40 0,0 6 56 16,-9 0-8-16,-11 3-144 0,-15 6-448 31,-17 4-521-31,0 6 505 0,-21 3 352 16,-11 4 264-16,-12 2 120 16,1-2 208-16,-1-7 112 15,8-3-136-15,12-4-200 0,12-5-104 16,12-1-176-16,0-3-160 31,20 6-424-31,16 1 760 16,16 6 40-16,4 0 120 0,-1 3-48 15,-3 0-24-15,-9 3-88 16,-10 4-96-16,-6 2-104 0,-10 1 136 16,-6 6 64-16,-2 3-8 15,-5 3 8-15,-4 0 64 16,-4 1 16-16,-13-4-64 0,-10-4 80 15,-9-5-96-15,-12-10-64 16,-28-13-216-16,13-6-1304 16,3-2-2969-16</inkml:trace>
  <inkml:trace contextRef="#ctx0" brushRef="#br0" timeOffset="181837.26">26551 4019 8889 0,'0'0'4113'0,"0"0"-3633"16,0 0-480-16,95 19-88 16,-43 10 88-16,16 22 248 0,12 25-24 15,-1 22-112-15,-11 10-39 31,-20-9-1-31,-28-7-64 0,-20-13 56 16,-28 0-64-16,-28 1-64 16,-24-4 56-16,-27 0-129 15,-16-3-775-15,23-22-1768 16,12-19-3970-16</inkml:trace>
  <inkml:trace contextRef="#ctx0" brushRef="#br0" timeOffset="184612.05">16582 6622 6705 0,'0'0'2080'0,"0"0"-1455"15,0 0-473 1,0 0-48-16,0 0 160 16,0 0 0-16,0 0-264 0,0 0-40 15,0 0-48-15,5 0 16 0,2 0 64 16,13 0 8-16,4 0 440 15,11-2 136-15,14-5 112 32,7-2-104-32,3-4-8 15,5 3-200-15,0 1-176 0,0 0-96 16,-5-1-56-16,1 3 64 16,-4-2-112-16,-5 0 120 15,1 2-64-15,4-3 16 0,-5 4-72 31,5 0 64-31,4 0-64 0,4 2 16 16,3-2 41-16,14 3-49 0,14-7 0 0,25 4 64 16,3 0 8-16,-7 0-80 15,-13-1 0-15,-11 1 88 16,-4-1-88 0,-17 4 96-16,-15-4-96 31,-8 5 0-31,3-1 72 0,18-4-16 15,18-9-56-15,32 3 0 16,-3-2 8-16,0-1 40 0,-20 3-48 16,-25 4 0-16,-11 2 48 15,-16 4-48 1,0-4-88-16,4 5 88 16,3-5 0-16,9 4 64 0,0-3-48 0,3 2 32 15,1 1-48-15,12-3-80 16,-4 3 80-16,8 0 32 0,7-4 64 31,0 1-16-31,5-1-8 16,-12 1-64-16,-16 0 88 0,-12 3-48 15,8-4-48-15,7 4 112 16,-3-4-112-16,0 1 0 16,-5 0 16-16,9 0-8 15,-4-4 72 1,16 4-24-16,11-1-48 15,-3 1 112-15,-13 0-120 16,-7 3 120-16,-12 0-40 0,0-1-72 16,8 4 0-16,-1-3 32 15,-3 0-32-15,0 0-16 0,0-1 16 16,7 1 24 0,-3 0-32-16,7-3 0 15,2 0 88-15,-2-1-80 0,0 1 56 16,-7 0-16-16,-4 2 64 15,-4-2-24-15,-4 3 32 0,-5-1-48 0,5-2 48 32,1 3-16-32,6-3-88 15,5-1 16-15,0 1 16 0,-1 3-24 16,1-4-16-16,0 4 0 16,-1 0 16-16,-3 0-16 15,-4-3-8-15,-4 2 8 16,-4-2 0-1,-4 3 8-15,3-7 48 16,5 4-56-16,4-4 56 16,4 1-64-16,4-1-56 0,3 4 56 15,1-6 8-15,-4 5 0 16,-5 1-8-16,-3-4 8 0,-3 4 0 16,-6-1 64-1,1 1-56-15,3-4 88 16,5 1 0-16,4-1 48 0,0-2-144 15,7 2-8-15,-3 1 48 16,0-1-48-16,-4-2 8 16,-1 5-8-16,-3 1 0 31,-4 0 48-31,4-4-48 16,-1 7 8-16,1-7-8 0,0 4 8 15,-4 0 48-15,3-4-48 16,1 1 0-16,4-1 64 15,-4 0-56-15,0 1-16 0,-4 3 56 32,-1-4-56-32,1 4-8 0,1 0 8 0,-2-1 0 15,5 4 0-15,0-4 0 0,3 1 0 16,1-3-8-16,4 2 8 16,-4-2 0-16,3-1 0 0,1-2 8 31,-4 2-8-31,-4 1 0 15,-5-4 0-15,1 0 88 0,0 0-80 0,-4 4 8 16,4-4-16-16,-4 4 0 16,3-1 0-16,1 1 0 15,0-1 0-15,-1-2 40 16,-2 5-40-16,2-3-16 16,-3 4-32-16,-5-1 40 15,-2 5 16 1,-5-5 0-16,-1 1-8 15,-7 3 8-15,0-1 0 16,-4 1 0-16,-4 0 8 0,-8 0-8 31,-4 0 40-31,-4 3-40 16,0 0-8-16,-4 0-8 0,4 0-560 16,-1 0-1040-16,2 0-3169 0,-5 0-2737 0</inkml:trace>
  <inkml:trace contextRef="#ctx0" brushRef="#br0" timeOffset="192885.58">4996 9883 1408 0,'-4'0'2272'0,"0"0"-1055"16,4 0-793-1,0 0-296 1,0 0 336-16,0 0 560 16,0 0-128-16,0 0-272 0,0 0-208 15,0 0-96-15,0 0-7 16,0 0 15-16,0 0-96 0,0 0-104 31,0 0-24-31,0 0-96 16,0 0 0-16,0 0 0 0,0 0 0 0,0 4 72 15,4-4-72-15,3 3 72 0,10 0 232 16,3-3-48-16,7 3 96 16,-3 0 24-1,4 1-88-15,4-1-56 16,4 0-112-16,-1 0-24 15,2 3 24-15,7-2 16 0,-5-1 8 0,9 0-40 16,-4-3 80-16,8 0-80 16,-4 0-32-16,7 0-72 15,1 0 120 1,0 0-56-16,-4 0 56 16,-1-3-24-16,-6 3-88 0,-6-3 97 15,-3 3-97 1,-8 0-8-16,0 0 48 15,0 0-48-15,-4 0 48 0,8 0-8 32,0-4-40-32,7 4 96 15,10-3-56-15,5 0-32 16,6 0 72-16,0 0-24 0,4 0 0 16,-1 3-56-16,-7 0 40 0,-3 0-40 0,-1 0 0 15,3 0-8 1,-3 0 80-16,0 3-80 15,8-3 8-15,3 0 40 16,9 0 48-16,4 0-88 0,-5 0 40 16,10 0-48-16,-6 0 56 15,0-7-48 1,-3 1-8-16,0 6 16 16,-5-3-8-1,-3 0-8-15,-4-1-8 16,-4 4 8-16,0-2 56 15,0 2-48-15,0-4-8 0,-1 4 8 0,1-3 0 16,3 0 0-16,1 0 0 16,4-1-8-1,-4 1 8-15,0 0 0 16,-4 0 0-16,-4 3 0 16,-1-3-8-16,-3 0 48 0,-5 0-48 15,10-1 0-15,3 1 8 16,3 0 0-16,5 0 8 0,4-1-16 15,3 1 8-15,-3 0 32 16,0 0-40-16,-8 3 0 16,-5 0 8-16,1 0-8 0,-8 0 0 15,-5 0 0-15,6 0 0 32,2-3 8-32,5 3 0 0,4 0-8 15,3 0 8 1,1-3 0-16,4 0 0 15,4 3-8-15,-8 0 8 16,3 0-8-16,-7 0 0 0,0 0-16 16,0 0 16-16,-1 0 0 0,-3 0 40 15,4 0-40 1,4 0 8-16,3 0-8 16,5 0 8-16,-1-4-8 15,2 4 8-15,-6-3-8 0,1 3 0 16,-9 0 0-16,1 0 0 15,-4 0 0-15,0 0 0 0,0 0 0 16,3-3 0 0,1 3 16-16,0-3-8 15,-4-1 0 1,3-2-8-16,-3 3 8 16,0 0 0-16,-8 0-8 0,-4 3 0 15,-1-4 0-15,-3 4 8 0,1-3-8 31,-2 3 0-31,5 0 48 16,4 0-48-16,8-3-8 16,0 3 8-16,4-3 0 0,3-3 8 0,-3 3-16 15,0-1 16-15,-1 1 0 16,-7-3-8-16,0 2 0 16,-5 1 0-16,-6-3 0 15,2 3 8-15,5 0 0 16,-4-4-8-16,4 4 16 15,3 0-8 1,-3 0-8-16,0-3 8 16,-4 2 0-16,3 1-8 0,-6 0 0 31,-2 0 16-31,1 0-8 0,1-3-8 16,-2 2 8-16,1 1-8 15,-1 0 0-15,-2 0 8 0,-1-1-8 16,-1 4 0-1,-3-3 0-15,4-3 0 16,-4 2 8-16,3 2-8 0,1-1 0 16,5-4 8-16,-2 4-16 15,9-4 16-15,-8 4 32 0,7 0-40 16,-2 0 8-16,-2 0-8 16,-2 0 0-16,-10-1 8 15,1 1 8-15,-4 0-8 16,-1 3 120-16,1-3-80 0,-4 3 32 15,4 0-72-15,-4-3 40 16,-3 3 0-16,-6-4 56 0,-3 4-96 16,0 0 112-16,-8 0-64 47,0-2-8-47,-4 2 0 0,0 0-32 15,0 0-8-15,0 0-8 0,0 0-312 16,0 0-728-16,-20 2-1833 0,-3 8-1072 15,-5-4-1752-15</inkml:trace>
  <inkml:trace contextRef="#ctx0" brushRef="#br0" timeOffset="206755.56">20507 15732 1536 0,'0'0'6625'16,"0"0"-5465"-16,0 0-999 16,0 0-49-16,0 3-112 15,0-3 456-15,0 0 64 0,0 0-208 16,0 0-232-1,0 3-16-15,0-3 144 0,0 0 128 16,0 0 48 0,0 0-80-16,0 0-120 15,0 0-24-15,8 0-152 16,12 3 200-16,8-3 456 0,8 3-31 16,16-3-145-16,3 0-64 15,13 0-112-15,0 0 32 0,3 0-136 16,5 0-32-1,0 0 24-15,11-3-120 16,17 0 40-16,8 0-40 16,7-3 40-16,-12-4 40 0,-2 0-152 15,-10 4 88-15,8 0 8 0,4 0-48 16,5 6-56 15,4 0 0-31,0 0-56 16,-1 3 56-16,-7 9 8 15,-9-2-8-15,-3 3 8 0,-9-4 0 16,-10 1-8-16,-18-1 0 31,13 1 8-31,16-4 32 0,23 0-40 0,12 4 0 16,5-4 16-16,-5-6-8 0,-7 3 0 16,0-3 0-16,-9 0-8 15,-23 4 40-15,-17-4-40 0,6 0 0 16,13 0 0-16,15 0 16 31,22 0 56-31,-7 0-72 0,-9 0 0 0,0 0-8 16,1 6 8-16,-8 4 0 15,-9 2-8-15,-3-5-8 0,-13-1 8 16,-15 1 0-16,-15-7 8 16,-2 2 64-1,9-2-64-15,4 4 0 16,27-4-8-1,17 0-32-15,28 0 40 16,11 0 16-16,-3 0-8 0,-9 0 0 16,-20 0 0-16,-15 0 40 31,-16-4-48-31,-16 2 0 16,-13-5 56-16,-2 7-56 0,6-6 56 0,13 2 160 15,15-2-112-15,17-3 24 0,16 2-80 16,4 1-40-16,-5-1 48 0,-7 4-48 31,-17 3-8-31,-11-3 8 16,-12 3 0-16,-16 0-8 0,-5 0 8 15,9 0-8-15,0 0 0 16,7 0-8 0,-3 0-8-16,16 3 16 0,19-3 8 15,21 0 0 1,12 0 64-1,-1 0-64-15,-11 0 32 0,-16-3-40 16,-1 0 0-16,-19-3 0 0,-20 2 8 16,-8 1 48-16,-9-3 8 15,10 3 64-15,-2-1 152 0,5-2 41 16,-1 3-105-16,1 3-16 31,8 0-152-31,0 0-32 0,7 0-8 16,1 0 0-16,4 0 0 0,-4 3-8 15,-4 3 0-15,-5 1 32 0,-7-1-32 16,-8-3 0-16,-8 4 0 0,-8-1 0 47,-4-3 8-47,-13-3-8 0,2 0 8 0,-9 0-16 0,-4 0-136 16,0 0-448-16,0 0-641 0,-32 0-1519 15,-4 0-2057-15,-4-12-3665 0</inkml:trace>
  <inkml:trace contextRef="#ctx0" brushRef="#br0" timeOffset="-201165.7">22646 15491 5337 0,'0'0'416'16,"0"0"1304"-16,0 0-1240 0,0 0-336 16,4 0 64-16,1 0 720 0,-1 0 81 15,-4 0-289-15,0 0-336 31,0 0 0-31,0 0-16 0,3 0 112 16,1 0-48-16,0 0-144 16,4 0-56-16,8 0 72 15,0 0-47-15,8 0-41 0,4 0-8 16,4 0-56-16,7-4 56 31,2-2-64-31,6 3-96 16,-3-7 176-16,4 4-32 0,-4-4 56 15,-4 8-24-15,-1-5-120 16,-3 1 8-16,1 6-40 0,-2-4 0 16,5 1 104-1,3 0-128-15,2 3 32 16,11 0-8-16,0-3-8 0,2 3 16 16,7-4-24-16,-1 4-40 15,3-2 112-15,5-5-72 16,-1 1-8-16,1-1-40 31,0-2 0-31,-5-1 40 16,2 1-48-16,-5 2 8 0,-6 1 64 15,2 0-72-15,-4-1 0 16,4 1 0-16,4 0 0 16,12 0 0-16,16-1 0 0,19 1 0 15,-3 2 0-15,-13 4 8 16,-27 0-8-16,-20 0-8 15,-5 0 8-15,6 0 0 0,6 4 0 16,4 2 0-16,1-3 24 16,0 1-24-16,-4 2 0 15,8-3 0 1,3 3 0-16,17-3-8 16,16 1 8-16,8 2 0 0,7-3 32 0,-23 1-32 15,-24-4 0-15,-21 0 0 16,-7 0 0-16,8 2 0 15,4-2 0-15,8 0 0 16,-4 0 40 0,-5 0-40-1,5 0 0-15,-4 0 48 0,8 0-40 16,-4 0 32-16,2-2-40 16,2 2 0-16,4-4 88 15,-4 4-80-15,-4 0-8 0,0 0 8 16,-8 0-8-1,-1 0 48-15,-2 0-48 16,-6 0 0-16,5 4 72 16,0-2-64-16,3-2 56 15,5 0-56-15,0 0 0 16,3 0 56-16,5 0-64 0,-4 0 0 16,-4-2 32-16,0 2-32 31,-8 0-8-31,-1-4 8 0,-2 4 0 15,2 0 0-15,5 0 0 0,7 0 16 16,5 0 32-16,9 0-48 0,-2 0 0 16,5 0-8-1,-1 0 8-15,-6 0 0 16,-10 0 0-16,-11 0 0 16,-8 0 56-16,-16 0 0 0,-8 0 136 15,-5 0 56-15,-7 0 1 16,0 0-73-16,0 0-176 0,0 0 8 31,0 0-8-31,0 0-16 0,0 0-641 16,-15 0-751-16,-9 6-2465 0,-8 1-112 15</inkml:trace>
  <inkml:trace contextRef="#ctx0" brushRef="#br0" timeOffset="-195529.2">29631 11226 1168 0,'0'0'1272'16,"4"-6"168"-16,-1 3-559 15,2 0 303-15,-1 3 8 16,0-3-328-16,-4 3-88 0,0 0-127 16,0 0-105-16,0 0-64 15,0 0-160-15,0 0 32 16,0 0 136-16,0 0-120 0,0 0-40 15,0 0-168-15,0 0-160 16,0 0 0-16,0 0-136 0,0 6 24 16,0 10 112-16,0 6 0 31,0 6 208-15,0 4 112-16,0 7-168 15,0 2 184-15,4 7-136 0,0-1-40 16,3 0 72-16,-3 5-104 15,5-5 153-15,-1 1-89 0,-4-7-56 16,3-6 56 0,-3 3-136-16,-4-6-56 15,5 3 96-15,-5-4-88 0,0 5 48 16,0 1-56-16,-5 2 0 16,1 2 128-16,-3 0-128 0,3 4 0 15,-4 2 64-15,4 1-64 31,-1 2 56-31,1 2-56 16,1-5 0-16,-1 1 56 16,0-1-56-16,-8-2-40 0,7-1 32 15,-6 4 16-15,3-4-8 16,-4 4 0-16,4-4 0 0,0 1 56 16,0-1-56-16,4-2-48 31,0 2 48-31,4 0 0 0,0 1 16 0,-4 2-16 15,4-2 0-15,0-1 56 16,-4 4-56-16,0-7 0 0,-4 1-8 16,0 2 16-16,0-6-8 15,0 3 0 1,1-2 0-16,3-2 24 16,-1 5-24-1,5-4-8-15,0 3 8 16,0 1-8-16,0-1 8 0,5 0-8 15,-1 1 8-15,-1-1 16 16,5-3-16-16,0-4-56 31,-8 1 56-31,4 0 0 0,1-3 8 0,-5 0-8 16,3 0 8-16,-3 2 24 0,4-2-32 16,-4 0-8-16,4 0 8 0,-4-4 0 31,0 1 0-31,0-4 0 15,0 4 0-15,0-4 24 0,0 1-24 16,0 3-8-16,-4-1 8 16,0 0 0-16,1 4 8 0,-2 0-8 0,1 0 0 15,0-4-16 1,4-2 24 0,0-1-8-16,0 4 8 0,0-4 0 15,0 3 80-15,0 2-24 0,8-2-48 16,-3 1 88-16,2 2-32 15,1 1-64 1,0 0 8-16,-4-1-8 16,4 4 40-16,-4-6-48 31,0 3 0-31,-4-7 32 0,4 1-32 16,-4-4 0-16,0-3 0 0,0 3 0 15,0 3 0-15,0-2 0 0,0 5 0 16,0-2 0-16,0 2 0 0,0 1 0 31,0-1 0-31,0 1 0 0,0-1 0 16,0 1 0-16,-4 0 0 15,4-4 0-15,0 0 0 0,0 4 0 16,0-3 8-16,0 2-8 31,0-2 16-15,0-4-16-16,0-3 8 15,0-1-16-15,0-5 16 0,0 0-8 16,0-7 8-16,0-2 0 0,0-4 40 16,0 0 0-16,0 0 0 0,4 0-48 15,0 0-648-15,8-10-1865 16</inkml:trace>
  <inkml:trace contextRef="#ctx0" brushRef="#br0" timeOffset="-181575.51">2139 1257 3912 0,'0'0'5081'16,"0"0"-3456"-1,0 0-1113-15,0 0-352 16,0 0 40-16,0-13 504 16,0 13 56-16,0 0-344 0,0 0-112 0,0 0-72 15,0 0 65-15,0 0 87 16,0 0-64 0,0 0-136-16,0 0-56 15,0 0-64-15,0 0 64 16,0 4-120-16,-4 5-8 0,0 7 0 15,-4 16 304-15,0 9 160 16,-8 19-192-16,-3 23-152 0,-1 22 8 0,-1 6-64 16,6-10-64 15,2-9 16-31,2-12-8 16,3-14 0-16,4-12-8 0,4-13 0 15,-5-2 0-15,1 2-312 16,4 0-472-16,-3 1-312 0,-9-7-761 31,8-10-767-31,-8-16-1609 0</inkml:trace>
  <inkml:trace contextRef="#ctx0" brushRef="#br0" timeOffset="-181243.75">1988 1320 6737 0,'0'0'2072'0,"27"-76"-1391"15,1 35-513-15,9-7-112 0,6 7 200 32,1 6 576-32,-4 13-160 0,4 9-464 15,-9 10-208-15,-3 3-40 0,0 0-232 0,-4 16 64 16,-8 10-48-16,-8 8 48 15,0 4 136-15,-12 7 16 0,0 3 56 16,0 6 72-16,-12-1 8 31,-4 1 8-31,-12 4-8 16,-7-1-72-16,-10-3 360 0,-6 0-368 0,-5-7 80 16,0-9-72-16,8-9-16 15,8-10-208-15,12-10-1320 0,13-9-985 0</inkml:trace>
  <inkml:trace contextRef="#ctx0" brushRef="#br0" timeOffset="-180896.06">2999 930 8769 0,'0'0'1657'0,"0"0"-1153"31,0 0-376-31,-79 41 264 16,47-6 304-16,-8 13 248 0,4 6-376 15,-3 16-224-15,3 12-55 16,8-3-145-1,8-5-80-15,16-11-64 16,4-12-56-16,0 3 40 16,16 0-56-16,16-6 64 15,4-14 8-15,7-5 0 16,13-7-377-16,15-22-1359 0,-6 0-1417 16,-18 0-3744-16</inkml:trace>
  <inkml:trace contextRef="#ctx0" brushRef="#br0" timeOffset="-180288.52">3323 1079 3408 0,'0'0'5641'16,"0"0"-3024"-16,0 0-1985 15,0 0-632-15,0 0-480 32,0 0 480-17,-21 70 432-15,6-10 184 0,-5 20-280 0,-5 18-120 16,6-6-144 0,-1-19-64-16,8-19-8 0,0-19 48 0,-4 3-32 15,4-3 48-15,-4-3-64 31,4-10 0-31,4-12 0 16,8-7 88-16,0-3 192 0,0 0 201 16,0-25-225-16,0-23-256 0,16-32-809 0,8-31 369 15,4-10-48-15,-4 17 312 16,-8 28 0-16,-8 28 176 16,0 13 232-16,-1-3 112 15,10 0-16 1,-6 0 177-1,6 13-249-15,-6 9-128 0,2 3-128 16,2 10-112-16,-2 3-136 16,2 0 23-16,5 12 41 31,0 14 104-31,0 5-8 0,0 11 88 16,-8 9 0-16,-1-1 96 15,-2 7 152-15,-5-3-15 0,0 4-9 0,0-5 8 0,0-1-128 16,-4-8 24-16,3-3-72 31,1-9-48-31,1-3-8 16,-1-4-208-16,4-6-585 0,-4-3-991 15,-4-7-736-15,3-5-1585 0,-3-4-1311 16</inkml:trace>
  <inkml:trace contextRef="#ctx0" brushRef="#br0" timeOffset="-180087.94">3063 1574 9249 0,'0'0'3233'0,"0"0"-2569"0,0 0-328 15,112-95-88-15,-28 47 337 16,0 4-33-16,-9 9-168 0,-11 13-384 15,-16 12-184-15,-8 7-1937 16,-9-3-2776-16</inkml:trace>
  <inkml:trace contextRef="#ctx0" brushRef="#br0" timeOffset="-179392.83">3792 1670 144 0,'0'0'5345'0,"0"0"-2697"15,0 0-1127-15,0 0-49 16,0 0-392-16,0 0-584 15,0 0-8-15,-35-42-192 0,23 14-160 32,0-4 56-32,0-9-16 0,4-10 81 15,0-6-105-15,8-3-72 0,0-7 0 16,0 1-32-16,8-1-48 16,8 6 8-16,4 7 96 0,-1 6 80 15,5 14 8 1,1 5-16-16,-1 10-176 15,-5 6-16-15,5 4-56 0,0 9 72 16,0 0-96-16,4 0-24 16,-5 6 56-16,2 10-64 0,-1 10 128 15,-4-1-48-15,-1 6 48 32,2 1 8-32,-6 0 0 0,-2 3 0 15,-2 0 48-15,-3 0-48 16,0 3 0-16,-4 3-8 15,0-2 48-15,0-2 48 16,-4 5-40-16,0-8-40 0,0-2-8 31,0-3-8-31,4-1-8 0,-4-5-624 16,0-4-633-16,0 3-991 16,0-9-745-16,4-4-2408 0</inkml:trace>
  <inkml:trace contextRef="#ctx0" brushRef="#br0" timeOffset="-179038.69">4486 994 3528 0,'0'0'4457'16,"0"0"-2576"-16,0 0-737 0,0 0-640 16,0 0-504-16,0 0-24 0,0 28 24 15,-4 4 336 1,-1 9 80-16,-2 7-80 0,7 3 48 16,-4-1 16-16,4 4-136 15,0 0-72-15,0-6-136 16,0-4 0-16,0-3 8 0,0-9-64 15,0 0 8-15,0-7 49 16,0-3-57 0,0-2-281-16,0-4-663 0,0 0-584 15,-4-4-801-15,-4-9-1583 0</inkml:trace>
  <inkml:trace contextRef="#ctx0" brushRef="#br0" timeOffset="-178483.89">4414 1168 1200 0,'0'0'6257'0,"0"0"-5169"16,-16-85-288-16,16 53-199 0,0 0-233 16,4 3 192-16,20 1-256 15,-1 3-304-15,14 2 56 16,-1 7-48-16,0 3-8 15,-5 7 0-15,-3 6-360 0,-7 0 96 16,-10 6 56-16,-3 10-96 31,-8 10 96-31,0 6 208 0,-8 3 0 16,-12 2 288 0,-8-2 176-16,-4 4 0 15,4-7-192-15,1-4-64 0,3-9-104 16,8-7-48-16,8-5-56 0,8-4-72 31,0-3-168-31,11 0-344 16,14-3 576-16,14-4 8 0,6-5 176 15,2 2-96-15,-3 4-72 16,-4 6-8-16,-8 0-328 0,-1 3 176 16,-3 13 72-16,-3 6 80 15,-10 7-8 1,-2 6 8-16,-6 3 40 0,-7 6 16 15,0 4 72-15,-7 3-24 16,-10-3 104 0,-6-1-32-16,-5-9 80 0,-9-3 232 15,-6-6 280-15,-5-7 192 16,-3-6-215-16,-2-3-145 0,6-10-264 31,3-3-168-31,12-3-168 16,20-32-568-16,8 3-1345 15,4 0-3584-15</inkml:trace>
  <inkml:trace contextRef="#ctx0" brushRef="#br0" timeOffset="-177503.32">5164 1587 1040 0,'0'0'4905'15,"0"0"-3441"-15,0 0-848 0,0 0-192 0,0 0 456 0,-49-92-127 16,42 54-105-16,3-13-16 15,0-3-240-15,4-3-192 0,0-10-152 32,0 4-48-32,11 0 16 15,-3 5 48-15,5 8 168 0,-2 8 224 16,-3 10 128 0,5 7-144-16,-2 6-191 15,5 0-65-15,4 3-88 0,-4 6-88 16,7 1 8-1,-6 0-16 1,3 9-72-16,-5 0-16 0,6 0-73 16,-2 6 1-16,1 10 32 0,1 3-16 15,-2 6 88-15,-3 4 56 0,4 3 0 16,-4-1 0-16,0 7 0 31,-4 1-48-31,-1 5 48 16,-2-3 48-16,-1 7 56 0,-4-3-16 15,0-1 0-15,-1 3-40 16,-3-2-40-16,4-4 0 16,1-6 80-16,-5-3-72 0,4-4 41 15,0-6-57-15,0-3-225 32,0 1-543-32,-4-5-616 0,0 2-320 15,0-5-265-15,0-2-1047 0</inkml:trace>
  <inkml:trace contextRef="#ctx0" brushRef="#br0" timeOffset="-176979.69">6103 968 1608 0,'0'0'2632'15,"0"0"105"-15,0 0-1433 0,0 0-424 16,0 0-31-16,0 0 247 15,0 0 32-15,-11-48-320 0,-2 45-160 16,2 3-328-16,-1-3-207 31,-4 3-41-31,-9 0 112 0,2 10 8 16,-1 6 64-16,-4 3 24 0,0 6-8 0,4 7-64 16,-4 9-64-16,9-3-136 15,2 4-8-15,10 2-48 0,7-3 0 31,0-3-8-31,4 4 48 32,16-7-72-32,3-1 80 0,5-5 0 15,9-3 72-15,6-8 8 16,0-2-24-16,10-9 8 16,-1-4-64-16,4-3-40 0,-5-3-768 15,12-26-561 1,-10 4-959-16,-18-7-2465 15</inkml:trace>
  <inkml:trace contextRef="#ctx0" brushRef="#br0" timeOffset="-176080.34">6478 606 336 0,'0'0'9714'0,"0"0"-7850"15,0 0-776-15,0 0-88 16,0 0 57 0,0 0-217-16,0 0-392 0,0-16-448 0,3 16-128 15,14 4-240-15,7 8 184 16,12 7 184-16,11 7 88 15,5 2-80-15,4 4 152 0,0 3-64 32,-5 6-88-32,-3 0-8 15,1 10-8-15,-14 3-8 16,1 16 16-16,-12 19 0 0,-12 19 136 16,-12 9-32-16,-4-3-8 15,-24-2-40-15,-12-17 16 16,-4-16-72-1,4-15-128-15,-23 3-952 16,11-23-953-16,1-6-3416 16</inkml:trace>
  <inkml:trace contextRef="#ctx0" brushRef="#br0" timeOffset="-175294.72">7462 1092 8617 0,'0'0'4329'0,"0"0"-3681"16,0 0-488-16,0 0-8 16,0 0 561-16,0 0 63 15,0 0-472 1,24 0-200-16,12 0 16 0,36-7 104 15,3-2-56-15,2-4-88 0,-10 1-72 16,-16 5-8-16,-6 1-320 16,-2 6-760-16,-23 0-921 0,-12 6-2312 31,-8 4-712-31</inkml:trace>
  <inkml:trace contextRef="#ctx0" brushRef="#br0" timeOffset="-175078.69">7529 1368 200 0,'0'0'6649'15,"0"0"-4673"1,0 0-1303-16,0 0 807 0,0 0 440 16,125 0-375-16,-54-13-433 15,21-5-376-15,-8 5-376 0,-9 0-272 16,-7 4-88-1,-12-8-1152 1,-4 2-2825-16,-13-4-4001 0</inkml:trace>
  <inkml:trace contextRef="#ctx0" brushRef="#br0" timeOffset="-174624.62">8741 828 6617 0,'0'0'7329'0,"0"0"-5512"0,0 0-1049 16,0 0-528 15,0 0-136-31,0 0-104 15,0 0 0-15,0 0-320 16,12 61 248-16,0-4 72 0,8 22 128 16,4 23-120-16,0-1 64 15,-9-18 0-15,6-20-64 0,-14-21-8 16,1-4-224-16,-3 3-712 16,-1 1-825-16,-4-1-743 15,-13-13-1649-15,-6-15-1960 0</inkml:trace>
  <inkml:trace contextRef="#ctx0" brushRef="#br0" timeOffset="-174339.43">8693 762 5705 0,'0'0'2912'16,"0"0"-1343"-16,41-96-537 0,-22 68-416 15,5 9-208 1,0 9 592-16,8 4-280 31,4 6-720-31,3 6-176 16,9 16 48-16,-4 10 72 0,-8 10 56 15,-9 5 0-15,-18 7 0 16,-9 3-40-16,-20 0 40 16,-23 1-40-1,-6-1 40-15,-11-7 8 0,1-8 0 16,3-4-8-16,12-13-336 0,9-6-616 15,22-9-544-15,13-10-721 0,0 0-783 16</inkml:trace>
  <inkml:trace contextRef="#ctx0" brushRef="#br0" timeOffset="-174038.68">9598 742 9858 0,'0'0'1704'16,"0"0"-488"-16,0 0-240 0,0 0 185 15,0 0 343-15,0 0-616 16,-32-59-592-16,4 65-296 0,-7 19-176 16,-2 7 64-16,1 9 8 15,0 10-16-15,16 6 64 0,5 10 0 16,15-1 56-1,0 1-72-15,20 3 64 16,7-7-40-16,14-6-72 0,10-9-128 16,1-10-392-16,24-19-384 0,-17-9-969 31,-3-10-2464-31</inkml:trace>
  <inkml:trace contextRef="#ctx0" brushRef="#br0" timeOffset="-173537.47">9969 720 8449 0,'0'0'2113'0,"0"0"-761"0,0 0-264 16,0 0 145-16,0 0-449 16,0 0-784-16,3-6-392 0,-3 41 240 15,-7 29 152-15,-10 18 56 31,-3 19-48-31,-3-5 0 0,6-20-8 16,6-25-120-16,7-22-473 0,-1 2-111 16,-3-5 232-16,5-7 192 0,-1-10-200 15,4-9 224-15,-4-13 176 16,0-18-640 15,4-17-264-31,0-22 632 0,4-18 352 16,20-17 64-16,-1 6 16 15,1 20 216-15,-3 28 400 0,-10 16 144 16,6 0 192-16,-2 4 424 16,1 2-119-16,-8 13-513 31,0 7-328-31,-4 9-496 0,1 0-40 0,-2 6-464 0,5 16 264 16,4 7 232-16,4 9 8 15,-4 9 72-15,4 1-24 0,-4-1 0 16,8 7-32-16,-1-2 0 31,5 1 40-31,0 1 8 16,8-3-56-1,0-3-8-15,-4-7 0 16,0-3-648-16,0-6-929 0,-9-7-1407 0,-6-12-1721 16</inkml:trace>
  <inkml:trace contextRef="#ctx0" brushRef="#br0" timeOffset="-173336.98">9817 1133 3104 0,'0'0'6994'0,"0"0"-5858"0,0 0-888 15,135-38-16-15,-55 26 592 16,20-1-56-16,-5 3-440 0,-11 1-328 0,4-1-280 0,-41 0-1904 15,-6 1-2945-15</inkml:trace>
  <inkml:trace contextRef="#ctx0" brushRef="#br0" timeOffset="-173074.01">10482 520 6689 0,'0'0'6025'0,"0"0"-4544"0,0 0-673 16,0 0-384-16,0 0-424 15,0 0-120-15,0 0 48 0,88 57 72 16,-36-6 152-16,8 19-56 0,7 16-16 31,-11 15-16-31,-20 8 0 0,-28-11-64 16,-16-3 0-16,-32-9-48 15,-16 3-408-15,8-25-945 0,1-17-2543 0</inkml:trace>
  <inkml:trace contextRef="#ctx0" brushRef="#br0" timeOffset="-172350.01">11423 1133 6161 0,'0'0'7753'0,"0"0"-5760"0,0 0-1385 31,0 0-432-31,0 0 136 0,0 0 200 16,0 0-144-16,3 0-128 15,1 0-240-15,0 0-240 16,5 0-600-1,10-13-1088-15,-2-2-681 0,-6-1-4056 16</inkml:trace>
  <inkml:trace contextRef="#ctx0" brushRef="#br0" timeOffset="-172018.04">11905 695 1480 0,'0'0'10330'16,"0"0"-8170"0,0 0-1023-16,0 0-753 0,0 0-384 15,0 0-80-15,0 0-344 16,0 0 248-16,0 70 176 15,0-13 200-15,4 22-64 0,0 20-64 16,3 3-56-16,1-14 32 31,1-21 16-31,-9-22-64 16,0-8-504-16,0 2-617 0,0 5-799 16,0-6-561-16,0-19-2288 15</inkml:trace>
  <inkml:trace contextRef="#ctx0" brushRef="#br0" timeOffset="-171732.93">11873 571 4905 0,'0'0'3152'0,"0"0"-1992"16,72-76-783-1,-37 60 7 1,5 10 128-16,0 6-176 15,0 10-184-15,7 15-152 16,-6 9-136-16,-6 11 56 16,-10 6 64-16,-22 0 16 0,-3 2 120 15,-28-1-64-15,-16-5 64 32,-15-3 48-32,-9-2 8 0,0-7-176 15,4-3-208-15,17-7-616 0,14-6-633 0,22-6-1023 16,11-10-3121-16</inkml:trace>
  <inkml:trace contextRef="#ctx0" brushRef="#br0" timeOffset="-171463.41">12626 622 5193 0,'0'0'6169'15,"0"0"-4609"1,0 0-247-1,0 0-841-15,0 0 184 16,0 0 8-16,0 0-240 0,-84-26-304 16,56 49-64-1,-4 9 24-15,0 9 0 0,8 9-80 16,5 8-16-16,11 5 16 31,8 4-8-31,0 3-48 16,19-4-32-16,13 1 80 0,9-6 8 15,2-11-304-15,9-9-576 16,16-18-841-16,-12-14-1519 0,-9-9-4026 0</inkml:trace>
  <inkml:trace contextRef="#ctx0" brushRef="#br0" timeOffset="-171200.43">12964 651 5697 0,'0'0'6841'16,"0"0"-4880"-16,0 0-1305 15,0 0-656-15,0 0-208 0,0 12-320 16,0 17 360-16,0 12 168 16,0 13 104-16,0 7 24 0,0 5-48 15,0 1-32 1,8 0 48-16,0-4-88 15,4-3-8-15,-8-5-713 0,0-8-1471 16,-4-12-889-16,0-13-3248 0</inkml:trace>
  <inkml:trace contextRef="#ctx0" brushRef="#br0" timeOffset="-170746.1">12905 660 3000 0,'0'0'4737'16,"0"0"-2528"-16,16-83-1633 31,3 55-240-31,2 12 64 0,3 3 72 16,15 4-264-16,1 6-208 0,16 3-184 16,-4 3 112-16,-1 16-240 15,-14 0-472-15,-18 6-192 0,-15 4 455 16,-8 3 273-1,-24-4 248-15,-15 1 248 16,-6-4 153-16,-2-2 191 0,3-8 56 16,12-5-16-16,8-1-96 15,12-6-272-15,12 1-264 0,4-4 0 16,4 0-408-16,24 3-80 31,16 3 488-31,4 0 0 16,8 4-56-16,-4 3-152 15,-9 3-48-15,-7 3-48 0,-8 3 200 16,-8 0 104-16,-8 7 0 16,-9-1-48-16,-3 7 48 0,-7 6 16 31,-17-2 88-31,-12-1 56 16,0 3-40-16,-7-6 168 0,-5-3-48 15,4-10-216-15,4-3-24 0,-4-19-704 16,12 0-1329-16,8-6-3400 0</inkml:trace>
  <inkml:trace contextRef="#ctx0" brushRef="#br0" timeOffset="-170441.83">13343 406 3080 0,'0'0'7154'0,"0"0"-5522"0,0 0-1536 16,0 0-96-16,0 0 0 0,88 42 144 15,-49-5 224-15,13 8 120 0,0 6-192 0,4 6-136 32,-5 3 200-32,-10 1 121 15,-9-1-209-15,-21 4-272 0,-11-5 0 16,-7 5 8-16,-29 3-8 15,-8-3 8-15,-12-1-8 0,-12 7-1425 16,12-16-1423-16,16-16-1377 16</inkml:trace>
  <inkml:trace contextRef="#ctx0" brushRef="#br0" timeOffset="-170163.86">13988 1079 3024 0,'0'0'8322'0,"0"0"-5714"16,0 0-1143-16,0 0-457 0,0 0-160 15,0 0-320-15,0-3-288 16,0 3-240-16,0 0-152 16,0-3-1160-16,0 0-3081 0,-4-4-6905 0</inkml:trace>
  <inkml:trace contextRef="#ctx0" brushRef="#br0" timeOffset="-169810.7">14363 705 7273 0,'0'0'4585'0,"0"0"-3177"16,0 0-343-16,0 0-73 16,0 0-48-16,0 0-552 15,0 0-392-15,3 3-320 16,-3 16 40-16,0 13 272 0,0 5-64 31,0 11 72-31,5 9 48 16,-1-3-48-16,0 7 0 0,4-1 8 15,-4-3 64-15,4-6-72 0,0-4-256 0,0-2-928 16,3-4-825-16,2-12-975 16,-5-13-2458-16</inkml:trace>
  <inkml:trace contextRef="#ctx0" brushRef="#br0" timeOffset="-169510.79">14399 552 7417 0,'0'0'2545'15,"0"0"-1473"-15,0 0-632 0,0 0 72 32,100-51 192-32,-76 51-320 0,-1 0-384 31,5 19-352-31,0 7-64 15,-4 9 176-15,-9 6 232 0,-10 3-88 16,-5 4-32-16,-16 0-96 16,-16-4 64-16,-8 1 56 15,-8-7-40-15,-8-7-48 0,-4-2-240 16,-11 0-841-16,19-13-1263 16,12-4-2769-16</inkml:trace>
  <inkml:trace contextRef="#ctx0" brushRef="#br0" timeOffset="-169163.02">15032 641 7681 0,'0'0'1849'0,"0"0"-889"15,0 0 504-15,0 0 416 16,0 0-207-16,0 0-537 0,0 0-808 16,0 0-328-16,-15-28 0 15,-17 40 40-15,-5 7 24 16,-2 7-64-16,-1 9-64 0,4 6 48 31,5 3-80-31,3 10 88 0,7 3-80 0,14 4-24 16,7-1 32-16,0 3 0 0,11-5-248 15,21-5-480-15,9-8 240 16,22-7-144-16,37-19-441 0,-16-9-1215 31,-5-10-1841-31</inkml:trace>
  <inkml:trace contextRef="#ctx0" brushRef="#br0" timeOffset="-168762.46">15666 708 7481 0,'0'0'2257'16,"0"0"-505"-16,0 0-680 0,0 0-608 15,0 0-64-15,-95-32 56 0,54 32 33 32,2 3 23-32,-1 16-144 15,-4 7-184-15,8 5-56 16,0 4-120-16,8 6 48 0,4 1-56 15,9-1 0-15,2 4-16 0,13-4 8 16,0-3-64-16,13-3 16 16,15-6 56-1,7-7 56-15,25-3-56 0,4-10-432 16,35-9-969-16,-19-3-1047 16,-20-13-2489-16</inkml:trace>
  <inkml:trace contextRef="#ctx0" brushRef="#br0" timeOffset="-168423.83">15932 492 7937 0,'0'0'1553'0,"0"0"-833"15,0 0-280-15,0 0 128 16,105 48-24-16,-70-17-128 16,1 11-144-16,4 2-120 15,-9 10-144-15,1-3-8 0,-11 6 0 16,-10 0-56-16,-11 0 48 15,-4 4 8 17,-24-1 0-32,-11 0 0 15,-13-3-88-15,-31 13-856 16,15-19-1633-16,8-10-4696 0</inkml:trace>
  <inkml:trace contextRef="#ctx0" brushRef="#br0" timeOffset="-155170.09">16849 1079 856 0,'0'4'2480'0,"0"-4"-975"16,0 0-929-16,0 0-304 0,0 0 80 16,0 0 168-16,0 0-80 15,0 0-176-15,0 2-112 0,0-2-96 32,0 4 0-32,-4-1 80 0,-4 0 136 15,5 0 24-15,-6-3 16 16,1 4-24-16,0-4 48 0,5 0 65 15,-1 0-137-15,-1 0 56 0,5-4 336 16,0 1-56 0,0 0-344-16,0-4-120 31,0 5 32-31,0-2 136 16,0 4 32-16,5 0-160 0,-5 0-176 15,7 0 0-15,-3 0-152 16,8 0 8-16,4 6 144 0,0 7-16 31,0 3 16-31,0 7 80 0,-8 2 112 16,-8 7-64-16,0 2-40 0,-44 14 40 15,-59 25-128-15,3-13-952 0,-4-6-3609 16</inkml:trace>
  <inkml:trace contextRef="#ctx0" brushRef="#br0" timeOffset="-143714.21">17885 1127 3544 0,'0'3'10106'16,"0"-3"-8537"-16,0 0-1185 0,0 0-256 15,0 0 504 1,0 0 408-1,0 0-344-15,0 0-328 16,0-3-232-16,0-10-136 0,-4-6-184 16,0-6-8-1,-12-4-56-15,0-9-296 0,0 3-8 16,-8 4 288-16,9-1 136 31,-5 12 128-31,3 8 64 16,2 12-64-16,-2 3-48 0,-18 35-424 15,-5 32 232-15,-3 25 120 16,11 7-112-16,15-13 64 0,14-29 64 0,3-25-72 0,0-13-120 31,11-3-144-31,9-3-65 16,4-12 97-16,12-4 408 16,8-30 48-16,12-29 216 0,3-27 265 15,-3-22-153-15,-16 13-376 0,-20 25-24 16,-12 32 16-1,-8 25 16 1,0 10 984 0,0-1-408-16,0 4-584 15,0 0-352-15,0 20-464 0,0 8 600 16,0 7 208-16,0 0 16 16,0 0-16-16,4-10-40 0,0-3-224 0,4-9 112 31,0-9-97-31,0-4-63 15,3-4 320-15,10-18 48 0,-1-10-48 16,-1-3-224-16,1 4 224 16,-8 5 80-16,-3 13-80 0,-9 7-464 15,4 6 296-15,-1 0-296 32,9 13 104-32,4 9 360 15,5 0 48-15,10 1 56 16,9-5-24-16,7-8-72 0,22-10 80 15,18-6-88-15,0-16-368 0,-10-4-736 16,-18-6-841-16,-19 4 753 31,-8-7 424-31,-4 0 424 0,-17 9 344 16,-11 8 1464-16,-3 8 521 0,-22 10-1153 16,-10 0-752-16,-9 22-16 15,0 10 256-15,1 6-112 0,7 10-88 16,8 5-120-1,4-5 0-15,16 3-80 16,8-10-32-16,0-6-120 0,19-13-224 16,14-15-80-16,11-7 536 15,8-16 192-15,-1-19-24 0,-7-9 344 16,-8-13 248-16,-8-17-32 31,-13 2-560-31,-11-2 368 0,-4-5-256 16,0 19 913-1,-15-7-281-15,-2 13-104 0,6 13-32 16,-1 12 136-16,3 16-215 0,9 4-313 16,-3 9-384-16,3 6-392 31,0 19-201-31,-4 29 329 16,4 23 256-16,0 21 8 0,4 10-8 15,8 3 8-15,11-6 0 0,-2 0 56 16,-1 3-56-16,-5 0-968 0,2-29-1624 15,-10-25-3690-15</inkml:trace>
  <inkml:trace contextRef="#ctx0" brushRef="#br0" timeOffset="-142943.53">20148 822 10418 0,'0'0'3024'15,"0"0"-1047"-15,0 0-409 16,0 0-256 0,0 0-159-16,-19-32-441 15,19 32-488-15,0 0-224 0,0 6-288 16,0 11-248-16,0 14 216 0,0 26 256 16,0 1 56-16,0 11 8 15,0 1 0-15,0-3-8 16,0 3-264-1,0-3-297-15,0-4-399 16,0-9-424-16,-5-3-641 16,-3-13-1959-16,-3-19-665 0</inkml:trace>
  <inkml:trace contextRef="#ctx0" brushRef="#br0" timeOffset="-142658.43">20144 622 5145 0,'0'0'4128'0,"0"0"-2263"16,0 0-705-1,0 0-480-15,0 0-368 16,80-51-312-16,-36 51-32 0,8 6-144 16,-1 20-176-16,-7 9-336 15,-20 12 416-15,-16 4 272 0,-16 7 64 16,-48 14 112-16,-31 4 8 15,-29 7 200 1,-12-3-232-16,29-20 24 16,32-22-176-16,35-13-200 0,15-5-776 15,17 5-1200-15,13-9-1945 16,10-3-296-16</inkml:trace>
  <inkml:trace contextRef="#ctx0" brushRef="#br0" timeOffset="-142411.08">20961 698 6489 0,'0'0'2856'16,"0"0"-743"-16,0 0-769 16,-87-38-264-16,38 38 65 15,-7 10-217-15,1 18-408 0,-8 29-328 16,3 26-96-16,12 31-96 15,23 7-48-15,25-4-48 0,25-9-40 32,27-16 8-17,4-15-8-15,23-14-304 16,5-19-344-16,-5-24 152 0,-7-11-953 16,-32-9-4080-16</inkml:trace>
  <inkml:trace contextRef="#ctx0" brushRef="#br0" timeOffset="-141856.37">21319 819 80 0,'0'0'11274'0,"0"0"-7145"16,0 0-2793-16,0 0-720 0,0 0-368 15,0 0-248-15,0 0-168 16,0 0-144-16,-51 121 264 0,19-26 48 31,-1 7 8-31,14-17-8 16,7-22-8 0,4-28-64-16,4-3-184 15,-4-3-432-15,5-4 120 0,-1-3-120 16,4-12-40-16,-5-10 656 15,5-3 72-15,-4-29 1008 16,4-25-1008-16,0-32-24 16,4-25-24-16,20-10-104 15,4 13 128-15,-4 28 24 0,-9 32 0 16,2 17 400-16,-6 11 208 16,-2 4 88-16,3 4-136 0,-8 5-264 31,3 10-296-31,2 0-440 15,3 12-144-15,4 17 520 0,7 6 64 16,1 10 48 0,0 5-40-16,1 4-8 0,-2 3 72 15,1 4-24-15,-4 2-48 16,-1-2 0 0,-2-1-384-16,-2-6-776 15,-6 9-625-15,-9-18-1215 16,0-13-2514-16</inkml:trace>
  <inkml:trace contextRef="#ctx0" brushRef="#br0" timeOffset="-141693.6">21132 1152 9842 0,'0'0'3136'0,"0"0"-2328"31,88-38-471-31,-32 19-17 0,8 0-56 31,7 3 16-31,24 0-280 16,-14 7-432-16,-18 2-4137 0</inkml:trace>
  <inkml:trace contextRef="#ctx0" brushRef="#br0" timeOffset="-141240.02">21774 1378 10130 0,'0'0'2312'0,"0"0"-800"15,0 0-727-15,0 0-201 0,0 0-32 16,-24-76-256-16,16 44-296 15,0-10-8 17,4-5-168-32,4-4 0 15,0-6-88-15,16 0 128 16,4 3 112-16,8 0 24 0,-5 9 152 16,5 7-104-16,-4 7 176 0,0 8 32 15,1 7-120-15,-6 3 40 16,5 7-56-1,-4 6-120-15,3 0-128 0,1 0-104 16,-3 16 112-16,3 6-8 0,-9 13-8 16,2 7 72-16,-10 15 56 15,-7 22 8-15,0 17 48 0,-7 5-40 32,-14-2 64-32,6-23-72 15,2-26-376 1,-2 4-984-16,2-19-1553 15,10-9-1760-15</inkml:trace>
  <inkml:trace contextRef="#ctx0" brushRef="#br0" timeOffset="-141004.72">22367 863 6305 0,'0'0'7225'15,"0"0"-5128"-15,0 0-1081 16,0 0-784-16,0 0-232 15,0 0-336-15,0 0-64 16,0 86 336-16,0-10 64 16,0 23 0-16,0 3 8 15,0-17 0 1,4-22 0-16,-4-21-8 16,5-7-208-16,-5 9-1400 0,0-6-865 31,0-9-2600-31</inkml:trace>
  <inkml:trace contextRef="#ctx0" brushRef="#br0" timeOffset="-140588.16">22359 952 11322 0,'0'0'1744'0,"0"0"-1088"15,17-76-416-15,6 44 337 0,5 4 111 16,13 2-608-16,6 10-80 15,5 4-152-15,-5 5-312 0,-6 7-88 16,-18 0-241 0,-11 7-735-16,-12 8 368 15,0 8 712-15,-24 2 448 0,-8 4 88 16,1 0 168-16,-5-4 216 0,0 0 72 16,12-3-216-16,4-3-328 46,12 1-72-46,8 2-368 0,4 3 160 16,24 4 280-16,4-1-184 16,7 4-224-16,2-7-176 0,-9 4 208 15,-4-4 280-15,-9-3 40 0,-11 4-49 16,-8 0 57 0,0 2 48-16,-16 4 177 0,-8-1 471 15,-4 4 32-15,-8 0-168 16,1-3-8-16,3-6-264 0,0-8-240 15,4-14-568-15,12-4-1080 16,4-10-1489-16</inkml:trace>
  <inkml:trace contextRef="#ctx0" brushRef="#br0" timeOffset="-140334.33">22794 520 9762 0,'0'0'2568'16,"0"0"-2568"-16,0 0-16 0,87 45 16 15,-34-14 64-15,2 14 240 0,4 6 8 16,-10 6-56-16,-10 7-192 0,-11 8-64 16,-28 24 16-1,-28 15-8 1,-32 6 40-16,-7-24-48 0,7-24 0 15,4-14-1080 1,20-18-960-16,8-8-1913 0</inkml:trace>
  <inkml:trace contextRef="#ctx0" brushRef="#br0" timeOffset="-140102.6">23467 1063 11930 0,'0'0'2441'32,"0"0"-1833"-32,0 0-304 15,0 0-136-15,103-32 120 0,-39 17 8 16,-4 5-168-16,4 0-16 16,-1 1-112-16,-15 6-720 0,-16 3-1337 15,-11 0-2328-15,-21 0-3000 0</inkml:trace>
  <inkml:trace contextRef="#ctx0" brushRef="#br0" timeOffset="-139933.22">23379 1279 3488 0,'0'0'1209'31,"0"0"-409"-31,0 0 480 0,0 0 920 16,0 0 817-16,88 48-536 15,-36-45-793-15,12-3-728 0,7 0-560 16,6-10-336-16,9-21-64 16,-17 2-2136-16,-18 0-6714 0</inkml:trace>
  <inkml:trace contextRef="#ctx0" brushRef="#br0" timeOffset="-139084.18">24451 901 10386 0,'0'0'2696'0,"0"0"-799"0,0 0-793 16,0 0 0-16,0 0-160 16,0 0-392-16,0-16-503 0,0 16-49 0,0 20-345 15,0 21 73-15,0 35 160 16,0 32 112 0,0 10 48-16,8-4-48 15,0-25-72-15,0-32 64 31,0-16-72-31,-4-9-392 0,4 3-536 16,0 0-720-16,0-7-1249 16,-4-15-1856-16</inkml:trace>
  <inkml:trace contextRef="#ctx0" brushRef="#br0" timeOffset="-138830.16">24582 717 3992 0,'0'0'6650'0,"0"0"-4930"16,0 0-1216-16,0 0-320 16,120-34-32-16,-72 34-152 0,4 22-120 15,-8 9 64 1,-12 10-56-16,-21 13 104 0,-11 4 8 16,-19 5 120-16,-41 10-8 15,-28 4 56-15,4-11-128 0,4-12-40 47,17-16-576-47,23-9-904 0,8-4-953 16,8-6-1896-16</inkml:trace>
  <inkml:trace contextRef="#ctx0" brushRef="#br0" timeOffset="-138582.84">25400 765 4945 0,'0'0'8825'16,"0"0"-7408"-16,0 0-433 0,0 0 104 16,0 0-320-16,0 0-504 31,-92-3-264-31,44 35-120 0,-3 25 72 16,-1 22-48-1,12 22-32-15,27 11-24 16,13-11-104-16,25-18-160 0,6-26-104 15,1-15-424-15,4-11-360 0,28-5-1177 16,-12-11-224-16,0-11-4056 16</inkml:trace>
  <inkml:trace contextRef="#ctx0" brushRef="#br0" timeOffset="-138166.65">25662 759 10418 0,'0'0'2928'0,"0"0"-1247"16,0 0-1209-16,0 0-472 16,0 0-584-16,0 0 136 0,-4 95 392 0,-11-12 56 15,2-4 56-15,2-3-40 32,-2-9 40-32,2-20-56 0,3 1-248 15,-5-7-273-15,10-16-383 16,-1-12-88-16,4-13 992 31,0-22 784-31,0-32-784 0,0-35-64 0,20-28-40 0,-1-10 104 16,5 19 224-16,0 32 208 15,-12 34 424 1,-3 10 57-16,-2 7 591 16,1 6-360-16,-4 3-352 15,-4 16-648-15,4 0-144 16,5 22-600-16,2 33 264 0,6 21 248 15,2 25 88-15,9 7 0 0,-4-19 0 16,-4-22-312 0,-4-23-112-16,0-9-208 15,7 13-1008-15,-3-4-1457 16,-8-15-2928-16</inkml:trace>
  <inkml:trace contextRef="#ctx0" brushRef="#br0" timeOffset="-137993.8">25527 1076 7665 0,'0'0'1392'15,"0"0"-1392"-15,0 0 152 16,0 0-40-16,155 41 1129 16,-39-25-401-16,8-6-840 0,-13-10-536 15,-35 0-1089-15,-33-16-1103 0</inkml:trace>
  <inkml:trace contextRef="#ctx0" brushRef="#br0" timeOffset="-137762.03">26096 473 8545 0,'0'0'2049'0,"0"0"-1249"15,0 0-368-15,0 0-432 0,0 0-160 31,0 0 160-31,64 89 520 16,-27-35 80-16,6 15-264 0,5 23-24 16,-12 16-112-16,-8 3-72 15,-28-5-80-15,-12-12 0 0,-24-27-48 0,-4-13-176 16,-20-3-848 0,16-16-1088-1,4-7-4306-15</inkml:trace>
  <inkml:trace contextRef="#ctx0" brushRef="#br0" timeOffset="-137539.42">26790 1171 13202 0,'0'0'3921'32,"0"0"-3737"-32,0 0-184 15,0 0-208-15,0 0-920 0,0 0-5546 16</inkml:trace>
  <inkml:trace contextRef="#ctx0" brushRef="#br0" timeOffset="-137207.35">27181 755 11266 0,'0'0'4457'0,"0"0"-4281"15,0 0-176-15,0 0-488 16,0 0 488-16,4 137 8 0,-4-39 360 16,4 14-168-16,-1-1-144 15,1-7-56-15,4-18-168 0,-8-13-1376 31,0-16-785-15,0-22-1944-16,0-19-1272 16</inkml:trace>
  <inkml:trace contextRef="#ctx0" brushRef="#br0" timeOffset="-136960.02">27189 679 10162 0,'0'0'2728'0,"0"0"-1287"16,0 0-1049-16,91-54-72 0,-43 51-8 16,4 3-264-16,4 16-48 31,-4 12-272-31,-17 11-88 0,-23 11 32 0,-16 8-105 16,-56 8 201-16,-35 7 48 0,-5-9 32 15,5-17-216-15,19-12-736 16,28-9-936-16,8-4-1129 0,12-6-2296 0</inkml:trace>
  <inkml:trace contextRef="#ctx0" brushRef="#br0" timeOffset="-136721.78">27866 638 12098 0,'0'0'3865'0,"0"0"-3105"16,0 0-728-16,0 0-32 0,0 0-272 16,0 0 272-16,-99 98 88 0,62-34-32 15,14 21-56-15,19 17-8 32,8 6 0-32,24-19-8 15,11-19 16-15,-3-29-352 0,4-6-984 16,27 0-553-1,-2-6-655-15,-5-14-2777 0</inkml:trace>
  <inkml:trace contextRef="#ctx0" brushRef="#br0" timeOffset="-136505.58">28184 755 3624 0,'0'0'8970'16,"0"0"-6825"-16,0 0-1097 15,0 0-488 1,0 0-560-16,0 0-160 16,0 0-56-16,13 96 216 0,-5-20 96 0,-5 22-40 15,5 10 48-15,-4-19-104 32,0-26-96-32,-4-2-1272 0,0-23-2497 31,-8-6-1744-31</inkml:trace>
  <inkml:trace contextRef="#ctx0" brushRef="#br0" timeOffset="-136054.37">28257 813 8281 0,'0'0'2113'0,"0"0"-377"15,0-96-560-15,0 64-127 16,4 10-17-16,3 7-304 15,9 5-728-15,4 10-368 0,12 0-968 16,4 3 487 0,-1 10 193-16,-7 3-160 15,-8 3 96-15,-12 0-288 0,-8 3 312 0,-8 0 408 16,-19 3 288-16,-5-2 496 16,-8-4 432-16,4-3 40 15,5-3-184 16,6-1-400-31,13 1-384 0,4-1-256 16,8 4-64-16,13 7-64 0,19-1 48 16,3 0 184-16,13 4-96 15,0-1-112-15,-9 0-56 16,-3-3 256-16,-8 4-40 16,-4-4-16-16,-12 4 144 15,-4-4 72-15,-8 3 0 0,0 4 176 16,-16-1 112-16,-8 1 80 15,-4-4-8-15,-4-6-136 16,-11-3-224-16,11-6-944 0,4-10-1657 0</inkml:trace>
  <inkml:trace contextRef="#ctx0" brushRef="#br0" timeOffset="-135828.92">28702 536 11282 0,'0'0'2272'15,"0"0"-1960"-15,0 0-312 0,124 60-72 16,-64-2-120-16,0 24-8 16,-1 23 128-16,-23 13 56 15,-28-4-88 1,-24-6 96-16,-43-4-120 0,-37-2 8 15,-24 6-520-15,-23-12-1224 0,23-27-825 32,21-21-3032-32</inkml:trace>
  <inkml:trace contextRef="#ctx0" brushRef="#br0" timeOffset="-134826.92">23228 2317 11106 0,'0'0'4001'0,"0"0"-3329"16,0 0-560-16,0 0 0 16,0 0 104-16,0 0-216 0,0 0-128 15,0 45 128 1,4 3 48-16,4 24 336 16,0 24-64-16,0 2-112 15,0-12-96 1,-4-26-40-16,0-22 8 0,4-6-80 15,-4 0-176-15,3-4-640 16,6-2-1360-16,-5-7-1793 0,-4-16-1160 16</inkml:trace>
  <inkml:trace contextRef="#ctx0" brushRef="#br0" timeOffset="-134563.9">23288 2105 9706 0,'0'0'1920'16,"0"0"-352"-16,0 0-952 16,0 0-311-16,99-67-185 15,-51 67-120-15,8 3-80 0,0 16-8 16,-5 13-1-16,-6 6 17 16,-22 3-80-16,-14 1-248 0,-9 5 152 31,-32 1 248-16,-28 9 400-15,-8-9-8 16,-8-1-87-16,5-2-281 0,15-11-24 16,0 11-1209-16,24-13-1871 0,17-10-5546 15</inkml:trace>
  <inkml:trace contextRef="#ctx0" brushRef="#br0" timeOffset="-134078.03">24283 2133 9097 0,'0'0'4017'0,"0"0"-3016"16,0 0-353-16,-90-12 8 15,49 21 72-15,-2 23-192 0,-6 9-208 16,-2 26-48 0,3 19-88-16,16 25-40 15,16 6-136-15,16 1-8 16,28-26 56-16,12-29-64 0,24-6-264 0,11-19-352 15,13-6-552-15,-13-10-977 0,-23-15-4232 16</inkml:trace>
  <inkml:trace contextRef="#ctx0" brushRef="#br0" timeOffset="-133592.25">24730 2362 9153 0,'0'0'3281'16,"0"0"-1520"-1,0 0-537-15,0 0-488 0,0 0-656 16,0 0-80-16,0 0-256 15,-32 108 256-15,12-48 64 0,1 4-56 16,6-10 0-16,-6 3 64 16,6-6-72-1,9-13-64-15,-3-16-312 0,3-10-88 16,4-12 464-16,0-9 128 16,0-39 176-16,24-31-304 0,3-32-272 15,10-16 144-15,-2 6 0 16,-3 14-16-16,-8 33 144 31,-12 24 256-31,0 21 168 16,-9 13 216-16,2 7-24 0,-1 5-160 15,0 4-456-15,0 7-248 16,11 22-112-16,2 12 264 0,7 16 96 16,4 6 8-16,4 4 8 31,-1-4 64-31,-3 1-80 0,0-7-296 0,-8 7-904 15,-4-14-1017-15,-12-11-2568 16</inkml:trace>
  <inkml:trace contextRef="#ctx0" brushRef="#br0" timeOffset="-133422.95">24575 2600 1432 0,'0'0'11298'16,"0"0"-8809"-16,107-31-2057 15,-7 18-152-15,7-4-160 32,-15 8-72-32,-8 6-48 0,-32 0-304 15,-16 0-3769-15</inkml:trace>
  <inkml:trace contextRef="#ctx0" brushRef="#br0" timeOffset="-133059.65">25276 2569 7465 0,'0'0'2169'0,"0"0"-569"0,0 0 16 15,0 0 289-15,0 0-737 16,0 0-856 0,0 0-192-1,4-106-120-15,-4 62-152 0,4-10-88 0,4-6-200 16,8-7 32-16,12 0-48 15,4 1 24 1,11 9 79-16,-3 12 353 16,0 13 56-16,0 17 201 31,-4 8-257-31,-1 7-96 0,1 10 96 16,-3 15-48-16,-1 7 31 15,-9 9 17-15,-3 4 0 0,-8 9 57 16,-4 6 127-16,-8 0-32 0,0 10 0 0,-12-3-24 31,-4 0-128-31,0-8-456 0,8-4-1425 16,4-21-2016-16,4-14-1440 0</inkml:trace>
  <inkml:trace contextRef="#ctx0" brushRef="#br0" timeOffset="-132642.71">26360 2133 10626 0,'0'0'2312'15,"0"0"-1256"-15,0 0 217 0,0 0 359 16,-32-76-192-16,12 76-671 0,-12 0-593 16,-4 13-176-16,-7 15 0 15,-2 17 176-15,-7 18-128 31,13 17-48-15,15-1 16-16,8-9-16 0,16-13-168 16,16-12-152-16,15-1-49 0,14-6 17 15,15-12-496-15,7-23-368 16,21-25-632-16,-17-13-2753 16,-11-17-4305-16</inkml:trace>
  <inkml:trace contextRef="#ctx0" brushRef="#br0" timeOffset="-132404.39">26627 1914 11946 0,'0'0'3105'16,"0"0"-2033"-1,0 0-1040-15,0 0-32 16,0 0-104-16,0 0 104 0,87 112 384 15,-39-56-136-15,4 8-48 32,-8-1-120-32,-13 4-72 0,-6 9 72 15,-25 23-80-15,-32 21-496 16,-36 4-1024-16,0-28-1433 0,0-30-8233 0</inkml:trace>
  <inkml:trace contextRef="#ctx0" brushRef="#br0" timeOffset="-131987.31">27252 2374 10202 0,'0'0'5865'0,"0"0"-4961"16,0 0-672-16,0 0-32 15,0 0 464-15,0 0-48 0,0 0-359 16,128-12-217-16,-65 9-40 31,1 0-857-15,-8 3-839-16,-13 0-2625 0,-18 0-1744 15</inkml:trace>
  <inkml:trace contextRef="#ctx0" brushRef="#br0" timeOffset="-131824.47">27196 2616 5369 0,'0'0'1672'0,"0"0"-160"16,128 16-327-16,-65-13-153 15,38-3-304-15,-18-3-728 0,-11-7-1904 0</inkml:trace>
  <inkml:trace contextRef="#ctx0" brushRef="#br0" timeOffset="-131416.68">28360 2095 13034 0,'0'0'2849'0,"0"0"-2025"0,0 0-824 16,0 0-216-1,0 0-120-15,0 89 336 16,8-10 208-16,16 29 24 0,4 7-88 31,4-10-64-31,-4-10-80 0,-9-32-472 16,-7-9-232-16,-4-19-1033 15,-8-6-959-15,0-10-1889 16,0-10-1704-16</inkml:trace>
  <inkml:trace contextRef="#ctx0" brushRef="#br0" timeOffset="-131184.85">28375 2146 8193 0,'0'0'1937'0,"0"0"-753"16,101-89-80-1,-62 67 0-15,-3 15-263 32,4 7-193-32,0 7-648 15,0 15-240-15,-12 10 40 0,-13 9 144 16,-15 3-216-16,-28 4-545 0,-43 6 169 15,-8-6 240-15,-5-13-248 0,16-10 16 16,12-3-432 0,12 0-353-16,12-9-1655 0</inkml:trace>
  <inkml:trace contextRef="#ctx0" brushRef="#br0" timeOffset="-130953.05">29101 2174 6209 0,'0'0'9578'0,"0"0"-8186"0,0 0-1000 15,0 0-120-15,0 0 224 16,-36 0-400-16,4 23-48 0,-12 6-48 31,5 8 0-31,-1 11-8 16,16 3-48-16,7 6-144 0,17 0-88 15,13 1-112-15,34 5-328 16,13-15-168-16,32-11-816 0,-8-14-2161 0,-21-23-2697 16</inkml:trace>
  <inkml:trace contextRef="#ctx0" brushRef="#br0" timeOffset="-130550.66">29492 2191 11666 0,'0'0'4017'0,"0"0"-3441"31,0 0-576-31,0 0-128 31,0 0-304-31,-9 79 312 0,-3-10 120 0,-4 24 40 0,5-8-32 16,-5-18-8-16,11-19 0 16,-2-20-408-16,-1-2-704 0,0-4-457 31,-1-9 25-31,2-13 448 15,3-10 1048-15,-4-38-416 16,8-28-385-16,0-29 849 0,19-12 360 16,9 0-56-16,4 15-192 0,-4 29 265 15,-4 22 903-15,-7 20 632 16,-10 11-327 0,1 8 103-16,0 2-208 15,-4 10-1240-15,4 3-240 0,4 39-488 16,8 24 392-1,8 30 96-15,4 11 8 0,4-5 56 16,-4-13-64-16,-8-22-536 31,-9-7-704-31,-7-25-1649 16,-8-16-3552-16</inkml:trace>
  <inkml:trace contextRef="#ctx0" brushRef="#br0" timeOffset="-130383.4">29395 2445 9514 0,'0'0'2656'0,"0"0"-1992"15,129 12-144-15,-34 1-520 16,20-3-136-16,-19-4-1576 0,-20-6-1553 0</inkml:trace>
  <inkml:trace contextRef="#ctx0" brushRef="#br0" timeOffset="-130167.27">30037 1838 9522 0,'0'0'4376'0,"0"0"-4376"0,0 0-40 15,0 0-368-15,0 0 408 16,40 73 689-16,-12-13-169 0,8 23-200 15,-8 22-144-15,-12 6-128 16,-16-7-40-16,-28-8-8 16,-20-20-704-16,4-19-1721 15,8-22-2576-15</inkml:trace>
  <inkml:trace contextRef="#ctx0" brushRef="#br0" timeOffset="-130051.41">30563 2356 9994 0,'0'0'3144'0,"0"0"-3144"15,0 0-432-15,0 0-3521 0,0 0-2200 16</inkml:trace>
  <inkml:trace contextRef="#ctx0" brushRef="#br0" timeOffset="-129809.52">30898 1994 10402 0,'0'0'4729'0,"0"0"-4473"0,0 0-256 0,0 0-528 16,0 0 440-16,0 114 88 15,0-41 208-15,0 22-88 16,0 3-40-1,3-2 56-15,6-20 0 16,-5-19-136-16,-4-15-528 0,0-7-1273 31,0-7-2808-31,-8-9-1992 0</inkml:trace>
  <inkml:trace contextRef="#ctx0" brushRef="#br0" timeOffset="-129577.68">30938 1946 9402 0,'0'0'2824'0,"0"0"-1568"0,0 0-824 16,0 0 57 0,83-13-9-16,-59 36-480 15,0 2-128-15,-8 16-48 0,-8 7 72 16,-12 3-505-16,-40 6-295 15,-12-13-328-15,-35 7-376 0,11-16-561 0,21-16-2016 16</inkml:trace>
  <inkml:trace contextRef="#ctx0" brushRef="#br0" timeOffset="-129307.08">31408 1924 10762 0,'0'0'3224'0,"0"0"-2127"16,0 0-969-16,0 0-128 15,0 0 0-15,0 0 168 0,-76 114 512 32,40-60-176-17,8 3-248-15,5 3-200 16,10 4-56-16,13 0 0 0,4-1 0 15,28-3 8-15,16-3-16 16,4-12-144-16,7-13-632 0,25-23-672 16,-16-9-1633-1,-20-9-6745-15</inkml:trace>
  <inkml:trace contextRef="#ctx0" brushRef="#br0" timeOffset="-128843.42">31862 2022 7297 0,'0'0'4217'0,"0"0"-3489"16,0 0-328-16,-87-13 712 0,35 20 249 31,-1 12-489-31,2 13-600 0,7 9-264 16,12 3 40-16,8 7-48 0,16 3 0 16,8 0-16-16,17-3-56 0,18-7-496 15,13-5-768-15,36-14-753 0,-13-9-311 31,-6-13-2137-31</inkml:trace>
  <inkml:trace contextRef="#ctx0" brushRef="#br0" timeOffset="-128605.1">32205 1857 7697 0,'0'0'4041'0,"0"0"-2569"15,0 0-952-15,0 0-288 32,0 0-224-32,0 0 305 0,43 80 663 31,-11-30-336-31,0 11-376 16,-4 5-120-16,-8 1-96 0,-4 3 24 15,-16-4-72-15,-12 1-328 0,-40 0-384 16,-59 9-769-16,7-19-2551 15,-3-9-2866-15</inkml:trace>
  <inkml:trace contextRef="#ctx0" brushRef="#br0" timeOffset="-127271.89">24391 3327 7881 0,'0'0'6322'15,"0"0"-4850"-15,0 0-1232 0,0 0-232 16,0 0-16-16,0 16 0 15,4 10-224-15,-4 11 232 0,4 11 80 32,-4 6 24-32,0 3-96 15,4-3 8-15,-4-6-16 16,0-3-776-16,0-14-761 16,0-12-1079-16,0-6-1337 0,-4-13-1456 15</inkml:trace>
  <inkml:trace contextRef="#ctx0" brushRef="#br0" timeOffset="-127008.92">24455 3178 7889 0,'0'0'2377'16,"0"0"-833"0,0 0-744-1,0 0-400-15,88-57-168 0,-49 57-184 16,6 9-40-16,2 17 0 0,-2 9-8 15,-10 6 0-15,-19 3-584 0,-16 1 208 16,-16 3 96-16,-40 2 168 31,-32 1 112-31,-3-9-8 0,12-8-64 16,19-12 64-16,23-12-8 16,22 0-736-16,3-1-1657 0,12-9-3848 0</inkml:trace>
  <inkml:trace contextRef="#ctx0" brushRef="#br0" timeOffset="-126770.61">25260 3184 9434 0,'0'0'3064'0,"0"0"-1447"15,0 0-401 1,0 0-424-16,-88 4-296 0,48 18-32 15,-7 9-120-15,7 10-144 16,8 7-152-16,16 6-48 0,8 7 32 0,13 2-32 16,26-3-144-16,20-3 8 47,41-2-728-47,-12-17-1064 0,-8-16-2913 0</inkml:trace>
  <inkml:trace contextRef="#ctx0" brushRef="#br0" timeOffset="-126554.42">25547 3232 11498 0,'0'0'2769'16,"0"0"-1745"-16,0 0-688 15,0 0-336-15,0 0 0 31,0 0 0-31,4 89 24 0,0-35 80 0,-4 9-8 16,4 4-96-16,-4-1-176 16,0 14-1368-16,0-19-2393 0,-12-20-1849 0</inkml:trace>
  <inkml:trace contextRef="#ctx0" brushRef="#br0" timeOffset="-126138.14">25535 3197 4032 0,'0'0'6754'0,"0"0"-5194"15,8-80-656 1,0 58-47-16,4 7 7 0,4 5-416 16,7 7-448-16,13 3-224 0,1 0-168 0,2 6-192 15,-7 10-161-15,-12 0-303 16,-8 3-536-16,-12-3 752 31,-4 3 832-31,-20-3 440 0,0 0 824 16,-4-4-120-16,5-2-400 15,6-4-279 1,10 0-465-16,7 1-41 0,0 6-871 16,15 2 352-16,13 11 256 0,8-1-192 31,4 7-432-31,-8-4 40 15,-8 1 215-15,-8-4 41 0,-16 1 88 16,0-4 448-16,-21 4 96 16,-10-4 464-16,-9 3 489 0,-3-6 215 15,-2 0-120-15,2 0-352 32,11-3-456-32,12 0-240 0,8-3-1680 0,12-10-3153 15</inkml:trace>
  <inkml:trace contextRef="#ctx0" brushRef="#br0" timeOffset="-125784.06">26010 3591 9329 0,'0'0'5410'0,"0"0"-4354"16,0 0 24-16,0 0-408 15,-28-74-152-15,19 46-248 16,9-7-160-16,0-6-112 0,12-3-104 16,13-8-192-16,2 2-32 15,1 6 144 1,3-1 128-16,-3 16 8 0,-4 7-24 0,1 9 16 31,-1 13-192-31,-1 0 96 0,5 10 0 0,4 12 32 16,0 10 112-16,-12 9-40 15,-4 7 48-15,-8 6 80 16,-8 3-24-16,-4-3 88 0,-16 0-144 16,0-10-40 15,0-3-376-31,12-2-1008 0,0-14-1393 16,8-9-2120-16</inkml:trace>
  <inkml:trace contextRef="#ctx0" brushRef="#br0" timeOffset="-125498.97">26921 3162 7601 0,'0'0'3305'0,"0"0"-1481"16,0 0-71-16,0 0-241 0,0 0-328 31,0 0-464-31,0 0-488 0,-123-22-32 31,71 44 48-31,1 10-15 0,2 6-9 16,10 3-120-16,15 3-40 15,12 1-64-15,12 3-72 0,32-7 0 16,28 0-176 0,7-12-553-1,33-13-1031-15,-16-7-2969 0,-25-9-4513 16</inkml:trace>
  <inkml:trace contextRef="#ctx0" brushRef="#br0" timeOffset="-125251.58">27073 3032 11106 0,'0'0'3209'15,"0"0"-1745"-15,0 0-800 0,0 0-536 31,108 16-120-31,-53 9 72 16,9 13-72-16,-5 7 0 0,-10 9 0 16,-14 3-8-16,-18 0 0 15,-17 0 0 1,-9-3 0-16,-23 0-56 0,-11-6-248 16,-25 3-832-1,8-14-1489 1,12-8-3592-16</inkml:trace>
  <inkml:trace contextRef="#ctx0" brushRef="#br0" timeOffset="-125050.88">27730 3441 10762 0,'0'0'2920'0,"0"0"-2127"0,0 0-521 15,112-22-208-15,-64 22 32 32,7 0 56-32,9 0-152 15,-8 10-1233-15,-21-4-3768 0</inkml:trace>
  <inkml:trace contextRef="#ctx0" brushRef="#br0" timeOffset="-124865.89">27707 3623 4216 0,'0'0'1849'0,"0"0"151"15,0 0 697-15,0 0-161 0,135 41-583 0,-71-35-641 47,3-6-608-47,5 0-704 0,15-16-48 16,-11-6-2696-16,-12-10-8571 0</inkml:trace>
  <inkml:trace contextRef="#ctx0" brushRef="#br0" timeOffset="-123662.39">28695 3371 11330 0,'0'0'3217'0,"0"0"-1401"0,0 0-800 0,0 0-224 16,0 0-151-16,0 0-337 15,-4 10-304-15,4 28-280 0,0 29 280 31,8 31 24-31,3 13 152 16,6 0-104-16,-6-25-72 0,-7-25-88 16,5-20-553-1,-5-10-607-15,-4 4-1192 16,0-6-2041-16,0-6-1681 0</inkml:trace>
  <inkml:trace contextRef="#ctx0" brushRef="#br0" timeOffset="-123415.02">28738 3365 5721 0,'0'0'1352'0,"64"-73"-272"31,-32 38 425-31,3 7 71 16,-10 5-240-16,-9 17-208 0,-4 6-159 15,-1 0-969-15,-2 23-408 16,-1 14 408-16,-8 14 0 0,-8 7 200 0,-24 8-48 0,-16-2-64 31,-16-7-88-31,-4-7-96 16,5-8-72-16,-1-13-625 0,28-11-847 15,12-11-1345-15,24-7-6031 0</inkml:trace>
  <inkml:trace contextRef="#ctx0" brushRef="#br0" timeOffset="-123161.09">29455 3241 11618 0,'0'0'2176'0,"0"0"-1455"16,0 0-321-16,-92-3 432 15,53 16 32-15,-1 9-472 0,1 10-272 16,7 6-40-16,4 7-72 15,12 8 72-15,8 5-32 16,8 2-48-16,20 4-176 0,16-1-320 31,35 10-584-31,-7-19-1233 16,-4-19-3072-16</inkml:trace>
  <inkml:trace contextRef="#ctx0" brushRef="#br0" timeOffset="-122913.54">29643 3295 5369 0,'0'0'7329'16,"0"0"-5216"-16,0 0-1081 0,0 0-688 16,0 0-344-1,0 0 88-15,0 0-88 16,0 102 232-16,8-48-32 0,-4 12-72 15,0 1-56-15,3 0-72 16,2-4-56-16,-1-2-1248 16,-8-11-1137-16,0-11-2088 0,0-17-3976 0</inkml:trace>
  <inkml:trace contextRef="#ctx0" brushRef="#br0" timeOffset="-122527.81">29694 3267 9482 0,'0'0'2704'15,"0"0"-767"-15,0 0-697 0,0 0-304 16,0 0 32-16,0 0-552 0,77-67-416 16,-46 67-320-16,5 16-352 15,0 3-40-15,-8 3-24 16,-13 1-176-16,-15-1-841 15,0-3 1041-15,-27 0 712 16,-9-3 104-16,0-1 448 0,0-5 216 31,8 3-176-31,13-7-343 16,6 4-249-16,9 3-225 0,0 9-127 16,20 3 352-1,12 7-152-15,8 6 152 16,-5 0-584-16,2 3-296 0,-9 0 248 15,-12-2 128-15,-16 2 176 16,0-3 200-16,-12 3 128 0,-16-6 0 0,-8 0 64 31,-4-6 184-31,-4-7 64 16,0-3-24-16,1-10-288 0,7-9-280 16,8 0-2361-16</inkml:trace>
  <inkml:trace contextRef="#ctx0" brushRef="#br0" timeOffset="-122242.55">30113 3206 4977 0,'0'0'8321'15,"0"0"-6944"-15,0 0-1369 0,0 0 40 0,0 0-32 16,0 0 312-16,88 86 0 16,-52-32-72-16,-1 10-184 15,-7 12 0-15,-12-6-72 16,-16-1 8-16,0 1-16 16,-23-16-384-16,-37 22-640 0,4-18-1433 15,8-14-2688-15</inkml:trace>
  <inkml:trace contextRef="#ctx0" brushRef="#br0" timeOffset="-122010.71">30770 3721 11122 0,'0'0'5753'16,"0"0"-4481"-16,0 0-383 15,0 0 191-15,0 0 8 16,0 0-648-16,0 0-440 16,0 0-1576-1,0 0-2577-15</inkml:trace>
  <inkml:trace contextRef="#ctx0" brushRef="#br0" timeOffset="-121656.27">31093 3324 8705 0,'0'0'4777'0,"0"0"-4401"0,0 0-376 15,0 0 0-15,0 0 225 16,-63 111 159-1,46-64-8-15,10 5-144 16,3 5-64-16,4 3-64 16,0-3-32-16,4-3-72 0,3-3-48 0,10-13-688 15,-10-3-1033-15,1-16-2240 0,-4-10-3648 16</inkml:trace>
  <inkml:trace contextRef="#ctx0" brushRef="#br0" timeOffset="-121424.47">31085 3238 8313 0,'0'0'2473'15,"0"0"-1137"-15,0 0-384 16,112-67-256-16,-77 65 281 0,1 2-441 16,5 12-536-16,-2 17-16 15,-7 6 8-15,-20 12-88 0,-12 1-968 31,-20 0 175-15,-24-4 273-16,-27-3 280 16,-1-9 32-16,-4-7-280 15,-8 1-400-15,24-14-513 0,17-2-1175 0</inkml:trace>
  <inkml:trace contextRef="#ctx0" brushRef="#br0" timeOffset="-121139.61">31719 3334 10522 0,'0'0'4025'16,"0"0"-3129"-16,0 0-560 15,0 0 64-15,0 0 112 0,0 0-296 16,0 0-120-16,-116 44 136 15,60-12-64-15,5 3-160 0,6 9 8 32,14 1-16-32,6 2 0 15,18 4-48-15,7-1-56 0,16-2-368 16,20-3-480-16,16-4-488 0,3-12-785 16,33-14-303-16,-16-8-401 0,-13-7-1776 15</inkml:trace>
  <inkml:trace contextRef="#ctx0" brushRef="#br0" timeOffset="-120892.08">32065 3400 8105 0,'0'0'2825'0,"0"0"-1409"0,0 0-552 15,0 0 1-15,0 0 199 16,-107 57-376-16,79-25-256 15,4 6-232-15,12 6-128 16,7 1 40-16,5 3-104 0,25-4-16 31,6-3 8-31,18-6-552 16,3-9-376-16,23-17-160 16,-7-5-865-16,-9-4-2240 0</inkml:trace>
  <inkml:trace contextRef="#ctx0" brushRef="#br0" timeOffset="-120653.8">32531 3282 6009 0,'0'0'3024'32,"0"0"-615"-32,0 0-673 0,0 0-511 31,0 0-537-31,0 0-304 0,0 0-160 15,112 87-208-15,-80-37-16 16,-8 7 64-16,-9 4-64 0,-11-1-8 16,-4 3-88-16,-23-2-120 15,-29 6-32-15,-47 9-120 16,-53 3-569-16,16-19-623 16,9-15-3889-16</inkml:trace>
  <inkml:trace contextRef="#ctx0" brushRef="#br0" timeOffset="-117580.23">3135 2263 4560 0,'0'0'2137'16,"0"0"-1249"-16,0 0-536 0,0 0 64 15,0 0 296 1,0 0-39-16,0 0-185 16,0 0-200-16,0 0-192 0,0 0-48 15,0 0 0-15,0 0-48 32,0 0 0-32,0 0-8 0,0 0 8 15,0 0 48-15,0 0-32 31,0 0-8-31,0 0 0 0,0 0 0 16,0 0-8-16,0 0 0 16,0 0-8-16,4 0 8 0,16 0 0 15,4 0 0-15,7 0 128 0,10 0 0 0,10-6 56 32,5 0 24-32,8-4 0 0,3 4 0 15,2-3-136-15,-6 2 0 16,-7 1-64-16,-4 2 112 15,-8 1-16-15,-4 0-96 0,-5 3 0 16,5 0 112 0,0-3-40-1,8 0-72 1,4-3 64-16,4-1-16 0,-5-3-8 0,5 1 24 16,0 0-64-16,-4-1 144 15,-5 3-48-15,1 1-8 16,-12 3 8-16,0 0 8 0,-8 0 32 31,0 0 16-31,0-1-64 0,7 1 64 16,9 0-112-16,4-3 48 15,8-1-96-15,4 4 8 16,0-3-8-16,3 2 8 0,-3-1-8 0,-4 1 0 16,-1 4 8 15,-10-3-8-31,-10 3 0 15,-7 0 0-15,-4 0 8 0,-8 0-8 16,0 0 0-16,7-3 16 16,5 0-8-16,13-4 89 0,2 1-49 15,9-4-32-15,4 1 40 32,-1 0-8-32,-6 2-48 0,-6 1 72 15,-11 2 0-15,-8 1-8 0,-4 3-48 16,-4-3 56-16,4 3-64 0,0-3 88 15,12 0-40-15,8-3 88 0,16-1-88 32,7-3 64-32,5 4-16 15,3-3-96-15,-7 6 0 0,-8-1-8 16,-17 4 0-16,-15 0-8 16,-7 0-80-16,-13 0 80 0,-4 0-40 15,0 0-72-15,0 0-208 16,0 0-281-1,-4 10 89-15,0 2-216 16,4 1-1496-16,0-6-4018 16</inkml:trace>
  <inkml:trace contextRef="#ctx0" brushRef="#br0" timeOffset="-109323.77">8940 1880 2560 0,'0'0'4769'0,"0"0"-3769"0,0 0-664 15,0 0-160-15,0 0 377 0,0 0 39 16,0 0-104 0,0 0-232-16,0 0-200 0,0 0-56 15,0 0 0-15,0 0-104 32,0 0 104-32,0 0-72 15,0 0-16-15,0 0 32 0,4 0 48 16,8 0-8-16,8 0 16 15,13 0 0-15,10 0 168 0,17 0-24 0,15 0 40 16,17-10 0 0,-5 3-16-1,-10 1-56-15,-10 3 40 0,-11 3-72 16,-1-3 80-16,9 3-160 0,-4-3 0 16,0 3 0-16,-1 0 16 15,5 0 64 1,0 0-72-16,8 0 8 31,-8 0 96-31,3 0-112 16,1 0 0-16,-1-4 16 0,2 4-8 0,19-6 0 15,15 3 0-15,20-4 0 16,5 1 128-16,-20 3-136 0,-33 0 0 16,-23 3-72-1,-8 0 72-15,12 0-8 16,3 0 8-16,5 0 0 0,0 0 72 15,-8 0-72-15,4 0 0 16,-1 0 8-16,5 0 0 0,4-3 40 16,16-1-48-16,-9 4 8 15,1-3 96-15,3 0-104 16,-15 3 0-16,8 0 0 16,-4 0-8-16,-1 0 8 0,-7 0 0 15,4 0 0-15,-1 0 24 16,1 0-24-16,4-3-8 0,-5 3 8 47,6 0 8-47,-5 0-8 15,-5 0-8-15,-4 0 8 0,1 0 40 16,0 0-40-16,0 0 0 16,4 0-8-16,15 0 16 0,17 3-8 0,12 0 0 15,-4 0 8 1,-21 1 0-1,-19-4-8-15,-20 3-8 0,11-3 8 0,1 3 0 16,12 0 0-16,-4 1 0 16,0-2 0-16,-1-2 8 15,1 0-8-15,0 0 0 0,4 0 0 32,-1 0 48-32,1 0-40 15,0 0-8 1,-8 0 8-16,4-2 32 0,-13-2-40 0,5 1-8 15,-4 0-56-15,-4 3 64 16,4 0 0-16,-5-3 0 16,9-1 8-1,-4 1 32-15,0 0-40 16,3 0-8-16,1 0 8 16,0 0 0-16,-4-4 0 0,0 4-8 15,-9 0 8-15,1 3 32 16,-7-7-32-16,-1 4 8 0,-1 0 0 15,1 0 0 1,4-3 8-16,4 3-16 16,-9-1 0-16,1-2 32 0,-8 3-32 15,-3-1 0-15,-6 4 0 0,-7 0 8 16,0 0-8-16,-8 0 104 0,4 0 24 31,-4 0 184-31,8-2-232 16,4 2-32-16,0-4-40 0,0 4 0 15,-5 0 0-15,2-3-8 16,-9 3 0 0,4 0 40-16,-4 0-40 0,0 0 0 15,0 0 0 1,0 0 0-16,0 0-8 16,0 0-104-16,0 0-144 15,0 0 240-15,0 0-72 0,0 0-32 16,0 0-88-16,0 0-144 15,-4 0-432-15,-5 0-944 0,-10 0-3426 0</inkml:trace>
  <inkml:trace contextRef="#ctx0" brushRef="#br0" timeOffset="-107114.68">24910 1791 7865 0,'0'0'1376'0,"0"0"-967"15,0 0-273-15,0 0 128 16,0 0 656 0,0 0 56-16,-4-4-48 0,4 4-72 15,0 0-335-15,0 0-225 16,0 0-112-16,4 0-136 16,11 0 8-1,5-3-56-15,16 0-8 0,12 0 0 31,20-1 0-31,31 1 0 16,21 0 8-16,11 0 0 16,-4 0 64-16,-11-3-64 0,-16 2 0 15,0-2-16-15,-5-1 16 0,5-2-8 16,-1 6 8-16,-3-7 0 16,-1 7 32-16,-19-3-24 15,-12 3-8-15,-12-4 0 16,-4 1 8-16,11 3 40 0,5-7-48 15,8 4 0-15,-8-4 32 16,4 1-32-16,-5 3-8 0,1-4-8 16,0 7 16-1,-1-4 0-15,-3 1-8 16,0 0 8-16,0-1 96 0,-4 1-96 16,0-3 96-16,7 2-88 0,5-2 8 15,-1 2 40-15,5-2-56 16,0 6 0 15,0-4 96-31,-9 1-96 16,1-1 8-16,0 5-8 15,-8-5 8-15,0 1 56 0,-4-1-64 16,-5 4 8-16,5-3 136 16,-8 0-136-16,4 2 0 0,-5-2 40 15,-3-1 16 1,0 5 0-16,-8-5-16 0,4 4-40 15,-8-3 192-15,-4 2-144 0,-1 4-48 16,-3-3 0-16,-3 0 8 16,-6 3-8-16,-7 0 32 31,0 0-32-31,-4 0 80 0,0 0-88 16,0 0-16-1,0 0-88-15,0 0-720 16,0 0-1417-16,-4 6-2360 0,-7-2-1624 0</inkml:trace>
  <inkml:trace contextRef="#ctx0" brushRef="#br0" timeOffset="-105980.75">28762 2791 1696 0,'0'0'3225'15,"0"0"-17"-15,0 0-1815 16,0 0-777-16,0 0 240 16,0 0 424-16,0 0-200 0,0 0-496 15,0 0-103-15,0 0-361 16,4 0-120-16,8 0 0 0,0 0 64 15,12 0 168-15,8 0-32 47,16 0-200-47,8 3 104 0,7 3-56 0,9 7-24 16,0-1-24-16,11 1 8 16,17 3 0-16,-8-3-8 0,-9-4 0 0,-15 1 136 0,-8-10-88 15,16 3-32 1,23 0 120-1,17-3 8-15,-17 0 16 16,-19 0-112-16,-24-3-32 16,-16 0 136-16,7-1-144 0,1-2 224 15,16 3-32-15,-8-3 40 16,4-1-136-16,-1 1-104 31,5 3 0-31,-4 0 96 0,4 0-96 16,-5-1 0-16,1 4-16 0,-4 0 8 0,-1 0 0 15,-3 0 8-15,-3 0 0 0,2 0 48 16,1 0-48-16,4 0-8 31,4 0-40-31,-1 0 48 0,9 0 0 16,-8 0 0-16,-4 0-8 16,-5 0-8-1,-11 0 16-15,-4 0 16 0,-4-3 64 16,-4-3-24-16,-5-1-48 15,1 1-16 1,-3 0 16 0,3 3-8-16,-5-1 0 0,1 1-8 15,0 3 0-15,0 0-96 0,0 0 96 16,0 0-56-16,3 0-184 0,-2 3-32 16,-6 1-352-16,2 2-48 31,-6 0-489-31,2-6-1191 0,-9 0-3465 0</inkml:trace>
  <inkml:trace contextRef="#ctx0" brushRef="#br0" timeOffset="-104858.83">29125 4153 4352 0,'0'0'5218'16,"0"0"-4274"-16,0 0-944 0,0 0 0 15,0 0 280-15,0 0 672 32,0 0 48-32,0 0-384 0,0 3-304 15,0-3-184-15,8 0-120 16,7 3 144-16,18 0-7 15,22 3 215-15,33 4-8 16,28-4-144-16,7 7-120 0,-7-7-88 31,-13 1 24-31,-7-1 104 0,-1 1-128 16,6-7 0-16,-6 0 56 16,4 0-48-16,1 0 0 15,3 0 0-15,5 0 0 0,-1-4 48 0,-3-2-56 16,-4 3 0-1,-20 0 0 1,-20-1-72-16,-13 4 72 0,-4-3 80 16,10 3-24-16,3 0 168 15,11 0-72-15,-3 0-136 0,3 0 264 16,6 0-96 0,-6 0-144-16,1 0-40 31,-1 0 0-31,2 0 80 0,-9 7-80 15,-9-4-88-15,-3 0 88 16,-8 0 8-16,-1 0 0 16,-2 1 8-16,-5-4-8 0,-1 2 64 0,1 2-72 15,0-1 0 1,0-3 8-16,-4 3 0 0,0-3-8 16,-5 3-80-16,-3 1-440 15,-4-1-32-15,-8-3-400 16,-8 0-177-16,-16 0-1151 0,-8 0-2441 15</inkml:trace>
  <inkml:trace contextRef="#ctx0" brushRef="#br0" timeOffset="-94979.39">25722 11001 6545 0,'0'0'5969'16,"0"0"-3816"15,0 0-1025-31,0 0-440 15,0 0-16-15,0 0 336 0,0-29-47 16,0 29-241-16,0 0-304 16,0 0-200-16,0 0-40 0,4 0-80 15,-4 0-96-15,0 0 0 16,0 0-24-16,0 0-72 16,0 0-80-16,0 0-24 15,9 17-32-15,-2 5 24 0,5 16 208 16,8 9 32-16,4 11-24 15,-1 5-16-15,2-2-8 0,-1-4 16 32,-4-7 0-32,-1-5 0 15,1-4 0-15,-4-12 0 0,-4-10 8 0,-4-3-8 16,-4-10 0-16,0-3 0 16,5-3 80-16,-2-7 120 0,9-15 96 15,16-15-8 1,12-15-232-1,20-20 80 1,31-21-88-16,57-21-40 0,46-7-8 16,38 7 0-16,19 19-48 15,-12 28-48-15,-28 20-312 0,-56 15 232 16,-59 19 80-16,-48 7-16 31,-28 3 0-31,-17 0-368 16,-3 3-457-16,-4 0-647 0,-63 25-1449 0,-1-6 601 0,-8 3-4001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1:57:49.6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4418 8042 4729 0,'0'0'6913'0,"0"0"-4657"16,0 0-1079-16,0 0-337 0,0 0 432 47,0 0-80-47,0-10-383 0,0 10-385 15,0 0-256-15,0 0-160 16,0 0-8-16,-4 13-128 0,0 6-72 16,-4 16 200-16,4 26 48 0,-8 18 136 15,4 22-64 1,0 4 24 0,5-3-48-16,-1-13-48 0,4-17 48 0,-4-8-40 15,-1-19-8-15,1-1-40 16,0 7 56-16,-3 9-64 0,-1 4-224 15,-1-4-784-15,5-12 47 32,0-7-975-32,1-16-865 0,-1-12-2368 0</inkml:trace>
  <inkml:trace contextRef="#ctx0" brushRef="#br0" timeOffset="367.14">4299 8128 576 0,'0'0'5961'0,"0"0"-4249"16,47-92-79-1,-23 60-185-15,4 6-328 0,0 8-224 16,4 1-264-16,4 8-375 15,7 9-161-15,2 0-16 0,6 6-8 0,-3 14 120 16,0 11-104-16,-12 7-88 31,-13 4 0-31,-6 12 8 0,-14 3 8 16,-3 6 72-16,-20 7 136 16,-16-3 72-16,-23 2 216 15,-28 1 40-15,-25 0-232 16,13-12-96-16,18-21-120 0,34-15-104 31,27-15-432-31,12-7-712 16,3 0-1489-16,5-12-3272 0</inkml:trace>
  <inkml:trace contextRef="#ctx0" brushRef="#br0" timeOffset="667.55">5370 7918 9658 0,'0'0'2704'0,"0"0"-1512"0,0 0-503 15,0 0 207-15,-99 35 24 16,51 13-208-16,-4 25-112 15,-4 28-32-15,9 4-80 0,23-3-191 16,16-10-25-16,8-28-144 16,12-14 16-16,12-9-40 15,8-6-8-15,24 9-88 0,27 8-8 16,29-11-80-16,-2-19-536 16,-26-16-721-16,-28-9-3456 15</inkml:trace>
  <inkml:trace contextRef="#ctx0" brushRef="#br0" timeOffset="1273.02">5980 8074 9177 0,'0'0'4489'31,"0"0"-3040"-31,0 0-801 0,0 0-336 16,0 0-112-16,0 0-192 0,-36 76 392 0,16-12-128 15,1-1-152-15,2 3-64 16,2 5 88-16,2-14-136 0,2 3 88 31,-1-6-48-31,-1-10 8 16,6-9 48-16,-1-9-56 0,3-13-48 31,1-13 0-31,0 0 72 0,1-23 80 0,3-25-152 16,0-37-296-16,28-39 56 0,7-9 8 31,5 15-160-16,-7 32 64-15,-18 42 224 0,-3 19 104 16,0 3 296-16,0 2 128 0,0 5 0 16,-4 8-160-16,-4 7-264 0,7 0-48 0,2 3-168 15,6 13 160 1,9 7 8 0,-4 11 48-16,4 11 0 15,-3 9 128-15,-10 13 16 0,-2-1 8 16,-2 1 16-16,-7 2-8 15,0-15 0-15,0 3-152 16,0-5-8-16,0-8-32 31,0-9-808-31,-4-7-944 16,0-12-2569-16,-8-13-2361 0</inkml:trace>
  <inkml:trace contextRef="#ctx0" brushRef="#br0" timeOffset="1473.72">5681 8458 7721 0,'0'0'5753'15,"0"0"-4680"-15,0 0-729 0,0 0 192 0,0 0 160 16,112-13-136-16,-17-3-256 31,-3 4-128-15,-4-1-32-16,-13 0-72 15,-19 7-72-15,16-4-1264 0,-8 4-2705 16,-21-3-2568-16</inkml:trace>
  <inkml:trace contextRef="#ctx0" brushRef="#br0" timeOffset="1812.33">6705 7899 6481 0,'0'0'7193'0,"0"0"-4992"15,0 0-1081-15,0 0-624 0,0 0 64 16,0 0-192-16,0 0-352 0,-3 54 136 16,-2-6 241-16,1 22-41 31,4 25-32-31,0 22-16 15,0 1-24 1,9-7-40-16,-2-13-72 0,-3-28-88 16,0-10 8-16,0-15-8 15,0-10-80-15,-4 3-200 0,3 0-608 16,-3-3-312 0,0-13-817-16,0-22-1096 15,0-6-2408-15,0-20-2296 16</inkml:trace>
  <inkml:trace contextRef="#ctx0" brushRef="#br0" timeOffset="2090.92">6900 8134 656 0,'0'0'9226'15,"0"0"-6226"-15,0 0-783 16,0 0-649-16,0 0-648 0,0 0-560 31,0 0-360-31,0 9-112 16,0 33 112-16,0 22 368 0,0 21-96 15,4 13-48-15,4-5-87 16,4-21 15-16,-4-20-48 0,-4-15-8 0,0 2 0 16,0-1-96-1,1 0-144 1,-5-7-577-16,0-12-583 15,0-9-1376-15,-5-7-2321 0,-7-3-3177 0</inkml:trace>
  <inkml:trace contextRef="#ctx0" brushRef="#br0" timeOffset="2617.63">6825 8290 4761 0,'0'0'4721'16,"0"0"-3313"-16,-9-112-624 0,9 71-128 15,17 0 32 17,7 6-16-32,8 3-215 15,3 10-289-15,13 3-112 0,0 6-32 16,-1 4-16-16,-6 9-16 16,-6 0 0-16,-10 9-144 15,-10 11 24-15,-11 11 80 0,-4 7 48 16,-12 4 192-16,-16 5 192 15,-11 1 264-15,-10 0-144 16,-2-7-56-16,-1-3-184 0,13-13-104 16,7-6-88-16,12-9 32 15,12-10-8-15,8 0-80 0,11-13-16 32,21-13-808-17,12 1 192-15,12 0 232 16,-4 6 384-16,0 6 0 0,-5 7 0 15,-6 2-8-15,-6 4-72 16,-7 0 80-16,-1 13 88 16,-6 6-16-16,-5 6-16 15,-8 7 168-15,-4 3-104 16,-4 7 96-16,-4-1 216 0,-17 4-112 16,-10-1 0-16,-5-3-64 15,-11-3-8-15,-2-6-48 16,1-10-48-16,9-3-48 0,3-12-104 31,8-14-664-31,8-9-1128 16,12-12-4346-16</inkml:trace>
  <inkml:trace contextRef="#ctx0" brushRef="#br0" timeOffset="2949.8">7422 7734 8737 0,'0'0'2137'15,"0"0"-921"-15,0 0-272 0,0 0-160 31,0 0-375-31,56 19-337 16,-16 16 776-16,23 19-144 0,18 25-208 31,3 29-296-31,-5 6-48 16,-23 4-80-16,-28-16-16 0,-21-16-8 0,-7-4 80 16,-28-6 48-16,-15 3 16 15,-21-2-40-15,-12-4-152 0,-3-16-648 0,19-16-3145 31,12-22-7761-31</inkml:trace>
  <inkml:trace contextRef="#ctx0" brushRef="#br0" timeOffset="3419.32">8227 8401 4745 0,'0'0'6393'0,"0"0"-4177"16,0 0-1111-16,0 0 95 16,0 0 256-16,0 0-296 0,0 0-543 31,0 0-345-16,8-10-144-15,-3 10 8 0,2 0-8 16,9 0-8-16,12-3-48 0,7-3 80 16,17-1-24-16,1 1-128 15,-2-3-424-15,-3 2-577 16,-9 7-711 0,-7 0-2329-16,-15 0-2648 15</inkml:trace>
  <inkml:trace contextRef="#ctx0" brushRef="#br0" timeOffset="3597.96">8068 8667 4544 0,'0'0'7074'0,"0"0"-5146"0,0 0-967 0,0 0 815 16,131 0-112-16,-39-3-439 15,-1-3-417-15,-7-3-368 0,-9 2-440 31,-6 4-72-31,-5-4-1865 16,-13 1-3560-16</inkml:trace>
  <inkml:trace contextRef="#ctx0" brushRef="#br0" timeOffset="5153.81">9458 8112 4785 0,'0'0'7593'0,"0"0"-5272"16,0 0-937-16,0 0-688 47,0 0 80-47,-15-19-200 0,15 25-576 15,0 26-32-15,0 34-168 16,0 30 200-16,-5 12 128 0,5-13 16 15,0-22-88-15,0-32-40 16,0 0 72-16,0 7-72 16,0 0 32-1,-4 2-48-15,0-5-584 0,-7-10-360 0,3-16-880 16,-9-19-1233-16,6 0-1288 0,-6-13-2632 16</inkml:trace>
  <inkml:trace contextRef="#ctx0" brushRef="#br0" timeOffset="5438.92">9411 7947 3088 0,'0'0'6394'15,"0"0"-4802"-15,0 0-616 0,39-76-488 32,-14 63 408-32,10 7-191 15,9 6-401-15,12 0-192 0,0 15-72 31,0 17-40-31,-13 9-8 0,-19 10-72 16,-16 9 80-16,-8 7 40 16,-32 3 72-16,-32 6 160 31,-27 7 24-31,7-16-88 0,5-14-104 16,19-17-56-16,24-14-48 0,4-4-696 15,4 2-753-15,28-20-1231 0,12 0-1753 0,20-13-904 0</inkml:trace>
  <inkml:trace contextRef="#ctx0" brushRef="#br0" timeOffset="5724.05">10120 7943 8769 0,'0'0'2585'15,"0"0"-1025"-15,0 0-271 0,0 0 175 16,0 0-360-16,0 0-640 16,-64 29-280-16,36 6 8 0,-8 22 104 15,9 22 0-15,3 20 0 32,11-3 49-32,13-24-185 0,0-21-48 0,16-16-64 15,12 7 40-15,4 2-88 16,8-3-184-16,8-9-297 0,16-26-1159 15,-13-6-2913-15,-7-10-6545 16</inkml:trace>
  <inkml:trace contextRef="#ctx0" brushRef="#br0" timeOffset="6255.91">10482 8029 7921 0,'0'0'4697'15,"0"0"-3088"-15,0 0-817 0,0 0-192 16,0 0-248-16,0 0-352 31,0 0 0-31,-32 140 192 0,13-42-16 16,-2-5-96-16,10-21 16 0,7-21-40 15,-5-19-48-15,5 3 136 0,-3-3-88 16,-1-4-56-16,3-12-208 16,-3-6-160-1,8-10 368 1,0-13 72-16,0-22-72 16,0-25-328-16,8-36 32 15,20-30 192-15,4-11 56 0,0 22 40 16,-4 36 8-16,-12 35 16 15,-8 15 416-15,0 4 128 32,4 6 88-32,-4 3 48 0,-4 10-128 15,-4 2-496-15,8 4-72 0,-4 7-232 0,8 12-8 16,0 12 176-16,8 8 64 0,0 11 88 16,-5 8 32-16,2 2-112 31,-6 4 56-31,6 2 0 15,-6 1 24-15,1-4-40 0,1-5 0 32,-2-11-48-32,-3-9-112 0,1-3-792 15,-2-13-1176-15,-7-6-3001 0</inkml:trace>
  <inkml:trace contextRef="#ctx0" brushRef="#br0" timeOffset="6472.37">10287 8375 5569 0,'0'0'7921'0,"0"0"-5760"16,0 0-793-16,0 0-472 16,0 0-272-16,0 0-359 15,67-28-129-15,25 24-24 0,0 1-104 0,-4 1 88 0,-8 2-96 31,-17-4-929-31,-3 1-1495 16,-13 0-3249-16</inkml:trace>
  <inkml:trace contextRef="#ctx0" brushRef="#br0" timeOffset="6776.84">10833 7842 1384 0,'0'0'10546'0,"0"0"-7977"0,0 0-1585 31,0 0-528-31,0 0-32 0,0 0-272 16,0 0 184-16,120 79 112 0,-73-31-80 15,5 6-80-15,0 3-152 16,-8 6-16-16,-5 1 0 0,-11 6-40 15,-8-7 32 17,-8 4-48-32,-12-7 32 0,0-9 49 15,-24 0-145-15,-31 9-449 16,7-18-1999-16,-4-10-6066 0</inkml:trace>
  <inkml:trace contextRef="#ctx0" brushRef="#br0" timeOffset="12642.98">12578 8302 1880 0,'0'0'8274'16,"0"0"-6114"-16,0 0-1480 0,0 0-344 16,0 0 272-16,0 4 385 15,0-4-89-15,0 0-464 32,0 0-200-32,0 0-88 0,0 0-32 15,0 0-8-15,0 0-64 0,4 0-48 16,16 2 0-1,8 2 192-15,11-1 256 0,17 0-56 16,20 0-56-16,32-3-64 31,28 0 73-31,10 0-89 0,-6 0-56 16,-13 0-128-16,-18 0 0 16,-6 0-64-16,-24 0-8 0,-14 0 8 15,-18 0-8-15,-8 0 56 0,6 0-48 16,-2-3-8-1,2 0 48-15,-10 0-40 16,-11-1-8-16,-12 2-8 0,-4-2-168 16,-4 4-128-16,-4-3-361 15,0 0-535-15,-12 0-824 0,-12 0-3057 16,-4-4-2193-16</inkml:trace>
  <inkml:trace contextRef="#ctx0" brushRef="#br0" timeOffset="13144.18">12877 8655 408 0,'0'0'6769'16,"0"0"-3920"-16,0 0-1777 15,0 0-248-15,0 0-56 16,0 0 64 0,0 0-215-16,-4 3-385 0,4-3-120 15,0 0-24-15,11 0 88 0,6 0 248 16,3 3 280-16,12-3-144 0,0 0-112 16,7 3-24-16,9-3-48 46,8 0 64-46,16 0-144 0,23 0-24 16,20 0-127-16,5 0-17 16,0 0-8-16,-33 0-72 0,-23 0-40 15,-16 0 40-15,-16 0 8 0,4 0-8 16,-4 0-40 0,-4 0 8-1,-13 0 40-15,-6 0-40 0,-5 0 56 0,-4 0-64 16,0 0 40-16,3 0 0 15,-3 0-48-15,8 0-16 0,0-3 8 16,1 3 8-16,-2-3-8 31,-3 3-344-31,-4 0-521 0,0 0-719 16,0 0-1193-16,0-3-2728 0</inkml:trace>
  <inkml:trace contextRef="#ctx0" brushRef="#br0" timeOffset="13761.85">14061 8153 8561 0,'0'0'3161'0,"0"0"-1529"16,0 0-407-16,0 0 175 15,0 0-408-15,0 0-376 16,0-3-248-16,0 3-136 15,0 0-112 1,0 0-48-16,0 0-64 16,0 0-8-16,0 3-144 15,7 4 40-15,9 5 104 0,8 4 80 16,4 6-72-16,4 4 8 16,3 2 16-16,5-2-8 0,4 2-24 15,-4-3 120 1,4 4-112-16,-4-4 48 15,-4-2-48-15,-8-4-8 0,-4-7 8 16,-13 1 0-16,2-6-8 16,-9-4-8-16,-4-3 0 15,0 3 8-15,0-3-8 0,0 6 0 16,-4 4 8 15,-13 9 72-31,-3 3 56 0,-16 13 49 16,-3 3 63-16,-9 6 40 15,-7 4-96-15,-1 0-128 16,4-1 16-16,8-5-64 0,12-4-8 16,8-13-280-16,16-6-449 15,8-12-719-15,4-7-1536 16,8 0-2106-16</inkml:trace>
  <inkml:trace contextRef="#ctx0" brushRef="#br0" timeOffset="19160.38">4354 9620 6489 0,'0'0'2848'15,"0"0"-2031"1,0 0-665-1,0 0-80-15,0 0 256 16,0 0 424-16,0 0-384 0,0 0-368 16,5 0 16-16,-1 0 72 15,3 0 56-15,5 0 200 0,8 0-48 0,0-3-56 32,7 0-64-32,1-1-8 15,9 1-8-15,7-3 0 0,8 3-8 16,7-7 16-16,5 4 9 15,4-1-25-15,-5-2-144 0,-3 3 96 16,-4 3-104-16,-5 3 64 31,1-4-56-31,4 4-8 16,-4 0 0-16,7 0 8 16,1-3 48-16,5 0-48 0,2-4 0 15,1 1 64-15,3-3 32 16,2-4 160-16,-6 4-88 0,1-1 200 15,-1 0-176 1,1 1-88-16,0 3-104 16,0-4 128-16,-1 1-120 0,5-4-16 15,0 3 8-15,0-2 24 16,3 2 80-16,-3-2 48 0,0 2-88 16,-9 0 48 15,1 1-112-31,-4 3 32 15,-4-1-32-15,0 4 8 0,4 0 40 0,-1-1-56 16,5 2 48-16,4-2-48 16,-1 4-24-16,1 0-32 0,16 0 56 15,-9 0 0 1,1 0 16 0,-1-3-16-16,-6 0 40 0,-2 0-32 15,1-1-8-15,-8 1 0 0,-4 3 8 16,0-3 8-16,-5 3-16 15,5 0 0-15,0-3 16 0,0 0 112 32,7 0-72-32,1 3 40 15,0-3 40-15,-1 3-128 0,-3 0 56 0,-4 0-56 16,-9 0-8-16,-2 0 8 16,-6 0 0-16,-3 3-8 15,-4 0 0-15,4 0 0 16,-1 3 16-16,10-3 40 15,-2 1-48-15,5-1-8 16,5-3 0 0,2 3-8-16,-3-3-32 15,4 3 40-15,0-3 96 16,0 0-24-16,-5 0-64 0,5 4 8 31,-4-4-8-31,4 0 40 0,-5 0-32 16,9 2-16-16,-4-2 8 0,0 0 0 15,0 0 0-15,-1 4 56 0,-7-4-64 16,-1 3 0-16,-3-3-48 0,0 3 48 31,0 0 8-31,0 1-8 16,0-4 0-16,3 0 48 0,-2 0-48 16,-2 0 0-16,-3 0 0 15,0 0 8 1,0 0 0-16,-5-7 0 15,5 4 40-15,1-4-48 16,2 1-8 0,0-3 8-16,2 2-8 0,-6 1 8 15,-3 0 8-15,-4 3-8 0,-4-1 0 16,0 1 8-16,0 0-8 16,4-4 0-16,-1 4 0 0,1-3-8 31,4 0 8-31,1-1-104 15,-10 1 104-15,5 3 8 0,-8-1-8 16,-4 2-8-16,-5-5 8 0,2 7 0 16,3-6 0-16,-1-1 0 15,9-2-80-15,0 3 80 16,8-4 0-16,-4 0 0 16,0-2 8-16,-4 5-8 0,-4 1 56 15,-13 0 0-15,2 0 88 16,-9-1 232-16,3 1 96 15,-3 0-215-15,5-4-121 0,-5 0-24 32,0 1-112-17,0-1 48-15,3-3-48 0,-3 1 8 16,0-1-8-16,-4-3 8 0,5-3 32 16,-1 0 32-16,-4-3-64 15,0-3-8-15,4-4-8 16,-4-3-32-1,3 1 24-15,1-1 16 16,0 0 0-16,0 0 0 0,0 0 0 16,1 0 24-16,-1 1-16 15,-4-1 0-15,3 4 0 0,1-4 0 16,0 3 40-16,-4 4-40 16,4 0 0-1,0-1 0 1,-4-3 0-16,0 1 0 0,0-4-8 15,0-3 48-15,0 0-48 16,0 0-8-16,0 0 8 16,0-2-8-16,0 1 0 0,0 5 0 31,0-4-40-31,0 6 0 16,0-3 48-16,0 4 0 0,0 2 0 0,0 1-64 15,0 0 64-15,-4 3 0 0,0-1-64 16,4 1 56-16,-4 0-64 15,0 3 64 1,1 0-248-16,-1 0-9 16,-1 0 185-16,-3 0 64 15,4-1-216-15,-3 2 72 0,3 1 0 16,-5 2-88-16,-3 2-200 16,5-3-24-16,-1 4 104 0,3-1-16 15,-3 0 240 1,1 4 144-16,3-1 40 15,0 4-32-15,-1 0-8 0,1-1 0 16,-3 4-104 0,-1 0 96-16,-5-1-288 15,2 1 128-15,-1-3 152 0,-4 6-360 32,-3-4 224-32,2 2 80 15,-3 2 64-15,1 0 8 0,-6 0-56 16,1 0-96-16,-4 0 152 15,0 0 88-15,0 0-80 0,0 0-16 0,1 0-48 16,-9 0 48 0,4 0 8-16,-4 0-80 15,-3 0-96-15,3 2 128 16,0 2-64-16,0-4 112 0,4 3-241 16,-4 0 241-16,4 0 80 31,0-3-80-31,0 0 0 0,1 4 8 15,-1-4 40 1,-4 3 25-16,4-3 7 16,-3 0-80-16,-1 0 200 15,-1 0-184-15,1 0-16 0,-3 0 8 16,3 0-8-16,-4 0 96 16,4 0 32-16,0 0-128 15,4 0-168-15,1 0 64 16,3 0 40-16,4 0 64 15,-3 0-152-15,-6 3 104 0,1 0-185 16,-4-3 233-16,-3 4 40 16,-1-2-40-16,-4-2 168 0,0 0-55 31,0 0-113-15,0 0-8-16,5 0 8 0,-2 0 0 15,6 0-137-15,-5 0 137 16,1 0 0-16,-2-6-40 0,5 3 40 15,1 0 473-15,-1-4-473 0,4 4-160 32,-4 0 160-32,0 0 0 0,0-3-152 15,-4-1-97-15,1 4 145 16,-6-3 104-16,6-1 176 0,-1 4-176 16,5 0-80-16,3 0 80 15,4 0 0-15,0-1-48 16,8 1 48-1,-1 0 24-15,-2-3 64 0,3 6-176 16,-4-6 144-16,0 2-56 0,1 1 0 16,-2-3-56-16,1 2-48 15,-4 1-248-15,0-3 48 0,5 3 304 32,-5 0 0-32,0 0-112 15,0-1-136-15,0 4 64 16,-4-3 104-16,-3 3-144 15,3 0 176-15,-9 0 48 0,2-3-64 16,-1 3 88-16,1-3-192 16,-6-1 136-1,10 2-48-15,-5-5 80 16,-1 1-424-16,2-1 288 16,7-2 136-16,-4 6 584 0,5-4-264 0,3 1-224 15,0 3 40-15,0-4 64 16,-4 1-96-16,0 3 40 15,-4 0-160 1,4 0 168-16,1-1-152 0,-1 1 104 16,-4 3 88-16,-1 0-136 15,2 0-8 1,-1 0-48-16,0 0-280 16,4 0 24-16,1 0 360 0,3 0-120 31,-4 0 32-31,-8 0-32 15,3 3-88-15,-2 1 104 16,-1-1 8-16,1 0-8 0,-2-3 112 0,2 0 24 16,3 0-128-16,0 0 184 0,8 0-88 15,0 0-104 1,0 0 0-16,0 0-8 16,0 0-160-16,-3 0 296 15,-1 0-240-15,-4 3 192 0,4 1-160 16,0 1 160-16,1-1-256 15,-1 2 40-15,0 1 136 0,-4-1 24 16,-1 0 56 0,2 1-160-16,-5-1 32 15,1 0 32-15,-6-2 16 0,2 2-88 16,-2-3-32-16,-2 0 112 0,3 4-136 16,-3-1 144-16,2-3 0 15,6 3 56 16,-1-3 40-31,4 1-88 16,-4 2 8-16,0-3-16 16,5 1 0-16,-10 2-48 0,2-3 40 15,-1 0 8-15,0 3-160 16,1-2 160-16,2-1 120 0,-2 3-112 16,7-3 48-16,-4 4 32 15,0-1-88-15,0 1-240 16,-3-2 240-16,2 2 104 0,2-1 0 15,-1-2-208-15,4 2-24 16,0-6 128-16,8 3 48 0,1 1-48 31,-1-4 8-15,8 2 200-16,-1-2-144 16,-2 0-48-16,-1 0-32 15,0 4-200-15,-4-1 216 0,-4-3 48 0,0 6-48 16,-3 1-96-16,-10-4 96 15,2 3 0 1,-1 0-48-16,0-2 40 16,-3 2-40-16,6 0 48 15,2 0-56-15,-1-2 16 0,-1 2 32 16,6 1-16-16,-1-4 24 16,8 3 72-16,4-3-8 15,1 3-64 1,-1-2-8-16,-4 2-48 0,0 1 48 15,-4-5-264 1,4 5 272-16,0-4 232 0,0 4-232 16,0-1 0-16,5 0 0 15,-1 0-32-15,0 1 8 32,8-1-64-32,0 1 80 0,0-1-304 15,8 0 40-15,-4 4 184 16,4-4 88-16,-4 0 0 0,4 1 0 0,0-1 8 15,1 1 64-15,-2-4-72 0,5 0 0 32,0 3-304-32,0-3-80 15,4 4 384-15,-3-1-8 0,3 3 8 16,0 4-8-16,0 0 8 16,0 6 88-16,0 0 192 0,3 3 32 15,1 4-40-15,4 3-32 16,-4-1-64-1,1 7 96-15,2 3-56 0,-3 0-48 16,4 6 16-16,-4 4-48 16,4 0-88-16,-4 6 96 0,-4-3-40 15,0-1 24 17,0-2-32-32,0 0-32 15,0-1 57-15,0 4-121 0,0-3 0 16,0 2 0-16,4 4 120 15,0-6-16-15,-4 0-96 0,4-7 0 16,0 0-8-16,0-6 8 16,-1 3 0-16,-3-6 64 15,0 0-24-15,5-4 0 16,-5-2-40-16,0-1-8 0,0-2-8 16,0-1 8-16,0 0 0 15,0 3 8-15,0 4-8 0,0-1 16 16,0 1-8-16,0 6 0 31,0 3-8-15,0 0 0-16,0-3 0 0,4 0-8 15,0-10 8-15,0-3 0 16,0 1-8-16,0-7-72 0,-4-1 80 16,3-2 8-16,1-4-8 15,-4-2-16 1,5-7-72-16,-5 3 16 0,0-3 72 15,0 0 152-15,4 0 0 16,-4 0-8-16,0 0-40 0,0 0-56 16,0 0-40-16,0 0 64 15,0 0-72-15,12-10-672 32,-5-5-1905-32,2-7-5177 0</inkml:trace>
  <inkml:trace contextRef="#ctx0" brushRef="#br1" timeOffset="25458.7">16642 7760 6617 0,'0'0'5145'0,"0"0"-3329"0,0 0-503 0,0 0-657 0,3-32 112 15,-3 32 0-15,0 0-264 16,5 0-392-16,-5 6-112 0,0 7-168 15,8 12 168-15,-4 13 56 32,4 10 312-32,-5 12-120 0,6 0-72 15,-5 7-56 1,0 0-40-16,0 3 32 16,-4-3-112-16,0-4 65 0,0-6-25 15,0-3-40-15,0-13-441 16,-4-9-671-1,0-10-1032 1,0-9-2073-16,0-13-640 0</inkml:trace>
  <inkml:trace contextRef="#ctx0" brushRef="#br1" timeOffset="25759.39">16610 7753 472 0,'0'0'8129'0,"0"0"-6024"15,-16-79-945-15,16 47-696 0,4-3-160 0,20 6 224 0,12 1-344 16,7 2-128-16,13 8-48 31,0 8-8-31,4 7 48 0,-8 3-48 16,-16 13-152-16,-13 15 56 16,-14 7 88-16,-9 13 8 0,-17-1 160 15,-14 7 184 1,-13 0 89-16,-12 3-97 15,-7-6 200 1,-1-3-296 0,-4-7-160-16,12-6-80 0,8-10-176 15,16-9-928-15,17-10-1545 16,11-6-3400-16</inkml:trace>
  <inkml:trace contextRef="#ctx0" brushRef="#br1" timeOffset="26082.26">17603 7502 7921 0,'0'0'2881'15,"0"0"-569"-15,0 0-519 0,0 0-473 16,0 0-488-16,0 0-528 0,-41 22-296 15,2 29 80-15,-10 26 160 16,6 21 32-16,7-3-88 16,16-19-96-1,16-22-8-15,4-9-72 0,12 6-8 16,16 6 56-16,0 3-16 16,12-9-48-16,4-10-40 0,-1-13-216 0,17-28-976 31,-12 0-1753-31,-8-22-4408 15</inkml:trace>
  <inkml:trace contextRef="#ctx0" brushRef="#br1" timeOffset="26329.65">17953 7696 6849 0,'0'0'2657'16,"0"0"175"-16,0 0-335 0,0 0-393 15,0 0-888-15,0 0-712 0,0 0-504 16,0-10-176-16,0 39-48 16,-8 12 224-16,4 13 16 31,-4 10-16-31,4 2 48 0,4 1-48 16,0-3 0-16,0-4 0 0,0-9 0 15,0-10-352-15,0-13-680 0,0-15-864 16,-4-6-1993-16,-4-7-1104 0</inkml:trace>
  <inkml:trace contextRef="#ctx0" brushRef="#br1" timeOffset="26761.93">17877 7664 5457 0,'0'0'4585'0,"0"0"-3649"16,40-76-664-1,-12 51-264-15,16 2 40 0,8 7-48 16,7 4 0-16,1 12-16 16,-5 0-96-16,-10 9-16 0,-17 13-24 0,-21 10-80 31,-7 3 104-31,-28 3 128 16,-11 0 336-16,-13 1 240 0,-4-8 112 15,5-2-96-15,2-7-104 16,18-9-80-16,6-4-184 15,18-9-120 1,7 3-104-16,4-3-56 0,20 0-344 16,19 4 344-1,9-1 56-15,16 0 0 16,-8 4-112-16,-1-2-120 0,-10 5 104 16,-10 3-32-16,-11-1 0 15,-20 7-8-15,-8 4 96 16,-4 6 72-16,-28 2 224 0,-28 7 336 31,-24 10 200-31,1-10 257 0,7-3-193 0,5-10-176 16,23-12-336-16,0 0-184 15,8 0-128-15,24-13-720 16,16-7-992-16,0-15-2321 0</inkml:trace>
  <inkml:trace contextRef="#ctx0" brushRef="#br1" timeOffset="27062.72">18774 7306 11570 0,'0'0'3873'15,"0"0"-2513"-15,0 0-984 16,0 0-376-16,0 0-8 15,0 57 8-15,0 19 152 0,0 35 152 32,4 19-32-32,11 3-32 0,2-15 16 15,-6-23-96-15,-3-19-56 0,-3-18-104 16,-5-21 0-16,0-5-48 16,0 0-544-16,-9-7-904 0,1-5-1673 15,5-20-4480-15</inkml:trace>
  <inkml:trace contextRef="#ctx0" brushRef="#br1" timeOffset="27563.85">19311 7436 10866 0,'0'0'3144'0,"0"0"-1607"0,0 0-1129 15,0 0-408-15,0 0-224 16,0 0 224-16,-20 142 288 0,1-37 40 31,-5 9-88-31,0 1-32 16,4-26-40-16,8-26-128 0,-4-15-32 16,4-13-8-16,0 0 8 0,1-3-8 15,2-10 0-15,1-9-136 0,1-13 136 16,3-17 240-1,4-37-240 1,0-28-272-16,23-39 96 0,13-15 128 16,16 3-128-16,-4 9 56 15,-12 35 112 1,-8 22 8-16,-9 23 312 0,-7 18 184 16,-4 7 128-16,5 3 64 31,-10 3-191-31,5 13-265 0,0 0-232 15,4 10-312-15,8 15 167 16,4 14 137-16,4 21-40 16,-4 19 8-16,-1 23 40 0,-6 3 8 0,-14-7 40 0,1-18-40 31,-4-30-8-31,0-11-272 16,0-5-872-16,-7 4-360 0,-1-6-1441 15,-5-13-3440-15</inkml:trace>
  <inkml:trace contextRef="#ctx0" brushRef="#br1" timeOffset="27748.71">19141 7864 4929 0,'0'0'6993'15,"0"0"-5377"-15,0 0-879 0,0 0-393 0,114-35 264 31,-22 29 152-31,24 0-272 0,0-1-272 16,-25 1-112-16,-31-1-104 16,-13-8-376-16,-11-1-2353 15,-4-7-4464-15</inkml:trace>
  <inkml:trace contextRef="#ctx0" brushRef="#br1" timeOffset="28033.7">19666 7099 4504 0,'0'0'9082'0,"0"0"-6617"0,0 0-1257 16,0 0-816-16,0 0-328 0,83 35-56 15,-2 26 344-15,26 30 104 16,-3 8-175-16,-12 5-177 0,-37-11-56 0,-31-4 0 31,-24 0-40-31,-20-4-8 16,-20-12 0-16,-35 4-248 0,-9-8-345 15,-8-18-855-15,13-3-1505 16,27-29-5488-16</inkml:trace>
  <inkml:trace contextRef="#ctx0" brushRef="#br1" timeOffset="28718.94">20874 7721 9297 0,'0'0'2865'0,"0"0"-2001"0,0 0-536 47,0 0 328-47,0 0 537 15,11 0-313-15,17 0-400 0,12-3-176 16,16-7-96-16,11 1-64 16,2-1-48-16,-2 1-24 0,-11 3-72 0,-16-1-48 15,-16 7-1104 1,-24 0-1297-16,0 0-3016 15,-20 4 280-15</inkml:trace>
  <inkml:trace contextRef="#ctx0" brushRef="#br1" timeOffset="28887.62">20961 7877 4480 0,'0'0'2497'0,"0"0"-1305"0,0 0 313 15,0 0 799-15,92 0-752 0,-21-6-631 16,25-7-361 0,24 0-312-16,-8 4-248 15,-5-4-48-15,-44 3-2017 16,-27-2-5432-16</inkml:trace>
  <inkml:trace contextRef="#ctx0" brushRef="#br1" timeOffset="29188.14">22056 7312 1408 0,'0'0'9346'16,"0"0"-6482"-16,0 0-791 31,0 0-761-31,0 0-616 16,0 0-696-16,0 0-72 0,0 0-64 15,25 88 136 1,-18 1 304-16,14 29-136 16,-1 9-16-16,7-7-48 0,-3-18 88 0,-4-32-120 31,-8-16-32-31,-3-13-32 16,-6-6-16-16,-3 4-360 15,0-2-960-15,-12-8-1577 0,-7-16-2272 16,-6-13-2872-16</inkml:trace>
  <inkml:trace contextRef="#ctx0" brushRef="#br1" timeOffset="29450.94">22133 7318 7345 0,'0'0'1864'0,"0"0"-807"0,88-60-81 31,-45 44 616-31,4 9-448 16,5 7-455-16,4 13-377 0,0 16-144 16,-5 9 8-16,-10 3-48 15,-17 7-120-15,-20 0-8 16,-8-1 16-16,-48 10 56 0,-40-3 64 16,-31-3 56-16,-8-10-136 15,7-15-56-15,32-17-736 16,40-3-1129-16,20-6-3192 0</inkml:trace>
  <inkml:trace contextRef="#ctx0" brushRef="#br1" timeOffset="29866.6">23108 7195 9337 0,'0'0'4145'15,"0"0"-2576"-15,0 0-521 0,0 0-360 0,0 0-496 16,0 0 280-16,-111 53-144 16,59-5-200-16,0 3 0 15,5 6-16 1,11 3-32-16,8 4-80 31,12-4-40-31,16 4 32 0,0-8 8 16,31 2 80-16,14-11-24 15,10-6 16-15,13-9-72 0,4-12-488 16,12-20-1688-16,-17-7-1825 16,-18-18-6705-1</inkml:trace>
  <inkml:trace contextRef="#ctx0" brushRef="#br1" timeOffset="30335.79">23419 7331 8665 0,'0'0'4073'0,"0"0"-1680"0,0 0-1041 16,0 0-872-16,0 0-480 0,0 0-416 15,0 0 416-15,0 101 40 0,0-44-32 16,5 7 96 0,-1 0-88-16,-4-4 64 15,0 0-32-15,0-12-48 16,0-10-368-16,0-9-520 0,0-14-176 31,0-11-201-31,-4-4 737 16,4-19 520-16,0-20-552 0,0-21-80 15,7-22 504 1,13-20 80-16,13-6 56 16,-2 10 8-16,-8 24 632 0,-6 27 128 15,-6 15 440-15,-3 13 57 16,-3 3-113-16,-1 6-104 0,-4 8-400 0,4 2-648 31,-4 6-152-31,4 20-288 16,-1 11 392-16,1 11 48 0,0 3 8 15,5 6 8-15,-1-6-8 16,3-1 48-16,9 1-56 16,1-6 16-1,7-1-16-15,-1-9 0 16,5-3-136-16,8 0-728 15,-4-13-1088-15,-12-6-2697 16</inkml:trace>
  <inkml:trace contextRef="#ctx0" brushRef="#br1" timeOffset="30552.09">23304 7642 8569 0,'0'0'4089'0,"0"0"-3521"16,0 0-288-16,127-22 561 31,-51 19 143-31,32 3-264 16,15 0-328-16,-12 0-224 16,-23 0-120-16,-36 0-48 0,-24 0-40 15,-12 0-1288-15,-4 3-2569 16,-12-3-3201-16</inkml:trace>
  <inkml:trace contextRef="#ctx0" brushRef="#br1" timeOffset="31473.29">23869 7054 11034 0,'0'0'2384'16,"0"0"-1343"-16,0 0-305 15,0 0 72-15,0 0-168 16,0 0-424-16,81 17-112 0,-42 1 24 16,13 14-32-16,3 6 48 15,5 10-24 1,-4 9-32-16,-4 3-16 0,-5 1-24 16,-10-4-48-16,-14 0 0 15,-14 4 0-15,-9-4-192 0,-17 19-808 16,-14-16-1368-1,-5-9-2810 1</inkml:trace>
  <inkml:trace contextRef="#ctx0" brushRef="#br1" timeOffset="32463.58">16028 7134 7073 0,'0'0'2361'15,"0"0"-313"1,0 0-952-1,0 0-400-15,0 0-120 0,0 0-119 0,0 0-225 16,0 0-232-16,5 0-232 16,-5 38 208-16,0 25 24 0,-5 26 264 15,-3 10 168-15,1 2-56 32,-1-2 168-32,-1-7-112 15,1 3-128-15,1 3-136 0,-1-2 32 0,-1-1-64 0,5-6-88 16,1 0-40-16,3-13 0 15,0-15 0-15,0-17-8 0,7-6 0 16,2 9 0-16,3 5 8 31,-1 2-8-31,-2-4-16 0,-1-5 8 16,-8-4-192 0,0-3-112-16,0-3-64 15,0-3-232-15,-8-1-336 0,4-5-425 16,4-1-623-16,0-9-697 15,0-7-1520-15</inkml:trace>
  <inkml:trace contextRef="#ctx0" brushRef="#br1" timeOffset="35211.61">16116 8979 208 0,'0'0'5009'16,"0"0"-2281"-16,0 0-1840 16,0 0-656-16,0 0-168 0,0 15 104 15,12-8 521-15,0 2 47 32,8 1-24-32,12-4-64 15,8 1 216-15,27-7 104 0,25 0-127 16,24-4-209-16,11-2-208 0,0 0-176 15,-15 6-120-15,-33 0-24 0,-14 0 0 0,-18 0-56 32,-7 0-48-32,8 0 0 15,4 0 0-15,12 0 8 0,15 0 56 16,20-3-8-16,26-10-40 0,10 0-8 16,0 0 72-16,1 4-80 15,-13 6 48 1,9-4 80-1,-1 4 64 1,1 3 56-16,-1 0 0 0,-3 0-80 16,-5 0-40-16,5 0-80 15,3 0-40-15,5 0 40 0,-1 7-40 16,5-4 48-16,-5 3-56 16,-8 4 0-1,-7-1 0-15,-8-5 8 0,-9 5-8 16,-7-6-8-16,-9 3-48 15,-10-2 56-15,-22-1-16 0,21-3 8 16,12 3 8-16,19-3 0 16,24 3 0-16,1 0 0 31,-8-3 0-31,-1 3 0 16,-8 1 0-16,-11-1 0 0,-21 0 8 15,-18 0-8-15,-22-3 8 16,1 0-8-16,12 0 8 0,3 0-8 15,29-3 40-15,12-7-40 32,15 1 0-32,5-4 0 0,-13 7 0 0,-23-3 0 15,-28 5 0-15,-13-2 16 16,2 3-16-16,2-4 0 0,5 1 8 16,12 0 0-1,0-1-8-15,12-2 0 16,11 3 0-16,21-4 16 15,4-3-16 1,-21 4 0-16,-19 2 8 0,-25 1 0 16,-3-1-8-16,9 1 8 15,1 0-8-15,6-4 8 0,0 7-8 16,-4-3 0 0,0 0 0-1,-5 2 8-15,5-2-8 0,0 3 0 16,0-4 8-16,-4 1 0 0,-1 3-8 15,1-3 0-15,-8-1 0 0,-4 1 8 16,0-4 8-16,-4 1 32 31,3-1-48-31,2-6 8 0,2 4 0 16,-3-4-8-16,0 0 0 16,-4 0 8-16,-8 3 40 0,0-3-40 0,-4 4-8 15,-9-1 64-15,6 0-16 0,-2-2-40 31,5-2 40-31,0 2-32 16,4-4-8-16,0 3-8 0,-5 0 0 16,5-3 48-16,-4 0-48 31,-3 0 48-31,-6 0-32 0,-2-10 112 16,-2 0-47-16,-3-5-33 15,5-1-40-15,-6-3 40 16,1-1-48-16,1 5 8 0,-2 2-8 15,1 0 0-15,-4 0 72 16,0-3-72-16,-4 3 0 16,0-2 40 15,0-4-40-31,0-4 8 0,-4-2 0 16,-4-3-8-16,1-1-56 0,-6-3 8 15,9 3-24-15,0 0 0 16,0 7-9-16,4 3 81 15,0 3 0-15,0 3-56 0,0 1 48 16,-3-1 0 0,-10 0-48-16,1 1-16 0,-4-1 0 15,-3 0-32-15,2 0-24 16,2-2-32-16,2 2 104 16,6 0 0-16,-1 0 8 0,8-3 0 15,0-3-32-15,0-3-64 16,0-1 64-16,11-2 72 15,-7 6 8-15,-4 6 0 0,0 0 8 16,0 7-8-16,-4 0-80 16,-7 6-144-16,-2-1-248 15,2 5-64-15,3-1 248 0,0 3 152 47,0 1 136-47,0-1 0 0,4 3 0 0,0 1 0 16,0-4 0-16,-8 1-8 15,0 2-160-15,-12-3-344 16,-4 4 168-16,-11-4 256 16,-10 3-112-1,2 1 56-15,-5 6-8 16,5-4 152-16,2 7 224 0,-2-3-224 0,6 3 56 16,-6 0-56-16,3 0 0 15,-7 0 48-15,-22 0-48 0,-18 0-48 31,-20 0-96-31,-5 0 144 16,4 0-313-16,9-3-7 0,11-4 168 16,4 5 144-16,4-2 8 15,5 1-64-15,-5 3 144 16,5 0-32-16,3 0 0 16,16 0-8-16,13 0 8 0,-1 0 96 31,-5 0-40-31,-14 0-72 0,-4 0-24 15,-6 0-16-15,2 0 8 16,-13 7 0-16,-11-5 0 0,-13-2 129 16,9 4-121-16,19-4 0 0,24 0-8 15,13 0 56 1,-9 0 200 0,-8 3-208-16,-8-3 8 0,0 0-40 15,1 0 80-15,3 0-192 16,-4 0 120-16,4 0-32 0,-3 0 16 0,2 0 16 31,-2 0-24-31,-17 0-80 16,-11-7-96-16,-25 5-32 0,-7-5 200 15,12 4 8-15,27 0-16 16,32 3 16-16,12 0 0 16,12 0 48-16,-3 0-48 15,-1 0 160-15,-12 0-160 0,0 0 96 31,1 0-264-31,-9 6 168 16,4-3 0-16,-8 3 0 0,1 1 72 16,-1-1-32-16,4 4 72 15,-4-4-104-15,1 0 176 0,-1 1-184 16,-5-1-80 0,2 1 24-16,-4-5 56 15,3 2 104-15,-16-1-48 16,-11 0-112-16,11 0 32 0,8 1 24 15,8-1 0-15,17 0 64 0,-5 4-64 16,-4-1 0 15,4 0 0-31,5 0 0 16,3 1 0-16,-5-1-48 16,6 0 48-16,-1 4 72 0,-4-7-72 15,1 4-80-15,-5-5-200 16,0 5 280-16,0-4 0 0,5 4-56 15,-1-4 24-15,3 3 32 16,2-3 0-16,3 3 8 16,-7 1-8-16,2 3-56 15,-7-4-8-15,-4 0-81 0,2 1 89 16,-7-1-16-16,-3 3 0 16,5-2-80-16,-1-4 144 0,0 3 8 31,8 1 0-31,0-4-24 0,5 3-48 15,3 0 72-15,5-2 8 0,-2-1 0 16,6 0 160-16,7 4-168 16,-4-7-88-16,8 2 88 0,0 2 112 15,0-1-112 1,4 0 8-16,-4 3-8 31,1-2-16-31,-1-1-112 0,-9 3 128 16,2 0 0-16,-13 1-160 15,0-1 88-15,1-2-256 0,-1 1 128 16,8 2-8-16,8-7 208 16,4 3 48-1,8 0 136-15,1 1-184 16,-1-1 8-16,3 0-8 0,6-3 360 0,7 3-360 16,-8 0-48-16,7-3 0 0,1 3 40 15,1-3 8-15,3 4 0 31,-4-4-8-31,4 0-40 16,0 3-16-16,0 0 48 0,-8 7 16 16,4 2 96-1,-5 4-16-15,-6 3-8 16,2 3-64-16,-2 4 112 16,-5-1-24-16,0 1-8 15,0 2 32 1,0 0-72-16,8 2-48 0,20-12-864 15,16-2-1832-15,8-16-5098 0</inkml:trace>
  <inkml:trace contextRef="#ctx0" brushRef="#br1" timeOffset="69900.66">19064 6302 6977 0,'0'-13'2673'0,"4"4"-1"0,-4-1-1336 16,0 4-423-16,0 3 87 0,0-1-16 16,0 4-88-1,0 0-192-15,0 0-184 0,0 0-255 16,0 0-217-16,0 0-48 16,0 0-224-16,0 13-65 0,0 3 113 15,-7 13 80 1,3 2 96-16,0 1 48 0,0 0-40 15,4-7 0-15,0-8 0 0,0-8 8 16,0-3-16 0,4-6 8-16,15 0-8 15,26-9 120-15,42-29 104 0,41-26-31 0,23-18 7 16,1-11-32-16,-13 4-72 31,-36 26-48-31,-27 15-40 16,-24 23 0-1,-16 9-8-15,-8 0 8 16,-5 3-8-16,-3 7-40 0,-16 6-472 16,-4 0-729-16,-15 41-1791 15,-17 1-57-15,-5-1-1016 0</inkml:trace>
  <inkml:trace contextRef="#ctx0" brushRef="#br1" timeOffset="87974.84">4215 10779 4809 0,'0'-10'6113'16,"0"7"-4601"0,0 0-456-16,0 0-71 0,0 3 399 31,0 0-224-31,-4 0-520 15,4 0-336-15,0 0-304 0,-4 9-40 16,-1 16 40-16,-2 11 0 16,-5 11 272-16,0 23 72 15,-4 19-119-15,0 16-25 0,4-13-104 16,5-16 8-16,3-22-88 16,0-16-8-16,4 4 0 15,-5 11 0-15,1 5-8 0,-4-4 0 16,1-7-248-16,-2-2-465 15,-3-8-479-15,-8 2-616 0,9-14-1297 16,-5-12-1736 0</inkml:trace>
  <inkml:trace contextRef="#ctx0" brushRef="#br1" timeOffset="88322.48">4107 10636 6993 0,'0'0'1632'15,"0"0"-719"-15,68-101-449 16,-24 62 48-16,8 8 440 0,3 15-200 31,5 9-496-31,-4 7-216 0,-4 26-40 0,-5 15-8 16,-14 10 8-16,-14 6 64 0,-11 0-56 15,-8 4 48-15,-15-7 128 16,-21-1 216-16,-12-2 144 0,-5-3 177 31,-5 0-105-31,-7-4-184 16,1-3-128 0,1-3-208-16,11 0-72 0,4-6-24 15,16-3-752-15,12-4-1121 16,9-9-1351-16,11-10-2554 15</inkml:trace>
  <inkml:trace contextRef="#ctx0" brushRef="#br1" timeOffset="88654.42">4996 10601 8993 0,'0'0'2441'0,"0"0"-521"0,0 0-551 15,0 0-545-15,0 0-496 16,-100 48-24 0,61-7 152-16,-10 19 24 15,2 23-88-15,3 19-120 16,4 5 32-16,16-5-80 0,16-16-104 15,8-10-72-15,8-10 0 0,16-12-48 16,4-12-16-16,8-10-32 16,11 3-160-1,45-3-376-15,-8-7-1064 0,-12-22-3241 16</inkml:trace>
  <inkml:trace contextRef="#ctx0" brushRef="#br1" timeOffset="89293.82">5370 10794 7521 0,'0'0'5201'0,"0"0"-3905"15,0 0-479-15,0 0-425 0,0 0-392 16,0 0-96-16,-15 74 96 15,-6-5 208 17,-3 24-96-32,5-4 16 15,-1-19 8-15,4-20-88 16,7-15 24-16,2 0-24 0,-9-3-48 16,8-1 8-16,-4-11 104 0,8-11-32 15,0-9 0-15,4 0 184 16,0-22 128-1,0-32-392-15,20-35-504 0,15-35 168 16,14-9-128-16,-10 25-72 0,-7 31 304 16,-12 40 192-16,-8 15 40 15,0-4 272-15,0 7 432 0,-4 3-40 32,0 13-120-32,0 3-488 15,0 0-56 1,4 12-360-16,4 17 248 15,8 12 112-15,-4 7 8 0,-1 9 64 16,-2 3-64-16,-6 1 96 0,-3-1 24 16,-4-3-8-1,1 1 8-15,-1-11-80 16,-4 4 0-16,0-10-48 16,4 10-680-16,-4-13-1112 0,0-9-3457 0</inkml:trace>
  <inkml:trace contextRef="#ctx0" brushRef="#br1" timeOffset="89478.65">5059 11122 13522 0,'0'0'1889'31,"0"0"-1353"-31,88-64-208 16,-8 32 128-16,3 4-168 15,-7 6-240-15,16 6-48 0,-36 10-1200 16,-9-1-4441-16</inkml:trace>
  <inkml:trace contextRef="#ctx0" brushRef="#br1" timeOffset="89942.12">5749 11252 1776 0,'0'0'10018'16,"0"0"-8362"-16,0 0-1023 0,0 0 615 16,0 0 200-16,0 0-600 15,0 0-464 16,0-13 0-31,0-9-384 0,-9-6-48 16,6-11-152-16,-1-11 24 16,4-17 8-16,12-19 40 0,8 7-8 15,4 5 24-15,4 17 96 16,0 23-32-16,0-1 40 16,7 0-40-16,-3 13 40 15,4 12-8-15,0 10-72 0,-1 0-24 16,-3 23 24-16,0 8 16 15,-4 7 32-15,-8 4 40 0,-3 5 0 16,-13 7 72-16,-1-3 80 31,-3 3 72-31,0 0-8 0,-7 0-96 0,-2-3-112 16,-3 3 88-16,5-10-96 16,-2-6-232-16,5-6-848 0,-4-7-1425 15,8-12-2144-15,-3-13-2800 16</inkml:trace>
  <inkml:trace contextRef="#ctx0" brushRef="#br1" timeOffset="90211.6">6363 10753 2784 0,'0'0'8322'0,"0"0"-5786"0,0 0-1327 16,0 0-505-16,0 0-128 0,4 4-576 16,-4 15 88-16,4 16-40 15,-4 9 552-15,0 10-48 0,0 0-176 32,0 7-80-32,0-5-248 15,0 1-32 1,-8-5-16-16,-1-2-136 0,1-9-864 15,1-2-992-15,3-14-2529 16,-5-15-3473-16</inkml:trace>
  <inkml:trace contextRef="#ctx0" brushRef="#br1" timeOffset="90712.83">6371 10883 2776 0,'0'0'5905'0,"0"0"-4368"0,0-107-401 16,3 66 264-16,9 2-304 16,4 11-255-16,5 2-537 0,6 8-256 15,4-2-48-15,1 10 0 16,1 8-104-16,-6 2-16 31,-3 9 8-31,-7 10-32 0,-13 3 16 16,-4 10 128-16,-4 0 64 15,-20 6 216-15,-12 0 400 0,-5-3-224 16,-2-3 48-16,3-4-248 16,5-5-40-16,11-5-88 15,7-8-128 1,9-7-72-16,8 1-536 0,0-4-192 16,12 0-144-16,21 0 576 0,10 0 368 15,13-4 128-15,0 1-64 0,-5 3-64 16,-2 0-8-1,-6 7-88 1,-11 5 40-16,-8 10 40 0,-13 7 16 16,-11 3 104-16,0 9 448 15,-23 0 96-15,-13 7-88 0,-12-1-24 16,-11 1-96-16,-5-3-96 16,-4-4-96-16,-4-6-120 31,8-7-128-31,8-9-320 15,13-19-1232-15,15 0-1441 0,13-16-4008 0</inkml:trace>
  <inkml:trace contextRef="#ctx0" brushRef="#br1" timeOffset="91013.57">6765 10398 11506 0,'0'0'3257'0,"0"0"-2185"32,0 0-888-32,0 0-184 15,0 0-16 1,92 26 16-16,-41 5 168 16,5 14-24-16,4 8-24 0,-4 1 88 15,-4 10-8-15,-13-4-40 16,-3 3-56-16,-16 4 72 15,-12 3 24 1,-8-3 128-16,0 0 16 0,-24-1-56 16,-16-2-112-16,-4-7-176 0,-3-3-96 0,-17 0-1360 15,16-19-1585-15,8-13-4568 0</inkml:trace>
  <inkml:trace contextRef="#ctx0" brushRef="#br1" timeOffset="91298.86">7662 10979 8705 0,'0'0'5129'0,"0"0"-4144"0,0 0-457 15,0 0 208-15,0 0 88 16,0 0-472-16,99-29-256 0,-43 14-88 16,8-2 48-1,3 5-56-15,-7-1 0 16,-12 7-520-16,-16 6-936 16,-32 6-1689-16,-9 13-1096 0,-19 4-584 0</inkml:trace>
  <inkml:trace contextRef="#ctx0" brushRef="#br1" timeOffset="91461.63">7534 11261 6025 0,'0'0'5321'16,"0"0"-4609"0,0 0 344-16,0 0 1153 15,79 13-385-15,-30-13-632 0,14 0-495 16,5-6-353-16,3-1-304 15,13-15-40-15,-20 3-2745 16,-12-3-9730-16</inkml:trace>
  <inkml:trace contextRef="#ctx0" brushRef="#br1" timeOffset="91915.96">8625 10598 8089 0,'0'0'5281'0,"0"0"-3056"16,0 0-729-16,0 0-640 0,0 0-200 15,0-13-287-15,0 29-369 16,0 12 0-16,-3 14 0 0,3 18 200 15,0 20-80-15,0 15-48 16,0-6 8-16,7-19-32 16,-7-16-32-1,0-16 72 1,0 6-88-16,0 7-80 16,-19 9-1001-16,-1-18-1367 0,-4-11-3225 15</inkml:trace>
  <inkml:trace contextRef="#ctx0" brushRef="#br1" timeOffset="92216.69">8538 10671 3224 0,'0'0'6514'32,"24"-77"-5490"-32,-4 33 136 0,3 0-240 15,5 9-272-15,9 6-87 16,-1 13-89-16,7 7-384 15,-3 9-88 1,0 3-56-16,-8 19 8 0,-9 10-24 16,-7 9 72-1,-8 10 64 1,-8 3 56-16,-19 6 136 0,-18 1 272 16,-6-4-48-16,-9 0-88 15,-8 0-120-15,0-9-128 0,5-1-120 16,7-8-24-16,8-11-1000 0,20-9-1025 31,12-9-2151-31,8-10-1770 0</inkml:trace>
  <inkml:trace contextRef="#ctx0" brushRef="#br1" timeOffset="92501.65">9458 10547 10162 0,'0'0'2824'16,"0"0"-1543"-16,0 0-369 0,-92 3 112 16,49 19-136-16,-9 10-272 31,0 13-152-15,8 9-40-16,1 3 41 15,10 7-121-15,10 12-24 0,10 13-176 16,13 9-64-16,25-9 64 15,10-19-96-15,1-23 16 0,1-18-64 0,6 3-264 32,13-7-328-32,28-12-681 15,-13-13-1279-15,-15 0-5034 0</inkml:trace>
  <inkml:trace contextRef="#ctx0" brushRef="#br1" timeOffset="93118.88">9761 10779 8433 0,'0'0'3049'0,"0"0"-721"16,0 0-663-16,0 0-161 0,0 0-480 16,0 0-560-16,0 0-464 0,0 3-88 31,-8 22 88-31,-4 10 16 16,-4 10 80-1,4 5-88-15,-4 8 0 16,9-7 88-16,-2-4-24 0,1-5-64 15,4-14-8-15,4-6-48 16,-3-9-200-16,3-7-408 16,0-6 112-1,0-6 544-15,0-16 0 0,3-17-264 16,9-24-120-16,16-22 208 0,0-21 64 16,4 12-104-16,-4 17 200 0,-12 30 16 31,-4 15 472-31,-5 6 272 15,6 4 112-15,-5 6-240 0,-4 7-175 16,-4 9-337-16,3 0-104 16,10 3-232-16,-1 13-16 0,8 6 200 0,3 10-25 15,5 6 1 1,-4 9 24-16,-4 1 48 16,-4 6 8-16,0-3 0 15,-4 3 48-15,4-3 16 0,-4-3-72 16,-4-1-48-16,4-6-616 15,-8-3-824 1,-4 1-864-16,0-11-2225 31,0-15-1041-31</inkml:trace>
  <inkml:trace contextRef="#ctx0" brushRef="#br1" timeOffset="93319.54">9666 11014 7905 0,'0'0'4913'0,"0"0"-4321"16,0 0-336-16,0 0 217 15,123-45 543-15,-59 39-432 0,24 3-264 16,-1-3-160-16,-11 2-56 31,-13 1-104-15,1-7-936-16,-16 1-1889 0,-4-4-3936 15</inkml:trace>
  <inkml:trace contextRef="#ctx0" brushRef="#br1" timeOffset="93589.03">10450 10490 11146 0,'0'0'2937'0,"0"0"-529"16,0 0-1072-16,0 0-391 0,0 0-361 15,0 0-584 1,0 0-80 0,4 79 80-16,1-22 320 0,2 17 48 0,9 15-152 15,0 15 24-15,0-8-16 16,-4-24-144-16,-8-21 40 0,-4-13-120 16,0 1-344-16,0 2-760 15,4 7-449-15,0-14-1127 31,4-15-3105-31</inkml:trace>
  <inkml:trace contextRef="#ctx0" brushRef="#br1" timeOffset="93905.43">10857 10877 12458 0,'0'0'4401'0,"0"0"-3017"16,0 0-671 0,0 0 7-1,0 0 64-15,0 0-648 16,0 0-136-16,0 0 0 0,16 73 104 16,-9-28 104-1,-3 2-56-15,5 4-80 16,-5 0-64-16,0-6 0 0,-4-4 56 31,3-3-56-31,-3-3-8 16,0-10-144-16,0 1-432 0,0-4-336 15,0-3-297-15,0 0-599 16,0-7-664-16,0-2-2578 0,0-7-2527 0</inkml:trace>
  <inkml:trace contextRef="#ctx0" brushRef="#br1" timeOffset="94422.11">10897 10846 6873 0,'0'0'1792'0,"0"0"-63"0,4-77-329 16,-4 52-432-16,3 3 0 15,-3 6-23-15,4 3-377 0,0 7-304 16,5-1-264 0,10 1-232-16,5 3 216 15,8 0-56-15,0 3-16 0,0 0 16 16,-4 6-72-16,-8 7-32 16,-12 6-128-16,-8 0 40 15,-4 6 240-15,-20 4 24 0,-12-1 160 16,-3 1 248-16,-6-7 72 15,6 0-136-15,11-9-144 16,7-3-128-16,10-7-72 0,11 0-104 16,0-3-48-16,15 0-144 15,13 0 64-15,13 0 176 16,6 0-160 0,1-3-248-1,-4 3 231-15,-9 0 185 16,-7 0 40-16,-4 0-40 0,-7 12 40 15,-2 5 8-15,-7 2 0 16,-4 3 48-16,-4 6 137 16,-8 4 15-16,-16 3 104 15,-12-3 48-15,-7 2-120 16,-9-5-232-16,-4 0-256 0,-19-10-1289 16,15-7-2640-16,12-8-4432 0</inkml:trace>
  <inkml:trace contextRef="#ctx0" brushRef="#br1" timeOffset="94738.62">11123 10394 11082 0,'0'0'2184'15,"0"0"-935"-15,0 0-921 0,0 0 192 16,0 0 376-16,0 0-520 0,112 7 112 16,-59 28-16-16,10 12 32 15,1 11-16-15,-4 2-239 16,-5 4-97-16,-11 12-88 16,-16 9-56-1,-24 14 0-15,-4-10 88 0,-24-16-16 0,-8-23 80 16,-4-11-160-16,-12 5-240 15,-16 10-1369-15,1-9-2528 0,19-14-5921 0</inkml:trace>
  <inkml:trace contextRef="#ctx0" brushRef="#br1" timeOffset="94992.32">12008 11065 12722 0,'0'0'5249'0,"0"0"-4088"0,0 0-665 16,0 0 280-16,0 0 80 0,0 0-856 15,0 0-24-15,-4 0-1712 16,-16 0-2505-16,5-4-7418 16</inkml:trace>
  <inkml:trace contextRef="#ctx0" brushRef="#br1" timeOffset="95395.2">12323 10633 11586 0,'0'0'2801'16,"0"0"-1561"-16,0 0-736 0,0 0 648 15,0 0 232-15,0 0-671 0,0 0-713 32,0 0-176-32,8 22-104 15,0 13 280-15,0 19 96 0,4 0 16 16,0 13-56-16,0-1-40 0,-5-8 40 15,-3 8 0-15,5-6-48 16,-9-6-8-16,0-6-56 16,0-10-713-1,-13 0-879-15,-2-9-1545 0,-1-14-3688 16</inkml:trace>
  <inkml:trace contextRef="#ctx0" brushRef="#br1" timeOffset="95692.5">12431 10512 10986 0,'0'0'1976'0,"0"0"-207"16,0 0-1137-16,39-86-184 16,-23 74 664-16,4 5-336 0,8 7-464 31,8 0-312-31,12 17-80 15,-4 8 32-15,-5 13-16 0,-7 3-88 16,-16 7-96-16,-16 2-120 0,-7-2 168 16,-29 0 96-16,-24 6 96 15,-8-6 8 1,-4-7 0-16,-3 0 0 16,19-12-448-16,-4 2-1064 15,28-8-1065-15,12-8-1816 0,20-8-3176 0</inkml:trace>
  <inkml:trace contextRef="#ctx0" brushRef="#br1" timeOffset="96029.96">13131 10541 8953 0,'0'0'2969'15,"0"0"-1585"-15,0 0-808 16,0 0 1169-16,0 0-129 0,9-26-824 16,-9 26-784-16,-20 3-8 15,-4 16 0-15,-12 7 48 0,0 5 0 32,-3 11 32-17,2 2-64-15,10 4 136 16,3 3-152-16,11 3 8 15,10 0-8-15,3-4-8 0,3-2 0 0,22-7 8 16,2-6 72-16,13-9-64 16,4-7-8-1,12-6-312-15,-1-10-552 16,29-6-480-16,-16-13-1305 0,-12-7-2280 16</inkml:trace>
  <inkml:trace contextRef="#ctx0" brushRef="#br1" timeOffset="96330.33">13455 10658 8001 0,'0'0'3241'16,"0"0"-1265"-16,0 0-1095 0,0 0-41 31,0 0-64-31,0 0-680 15,0 0-96-15,0 0 0 0,3 60 88 0,-3-21 296 16,0 5-112-16,0 1-24 0,0 5-16 16,0-5-96-16,4-1-32 15,4-5-48 1,1-5-8-16,-2-5-40 16,1-4-8-16,-4-2-152 15,5-4-640-15,-9-7-776 0,0-6-1073 16,0-2-1544-16,0-4-1240 0</inkml:trace>
  <inkml:trace contextRef="#ctx0" brushRef="#br1" timeOffset="96862.88">13419 10712 7137 0,'0'0'2361'0,"0"0"-945"31,0 0-696-31,0 0-16 16,0 0 464-16,0 0-575 0,95-73-265 15,-70 67-160-15,-2 2-160 0,1 1-8 0,4 3-128 16,-8 0 128-16,-1 0 0 16,-6 0-72-1,-9 3-337-15,-4 10 137 16,0 3 272-16,-17 6 56 0,-11 4 136 15,-11 3 9-15,-5 2-41 32,-4-5-64-32,1-1 8 15,3-3-104 1,12-6-128-16,8-6-128 0,16-4-137 16,4-3-119-16,4-3 280 15,20 0-104-15,16 0 336 0,11 0 304 16,1-3-152-16,0-3-40 15,-12 2-16 1,-4 1-40-16,-12 3 168 0,-4 0-16 16,-4 0-208-16,-9 13-120 15,1 3 40-15,-4 6 80 0,0 6 16 16,-7 7 96-16,-13 4 0 16,-8 2 48-16,-12 0 17 15,0-3-17-15,-12-3 16 16,1-6-128-16,-1-7-48 0,8-9-208 15,-4-13-681-15,16 0-1639 16,12-7-2889-16</inkml:trace>
  <inkml:trace contextRef="#ctx0" brushRef="#br1" timeOffset="97132.4">13833 10455 7433 0,'0'0'2905'15,"0"0"-1593"-15,0 0-568 0,0 0 176 16,99 0 9-16,-67 22-121 0,9 10-376 16,2 9-168-16,5 10 48 15,-4 6 88-15,-5 7-176 31,-11-4-40-31,-11 0-96 0,-17 4-80 0,-4-4 72 16,-28 0 8 0,-37 4-88-16,-45 9-384 15,6-16-944-15,4-12-3273 0</inkml:trace>
  <inkml:trace contextRef="#ctx0" brushRef="#br1" timeOffset="103942.69">4505 12786 1536 0,'0'0'11250'0,"0"0"-8473"16,0 0-2041-16,0 3-720 0,0 6 40 15,-7 10 24-15,-5 13 232 31,-4 9 16-31,0 10-152 0,4 3-72 16,-4 19-8-16,8-9 128 16,-8 5 16-16,5 5-104 0,-2-15-40 15,2 8-32-15,-6-3-56 16,6-4-8-16,-2-9-312 16,5-6-528-1,1-11-504 1,3-8-697-16,-9-23-679 0,5-3-273 15,5-9-159-15</inkml:trace>
  <inkml:trace contextRef="#ctx0" brushRef="#br1" timeOffset="104227.48">4414 12573 7465 0,'0'0'2977'0,"0"0"-1353"0,48-83-984 16,-20 55-336-16,12 2 184 0,4 7-160 31,-4 10-328-31,-1 9-72 16,1 6-136-16,-12 23 168 0,-8 25 40 15,-20 25 72-15,-24 23 48 0,-28 6 120 16,-24-10 281-16,1-19 135 16,15-25-40-16,16-13-200 15,4-2-144 1,1-2-136-16,7 8-136 0,4-3-368 15,28-14-1296-15,8-9-2401 16,16-16-2801-16</inkml:trace>
  <inkml:trace contextRef="#ctx0" brushRef="#br1" timeOffset="104505.73">5450 12354 11202 0,'0'0'1904'0,"0"0"-1320"15,-84 25 1-15,37 19 551 0,-13 33-120 16,0 31-368-16,12 12-208 16,24-5-192-16,20-14-176 0,4-34-16 31,16-16-40-31,9-10-16 31,2-10 8-31,17 1-16 0,8-3-432 0,8-10-248 16,15-19-704-16,-15-10-1681 15,-12-18-4665-15</inkml:trace>
  <inkml:trace contextRef="#ctx0" brushRef="#br1" timeOffset="104944.11">5705 12515 11042 0,'0'0'4673'0,"0"0"-4441"0,0 0-232 16,0 0-120-16,-40 124 120 15,8-25 336-15,1 6-144 16,3-4-96-16,0-24-24 0,7-27-24 16,10-9-40-16,-5-9 96 15,4-3-96-15,-4-7-8 16,8-6-48-16,0-16 48 0,4-3 56 47,4-42-56-47,0-34-608 0,24-45 176 15,12-15 224-15,0 2 16 16,-8 29 184-16,-8 44 8 0,-5 26 112 16,-2 16 488-16,2 0-16 0,6 0-40 15,-2 5-288 1,9 12-256-1,0 5-8-15,7 9-96 0,1 19 8 0,1 11 48 16,-1 11 40-16,-1 24 8 16,-7-11 0-16,-8 7-8 0,-4-3 8 15,-12-14 48-15,-4 5 16 32,0-1-64-32,0-7-40 0,-16 8-712 15,-8-14-2081-15,8-16-4544 16</inkml:trace>
  <inkml:trace contextRef="#ctx0" brushRef="#br1" timeOffset="105128.99">5630 12903 12682 0,'0'0'2817'15,"0"0"-1697"-15,0 0-184 0,0 0-336 0,35-102-280 16,9 64-248-1,12-10-72 1,7 4-40-16,1 3-832 0,4 15-952 16,-16 13-3601-16,-21 13-2977 15</inkml:trace>
  <inkml:trace contextRef="#ctx0" brushRef="#br1" timeOffset="105507.58">6207 13004 12458 0,'0'0'2817'0,"0"0"-1617"31,0 0 88-31,0 0-119 16,0 0-825-16,0 0-200 0,0 0-136 15,20-104-8-15,-8 47-8 16,4-23-136-16,8-25-88 0,4-3 112 15,-4 13-129-15,-1 29 105 16,-6 27 88 0,3 11-56-16,3 6 40 0,1 0 56 15,8 2-80-15,0 14-8 16,-4 6-64-16,0 13 48 16,0 15 16-16,-9 14 96 0,-3 9-32 15,-4 6 40 16,-7 15 0-31,-1-5 72 0,-4 3 8 16,0-3-16-16,-13-10-8 16,2-3 8-16,-2-6-64 15,1-14-592-15,9-14-1240 0,3-11-2225 16,0-9-1072-16</inkml:trace>
  <inkml:trace contextRef="#ctx0" brushRef="#br1" timeOffset="105730.26">6885 12386 7481 0,'0'0'4081'0,"0"0"-2089"16,0 0 161-16,0 0-617 31,0 0-864-15,0 0-672-16,0 0 16 0,11 66-16 16,-11 14 104-16,0 21-24 15,0-6 8-15,0-15-40 16,-3-26-40-16,-5-19-8 0,3 2-216 15,-7 2-536 1,9-1-752-16,-5-16-1241 16,4-6-2040-16,-1-16-1496 0</inkml:trace>
  <inkml:trace contextRef="#ctx0" brushRef="#br1" timeOffset="106178.22">6853 12525 7033 0,'0'0'2072'0,"0"-76"-303"15,0 35-225-15,0-4-376 0,8 10-55 0,11 4-401 16,9 8-648-16,8 4-64 16,4 7-88-16,4 5 80 0,-9 7-96 31,-3 7-8-31,-12 8-24 16,-16 11-8-16,-4 9 96 0,-7 0 48 15,-25 6 192 1,-8 0 192-16,-4-3 96 15,0 0 72-15,9-6-152 0,3-7-168 16,8-5-144 0,16-11-88-16,8 1-288 15,0-4-624-15,23 1 512 16,9 2 384-16,12 0-88 0,0 4-192 16,0 0 56-16,-4 0 72 0,-8 6 8 15,-4-1 40-15,-9 8 40 31,1 6 72-31,-7 3 8 16,-9 0 0-16,-4 2 0 0,-4 5 16 16,-20-1 144-16,-17 0-40 0,-6 1-16 15,-13-4 168 1,0-10-112-16,8-8-72 0,1-8-88 31,6-22-464-31,14-12-1601 16,11-15-4872-16</inkml:trace>
  <inkml:trace contextRef="#ctx0" brushRef="#br1" timeOffset="106397.75">7235 12198 10538 0,'0'0'3000'16,"0"0"-2111"-16,0 0-609 0,116-25 48 0,-77 25 360 15,1 22-112-15,-4 9-248 16,0 14-152-16,0 6 0 0,-8 22-24 31,-16 19-24-15,-12 19 8-16,-8 3 24 15,-24-9-72-15,-9-22-24 0,10-29-64 16,4-16-640-16,-1 3-1256 16,0-9-2809-16,7-7-5433 0</inkml:trace>
  <inkml:trace contextRef="#ctx0" brushRef="#br1" timeOffset="106670.31">8051 12560 13082 0,'0'0'3881'0,"0"0"-3753"32,0 0-128-32,80-35-112 31,-31 22 112-31,2 7 8 0,1 0-8 0,4 6-352 0,-5 0-1392 16,-14 0-2465-16,-14 3-2289 15</inkml:trace>
  <inkml:trace contextRef="#ctx0" brushRef="#br1" timeOffset="106855.29">7884 12817 7889 0,'0'0'2121'0,"0"0"-1561"16,0 0 8-1,0 0 752 1,0 0 721-16,109 26-657 15,-6-26-600-15,24-13-440 0,0-9-240 16,-11-7-104-16,-44 7-2224 0,-37 6-9139 0</inkml:trace>
  <inkml:trace contextRef="#ctx0" brushRef="#br1" timeOffset="107218.92">9127 12325 12058 0,'0'0'2369'0,"0"0"-793"0,0 0-456 16,0 0-576-16,0 0-288 15,0 0-256-15,0 0 0 0,-11 98 24 0,7-12 112 32,4 22 32-32,0-3-48 15,0-23-64-15,0-24 40 0,0-20-32 16,-4 0-64-16,-5 3-544 15,-2 1-576-15,-17-14-672 16,8-9-2233-16,-4-16-1320 0</inkml:trace>
  <inkml:trace contextRef="#ctx0" brushRef="#br1" timeOffset="107488.43">9063 12195 9450 0,'0'0'2128'31,"0"0"-640"-31,0 0-560 0,124-89-239 16,-68 80-153-16,4 9-112 0,3 9-280 15,-7 26-88-15,-12 9-56 16,-16 14 0-16,-24 5 56 0,-8 0-8 16,-43 11 32-1,-34 5 64-15,-26 0 168 16,3-6-16-16,21-22-120 0,27-19-24 15,24-13-104-15,12-3-48 16,5-7-1104-16,30-9-2049 16,17-6-1192-16,20-16-912 0</inkml:trace>
  <inkml:trace contextRef="#ctx0" brushRef="#br1" timeOffset="107742.21">9924 12211 7513 0,'0'0'4153'32,"0"0"-2313"-32,0 0 185 15,0 0-329-15,0 0-1040 0,-88 6-312 16,45 29-8-16,-9 22-87 0,8 25-113 16,13 17 32-16,14 2 56 15,17-14-104-15,13-27-48 16,6-19-16-16,13-9-56 15,8 0-184-15,8-7-521 16,4-3-159-16,19-22-912 0,-15 0-2873 31,-16-19-4929-31</inkml:trace>
  <inkml:trace contextRef="#ctx0" brushRef="#br1" timeOffset="108242.74">10188 12303 4080 0,'0'0'7138'0,"0"0"-5594"31,0 0-432-31,0 0 9 16,0 0-313-16,0 0-616 0,0 0-184 16,3 73 752-16,-14-22-264 15,-2 22-216-15,-7 16-160 16,1-10-24-1,-2-9-40-15,6-13 16 16,-1-19-72-16,0 0-32 16,0-6-336-16,4-13-224 15,5-9-56-15,2-10 200 0,5-16 432 16,0-29-744-16,24-34 88 16,8-29 335-16,7-16 209 15,2 0 56 1,-9 23 72-16,-13 31 8 15,-3 19 192-15,-4 22 513 0,-3 13 319 0,-2 4 32 16,1 2-368-16,5 1-208 16,-2 6-272-16,1 3-168 15,12 6-48-15,0 16-72 16,0 10 72-16,4 6 8 16,-9 9 8-16,2 5 48 0,-6 5-56 15,-2 3 48-15,-2-3-40 16,-3-3 40-16,-3 3-56 15,2-9-32-15,-3-7-736 0,0 0-856 32,0-12-1337-17,-4-13-3304-15</inkml:trace>
  <inkml:trace contextRef="#ctx0" brushRef="#br1" timeOffset="108443.31">10016 12680 9794 0,'0'0'5297'0,"0"0"-4081"15,0 0-664-15,0 0 144 0,80 0-128 16,8-6-376-16,23-6-144 16,16-7 0-1,-23 3-8-15,-32 0-40 16,-9-4-640-16,-27 5-1792 15,-4-1-4386-15</inkml:trace>
  <inkml:trace contextRef="#ctx0" brushRef="#br1" timeOffset="108705.97">10678 12106 11482 0,'0'0'2504'0,"0"0"-1055"16,0 0-337-16,0 0-464 16,0 0-328-16,107 48 184 15,-51-11 225-15,4 11-177 0,-4 6-208 16,-9 3-200-16,-11 4-56 16,-16-1-80-16,-16 4 32 0,-4-1-40 15,-24-3-576 1,-44 16-561-16,0-15-1519 15,5-17-6274-15</inkml:trace>
  <inkml:trace contextRef="#ctx0" brushRef="#br1" timeOffset="110345.33">10646 9004 10610 0,'0'0'2080'15,"0"0"-912"-15,0 0-583 0,0 0 71 16,0 0 312-16,0 0-160 31,0-12-416-31,0 12-392 0,0 9-192 16,4 13 16-16,0 6 176 0,3 7 8 16,1 4 0-16,1-1 64 0,2 0-64 15,1-10-8-15,4 1 8 16,-4-13 8-1,4-10 40 1,5-6 40-16,6 0 112 0,13-22 32 0,3-13-80 31,-3-9 24-31,1-7-56 0,-10-3 0 16,-3 3 0-16,-12 7 16 16,0 9-96-16,-8 12-40 31,-8 14-8-31,0 9-384 0,0 0-1672 15,-12 35-2625-15,-8-3 2873 16,-4 6-3706-16</inkml:trace>
  <inkml:trace contextRef="#ctx0" brushRef="#br1" timeOffset="110894.27">10725 9442 8953 0,'0'0'2873'16,"0"0"-1465"-16,0 0-375 31,0 0-121-31,0 0-112 16,0 0-416-16,0 0-384 0,4 9-384 15,1 14 360-15,-1 6 24 0,-1 2 80 16,1 4-8-16,0-3 0 16,0 0 16-16,4-7-32 15,-3-6-56 1,2-6 0-16,5-4-72 0,4-9 72 16,4 0 80-16,11-9 144 0,10-17-72 15,6-12 32-15,13-19-72 0,-4-3-24 16,4-7 8-16,-8 0 32 31,-16 23-40-31,-5 3-40 0,-15 19-48 16,-7 12-8-16,-9 10-392 15,-17 13-2024-15,-11 9-2089 0,-4 3-1857 0</inkml:trace>
  <inkml:trace contextRef="#ctx0" brushRef="#br1" timeOffset="111796.65">11653 12586 13122 0,'0'0'4185'0,"0"0"-3641"15,0 0-256-15,0 0 873 16,0 0 383-16,0 0-456 0,0 0-456 31,0 0-384-31,5 0-128 0,-5 0-120 0,0 0 0 16,0 0-632-16,0 0-824 16,0-7-873-16,0-3-4784 15</inkml:trace>
  <inkml:trace contextRef="#ctx0" brushRef="#br1" timeOffset="112081.77">12072 12195 5537 0,'0'0'10146'15,"0"0"-8466"-15,0 0-1504 0,0 0-176 0,0 0-232 16,0 0 232-16,0 95 248 16,4-19 248-16,4 20-200 0,0 5-168 31,0-15-24-31,-4-23-88 0,0-21 64 16,-4-7-56-16,0 3-24 15,0 0-728-15,0-3-184 0,0-13-904 16,0-12-1033-16,-4-10-1744 0,0 0-2632 15</inkml:trace>
  <inkml:trace contextRef="#ctx0" brushRef="#br1" timeOffset="112351.42">11984 12144 9057 0,'0'0'2169'0,"0"0"-937"31,36-101-600-31,-8 75 88 0,0 7 257 16,4 10 111-16,12 9-760 16,7 0-208-16,1 19-120 0,4 9-8 15,-12 10 8-15,-12 7-56 0,-16-1-96 0,-16 4-160 32,0 3 168-32,-28-4 24 0,-12 1 120 15,-12-4-8-15,-8 4 8 16,1-7 0-16,-5 4-72 15,12-11-696-15,5 1-913 0,19-9-1503 16,15-13-3674 0</inkml:trace>
  <inkml:trace contextRef="#ctx0" brushRef="#br1" timeOffset="112652.35">12789 12071 12346 0,'0'0'2849'15,"0"0"-1945"-15,0 0-768 16,0 0 112-16,0 0 544 0,-83 73-128 0,46-32-256 16,5 10 49 15,4 6-57-31,5 0-184 15,15 1-16-15,8 2-192 0,0-3 80 16,20 0-80-16,16-3-8 16,8-10-224-16,3-5-208 0,9-11-193 15,16-15-455-15,-13-10-888 32,-10-3-3249-32</inkml:trace>
  <inkml:trace contextRef="#ctx0" brushRef="#br1" timeOffset="112884.21">13068 12230 11946 0,'0'0'2553'0,"0"0"-1449"16,0 0-560-16,0 0 16 16,0 0-160-16,0 0-392 0,0 0 0 0,8 85 392 15,-4-40-200 1,0 6-56-1,0 6-64-15,0 0 0 16,4-3-16-16,-5-3-64 16,6-3-80-16,-5-11-496 15,0 2-1032-15,4-14-2329 0,-5-12-3016 16</inkml:trace>
  <inkml:trace contextRef="#ctx0" brushRef="#br1" timeOffset="113401.24">13144 12198 8121 0,'0'0'2753'0,"0"0"-1737"16,0 0-424-16,19-86 504 0,-10 67 49 31,3 10-457-31,4-1-688 0,3 7-208 15,5 3 40-15,8 0-64 16,-4 3-328 0,4 13 23-16,-12 0 89 15,-4 10 88-15,-12-1 72 0,-4 7 288 16,-16 0 0-16,-16-1 128 16,-3-3 184-16,-10-2 120 0,6-4-48 0,-1-3-159 31,12-6-65-31,4-4-80 15,16-2-80-15,3-7-521 0,5 0-199 16,21 0-808-16,7 0 648 16,11 0 80-16,2 0 271 0,2 0-39 15,-3 0 368-15,0 0 200 16,-4 0 0-16,-4 3 184 16,-8 9-32-16,-5 5-80 15,-2 2-72-15,-10 6 312 0,-3 3 281 16,0 1 95-16,-4 3-96 15,0 0 8-15,-8 3 168 0,-7-4-224 32,-5 1-176-17,-12-3-88-15,0-4-112 16,-4-3-168-16,-24-9-168 0,8-4-1840 16,9-9-3449-16</inkml:trace>
  <inkml:trace contextRef="#ctx0" brushRef="#br1" timeOffset="113686.4">13574 12055 10922 0,'0'0'4641'0,"0"0"-4017"0,0 0-536 15,0 0 224-15,104 23 400 0,-56 5 72 16,3 7-408-16,1 9-55 16,-4 4 15-16,-8 6-80 0,-8 0-96 31,-12 0-72-31,-12 6 8 16,-8-3-32-16,-13 4 16 0,-19 2-80 0,-28 7-264 15,-35 0-953-15,8-13-2807 16,7-12-7827-16</inkml:trace>
  <inkml:trace contextRef="#ctx0" brushRef="#br1" timeOffset="117881.98">16005 10090 4905 0,'0'0'2888'16,"0"0"-1231"-1,0 0-921-15,0 0-528 16,0 0-200-16,0-13 64 0,0 13 616 15,0 0 16-15,0 0-392 16,0 0-272 0,0 0-40-1,0 13-120-15,0 6 120 0,0 12 0 0,-4 8 136 16,-1 11-64-16,-3 21-16 0,5 14 40 16,3 20-8-16,0-1 104 15,0-5-16-15,0-13-48 16,7-10 56-16,-3 0 24 0,5-3 0 31,-5-6-16-31,-4-13-16 16,4-10-23-16,-4-2-1 15,0 18-40-15,3 23-16 0,5 21 40 16,5 7-16-16,2-2-16 31,5-11-56-31,1-13-40 0,2-5 72 16,-3 2-8-16,-5-2 32 15,-2-1-16-15,-1 1 40 0,-9-1 32 16,1 3-112-16,1 4-24 0,-5 9-16 16,0 7 48-1,0-7-8 1,0 1 0-16,0-7-40 0,4-4 96 16,4-2-104-16,-4-1 8 0,-4 1 120 15,0-1-72-15,0-2 16 0,-12 5-48 16,-4 4 40-16,0 0 32 31,0 3-40-31,0-3-48 0,8 4-8 16,0-5 72-16,0 1-16 15,-3 0-48-15,2 0 40 0,-3-3-32 16,-8-1 32-16,5 1 0 16,-9 0-40-16,-4 3 48 31,0 3-40-31,-4 0 0 15,0-3 56-15,4-6-56 0,4-4-8 16,8-12 40-16,4-13-48 0,8-13 8 16,0 0 72-16,0 7-72 15,0 5 64-15,4 5 0 16,-4-4-64 0,-3-4 48-16,2-5-48 0,-3-7 0 15,4 0 64-15,-3-6-72 16,3-4 0-16,0 1-120 0,-5-7-456 15,5 1-288-15,1-8 112 0,-14-8-561 47,6-4-1631-47,3-3-3474 0</inkml:trace>
  <inkml:trace contextRef="#ctx0" brushRef="#br1" timeOffset="119068.96">18323 10300 10338 0,'0'0'2992'16,"0"0"-1119"-16,0 0-1001 16,0 0-208-16,0 0-136 0,0 0-208 15,0 0-320-15,-3 12-104 31,-1 17 104-31,4 15 24 0,0 20 120 16,0-1 80-16,0 7-16 0,0-3-48 0,0-13-32 16,7 6-72-16,5-3 8 15,-8-6 24-15,5-7-80 0,-6-2-8 32,5-10-64-32,-8-4-440 15,0-6-688-15,0-6-1793 0,-8-6-2416 31,-4-10-3039-31</inkml:trace>
  <inkml:trace contextRef="#ctx0" brushRef="#br1" timeOffset="119369.69">18271 10255 7617 0,'0'0'1232'0,"0"-70"-279"0,0 32 703 16,0 0-232-16,17 6-584 31,2 4-407-31,9 5-281 0,12 8-128 16,8 5 40-16,4 10-64 15,0 0 0-15,-1 19-40 16,-10 13-96-16,-10 15 32 0,-11 4 7 0,-20 10-39 0,-4 2 48 31,-32 0 88-31,-7 1 0 16,-17-4 72-16,-5-6 161 15,-6-6 47-15,3-7-24 0,9-9-80 16,6-7-176-16,18-9-424 0,15-6-1857 16,16-10-3128-1</inkml:trace>
  <inkml:trace contextRef="#ctx0" brushRef="#br1" timeOffset="119686.05">19216 10157 7577 0,'0'0'1977'0,"0"0"-201"16,0 0-392-16,0 0-184 0,0 0-263 15,-103-17-105-15,58 43-168 31,2 12-368-31,-13 22-96 16,0 23-24-16,13 22 80 16,11-13-72-16,15-12-80 0,17-27-48 15,17-15-48-15,18 10 88 0,29 13-8 16,35 2-88-16,29-13-160 31,4-18-976-31,-33-19-616 0,-35-13-4130 16</inkml:trace>
  <inkml:trace contextRef="#ctx0" brushRef="#br1" timeOffset="120249.9">19607 10258 8489 0,'0'0'2745'0,"0"0"-617"16,0 0-311-16,0 0-177 31,0 0-376-31,0 0-640 16,0 0-527-16,0-6-97 0,0 25-281 0,0 10 281 16,0 12 104-16,0 6-32 15,0 4-15-15,0 3-41 0,0 0-16 0,0-7 72 31,11-5-64-31,-3-4 72 16,1-6-80-16,2-3-152 0,-3-7-641 16,0-3-751-16,-4-3-1449 15,0-10-2288-15</inkml:trace>
  <inkml:trace contextRef="#ctx0" brushRef="#br1" timeOffset="120788.95">19555 10229 7057 0,'0'0'1560'31,"0"0"33"-31,0 0-137 16,-4-82-360-16,4 66-376 0,15 0-568 15,9 7-152-15,8 2-8 0,8 4 0 16,4 3-88-16,-1 0 96 0,-7 16-48 15,-8 7-56 1,-8 2-120-16,-16 7 16 16,-4-1 80-16,-4 4 128 0,-20 0 8 15,-8-3 88-15,-3-7 88 16,-5 1 144-16,4-10 8 0,0-4-112 16,9-5 9-16,7-1-105 31,12-6-32-16,3 0-32-15,5 0-64 0,13 0-264 16,18-3-297-16,5-4-279 0,12 7 672 16,3 0 168-16,2 0 48 15,-1 13 56-15,-5 6-104 16,-3 7 0 0,-4 2-80-16,-16 4-48 15,-9 3 72-15,-15-1 48 0,0-2 8 16,-11-3 80-16,-21-4 256 15,-9 1 224-15,-10-7 121 0,-8-3 47 16,-5-4 8-16,0-2-96 16,4-7-248-1,12-3-216-15,9 0-56 16,14 0-120-16,25-9-480 16,0-1-1432-16,13-2-3818 0</inkml:trace>
  <inkml:trace contextRef="#ctx0" brushRef="#br1" timeOffset="121390.43">20256 10696 6081 0,'0'0'2864'16,"0"0"-1943"-16,0 0-505 15,0 0 712-15,0 0 424 0,0 4-279 16,-4-4-393-16,-8-7-472 15,-4-6-184-15,0-6-8 0,0-3 48 0,0-10-136 32,1-9 0-32,6-7 16 15,1-5-24-15,8-8 16 0,0 4-64 16,4-3-8-16,12 6 16 16,0 6 40-16,8 10 8 15,4 3-32-15,-4 10-96 0,4 6 0 16,-5 6-8-16,-3 7 0 15,1 6-56-15,2 0-64 16,-3 0 72-16,4 9 8 0,-4 4 32 16,4 6-40-16,-4 3-24 15,-5 6 64-15,2 8 16 0,-6-1-8 16,2 6 0 0,-5-3 8-1,-5 3 0 1,1 0 0-16,-4-2 0 0,0 2-8 15,0-3 8-15,0-3 0 16,0 3 16-16,0-7-16 16,0-1-168-16,0-8-864 15,0 0-713-15,0-10-1095 16,0-5-1569-16</inkml:trace>
  <inkml:trace contextRef="#ctx0" brushRef="#br1" timeOffset="121969.7">20849 10150 4745 0,'0'0'3960'0,"0"0"-2983"31,0 0 1223-31,0 0-688 15,0 0-519-15,0 0-441 0,0 0-504 0,0 0-48 16,12 7-248-16,-12 21 248 16,0 10 0-16,0 3 104 15,0 10-8-15,0 3 48 16,0 1-32-16,0-2-112 16,0-2 8-1,0-3 56-15,-4-13-64 0,-4-7-112 0,5-12-200 16,-1-10-184-16,4-6 151 15,-4 0 345-15,-1-9 209 0,1-19-209 32,-4-8-112-32,8-11 64 15,-3-11 48-15,3-5 48 0,0-4 56 0,7-3-104 16,6 7 272 0,2 3 312-16,-2 9-264 15,-2 13 336-15,-3 13 224 16,-4 12-160-1,0 9-240-15,1 4-416 16,-1 0-64-16,7 4-264 0,1 15 112 16,8 6 144-16,0 7 0 15,4 6-8-15,-8 3 0 0,4 4-32 16,-8 5 40-16,-1-2 8 16,2 3 0-1,-6 0 0-15,1-4-16 16,1-2-728-16,-9-4-600 0,0-3-609 0,0-9-2015 15,-5-10-801-15</inkml:trace>
  <inkml:trace contextRef="#ctx0" brushRef="#br1" timeOffset="122170.19">20674 10446 704 0,'0'0'9570'16,"0"0"-7074"-16,0 0-1296 16,0 0-551-16,0 0-193 15,119-20-272-15,-35 18-32 0,32-2-80 16,-16 4-72-16,-5 0-72 16,-39 0-1088-16,-28 0-3265 0</inkml:trace>
  <inkml:trace contextRef="#ctx0" brushRef="#br1" timeOffset="122477.49">21136 9944 11122 0,'0'0'2600'0,"0"0"-951"15,0 0-657-15,0 0-272 16,0 0-288-16,95 16-248 0,-31 6-48 16,5 13-48-1,2 6 40-15,-11 10-32 0,0 6-96 16,-13 3-8-16,-10 7 8 0,-18-3-16 16,-10 3 8-16,-9-4-72 15,-5-3 80-15,-18 0 0 0,-18-9-200 31,-23 0-1528-31,8-13-2745 16,13-19-5377 0</inkml:trace>
  <inkml:trace contextRef="#ctx0" brushRef="#br1" timeOffset="123010.05">22148 10388 3912 0,'0'0'6610'15,"0"0"-3786"-15,0 0-1599 0,0 0-417 16,0 0 368 0,0 0-96-16,0 0-448 15,4 4-200-15,16-4-159 16,12 0 63-16,11 0-232 0,10-4-32 15,-1 1-72-15,-9 0-536 16,-7 0-761-16,-16 3-831 31,-8 0-2665-31,-12 0-3241 0</inkml:trace>
  <inkml:trace contextRef="#ctx0" brushRef="#br1" timeOffset="123195">22092 10614 4424 0,'0'0'2993'16,"0"0"-976"-16,0 0 311 15,0 0-240-15,129 10-559 0,-71-10-489 16,11 0-528-16,-5 0-328 0,-1 0-184 31,-7-13-528-15,-16 3-3369-16,-12-6-5921 15</inkml:trace>
  <inkml:trace contextRef="#ctx0" brushRef="#br1" timeOffset="124013.39">23419 9957 56 0,'0'0'12778'0,"0"0"-10577"0,0 0-857 16,0 0-504-16,0 0-288 0,0 0-256 16,0 0-296-16,0 22-184 47,0 25 184-47,9 30 312 0,6 18 281 15,1 13-393-15,4-7-144 16,-4-8 40-16,4-27-32 0,-8-15-56 0,-4-10 48 15,-1-16-8-15,2 4-48 16,-1 3-184 0,-1-7-481-16,-3-2-687 0,-4-17-1096 15,0-6-2129-15,-4 0 456 0</inkml:trace>
  <inkml:trace contextRef="#ctx0" brushRef="#br1" timeOffset="124298.64">23415 9871 8041 0,'0'0'1192'0,"0"0"441"0,56-77-265 15,-24 55-728-15,12 3-472 32,7 6 64-32,9 7 200 15,4 6 25 1,-4 6-217-16,-8 17-240 15,-13 12-104-15,-18 9 40 0,-18 10-16 16,-6 7 80-16,-29 2 8 0,-28 10 0 16,-28 0 136-1,-19 3-16 1,7-12 32-16,17-17-136 0,27-21-24 16,24-11-464-16,0 2-825 0,12-8-1743 0,8-5-4194 15</inkml:trace>
  <inkml:trace contextRef="#ctx0" brushRef="#br1" timeOffset="124583.84">24311 9940 6569 0,'0'0'1408'0,"0"0"121"15,0 0 295-15,0 0 56 0,-19-79-639 16,3 76-257-16,-8 3-456 0,-8 6-304 16,-4 20-120-16,-4 12-48 15,5 9 88-15,7 11-16 16,11 5 16 0,13 13 8-16,13 13-80 0,23-3-16 15,11-13 40-15,21 0 8 16,-4-25-104-16,4-4-840 0,31-3-816 15,-31-25-633 1,-4-12-3680-16</inkml:trace>
  <inkml:trace contextRef="#ctx0" brushRef="#br1" timeOffset="125031.72">24610 9960 7785 0,'0'0'4849'16,"0"0"-3232"15,0 0-33-31,0 0-448 0,0 0-344 16,0 0-640-16,0 0-152 15,0 0-216-15,17 57 216 16,-2-13 88-16,-2 10 48 0,2 0-88 15,2 0-40-15,-2 0 72 32,2-3-64-32,-6-3-16 0,1-10-96 0,0-3-568 0,-8-7-672 15,-4-5-809-15,0-11-1847 16,0-6-833-16</inkml:trace>
  <inkml:trace contextRef="#ctx0" brushRef="#br1" timeOffset="125486.1">24531 9985 5433 0,'0'0'1224'0,"0"0"-176"0,0-92 296 16,4 70-151 0,12 6-185-16,4 3-464 15,8 10-88-15,8 3-384 0,7 0-24 16,5 16-48-16,-8 3 0 15,-4 3-56-15,-12 4-48 0,-13-1-192 16,-11 3 32-16,-4-2 216 31,-24-1 48-31,-11-2 328 0,-8-4 544 16,-6-4 16-16,1-5-343 16,13-4-345-16,11-2-32 0,12-1-104 0,12-3-64 15,4 3-160-15,36-3-264 0,11 6 295 31,9 1 129-31,8 6 0 0,-8-1-216 16,-5 4-264-16,-10 3 184 16,-9-3 240-16,-8 6-24 15,-13 0-48 1,-3 4 56-16,-8 2 72 0,0 4 128 16,-8 6 56-1,-16 0 16 1,-8 0 32-16,-11-3 0 0,-1-6 0 15,-8-7-40-15,0-6-192 0,-11-16-72 16,10 0-1296-16,18-3-2873 16</inkml:trace>
  <inkml:trace contextRef="#ctx0" brushRef="#br1" timeOffset="125764.54">25005 9829 2800 0,'0'0'10954'15,"0"0"-8857"-15,0 0-897 16,0 0-760-16,0 0-160 16,8-3-280-16,0 26 96 0,0 9 40 15,8 15 328-15,0 7-55 16,8 19-161-1,8 12-40-15,0-5-88 0,-9-10-32 16,1-7-88-16,-7-15 0 0,-2 3-280 16,-2 6-865-16,-10-6-1095 15,-3-13-2457-15,0-16-3281 0</inkml:trace>
  <inkml:trace contextRef="#ctx0" brushRef="#br1" timeOffset="126303.39">25443 10011 4544 0,'0'0'6154'16,"0"0"-4426"-16,0 0 57 15,0 0-297-15,0 0-648 0,0 0-624 16,0 0-216-16,0 0-240 31,24 31 240-31,-20 14 0 0,0 12 48 16,0 3-48-16,0 7 8 0,-4-3-8 15,0-1 0-15,0-6-72 0,0-6-136 16,0-7-320-16,0-15-184 0,-4-10-96 31,0-10-289-31,-4-9-119 16,4-6 896-16,-12-23 224 15,4-12-656 1,-4-22 264-16,1-23 464 16,2-19 24-16,5-3 56 0,4 7 216 15,4 21 480-15,0 26 376 16,0 16 336 0,4 10-175-16,0 2-33 15,5 7-240-15,-5 3-544 0,3 13-296 16,1 3-176-16,9 16-368 0,2 16 368 0,9 12-8 15,4 7 0-15,0 6-8 32,4 0-16-32,-4 0 32 15,0 1 0-15,-4-1 0 0,-1 0 0 16,1-3 0-16,-8-4-360 16,-3-2-872-1,-14 3-1041-15,-3-9-2208 0,0-17-2880 0</inkml:trace>
  <inkml:trace contextRef="#ctx0" brushRef="#br1" timeOffset="126503.92">25256 10325 8065 0,'0'0'2825'16,"0"0"-2289"-16,95-13-376 0,-22 10 96 15,26 3 400-15,16 0-416 16,-7 0-152-16,-16 0-88 0,-32 0-1800 16,-36 0-4578-16</inkml:trace>
  <inkml:trace contextRef="#ctx0" brushRef="#br1" timeOffset="126782.68">25666 9664 1536 0,'0'0'10842'16,"0"0"-8393"-16,0 0-1473 16,0 0-560-16,0 0 48 0,120 58 136 31,-60-17-8-31,20 22-160 0,4 17-112 15,-9-1-232-15,-15-9-88 0,-21-7 0 16,-26-12-16-16,-9 13-88 16,-4 3 8-16,-21 2 40 0,-50 14-736 15,3-13-1456 1,-4-20-3537 0</inkml:trace>
  <inkml:trace contextRef="#ctx0" brushRef="#br1" timeOffset="127453.21">26551 10255 9642 0,'0'0'6937'0,"0"0"-5929"16,0 0-640 0,0 0-104-16,0 0 8 15,0 0-96-15,0 0-63 0,0 0-113 16,0 3-665-16,0 0-2007 15,0-3-4850-15</inkml:trace>
  <inkml:trace contextRef="#ctx0" brushRef="#br1" timeOffset="127807.4">26910 9798 2696 0,'0'0'8506'0,"0"0"-6202"16,0 0-95-1,0 0-705-15,0 0-632 16,0 0-488-16,0 0-384 0,24 19-312 15,-9 38 312-15,6 26 136 16,7 28 72-16,0 3-128 16,-1-13-32-16,-3-21 0 0,-8-26-48 15,-4-19 0 1,-5-4-48-16,2 1-472 16,-5 0-888-1,-4-10-1072-15,0-9-2073 0,-9-13-104 0</inkml:trace>
  <inkml:trace contextRef="#ctx0" brushRef="#br1" timeOffset="128070.1">27029 9696 6449 0,'0'0'1640'0,"0"0"225"0,0 0-41 15,108-70-848 1,-69 70-392-16,5 0-224 15,0 25-128-15,0 7-160 16,-4 13-72-16,-16 6-56 0,-16 6-24 31,-8 0-8-31,-40 3 8 16,-36 1 24-16,-27-7 48 0,-1-13 0 31,20-15-184-31,28-17-72 16,21-6-440-16,7 0-720 0,8-3-1025 0,8 0-3240 15</inkml:trace>
  <inkml:trace contextRef="#ctx0" brushRef="#br1" timeOffset="128357.1">27846 9696 7345 0,'0'0'1312'0,"0"0"33"0,0 0 703 31,24-79 161-31,-24 72-385 0,-17 4-952 0,-14 3-296 16,-9 16-576-16,-3 16-8 0,-2 12-56 15,-2 20 64-15,19-1 8 16,8 4 64-16,16 6-72 16,4-13-8-1,28 10-40 1,15-3 48-16,13-7 0 15,12-6-576-15,0-13-1344 0,11-18-577 16,-19-14-1632-16,-15-9-3328 16</inkml:trace>
  <inkml:trace contextRef="#ctx0" brushRef="#br1" timeOffset="128858.16">28165 9715 1136 0,'0'0'8041'15,"0"0"-5840"-15,0 0 231 0,0 0-663 32,0 0-633-32,0 0-792 15,8-19-344-15,-8 48-320 16,0 15 312-16,0 16 0 0,-8 4 0 16,8 6 8-16,-5-4 0 15,5-8 0-15,0 2 0 0,-4-13-8 31,4-8-416-31,-3-11-256 16,3-15 24-16,-8-6 40 0,4-7 616 0,-5-13 344 16,2-16-344-16,-5-12-192 15,4-22 128-15,8-20 64 16,0-22 152-16,12 0-32 16,3 13 256-16,6 29 40 15,-9 22 80-15,0 9 56 31,-1 6 56-31,2 1-40 0,-6 6 56 16,-3 13-119-16,0 6-505 16,0 0-96-16,9 22-449 0,-2 12 545 31,9 11 40-31,0 9-32 16,8 6-8-16,0-2 56 15,4 2-56-15,3-3 8 0,-3-3 0 0,5-7 56 0,-5-2-64 16,-9-10 0-16,-7-7-776 15,-16-5-880 1,0-7-1577-16,-20-10-2208 0</inkml:trace>
  <inkml:trace contextRef="#ctx0" brushRef="#br1" timeOffset="129058.68">27989 10023 1072 0,'0'0'6481'16,"0"0"-2240"-16,0 0-2961 16,0 0-303-16,80 0-481 0,-28-3 184 15,24 3-48-15,-1 0-384 0,0 0-112 32,6 0-136-32,-22 0-280 15,13-9-1560-15,-20-8-2753 16,-20-2-3241-16</inkml:trace>
  <inkml:trace contextRef="#ctx0" brushRef="#br1" timeOffset="129327.96">28519 9429 8553 0,'0'0'4785'15,"0"0"-3824"-15,0 0-833 0,0 0-48 31,0 0 96-15,84 80 832-16,-37-36-16 16,17 20-296-16,12 18-248 0,0 20-152 15,-13-10-104-15,-22-19-40 0,-26-19-64 16,-11-16-88-16,-4 10 0 16,-4 6-8-1,-20 6-96-15,-15 1-552 16,-53 8-960-16,13-15-2705 15,-5-12-5265-15</inkml:trace>
  <inkml:trace contextRef="#ctx0" brushRef="#br1" timeOffset="136741.01">11562 7858 6313 0,'0'-6'1792'0,"0"-1"-760"16,0 4 49-16,0-3-169 16,0 2 16-16,0 1 184 0,0 0-135 15,0 0-225-15,0 3-144 0,0 0-208 32,0 0-152-32,0 0-64 15,0 0-80-15,0 0 16 0,0 0-64 16,0 0 24-16,0 0-80 15,0 0-48-15,0 0-64 0,0 6-128 16,0 7-24-16,0 3 208 16,0 9 56-1,4 4 136-15,4-1-136 0,0 4 0 32,3-7 0-32,-2 1 0 0,-1-7-16 15,3-3 16-15,-2-7-8 16,-5-2 8-16,0-4 0 0,0-3-8 31,12 0 8-31,7-6 24 16,13-16 864-16,32-20-272 15,24-22-312-15,23-18-56 0,13-7-120 0,-13 6-40 0,-23 23-88 16,-36 26-120-16,-21 14 112 16,-11 10-32-1,-7 1 40-15,-6 3 16 16,-3 3 80-16,-8 3-96 15,0 0-232-15,0 9-1128 0,-15 13-80 16,-30 23-417 0,2-4-1391-16,-5-9-1985 15</inkml:trace>
  <inkml:trace contextRef="#ctx0" brushRef="#br1" timeOffset="137489.76">11430 8375 5577 0,'0'0'2568'31,"0"0"-1392"-31,0 0-303 0,0 0-89 16,0 0 488-16,0 0 192 16,0 0-303-16,32-67-721 0,-32 67-392 15,0 0-48-15,0 0-136 16,4 4-80-16,0 9 48 15,5 5 168 1,6 8 64 0,5 6-56-16,1 3 48 0,2 0 0 15,1 2-56-15,-4-2 8 0,3 1 0 16,-6-5 8-16,3-2-8 16,-9-10 8-16,-3-3-8 31,1-10 0-31,-5-3 0 0,11-3 112 15,9-9 192-15,12-16 416 0,32-20-376 16,27-28-176-16,33-35-48 0,11-13-64 0,1 4-64 16,-16 18 56-16,-21 36-56 31,-23 25 0-31,-16 13-8 16,-25 12 8-16,-3 6-56 0,0 1-8 31,-1 3 16-31,-7 0 48 0,-11 3-120 15,-6 0-112-15,-11 0-872 16,0 9-40-16,-11 17-489 16,-13-4-823-1,-4-3-1929-15</inkml:trace>
  <inkml:trace contextRef="#ctx0" brushRef="#br1" timeOffset="144830.72">4039 12221 4560 0,'0'0'2809'0,"0"0"-1385"15,0 0-1024-15,0 0-272 16,0-52-23-16,-3 46 975 0,3 3 384 16,0-3-512-16,0 6-416 15,0 0-136-15,-4 0-63 16,4 0-89-16,0 0-80 15,0 0-168-15,0 0-72 0,0 6-88 16,-4 16-120-16,-4 10 191 16,-1 16 89-16,-6 18 57 0,-1 23 39 31,0 16-88-31,0 9 112 16,4-3 8-16,4-12 24 0,8-13-64 15,-4-7 24-15,0-12-56 0,0-11 24 16,4 8 0-16,-4-7-16 15,0-3 24 1,-4 6-24 0,0-8-16-16,-4 4-40 15,1 8 0-15,-6-4 0 0,6-3 8 16,-2 1 0-16,2-10 0 16,3-4-8-16,4-6 40 15,4-9-48-15,-5-1-8 0,5-6 8 16,0 0-8-1,0 1 8-15,0-1 0 0,0 0 0 16,0 4 0-16,5-4 16 0,-1-7-8 16,0 2 0-16,0-8-8 15,-1-3 0-15,-3-3 0 16,8 4-16 15,-4-4 16-31,9 0-8 16,-6 4 8-16,10 2 8 0,-2-3-8 15,9 4 8-15,4 3 0 0,8-4 0 16,3 4 40-16,6-4-40 16,2-2 8-16,9-1 72 15,4-6-32 1,4 0 40-16,7 0-96 0,1 0 8 0,4-3 8 16,-4 0-8-16,3-4-8 15,-3 7 8-15,0-3 0 16,-1 0 32-16,13-3-40 0,16-4 0 31,19-9 0-31,13-6 0 16,-1-1 56-16,5 1-40 0,-9 3 80 0,4 9 8 0,-3 4-96 15,-12 9 0-15,-8 0 0 16,-13 3 0-16,-16 6-8 16,-11 1 0-1,-20-4-8-15,-8 1-168 16,12-5 32-16,4 2 24 15,7-1 64 1,21-3 48-16,20 0 8 16,27-7 0-16,9-5 0 0,-1-4 8 15,-12 3 144-15,-19 7 80 16,-1 3-40 0,-3-1-56-16,-4 4 64 15,-9 0-200-15,1 0 16 0,-4 0-16 16,-5 0 8-16,5 0 0 0,3-2 0 15,-3-5 0-15,-4 1 0 0,4-1-8 32,-17 1 0-32,-11 3 0 15,-13 0 0-15,-2 3 0 0,7 0 0 16,-1-3 0-16,13 3 8 16,-5 0 48-16,5-4-48 15,12 1 80-15,24-3 0 16,16 3-72-1,7-3-16-15,-7 2 16 16,-9 4-8-16,-15-3-8 16,-12 3 0-16,-20 0 0 0,-13-3-72 15,-8 3 72-15,10-3-16 16,3-1 8-16,3 1 8 0,1-3 8 16,11 0 0-1,30-10 56-15,30 0-56 16,12 0-8-16,-3 7 0 15,-16 5 0-15,-41 4 0 0,-16 0 0 16,-18 0-72-16,-6 0 64 16,1 0-48-16,8-3 48 15,8-3 8-15,16-4 16 16,23-2 88-16,21-7-48 16,11 3-8-16,-11 3-48 0,-24 7 0 15,-32 2 0-15,-17 4 0 16,-7 0 0-16,8 0 0 0,-4 0 0 31,3 0 48-31,1 0-48 16,4 0 0-16,19-9-8 15,17-4 8-15,24 0 0 16,-8-2 16-16,-16 2-16 0,-29 6 64 16,-15 1-64-16,7 3 0 0,2 0 0 31,-2-3 16-31,-3-1 40 0,-8 1 16 15,0 0 120-15,-1-4 104 16,6 0-40-16,2 1-40 0,6-1-112 16,2 1-96-16,1-4 0 15,0 4-8-15,-5 2 0 16,-2 1 0-16,-10 0 0 31,-3 2 0-31,-4-2 0 16,0 0 104-16,4 0 40 15,0-4-136-15,3 0 48 0,1 0-48 16,-4 1 0-16,4-4 64 0,-4 4-56 31,-4-4-8-31,0 0 49 16,-1 1-49-16,-6-4 64 0,-2 0-16 0,1 0 8 16,-4-3-56-16,0-6 0 0,-4-1 0 15,4-2 0-15,0-1-8 0,0 1 8 31,-4-4 0-31,4 0 0 16,-4 3 0-16,0-6-8 16,4 4 8-1,0-4 56-15,-5 0-64 0,5-3 0 16,4-3 8-16,0-4-8 16,0-2 8-16,-4-4-8 15,-4-3 8-15,-4 3 0 16,-4 3 120-16,-4 1-40 15,0-1-80-15,0 7 8 16,-4-3 40-16,0 2-56 0,0 1 0 16,0 3 0-16,4-4 0 0,0 5-40 31,0-5-24-31,4 1-112 16,4-4 176-16,0 1-96 15,0-4 16-15,-4 4-16 0,-4-1-32 0,4 1-17 16,-4 3-7-16,3 3 56 0,2 0 16 15,-5 6-8 1,4 0 80-16,4 7-8 16,-8-1 16-16,4 7-8 15,0 3 8-15,-4 4 0 0,0 2 0 16,0 0-8-16,0 4-144 31,-4 0-48-31,-4 0-96 0,-5-1-32 16,2 1 104-16,-1-4 80 15,-4 4-56-15,0-1 48 16,-4 2-176-16,0-2-8 0,-8 1 48 16,-4-1 176-16,-4 1 48 15,-3 0 56-15,-1 6-16 0,-4-4 16 16,-3 1 8 0,2 3-8-16,-2 0 0 15,3 0 8-15,-4 0-8 16,4 3 8-16,0 1-8 0,-4 2 0 15,-3 0 0-15,-1-3-8 0,0 4 16 16,-8-4 0 15,5-3 0-31,-5 3 0 16,0-3 8-16,1 0-8 16,-1 4 8-16,0-4-8 0,0 0-48 15,4 0 48-15,-4 0 0 16,-3 0 8-16,-1 0 0 0,0 0-8 31,1 0 0-31,-1-4 0 0,0 1 0 0,1 3 0 16,-1-3 0-16,0 0-8 15,1 3-8-15,3 0 16 0,0-4-16 16,0 4-40-16,0 0-40 0,0 0 88 31,1 0-152-31,-1 0 64 16,4-3 88-1,0 3 0-15,5 0 0 16,-1 0 0-16,3 0 0 0,2 0-8 16,-1 0 16-16,4 3 40 15,0-3-40 1,-3 4-8-16,-5-1 8 16,4-3 0-16,-4 3-8 0,4-3 8 15,1 3 8-15,-1-3-8 0,0 4 0 0,0-4 0 16,1 2 0-16,2-2 40 15,2 3-40 1,-5 1-16 0,8-1 8-16,-3 0 8 0,-2 4-8 15,2-4 8-15,-2 0 0 0,2 0-8 16,-1 3 0 0,4-2 0-16,-3 2 0 15,-6 0-56-15,2-3 64 31,-5 7 0-31,-8-4 8 0,4 4-8 16,0-4 64-16,1 4-56 16,3-4 56-16,0-3-8 0,5 3-8 15,-1-2 16-15,-4-1-64 0,-3 0 24 0,-1 0 64 32,-4 0-80-32,0 1-16 0,-4-4 8 15,1 3 0-15,-1 3 0 16,0-3 0-16,1 4 8 0,-2-4 0 15,1 0 0-15,0 4 0 16,1-4 0 0,3-1 72-1,4 5-80 1,1-4 8-16,-1 0-8 0,4 4 0 16,1-4-248-16,-5 0-24 15,0 3-112-15,0-2 176 0,-4 2 79 0,-4 0 65 16,1-2 64-16,-1 2 0 31,0 0 8-31,8 1 104 0,0-1 17 16,5-6-33-16,7 6-88 15,1-3-8-15,-2-3 0 0,2 3-72 16,-2 1 24-16,2-1 48 16,0 0 48-16,2 0-48 15,-2 1 0-15,-2 2 0 16,2-3 0-16,-1 3 56 0,0 1 8 15,1-4-56-15,2 3 72 0,5-2-80 16,-3-2 8-16,-5 2 96 16,0-1-96-16,1 0 8 31,-10-3 32-15,-3 3-48-16,-3 0 0 0,3 1 0 15,-3-1 0-15,7 3 8 16,0-3-8-16,8 4 16 0,4-4 32 15,0 0 8-15,-3 0-48 0,2 1-16 32,-2 1 16-32,-9-1-8 15,-3-4 0-15,-1 3-8 0,-4-3 8 16,-8 3 0-16,9-3 8 0,-1 3-8 16,8-3 0-16,3 4 0 15,10-1-8-15,-1 0 8 16,12-3 80-1,0 3-80-15,8 0 8 0,5-3 0 16,3 0-8 0,-4 0 0-16,-1 0 16 0,-2 0-16 15,-1 0 0-15,-5 0 0 16,2 0 0-16,-5 0 72 31,0 0-72-31,0 0-56 0,0 0 0 16,-7-3-112-16,3 3 64 15,-4 0 80-15,4-3 24 0,4 3 0 0,-3-3-160 16,-1 0 160-16,4-4 104 16,4 1-48-1,-4 2-8-15,0-1-48 16,0-2-200-16,0 4 88 0,0 3 112 16,5-3 144-16,2 3-144 15,-3 0-8 1,5 0-104-16,-1 3 112 15,-5 3 104-15,1 1-104 32,-4-1-216-32,-4 3 15 0,-3-2 185 0,-5-1 16 15,1-3 104-15,-10 4-104 16,-3-4-104-16,9 0 104 0,-1-3 425 16,8 3-209-16,4 0-216 0,5 1-136 31,3-2 136-31,4 2 48 0,4 2 256 15,0-6-256-15,0 7-96 16,0-4 80-16,-1 3-32 0,2-3 56 16,-1 0-32-16,0 4 104 15,9-7-40-15,-2 3 40 16,1 0-80-16,8-3-48 16,0 0-408-16,-4 7-144 0,4-1-497 15,-11 6-863-15,-21 17 360 16,0-4-793-16,0-2-2896 0</inkml:trace>
  <inkml:trace contextRef="#ctx0" brushRef="#br2" timeOffset="-52410.18">18005 12189 7377 0,'0'0'2385'16,"0"0"-321"-16,0 0-328 31,0 0-79-31,0 0-121 0,0-57-216 16,0 57-519-16,0 0-377 0,0 0-176 16,0 0-24-16,0 0-224 15,-5 0 0-15,5 12-56 0,-8 17-240 0,-7 21 296 31,-5 30 80-31,-4 21 136 0,4 7-48 16,4-3 8-16,8-13-8 16,4-22 64-16,0-13-184 15,4-15 48-15,0-8-80 0,0 1 32 16,-4 0 40 0,4 4-88-1,0-14-136-15,-4-6-360 16,0-9-576-16,0-4-369 0,-11-6-719 15,-6-16-449-15,1-3-2992 16</inkml:trace>
  <inkml:trace contextRef="#ctx0" brushRef="#br2" timeOffset="-52040.55">17921 12246 3328 0,'0'0'3945'0,"0"0"-3265"15,28-108 104 17,-13 70 641-32,2 3-217 15,2 9 144-15,9 4-480 0,0 3-536 16,8 3-159-16,4 7 103 16,0 2-184-16,-1 7 0 0,6 0-96 15,-9 19 0-15,-5 7 8 31,-3 9-8-31,-7 6 176 0,-10 4 128 0,-11 5-112 16,0-2 8-16,-11 2 88 0,-22-2 136 16,-11 3 376-16,-23 6-120 15,-29 7-144-15,5-10-256 0,7-7-128 32,16-15-64-17,24-16-88-15,8-7-280 0,4-2-936 0,25-7-3105 0</inkml:trace>
  <inkml:trace contextRef="#ctx0" brushRef="#br2" timeOffset="-51255.26">18829 12046 1120 0,'0'0'5345'0,"0"0"-3361"32,0 0-1216-17,0 0 377-15,0 0 239 16,0 0-48-16,0 0-392 0,0 0-287 15,0-16 31-15,0 16-120 16,-12 0-72-16,-12 13-128 0,-4 12-24 16,-15 7 104-1,-2 12 0-15,-2 7-48 16,8 6 241-16,7 3-305 0,4 4-56 16,11-1-120-16,17 13-80 15,8 13 24-15,20-9-104 0,9-10 48 16,10-20-104-16,1-11-120 31,31-7-632-31,-6-4-849 16,-10-15-2872-16</inkml:trace>
  <inkml:trace contextRef="#ctx0" brushRef="#br2" timeOffset="-49449.9">19323 12328 9273 0,'0'0'2641'0,"0"0"-1553"16,0 0-464-1,0 0 137-15,0 0-465 16,0 0-296-16,0 22-248 0,-4 14 240 15,-4 14 8-15,1 7 104 16,-6 4-56-16,-2 2 48 16,2-9-96-16,-2-6 0 15,-2-7 72-15,2-12-56 16,7-14 48-16,-1-5 8 0,9-7 48 16,-3-3 256-16,3-22 184 15,0-22-200-15,3-33-360 16,22-24-8-16,3-14 0 0,7 4 8 15,-11 26-112-15,-3 27 112 16,-6 14-8-16,-2 6 8 16,-2 3 200-16,1 3-96 15,0 7 96-15,-4 12 232 0,0 13-184 16,0 0-248-16,12 6-152 16,0 17 144 15,8 9-88-31,-4 12 96 15,-5 10 16-15,2 6-16 0,-10 4 0 16,2 2-40-16,-5 1 48 0,-1 0-16 16,1-7 8-16,-3 3-168 15,-1-6-288-15,-4-5-888 16,0-5-833 0,0-18-991-16,-13-10-3586 0</inkml:trace>
  <inkml:trace contextRef="#ctx0" brushRef="#br2" timeOffset="-49265.3">19216 12601 5497 0,'0'0'6385'16,"0"0"-5001"-16,0 0-423 0,0 0 47 15,0 0-528-15,80-51-168 16,-37 39-192-1,6-1-16-15,-2 0-104 16,17-6-600-16,-8 6-1873 16,-13 1-4232-16</inkml:trace>
  <inkml:trace contextRef="#ctx0" brushRef="#br2" timeOffset="-48809.86">19833 12795 4336 0,'0'0'4457'0,"0"0"-3320"16,0 0 71-16,0 0 744 16,0 0-295-16,0 0-529 0,0 0-488 15,-11-16-168-15,-2-9-416 16,9-14-56-16,-3-8-184 15,7-23 112 1,0-19-72-16,15-25 136 16,9 16-48-16,-3 18 56 15,-6 29-16-15,-2 29 32 0,-6 3 96 16,5 0 152-16,4 6-104 16,0 10-72-16,8 3-88 15,4 0-152 1,4 16 144-16,-1 6-40 15,-3 10 40-15,-3 6-56 16,-6 7 56-16,-10 2 8 16,-6 4-8-16,-3 3 8 0,0 0 40 15,-3 6-40-15,-14 0 0 0,2-2-72 16,-6-1-240-16,6-7-840 16,-1-11-1457-16,8-11-1984 15,8-18-2296-15</inkml:trace>
  <inkml:trace contextRef="#ctx0" brushRef="#br2" timeOffset="-48578.45">20327 12147 7329 0,'0'0'4097'0,"0"0"-1721"0,0 0-767 0,0 0-265 15,0 0-520-15,0 0-576 16,0 0-248-16,0 0-192 15,25 44 192 1,-14 8 144-16,6 17-136 0,-6 20 56 16,2-6-56-16,-9-10 0 0,3-13-8 15,-3-15-296-15,-4-1-768 16,0 4-752-16,0-13-1401 0,0-16-2208 0</inkml:trace>
  <inkml:trace contextRef="#ctx0" brushRef="#br2" timeOffset="-48092.82">20355 12258 1192 0,'0'0'8186'0,"0"0"-5818"16,-24-111-1144-16,24 67-119 31,0-1 7-31,13 7-608 0,14 3-160 16,10 7-296-16,6 8-48 0,0 8-200 15,6 6-128-15,-1 6-72 16,-12 0 24 0,-8 6 96-16,-9 13 80 15,-19 6-265-15,0 7 113 16,-16 0 272-16,-15 3 80 0,-10 3 152 0,-6-3 112 16,2-3 81-16,2-4 23 0,7-6-128 31,4-6-104-31,16 0-64 15,8-6-72-15,8-1-56 16,0 1-360-16,24-1 128 0,12 1 192 16,12-1-65-16,3-2 81 15,2 2 16-15,-1 1-120 32,-9 2 176-32,-7 4-136 15,-4 4 32-15,-8 2 40 0,-8 3 64 16,-12 4-40-16,-4-1 40 0,-4 10 8 15,-16 3 56-15,0 4 48 16,-12-1 88-16,-4 4 0 16,0-7-72-1,-8-6-16-15,8-6-7 0,-3-10-89 16,3-10-8-16,-12-12-345 16,8-12-2015-16,8-14-3569 0</inkml:trace>
  <inkml:trace contextRef="#ctx0" brushRef="#br2" timeOffset="-47807.69">20698 11843 4240 0,'0'0'7690'31,"0"0"-5930"-31,0 0-1023 16,0 0-393-16,84-48 240 0,-65 48-56 15,5 3-320-15,0 16-112 16,8 13 16-16,4 6-16 0,0 19 176 16,4 19-48-16,-4 1 48 31,-12-8-16-31,-12-9-56 0,-9-8 16 0,-3 5-112 16,0 6-24-16,-24 1 8 15,-4-4-88-15,-23 9-376 0,3-14-1176 16,5-14-3401-16</inkml:trace>
  <inkml:trace contextRef="#ctx0" brushRef="#br2" timeOffset="-47090.26">22009 12373 6729 0,'0'0'5753'0,"0"0"-4833"15,0 0-664-15,0 0 297 16,0 0 463-16,0 0-208 0,51 0-224 15,-6-7-320-15,11-2-112 32,11-1-96-32,1-2-8 0,-8 5-48 15,-8 1-152-15,-9 3-944 16,-19 3-1161-16,-12 0-2320 0,-12 0-2384 0</inkml:trace>
  <inkml:trace contextRef="#ctx0" brushRef="#br2" timeOffset="-46873.92">22028 12569 3304 0,'0'0'5001'0,"0"0"-3888"31,0 0-281-31,0 0 912 0,0 0-32 0,0 0-391 16,137 7-289-16,-46-7-368 0,29-10-336 15,7-2-280-15,-7-7-48 16,-25-7-384-16,-35 7-2240 0,-24-3-6298 16</inkml:trace>
  <inkml:trace contextRef="#ctx0" brushRef="#br2" timeOffset="-46015.13">23714 12004 5329 0,'0'0'7449'0,"0"0"-5136"16,0 0-1201-16,0 0-568 0,0 0-8 47,0 0-40-47,4-15-256 0,-4 17-240 15,0 15-160-15,4 14 160 16,-4 10 48-16,0 17 144 0,4 5-120 16,1 7 0-16,-2-3 8 0,-3-1-80 15,4 1 0 1,-4-3-24-1,0-8 24-15,0-1-448 0,0-11-872 0,0-9-744 16,-12-13-929-16,0-12-1816 16,4-10-1152-16</inkml:trace>
  <inkml:trace contextRef="#ctx0" brushRef="#br2" timeOffset="-45698.5">23770 11836 3384 0,'0'0'2225'0,"0"0"-521"32,0 0-328-32,64-82-407 15,-40 69-329-15,4 4 0 0,-1 2-64 32,1 7-136-32,4 7-344 0,-4 11-24 15,0 14-72-15,-8 9 120 0,-16 7 160 16,-4 6-224-1,-4 0-8 1,-28 3 56-16,-7-3-96 0,-10 0 128 16,-7-3 8-16,-4-10-40 15,9-3 72-15,3-6-168 0,16-10-8 0,12-3-296 16,24-16-1680-16,20-3-2065 31,8 0-1880-31</inkml:trace>
  <inkml:trace contextRef="#ctx0" brushRef="#br2" timeOffset="-45398.15">24666 11839 7073 0,'0'0'1976'0,"0"0"-503"0,0 0-81 16,0 0 64-16,0 0-159 0,-20-28-617 15,-3 28-448-15,-10 19-40 16,1 9 8 0,-7 10-16-16,3 10 128 15,4 9-96-15,8 3-40 0,13 1-104 16,11 2-24-16,0-2 136 16,19-4-184-16,13-3 0 0,12-7-8 0,8-5-392 46,3-10-432-46,33-20-704 16,-16-5-2921-16,-8-7-3441 0</inkml:trace>
  <inkml:trace contextRef="#ctx0" brushRef="#br2" timeOffset="-45128.58">25121 11865 4640 0,'0'0'4417'0,"0"0"-2664"0,0 0 63 16,0 0-864-16,0 0-199 31,0 0-217-31,0 0-416 0,0 0-112 16,0 0 552-16,-20 111-80 0,12-57-96 16,4 6-240-16,0 0-88 15,4 1 96-15,0-4-144 0,0-6 48 16,0-4-56-1,0-5-248-15,0-1-1072 32,0-10-1385-32,-5-11-2256 0</inkml:trace>
  <inkml:trace contextRef="#ctx0" brushRef="#br2" timeOffset="-44627.18">25057 11865 7577 0,'0'0'1608'16,"0"0"-175"-16,0-73-337 16,0 44-200-16,12 3 160 0,8 4-367 31,3 7-577-31,9 2-112 16,9 10-248-16,-2 3 39 0,1 9 97 15,-5 10-80 1,-10 6-152-16,-9 5-256 15,-16 4-264-15,0-2 200 0,-20 0 472 16,-12-4 192 0,-8-2 56-16,-8-1 176 15,5-6 184-15,3-6 48 16,3-4-64-16,18-3 64 0,7 1-288 16,4-7-96-16,8 3-80 0,8-3-184 15,16 7-328-15,20 2 360 31,3 4-72-31,9 0 96 16,0-1-232-16,-5 7-176 0,-10 0 240 0,-9 3 208 16,-13 4 88-16,-3-1-104 15,-12 0 0-15,-4 1 48 0,-4 0 48 0,-20 2 8 32,-4-2 120-32,-4-4 240 15,-11 3 88-15,-1-9-40 0,-4 0-96 16,-4-6-80-16,5-5-128 15,6-5-104-15,10 0-184 0,11-9-976 16,12-7-1817 0</inkml:trace>
  <inkml:trace contextRef="#ctx0" brushRef="#br2" timeOffset="-44110.61">25786 12319 4304 0,'0'0'4209'15,"0"0"-3232"-15,0 0-713 0,0 0-192 16,0 0 464-16,0 0 624 16,-4 3-304-16,0-3-192 0,-4-3-184 15,-4-10-352-15,-4-9 56 32,0-7-184-32,4-5 8 0,-4-11-8 0,12-6 8 15,4-19 88-15,4 4-96 0,20-1-40 16,4-3 40-16,0 16 0 15,0 0 96-15,-4 13 265 0,4 16-201 32,-5 8 144-32,1 14-304 15,8 3-8-15,0 3 8 0,0 20-104 16,0 5 96-16,-4 4-64 16,-4 6 72-16,0 3-8 0,-13 7 8 15,-3 0 0-15,-8 6 0 31,0-1 8-31,0-1 16 0,0 2-24 16,-8-7 0-16,1-3 40 16,-1-5-40-16,3-8-496 15,5-5-1033-15,0-10-1615 16,0-10-4106-16</inkml:trace>
  <inkml:trace contextRef="#ctx0" brushRef="#br2" timeOffset="-42910.4">26806 11846 3016 0,'0'0'2609'16,"0"0"-1233"0,0 0-536-16,0 0 88 15,0 0 369-15,0 0 335 0,4-77-736 16,-24 71-264-16,-12 6-304 16,-3 0 32-16,-10 4 169 0,-2 14 127 0,-1 8-176 31,4 2-144-31,9 7 112 15,7 0-288-15,7 6-16 0,10-2-72 16,11 2 8-16,0-3 8 16,15 0-88-16,9-3 0 15,0-10 32 1,0-9-24-16,-4-3 56 16,-4-7 8-16,-8-6 56 15,-4 0 464-15,-4 0-72 16,0-12-224-16,0-1-191 0,0 0-105 15,0 4 0-15,0-1-73 16,0 7-95-16,0 3 160 16,0 0 8-1,0 0-88-15,0 0 16 0,0 0 32 16,0 0 32-16,0 0 8 0,0-3 0 16,0 0 128-16,0 0-128 15,0-7 0-15,0-3-8 16,-4-3 0-16,0-3 0 15,4-3-152-15,0-4-32 16,0 1 80-16,0-3-8 0,0 5 112 16,0 1 8-16,0 6 0 15,4 4 8-15,0 5-8 16,-4 4 0-16,0 0 48 0,0 3-40 31,0 0 0-31,0 0 32 16,0 0-32-1,0 0 120-15,0 0-128 0,0 0-8 0,0 0 0 16,0 0-48-16,0 3-16 16,0 7 0-16,-8 5 72 15,-4 7 48 1,0 4-40-16,0 6 8 16,0 6-16-16,-4 3 8 0,4 4 32 15,0-1-40-15,-4 4 0 16,0-1 32-16,0-2-32 0,1-4 0 15,-2-3-8-15,6-9 8 16,-1-4-48 0,3-9 48-16,6-6-200 15,-1-4-16-15,4-6-32 16,0 0 248-16,0-6 48 16,4-17 48-16,12-8-72 15,3-8-24-15,9-11-8 0,8-20 8 31,12-19-8-31,8-16-40 16,4-6-80-16,-13 19-160 0,-15 25 184 16,-8 29-8-16,-12 13 112 0,0-1 0 15,0 4 0-15,0 6 80 0,-4 7 112 16,-4 9-184 0,0 0-8-16,4 0 0 15,0 6-96-15,4 10 32 16,-1 9 24-16,6 4 24 0,-6 6 16 15,2 3 0-15,-5 3 16 16,-5 7-16-16,5 0 0 0,-8 6 0 16,9-4 24-1,-5 1 48-15,0 0-72 16,-1-7-8-16,1-3 0 0,-4-5 8 16,4-11-8-16,-4-6-464 15,0-3-856 1,0-6-473-16,0-4-1015 0,0-6-1401 15</inkml:trace>
  <inkml:trace contextRef="#ctx0" brushRef="#br2" timeOffset="-42679.02">26431 12154 7921 0,'0'0'3233'16,"0"0"-1665"-16,0 0-664 0,0 0 577 16,0 0-601-16,96-19-664 15,-36 12-88 17,7 1-24-32,5-1-96 0,-4 1 88 15,-8 3-96-15,-12 0-104 16,-16 0-736-16,-9-7-1385 0,-14 4-2336 15,-5 0-2624-15</inkml:trace>
  <inkml:trace contextRef="#ctx0" brushRef="#br2" timeOffset="-42341.01">27149 11690 2736 0,'0'0'3225'0,"0"0"-1577"16,0 0-280-16,0 0-23 0,0 0 71 15,0 0-72-15,83-54-504 16,-55 54-439 0,4 13-25-16,7 9-72 31,2 10 48-31,2 9 400 15,6 7-144-15,-10 3-208 0,1 2-152 0,-12 5-152 16,-8-1-40-16,-12-3-56 16,-8 3 0-16,0-3-56 15,-12-4 16 1,-36 11-384-16,8-13-1120 16,-8-10-3169-16</inkml:trace>
  <inkml:trace contextRef="#ctx0" brushRef="#br2" timeOffset="-40436.04">19347 13049 5369 0,'0'0'1984'0,"0"0"-1144"15,0 0-384 17,0 0-304-32,0 0 96 0,0 0 81 15,0 0-177-15,0 0 8 16,0 0 168-16,0 0-40 0,0 0 56 16,0 0 32-16,0 0-32 15,0 0-40-15,0 0-176 16,4 0-72-16,-4 0 48 15,4 0-104-15,5 0 0 0,6 6 64 16,1-3 224-16,8 4 168 16,3-4-136-16,1 0-96 0,-3 1 32 15,3-4-24-15,-4 3-64 32,-5-3-63-32,1 0-49 0,1 0 144 15,-2 0 8-15,5 0 32 16,0 0-112-16,8 0-48 0,0 0-24 0,3-3-56 15,1-1 0-15,1 4 48 16,-1 0-40 0,-1 0-16-1,-3 0 8-15,-4 0 0 16,4 0 56-16,-8 0-56 16,4 0 0-16,-1 0-56 0,1 0 64 15,4 0-8-15,0 0 0 16,-1 4 0-16,6-4 72 31,-5 0-72-31,0 0 0 0,-4 3-8 16,-9-3 8-16,1 0-8 0,-4 0 0 0,0 0 8 15,-4 0 16-15,4 3-16 0,-4-3-8 16,0 0 8-16,0 0 0 31,-1 0 48-31,-2 0-48 16,-1 0 8-16,-8 0 88 0,4 0-88 31,-4 0 64-31,0 0-64 0,0 0 8 16,0 0 48-16,4 0-64 0,-1 0-24 15,-3 0-48 1,0 0 64 0,0 0-264-16,0 0-672 0,0 0-1161 15,0 3-2528-15,-7 0 1392 16</inkml:trace>
  <inkml:trace contextRef="#ctx0" brushRef="#br2" timeOffset="-39085.86">25164 12680 4937 0,'0'0'2384'0,"0"0"-1104"16,0 0-319-16,0 0 15 0,0 0 104 15,0 0-408-15,0 0-344 0,0 0-88 16,0 0 8 0,0 0 64-16,0 0 8 15,0 0-88-15,8 0 105 0,12 0 71 16,8 0 16-16,8 0-216 31,4 0-80-31,8 0-16 0,-1 0-104 16,5 0-8-16,0 0 144 31,0 0-144-31,-4 0 64 0,0 0 16 16,-1-2-32-16,-2-5 88 15,-6 1-128-15,-3 3 64 0,0-1 88 16,-5-2-160-16,1 3 88 0,0 3 24 0,0-3-104 31,0 0 136-31,8 3-144 0,0 0-48 16,-1 0 32-16,6 0 32 15,-6 0 16-15,1 0-32 16,-4 0 0-16,-5 0-16 0,-3 0 16 16,-3 0-8-1,-1 3 0 1,-4 0 8-1,-1-3 8-15,5 0-8 0,-3 3 0 0,2-3 72 16,-3 0-72-16,0 3-8 16,-4-3 8-16,0 0 0 15,-4 0 0-15,0 0 0 0,-4 0 0 32,0 0 8-32,-1 0 0 0,2 0-8 15,-1 0 0-15,-1 0 8 16,5 0-16-16,4 0 8 0,5 0 0 15,-6 0 24-15,2 0-24 0,-6 0 0 16,-3 0-8 0,-4 0 8-16,-4 0-16 0,0 0-368 15,0 0-752-15,-12 0 408 16,-3 0-953-16,-6 0-1199 16,14 3-2594-16</inkml:trace>
  <inkml:trace contextRef="#ctx0" brushRef="#br2" timeOffset="-29095.87">18144 9709 8209 0,'0'0'2457'0,"0"-10"-1617"16,-4 10-600-16,4-3-184 0,0 3-56 15,0 0 328-15,0 0-16 0,0 0-216 32,0 0-96-32,0 0-88 0,0 0 8 15,0 0-40-15,0 0-40 16,0 0 80-16,0 0-112 16,4 0 64-16,12 0 128 0,7 0 24 15,5 0 208-15,17 3 88 16,-2 1-136-1,9-1 120 1,4-3-216-16,4 0 168 0,4 0-80 16,3 0 0-16,1 0 48 15,-1 0-216-15,1 0-8 0,1 0 72 16,-2 0 8-16,1 0-64 31,-5 0 56-31,5 0-64 0,4 0 137 16,-4 0-145-16,-1 0 8 0,5 0 112 15,15 0-112-15,9 0 40 16,24 0-48-16,7-3-16 0,-7-4-40 0,-12 1 56 31,-29 3-48-31,-23-1 48 16,-8 2 0-16,-8-2-48 0,3 4 48 31,13 0 16-31,0 0 160 16,4-3-176-16,0 3 0 0,-1-3-24 15,9 0 24-15,12-1 0 16,16-2-40 0,14-6 40-16,-5 2-56 0,-26 0 56 15,-19 4 96-15,-20 0-88 16,7 2-8-16,9 1 104 0,4-3-56 0,0 3-40 16,4-3-8-16,11-1 0 31,29-3-8-31,16 1 0 0,7-4 0 15,-7 4-40-15,-33-1-104 16,-23 7 144-16,-16 0-16 16,-4 3 40-1,3 0-16-15,2-3 8 0,2 3 40 0,-3 0 128 32,-1 0-168-32,-2 0 96 15,7 0-96-15,3-3 136 0,25-7-120 16,19 4-24-16,17-4 0 15,-9-3 176-15,-23 7-40 16,-28 0 16-16,-17-1-64 0,1 1 40 16,8-1-16-1,4-2-64-15,-4 0-40 0,4-1 112 0,8 4-120 16,3-4 72-16,21-3-72 16,12 1 8-16,20 2 96 15,2-2-104-15,-10 2 0 0,-20 7 16 47,-28 3 32-47,-13-3-40 0,-11-1 0 16,16 2 0-16,4-2 64 15,11 1-72-15,14-3 0 16,18-1 8-16,13-2 8 0,-5 3 32 0,-23-1-48 16,-28 4 0-1,-13-4 8-15,9 4 0 0,3-3-8 16,5 0 8-16,0-4 0 15,-4 7 40-15,4-6-48 16,0 2 0-16,7 1-48 0,17-4 48 16,16 1-8-16,-9 2-120 31,-11 1 80-31,-12-1 0 0,-16 4-56 16,-1 1 72-16,9-2-16 0,-4-2 48 0,-8 6 0 15,3-3 0-15,1-1 0 16,0 4-8-16,8 0 8 0,0 0-16 31,8 0 16-31,3 0 0 31,0 0 0-31,2 0-8 0,-2 0 8 16,-3 0 32-16,-5 0-32 16,1 0-8-16,-4 0 8 0,4-3 8 0,0 0 0 15,8 0-8 1,-1 0 8-1,5-3-80-15,3 2 8 16,-2 4-112-16,-6-3-40 0,-7 3 88 0,-5 0 80 16,-6 0-80-16,-6 0 128 0,1 0-32 15,-1 0 32-15,2 0 0 32,-2 0 0-32,5 0-104 15,4 0-80-15,-4 0-296 0,8 0-177 16,-5 0 249-1,1 0 104-15,-4 0 128 0,0 0 40 16,-9-3 56-16,-3 0 72 0,1 3 8 31,-10-4-8-31,5 4 8 16,-8 0 0-16,0 0 0 16,8 0 0-16,-8 0-8 0,4 0 0 15,-4 0-88-15,3 0 0 0,5 0 88 16,0 4 0-16,0 2 8 15,-1 1-8 1,-3-4 8-16,-4 3-8 16,-8-3 8-16,1 3 0 0,-6-2 0 15,1-1 0-15,0 3 0 16,-5 0 0-16,6 1 0 0,-2-1-72 0,-2 4 64 47,-2-1-8-47,-2 4-112 15,3-1 8-15,-5 5 112 0,1 1-48 16,1 2 56-16,-2 8 0 0,-3-2 0 0,-4 6 0 0,0 2 0 16,0 1 8-16,-4 0 56 31,-3 0-64-31,-6 0 0 16,2 0-48-16,-1 0 56 15,3 0-16-15,6 6-88 0,3 4 96 16,0 2 152-16,3 4-48 15,10 3 104-15,2 3-16 0,2 0 40 16,-2 1-144 0,2-2-80-16,-6 1 0 15,2-2 120-15,-6-1-128 0,-3-4 120 16,0 1-16-16,0-3-32 16,-4-4 8-16,0-3-80 0,0-2 0 15,-12-4 168 16,5-4-168-31,-2 1 96 16,-3 0-88-16,5-3 0 0,-2 2 56 16,1 4-64-16,4 0 0 15,1 0 0-15,3 3 0 0,0-6 56 16,0 3-48-16,0-7-8 31,0-6 160-31,0 1-160 0,0-11 8 0,-4-2 112 16,-5-3-72-16,1-2 40 0,-11-1 33 15,-1-4-73-15,-8 0 104 16,-4 0-96-16,-4 0-40 0,1-7-16 31,-10 1 8-31,2 0 64 16,-2-1-72 0,-2 1-48-16,-5 0-32 0,0 3 72 15,-3-4 0-15,-1 7-120 16,-4 0 15-16,-7 0-15 0,-2 0 64 15,-2 0 64 1,-5 7-8 0,-4-4-72-16,5-3 80 0,3 0 0 15,0 0 8-15,-3 0 16 0,3-3-24 16,0-7-112-16,1 4 112 0,-5 0 0 16,4-1 0-16,-4 1-8 31,9 2 16-31,-5 1-56 15,12 0 48-15,0 3 0 0,8 0-8 16,1 0 8-16,-1 0 0 0,0 3-8 0,0 0 8 16,1 1 16-16,-5-1 0 0,4 0-8 31,-4 0-8-31,1-3 0 16,-1 4-8-16,-4-4-64 0,4 2-256 15,-4-2-88-15,0 4-168 16,1-4 200-1,-1 3 0-15,5 0 112 16,-1-3 184-16,4 3 24 16,3 0 64-1,2 1 88-15,-1-4-88 16,1 3 80-16,-6 0-16 0,1 0 0 0,1 0 48 16,-9 0-112-16,1 1-8 15,-5-4-184-15,0 3-392 0,1-3-88 16,-6 3 232-1,5-3 127-15,-3 3 257 16,-1-3-48-16,5 4 104 0,-5-4 32 16,1 2 144-16,-2 5 9 15,-2-4 47-15,-1 3 8 16,0 1-40-16,4 2-144 31,-3-2 72-31,3-1-112 16,5 4 72-16,-1-4 112 0,4 0 40 15,4 1-112-15,0 2 64 16,0 0-104-16,4 1 32 16,-8 0-64-16,5-1 0 0,-4 1 88 15,-1-1-144-15,-4 1 128 16,0-1 120-16,5 0-168 16,-5-5 56-16,4 2-80 0,0 1-40 15,0-4 72-15,1 0-88 16,-1 0 0-16,0 1-8 0,-4 1 16 47,4 2-8-47,1-1 16 0,-5 4-16 15,4-4 32-15,-4 4-16 0,1-4-16 16,3 3 0-16,0-2 8 16,-7-4-8-16,3 4 0 15,-4-7 0-15,0 0 80 16,-7 0-80-1,-9 0 48-15,-20 0-48 0,-15 0 80 0,-1 0 32 16,4 0 56-16,17 0 32 16,11 0 336-16,17 0-232 15,11 0 73-15,12 0-49 0,4 0-144 32,-4 0-8-32,-12 0-168 15,-4 3-8-15,1 0 88 0,-5 0-88 0,-16 0 0 0,-15-3 0 16,-17 0-96-16,-11 0 96 15,7 0 72-15,5 0-72 16,15 0 72 0,4 0-56-16,21-3 136 15,15 0 176-15,12 0-48 0,5 3 208 16,-6-3-368 0,-5 3-48-16,-6-4 48 15,8 4-16-15,-1 0-96 16,2 0 48-16,3 0-40 15,-4 0 24 1,5 0-40-16,-5 7 0 16,4-1-16-16,0-3 8 0,-4 7-8 0,5-7-40 15,-5 0 56-15,-1 0 24 16,2-3 16-16,-5 0-32 0,4 0-16 31,5 0-72-31,-5 4 72 16,0-1-160-16,1 0 40 0,-5 0 120 15,0 3-104-15,-4 1 112 16,4 2 0-16,-4-3-40 16,5 1 40-16,-5-4 72 15,4 4-72 1,0-4 0-16,0-1 80 16,4 2-176-16,1-1 96 15,3 0-304-15,1 0 296 0,-2 4-80 16,2-1 0-16,-1 0 72 15,1-2-88-15,2 2 104 0,2-3-24 16,6 0 24 0,1 1 48-16,5-1 16 15,3-3 24-15,0 0-80 0,4 0 72 16,4 0-80-16,5 0 0 0,-5 0 0 16,3 0 96-16,2 3-96 15,-2-3 0 16,6 0 16-31,3 0 136 16,-1 0 72-16,2 0 104 0,-1-10 96 16,0-2-176-16,-1-4-184 15,2-4-56-15,-5-5 0 16,3 0 0-16,-2-4 128 0,-1 1-136 16,0-4 0-16,0 1 0 15,1-5 0-15,-6 1 8 0,10 0-8 16,-6-2-64-16,5-5 64 15,4-2 0-15,1-4-48 16,-1-3-64-16,4 1-112 0,0-4 136 31,0 2 32-31,-4 2-88 16,-5-4 136-16,5 0-48 16,-3 0 56-16,-1 3 8 0,4 0 0 15,-1 4-8-15,-3-1-64 16,8 4-160-16,0-4 152 15,0 7-184 1,0 0 0-16,0 2 80 16,0 4 120-16,0 7 56 0,0 0 0 15,0-1-48-15,-3 3 40 0,3 4-256 16,-4-3 256-16,4-1-8 16,0 1-72-16,0 0 88 15,0-7 0 1,0 3-16-16,0 1 16 0,0 2 0 15,4 4-8-15,-4 3 0 0,3 3 8 16,-3 0 96-16,4 4-96 16,-4 2 0-16,4 4 0 0,-4-4 8 31,5 4-8-31,-1-1 0 16,0-2-128-16,3 0 56 15,5-1-24-15,4 0 96 16,9 1 0-16,6-4 0 0,9 3 8 15,12-2-8-15,19 2 0 16,1-2 72 0,8 5-72-16,-5 4-64 15,-15 3-656-15,12 3-1081 16,-21 10-799-16,-14 0-1777 0</inkml:trace>
  <inkml:trace contextRef="#ctx0" brushRef="#br2" timeOffset="-26847.4">14299 11779 8185 0,'0'0'1777'0,"0"0"-361"31,0 0-248-31,0 0 513 0,-4-22-41 16,4 22-520-16,0 0-472 16,0 0-400-16,0 0-48 0,0 0 72 15,0 0-200-15,0 0 0 16,0 0-72-16,0 0-80 31,0 0 16-31,0 0-136 16,0 10-32-16,13 8 184 0,-2 8 48 15,5 9 0-15,0 3 0 16,4 6 16-16,0 1-16 0,0-1 0 31,0-3-40-31,-1-6 40 0,-2-6 0 16,-6-7 0-16,-3-9 0 0,1-7-48 15,-5-3 48-15,-1-3 0 16,9-6 216-16,12-13 296 0,16-19 137 16,28-22-385-16,35-29-264 0,41-35 120 31,12-6-160-31,-1 9 144 0,-16 22-168 16,-23 33 64-16,-13 18 0 15,-23 19-16-15,-20 11 88 0,-24 5-72 16,-12 10 0-16,-9 0-72 15,-2-1 0-15,-6 1-32 16,-7 3-216 0,0 0-97-1,0 3-823-15,-16 10-1008 0,-24 15 1504 16,5-2-2057-16,-5-4-2336 0</inkml:trace>
  <inkml:trace contextRef="#ctx0" brushRef="#br2" timeOffset="-25275.95">29300 9144 1008 0,'0'0'7865'15,"0"0"-6056"-15,0 0-657 0,0 0-432 16,0 0-104-16,0 0 144 31,0 0-127-31,5 0-217 0,-5 0-176 16,3 0-192-16,-3 0-40 16,0 0 176-16,0 0-168 15,0 0 80-15,0 0-96 0,4 0-16 0,-4 3-56 0,8 13-168 31,0 6 240-31,4 10 112 16,8 6-112-16,-4 0 48 0,-1 0-40 16,6-6 0-16,-10-3 80 15,6-11-88-15,-6-5 0 16,2-3 112 0,-9-4-104-16,3-6-8 15,-3 0 0 1,4 0 104-16,8-3 560 0,12-16-72 15,8-13-240-15,12-6-80 16,24-19-168-16,23-19-88 16,17-13 16-16,-1 9 16 0,-27 17 16 15,-28 25-64 1,-24 15 0-16,-4 1 0 16,-4 3 0-16,-1 3 0 0,-10 3 0 15,-6 11-88-15,-7 2 80 16,0 0-664-16,0 0-384 0,0 0-832 15,-11 0-2377-15,-2 2-2329 0</inkml:trace>
  <inkml:trace contextRef="#ctx0" brushRef="#br2" timeOffset="-22639.66">19873 10935 488 0,'0'0'4865'0,"0"0"-3017"16,0 0-888-16,0 0-232 0,0 0 113 0,-4 0 135 16,4 0-184-16,-4 0-328 15,4 0 56-15,0 0-64 16,0 0 48-1,0 0-136-15,0 0-71 32,0 0-41-32,0 0-104 0,0 0-96 15,0 0 136-15,0 0-128 16,0 0 80-16,0 0-24 0,0 0 16 16,12 0 64-16,8-7-128 15,4 1-16 1,8 2 48-16,4-2-96 15,3 3 48-15,2 0-40 0,-2 0-8 0,5 0 120 16,-4 3-120-16,-4-4 0 16,-4 1 72-16,-4 3-72 0,-9-3 48 31,1 3-48-31,1-3 0 16,-2 3 120-16,5-4-120 0,4 4 8 15,-4-3 0-15,4 0 48 0,4 0-64 0,0 0 0 16,-4 3 0-16,4-3 16 15,-4 3-16 1,-5-3 0-16,1 3 0 16,4 0 0-16,0-4 8 15,8 1-8-15,-1 3 0 0,6-3 48 32,2 3-48-32,-7-3-8 15,0 3 0-15,-12 0 8 0,-4 0-8 16,-8 0-32-1,0 0 40-15,-4 0-16 16,-4 0 24-16,3 0-8 0,10 0 0 16,-6 0 0-16,10 0 40 15,-2 0-40-15,5 0 0 0,0 0-24 0,-3 0 32 32,-6 0-16-32,-11 0 8 15,0 0 0-15,-1 0 112 0,-3 0-112 16,0 0 8-16,0 0 0 15,0 0 56-15,0 0-56 16,0 0-8-16,0 0-56 16,5 0 48-1,-1-3 8-15,-4 3 24 16,0 0 24-16,0 0-40 16,0 0 40-16,0 0-48 15,0 0 0-15,0 0-8 0,0 0-104 16,0 0-256-16,0 0-256 0,0 0-192 15,0 0-193-15,0-3-631 16,-9 3-728 0,2-4-2762-16</inkml:trace>
  <inkml:trace contextRef="#ctx0" brushRef="#br2" timeOffset="-19764.75">5486 13309 800 0,'0'0'0'0,"0"0"3168"16,0 0-1847-16,0 0-505 0,0 0-152 15,0 0-40 1,-4 0-152-1,4 0-88-15,0 0-88 0,0 0 40 0,0 0 96 16,0 0-7-16,0 0-97 0,0 0 80 16,0 0-136-16,0 0 32 15,4-3-24-15,3 0 32 32,2 0 40-32,-1 0-248 0,3-1-96 15,2-2 96 1,2 6-104-16,2-3 0 0,-2-3 0 15,6 3 8-15,-1-1 48 0,7-2-56 16,-3 3 0-16,4-4 48 31,4 1-32-31,-4 0 24 16,-4-1-40-16,0 7 0 0,-1-3 40 16,-6 0-40-16,-2 3-8 0,5 0-8 15,-3 0 16-15,-2-3 0 0,5 3 0 16,4-4 0-1,3 2 16 1,1-2-16-16,0 1 0 0,0 0-16 16,0 0 16-16,0 3 16 15,-3 0-16-15,-1 0 0 16,-1 0 24-16,-3 0-24 16,0 0-8-16,0 0 0 31,4 0 0-31,0 0 8 0,0 0 0 15,3 0 0-15,1-4 0 16,4 4 8-16,-4-3 0 0,0 0-8 16,-4 3 0-16,-4-3 0 0,-1 3 0 0,-6 0-40 31,-1 0 32-31,4 0 8 16,-4 0 0-16,-1 0 0 0,6 0 0 15,-2 0 40-15,1 0-40 16,5 0-8-16,-2 0 8 0,5 0 0 15,-4 0 0-15,0 0 0 16,4 0 0 0,-4 0 40-16,-1 0-40 0,2 0-8 15,-5 0 8-15,-1 0 0 16,6 3 0-16,-6-3 0 0,2 3 0 16,-2-3 16-16,1 3-16 15,0 1 0 16,0-4-8-31,3 0 0 0,-2 0 8 16,-2 0 0-16,-2 0 0 16,2 0-48-16,-2 0 64 15,-5 0-16-15,-1 3 8 0,2-3-8 16,-1 0 16-16,-4 0-16 16,-1 0 0-16,-3 0 0 15,0 0 0-15,0 0 48 0,0 0-40 16,0 0 48-16,0 0 56 15,0 0-112-15,0 0 16 0,0 0 56 16,0 0-64-16,4 0 0 31,-4 0-8-15,0 0 0-16,0 0 48 0,0 0-48 16,0 0-8-16,0 0-8 15,0 0 16-15,0 0-8 16,0 0 8-16,0 0-128 0,0 0-200 15,0 10-1136 1,-11-4-1409-16,-2 0-1624 16</inkml:trace>
  <inkml:trace contextRef="#ctx0" brushRef="#br2" timeOffset="-12573.46">9040 13265 624 0,'0'0'488'0,"0"0"3529"16,0 0-2993-16,0 0-712 0,0 0-160 15,0 0 192-15,0 0 256 0,0 0-272 16,0 0-200-16,0 0-120 16,0 0 0-16,0 0 56 31,0 0-48-16,0 0-8-15,0 0 104 0,0 0-32 16,12 0 480-16,-1 0 49 16,6 0-209-16,2 0-80 0,-2 3-32 15,-1-3 72-15,7 0 144 16,-3 3-168 0,1-3-96-16,-2 0 16 0,1 0-80 15,1 0-56-15,-6 0-120 16,1 4 0-16,4-4 120 0,0 3-112 15,-1-3 40-15,5 0 56 16,4 0-32-16,4 0 184 31,0 0-96-31,0 0 16 16,0 0 72-16,-4 0-72 0,-4 0 0 16,4-3-47-16,-8-1-121 15,3 4 136-15,1 0-144 0,0 0 8 16,1 0-8-16,3 0 0 31,-5 0 16-31,5 0-16 0,0 0 0 16,3 0 40-16,-3 0-32 0,0 0-8 15,4 0 0-15,-8 0 0 0,4 0 16 16,-8 0-16-16,4 0 0 16,0 0 40-1,4 0-32 1,0 0-8-16,0 0 0 0,4 0 0 0,0 0 56 15,3 0-56-15,-7 0-72 0,0 0 72 16,0 0 16-16,-5 0 24 16,1 0-40-16,1 0 0 31,-1-3 40-31,4 0-40 0,-5 3 0 16,5-3-8-16,0-4 8 15,4 4 0-15,-4 0 0 16,0 0 8-16,-4 3 40 0,0-3-48 15,-5 3 0-15,5 0 0 32,-3-3 0-32,7 3 0 0,-5 0 8 15,5-4-8-15,4 4 72 16,-1-3-64-16,10 3 0 0,-2-3-8 16,5 3 0-16,0-3 56 0,-4 3-56 15,-1 0 0 1,-3 0 0-1,1 0 48-15,-5 0-56 0,3 0 16 16,1 0-8-16,-4-4 64 0,7 4-64 16,-7 0 0-16,5-2-8 15,-1 2-16 1,-1-4 24-16,-3 1 0 31,4 3 0-31,0 0 40 0,-5 0-40 16,-3 0-32-16,-4 0 32 15,-3 0 0-15,-2 0 8 16,1 0-8-16,4 0 8 0,-4 0 80 16,4 0-88-16,4 0-16 15,4-3 16-15,3 3 8 16,1-3 88-16,5 3-96 0,-6 0 0 16,1 0 96-16,-4 0-96 15,-4 0-8-15,-4 0-8 0,-5 0 8 16,-2 0 8-16,-2 0 0 31,1 0 0-15,0 0 64-16,0-4-64 0,5 4 56 0,2-3-40 15,1 0 56-15,4 3-24 16,0 0-40-16,0 0-8 16,-4-3 48-16,-1 3-40 0,1 0-8 31,0 0 0-31,-3 0 8 0,-2 0 56 0,5 0-64 15,-8-3 0-15,0 3 16 16,4 0-16-16,-4 0 0 16,4-3 0-16,0 3 0 0,-1 0-16 15,2 0 16 1,3 0 0 0,-1 0-8-16,1-3 16 0,0 3-8 0,0 0 0 15,-4-4 16-15,4 4 0 16,0-3-16-16,0 3 0 0,4 0-8 15,-5 0 8-15,9-3 16 32,0 3-16-32,0 0 0 0,4 0 0 15,-4-3 0-15,4 3 8 16,-1 0-8-16,1 0 0 16,0 0 8-16,0-4-8 15,0 4 0 1,0-3 0-16,4 0 0 15,-5 0 0-15,1 3-8 0,-4-3 8 16,4 0 40-16,-8 0-40 16,-4-1 0-16,-8 1 40 0,-1 3-40 15,-6 0-8-15,-9-3 0 0,0 3-88 16,-12 0-440 0,-13 0-1065-1,-10-3-3200-15</inkml:trace>
  <inkml:trace contextRef="#ctx0" brushRef="#br2" timeOffset="-1960.68">14407 11407 8025 0,'0'-6'2449'16,"0"0"-921"-16,0 3-448 0,0 0 305 16,0 3-209-16,0 0-296 15,0 0-416 1,0 0-280-16,0 0-160 16,0 0-24-16,0 0-184 15,4 12 48 1,-4 13-216-16,8 29 352 0,-5 29 0 0,6 0 0 15,-5-10 32-15,4-10-32 16,-1-22 0 0,6 1 16-16,2-4-16 15,2-9 0-15,-6-14 0 16,10-8 0-16,2-7 104 16,13-13 48-16,12-19 72 0,12-12 8 15,7-20-72-15,9-18-24 0,-8 2-48 16,-8 8-80-1,-13 11 160-15,-10 20-168 16,6-1-8-16,-7 4 8 16,-4 16 0-16,-16 6 0 0,-1 10-440 15,-6 6-664 1,-1 3-944-16,-8 22-561 0,-8-2-664 31,-8-1-3248-31</inkml:trace>
  <inkml:trace contextRef="#ctx0" brushRef="#br2" timeOffset="-635.06">28543 9201 4608 0,'0'0'4489'15,"0"0"-2968"-15,0 0-433 16,0 0-280-16,0 0 136 0,8-26-39 0,-8 26-129 15,0 0-104-15,0 0-432 16,0 0-240 15,0 0-24-31,0 4-216 0,0 9-32 16,0 5 16-16,0 11 256 16,0 3 88-16,0 0-88 0,0-1 8 15,0-8-8-15,0-8-64 16,0-5 48-16,8-7-160 31,4-3 128-31,16 0 48 0,12 0 632 0,12-13 96 0,12-12-152 16,3-10-104-16,5-6 0 15,4-4-200-15,-5-2-24 0,-7-1-24 16,-8 7-55-16,-13 6-25 31,-11 9-72-31,-16 11-64 16,-4 5 136-16,-8 7-144 0,-4 3-200 15,0 0-937-15,0 9-1359 0,-28 17-409 0,1 2-968 16,-10-9-3248-16</inkml:trace>
  <inkml:trace contextRef="#ctx0" brushRef="#br2" timeOffset="868.61">5777 15646 8121 0,'0'0'4361'0,"0"0"-3081"0,0 0-575 15,0 0-281-15,0 0 336 0,4-22-48 16,-4 22-296-16,0 0-232 15,0 0-184-15,0 6-56 0,4 14 8 16,-4 24 48 0,0 32 208-16,0 26 176 0,0 15-152 15,-8-9-40-15,-1-13-184 16,2-28 0-16,3-13 112 16,0-13-112-16,0-6-8 0,4-3-80 15,-4 3-368-15,4-7-72 31,-5-8-680-15,5-8-512-16,-3-12-849 0,-1-3 152 16,0-13-263-16</inkml:trace>
  <inkml:trace contextRef="#ctx0" brushRef="#br2" timeOffset="1169.13">5709 15554 888 0,'0'0'3048'0,"40"-99"-1463"0,-17 68-665 16,5-1 136-16,13 1 64 0,2-1 25 16,2 12 31-1,2 5-632 1,-4 11-264-16,-2 4-216 0,-5 17-16 0,-12 14 136 16,-9 26-176-16,-15 20 56 15,-19 18 128-15,-29 13-48 0,-20-10 96 16,-8-12 8-16,12-19 112 31,8-17 48-31,20-11-256 0,5-11-56 16,3 1-15-1,8-7-81-15,8 0-697 0,12-9-1279 16,35-10-441-16,10-3-231 16,11-3-2769-16</inkml:trace>
  <inkml:trace contextRef="#ctx0" brushRef="#br2" timeOffset="1469.85">6853 15475 1008 0,'0'0'7257'0,"0"0"-4824"0,0 0-1233 15,0 0-72-15,0 0 537 16,0 0-713-1,-97-57-456-15,69 76-112 0,-7 31-184 16,-12 36 80-16,-2 32 16 31,10 18-16-31,15-2 40 0,16-20-192 16,8-35-80-16,4-22 48 16,7-18-88-16,6-11-8 15,7 4 0-15,4-4-288 0,8-5-208 0,3-17-560 0,25-25-728 31,-8-16-2065-31,-8-9-2449 16</inkml:trace>
  <inkml:trace contextRef="#ctx0" brushRef="#br2" timeOffset="1971.09">7187 15494 2680 0,'0'0'5153'0,"0"0"-2688"15,0 0-665-15,0 0-512 16,0 0-271-16,0 0-337 0,0 0-504 16,-36 82 120 15,12-2-16-31,1 25-208 16,-1 6 64-16,7-7-88 0,2-24-40 15,2-30 120-15,6-15-128 16,-1-15 8-16,-4-1 80 0,7-4-80 15,-2-5 80-15,7-10-24 16,0 0 64-16,0-22-104 16,0-32-24-16,12-38-632 15,15-36 384-15,5-8 240 0,1 9 0 16,-1 35 16-16,-17 32-8 16,-3 18 8-16,0 14 168 0,4 2 160 46,0 4-8-46,-4 3-208 0,0 10 88 16,0 9-208-16,-4 0-96 0,12 9-40 16,0 17 136-16,-1 9 32 15,6 12 208-15,-5 7 112 0,-5 19-24 16,-7 13-112 0,1 12-8-1,-5-9-64-15,-4-16-96 0,0-25 48 0,0-13-96 16,3 3-192-16,-3-3-240 15,4 0-800-15,-4-13-1120 0,0-10-2890 16,0-5-2935-16</inkml:trace>
  <inkml:trace contextRef="#ctx0" brushRef="#br2" timeOffset="2187.23">6980 16008 11162 0,'0'0'2856'31,"0"0"-1431"-31,0 0-17 16,0 0-392-16,0 0-464 0,0 0-440 15,92-35-104-15,-5 10 96 0,29-10-56 16,-8 3-48-16,-25 7-80 0,-11 2-912 16,-36 10-1392-1,-8 1-3506 1</inkml:trace>
  <inkml:trace contextRef="#ctx0" brushRef="#br2" timeOffset="2456.57">7494 15379 9450 0,'0'0'3976'15,"0"0"-3183"-15,0 0 151 16,0 0 368-16,0 0-272 15,0 0-624-15,104-66-328 0,-72 66-48 32,7 28-32-32,5 26 40 15,0 26 48-15,-8 28 48 16,-12 6 48-16,-16-6-128 0,-8-10-64 16,0-15 0-16,-8-17-128 15,-5-14-216-15,-6-5-584 0,3-15-1408 16,4-7-3121-1</inkml:trace>
  <inkml:trace contextRef="#ctx0" brushRef="#br2" timeOffset="2657.31">8470 15948 14595 0,'0'0'4705'16,"0"0"-4153"-16,0 0-504 15,0 0 112-15,0 0-160 16,0 0-520-16,0 0-1881 0,0 0-4120 16</inkml:trace>
  <inkml:trace contextRef="#ctx0" brushRef="#br2" timeOffset="2989.43">8813 15516 11778 0,'0'0'4081'0,"0"0"-3913"16,0 0-168-16,0 0-224 15,0 0 224-15,0 0 440 0,39 130 200 16,-26-44-336 0,-6 19 16-16,-7 6-216 15,0-22 40-15,0-20-136 0,0-27-8 0,0-10-216 16,-7 3-144-16,-10-7-664 15,-11 1-936-15,9-14-2393 0,-5-11-2769 16</inkml:trace>
  <inkml:trace contextRef="#ctx0" brushRef="#br2" timeOffset="3259.08">8829 15290 488 0,'0'0'9250'16,"0"0"-6818"-16,0 0-1472 16,92-88-96-16,-49 72 177 0,5 9-305 15,7 7-488-15,-6 16-192 32,-6 16-48-32,-11 28 0 0,-27 23 48 0,-26 19-40 15,-35 5-8-15,-27-5 192 16,3-22-144-16,21-26 16 0,6-13-64 15,18-6 0-15,-1 0-8 16,8 0-672 15,8-7-1657-31,16-22-3656 0</inkml:trace>
  <inkml:trace contextRef="#ctx0" brushRef="#br2" timeOffset="3528.6">9694 15224 5697 0,'0'0'7577'0,"0"0"-4952"15,0 0-1513-15,0 0-64 0,0 0-39 16,-112 9-329-16,60 45-504 16,0 32 0-16,4 25 16 0,12 7-16 15,21-7-32 1,15-29-80-16,0-25-56 15,8-15 24-15,11-4-32 0,5 3-224 16,17 1-384-16,10-5 88 16,5-11-297-16,28-26-1279 15,-13-13-2153-15,-15-19-4985 0</inkml:trace>
  <inkml:trace contextRef="#ctx0" brushRef="#br2" timeOffset="3760.34">9941 15433 12842 0,'0'0'2841'0,"0"0"-1905"16,0 0-144-16,0 0-8 0,0 0-488 16,0 0-240-16,15 74-24 15,-2-5 113-15,-6 30 31 16,1 2-56-1,-8-2-48-15,0-20-16 16,0-25-56 0,0-10-344-16,-4-12-385 0,-7 10-1175 15,-6-11-3777-15,2-8-825 16</inkml:trace>
  <inkml:trace contextRef="#ctx0" brushRef="#br2" timeOffset="4261.33">9997 15465 360 0,'0'0'10178'0,"0"0"-8146"31,0-92-1296-31,0 60 665 16,0 4-441-16,7 5 40 0,5 5-592 15,12 1-408-15,8 11-88 0,3 0 16 0,5 6-56 16,1 0 0-16,-10 19-200 15,-11 6-120 1,-8 10-160-16,-12 0 336 16,0 3 216-16,-28 0 56 0,-4-3 72 15,-12 0 264-15,-3-3-144 16,-1-4-40 0,8-8 24-16,8-1-104 15,12-10-72-15,12-5-8 16,8-1-424-1,13-1-776-15,30-2 439 16,13 4 65-16,4-4-304 0,7 3-280 16,-14 3 472-16,-2 4 311 15,-11 6 321-15,-8 3 176 0,-9 6 8 0,-10 4 729 32,-9 6 143-32,-4 3-96 15,-8 9 304-15,-16 1 112 16,-8 9-199-16,-8 1-161 0,-4-1-400 15,-3-3-216-15,2-7-208 16,6-12-8-16,-9-13-600 16,12-12-1721-1,8-10-3200-15</inkml:trace>
  <inkml:trace contextRef="#ctx0" brushRef="#br2" timeOffset="4477.46">10474 15094 11058 0,'0'0'3009'0,"0"0"-2129"0,108 9 0 0,-57 17 232 16,5 18-488-16,-7 32-216 16,-2 32-136 15,-8 19-64-31,-18 9-40 15,-17 5-72-15,-4-11-96 16,-32 0-72-16,-12-16-560 0,5-31-888 16,2-26-3361-16</inkml:trace>
  <inkml:trace contextRef="#ctx0" brushRef="#br2" timeOffset="5125.39">11865 15995 1192 0,'0'0'10906'0,"0"0"-8737"16,0 0-1625-16,0 0 200 15,0 0 488-15,0 0-224 16,0 3-352-16,8-3-263 0,11 0 87 16,26 0 24-16,34-12-16 0,1-1-216 31,-5 1-144-31,-11-1-64 15,-20 6-64-15,0 1-328 0,-8 3-704 16,-8 0-593-16,-25 3-1151 0,-3 0-3066 16,-7 6-1319-16</inkml:trace>
  <inkml:trace contextRef="#ctx0" brushRef="#br2" timeOffset="5332.13">11857 16262 7153 0,'0'0'5169'0,"0"0"-4201"0,0 0-47 32,0 0 535-17,0 0 96-15,0 0-448 0,107 38-127 16,-23-38-241-16,-4-9-440 16,-1-4-128-16,-10-3-168 0,-18 4-712 15,16-5-481-15,-7 2-1839 16,-19-1-7042-16</inkml:trace>
  <inkml:trace contextRef="#ctx0" brushRef="#br2" timeOffset="6433.09">13773 15589 10922 0,'0'0'3177'16,"0"0"-1569"-16,0 0-472 0,0 0-168 16,0 0-296-16,0 0-440 15,0 6-232 1,4 19 0-1,0 11 193-15,8 11-25 0,-4 7 32 0,5 16-56 16,-2 19 32-16,-3-10 40 0,0-9-136 16,-4-9-72-16,0-17 136 15,-4 4-144-15,4-1-8 32,-4 1-408-32,0-10-472 0,-4-3-769 15,-4-6-2200-15,-8-14-1472 16</inkml:trace>
  <inkml:trace contextRef="#ctx0" brushRef="#br2" timeOffset="6749.34">13754 15376 312 0,'0'0'7073'16,"0"0"-5385"-1,11-79-943 1,13 47-169-16,8 7 376 0,8 3 16 16,12 2-72-16,4 8-208 15,8 5-111-15,-5 7-41 16,-7 4-304-16,-8 18-184 16,-12 13 48-16,-17 9-88 31,-15 20 56-31,-19 21-8 0,-18-5 104 15,-10-7 88-15,-5-13-80 16,5-12-24-16,-6 2 24 0,-2 1-120 16,2-6-48-16,18-13-968 0,15-20-4041 0</inkml:trace>
  <inkml:trace contextRef="#ctx0" brushRef="#br2" timeOffset="8002.96">14901 15224 8769 0,'0'0'3185'16,"0"0"-2057"-16,0 0-720 31,0 0 1281-15,0 0-153-16,-44-19-736 0,17 19-448 15,-18 22-136-15,-11 23-8 16,-7 27 184-16,-5 30-95 16,12 15 71-16,20 4-56 0,29-7-40 15,7-9-120 1,28-3-32-16,7-20-112 0,1-18 184 15,4-20-192-15,4-9 8 16,12 0-8-16,3 0-464 16,9-6-480-16,15-20-985 0,-19-9-2784 15,-12-3-4361-15</inkml:trace>
  <inkml:trace contextRef="#ctx0" brushRef="#br2" timeOffset="8334.81">15268 15529 992 0,'0'0'11122'16,"0"0"-8817"-16,0 0-777 15,0 0-344-15,0 0-208 0,0 0-488 16,0 0-488-1,0 34 8-15,0 11 249 16,0 19 87-16,3 2-8 16,-3 4-176-16,4 0 8 0,0-10-48 15,0 7-24-15,0-10-40 0,1-10-56 16,2-8-144-16,-7-14-344 31,4-6-617-31,-4-9-727 0,0-10-1257 16,-4-7-1072-16,-3-8-1376 0</inkml:trace>
  <inkml:trace contextRef="#ctx0" brushRef="#br2" timeOffset="8789.2">15227 15589 7937 0,'0'0'2721'0,"0"-82"-1329"0,0 34-160 15,5-3 193-15,10 4-393 16,6 8-120-16,3 4-392 0,11 10-472 0,1 9-48 15,8 13-8 1,0 3-88-16,-1 12 24 16,-11 17-72-16,-4 13-160 15,-20 5 0-15,-8 0 0 0,-12 5 184 16,-23-5 80-16,-14-3 40 16,-7-2 80-1,-3-7 144-15,4-7-112 31,6-5 136-31,14-8-160 16,14-2-16-16,14-10-72 0,7 1-56 0,4-4-232 16,20 3-680-16,19 0 648 15,9 3 312-15,8 4-448 0,0-4-129 16,-4 7 153 0,-9-1 136-16,-3 4 288 15,-8 0-96-15,-8 3 24 0,-12 3 80 16,-13 1 120-16,-3 8 448 15,-28 4 505-15,-11 4 119 0,-29 14-24 32,-3-8-504-17,-5-1-224-15,0-5-88 16,17-11-247-16,-1 4-105 0,12-7-473 16,20-9-1559-16,16-6-3833 0</inkml:trace>
  <inkml:trace contextRef="#ctx0" brushRef="#br2" timeOffset="9159.04">16136 15294 11026 0,'0'0'4169'0,"0"0"-3593"16,0 0-248-16,0 0 328 31,0 0-216-31,0 0-280 16,0 0-160-16,-12 108 496 15,0-29-144-15,0 23 24 0,-8 6 65 16,5-4-169-16,-2-5 8 15,-3-7-80-15,8-19-120 0,1-10-32 32,7-15-40-32,-1-13-8 15,5 3-128-15,0 3-624 0,0-3-633 16,5-15-1679-16,10-14-3778 0</inkml:trace>
  <inkml:trace contextRef="#ctx0" brushRef="#br2" timeOffset="9660.01">16458 15450 10778 0,'0'0'4817'31,"0"0"-3769"-31,0 0-648 16,0 0-8-16,0 0-104 0,0 0-288 15,0 0 64-15,0 98-40 16,0-22 240-16,-15 26-144 0,-9 2-8 0,0-18 56 0,4-19-160 31,4-26 56-31,4-6-64 16,0-3-80-16,-4-4 72 16,5-6-216-16,2-9-104 0,1-13-56 15,8-3 152-15,0-32 136 0,0-35-728 16,21-41 208-16,10-16 400 15,5-9 88 1,4 12-8-16,-5 19 16 16,-3 23 104-16,-8 21 16 0,-3 26 176 15,-10 10 424-15,6 9 232 16,2 0-280 15,5 10-288-31,0 6-264 0,4 6-80 16,0 26-24-16,0 18 96 15,-1 23 8-15,-10 23 104 0,-10-7-96 16,-7-17 72-16,0-17 0 16,0-11-8-16,-4 4-72 15,1 5-8-15,-1 8-152 0,-4 6-672 16,3-17-1664-16,1-11-2842 16</inkml:trace>
  <inkml:trace contextRef="#ctx0" brushRef="#br2" timeOffset="9844.86">16367 15837 9962 0,'0'0'4353'0,"0"0"-2809"0,0 0-112 16,0 0-664-16,0 0-320 15,0 0-199-15,123-42-249 16,-15 26-129-16,20 4-263 15,-13-4-920-15,-31 3-1144 16,-33 1-2625-16</inkml:trace>
  <inkml:trace contextRef="#ctx0" brushRef="#br2" timeOffset="10123.48">16976 14929 11402 0,'0'0'4385'0,"0"0"-3873"0,0 0-512 31,0 0-256-31,0 0 256 16,108 123 304-16,-56-34 200 0,0 25 48 16,-13 7-264-1,-22-6-56-15,-17-14-112 16,-12-15-120-16,-16-7 120 15,0-9-104-15,-8-16-16 16,-12 6-376 0,13-18-1304-16,7-7-4209 0</inkml:trace>
  <inkml:trace contextRef="#ctx0" brushRef="#br2" timeOffset="10511.27">17742 15694 408 0,'0'0'15819'0,"0"0"-12794"0,0 0-1681 31,0 0-720-15,0 0-280-16,0 0 64 16,0 0-408-16,0 0-216 0,0 0-1144 15,0 0-1001-15,0 0-4672 16</inkml:trace>
  <inkml:trace contextRef="#ctx0" brushRef="#br2" timeOffset="10827.23">18215 15230 12394 0,'0'0'3033'0,"0"0"-1529"0,0 0-880 16,0 0-296-16,0 0-136 15,5 16 112-15,-5 25 41 16,0 26 543 0,0 22-192-16,0 0-232 15,0-16-296-15,0-19 56 0,0-10-216 0,0 4 0 16,-5 6 0-16,1 0-8 16,1-7-176-16,-5-2-688 15,0-13-416-15,-12-4-545 16,4-9-2520-1,0-12-2928-15</inkml:trace>
  <inkml:trace contextRef="#ctx0" brushRef="#br2" timeOffset="11096.77">18120 15161 8281 0,'0'0'3105'0,"0"-93"-977"16,5 52-295-16,10-3-481 15,5 15-296-15,3 7-424 0,14 6-231 16,3 13-257-16,12 3-136 16,8 12 16-1,-5 20-24-15,-7 13 0 16,-16 5-48-16,-21 7-193 16,-11 0-39-16,-28 4-56 0,-35 2 160 15,-29 1 80-15,-28 2-32 0,13-8 8 16,27-23-352-16,20-4-824 15,37-14-1353 1,7-5-2968-16</inkml:trace>
  <inkml:trace contextRef="#ctx0" brushRef="#br2" timeOffset="11381.63">19072 15040 4384 0,'0'0'8874'16,"0"0"-6897"-16,0 0-689 0,0 0-576 15,0 0-216-15,0 0 8 16,0 0-88-16,-111 38-247 16,55 16 79-16,0 22 8 15,8 19-88-15,16-6 24 0,21-16-184 16,11-19-8-16,7-12 56 15,21-1-56-15,13 7-8 0,26 2-120 16,29-9-392 0,15-19-193-16,-20-9-1319 15,-14-13-4297-15</inkml:trace>
  <inkml:trace contextRef="#ctx0" brushRef="#br2" timeOffset="11952">19618 15052 728 0,'0'0'8481'16,"0"0"-5720"-1,0 0-1073-15,0 0-967 0,0 0-41 16,0 0-152-16,0 0-256 15,-28 89 536-15,8-12-424 0,-7 24-216 16,-5 10 24-16,8-9-136 0,0-19 24 31,7-33-64-31,6-9-16 16,-1-9 0 0,4-3-88-16,-4-1-432 15,0-5-264-15,9-17 32 0,3-6 400 16,0-9 288-16,11-27-272 0,21-21-216 15,11-32 271 1,17-25 241-16,0-10 32 16,-4 4 16-16,-8 15 337 15,-12 16 303-15,-8 19-192 0,-13 20 248 16,-2 18 64-16,-5 12 32 16,-1 5-216-16,-3 5-88 0,0 4-23 31,0 6-337-31,1 0-136 0,-5 12-72 15,4 17-208-15,3 15 280 16,-3 11 16-16,9 8 40 16,-5 4 32-16,-5 3-88 15,5-1 0-15,-4 1 32 16,5-7-24 0,2 1-8-16,-3-10 0 15,0-3-104-15,8-10-393 16,-4-6-591-16,0-3-592 0,0-10-1345 15,-8-12-4977-15</inkml:trace>
  <inkml:trace contextRef="#ctx0" brushRef="#br2" timeOffset="12152.51">19439 15478 11426 0,'0'0'3905'0,"0"0"-2705"15,0 0-104-15,0 0-800 0,127-26-192 16,-51 24 96-16,28 2-200 16,-5 0 0-16,-15 0-320 0,8-10-1272 15,-36 0-2913-15,-9-2-4577 16</inkml:trace>
  <inkml:trace contextRef="#ctx0" brushRef="#br2" timeOffset="12400">20196 14830 10122 0,'0'0'2320'16,"0"0"-143"-16,0 0-865 0,0 0 80 0,0 0-376 16,0 0-680-16,0 0-239 15,116 51-97-15,-45 22 8 0,25 28 104 16,-4 10-112-16,-21 1 0 47,-23-11 8-47,-32-12 0 0,-16 0 64 15,-40-6-64-15,-27 6-8 0,-21 0 0 16,-19-4-505-16,23-25-1111 0,16-15-4729 16</inkml:trace>
  <inkml:trace contextRef="#ctx0" brushRef="#br2" timeOffset="13857.68">29260 9661 6305 0,'0'0'3137'0,"0"0"-1689"15,0 0-408 1,0 0-336-16,0 0 120 15,0 0 217-15,0-6-265 0,0 6-168 0,0 0-240 32,0 0-248-32,0 3-120 15,0 16-72-15,0 10-88 0,0 12 160 16,4 10 0-16,0 9 8 16,0-3-8-16,4-3 0 0,0-3 32 31,9-13-32-31,-2-13-8 15,5-2-104-15,3-17 112 0,9-6 232 0,28-9 608 16,32-33 0-16,40-31-144 16,19-16-367-16,12-9 55 15,-3 6-288-15,-13 12-88 0,-31 17 8 0,-33 22-16 32,-31 15-16-32,-32 10 16 0,0 7 0 15,-12 3-48-15,-4 6-729 16,-4 3-767-16,-20 19-1673 15,-48 29 1961-15,1-3-2008 0,-2-4-4194 0</inkml:trace>
  <inkml:trace contextRef="#ctx0" brushRef="#br2" timeOffset="18535.06">25332 12732 3304 0,'0'0'6698'31,"0"0"-3954"-31,0 0-2104 16,0 0-536-16,16 2 529 16,8-2 735-16,28 4-64 15,23-4-344-15,28 0-544 0,13 3-72 16,-4 0-200-16,-13 4-71 15,-7 2 23 1,-13 0-88-16,-19 1 0 16,-12-3-8-16,-12-4 8 0,0 0 72 15,-4 0-80-15,-4 0-16 0,-20-3-417 16,-16 0-927-16,-20 0-2665 16,-12 0-4905-16</inkml:trace>
  <inkml:trace contextRef="#ctx0" brushRef="#br2" timeOffset="26495.32">9112 13246 2664 0,'0'0'240'0,"0"0"2761"16,0 0-1633-16,0 0-1176 15,0 0-16-15,4 0 160 16,-4 0 152-16,0 0-168 0,3 0-200 15,1 0-112-15,5 0 208 16,-1 0 121 15,-1 0-57-31,5 0-128 16,4 0 32-16,9 0 96 0,3 0-168 16,0 0 40-16,11 0 32 0,-3 0-56 15,7 0 72-15,2 0-128 16,2 0-64-16,-7 0 96 15,8 0-104 1,-8 0 0-16,0-3 104 0,-5 3-56 16,5 0-40-16,1-3 40 0,2 3-32 15,0-4-32-15,6 4 32 16,3-3-16-16,3-3 0 0,5 2-80 31,-5 2 80-31,5-2 232 16,0 1-224-16,0 0 152 0,0 3-160 0,0-3 0 15,-1 3 88-15,5-4 40 0,0 1 24 16,3 0-80-16,-3 3-72 31,4-3 0-31,0 0 104 16,0 0-104-16,-5 3-48 0,1-3 24 31,0 3 24-31,-8 0 40 0,-4 0-32 0,-5 0-16 16,1 0 72-16,3 0-72 15,-2 0 8 1,3-4-8 0,8 4-72-16,-2-3 72 0,2 0-56 15,-4 0 64-15,0 3 0 16,0 0-8-16,0-4 8 0,-5 4 0 0,5-3 56 16,0 0-56-16,4 0-64 31,0 3 64-31,3-3 0 0,-3 3 0 15,0 0-96-15,-9 0-8 16,1 0 96-16,0 0-152 0,1 0 64 16,-2 0 96-16,5 0 8 15,-4 0 48-15,4 0 48 32,-5 0-88-32,-7 0 88 15,-4 0-104-15,-5 0 8 0,-3 0 0 16,0 0 40-16,4 0-16 0,4 0-32 15,0 0 0-15,3 0 112 16,2 0-40-16,6 0 80 16,1 0-24-1,0 0 80-15,-5 0-8 0,-2 0-120 16,-6 0-72-16,-11 0 128 16,-7 0-128-16,-10 0 0 0,-3 0 64 15,-8 0-64-15,4 0 120 0,-4 0-128 31,0 0 0-31,0 0 48 0,8-3-48 16,-4 3-112-16,8 0 112 16,0 0 0-16,0-3 56 0,3 3-56 15,-6 0 0-15,-5 0 0 16,0 0 0-16,-4 0 0 31,0 0 0-31,4 0 0 16,0 0-56-16,-1 0 48 0,6 0 8 15,-1 0 56-15,3 0-56 0,-2 0 48 16,-5 0-48-16,-4 0-8 16,4 0 8-16,-4 0-192 31,0 0-248-31,0 0 160 0,0 0-240 0,0 0-448 16,0 0-16-16,0 0 151 15,0 0 105-15,-4 0-224 0,0 0 16 16,4 0 80-16,-5 0 312 15,1 0 64 1,-7 0-321-16,-2 3-687 16,6-3-1031-16</inkml:trace>
  <inkml:trace contextRef="#ctx0" brushRef="#br2" timeOffset="38008.54">24081 10928 2528 0,'0'0'704'15,"0"0"-440"-15,0 0 656 16,0 0 689-16,0 0-305 0,0 0-624 31,0 0-200-31,0 0 96 0,0 0 105 0,0 0 247 16,0 0-192-16,0 0-120 0,0 0-224 15,0 0-192-15,0 0-120 16,11 0-32-16,6 0-48 16,2 0 88-1,5-3-80-15,8 0-8 32,0 3 0-32,-4-4 8 0,8 4 0 0,-5-3-8 15,1 3 8-15,5-3 72 16,-1 3-80-16,-5-3 0 15,5 0 64-15,-4 0-64 16,0 3 160 0,3-3-88-16,1-1-64 15,5 1 240-15,2 3-88 0,5-3-88 0,-4 3 48 16,-1 0-112-16,-2 0 64 16,-6 0-72-16,-3 0 0 0,0 3 40 31,4-3-32-31,0 0 81 15,8 0-57-15,3 0 16 0,9 0-24 16,0 0 32-16,0-3-56 16,0-4 0-16,-5 4-40 15,1-3 40-15,-12 3 0 16,-4 0 8 0,-5 0 64-16,1-1-16 15,-4 1 72-15,4 3-32 0,9-3-40 16,-2 0-56-16,9 0 0 15,0 0 0-15,4 3 0 0,-1-4 0 16,-3 4 80-16,0 0-80 16,-4 0 48-1,-5 0 104-15,2 0 160 16,-2 0-32-16,5 0 144 0,0 0-256 16,4 0-96-16,7 0-64 0,-2 4 96 31,3-4-96-31,-1 0-8 0,-3 0 8 15,-4 3-8-15,-1-3 0 16,-2 0 112-16,-2 0-112 0,-3 0 16 16,0 0 56-16,0 0-72 15,3 0-56-15,5 0 40 16,0 0-72-16,-4 0 72 16,-1 0-32-1,-2 0-88-15,-5 0 128 16,-8 0 8-16,3 0-56 15,1 0 56-15,0 0 48 0,8-3-8 16,-1-1-40-16,6 4-24 16,-2-3-24-16,5 3-56 0,3 0 24 15,-2 0 32 1,3 0-32-16,-1 0-40 16,1 0 0-16,-4 0-56 0,0 0 96 15,-9 0 40-15,2 0 32 16,-10 0-112-16,1 0 120 0,0 0 0 15,0 0 16 17,0 0-16-32,3 0 80 15,5 0-80-15,8 0-8 0,-4 0-248 16,4 0-208-16,-1-3 31 16,-2 3 57-16,-2-3-104 15,-2 0 352-15,-6 3 128 0,1-4-48 16,0 4 48-1,-1-2 0-15,1-2-8 0,5 1 8 16,-2 0 0-16,1 0-8 16,4-1 8-16,3 1-360 0,2 0-280 15,-2 0-104-15,-3-1 448 0,0 2-56 32,-5-1 224-32,-2 3 128 15,-9 0 8 1,-9-4 0-16,-2 4-8 15,-6 0-8-15,1 0 8 0,-7 0-8 16,-2 0 8 0,1 0-120-16,-4 0-680 15,4 0-945-15,-4 0-599 0</inkml:trace>
  <inkml:trace contextRef="#ctx0" brushRef="#br2" timeOffset="39848.51">11200 7731 3288 0,'0'0'2105'0,"0"0"-937"0,0 0-224 15,0 0-88-15,0 0 80 32,7-73 849-32,-3 67-321 0,-4 2-392 0,0 1-87 15,0 3-353-15,0 0-224 16,0 0-288-16,0 0-120 0,0 0-8 15,0 0-184-15,0 0-32 16,4 9 24 0,0 8-104-1,5 8 304-15,2 7-8 16,1 3 8-16,4 3 16 16,0-7-16-16,0 1-8 0,-4-7 8 15,8-6-104-15,0-2 56 16,-4-8 48-16,8-3 0 31,0-6 176-31,8 0-32 0,7-19 104 16,5-13-120-16,19-21-56 0,6-23 56 0,-5 2-120 15,-8 5-8-15,-13 5 104 0,-19 23-104 16,0 6 96-16,-8 0-80 31,-5 16 48-31,-6 9-64 16,-1 7 0-16,-4 3-432 0,0 3-552 15,-24 29-2057-15,-4 0 840 0,0-1-2031 0</inkml:trace>
  <inkml:trace contextRef="#ctx0" brushRef="#br2" timeOffset="40448.58">11275 7474 6785 0,'0'0'1384'15,"0"0"-400"-15,0 0-567 0,0 0-153 16,0 0 760-16,0 0 416 15,0 0-448-15,16-22-656 0,-16 22-328 16,0 0-8 0,0 0-240-16,0 15-184 15,4 7 336-15,0 7 88 0,4 3 64 16,0 3-64-16,4-7 0 16,0-2-64-16,0-7 64 0,0-6 0 15,3-7 8-15,2-6-8 16,7 0 232-16,4-6 16 15,4-20 192-15,7-9 113 16,1-6-217-16,0-7-32 0,0-2-56 16,-8 2-192-16,-1 0 184 15,-3 7-192-15,-3 3 8 0,-10 13-8 16,-2 6-40-16,-2 9-8 47,-7 7-136-47,4 3-808 0,-4 15-905 0,0 8-975 15,-4-1-1337-15</inkml:trace>
  <inkml:trace contextRef="#ctx0" brushRef="#br2" timeOffset="43358.38">5901 16932 4120 0,'0'0'4129'16,"0"0"-2888"-1,0 0-953-15,0 0-288 0,0 0-128 16,0 0 128-16,-5 3 192 0,14-3-96 16,2 0 56-16,6 0 104 15,6 0 56-15,5 0 24 0,7 3-80 47,10-3 64-47,7 0 104 16,19 0-64-16,32 0 72 0,30-6-64 15,13 0-64-15,6-1 120 0,-5 4-183 16,-15 3-73-16,4 0 40 0,-1 0-200 16,5 0 80-1,-1 0-48 1,-3 0-24-16,3 0 144 0,1 0-160 0,2-6 88 16,18-7 0-16,4 3 88 15,-1 1 72-15,-4 3 104 16,-15 3-72-16,-37 3 48 0,-31 0-224 31,-24 0-56-31,-20 0-40 16,0 0 0-16,-9 0 0 15,1 0 8-15,-16 0-16 0,-3 0 152 16,-5 0-72-16,0 0 48 16,0 0 72-16,3 0 40 15,5-4 40 1,4 1-192-16,4 0-32 15,8-4-32-15,-1 4-24 16,5 0-368-16,0 3-760 0,-4 0-1737 0,-12 3-3288 16</inkml:trace>
  <inkml:trace contextRef="#ctx0" brushRef="#br2" timeOffset="44694.17">14598 16834 7401 0,'0'0'2337'0,"0"0"-1729"0,0 0-528 31,0 0 8-31,0 0 296 16,0 0-112-16,0 0-184 0,64 0-72 16,-36 0 72-1,7 0-40-15,5 0-32 16,12 0 72-16,16 0 248 0,27 0-80 16,33 0-104-1,19 0-24-15,5 0 0 16,7 0 40-16,-4-10-24 15,9 1-8-15,3-4 240 0,1-3-96 16,-5 3 120-16,0 1-119 16,1-1 47-16,-5 3 128 0,8 4 32 31,1-4-72-31,-1 1 8 0,5 0-304 16,6-1 24-16,2 0-48 0,11 4 56 15,1 0 96-15,7 3-112 16,-5-1-40-1,-10 4 72-15,-12 0-112 0,-17 0 96 32,-24 0-56-32,-11 0-32 15,-32 0 96-15,-25 0-96 16,-11 0 96-16,-8-6 104 0,8-1-39 16,4-5-33-16,8-1-48 15,-1 1-96-15,-7-1 160 0,-1 0-144 16,-3 4-16-16,-3-4-48 15,-2 7 0-15,1-1 56 16,-8 1-56-16,8-1 0 16,-9 7-8-16,1-3 8 0,-12 0 0 15,-4 3-8-15,-9 0 8 16,-10 0-48 0,-5 0-240-16,0 0-433 0,-5 0-479 15,-38 0-608-15,0 3-2657 16,-6-3-3553-16</inkml:trace>
  <inkml:trace contextRef="#ctx0" brushRef="#br2" timeOffset="47214.57">5271 17427 464 0,'0'0'5841'0,"0"0"-4249"15,0 0-1104-15,0 0-328 32,0 0 152-32,0 0 537 0,0 0 127 15,0 0-296-15,0 0-352 0,0 0-16 16,0 0-88-16,0 3 32 0,0-3-80 16,0 0 8-16,0 0 72 0,0 0-56 31,0 0-8-31,0 0 104 15,0 0-144-15,0 0 9 0,0 0-89 16,0 0 0-16,3-3 80 0,10-12 224 16,10-11-72-16,14-9-104 15,2-12-192-15,17-17 96 16,0 0-40 0,-1-6 0-16,5 1 80 0,-4 8-64 15,20-18 16-15,7-16 72 16,22-16 8-16,2-10 8 15,5 0-88-15,2 1-88 16,2-1 32-16,15-12-40 31,9-7 0-31,12 0 0 0,-1 10 0 16,1 16 48-16,-5 13-48 16,-8 12 0-16,-4 12 24 0,1 11-24 15,-8 5-8-15,-9 1 8 0,-7 6 48 16,-20 6 24-1,-24 14-72-15,-21 5 8 16,-11 10 56-16,-5 0-64 0,-7 3 8 16,1 3 0-16,-18 7 96 15,-3 2 64-15,-4 4-144 0,0 0-24 32,0 0 0-32,0 0-160 31,0 0-168-31,0 0-400 0,0 0-432 0,0 0-537 15,0-3-927-15,0-3-481 16,-4 0-2696-16</inkml:trace>
  <inkml:trace contextRef="#ctx0" brushRef="#br2" timeOffset="48656.18">17753 17164 6905 0,'0'0'2192'16,"0"0"-1551"-16,0 0-537 0,0 0 488 16,0 0 984-16,-4 3 80 15,4-3-559-15,0 0-361 16,0 0-240-16,0 0-216 0,0 0-72 16,0 0 88-16,0-3-120 15,9-13 64-15,10-9-104 0,9-17-120 16,17-24 80-16,22-23-96 31,29-26 0-15,11-9 0-16,5 4 8 0,4 5 24 15,-9 8-32-15,8-1 0 16,1-7 8-16,4-5-8 16,-5 2 0-16,0 1 0 0,5 6 16 15,0 6 56 1,3-3-72-16,-7 9 0 15,-5 7 16-15,-7 13-16 0,-4 13 0 16,-5 2-56-16,-3 7 56 16,-4 0 0-16,7 3 0 0,-3 3-56 15,-1 0 8-15,5 3 64 16,-21 10-80 0,-11 6 24-16,-16 10 32 15,-12 3-256 1,-1 0 24-16,6 0-168 0,-9 3 256 15,-13 4-360-15,-10 5 336 16,-5 4 176-16,-4 3-56 0,0 0-248 31,0 0-96-31,0 0-280 16,-9 10-753-16,-3 2-2696 0,-8 4-528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2:06:21.29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4183 11020 8161 0,'0'0'2265'0,"0"0"-641"0,0-28-736 31,0 21 289-31,0 1 327 31,0 6-288-31,0 0-688 0,0 0-192 16,0 0-328-16,0 0-8 16,0 6-96-16,0 16-144 0,-8 32 184 0,-4 32 56 15,0 35 104-15,-4 18 208 16,1 4-248-1,-2-9 96-15,2-17-72 0,-6-9-24 16,1-13 16-16,9-19-80 16,-1-18 8-16,3-20-16 0,2-10-16 15,-1-2-432-15,0-4-536 16,-1-9-744-16,-2-32-377 31,-1-16 9-15,4-19-6442-16</inkml:trace>
  <inkml:trace contextRef="#ctx0" brushRef="#br0" timeOffset="300.83">4099 11036 7241 0,'0'0'1568'0,"0"0"-775"15,56-105-385-15,-24 64-16 0,4 6 704 16,-1 6-32-16,-3 10-312 0,-4 6-544 15,0 13-208-15,0 4-40 16,-4 24-64-16,0 20 16 16,-8 25 88-16,-8 4 64 15,-8-8 32-15,0-5-40 0,-16-14 144 16,-8 8-80-16,-12 5-8 16,-3 1 33-16,-6-10 31 15,-7 3-64-15,5-10-40 0,7-5-72 31,0-11-328-15,21-18-1153-16,2-13-1295 16,17 0-3594-16</inkml:trace>
  <inkml:trace contextRef="#ctx0" brushRef="#br0" timeOffset="617.29">5003 10849 4296 0,'0'0'5922'0,"0"0"-4282"16,0 0-536-16,0 0-160 16,0 0-383-16,-87 28-137 15,43 13 216-15,-12 26-144 16,5 22-184-16,3 22 64 15,16 10-128-15,20-10-32 0,12-16-104 32,20-12-112-32,8-17 80 15,3-15-80-15,1-19-8 0,9-9-80 16,6-1-240-16,33-13-928 0,-5-6-1537 16,-11-3-5360-16</inkml:trace>
  <inkml:trace contextRef="#ctx0" brushRef="#br0" timeOffset="1134.16">5462 11014 7577 0,'0'0'3145'0,"0"0"-1377"16,0 0-624-16,0 0-271 15,0 0-193-15,0 0-680 0,0 0-56 16,-16 86 56-16,-4-4 408 0,-8 26-208 0,0 9-48 31,0-5-104-31,9-27 16 16,2-28 40-16,6-15-104 16,-1-13 0-16,3-4 112 0,2-6-112 15,-5-3-184-15,12-16 104 16,0-25 8-16,0-49 72 0,23-50-1032 15,14-28 680-15,6-7 248 16,1 13-305-16,-4 32 25 16,-4 12 264-16,-4 30 120 0,-12 27 88 15,-8 23 272-15,-5 12 473 32,-3 7 351-17,0 3-640-15,9 0-544 0,2 6-336 16,5 16 240-16,8 17 96 15,0 21 0-15,4 23 72 16,-13 21-24-16,2 1 80 0,-14-7-40 16,-2-18-88-1,-5-26 8-15,0-13 64 16,0 1-64-16,0 2-8 0,0 3-8 16,4 1-928-16,-4-7-1129 15,0-15-2280-15,0-20-4160 0</inkml:trace>
  <inkml:trace contextRef="#ctx0" brushRef="#br0" timeOffset="1303.4">5127 11401 7921 0,'0'0'6554'15,"0"0"-5818"-15,0 0-528 0,132-101 72 31,-29 62 424-31,33-2-336 16,7 10-264-16,-16 5-104 0,-43 17-848 16,-40 2-5313-16</inkml:trace>
  <inkml:trace contextRef="#ctx0" brushRef="#br0" timeOffset="2121.13">6430 11767 5217 0,'0'0'1896'0,"0"0"-1120"0,0 0 136 15,0 0 793-15,0 0 279 16,-80 12-399-16,69-12-529 16,-10-3-32-16,10-13-240 15,-6-7 8-15,2-8-320 16,2-14-248-16,10-21-96 0,3-26-104 16,16-26-24-16,16-9 104 31,11 10-96-16,2 28 25-15,-13 29-33 0,-4 18 0 16,-2 14-9-16,6-1 9 16,5 4 0-16,3-1-8 0,-5 8-56 15,-3 11 64-15,-8 4-96 0,0 3-48 32,-4 3 64-32,0 19-88 15,0 10 168-15,-1 6 0 0,2 10 0 16,-6 2 0-16,2 11 0 15,-6 2 0-15,2 1-8 0,-6 2-16 0,1 1 16 16,-4 0 0 0,-4-7 8-1,0-3 8-15,0-2-8 16,0-11-80-16,0-6-440 0,-4-9-664 0,0-11-432 16,4-18-1177-16,0 0-1552 0,0-12-416 15</inkml:trace>
  <inkml:trace contextRef="#ctx0" brushRef="#br0" timeOffset="2406.32">7239 10972 4240 0,'0'0'5418'0,"0"0"-3154"31,0 0-200-31,0 0-119 15,0 0-457-15,0 0-872 0,0 0-616 16,0 0-48-16,0 10 48 0,0 44 80 16,0 22 216-16,0 16-48 0,0 7-7 15,0-7-97 1,0-19-64 0,0-22-64-16,0-10-16 0,0 0 56 15,-4 4-56-15,0-1-344 16,-3 1-449-16,-2-7-903 15,1-10-889-15,4-15-2912 0</inkml:trace>
  <inkml:trace contextRef="#ctx0" brushRef="#br0" timeOffset="2923.25">7219 11185 8833 0,'0'0'1833'31,"-8"-73"-513"-31,8 29-496 16,0-4-48-16,0 10 577 0,8 6-569 16,4 7-336-16,4 6-368 15,12 0-80-15,7 6-8 0,14 4-200 16,3 5 128-16,-1 4 8 16,-7 4-128-1,-8 18-48-15,-12 13-128 0,-20 3 96 16,-4 9 280-16,-24 1 8 15,-16 0 72-15,-8-4 224 0,-8-2-56 16,5-11 0-16,-1-5-144 16,12-7 16 15,16-10-24-31,8-5-96 0,16-4 0 16,0 0 0-16,8 0-272 15,24-10 48-15,15-3 224 0,6 0-56 16,6 7 56-16,-3 3 0 15,-5 3-64-15,-2 6-24 16,-14 16 0-16,-7 4 8 16,-7 9 8-16,-14 9 72 0,-7 7 88 15,-16 16-80-15,-27 12 48 16,-6-3 304-16,-2-6 64 0,-5-12 8 31,0-21-80-31,-4 5-104 16,-3-8-24-1,11-8-144-15,12-10-80 0,12-16-208 16,20-26-744-16,8-15-2209 16,4-10-6537-16</inkml:trace>
  <inkml:trace contextRef="#ctx0" brushRef="#br0" timeOffset="3239.61">7741 10617 9570 0,'0'0'4016'0,"0"0"-2847"0,0 0-737 16,0 0-128-16,0 0 128 16,0 0-192-16,112 7-232 15,-73 34 112-15,21 22 96 0,7 23-88 16,2 25 16-16,-9 10 32 31,-24-4-88-31,-25-6 128 0,-11-9-208 16,-15 2 0-16,-22-2 104 15,-3-4-104-15,1-21 168 0,-1-17-112 0,9-19-64 16,-25 4-176 0,3-7-1800-1,10-13-4714-15</inkml:trace>
  <inkml:trace contextRef="#ctx0" brushRef="#br0" timeOffset="4427.41">8884 11278 5617 0,'0'0'6481'0,"0"0"-5249"0,0 0-495 16,0 0-1-16,0 0 352 16,0 0-80-1,0 0-416-15,-12 0-336 0,12 0-24 16,0 0-232-16,4 2 8 15,9 1 48-15,10 1 8 16,9-1 240-16,20 0 217 31,19 0-57-31,34-3 16 16,18 0-296-16,16-3-16 0,-12-7-152 16,-22 5 40-16,-34 1-56 15,-23 4-104-15,-8 0-576 16,-5 0-177-16,1 0-439 0,-8 0-328 15,-24 0-913-15,-4 0-2576 16,-15 4-1080-16</inkml:trace>
  <inkml:trace contextRef="#ctx0" brushRef="#br0" timeOffset="4712.51">8908 11569 7945 0,'0'0'1633'0,"0"0"-1201"16,0 0 216-16,0 0-24 16,0 0 504-16,76 57 561 0,12-47-337 15,40-10-456 17,23 0-104-32,4-13-224 0,-12-2-120 15,-27 2-224-15,-21 3-80 16,-27 4-80-16,-24-1-64 15,-12 4-72-15,-8 1-168 0,-4-5-248 32,-4 1 80-32,-16-1-88 15,-4 1-904-15,-40-7-1193 0,0 4-1312 0,-4-1-1720 16</inkml:trace>
  <inkml:trace contextRef="#ctx0" brushRef="#br0" timeOffset="5075.75">9486 10871 10298 0,'0'0'1888'0,"0"0"-23"0,0 0-1193 16,0 0-144-16,0 0-16 0,0 0-320 16,-15 101-112-16,-9 7 608 31,-8 23-96-31,-4 15-136 16,3 0-40-16,6-13-144 0,3-6-144 15,4-6 113-15,4-16-137 0,8-7 32 0,4-25-88 16,4-19-40-16,0-19-8 0,0-13-288 31,12-3-561-31,28-16-487 16,-8-3-2721-16,3-13-5377 0</inkml:trace>
  <inkml:trace contextRef="#ctx0" brushRef="#br0" timeOffset="5799.57">11426 10972 8729 0,'0'0'3209'15,"0"0"-784"-15,0 0-561 16,0 0-152-16,0 0-327 0,0 0-577 31,0 0-584-31,0-15-224 16,-3 50-200-16,-9 34 184 15,-8 33 16-15,3 15 192 0,2 10-120 0,-1-15-72 16,8-11 0-16,-4-18 80 0,0-23-64 16,4-15 40-16,-4-10-56 15,0 0-368 1,0-1-664-16,0-5-617 15,-4-29-783-15,9 0-697 16,-2-22-816-16</inkml:trace>
  <inkml:trace contextRef="#ctx0" brushRef="#br0" timeOffset="6078.22">11411 10766 7945 0,'0'0'1417'15,"0"0"455"-15,79-89-1240 0,-31 54-392 0,7 13 288 16,5 9 72-16,0 13-120 31,4 10-376-31,-12 25-104 16,-13 28-104-16,-30 23 104 0,-25 22 8 16,-40 3 48-16,-32-9 96 15,-15-20 49 1,7-12 263-16,-3-13-16 0,19-9-96 15,16-13-24 1,24-13-128-16,16-6-64 16,0-3-136-16,16-4-744 15,25-9-1217-15,15 0-1935 0,19-16-1410 16</inkml:trace>
  <inkml:trace contextRef="#ctx0" brushRef="#br0" timeOffset="6363.33">12470 10712 7641 0,'0'0'4401'0,"0"0"-2681"0,0 0-735 16,0 0 391-16,0 0-168 16,0 0-512-16,-76-19-456 0,33 61-80 15,-9 30-152-15,4 33 104 16,9 9-112-16,22 1 0 31,17-10 40-15,4-16-40-16,28-4-32 0,4-15-16 0,1-16 24 15,-6-16 24-15,5-9-456 16,7-4-176-16,34-25-776 0,-6 0-2617 16,-15-19-5305-16</inkml:trace>
  <inkml:trace contextRef="#ctx0" brushRef="#br0" timeOffset="6833.3">12976 10693 7433 0,'0'0'2913'0,"0"0"-1113"15,0 0-784 1,0 0-448-16,0 0-255 0,0 0-297 15,-55 114 392-15,15-12-88 16,-4 6-88-16,0-3-224 16,12-23 56-16,13-25-8 0,-2-15-48 31,6-8 0-31,2-5 56 16,-2 0-64-16,6-10-64 0,2-16 64 0,7-3 72 0,0-41-72 15,27-42-128-15,22-34-304 16,18-26 208-16,9-3-176 15,-4 16 119 1,-25 41 145-16,-11 25 136 16,-16 26 32-16,-12 19 449 0,0 7 527 15,-4 2 400 1,0 10-776-16,0 0-632 16,4 25-424-16,0 13 424 15,4 23 8-15,4 21-8 16,0 23 0-1,-4 3-8-15,0-6 16 16,-4-23-8-16,-4-25 72 0,0-10-64 16,-1-9-16-16,1 0-272 0,-4 9-1392 15,0-5-809-15,0-17-2552 0</inkml:trace>
  <inkml:trace contextRef="#ctx0" brushRef="#br0" timeOffset="7018.17">12586 11083 11402 0,'0'0'1800'15,"0"0"-1800"-15,0 0 144 0,111-5-136 16,-7 1 496-16,39-2-95 16,16-4-257-16,-7 1-152 31,-32-14-360-16,-53 8-2665-15,-26-1-7793 0</inkml:trace>
  <inkml:trace contextRef="#ctx0" brushRef="#br0" timeOffset="7296.88">13483 10442 3848 0,'0'0'9026'15,"0"0"-6681"-15,0 0-1089 16,0 0-696-16,0 0-144 16,0 0-408-1,103 41 120 1,-27 33 368-16,3 27-224 0,-3 13-88 16,-28 1-72-16,-24-10-48 0,-24-10-55 15,-8 0 7-15,-24-6-8 16,-3-16 216-16,-10-19-224 31,-19 9-537-31,9-18-1151 0,3-7-3793 16</inkml:trace>
  <inkml:trace contextRef="#ctx0" brushRef="#br0" timeOffset="7967.57">14299 11083 6793 0,'0'0'4777'16,"0"0"-3689"-1,0 0-600-15,0 0-128 16,0 0 377-16,0 0-433 16,0 0-304-16,0 0-48 15,0-5 32 1,0 7-88-16,0-2 96 31,0 0 8-31,0 0-56 0,0 0-40 0,0 0 96 16,4-2 232-16,1-5-96 15,-2 4 56-15,-3 0 648 16,0 3-136-16,0 0-400 0,0 0-304 16,0 3-72-16,-12 9-32 0,8 1-16 0,0 0-40 31,0-4 160-31,4-2-56 16,0-4-96-16,8-3 112 15,8 0 40-15,4-13 264 0,0-3-176 16,-5-2 88-16,-6 1 72 15,-9 2 448 1,0 5 104-16,0 10-376 16,-12 0-424-16,-8 0-88 15,0 19-552-15,0 4-552 16,20 5-792-16,0-6-2401 16,16-3-3273-16</inkml:trace>
  <inkml:trace contextRef="#ctx0" brushRef="#br0" timeOffset="8506.77">15028 10658 10354 0,'0'0'2624'0,"0"0"-1832"16,0 0-792-16,0 0 8 15,-16 51 433 1,0 6 471-16,0 26-392 0,5 28-112 16,3 7-160-16,8-11-176 15,0-21-56-15,0-29 88 0,0-19-96 32,0 0-8-32,0-3-64 15,0-3-424-15,0-3-496 16,-8-23-1017-16,3-6-2448 0,-2-6-1704 0</inkml:trace>
  <inkml:trace contextRef="#ctx0" brushRef="#br0" timeOffset="8785.35">15028 10525 9450 0,'0'0'1424'0,"0"0"-808"15,104-76-512 1,-60 53 32-16,3 14 296 0,-2 9 240 15,2 3-264-15,-7 19-128 16,0 10-120-16,-12 9-160 16,-20 10 0-16,-8 3 0 0,-21 6 200 0,-30 7 73 47,-33 6-57-47,-19 3 24 15,-1-12 16-15,25-17-200 0,27-15-48 16,24-10 152-16,4-3-160 15,12 1-880-15,16-8-1785 0,24-9-304 16,11-3-1720-16</inkml:trace>
  <inkml:trace contextRef="#ctx0" brushRef="#br0" timeOffset="9055.08">15949 10490 11738 0,'0'0'1824'0,"0"0"-535"16,0 0-561-16,0 0 544 0,0 0-560 15,-48 35-608-15,4 9 160 16,-12 23-56-16,-7 19-40 0,3 22 72 16,11-1-152-1,22-2-16-15,23-10-64 16,4-15 1-16,16-14 31 0,8-12-40 15,0-12-49-15,3-14-263 16,14 1-304-16,47-7-464 0,-5-9-976 16,-7-13-3314-16</inkml:trace>
  <inkml:trace contextRef="#ctx0" brushRef="#br0" timeOffset="9324.82">16312 10680 7033 0,'0'0'3105'0,"0"0"-193"0,0 0-1103 16,0 0-633-16,0 0-520 0,0 0-656 16,0 0 0-16,0 0 0 0,-37 146 328 15,10-47-8-15,3 9-240 0,4-6 24 31,4-23-104-31,7-25 72 16,6-13-72-16,-5-6 0 0,4 0-584 16,0 0-784-16,4-6-1617 0,0-14-2680 0</inkml:trace>
  <inkml:trace contextRef="#ctx0" brushRef="#br0" timeOffset="9804.11">16256 10700 8313 0,'0'0'1969'31,"0"0"-1049"-31,24-80-192 16,-5 54 520-16,1 8-127 0,12 8-617 16,0 7-504-16,8 3-56 15,4 6 48-15,-1 13 0 0,-11 4-104 16,-12 5-128-16,-8 1-64 0,-12-4 15 15,-15 7 89 1,-17 0 200-16,-16-4 48 16,-5 1 104-16,2-7 113 0,-1 0-25 15,9-6-88-15,11-7 24 16,12-2-168-16,12-4-8 0,8-3 0 47,8 0-104-47,20 0-64 15,19 7 80-15,5-1-257 0,8 3 57 0,-8 7-272 16,-9 3 288-16,-11 3 64 16,-8 4 96-16,-8 2 64 0,-8 11 40 15,-4-1 8 1,-4 3 152-16,-4 4 232 16,-16 2 128-16,-8-3-168 0,-7 4-39 15,-9-10-1-15,-4 0-144 16,0-9-56-16,-4-7-104 0,-7-22-969 15,14 0-1871-15,13-16-5010 0</inkml:trace>
  <inkml:trace contextRef="#ctx0" brushRef="#br0" timeOffset="10073.36">16809 10281 11138 0,'0'0'2384'16,"0"0"-1487"-16,0 0-801 0,84-7 112 15,-48 26 520-15,11 13-176 0,9 28-40 16,12 23-112-16,8 25-208 16,-12 9 8-1,-17-6-80 1,-23-12-16-16,-24-13-56 0,-7-4-40 0,-25-3 32 15,-8-12-32-15,-4-13-8 0,-20 10 0 16,-28 2-72-16,8-6-912 31,-2-6-2969-31</inkml:trace>
  <inkml:trace contextRef="#ctx0" brushRef="#br0" timeOffset="14734.53">4139 13490 9962 0,'0'0'2640'0,"0"0"-1304"0,0 0-95 0,0 0-425 16,0 0-32-1,0-19-152-15,0 19-312 16,0 6-320-16,-4 20-104 16,0 25 104-16,4 35 104 0,-4 34-8 15,0 20-88-15,4 3 40 16,0-7 24-16,-7-18 56 0,3-1-72 31,-1-12-40-31,-3-6 144 0,4-23-160 16,1-16 56-16,-5-19-56 0,3-9-64 15,-7 0-272-15,5-7-448 16,-10-19-608-16,10-6-753 0,-5-9-807 16</inkml:trace>
  <inkml:trace contextRef="#ctx0" brushRef="#br0" timeOffset="15086.24">4159 13414 7393 0,'0'0'1720'16,"0"0"-1231"-16,56-98-385 15,-28 63 440-15,8 6 488 0,7 10 0 16,5 9-504-16,8 10-392 0,0 7 0 31,-5 21-136-15,-2 14 0-16,-14 15 0 0,-10 16 104 16,-25 19-32-16,-4 13-8 15,-37 0 128-15,-2-16 353 0,-6-26 79 31,6-22 160-31,3-6-136 16,-12 0-152-16,-7 3-136 0,-5 0-208 16,4-9-152-16,17-13-72 15,11-16-952-15,15-7-1993 0,14-15-9169 0</inkml:trace>
  <inkml:trace contextRef="#ctx0" brushRef="#br0" timeOffset="15502.89">5613 13166 5873 0,'0'0'3096'16,"0"0"-903"-16,0 0-905 0,-111-9 200 16,59 21 233-16,-8 14-401 15,-3 15-472 1,-14 23-296-16,2 25-288 0,8 38 177 15,14 19-169-15,34 3-96 16,19-9-112-16,36-14-56 16,31-14-8-16,17-11 0 15,12-12-88-15,3-22 80 32,-15-19-448-32,-9-26-593 15,-19-16-2071-15,-20-6-6258 0</inkml:trace>
  <inkml:trace contextRef="#ctx0" brushRef="#br0" timeOffset="16204.35">6203 13475 7097 0,'0'0'2232'0,"0"0"-303"16,0 0-561-16,0 0 441 0,0-77 63 16,0 74-424-16,0 3-808 31,0 0-600-31,-4 13-40 0,0 31-320 0,-8 33 320 16,-8 37 256-16,0 16-112 0,-3-3-72 15,-1-19-64-15,3-32 96 16,2-22 41-16,6-16-137 0,2-9-8 31,3-4 192-31,-1-6-184 31,2-6 0-31,7-13 64 0,0-3-72 0,0-42 0 16,11-40-497-16,21-43-71 16,9-24 272-16,6-7-24 0,-3 16 112 15,-8 36 40 1,-8 21 152-1,-4 29 8-15,-5 18 16 0,-2 17 80 16,2-3 136-16,1 3 56 0,5 6 56 16,-1 12-336-16,-1 4-16 0,1 17 8 15,8 24-128-15,0 29 136 32,-1 25 40-32,-3 19 112 15,-11-3 88-15,-9 4-32 0,-8-14-136 16,0-9 145-16,0-16-209 15,0-15 80-15,0-23-24 16,3-3-64-16,1 0-80 0,4 0-681 16,1-4-911-16,2-12-2601 31,-7-12-3104-31</inkml:trace>
  <inkml:trace contextRef="#ctx0" brushRef="#br0" timeOffset="16404.98">5976 13903 12858 0,'0'0'3121'0,"0"0"-1921"0,0 0-656 16,0 0-40 0,0 0-128-16,151-92-336 31,-39 67-32-31,7 5 65 15,-11 8-73-15,-16 2-321 0,-40 7-2239 16,-20-6-7402-16</inkml:trace>
  <inkml:trace contextRef="#ctx0" brushRef="#br0" timeOffset="17044.4">7008 14106 9025 0,'0'0'2257'0,"0"0"-1641"0,0 0 120 16,0 0 496-16,0 0 9 15,0 0-505-15,0 0-288 0,-40 6 208 16,36-18 184-16,-4-7-648 0,4-7-40 16,-4-11-144-1,8-21 40-15,0-31 80 16,33-22-128-16,2-16 0 0,9 10-16 15,4 12 8-15,-9 32 8 16,-11 22-16-16,-3 16-40 0,-2 10 48 31,5-1-56-31,0 4-56 16,7 3 120 0,-7 6-120-16,0 13 40 0,0 0-24 15,0 7-32-15,0 15 88 16,8 13-80-16,-4 12 128 0,3 17 0 15,6 15 16 1,-5 26 136-16,-4 3 32 16,-4-3-112-16,-9-3 144 15,-7-29-208-15,-4-16 112 0,0-13-32 16,-4-9 0-16,-4 3-16 16,5 0-64-16,-5-3 0 0,3-10 176 15,-3-12-184 1,0-6-128-16,0-4-328 15,0-9-176-15,0-11-504 0,0-5-3001 16</inkml:trace>
  <inkml:trace contextRef="#ctx0" brushRef="#br0" timeOffset="17476.98">8395 13312 8449 0,'0'0'6050'0,"0"0"-4258"16,0 0-888-16,0 0-408 15,0 0-8-15,0 0-464 16,0 16-24-16,0 32 0 16,4 28 320-16,-4 26 17 31,4 9-153-31,-1 0-88 0,5-19 144 15,-4-28-184-15,-4-17-8 16,4-8 16-16,1 2 16 16,-1 0-80-16,-4 0-224 0,0-6-665 15,0-13-535-15,0-22-1384 16,0 0-2666-16,0-12-919 16</inkml:trace>
  <inkml:trace contextRef="#ctx0" brushRef="#br0" timeOffset="17962.75">8414 13417 8689 0,'0'0'2345'0,"-4"-79"-897"0,4 34-328 16,0-5-207-16,17 5-329 16,2 4 24-16,9 6-392 15,8 10-216-15,8 3-96 16,7 12 40-1,5 3-40-15,0 7 8 0,-4 13 0 0,-8 9-48 16,-16 13 136-16,-12 6-104 16,-16 4 104-16,-9 6 32 15,-19-4 24-15,-11 5 160 0,-13-8 72 16,-3-3-24-16,-5-6 104 31,4-3-176-31,8-7-120 0,16-9 64 0,9-7-136 0,18 1-8 16,5 0-496-16,12-1-328 15,28 7 552-15,12 3-168 16,12 3-264 0,-1 3-537-16,5 1-239 15,-8 3 632-15,-12 3 320 0,-8 2 296 16,-12 4 240 0,-9 3 0-16,-10 1 40 15,-9-1 176-15,-4 0 600 16,-24 1 192-16,-9-1 88 15,-14-3 153 1,-17 4-33-16,0-8-344 16,-7-5-200-16,-6-10-256 0,22-10-264 0,-9-2-152 15,12-14-280-15,17-12-1592 16,14-9-4690-16</inkml:trace>
  <inkml:trace contextRef="#ctx0" brushRef="#br0" timeOffset="18410.87">9482 12963 4136 0,'0'0'5874'16,"0"0"-4250"-16,0 0 560 0,0 0-439 15,0 0-513 1,0 0-208-16,0 0-456 15,0-6-464-15,0 53-96 16,-11 36 313-16,-2 38 15 0,5 15 64 16,8 4-88-16,0-3 56 15,16-14-160-15,-4-9-48 0,4-2 8 32,-4-17-88-32,0-25 16 15,-4-16 32-15,-4-16-128 16,0-6-248-16,0-1-528 15,-4 11-561-15,0-8-959 0,0-14-3713 0</inkml:trace>
  <inkml:trace contextRef="#ctx0" brushRef="#br0" timeOffset="19128.18">10601 13338 8105 0,'0'0'2001'0,"0"0"-713"15,0 0-112-15,0 0 224 16,0 0-207-16,0 0-385 16,0-70-280-16,-11 60-48 0,-5 4 88 15,-8 0-168-15,-7 6-152 0,-10 0-80 16,-6 0-64-16,-9 12 120 15,0 8 169 1,-4 8 23-16,4 10-48 16,5 7-256-16,-5 18-8 0,16-3 80 15,9 7-176-15,14 16 96 0,17 2-104 0,20-2 0 16,12-10 128-16,28-6-112 31,15-19 56-31,33-1 48 16,11-6-112-16,-19-22 112 0,-24-15-120 15,-37-4 0-15,-7-4-48 16,-4-9 48-16,-4-2 0 16,-4-5 0-1,-8-2 56-15,-4 3-40 16,-8 4-16-16,0-1-400 16,0 6-144-16,0-3-640 15,0 4-1065-15,5 2-4496 0</inkml:trace>
  <inkml:trace contextRef="#ctx0" brushRef="#br0" timeOffset="19845.53">11140 12890 9113 0,'0'0'1649'0,"0"0"847"16,0 0-919-16,0 0-369 31,0 0-88-31,0 0-472 0,0 0-424 16,0 0-144-16,111 32-72 16,-27 28 136-16,15 39-16 0,2 18-112 15,-15 13 80 1,-17-3-40-16,-22-9 0 15,-11 3 161 1,-16-7-145 0,-16 0-72-16,-4-3 112 0,-24-6-32 15,-16-13-80-15,1-15-617 16,-17-18-847-16,11-17-1617 0,10-26-3792 0</inkml:trace>
  <inkml:trace contextRef="#ctx0" brushRef="#br0" timeOffset="20818.5">12801 13554 6937 0,'0'0'7202'16,"0"0"-5306"-16,0 0-1456 31,0 0-288-31,0 0 688 16,0 0-192-16,-3 0-336 0,18 0-304 16,17 0-8-16,28 0 465 0,35-7-49 15,36-2-192-15,9-7 72 16,-1 6-200-16,-15 1 8 15,-36 3-104 1,-25-1-528-16,-22 7-673 0,-22 0-1039 16,-3 0-3073-16,-16 0-3057 15</inkml:trace>
  <inkml:trace contextRef="#ctx0" brushRef="#br0" timeOffset="21018.67">12953 13827 10202 0,'0'0'5105'0,"0"0"-4833"0,0 0-136 16,0 0 184-16,0 0 760 15,0 0-504-15,87 13 208 16,13-10 225 0,31-3-521-16,17 0-264 15,-5 0-32-15,-27-3-192 16,-45-1-1400-16,-19-9-3473 15</inkml:trace>
  <inkml:trace contextRef="#ctx0" brushRef="#br0" timeOffset="21820.3">15498 13147 2712 0,'0'0'3185'0,"0"0"-1001"0,0 0-63 15,0 0 47-15,0 0-151 16,0-31-81-16,0 31-488 0,0 0-383 15,4 0-337 1,-4 0-112 0,0 0-472-1,0 6-144-15,0 29-288 0,-4 31 288 16,-3 39 296-16,-5 25-120 16,7 10-40-16,-3-6 80 0,5-17-208 15,-1-12 136-15,-4-16-136 0,-1-23 112 31,5-15-72-31,1-13-48 0,-1-12-632 16,-4 2-328-16,4-9-697 16,-5 0-1375-16,6-19-3786 0</inkml:trace>
  <inkml:trace contextRef="#ctx0" brushRef="#br0" timeOffset="22120.46">15634 12751 9337 0,'0'0'2809'0,"0"0"-1921"0,0 0-680 0,104-61-32 16,-61 61 416-16,17 7-79 15,3 21-89-15,6 13-48 16,2 23-48-16,-11 15-224 0,-28 20 24 0,-32 2-112 31,-24-9 120-31,-48-6 8 16,-23-13 56-16,-13-3 176 0,-3-10 256 15,7-6-344-15,21-12-88 16,23-14-96-16,23-12-48 0,26-3-56 16,7-4-816-16,32-9-1736 15,15-3-1593-15,17-16-2465 0</inkml:trace>
  <inkml:trace contextRef="#ctx0" brushRef="#br0" timeOffset="22421.1">16829 12817 9690 0,'0'0'2224'0,"0"0"-736"15,0 0 57-15,0 0 95 0,0 0-648 16,-92-19-616 0,41 64-104-16,-13 31-48 15,-3 38-32-15,7 16 33 16,19 4 95-16,26-10 144 0,15-16-344 31,15-7 8-31,17-6-120 0,13-12-8 16,-6-26-56-16,5-16-432 15,32-22-345-15,-9-6-903 32,-3-10-3833-32</inkml:trace>
  <inkml:trace contextRef="#ctx0" brushRef="#br0" timeOffset="23005.84">17220 13004 2576 0,'0'0'7946'0,"0"0"-5634"16,0 0-583-16,0 0-385 0,0 0-144 47,0 0-528-47,0 0-672 15,0 0-144-15,-25 77 144 0,-3 2 64 16,-7 23 64-16,-1-4-80 0,8-22-48 16,9-22 48-16,6-15-32 0,-2 2 8 15,-2-3-24 1,2-6-160-16,2-14-112 15,10-11-80-15,3-7 352 0,0-22 48 16,7-29-48-16,17-35-48 16,21-38-56-16,6-15 96 0,1-1 0 15,-5 13 0-15,-6 22-48 32,-9 26 48-17,-8 19 8-15,-9 18 368 16,-2 20 80-16,-6 6-8 0,5 7 8 0,-4 5-327 15,4 4-121-15,12 39-329 16,16 27 329-16,7 29 80 0,5 17-24 16,-7-5-48-16,-18-2 8 31,-11-13 56-31,-4-19 33 0,-4-12-105 16,-8-20-225-16,0-3-303 15,0 0-464-15,0 3-800 0,-8-6-2673 16,-4-16-6033-16</inkml:trace>
  <inkml:trace contextRef="#ctx0" brushRef="#br0" timeOffset="23221.7">16948 13293 13930 0,'0'0'2633'0,"0"0"-1913"0,88-25-576 15,4 15 136 1,35 7 280-16,17 3-352 16,-13 0-80-16,-27 0-128 0,-32 3-576 0,-29-3-2552 31,-15 0-9779-31</inkml:trace>
  <inkml:trace contextRef="#ctx0" brushRef="#br0" timeOffset="23506.41">18180 12522 12762 0,'0'0'2617'15,"0"0"-1041"-15,0 0-952 31,0 0-424-31,0 0-200 16,0 0 72-16,20 152 136 0,-12-25 256 16,4 23-71-16,0-1-73 15,-8-19 120-15,3-16-248 0,-7-6-40 16,5-6-64-16,3-13-88 16,-4-13-48-16,3-25-968 15,14-10-961-15,-10-16-2192 16,6-18-5097-16</inkml:trace>
  <inkml:trace contextRef="#ctx0" brushRef="#br0" timeOffset="24139.04">19164 12890 7761 0,'0'0'1969'0,"0"0"-233"0,0 0 416 15,0 0 65-15,0 0-417 16,0 0-559-16,0 0-409 16,-32-38-368-1,-4 38-344-15,-7 3-72 16,-17 13 176-16,0 13 72 0,0 5-152 0,4 14 0 16,8 6-136-16,16 7 40 15,17 2-8-15,11 4 16 0,12 3 8 31,27-3-56-31,29 2 56 16,28-9-56-16,24-15-8 0,-8-17-88 16,-22-21 80-16,-26-7-296 15,-28-9-344-15,0-11 16 16,-8-5 288 0,-4-7-168-16,-12 0-153 15,-8 10 41-15,-4 6-384 16,-12 10-1633-16,-3 3-3488 0</inkml:trace>
  <inkml:trace contextRef="#ctx0" brushRef="#br0" timeOffset="24878.66">19403 12433 11002 0,'0'0'2152'15,"0"0"-487"-15,0 0-897 16,0 0-368-16,0 0 136 0,0 0-88 31,116 38-248-31,-9 38 344 16,20 29-88-16,9 19-208 0,-12 6-32 0,-25-3-71 15,-15 0 7-15,-16 0 120 16,-25 0-264-16,-23-3 96 16,-20-7-32-16,-7-8-64 15,-25-21 88-15,0-21-96 16,0-22-72-16,-4-14-280 31,-16 4-697-31,4-10-1007 0,9-5-3801 0</inkml:trace>
  <inkml:trace contextRef="#ctx0" brushRef="#br0" timeOffset="25496.23">20889 13160 7945 0,'0'0'3129'0,"0"0"-1385"15,0 0-423-15,0 0 143 0,0 0-544 16,0 0-920-16,0 0-80 0,0 0 0 31,-23 22 80-31,18-6 0 16,5 0-96-16,0-3-56 0,5-4-176 16,6-2 168-16,10-7-80 0,-6 0-160 15,-3 0 224-15,-4-13 96 16,-8-3 32-1,0 0 48 1,-8 4 336-16,-4-1-112 16,-8 6 56-16,1 7-216 15,6 0 48-15,-2 0-112 0,7 13-112 16,3 3-40-16,5 0 64 16,0 3 80-16,0-3-48 0,13-4-264 15,-2-5 112-15,2-7 56 16,-2 0 152-16,-3 0 0 15,-4-16 32-15,-4 0 88 16,0 0-8-16,-8 3 344 0,-3 1 216 16,-2 6 8-16,9 2-184 15,0 4-496 1,0 0-112-16,4 4-536 16,0 11 80-16,0 1-1449 0,8-6-3808 15</inkml:trace>
  <inkml:trace contextRef="#ctx0" brushRef="#br0" timeOffset="26143.99">21969 12684 10386 0,'0'0'2560'0,"0"0"-343"16,0 0-1041-1,0 0-528-15,0 0-200 16,0 0-360-16,0 0-88 15,4 92 0-15,4 3 536 0,4 13 0 16,4 10-335-16,0-7-81 31,-4-7-48-31,4 1-64 0,0-3 112 16,-4-10-120 0,-5-6 8-16,1-17-32 15,1-14 24-15,-9-21-673 16,0-2-743-16,-13-7-1328 0,-2-8-3258 15</inkml:trace>
  <inkml:trace contextRef="#ctx0" brushRef="#br0" timeOffset="26514.12">22112 12557 6937 0,'0'0'1440'0,"0"0"-784"16,0 0-311-16,0 0 271 15,44-79 832-15,-35 69 56 0,2 4-616 16,6-4-495-16,2 7-113 16,5-3-128-16,4 2 40 0,4 4-16 15,11 0-72 1,13 10 192-16,4 9-56 15,7 6-24-15,-7 7 64 0,-8 9-200 16,-16 4-80-16,-16 9-8 16,-20 0 0-1,-3 3 8-15,-38-3 184 16,-23 0 240 0,-3-13-64-16,-13-9-104 15,1-3-256-15,19-11-168 0,-8 1-968 16,20-9-1625-16,20-3-5016 0</inkml:trace>
  <inkml:trace contextRef="#ctx0" brushRef="#br0" timeOffset="26916.67">23519 12382 9514 0,'0'0'1600'15,"0"0"-848"-15,0 0 240 16,-123-6 617-16,59 28-169 31,-16 29-480-31,-8 35-440 0,4 31-32 16,24 13-160-16,37-3-232 16,27-9 96-16,48-11-192 0,27 2 72 0,17-1 97 15,16-13 55-15,-1-16-224 0,-20-28-64 16,-11-22-585-16,-27-17-1295 0,-22-12-4729 15</inkml:trace>
  <inkml:trace contextRef="#ctx0" brushRef="#br0" timeOffset="27572.66">24036 12576 10354 0,'0'0'2496'16,"0"0"-455"-16,0 0-673 16,0 0-224-16,0 0-304 15,0 0-496-15,0 0-344 32,0 0-272-32,9 111 272 0,-5-12 56 15,7 12 80-15,2 0-88 16,-1-19-48-16,4-26 72 31,-8-11-72-31,-1-18-8 0,-3-5-656 16,-4 12-936-16,0-5-1121 0,0-11-2656 15</inkml:trace>
  <inkml:trace contextRef="#ctx0" brushRef="#br0" timeOffset="28020.69">24144 12554 7481 0,'0'-76'1544'16,"0"9"-599"-16,0 32-561 0,0 9 544 15,8 1 1040 1,9 3-1119-16,7 3-545 16,15 6-280-16,9 13-24 0,7 0-48 15,5 16-56-15,-4 16-24 16,-16 6 120-16,-12 3-145 15,-20 10 105-15,-8-3-24 0,-24-1 72 32,-12-2 104-32,-12-7 73 0,-4-3 207 15,-4-10 120-15,9-6-176 16,8-6-24-16,11-7-168 0,11 1-136 16,17-1-120-16,0 0-664 0,40 13-681 15,36 10 1209 16,27 12 72-31,-7 1-8 0,-12-11-96 16,-28-5-48-16,-25-7 216 16,5 3 16-16,-8 3-48 15,-4 7 48-15,-16-4 104 0,-8 4 0 16,-24 0 464-16,-27 3 584 16,-29 3-87-1,-4-10-409-15,5-5-368 0,6-11-184 0,-2-12-48 16,7 0-1841-16,5 0-5024 15</inkml:trace>
  <inkml:trace contextRef="#ctx0" brushRef="#br0" timeOffset="28336.35">25144 12058 12106 0,'0'0'2441'15,"0"0"-665"-15,0 0-1056 16,0 0-344-16,0 0-376 0,5 45-96 16,-5 34 96-16,0 42 472 31,4 25-16-31,11 16-128 0,5-7-232 15,-4-12-47-15,0-6 103 0,-4-17-152 16,-3-8 16-16,-9-26-16 16,0-23-88-16,-17-6-577 0,2-19-1071 0,2-9-3305 15</inkml:trace>
  <inkml:trace contextRef="#ctx0" brushRef="#br0" timeOffset="28752.37">26169 12503 10242 0,'0'0'2848'0,"0"0"-919"0,0 0-289 16,0 0-760 0,0 0-240-16,-88-73-344 15,36 73 25-15,-8 3 15 0,-4 19-232 16,5 16 16-16,-1 23-120 15,9 21 0-15,19 4 0 16,11-10-16 0,21-6 24-16,8-19-8 31,28 12 72-31,12-2-64 0,24-4-8 16,0-19-16-16,7-13-336 0,-3-15 16 15,-12-10-553-15,24-41-943 16,-25-4-1969-16,-15-6-3680 0</inkml:trace>
  <inkml:trace contextRef="#ctx0" brushRef="#br0" timeOffset="29169.08">26754 11963 7601 0,'0'0'1865'0,"0"0"-1121"0,0 0-576 16,83 19 624-16,-31 10 560 15,12 12 8-15,16 22-415 0,12 26-17 16,0 26-272 0,-13 18-280-1,-19 6-128-15,-20-2 120 0,-25-13-232 0,-15-3-16 16,0-10-24-16,-24-6-88 16,-15-1 104-16,-13-5-104 0,-16-7-8 15,-11-10 0-15,-9-5-840 31,12-26-1432-31,16-23-3770 0</inkml:trace>
  <inkml:trace contextRef="#ctx0" brushRef="#br0" timeOffset="31474.94">4462 15383 8041 0,'0'0'2369'0,"0"0"-2009"0,0 0-360 15,0 0-1120-15,0 0 791 0,15 0 297 16,-2 0 32-16,2 0 161 16,13 0 15-16,4 0 136 15,13 0-160 1,6 0-64-16,9 0 112 16,16-7-24-16,19 4 32 0,12 3-48 0,9 0-144 15,-8 0 152-15,-8 0-160 16,-9 0 0-16,1 6 40 0,7-2 16 15,8-4 16-15,13 0-8 32,8 0-16-32,8 0 144 0,2-10-72 15,2 0 96-15,-1 4-32 16,-3-3 64-16,-1 5-24 16,-7 4-80-16,0-3-8 15,-4 3 160 1,-1 0-200-16,5 0 32 15,3-3-88-15,9 0-40 16,10 0 96-16,14-7-104 0,11 7 0 16,4-3 88-16,1 6-40 0,-8 0 24 15,-17 0 8-15,-16 9-72 16,-12 4 97 0,-11 3-105-16,-4-4 0 15,8 1 48-15,7-3-40 0,16-7-8 16,17-3 8-16,18 0 0 15,14 0 80 1,7-3-88-16,1 0 0 0,-17 3 360 31,-16 0 128-31,-12 0-56 16,-11 0-216-16,-5 0-112 0,-3 0 216 16,7 0-48-16,1 0-104 15,11-4 8-15,0 1-72 16,1 0-8-16,-16 3-88 0,-13 0-8 15,-35 0 160-15,-29 0-152 16,-27 3-8-16,-16-3 0 16,-12 0 0-16,0 0 16 0,-4 0 160 15,-4 0 0-15,-24 0-176 16,-3 0-752-16,-5-6-4657 0</inkml:trace>
  <inkml:trace contextRef="#ctx0" brushRef="#br0" timeOffset="32684.41">15973 14925 7089 0,'0'0'1904'16,"0"0"-1367"-16,0 0-489 0,0 0 8 31,0 0-8-31,0 0 792 16,87 0-72-16,-43 0 56 15,20 7-104-15,31 2-160 0,37 4-104 16,19-1-231-16,17-2-41 0,7 3 112 16,-7-7-96-16,7 4-16 15,4-1-16 1,0-3-160-16,1-2 192 0,-5-4-192 15,0 0 0-15,4 0 96 16,1-6-48-16,7-4-48 0,4-6-8 16,13 3 0-16,-2 0 88 0,2 8-88 31,-13 1 0-31,-4 4 16 16,-11 0 72-16,-5 0 176 15,8-3 48-15,4 3-128 0,0 0 184 16,13 0-200-16,-1 0 32 0,9 9-112 15,-9 1-16 1,3 3 0 0,2-4-72-16,-13-2 8 15,-3 2 104-15,-5-9-112 16,-8 0 0-16,-3 0 0 0,-5 0 8 16,-8-6 80-16,-3-7-88 15,-12-3 0-15,-9 1 112 0,-11-2-104 16,-1-2 64-1,5 3-64-15,-1 1 64 16,8-1 0-16,1-3-72 0,-1 0 0 16,-3-1 48-16,-9 1-40 0,4 4-8 15,10-1 0-15,-6 3 8 16,0 0 64 15,-3 4-72-31,-8-1-16 16,-9 4 8-16,1 0 8 15,-5 2 0-15,0 2 0 0,-11-5 8 16,-4 4-24-16,-16 0 16 0,-12-1 0 16,-13 1 8-16,-7 0-8 15,8-4 8 1,4 5-8-16,8-5 8 0,-9 1 16 16,-3 3-24-16,0-1-72 0,0 1-216 15,-1 3-296-15,1 0-208 16,4 0-376-16,0 0-481 0,-4 0-287 31,4 0-200-31,-9 7-305 16,-15-7-584-16</inkml:trace>
  <inkml:trace contextRef="#ctx0" brushRef="#br0" timeOffset="44601.58">10379 13052 2168 0,'0'3'2176'0,"-4"-3"-1231"15,4 0-657-15,0 0-216 0,0 0 240 32,0 3 632-32,0-3-112 15,0 0-256-15,0 0-240 0,0 0 24 16,0 0 209-16,-4 0 79 16,0 0 120-16,-5 0-424 15,2 4 88-15,3-4 160 16,4 0-64-1,0 0-216-15,0 0-8 16,0 0-96-16,0 0 241 16,0 0 47-16,0 0 48 0,0-4-64 15,0-5-320-15,0-7-144 16,11-3 32-16,6-3-40 0,3-7 0 16,16-6-8-16,7-9 8 15,9-7 0-15,12-3-8 16,3-3-8-16,5 6-8 0,0 3 16 15,0 14 0-15,-1 2 0 16,-2 7 0-16,-2 5 40 16,-3 5-40 15,3 2-8-31,-11 0-8 16,-12 7 16-16,-9-1 0 0,-10 4 0 15,-13 0 0-15,-8 3 40 0,-4-3-32 16,4 3 48-16,-4 0 16 15,0 0 72-15,0 0 48 16,0 0-112-16,0 0-64 16,0 0 72-16,0 0-88 0,0 0 0 15,0 0-352-15,-17 3-1296 16,-6 10-3025-16,-5-7 104 0</inkml:trace>
  <inkml:trace contextRef="#ctx0" brushRef="#br0" timeOffset="44971.33">11127 12303 8481 0,'0'0'1633'15,"0"0"-281"-15,0 0-592 0,0 0-376 16,0 0 312-16,4-19 193 15,-4 19-137-15,0 0-472 0,0 0-176 16,5 0-104-16,-1 0 0 16,4 0-8-1,12 0 8-15,12 6 0 16,3 1 104-16,13 2-96 0,-4 0 72 0,3 4-64 16,-6 0-8-16,-5 3 0 15,-12 0-8-15,-9 0 8 0,-7 6 16 31,-8 3-16-31,0 4 0 16,-12 6 144-16,-12 6 96 0,-8 4 16 16,-7 2-160-1,3 4-96-15,0-1-8 0,0 17-968 16,13-16-2249-16,2-16-5393 16</inkml:trace>
  <inkml:trace contextRef="#ctx0" brushRef="#br0" timeOffset="47976.98">6056 14598 6649 0,'0'0'1752'0,"0"0"-872"0,0 0-311 31,0 0-81-31,0 0 304 0,0 0 32 0,0 0-392 16,0 0-376-16,-13-6-56 0,13 6-8 16,0 0 8-16,0 0 128 15,0 0-112-15,0 0 88 16,0 0 104-1,0 0-88-15,4 3-64 16,9 7 40-16,6 3 368 0,18 2 17 16,2 4-105-16,13 1-160 0,7-5 56 15,6 7-128 1,3-2-56 0,-1-1-8-16,-3-3-72 0,-4 3 104 15,-12-1-112-15,-1-5 0 16,-7 0 0-16,-4-3 16 15,8-4-8-15,4-3 8 16,23-3-8-16,25-6 192 31,24-14-96-31,11 1 48 0,-8 4-24 16,-27 5-64-16,-29 10 16 16,-22 0-72-16,-6 0-8 15,1 7 64-15,4-1-56 0,3 3-8 0,2-2 0 0,-2-4 0 31,5-3 40-15,24 0-40-16,31-19 0 0,33-13 112 0,12 0 32 16,-29 4 80-16,-36 12-40 15,-39 7-112-15,-16 9-40 0,-4-4-32 32,0 1 0-32,-4 0 0 15,-8 3 0 1,-5 0 8-16,-2 0-8 0,-1-3 0 15,3-4 96-15,10 1-96 16,7-4 0-16,0-2-8 16,0 2-152-16,-4 1-360 0,-5-1-632 15,-19 4-961 1,-4 3-1928-16,-20-4-4160 0</inkml:trace>
  <inkml:trace contextRef="#ctx0" brushRef="#br0" timeOffset="55350.78">27726 12252 5945 0,'0'-9'2328'0,"-4"2"-191"0,4 4-193 16,0 0-504-16,0-1-103 15,0 4-73-15,0 0-336 0,0 0-272 16,0 0-128-16,0 0-303 0,0 0-49 31,0 0-88-31,0 0-88 0,0 0 0 16,0 4-200-16,0 12-73 16,0 9 193-16,0 13 64 15,0 13 16-15,8 0 0 0,1 6 8 16,-6-3 56-16,5-7-64 31,4-5-48-31,0-7 48 16,-4-10-48-16,5-9-16 0,-6-6-64 15,5-10 56-15,8 0 72 16,27-26 88-16,30-31 24 0,42-35-24 16,24-16-80-16,21-9 72 31,7 9-80-31,-3 12 16 0,-17 14 16 15,-36 21-32-15,-39 23 0 0,-36 19-8 16,-29 13 8-16,-2 3 0 16,-5 3-8-16,-4 0-1336 0,-32 28-1664 15,-12 4 1007 1,-7 3-3248-16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2:35:45.1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4498 7493 200 0,'-4'0'336'0,"4"0"3736"0,0 0-2903 16,-4 0-465-16,4 0 24 15,0 0 224-15,0 0-64 0,0 0-79 16,0 0-137-16,0 0-80 0,0 0-160 16,0 0-120-16,0 0-112 15,0 0-48-15,0 0 0 16,0 0 64-16,0 0 16 16,0 0 40-1,0 0-112 1,0 0 32-16,0 0-80 0,0-4-104 15,0 4-8-15,12-3 0 32,16-6 24-32,24-4 352 0,27-6 9 15,29-6-161-15,3-4 32 16,-15 10-32-16,-24 6-40 0,-33 10-80 16,-11 0-88-16,4 3 48 0,-4 0-64 0,0 0 0 15,-13 0 8-15,-6 0 0 0,-5 0-8 31,0 0 0-31,-4 0 56 16,0 0 16-16,0 0-64 16,0 0 96-16,0 0-104 0,0 0-256 15,-4 3-1072 1,-4 4-3650-16,-4-7-3127 16</inkml:trace>
  <inkml:trace contextRef="#ctx0" brushRef="#br0" timeOffset="920.13">7040 7464 208 0,'0'0'6073'16,"0"0"-4537"-16,0 0-824 31,0 0-64-31,0 0 329 0,0 0 127 16,0 0-552-16,-5 0-272 15,5 0-152 1,0 0 0-16,0 0-8 0,0 0-64 16,0 0 16-16,0 0-72 15,9 0 8 1,3 0 16 0,12 0 184-16,0 0 96 0,4-3-56 0,-1 0-160 15,10 3 0-15,-2 0 88 16,5 0-160-16,-1 0 128 0,10 0-72 15,-6 0-64-15,5 0 169 32,-1 0-113-32,-2 0 104 0,-2 0-72 15,-7 0-32-15,-8 3-16 16,-8-3-48-16,-8 3 0 0,-3-3-40 0,-9 0-232 16,0 7-625-1,3-1-1591-15,-3-3-1961 16</inkml:trace>
  <inkml:trace contextRef="#ctx0" brushRef="#br0" timeOffset="1489.93">9024 7531 336 0,'0'0'8185'0,"0"0"-6864"0,0 0-1065 0,0 0-200 15,0 0 408-15,0 0-96 16,4 3-368-16,16-3 0 0,8 0 304 0,12 0 152 16,19 0-32-16,33 0 232 31,28-3-96-31,11-4 32 16,0-2-247-1,-15 6-65-15,-21-1-48 16,-14 4-152-16,-18 0 48 0,-19 0-80 15,0 0 8-15,-4 0-40 32,3 0-16-32,-2 4 0 0,-10-1 0 15,-11 3-88-15,-4-3-136 0,4 1-504 16,-12-4-1033-16,4 0-1464 0</inkml:trace>
  <inkml:trace contextRef="#ctx0" brushRef="#br0" timeOffset="4402.16">7235 7508 416 0,'0'0'1224'16,"0"0"8"-16,0 0-272 0,0 0 9 16,0 0 71-16,0 0-48 15,0 0-160-15,0 0-224 0,0 0-264 16,0 0 0-16,0 0-64 31,0 0-15-31,0 0-97 0,0 0-160 0,0 0 112 16,0 0-16-16,0 0-104 0,0 0 152 15,-4 0-72-15,0 0 80 16,-4 0 72-16,-4 0 96 0,1 0-256 31,-2 0-16-31,1-2 312 32,0-2-56-32,-4 1-216 0,5 3 8 15,-6-3 408-15,2-4-368 0,-1 7-8 16,4-3 176-16,-4 0-304 0,8 0 152 15,0 3 224 1,-1-3-384 0,2 3-152-16,-5 0 144 15,3 0-328-15,-6 0 336 0,4 0 136 0,-10 0-80 16,9 0 8-16,-4 0 144 0,-4 0-200 16,5 0-8-16,-6 0-160 31,2 0 160-31,-1 0 56 15,-1 0-56-15,2 0 0 0,3 0 0 16,-5 0 128-16,2 0-128 0,7 0 8 0,-4 0-8 16,4 0 0-16,0 0 72 0,1 0-72 31,-2 0-96-31,-2 0-104 16,2 0 104-16,1 0 96 15,-4 0 0-15,1 0-112 0,-2 0 104 31,6 0 0-31,-5 0 8 0,7 0 208 0,2-3 48 16,3 3-88 0,0 0-80-1,4 0-80-15,0 0-8 16,0 0-224-16,0 0-80 0,0 0-168 16,-4 0-528-16,4 0-632 15,-9-3-3209-15</inkml:trace>
  <inkml:trace contextRef="#ctx0" brushRef="#br0" timeOffset="15746.53">5164 7423 968 0,'0'-6'992'16,"0"-1"88"-16,0 1-240 0,0-1-168 15,0 5 249-15,0-2-241 0,0 1 272 16,0 3-352-16,0 0-280 0,0 0-200 31,0 0-64-31,0 0 8 16,0 0-56-16,0 0-8 0,0 0 0 15,0 0 0-15,0 0-48 16,0 0-32-16,0 0 0 0,0 0 72 0,0 0-64 16,0 0 72-16,7 0 0 0,1 0 40 31,8 0 88-31,7 0 0 16,2 0 192-16,6 3-8 0,1-3-104 15,0 0 209-15,9 0 15 31,-9 0-88-31,-1 0-32 0,-3-3-240 16,-8 0 8-16,-8 3-80 16,-4 0 8-1,-8 0 0-15,0 0 72 0,0 0-32 16,0 0 32-16,4 0-80 16,-4 0 8-16,4 0-8 15,3-3 0-15,2 3 48 16,3 0 72-16,-1 0-64 15,-2 0-56-15,-5 0 0 0,-4 0-56 16,4 0-464-16,-4 0-977 16,0 9-1335-16,-4-3-113 0</inkml:trace>
  <inkml:trace contextRef="#ctx0" brushRef="#br0" timeOffset="24418.22">5287 8623 8601 0,'0'0'2721'0,"0"0"-2049"0,0 0-440 0,0 0 232 0,0 0 96 47,0 22-264-47,8-6 369 16,-4 6 239-16,3 3-160 0,-3 7-112 0,5 0-8 0,-9 6-8 15,0 7-80-15,0 3-200 16,4 5-39-16,-4 8-57 0,4 15-48 31,-1 16-40-31,1 19-48 16,0-9-32-16,-4-19-8 15,4-30-56-15,-4-15 40 0,0 4-48 16,0-1-88-16,0 0-264 0,0-12-433 16,0-7-359-16,0-16-904 15,-8-6-1089 1,1 0-1888-16</inkml:trace>
  <inkml:trace contextRef="#ctx0" brushRef="#br0" timeOffset="24788.02">5263 8639 4785 0,'0'0'4697'0,"0"0"-3361"0,0 0-592 16,39-89 24-16,-14 67 32 16,3 0-192-16,7 9-255 15,9 3-169-15,0 7 8 16,-1 3-128-16,2 0-48 0,-6 19-16 16,-11 7 8-16,0 5 56 15,-12 8 136-15,-7 2-48 0,-6 3-24 31,-3 4 48-15,-3 3 144-16,-22 2 304 16,-6 1 0-16,-10 0-64 0,-2-2-152 15,-5-2-160-15,0 1-136 16,5-13-64-16,2 0-48 16,13-13-64-16,9-9-952 15,10-9-1192-15,5-7-3209 0</inkml:trace>
  <inkml:trace contextRef="#ctx0" brushRef="#br0" timeOffset="25167.03">6191 8569 1872 0,'0'0'9410'15,"0"0"-7938"-15,0 0-472 0,0 0 513 16,0 0-169-16,0 0-600 16,-60 22-328-16,32 10-88 15,-4 12 264-15,4 10 25 16,-3 13-153-16,3 19 88 15,8 12-64-15,12 4-192 16,8-23-104-16,0-15-72 0,12-23-72 16,7-9-40-16,9 3 0 15,4 3-8-15,13 0-120 0,-2-13-360 32,9-9-408-32,16-16-505 15,-8-3-1303-15,-12-13-4458 0</inkml:trace>
  <inkml:trace contextRef="#ctx0" brushRef="#br0" timeOffset="25753.04">6665 8683 9778 0,'0'0'3000'16,"0"0"-1647"-16,0 0-393 0,0 0-168 16,0 0-360-16,0 0-328 0,-4 45 8 15,-4-7 224-15,1 10-96 32,-6 6-160-32,5 3 88 0,-3 0-40 31,-6 3-24-31,6-3-32 15,-6-6-24-15,2-7-32 0,-2-9 24 16,10-6-32-16,-1-13-8 0,4-7 0 16,4-6 8-16,0-3 8 15,0-3-16-15,0-19 0 16,0-13-424-16,0-22-168 16,12-26 320-16,8-24 136 0,3-11-112 15,1 7-128-15,0 22 72 16,-7 32 176-16,-6 16 120 15,1 12 16-15,1 1 80 0,2 2 288 16,-2 7 24 0,-6 9 152-16,1 8-224 15,0 2-224-15,0 9-104 0,4 13 0 0,4 16 256 16,-4 13 240-16,-1 16-104 16,-2 18-96-16,3 17-95 15,-5 0-25 16,-3-23-64-31,5-19-104 16,-1-18 56-16,-4-10-64 0,3-1 0 16,6 7 0-16,2-3-392 15,2-6-249-15,-2-7-535 0,5-16-1080 16,-8-2-2449-16,-4-4-2777 0</inkml:trace>
  <inkml:trace contextRef="#ctx0" brushRef="#br0" timeOffset="25991.73">6423 9055 5113 0,'0'0'8889'0,"0"0"-7112"15,0 0-1017-15,0 0 32 0,0 0-16 16,0 0-168-16,103-6-231 15,-15-17-201 1,-5-2-32-16,-3 3-80 16,-17-1-64-16,-14 7-456 15,14-9-1529-15,-12 6-3904 0,-10 3-4745 0</inkml:trace>
  <inkml:trace contextRef="#ctx0" brushRef="#br0" timeOffset="26794.23">7402 8490 1120 0,'0'0'2144'15,"0"0"769"-15,0 0-969 0,0 0-431 16,0 0-257-16,0 0-128 0,0 0-144 31,0-19-256-15,0 19-15-16,0 0 47 15,0 0-208-15,0 6-192 16,0 10 0-16,0 9 328 0,4 13-88 16,-4 3-160-16,5 11-32 15,-1 5 25-15,3 12-57 16,1 20 32-16,1 13-88 15,-2 6 72-15,-3-3-192 16,4-10-112-16,-4-12-32 0,-4-17-48 16,0-12 64-16,4-19-64 15,-4-3 0-15,0-4 8 0,0-2-16 32,0-4 0-32,5-6-376 0,-2-6-424 15,5-7-465-15,0-3-783 0,4 0-2065 16,-4-13-816-16</inkml:trace>
  <inkml:trace contextRef="#ctx0" brushRef="#br0" timeOffset="27179.64">7757 8721 8433 0,'0'0'3041'0,"0"0"-1777"0,0 0-128 16,0 0 321-16,0 0-305 0,0 0-504 31,0-6-424-31,0 19-224 16,0 12 72-16,0 13 280 0,0 7 56 15,0 5 16-15,0 8-199 0,0 2 63 16,4 0-40 0,-4-3-128-16,4-3-8 0,-4-3-48 31,4-6-8-31,-4-7 0 16,0-3-56-16,3-10-88 15,2-9-600-15,-5 0-521 0,4-10-927 16,-4-6-1017-16,0-3-1608 15,-4-9-1000-15</inkml:trace>
  <inkml:trace contextRef="#ctx0" brushRef="#br0" timeOffset="27759">7733 8810 6857 0,'0'0'1600'0,"0"0"-487"15,-4-102 63-15,4 68-128 16,8 5-512-16,4 7 32 0,8 3-240 0,0 3-256 16,4 7 8-16,-5-1-8 15,5 10-64 17,4 0-8-32,-3 0-8 0,-1 0 0 15,-1 13 8-15,-3 0-48 16,-3 6 40-16,-6 3 8 0,-3-3 0 15,-8 6 280-15,-4-2-72 16,-16 5 65-16,-12 1 287 31,-12-1-56-31,0-2-152 0,1-4-128 0,7-7-72 16,12-2-40-16,5-6-104 0,19-4 40 16,0-3-48-16,7 0-232 0,17 0-296 15,16-6 336-15,3-1 192 31,6 1-8-31,-6 2 8 16,1 4-56 0,-4 0 8-16,-4 4-16 15,-5 9 56-15,-3 5-64 0,-3 5 64 16,-6 2 0-16,-10 7 0 0,-6 6 8 16,-3 3 56-1,-7 4-48 1,-17-1 144-16,-8 1 144 0,-9-4 216 15,-6-3 144-15,4-3 8 0,-6-10-40 0,1-5-248 16,8-11-184-16,5-6-192 16,7-3-96-16,7-32-776 31,10 0-1984-31,7-5-6210 0</inkml:trace>
  <inkml:trace contextRef="#ctx0" brushRef="#br0" timeOffset="28160.03">8156 8356 8025 0,'0'0'3257'16,"0"0"-1977"-16,0 0-72 0,0 0 233 15,0 0-337-15,0 0-592 0,0 0-128 32,111 35 368-32,-59-12-256 0,4 8-175 15,3-2 63-15,1 5-112 16,0 8 0-16,-9 3-120 0,-3 9-88 15,-8 15-16-15,-12 17-40 16,-20 16 8 0,-8 6 192-1,-23-4-40-15,-18-15-96 16,-2-19 8-16,11-13-80 0,-4-19-112 16,8-3-544-16,-28 7-697 15,13-8-1727-15,-6-8-5138 0</inkml:trace>
  <inkml:trace contextRef="#ctx0" brushRef="#br0" timeOffset="28915.4">9482 8747 4176 0,'0'0'6962'31,"0"0"-4530"-31,0 0-1687 0,0 0-33 16,0 0 528-16,0 0-200 16,-4 3-416-16,4-3-288 15,0 0-8 1,12 0 73-16,4 0 135 0,8 0 48 15,4 0-72 1,12 0-168 0,3 0-152-16,6 0-88 0,-2-3-88 0,1-6 24 15,-4 2-40-15,-5 1-264 16,-2-1-680 0,-5 4-368-16,-9 0-609 0,-11 3-1144 0,-4 0-2248 31,-8 0-1456-31</inkml:trace>
  <inkml:trace contextRef="#ctx0" brushRef="#br0" timeOffset="29200.41">9426 9042 5105 0,'0'0'2272'0,"0"0"-1544"0,0 0 144 16,0 0 1401-16,0 0 183 16,0 0-647-1,116 26-601-15,-69-26-312 0,9 0-224 0,-4-4-143 16,1-2-161-16,-6-1-240 16,-12 5-120-16,-3-2-8 15,-11 1-208-15,-10 3-633 0,-7-6-863 31,1-1-2449-31,-5 1-4217 0</inkml:trace>
  <inkml:trace contextRef="#ctx0" brushRef="#br0" timeOffset="30319.05">12108 8125 3320 0,'0'0'8914'16,"0"0"-6849"-16,0 0-777 16,0 0 120-16,0 0-40 0,0 0-191 15,0-26-393 1,0 26-392-1,0 3-344 1,4 13-48-16,4 26 0 0,8 34 32 16,0 28 144-16,-1 14 16 15,2-4-48-15,-6-15-32 0,-3-14-64 16,-8-18-48-16,4-10 80 31,1-16-80-31,-5-9-296 16,0 3-680-16,0-3-320 0,0-3-449 0,0-23-1271 0,0-6-2842 15,-9-6-2502-15</inkml:trace>
  <inkml:trace contextRef="#ctx0" brushRef="#br0" timeOffset="30651.01">12132 8106 4600 0,'0'0'4209'15,"0"0"-3040"1,4-77-657-16,12 49 192 0,3 5-16 16,9 5-16-16,8 5 64 15,5 0-432 1,6 10-48-16,-3 3 25 0,3 0 39 16,-7 16-184-16,-12 12-120 31,-4 7-8-31,-16 9 64 15,-8 10-64-15,-12 7 72 0,-23 2 8 16,-14 1 16-16,-22 9 120 16,3-13-8-16,-8-6-40 0,1-3-64 0,19-19-48 0,4-1-64 31,16-8-152-31,32-14-1336 16,4-6-3201-16,21-3-3817 0</inkml:trace>
  <inkml:trace contextRef="#ctx0" brushRef="#br0" timeOffset="31005.02">13260 7908 1528 0,'0'0'7097'0,"0"0"-5808"0,0 0-689 16,0 0 192-16,-97-12 664 15,65 22 49-15,-7 12-321 0,-1 10-264 0,1 15-152 16,-6 17-160 0,2 25-80-16,6 15 41 15,18-5-113-15,11-20-136 0,8-28-128 16,8-10-8-16,16 0-80 15,16 7-104-15,7-4 64 0,13-5-64 32,8-14-48-32,4-12-568 31,19-17-305-31,-19-11-1391 0,-12-11-4714 16</inkml:trace>
  <inkml:trace contextRef="#ctx0" brushRef="#br0" timeOffset="31637.24">13625 8013 8553 0,'0'0'4945'0,"0"0"-3832"16,0 0-137-16,0 0 560 0,0 0 24 15,0-35-527-15,0 35-545 16,0 0-320-16,0 0-168 0,0 13-136 0,0 9-24 31,0 16 160-31,0 13 96 16,5 22-48-16,3-6 24 0,0 3 16 15,-1-3-88-15,2-17 8 16,-1 4-8-16,0-6-520 16,-1-13-400-16,-2-6-345 0,-5-10-695 15,0-10-2065-15,0-9-1256 16,0 0-1135-16</inkml:trace>
  <inkml:trace contextRef="#ctx0" brushRef="#br0" timeOffset="32107.7">13606 8099 3120 0,'0'0'4281'0,"0"0"-2657"0,0-89-247 0,4 61 111 16,11 6-80-16,2-1-383 16,7 7-513-16,8 3-320 15,7 1-192-15,5 5-8 16,0 7 0-16,-4 0-64 15,-8 7-160-15,-16 9-72 0,-16 9 200 16,0 7 32-16,-24 0 72 16,-16 3 96-16,-8 0 176 15,-4 0 40-15,1-7 8 0,3-2-64 32,12-11-128-32,8-2-8 15,16-6-120-15,12-5-8 16,0 2-128-16,24-4-1016 0,12 6 816 15,15 1 191-15,5-4 137 16,4 6-168-16,-8 1 80 16,-1 3 88-1,-10-1 0-15,-13 1-88 16,-9 6-40-16,-6-4 120 0,-13 8 16 0,0 6 512 16,-13 2-111-16,-15 1 7 15,-8 3 64-15,-15 3 64 16,-5 0-88-16,-4-6-136 15,-3-1-120 1,3-5-96-16,8-7-96 16,16-6-768-16,28-13-1537 0,8-13-3144 0,8-9-2576 0</inkml:trace>
  <inkml:trace contextRef="#ctx0" brushRef="#br0" timeOffset="32372.49">14339 7849 11746 0,'0'0'4529'0,"0"0"-3457"15,0 0-400 1,0 0 8-16,0 0 33 16,0 0-593-16,0 0-112 0,0 0-8 15,-8 117 192-15,8-29-64 16,0 24-40-16,4 5-24 0,0-18-16 15,0-30-40-15,-4-27-8 16,0-1-160 0,0-3-464-16,0 7-561 0,-4 2-1015 15,0-12-2449-15,0-19-2497 0</inkml:trace>
  <inkml:trace contextRef="#ctx0" brushRef="#br0" timeOffset="32895.44">14729 7960 1272 0,'0'0'11442'0,"0"0"-9225"16,0 0-1361-16,0 0-376 15,0 0 16-15,0 0-240 0,0 0-256 16,0 72 56-16,0 4 224 15,-7 30-88-15,-10 1-144 16,6-11 0-16,3-30-40 0,0-21 0 31,-1-10-8-15,2-1-88-16,-1 1-288 0,-5-6-144 16,10-13-112-16,3-10-56 0,0-6 280 15,0-12 408-15,0-20-88 16,3-25-224-16,18-29 168 15,-1-28 144 1,3-13 0-16,-3 6 0 16,-7 29 56-16,-5 32 400 15,-1 18 304-15,-3 14 136 0,4 2-312 16,-3 4-168-16,2 3 16 0,-3 13 104 16,0 6-392-16,0 0-144 15,4 19-216 1,4 9 112-16,0 7 104 0,4 10 0 15,-4 9 8-15,4 3 0 0,-4 6-8 16,4 4 8-16,0 0 0 16,0-3-8-16,3-7 0 0,-2-7-144 31,-2-5-720-31,9-4-688 16,-3-16-1001-1,-10-9-3000-15</inkml:trace>
  <inkml:trace contextRef="#ctx0" brushRef="#br0" timeOffset="33111.58">14602 8366 4384 0,'0'0'8370'16,"0"0"-6561"-16,0 0-889 15,0 0 240-15,0 0-640 0,131-35-296 16,-43 22-32-1,24-3-112-15,-9-3-80 16,-19 3-144-16,-28 4-536 16,-16-11-824-16,-9 1-2769 15,-10 0-3697-15</inkml:trace>
  <inkml:trace contextRef="#ctx0" brushRef="#br0" timeOffset="33358.75">15112 7750 4993 0,'0'0'2880'0,"0"0"-879"0,0 0 487 16,0 0-751-1,0 0-121-15,0 0-600 16,100-51-488-16,-61 64-192 16,2 12-88-16,2 16-64 15,9 17-24-15,-1 24 160 0,-6 23 65 31,-13 6-193-31,-29-3-104 0,-3-12-24 16,-24-27-16 0,0-12-48-16,5-18-176 15,-1-11-433-15,-8 4-663 16,7-7-1216-16,2-3-2641 0</inkml:trace>
  <inkml:trace contextRef="#ctx0" brushRef="#br0" timeOffset="33543.74">15881 8280 11882 0,'0'0'2625'16,"0"0"-1953"-16,0 0-672 15,0 0-616-15,0 0-1217 16,0 0-4168-16</inkml:trace>
  <inkml:trace contextRef="#ctx0" brushRef="#br0" timeOffset="33859.41">16204 7728 2904 0,'0'0'9618'16,"0"0"-7481"-16,0 0-1529 0,0 0-480 15,0 0 64-15,0 0 136 16,0 0 512-16,16 104-176 0,-4-50-328 31,4 3-144-31,-4 1-176 16,3 5 48-16,-3-6 0 15,0-3-64-15,-3 0 0 16,-5-6-400-16,-1-7-816 0,-3-3-1008 16,0-9-1953-16,-3-13-2153 15</inkml:trace>
  <inkml:trace contextRef="#ctx0" brushRef="#br0" timeOffset="34159.75">16252 7674 8793 0,'0'0'2409'0,"0"-77"-497"15,11 43-631-15,6-1 207 0,2 9-312 16,5 10-376-16,8 7-456 0,8 9-344 16,4 0-24-16,3 16-48 0,-6 12-8 31,-9 11-64-31,-13 8-136 15,-15 4-384-15,-8 6-40 16,-28 0 176-16,-11 0 240 0,-17 0 136 16,-4-9 104-16,-7 0 40 15,2-7-56-15,13-6-248 32,9-7-697-32,23-18-1095 15,12-7-841-15,12-3-3432 0</inkml:trace>
  <inkml:trace contextRef="#ctx0" brushRef="#br0" timeOffset="34444.07">16941 7534 11706 0,'0'0'1456'0,"0"0"-680"0,0 0 57 47,0 0 127-47,-88-16-232 0,56 48-296 16,-4 22-40-16,5 25-48 15,6 20-96-15,18 5 32 0,7-18-136 16,4-22-48-16,16-26-48 16,-1 0-40-16,9-3 0 15,8 0-8-15,12-3-416 16,0-14-240-16,28-18-184 0,-17 0-352 15,-7-15-3385-15</inkml:trace>
  <inkml:trace contextRef="#ctx0" brushRef="#br0" timeOffset="34978.51">17291 7667 1672 0,'0'0'7641'0,"0"0"-5696"0,0 0-385 15,0 0 153-15,0 0 207 32,0 0-664-32,0 0-712 15,5-25-544-15,-1 44-192 0,-4 13 184 16,4 9 8-16,-4 10 72 0,0 6 0 16,0 0-64-16,0 0 0 15,0-3-8-15,-4-3-176 16,4-13-288-1,-4-9-240-15,-1-10-208 0,5-13-264 16,0-6-177-16,0-3 625 0,0-22-256 0,0-14-432 16,0-8 1128-16,9-17 288 31,6-22 480-31,1-12 104 16,4 6 272-16,-8 22 32 15,-4 19 337-15,0 16-169 0,0 0 184 16,0 4-312-1,4 6-264-15,-8 9-40 0,-1 6 9 16,2 7-161-16,-5 3-392 0,4 0-80 31,-4 13-280-31,8 5 120 16,0 14 160-16,4 6 0 0,0 7 8 16,4 3 0-16,3 6 0 15,6 3 56-15,3 0-56 0,-4-3-8 16,4-4 32-16,-1-2-32 15,-3-7-8 1,-8-6-432-16,0-6-513 0,-8 0-767 16,-4-14-1321-16,-4-2-3784 15</inkml:trace>
  <inkml:trace contextRef="#ctx0" brushRef="#br0" timeOffset="35201.31">17216 7972 8913 0,'0'0'4505'15,"0"0"-3192"-15,0 0-257 16,0 0-416-16,91-47-112 16,-35 37-208-16,12 1-152 0,3-1-96 15,6 0-72-15,-2 7-200 16,-3-3-456-16,7-7-376 0,-15 1-1073 31,-20-4-3368-31</inkml:trace>
  <inkml:trace contextRef="#ctx0" brushRef="#br0" timeOffset="35448.9">17809 7299 4424 0,'0'0'5962'16,"0"0"-3882"-16,0 0-95 16,0 0-905-16,88-35 40 0,-44 38-328 15,20 26-224-15,0 3-264 16,7 15-112-16,-3 4-16 31,-5 16-168-31,5 18 0 0,-24 14 57 0,-12-7 15 0,-24-16 0 16,-16-3-80-16,-44 4-209 15,-19 11-591-15,3-8-1328 16,4-17-4129-16</inkml:trace>
  <inkml:trace contextRef="#ctx0" brushRef="#br0" timeOffset="36963.33">12092 9372 7153 0,'0'0'5481'16,"0"0"-4497"-16,0 0-704 0,0 0 321 31,0 0 543-31,0 0-416 0,92-22-448 15,-49 12 8 1,17 1 40-16,0-1-32 16,19 4-72-16,18-3 8 15,14-1-72-15,8 4 40 0,-7-1-96 16,-13 4 16 0,-7 0-40-16,-4 0-31 15,4 0-33-15,-1 0 32 0,1-4 8 16,3 4 48-16,5-4-88 15,3-2 56-15,5 3 8 0,-1-4-16 16,5 4 0-16,-9 3-16 31,2 0-32-31,-6 3 104 0,0 0-120 16,-3 0 72-16,-4 0-64 0,3 0-8 16,2-4 0-16,-7-2 0 0,2-1 8 15,4 2 40-15,-9-5-32 0,-14 3-16 31,-10 1 16-31,-15 0-8 16,0 0 8-16,8-4-16 0,11 1 48 16,12-1 16-16,-2 0-64 15,3-2 48 1,-5 5-40-16,5 1 0 0,-5-4 32 16,2 4-32-1,2 3-8-15,12-7 8 16,9 4 0-16,-12-3 0 15,-4 2 0-15,-17-2 0 0,1-1 32 16,-1-3-32-16,17 0-8 16,4-2 8-16,4-4 32 0,19-4-40 31,-7 1-8-31,-24 7 0 0,-25 5 8 16,-11 3-8-16,12-2 8 15,8 0 0-15,3-1 0 16,-3 1 8-16,0-1 72 0,-1 0-24 0,1 4 16 15,-4-3-72 17,4 2 48-32,-5-3 0 15,5 1-40-15,-8 3 80 0,0-1-88 16,-4-2 96-16,-5 3-40 16,2 2-56-16,-10-2 0 0,1 0-8 15,-5 2 8-15,-7-2-128 16,-3 3-320-16,-9 0-288 15,-16 3-265-15,-16-3-887 16,-20-1-3025-16,-9 4-3465 0</inkml:trace>
  <inkml:trace contextRef="#ctx0" brushRef="#br0" timeOffset="37551.53">14486 9687 8249 0,'0'0'5369'16,"0"0"-4632"-16,0 0-721 16,0 0 344-16,0 0 896 15,0 0 0-15,-23 98-440 0,18-54-344 16,5 1 41-16,0 6 79 0,0 3-232 15,0-4-104-15,5 2-96 32,-1-5-72-32,4-3-80 0,-5-2 0 15,-3-4-8-15,4-9-112 0,-4-1-496 16,0-6-272-16,0-3-585 16,0-3-887-16,-11-13-2073 15,-2-3-1408-15,5 0 993 0</inkml:trace>
  <inkml:trace contextRef="#ctx0" brushRef="#br0" timeOffset="37851.94">14486 9592 4584 0,'0'0'4753'15,"0"0"-3072"-15,52-111-1217 16,-16 66-264-16,0 7 624 0,4 6 400 15,11 6-263-15,1 11-305 16,4 5-80-16,0 7-16 0,-5 3-112 47,-2 9-248-47,-10 17-128 16,-11 6-64-16,-11 12 0 0,-10 4 112 0,-7 6 136 15,-20 0-16-15,-16 0-16 16,-11-4 24-16,-13-2-48 0,-3 0-48 15,-10-10-31 1,2-3-121-16,7-6-24 16,0-14-985-16,16-5-1831 0,20-10-6258 15</inkml:trace>
  <inkml:trace contextRef="#ctx0" brushRef="#br0" timeOffset="38553.68">15543 9382 7513 0,'0'0'4209'15,"0"0"-3593"1,0 0-440-16,0 0 568 16,0 0 553-16,0 0-273 0,-101 12-264 15,69 17-176-15,1 6-64 16,-5 13-8-1,8 6-80-15,5 3-39 0,6 3-1 32,10 3-104-32,3-2 8 15,4 2-104-15,4-5-64 0,15-5-32 16,9-5-40-16,8-7-56 16,4-6 0-16,11-12-392 15,1-5-224-15,25-11-473 0,-14-7-1759 16,-15 0-3514-16</inkml:trace>
  <inkml:trace contextRef="#ctx0" brushRef="#br0" timeOffset="38923.43">16013 9557 8993 0,'0'0'3065'16,"0"0"-1481"15,0 0-191-31,0 0 407 16,0 0-376-16,0 0-679 0,0 0-641 16,0 0-104-16,15 31 0 15,-6 4 560-15,2 10-64 16,1-1-240-16,0 7-24 0,0-3-40 31,0 2-24-31,0-5-96 0,0-4-16 0,-4-3-8 16,4-6-48-16,-8-7 0 0,3-9-560 15,-2-3-440-15,-5-7-225 16,4 0-271-16,-4-6-736 0,0 0-369 31,-9-19-15-31,2-3-1993 16,-5 0 1360-1</inkml:trace>
  <inkml:trace contextRef="#ctx0" brushRef="#br0" timeOffset="39455.92">16072 9801 104 0,'0'0'2456'15,"-7"-76"-896"-15,7 32-799 16,0-1 343-16,0 3 408 16,0-2-128-16,3 3 161 15,9 0-209-15,1 2 24 0,2 4-536 16,5 7-223-16,0 2-265 15,8 4-144-15,0 10-192 0,3-1-48 32,1 6 32-32,4 7 8 0,-8 0 0 15,-4 4-120-15,-8 12-128 0,-8 9-136 16,-8 4 336 0,-4 5 56-16,-24 5 320 15,-11-1-16-15,-13-3-24 0,-4-3-56 31,-8-4-16-31,8-6-80 16,13-6-8-16,7-6-64 0,20-4-56 16,8-3-40-16,8-3-152 15,15 0-568-15,21-3 408 0,12-7 96 16,8 4 112-16,0 3 136 16,-5 0 8-16,-6 3 0 15,-2 0 240-15,-11 0 120 16,0 9 0-16,-4 4-56 0,0 3-128 15,-4 3 72-15,4 3-144 16,-9 4 56-16,1 2 64 0,-12 4-88 31,-4-1 40-31,-4 4 176 16,-8 0 96-16,-20 0-120 0,-7 0-152 0,-13 0 48 16,-8-6-32-16,0-7-96 15,0 0-96-15,9-9-40 16,3-7-704-1,12-6-920 1,8-9-1569-16,12-10-3432 0</inkml:trace>
  <inkml:trace contextRef="#ctx0" brushRef="#br0" timeOffset="39788.22">16746 9245 11162 0,'0'0'3009'32,"0"0"-2265"-32,0 0-512 15,0 0 488-15,0 0 168 16,83 41-312-16,-55-12-112 0,4 13-112 0,-4 2-40 15,3 6-104-15,-3 8 1 16,-3-4-57-16,-9 0 0 16,-4 0-8-1,-5 0-16-15,-7-7 24 0,0 1-16 16,-15-4-128-16,-9-2-8 0,-8-4-104 16,-28 0-608-16,8-6-1001 31,8-10-3920-31</inkml:trace>
  <inkml:trace contextRef="#ctx0" brushRef="#br1" timeOffset="51740.92">5740 12074 104 0,'0'0'10130'15,"0"0"-7802"-15,0 0-1944 0,0 0-384 16,0 0 0-16,0 0 648 31,-23 83 105-31,15-29-161 16,-4 6-128-16,1 16 264 0,-6 16-72 15,2 13-360-15,-6 3-64 16,5-19-8-16,1-26-64 16,7-24-96-16,-5-4-48 0,6-7 40 31,-5 0 8-31,3-2-64 15,5-10 16-15,1-10-16 0,3-6-64 16,0 0 64-16,0-16-8 16,0-12 0-16,7-32-320 0,14-36 8 0,7-31 248 15,0-9 72 1,0 3-8 0,0 18 8-16,-9 23 8 15,-3 16 56-15,0 25-64 0,-4 16 0 16,4 9 0-16,-4 4 248 0,4 3-8 31,-5 4-88-31,6 5-96 0,-10 10-56 31,6 0 0-31,-2 10-8 16,10 12 0-16,2 16 8 0,1 10 8 16,-4 9 72-16,0 6 40 15,-4 4 80-15,-5 0-48 16,2 5-80-16,-5-5-8 0,-1 0-64 15,2-4 56-15,-5-2 8 16,4-8-64-16,-4-5 0 0,-1-3-96 16,1-10-552-16,0 0-488 15,-4-13-1432-15,0-9-3354 0</inkml:trace>
  <inkml:trace contextRef="#ctx0" brushRef="#br1" timeOffset="51979.2">5514 12668 12442 0,'0'0'3233'15,"0"0"-2153"-15,0 0-416 16,0 0-304-16,95-70 128 15,-11 32-224-15,27-7-160 0,-3 4-48 16,-16 16-48 0,-32 12-8-16,-8 10-424 0,-13 3-2248 15,-3 0-4418-15</inkml:trace>
  <inkml:trace contextRef="#ctx0" brushRef="#br1" timeOffset="52542.96">6506 12890 5721 0,'0'0'6881'16,"0"0"-6089"-16,0 0-616 0,0 0 72 31,0 0 873-31,0 0-385 0,0 0-384 16,0 0 80-16,-20-19-208 0,15-9-104 16,2-11-104-16,3-21 144 0,0-26 64 15,3-18-88-15,14-11-24 0,7 8-72 31,4 5-24-31,4 22-8 16,0 10 0-16,-4 16 0 0,4 13 72 16,-4 10-72-16,7-1 48 15,1 6 32 1,0 1-80 0,-8 15-8-16,-4 10-56 15,-9 7-80-15,2 25 88 0,-6 22 48 16,6 25 192-16,-6 20 32 15,1 5-112-15,-4-8 0 0,4-5 40 16,-8-14-96-16,5-4-8 16,-9-10-48-16,3-9 8 0,-3-12 40 31,4-8-48-31,0 1 8 16,0 3-8-16,-4 1 0 0,4-14-360 0,0-9-464 15,-1-13-864-15,-3-3-2305 16,5 0-2176-16</inkml:trace>
  <inkml:trace contextRef="#ctx0" brushRef="#br1" timeOffset="52859.32">7355 12141 7481 0,'0'0'7530'15,"0"0"-6194"-15,0 0-664 16,0 0 24-16,0 0-88 0,0 0-392 16,0 28-136-16,4 4 209 15,3 10 87-15,1 8-144 16,1 1 0 15,-2 6-48-31,5 0-128 16,-3 4-48-16,-5-1 16 0,3 0-16 15,-7-2 48-15,0-8-56 0,0-5-248 16,0-7-552-16,0-10-361 16,0-6-991-16,-7-9-2377 15,3-3-1816 1</inkml:trace>
  <inkml:trace contextRef="#ctx0" brushRef="#br1" timeOffset="53382.33">7331 12363 7521 0,'0'0'2017'0,"-21"-79"-537"0,17 28-144 15,-3-3-208-15,7 0-191 0,0 3-353 16,20 10-184-16,8 6-48 16,4 6-312-1,11 10-40-15,6 4-48 16,-2 5-8-16,-12 10 48 31,-3 0-64-31,-8 19-48 0,-16 6 56 0,-8 10-32 16,0 7 96-16,-15 2 8 15,-9 4 104-15,-12-1 24 16,-4-2 40 0,-4-4-24-16,4-6 16 15,1-9-160-15,11-4 144 16,4-10-80-16,16-2 8 0,4-10-72 0,4 0-8 15,8 0-200-15,20 0-104 0,15-3 192 32,9-4 112-32,8 1 8 15,4 6-8-15,-4 0 0 16,-4 0 0-16,-9 13-8 0,-8 3 0 16,-7 6-88-16,-11 6 96 15,-10 7 96 1,-6 6 280-16,-5 4 88 15,-16 6-176-15,-16-4 72 16,-8 1 128-16,-8 0 80 16,-12-10 1-16,-4 0-81 15,-3-13-168-15,-1-5-240 0,9-11-80 16,-1-9-888-16,15-13-1449 0,13-9-5649 0</inkml:trace>
  <inkml:trace contextRef="#ctx0" brushRef="#br1" timeOffset="54864.14">14789 12217 9049 0,'0'0'3937'0,"0"0"-3193"0,0 0-55 16,0 0 463-1,0 0 32 1,0 0-424-16,0 0-376 0,0 0-8 16,36 4-72-1,-4-4-63-15,12 0 7 16,8 0-104-16,7-10-72 0,1 3-32 31,0-2-40-31,-8 3 0 16,-4-1-721-16,-16 4-839 0,-13 3-1160 15,-15 0-2514-15,-4 0-2415 0</inkml:trace>
  <inkml:trace contextRef="#ctx0" brushRef="#br1" timeOffset="55086.77">14817 12452 2896 0,'0'0'5057'16,"0"0"-2904"-1,0 0-1057-15,0 0 280 16,0 0 465-16,0 0-17 16,0 0-608-1,92 3-480-15,-44-3-312 0,7-3-127 16,5-3-129-16,-8-1-112 15,0 4-56-15,-12-3-705 0,-1-1-1103 16,-11 1-2865 0,-12 0-5201-16</inkml:trace>
  <inkml:trace contextRef="#ctx0" brushRef="#br1" timeOffset="56295.8">19199 11747 1120 0,'0'0'12042'16,"0"0"-10065"-16,0 0-881 16,0 0 200-16,0 0 65 0,13-51-17 15,-9 51-296-15,-4 0-440 16,0 0-400-1,0 4-208-15,8 11-128 0,-5 11 32 0,14 25 96 16,2 25 72-16,5 19 96 16,4 7-24-16,-7-13-88 15,-2-26-48-15,-7-22 8 0,0-2-8 16,0-1-8-16,-4 3-504 31,0-6-664-15,-4-3-360-16,-4-13-665 0,0-10-1776 0,-4-9-808 15</inkml:trace>
  <inkml:trace contextRef="#ctx0" brushRef="#br1" timeOffset="56781.43">19227 11789 8553 0,'0'0'2089'0,"0"0"-1233"0,0 0-192 0,-7-89 368 15,7 63 257 1,11 4-329 0,13 6-504-16,8 3-456 0,13 10-136 15,2 3 40-15,5 0 0 0,-5 10-40 16,-6 3-128-16,-13 5-40 0,-17 1 16 31,-11 4-265-31,-3 2 249 16,-25-3 304-16,-12 4 96 0,-8-4 313 15,-3-6 31-15,-5 0-16 16,15-7-24 0,9 1-144-16,13-4-160 0,10 0-96 15,9 1-176-15,28 3-264 0,24 5 296 32,36 11-312-32,0-1 0 15,-9-3 167-15,-6 3 41 0,-19-2-184 16,2 6 144-16,0 2 160 15,-16 7 56-15,-12 0 56 0,-19 1 16 0,-9 2 0 16,-17-3 160 0,-18 0 88-1,-25 0 552-15,-4-6 313 0,-12-10-33 16,1 1-200-16,15-14-280 16,0 0-256-16,16-9-344 15,32-9-80-15,12-13-760 16,9-7-3481-16</inkml:trace>
  <inkml:trace contextRef="#ctx0" brushRef="#br1" timeOffset="57599.08">20320 12303 2816 0,'0'0'5025'0,"0"0"-2408"32,0 0-1185-32,0 0 392 15,0 0-255 1,0 0-225-16,0 0-376 0,-45-41-400 15,38 22-80-15,-5-7-119 16,3-2-73-16,2-7-80 0,7 0-112 16,-4-10 0-1,4 1 16-15,0-7-32 16,11-6-48-16,13-4-32 16,1 1-8-16,6 3 104 0,-3 6-96 15,4 13 56-15,0 9 40 0,-4 11-104 16,8 5 0-16,-1 7-88 31,1 2 80-31,1 4 0 16,-5 0-40-16,0 10 0 0,-9 6-32 0,1 9-24 15,-4 7 56-15,-5 6-16 0,-2 6 32 16,-1 10 32-16,-5 0 0 0,2 3 48 47,-1 1-40-47,-4-1 0 15,-1-3 32-15,5-3-40 0,-3-7 0 0,-1-9-608 0,0-6-377 16,3-7-431 0,5-9-568-16,-3-7-977 0,6-6-2152 15</inkml:trace>
  <inkml:trace contextRef="#ctx0" brushRef="#br1" timeOffset="58247.42">21168 11722 6001 0,'0'0'1520'0,"0"0"-216"0,0 0 889 15,0 0 175 16,0 0-543-31,0 0-545 16,32-38-360-16,-32 38-200 0,0 0-352 16,0 6-176-16,0 13-192 15,0 13 0-15,0 12 233 0,0 20 15 32,0-4-32-32,0 7-64 0,0 0-144 15,-4-13 48-15,-4 3-48 16,0-10-8-16,5-9-312 0,-2-12-8 0,1-11 15 15,4-5 17-15,-4-10-40 16,4 0 136-16,-4-6 88 0,4-20 88 47,0-6-168-47,0-12 80 16,0-19 96-16,8-23 0 0,16-12-40 15,8-14 0-15,0 4 48 16,-4 19 8-16,-4 26 120 0,-9 19 16 0,-2 21 104 15,-6 5 176 1,1 5 49 0,-4 6-105-16,1 7-264 0,-1 0-104 0,3 7-160 15,1 15 16-15,9 10 136 16,-2 9 8-16,1 7 0 0,4 2 0 31,0 7-8-31,4 1 8 16,-5-5 8-16,2 1 0 15,-1-6-8-15,-1-3 8 0,-2-7 0 0,3-6 0 16,-5-10-8-16,2-3-112 0,-6-3-697 16,-7-7-1071-16,-4-6-2401 0,0 0-2344 15</inkml:trace>
  <inkml:trace contextRef="#ctx0" brushRef="#br1" timeOffset="58447.9">21203 11985 10226 0,'0'0'3889'0,"0"0"-3145"0,0 0-288 16,105-31 528-16,-58 18-48 0,13 4-528 15,0-1-216-15,-1 0-152 0,-6 1-40 31,-10 2-672-31,-15 4-1424 16,-19 0-3593-16</inkml:trace>
  <inkml:trace contextRef="#ctx0" brushRef="#br1" timeOffset="60252.58">4060 12449 4296 0,'0'0'7946'0,"0"0"-5881"0,0 0-1289 15,0 0-168-15,0 0 432 16,0 0 120-16,0-26-319 16,0 26-465-16,0 0-264 0,0 4-48 0,0 15-64 15,0 13-112-15,4 28 112 0,-1 23 48 16,1 2 8 0,0-9-48-16,0-6 40 15,-4-16 0 1,5 6-40-16,-5 7 0 0,4-10 0 15,-4-6-8 1,0-13-152-16,0-9-328 16,0-7-497-16,0-9-911 0,-9-13-1921 15,1 0-184 1,1-16-1376-16</inkml:trace>
  <inkml:trace contextRef="#ctx0" brushRef="#br1" timeOffset="60553.56">4079 12332 5401 0,'0'0'1152'16,"0"0"-168"-16,13-106 208 16,-6 78 73-16,6 9 495 15,6 3-640 1,1 7-536-16,8 2-264 15,4 7-168-15,8 0-64 16,-5 19-31-16,-3 10-57 16,-4 9 0-16,-11 7 72 0,-13 2 64 15,-4 7-32-15,-17 0 24 0,-19 0-8 16,-3 0 80 0,-9-4-120-16,0-5 48 15,0-1-56-15,12-9-72 16,8-9-32-16,25-10-1329 0,3-10-3480 15,7-6-3904-15</inkml:trace>
  <inkml:trace contextRef="#ctx0" brushRef="#br1" timeOffset="60907.32">5164 11922 280 0,'0'0'4176'0,"0"0"-2719"16,0 0-489-16,0 0 432 16,0 0 521-1,0 0-281-15,0 0-1072 16,0 0 504-16,-60 57 345 0,19-10-129 15,-6 20-184-15,-13 25-352 0,0 26-192 16,8 9 113-16,16-3-65 16,21-10-248-16,15-16-112 15,19-6-128 1,17-18-40-16,32-5-64 16,24-12-16-1,8-9-16-15,7-13-1056 0,-31-19-1449 16,-29-16-6601-16</inkml:trace>
  <inkml:trace contextRef="#ctx0" brushRef="#br1" timeOffset="61610.42">7809 11728 9666 0,'0'0'2184'31,"0"0"-928"-31,0 0-87 16,0 0 231-16,124 29-368 0,-53 3-296 16,0 2-256-16,6 14-64 15,11 13-96-15,-17 21-71 0,0 29-33 16,-22 7-64-16,-30-1-48 0,-19-12-96 15,-28-10 64 1,-12 0 0 0,-7-3-72-1,-9-3-144-15,0-16-881 0,17-25-2911 16,7-19-9371-16</inkml:trace>
  <inkml:trace contextRef="#ctx0" brushRef="#br1" timeOffset="62800.33">17359 12119 7393 0,'0'0'8466'0,"0"0"-6970"0,0 0-520 15,0 0 25-15,0 0 343 0,8-41-224 16,-8 41-528-16,0 0-424 0,4 0-168 16,0 9-24-1,4 10-72 1,8 19 96-16,8 19 88 0,12 26 16 15,3 22-16-15,1 3-88 16,-3-7 0 0,-14-9 0-16,-7-25-8 0,-4-13 8 31,-4-16-144-31,-4-9-464 16,-4 2-296-16,8 1-416 0,-4-4-185 15,-4-5-687-15,0-20-1817 16,0-3-376-16,-8-3-344 0</inkml:trace>
  <inkml:trace contextRef="#ctx0" brushRef="#br1" timeOffset="63106.61">17455 12087 264 0,'0'0'8057'0,"0"0"-6968"15,0 0-665 1,28-96 960-1,-9 81 128 1,5 2-368-16,4 4-551 0,4 2-361 16,8 4 64-16,-5 3-16 15,6 6-112-15,-5 10-88 16,-8 7-80-16,-8 8-16 16,-12 4-48-16,-8 3 64 15,-13 7 8-15,-23-1 64 0,-11 0 0 16,-13 1 16-16,-3-10 32 15,-6 0-24-15,9-7-48 16,13-6-48-16,11-5-184 0,32-8-1216 16,4-5-2769-16,8-4-1913 0</inkml:trace>
  <inkml:trace contextRef="#ctx0" brushRef="#br1" timeOffset="63485">18490 11658 968 0,'0'0'6977'0,"0"0"-5288"0,0 0 303 0,0 0 72 16,0 0-415-16,0 0-361 16,0-38-568-16,-4 38-400 0,-7 13-192 15,-13 12 120-15,-8 10 56 32,-8 13 40-32,0 6-55 0,0 6-97 15,5 13 8-15,14 13-120 16,21 19 72-16,17-1 16 15,35-5-96-15,15-10 24 16,9-16-88-16,8-3-8 0,-13-20-176 31,5-5-889-31,-20-20-1047 0,-20-12-3801 16</inkml:trace>
  <inkml:trace contextRef="#ctx0" brushRef="#br1" timeOffset="64403.54">21710 11230 7113 0,'0'0'2265'0,"0"0"-1193"0,0 0 224 15,0 0 600-15,0 0-359 16,0 0-497-16,0 0-512 0,43 18-256 16,2 12 72-16,11 11 56 15,23 22-24 1,13 26-112-16,3 22-80 15,-7 7-23-15,-24-7-57 0,-25-16-48 0,-22-10-48 16,-17 2 0-16,0-8 0 0,-21-10 40 31,-2-15-40-31,-1-12-8 16,-8-4-289-16,-20 16-687 16,5-6-1352-16,2-10-4402 0</inkml:trace>
  <inkml:trace contextRef="#ctx0" brushRef="#br1" timeOffset="70556.75">4769 14284 12442 0,'0'0'4705'16,"0"0"-3937"-16,0 0-520 31,0 0 16-31,0 0 89 16,0 3-81-16,0 17-272 15,0 8 8-15,8 26 184 0,3 25 232 16,9 26-208-16,1 9-72 16,-2-3-48-16,-3-9-24 0,-8-26-24 31,0-15 48-31,-3-20-96 16,-5-6 8-16,0 0-8 15,0 0 0-15,0 0-528 0,0-10-408 16,-17-13-889-16,6-12-2144 0,-2 0-2176 0</inkml:trace>
  <inkml:trace contextRef="#ctx0" brushRef="#br1" timeOffset="70873.2">4752 14259 8617 0,'0'0'4937'0,"0"0"-4128"16,0 0-649-16,28-93 120 0,8 71-8 16,9 3 32-16,14 3-208 15,1 7-88-15,0 9-8 0,-5 0 0 16,-11 19-96-16,-16 9 40 16,-12 8-24-16,-16 1 80 15,-8 8 0-15,-24 9 152 16,-11 0 176-16,-13 6 80 0,-4 1-32 15,-4-1-192-15,12-6-96 0,5-3-24 16,10-7-64-16,18-9-584 16,19-13-1584-1,12-9-2866-15,16-13-2199 16</inkml:trace>
  <inkml:trace contextRef="#ctx0" brushRef="#br1" timeOffset="71141.8">5665 14141 7601 0,'0'0'5353'0,"0"0"-4289"0,0 0-647 31,0 0 359-31,0 0 320 0,-112 111-208 0,73-31-280 16,3 18-64-1,16 10-151-15,12-6-33 0,8-10-88 0,15-23-144 16,6-15-64-16,7-12-64 16,4-7 0-16,7-4-144 0,13-2-625 47,20-19-559-47,-16-10-664 0,-8 0-3617 15</inkml:trace>
  <inkml:trace contextRef="#ctx0" brushRef="#br1" timeOffset="71605.17">6019 14252 11050 0,'0'0'2632'16,"0"0"-1759"-16,0 0-177 0,0 0 416 31,0 0-464-31,0 0-472 15,-19 102-48-15,-1-26 40 16,0 26-8-16,-4-10-32 0,4-16-128 0,9-25 64 0,-2-13-64 16,5-3 8-16,-3-4-8 15,2-5-112 1,5-13 40-16,0-13 64 16,4-4-80-16,0-37 88 15,8-35-1096-15,20-32 256 0,9-19 592 16,-2 0 88-1,-3 13 40-15,-9 31-40 16,-2 23 144-16,-10 22 16 16,2 12 368-1,-2 11 24-15,-2-1 360 16,-1 6-56-16,3 10-272 16,6 3-376-16,6 22-48 0,10 14 144 15,-2 11 96-15,9 8-56 0,-4 5-56 0,-4 4-64 31,-1-1 8-31,-3-2-24 16,-3 0-48-16,-1-11-8 16,-5-5-384-16,-11-3-960 0,-3-10-1545 15,-5-13-3520-15</inkml:trace>
  <inkml:trace contextRef="#ctx0" brushRef="#br1" timeOffset="71790.09">5860 14687 3544 0,'0'0'8882'0,"0"0"-6705"15,0 0-1513-15,0 0 416 0,0 0-680 16,159-63-248 0,-47 34-112-16,16-2-40 15,-13 2 0-15,-15 1-416 0,-40 11-1400 16,-21-2-3834-16</inkml:trace>
  <inkml:trace contextRef="#ctx0" brushRef="#br1" timeOffset="72059.64">6797 14027 2472 0,'0'0'10026'0,"0"0"-7001"0,0 0-1865 15,0 0-416-15,0 0-224 16,0 0-176-16,15 111 833 0,-2-29-361 16,2 27-112-16,6 8-136 15,-6-3-160-15,-2-12-152 16,-6-10-128-16,-3-3-128 0,-4-19-64 31,0-17-960-31,-4-17-760 0,-7-8-697 16,-6-12-3160-16,6-7-5449 0</inkml:trace>
  <inkml:trace contextRef="#ctx0" brushRef="#br1" timeOffset="72291.38">7275 14189 14195 0,'0'0'4440'0,"0"0"-3751"16,0 0-369 0,0 0 136-16,0 0-336 15,0 0 8-15,35 86-64 0,-18-20 120 0,3 17-64 16,-8 12-72-16,-5-6-48 16,-7-16-712-16,0-3-881 0,-7-26-2183 31,-5-6-2034-31</inkml:trace>
  <inkml:trace contextRef="#ctx0" brushRef="#br1" timeOffset="72777.07">7303 14189 10938 0,'0'0'3056'0,"-8"-86"-2143"15,8 35-281-15,0 0 352 32,4 4-264-32,12 9-544 0,3 6-176 15,9 13-280-15,0 6-120 0,4 10-96 16,-4 3-88-16,-7 9-40 0,-6 10 264 16,-15 4 136-16,0 6 224 15,-4 2 48 1,-16 1 72-16,-8-1 312 0,0-2 304 15,1 0-224-15,3-4-120 16,3 1-144-16,14-7-144 0,3 0-104 16,4 0 0-16,19 3-192 15,18 0-232-15,6 0-264 16,13-2-432 0,4-1-65-16,-4-4 313 15,-13 1 288-15,-7 3 296 16,-12 3 288-16,-12 7 0 15,-12-4 688-15,0 10 296 0,-12 0-199 16,-16 4 599-16,-7-2 72 16,-10 2-288-16,-2-1-135 15,-5-6-273 1,1 0-264-16,6-7-248 16,2-6-248-16,15-19-720 0,4 0-1345 0,12-10-5592 15</inkml:trace>
  <inkml:trace contextRef="#ctx0" brushRef="#br1" timeOffset="73510.1">7809 13922 11362 0,'0'0'4233'0,"0"0"-3497"0,0 0-232 15,0 0 464-15,0 0 25 16,0 0-265 0,0 0-528-16,59 10-144 15,-11 18 80-15,12 10 184 16,0 10-72-16,7 22-56 0,-3 19-24 0,-12 18-64 31,-24 5-8-31,-28-11-40 0,-7-21-8 16,-21-26 120-16,0-13-72 15,-4-3-96-15,-4 0-240 16,-8 4-744-16,12-11-561 0,11-12-3136 0</inkml:trace>
  <inkml:trace contextRef="#ctx0" brushRef="#br1" timeOffset="73679.42">8693 14427 14755 0,'0'0'4449'16,"0"0"-4113"-1,0 0-232-15,0 0 232 16,0 0-336-16,0 0-1513 15,0 0-4984-15</inkml:trace>
  <inkml:trace contextRef="#ctx0" brushRef="#br1" timeOffset="74010.95">9076 14068 15619 0,'0'0'5081'0,"0"0"-4809"0,0 0-272 16,0 0-120-16,0 0 120 0,0 0 216 31,19 121 240-31,-6-39-248 15,2 13-96-15,2-2-40 0,-10-20-72 16,1-22-408-16,-8-16-816 0,0 2-16 16,0-2-377-16,0 0-327 15,-8-19-673-15,-3-6-1528 16,-6-10-1608-16</inkml:trace>
  <inkml:trace contextRef="#ctx0" brushRef="#br1" timeOffset="74248.86">8996 13947 11402 0,'0'0'3217'0,"0"0"-2009"0,92-89-792 16,-44 71 448-16,7 11 40 0,5 7-536 0,-4 7-280 15,-4 18-88-15,-9 10-16 0,-19 12 16 31,-20 1-224-31,-8 6-48 16,-39 9 184-16,-37 8 80 16,0-11 8-16,4-6 0 0,9-13 0 15,11-3-336-15,8-6-1624 0,12-10-3913 16</inkml:trace>
  <inkml:trace contextRef="#ctx0" brushRef="#br1" timeOffset="74549.87">9909 13760 8129 0,'0'0'8418'0,"0"0"-7274"15,0 0-528-15,0 0 665 0,0 0 167 16,0 0-800-16,-104 35-456 15,44 28 48-15,9 4-8 16,15 3-48-16,12-10 16 0,24-6-88 16,0 10-32-16,4 3-80 15,27-4 0-15,9-6-264 0,12-9-488 16,4-10-488-16,4-13 136 31,19-12 55-15,-15-13-639-16,-8 0-4489 15</inkml:trace>
  <inkml:trace contextRef="#ctx0" brushRef="#br1" timeOffset="74834.52">10259 13982 15067 0,'0'0'3729'16,"0"0"-3329"-16,0 0 0 15,0 0 416-15,0 0-176 16,0 0-520-16,32 83 280 16,-16-32 72-16,0 12-200 0,-4 1-144 15,0 0-16-15,-1 2-104 16,2-6-16-16,-9-3-136 31,3-9-624-31,-7-3-680 0,4-8-417 16,-4-8-1231-16,0-16-3242 0</inkml:trace>
  <inkml:trace contextRef="#ctx0" brushRef="#br1" timeOffset="75312.55">10263 14043 2720 0,'0'0'7946'31,"0"0"-6130"-31,0 0-1344 0,24-83 496 16,0 61 169-16,0 0-433 0,8 3-432 16,8 6-272-16,-1 0-56 15,2 10-344-15,-6 3-192 16,-11 0 56-16,-8 16-129 15,-12 0-103-15,-4 9 160 32,-20 1 576-32,-16 2 32 0,-11 4 648 15,-6-3 264-15,5-1-143 16,5-6-65-16,15-9-280 0,12 0-224 16,13-7-200-16,3 1-16 15,23 5-376-15,21 1 392 16,12 3 0-16,8 3 0 15,3 0-320-15,-11-3-8 0,-9 0 120 16,-11 3 136-16,-12-1-8 16,-12 5 80-16,-12 6 224 0,0-1 384 31,-12 7-56-31,-12 3-144 31,-12 0-184-31,-7-3 56 0,-5 0-56 16,-3-7-136-16,6-5-88 0,2-7-72 15,6-16-1056-15,10 0-1929 0,11-19-6049 16</inkml:trace>
  <inkml:trace contextRef="#ctx0" brushRef="#br1" timeOffset="75566.3">10665 13700 1096 0,'0'0'14499'0,"0"0"-12491"16,0 0-1368-16,88-60 57 15,-48 60 503-15,12 0-320 16,4 25-368-16,19 22-216 0,9 30-8 31,0 24-96-31,-17 7-144 16,-27-3 8-16,-31-7-56 0,-9-12 8 16,-37 3 48-16,-10-3-16 31,-17 0-40-31,-8-4-368 0,-8-3-680 15,21-22-840-15,3-15-2849 0</inkml:trace>
  <inkml:trace contextRef="#ctx0" brushRef="#br1" timeOffset="76468.14">15303 13916 744 0,'0'0'11874'15,"0"0"-9833"-15,0 0-1433 0,0 0 272 16,0 0 400-16,0 0-296 16,0 3-479-16,8-3 79 15,8 0-24-15,16 0-224 0,8 0-152 31,3-7-72-15,2 4-112-16,-6-3-744 0,1 6-945 16,-12 0-1359-16,-12 0-3130 15</inkml:trace>
  <inkml:trace contextRef="#ctx0" brushRef="#br1" timeOffset="76653.19">15247 14138 8193 0,'0'0'4321'0,"0"0"-3209"16,0 0 145-16,0 0 455 31,92-3-536-31,-52-3-624 0,4-1-328 16,20-6-224-16,-12 1-1384 0,-13-1-4169 0</inkml:trace>
  <inkml:trace contextRef="#ctx0" brushRef="#br1" timeOffset="77717.27">18092 13646 2776 0,'0'0'9106'0,"0"0"-6713"16,0 0-881-16,0 0-80 0,0 0 64 0,5-16-223 15,-5 16-561-15,0 0-320 0,0 10-296 16,7 8-96-16,-3 18 0 31,13 17 88-31,-6 8 88 16,5 8-8-16,-4 1-120 0,0-12 24 16,4 8-72-16,-4-2 8 0,-1-4-8 15,6-6 0-15,-10-3-216 0,2-10-584 0,-5-6-544 31,-4-10-609-31,0-6-2480 16,-4-12-2520-16</inkml:trace>
  <inkml:trace contextRef="#ctx0" brushRef="#br1" timeOffset="78086.73">18128 13643 640 0,'0'0'9898'0,"0"0"-8330"16,0 0-944-16,0 0 576 0,0 0 345 0,8-77-513 31,8 65-656-31,4-1-312 16,4 1-16-16,8-1-48 0,4 0-56 15,3 3 56-15,6 4 0 16,-2 0 0-16,-4 6 0 0,-7 0 48 31,-4 0-48-15,-7 12 0-16,-14 7-96 0,-7 7 96 15,0 2 0-15,-11 11 88 16,-13-1 64-16,-8-4-104 0,-4 1 56 16,0 0-32-16,-4-9-64 15,8-4 88-15,5-3-24 0,7-10-72 31,8 1 0-31,7-7-520 16,5-3-912-16,13 0-1457 0,2 0-3264 0</inkml:trace>
  <inkml:trace contextRef="#ctx0" brushRef="#br1" timeOffset="78488.09">19117 13475 3000 0,'0'0'5649'16,"0"0"-4608"-1,0 0 191-15,0 0 832 16,0 0 89-16,0 0-513 16,0 0-592-16,0 0-232 0,35-67-175 0,-46 70-409 15,-10 13-176-15,-14 9 64 16,-10 16 168-16,-6 7 192 0,3 22-96 16,4 16-136-1,20 12-112 1,12-3-64-16,12-19-64 15,16-19 8-15,12-15 32 16,12 5-48-16,12 1-392 16,12 0-472-16,27-13-416 15,-16-13-801-15,-15-12-3808 0</inkml:trace>
  <inkml:trace contextRef="#ctx0" brushRef="#br1" timeOffset="78757.3">19543 13564 9073 0,'0'0'4937'0,"0"0"-3376"0,0 0-441 16,0 0-280-1,0 0-320-15,0 28-400 16,4 23 160-16,7 22 89 15,6 3-81 1,-2-3-112-16,2-9-128 16,-6-17-48-16,6 10 0 0,-6 0-56 15,1-9-713-15,-4-10-567 16,-4-13-1280-16,-4-15-2497 0,-8-10-2553 0</inkml:trace>
  <inkml:trace contextRef="#ctx0" brushRef="#br1" timeOffset="79188.62">19459 13595 3104 0,'0'0'7298'0,"0"0"-5602"15,-4-76-680-15,8 50 105 16,11 10 623-16,6 1-832 16,14 5-760-16,10 10-152 0,2 0-56 15,5 0-8-15,-8 13-72 31,-16-1-496-15,-8 8-40-16,-16-1 136 0,-4 3-136 16,-17-3 536-16,-18 3 136 15,-1 0 288-15,-7-6 208 0,2 0-112 16,9-3-24-16,13-7-144 16,10 0-216-1,9 7-40 1,13 0-176-16,30 9 152 0,13 7-216 0,8 6-104 15,7 3-144-15,-6 0-417 0,-2 0-127 16,-15 3 488-16,-16-6 400 16,-16-3 184-16,-16-1 32 15,0-2 352-15,-28 3 160 0,-16-4 448 32,-11 4 89-32,-10-3-97 15,-3-4-72-15,5-9-480 16,7 0-232-16,12-13-200 0,20-6-1184 15,17-13-3385-15,7-6-6465 16</inkml:trace>
  <inkml:trace contextRef="#ctx0" brushRef="#br1" timeOffset="79420">20192 13509 10442 0,'0'0'6473'16,"0"0"-5241"-16,0 0-535 15,0 0 47 1,0 0-144-16,0 0-528 0,12 73-72 16,4 13 352-16,7 22-168 0,9 10-80 15,-4-11-24-15,-4-31-72 16,-7-21-8-16,-9-14-56 0,-5-9-776 31,5 9-617-31,-8-6-1199 16,0-9-3233-16</inkml:trace>
  <inkml:trace contextRef="#ctx0" brushRef="#br1" timeOffset="79889.03">20714 13465 12482 0,'0'0'4001'0,"0"0"-3177"15,0 0-616 1,0 0-208-16,0 0 0 0,-12 99 416 16,0-17-152-16,0 29-136 15,0 0-80-15,4-19-40 0,1-25 32 0,-2-29-40 16,1-6-240-16,4 0-488 31,-3-7-696-31,-2 0-56 0,1-18 335 31,1-7 481-31,-6-16 488 16,-2-16-472-16,-2-22 336 0,6-29 312 16,3-28 176-16,8-9 224 15,4 12 32-15,7 32 512 16,6 31 289-16,-2 13 199 16,5 4-248-16,5 2-264 0,3 7-255 15,-1 13-473-15,9 6-192 16,0 16-88-16,7 19 8 0,2 9 72 15,-6 10-8-15,1 7-24 32,0 11 40-32,-8-5 0 0,-9 0 0 0,1-1 0 15,-7-18 0-15,-2 10 0 16,-2-11-761-16,-13 0-1559 16,0-8-2753-16,-9-17-4633 0</inkml:trace>
  <inkml:trace contextRef="#ctx0" brushRef="#br1" timeOffset="80104.8">20634 13932 288 0,'0'0'12826'31,"0"0"-11073"-31,0 0-889 0,88-57-328 16,-20 47 184-16,23 3-352 0,25 7-272 0,8 0-88 15,-25 7-8-15,-28-1-72 16,-19-2-656-16,-24-4-1776 0,-3 0-4074 0</inkml:trace>
  <inkml:trace contextRef="#ctx0" brushRef="#br1" timeOffset="80358.47">21152 13468 6425 0,'0'0'4617'16,"0"0"-3673"-16,0 0 336 16,40-79 585-16,-16 66-193 15,4 6-592-15,4 7-592 16,4 0-216-16,3 20-103 0,6 14-89 16,6 27-32-16,8 25 56 31,1 19-8-31,-15 6 8 0,-22-22 16 15,-18-23-112-15,-5-25-8 16,-9-5-8-16,-10 1-80 16,-5 5-240-16,-4 2-761 15,3-12-1719-15,6-16-5170 0</inkml:trace>
  <inkml:trace contextRef="#ctx0" brushRef="#br1" timeOffset="80520.92">22188 13843 16467 0,'0'0'2433'16,"0"0"-1825"-16,0 0-552 16,0 0-56-16,0 0-344 0,-16-26-1257 15,0 20-7577-15</inkml:trace>
  <inkml:trace contextRef="#ctx0" brushRef="#br1" timeOffset="80906.07">22479 13328 6249 0,'0'0'10914'16,"0"0"-9594"-16,0 0-1256 0,0 0-64 15,0 0 0-15,0 0 0 0,0 95 177 16,8-12-65 15,8 22-32-31,3 9-8 16,2-16-64-16,-6-27 32 16,-2-27-40-16,-6-9-248 0,6-3-537 15,-1-1-815-15,3 1-1033 16,-2-13-1824-16,-2-9-1512 0</inkml:trace>
  <inkml:trace contextRef="#ctx0" brushRef="#br1" timeOffset="81175.52">22423 13252 9874 0,'0'0'4337'16,"0"0"-3105"-16,92-95-656 0,-53 70 384 15,2 12 176-15,-2 13-359 0,5 0-513 16,0 22-216 0,-8 13-48-16,0 25-48 15,-24 16 40-15,-12-2-176 0,-16-5-537 16,-36-5 225-16,-27-7 144 31,-26 7 152-31,2-10-24 0,19-16-176 16,20-13-656-16,33-16-1505 15,15-5-2632-15</inkml:trace>
  <inkml:trace contextRef="#ctx0" brushRef="#br1" timeOffset="81491.88">23304 13195 3208 0,'0'0'9274'0,"0"0"-7826"16,0 0-431-1,0 0-57-15,0 0-256 0,0 0-160 32,0 0-144-32,-95 76 16 15,70-22-80-15,1 16 24 0,17 19-79 16,7 13-121-16,11-11-24 15,17-14-72-15,0-26-16 0,0-16-40 32,12 0-8-32,8-1-224 0,8-5-225 15,23-16-383-15,-15-10-768 0,-12-3-3529 16</inkml:trace>
  <inkml:trace contextRef="#ctx0" brushRef="#br1" timeOffset="81977.53">23774 13243 6665 0,'0'0'6625'15,"0"0"-5016"-15,0 0-673 32,0 0-264-32,0 0-360 15,0 0-312-15,0 73 160 16,0-23 16-16,-8 24-168 0,-4 15 0 15,0-10 0-15,1-6-8 16,-2-16 0-16,5-16-136 0,1-6-416 16,-2 0-224-16,5-19-56 31,0-10 240-31,4-6 592 0,0-22 288 0,4-32-168 16,16-25-112-16,4-23 48 15,8-9 72-15,0 6-112 0,-4 23 264 16,-9 24 384-1,-2 14-80 1,-2 9 280-16,-2 3-216 16,2 1 0-16,-2 8-23 15,-6 14-81-15,-3 9-328 16,-4 0-216-16,8 16-280 0,-4 9 272 16,1 10-48-16,2 9 56 15,5 1 8-15,1 6 0 31,2-4 8-31,5 4-8 0,8 0 0 16,0-3-8-16,8-1-48 0,-4-2-800 0,-8-1-905 16,-9-12-2800-16,-11-10-4433 0</inkml:trace>
  <inkml:trace contextRef="#ctx0" brushRef="#br1" timeOffset="82194.06">23579 13573 5825 0,'0'0'8778'15,"0"0"-7418"1,0 0-1136-16,124-26 112 0,-49 23 256 16,24 3-320-16,17 0-120 0,4 7-144 15,-25-4-8-15,-23-3-256 0,-24 0-392 31,12-13-792-31,-4-9-2721 16,-9-7-3777-16</inkml:trace>
  <inkml:trace contextRef="#ctx0" brushRef="#br1" timeOffset="82425.82">24399 12995 4440 0,'0'0'5538'15,"0"0"-4154"-15,0 0 280 16,0 0 721-16,0 0-273 0,36-26-879 15,-4 33-793-15,12 12-264 0,3 13-32 16,2 9-16-16,3 23-120 31,3 25 80-15,-7 18-32-16,-12 11-48 16,-24-4 48-16,-12-9-56 0,-24-10-8 15,-24-9 8-15,-3-13-16 16,-37 0-176-16,-16-10-680 0,25-21-1225 0,-2-7-5184 15</inkml:trace>
  <inkml:trace contextRef="#ctx0" brushRef="#br2" timeOffset="91515.38">11288 13694 128 0,'0'0'5089'16,"0"0"-3633"-16,0 0-720 0,0 0 280 15,0 0 345-15,0 0 343 0,0 0-392 16,0 0-264-16,0 0-263 16,0 0-177-16,0 0-200 15,0 0-248 1,0 0-56-16,0 0-48 31,0 0 24-31,0-4 16 0,0-9-96 16,0 1 0-16,0-7 0 0,0 3 0 15,3-3 40-15,5 0-24 16,0 0 8-16,-4 3 160 16,8 3 80-16,-8 1-16 15,8-1 88-15,0-3-152 0,0 0-80 16,3 0-8-16,9-3 16 16,-3 0-104-16,3 0 8 15,-1-3-8-15,1-1 48 0,-4 5-48 31,1-1-16-15,-2-1 16-16,-3 5 32 0,-4 2-24 16,-1 4-16-16,-2-4 8 0,3 0-8 15,-5 4 8-15,10-8-8 16,3 2 0-16,3-4 0 16,1 3-8-16,4-6-32 0,-4 3 40 31,4 3 0-31,-4 0 0 0,4 0 0 15,3 3 8-15,-3-3-8 16,4 4 0-16,4-4-48 0,8 3 48 16,-4-3 0-16,8 4-8 0,-4-1 8 15,4 0-8 1,-5 0 8 0,5 4-8-16,-4-4-24 15,0 4 32-15,7-4 0 16,-2 3 0-16,2-3 8 15,1 4-8-15,0-4 0 0,0 1 0 16,-5-1 8-16,2 3-8 31,-6-2 0-31,0 2 8 0,-6 1-8 16,3 3-8-16,-5-1 8 0,5 1 16 0,4-1-16 16,0 1 0-16,4 3-8 15,8 0 8 1,-9 0 0-16,1-1-16 15,-4 4 16-15,0-3 0 16,-12 0-80-16,0 3 80 0,0 0 0 16,-4 0 0-16,-1 0 0 15,6 0-40-15,-2 0 40 0,5 0 8 0,-4 0-8 16,7 0 0 0,5 3 0-1,4 0 0-15,4 4 0 0,8-1-40 16,0 0 40-16,4 7 8 15,-1-3-8 1,1 2 0-16,0 4 8 0,-5-3-8 31,1 0 0-31,0 2 0 16,-5-2-8-16,-3 3 0 0,-4 0 0 16,0 0-40-16,0-3 32 15,-1 2 16-15,-2-2 0 16,-6 0-32-16,6 0 32 0,-6-1 0 15,1 4 8-15,-1-3 0 16,2 3-8-16,2-1 0 16,2-2 8-16,-6 3-8 0,5 0 0 15,-4 0 0-15,7-1 8 16,-7 5 8-16,4-1-16 0,-4 0 0 31,-4 0 0-31,-1 3 0 16,-3 0-8-1,1 1-40-15,-1-1 48 0,0 0-8 16,-1 0-56-16,-4 0 64 16,6 4 8-16,-6-1-8 15,1 1-8-15,0-4-64 16,-4 3 72-16,0-3-8 16,-8 0-32-16,4-2 40 0,-3 2 0 15,-6-3 0-15,5 3 0 16,0 4-8-16,4-4 0 15,-4 3 8-15,4 4-56 0,4-4 56 32,-5 4 8-32,6-1 0 0,-1 1 0 0,-1-1-8 15,1 1 8-15,0 0-8 0,0-1 0 16,4 1 0-16,0 3 8 16,-5-1-8-16,1-2 0 15,-3 6 0 1,3-3 0-16,-5 2 8 31,1 1-8-31,4-3 0 0,0 3 8 16,0-3 0-16,0-3 0 0,0-1-8 15,-5 1 8-15,5-7-8 16,1 3 8-16,-1-3-8 16,0 0 8-1,-5 1 0-15,5-4-8 16,-4 3 0-16,0-3 0 0,-4 0 8 0,3-3-8 15,-2 3-8-15,3 0 8 16,-1 0 8-16,-2-3-8 0,2 0 0 31,-2 3 0-31,3-3 0 16,-9 3 8-16,10-3 40 16,-6 3-48-16,1 0 0 15,4 0 0-15,-4 3 0 0,3 4 0 16,2-1 0-16,3 0 0 15,-5 4 0-15,1-1-48 0,-3 1 48 32,2 0 8-32,1-4-8 15,1-2 0-15,-6-5 0 0,5 5 0 16,-4-4 0-16,4-3 8 0,0 2-16 16,3-5 8-16,2 3-8 15,6 0 0 1,1 0 8-16,0-3 8 15,9 2 0-15,-6-2-8 16,1 0 0-16,4-4 0 0,-5 4 8 0,6-3-8 16,-5 3 8-16,-1-7-8 0,5 3 56 15,0-2-56-15,0 2 0 32,-1-5 0-32,1 5 8 15,0-6-8-15,0 3 8 0,-4 1-8 16,3-4 16-16,-2 0-16 15,-1 0 16-15,3 0-16 16,1 1 8-16,0-1-16 0,8 0 8 31,-4-3 0-31,3 0-16 16,2 0 16-16,-6 0 16 0,1 0-16 16,0 0 0-16,4 0 0 15,-5 0 0-15,1-3 0 0,0 3 0 16,0-3 0-1,0 3 0-15,3-4 0 16,2 4 8-16,-2-3-8 16,1 0 0-16,4 0-8 0,-5 3-80 0,2-3 40 15,-2-4 40-15,-3 4 0 16,7-3-8 15,-2-1-136-31,3 1-128 16,-5-3-64-16,5 2-64 15,-5-2-48-15,2 6-152 0,-6-4-120 16,-2 1 215-16,-2 3 57 16,-3-1 200-16,3-2 184 0,-2 0 56 15,3 3 16 1,7-7 0-16,1 4 0 0,-1-4 0 16,2-3 0-16,-6 4 0 0,2 0 0 15,-10-1 16-15,-3 1-16 16,0 2 8-16,-12 1-8 0,-1-1 8 15,-2 4 0-15,-9 3 0 32,-5 0-8-17,1-3 0-15,1 3-8 16,-5 0 8-16,0 0-640 0,0 0-1184 16,0 0-481-16,-9 0-951 0,2 0 575 15</inkml:trace>
  <inkml:trace contextRef="#ctx0" brushRef="#br2" timeOffset="91885.24">20028 14973 7937 0,'0'0'2489'0,"0"0"-201"0,0 0-223 0,0 0-273 15,0 0-752-15,0 0-560 0,0-16-344 32,0 22-88-32,17 10-32 15,3 7 104-15,3 2-32 16,5 3-80-16,4 1 0 0,0 3 64 16,0-4-64-1,-1 1-8-15,-3-4 8 16,-3 1 0-16,-5-4 40 15,-5 4-48-15,-7-1-8 16,-3 0-8-16,-5 7-40 16,-17 3 40-16,-7 6 16 15,-11 4 0-15,-5-1 0 0,-8 0 0 16,-3 1-168-16,-29-1-736 16,16-12-1200-16,8-10-3017 0</inkml:trace>
  <inkml:trace contextRef="#ctx0" brushRef="#br2" timeOffset="94837.7">18208 14605 536 0,'0'0'392'16,"0"0"3841"-16,0 0-2561 0,0 0-552 15,0 0-104-15,0 0-87 16,0 0-25-16,0 0-312 0,0 0-136 16,0 0 56-16,0 0-64 0,0 0-48 31,0 0-64-31,0 3-128 0,0-3-16 15,0 0 121-15,3 0 119 16,14 0-64-16,-2 0-136 16,13 0-48-16,4 0-8 0,4 0-104 15,4 0 32-15,0 0 8 16,-4 0-104-16,-1 0 192 16,6 0-24-16,-5-7 24 0,3 4 8 15,1 0-112-15,0-3-40 16,4 3 8-16,0 3-64 0,-1-3 48 15,6 3-40-15,2 0 48 32,1 0 32-17,0 0-80-15,-1 0 32 0,1 0-32 16,4 0 0-16,4 0 48 16,-9 0-56-16,9 3 8 15,-4-3 40-15,-4 0-48 0,4 0 8 0,-5 0 64 31,-3 0 16-31,4 0 24 16,-8 0 32-16,4 0 48 0,3 0 16 16,1 3-144-16,8-3-8 15,4 3 40-15,0-3-88 0,7 0 0 16,1 3 0-16,4-3 0 16,0 0 96-1,-5 0-96-15,-3 3-8 0,-8-3 8 16,-8 0 0-1,-1 3 48-15,-7-3-56 16,3 4 0-16,6-1 48 16,-1-3-40-16,11 3 40 0,16 4-40 31,17-1 0-31,-4 0 0 0,-12 0 0 16,-9-6-8-16,-23 4 17 15,12-1-9-15,0 0 0 0,-9 0 40 16,5-3 8-16,-8 0 72 0,5 0-80 15,1 0 64-15,6 0-40 0,4 0-64 16,0 0 8 0,-1 0-16-16,2 0 0 15,-10 0 48-15,5 0-48 32,-4 3 0-32,0 0 0 0,4 1 8 15,3-4 0-15,-3 0 0 31,8 0 48-31,-1 0-48 0,2 0 0 0,-2-7-8 16,-3 4 8-16,-4 0 48 16,0 0-56-16,-9 0 0 15,1 3 0-15,0-4 8 0,-1 4-8 0,1 0 0 16,4-3-8-16,4 0 8 0,4 3-8 31,-1-3 8-31,5 0 0 16,-1 3 0-16,-3-4 0 15,-4 2 0-15,4-2 0 0,-9 1 0 16,5 0 8-16,0 0-8 16,-4-1 0-16,8 1 0 15,-4 3 0-15,3-3 0 16,5 3 8-16,4-3 0 0,0-3-8 16,-1 3-24-16,1-7 24 15,-4 3 8-15,-1-2 0 0,-3 0-8 47,-4-4-64-47,0 3 56 16,-4-3 8-16,0 1-72 0,3 2 72 0,-4 1-16 15,-2-1-64-15,-6 4 24 16,-3-4-8-16,-8 7 64 0,-8-3 0 16,4 0-8-1,0-1-88-15,-4 4-16 16,3-3-97-16,1 2-119 0,-4 2-264 15,0-2-136-15,-7 4-480 16,-14 0-240-16,-14-3-809 0,-14 0-2144 16,-11 0 312-16</inkml:trace>
  <inkml:trace contextRef="#ctx0" brushRef="#br2" timeOffset="99225.84">18666 7134 5609 0,'0'0'712'0,"0"0"-384"0,0 0-192 0,-36-45 328 16,32 36 344-16,-3 0 184 16,2 2-15-16,-7-3-209 15,5 1-112-15,-6-4-80 0,-2 1-208 16,-6-1 240 0,6 0-112-16,-5 1-304 15,-1-1-128 1,-2-3-48-16,-1 3 56 0,-4-3-8 15,-4 1-64-15,0-5 72 16,-7 1 25-16,-2 1-49 0,-6 1 24 31,-1 2-64-31,-3-1 0 16,2 3-8-16,1 4-8 0,5 2 8 16,-1 1-8-16,0 0 8 0,0 2 0 15,-4-2 0-15,-8-4 0 16,-7 1 0-16,-17-7 8 15,-20-3-8-15,-19 0 8 16,0 0-8-16,18 3 0 16,30 3 24-16,28 3-24 0,-6 5 8 31,2-2-8-31,-9-3 8 16,-4 1-8-16,1 3 8 0,-1-1-8 15,-4 4 0-15,0 3 0 16,1-3 0-1,-5 0 0-15,3 3 16 0,-6-4-16 16,4 4 0-16,-5 0 8 16,0-2 0-16,0 2-8 0,-12-7 0 0,-15 4 0 15,-8-4 0-15,-9 7 8 32,8-3-8-32,9 3 0 0,15 0 0 15,8 0 0-15,17 0 0 16,-13 0 0-16,-12 0 0 15,-11 0 8-15,-17 3-8 0,12 4 0 16,1-1 0-16,4-2 0 16,-2 5 0-16,2-3 0 15,3 4 0-15,17-1 8 0,15 1-8 16,12-4 0-16,4 3 0 16,-8 4 0-16,-8 0 0 15,-3 3 0 16,-1-3 0-31,0 6-32 16,-15 3 32-16,-21 6 48 0,8-2-48 16,13-4 0-16,7 1-72 0,20-8 72 15,-4 5 0-15,-7 5-48 16,3 0 48-16,-4 1 0 16,-3 2 8-16,7 4-8 15,-4-3-56-15,4 6 56 16,-3-1 8-16,-1 1-8 0,-4 3 0 15,4-2 0-15,13 1 16 16,2-5-32-16,10 3-24 0,3 0 32 31,-4 0 0-31,4 3 0 16,-11 0 0-16,6 0 8 16,-6 0 8-16,-5 1 0 15,8 2 0-15,0-6-8 0,1 3 0 16,-2 0-40-16,10 0 40 15,-5 0 0 1,0 3 40-16,0 1-40 16,0 2 0-16,-3 1 0 0,-1 5-8 15,0 1 8-15,0 0 0 0,0 0 0 16,5 0 0-16,-6-1 16 16,6-2-16-16,-1 0 0 15,0-4 0 1,4-3 8-16,4 0-8 15,4 1 8-15,0-4-8 0,5 3 0 0,-1-3 0 16,4 3 0-16,-1 4 8 16,6-1 0-16,-1 1 0 0,0-1-8 31,0 4 16-31,4 3-8 16,1-7-8-16,-2 4 0 15,9-4 0-15,-4 4 0 16,8-1-8-16,0-2-8 0,0 2 16 15,0 1 16-15,4 0-16 16,8 3 0-16,4-7 0 0,0 1 8 31,8-4 32-31,0-3-32 16,4 3 32-16,0 0-24 0,4 1 40 16,3 2-48-16,5 1 0 0,1-1 8 15,2 1 40-15,5-1-40 16,3 1 40-1,5-4 16-15,0-3-64 16,0 0 136-16,-5-7-136 16,5 1 64-16,-4-6 56 0,1 2 80 0,2 1-8 31,0-1-56-31,5 1-48 0,4 6 40 31,4-3-120-31,12 6-8 16,19 0 0-16,17 0 56 15,3-3 8-15,-23-6-64 0,-25-10 40 16,-22-3 40-16,-6-7-88 16,9 7 0-16,8 3 0 0,7 3 0 15,-3-3 8-15,4 0 0 16,0 0 0-16,0-3 48 16,-1 0-56-16,17 0 0 0,16-3 0 15,15 0-8-15,0-4-48 16,-7 0 16-16,-24-5 24 0,-24 2 16 31,-13-3-8-15,-7-3 8-16,12 4-8 15,8-4 8-15,24 0 0 16,7 0 0-16,24 0 0 0,5 0 0 16,-8-4 0-16,-5 1 0 15,-15 0-8-15,-1-4 0 0,-3 4 0 0,-4-3 0 31,0 0-8-31,-1-1 8 16,-3 1 8-16,0-4-72 0,3 4-8 16,1-4 8-16,0 4 56 15,-1-4-120-15,-11 4 40 0,-12-3 0 16,-13 2 40-16,2-2 56 16,7-4-72-16,3 0 72 15,17-6 0-15,-5-3 0 0,5-6 0 16,0-1 48-16,4 0-48 15,-1 1 0-15,-3-1 8 0,-1 4-8 16,-6 0 0-16,-6 3 16 31,1-1-16-15,-9 1 8-16,1 0 0 16,0-4-8-16,0 1 0 0,8-4 0 15,-1 1 8-15,5-4-8 16,-1 0 0-16,2 0 0 15,-1-3 0-15,-5 4 0 16,-3-1 0-16,-4 0 0 16,4-3 0-16,-5 0 0 0,1 4 0 15,0-1-8-15,-4 0 8 16,-1 3 8-16,1-2-8 31,-4-1 0-31,3 0 8 0,-2 1 0 0,-6-1-8 16,2 0 8-16,-6-3 0 15,1 0 48 1,-5-3-56-16,6-3 8 0,-9 0 0 16,0 2 56-16,-1-2-16 31,-3 6-48-31,-4 0 72 0,3 7-16 16,-2-4-48-16,-1 0 72 15,0 4 48-15,0-4 48 0,-5 3 80 16,-2-6-152-16,7 3-16 0,-9 4-16 15,2-3 8 1,-2 2-32-16,1-3-48 16,-4 0 8-16,0 4 40 0,-4-1 8 15,4-3 40-15,-8 4 16 16,0-7-24-16,-1 3-40 0,2-3 0 16,-5-3-40-16,4-3 80 31,-4 3-88-31,0-4 16 0,0 1-8 15,0 0 8-15,-9-1-8 0,2 1 0 16,3 3 8-16,-4 3 64 0,4 3-72 16,-1 1 56-16,2 2-56 15,3 1-8 17,-4-1 64-32,0 1-64 0,-4-4 48 15,-4-3-40-15,-4 0-8 16,-4-3 0-16,-3-3 8 0,-1-1 0 15,-8-2-8-15,0 0-48 16,-4-1 48-16,3 1-8 31,-2 2-88-31,7 1 24 0,1 3-8 16,7 6 72-16,-1 0 8 16,10 4-8-16,3-1 8 0,-5 1 0 15,2-4 0-15,-2-3-8 16,2-6 8-16,-10-1 0 31,2-2-8-31,-9-3-104 0,-11 5-104 0,-45-2-352 0,4 15-784 16,-3 3-3113-16</inkml:trace>
  <inkml:trace contextRef="#ctx0" brushRef="#br2" timeOffset="120447.82">11956 9093 104 0,'0'0'464'0,"0"0"-464"0,0 0-8 15,-4 3-8 1,4-3 16-1,-4 3 72-15,1 4-72 0,-1-7 0 16</inkml:trace>
  <inkml:trace contextRef="#ctx0" brushRef="#br2" timeOffset="122055.46">11685 8855 1224 0,'0'0'2400'16,"0"0"-967"-16,0 0-649 31,0 0-112-31,0 0-40 0,0 0 8 16,0 0-176-16,0 0-128 15,0 0-64-15,0 0-48 0,0 0-64 16,0 0-80-16,0 0-72 0,0 0 0 0,0 0-8 31,0 0 0-31,0 0-8 16,0 3-40-16,5 0 32 0,-1 0 16 16,3 4 8-16,-3-1 40 0,0-3-40 15,4 3 0-15,-3-2 0 16,-1-1 49-1,-1 0-57 1,1 0-8 0,-4-3 8-16,4 4 0 0,0-1 8 15,-4 0 0-15,4 0 0 16,1 0 8-16,-1-3 40 0,-1 3-48 0,1 0 0 16,0-3 8-16,-4 4-8 31,0-4 8-31,0 0-16 0,0 0 8 15,0 0 8-15,0 0-8 16,0 0 72-16,0 0-64 0,0 0-8 16,0 0 48-16,0 0-48 15,0 0-8-15,0 0 0 32,0 0 8-32,0 0 56 15,0 0-64-15,0 0 8 0,0 0-8 16,0 0 0-16,0 0 0 0,0 0 0 15,0 0 0-15,0 0 0 32,0 3-8-32,0-3-16 15,4 6 24-15,0 0-8 0,0 1 8 0,4-1 0 16,-4 1 8-16,0-1 48 16,0 3-56-16,4-2 0 0,-8 3-64 15,0-1-1417 1,-8-9-4480-16</inkml:trace>
  <inkml:trace contextRef="#ctx0" brushRef="#br1" timeOffset="129206.11">11861 9188 5113 0,'0'0'1904'16,"0"0"-1072"-16,0 0-152 15,0 0 136-15,0 0 297 0,0 0-289 0,0 0-488 16,0 0-200-16,7 0-32 0,-2 0-104 31,3 0 184-31,3-3-96 16,2 3 0-16,2-3-16 16,2 3 80-16,2 0 104 0,1-3 80 15,1 3 64-15,2-4-120 16,-7 4-88-16,0-3-80 15,0 3 1 1,0 0 7-16,0 0-16 16,-1 0-48-16,2 0 88 15,3-3-8-15,-1 3-8 0,9 0 96 16,-4-3-8-16,8 0-40 31,-4-3-16-31,4 2 40 0,-4 1-80 0,-4 0-64 16,-8 0 24-16,0-1-72 15,-1 4-8-15,-3 0 16 16,4 0 32-16,1 0-48 0,2 0 64 16,5-2-48-1,4 2-16-15,-4-4 0 16,4 1 0 0,-1 3 24-16,-2-3 72 15,-1 0-88-15,-4-1 40 16,-1 4-32-16,-6 0-16 0,2-3 0 15,-2 3 0-15,-2 0 0 16,1 0 8 0,4 0-8-16,0 0 8 0,4 0 0 15,4-3 0-15,-5 0-8 0,9 3 8 16,-3-3 0-16,2 0 0 16,-2 0 0-16,-1-1-8 0,-1 4 0 31,-3-3 0-31,0 3 0 0,-4 0 0 15,-4-3 0-15,0 3 0 16,3 0 8 0,2 0-8-16,7-3 8 15,0-1 0-15,3-2 40 0,6 3-48 16,-1 0 0 0,0-3 8-16,-1 2-8 15,-7 4 8 1,0-3-8-16,-4 0 0 0,-5 3 0 0,2-3 0 15,-2 3 0-15,5-4 8 0,1 4-8 16,-2-2-8-16,5-2 0 31,0 1 0-31,4 3 8 0,-4-3-8 16,0 0 8-16,-4 3 0 0,0-3 0 16,-1 3 0-16,5-4 0 15,1 4 8-15,6-3-8 0,1 0 8 0,0 0-8 31,4 0-8-31,0 3 8 16,-5-3 0-16,-3-1 8 0,0 1-8 16,-4 3 8-16,-3-3-8 15,-2 3 0-15,5-3 0 0,0-1 0 16,4 1 16 0,4 1-16-1,-4-2 8-15,8-2-8 16,-1 3 8-16,1-1-8 15,-4-2 8-15,0 3-8 0,-4 0 0 16,0-4 0-16,-8 4 0 16,-1 3 0-16,2-3 0 0,-1 0 0 15,-1 3 0-15,1-3-8 32,5-1 8-32,-6 4 0 0,5-2-8 0,-4-2 0 15,3 4 0-15,-2-3 8 16,-1 0-8-16,-1 3 8 0,2-3 0 15,-1 3 0-15,-5-4 0 16,5 1-8 15,-4 3 8-31,0-3 0 0,-4 3 0 16,4-3 8-16,0 3-8 16,0-3 0-16,0 0 0 0,0 3 8 15,3-3-8-15,5-1 0 31,1 4 0-31,-1 0 0 0,0-3-8 0,-1 3 16 16,-3-3-16-16,-3 3 16 0,-2-3 0 16,-3 3-8-16,0-4 16 15,-4 4-8-15,8-3 0 0,-4 0 8 16,-1 0-8-16,6-3-8 47,-2 3 16-47,6-1 56 0,-5-2-72 0,3-1 0 15,1 7-8-15,-4-2 8 16,4-2 0-16,-3 1-8 0,2 0 8 16,1 0 0-16,-1 3 0 15,2-4 0 1,-1 1-8 0,-1 0 0-16,5 0 8 0,-3 0 0 0,-1-3 0 15,-1 2 0-15,-2 4 0 0,2-3 0 16,-7 0 0-16,0 3 0 15,0-3 0-15,-4 3 0 32,4-4 0-32,-4 4 0 0,0 0 8 15,4-3-8-15,-1 3 0 0,-2-3 8 0,3 0-8 16,-5 3 0-16,2 0 0 0,-9 0 0 16,4 0 0-16,-4 0 0 31,0 0 0-31,0 0-8 0,0 0-200 15,-4 0-280-15,-20 0-536 16,-4 0-1761 0,4 0-2984-16</inkml:trace>
  <inkml:trace contextRef="#ctx0" brushRef="#br1" timeOffset="132252.23">14546 7636 1816 0,'0'0'2296'0,"0"0"-151"16,0 0-1161-1,0 0-440-15,0 0 88 16,-4 0 329-16,4 0 191 16,0 0 160-16,0 0-328 15,0 0-280-15,0 0-95 0,0 0-97 16,0 0-176-16,8-7-8 0,8-9-232 15,4-6-80 1,8-4-8-16,8-5 0 16,4-10 0-16,12-10 0 15,19-19 16-15,17-25-16 0,23-23 0 16,1-12 0-16,0 10 0 16,-17 15 40-16,-11 10 48 31,-1 8-96-31,-10 15 8 15,-15 15 32-15,-9 12-32 16,-6 4-8-16,9-3 40 0,8-10-40 16,8-7 0-16,0 4-8 15,0-6-32-15,3 5-216 0,-3 4 184 16,-5 6 64-16,-3 7-24 16,-16 10 32-16,-8 5 104 15,-12 7 24-15,-8 7 0 16,-9-1-128-16,2 7 136 0,-9-1 24 15,4 7 0-15,-4-3-160 16,0 3-56 0,0 0-240-1,0 0-416-15,0 0-72 16,-8 0-1089-16,-44 10-727 16,8-1-1601-16,-7 1-1256 0</inkml:trace>
  <inkml:trace contextRef="#ctx0" brushRef="#br1" timeOffset="132721.97">15977 5877 4280 0,'0'0'4033'0,"0"0"-3057"15,0 0-23-15,0 0 295 16,0 0-64-16,-13-3-240 0,13 3-391 16,0 0-321-16,0 0-232 31,0 0-184-31,5 0-153 0,14 0-343 16,9 0 568-16,16 0 112 15,8 3 216-15,12-3-208 0,3 0 72 0,-2 0-32 16,-2-7 176-16,-11 1-24 15,-8-4-64 1,-12 4-39 0,-17 3 79-16,-2 0 336 0,-9 0 312 15,-4 3-152-15,0 0-232 16,0 0-384-16,0 0-56 0,0 0-8 0,0 0-112 16,0 3-80-16,4 9-72 31,-1 8 80-31,5 8 192 0,5 10 0 15,-2 3 48-15,1 7 0 16,0 9-48-16,4 0-48 0,0 22-1288 16,-4-12-1313-16,-5-16-2512 15</inkml:trace>
  <inkml:trace contextRef="#ctx0" brushRef="#br1" timeOffset="142508.49">16291 8607 160 0,'0'0'496'0,"0"0"-160"15,0 0 1336-15,0 0-400 0,0 0-495 16,0 0-145-16,0 0 88 0,0 0 96 47,0 0-72-47,0 0-56 0,0 0-48 15,4 0-95-15,-4 0-73 16,0 0-56-16,4 0 40 16,-4 0-16-16,4 0-24 0,5 0 16 15,-2 0-104-15,9-6-88 16,-4 2 16-16,4 2-32 15,0-2-40-15,3 1-40 16,-2 0-88-16,-1 3 88 0,0-3-56 16,-5 3-40-16,6-3-32 0,-2 3-8 15,5-4 72-15,1 4-72 32,3 0 56-32,-1-3 49 0,5 0-17 15,-4 3 8-15,4-3 0 0,-4 0-56 16,-5 0 56-16,2 3-24 15,-6-4-64-15,2 4 56 0,-1-3-16 16,-4 3 16 0,3 0 16-16,5-3-24 31,0 0 8-31,5 3-8 0,2-7-16 16,1 5 24-16,3-2-48 15,1 1-16-15,0-3 56 0,-8 2-64 16,4 1 16-16,-8 3-8 31,0-3 0-31,0 3 8 16,0-3-16-16,0 3 8 0,0-4 8 0,-5 4-16 0,6-2 16 15,3 2-8-15,0 0 0 16,-1 0 0-16,5-3-8 0,0 3 8 31,0-4 48-31,0 4-56 16,-4 0 8-16,-5-3 0 0,5 3 0 15,-3-3 0 1,-6 3 0-16,5 0 48 16,1-3 16-16,-2 3-64 0,5-4 40 15,4 1 8 1,0 0-8 0,0 0-40-16,-4 0-8 0,-1 0 56 15,-2-1 16-15,-1 1-64 0,-1 0 0 16,1 0 56-16,-3 3-56 0,2-3 64 15,1-1-56-15,4 2 0 32,0-2 0-32,0 1-8 15,0 0 0-15,-4 0-8 0,-1-1 0 16,6 4 16-16,-5-3-8 16,-1 3 56-16,1-3-56 0,4 0 0 0,1 0 48 0,2 0-56 31,-3 0 0-31,0-1 0 15,-4 1 8-15,-4 0-8 0,4 0 0 16,-5 3 8-16,2-4 0 16,-2 2-8-16,2-2 8 0,-2 1 40 15,-2 0-40 1,2 0 40 0,1 0-32-1,-4-4 48-15,4 4-16 16,-4-3-48-16,-1-1 48 0,2 4-32 15,-1 0 64-15,-5 0-24 0,2-1-56 16,-1 1 48-16,-8 1 8 0,4 2-56 31,-1 0 8-31,-3-4-8 16,0 1-136-16,0 0-1128 0,0-4-3329 0</inkml:trace>
  <inkml:trace contextRef="#ctx0" brushRef="#br1" timeOffset="143440.22">18490 7553 5529 0,'0'0'2368'0,"0"0"-1384"31,0 0-439-31,0 0 383 16,0 0 288-16,0 0-296 0,0 0-264 16,0 0-160-16,0 0-63 15,5 0 23-15,-5 0 72 16,8 0-56-16,0 0-64 15,8-13-208 1,7 1-88-16,5-4 40 16,8-3-40-16,8-3-104 0,8-4 112 15,3-6-40-15,22-6 16 16,22-22-88-16,21-16 40 16,11-10 0-16,-8 4 8 0,-7 8-56 15,-20 17 16 1,-16 13-16-16,-17 12 8 15,-15 10 0-15,-4 3-8 0,-1 0 0 16,10-3 0-16,-2-1-120 0,1 4 120 16,-8 0-8-16,-4 0-48 15,-1 6-144 1,-7 1 192-16,-12 5-96 31,0 1-48-31,-12 3-152 0,0 0-240 16,-8 3-464-16,0 0-481 15,-4 0-1311-15,-8 0-3114 0</inkml:trace>
  <inkml:trace contextRef="#ctx0" brushRef="#br1" timeOffset="151128.29">14471 10553 3488 0,'0'0'3153'16,"0"0"-529"-16,0 0-1943 15,0 0-505-15,4 0 176 0,-4 0 480 16,0 0-192-1,0 0-384-15,0 0-168 16,3 0-40-16,-3 0 24 0,0 0 64 16,4 0-8-16,0 0-32 15,9 0 24-15,-6 0-112 16,5 0 48-16,0 0-48 31,8 0 40-31,-4 0 24 16,8 4-64-16,-4-1 72 0,0 3 0 15,4-3 0-15,4 0-8 16,-5 1-64-16,10-1 136 16,-1-3 72-16,0 0-24 0,3 0-39 15,-3 0 47-15,4 0-16 16,-4 0-64-16,3 0-56 16,1 0-48-16,5 0 64 0,-6-3-72 15,5 3 56-15,-4-4-16 16,4-2-40-16,-4 6 0 15,3-6 8 17,1-1 64-32,0 4-32 0,-4-3-48 15,4 3 104-15,-5-3-16 0,-3 2-32 16,0 1-56-16,-4 0 8 16,4 0-8-16,-4-1 8 15,4 1 0-15,0 0-8 16,3 0 8-1,2 0-8-15,2 3 8 0,-3-6-8 0,0 2 0 16,3 1 8-16,2-3 0 16,-1-1 0-16,-5 4-8 15,1-3 16-15,1 0 24 0,-6-1-40 32,1 1 0-32,0 0 8 15,-4-4-8-15,4 3 8 16,0 2-8-16,-4-2 8 0,4-3-8 15,-1 4 8-15,1-3-8 16,0 2 16-16,0-2 0 16,4-4-8-1,-4 3 0-15,-5 4 40 16,1-4-32-16,-4 1-16 0,0 3 0 16,-4-4 8-16,0 7-8 0,0-3 0 15,4-1 0-15,-9 1 0 16,9-1 8-16,0 1-8 15,4 0 0 1,-4 3 0-16,4-4 8 16,-4 1-8-16,0 0 0 0,-8-1 0 15,3 4 0-15,-2-3 8 0,-2 2 0 16,-2-2 0-16,2 0 0 0,2 0 16 31,-2-1-24-31,5-3 8 16,4 1 0-16,-4 0-8 0,0-1 0 15,0 1 0-15,-8 2 8 16,-1 4-8-16,-11 0-56 16,0 3-296-16,0-4-528 15,0 4-1153 1,-7-3-2816-16</inkml:trace>
  <inkml:trace contextRef="#ctx0" brushRef="#br1" timeOffset="153207.91">17232 9629 3632 0,'0'0'3905'15,"0"0"-1056"-15,0 0-1809 0,0 0-816 16,0 0-128-16,4 0 144 16,-4 0 528-1,4 0-136 1,0 0-280-1,0 0-64-15,7 0 145 0,9 0-185 16,8 0-120-16,8 0-128 16,16 0 40-16,8 0-32 0,19 7 32 0,33 3 40 15,32 2-72-15,23 4 64 32,4 3 40-32,-4-3-24 0,-11 0 40 15,3-1-120-15,0 2 64 16,-7-2-24-16,-5-2 8 0,-16 0 24 15,-11-4-8-15,-16 1-56 16,-21-7 48-16,-14 0 8 16,-26 0-56-16,-3 0 40 15,-5-3-56-15,6 4 8 0,-5-4 0 16,-8 0-8-16,-17 0 0 0,2 0 0 16,-9 0 8-16,-4 0-8 15,0 0-112-15,0 0-168 16,0 0-192-16,0 0-368 0,0 0-505 31,-4-4-759-15,-5-2-537-16</inkml:trace>
  <inkml:trace contextRef="#ctx0" brushRef="#br1" timeOffset="153592.91">19431 9610 7281 0,'0'0'4041'16,"0"0"-3225"-16,0 0-368 0,0 0-128 16,0 0 624-1,0 0-207-15,0 0-473 16,28 13-88-16,-9 0 120 0,5 2 160 15,4 2-128-15,4 5-72 32,0 3-32-32,9 4 8 0,-6-1-88 15,9 4 48-15,-9-3-112 16,-3-1 16-16,-4-2-88 0,-7-1 0 0,-14-3-8 16,-7 1 0-16,0 2 48 15,-24 7 152 1,-23 3-48-16,-33 6-32 15,-23 0-120-15,-9-3-280 0,8-15-960 16,33-11-1705-16,27-9-5048 16</inkml:trace>
  <inkml:trace contextRef="#ctx0" brushRef="#br1" timeOffset="161022.81">5278 10150 3512 0,'0'0'2057'0,"-4"0"31"0,1 0-1160 16,3 0-544-16,0 0-152 15,0 0 129-15,0 0 183 0,0 0 0 0,0 0-176 16,0 0-160-16,0 0-64 31,0 0-88-31,0 0 80 0,0 0-8 16,0 0 24-16,0 0 24 16,0 0-80-16,0 0 32 15,7 0-128-15,10 0 56 0,15-3 80 0,11-4 16 16,9 2 16-1,19-8-16-15,25 0-16 16,12 0 176-16,8 0 16 0,-21 7-136 16,-23 3-56-16,-24 3-39 15,-5 0-49-15,10 0 0 16,6 0-40 0,13 0 0-16,-9 0 48 31,18 0-40-31,18 0 40 0,13-3 64 15,6-4 16-15,-2-2 8 16,-8 0-40-16,-16-1 80 0,0 0-16 16,-4 4-56-16,-2 0-16 0,-17 3-24 15,-9-4-24 1,-13 4 8-16,-8 0-48 0,14-1-8 16,3 4 8-16,7-2 0 15,1-5 8-15,0 4-16 16,-1-4 24-16,5 1 32 0,-8 0-48 15,-1 0 0-15,-6-1 8 32,-10 1 40-17,-11 2-48-15,-4 1-8 0,-12 3 8 0,-4 0 48 16,0 0-40-16,4-3 40 16,8 3 24-16,4 0-16 15,11-6 8-15,5 3-72 0,4 0 64 31,0-1-48-31,-8-2-8 0,-4 3 32 16,-12 3-40-16,-13-3 0 0,-7 3 0 16,-4 0-40-16,0 0 40 15,0 0-208-15,0 0-408 0,0 0-152 16,-8 12-1577 0,5-5-1960-1</inkml:trace>
  <inkml:trace contextRef="#ctx0" brushRef="#br1" timeOffset="177722.03">7387 10328 7617 0,'0'-6'2617'16,"0"-1"-1609"-1,0 4-600-15,0 0-176 16,0 3 232-16,0 0 304 0,0 0-256 16,0 0-416-16,0 0-96 15,0 3-168-15,0 10 8 0,7 9 160 0,-3 0 0 31,0 1 0-31,5 2 8 16,-2-6 0-16,-3-6 8 0,4-4-16 16,-4-2 56-16,5-4-56 15,-6 0 0-15,5-3-80 16,4 0-128-16,-4-10-200 16,0-9 352-1,0-3-16-15,-4-10 64 16,-1 1 0-16,-3-1 0 15,0 7 0-15,0 8 8 0,0 11 256 16,0 6 40-16,0 0-296 16,0 10-256-16,0 15 104 15,5 10 104 1,3 6 48-16,0 0 0 0,8-2 8 16,-4-4-8-16,4-7 0 0,-4-6 0 15,-1-9 0-15,-7-7 0 16,1-2-232-16,-1-4-72 15,0-10 304-15,-4-15 56 16,4-10-56-16,-4-6-432 16,0-4 224-16,0 7 128 0,0 9 80 15,0 13 208-15,-4 10 280 16,4 6-488-16,0 16-128 16,0 16 16-16,0 9 96 0,4 7 16 31,7-1 8-31,6-2-8 15,-2-11 0-15,1-8 0 16,5-7 0-16,-6-9-152 0,9-10-1216 16,-8 0-1001-16,0-20-159 15</inkml:trace>
  <inkml:trace contextRef="#ctx0" brushRef="#br1" timeOffset="190487.51">4028 9064 8265 0,'-17'-15'1353'15,"10"5"-113"-15,-1-3-352 16,4 1-16-1,4 2 56-15,0 3-480 16,0 2-239-16,0 1-161 0,0-2 256 16,0 6 80-16,0-3-32 15,0 3-224-15,0 0-128 0,0 0-192 16,0 3-16-16,4 12 64 16,11 8 96-1,6 2 48-15,3 7 0 16,-1 0 8-16,1-1 0 0,-4-2-8 15,-4-6 0-15,0-8 8 16,-12-5-8-16,4-7 0 0,-4-3-120 0,0 0 64 31,8-10 56-31,3-12 32 16,10-16 248-16,3-9-16 0,7-27-80 16,14-24-104-16,3-23-72 15,-1 10 0-15,-7 26 40 16,-21 27-48-16,-6 27-56 15,-2-1 56 1,-2 10 0-16,-2 0-480 16,-7 12-480-16,9 13-649 15,-6 13-2968-15,5 6-144 0</inkml:trace>
  <inkml:trace contextRef="#ctx0" brushRef="#br1" timeOffset="-214656.75">5151 10350 5657 0,'-4'0'1800'0,"4"0"-1368"16,0 0-360-16,0 0-56 31,0 0 112-31,0 0 336 16,-4 0 128-16,0 0 49 15,-3 0-249-15,-2 0 32 0,-3-6 216 16,1 3-48-16,-2-7-256 16,6 4-64-16,-10-4-32 0,9 1 16 15,-3-4 24-15,-2-3-176 16,2 0-16-16,3-3-24 15,-5-3-16-15,2-4-48 16,-1-2 8-16,0-3-8 0,0-5 80 16,-4 1-72-16,0-3-8 15,0-3 8 17,1 0-16-32,-2-4 8 15,6 4-8-15,-2 0 8 0,1 3 0 16,5 3 8-16,-6 0 48 0,5 3-56 15,-7-3 0-15,6 0 8 16,-2 0 0-16,-1-3-8 16,0-6-80-1,4 3-16-15,4-7 88 0,0 4-184 16,0-4 88-16,-1 0 96 0,5 4-168 16,-3-4 0-16,-1 4-128 15,0 2 288-15,-4 1-88 0,-1 3 144 31,2 0-40-31,-5 3 0 16,4 0 0-16,-4 3 0 0,4 0-72 0,1 4-32 16,3-1 32-16,-5 1-32 0,5 2 56 15,-4 1-56-15,5 0 64 16,-1-1 32 0,0 4-144-16,-1-4 136 15,1 4 8-15,4 0 8 16,0 0 0-1,0-3 0-15,0 5 0 0,0-2 0 16,0 0 0-16,9 0 56 16,-5-3-48-16,3 2-8 15,1 1 56 1,0 0-48-16,1 6-8 16,-6 0-8-16,5 3-40 0,4-3 40 15,4 0-112-15,-1 1 56 0,10-1 64 16,-1 0-48-16,0 3 48 31,4 0-88-31,4 4 80 0,0 0 0 16,3 2-88-16,5 1 88 15,-5 2 0-15,6 1 8 0,2 0 8 16,2 0-8-16,-2 0 8 16,9 0-8-16,-4 0-8 31,4-4-48-31,0 1 56 15,3-4-8-15,-7 4-48 0,-5 0 8 16,2 2 40-16,-6 1-48 0,1 3-48 16,-3-3 96-16,-2 3 0 15,-3 0-48-15,4-3 48 16,0 3 8-16,3-3 0 16,2 0 8-16,-2-4 0 0,1 4 48 15,0-4-56-15,0 4 0 16,-4 3 0-16,-1-2-16 0,-7 2-88 15,4 0 48-15,-4 0-24 32,0 0 80-17,0 0 0-15,4 0-56 0,0 0 56 16,3 0 8-16,1 0 0 16,9 0 32-16,-2 0-32 0,-4-4-16 15,-2 1 8-15,-1-3 0 16,-8 6 0-1,0 0 8-15,-5 0-8 0,1 0 0 16,0 0 0-16,-5 0 0 16,9 0 0-16,0 0 0 0,0 0-16 15,8 0 16-15,-4 0 8 16,5 0 0-16,-2 0 0 31,5 0 0-31,-1 0 8 0,2 0-16 0,-9 0 0 0,0 0 0 16,-4 0-8-16,-5 0-32 15,-3 0 40-15,0 0 0 0,0 6 0 16,0-3 0-16,0 3 0 31,3-3-8-31,9 4 8 0,5-4 0 16,-1-3 0 0,11 0 8-16,-3 0 0 15,3 0 0-15,-2 0 0 0,-6 0 0 16,-11 0 0-16,-3 0 0 15,-10 3-8 1,-2-3 0 0,-6 4-48-16,1-4 48 0,0 0 8 0,0 0-8 15,8 0-32-15,4 0 32 0,-1 0 48 16,9 0-48-16,4 0 0 16,0 0 0-16,-4 0 0 31,-8 0 0-31,4 0-8 0,-8 0 0 15,0 0 8-15,-4 0 0 16,0 0-32-16,4 0 32 16,4 0 8-16,-1 0-8 0,9 0 8 31,4-4-8-31,9-2 0 16,2-1 48-16,5 2-48 15,-4-5 0-15,4 7 0 0,-12-4 8 16,-4 4-8-16,-8 3-8 0,-9-3 8 15,-3 3 0-15,-7 0 0 0,-2 0-8 16,1 0 8 0,0 0-8-1,4 0-40-15,8 0 48 0,3 0 8 16,9 0 0-16,4 0-8 0,-4 0 0 16,4 0 0-16,-4 3 0 0,-4 0 0 31,-3 4 0-31,-10-4-72 31,-7 0-40-31,4 0 8 0,-8 1 16 16,4-4 32-16,4 2 56 15,0 5 0-15,4-1 0 0,8-3 0 16,0 4 0-16,-1 2 0 16,5 1 8-16,-7 3-8 15,2 2-8-15,-10 4-88 16,-1 4-32-16,-1 2 120 0,-7 1-64 15,4-1 72-15,-4 0 16 16,4 1-16-16,-4-4 0 0,9 0 0 16,-5 4 8-16,7-4-8 15,-3 0 0 1,1 3 8-16,-2-3 40 0,1 1-48 16,0 2 8-16,-3 1-8 15,-5 2 8-15,0 1 0 0,0-1-8 0,0-2 0 16,0-1 24-16,0-3-24 47,3 1 0-47,1-1 0 0,4 0 0 15,0 3 0-15,0-3 0 16,4 4 8-16,-4 0 8 16,4 2-16-16,-4 4 8 0,0-1 0 15,-1 1 0-15,-3 0 8 16,1 0-8-1,-5-4-8-15,4 1 56 0,0-4-48 0,0-3 0 16,3 1 0-16,-3-4 0 16,5 0-8-16,-5-3 8 0,3 6 0 15,-3 3-8-15,4 4 8 32,-3-1 0-32,-5 8 0 0,0-5-8 15,4 4 56 1,-4-7-56-16,0 2 8 15,4-5-8-15,-1-3 8 0,1-3-8 16,4-3 0-16,-4 3-16 0,5 0 16 31,-6-3 0-31,1 6 0 16,0 0 0-16,-4 4 8 0,0-4-8 16,0-3 8-16,0 0-8 15,0-6 8-15,0-4-8 0,0 1 0 16,0-4 0-16,0-3-48 31,0 3 48-31,0-2-56 0,0 2 56 0,0 1 0 16,0-1 0-16,0 0-16 15,-11 4-48-15,2 3 64 0,-7-4 40 0,0 4-40 16,1-4 8-16,-2-3 40 31,2 1 40-31,-6-1-8 0,2-3 64 16,-9 1 64-16,-4-1 24 15,1-3 80-15,-10 3 120 16,-2 0-16 0,-2 0-208-16,-2 0 88 0,-1 4-56 0,-3-4 8 31,2 3-88-31,2 0 96 16,-5 1-152-16,8-1 40 0,-8 4 9 15,0-1-97-15,-8 7-56 16,-11 7-257-16,-5 2-271 15,-27 10-936-15,15-7-608 0,24-9-2345 0</inkml:trace>
  <inkml:trace contextRef="#ctx0" brushRef="#br1" timeOffset="-212849.54">9331 8506 1408 0,'0'0'1928'0,"0"0"441"16,0 0-1761-16,0-7-536 0,7-2 0 0,1-1 144 16,1 1 320-16,2-1-248 15,2-6-200-15,2 0 8 0,6-3 200 16,-2 0 64-1,9-6-112 1,0-1-88-16,4-6 0 16,4 1 24-16,8-1-32 0,3-3-48 0,5 0-23 15,8 0-73-15,4 3 48 0,-1 1-56 16,5 3 48-16,1-1 32 31,-2 4 40-31,1-1 32 16,3 0-96-16,-3 4 0 0,4 0 0 15,-8 3-48-15,3-3 40 16,1 3-48-16,-5 0 16 16,5 3-8-16,-3 0 8 0,-2 3-8 31,1 4 8-31,-4-4-8 16,3 10 0-16,-3-4 40 0,0 7 8 15,-5 0-56-15,-3 0-80 16,0 4 80-16,-1 5-8 0,-2 4 8 0,-1 0-8 15,-1 2 8 1,-2-2-8 0,-2 0 8-16,-3 3-8 15,-9-6 8-15,-3-1 0 0,-4 0 0 16,-8-2 0-16,-4-4 0 0,-4 0 8 16,-4-3-8-1,-4 0 8-15,4 0-8 31,-4 0 72-31,0 0-24 16,0 0 120-16,0 0 208 0,0 0 88 16,0 0-104-16,0 0-200 15,0 0-96-15,0 0-64 0,0 0-216 16,0 0-1024-16,-4 3-937 16,-4-3-2456-16</inkml:trace>
  <inkml:trace contextRef="#ctx0" brushRef="#br1" timeOffset="-212480.12">11518 7610 2800 0,'0'0'4577'0,"0"0"-3161"16,0 0-135-16,0 0 231 15,0 0-120-15,0 0-400 0,0 0-535 0,-20-25-457 47,20 25-96-47,0 0-112 16,0 0 31-16,0 3-71 0,12 6 136 15,4 7 112-15,8 3 64 16,8 3-56-16,4 7 48 0,4-4-48 16,-4 4 48-16,-4 0-56 15,-4-4 8 1,-5 4 24-16,-15-4-32 0,-4 4 0 15,-4 3 8-15,-24-1 48 0,-12 7 16 16,-12 0 281-16,-15 3 7 16,-1-5-88-16,0 2-120 0,4-10 0 47,13 1-152-47,23 3-648 0,8-7-1769 15,16-9-2608-15</inkml:trace>
  <inkml:trace contextRef="#ctx0" brushRef="#br1" timeOffset="-210572.55">9048 8521 6577 0,'0'0'1136'0,"0"0"-872"0,0 0-216 15,0 0 8-15,0 0 104 0,79-79 296 16,-51 57-216-16,4-3-112 16,4-1-56-16,0-5-56 0,4 1 56 31,-1-1 8-31,6 3-72 15,2-4 193-15,9 0 15 0,4 0 136 0,20-6-72 16,23-3-144-16,21-1-56 16,3-2 0-1,-7 6-80-15,-29 9 0 16,-27 10 16 0,-16 0-8-16,-4 3 64 15,8-6-64-15,8-3-8 16,11-4 48-16,-3 1-48 0,8-1 0 15,-5 1 0-15,8-4 0 16,9 0 0-16,8-6 8 0,-8 9-8 16,-8 4 0-1,-13 6-8-15,-15 3 8 0,8 0-8 16,8 0 8-16,-1 0 0 16,5 3-8-16,4-2 0 0,19-1 8 46,21-3 0-46,4 3 0 0,-13 3-16 16,-4 1 16-16,-15 2 0 16,-4 4 0-16,-4-4-8 15,3 4 8-15,-3-4 0 0,4 1 0 0,4-4-8 16,2 0 8-16,2 1 0 16,-4 2-8-16,4-2 0 15,-1 2-8-15,-3 0 16 16,-4 4 0-16,-13 0 8 15,-11-1-8-15,8 4-8 0,16 0-16 16,11 0 24-16,13-4 0 16,-8 5 0-16,-25 2-8 15,-11 0 0 1,-16 0 8-16,4 0-8 0,-1 0 0 0,17 0 0 16,4 0 8-16,-1 0 0 15,6 0 0-15,-2 0-8 0,-4 0 0 16,5 9 8-16,-8-3-8 15,3 4 8 1,-2-1-8-16,-2 1 8 31,-7-1 0-31,4 1 0 16,-4-1 0-16,0 1-8 0,-5-1 8 0,1 1 0 16,-4-4 0-1,-4 4-8 1,-1-4 8-16,-7 0 0 0,-5-2 8 15,-2-1-8-15,-10 0 48 16,-10 0-48-16,-5-3 0 0,-4 0 0 0,-4 0 0 16,0 0 8-16,0 0 48 15,0 0-56-15,0 0 0 0,7 0-8 32,-3 0 8-32,9 0-72 15,7 0-40-15,-5 0-240 16,9 0-456-16,-12 0-793 15,-4 0-2392-15</inkml:trace>
  <inkml:trace contextRef="#ctx0" brushRef="#br1" timeOffset="-210209.2">15367 7061 8785 0,'0'0'2233'15,"0"0"-817"-15,0 0-1016 0,0 0-192 16,0 0 408 0,0 0-167-16,0 0-449 0,0 0-40 31,8 0-121-31,4 10 73 15,11 5 88-15,5 5 8 16,8 8 40-16,8 1 32 0,0-1-80 16,-4 4 8-16,-4-3 0 15,-8 2 0-15,-9-2-8 16,-15-4-64-16,-4 3 64 0,-23 7-8 16,-37 7-168-16,-52 18-648 15,13-9-1472-15,0-3-2809 16</inkml:trace>
  <inkml:trace contextRef="#ctx0" brushRef="#br1" timeOffset="-208838.22">9116 9512 176 0,'0'0'6281'0,"0"0"-4609"0,0 0-1264 16,0 0-408-16,0 0-232 16,7-3 96-16,-3 3 136 0,5 0 0 15,2 6 0-15,10 7 232 31,2-1 8-31,1 8-40 0,12-5-40 16,0 11 120-16,8-4 241 16,8 4-137-16,8 2-168 0,-5 1-120 15,8-1-48-15,6 4-48 0,10 0 96 16,25 3-88 15,20 0 0-31,15-4 56 0,1-5-64 16,-5-11 88-16,-8-2 152 15,-4 0 272-15,5-4-128 0,-5 1-16 16,-3-1-168-16,0-5-176 16,-5-1 56-16,1-3 0 15,-1 0-80 1,-11 3 0-16,-1 0 0 0,-7 1 128 16,3-4-120-16,-2 3-8 15,6-3 8-15,0 0 8 0,2 0-8 16,-2 0-8-16,-8 0 16 0,5-3-16 31,-5-4 56-31,-3-3-48 0,-4 1 56 16,0-1-8-16,-5 4-56 15,1-3 0-15,-16-1 64 0,-8 4 16 16,-17-1-8-16,-3 1-64 16,4 0 0-16,-8-1-8 15,3 4 0 1,-14-3 56-1,-14 3-8-15,-6 3 32 0,-5 0 120 16,0 0 321-16,0 0 127 0,0 0-160 16,4-3-336-16,3 3-144 15,-3-4 40-15,4 1 0 32,1 3-40-32,-5-3-8 0,-4 3-48 15,3 0 40-15,-3 0 0 0,8 0 0 16,9-3-72-16,11 0 80 0,7-1 120 15,1-2-120-15,4 3-8 16,-9 0-8 0,-3 3-168-16,-11 0-464 15,-10 0-377-15,-3 0-303 0,-4 0 432 32,0 0 416-32,-4 0 272 0,-3 0-472 15,-2 0-1033-15,5 0-639 16,0 0-825-16</inkml:trace>
  <inkml:trace contextRef="#ctx0" brushRef="#br1" timeOffset="-208421.54">13434 9728 3664 0,'0'0'1377'0,"0"0"-793"16,0 0 216-16,0 0 552 15,0 0 329-15,0 0 31 0,0 0-24 16,-39-41-359 0,39 41-337-16,0 0-288 15,0 0-168 1,0 0-296-16,0 0-64 16,4 0-24-16,7 0-144 0,10 6 64 15,10 4 160-15,14 5 16 16,6 1-80-16,5 3-72 0,0-3-88 31,-4 0 40-31,-9 0-48 16,-11 0-48-16,-8-4-376 0,-16 1-32 0,-4 3 56 15,-4 3 176-15,-12 0 128 16,-20 10 96-16,-8-1 144 16,-11 11 8-16,-5-2-104 0,0 2 16 15,0-1-16 1,1 3-48-16,3-3-488 0,-8 10-672 15,16-10-1353-15,8-6-2288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9T12:58:33.7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13315 4159 616 0,'0'0'344'15,"0"0"1304"-15,0 0 24 16,0-3-655-16,0 3-457 0,0 0 48 16,0 0 32-16,0 0-136 31,0 0-216-31,0 0-168 0,0 0-120 16,-4 0-16-16,4 0-120 15,0 0-96-15,-4 0 0 0,4 0 104 0,0 0 128 16,-4 0 8-16,4 0-8 0,0 0 64 31,-4 0 56-31,4 0 96 16,0 0 8-16,0 0-40 0,0 0-48 15,0 0-8-15,0 0-72 16,0 0-8-16,0 0-48 0,0 0-8 16,0 0-112-1,0 0 16-15,0 0 24 16,0 0 0-16,0 0 72 0,0 0-48 15,0 0-16-15,8 0 72 0,8 0 48 16,4 0 736-16,12 0-143 16,-4 0-225-1,3 0-232-15,-3 0-8 32,0 0 0-32,-4 0-16 0,1 0 120 15,-2 0-176-15,9 0 8 16,-4 0-96-16,3 0-8 15,1 0 304-15,5 0-56 0,-1 0-88 0,-1 0 176 16,1 0-112 0,4 0 72-16,-9 0-136 0,1 0-160 15,-8 3 40-15,0 0-48 16,1 1 16-16,-6-2-16 16,5 1 8-16,4 1-8 0,0-1-112 15,4 0 112-15,4 4 72 31,3-4-72-15,2 0 0-16,2 0 104 0,1-3-48 16,0 3 64-16,-1 0-56 15,-2-3 48-15,-2 4 56 0,-3-1-152 16,0 0 40-16,4 0-48 0,-4 0-8 31,4 1-8-31,-1-2-120 0,5-2 120 16,-4 4 8-16,4-4 0 15,0 3 0-15,-5-3 200 16,-3 0-144-16,1 0 64 0,-5 0-8 16,-4 0 8-16,-1 0-47 15,1 3-65 1,0-3 8-16,-4 0 64 0,4 3-72 0,0 1 48 16,7-1-56-16,1-3 0 15,8 3 8-15,0 0 40 0,-1 0-48 16,2 0 0-16,-2-3 56 31,1 3-56-31,0 1 16 0,0-4-8 16,0 3 8-1,-5-3 40-15,2 3-56 16,2-3 0-16,-3 0 0 16,0 0 72-16,4 0-72 0,-9 0-48 15,5 0 48 1,-3 0 8-16,-2 0 56 15,1 0-64-15,-8 3 0 0,8-3 16 16,-8 0-16-16,7 0 0 16,-3 0 0-16,8 0 0 0,-4 0 8 15,8 0 8-15,-1 0-8 32,-2 0 72-32,2 0-80 0,2 0 8 15,-6 0-8-15,5 0 8 0,-4 0 0 16,0 0 40-1,-5 0 8-15,5 0-8 0,0 0-48 16,-4 0 0-16,4 0 0 31,3 0 72-31,5-6 80 16,1 3-40-16,-6-4 8 0,0 1-16 16,-2 0 0-16,-5 3-16 15,-1-4 72-15,1 4-104 0,0-4 16 0,0 5-64 16,8-2 8-1,-1-2 64-15,9 3-80 16,1-4 0-16,-2 4 0 16,-3 0 8-16,-5-3 0 0,-6 3 0 15,-5-1 88-15,-9 1-80 16,1 0-8-16,0 0-8 0,0-4 0 47,8 7 0-47,4-6 0 0,3 3 8 0,6-3 0 0,-2 2 0 0,-3 1-8 15,0-3 16-15,-8 0 0 16,4 2-8-16,-8 1 0 0,4-3 0 16,-4 3 0 15,4-3-8-31,-1-1-80 16,5 4 72-16,0-4-40 0,-1 4 40 15,1 0 8-15,-4 0-8 16,1 0-8-16,-1 0 8 0,-5 3 8 15,1-7 0-15,3 4 56 16,-3 0-48-16,4-4 168 16,-4 4-48-16,8 0-120 15,-8 0 128-15,0 0-72 0,0 0-16 16,4 3-40-16,-8-3 0 16,4-1 64-16,-4 1-56 0,4 0-16 46,-5 3 88-46,1-3-88 16,0 3 0-16,-3 0 48 0,-10-4-48 16,-3 4 0-16,-8 0 0 0,0 0-48 15,0 0-280-15,0 0-152 0,-12 0-928 16,-4 0-2865 0,1-2-3049-1</inkml:trace>
  <inkml:trace contextRef="#ctx0" brushRef="#br0" timeOffset="2511.61">20902 4080 696 0,'0'0'3912'16,"0"0"-2415"-16,0 0-433 15,0 0-192-15,0 0-80 16,0 0-127-16,0 0-177 16,-4-10-72-16,4 10-112 0,0 0-144 15,0 0-112-15,0 0-8 16,0 0-40-16,0 0-16 0,0 0-96 31,4 0 48-31,7 0 64 16,6 0 312-16,6 0 80 0,13 0-64 15,4 0-152-15,3 0-72 0,6 7-32 16,-2-4 120 0,1 3 16-16,-5 0-112 15,6 1-24 1,-10-1 16-16,1 1 0 16,0-5-8-16,-4 5-80 0,0-1 16 15,-4-3-16-15,-1 4 0 16,-3-4-72-16,8 3 16 15,5 1 112-15,-2-4-24 0,8 3 56 16,6-2-80 0,-1 1 56-16,-1 2-64 0,-3-4 0 15,-1 7 0-15,2-4 8 0,-1-3-8 16,-1 4 0-16,1-1 48 16,-4-3-40-16,4 0 48 15,-5 1-56 1,-3-2 56-16,1 2-56 15,-6-1 104-15,1-3 96 0,0 3-184 16,-1-3 64-16,2 0 32 16,-1 3-40-16,-1 1-64 0,1-1 0 15,0-3-8-15,3 3 88 32,6 0-80-32,2 0 81 15,5 0-81-15,-4-3 0 0,3 3 48 16,-2 1-48-16,3-1 8 15,3-3-8-15,-3 3 8 16,4-3 0-16,-4 0-16 0,3 0 0 31,1 3 8-31,0-3 0 0,0 0 0 16,0 4 0-16,-1-4-8 0,-3 0 16 16,0 3-16-16,-5-3 8 0,-2 0 40 31,2 0-48-31,-3 0 16 15,0 0-8-15,0 0 8 0,0 0 40 32,-1 0-56-32,1 0-8 0,-8 0 8 15,4 0 8-15,0 0 8 16,0-3-16-16,-1-1 0 16,2 1 48-16,2 0-40 0,-3 0-8 15,4-4 8 1,3 4-8-16,-2 0 16 15,2-3-8-15,5 3 0 0,-4-4 0 0,4 4-8 16,4 0-16-16,3-1 16 16,5 2-8-16,0-5 8 0,-1 1 0 31,-7-1-16-31,-3 1-96 16,-14 3 24-16,-3-3 80 0,-8-1 8 15,0 1 8-15,-4 2 0 0,-1 1-8 16,5-3-8-16,4 3 0 0,0 3-64 15,4-3-8 1,0 3 80-16,4 0 0 16,-1-3 0-16,6 3 0 15,-2 0 0-15,1-4 0 16,0 4 0 0,-1 0-8-16,-6 0 8 15,2-3 0-15,-3 3 0 0,0 0 0 16,-4 0 0-1,7 0 8-15,-2 0 0 16,6 0-8-16,2 0 0 16,-2 0 0-16,1 0 0 0,-8 0 0 15,0 0 0-15,-4-3 16 0,-4 0 48 0,-9 0-16 32,1 0 16-32,-4-1-64 15,-4 4 0-15,4-3 0 16,0 3 0-16,3 0-16 0,2 0-56 15,7 0 8-15,7 0 64 16,1 0 0-16,1 3-8 16,-2 1 8-1,5-1-8-15,-8 0 8 16,0 0 0-16,-1-3 0 16,-6 0 8-16,-1 0 0 15,-5 0 8-15,5 0-8 0,4 0-8 16,4 0 0-16,8-3 0 15,0-3 0 1,3 2 0-16,-3 1-24 0,1-3-24 16,-10 3 48-16,-11-1-145 15,-4 2 89-15,-4-2 48 0,-8 4-64 16,-4-3-152-16,0 3-1040 16,-12 0 80-16,-4-3-5041 0</inkml:trace>
  <inkml:trace contextRef="#ctx0" brushRef="#br0" timeOffset="4349.18">19061 4025 1064 0,'0'0'752'0,"0"0"-432"15,0 0 1744 1,0 0-111-1,7 0-577 1,-7 0-448-16,0 0-352 0,0 0-55 16,0 0 23-16,0 0-64 15,0 0 16-15,0 0-112 0,0 0-96 16,0 0-16-16,0 0-32 16,4 0-8-1,0 0-64-15,5 0 24 0,6 0-40 16,5 0-80-16,12 0 8 15,4 0-72-15,7 0-8 0,6 0 0 16,3 0 0-16,-5 4-16 16,-7 2 16-16,-8 1 56 31,-9-4-48-31,-6 0 88 16,-6-3 8-16,-11 0 64 0,0 0 40 15,0 0 81-15,0 0 103 16,4 0 0-16,1 0-40 0,11 0-80 15,0-3-168-15,7-7-96 32,1 4-8-32,-3 0-8 0,-10-1 8 0,-7 4-328 15,-4 3-1169-15,0-7-3368 16</inkml:trace>
  <inkml:trace contextRef="#ctx0" brushRef="#br0" timeOffset="81112.03">4701 5372 8057 0,'0'-4'2905'0,"0"4"-1561"16,0 0-864-16,0 0-128 0,0 0 208 16,0 0-199-16,0 0-361 15,0 7-201 1,0 12-143-16,0 10 336 31,0 12 8-31,0 13 136 0,0 6 16 16,-5 7 121-16,-2 3 7 0,-1 3-48 15,-4 0-80-15,4 0-72 16,-4-3-16-16,5-4-56 16,-2-8 72-16,1-14-40 15,4-9-40-15,-3-7-456 16,-1-15-857-16,-1-7-1783 0,1-6-2113 16</inkml:trace>
  <inkml:trace contextRef="#ctx0" brushRef="#br0" timeOffset="81444.05">4589 5270 6937 0,'0'0'1936'0,"0"0"-1127"0,0 0-337 16,0 0 264-16,0 0-312 0,0 0-424 15,0 0 88 1,72-22 248 0,-16 6 584-16,20-3-96 0,-1 3-368 0,5-3-319 15,-4 3-17-15,-17 7-120 16,5 2-393-16,-16 4-1063 15,-28 6-952-15,-17 13-1793 0,-3 3 1248 0</inkml:trace>
  <inkml:trace contextRef="#ctx0" brushRef="#br0" timeOffset="81666.66">4593 5734 3440 0,'0'0'3161'16,"0"0"-1625"-16,0 0-368 0,0 0 889 0,0 0 151 15,112-19-495 1,-65 3-473 0,6 0-504-16,3-3-296 0,-9 0-312 15,-3 3-112-15,0 0-16 16,-4 1-248-16,7-11-1024 0,-15 7-1849 15,-4 0-4096-15</inkml:trace>
  <inkml:trace contextRef="#ctx0" brushRef="#br0" timeOffset="82246.23">5681 5689 4889 0,'0'0'3224'16,"0"0"-1543"-16,0 0-465 16,0 0 296-16,0 0-96 0,0 0-431 15,0 0-529 1,5-76-152-16,-18 54-232 15,-2-1-72-15,-10 1-88 0,1 3 32 16,-8 7-8-16,1 6 32 16,-9 6 32-16,4 6 0 15,-4 13 0-15,4 15-40 32,4 5-120-32,8 2-8 15,9 0 80-15,2 1-56 0,13-5 88 16,0-8-64-16,9-4 40 15,6-12-96-15,13-6 168 16,4-7 8-16,8-10 464 0,4-18-40 16,-1-8-200-16,2-8-96 15,-13 0-128-15,-8-4-72 16,-9 14-56-16,-11 4 128 0,0 15 376 16,-4 15-184-16,0 0-192 31,-8 13-392-31,-7 15 392 15,-2 7 224-15,1 6-152 16,4 4-72-16,12-7-48 16,0-3-40-16,8-7-72 0,16-5-120 15,8-11-192-15,13-6 112 16,18-6-273 0,-12-15-1335-16,-2-7-1921 15</inkml:trace>
  <inkml:trace contextRef="#ctx0" brushRef="#br0" timeOffset="82468.95">6120 5407 1040 0,'0'0'10274'0,"0"0"-8386"16,0 0-1424-16,0 0-288 0,0 0 657 16,0 0 255-16,-80 85-408 0,52-53-248 0,-4 3-88 15,12 0 0-15,0-3-176 16,9-1-168-16,11-2 0 0,0-6-56 31,11 2-56-31,21-3-64 16,11-3 176-16,13-9-592 0,25-10-1144 15,-10-17-3121 1,-15-5-4737-16</inkml:trace>
  <inkml:trace contextRef="#ctx0" brushRef="#br0" timeOffset="82832.19">6374 5546 7553 0,'0'0'992'0,"0"0"-992"15,0 0-144-15,0 0 144 0,0 0 304 32,0 0 272-32,92 4-127 0,-60-17-89 15,4 0-24-15,-8-6-256 0,0-3-80 16,-13-4-208-16,-6 1-728 15,-9 0 936 1,-4 6 208-16,-20-1 584 0,-4 14 168 31,-12 6-336-31,-4 0-200 16,0 19 152-16,0 10 24 0,4 9-79 16,12 3-281-16,9 4-112 15,10-1-120-15,9-2 48 16,4-1-48-16,24-6 136 0,17-7-96 15,18-6-40 1,5-5 56-16,-1-14-56 0,29-13-8 16,-29-12-1281-16,-2-10-4216 15</inkml:trace>
  <inkml:trace contextRef="#ctx0" brushRef="#br0" timeOffset="83302.48">7518 5372 10138 0,'0'0'3256'0,"0"0"-1207"31,0 0-737-31,0 0-336 16,0 0-64-16,0 0-447 0,0-16-465 0,0 19-112 15,0 16-289-15,0 19-15 16,0 32 416-16,0 3 72 16,0-3-56-1,0 0-8-15,0-19-8 16,0 6-240-16,4 3-952 0,-4-6-96 0,0-7-1257 15,0-11-295-15,0-14-1769 0</inkml:trace>
  <inkml:trace contextRef="#ctx0" brushRef="#br0" timeOffset="83750.25">7654 5159 3792 0,'11'-76'2081'31,"5"6"39"-31,-4 29-447 16,-4 12-321-16,4 0-24 0,8 4-560 16,0 0-304-16,12 12-464 15,4 7-128-15,3 6-24 16,13 10-80-16,-4 21 72 0,4 23-240 0,-17 29 240 16,-22 21 40-16,-13 4 16 15,-28-19 56 1,-8-22 48-16,0-26 192 15,0-9-32-15,-7 6 24 16,-10 0 144-16,6-6-72 0,7-6 120 16,17-14-32-16,10-12-95 0,9 0 103 0,4-7 560 31,0-15-888-31,17-6-24 16,-2-1-336-16,9 4 264 15,-4 5 72-15,-4 15 72 0,-5 1-72 16,6 4-416-16,-6 19 80 15,13 10 256-15,1 9 80 16,3 13 48 0,0-1 64-16,0 4 32 15,0 3-64-15,-2-5-24 16,2-8-56-16,8-3-1145 16,-8-9-1239-16,-4-19-1505 0</inkml:trace>
  <inkml:trace contextRef="#ctx0" brushRef="#br0" timeOffset="84088.76">8279 5699 4336 0,'0'0'5017'16,"0"0"-4736"-16,0 0-281 16,0 0 0-1,0 0 264-15,0 0 288 16,0 0 352-16,84 19 472 15,-48-19-384-15,-1-7-583 0,1-8-297 16,-8-11-112-16,-4-9-88 16,-12-2-233-16,-5-8 145 0,-7 3-56 31,-3 10 232-31,-17 7 496 0,-4 16-7 0,-8 6-313 16,-3 3-168-16,-2 15 0 0,-3 14 0 15,12 6 48-15,4 6-16 16,13 4-40-16,11-1-80 0,4-3 80 31,27-2 8-31,18-4 8 16,22-7-16-16,25-2-681 0,19-11-599 15,-19-8-240-15,-29-7-2745 0</inkml:trace>
  <inkml:trace contextRef="#ctx0" brushRef="#br0" timeOffset="84505.24">9243 5334 9009 0,'0'0'2537'0,"0"0"-361"16,0 0-1119-16,-88-20-113 0,45 20 56 16,-6 13-344-1,2 16-368-15,3 6-104 16,4 3-96-1,8 7-88 1,16 2 0-16,8-2 0 0,8-1-8 16,24-3 8-16,16-3-8 0,29-6-64 15,21-16-248-15,26-16-544 0,-4-22-776 16,-28-10-2353-16,-29-6-6641 0</inkml:trace>
  <inkml:trace contextRef="#ctx0" brushRef="#br0" timeOffset="85326.79">9797 5375 10442 0,'0'0'1872'15,"0"0"-744"-15,0 0-111 0,0 0-233 16,0 0-408-16,-60 0-320 16,28 22-56-1,0 7 112-15,-3 9-56 0,7 3-56 16,3 0-64-16,14 4 16 16,3-1-24-1,8-2-72-15,4-4-8 16,24-7 96-16,8-9-88 0,11-9 64 15,5-9 80-15,4-4 24 16,-4-17 152-16,-8-11 248 0,-13-7-168 16,-10-6 200-16,-14-3 496 31,-7-1-88-31,-3 4 193 0,-25-1-241 0,0 14-216 16,-12 9-480-16,-4 6-120 15,4 10-264-15,4 3-448 0,8 16-777 16,12 3-551-1,32 19-1009-15,24-6-791 32,12-10-209-32</inkml:trace>
  <inkml:trace contextRef="#ctx0" brushRef="#br0" timeOffset="85913.28">10459 5479 5097 0,'0'0'6953'16,"0"0"-5561"-16,0 0-543 15,0 0 191-15,0 0 40 0,0 0-400 16,0 0-408-16,-73-79-272 16,38 73-32-16,-5 6-112 15,1 0 24 1,2 6-32-16,14 7-232 16,6 0-416-16,13-1-88 0,4 1 7 15,8 0 297-15,20-7 120 0,12 1 464 16,4-7 48-16,7 0 152 15,1-3-8-15,-7-10-192 0,-6-3 208 16,-15 0 200 15,-8 3 545-31,-4 0 207 0,-8 7 104 16,-4 0 96-16,0 3-399 16,0 3-473-16,0 0-488 15,0 0-144-15,0 9-352 0,0 14-617 16,0 21 689-16,12 26 312 31,12 25 104-31,4 16 0 0,4 0 8 0,-8 4-16 0,-9-1-144 16,-7-3-104-16,-8 3-568 15,-4-6 632-15,-24-12 40 16,0-17-264-16,-4-22 0 0,9-19 144 31,3-10 160-31,-8-5 120 0,0-7 16 31,-8-7 640-31,-3-9 848 0,-10-16-168 16,-14-34-351-16,-12-33-169 16,-2-31-312-16,25-26-328 15,37-9-48 1,39 6 376-16,43 13-408 16,14 18-96-16,5 27-192 0,6 28-72 15,-4 22-1224-15,7 13 207 0,-11 9-407 16,-20 10-1497-16,-28-4-4224 0</inkml:trace>
  <inkml:trace contextRef="#ctx0" brushRef="#br0" timeOffset="86317.32">10857 5515 7761 0,'0'0'4377'0,"0"0"-3201"31,0 0-840-31,0 0-288 0,0 0-48 16,0 0-608-16,0 0 408 16,19 70 200-16,-6-29 64 15,-9 3 0-15,0-5 16 0,0-2-80 0,-4-8-48 16,0-10-320 0,0-6-200-1,0-13 72-15,0 0 496 0,7-16-16 16,10-16-216-16,2-9-512 0,9-10 656 15,4 0 88-15,-4 3 48 16,0 11 792-16,-12 15 800 0,-8 9-279 31,0 13-1025-31,-4 3-336 0,-1 19-656 16,6 10 656-16,-1 9 104 16,3 4-32-16,-2-4 16 15,3-10-16-15,-5-8-72 0,1-7-192 31,8-13-393-31,1-3-823 16,26-35 296-16,-7-3-945 0,4-10-3120 16</inkml:trace>
  <inkml:trace contextRef="#ctx0" brushRef="#br0" timeOffset="86479.76">11522 5400 8241 0,'0'0'4065'31,"0"0"-4065"-31,0 0-240 0,0 0 224 0,0 96-64 16,0-49 80-16,0 8 80 0,4-5-32 15,-4-2 0-15,4-10-48 16,1-4-784-16,6-21-1080 16,1-6-1121-1,-4-7-3384-15</inkml:trace>
  <inkml:trace contextRef="#ctx0" brushRef="#br0" timeOffset="86602.3">11602 5203 9217 0,'0'0'2249'15,"0"0"-1873"-15,0 0-376 0,0 0-920 0,0 0-1377 0</inkml:trace>
  <inkml:trace contextRef="#ctx0" brushRef="#br0" timeOffset="86849.49">11948 4708 6617 0,'0'0'7113'15,"0"0"-4624"-15,0 0-1201 16,0 0-824-16,0 0-464 0,0 0-336 31,0 0-416-31,16 130 632 0,12-6 120 16,9 16 56-16,2-10-48 15,1-19 80-15,-12-25-80 0,-8-19-8 16,-9-13-504-16,-7-16-424 16,-4-6-360-1,-7 9-537-15,-10-6-543 16,-10-10-1641-16</inkml:trace>
  <inkml:trace contextRef="#ctx0" brushRef="#br0" timeOffset="87103.54">11817 5216 8937 0,'0'0'3169'0,"0"0"-2025"0,96-50-576 16,-45 34 209-16,9 3-57 16,0 10-456-16,3 3-264 0,-3 3-64 0,0 16-168 0,-12 6 8 31,-12 10-112-31,-8 6 168 15,-17 7 32-15,-7 9 136 0,-4 1 104 16,-4 1-104-16,-7 5-104 16,-6-9-633-16,2 4-1479 0,3-17-89 15,4-17-2304 1</inkml:trace>
  <inkml:trace contextRef="#ctx0" brushRef="#br0" timeOffset="87250.26">12634 4985 11498 0,'0'0'2865'0,"0"0"-1649"16,0 0-992-16,0 0-224 0,0 0-1032 16,0 0-2977-16,7 50 2160 15,10-21-4336-15</inkml:trace>
  <inkml:trace contextRef="#ctx0" brushRef="#br0" timeOffset="87838.93">12793 5156 9329 0,'0'0'4241'0,"0"0"-4033"15,0 0-208-15,0 0 0 0,0 0 80 32,-92 108-72-32,73-63 0 15,6 5 0 1,9 1-8-16,4 0-216 0,9-10-344 15,14-9 200-15,1-13-112 0,4-13-720 16,0-6 1160-16,-4-16 32 16,-12-16 72-16,-4-12 696 0,-8-7 32 31,0-6-128-31,0 0-304 16,-4 0-80-16,4 6 113 0,0 10 127 0,0 12 232 15,20 10-760-15,8 13-480 16,8 6 216-16,7 3 176 15,9 19-168 1,-3 7 184-16,-6 6-256 16,-7 3-57-16,-16 6-175 15,-8 4 256-15,-12 2 160 16,-4-2 144-16,-20 3 8 16,-8-3-8-16,0-7-48 0,4-6 40 15,9-10-112-15,6-12 64 31,13-10 56-31,0-3 128 16,13-22-128-16,18-16-1016 0,17-23 320 16,19-24 304-16,13-23-272 0,-8 13 576 0,-16 22 88 15,-24 32 1264-15,-16 18 616 0,-1 10-135 32,-2 4-881-32,-2 9-864 15,1 6-8-15,1 29-320 0,2 10 328 16,1 12 16-16,4 3 40 15,-8 7 16-15,0-4-72 0,0-3 0 16,-12 10-728 0,0-16-1201-16,-20-15-3312 15</inkml:trace>
  <inkml:trace contextRef="#ctx0" brushRef="#br0" timeOffset="89395.88">4391 6556 7153 0,'0'0'2008'0,"0"0"-1295"16,0 0-377-16,0 0 824 0,0 0-96 15,0 0-688 1,0-3-376-16,7 3-152 16,13 0 152-16,4 0 168 15,16 0 8-15,11 0 104 0,22 0-48 16,17-7-40-16,35 4 96 31,10-3-7-31,4 0 39 0,-7-4-32 0,-12 4 80 16,3 0-16-16,-8-1-112 15,9-2-80-15,-1 2-72 0,-3 1 0 16,-8 0-16-16,0 2 0 16,-9 1-64-1,0 0 40-15,1 3 8 0,3-3 16 32,9 3-16-32,0 0 0 15,11 0 88-15,1 0-64 0,3 0-32 16,5 0 40-16,3 3-88 15,5 0 0-15,-2-3 8 16,-2 0 0-16,4 0 72 0,-9 3-72 16,4-3 40-16,-3 0-40 15,-5 0 40-15,-3 0-48 16,-9 0 8-16,1 0 40 0,-8 0-32 16,-5 0-8-16,-3 0 0 15,3-3 56-15,5 0 8 16,-8 0 32-1,-1 0 48-15,-3-1 0 0,-4 2-64 16,3-5 64-16,4-3-72 0,5 1-16 16,0-4-56-16,0 0 8 15,-5 4-8-15,1-1 64 16,-12 4-72-16,-13 0 0 31,-16 6 16-31,10-3-8 16,6 0-8-16,16-1-8 0,14-2 8 15,-14-1 0-15,-7 4 0 16,-1 0 8-16,-15 0-8 31,-12 0 0-31,11 3 0 0,9-3 0 16,12-4 0-16,0 4 48 0,-25 3 64 0,-19-3-40 16,8 0 8-16,24-3-80 0,19-4 48 15,4 4-32-15,-23-1 33 31,-20 1-49-31,-13 3 0 16,9-4-57-16,12 1 57 0,4-4 49 16,0 4-49-1,-5 0 0-15,-7-1 0 0,0 1 0 16,-4-1 8-16,0 1-8 16,-4 6-8-1,3-6-41 1,5 3 1-16,-4 0 48 0,3 3 8 15,-6-4 0-15,-6 1 0 0,1 0-8 16,-1 0-8-16,-6 0-32 0,-2 3 40 16,-3-3 8-16,-4 3 72 15,-4-4-71-15,-8 4-1 0,0 0-8 32,-8 0-17-32,-4 0-55 15,-16 0-632-15,-12 0-1624 0,-12 0-4778 0</inkml:trace>
  <inkml:trace contextRef="#ctx0" brushRef="#br0" timeOffset="92487.56">5003 7512 4705 0,'0'0'5257'0,"0"0"-3785"16,0 0-176-1,0 0 65 1,0 0 31-16,0-13-432 16,0 13-488-16,0 0-256 15,0 0-80-15,0 0-88 0,0 0-48 16,0 3-128-16,0 10-96 16,-4 9 112-16,1 6 112 15,-1 8 8 1,0-1 32-16,4 0-40 0,0 0-48 15,11-7-80-15,6-9 0 0,3 0 8 0,7-6 48 16,1-10 64-16,8-3-48 16,-3 0 56-16,-2-19 152 31,1-7 56-31,-9-5-88 0,-2-7-48 16,-10-7-72-16,-2 1 72 15,-9-1 32-15,0 11-24 0,0 5 184 0,0 10 56 16,0 6 88-1,0 10 40 1,0 0-215-16,0 3-233 0,0 0 0 16,0 0-161-16,0 3-63 0,0 9-8 15,0 11 160-15,0 12 72 16,0 3 0 0,4 9 16-16,0 1 24 31,0 6-40-31,-1 3 0 15,5 16 8-15,1 16 0 0,-1 16 0 0,-5 9-8 16,9-6 0-16,-7-13 8 16,3-18 0-16,-5-20-8 15,-3-16 0-15,0-6 8 16,0 6 0-16,0 0 0 16,0 1 0-16,0-10-8 15,0-7 8-15,0-9 0 0,0 0 32 16,-7-7-32-16,-2 1 32 15,1-1-24-15,-7 1 32 0,-2-1 0 16,-11 1 56 0,0-7 193-1,-7 0 191-15,-5-3 128 16,-4 0-8-16,0-12-64 16,-3-11 32-16,-1-8-192 0,4-8-160 15,0-24-80-15,16-29-24 16,17-38-72-16,11-10-48 0,39 4-112 31,25 12-88-31,16 31-64 0,8 17-176 16,-17 19-72-16,-11 19 104 15,-28 19-184-15,-12 9-953 0,-16 10-791 16,0 0-3393-16,-4 0-4657 0</inkml:trace>
  <inkml:trace contextRef="#ctx0" brushRef="#br0" timeOffset="96335.17">6163 7985 5265 0,'0'0'2864'0,"0"0"-1688"32,0 0-319-32,0 0 623 0,4 0 40 15,0 0-495-15,-4 0-369 0,0 0-88 16,0 0-32-16,0 0-32 0,0 0-160 15,0 3-40-15,0-3-32 16,0 0-24 0,0 0-72-16,0 0-8 31,0 0-80-31,0 0 0 16,9 0-16-16,-2 0-72 0,13 0 56 15,12-3 64-15,12-7 0 16,8 1-32-1,8-1-80-15,-5 1-8 0,4-1-96 16,-10 4-640-16,-14-4-712 16,-14 4-808-16,-10 3-1913 0,-11-3-2185 0</inkml:trace>
  <inkml:trace contextRef="#ctx0" brushRef="#br0" timeOffset="97437.78">6685 7595 1384 0,'0'0'4073'0,"0"0"-2313"31,0 0-632-31,0 0 17 0,0 0 583 0,0 0-120 15,0 0-592-15,12-30-399 16,-12 30-137-16,0 0-160 0,0 0-56 31,0 0-96-31,-8 0-112 0,-4 0-48 16,-8 0-8-16,-4 10 0 31,-4-3 0-31,-4 6-8 0,-4 2 8 16,1 1-16-16,-1 3 8 0,-3 0 0 15,3 3 0-15,-1 0 0 16,9 4-40-16,1 0 24 16,3-1 24-1,4 3-72-15,4 4-24 16,8-3 24-16,0 3 64 0,0-1-88 0,8 1 96 16,0 3 0-16,0 0 0 31,0 0 8-31,0 3 8 0,8-7 32 15,3 4 0-15,2-3 48 16,2-3-16-16,6-4 48 16,3 1-40-16,4-8 88 0,11-5 56 0,5-3 56 0,12-10 128 15,7 0-96-15,1-3-112 16,5-10-64 0,-2-6-72-16,5 0-16 15,-9-3-40-15,1 3-16 16,-8 0-8-16,-13-1-432 0,-6-2-560 15,-14-3-472 1,-10 3-1569-16,-13 0-3608 16</inkml:trace>
  <inkml:trace contextRef="#ctx0" brushRef="#br0" timeOffset="97885.85">6243 8017 624 0,'0'0'6953'0,"0"0"-5136"0,0 0-1041 15,0 0 424-15,0 0 720 16,75-10-367-16,-35-2-401 0,8-5-384 0,8-1-200 15,0-2-200-15,-1-2-208 32,-7 6-112-32,-4 3-40 0,-16 4-8 15,-8 0 8-15,-8 9-8 16,-9-4-168-16,2 4-288 0,-5 0-568 16,12 0-1200-16,-4 0-2514 15,0 0-1791-15</inkml:trace>
  <inkml:trace contextRef="#ctx0" brushRef="#br0" timeOffset="98741.43">8079 7518 6617 0,'0'0'1480'0,"0"0"-488"0,0 0-295 0,-7-92 359 15,-5 63 160-15,-4 1-192 16,-4 2-416-16,4 1-207 0,-12 6 135 0,0 0-112 16,-8 6-112-16,-3 7 384 31,-25 6-488-31,-20 19-208 0,4 7 0 15,5 5 0-15,15-3 0 16,20-2 0-16,5 6-8 0,-2-3-48 16,22 5-24-1,7-5-96 1,8 6-8-16,23-3 40 16,29 3 72-16,28 2 72 15,-1-8 24-15,-2-6 24 0,-18-11-24 16,-15-2-16-16,-5-1 0 15,2 4 0-15,-13 3-8 0,-13 0-152 16,-11 6 32-16,-4 3 120 31,-15 7 0-31,-22 6 104 0,-3 3 0 0,-7-3 40 16,-1 1-16-16,5-5 32 16,7-8-88-16,16-7-32 0,7-9-40 15,13-4-200 1,5-6-32-16,27 0 88 15,11 0 144-15,13-6 168 0,4-4-168 16,-4 0-224-16,-5 1 208 16,-7 3 16-16,-12 6 0 0,-13 0-8 15,-6 0-192-15,-9 12 56 16,-4 11 112-16,-8 11 32 31,-16 4 80-31,-8 13 88 16,-3 3 160-16,3 3 104 0,8-6-104 15,7-3-152-15,13-7-120 16,4-6 16-16,21-7-24 0,31-2 24 31,27-10 8-31,33-16-24 16,7 0-56-16,-8-29-456 0,-31 1-672 16,-32 3-2745-16</inkml:trace>
  <inkml:trace contextRef="#ctx0" brushRef="#br0" timeOffset="99130.76">8526 7452 5921 0,'0'0'6561'0,"0"0"-4320"15,0 0-785-15,0 0-544 0,0 0-272 16,0 0-544-16,0 0-88 0,4 69-8 15,7 5 304-15,10 20-40 0,-1 5-192 16,-1-16 8 0,-2-20-72-1,-6-22 64-15,-3-3-72 0,1 3-48 16,6 11-904-16,-6-11-944 0,-1-16-3865 16</inkml:trace>
  <inkml:trace contextRef="#ctx0" brushRef="#br0" timeOffset="99362.28">9187 7896 3880 0,'0'0'7450'31,"0"0"-6330"-31,0 0-968 0,0 0-24 15,0 0-80-15,0 0 184 16,69 76 152-16,-69-35-56 16,-17 13-136-16,-19 4 1 0,-3 2-41 15,-17 16-152-15,8-19-1161 16,12-15-3712-16</inkml:trace>
  <inkml:trace contextRef="#ctx0" brushRef="#br0" timeOffset="99851.23">9478 7410 7601 0,'0'0'4001'0,"0"0"-2425"0,0 0-1088 16,0 0 665-16,0 0 143 15,48-41-528-15,-28 37-424 0,8 4-344 32,0 0-128-32,-9 20 0 15,-2 8 16-15,-17 20 112 0,0 3 88 16,-17 9 88 0,-19 4-40-16,1-11-72 0,-1 1-16 15,8-9 32-15,13-10 0 16,6-6-32-16,9-10-40 0,16-7-8 31,28-6 96-31,28-6 96 16,28-6-8-16,7-19-16 0,-12-4-168 15,-7-15-392-15,-36 12-1488 16,-12 0-5194-16</inkml:trace>
  <inkml:trace contextRef="#ctx0" brushRef="#br0" timeOffset="100098.71">10431 7677 3936 0,'0'0'7274'15,"0"0"-6322"-15,0 0-632 16,0 0-104-16,0 0-88 15,51 92 72-15,-51-25 256 0,-19 3 129 0,-2-4-305 0,-14-6-112 32,-1-12-168-32,-16 15-953 15,5-5-1887-15,10-23-5186 0</inkml:trace>
  <inkml:trace contextRef="#ctx0" brushRef="#br0" timeOffset="100652.02">10789 7331 6345 0,'0'0'4745'16,"0"0"-3721"-16,0 0-512 0,0 0-216 31,0 0 240-31,35-83-368 0,2 74-168 0,6 2 48 16,6 1 32-16,2 6-40 16,-3 0-40-16,-12 13-72 0,-12 6-152 15,-16 6-16-15,-8 4-56 16,-8-1 296-16,-20 7 120 0,-12-3 32 47,-4 0 208-47,1 3 24 0,2-7-79 15,9 1-177-15,13-7-128 0,11-6-88 16,8-3-96-16,8 0 23 16,24-1 161-16,11-2 65 0,13 2-65 15,4-2-97 1,0-1 49-1,-8 1-64-15,-9 3-56 0,-7-1 152 0,-8 7 8 16,-12 4-80-16,-4 2 8 16,-12 7 24-16,0 3 56 0,-20 6 72 31,-8-3 136-31,-8 0 201 16,-11-3-57-16,-5-7-40 15,-4-2-40-15,-27-17-272 0,14-5-144 0,9-4-2713 0</inkml:trace>
  <inkml:trace contextRef="#ctx0" brushRef="#br0" timeOffset="101730.84">11374 7099 7161 0,'0'0'1816'0,"0"0"-199"16,0 0-41-16,0 0 16 0,0 0-151 16,4-82-465-16,5 69-296 15,6 0-424-15,6 0-40 0,7 0-208 32,11 4-8-32,9 3 0 0,7 3-48 0,5 3-8 15,0 3 0-15,0 16 40 16,-4 3-64-16,-8 4 64 0,-12 5-88 15,-12 4 24-15,-13 0-24 16,-7 3-56-16,-4 1 104 0,-4-2 0 31,-16 2 56-31,-8-4-8 0,-11-1 16 16,-5-2 64-16,-4-7 72 0,5 1-64 16,-2-7-64-16,17-3 32 15,9-7-48-15,6 1 0 0,13-4-112 16,0 0-112-1,0 4 48 1,21 3 176 0,7-1 0-16,7 4 0 0,5-3-152 15,0-1-56-15,-4 1 40 16,-8-3 24-16,-9 6-40 0,-14-3-216 31,-5 2 0-31,0 5 184 16,-16-1 192-16,-8-1 24 15,8 1 64-15,-4-2 48 0,8-2-40 0,4-2-72 0,8 0 0 16,0-1-8-16,0 1 0 16,20 3 8-16,4 3 72 15,12 0 16 1,3 7-24-16,6-1-64 16,-2-3 8-16,-3 7 48 0,-4-4-56 15,-4 0 0 1,-4 4-16-16,-12-4-48 15,-5 4 8 1,-6-3 56 0,-5 2 8-16,-12-2 248 0,-20 2 24 15,-12 1-8-15,-19-4-88 16,-42-6-184-16,18-6-1184 0,4-10-4450 0</inkml:trace>
  <inkml:trace contextRef="#ctx0" brushRef="#br0" timeOffset="111012.9">15554 7267 5097 0,'0'0'4841'15,"0"0"-3697"-15,-4-3-616 16,4 0 64-16,0 3 432 0,0 0-207 16,0 0-457-16,0 0-192 15,0 0-32-15,0 0 160 16,0 0 64-16,0 0-40 0,0 0-120 31,0 0-24-31,0 0 8 0,8 0-184 0,12 0 72 16,12 0 184-16,12 0 144 15,23-3-184-15,33 3-80 16,28-4 8-16,16 4 0 0,-2 0-8 16,-10 0-40-16,-13 0-8 15,-7 4-80-15,4-4 40 31,-5 0 16-31,1 0-16 16,-9 0 0-16,1 0-40 16,-4-4 0-16,-5-2-8 0,1 0 56 15,3-1-56-15,1 4 8 32,-4-3 64-32,7 3-24 0,0-3-32 0,2-1 32 0,2 1 8 15,-7 2-48-15,7-1 40 16,-7 1-32-16,4-2 64 15,-5 3-80-15,-20-4 8 0,-10 4 0 32,-26 3-8-32,-11-3 0 15,-4 3 48 1,-4-4-48-16,-8 4 8 0,-8 0-8 16,-8 0-96-16,0 0-176 15,-36 0-784-15,-4 4-2048 0,-12-4-4026 16</inkml:trace>
  <inkml:trace contextRef="#ctx0" brushRef="#br0" timeOffset="112146.98">15466 7200 1016 0,'0'0'2056'15,"0"0"-1016"-15,0 0-231 0,0 0 79 0,0 0 128 47,0 0-136-47,0 0-152 16,0 0-128-16,0 0-79 0,0 0-89 15,0 0-96-15,0 4-120 16,0-1-8-16,0 0-80 0,0 7-48 16,0 9 48-16,0 6 320 15,4 7 224 1,0 9 120-16,1 4-376 0,-5 2-40 15,0 4 57-15,0 3-73 0,0 3-136 16,0 0-16-16,-5 3 96 0,-3 1-104 16,1-1 0-16,3-3 200 15,0 4-152-15,4-4-64 32,0 3-8-32,0-3-8 0,0 17-64 0,4-5 24 15,4 1 16-15,-5 0-64 16,-3-7-8-16,4 4-24 0,0-4-40 15,-4 1 48 1,0-4-48-16,0 1 0 16,0-1 64-16,0-3-64 15,0 0-8 1,0-3 48-16,-4 0-40 16,4-6-8-16,-4-3 0 0,4-5 0 15,0 2 8-15,0-7 0 31,0 0 0-31,0 0 0 0,0-4 8 16,0 1 0-16,0-3 32 0,0-4-48 16,0-3 0-16,0-2 0 0,4-8-8 0,0-2 0 15,1-1-152-15,-5-3-288 16,4 1-424-16,-4-1-544 31,0-2-633-31,0-1-1119 0,-4-3-3522 16</inkml:trace>
  <inkml:trace contextRef="#ctx0" brushRef="#br0" timeOffset="112701.65">15479 9540 2968 0,'0'0'5097'0,"0"0"-4193"0,0 0-536 31,0 0 537-31,0 0 439 0,0 0-704 16,12 0-392-16,-9 4 88 0,14-1 128 15,2-3-32-15,13 3-95 16,8 0 7-16,12-3 88 16,4 0 152-16,7 0-16 15,13 0-96-15,0 0-24 16,-5-3-112-16,5 3-136 0,-4-3-112 15,0 3 0-15,3 0-8 16,-3 0 16-16,16 0 32 16,16 0-8-16,19-3-16 0,8-1 40 15,-3 2 104 1,-8-5 41 0,-13 4 15-16,1-3-112 15,-5-1-24-15,-8 4-16 0,-18 0-48 16,-18-3-40-16,-11 2-56 15,-4 1 0-15,3-3 64 16,13-1-64 0,4-5 8-16,0-1 32 15,-1 4-40-15,1-4 80 0,1 0-16 0,-7 0-56 16,2 1 56-16,4 2-72 16,-4 1 8-16,0 2-8 15,-4 1-16-15,0 0 16 16,-8 3-48-1,-9-1-144 1,-7 1-328-16,-13 0-217 0,-10 0-71 16,-9-13-192-16,0 0-632 15,-12-3-5578-15</inkml:trace>
  <inkml:trace contextRef="#ctx0" brushRef="#br0" timeOffset="114339.88">18929 7286 384 0,'0'0'336'0,"0"0"2048"15,0 0-1272-15,0 0-215 16,0 0 31-16,0 0-248 16,-8-28-128-16,8 18-16 0,0 4-64 31,0-1 152-31,0 4-103 0,0-3 247 0,0 6 312 16,0-3-304-16,0 3-344 0,0 0-176 15,0 0-72-15,0 0-32 16,0 0-24-16,0 0-120 15,0 0 80-15,0 0-32 0,0 0 96 47,0 0 136-47,0 0 9 0,0 0-65 16,0-3 40-16,0-4-96 0,0 4-112 16,0 0 0-16,0 0-56 15,0 3 0-15,0 0-8 16,0 0 0-1,0 0-8-15,0 0-56 16,0 0 64-16,0 0 0 0,0 0 8 0,0 0-8 16,-4 0-16-16,0 3-136 15,0 10-88-15,-4 9 120 0,0 7 120 32,0 6-8-32,-4 2 8 15,5 2 56-15,-2-1-40 16,1 0 56-16,4 3-64 0,-3 0 112 0,-2 4-40 0,1-1-32 15,1 1 0-15,-1-1-40 16,-1 1 136 0,1 2 8-16,5-5-64 15,-1 5-80-15,0-3 80 16,0 1 0-16,-1 3 0 0,1-1-24 31,-3-2 0-31,3-4-56 0,0 0 0 16,0 0 64-16,0 1 0 15,-1-1-64 1,5-3 64-16,0 0 0 16,0-3-64-16,0-6 56 15,0 3-56-15,0-4 0 0,-4-2 80 16,4-1-80-16,-3 4-8 0,-1-7 8 0,0 3 0 31,4 0-8-31,-4-3 8 16,4-2-8-16,-4-1 8 15,4 0-8-15,0 0 8 0,0-3-8 16,0 0 8-16,0 3-8 16,0-4 0-16,0 5 8 15,0-1-8-15,0 3 0 0,0-3 40 32,-4 3-40-32,4-6-8 15,-5 3 8-15,5-6 0 16,0 3-8-16,0-4 8 0,0 4 0 15,0 0-8-15,0 0 8 0,-3 0 0 16,3 0 8 0,-8 3-8-16,8-7 0 15,-8 8 0-15,4-5 0 16,-1-2 8-16,2 3 0 0,-1-3 0 16,4-4 0-16,-4-2-8 15,4-4 0-15,0 0 0 31,0-3 0-31,0 0 0 16,0 3 0-16,0-3 0 16,0 0 0-16,0 0-136 0,-4 3-168 15,-4 7 128-15,-20-1-528 16,4-2-1241-16,-4-1-5088 0</inkml:trace>
  <inkml:trace contextRef="#ctx0" brushRef="#br0" timeOffset="115675.01">15571 8086 472 0,'0'0'600'31,"0"0"328"-31,0 0 1144 16,0 0-455-16,0 0-241 0,0 0-216 15,0 0-176-15,0 4-127 16,0-4-161-16,0 0-280 16,0 0-192-1,0 3-64-15,3-3-32 16,9 3 200 0,8 0 440-16,8-3-40 15,8 7-199-15,11-5-177 0,2 2-144 0,6-4 16 16,9 3-72-16,0-3 8 15,7 0-64-15,-3 0 104 16,-5 0-72 0,2 0 72-16,-6 0 0 15,-7 0 16-15,4 0-72 0,-4-3 32 16,3-1-8-16,5 2-40 16,8-5 24-16,0 4-80 0,3 0-16 15,1 3 56-15,-4-3-64 31,0 3-40-31,-12 0 48 16,-1 0-56-16,-7 0 0 0,0 0 0 16,0 0 0-16,0 0 8 15,-1 0 0-15,9 0 0 32,0 0 40-32,4-4-48 0,0 4 8 15,-4-6 40-15,-5 3 0 0,-3 0-32 16,-5 3-16-16,-11 0 16 0,0-3-16 15,-8 3 8-15,0 0 0 0,-4 0 0 16,-8-4-8-16,4 1 8 16,4 3 56-1,-4-3-56-15,7 0 8 32,-2-4-8-32,11 5 0 0,-1-5 0 0,5 4-8 15,5 0 0-15,2 3-8 16,-3-4 0-16,-5 4 0 15,-7 0 0-15,-11 0 8 16,-2 0-40 0,-6 0 40-16,-5 0 8 15,-4 0-8-15,0 0 48 0,4 0-48 0,-1 0 8 16,1 0-8-16,8 0 0 31,4 0-64-31,1 0-96 0,-6 0-160 16,-3 0-280-16,0 0-528 15,-8-6-1009-15,-12 3-2088 0,-3 0-3928 0</inkml:trace>
  <inkml:trace contextRef="#ctx0" brushRef="#br0" timeOffset="116767.05">15586 8826 1040 0,'0'0'2768'0,"0"0"-1359"16,0 0-401-16,0 0-16 16,0 0 48-16,16 0-264 31,-8 0-159-31,4 0 7 0,0 0 96 16,11 0 0-16,5 0-16 0,4 0-24 15,13 0-176 1,6-3 9-16,21 3-129 15,24-3-56-15,19 0-56 0,13 0-16 32,-5-1-72-32,-3 4-16 15,-9 0 32-15,-3 0-48 0,8 0 16 16,-5 0 48-16,-12 0-8 16,-19 0-32-16,-16 0-104 0,-16 0-8 0,-4 0-56 15,12 0 8 1,7 0-8-1,9 0 48-15,0 0 16 0,-1 0 16 0,-3 0 24 16,-1 0-64-16,6 0 64 16,-6 0-56-16,5 4-48 15,-1-4 0-15,2 0-8 0,-2 0 64 16,0 0-64-16,-2 0 8 0,-5 0 8 31,-9 0-8-31,4 0 8 0,-7 0-16 16,1-4 0-16,-6 1 0 15,-7 0 8-15,-8 0-8 0,-13-1 8 16,-2 4 40 15,-13 0-24-31,0 0-24 0,-4 0-48 16,0 0-168-16,0-3-224 16,7 3-144-16,6 0-224 15,-2 0-48-15,10-6-241 16,-10 3-1063-16,-3-7-2961 0</inkml:trace>
  <inkml:trace contextRef="#ctx0" brushRef="#br0" timeOffset="118093.59">16789 7378 2512 0,'0'0'2929'0,"0"0"-1633"16,0 0-744-16,0 0 272 0,0 0 312 16,0 0-255-16,0 0-489 0,0 0-160 15,0 0 24-15,0 0 184 16,0 0-48-1,0-3-88-15,0-3-152 16,0 0-152-16,0 2 64 16,0 1 72-16,0 0 72 0,0 3-104 15,0 0-88 1,0 0 32-16,0 0-48 0,0 0 0 31,0 0-8-31,0 0 8 16,0 0-48-16,0 6-32 15,-7 7 80-15,-1 6 32 0,-5 3 96 16,6 10-8-16,-1 3 72 16,-1 6-16-16,5 3-8 15,4 1 96-15,-4 9 41 0,4 0-25 16,0 0-24-16,-3 3-32 16,3 0 32-16,0 0-88 15,0 1-48-15,-4-1 32 0,4 0 32 31,0 3-112-31,-4-3 48 0,0 4-32 16,4-1 32-16,-4 4 16 0,-1-7 104 16,1 3-32-16,1-3-80 15,-1 3 8-15,-4 1-32 0,8 2-48 16,-4-6 16 0,4 1-16-1,0-1-40 1,0-3 40-16,0-4-48 0,0 2 0 15,0-5 40-15,0-5-48 16,0-1 8-16,0-3-8 0,0-6 0 16,0-1 8-16,0-2-8 31,0 0 8-31,0-4 0 0,0 0 0 16,0 1 0-16,0-1-8 0,0 0 0 0,0-3 8 15,0 4 8-15,0-4-8 0,0-6-8 16,0 0 0-16,0-3-8 31,0-7-224-31,0-3-432 16,0-3-248-16,0 0-360 0,0-13-321 15,0-6-1415 1</inkml:trace>
  <inkml:trace contextRef="#ctx0" brushRef="#br0" timeOffset="119157.9">17698 7264 1200 0,'0'0'2000'0,"0"0"-560"0,0 0-119 15,0 0 135-15,0 0-392 16,0 0-416-16,0 0-207 16,0-32-73-16,0 32 0 15,0 0-16-15,0 0-96 0,0 0-144 16,0 0-112-16,0 13-48 16,-9 6 48-16,2 13 96 0,-5 3 88 15,0 9 104-15,4 4 112 47,-4 6 8-47,0 3-40 0,0 4 40 16,4 15 24-16,0-7-176 15,-4 1 25-15,8 13-105 0,-3-1-104 0,3 23-24 16,-5 0 0-16,9-13-40 16,0-19 112-1,0-19-64 1,0-13 152-16,0-6-32 0,0 10-32 0,-4 5-16 15,4 11-56-15,-4-1-64 0,1 0 40 16,-1-2-40-16,4-1 64 31,0-7-64-31,0 1-8 16,0-6 8-16,0 2 0 0,0-5 0 16,0 2 56-16,4-2 120 0,-1-5-32 0,1-2-56 15,-4-3-88-15,4-3 8 0,0-1-8 16,5-2 8-16,-5-4-8 31,-1 0 40-31,5-3-40 16,-4-3-8-16,0 0 0 0,1-4 8 31,-5-2-8-31,0-3 0 16,0-4 0-16,0 0-48 0,0-3-312 15,0-10-448 1,0-6-561-16,0-12-2583 15</inkml:trace>
  <inkml:trace contextRef="#ctx0" brushRef="#br0" timeOffset="119959.32">18316 7972 4216 0,'0'0'1785'0,"0"0"-601"15,0 0-640-15,0 0-88 16,0 0 8-16,0 0-232 16,0 0-56-16,0 0-96 0,0 0 16 15,0 0 49 1,0 0-1-1,0 0 88-15,4 0 88 16,3 3 144-16,10 0 456 16,6 4 208-16,13-1-80 15,4-2-207-15,7-2-65 0,2 2-96 16,-6-4-184-16,-6 0-184 31,-14 0-176-31,-11 0-40 0,-4 0-80 16,-4 0 88-16,-4 0-48 0,0 0-56 0,0 0-240 15,0 0-112-15,-8 0-688 16,-12 0-1113-16,1 0-2568 0,-2 6-3344 16</inkml:trace>
  <inkml:trace contextRef="#ctx0" brushRef="#br0" timeOffset="121864.34">16124 7515 3992 0,'0'0'1905'0,"0"0"-729"16,0 0-16-16,0 0 137 0,0 0 335 0,0 0-328 16,16-22-272-16,-16 22-279 15,0 0-73-15,0 0-40 0,0 0-96 16,0 0-184-1,0 0-136 1,0 0 0-16,0 0-216 0,0 3-8 16,-8 9-136-1,-4 8 72-15,-4 8 64 16,-4 7 8-16,-4 6-8 0,1 1 16 31,-1-4-16-31,3 0 8 16,2-6 8-16,3-4-8 15,4-6-8-15,-1-2 16 0,6-5-16 16,-5-2 16-16,8 0-16 0,-4-4 0 0,0 1-320 31,-4-1-512-31,4 1-480 16,-8-1-1041-16,5-2-848 0,-2-1-3160 16</inkml:trace>
  <inkml:trace contextRef="#ctx0" brushRef="#br0" timeOffset="122265.12">15877 7642 4384 0,'0'0'1689'0,"0"0"-257"0,0 0 168 15,0 0 105-15,0 0-281 16,0 0-400-16,0 0-368 0,8-22-367 16,-4 22-65-16,4 0-224 15,-1 9-96-15,6 7 96 16,6 6 208-16,2 4 136 16,7 6 8-16,0-4 80 0,3 7-104 15,1-3-64-15,4 0-96 0,-8-7-112 16,-4-3 16-16,-9-9-64 15,-2-7 0-15,-5 1-8 32,-8-4 0-17,4-3 8-15,-4 0-8 0,0 0 0 16,0 0-56-16,0 0-56 16,0 0-64-16,0 0-160 0,-12-13-680 15,3 4-2241-15,2-4-3256 16</inkml:trace>
  <inkml:trace contextRef="#ctx0" brushRef="#br0" timeOffset="122751.07">16319 7769 5145 0,'0'0'2376'16,"0"0"-880"-16,0 0-15 15,0 0 199 1,0 0-440-16,0 0-575 16,0 0-329-16,0 0-136 0,0 0-16 15,0 0-184-15,0 0-32 16,0 9-120-16,0 4 80 0,4 6 72 16,-4 7 80-16,4-1 24 15,-4 0 144-15,4 4-64 0,-4-7 56 16,4 1-80-1,-4-5-112-15,5-1-32 16,-5-5 48-16,3-2-64 0,-3-4 8 16,0-6-8-1,4 3 0-15,-4-3-152 16,0 0-968-16,0 0-1761 0,0-9-2080 16</inkml:trace>
  <inkml:trace contextRef="#ctx0" brushRef="#br0" timeOffset="126887.16">17132 7550 6673 0,'0'0'2016'0,"0"0"-847"0,0 0-73 16,4-10 152-16,-4 10-280 16,0 0-536-1,0 0-320-15,0 0-112 0,0 0-64 0,-4 13-112 16,-4 3 88-16,-12 6 88 16,4 7 120-16,-8 5-48 15,0 1 64-15,1 1 8 0,3-1-40 31,-1 0-48-31,6-4 17 16,2-5-73 0,6-4 16-16,-1 0-16 0,4-10 8 15,0 1-8-15,-1-3 0 0,5-7-201 16,0 3-535 0,0-6-744-16,0 0-432 15,0 0-609-15,0-3-552 16</inkml:trace>
  <inkml:trace contextRef="#ctx0" brushRef="#br0" timeOffset="127241.56">16933 7578 704 0,'0'0'5713'0,"0"0"-3977"0,0 0-536 16,0 0-135-16,0 0-265 0,0 0-544 31,0 4-256-31,0 9 0 16,8 5 352-16,3 1 120 0,6 3-152 15,-6 4 112-15,6 0-40 16,-2-1 8 0,2-3-143-16,-6 3-73 0,6 1-8 15,2-4-56 1,-7-3-112-1,0 0 40-15,0-3-32 0,-4 0-8 16,-4-6 0-16,4-4-8 16,-8 0-8-16,4-3-368 0,-4 1-649 15,0 2-895-15,0-6-769 0,0 0-2832 0</inkml:trace>
  <inkml:trace contextRef="#ctx0" brushRef="#br0" timeOffset="127658.51">17251 7788 4584 0,'0'0'2841'0,"0"0"-1001"16,0 0-319-16,0 0-209 15,0 0-256-15,0 0-496 0,0 0-288 16,53-19-159-16,-46 19-113 16,-3 0-89-1,5 9 25-15,-9 8 64 0,0-2 72 16,0 7 41-16,-13 0 15 15,2 1 0-15,-6-4 0 0,6-3-32 16,-2-7-80-16,9 1 24 16,0-7-40-16,4 0-8 15,0-3 0 1,0 0-64 0,17 0 72-16,2 0 40 15,9 0 120-15,4 0-160 0,8-12-160 16,-13-1-1433-16,-6 0-3336 0</inkml:trace>
  <inkml:trace contextRef="#ctx0" brushRef="#br0" timeOffset="128144.28">18180 7518 6545 0,'0'0'1872'16,"0"0"-375"-16,0 0 239 16,0 0 48-16,0 0-439 0,0 0-577 15,8-16-352-15,-8 16-240 16,0 0-176-16,-5 4-40 15,-6 11-120 1,-5 11 96-16,-8 5 64 16,0 8 8-16,4 5 0 15,1-3 40-15,2 0-48 0,2-2 8 16,2-1 0-16,6-6-8 16,-5-7-152-16,7-3-1208 0,-3-6-809 15,1-3-583 1,3-10-1873-16</inkml:trace>
  <inkml:trace contextRef="#ctx0" brushRef="#br0" timeOffset="128429.12">17929 7588 5857 0,'0'0'2008'0,"0"0"-608"0,0 0 153 16,0 0 111-16,0 0-760 0,0 0-688 15,0 0-216-15,0 0 0 32,0 0 232-32,80 73 97 15,-61-45-113-15,1 1-24 16,1 0-32-16,-2-1-88 16,-3-2-24-16,0-1 0 0,0-6-48 15,-4 0 0-15,-4-6-328 0,0-4-649 31,0 1-991-31,-4-7-1025 0,0-3-3256 16</inkml:trace>
  <inkml:trace contextRef="#ctx0" brushRef="#br0" timeOffset="128892.81">18284 7658 5449 0,'0'0'1776'0,"0"0"-816"0,0 0-200 16,0 0 241-16,0 0-249 0,60-22-440 0,-53 22-192 15,-3 0-120-15,0 0 0 16,0 0-72-16,-4 0 16 31,0 6 56-31,0 0 112 0,0 4-96 16,-4-1 112-16,-7 7 8 15,-2-3 24-15,1-1 8 0,5 1-112 0,-2 0 0 16,1-4-56-16,8-2-8 0,0 3 8 31,0-4-56-31,0 3 48 16,8-2 8-16,1 2 8 0,2 1 0 15,-3-1-8-15,1-2 0 16,-5 2-8 0,-4-3 8-16,0 4 0 15,0 0 0-15,0-1 8 16,-9 1 8 0,-7-1-8-16,0 0-8 0,-16 1-8 15,5-1-1024-15,-1-5-3953 16</inkml:trace>
  <inkml:trace contextRef="#ctx0" brushRef="#br0" timeOffset="129879.4">15936 8340 6849 0,'0'0'1744'16,"0"0"-703"-16,0 0 367 0,0 0-40 16,0 0-248-16,0 0-447 0,0 0-353 15,24-41-96 1,-24 41-8-16,0 3-152 16,0 7-64-1,0 9-104 1,-7 10 104-16,-5 2 8 0,0 7 80 15,-4-3-72-15,0 0 32 16,0-3-48-16,0-7 8 0,0 1 0 0,8-4-8 16,-4-6-64-16,8-7-312 31,0-2-697-31,4-7-959 0,0 0-425 16,0 0 145-16,0-10-721 0</inkml:trace>
  <inkml:trace contextRef="#ctx0" brushRef="#br0" timeOffset="130164.25">15821 8328 912 0,'0'0'2808'15,"0"0"-327"-15,0 0-449 16,0 0-127-16,0 0-89 0,0 0-648 16,0 0-672-16,8-38-496 31,-8 50-40-16,4 14-8-15,4 2 48 0,4 7 72 16,-4-3 88-16,8 3-56 16,-4-7 24-16,3 1-31 15,2-6-89-15,-6-1 48 0,6-3-40 0,-6-7 40 32,-2 1-48-32,-5-7-8 0,4 1 0 15,-4-4-281-15,-4 0-815 16,0-3-752-16,0 0-457 15,0 0-631-15,3 0-2401 0</inkml:trace>
  <inkml:trace contextRef="#ctx0" brushRef="#br0" timeOffset="130611.93">16200 8436 5065 0,'0'0'2016'0,"0"0"-480"0,0 0 289 15,0 0-1-15,0 0-664 16,0 0-600-16,0 0-407 0,4-7-153 16,-4 20-129-1,0 3 129-15,0 6 57 16,3-3-49-16,1-3 56 0,1-3-64 31,-1-3 8-31,0-8-8 16,0 1 8-16,0-3 0 0,3 0 96 15,6-3 64-15,-2-6 72 32,1-4 0-32,-3-2-8 0,-2 5 144 15,-3 0 248-15,0 7-56 0,-4 3-296 16,0 0-272-16,0 0-72 0,0 13-136 0,0 2 136 15,0 8 72-15,0-1 16 32,4 4-8-32,1 2-8 0,-5 1-80 15,4-4-728-15,3 13-1297 16,-3-9-2592-16,0-7-3680 0</inkml:trace>
  <inkml:trace contextRef="#ctx0" brushRef="#br0" timeOffset="131219.1">17176 8232 568 0,'0'0'6281'0,"0"0"-4609"0,0 0-463 15,0 0 159-15,0 0 120 16,0 0-368-16,0 0-431 16,-4-22-273-16,4 22-192 0,-5 0-224 0,-2 13 0 15,-9 9-8 1,0 10 8 0,-3 6 112-16,-6 0-64 0,1 4 48 0,0-1-40 15,0-3-8-15,5-4 0 16,-1-2-40-16,4-6-8 0,4-4-160 15,4-6-888-15,0-6-513 32,4-4-671-32,4-6-337 15,-5 0-455 1</inkml:trace>
  <inkml:trace contextRef="#ctx0" brushRef="#br0" timeOffset="131497.75">16945 8264 4136 0,'0'0'2865'0,"0"0"-785"0,0 0-295 15,0 0-577-15,0 0-464 0,0 0-720 16,16 22 104-16,-4 4 64 16,8 5 456-1,-5 5-87-15,2-1-81 16,-6-4-128-16,2 1-176 0,-9-6-128 15,3-4 8 1,-3 0-56-16,-4-6 8 0,0 0-8 16,4-4-96-16,-4 1-256 31,0-3-384-31,8-1-665 16,-3-3-1167-16,-2-3-1697 0</inkml:trace>
  <inkml:trace contextRef="#ctx0" brushRef="#br0" timeOffset="131836.57">17248 8461 5153 0,'0'0'3960'0,"0"0"-2583"0,0 0-225 15,0 0-96 1,0 0-136-16,0 0-568 15,0 0-255-15,0 0-89 0,-8 25 104 16,0-8 0-16,8-2-32 16,-5 5-32-16,5-5 8 0,0 1 16 15,0 0-24 17,5 0-40-32,7-3 8 15,-8-1-8-15,3 1 8 0,-3-3-8 16,1-1-8-16,-5 0-96 15,0 1-184-15,-9-1-193 0,-10 1-391 16,-13-7-792-16,4 1-1129 16,4-4-2296-16</inkml:trace>
  <inkml:trace contextRef="#ctx0" brushRef="#br0" timeOffset="131967.72">17156 8467 8225 0,'0'0'1969'0,"0"0"-657"0,0 0-200 16,92-31-176-16,-57 24-423 0,6 7-305 15,-6 0-208-15,9 0-72 16,-16 3-2465-16,-8 4-3744 0</inkml:trace>
  <inkml:trace contextRef="#ctx0" brushRef="#br0" timeOffset="132500.14">18000 8232 120 0,'0'0'8657'15,"0"0"-6624"-15,0 0-465 32,0 0-112-32,0 0-407 15,0 0-593-15,0 0-456 0,0 0-128 16,-11 29-32-16,-5 3 160 15,-4 3 48-15,0 6 56 16,-5 0-96-16,6 0-8 0,-5-2 8 31,4-4-8-31,1-4-56 16,-2-5-968-16,6-1-1113 0,2-12-912 16,6-7-3424-16</inkml:trace>
  <inkml:trace contextRef="#ctx0" brushRef="#br0" timeOffset="132737.64">17766 8363 4016 0,'0'0'3273'0,"0"0"-1321"15,0 0 137-15,0 0-185 16,0 0-535-16,0 0-761 0,11-25-608 16,-2 30-208 15,6 15 56-31,6 2 152 15,2 7 96-15,5-1 32 0,-4 1-40 16,-4-4-40-16,-1 0-40 16,-2 1 32-16,-6-7-40 15,-2 0-728-15,3-3-1249 0,-8-3-839 16,3-7-2418-16</inkml:trace>
  <inkml:trace contextRef="#ctx0" brushRef="#br0" timeOffset="133153.99">18256 8366 4256 0,'0'0'3209'0,"0"0"-1657"16,0 0-847-16,0 0-265 15,0 0-168-15,0 0 296 16,0 0-24-16,-52 73-232 0,36-48-40 31,4 1-56-31,0-4-48 16,8 0-80-16,4 0-40 0,0-6-40 0,4 0 8 0,12-7 0 15,4-2-8-15,-5-4-8 16,6-3 0-16,-9 0 16 0,-8 0 144 31,0-6 344-31,-4-4 233 16,0 1 223-16,-4 2-456 0,-9 1-352 16,-2 6-152-1,-5 0-72-15,-16 0-360 16,0 10-1113-16,8-4-2952 15</inkml:trace>
  <inkml:trace contextRef="#ctx0" brushRef="#br0" timeOffset="134025.16">16076 9083 6833 0,'0'0'2392'16,"0"0"-1303"-16,0 0-9 0,0 0 384 15,0 0-271-15,0 0-529 16,0 0-336-1,0-6-200-15,-4 6-128 16,-8 13-112-16,-8 6-16 0,-4 6 128 0,-4 7 0 16,0 3 8-16,0 3-8 15,0 0 8-15,5-3-8 0,-1 0 0 32,8-10 0-32,0-3-440 15,4-2-1041-15,4-14-1015 16,4-3-1777-16,0-3-1872 0</inkml:trace>
  <inkml:trace contextRef="#ctx0" brushRef="#br0" timeOffset="134256.91">15861 9115 7889 0,'0'0'2513'0,"0"0"-1465"16,0 0-680-16,0 0-368 0,0 0 8 15,0 0 656 1,60 77 432-16,-36-46-527 16,0 4-289-16,-1-3-152 15,-2-4-64-15,-1 4-56 0,-5-7 8 16,-3-2-16-16,0-7-344 0,0-1-1001 0,0-5-1351 31,0-7-2313-31</inkml:trace>
  <inkml:trace contextRef="#ctx0" brushRef="#br0" timeOffset="134642.47">16239 9245 3912 0,'0'0'1857'0,"0"0"-689"0,0 0 176 16,0 0 97 0,0 0-673-16,0 0-512 15,0 0-176-15,0 0-8 16,101-25-72-16,-78 22 16 0,-7-4-8 16,-4 4 0-16,-5 3 48 15,-2 0 216-15,-5 0 88 16,0 0-232-16,0 0-128 15,0 13 352-15,0 6 112 16,0 3-136-16,-8 3 16 0,4 1 136 16,0 0-79-16,0-4-225 15,4 0-96-15,-4 0-24 0,4-3-8 32,0-6-48-32,0 2-272 15,12-5-1825-15,-5-7-3112 16</inkml:trace>
  <inkml:trace contextRef="#ctx0" brushRef="#br0" timeOffset="135128.47">17148 9004 6649 0,'0'0'2344'16,"0"0"-439"-16,0 0-249 16,0 0-159-16,0 0-401 15,0 0-648-15,-4-3-392 0,0 9-56 16,-12 10-80-1,1 3 80-15,-6 10 152 16,-3-1-8-16,4 4-88 16,1 3-40-1,-2-4-8-15,1 1 0 0,5 0-8 16,-2-7-496-16,2-2-856 16,3-4-945-16,4-7-440 0,0-5-2360 15</inkml:trace>
  <inkml:trace contextRef="#ctx0" brushRef="#br0" timeOffset="135391.6">16913 9023 5673 0,'0'0'2144'16,"0"0"-407"-16,0 0 63 0,0 0-792 15,0 0-992-15,0 0 64 16,0 0-80-16,52 60 648 0,-33-28 64 15,1 0-135-15,1 0-241 16,-6-1-160-16,2 1-96 31,-6-3-64-15,2-4 64-16,-6 4-24 0,-3-4-56 0,4-3-176 16,-4 0-496-16,-4 7-705 15,0-10-895-15,0-3-993 0</inkml:trace>
  <inkml:trace contextRef="#ctx0" brushRef="#br0" timeOffset="135977.94">17343 9328 5977 0,'0'0'1648'16,"0"0"-952"-16,0 0 104 15,0 0 265-15,0 0-497 32,40-79-312-32,-36 59-192 0,-4 5-64 15,0-5 0-15,0 8-120 0,0-1 56 0,-4 4-8 16,-8 2 72-16,0 7 8 0,0 0-8 15,-4 0 0-15,0 0 72 32,-3 4 8-32,2 5 152 15,-3 4 32-15,5 0-16 0,3-1 88 32,3 1-96-32,6 3-120 0,3-4-112 0,0 1 64 15,7 0 80-15,10-4 208 16,7 1 16-1,-5-1-168 1,1 1-112-16,-3-1-48 0,-2 1-32 16,2 0-16-16,-10-1 0 15,1 4 0-15,-4 2-24 0,-4 2-56 0,0 1-128 16,-4-5 80-16,-11 6 128 31,-2-6 16-31,2-7 80 0,2 1 240 16,6-4 169-16,-1-3 311 15,8 0 280-15,-5-13-352 0,5-9-456 16,0-4-208-16,9-9-80 0,6 0-96 0,13-12-624 31,-4 12-1352-31,0 6-2609 16</inkml:trace>
  <inkml:trace contextRef="#ctx0" brushRef="#br0" timeOffset="136666.88">17992 9010 7401 0,'0'0'2513'0,"0"0"-713"15,0 0-280-15,0 0-175 0,0 0-465 16,0 0-528-16,0 0-320 16,0 13-32-16,-11 6 0 0,-9 13 48 31,0 3 64-31,0 3-8 0,4 3-48 16,0 0-40-16,4-2-8 15,0-4-8-15,4-4 0 0,4-2-920 0,1-4-1057 16,-2-9-1207-16,5-6-2201 0</inkml:trace>
  <inkml:trace contextRef="#ctx0" brushRef="#br0" timeOffset="136951.29">17869 9055 4320 0,'0'0'4953'0,"0"0"-2864"16,0 0-673-16,0 0-736 16,0 0-600-16,0 0-80 15,0 0 0-15,20 51 128 0,-4-26 184 0,0 7 89 32,4-1-25-32,-4-2-160 0,4-3-104 15,-5-1-104-15,-2-3 48 16,-1 0-48-16,-1-6-8 15,-2 0-224-15,-1-3-681 0,3-4-1031 16,-2 1-1033-16,-1-7-2840 16</inkml:trace>
  <inkml:trace contextRef="#ctx0" brushRef="#br0" timeOffset="137500.4">18275 9169 1112 0,'0'0'3953'15,"0"0"-2457"-15,0 0-40 16,0 0-400-16,0 0-279 0,0 0-433 16,0 0-120-16,0 0 56 31,-36-60 40-31,25 60 112 16,-6 0-88-16,2 0-168 0,-5 0-72 15,4 9-40-15,4 7 24 16,0-3 32-16,4 6-80 15,5-3-40-15,3-4 0 0,0 1 0 32,3-3-48-32,13-4-328 0,0-6 272 15,7 0 104-15,2 0 72 0,-1-6-64 16,-13-4 64-16,6 0 112 16,-10 5 488-16,-3-5 160 0,-4 10 81 15,4-3-145 1,-4 3-352-16,0 0-232 15,0 0-184-15,0 6-232 0,0 10 104 32,0 0 128-32,0 9 56 15,0-3 16-15,0 4-64 0,0-4-8 16,0 0 0-16,0 4-912 31,0-4-1969-31,0-6-4673 0</inkml:trace>
  <inkml:trace contextRef="#ctx0" brushRef="#br0" timeOffset="144552.12">15741 10715 680 0,'0'0'232'0,"0"0"-152"16,0 0 408-16,0 0 1112 0,0 0-504 16,0 0-287-16,-3 0-57 15,3 0 72-15,0 0-96 0,0 0-152 31,0 0-256-31,0 0-128 16,0 0-104-16,0 0-72 0,0 0 40 16,0 0 56-16,0 0 40 0,0 0 80 0,0 0 0 15,0 0-95-15,0 0 7 32,0 0 40-32,11 3 48 0,13-3 384 15,4 0 504-15,17 0-208 16,2 0-192-16,5 0-280 0,4 0-87 31,8 0-129-31,-5 0-104 0,0 0-8 16,6-3-40-1,-10 3-16-15,-3 0-40 16,0-3 32-16,-1 3 8 0,1-3-48 16,0 0 0-16,4 3 88 15,-4-3-88-15,0 0 72 0,-4-1-72 16,3 1 8-16,-3 3 88 31,3 0-24-31,-2-3 0 0,3 0 16 0,-5-1 0 16,1 1-24-16,3 0-24 15,2-3-32-15,-1 6 64 0,-5-6-64 16,-3 2 32-16,0 1 64 16,-9 0-48 15,2 0 24-31,-1-3-24 0,0 2-8 15,-1 1 48-15,5 0-56 16,0-4-48-16,8 2 80 0,4-2-72 16,0-3 0-16,3 4-8 15,1-1 8-15,-4 5-8 16,-5-5 0 0,-2 4 8-16,-10 0 0 0,-3 0 0 0,-4-1-8 15,0-2 40-15,0 0-32 16,4-1-8-16,0 1 0 0,7 0 0 15,-3 0-8-15,0-1-8 47,0 4 16-47,-9 0-8 0,1-1 0 16,4 1 8-16,-8 3 0 16,0-3 8-16,4 0-8 0,0 0 0 0,-4 0 0 15,3 0 0-15,-2-4 0 16,-5 4 0-1,4 0-8 1,-5-1-72-16,-2 1-72 0,2 0 0 0,-3 0 72 16,-4 0 80-16,-3 0-40 0,-2 3 40 15,-7 0 8-15,0 0 0 16,0 0-8-16,0 0 72 31,0 0-72-31,0 0 0 0,0 0-48 16,0 0 48-16,0 0-48 0,0 0 40 15,0 0-192-15,0 0-16 0,0 12 16 0,0 8 144 16,0 5 16-16,0 3 32 31,0 4 16-31,0 0-8 16,0 3 0-16,0-4 0 0,4 8 0 31,4-4 8-31,-4 6-8 0,1 0 56 16,2-3-56-16,-3 3 16 15,0-2-16-15,0-1 0 16,0-3 8 0,0 3 0-16,0-3-8 0,-4 3 48 15,0-3 16-15,4 3 40 16,-4 0-48-16,4 3-48 0,-4 3 88 0,4 1-96 16,0-4 0-16,0 1 8 31,0-1-8-31,-1 0 8 0,2-3 0 15,-1 0 0-15,-4 0 0 16,0-3 56-16,0-3-56 0,0-3 56 16,0-1-48-1,0-5-8-15,0 2 88 16,4-3-88 0,-4 1 88-16,4-1-96 15,-4-3 48-15,4-1-32 0,-4 2 96 16,0-1-56-16,4 0 24 15,-4 0-64-15,0-3 32 0,0 3 0 16,0 0-40-16,0 3 56 16,0 0-64-1,0 4 16-15,0-1-8 0,3 1 8 16,-3-1-8-16,0 4 0 16,0-4 40-16,0 4-48 0,0-4 8 15,-7 3-8-15,-5 1 8 16,3-4-8-1,2 1 8-15,3-1 0 0,-4-6-8 16,8 0 0-16,-4-3-8 16,4-3 8-16,0-3 0 0,0-1 0 15,-4 0 32-15,4-2-24 16,0 2-16-16,0-2 16 31,0-1 0-15,-4 1-8-16,4-2 64 0,-4-1-56 0,4-1-8 15,-4 0 8-15,0 0 40 16,0 1 48-16,-7 2-8 16,-6 1 0-16,-3-1 16 0,-12 3-56 31,-4-2 8-31,-3-1-8 0,-6-3-32 16,-2 0-16-16,8 4 8 15,-6-4 0-15,2-3-8 0,-2 6 0 16,2-6 0-16,-5 3 0 0,-3 1 8 15,-1-4 0 1,-1 0-8 0,-2 2 8-16,-1 2-8 15,1-1 0-15,-1 3 0 16,0 1 8-16,0 2-16 16,1 1 8-16,-1-1 0 0,4 4-8 15,-1-3 8-15,2-4 0 31,-1 0 0-31,0-3 8 0,5 4 0 16,-5-1 8-16,-4-3-16 0,5 4 8 16,-1-4 0-16,-4 0-8 0,4 0 0 15,-4 0 8-15,-3 0 0 0,3 1-8 32,-8-1 0-32,4 0 0 15,0 0-88-15,1 1 0 0,3 5 88 16,4-3-64-16,-4 4 64 0,4 2 0 15,0-2 0-15,-3 2 0 0,3 5-16 16,-4-5 8 0,0 1-120-1,9-3 64-15,-1-1 56 0,4-3 0 16,0 1-96-16,8-4-40 16,1-3-24-1,-1 0 16-15,8 0 104 0,4 0 40 16,8 0 0-16,0 0 8 31,8 0 0-31,-3 0 8 0,2 0 40 16,1-10-32-16,-3 4-8 15,-6-7 40-15,6 1 8 16,-6-1-40-16,2-3 32 0,-2 0 24 0,-3-3-64 0,5-3 96 31,-2 0-104-31,6-4 120 16,-1-2-24-16,3-1-24 0,-2-6-72 15,7 0 8-15,-4 1 8 16,3-5 64-16,2 1-80 0,-1 0 16 16,0 0 32-1,0 0 0 1,0-1-48 0,0 5 136-16,0-1-72 0,0 0 16 15,0 3-72-15,0-2 48 16,-4-2-56-16,4 5 0 15,-3-4-8-15,2 0 8 0,-3 0 8 0,4-3 0 32,-4 3-8-32,5 0 0 0,-1-3 0 15,4 0 0-15,-5 3 0 16,5-3 8-16,0 3-8 16,0 3 16-16,0 0-8 0,0 0 0 15,0 4 0-15,0-4 0 16,5-2-8-16,-1-5 0 15,-1-2 8-15,1 2 0 0,0-2 8 16,-4 6-16-16,0 0 8 16,0 7 0-16,0-1-8 0,0 1 0 15,0 6 8-15,0-7-8 32,0 4 0-17,-4-1 0-15,0-2-8 0,4-1 0 16,0-3 0-16,0 4 8 15,0-1 0-15,0 1 0 16,0 6-8-16,0 3 0 0,0-1 8 16,0 1 0-1,0 3-8-15,0 1 0 16,0 2 8-16,0 0 0 0,0 4-8 16,0-1 16-16,4 4-8 15,-4-1 0-15,0 1 0 0,0-1 0 16,4 2 0-16,-4-2 0 31,0 1 0-31,0-1-8 0,0 4 8 16,0 0-8-16,0 3 8 15,0 0 0-15,0 0-8 16,0 0 0-16,0 0-64 16,0-3-80-16,8 3-96 0,1-3-104 31,6-1-800-31,13-2 216 0,12 0 71 15,32 2-335-15,-8 2-1136 16,-8 2-2849-16</inkml:trace>
  <inkml:trace contextRef="#ctx0" brushRef="#br0" timeOffset="145516.97">16821 10652 3288 0,'0'0'1136'16,"0"0"113"-16,0 0 239 0,0 0-128 0,0 0-359 15,-24-16-449 1,24 16-280-16,0 0-216 16,0 0-56-16,-4 0-72 0,0 6 72 15,4 10 0-15,-4 3 96 16,-3 4-32-16,3 5 32 0,-5 7 0 16,5 3 112-16,0 7 160 31,1 2 40-16,3 1 24-15,0 3-120 16,0-1 24-16,11 4 152 0,2 0-80 16,2 3-112-16,1 1-63 0,4 2-49 15,-4 0 112-15,1 13-96 0,-2 16 8 32,5-6 112-32,-4-13-160 15,-4-10 88-15,4-16 0 0,0 4-40 16,0 3-24-16,4 0-88 15,-5-4 24-15,-2-2-24 0,2 2-48 16,-7-2-40-16,1-1 96 16,-2-3-32-1,-3 1-8-15,0-1-56 16,-4-3 40-16,8-3-40 0,-8-3 32 0,5-4-32 16,-2 1-8-16,1-4 8 0,4 1 8 15,0-1-16-15,-3-3 0 31,2 3 8-31,1 1 0 16,0-7-8-16,-4 0 8 0,4-3-8 16,-8-3-112-1,4-7-336-15,0 1-312 0,-4-1-448 16,0-6-505-16,4 0-679 0,-4-10-585 31,0-5-2472-31</inkml:trace>
  <inkml:trace contextRef="#ctx0" brushRef="#br0" timeOffset="146334.66">17726 10706 5097 0,'0'0'1368'0,"0"0"-120"16,0 0-384-16,0 0-272 15,0 0-47-15,0 0-49 0,0 0-112 32,12-48 432-17,-12 48 192-15,0 0-336 16,0 0-328-16,0 0-152 0,0 0-104 15,0 0-88-15,0 0 0 16,0 0-8-16,0 0 8 0,0 0 8 16,0 0 56-1,0 0 24-15,0 0 129 16,0 0 135-16,0 0-56 0,0 0 16 16,0 0-32-16,0 0-80 15,0 0-104-15,0 0-48 16,0 0-48-16,0 13-112 0,0 9 112 31,0 20 8-31,0 15 168 0,0 22 24 0,0 22 24 16,11 5 80-16,10-8-96 0,3-9-16 15,-5-4 32-15,1-2-128 16,0 6 80-16,-8 0-80 16,-4-16-96-1,0-10 8-15,-8-18 0 16,4-7 80-1,0 10-72-15,0 6 80 0,4 5 32 16,-4 5 24-16,4-7 0 16,4 0 16-16,-4-3-48 15,4-6-72-15,4 0 0 0,-9-10-40 16,6-4 0 0,-2-2 0-1,-7-6 0-15,5-7-8 0,-5-3 8 0,-4-3 0 16,4-4-8-16,0 0-40 15,-4-2-144-15,3-4-464 0,-3 0-600 32,0-3-768-32,0 0-2089 15,-3-13-1408-15</inkml:trace>
  <inkml:trace contextRef="#ctx0" brushRef="#br0" timeOffset="147225.1">15399 11411 2904 0,'0'0'1504'0,"0"0"-351"31,0 0-89-31,0 0-264 15,0 0-240-15,0 0-248 16,0 0-136-16,8 3 384 0,16 0 953 16,11 6-49-16,10 4-440 15,6-4-416-15,9 4-175 0,7 0 47 32,13 0-168-32,24 0 32 0,19-4-56 15,9 1 40-15,0-7-8 0,-5-3-32 16,-15 0 24-16,3 0 24 15,-3-7-88-15,-13 4-56 16,-19 0-88-16,-16 0-56 16,-16 3-40-16,-1-3-8 15,21-4 48-15,27-2-32 0,25 0 48 16,3-1-64-16,-7 0 16 16,-13 0-8-16,-19 5 0 15,-12-2-8-15,-12 1 64 0,-12 2-64 31,-5-2 8-31,13 3 0 0,8-7 40 16,8 4-48 0,11-3 0-16,-6-1 8 0,2 0-8 15,-3 1 0-15,-9 0-8 16,5 2 8-16,0 1 0 0,-12 2 0 31,-13 2 8-31,-7-2-8 16,-16 1 0-16,-12 3 0 0,-4 0 0 15,-8 0-192-15,0 0-400 0,0 0-536 16,0 0-720-16,0 0-225 16,0 3-471-16,0 7 831 15,0-1-911-15</inkml:trace>
  <inkml:trace contextRef="#ctx0" brushRef="#br0" timeOffset="147911.29">15793 12226 3872 0,'0'0'1153'16,"0"0"-745"-16,0 0 112 0,0 0 264 15,-83 26 80-15,62-20-248 16,6 4-272 15,3-7-16-31,7 4-96 16,2-7 105-16,3 2 87 16,0-2 136-16,0 0 72 0,0 0-16 0,0 0-56 15,3 0-160-15,18 4 112 16,7-1 513-16,20 3 183 15,23 1-360-15,29-1-384 16,31-3-136-16,20-3-128 16,5 0-80-16,3 0 0 0,-3 0-120 15,7 0 16-15,4-6 0 16,1-4 56-16,-9 1-24 0,1-4 0 31,-9-3 24-15,1 0 8-16,-9 0-64 15,-4 4 56-15,-8-4 0 0,-7 0 8 16,-12 0 24-16,-9 3-88 0,-23 1-16 16,-16 2 48-16,-25 4-48 15,-14 3-8 1,-1-1 8-16,0-2-48 16,-13 3 0-16,-7 3 40 15,0 0-288-15,-4 0-328 0,-8 0-776 16,-12 0-1337-16,-3 0-3008 0</inkml:trace>
  <inkml:trace contextRef="#ctx0" brushRef="#br0" timeOffset="149568.62">16116 11074 3792 0,'0'0'2249'16,"0"0"-1705"-16,0 0-448 0,0 0-16 15,0 0 8-15,0 0 136 16,0 0-72-16,-8 32 56 16,0-26 248-16,-4 1 208 15,4-7-224-15,0 3-248 16,1-3-15-16,7 0 231 0,0 0-48 16,0-10-352-16,0-2-8 15,7-5-200-15,9 2 136 31,4 2-56-31,-4 0-16 0,8 7 16 0,-4 6 120 0,0 0 56 16,-4 0-56-16,0 0 16 16,-4 3-8-16,-5 7-8 0,-7 2-16 15,0-2 16-15,0 6 8 32,-7 0-8-32,-9 3 72 0,-8 0-24 15,-4-3 16 1,-4-1-16-16,0-5-48 15,8-3-48-15,0-4-96 0,12-3-145 16,9 0 1-16,3-7 0 16,0-9-544-1,11-6 272-15,13 0 192 16,8 0 368-16,0 2 336 0,-4 5 216 16,0 5-296-16,-9 4-32 0,-2 6-64 15,-6 0-160-15,-2 6-88 16,-9 7 80-16,0 3 8 31,0 0 56-31,0 6-48 0,-5-6-8 16,-6 3 0-16,-5-3 0 15,-8 0 0-15,0-4 8 16,0-2 8-16,-4-7 80 0,8-3-16 16,4 0 40-16,8 0 128 31,4-13-80-31,4-2-168 0,0-11 0 15,20 4-112-15,8 3-112 16,0 0 112-16,4 6-104 0,-4 6 216 16,0 4 80-16,-4 3-80 0,-5 0-8 15,-3 10-64 1,1 3 64 0,-13 6-8-16,-4 0-232 0,-4 3-56 0,-17-3-64 15,-3 0 120-15,-7-6 168 16,-1-4 72-16,-4-2 8 0,4-7 72 15,8 0 112-15,4-4 128 32,8-11-32-32,8-4-96 0,4-4-152 15,16-2-32-15,8-4-208 16,8 7 144-16,3 0 64 0,-3 6 64 16,5 7-56-16,-14 5 56 0,1 4-64 15,-4 0-8 16,-8 10-72-31,-4 6 24 0,-3 3 56 16,-5 6-8-16,0-2-32 16,-9-1-160-16,-7-3 48 0,-8-3 88 15,-4-7 56-15,-3 1 8 16,-1-7 88-16,4-3 144 16,4 0 0-1,4-3 104-15,8-13-176 0,8 0-40 16,4-6-120-16,4-4 0 0,16-2-8 15,4 3 0-15,4 2-56 0,0 7-8 16,-5 7 72-16,-2 5 72 47,-1 4-72-47,-9 0-8 0,-3 13-80 16,-4 3-40-16,-4 3-120 15,0 0-48-15,-12 0 32 0,-8 0 40 16,-3-3 48-16,-1-3 72 15,-8-4-296-15,8-6-1024 16,7-3-1849 0</inkml:trace>
  <inkml:trace contextRef="#ctx0" brushRef="#br0" timeOffset="152030.19">17328 11039 3088 0,'0'0'1016'16,"0"0"-736"-16,0 0-88 0,0 0 225 16,-4 0-1-16,-5 3 336 15,-6 4 136-15,2-4-8 0,-2 3-136 16,-2-3-248-16,2-3-175 15,-2 0-153-15,6 0-64 0,3 0-16 16,-1 0 88-16,6 0 8 31,3-9-112-31,0-4-72 16,7-2-96-16,10-5-120 0,-1 5-8 16,7-5 8-16,1 5 96 15,-3 5 120-15,-6 3 0 16,1 7 16-16,-8 0-8 0,4 0 8 31,-4 0-16-31,0 13-72 0,-4 3 15 0,-4 7 57 16,0 2 16-16,0 0 41 15,-12 1-9-15,-4-1-40 16,-8 0 96-16,-8-5-40 0,0-1 32 16,-3-10 40-1,3-3-40-15,4-3-24 16,8-3 112-1,12 0 136-15,4-9 40 16,4-7-360-16,4-9-32 16,16-4-72-16,4 1-120 0,-1 5 96 15,1 5 0-15,-3 5 128 32,-6 6 200-32,-2 7-144 15,-2 0-56-15,-3 0-120 0,1 10 64 0,-2 6 56 0,-7 3-8 16,0 0-104-16,0 0 16 15,0 3 24-15,-20-6-8 0,-3 3 16 32,-9-6 56-32,4-7 0 15,0 0 8-15,4-6 0 0,4 0 72 16,8-6 56 0,4-7 40-16,8-6-80 15,0 0-88-15,16-6 0 0,4-4-64 16,8 7 64-1,4 0-80 1,-4 9 32-16,0 7 48 0,-5 6-8 16,-3 0-8-16,1 6-56 0,-6 10 8 15,-2 3 56-15,-10 3-136 0,-3-2-128 16,0 2 96-16,0-7 55 31,-20 1 113-31,-4-6-16 16,-4 3 16-16,-8-10 8 0,5-3 8 15,-5 0 8-15,4 0 40 0,12-10 41 16,4-2-17-16,12-8 72 0,4 1-152 0,20-6-288 31,8 3-9-31,7-1 81 16,6 11-328-16,-5 5 384 0,-4 7 112 16,-8 0 32-16,-9 13-48 15,1 3 48-15,-8 3 16 0,-8 4-80 16,0-1 24-1,-8-3 40 1,-16-1-40 0,0-1-16-16,-4-8-32 15,0-3 96-15,0-3 0 0,5-3 0 0,-1 0 8 16,4-9 80-16,12-7-24 16,4-6 16-16,4-3-72 0,12-1 0 31,8 1-120-31,8 6-192 15,0 6-40-15,0 7 344 0,-9 6 8 16,2 0-8-16,-1 13-40 16,-9 5 32-16,-3 1 16 0,-4-2 8 15,-4 1-8-15,-4-5 8 32,-8-3 40-32,-8-4-40 15,0-3 48-15,5-3 16 0,7 0 8 16,8-6-80-16,0-7-8 15,0-6-2777-15</inkml:trace>
  <inkml:trace contextRef="#ctx0" brushRef="#br0" timeOffset="154127.47">16088 11011 4689 0,'0'0'2360'0,"0"0"-1824"0,0 0-528 16,0 0-8-16,0 0 48 0,-8 3 32 16,8-3-16-16,0 0 184 15,0 0 248-15,0 0 152 16,0 0-23-16,0 0 79 16,0 0 440-16,13-7 304 31,2-8-720-31,9-5-495 0,8-8-153 15,15-4 0-15,9 0 8 16,20-12 200-16,39-16 184 16,33-16-88-16,20-13-232 0,3-4-80 31,-16 4 0-31,-28 10-16 16,-26 19-56-16,-34 19 64 0,-20 12-56 0,-19 10-8 0,0 0 8 15,-3 0 40-15,-5 6-40 16,-12 3 96-16,-5 7-56 0,-3 3-48 31,0 0 0-31,0 0-112 16,0 0-176-16,0 0-328 31,0 0-136-31,0 0-649 0,-3 3 73 0,-14 14-224 0,6-8-785 16,-10 1-3008-16</inkml:trace>
  <inkml:trace contextRef="#ctx0" brushRef="#br0" timeOffset="154496.51">17279 10137 6569 0,'0'0'1920'15,"0"0"-415"-15,0 0-9 16,0 0-8-16,0 0-375 0,0 0-377 15,0 0-352 1,0-12-384-16,0 12-208 0,12 0-72 31,4-3 280-31,12 3 80 16,8-4 40-16,7 1-64 16,10 0 48-16,6 0-56 0,9 0-40 15,-4-4-8-15,-8 7 0 16,-12-3 8-16,-16 3-16 0,-16 0-96 15,-9 0-264-15,-3 7 88 16,-11 12 192-16,-9 12 88 16,-8 8 104-16,-4 8-56 0,4 4 16 15,0 3-56-15,4 3-8 16,4 10-352-16,8-13-2001 0,0-13-2288 16</inkml:trace>
  <inkml:trace contextRef="#ctx0" brushRef="#br0" timeOffset="159835.93">20674 9192 5937 0,'0'0'2544'0,"0"0"-1055"15,0 0 111 1,0 0 88-16,12-20-375 0,-12 17-521 16,0 3-472-1,0 0-240-15,0 0-64 16,0 0-16-16,-4 0 0 16,-20 6-80-16,-24 13 64 0,-3-3 16 15,-18 3-8-15,-2 3 16 16,15-9-16-16,0 3 16 0,13-3-8 15,11-7 16 1,15 1-8-16,10-7 0 16,3 0 0-16,4 3 0 0,0-3 0 15,0 0 0-15,0 0 40 16,0 0 96-16,0 0 16 16,0 0 88-16,0 3-144 15,0 3-104-15,0 10 0 16,0 10 0-16,0 8 192 0,4 14 104 15,0 9-16-15,8 4 96 16,0 12-128-16,8 19-32 16,-1 16-72-16,2 6-16 0,-5-6-72 31,-4-16 184-31,-5-22-111 16,1-16-41-16,-3-10-40 15,3-9-48-15,7 7 0 0,1-1 0 16,12 0 0-16,12-9 16 15,20-10 40-15,35-13 56 16,-3-9-112 0,16-31-465-16,-29-7-1271 0,-31-6-3689 15</inkml:trace>
  <inkml:trace contextRef="#ctx0" brushRef="#br0" timeOffset="160336.74">21096 9575 6249 0,'0'0'1768'15,"0"0"-111"-15,0 0-1 16,0 0 88-16,0 0-183 16,0 0-441-1,0-44-536-15,-11 44-368 16,-9 16-152-16,-8 12 8 0,0 11 24 16,0 8 8-16,8 4-96 0,8 3 40 15,12-3-48-15,0-7-8 16,20-2 8-16,8-8-8 15,8-11 8 1,11-11-48-16,1-9-184 16,1-3 112-16,-2-22 120 0,-12-6 16 0,1-14 112 31,-19-18-72-31,-10 3 64 16,-7-6 288-16,-11-4-72 0,-17 19-112 31,-8-6-24-31,-12 13-104 15,-3 12-48-15,-1 14-48 0,12 15-8 16,-1 2-88-16,13 28-376 16,21 33-928-16,7-6-2441 0,7-7-2728 0</inkml:trace>
  <inkml:trace contextRef="#ctx0" brushRef="#br0" timeOffset="160599.5">21702 9753 11562 0,'0'0'2432'0,"0"0"-1415"15,0 0-753-15,0 0 16 0,100 7-80 16,-80 18-152-1,-12 7-48-15,-4 6 0 16,-4 6 24-16,-17 4 32 0,-6-1-56 16,-9 1-72-16,-16 6-576 15,12-15-1001-15,4-11-3784 0</inkml:trace>
  <inkml:trace contextRef="#ctx0" brushRef="#br0" timeOffset="161021.75">22101 9360 8361 0,'0'0'1873'15,"0"0"135"-15,0 0-432 16,0 0-431-16,0 0-561 16,0 0-392-16,87-29-192 15,-67 48-56-15,-7 16-24 0,-10 6 48 16,-3 10 32-16,-12 3 56 16,-16 0 24-16,0-3-8 0,-4-6-16 31,4-11 8-31,9-2-56 15,6-10 0-15,9-9 0 16,4-7-8-16,4-6 8 16,20 0-8-16,21 0 208 0,10-6-32 15,9-10-120-15,8-10-48 16,-5-8-8 0,-3-4-904-16,-4-20-1409 15,-17 11-2336-15,-15 6-1808 0</inkml:trace>
  <inkml:trace contextRef="#ctx0" brushRef="#br0" timeOffset="161316.01">22655 9220 8313 0,'0'0'3169'0,"0"0"-208"16,0 0-977-1,0 0-640-15,0 0-640 16,0 0-480-16,-41 19-95 0,33 13-1 31,5 3-80-31,3 16 0 16,24 2-40-16,8 1 80 15,11 0-80-15,1-3 8 0,-4-3-16 0,-4-10 0 16,-12 0-240-16,-13-6-193 0,-11-4 65 16,0-2 104-1,-24-7 144-15,-12 0 104 16,-7-3-176-16,-5-7-432 15,-8-9-352-15,-12-13-416 0,17-15-513 16,7-7-2304-16</inkml:trace>
  <inkml:trace contextRef="#ctx0" brushRef="#br0" timeOffset="161454.03">22666 9118 8065 0,'0'0'2297'15,"0"0"-817"-15,107-25-352 0,-58 25 97 16,3 0-545-16,-5 3-584 15,-3 29-96 1,-8 0-1745-16,-17-4-3448 0</inkml:trace>
  <inkml:trace contextRef="#ctx0" brushRef="#br0" timeOffset="161801">23355 9125 8857 0,'0'0'2553'15,"0"0"-969"-15,0 0-584 0,0 0-63 32,-95-13-305-17,72 29-392-15,2 13-136 16,9 6-104-16,0 6 16 15,12 6 32-15,0 7 8 0,0-3-56 0,20 3 64 16,8 0-64-16,0-7 8 16,4-2-8-16,0-7 0 0,0-3 0 31,-9-3-48-31,-3 0-48 16,-12-4 0-16,-8-3-56 0,0-6 40 15,-19 1 24-15,-18-5 80 16,-6-5-224-16,-9-7-624 0,-24-9-1313 15,13-13-960 1,14-13-4392-16</inkml:trace>
  <inkml:trace contextRef="#ctx0" brushRef="#br0" timeOffset="161954.69">23379 9103 11170 0,'0'0'1664'15,"0"0"-1056"1,128-7-48-16,-65 7 137 0,-3 0-329 16,0 7-368-16,0-1-280 0,-12-3-3665 15,-16-3-5513-15</inkml:trace>
  <inkml:trace contextRef="#ctx0" brushRef="#br0" timeOffset="162539.73">23570 8610 6369 0,'0'0'1472'16,"0"0"-368"-16,0 0-415 16,96-41 111-16,-40 32 312 15,7 2-360-15,6 1-424 0,-1 6-72 16,-9 0-24-16,-15 0-56 15,-16 0-176-15,-12 3-72 0,-8 10-160 16,-8 3 232-16,4 6 0 47,-4 9 168-47,0 4 96 0,0 10 168 16,4 3 73-16,3 9-25 0,2 3 0 15,10 13-48-15,5 19-56 0,12 13-48 16,4 9-104-16,0-3-24 15,0-9 48 1,-8-29 8-16,-4-13 112 0,-8-16-128 16,-1-5-152-16,1 5 0 15,-4 1-88-15,0 2 0 0,-8-5 48 16,-8-7-40-16,0-4 40 16,-15 1-48-16,-17-4 8 31,-32 4 56-31,-40 3-64 0,-52-3-304 0,18-7-1568 0,9-15-5282 15</inkml:trace>
  <inkml:trace contextRef="#ctx0" brushRef="#br0" timeOffset="174649.24">16426 7597 3440 0,'0'0'1961'0,"0"0"-769"16,-3 0-848-16,-1-2-160 15,4-2 544 1,0 4-72-16,0 0-360 15,-4 0-240-15,4 0 176 16,0 0 369-16,0 0 231 0,0 0 8 16,0 0-64-1,0 0-168-15,0 0-112 0,0 0-192 32,0 0-56-32,0 0-40 15,0-3 1-15,0-7-137 16,16-8-72-16,11-11-337 0,18-6 337 15,22-22 153-15,33-23-145 16,12-21 112-16,-13 8-104 0,-23 17-32 16,-29 26 16-16,-22 24-160 15,-10 1 160-15,1 6 0 16,-4 3 208-16,-8 10-160 16,-4 6-48-16,0 3-1113 0,-40 41-1655 15,1-3 127-15,-6 4-1640 0</inkml:trace>
  <inkml:trace contextRef="#ctx0" brushRef="#br0" timeOffset="175172.65">17339 7378 2136 0,'0'0'3049'0,"0"0"-1537"0,0 0-648 16,0 0-176-16,0 0-208 15,0 0-72-15,0 0 65 16,0 0 319-16,0 0 272 15,0-3-560 1,4-7-288-16,9-5-72 0,2-4-64 0,9-13-80 16,12-9 0-16,7-7 40 15,17-12 80-15,4-1-112 0,-1-2 40 32,2 6-24-32,-14 12 56 15,-10 10-64-15,-18 16 88 16,-19 13-104-16,-4 6-104 15,-12 25-2360-15,-12 10-417 0,-4 6 313 16</inkml:trace>
  <inkml:trace contextRef="#ctx0" brushRef="#br0" timeOffset="175689.66">18490 7426 512 0,'0'0'5417'15,"0"0"-4329"-15,0 0 224 0,0 0 89 16,0 0-577-16,0 0-288 15,0-31 104-15,0 24-328 16,-4-3-176 0,4 1-8-16,0-7-80 0,0-3-48 15,17-7-8-15,7-11-40 0,16-11 48 16,19-16-136-16,29-12 136 0,-5 3 8 16,-7 16-8-16,-20 13 0 46,-28 24 64-46,-5 5-64 0,-10 2 0 16,-13 13-648-16,-32 16-2401 16,-5 13 321-16,-6-4-1553 0</inkml:trace>
  <inkml:trace contextRef="#ctx0" brushRef="#br0" timeOffset="182262.34">4733 8994 472 0,'0'0'464'15,"0"0"1104"1,0 0-944-16,0 0 184 0,-12-31 489 15,8 21-281-15,0 4-392 16,0-1-16-16,0 1 56 0,4 0-56 16,-4 3-360-16,4 3-8 15,0-4 49 1,0 4-145-16,0 0-144 16,0 0-40-16,0 0 32 15,0 0-56-15,0 0-32 0,0 0-8 0,0 0 47 16,0 0-39-16,0 0 40 15,0 7 0-15,0 3 56 16,0 2-8-16,0 1 0 16,4-1 0-16,4 1 0 15,-4 3 0-15,3 0 8 0,2 3-8 16,3-3 8-16,-5 3 8 16,6 0 32-16,2-6-40 0,2 2-8 31,-2-2-8-16,6 0 16-15,-1-3 0 16,3 2 8-16,1-2 72 0,0-4 8 16,0 3-32-16,-1-2-48 0,2-4 73 15,-9 0-73-15,3-3-8 16,2 0 8 0,-1 0 24-16,-1 0 72 15,5-13-96-15,4 4 224 16,4-7-104-16,-4 0 8 0,4 1-72 15,-4-2 0-15,-4 2-64 16,-1-1 16-16,-3 3 32 0,1-3-40 16,-6 4 48-1,5-4-56-15,-4 3 0 16,0 0 0 0,-4-2-8-16,0 2-56 0,4-3 64 15,-4 3 8-15,0 1-8 16,-1-1 8-16,-2 3 8 0,-1 1-8 31,-4 6 0-31,0-1 0 16,-4 1 48-16,0 3 0 15,0 0-48-15,0 0-8 0,0 0 8 0,0 0 8 0,0 0-8 16,0 0 0-16,0-3 64 16,3 3-16-1,-3-3-56-15,0-1-24 16,0 1 24-16,4 0 56 15,-4 3-48-15,0 0-8 16,0 0 0 0,0 0-120-16,0 0-48 15,0 0-112-15,0 0-192 0,0 0 71 16,0 0 65 0,0 0 24-16,-7 13 16 15,-5-3-632-15,-4 2-1392 16</inkml:trace>
  <inkml:trace contextRef="#ctx0" brushRef="#br0" timeOffset="183450.41">8510 8353 176 0,'0'0'1832'0,"0"0"977"31,0 0-1457-31,0 0-640 0,0 0-112 16,0 0 152-16,-20 0 200 15,17 0-71-15,3 0-209 0,0 0-200 0,0 0-120 16,0 0-192-16,0 0-40 15,0 0-120 1,0 0-48-16,0 0-56 0,0 0-72 16,0 0-24-16,0 0-8 15,11 0-8-15,13 0 216 0,16-10 952 16,12 1 56-16,4-7-320 16,-1 4-288-16,-7-1-239 31,-12 0 7-16,-16 7-168-15,-12 3 0 0,-4 3-8 0,-4 0-16 16,0 0-48-16,-4 0-569 16,-20 12-1063-16,-4 7-208 0,4-6-1105 15</inkml:trace>
  <inkml:trace contextRef="#ctx0" brushRef="#br0" timeOffset="184035.24">9585 8156 4352 0,'0'0'2121'16,"0"0"-825"-16,0 0-80 15,0 0 569 1,0 0-217-16,0 0-496 0,-15-3-423 15,27-3-649-15,12-4 0 32,8-2-81-32,15-7 162 0,9 3 15 15,0 0 8-15,-4 6-96 16,-5-3 32-16,-15 7-40 16,-8 3-48-16,-11 0 40 0,-13 3-401 0,0 0-527 15,0 3-960 1,0 9 416-16,-9 5-457 15,5-8-3560-15</inkml:trace>
  <inkml:trace contextRef="#ctx0" brushRef="#br0" timeOffset="184469.23">11088 8271 5817 0,'0'0'2128'15,"0"0"-1416"-15,0 0-696 16,0 0 216-16,0 0 857 0,0 0-57 31,99-26-592-15,-43 10-152-16,4 4 72 0,0-4 0 15,-8 3-32-15,-13 3-16 16,-11 7-120-16,-12 0-192 16,-12 3-456-16,-20 0-1056 0,-8 10-1385 15,-8-4-2872-15</inkml:trace>
  <inkml:trace contextRef="#ctx0" brushRef="#br0" timeOffset="197201.87">3203 10912 5521 0,'0'0'7161'15,"0"0"-5728"-15,0-6-697 16,0 3-160-16,0 3 120 0,0 0-64 0,0 0-416 0,0 6-216 15,0 10-152 1,-4 16 152 0,0 9 96-16,0 10 96 15,-1 9-72-15,2 3 64 0,-1 13-8 16,0 17-80-16,0-8 0 31,0-11-96-31,4-7 8 0,-4-20 0 16,0 0 0-16,0 7 0 15,0-9-8 1,-4-10-280-16,0-4-1016 0,-8-8-1057 16,0-7-1879-16,0-16-529 15</inkml:trace>
  <inkml:trace contextRef="#ctx0" brushRef="#br0" timeOffset="197555.04">3091 10766 6849 0,'0'0'1616'0,"0"0"-375"0,0 0-369 16,68-76-200-16,-8 63-96 15,-1 7 56-15,10 6-176 16,-6 0-16-16,-12 12-176 0,-10 11-152 47,-9 6-112-47,-21 5 0 0,-11 11 0 0,-7 2 80 15,-21 10 48-15,-12 1 57 16,-12 2 7-16,-8 0-32 16,0-2-32-16,1-5-72 0,3-5-48 15,1-3 56 1,6-8-64-16,10-5-304 0,19-6-1145 15,8-14-1615-15,12-8-3202 0</inkml:trace>
  <inkml:trace contextRef="#ctx0" brushRef="#br0" timeOffset="197955.84">4084 10655 7601 0,'0'0'2297'16,"0"0"-945"-16,0 0-304 0,-97-6 96 16,62 9-127-1,-9 16-145-15,0 6-104 16,-3 14-184-16,-2 5 40 0,6 19-232 16,3 17-120-16,20 18-72 31,16-9-64-31,8-19-64 0,20-19-64 15,12-13 0-15,28 16 0 16,20 13-8-16,3-10 0 0,-8-10-96 0,2-18-1136 16,-30-16-1168-16,-7-13-4434 0</inkml:trace>
  <inkml:trace contextRef="#ctx0" brushRef="#br0" timeOffset="199019.93">4406 10760 4048 0,'0'0'3209'15,"0"0"-1465"1,0 0 113-16,0 0-113 16,0 0-135-16,0 0-401 0,0 0-632 15,0 0-392-15,-4-29-184 16,4 39-32-16,-4 9 32 0,-3 10 88 16,2 8 72-16,-3 5-64 31,8-1-88-31,0 0 8 0,4-2 40 0,12-8-56 15,4-2-8-15,4-10 0 0,4-7-80 16,7-9-392-16,1-3-80 16,5-3-32-16,-9-12 160 0,-4-14 192 31,-5 0 224-31,-11-9 16 16,-8-3 0-1,-4 0 16-15,0 3 120 0,0 6 376 16,-4 9 232-16,-4 8-32 15,4 5-288-15,4 7 8 0,-4 3-256 16,4 0-176 0,0 0-24-1,-4 10-160-15,0 8 136 0,4 8 48 16,0 6 0-16,0 3 16 0,0 3-8 16,4 6 56-16,8 1-56 0,0 6 0 15,0-4 64-15,0 7-72 31,0 3 8-31,0 3-8 16,0 1 0-16,-4 2 0 0,-1 1 0 16,-2-4-8-16,-1-2 8 15,-4-4 0-15,0-10 0 16,-4-6 16-16,-5-9-8 0,2-10 48 31,-5-7 0-31,3-5 16 16,-6-4 128-16,-1-3 472 0,-12 0 177 15,-4-19-57-15,-8-7-152 16,1-9 40-16,-1-12-296 0,3-10-88 0,9-4-16 16,9-2-120-1,11-1-72 1,8 7-88-16,12 3-96 16,20 7-320-16,11 5-560 0,37-5-544 0,-8 12-921 15,-12 0-4528-15</inkml:trace>
  <inkml:trace contextRef="#ctx0" brushRef="#br0" timeOffset="201513.93">4956 11061 328 0,'0'0'7753'0,"0"0"-5816"15,0 0-649-15,0 0 104 0,0 0 185 0,0 0-425 16,0 0-496-16,0 0-296 16,0 0-32-16,0 4-88 0,0-4-80 31,0 0-16-31,8 0-16 15,4 0 72-15,8 0 48 16,11-7-104-16,1-2-88 16,9 2-48-16,-5-2-8 0,3 2 8 15,-3 1-8-15,-4 0-640 16,-8 3-608 0,-4-1-928-16,-8 4-1825 15,-9 0-928-15</inkml:trace>
  <inkml:trace contextRef="#ctx0" brushRef="#br0" timeOffset="201767.84">4956 11236 368 0,'0'0'1432'0,"0"0"576"0,0 0-575 15,0 0 359-15,0 0 344 0,0 0 393 31,0 0-801-31,0 0-407 16,107 6-265-16,-70-15-408 16,-1 2-360-16,-1-2-200 0,-7 3-88 15,0-1 0-15,-5 1-584 16,1-3-912-16,12-11-889 16,-8 5-1856-1,0-8-2280-15</inkml:trace>
  <inkml:trace contextRef="#ctx0" brushRef="#br0" timeOffset="202184.28">5521 10772 6913 0,'0'0'2545'16,"0"0"-769"-16,0 0 184 0,0 0 41 16,0 0-289-16,0 0-776 15,0 0-520-15,0-19-280 0,0 19-136 16,0 4-56-1,0 15 8-15,0 6 48 0,0 10 104 16,0 9 16-16,4 11 56 0,1-1 9 16,-5 3-57-16,4 0 0 15,0 0-56-15,0-6 24 0,0-4-96 32,3-2-8-32,-7-7 8 15,4-10 8 1,1-5-8-16,-1-11 0 15,0-5-8-15,-4-1 0 0,0-6-336 16,0-6-377-16,0-7-607 0,0-6-2985 16</inkml:trace>
  <inkml:trace contextRef="#ctx0" brushRef="#br0" timeOffset="206663.07">6051 10392 4096 0,'0'0'1873'16,"0"0"-649"-16,0 0 216 0,0-16-95 15,0 12 191-15,0 4-280 16,0 0-440-16,0 0-215 0,0 0-225 15,0 0-128-15,0 0-48 16,0 0-200 0,0 10-112-16,0 9-80 0,0 13 192 15,0 12 48-15,0 10 8 0,0 7 80 16,0 5 128-16,0 11-136 16,0 12 96-16,-4 24-32 0,0 8 16 31,-3-3 56-31,-1-7-72 15,-5-16-136 1,6-3 64-16,-1-6-96 0,0-16 48 16,8-16-64-16,0-19 0 15,0-7 120-15,0 1-128 16,0-4 0-16,0 0 0 16,0-5 8-16,0-11-8 15,4 1 0-15,0-7-88 16,-4-3-400-16,0 0-704 0,0-13-737 15,0-6-2664-15</inkml:trace>
  <inkml:trace contextRef="#ctx0" brushRef="#br0" timeOffset="211233.13">16235 11172 2288 0,'0'0'2320'0,"0"0"-863"15,0 0-385-15,0 0 24 16,0 0 33-16,0 0-113 0,0 0-112 16,0 0-136-1,0 0-72-15,0 0-144 0,0 0-392 16,0 0-136-16,0 0 32 15,0 0-48-15,0 0 8 16,0 0-16-16,0 0 8 0,0 0 112 16,0 0-40-16,0-3 96 31,0 0 185-31,0-3-113 0,4-4-192 0,5 1 16 0,-1-1 216 16,3 4-48-16,6 0-168 15,-2-1 24-15,1 4-96 16,0 0 0-16,0 3 0 0,0 0-120 31,0 3-24-31,0 7 136 16,0 2-32-1,-4 4-24-15,4 0 64 0,-8 3-8 16,-8 0 0-16,0 3-48 16,-8 1 56-16,-12-1 0 0,-8 3 64 15,0 1 0 1,-4-8-16-1,4-1-48-15,9-8 104 0,10-3-104 16,1-3-8-16,8-3 8 0,0 0 0 16,17 0 0-16,11 0 480 0,11-3-32 15,5-3-72-15,8-3-200 32,-9-1-72-32,2 1-48 0,-10 2-40 15,-11 1 32-15,-4 3-48 16,-12-1 0-16,-4 4 56 15,0 0-56-15,-4-3-16 16,8 3-336-16,-1-3-576 0,6 0-240 31,7 0-825-31,-4 0-1856 16,-5-4-2384-16</inkml:trace>
  <inkml:trace contextRef="#ctx0" brushRef="#br0" timeOffset="212035.07">17227 10941 968 0,'0'0'2296'16,"0"0"-920"-16,0 0-703 16,0 0 167-16,0 0 776 15,32-76-256-15,-23 69 41 0,-9 1 39 16,4 3-152-16,-4 0-167 31,0 3-393-31,0 0-320 0,0 0-232 0,0 0-168 0,0 0-8 16,0 3-136-16,-4 9-24 15,-9 4 152-15,2 7 8 0,-6 2 48 16,2 7-40-16,-2 0-8 31,6-4 88-31,-6 4-72 0,10-3 32 16,-1-4-48 0,0-3 8-16,8-3-8 15,0-3 0-15,0-4 8 16,0-2 56-16,12-3-56 0,4 2 32 15,4-6 32 1,4 0 104-16,8-3 104 16,3 0-160-16,6 0-40 15,2-3 24-15,-3-3-104 0,-8 0-8 16,-8-4-264-16,-13 3-168 0,-2-2 144 16,-9 6-408-16,-9-7-1385 31,-10 4-615-31,-1-3-2025 0</inkml:trace>
  <inkml:trace contextRef="#ctx0" brushRef="#br0" timeOffset="212304.49">17407 11074 5793 0,'0'0'2640'16,"0"0"-327"-16,0 0-113 0,0 0-335 15,0 0-561-15,0 0-600 31,0-13-408-31,0 13-296 0,0 7 0 0,0 5-176 16,0 11 176 0,0 5 112-1,0 4 136-15,0 6 64 0,0 0-136 16,4-3-104-16,-4 0 24 0,8-3-88 16,-4-7 0-16,-4 4 0 15,8-10-8-15,-8-3 24 0,4 0-24 31,-4-4-600-31,4-2-1008 16,-1-4-2537-16,1-6-2776 0</inkml:trace>
  <inkml:trace contextRef="#ctx0" brushRef="#br0" timeOffset="213024.81">18128 10954 1800 0,'0'0'5425'0,"0"0"-2992"0,0 0-281 15,0 0-600-15,0 0-327 32,0 0-545-32,0 0-376 0,0 0-128 15,0 0-48 1,20 0 296-16,4 6 80 0,8 3-104 15,7-2-32-15,2-7-184 0,-2 0-72 16,-3 0-64-16,-4 0 0 31,-12 0 32-31,-4-4-8 16,-8 4 8-16,-8-3 136 16,0 3-8-16,0 0 9 0,0 0-161 0,0 0-48 15,0 0-8-15,-5 10-176 16,-2 6 71-1,-5 9 97-15,-4 4 8 0,4 2 0 16,4 1-8-16,0 0 8 16,4 0 0-16,4-7-8 0,0 4-24 15,0-7 16-15,9-3 16 0,-2 0-80 16,5-3-440-16,0-3-624 31,4-7-720-31,-5 0-1193 16,-2-6-2272-16</inkml:trace>
  <inkml:trace contextRef="#ctx0" brushRef="#br0" timeOffset="213240.93">18288 11166 4825 0,'0'0'4048'0,"0"0"-1631"16,0 0-489-16,0 0-1184 15,0 0-223-15,111-19-177 0,-63 13-168 16,0 0 0 0,-1-1-168-16,2 1 8 0,-14-1-16 15,-11 4-56-15,-8 0-704 0,-16-3-969 16,-16 3-2384-16,-8 3-4416 16</inkml:trace>
  <inkml:trace contextRef="#ctx0" brushRef="#br0" timeOffset="214031.1">16028 11804 7641 0,'0'0'2457'0,"0"0"-369"0,0 0-448 0,0 0-407 15,0 0-529 1,0 0-448-16,0 0-248 15,-4 35 264-15,0-3 56 16,-3 0 40-16,-1 6-160 0,-1-3-104 16,1-7 32-16,5 1-136 31,3-10 0-31,0-3 32 0,0-6-32 31,0-8-104-31,0 2-760 0,28-8-1088 16,-4-11-1177-16,-1-4-3376 0</inkml:trace>
  <inkml:trace contextRef="#ctx0" brushRef="#br0" timeOffset="214332">16295 11769 3976 0,'0'0'5153'0,"0"0"-2568"16,0 0-529-16,0 0-399 15,0 0-361-15,0 0-624 16,0 0-352-16,-4 7-224 0,4 9 24 31,0 6 32-15,0 3-32-16,0 4-112 0,8-4 168 15,8 4-160-15,4-4 56 0,0-3-64 16,0 0 8-16,0 1 48 16,0-4-64-16,-4 0 0 15,-4 0-8 1,-4 0 8-16,-5-3 0 15,-3-3-8-15,0 0-88 0,-11-1-24 0,-13-6-280 16,-4-2-592-16,-8-4-568 16,-11-22-529-16,6-4-1175 15,6-9-4946-15</inkml:trace>
  <inkml:trace contextRef="#ctx0" brushRef="#br0" timeOffset="214516.94">16343 11737 2472 0,'0'0'7098'0,"0"0"-4722"0,0 0-512 32,0 0-215-32,96-44-385 15,-64 38-576-15,7 3-432 16,1 3-104-16,4 0-152 0,-4 0-8 16,8 0-1264-16,-8 0-1817 15,-12 0-4152-15</inkml:trace>
  <inkml:trace contextRef="#ctx0" brushRef="#br0" timeOffset="-214177.12">17232 11801 5849 0,'0'0'3016'0,"0"0"-567"0,0 0-217 31,0 0-335-15,0 0-385-16,0 0-544 16,0 0-256-16,4-12-311 15,-4 12-289-15,0 0-112 0,0 6-88 0,0 10-40 16,0 3 128-16,0 9 0 16,0 4 96-1,0 3-96-15,-4-3 0 16,4-7 48-16,0 1-48 15,0-8 0-15,0-1-8 0,0-5-409 16,0-6-487-16,0-6-928 16,12 0-2217-16,-8 0-1896 0</inkml:trace>
  <inkml:trace contextRef="#ctx0" brushRef="#br0" timeOffset="-213876.37">17414 11808 2840 0,'0'0'4097'0,"0"0"-1432"32,0 0-65-32,0 0-383 15,0 0-633-15,0 0-664 16,0 0-600-16,-3-10-272 0,3 16 0 0,-4 7-48 0,4 6 8 16,0 0 112-16,0 6-112 15,0 1 56 1,4 0 24-16,12-1-88 15,3-3 0-15,-2-3 72 16,3 0-72-16,-8-3-96 16,-1-6-176-16,-6 2-80 0,-5-6-192 15,0-2-632-15,-13 2-865 0,-22-6 297 16,-5 0-2209 0,4-6-1880-16</inkml:trace>
  <inkml:trace contextRef="#ctx0" brushRef="#br0" timeOffset="-213707.37">17427 11725 7681 0,'0'0'2233'16,"0"0"-169"-16,79-38-400 16,-51 29-295-16,-4 2-497 0,-3 7-616 15,-10 0-256-15,-3 7-432 16,-8 15-1481-16,0 3-2431 0,0-6-2442 0</inkml:trace>
  <inkml:trace contextRef="#ctx0" brushRef="#br0" timeOffset="-213389.27">17678 11874 5217 0,'0'0'3296'0,"0"0"-1591"15,0 0-593-15,0 0-680 16,0 0-64-16,0 0 136 0,0 0-216 16,-52 80-128-16,48-55-152 15,4-6 48 1,0 0-40-16,12-3-16 0,12-6 0 16,4-7-176-16,3-3 176 15,5 0 40-15,-3-13 112 0,-6-6 488 16,-7-6 553-16,-8-4 71 15,-12-3-232-15,0 0-192 32,-8 4-247-32,-11 3-201 15,-9 8-200-15,-4 11-192 0,-5 6-72 16,-6 19-713-16,7 10-1007 16,8-1-3457-16</inkml:trace>
  <inkml:trace contextRef="#ctx0" brushRef="#br0" timeOffset="-212309.59">18239 11747 7321 0,'0'0'2513'16,"0"0"-1065"-16,0 0-168 0,0 0 80 15,0 0-399-15,0 0-353 0,0 0-120 16,0 0-16-16,9 0 40 16,10 3-128-16,6-3-184 31,3 0-80-31,3 0-56 0,-3 0-64 16,-4 0 64-16,-4 0-56 0,-8 0 128 15,-8 0-120-15,0 0-8 0,-4 0 72 16,0 0-72-16,0 0-8 15,0 0-80 1,0 7-96-16,0 5 48 16,-4 8 80-16,-8 5 48 0,4 7 8 15,0 0 0-15,-4-1 8 0,4-3-16 16,4 1 8-16,0-4 32 16,4-2-40-16,0-4 0 31,0-3 0-31,0-4-224 0,0-2-784 15,8-3-1000-15,4-7-1961 0,-4 0-1576 16</inkml:trace>
  <inkml:trace contextRef="#ctx0" brushRef="#br0" timeOffset="-211589.7">18630 11776 6385 0,'0'0'2416'0,"0"0"-1095"16,0 0-41-16,0 0-168 0,0 0-168 15,0 0-536-15,0 0-256 16,80-41-55-16,-57 41-49 0,2 0 8 15,3 0-56-15,-8 0 112 32,-5 6-112-32,-2 0 0 0,-5 1-40 0,-8 2 32 15,0 4-40-15,0-4 48 16,-17 7 64-16,2-3 144 16,-6-4-88-16,6 4-16 0,-1-3-56 15,12-4-48 1,-4 0 0-16,8 1-8 15,0-1-72-15,4 1 80 0,7 2 0 16,2-3 72-16,-1 4-64 16,-1-1-8-16,-2 1 0 0,-5-4-40 15,-4 1-16-15,0 2 56 32,-4 1 0-32,-16-1-8 0,-5 1 8 0,-3-1-200 15,-19-2-337 1,7-1-2023-16,8-6-3689 15</inkml:trace>
  <inkml:trace contextRef="#ctx0" brushRef="#br0" timeOffset="-211223.52">18363 11887 280 0,'0'0'4505'0,"0"0"-1753"16,0 0-927-16,0 0 191 0,0 0-224 16,0 0-591-16,48 0-297 0,-29 0-408 31,2-3-272-31,-1-1-40 0,-1 4-176 16,2 0-8-16,-1-2-928 15,-1-2-2017-15,-6-2-4448 0</inkml:trace>
  <inkml:trace contextRef="#ctx0" brushRef="#br0" timeOffset="-210164.22">16606 12515 7497 0,'0'0'1744'0,"0"0"97"31,0 0-121-31,0 0-119 16,0 0-441-16,0 0-432 16,0 0-344-16,0 0-216 0,-8-3-120 15,-3 16 24-15,-10 3-72 0,1 0 72 16,9 3-72-16,-6 6 0 16,9-3 48-1,8-2-48-15,0 2-40 16,0-3 40-16,21 0 0 0,-2-7 8 15,13-2 104-15,-4-7-32 16,4-3 144-16,-1 0-208 0,-6-3 64 0,-1-7 0 47,-13-8 48-47,-2-1 32 16,-5-7-48-16,-4 1 56 0,-4-1 393 15,-12-2-185-15,-9 9-56 16,-3 3-224-16,-3 3-88 0,3 7-8 15,1 6-48-15,6 0-72 16,5 6-208-16,8 13-833 16,8 3-1335-16,17 1-2745 15,6-11-4377-15</inkml:trace>
  <inkml:trace contextRef="#ctx0" brushRef="#br0" timeOffset="-209230.45">17331 12465 1824 0,'0'0'3945'16,"0"0"-969"-16,0 0-1343 15,0 0-145-15,0 0 40 16,0 0-487-16,0 0-553 16,0 0-336-16,0 6-40 0,0 7-104 15,0 6 80-15,0 3 48 16,0 3-56 0,0 1-16-16,8-1-16 15,9-3 8-15,-6 1 104 0,9-7-48 16,-4 0-24-16,-5-4-24 0,-2 1-64 15,3-1 0-15,-12-2 0 16,0-1 0-16,0 1-16 31,0 0 16-31,-12-1-208 16,-8 1-216-16,-8-4-136 0,0-3-329 16,-4-3-759-16,-11-16-904 15,7-9-505-15,12-4-2824 0</inkml:trace>
  <inkml:trace contextRef="#ctx0" brushRef="#br0" timeOffset="-209092.6">17268 12468 5193 0,'0'0'1984'0,"0"0"-760"0,0 0-456 15,79-29 9-15,-51 26 71 16,0 3-480-16,-4 0-288 16,0 3-80-1,-5 7-1784-15,-6-4-3882 16</inkml:trace>
  <inkml:trace contextRef="#ctx0" brushRef="#br0" timeOffset="-208714.16">17610 12389 6513 0,'0'0'2897'0,"0"0"-1345"16,0 0-504-16,0 0-120 15,0 0-872-15,0 0-56 0,0 0 0 32,0 0 72-32,-4 89 64 15,4-61-120-15,0-2-16 0,0-8 120 16,4-2-120-16,8-9 56 0,4-4 120 0,0-3 120 16,8 0-39-16,-4-16-105 15,-1 3-48 1,-2-6 296-16,-6 3 312 15,-3 4 104-15,-8 5-168 16,5 1-24-16,-5 6-216 0,0 0-408 31,0 0 0-31,0 13-64 0,-5 9 24 16,1 0 40-16,0 3 0 16,1 4 8-1,3 0 48-15,0-1-56 16,0-3-8-16,3 10-928 0,1-9-1280 15,5-10-3009-15</inkml:trace>
  <inkml:trace contextRef="#ctx0" brushRef="#br0" timeOffset="-207507.69">18183 12398 5721 0,'0'0'3088'0,"0"0"-503"16,0 0-393-16,0 0-407 0,0 0-505 16,0 0-464-16,0 0-480 15,0-9-216-15,5 9-80 16,-1 0-40-1,4 0-16-15,-4 6 8 16,0 7-136-16,-4-4 136 0,0 7 8 16,0 0 0-16,0 3 0 0,-8-3 8 15,-4 0-8 1,0-1 8 0,4-2 40-16,0 0-32 0,4-7-16 0,0-3-8 15,4-3-8-15,0 4-32 31,8-4-32-31,8 3-72 0,8-3 32 16,4 0 64-16,4 0-408 16,0 0-472-16,-1-7-376 0,-6-2-673 31,-1-4-47-31,-5-3 816 16,-7 4 231-16,0-4 673 15,-4 0 312-15,-1 6 336 0,-2 1 392 0,-5 6 489 0,0 0 151 16,0 3-296-16,0 0-152 0,0 0-255 31,0 0-393-31,0 6-184 16,-5 7-80-16,-2-1 160 15,3 7 32-15,0 0-192 0,4-3 0 16,0 0 96-16,0-3-96 16,8-7 48-16,4 0 32 15,4-6-72 1,0 0 104-16,0 0-112 15,-4-9 48-15,0-4 56 16,-5-6-24-16,-7-3 8 0,0-4-16 16,0 1-64-16,0 3 176 15,-3 6-176-15,-1 7 64 0,4 5-80 16,0 1-72 0,0 3-488-16,4 0-520 15,7 3 496-15,2 1 503 16,-6 5 1-16,5-3 72 0,-3 4-40 15,-5 0-24-15,-4-1 56 0,0 7-72 16,0 0 88 15,0 0 8-31,3-1-8 16,1 2 8-16,4-5-8 16,5-2 8-16,6-4 112 0,-3 0-48 15,8-6-8-15,-1 0 57 16,-6-6-113-16,-1-10 168 0,-4-6-24 15,-8-3 312-15,-4-4 192 16,0 0-8-16,-4 4 32 16,-13 6-312-16,-2 3-40 0,-1 10-304 15,-16 6-24-15,-7 6-592 16,-2 10-1104-16,14 3-3305 0</inkml:trace>
  <inkml:trace contextRef="#ctx0" brushRef="#br0" timeOffset="-198337.56">19220 10998 8449 0,'0'0'2401'16,"0"0"-633"-16,0 0-672 15,0 0-303 1,0 0 423-16,0 0-344 0,0 0-408 0,20-35-440 16,-20 35-24-16,0 13-248 15,0 12 24-15,0 10 224 0,0 12 16 16,0 5-16-16,0-2 80 31,0-9-80-31,0-6 0 0,0-9-8 16,0-10 8-1,12-10 0-15,32-6 168 16,31-22 280-16,25-26-176 16,15-12-176-16,-3-10 8 0,-5-3 48 0,-11 9-152 31,-16 14 0-31,-20 11 16 16,-24 14-16-16,-21 13 0 0,-6 5 0 15,-2 4-72-15,-7 3-496 16,-3 3-1520-16,-50 35-329 0,1-3 233 15,-3 0-3185-15</inkml:trace>
  <inkml:trace contextRef="#ctx0" brushRef="#br0" timeOffset="-197087.67">8506 8464 2880 0,'0'0'2289'0,"0"0"215"0,0 0-1616 31,0 0-560-31,0 0 72 15,0 0 417-15,28 0 279 0,-4-6-408 16,4-3-408-16,4-1-56 16,11-3-32-16,2 1 0 0,-2-1 16 15,0 3-48-15,-2 4-80 16,-5 3-80 0,-8 0-232-16,-13 3 224 15,-2 0-528-15,-13 0-840 0,0 0 80 16,0 0 255-16,-17 12 241 0,-7 1-1152 15,1-3-2753-15</inkml:trace>
  <inkml:trace contextRef="#ctx0" brushRef="#br0" timeOffset="-196833.66">8566 8471 96 0,'0'0'4120'0,"0"0"-1927"16,0 0-1025-16,0 0-368 16,0 0 281-16,0 0 31 0,59-20-224 15,-31 14-168-15,0-3-336 0,8 2-136 16,-4 1-96-16,-8 0-144 31,-5 6-8-31,-2 0-208 0,-13 0-1184 16,-1 0-408-16,-3 0-385 0,0 0-2696 15</inkml:trace>
  <inkml:trace contextRef="#ctx0" brushRef="#br0" timeOffset="-190768.22">6777 10839 6225 0,'0'0'1752'0,"0"0"-808"15,0-9 97-15,0 5 143 16,0 4-96-16,0 0-400 15,0 0-352-15,0 0-56 16,0 0 64-16,0 0-23 16,0 0-97-16,0 0-208 0,-4 7-16 15,-8 9-8-15,-8 6 8 16,-4 13 72-16,-8 6-72 16,0 1 0-16,0 5 96 0,1-3-96 15,3 1 8-15,0-4-8 16,3 0 0-16,10-6-24 15,2-9 24-15,2-1-64 0,3-6-176 16,4-3-769-16,-4-3-575 16,4-4-480-16,-8-5-921 15,8-4-3655-15</inkml:trace>
  <inkml:trace contextRef="#ctx0" brushRef="#br0" timeOffset="-190383.03">6486 10935 5265 0,'0'0'2160'0,"0"0"-1056"15,0 0-103-15,0 0 119 0,0 0-152 16,0 0-608-16,0 0-272 31,0 0-88-31,0 0-136 16,4 12 136-16,8 10 136 15,-1 4 112-15,6 3 56 0,-1 5 128 16,7 1 56-16,-2 3-160 16,7-3-168-16,0 0 25 0,0-3-121 31,-5-4-56-31,-3-6 0 15,-9-2 0-15,-2-8 8 0,-5-5-16 16,-4-4 0-16,0-3-8 0,0 0-48 16,0 0-72-16,0 0-97 0,-13-13-239 15,2-3-1768 1,3-2-2017-16</inkml:trace>
  <inkml:trace contextRef="#ctx0" brushRef="#br0" timeOffset="-189982.06">6984 11080 6025 0,'0'0'4393'0,"0"0"-2969"0,0 0-72 16,0 0-263 0,0 0-497-16,0 0-528 15,0 0-64-15,0 0 0 0,0 42 8 16,0-14 216-16,0 1-40 0,0 6 40 15,-4-7-96-15,4 1 64 16,0-7-192-16,0 0 0 0,0-2 0 47,0-8 0-47,0 1 0 16,0-4 0-16,4-2-712 0,0-7-857 15,-4 0-1407-15,4 0-1441 0</inkml:trace>
  <inkml:trace contextRef="#ctx0" brushRef="#br0" timeOffset="-189549.77">7231 11049 4176 0,'0'0'6178'15,"0"0"-4442"-15,0 0-632 0,0 0-167 16,0 0-81-16,-4 0-424 16,4 0-336-1,8 0-16-15,7 0 48 16,6 0 224-16,-5 0-168 0,7 0-64 0,1 0-40 16,-3 0-80-16,3 0 0 0,-1 0 24 15,1 0-24-15,-4 0-496 31,5 0-608-31,1 0-825 16,-5 0-1079-16,-10 0-1881 0</inkml:trace>
  <inkml:trace contextRef="#ctx0" brushRef="#br0" timeOffset="-189311.53">7227 11204 3016 0,'0'0'1656'0,"0"0"-223"0,0 0 647 16,0 0-223-16,0 0-305 15,0 0-448 1,100 0-184-16,-76-3-111 16,-1 3-361-16,-3-3-240 0,1 0-64 15,3 3-136-15,-9 0-8 16,5 0-24 15,8-3-1144-31,-1 0-2089 0,-3-1-3361 16</inkml:trace>
  <inkml:trace contextRef="#ctx0" brushRef="#br0" timeOffset="-184324.86">7841 10925 7529 0,'0'0'1752'16,"0"0"-767"-16,0 0-121 0,0-13 16 0,8 10-520 31,7-3-48-31,9 3-264 16,4-1-40-16,0 4-16 0,-4 0-40 16,1 13 48-16,-18 6 0 15,-3 7 0-15,-4 9 80 0,-16 0-72 31,-12 6 120-31,-4 0 120 0,-4 0-16 16,0-3-24-16,8-3-80 0,4-9-120 16,13-7 72-16,7-4-80 0,4-5-80 15,0-4 80-15,15 1 8 0,17-7 377 16,9 0 351-16,6 0-176 31,5-7-184-31,-9-2-376 0,2 0-72 16,-13-1-976-16,-4-10-769 15,-13 2-1375 1,-2 2-4354-16</inkml:trace>
  <inkml:trace contextRef="#ctx0" brushRef="#br0" timeOffset="-184062.17">8597 11163 1328 0,'0'0'9786'32,"0"0"-8274"-32,0 0-1048 0,0 0-40 15,0 0 80-15,0 0-295 0,0 0-81 16,77 54-128-16,-73-29 0 16,-4 11 80-1,-4 5-32-15,-20 0 104 0,-8 6-152 31,-24 14-104-31,4-10-1089 0,12-16-4152 16</inkml:trace>
  <inkml:trace contextRef="#ctx0" brushRef="#br0" timeOffset="-183504.81">9366 10849 640 0,'0'0'7569'16,"0"0"-5392"-16,0 0 55 0,0 0-223 31,0 0-681-31,0 0-768 16,0 0-360-1,-15-7-200-15,-5 33 0 0,-4 9 80 16,-4 9 56-16,0 7-32 15,0 9-96-15,5 1 0 16,-5 2 80-16,3-3-88 16,5-2 0-16,-3-8-200 15,7-5-880-15,4-7-769 16,-1-10-999-16,2-9-1153 0,7-12-1936 0</inkml:trace>
  <inkml:trace contextRef="#ctx0" brushRef="#br0" timeOffset="-183272.93">8968 10957 7961 0,'0'0'2225'16,"0"0"167"-16,0 0-992 0,0 0-767 31,0 0-545-31,0 0-72 16,0 0 336-16,123 89 184 0,-74-45-368 15,-2 3-32-15,-6 1-128 16,-13-3 0-16,-5-1-8 0,-3-6-72 0,0 7-1176 16,-8-10-1649-1,-5-10-2864-15</inkml:trace>
  <inkml:trace contextRef="#ctx0" brushRef="#br0" timeOffset="-182941.36">9538 11176 5721 0,'0'0'6585'0,"0"0"-4961"0,0 0-303 16,0 0-177-16,0 0-584 0,0 0-464 15,83-32-96 1,-63 42-104-16,-3 5 40 15,-6 5-16-15,-7 8 80 0,-4 1 32 16,-11 3-32-16,-13 2 72 16,-1 1-24-16,-3-3-32 0,9-7 80 15,3-6-96-15,8-3-48 16,8-7 40 0,0-2-96-16,16-7 56 15,24 0-8-15,7 0 32 0,13-19-592 16,32-22-1064-16,-16 6-1417 0,-8-6-3745 15</inkml:trace>
  <inkml:trace contextRef="#ctx0" brushRef="#br0" timeOffset="-182784.31">10008 11201 4200 0,'0'0'4505'15,"0"0"-2976"-15,0 0 231 0,0 0-160 16,0 0-503-1,0 0-481-15,0 0-344 16,0 0 224-16,107-9-496 0,-62 2-72 16,2 7-952-16,-7 0-1777 15,-20 0-3224-15</inkml:trace>
  <inkml:trace contextRef="#ctx0" brushRef="#br0" timeOffset="-182615.06">9952 11350 568 0,'0'0'4625'16,"0"0"-2953"-16,0 0-224 0,0 0 449 31,0 0-209-31,92 4-608 16,-48-4-560-16,0 0-520 0,27-13-744 15,-15-3-2504-15,-4-3-5642 0</inkml:trace>
  <inkml:trace contextRef="#ctx0" brushRef="#br0" timeOffset="-182220.57">10654 10960 2880 0,'0'0'6778'0,"0"0"-4378"15,0 0-159-15,0 0-537 0,0 0-768 31,0 0-704-31,0 0-232 16,0 0-160-16,7 29 136 0,-7 6 24 0,0 6 0 16,0 0 0-16,0 3 64 15,4-2-64-15,5-8 8 0,2-8-16 0,5-4-88 32,0-13-104-32,8-9-88 15,4 0 64-15,4-12 32 0,-4-13-32 16,0-4 224-16,-5-3 0 15,-2 4 168-15,-10 8 352 16,-2 5 368-16,-9 8-168 0,0 7-296 16,0 0-424-16,0 20-280 15,0 5 160-15,0 10 120 16,-5 9 8-16,1 7-8 0,-4 0 0 16,5 3-8-16,-9 19-776 15,7-13-1288-15,-3-16-3954 16</inkml:trace>
  <inkml:trace contextRef="#ctx0" brushRef="#br0" timeOffset="-181982.32">11339 11341 9129 0,'0'0'4978'15,"0"0"-3914"-15,0 0-968 16,0 0-96-16,0 0-248 16,0 0 232-16,12 79 16 0,-12-34 8 31,-8-1 128-15,-8 4-136-16,-12-1-144 0,-16 4-760 15,4-10-2017-15,4-15-4913 0</inkml:trace>
  <inkml:trace contextRef="#ctx0" brushRef="#br0" timeOffset="-181577.25">11952 10896 600 0,'0'0'9762'0,"0"0"-7338"0,0 0-343 15,0 0-433-15,0 0-680 0,0 0-664 16,0 0-208-16,0 0 72 0,-79 93-16 31,51-40-56-31,0 8-24 16,-4 2 0-16,8 1-72 0,4-1 8 16,-4 1 24-16,8-4-32 15,0-6-160 1,8-10-904-16,1-12-1200 0,7-10-2393 15,0-22-2241-15</inkml:trace>
  <inkml:trace contextRef="#ctx0" brushRef="#br0" timeOffset="-181360.92">11722 11024 8889 0,'0'0'2721'0,"0"0"-168"15,0 0-793 1,0 0-752-16,0 0-528 15,0 0-480-15,0 0 0 0,0 0 72 16,35 101 40-16,-7-57 80 16,8 4-64-16,0 3-32 15,-1 0 8-15,1-4-56 16,-4-2-48-16,-8-4-16 16,0 3-928-16,-8-5-1376 0,-8-17-3474 15</inkml:trace>
  <inkml:trace contextRef="#ctx0" brushRef="#br0" timeOffset="-180900.25">12235 11335 7617 0,'0'0'2001'16,"0"0"-369"-16,0 0-384 16,0 0-24-16,0 0-527 0,0 0-505 15,72-35-184 1,-56 35-8-16,0 0-56 16,-4 0 56-16,-1 6-128 0,-6 7 80 31,-5-4 16-31,0 7 32 15,0 0 80-15,-8 3-32 0,0 0-32 16,-4 0 112-16,0 3-120 16,8 0 64-16,4 1-72 0,0-1 0 31,4-3 0-31,4 0-8 0,4 0 8 16,-8-3-48-1,0 3 48-15,-4-3-192 0,0 3 24 16,0 3 168-16,-16-3 0 31,-4 7 8-31,-8-4-8 0,4-3 80 16,-8-3-72-16,4-4 64 15,0-5-72-15,-4-7-481 0,13-3-2639 16,3-16-5210-16</inkml:trace>
  <inkml:trace contextRef="#ctx0" brushRef="#br0" timeOffset="-180582.07">12634 11290 9826 0,'0'0'2528'47,"0"0"-1048"-47,0 0 169 0,0 0-377 0,0 0-712 15,0 0-424-15,99-12-128 16,-66 8 64-16,-1-2-72 16,-1 3 0-16,-4-1-376 0,-2 1-976 15,-9 3-513-15,-16 0-1103 16,0 0-2225-16,-9 0 280 0</inkml:trace>
  <inkml:trace contextRef="#ctx0" brushRef="#br0" timeOffset="-180382.13">12626 11446 1560 0,'0'0'4697'0,"0"0"-2825"16,0 0 313-16,0 0 583 15,0 0-527-15,0 0-889 16,91-3-832-16,-51-4-296 0,4-3-216 16,0 1-8-16,-5-1-368 15,17-5-1296 1,-11-1-1553-16,-10 0-3432 0</inkml:trace>
  <inkml:trace contextRef="#ctx0" brushRef="#br0" timeOffset="-179997.31">13243 11096 7945 0,'0'0'2977'16,"0"0"-769"-16,0 0-431 31,0 0-137-31,0 0-400 0,0 0-720 15,0 0-344-15,60-28-104 16,-28 25-72-16,11 3-8 0,2 0 8 0,2-4-96 16,-6 4 8-16,-13 0-64 0,-9 0 144 15,-10 0 0-15,-6 0 0 16,-3 0-8 0,0 4-112-16,0 11-80 15,0 5 208-15,-8 8 0 16,4 7 72-16,-4 3-72 0,4 3 0 0,4 4 0 15,0-4 0-15,0 3 0 16,4-2 24-16,4-1-24 16,4-6-8-1,-4-3-152-15,0-7-1336 16,-8-5-945-16,4-5-2536 16,-4-8-3216-16</inkml:trace>
  <inkml:trace contextRef="#ctx0" brushRef="#br0" timeOffset="-179834.47">13236 11500 3992 0,'0'0'7042'16,"0"0"-5114"-16,0 0-575 0,0 0-753 0,103-52-72 31,-47 40-272-31,4 2-184 16,19-5-72-16,-11 5-1288 0,-13-2-3209 15</inkml:trace>
  <inkml:trace contextRef="#ctx0" brushRef="#br0" timeOffset="-179649.56">13849 11376 5233 0,'0'0'2136'16,"0"0"-632"-16,0 0 57 0,0 0 279 15,104 60-448 1,-84-38-487-16,-5 7-265 16,-7-1-464-16,-8 7-48 0,-8 4-128 15,-55 15-8-15,-1-7-728 16,-4-9-5098-16</inkml:trace>
  <inkml:trace contextRef="#ctx0" brushRef="#br0" timeOffset="-178762.14">6940 12036 224 0,'0'0'10002'0,"0"0"-8378"16,0 0-928-16,0 0 144 16,0 0-151-16,0 0-433 15,0 0-240-15,-32 29 104 0,13-4 216 16,-13 13 16-16,4 3-128 15,-4 4-48-15,-4 6-112 0,3-4-8 16,2 1-56-16,-1 0 0 47,5-7-8-47,3 0-1032 0,3-9-1569 16,10-16-3144-16</inkml:trace>
  <inkml:trace contextRef="#ctx0" brushRef="#br0" timeOffset="-178546.05">6685 12084 8569 0,'0'0'2761'15,"0"0"-1113"-15,0 0-728 0,0 0-503 16,0 0-417-16,0 0 0 31,71 48 88-31,-34-14 288 16,3 14 32-16,-1 3-288 15,1 3-16-15,0 3-88 0,-8 0-16 16,-4-6-232-16,-5-3-1169 16,-2-11-1031-16,-10-11-769 15,-6-20-4536-15</inkml:trace>
  <inkml:trace contextRef="#ctx0" brushRef="#br0" timeOffset="-178176.59">7359 12160 488 0,'0'0'9834'16,"0"0"-8050"-16,0 0-1304 0,0 0-480 16,0 0 0-16,0 0 48 0,-25 102 80 15,25-64-72-15,0-6-56 31,0-7 8-31,4-6-16 0,13-9-32 16,2-7 24-16,1-3 32 16,4-10 192-16,1-6 24 15,-10-3-72-15,-2 3 336 16,-10 7 457-16,1 2 103 0,-4 7-80 31,0 0-568-31,0 10-408 16,0 12-88-16,-4 10 24 0,-4 9 64 15,0 7 24-15,-4 6-24 16,5 3-496-16,-6 16-1144 0,9-16-2497 16,0-12-3009-16</inkml:trace>
  <inkml:trace contextRef="#ctx0" brushRef="#br0" timeOffset="-177790.69">7948 12503 5617 0,'0'0'7377'15,"0"0"-6056"-15,0 0-913 32,0 0-352-17,0 0-48-15,0 0 96 0,0 0 0 16,-36 98-32-16,25-63-24 15,-6 3-48-15,-3 0 88 16,1 4-88-16,-17-1-200 0,8-9-1761 0,0-13-4040 16</inkml:trace>
  <inkml:trace contextRef="#ctx0" brushRef="#br0" timeOffset="-177103.54">7813 12490 10506 0,'0'0'2208'16,"0"0"-1184"-16,0 0-207 15,0 0-185-15,0 0-192 0,0 0-80 32,99-12-32-32,-43-1-152 15,8 0-80-15,-4 0 88 16,-4 4-176-16,-9 2-8 16,-11 7-72-16,-12 0-696 0,-16 0-504 15,-8 10-1417-15,-16 6 193 0,-8 0 479 16</inkml:trace>
  <inkml:trace contextRef="#ctx0" brushRef="#br0" timeOffset="-176849.49">7868 12700 4304 0,'0'0'6514'0,"0"0"-4834"15,0 0-816-15,0 0 73 0,104-26-153 16,-64 17-304-16,-5-1-48 16,10 4-128-16,-9 0-176 0,-1-1-120 15,-3 7 0-15,-4 0-8 32,-4 0-216-32,-8 0-800 0,8-9-657 0,-8 5-1247 15,0-5-2377-15</inkml:trace>
  <inkml:trace contextRef="#ctx0" brushRef="#br0" timeOffset="-176448.88">8590 12306 8545 0,'0'0'3121'0,"0"0"-1025"0,0 0-655 16,0 0-729-16,0 0-592 0,0 0-120 31,0 0 0-31,11 63 48 16,-11-24 160-16,4 5 64 0,-4 4 80 16,0-1-272-16,0 1-72 15,0-7-8 1,-4-6-176-16,4-6-1064 0,0-14-1753 15,4-8-3440-15</inkml:trace>
  <inkml:trace contextRef="#ctx0" brushRef="#br0" timeOffset="-176216.9">8921 12265 8665 0,'0'0'5474'31,"0"0"-3474"-31,0 0-656 15,0 0-712-15,0 0-528 0,0 0-104 16,0 0-104-16,0 0 96 0,95 73-32 16,-55-38 40-16,3 0 8 0,-2 6-8 15,-6-6 0 17,1 0-72-32,-8-7-752 15,-11 1-248-15,-17-7-368 0,0 1-217 16,-41-5 561-16,-6-2-1040 15,-2-9-4170-15</inkml:trace>
  <inkml:trace contextRef="#ctx0" brushRef="#br0" timeOffset="-176047.55">8964 12179 5921 0,'0'0'5761'16,"0"0"-3969"-16,0 0-327 15,124-76-161-15,-76 63-512 0,3 3-368 47,-3 10-272-47,-8 0-152 16,-1 26-904-16,-15 0-2953 0,-11-1-3936 0</inkml:trace>
  <inkml:trace contextRef="#ctx0" brushRef="#br0" timeOffset="-175831.39">9526 12458 144 0,'0'0'10546'16,"0"0"-7802"-16,0 0-1823 0,0 0-329 31,0 0 0-31,0 0-352 0,0 0-104 16,59 83-120-16,-59-58 112 0,0 7-32 0,-11 0-96 15,-25 6-528-15,1-6-1185 16,3-10-3320-16</inkml:trace>
  <inkml:trace contextRef="#ctx0" brushRef="#br0" timeOffset="-175430.25">10255 12103 1816 0,'0'0'11402'0,"0"0"-9305"16,0 0-937-16,0 0-208 16,0 0-56-1,0 0-808-15,0 0-88 16,0 0-16-16,-43 92 16 16,15-41 72-16,0 6-24 0,0 3-48 15,-4 0 48-15,0-3-48 16,-4-2-160-16,5-8-808 0,3-6-1088 15,7-15-2105 1,14-17-1552-16</inkml:trace>
  <inkml:trace contextRef="#ctx0" brushRef="#br0" timeOffset="-175245.46">10064 12208 184 0,'0'0'12570'0,"0"0"-10353"16,0 0-1761-16,0 0-384 0,0 0-72 15,0 0 328-15,40 101-72 16,-12-56-24-16,3-1-104 16,9 1-64-16,1-8-64 0,-2-5-304 31,13-9-1032-31,-5-11-1913 16,-7-9-3136-16</inkml:trace>
  <inkml:trace contextRef="#ctx0" brushRef="#br0" timeOffset="-174998.37">10618 12236 6449 0,'0'0'7377'15,"0"0"-5600"-15,0 0-521 0,0 0-728 16,0 0-304-16,0 0-136 16,0 0 112-16,4 99-48 15,16-58-144-15,3-3-8 16,9 3 72-16,0-6-72 31,-8-3-128-31,-4-4-168 0,-12-2-120 16,-8-1-8-16,-8-5 64 15,-24-5-48-15,-12-2-168 16,-11-7-856-16,-17-12-1201 0,4-16-120 31,16-7-3736-31</inkml:trace>
  <inkml:trace contextRef="#ctx0" brushRef="#br0" timeOffset="-174876.44">10614 12169 7889 0,'0'0'3185'16,"0"0"-1473"-1,0 0-407-15,111-9-281 16,-75 9-344-16,-4 3-496 0,-8 19-184 16,-4 1-1648-16,-12-5-4018 0</inkml:trace>
  <inkml:trace contextRef="#ctx0" brushRef="#br0" timeOffset="-174513.49">11064 12360 9329 0,'0'0'4145'0,"0"0"-3552"0,0 0 407 16,0 0-568-16,0 0-32 15,95-19-296 1,-63 10-32-16,0 5-64 16,-4 4-8-1,-4 0-544-15,-8 0-1257 16,-8 4-2071-16,-4 5-705 16</inkml:trace>
  <inkml:trace contextRef="#ctx0" brushRef="#br0" timeOffset="-174328.44">10992 12506 656 0,'0'0'6017'0,"0"0"-4465"15,0 0-375-15,0 0 1087 16,0 0-144-16,84 13-527 0,-40-13-529 31,4 0-496-31,3 0-304 16,18-10-264-16,-18-2-1144 15,-12-1-4417-15</inkml:trace>
  <inkml:trace contextRef="#ctx0" brushRef="#br0" timeOffset="-173974.11">11518 12208 5753 0,'0'0'7625'0,"0"0"-5848"15,0 0-697 1,0 0-184-16,0 0-200 0,0 0-576 16,8 25-32-16,-4 10 32 15,4 6-24-15,-4 10-40 0,0-3-8 32,0 2-48-32,-4-5-128 15,0 2-1096-15,0-8-1448 16,0-17-2674-16</inkml:trace>
  <inkml:trace contextRef="#ctx0" brushRef="#br0" timeOffset="-173757.97">11733 12208 4761 0,'0'0'8657'16,"0"0"-6432"-1,0 0-937-15,0 0-624 31,0 0-480-31,0 0-184 0,0 0-80 16,0 0 80-16,84 95 168 0,-44-54-120 16,8 1-48-16,-5-1 0 15,-3 0-424-15,-12-9-928 0,-28 3-1089 16,0-10-1655-16,-19-9 31 0</inkml:trace>
  <inkml:trace contextRef="#ctx0" brushRef="#br0" timeOffset="-173610.83">11805 12166 8001 0,'0'0'4041'0,"0"0"-2961"15,115-54-392-15,-62 39-103 16,6 2-1-16,-4 7-232 16,10 6-352-16,-18 12-952 15,-11 1-5242-15</inkml:trace>
  <inkml:trace contextRef="#ctx0" brushRef="#br0" timeOffset="-173325.62">12307 12287 5457 0,'0'0'7881'0,"0"0"-6408"16,0 0-1393-1,0 0 16 1,0 0 240-16,0 0 232 0,16 92-288 0,-4-63-96 15,4 2-112-15,8-5-64 16,8-11-8-16,3-5-152 0,5-10-8 16,1-3 24-16,-6-16 136 15,-7-13 160-15,-12-6 712 0,-16-3 24 32,0-7 121-32,-20 7-249 15,-8-1-264-15,-12 11-248 16,0 12-240-16,-3 9-16 15,-29 17-1192-15,12 11-1361 0,9 5-5329 16</inkml:trace>
  <inkml:trace contextRef="#ctx0" brushRef="#br0" timeOffset="-172565.59">7132 13360 3608 0,'0'0'6250'0,"0"0"-3834"0,0 0-1608 16,0 0-96-16,0 0-255 16,0 0-241-1,0 0 48-15,-80 54-16 0,48-16 32 16,-8 7 152-16,0 5-168 0,0 4-184 16,8 0 16-16,1-3-96 0,3-3 0 15,7-10-144-15,6-7-1408 16,7-11-1369-16,4-17-2760 0</inkml:trace>
  <inkml:trace contextRef="#ctx0" brushRef="#br0" timeOffset="-172371.62">6857 13398 1304 0,'0'0'11298'0,"0"0"-8649"31,0 0-1921-31,0 0-728 16,0 0-48-1,0 0-104-15,0 0 152 16,67 95 56-16,-39-47 16 0,4 9 96 16,4 0-160-16,0 7 64 15,3-7-72-15,-2-3-320 32,-5-3-1489-32,-9-20-3256 0,-7-11-2472 0</inkml:trace>
  <inkml:trace contextRef="#ctx0" brushRef="#br0" timeOffset="-171964.12">7529 13668 7377 0,'0'0'6057'15,"0"0"-4888"-15,0 0-849 0,0 0-312 16,0 0 208-16,-39 86 128 31,23-45-240-31,8 0-88 0,4-2-8 0,4-5 48 16,0-8-56-16,20-7-120 15,4-9-184-15,8-10-184 0,0 0 144 16,-4-4 112 0,-9-12 152-16,-6-3 80 15,-13 0 264-15,0 0 416 0,-13 3 416 16,-10 10-560-16,-5 3-384 16,-4 3-152-16,-5 9 0 0,11 10-200 15,1 10-1128-15,13-4-3041 16,8-9-2977-1</inkml:trace>
  <inkml:trace contextRef="#ctx0" brushRef="#br0" timeOffset="-171747.98">7984 13764 5737 0,'0'0'7921'0,"0"0"-6304"0,0 0-993 15,0 0 88-15,0 0-416 16,0 0-240-16,112-52-56 0,-69 46-8 16,5 6-216-16,0 0-656 15,-12 0-856 1,-4 0-1057 0,-13 3-1376-16,-11 7-576 0</inkml:trace>
  <inkml:trace contextRef="#ctx0" brushRef="#br0" timeOffset="-171563.11">8060 13890 704 0,'0'0'2936'0,"0"0"-143"0,0 0-161 0,0 0 249 16,0 0-728-16,103 29-697 16,-54-29-472-16,-2 0-160 15,9 0-104-15,4-3-304 0,-8-10-416 31,11-9-464-31,-15 3-2288 0,-17 0-5906 16</inkml:trace>
  <inkml:trace contextRef="#ctx0" brushRef="#br0" timeOffset="-170830.13">8992 13423 10082 0,'0'0'4833'15,"0"0"-3985"-15,0 0-616 16,0 0-160-16,0 0 216 0,0 0-32 16,99-2-96-16,-43 2-96 15,-3 0 8-15,-2 0 8 0,-11 0-80 16,-12 0-64-16,-12 6 56 15,-9 7-112 1,-3 2 72-16,-4 17 48 0,0 6 56 16,-8 13 288-16,-3 16 136 15,-6-4-232-15,6 4 16 16,3-4-216-16,4-9-40 0,0 0-8 16,4-9-88-1,0-11-808-15,0-11-1096 0,0-10-2753 16,4-13-3257-16</inkml:trace>
  <inkml:trace contextRef="#ctx0" brushRef="#br0" timeOffset="-170667.35">9116 13732 11002 0,'0'0'4913'15,"0"0"-4001"-15,0 0 96 16,0 0-640-16,99-38-296 0,-19 28-56 15,8-3-16-15,19 4-16 32,-27 2-1216-32,-29-2-4457 0</inkml:trace>
  <inkml:trace contextRef="#ctx0" brushRef="#br0" timeOffset="-170281.99">9737 13481 11586 0,'0'0'3217'16,"0"0"-2361"-16,0 0-160 15,0 0-344-15,0 0-280 0,0 0-72 16,0 0-80-16,80-19 32 31,-61 19-376-31,-2 0-56 16,-10 0 120-16,-3 6 64 0,-4 3-112 15,0 1 304-15,-15 3 104 0,-2 3 352 0,2 0 136 16,-1 3-168-16,8-4-168 0,8 1-152 31,0 3-40-31,8 1 32 16,16 2 8-16,8 0-144 0,-1-3-624 16,-3-3-169-16,-3 0-103 15,-10-3 272 1,-11-1 416-16,-4 4 224 0,-8-3 128 15,-11 3 816 1,-14 3 208-16,1-1-87 16,-4-1-225-16,1-2-464 15,-9-2-248-15,13-6-1905 0,3-7-7649 16</inkml:trace>
  <inkml:trace contextRef="#ctx0" brushRef="#br0" timeOffset="-169827.45">10446 13823 13234 0,'0'0'4465'0,"0"0"-4361"16,0 0-104-16,0 0-152 0,0 0 144 15,0 0-8-15,36 80 16 0,-36-42 48 16,-12 0 0 0,-12 4 0-1,-15-8-48 1,-1 1-472-16,-8-3-1368 0,8-13-2857 15,16-6-2169-15</inkml:trace>
  <inkml:trace contextRef="#ctx0" brushRef="#br0" timeOffset="-169564.48">11140 13462 6633 0,'0'0'7089'16,"0"0"-6064"-16,0 0-449 15,0 0 136-15,0 0 256 0,0 0-464 16,-24 22-504-16,-4 23 112 0,-12 18-104 16,-8 22-8-16,5-5 8 15,2-10-8 1,9-13 0-16,13-16-616 15,-17 7-1040-15,8-10-1489 0,4-13-2680 16</inkml:trace>
  <inkml:trace contextRef="#ctx0" brushRef="#br0" timeOffset="-169363.96">10753 13589 11850 0,'0'0'4281'15,"0"0"-3745"-15,0 0-464 0,0 0 8 16,0 0 208-16,0 0 560 16,64 108-224-16,-29-64-95 15,6 1-377-15,2 2-48 16,-3-9-104-16,-3 3-96 0,2-9-1313 16,-11-10-2664-16,-9-12-4200 0</inkml:trace>
  <inkml:trace contextRef="#ctx0" brushRef="#br0" timeOffset="-168978.61">11315 13766 4424 0,'0'0'7794'16,"0"0"-3905"-16,0 0-3105 16,0 0-192-16,0 0 232 0,0 0-167 31,0 0-513-31,100-34-144 16,-64 24-8-16,3 0-344 15,-11 4-17-15,-8 3 193 0,-8 0 112 16,-8 3 16-16,-4 0 40 31,0 6-16-31,0 13 24 0,-12 10 56 16,0 9 256-16,-4 10 9 0,0 2-113 15,0 1-48-15,9-3-104 0,-6-4-48 16,5 0 88-16,5-9-96 16,-5-3-184-16,3-3-897 15,-3-7-1727-15,8-12-3346 0</inkml:trace>
  <inkml:trace contextRef="#ctx0" brushRef="#br0" timeOffset="-168793.75">11243 14046 1432 0,'0'0'12098'0,"0"0"-9769"15,0 0-897-15,0 0-744 16,0 0-248-16,112-57-232 0,-56 47-208 15,19 1-8-15,-7 3-880 32,-12-1-3457-32</inkml:trace>
  <inkml:trace contextRef="#ctx0" brushRef="#br0" timeOffset="-168593.25">12084 13877 14603 0,'0'0'2720'0,"0"0"-2128"16,0 0-576-16,91-31-16 0,-63 28 0 31,4 3-176-31,4 0-1216 15,-8 0-2649-15,-4 0-4897 0</inkml:trace>
  <inkml:trace contextRef="#ctx0" brushRef="#br0" timeOffset="-168408.4">11952 14018 8793 0,'0'0'4961'16,"0"0"-4320"-16,0 0 583 15,0 0 48-15,108 0-624 0,-53-4-472 16,33-9-176 0,-15 1-1552-16,-10-1-5402 0</inkml:trace>
  <inkml:trace contextRef="#ctx0" brushRef="#br0" timeOffset="-168076.4">12777 13725 1456 0,'0'0'12763'16,"0"0"-10659"-16,0 0-1456 15,0 0-248-15,0 0-80 0,0 0-216 16,0 0-96-16,-80 54-8 16,65-25-128-16,2 9 80 15,13-7-224-15,0 1-552 0,20-6-488 16,12-14-233-16,17-2-183 15,2-10 560-15,1-3 560 16,0-19 608-16,-5-7 616 0,-15-3 1432 31,-12-9-119-15,-12 0-249-16,-8-1-488 16,-12 1-248-16,-23 10-487 0,-25 8-409 15,-20 14-48-15,-20 9-985 0,17 3-3288 31,23 13-7569-31</inkml:trace>
  <inkml:trace contextRef="#ctx0" brushRef="#br0" timeOffset="-167159.62">7072 14665 6673 0,'0'0'6033'0,"0"0"-4945"31,0 0-583-31,0 0 15 0,0 0-48 16,0 0-320-16,0 0-56 0,-69 101-40 15,43-43 24-15,-7 8 40 0,1-2-16 16,0-4 16-16,5 1-72 0,3-14-48 15,4-3-224-15,8-12-1544 16,-1-10-2633 0,10-12-3145-16</inkml:trace>
  <inkml:trace contextRef="#ctx0" brushRef="#br0" timeOffset="-166952.99">6865 14751 10162 0,'0'0'5033'0,"0"0"-4441"16,0 0-592-16,0 0-272 0,0 0 272 0,0 0 360 15,75 95-104-15,-43-54 8 32,-1 7-104-32,6 3-104 0,-1-4-8 15,-4-2-48-15,0-4-488 16,3 3-1016-16,-7-12-2393 15,-12-3-2257-15</inkml:trace>
  <inkml:trace contextRef="#ctx0" brushRef="#br0" timeOffset="-166437.58">7677 15173 7161 0,'0'0'2801'0,"0"0"-2097"0,0 0-392 16,28-83 664-16,-28 58-368 0,0 0-248 0,-12-1-360 31,-4 4 0-31,-7 6-56 15,-10 6 48-15,1 7 8 16,-4 3 0-16,8 3 152 0,0 10 360 16,13 3-40-16,4 3-215 15,6 0-177-15,5 3-56 16,20 4 56 0,8 0-80-16,8-8 0 15,8 1-8-15,-1-2-296 16,-3-2-97-16,1 1-87 15,-10-3-128-15,-8 2 288 0,-10-2 24 32,-13 3 152-32,0 0 152 0,-8 0 192 15,-16 0 464-15,-4-4 456 0,-4-5-63 16,4-1 23-16,4-6-208 16,4 0-168-16,5-19-280 0,7-6-416 15,4-7-136-15,4-6-360 16,8 3-104 15,16 3-672-31,23 4-1049 0,1 9-2400 16,-4 6-2608-16</inkml:trace>
  <inkml:trace contextRef="#ctx0" brushRef="#br0" timeOffset="-166187.95">8208 15052 3264 0,'0'0'10698'16,"0"0"-9001"-16,0 0-1273 16,0 0 64-16,0 0-136 15,79-9-288-15,-40 3-64 16,6-1-40-16,-2 4-728 0,5 3-1032 15,-16 0-2521 1,-12 0-2553-16</inkml:trace>
  <inkml:trace contextRef="#ctx0" brushRef="#br0" timeOffset="-166034.25">8223 15163 4080 0,'0'0'4721'0,"0"0"-3736"15,0 0-649-15,0 0 368 31,0 0 384-31,0 0 0 0,0 0-31 0,0 0-25 16,103 45-376-16,-51-45-304 16,4 0-336-16,16 0-16 0,-9-10-1184 0,-14-2-5298 15</inkml:trace>
  <inkml:trace contextRef="#ctx0" brushRef="#br0" timeOffset="-163882.02">9335 14998 5641 0,'0'0'5377'0,"0"0"-3593"15,0 0-688-15,0 0 33 16,0 0 359-16,-8-19-408 0,8 19-560 16,0 0-296-1,0 10-224 1,-4 6-32-16,0 9 32 16,4 13 0-16,0 1 0 0,0 5 40 15,19 0-40-15,9-2 0 16,12-4-8-16,4-4 8 15,4-5-8-15,0 0-8 0,-16-7-232 32,-4-6-304-32,-24 3-224 0,-4-3-272 15,-25 6 288-15,-46 0 80 16,0-6-2401-16,-2-3-3609 0</inkml:trace>
  <inkml:trace contextRef="#ctx0" brushRef="#br0" timeOffset="-163728.4">9458 14909 6329 0,'0'0'6129'0,"0"0"-4512"0,0 0-633 16,103-91 16-16,-54 74-160 31,-1 5-544-31,3 9-296 0,5 6-976 0,-13 9-2169 16,-10 5-3688-16</inkml:trace>
  <inkml:trace contextRef="#ctx0" brushRef="#br0" timeOffset="-163427.65">9937 14865 4280 0,'0'0'7290'0,"0"0"-5970"16,0 0-1080-16,0 0-40 15,0 0-40-15,-4 51 344 0,4-29-231 0,0 3-193 16,0-9-32-1,11-3-48 1,10-10-104-16,6-3-329 16,6-3-7-16,2-13 240 15,-7-3 16-15,-5 3 184 16,-10 4 520-16,-9 8 577 0,-4 4 207 16,0 16-416-16,-13 16-720 31,2 9-40-31,-1 10-56 15,0 6-64-15,8 16 96 0,0-9-104 16,0 21-1048-16,0-15-2105 0,0-25-5905 0</inkml:trace>
  <inkml:trace contextRef="#ctx0" brushRef="#br0" timeOffset="-163242.89">10498 15275 10338 0,'0'0'3825'16,"0"0"-3433"0,0 0-272-1,0 0-16-15,0 0-96 16,52 73 88-16,-52-26-96 0,-24 8 0 16,-28 21-736-16,0-13-2153 15,5-12-5561-15</inkml:trace>
  <inkml:trace contextRef="#ctx0" brushRef="#br0" timeOffset="-162021.39">11514 14824 9914 0,'0'0'4040'15,"0"0"-3239"-15,0 0 207 0,0 0 456 32,0 0-424-32,-4-4-640 15,-8 24-392-15,-7 27-8 16,-17 23 0-16,-5 22 8 0,-2 7 0 15,7-17 0-15,12-18 49 16,8-26-57-16,0-3-641 0,-4-4-783 31,-8 8-992-31,-4-11-2690 0,8-15-2303 16</inkml:trace>
  <inkml:trace contextRef="#ctx0" brushRef="#br0" timeOffset="-161805.28">11116 15030 6145 0,'0'0'5537'0,"0"0"-3801"0,0 0-263 15,0 0 295-15,0 0-416 16,0 0-848-16,0 0-504 16,0 0 104-16,88 22-56 0,-45 26 329 31,9 6-9-31,4 6-120 15,-5 1-160-15,-3-4-88 0,-4 0 0 0,-7-6-640 0,-6-10-1337 16,-19-15-4248-16</inkml:trace>
  <inkml:trace contextRef="#ctx0" brushRef="#br0" timeOffset="-160586.71">11948 15307 2576 0,'0'0'4561'31,"0"0"-2849"-31,0 0-1199 16,0 0 631-16,0 0 496 15,-7-89-208-15,-10 69-479 0,2 1-401 0,-9 10-72 16,4 5-104-16,0 4-152 0,0 0-40 16,4 10-80-1,4 6 8-15,4 0-104 16,4 0 88-16,4 0-96 16,0-4 8-16,16-2 0 15,8-7 0 1,4-3 0-16,4 0 200 15,0 0-120-15,-8-6 0 0,-9 2-40 16,-7 4 0 0,-3 0 56-16,-5 10-104 15,0 19 0-15,0 9 408 16,0 6-80-16,0 7-152 0,-5 3-112 16,5-3-56-16,-4-10-8 0,4 1-416 0,0-11-824 31,0-9-1064-31,9-12-3050 0</inkml:trace>
  <inkml:trace contextRef="#ctx0" brushRef="#br0" timeOffset="-160370.59">12259 15202 12162 0,'0'0'4041'0,"0"0"-3537"15,0 0 200-15,0 0 128 16,0 0-159 15,0 0-329-31,96-7-152 0,-40 1-136 16,3 0-56-16,1-1-793 16,-16 4-855-16,-20 3-1376 0,-13 0-1850 15,-11 10-1639-15</inkml:trace>
  <inkml:trace contextRef="#ctx0" brushRef="#br0" timeOffset="-160201.33">12167 15341 536 0,'0'0'2952'0,"0"0"-1039"15,0 0-1009-15,0 0 88 16,0 0 480-16,0 0 505 0,0 0-177 31,77 57-680-31,-34-57-511 16,5 0-225-16,4-12-384 15,20-17-32-15,-8 4-1729 16,-13-4-6248-16</inkml:trace>
  <inkml:trace contextRef="#ctx0" brushRef="#br0" timeOffset="-159769.08">12925 14922 8041 0,'0'0'3057'16,"0"0"-2161"-16,0 0 80 15,0 0 225-15,0 0-241 16,0 0-640-16,0 0-192 16,0 0-120-16,83 16 0 0,-71 12-8 15,-12 4 16-15,0 7 48 16,-24-1 160 0,-8 0-56-16,-3-3 392 15,3-4-56-15,8-5-40 16,4-7-160-16,16-10-240 15,4 1-64-15,7-4-56 0,25-3 56 0,13 0 128 16,7-3-128 0,11 0-432-1,17-18-728-15,-17 1-1505 0,-15-1-4520 16</inkml:trace>
  <inkml:trace contextRef="#ctx0" brushRef="#br0" timeOffset="-159183.15">13442 15018 8809 0,'0'0'3177'0,"0"0"-2113"15,0 0-160-15,0 0 289 0,0 0-577 16,0 0-488-16,-43 37 144 16,22-8-56-16,6 6-88 31,7-3-112-15,3 0-8-16,5-4-8 0,0-6-328 15,13-9-344-15,7-7-312 16,3-6 239-16,5-3 185 0,-4-16 8 0,1-6 112 15,-6-7 392-15,-3-3 48 32,-4 4 96-32,-3-1 296 0,-2 6 320 15,-3 7-264-15,4 9-111 16,-4 8-337-16,8 2-96 0,4 0-65 16,0 6 57-16,0 7 40 15,0 2 56-15,-4 1-8 16,-5 0 8-1,2 0-40-15,-5 0 40 0,4-3 8 0,-5-4 0 16,6-3-8-16,3-6-8 0,8 0-240 16,-1 0 176-16,9-12 80 15,0-7 72-15,0-7 160 32,-8-2 513-32,-8-4 239 15,-8-6 192-15,-4 3 128 16,-16 6-279-16,-15 11-545 15,-18 1-280-15,-7 17-192 0,-28 7-16 16,9 9-1401-16,19 3-5064 0</inkml:trace>
  <inkml:trace contextRef="#ctx0" brushRef="#br0" timeOffset="-156522.99">13893 10982 6793 0,'0'0'2649'16,"0"0"-1673"-16,0 0-896 15,0 0-80-15,0 0-360 0,20 19 184 16,8 4 176 15,11 5 384-31,10 13-120 16,2 10 96-16,5 19 0 0,0 19-168 15,-5 22-80-15,-7 16 72 16,-16-7 64-16,-8-2-192 0,-8-7 200 16,-4 3 144-16,3 10 24 31,-2 6 56-31,-1 3-248 0,3 1-79 0,2 9 95 15,-1-3-24-15,-5-1 64 0,2-2 32 16,-9 0-96-16,4 2 32 16,-4 13-128-16,0 7-8 0,-17 6 8 31,-6-6-112-31,-10-7-16 31,2-15 0-31,-13-10 0 0,-4-6 0 16,-7-7 0-16,-9-6-88 0,-8-3-56 15,-11-7 48-15,-5-12-256 0,-4-10-312 16,-12-12-529 0,5-14-319-1,3-11-368-15,25-14-193 16,19-15-3920-16</inkml:trace>
  <inkml:trace contextRef="#ctx0" brushRef="#br0" timeOffset="-151246.72">16216 7569 4024 0,'0'0'2529'0,"0"0"-961"15,0 0-480-15,0 0-127 0,4 0 135 0,-4 0 112 16,0 0-88 0,0 0-319-1,0 0-169-15,4 0-152 0,-4 0-136 16,4-6 40-16,0-7-8 0,7-9-296 16,9-13-32-16,8-13-48 0,32-22-8 15,24-34 8-15,43-33 0 31,21-3 0-31,-5 13-8 0,-35 38-88 16,-48 48 88-16,-37 19 0 16,-14 22-8-1,-9 0-128-15,0 13-1776 0,-17 31-985 16,-18 42 1257-16,3-7-1081 0,0 1-3192 16</inkml:trace>
  <inkml:trace contextRef="#ctx0" brushRef="#br0" timeOffset="-150830.05">17251 7553 5233 0,'0'0'2464'15,"0"0"-1544"-15,0 0-488 16,0 0 161-16,0 0 551 15,0 0 656-15,0 0-936 0,36-47-456 16,-8 18 65-16,4-6-153 16,12-10-104-16,11-18-112 0,22-26 0 15,-10 7 96-15,-3 2-88 16,-16 17-104 0,-20 25 88-16,-5 3-96 0,-3 9 16 15,-16 16-16-15,-4 10-1232 16,0 26-1873-16,-19 44 1248 15,-1 0-551-15,3 0-2665 0</inkml:trace>
  <inkml:trace contextRef="#ctx0" brushRef="#br0" timeOffset="-150428.92">18192 7458 6977 0,'0'0'2232'31,"0"0"-735"-31,0 0-801 0,0 0-104 16,0 0 512-1,0 0 33-15,0 0-553 16,32-38-288-16,0 13-104 16,11-11-176-16,30-15 32 0,17-18 56 15,35-23 40 1,2-1 96 0,-24 14-40-16,-31 28-112 0,-40 26 32 0,-20 12 48 15,-4 4 40-15,-4 2 32 16,0 4-240-16,-4 3-144 0,-8 10-1064 15,-24 37-184-15,0-2-897 32,0-4-1736-32</inkml:trace>
  <inkml:trace contextRef="#ctx0" brushRef="#br0" timeOffset="-149322.75">22264 6032 8545 0,'0'0'2505'0,"0"0"-1185"16,0 0-480-1,0 0-32-15,0 0-95 16,0-16-201-16,0 16-136 16,0 0-200-16,0 0-176 0,-12 13-16 15,-4 9-96-15,-12 13 112 0,-4 7 160 16,-11 11 0-16,-2 1 24 31,-6 4 48-31,-1 5 16 16,-4-2-40-16,4 2-144 0,-3 0 8 15,11 1-64-15,0-4-8 0,4-3 16 16,8-6-16 0,4-6 16-16,5-7-16 0,2-3-136 31,10-4-432-31,-6-5-656 15,6-7-849-15,2-6-783 0,1-13-1377 16</inkml:trace>
  <inkml:trace contextRef="#ctx0" brushRef="#br0" timeOffset="-148937.33">21643 6340 2720 0,'0'0'4897'47,"0"0"-3385"-47,0 0-375 16,0 0 311-16,24-83 408 0,-24 80-119 16,0 1-481-16,0 2-776 0,0 0-480 15,0 0-56-15,4 9-272 0,3 13 8 16,1 10 312-1,8 9 8-15,7 13 80 16,5 3-80-16,13 4 72 0,6-1 152 16,5 0-176-16,4-6 40 15,4-3-24-15,-5-7 16 16,-3-6-16-16,-12-6-64 0,-8-6 0 31,-12-10 0-15,-7-7 0-16,-10 1-96 0,1-7-224 15,-4 0-200-15,0-3-424 0,0 0-305 16,0 0-743-16,-4-10-969 16</inkml:trace>
  <inkml:trace contextRef="#ctx0" brushRef="#br0" timeOffset="-148536.45">22806 6321 2696 0,'0'0'7346'16,"0"0"-3474"-16,0 0-2783 16,0 0-497-16,0 0 344 15,0 0 88-15,0 0-352 16,8 0-296 0,16-10-231-16,12 1-137 15,7-4-8-15,5 1-8 16,-4 2-41-16,0 0 49 0,-4 1-400 15,-12 3-632-15,-9 3-680 16,-10 3-705-16,-22 6-2104 0,-19 13 112 16,-11 3 1377-1</inkml:trace>
  <inkml:trace contextRef="#ctx0" brushRef="#br0" timeOffset="-148335.95">22614 6556 5113 0,'0'0'1840'31,"0"0"-960"-31,0 0-168 16,0 0 689-16,0 0 503 0,0 0 64 15,0 0-423-15,144-19-537 16,-37-3-384-16,13 0-272 16,-20 3-232-16,-29 6 0 0,-27 6-120 15,-12-2-408-15,16-14-1528 16,-9 5-2953-16,-7-8-4873 15</inkml:trace>
  <inkml:trace contextRef="#ctx0" brushRef="#br0" timeOffset="-147318">24335 5267 392 0,'0'0'6801'16,"0"0"-4592"-16,0 0-1593 0,0 0-616 15,0 0-200-15,0 0 200 16,0 0 384-16,-79-22-304 16,39 22-32-16,0 0 8 15,-8 0-56 1,-3 0 0-16,-9 3 8 0,8 0 136 16,0 0-32-16,8 0-40 0,13 1 136 15,10-1-24-15,14-3-184 16,3 0 48-16,4 3 104 0,0-3-104 31,0 0-48-31,0 3-96 16,0 0-16-16,-4 3 104 0,0 4 8 15,4 0 208-15,-9 5-48 16,5 5-8-16,1 5 104 16,-1 4-56-16,0 9 136 15,0 0-96 1,4 9-72-16,0 1 72 15,0 3-8-15,0 3-88 16,0 3-24-16,0 0-16 0,4 7-24 16,4-4 0-16,4 6 16 0,-4-2-15 15,0 3-81-15,-1-3 112 16,2-5-32 0,-5-1-8-16,4 2 16 15,-5-3-16-15,5 0-64 0,1 4 88 16,2-1-8-16,-3 4 32 0,1-1-16 15,-5 0 0-15,3 4 16 0,1 0-112 32,0-3 104-32,1-1 16 15,-2-3 40-15,5-3 40 16,4-5-32-16,-4-5-32 0,4-3-16 16,0-9 0-16,4-3-56 15,-5 0 64-15,2-7-72 16,-1 1 0-1,0-1-48-15,0-3-16 16,-1 3 64-16,6-2-56 16,-6 2 48-16,5-3-40 0,1 4 40 15,2-4-48-15,1 0 0 16,4 1-8-16,0-1 72 0,8-7-64 16,3 2 96-1,9-8 16-15,5-3-16 16,6-6-104-16,5 0-64 0,32-34-696 15,-17-5-1416-15,-12-8-4394 0</inkml:trace>
  <inkml:trace contextRef="#ctx0" brushRef="#br0" timeOffset="-146332.36">24770 5061 6553 0,'0'0'2728'0,"0"0"-1487"15,0 0-369-15,0 0 80 0,0 0 144 16,4-4-279-16,-4 4-337 16,0 0-256-16,0 0-224 0,0 0-96 31,0 10-56-16,-4 6-128-15,-8 10 280 0,-4 8 80 16,-4 4 152-16,-4 7 64 16,-4 2-72-16,-4 1-72 0,4-1-72 15,0 1-24-15,4-7 8 16,5-6-64 0,3-3 0-16,4-10-392 15,4 0-616-15,5-9-785 16,-2-9-607-16,5-4-817 0,0-4-1392 0</inkml:trace>
  <inkml:trace contextRef="#ctx0" brushRef="#br0" timeOffset="-146016.28">24511 5203 5673 0,'0'0'2712'31,"0"0"-1415"-31,0 0-449 0,0 0-272 16,0 0-472-16,0 0-104 0,0 0-440 0,0 0 440 15,28 48 312-15,-9-20 400 0,5 4 192 16,8 0-120-16,0 3-223 31,-4 0-177-31,4-3-104 16,-4 0-128-16,0-4-64 0,-8-6-8 31,0 1-72-31,-8-5 24 0,-4-1-32 16,-1-4-304-16,-3-4-705 0,-4-3-911 15,0-3-673 1,0-3-2152 0</inkml:trace>
  <inkml:trace contextRef="#ctx0" brushRef="#br0" timeOffset="-145731.15">25061 5375 6673 0,'0'0'4057'0,"0"0"-2657"16,0 0-224-16,0 0-279 0,0 0-289 0,0 0-600 31,0 0-8-31,4 13-232 15,0 2 232-15,0 5 16 0,3 2 96 16,-2 3 8-16,3 4-40 16,0-4-8-16,-1 1-24 0,2-1 32 31,3-2 0-31,-5-5-72 16,1 1-8-1,1 3-688-15,-2-5-2049 0,-7-8-3976 16</inkml:trace>
  <inkml:trace contextRef="#ctx0" brushRef="#br0" timeOffset="-145277.34">24829 5940 6241 0,'0'0'5921'0,"0"0"-4065"16,0 0-383-16,0 0-305 15,0 0-472 1,0 0-648 0,0 0-48-16,-7 6-344 0,-1 16-8 0,-8 10 352 15,-4 7 0-15,-4 2 8 0,4 7 64 16,0-7-72-16,4-3 0 31,0-3-224-31,4-7-432 16,5-5-576-16,3-1-1169 0,0-9-1672 15,4-7-1696-15</inkml:trace>
  <inkml:trace contextRef="#ctx0" brushRef="#br0" timeOffset="-145076.83">24575 6004 6649 0,'0'0'4593'16,"0"0"-3017"-16,0 0-848 0,0 0-728 0,0 0-152 15,0 0-376-15,0 0 528 16,67 76 224 0,-35-38 144-1,8 0-128-15,0-3-64 0,-8 0-48 16,0-7-128-16,0-2-776 0,-4-4-1944 15,-9-9-4034 1</inkml:trace>
  <inkml:trace contextRef="#ctx0" brushRef="#br0" timeOffset="-144744.78">25057 6016 496 0,'0'0'7977'31,"0"0"-4832"-31,0 0-2761 16,0 0-128-16,0 0-256 0,100-3 320 15,-69 16-320-15,-3 3-64 16,-12 6-128-16,-12 0 0 0,-4 3-56 16,-16 4 248-16,-16 3 512 15,-3-4 552 1,-1-2-335-16,4-7-161 0,12-7-328 15,12-5-240-15,3-1-256 16,5-2-48-16,13-1 256 0,15 0 48 16,11-3 184-16,5 0 136 0,0-3-320 47,4-13-280-47,-12 0-1833 0,-16 3-3328 0</inkml:trace>
  <inkml:trace contextRef="#ctx0" brushRef="#br0" timeOffset="-144397.85">24962 6505 7377 0,'0'0'3865'0,"0"0"-2145"16,0 0-551-16,0 0-297 0,0 0-328 16,0 0-544-1,-17 16-168-15,1 9 136 16,-7 7 32-16,2 3 80 0,-3 6-72 15,5 1 8-15,3-4 40 16,0 0-56-16,0-6-152 0,4-1-640 16,-4-5-1017-16,8-7-1295 31,0-6-2194-31</inkml:trace>
  <inkml:trace contextRef="#ctx0" brushRef="#br0" timeOffset="-144197.34">24730 6572 10242 0,'0'0'2744'0,"0"0"-1063"15,0 0-873-15,0 0-808 16,0 0-272-16,0 0-320 0,0 0 592 16,72 60 104-16,-37-28 0 0,-2 3 0 15,-1-3-16 1,-9 0-88-16,5-1-824 15,-8-5-1489-15,-8-7-2368 0</inkml:trace>
  <inkml:trace contextRef="#ctx0" brushRef="#br0" timeOffset="-143811.91">25196 6617 6249 0,'0'0'1760'31,"0"0"-1184"-31,0 0-216 16,0 0 32-16,0 0-7 0,80-32-249 16,-68 32-136-16,-4 0-136 15,-5 3-168-15,2 3-33 0,-5 0 337 16,0 4 144-1,0 2 121-15,0 1 87 16,-5 0-200-16,5 0-64 0,0-4-72 0,0 4 40 16,0 3 16-16,0-4-16 15,5 5-48-15,3-2 40 16,0-2 8-16,-1 3-48 0,-2-6 40 47,-1 2-48-47,-4-2 0 0,0-1 8 15,-4 1 72-15,-12-1 80 16,-4 1 120-16,-20 9-280 0,4-3-744 16,1-7-1905-16</inkml:trace>
  <inkml:trace contextRef="#ctx0" brushRef="#br0" timeOffset="-143526.68">25045 7045 5393 0,'0'0'4329'31,"0"0"-3145"-31,0 0-256 31,0 0 136-31,0 0-312 0,0 0-528 16,0 0 57-16,16 3-281 0,-8 3-665 15,-8 4-1719-15,0 0-1777 0,0-1-2024 16</inkml:trace>
  <inkml:trace contextRef="#ctx0" brushRef="#br0" timeOffset="-143379.58">25080 7172 5497 0,'0'0'1752'16,"0"0"-1064"-16,0 0 48 31,0 0 137-31,0 0-473 16,0 0-400-16,0 0-705 0,32 54-1815 0</inkml:trace>
  <inkml:trace contextRef="#ctx0" brushRef="#br0" timeOffset="-143225.89">25097 7347 6737 0,'0'0'2296'15,"0"0"-1015"-15,0 0 255 0,0 0 304 16,0 0-663-16,0 0-1001 0,0 0-176 0,11 0-2121 16,-11 6-3552-1,-4 0-1416 1</inkml:trace>
  <inkml:trace contextRef="#ctx0" brushRef="#br0" timeOffset="-142909.39">25304 7458 8785 0,'0'0'4385'0,"0"0"-3312"16,0 0-265-16,0 0-168 0,0 0-224 15,0 0-344-15,0 0 64 16,0 0-24-1,-72 82-96-15,53-44 32 16,-2-3 32-16,1 4 16 0,-3-2-96 16,3 2-400-16,-16 2-936 15,8-6-1465-15,0-16-2872 0</inkml:trace>
  <inkml:trace contextRef="#ctx0" brushRef="#br0" timeOffset="-142671.06">25005 7578 7881 0,'0'0'5545'0,"0"0"-4448"31,0 0-913-31,0 0-184 0,0 0 0 0,0 0 400 16,0 0 352-16,103 61-96 0,-67-33-352 15,1 1-176-15,-5 6-128 0,-4-3 0 16,-9 0-856-16,-3 2-1072 31,0-5-2609-31,-9-10-3377 0</inkml:trace>
  <inkml:trace contextRef="#ctx0" brushRef="#br0" timeOffset="-142292.18">25551 7813 512 0,'0'0'8065'0,"0"0"-6688"0,0 0-457 16,0 0 208-16,47-95 256 0,-39 70-904 15,-3-1-175-15,-5 4-17 32,-5 6 224-32,-14 4-136 15,-9 8-376-15,-4 4 0 0,0 4-56 0,0 11 56 16,12-2 96-16,5 3-96 0,11-3-32 15,4-4-112-15,0-3 40 0,11 1 96 32,14-4 8-32,-2-3 352 15,5 0 344-15,-8 0-88 0,-4 0-8 16,-8 0 96-16,-4 0-344 16,0 0-352-1,0 13-128-15,3 9 88 16,6 10 40-1,-5 3 128-15,3 6-80 0,-2-3-48 16,2-3-48-16,-7 0-1224 16,4-10-1312-16,-3-12-3698 0</inkml:trace>
  <inkml:trace contextRef="#ctx0" brushRef="#br0" timeOffset="-141033.47">25379 5267 5249 0,'0'0'1072'16,"0"0"-624"-16,0 0-288 0,0 0 112 15,0 0 80-15,0 0 208 0,77-79-8 16,-58 69-376-16,5 4-96 16,0 0 0-16,4 2 16 15,0-2 96-15,4 3-95 16,-5 3 119-16,1 0-128 15,-8 0-24-15,-3 0-64 0,-6 0 0 16,-7 3-224-16,4 7 144 16,1 2 48-16,-2 4 32 0,1 6 112 31,5 4 112-31,2 9 176 16,1-1-128-16,4 8 40 0,-4 5-56 0,3 1-16 15,-2 0 40-15,-2 2-120 16,-2 4-32-1,2-3 40-15,-6 7-64 0,2-4-96 32,-3-1 120-32,0 1-64 15,4 3 0-15,0-3 112 0,4 0 48 16,-4 3 160-16,4 1 8 16,0-1-144-16,0-3-24 15,-4-4 33-15,4-2-97 0,-8 0 32 16,4-1-112-1,-5-2 16-15,2 2-32 0,2 1 112 16,-3 0-104-16,1 6 120 0,2-4-8 16,1 4-56-16,1 0 24 15,-2 1 16-15,6-1-120 16,-6-4-48 15,2-2-8-31,-2-3-40 16,-3-4 48-16,5-3 104 0,-2-3 24 15,-3-1-40-15,8-2-40 0,-4 3 40 16,-1-3-80-16,6 3 0 16,-1-3 48-16,4 6-48 15,-4 0 72-15,3-3-16 16,-2 3-64-16,-2-6 56 16,1-1-56-16,-4 1 8 0,4-3-16 15,-12 3 8-15,4-4-72 16,-8 1 16-16,0-1 48 0,0 7 8 31,-4-3 0-31,-11-1 8 0,-9 4-16 16,-8 0-8-16,-44 7-320 0,8-11-1512 15,0-8-3642-15</inkml:trace>
  <inkml:trace contextRef="#ctx0" brushRef="#br0" timeOffset="-139161.09">16965 15103 7825 0,'0'0'2609'31,"0"0"-673"-31,0 0-608 0,0 0-215 16,0 0-81-16,0-9-280 15,0 9-240-15,0 0-312 0,0 6-88 16,0 13-112-16,0 10 64 16,0 12 96-16,0 10 112 31,0 22-152-31,0 12-40 16,4 11-32-16,0-4 16 0,-1-22-64 15,1-20 8-15,0-8 0 16,1 5-8-16,-1 4-8 0,4 0 0 15,-5-4-80-15,-3-11-304 32,4-8-608-32,0-12-640 0,-4-13-897 15,0-3-1944-15,-11-6-1168 0</inkml:trace>
  <inkml:trace contextRef="#ctx0" brushRef="#br0" timeOffset="-138797.89">16973 15037 1696 0,'0'0'4577'0,"0"0"-3353"16,-8-80-248-16,8 55-31 31,0 2 495-31,4 4-304 0,11 4-544 16,13 2-312-16,13 0-128 0,10 7-72 15,12 6 152-15,2 0 112 0,3 3-184 0,-5 13-112 16,-12 6-32-16,-14 3-16 31,-14 4 0-31,-6 3-16 0,-17 3 16 16,0 3 0-16,-17 0 16 16,-18 0 56-16,-13 4 81 0,-8-1-17 15,-7 0-16-15,-5 0-24 0,8-3-8 16,4-3 8-1,17-6-96 1,11-7-248-16,24-12-1289 0,4-8-2912 0,8-2-2456 16</inkml:trace>
  <inkml:trace contextRef="#ctx0" brushRef="#br0" timeOffset="-138412.45">18000 14729 2864 0,'0'0'4833'0,"0"0"-3008"32,0 0-153-17,0 0-176-15,-99 19-208 0,59 12-63 0,-16 20-121 16,13 6-352-16,2 10-32 16,9 16-200-16,21 5-240 0,11 20-63 15,8-9-65-15,20-26-56 31,11-23 0-31,13-8-48 0,8-1 8 16,8 0-56-16,8-2-160 16,-5-20-953-16,-3-6-2007 0,-16-13-3802 0</inkml:trace>
  <inkml:trace contextRef="#ctx0" brushRef="#br0" timeOffset="-137694.92">18467 14808 1320 0,'0'0'6425'0,"0"0"-4008"16,0 0-513-16,0 0-216 0,0 0-159 15,0 0-465-15,-12-22-664 16,12 44-400-16,-4 13 80 0,0 12 40 0,4 1 8 16,0 3-88-1,4-10-32 1,7-3 40-16,13-9-48 0,1-7 0 15,3-9-280-15,0-10-240 16,3-3 280 0,-3-6 112-16,-4-16-8 15,-8-10-128-15,-5-6 192 0,-2-10 72 32,-9-3 0-32,0 3 8 0,0 7 168 15,-4 6 376-15,-1 16 168 16,-2 10 8-16,7 6-168 15,-4 3-328-15,4 0-232 0,0 6-96 0,0 13 8 0,0 6 88 32,0 7 0-32,8 10 0 15,4-1 0-15,4 3 16 0,4 4-8 16,-5-1-8-16,6 1 16 16,-1 3-16-16,-5 3 16 0,-2 3-8 31,-5 3-8-31,-8 3 8 15,0-2-8 1,0-4 0-16,-13-6 0 0,-2-10 0 16,-6-12-8-16,2-10 8 15,-5-3 8-15,-4-10 64 16,0-6 0-16,-12 0-8 0,5-9 57 16,-10-14-49-1,2-8 80-15,2-4-32 0,14-13-72 16,3 1-48-16,12-5-48 15,12 2-545-15,16-4-815 16,16 16-1160-16,4 9-2666 0</inkml:trace>
  <inkml:trace contextRef="#ctx0" brushRef="#br0" timeOffset="-137425.56">18980 15046 8041 0,'0'0'4305'16,"0"0"-3009"-16,0 0-159 16,0 0-265-16,0 0-112 0,0 0-440 15,81-41-176 1,-53 38-144-16,3-4 0 15,1 7-8-15,-4 0-776 0,0 0-1160 16,-9 3-2633-16,-10 7-2697 0</inkml:trace>
  <inkml:trace contextRef="#ctx0" brushRef="#br0" timeOffset="-137256.33">18937 15272 3448 0,'0'0'4833'16,"0"0"-3248"-16,0 0 199 0,0 0 392 31,0 0-631-31,112-7-713 0,-53-3-536 16,9-5-200-16,15-7-96 16,-10-1-1632-16,-17 4-3489 0</inkml:trace>
  <inkml:trace contextRef="#ctx0" brushRef="#br0" timeOffset="-136977.72">19534 14925 9313 0,'0'0'4097'0,"0"0"-1936"0,0 0-257 15,0 0-367-15,0 0-249 16,0 0-616-16,0 0-464 0,0-3-160 16,13 29-40-16,-2 9 328 0,10 6 0 0,-6 3-112 31,5 1-152-31,-8-1 24 0,1 1-88 16,-6-1-8-16,-7 17-552 15,4-17-1608-15,-4-6-3482 0</inkml:trace>
  <inkml:trace contextRef="#ctx0" brushRef="#br0" timeOffset="-136238.22">20009 14433 7137 0,'0'0'1944'0,"0"0"121"0,0 0-697 16,0 0 185-16,0 0 167 0,0 0-384 16,-9-60-624-16,9 60-456 31,0 3-256-31,0 16-72 16,5 26 72-16,14 34 160 0,9 35 184 15,8 26-63 1,5 3 79-16,-2-4-40 0,1-11-88 15,-8-4-144-15,-1-7-40 0,-6-3-40 32,-1-9 40-32,-13-22-24 15,2-23-24-15,-5-16-80 16,-5-12-400-16,5-3-489 0,0-11-1007 16,-3-5-1953-16,-1-13-2552 0</inkml:trace>
  <inkml:trace contextRef="#ctx0" brushRef="#br0" timeOffset="-135837.22">21184 14544 8345 0,'0'0'3177'16,"0"0"-1345"-16,0 0-919 0,0 0-529 15,0 0-56-15,0 0 144 16,-63 96 224-16,27-20 72 0,-5 26-320 31,6-4-152-15,7-19-72-16,12-19-96 15,4-21-16-15,0 5-104 0,1 4-8 16,2-1 48-16,1-5-48 16,0-8-480-16,5-11-736 0,-6-7-920 15,1-10-2321 1,0-6-672-16</inkml:trace>
  <inkml:trace contextRef="#ctx0" brushRef="#br0" timeOffset="-135621.12">20762 14697 3696 0,'0'0'5153'0,"0"0"-2752"15,0 0 7-15,0 0-575 0,0 0-609 16,0 0-856-16,0 0-360 15,0 0 208-15,143 111 160 0,-64-6-8 32,5 2-152-32,-16-8-88 15,-24-23-48 1,-16-28-72-16,-8-10-8 0,-4-10-512 16,16 4-512-16,-8-10-1192 15,4-2-2617-15</inkml:trace>
  <inkml:trace contextRef="#ctx0" brushRef="#br0" timeOffset="-135389.72">21658 14811 5249 0,'0'0'5873'0,"0"0"-4489"15,0 0-312-15,108-73-303 16,-57 54-17 0,5 7-248-16,0 2-344 0,-4 7-160 15,4 3-416 1,-20 0-1513-16,-13 0-3144 16</inkml:trace>
  <inkml:trace contextRef="#ctx0" brushRef="#br0" timeOffset="-135204.74">21730 15049 1720 0,'0'0'5961'0,"0"0"-3920"0,0 0 327 16,0 0-199-16,0 0-457 0,0 0-768 16,107-12-496-16,-54-1-328 0,3-3-120 31,19-19-800-31,-12 0-1632 15,-7 4-4802-15</inkml:trace>
  <inkml:trace contextRef="#ctx0" brushRef="#br0" timeOffset="-134403.92">22698 13694 1640 0,'0'0'5129'15,"0"0"-3345"-15,0 0-95 16,0 0-297-16,0 0-680 16,0 0 88-16,0 0-344 0,-48-51-296 15,21 51-112 1,-5-3-40-16,-5 3 0 0,-6 0 0 15,0 0 0-15,2 0 56 0,5 0 8 16,8 0 49-16,4 0-33 16,13 3 8-16,3 0-24 0,4 0-24 31,4 3-40-31,-5 7 96 16,5 0 48-16,-4 6 176 0,4 6 56 0,0 4 144 15,0-1-128-15,0 11-88 16,0-2-24-16,9 2 8 15,3 2-120-15,-1 0 48 16,6 7-40-16,-6 2 8 16,6 2-64-16,-2 5-80 15,-2 3 24 1,2 13 56-16,5 13-80 16,1 16 24-16,5 2-16 15,-1-2-48-15,-5-7 32 0,-5-6-40 31,-2 0-16-31,-5 0 16 16,-1-3 16-16,2-4-8 0,-1 1 32 0,3-14-32 16,2-14 40-16,-2-11-40 0,5 0 0 15,4 4 0-15,8 6 0 0,4 9 41 32,7-3-49-32,2-3 8 15,-1-2 40-15,3-8-40 0,5-2 0 16,4-10 8-16,3-4-16 15,5-8-128 1,4-14-81-16,8-6-7 16,0-6-256-16,23-54-440 15,-19 3-784 1,-16-16-3273-16</inkml:trace>
  <inkml:trace contextRef="#ctx0" brushRef="#br0" timeOffset="-133002.12">22925 13449 696 0,'0'0'8409'31,"0"0"-6040"-15,0 0-1417-16,0 0-32 15,0 0 1-15,0 0-337 0,0 0-216 16,80 6-104-16,-56 1-96 0,-5 2-64 16,-2 4-64-16,-6 3-40 15,-7 3 0 1,-4 3 0-16,-4 3 0 16,-15 4 96-16,-5-7-88 15,0 4 120-15,0-7-40 0,8-6-88 0,9-4 40 16,2-6-40-16,5-3-8 15,16 0 8-15,16 0 88 16,16-3 480 0,7-10-312-16,1 0-168 0,0 1-88 15,-16-4-216-15,-24 7-1168 0,-12-1-2489 16,-4 4-2280-16</inkml:trace>
  <inkml:trace contextRef="#ctx0" brushRef="#br0" timeOffset="-132448.28">23172 13900 4016 0,'0'0'6626'0,"0"0"-4554"16,0 0-495-16,0 0 319 31,0 0-664-31,0 0-968 0,0 0-264 16,16 16-112-16,-12 9 112 15,0 4 8-15,4-4 64 0,0-2-72 16,0-8 0-16,9-2 16 0,-2-10 64 16,9 0 16-1,8-3-96-15,0-3 0 16,3-13-128-16,-3-3-64 0,-4-3 192 15,-4 3 48-15,-12 6 8 16,-8 4 456-16,-4 5 201 0,0 4-233 16,0 0-272-16,0 4-208 15,0 11-120 1,-4 8 112-16,0-1 8 0,4 3 40 16,0 4-40-16,8 0-24 15,4 2 24-15,0 1 0 0,-4 12-817 16,-4-9-1815-16,-4-6-5370 15</inkml:trace>
  <inkml:trace contextRef="#ctx0" brushRef="#br0" timeOffset="-131198.1">23368 14624 5537 0,'0'0'6041'0,"0"0"-4713"0,0 0-504 15,0 0 625-15,7 0-161 16,5-4-648-16,8 2-416 0,1-2-168 16,2 1 16-16,1 0-64 31,0 3 0-31,-8 0 0 0,-4 0 64 0,-1 0-64 15,-7 0-8-15,1 0 0 16,3 0-8-16,-8 6-80 0,4 7 48 16,0 0 40-16,-1 9 0 0,1 0 8 31,-4 1 0-31,0 5 0 16,0-3 64-1,0 4-72-15,-4 0 8 16,-3-4-8-16,3-3-368 15,4 0-640-15,0-6-1161 0,11-6-1863 16,2-10-2786-16</inkml:trace>
  <inkml:trace contextRef="#ctx0" brushRef="#br0" timeOffset="-130982.03">23467 14779 1256 0,'0'0'6929'0,"0"0"-2128"16,0 0-3112-16,0 0-417 16,0 0-376-1,0 0-312-15,107-31-248 16,-62 21-216-16,7 1-72 16,-1-1-48-16,12-6-8 15,-10 7-1368-15,-18-4-3905 16</inkml:trace>
  <inkml:trace contextRef="#ctx0" brushRef="#br0" timeOffset="-129995.47">23435 15252 2760 0,'0'0'5553'0,"0"0"-1088"0,0 0-3112 0,0 0-41 16,0 0 240-16,0 0-496 0,0 0-672 31,4 0-256-31,4 10-104 15,4 6 129-15,-4 3 47 0,4 3-40 16,-4 3-112-16,-4 1 0 31,0-4-8-31,0-3-40 0,0 3-400 0,-4-9-617 16,12-4-1111 0,-4-2-2889-1,0-7-3689-15</inkml:trace>
  <inkml:trace contextRef="#ctx0" brushRef="#br0" timeOffset="-129725.75">23738 15189 5705 0,'0'0'6073'0,"0"0"-3849"16,0 0-567-16,0 0-649 15,0 0-496-15,0 0-488 0,0 0-16 31,4 35-8-31,4-10 112 16,8 1 0-16,3 2-64 16,6 1-40-16,-1-4-8 0,0-3-32 15,-9-3-232-15,-2 1-112 16,-13-5-288-16,0-2-280 0,-5 0-529 16,-35-7-423-16,9-3-568 15,-1-3-4154 1</inkml:trace>
  <inkml:trace contextRef="#ctx0" brushRef="#br0" timeOffset="-129578.43">23834 15132 728 0,'0'0'9474'15,"0"0"-6754"-15,0 0-991 0,91-38-249 16,-59 31-488-16,0 1-552 15,-8 6-440-15,4 0-400 0,-9 0-1840 16,-10 0-4458-16</inkml:trace>
  <inkml:trace contextRef="#ctx0" brushRef="#br0" timeOffset="-128908.23">23750 15576 2712 0,'0'0'5001'16,"0"0"-736"-16,0 0-2577 16,0 0-71-16,0 0-281 15,0 0-488-15,0 0-544 0,0 0-296 0,0 39 80 16,4-17 136-16,0 3-72 15,0 0-48-15,-4 1-88 16,4-4-16-16,0-3-8 16,4 3-968-16,-1-9-1712 15,6-7-4274-15</inkml:trace>
  <inkml:trace contextRef="#ctx0" brushRef="#br0" timeOffset="-128676.65">23981 15589 4584 0,'0'0'6218'16,"0"0"-3426"-16,0 0-1015 0,0 0-593 15,0 0-744-15,0 0-312 16,0 0-120-16,36 26-8 16,-17-4 96-1,-2 0-96-15,-1 3 0 16,-8-3 0-16,-4 1-56 0,-4 2-464 15,0-6-344-15,0-3-392 0,-24-3-657 16,0-7-1095-16,4-6-3370 16</inkml:trace>
  <inkml:trace contextRef="#ctx0" brushRef="#br0" timeOffset="-128538.66">23997 15519 680 0,'0'0'6433'0,"0"0"-4032"15,0 0-953-15,0 0-328 0,108-54-344 32,-76 51-472-32,11 3-304 15,-11 0-664-15,-4 0-3793 0</inkml:trace>
  <inkml:trace contextRef="#ctx0" brushRef="#br0" timeOffset="-128259.99">24360 15465 7865 0,'0'0'4393'0,"0"0"-3385"0,0 0-480 0,0 0-392 16,0 0 41-1,0 0-73 1,0 70 8-16,3-51-112 16,14-10-72-16,2 1-345 15,5-10 9-15,-3 0 152 0,-2-3 256 16,-7-13 56-16,-4-3 472 15,-8 0 417-15,0-3 79 16,-16 3-232-16,-4 3-216 0,-8 7-576 31,-16 9-232-31,4 0-1784 16,1 9-4202-16</inkml:trace>
  <inkml:trace contextRef="#ctx0" brushRef="#br0" timeOffset="-127536.2">23845 16113 6849 0,'0'0'5529'15,"0"0"-4201"-15,0 0-287 0,0 0-721 16,0 0-160-16,0 0 16 15,84-45-72-15,-52 33-56 16,0 2 0-16,-4 1 104 0,-8 5 128 31,-4 1 152-31,-4 3-40 16,-8 0-272-16,-4 13-112 16,0 9 96-16,0 4 192 0,0 5 40 15,0 1-152-15,0 0 8 16,-4-3-112-16,4-1-64 0,0-2 56 31,0-4-16-31,8-3-56 16,3-3-760-16,14-10-1360 15,-1-3-2897-15,-5-3-3481 0</inkml:trace>
  <inkml:trace contextRef="#ctx0" brushRef="#br0" timeOffset="-127257.52">24371 16104 10978 0,'0'0'2640'16,"0"0"-1503"-16,0 0-697 15,0 0-376-15,0 0 16 0,0 0 56 32,0 0-64-32,-8 85-56 15,8-69-16-15,4-6-176 16,4-7-272-16,5-3 16 0,2 0 272 0,1 0 160 15,-4-10 96-15,-3 0 336 0,-5-2 128 0,-4-1-64 32,0 7-32-32,0 0-240 15,-9 6-224-15,-3 0-248 16,-3 0-936-16,-5 0-1985 0,7 0-5969 16</inkml:trace>
  <inkml:trace contextRef="#ctx0" brushRef="#br0" timeOffset="-126640.47">24193 16192 2800 0,'0'0'4089'16,"0"0"-920"-16,0 0-1497 16,0 0-400-16,0 0-256 0,0 0-255 15,0 0-377-15,55-44-200 16,-27 31-72-16,0 7-96 0,7-1 72 31,-3 1-80-15,-4 3-8-16,0 3 8 15,-8 0-8-15,-4 0-40 0,-4 0 32 16,-8 0-120-16,-4 6 40 0,0 4 80 16,0-1 8-16,-4 7 32 15,-4-3 160 1,-4 3 8-16,1-4 0 15,2-2-112-15,5 0-72 16,-4-7-8-16,8 0 0 0,0-3 0 16,0 0-8-16,8 3-176 0,8-3 72 15,4 3-24-15,8 0 104 16,0 0-56 0,4 1 80-16,-8-1-48 15,-4 7-16 1,-9-4-24-16,-11 7-40 0,0-1 72 15,-15 4 56-15,-17 0 48 16,-8-3 64-16,-8 2 56 0,0-2-88 31,-4 0-80-31,-7-10 0 16,11-3-1921-16,12 0-7377 0</inkml:trace>
  <inkml:trace contextRef="#ctx0" brushRef="#br0" timeOffset="-125568.72">24141 16726 576 0,'0'0'7809'0,"0"0"-5528"0,0 0-369 16,0 0-87-16,0 0-385 16,0 0-448-16,0 0-584 31,0 0-280-31,3-10-120 0,-3 13-8 16,4 10 8-16,0 0 72 15,0 5-80-15,5-1 72 16,6-4 0-16,5-1-24 0,0-2-48 15,8-4-144-15,4-6-184 32,-1 0 32-32,-3-3 80 0,-4-10 216 15,-7-3 16-15,-6 0 192 16,-11-6 256-16,0 3 88 0,-3-3-8 16,-18 6-135-16,-7 3-201 0,-4 4-160 15,-3 9-48 1,-5 0-96-1,5 3-425-15,3 19-815 0,11-3-2457 0,5 0-3496 16</inkml:trace>
  <inkml:trace contextRef="#ctx0" brushRef="#br0" timeOffset="-125198.74">24300 17170 7137 0,'0'0'6521'16,"0"0"-5696"-16,0 0-593 15,0 0-32 1,0 0 392-16,0 0 56 0,63 82-248 16,-27-50-216-16,5 3-80 0,-2-6-16 15,-7-4-32-15,-8-3-56 0,-12-9 0 32,-4 0-104-17,-8-4-120 1,-12-2-96-16,-12-1-96 0,-36-6-440 15,9 0-1425-15,3-6-3680 0</inkml:trace>
  <inkml:trace contextRef="#ctx0" brushRef="#br0" timeOffset="-125051.83">24324 17132 5337 0,'0'0'6129'15,"0"0"-4921"-15,120-22-248 0,-69 16-295 16,-3 6-185-16,4 0-480 15,-12 0-1073-15,-12 0-4304 0</inkml:trace>
  <inkml:trace contextRef="#ctx0" brushRef="#br0" timeOffset="-124766.68">24734 16945 9818 0,'0'0'4953'0,"0"0"-3593"31,0 0-568-31,0 0-520 16,0 0-272-16,0 0 8 16,0 0 56-16,4 89-56 0,8-61 0 0,-4-9 40 15,4-3-48-15,4-7-200 16,8-9 72-16,-1 0 128 16,5 0 0-1,-4-12 56-15,-7-1 240 0,-2 7 232 16,-11 0 304-16,0 6-23 15,-4 0-313-15,0 0-496 0,0 18-72 0,0 8 64 16,0 6 8-16,0 9-8 31,0-3-384-31,-8 16-673 0,4-13-1039 16,-3-6-3313-16</inkml:trace>
  <inkml:trace contextRef="#ctx0" brushRef="#br0" timeOffset="-123864.42">24459 17951 8065 0,'0'0'4481'0,"0"0"-4001"31,0 0-472-31,0 0 0 0,0 0 320 16,92-25-176-1,-57 25-144-15,-7 0 40 16,0 3 0-16,-7 6-48 16,-14-2 0-16,-7 6 40 0,-4 6 88 15,-16-1 489 1,-12 8 431-1,0 0-136-15,1-1-360 0,7-3-192 16,12-6-120-16,8-3-192 16,4-4-40-16,16 1-8 0,20-7 0 0,11-3-432 15,9 0-648-15,25-26-936 32,-18 1-1009-32,-8-3-2024 0</inkml:trace>
  <inkml:trace contextRef="#ctx0" brushRef="#br0" timeOffset="-123463.36">25005 17849 5089 0,'0'0'5489'0,"0"0"-3745"31,0 0-624-31,0 0-143 16,0 0-193-16,0 0-240 0,0 0-184 16,-20 20-152-16,16-11-88 15,4 1-120-15,0-7-8 0,0 0-264 16,16-3-40-16,8 0-40 15,4-3-192 1,3-13 0-16,10-10-1 0,-2-2 305 16,-3-1 240-16,-8 1 0 15,-4 9 521-15,-12 3 199 0,-4 13 88 16,-8 3-296-16,0 0-424 0,0 6-88 31,0 10-16-31,-4 3 16 0,0 3 0 16,4 4-64-16,0-7 0 15,4-4-296-15,12-2-264 16,8-10-152-16,4-3 31 0,-1 0-15 16,1-12 344-16,-8-11 416 31,-3-2 496-31,-6-7 520 16,-7-3 25-16,-4 3-209 0,0 1-304 15,-15 5-112-15,-26 1-416 16,2 9-288-16,-6 7-2849 0</inkml:trace>
  <inkml:trace contextRef="#ctx0" brushRef="#br0" timeOffset="-122762">22921 16040 5761 0,'0'0'3977'16,"0"0"-1913"-16,0 0-176 0,0 0-543 16,0 0-465-16,0-7-360 31,0 14-328-31,-4 12-192 0,0 16 0 15,4 22 240-15,0 29 56 0,4 34-40 16,13 10 136-16,2 1 24 16,1-11-216-16,-8-9-80 0,0 1-112 0,-12 2-8 31,4 0 56-31,-4-6-56 16,8 0 0-16,8-3 0 0,3 3 0 15,13 6 0-15,0 10 8 16,5 6-8-16,-1-3 0 0,-5-6-56 15,1-10-200 1,4-9-168 0,0-23-104-16,-1-22-48 15,-3-16-248-15,9-9-456 16,30 3-481-16,-7-6-959 0,3-7-2433 16</inkml:trace>
  <inkml:trace contextRef="#ctx0" brushRef="#br0" timeOffset="-121506.16">24412 13078 160 0,'0'0'4553'16,"0"0"-3369"-16,0 0-560 15,0 0-88 1,83-57-168-16,-43 50-56 16,7 1 96-16,6 6-40 0,-1 0 96 15,-1 0-15-15,-3 3-17 16,-5 9-88-16,-7 8-120 0,-8 2-120 0,0 6 0 31,-8 4 8-31,1 12 168 16,-2 4 408-16,1 6-144 0,0 16 24 15,8 22-120-15,-1 26-40 16,5 8-15-16,-4-2-177 16,-4-9-64-16,-3-13-40 15,-6-4-40 1,-2 0 80-16,-2 4 72 16,1 2 32-16,4 8 128 15,4 2-160-15,-4 4-56 0,8 2-64 16,-5 4 32-16,2-3-16 15,-1-7 8-15,8-3-8 0,0-6-24 16,-1-3-16 0,5-1 112-16,1-6 40 15,-6 7-32-15,4 0-48 0,-7-1-144 16,1-6 8-16,-5-2 88 16,-1 2-80-16,1 0 72 15,1 3-88-15,2-2 40 16,-3-4 0-16,0-7-40 15,4-2-8-15,-8-4 0 0,4-3 0 16,0 1 0-16,-8-10 0 16,0-11 0-16,-1-11 0 15,-2-1 8-15,6 7-8 0,2 9 0 32,15 20 16-32,3 12-8 15,-3-12-8-15,-4-8 0 16,-9-11-152-16,-14-17-48 0,-1 1-112 15,-4 2 200-15,0-9 104 16,-20-3 0-16,-8-6 8 0,-8-7 0 31,-12-3 0-31,-11-3 0 16,-6-7-216-16,-21-9-512 0,17 0-816 0,14-6-2633 16</inkml:trace>
  <inkml:trace contextRef="#ctx0" brushRef="#br0" timeOffset="-121343.42">26953 17189 8673 0,'0'0'0'0</inkml:trace>
  <inkml:trace contextRef="#ctx0" brushRef="#br0" timeOffset="-117049.09">22806 11360 6649 0,'0'0'1912'16,"0"0"-167"-1,0 0-73-15,-5-41 320 16,1 31-319-16,4 7-49 16,0 0-536-16,0 3-367 0,0 0-281 15,0 0-256-15,0 0-184 31,0 12-72-31,0 10 40 0,4 10 32 0,5 13 96 16,-5 12 0-16,4 3-16 0,3 4-32 16,-2 2-32-16,6-2-8 15,-2-4 72-15,2-2-80 0,-3-11 8 32,0-5 8-32,0-8-16 15,-8-11-8-15,5-8-320 0,-9-5-232 16,0-7-89-16,0-3-383 0,0 0-280 15,0-3-64-15,-17-38-505 0,-3 3-3400 16,4-7-832-16</inkml:trace>
  <inkml:trace contextRef="#ctx0" brushRef="#br0" timeOffset="-116748.46">22857 11246 3752 0,'0'0'4561'0,"0"0"-3248"31,0 0 111-31,-19-89-416 0,19 67 16 16,0-1 57-16,15 4-433 0,13 4-256 15,8 2-280-15,9 9-112 16,6 4 0-16,-3 4 0 16,-5 14-80-16,-11 11-56 15,-12 9 64-15,-12 4 72 0,-8 5 8 16,0-3 160-16,-28 4 16 15,-8 0-8-15,-7-4 0 16,-5 4-32-16,-4-7-88 0,4 4 24 16,4-4-72-1,12-6-8 1,17 0-696 0,7-13-1753-16,8-12-3032 0</inkml:trace>
  <inkml:trace contextRef="#ctx0" brushRef="#br0" timeOffset="-116432.05">23491 11020 7321 0,'0'0'2233'0,"0"0"15"15,0 0-816-15,0 0-760 0,0 0-255 16,-28 29 15-16,8 9 576 16,-4 10-72-16,5 9-280 0,-2 16-72 31,10 16-160-31,7 15-31 16,4-12-97-1,0-19-168-15,19-22-48 0,5-19-16 16,12 3-64-16,12-3 0 0,3-1 0 15,1-12-745-15,4-19-735 16,-12 0-2737-16,-16-12-4641 0</inkml:trace>
  <inkml:trace contextRef="#ctx0" brushRef="#br0" timeOffset="-115545.92">23731 11128 8705 0,'0'0'2353'0,"0"0"-377"0,0 0-223 0,0 0-201 31,0 0-552-31,0 0-552 16,0 0-448-16,0 0-88 0,0 26-72 16,0-1 160-16,3 3 0 15,9 4 48-15,4-3-40 0,0-7-8 16,4-6 0-16,3-7-216 16,-3-5-64-16,5-4 176 15,-5-4-8-15,-5-15 32 16,-7-3 80-16,-4-4 16 0,-4-2 104 15,0 0 88-15,0 2 136 0,-8 7 120 16,0 7-64-16,1 2 169 31,7 10-321-15,0 0-248-16,0 0-80 16,0 3-72-16,0 10-48 0,0 6 192 15,0 0 8-15,11 3 8 16,1 3 8-16,4-3-16 0,5 1 72 15,-2 2-56 1,1 1-8-16,0 2-8 16,-4 1 0-16,-5 3 8 0,-6 3-8 15,-5-1 0-15,-5 5 0 16,-14-4 8-16,-5 3 16 0,-8-4 32 16,-4-2 8-16,-3-3-8 31,2-7-48-31,1-6-8 15,5-6-136-15,3-10-585 16,0-10-1023-16,12-9-2841 0,5-7-4377 16</inkml:trace>
  <inkml:trace contextRef="#ctx0" brushRef="#br0" timeOffset="-115176.16">24092 10789 8201 0,'0'0'2737'15,"0"0"-553"-15,0 0-767 0,0 0-449 31,0 0-272-31,0 0-408 16,0 44-24-16,13-6 408 0,6 13-176 16,9 3-88-16,0 6-96 15,4 0-39-15,0-2-97 16,0-1-80-16,-4 0-80 16,-4-3-16-1,-4 0 8-15,-1-4-8 16,-2-2 8-16,-6-7-8 0,2 1 0 15,-2-7-304-15,-7-7-649 16,8 1-1047-16,-3-13-2841 0,-6-7-2881 16</inkml:trace>
  <inkml:trace contextRef="#ctx0" brushRef="#br0" timeOffset="-114774.88">24829 10877 8889 0,'0'0'2225'0,"0"0"-737"0,0 0-528 16,0 0-7-16,0 0-209 16,0 0-440-16,0 0-128 15,-15 73 184-15,6-25 0 0,-2 3-64 32,-1 9-48-17,-4 0 24-15,4 1-128 16,5-1-88-16,-6-6 16 0,5-3-16 15,-4-7-48-15,8-5-8 0,0-11 0 16,0-3-536-16,0-9-752 16,0-6-881-1,1-4-2112-15,-1-6-1104 0</inkml:trace>
  <inkml:trace contextRef="#ctx0" brushRef="#br0" timeOffset="-114489.79">24547 11042 1096 0,'0'0'6465'16,"0"0"-4224"-16,0 0 463 15,0 0-703-15,0 0-425 16,0 0-496-16,-8-18-600 0,16 30-232 31,8 7-32-31,7 9 176 16,5 4 41-1,8 7-145-15,1 2-88 0,2 3-112 16,-3-3-80-16,-4 1 88 0,3 2-88 16,-3-3-8-16,0-5 16 15,-4-1-16 1,0-7 0-16,0-3-688 16,-8-6-665-16,0-12-1087 15,-8-4-2489-15,-4-3-2801 0</inkml:trace>
  <inkml:trace contextRef="#ctx0" brushRef="#br0" timeOffset="-114157.73">24953 10747 11482 0,'0'0'2248'0,"0"0"-839"0,0 0-737 16,0 0 8-16,0 0-24 15,96-16-368-15,-56 32-152 16,0 9-48-16,3 10 48 16,-2 4 80-16,-2 8-112 0,-7 1-8 15,-4 3-88-15,-8 3 0 16,-8 0 8-16,-12 0-8 0,0-1 0 15,-4 1-8-15,-12 0-120 16,-28 13-472-16,12-13-1088 0,-7-12-4537 0</inkml:trace>
  <inkml:trace contextRef="#ctx0" brushRef="#br0" timeOffset="-112708.1">25658 10861 7393 0,'0'0'3985'0,"0"0"-2929"15,0 0-64-15,0 0 57 0,0 0 191 16,0 0-240-16,0 0-280 31,0 0-216-31,0 0 80 0,8 0 105 16,5-3-257-16,11-6-320 0,-1-4-104 15,14 1 0-15,-2-1 0 0,9 0-8 16,0 0-8-16,-1 0-576 0,-3 4-657 16,-16-1-1183-16,-7 4-2569 31,-17 3-2969-31</inkml:trace>
  <inkml:trace contextRef="#ctx0" brushRef="#br0" timeOffset="-112507.63">25654 11049 7057 0,'0'0'2465'0,"0"0"-889"15,0 0 680-15,0 0-127 0,0 0-529 16,128-25-536-16,-61 8-439 31,10-5-337-31,-6 0-184 0,-11 3-104 16,11-13-328-16,-23 7-1377 0,-12 3-3968 16</inkml:trace>
  <inkml:trace contextRef="#ctx0" brushRef="#br0" timeOffset="-111604.84">26758 10160 7281 0,'0'0'5457'0,"0"0"-4120"15,0 0-665-15,0 0-168 0,0 0 0 0,0 0-168 0,-4 32-56 16,8-4 224-16,8 7-40 31,0 10-208-31,0-1 16 16,4 4-48-16,0 2-64 0,4 1-48 15,-4-3-40-15,8-1-8 0,-8-6-16 32,3 1-40-32,2-10 0 15,-6 0 8 1,-2-7-16-16,-6-3-200 16,-3-6-536-16,-4 0-632 0,0-6-536 15,-20-10-577-15,-3 0-640 16,-1 0-4536-16</inkml:trace>
  <inkml:trace contextRef="#ctx0" brushRef="#br0" timeOffset="-111281.95">26730 10128 7641 0,'0'0'1977'0,"0"0"-825"31,0 0 440-31,0 0 72 16,24-82 97-16,-4 69-529 0,12 3-680 16,12 4-376-16,3 6-128 0,13 0-48 15,-4 6 8-15,-8 13-8 32,-8 10-8-32,-16-1 0 0,-9 10-96 15,-15 1 96-15,-3 5 8 0,-22 0 0 16,-18 1 56-16,-9-4 0 15,-8 1-8-15,0-5-48 16,9-5-184-16,3-3-816 0,20-19-1424 0,9-7-2810 47,19-3-3327-47</inkml:trace>
  <inkml:trace contextRef="#ctx0" brushRef="#br0" timeOffset="-110950.08">27471 9829 8241 0,'0'0'2857'0,"0"0"-585"31,0 0-951-31,0 0-417 0,0 0-328 15,0 0-352-15,0 0-224 0,-16 48 0 16,8-10 216-16,0 7 152 16,1 9-80-16,7 0 0 15,0 0-80 1,11 3-120-16,13-3-8 0,12 0 40 16,8-4-64-16,15-5-8 15,5-10-32 1,-4-6-16-16,8-17-936 15,-20-9-1208-15,-16-3-3585 0</inkml:trace>
  <inkml:trace contextRef="#ctx0" brushRef="#br0" timeOffset="-110480.35">27937 9785 1096 0,'0'0'7369'0,"0"0"-4992"31,0 0-401-31,0 0-295 0,0 0-225 16,0 0-416-16,0 0-592 15,0-19-432-15,0 28-16 0,-4 14-160 16,-7 8 160-16,-5 17 96 0,-5 6 80 15,2 0 0 1,3 3-104-16,0 0-24 0,0-6-32 16,8-3 40-16,4-7-48 15,0-3 0-15,4-6-8 16,0-4-248-16,0-8-904 0,0-5-968 16,0-5-2049-16,0-10-1304 0</inkml:trace>
  <inkml:trace contextRef="#ctx0" brushRef="#br0" timeOffset="-110186.52">27662 10011 800 0,'0'0'5673'0,"0"0"-4297"0,0 0 64 15,0 0 489-15,0 0-241 16,0 0-55-16,0-67-193 15,0 67-512-15,0 0-520 0,0 3-344 0,13 13-56 16,6 6-8 0,9 13 184-1,4 6-72-15,9 7 48 16,-2 3-72-16,1-4-80 16,-1-2 40-16,6-1 24 15,-6-9-24-15,-3-6-48 0,-4-4-96 16,-12-9-744-16,-5-6-704 31,-10-10-1065-31,-5-10-2280 0,0-9-3232 0</inkml:trace>
  <inkml:trace contextRef="#ctx0" brushRef="#br0" timeOffset="-109863.92">28105 9651 3472 0,'0'0'5057'0,"0"0"-2888"0,0 0-377 16,0 0-504-16,0 0-463 0,0 0-345 15,16 20-472 1,-9 15 344-16,6 9 200 0,2 10-88 15,6 6-104-15,-1 4-48 32,3 0-32-32,1-4-88 15,4-3-112-15,0-6-72 0,-4-7 48 16,-1-9-56-16,-6-3-392 16,-6-7-1088-16,-7-9-1345 0,-4-10-2928 0</inkml:trace>
  <inkml:trace contextRef="#ctx0" brushRef="#br0" timeOffset="-109278.52">28487 9763 8329 0,'0'0'2057'0,"0"0"-1193"16,0 0-504-16,0 0-152 0,0 0-208 16,0 0 72-16,0 0 232 15,17 66-40-15,-2-40-72 0,2-7-56 31,-2-3 40-31,1-3-64 0,0-10 112 0,-5-3-48 16,-2 0-96-16,-1-10 152 16,-8-9-56-16,0-3 1 0,0-10 207 15,-4 1-8-15,-4 2-128 16,0 0 0-16,4 7 504 0,4 9-256 47,0 4 88-47,0 6-184 15,0 3-344-15,0 0-56 0,0 6-248 0,0 13 120 16,0 3 128-16,7 7 48 16,6 2-48-16,7 4 8 0,3-3 80 15,2 3 0 1,6 0 0 0,-3-3-80-16,0 3 40 0,-7 0-48 0,-6 0-8 15,-7 0 8-15,-8-3 0 16,0-4 0-16,-8 1 0 0,-12-10-200 15,-7-1-288-15,-14-1-592 32,-15-17-889-32,5 0-2343 15,11 0-3058-15</inkml:trace>
  <inkml:trace contextRef="#ctx0" brushRef="#br0" timeOffset="-108977.74">28675 9439 5801 0,'0'0'4337'0,"0"0"-2169"0,0 0-319 16,0 0-649 0,0 0-272-1,0 0-376-15,0 0-304 16,0 0-240-16,39 32 136 0,-7 3 56 15,5 6-32 1,2 0-120-16,1 7-40 0,-5 6 96 31,-3 0-88-31,0 3-8 16,-12-3 0-16,1 3 32 16,-14-6-40-16,-7-3 0 0,0-7-16 15,-11 3-640-15,-10-9-1168 16,5-16-3081-16</inkml:trace>
  <inkml:trace contextRef="#ctx0" brushRef="#br0" timeOffset="-108799.39">29320 9846 184 0,'0'0'11122'0,"0"0"-9074"15,0 0-1071-15,0 0-465 0,0 0-272 16,4-7-240-16,-23 4-840 16,-2 3-2257-16,5-7-5481 0</inkml:trace>
  <inkml:trace contextRef="#ctx0" brushRef="#br0" timeOffset="-108482.99">29432 9483 440 0,'0'0'9658'0,"0"0"-7610"0,0 0-1328 16,0 0-696-16,0 0 32 31,0 0 448-31,39 77 289 0,-18-36-89 15,2 0-224 1,5 7-176-16,-4-1-80 16,0-2-136-16,-5 2 32 0,2-8-112 15,-1-1 48-15,-8-10-56 16,-5-2-184 0,2-7-928-16,-9-10-1017 15,0-5-1800-15,0-4-1232 0</inkml:trace>
  <inkml:trace contextRef="#ctx0" brushRef="#br0" timeOffset="-108244.74">29499 9366 6905 0,'0'0'1936'16,"0"0"-103"-16,0 0-657 0,0 0 8 0,0 0-63 15,0 0-489-15,100-48-432 16,-68 58-192-16,-8 6-8 0,0 3 0 31,-12 6-8-31,-5 4-48 16,-7 3 56-16,-7 2 8 0,-18-2 0 15,-10 0 72 1,-5-4-80-16,1-2-184 16,2 2-1033-16,5-6-1839 15,20-9-3914-15</inkml:trace>
  <inkml:trace contextRef="#ctx0" brushRef="#br0" timeOffset="-107912.75">29966 9229 8241 0,'0'0'3977'0,"0"0"-2745"0,0 0-567 15,0 0-281-15,0 0-112 16,0 0-96-16,-12 64 352 0,3-23-72 16,5 7-24-16,4 6-176 15,0-4-32-15,13-2-80 16,6 0-72-16,9-7-24 0,12-9-40 15,0-4-8 1,4-8-32-16,-5-8-784 16,6-12-680-16,-17-12-1609 0,-17-10-3656 0</inkml:trace>
  <inkml:trace contextRef="#ctx0" brushRef="#br0" timeOffset="-107474.02">30145 9204 6449 0,'0'0'2528'0,"0"0"-79"16,0 0-753-16,0 0-623 15,0 0-601-15,0 0-472 16,0 0-40-16,0 0 40 16,4 51 8-16,11-32 8 0,2 0 56 15,3 0-8-15,3-10-64 16,-6 1-200-16,3-10 200 15,-9 0 104-15,1-3 16 0,-8-10 80 32,1-6-96-32,-5-3 144 0,0-1 136 0,0 1-88 15,-5 3 112-15,1 3 272 16,0 7 80-16,4 6-168 0,0 3-271 16,0 0-321-16,0 0-48 15,0 3-289 1,8 16 177-16,4 3 152 31,12 10 8-31,0 0 8 0,4 3-8 16,3 3 0-16,1 0 0 0,0-3 0 15,-8 3-8-15,-4-3 0 16,-12-6-88-16,-8-4-160 16,0 0-240-1,-15-9-440-15,-30-3-584 16,10-4-897-16,-1-6-2240 0</inkml:trace>
  <inkml:trace contextRef="#ctx0" brushRef="#br0" timeOffset="-107226.65">30420 9001 5433 0,'0'0'4001'31,"0"0"-2393"-31,0 0-856 16,0 0-176-16,0 0 72 0,99 9-40 16,-63 14-232-16,4 8-135 15,-4 8-137-15,4 2 16 0,-4 7 0 16,-8 2-40-16,0 4-80 16,-8 7 16-16,-9 2-8 0,-18 26-8 15,-17-16-1001 1,-12-13-2175-16</inkml:trace>
  <inkml:trace contextRef="#ctx0" brushRef="#br0" timeOffset="-106308.2">27228 11131 7569 0,'0'0'1480'16,"0"0"-655"-16,0 0 559 16,0 0 672-1,0 0-103-15,28-6-1121 16,-4 0-600-16,8-4-128 0,8-3 88 16,4-3 128-1,3 1 16 1,13-1-152-16,4-7-96 0,16-2-40 0,27-4-40 15,24-8 8-15,9-5 32 16,-5 4-48-16,-3 0 0 0,-8 3-8 16,-1 0 0-16,5 3 0 15,-5-6 0-15,1-3 0 0,-5-3-88 32,-11-7-72-32,-4 3 88 15,-9-3 24-15,5 3 48 0,-9 4 8 16,5 6 0-16,-4 0 0 0,-5 6 0 0,5 4 0 15,3-1 48-15,5 7-48 16,-1-1 0 0,2 1 0-16,-10 7 8 15,-12 2-8-15,-23 0 0 16,-7 7-8-16,-14-4 8 0,9-2-8 16,0-1 0-1,0-3 8-15,-13 3 8 16,-3 0-8-16,-16 1-152 15,-8 5-352 1,-16 7-840-16,-16 0-1289 0,-4 0-3296 16</inkml:trace>
  <inkml:trace contextRef="#ctx0" brushRef="#br0" timeOffset="-105552.72">27926 11443 8673 0,'0'0'5554'16,"0"0"-4258"-16,0 0-616 15,0 0-136-15,0 0 16 16,0 0-264-16,0 0-184 0,0 0-112 31,15 50 208-31,5-12 104 0,5 7-64 0,3 5 9 16,-5 8-105-16,1-7-56 16,-4 3-80-1,4-7-8 1,-8-3 88-16,0-2-88 0,0-10-8 15,-4-7-200-15,-4-9-545 16,-4-7-647-16,-1-9-928 0,-3 0-1817 0,0-9 56 0</inkml:trace>
  <inkml:trace contextRef="#ctx0" brushRef="#br0" timeOffset="-105267.5">28017 11230 8737 0,'0'0'2225'0,"0"0"-841"15,0 0-440-15,0 0-79 0,0 0-233 16,0 0-200-16,108-13-112 16,-73 32-64-16,-3 10-80 0,-4-1-104 15,-15 10-72 1,-10 0 0-16,-6 10-56 15,-29-4-16-15,-16 1 72 0,-12-1-8 16,-4-5 0-16,8-8 0 16,13-2-48-16,15-10-544 0,28-13-1209 15,7-2-3088-15,25-4-1872 0</inkml:trace>
  <inkml:trace contextRef="#ctx0" brushRef="#br0" timeOffset="-104966.55">28866 11112 6265 0,'0'0'6113'16,"0"0"-5097"-16,0 0-119 0,0 0 335 16,0 0-136-16,0 0-648 15,0 0-224-15,-56 3-128 0,29 19 120 16,-1 10 160-16,0 6 16 31,3 7-23-31,18-1-193 0,3 7-32 0,4 0-40 16,23 3-8-16,18-3-24 15,6-4 24-15,13-2-96 0,0-14-112 16,3-8-360-16,13-20-745 16,-12-3-2680-1,-17-13-5593-15</inkml:trace>
  <inkml:trace contextRef="#ctx0" brushRef="#br0" timeOffset="-104750.77">29471 10972 9009 0,'0'0'5066'0,"0"0"-4002"16,0 0-664-16,0 0-200 0,0 0-104 15,-24 70 176-15,0 0 344 32,1 22-288-32,3 10-184 0,8-4-144 15,7-22 0-15,2-21 0 16,3-18 0 0,0-5-792-16,-4 7-920 0,0-8-2121 15,0-9-2304-15</inkml:trace>
  <inkml:trace contextRef="#ctx0" brushRef="#br0" timeOffset="-104503.21">29141 11141 11042 0,'0'0'2008'0,"0"0"-591"16,0 0-937-16,0 0-288 0,0 0 208 15,119 73 248-15,-67-29-272 16,8 4-216-16,4 6-40 0,-1-3-64 0,5-1-40 31,-4-5 56-31,-4-7-72 0,-8-6-56 16,-1-10-984-16,-11-9-1537 16,-8-10-3376-16</inkml:trace>
  <inkml:trace contextRef="#ctx0" brushRef="#br0" timeOffset="-104217.92">29890 10779 4745 0,'0'0'7433'0,"0"0"-5472"15,0 0-1121-15,0 0-208 16,87-16 208-16,-43 35-192 0,9 16-280 16,14 25-72-16,8 23-120 0,2 22-24 15,-18-13-104 17,-23-16-32-32,-28-26 56 0,-8-8-72 15,-17 2-96-15,-38 20-584 16,3-4-896-16,-4-18-3809 0</inkml:trace>
  <inkml:trace contextRef="#ctx0" brushRef="#br0" timeOffset="-104070.78">30957 11246 12586 0,'0'0'2617'0,"0"0"-2617"15,0 0-5345-15</inkml:trace>
  <inkml:trace contextRef="#ctx0" brushRef="#br1" timeOffset="-94078.58">8872 7483 280 0,'0'0'6897'0,"0"0"-5161"16,0 0-695-16,0 0-65 0,4-41 104 16,-4 35-56-16,0-1-264 15,0 1-167-15,0 0-225 16,-4-1-192-16,1-3-120 16,-1 1-8-1,0 0-40-15,0-1 0 16,-5 1 40-16,5-4-40 15,-3 0-8-15,-5 0 80 0,0 1-72 16,-4-1-8-16,0-3 8 16,0 4 0-1,4 2 40-15,0 1-40 0,5 5 40 16,2-2-48-16,-3 3 0 16,4 3 0-16,-4 0 8 0,5 0-16 15,-14 0 0-15,-2 3-80 16,-9 7 0 15,-4 5 72-31,0 1 8 0,-5 0 0 16,6 0 8-16,-1-3 0 15,9-1-8-15,-1-2 8 0,11-1-8 16,-2-3-40-16,2 1-56 16,5 3 8-16,1-1-56 15,-1 0 48-15,-1 4 56 0,1 3-24 16,-3 3 72-16,-6 0 0 15,6 7 8-15,-9 2-8 16,4 4 0-16,-4 3 0 0,5 6 0 16,2 1 0-16,1 5-8 31,9-2-32-31,-1 2 40 0,4 1 0 0,0 0 0 16,0-4-16-16,0 3 8 15,0-2 0-15,7-1 0 0,5-2 0 16,1-1 8-16,-2 0 0 15,5-6 0-15,4-3 0 16,4 3 0-16,4-7 8 31,0 1 0-31,8-7-8 16,-5 4 48-16,5-7-32 0,0-4-16 16,-8 1 8-16,-4-3 0 15,0-3-8-15,-12-1-8 16,-1-2 8-16,-2-1-8 0,2-3 8 31,6-3-104-31,-2 0-40 0,9 0 136 0,4-7 8 16,4-5-56-16,0-7 56 0,0 0 0 15,-4-7 80-15,0-5-72 32,-5-1 40-32,-7-6 32 0,1 0-80 15,-6-6 56-15,1-1-8 16,-3 1 24-1,2-4-64-15,-3 3 40 0,0 1-40 16,4-1 8-16,0 4 120 16,-3 3-16-16,2-3-64 15,-3 6 136-15,-8 0-32 16,0 0-88-16,0 3 56 16,0 0 120-16,-12 1-40 15,-4-4-8-15,0 0-128 0,0 0 56 16,-3 0-80-16,-5 3 32 15,3-2-72-15,-3 5 64 0,-4-3 128 32,-4 4 24-32,1-4-176 15,-5 7 48-15,-4-1-96 0,-3 4 8 0,-5 6-8 16,4 6 8 0,-4 7-8-16,8 3 0 15,5 10-152-15,7 18-632 0,7 26-1232 31,14-6-2289-31,7-4-1489 0</inkml:trace>
  <inkml:trace contextRef="#ctx0" brushRef="#br1" timeOffset="-89964.8">9860 7204 880 0,'0'0'360'16,"0"0"4065"-16,0 0-2873 0,8-16-616 15,-3 10-72-15,-1 2 329 16,-4 1 63-16,0 0-488 0,0 0-248 16,0 3-16-16,0-4-72 0,0 4-120 15,0 0-7 1,0 0-33-16,0 0-64 16,0 0-88-16,0-2-112 0,0 2 48 15,-4-4-56-15,-1 1 0 16,-3-3 0-16,-3 3-64 0,-2-4-88 15,-6 1 0-15,-1 0 16 32,-4-1 64-32,1 4 0 0,-2-3 16 15,1 3 48-15,4 0-48 0,1-1 48 16,-2 1 8-16,6 3-8 0,-1 0-64 16,0 0 64 15,4 0 8-31,4 0 0 15,0 0-8-15,0 0 0 0,0 0 8 16,0 3-8-16,-4-3 0 16,4 4 0-16,-4-4 8 15,5 3 0-15,-6 0 0 0,5 0-8 16,-3 3 8-16,-2-3-8 16,2 7 8-16,-2-4-73 15,1 4 65-15,5-1-40 0,-6 4 32 16,2-3 8-16,3 3-64 15,-5-1 72-15,2 4 0 16,-2-4-56 0,5 7 56-16,1-2 16 31,-1-2-16-31,-1-2-8 0,2 3 0 16,3-3 0-16,-4 2 8 15,4-2-24-15,0 3 24 0,0-3-16 16,0 2 8-16,4 2 0 15,0-2 0 1,0 5 8-16,0-1 8 16,0-1-8-16,0 5 8 0,0-1 80 0,0 4-88 15,8-1 48-15,-4 0-48 16,0 1 16-16,4-1-8 0,-4-3 0 31,-1 1 8-31,6-1-8 16,-5-3 0-16,0 3-8 0,-4 0 0 15,4 0 8 1,-4 1 0-16,0-1-8 0,0 3 0 16,0-6 0-16,4 0 0 15,-1 0 0-15,5 1 8 0,5-2-8 32,-6 1 8-32,10-3 40 15,-6 0-40-15,6-3 65 0,-6-1-65 16,1-2 72-16,1-3-56 15,2 2 72-15,1-3-32 0,0 4 0 16,4 0-8 0,-4-4-40-16,4 3 40 15,0-2 0-15,-1-1 0 0,2 0-40 16,3-3 80-16,0 1 40 16,-1-4 32-16,5 0-104 0,-8 0 8 0,4 0 0 15,0 0 0-15,-4-4-64 31,-4 1 48-31,0 0-40 0,-4 0 16 16,0 0-16-16,3 0-16 16,2 3 8-16,-2-3-8 15,1-4 8-15,5 1 0 16,-6 2 0-16,-2-2 56 0,-2 0-56 31,1 0 80-31,-8-1-32 16,8 1-8-16,-4-4-40 0,5 1 8 15,-6 0 48-15,5-8-8 16,0 5-56-16,0-4 0 0,-4-3 16 16,4 6-16-1,-4-6 0-15,3 3 8 16,-3 4-8-16,-3-5 24 0,3 2 32 16,-4-1-40-16,-1-3-16 15,5 0 8-15,-8 0-8 16,4-4 0-16,1 1 0 31,-1 0 8-31,0 0-8 16,-1-1 0-16,1 1 0 0,-4 3 0 15,4 4 8-15,0-1-8 16,-4 0 0-16,5 3 0 16,-5 1 8-16,0-1-8 0,0 3 0 31,0 1 0-31,0-1 0 0,0 0 0 0,0 1 0 15,0-1 0-15,-5 1 0 0,-3-4 0 16,4 4-8-16,-3-4 8 16,-2 4 0-16,1-8 0 15,1 5-56 1,-1-1 56-16,-1-3 0 16,-2 7 0-16,3-7-40 0,-5 6 40 0,6 1 0 15,-5 3-8-15,0-4 8 16,0 4 8-16,-3-4-8 15,-6 1-8-15,-3-7-40 16,0 3 48 0,1 0 0-16,-5-2 0 0,0 2 0 15,4 0 0 1,0 3 0-16,3 1 0 16,6 3-224-16,-1-1-296 15,4 7-568-15,-3 0-1809 0,2 0-3625 0</inkml:trace>
  <inkml:trace contextRef="#ctx0" brushRef="#br1" timeOffset="-85354.96">11247 7071 464 0,'0'0'3912'16,"0"0"-2319"-16,0 0-737 31,0 0-120-31,0 0 120 0,-4-4 0 15,4 1-223-15,-4 0-209 0,4 0-144 0,0-1-48 16,-4-2 104-16,4 3 96 16,-3 0-152-16,3-4-40 0,-9 1-168 15,5 3 0-15,-8-3-56 16,1 3 32 15,-2-1-48-31,-2 1 0 16,-5 3-8-16,3 0 8 15,-6 0-64-15,-1 0 64 0,0 0 0 0,0 0 0 16,1 7 0 0,2-4-8-1,5 0 8-15,-3 3 8 0,2-3-8 16,-2 4 0-16,2-1 8 16,-3 3-8-16,1 1 0 0,-1 3-8 0,4-4 8 15,0 1 0-15,4 0-16 31,0-1 16-31,0-3 8 0,4 7-8 16,0 0 8-16,-4-1 0 16,1 1 16-16,2 3 32 15,-3 3-40-15,1 3 48 16,2 1-56-16,1-1 64 0,-3 3-64 31,2 0 8-31,1-2-8 16,4 2 0-16,-3-2 0 0,7 2 8 15,-4-3-8-15,4 0 0 16,0 0 48-16,0 4-56 0,0-1 0 16,0 3 24-16,0 2-16 15,0-2 40 1,0 1-48-16,0-1 0 0,0 4 16 16,0-4-16-16,0 1 8 15,0-3-8-15,0-1 16 16,0 0-8-16,0-3-8 0,8-3 72 15,-1 3 0 17,1 1-72-32,1-4 16 0,2 0 56 15,1-3-64-15,-3 3 0 16,2-3-8-16,2 0 8 16,-2-1 56-16,-3 1-56 0,0-3 0 15,-3 0 8-15,6-4-8 16,-7 1 56-16,8-1-64 0,0-2 8 15,0 2 160-15,4-3 112 16,3 4 8-16,-2-3-63 16,3-4 7-16,-5 0 40 15,2 3-200-15,2-3 32 0,-6-3-48 32,6 7-48-32,1-4 8 0,-4 0-16 0,4 4 16 15,0-7 88-15,0 0-96 16,4 0 120-16,4 0 0 15,0-4-24-15,0-5-24 0,-4-4-80 16,4 0 72 0,-9 0 32-1,1 1-96-15,-4-1 56 16,-4 1-16-16,0-1-40 16,4-3 0-16,0 3-8 15,0-2 16-15,0-5 64 0,4 1-80 16,-5-3 56-16,2 0-56 31,-2 3 0-31,-2 0 40 16,-2 3-40-16,-7 3 0 0,5 0 120 0,-5 1-64 0,-4-1-56 15,7-3 0-15,-3 3 8 16,-4-2 8-16,8-5-16 0,-4-2 0 16,1 0 0-16,-2-3-16 31,1 3 16-31,0-4 0 0,0 7 16 15,-4 3 32 1,4 3-40-16,-4 1 80 16,0 2 88-16,0-3-32 0,0 4-72 15,0-4-72-15,0-2 48 16,0 2-8 0,0-6-32-1,0 3-8-15,0 0 0 0,0 0 8 0,0 0 32 16,0 4-32-16,0-4 96 0,-4 3-16 15,0-3-80-15,0 4 80 32,0-5-88-32,-4 2 8 15,4-1 40-15,-4-3-48 0,-3-1 8 16,2-2 64-16,1-6-64 16,0 5-8-16,1-2 0 0,-6 0 8 0,5 3 88 0,-3 2-88 31,-2 1-8-31,-2 4 8 15,-5-1-8-15,-1 6 0 0,-2-2-8 16,-1 5 0-16,-4 4 8 16,-4 3-136-16,-3 0-272 0,-10 6-272 15,-2 10-248 1,-5 7-641 0,-4 8-991-1,9-3-553-15,11-5-3448 16</inkml:trace>
  <inkml:trace contextRef="#ctx0" brushRef="#br1" timeOffset="-82192.72">28702 10363 160 0,'0'0'5161'0,"0"0"-2873"16,0 0-1392-16,0 0 89 0,0 0 423 15,0 0 40-15,0 0-232 16,0 0-215-16,4 0-65 0,4 0-344 15,8-3-272-15,5 0-208 32,2-4-56-32,1 1 16 15,8-1-32-15,0-2-40 16,0-1 0-16,-1 1 0 0,-6 0 0 16,-5 2-280-16,-13 4-400 15,-3 0-200 1,-4 3-705-16,-15 0-1567 15,-9 13 887-15,-4-4-2080 0</inkml:trace>
  <inkml:trace contextRef="#ctx0" brushRef="#br1" timeOffset="-81960.84">28695 10458 464 0,'0'0'2816'0,"0"0"-1215"15,0 0-313-15,0 0 432 16,0 0 281-16,0 0-89 0,0 0-456 31,0 0-439-31,71-3-233 16,-35-3-264-16,4-4-136 16,4 4-160-16,-5-3-80 0,-7 2-144 15,-4 1 0-15,-8-1-400 0,-16-5-920 0,-4 2-1537 16,0 0-6305-16</inkml:trace>
  <inkml:trace contextRef="#ctx0" brushRef="#br1" timeOffset="-81111.91">27750 9801 808 0,'0'0'5793'0,"0"0"-3817"0,0 0-815 15,0 0 207-15,0 0-8 16,0 0-384-16,0 0-263 15,0 0-9-15,0 0-40 0,0-9-296 32,4-4-120-32,4-3-64 15,0-7-56-15,4-5-56 0,4-7-64 0,4-6 48 16,8-16-56-16,4-19 0 0,7-17 0 16,-2 4 0-1,-14 17 48-15,-7 20-40 16,-8 18-8-16,0-4 48 15,0-1-48-15,-4 8 0 16,0 9 0-16,-4 12 16 0,0 4-8 16,0 6-8-16,0 0-72 15,0 0-464 1,0 0-544-16,-4 9-473 0,-16 16-143 16,5-2-664-16,-6-4-3794 15</inkml:trace>
  <inkml:trace contextRef="#ctx0" brushRef="#br1" timeOffset="-80642.08">27746 9217 6705 0,'0'0'2192'15,"0"0"-1111"-15,0 0-385 0,0 0 496 16,0 0 368-16,0 0-415 16,0 0-425-16,0 0-184 0,0 0-24 15,0 0 16-15,0-3-168 32,0-4-32-32,0 1-96 0,0-1-8 15,12-5-104 1,0-1-120-16,8 1-24 15,8-5 16-15,4-2-88 0,3-6 24 16,10-3-32-16,-2-4-72 16,1-3 64-16,-4-6 8 15,-4-1 0-15,-4 4 0 16,-12 7 40-16,-5 5 64 16,-6 10 48-16,-5 6 24 0,0 4-72 15,-4 6-16-15,0 3-272 16,0 13-72-16,0 10 224 31,3 6 128-31,5 6-8 0,12 3 16 0,12 0 0 0,12 7 0 16,8-1-8-16,19 27-992 15,-15-14-2857-15,-11-13-3024 0</inkml:trace>
  <inkml:trace contextRef="#ctx0" brushRef="#br1" timeOffset="-76285.44">26929 10989 616 0,'0'0'864'0,"0"0"1976"15,0 0-1511-15,0 0-337 16,0 0-336-16,0 0-240 0,24-7-80 0,-16 4-56 31,4 0 80-31,-4-4 272 16,4 1 185-16,0 3 39 0,0-3-280 31,0-1-192-31,8 4-152 16,0-6 16-16,0 2-24 0,3 1 72 15,5-1-72-15,-4 1-64 16,1 0-48-1,-1-1 24-15,-1 1 64 0,-3-1-24 16,8-2-95-16,-4 0 143 16,-1-1-64-16,5-3-32 0,-3 7-32 0,-1-4-16 15,-9 4 88-15,-2 0-16 32,-2 3-48-32,-3-1 16 0,1 1 16 15,-2 0-64-15,1 0-24 16,8-1-48-16,0 2 8 15,4-5 8-15,4 4-8 0,-1-3 8 0,2-1-16 16,-5 4 48-16,-5 0 48 0,-2 0-88 16,-2 0 64-1,2-1 16-15,-5 4-40 16,3-3-40-16,2 0 48 16,2 0-56-16,2 0 0 15,6-3 16 1,5 2-8-16,-4-2-8 31,0-1 0-31,0 4-8 0,-1 0 8 16,-6-3 8-16,-6 6-8 0,6-3 16 0,-6-4 16 15,6 4-32-15,-2 0 8 16,1 0-16-16,9-4 8 0,-2 1 0 31,5 0 0-31,0-1 0 16,0 1 0-16,0 0 0 15,-8-1 0-15,-5 4 0 0,2 0 0 16,-6 3 0-16,1-3 0 0,4-1 0 0,1 1 0 16,2 1 0-1,1-2 0 1,4-2 8-16,3-1-8 16,1 1 0-16,4-1 0 0,-4 1 0 15,-4 0 0 1,0 0 0-16,-8-1 16 0,0 4-16 15,-4 3 0-15,8-6 0 32,0 3 0-32,4-1 0 15,7-2 0-15,1 3 0 0,5-4 8 16,-1 1-8-16,-8 0-8 16,0 3 8-16,-5-4 8 0,-7 7 0 0,-4-3 0 0,0 0 0 31,-4 0 0-31,4 0-8 15,0 0-16-15,0-1 16 16,4 1 0-16,0-3 0 0,4-4 8 16,-5 7-8-16,5-6 0 0,-4 2 8 31,0 1-8-31,-4 3 8 16,0-4 8-1,-4 1-16-15,4 3 72 16,-4-4-72-16,8 5 0 0,0-8 0 15,0 0-8-15,0 4 0 16,3-4 8-16,-6-2 8 0,-1 5-8 16,0-2 8-1,-4 2-8-15,0 1 8 16,-5 0 72-16,5 0-72 0,-3-4-8 16,-1 3 64-16,0-2-8 15,-4 0-48-15,0-1 32 0,3 3 8 16,-3-2-40-16,4-1 0 31,0 1-8-31,0-4 8 16,0 4-8-16,5-4 0 15,-6 0 0-15,-3 0 8 0,4 4 0 16,-4-4 0-16,0 1 8 0,0-1 32 16,0 1 0-16,-4-1-48 31,1 0 0-31,-1 3 0 0,-5-6 0 15,9 4 0-15,-4-1 0 0,4-6 0 16,0 3 0-16,0 0 0 16,0-3 0-16,0 3 0 0,-4 1 0 15,0 2 0 1,-3 0-8 0,-2 0 8-16,1 4 8 0,5-1-8 0,-5 1-8 15,4 0 8-15,0-4 0 16,-1 0 0-16,1 0 0 0,1-3 0 15,3-3 0-15,-4 4 0 32,0-2 0-32,4-1 0 15,-8 1 8-15,3-1 0 16,1-1-8-16,-3 3 0 0,3 0 0 16,0-4 0-16,0 5 0 15,4-1 0-15,-4-3 0 0,4-3 0 31,0 0 0-31,-5-1 0 16,2 1 0-16,3-4 0 0,-4 4 8 16,-4 0-8-16,0 0 0 0,0 0-8 15,-4 3 8-15,4-3-48 0,1-1 32 16,-2 4-48 0,1-3 56-1,4 0-96-15,0 0 96 0,4-1-40 16,0 1 40-16,0 3-48 15,0 0-40 1,0 3 96-16,0 6-8 0,0-2 8 16,-3 5-8-16,-2 4 0 31,1-3 0-31,0 0 0 16,0-1-56-16,-4 1 56 0,5-4 8 15,-6 1-152-15,1-1 136 0,-3-3 8 16,3 4 8-16,-1 0 0 0,-2-1-8 0,-2-3-144 31,2 4 136-31,-1 0-88 16,-1 2-72-16,6-3-152 0,-5 4 248 15,3 0 80-15,-2-1-72 16,3 4 72-16,-8-3-8 16,4 6-40-16,-4-3-24 0,-4 3 24 0,-4 0 48 15,0 0 0 1,-4 0-72-1,0 0 72-15,5 0 16 0,3 0-16 0,0 0 0 16,4 0 8-16,4 0 0 16,8 0 24-16,-8 0-32 15,4 0 0 1,-8 0 0-16,-8 0-8 31,1 0 8-31,-14 0-8 0,1 0 8 16,1 3 0-16,-5-3 8 15,8 3-8-15,0-3 0 0,8 0 0 16,4 0 0-16,5 0-8 16,-2 3 8-16,2-3 8 15,-2 0-8-15,-2 3 0 0,-9 1 8 16,0-1-8-16,-8 0 8 16,0 0-8-16,0-3 0 15,0 3 0-15,1 0 0 0,3 1 0 31,0-1 0-15,4 0 0-16,0 0-8 16,4-3 8-16,0 6 0 0,-3-3 0 0,3 1 0 15,-4 2-8-15,-4 1 8 16,0-1 0-16,0 0 0 16,-4-3-8-16,0 7 8 0,4-4 0 31,-4 0 0-31,4 1 0 0,1 3 0 15,3-1 0-15,0-3 0 16,0 4 0-16,-4 3 0 16,5-4 0-16,-1 1 0 0,-9-1 0 15,10 1 8 1,-10 3-8-16,6-1 8 16,-1-2-8-16,4 3 0 15,5-1 8-15,-5 1-8 16,3-1 0-16,-3 1 0 15,4 6 0-15,-4 0 8 0,-3 0-8 32,3 3 0-32,-8 1 8 15,8-1-8-15,-4 0 8 0,0-3-8 16,4 0 0-16,5 0 8 0,-5-3-8 0,4 4 8 16,0-5-8-16,4 1 0 15,-4 0-8-15,8-4-24 0,-3 8 32 31,-2-1 0-31,1 0 0 16,5 3-8-16,-6 0 8 0,6 0 0 16,-1 4 0-16,-5-4 0 15,6 3 0-15,-1-2 0 0,0-1 0 16,4-3 0 0,0 3 0-16,0-3 0 15,0 3 8-15,4-3-8 0,0 4 0 16,-4-1 8-16,4 3 0 15,0 1 48 1,1-1 0-16,-2-3-8 16,1 4-40-1,4-1 0-15,-3 1 0 16,-2-4-8-16,1 0 8 0,4 0 64 16,1-6-72-16,3 3 0 15,-4-6 8-15,4 3 0 16,0-3 40-16,0-1-40 0,0 1 0 15,0 3 40-15,4 0-40 16,-1-1 40-16,1 2-32 16,0-2 40-16,0-2-8 0,5 0-40 15,-5 3 48-15,-1-1-56 16,1 2 8-16,4-2 0 16,1 1 0-1,-2 3 40 1,5-3 24-16,1 0 24 15,-2 3 56-15,1-3 8 0,0-4-96 16,-4 4-56-16,-4-3-8 16,4 3 8-16,0-3 56 15,-4 0-64-15,0-4 0 16,0 4 16-16,4-1-16 16,0-2 8-16,4 2 0 0,-1-2 56 15,10 0-56-15,-10-1-8 16,6 0 72-16,-10 1-72 15,1-3 0-15,1-1 16 0,-5 0-16 32,3-3 8-32,-3 4-8 0,5-4 0 0,2 3 0 15,1 0 0-15,4 1 8 0,4-4 64 16,0 4-56-16,4-4-8 16,0 3 24-16,-1-3-24 15,-6 3-8 1,3-2 0-16,-8-1 0 15,-5 3-8 1,6-2 0-16,-5-4 8 16,-1 6 0-16,6-3 8 0,-2 0-8 15,10-3 0-15,2 3 48 16,5 0 40-16,8 1-88 16,4-4 0-1,-4 3 8-15,-1-3 0 16,-3 3 0-16,-4 0-8 0,-7-3 0 0,-6 3-160 15,-2-3-288-15,-2 0-256 16,17 0-536-16,-4-6-1393 0,3-7-2640 0</inkml:trace>
  <inkml:trace contextRef="#ctx0" brushRef="#br1" timeOffset="-72576.74">27662 9036 7569 0,'0'0'1664'0,"0"0"-1015"16,0 0-185-1,0 3 384-15,0-3 160 0,0 3-176 16,0-3-312-1,0 0-224-15,0 0-136 16,0 0-7-16,0 0-73 0,0 0 40 16,0 0 0-16,0 0 88 31,0 0 280-31,0 0 232 0,0-6 120 16,8-16 224-16,16-23-808 15,12-28-184-15,24-35-64 0,3-19-8 0,10-13 16 16,-6 1-16-16,-7 8-8 0,-13 11 8 31,-15 31 0-31,-8 25 0 16,-7 26 0-16,-13 16 8 0,-1 3 72 15,1 0-80-15,-4 6 16 32,4 7-8-32,-4 3-8 0,0 3-72 15,0 0-320-15,0 0-744 16,0 13-736-1,-19 15-105-15,-1-2-839 0,-4-1-2009 16</inkml:trace>
  <inkml:trace contextRef="#ctx0" brushRef="#br1" timeOffset="-72122.25">27853 8058 7193 0,'0'0'1752'16,"0"0"-1167"-16,0 0-369 15,0 0 200-15,0 0 144 16,0 0-224-16,-11 3-112 0,11-3-160 16,0 0 40-16,0 0 24 15,11 0-120-15,6 0 504 0,11-10 640 31,7-5-472-15,5-8-191-16,12-5-489 16,-4-7 152-16,-4-7 48 0,-1 1-152 15,-6-3-48-15,-5 6 0 16,-13 3 104-16,-3 10 56 0,-8 8-32 16,0 8 248-1,-8 6-8-15,0 3-344 16,0 0-24-16,0 10-368 0,4 5 168 15,-4 14 192-15,8 3 0 16,0 6 8-16,4 3 16 0,4 4-8 16,0 2-8-16,0 4-848 31,8 25-1273-31,-1-13-783 16,-6-9-2922-16</inkml:trace>
  <inkml:trace contextRef="#ctx0" brushRef="#br1" timeOffset="-67991.76">29603 10106 72 0,'0'0'448'0,"0"0"224"16,0 0 1216-16,0 0-744 0,0 0 49 31,0 0 55-31,0 0-288 16,4 0-96-16,-1 0-120 0,2 0-215 0,3 0 39 16,0-3 104-16,-1-1 0 0,6 1-224 15,-5-3-192-15,3 3-24 16,2-1-56-1,-2 2-88-15,2-5-16 16,2 4-24-16,-3 0 8 16,8-4-56-16,-3 4 56 0,6-3-8 0,1 0 48 15,-4-1 16-15,4 1 8 16,-4-1 16-16,4 1 8 16,0 0 40-1,0-1 121-15,-1-2-25 16,1-1-104-16,8 4-72 15,0-7-8-15,0 1 0 16,3 2 0-16,-3-3-96 16,5 1 80-16,-9 2 16 31,-5 1 24-31,-3-1 32 0,1 0-48 16,2 4 16-16,-3-7 8 15,0 7-120-15,3-6 88 0,5 2-96 16,4-3 0-16,-4 1 0 0,8-1 16 0,-8 0-16 31,0 3 8-31,-4 1 0 16,-4 0 0-16,0 2 0 0,-4 1 40 15,-1-1-40-15,2-2-8 16,-2 3 56-16,2-1-56 0,3 1-8 31,-8 0 8-31,3-1-8 16,-2 4 8-1,-10 0 72-15,1 3-72 0,0 0 0 16,-4 0 8-16,4 0-8 16,-4 0-8-16,0 0-80 0,0 0 72 15,0 0-96-15,0 0-280 16,0 0-256 0,0 0-753-16,-19 0-1415 0,-2 0-1057 15,-7 0-1072-15</inkml:trace>
  <inkml:trace contextRef="#ctx0" brushRef="#br1" timeOffset="-66737.66">29595 10166 440 0,'0'0'280'15,"0"0"-168"-15,0 0 2184 16,0 0-727-16,4 10-145 0,4-10-72 0,0 0-264 0,4 0-207 16,-1 0-225-16,2 0-48 31,-1 0-232-31,0-4-96 0,4 1 32 15,-5 0-16-15,6 0-8 16,-2 0-32-16,1 0-80 0,5-4 24 16,-2 4 32-1,1-4-48-15,0 2-88 16,0 1 16 0,-4-2-24-1,0-1-8-15,4 1 24 0,-9 0 32 16,6-1-7-16,-2 4 47 0,2-6-104 15,-2 5 0-15,1-2-64 0,0 0 40 16,0 3-32-16,5-4 88 31,-6 4-96-31,5-3 40 0,0 0 8 16,-4-1 16-16,4 1 32 16,0-1-96-16,-4 1 96 0,-1 3-8 15,2-3-24-15,-2 2 16 0,2 1-24 16,-10 0 0 15,5 0 8-31,-3-1-56 16,-2 4 72-16,1-2-16 0,0-2-24 15,4 1 32-15,-4 0-32 0,8 3-40 16,-4-3 0-16,0-1 0 16,0 1 0-16,4 0 8 15,-4 0 48 1,0 0-16-16,-1 0-40 0,2 0 88 15,-5-1-48-15,8 1-40 0,-4-3 56 16,4 2-16-16,-1 1-32 0,2-3 56 16,-6 3-72-16,10-3 64 47,-6-1-56-47,1 1 64 0,0 3-64 15,0-4 0-15,0 4 40 16,-4 0 8-16,0-3-56 15,-1 2 0-15,2-2 0 0,-1 6 8 16,4-6 40-16,-4 3-48 16,8-4 0-1,-5 1 0-15,6 0 0 0,3-1 0 0,-5-2 16 16,-3 5 0-16,0-2-8 16,-8 3 8-16,-4 0 40 0,0 3 32 15,-4 0-88-15,0 0 0 31,0 0-8-31,4 0-8 0,0 0 16 16,4-3-56-16,0 3 56 0,0-3 0 16,-4 3-8-16,4-4 8 0,-5 4-8 15,-3 0-64-15,0 0-312 0,0-3-608 32,-7 3-1153-32,-1-3-2224 15</inkml:trace>
  <inkml:trace contextRef="#ctx0" brushRef="#br1" timeOffset="-56599.19">8622 8788 984 0,'0'0'496'31,"0"0"1312"-31,0 0 353 15,0 0-753-15,0 0-400 0,0 0-96 16,0 3-111-16,0-3-105 16,0 0-160-16,0 0-136 15,0 0 24-15,0 0-80 16,0 0-96 0,0 3-96-16,0-3-96 15,3 0-56-15,18 0 0 16,14-3 200-16,13-6 216 0,8-4-264 15,3-3 200-15,-3 3-344 16,-7 1-8-16,-14 5-152 0,-15 1 152 16,-12 6 0-1,-4 0-128-15,-4 0 56 16,0 0-136-16,-7 3-592 0,-18 10-16 16,-3 3-96-16,-20 12-737 15,9-9-1207-15,3-3-2825 0</inkml:trace>
  <inkml:trace contextRef="#ctx0" brushRef="#br1" timeOffset="-56314">8601 9001 5449 0,'0'0'2160'0,"0"0"-1384"15,0 0-488 1,0 0 449-16,0 0 679 0,0 0-56 15,0 0-776-15,0 0-576 0,52-16 504 16,-16 0-136-16,4 3 65 16,-8 1-249-16,-1 2-56 0,-10 4-128 31,-9 3-8-31,-8-1-128 16,0 4 120-16,-4 0 8 0,0 0 72 0,0 0-72 15,0 0 0-15,0 0-401 16,8 0-1159-16,16 0-672 15,0 0 159-15,-1-3-4352 0</inkml:trace>
  <inkml:trace contextRef="#ctx0" brushRef="#br1" timeOffset="-55875.46">9411 8645 5433 0,'0'0'2144'16,"0"0"-936"-16,0 0-631 15,0 0-321-15,0 0 112 0,-9 0 168 16,9 0-144-16,4 0-392 0,16 0 96 15,12-6 528-15,8-4-16 32,12 1-352-32,0-1-256 0,-5 1 0 15,-11 3 0-15,-8 2-936 0,-16 4-624 16,-12 0-929-16,0 6-31 16,-20 7 903-16</inkml:trace>
  <inkml:trace contextRef="#ctx0" brushRef="#br1" timeOffset="-55643.77">9379 8794 128 0,'0'0'5985'16,"0"0"-4329"-16,0 0-592 0,0 0 129 15,0 0 487-15,0 0-464 16,0 0-216-16,0 0-615 0,115-41 15 15,-67 28-216-15,-1 1 64 16,-2 2-208 0,-6 4-40-16,-11 2-72 15,-7 4-664-15,2 0-1073 16,-7 0-535-16,-8 0-889 0</inkml:trace>
  <inkml:trace contextRef="#ctx0" brushRef="#br1" timeOffset="-55242.57">10972 8597 6753 0,'0'0'2408'0,"0"0"-695"15,0 0-537-15,0 0-352 16,0 0 16 0,0 0-111-16,0 0-393 15,72-34-176-15,-48 27-160 16,4 4 0-16,3 0-192 0,-3 0-472 0,0 3-937 16,-7 0-1023-16,-6 0-2802 0</inkml:trace>
  <inkml:trace contextRef="#ctx0" brushRef="#br1" timeOffset="-55042.09">10957 8731 5113 0,'0'0'2912'16,"0"0"-1960"-16,0 0-431 15,0 0 599-15,0 0 696 0,0 0-416 16,87-23-855-16,-39 8-265 15,4 2-192 1,0 4-88-16,-1-1-152 16,-10 7-1881-1,-14 0-2608-15</inkml:trace>
  <inkml:trace contextRef="#ctx0" brushRef="#br1" timeOffset="-44370.77">8721 8883 856 0,'0'0'5185'16,"-4"0"-4121"-16,4 0-512 0,-4 0-168 0,4 0-112 31,0 0 208-31,0 0-64 16,0 0-119-16,0 0-25 0,0 0-136 15,0 0-56-15,0 0 48 16,0 0-120-16,0 0 0 0,8 0-8 15,5-3 0-15,14-6 16 32,9-7 128-32,8 0-96 15,4 0-64-15,-1 0 16 16,-11 3-440-16,-4 4-473 0,-12 3-767 16,-16 6 72-16,-4 0-665 0,0 6 697 15</inkml:trace>
  <inkml:trace contextRef="#ctx0" brushRef="#br1" timeOffset="-44148.1">8809 8979 2784 0,'0'0'1977'0,"0"0"-1305"16,0 0-544-16,0 0-120 0,0 0 216 15,7 0 88-15,6 0-104 16,2 0 120-16,13 0 64 0,0 0-384 16,8 0-8-16,-4 0-96 31,-8 0-1648-31,-7-4-1545 0</inkml:trace>
  <inkml:trace contextRef="#ctx0" brushRef="#br1" timeOffset="-43985.36">8757 9134 6121 0,'0'0'1504'16,"0"0"-1080"-16,0 0-424 0,0 0 96 0,0 0-88 15,0 0 88-15,0 0 296 16,115-38-392-16,-47 10-56 16,-8 5-1632-16,-20 4-4777 0</inkml:trace>
  <inkml:trace contextRef="#ctx0" brushRef="#br1" timeOffset="-42428.11">9976 8515 6513 0,'0'0'1784'0,"0"0"-463"16,0 0-849-1,0 0-240-15,0 0 104 16,0 0 504-16,0 0-272 16,0 0-536-16,0-29-32 0,0 29-232 15,4 4-8-15,8 12 232 16,8 9 8-16,0 4 0 16,0 8 56-16,4 5-56 15,-8-1 48-15,3-3-48 16,-6-6 8-16,-2-7 40 0,1-6-48 15,-7-9 0-15,-1-7 0 16,3-3 0-16,1-3 120 0,5-19 624 31,2-16-208-31,2-7-320 16,-2-9 8-16,1-6-16 16,0 3-128-16,-7 6-72 15,2 3 64-15,-3 14-72 0,-4 11 0 16,0 14-64-16,0 9-88 0,0 9-2232 31,4 45 287-31,-4 0 201 0,4 0-2417 16</inkml:trace>
  <inkml:trace contextRef="#ctx0" brushRef="#br1" timeOffset="-41895.63">10897 8721 5921 0,'0'0'1328'16,"0"0"-112"-16,0 0-480 0,0 0-111 0,0 0 175 16,0-28-400-16,0 28-400 15,0 13-392-15,4 9 392 16,3 6 0-1,1 4 8-15,1 3 0 0,2-3 0 16,2-1 8-16,-2-8-16 16,-3-7 8-1,5-10 0-15,-2-3-8 16,1-3-112-16,12-16 112 0,4-16 624 31,12-9-136-31,8-19-352 16,-5-4 184-16,2 1-48 15,-6 0-104-15,-15 18 48 0,-4 3 32 16,-8 17-40-16,-8 13 120 0,-4 12-328 0,0 0-392 16,-16 37-1816-1,-8 2-161-15,0-1-2776 16</inkml:trace>
  <inkml:trace contextRef="#ctx0" brushRef="#br1" timeOffset="-38086.32">30647 8966 1008 0,'0'0'6169'15,"0"0"-5153"-15,0 0-680 32,0 0 16-17,0 0 297-15,0 0 391 0,7-10-32 16,-7 7-288-16,0 0-272 16,4 0-128-16,-4 0-128 15,0-1 88-15,0 2-176 0,0-5-32 0,0 4-64 31,0-7 8-31,0 1 48 0,0-1-64 16,0-3 0-16,-4 4-40 16,1-4 40-16,-5 0 0 15,-4 1-104-15,-4 2 32 0,0-2 16 16,-4 2-48-16,0 0 16 16,-3 1 80-1,-1 0 8-15,-4-1-16 0,0 4-72 0,0-1 32 16,0 1 48-16,0 3 8 15,4-4-64-15,0 1 64 0,4 6 0 16,-4-3-8-16,0 0 8 31,-3 0 0-31,-6 3-8 0,-3 0 8 16,-3 0-56 0,-5 0 56-16,4 0 0 15,0 0-8-15,5 6 0 16,7 1-64-16,0 2 56 0,4-3 16 15,8 1-64 1,4-1 16-16,0 0 40 16,0 1 8-16,0 2-24 0,-4 0 16 15,0 1-8-15,-3 3 24 16,-2 3-16-16,-3-1 8 0,-4 5 0 16,0 2 8-16,-3 0-8 31,3 1 0-31,0-1 0 0,4 0 0 0,0-3 0 15,4-3-8-15,1 0 8 16,-2 0 24 0,5-7-24-16,1 4 0 0,3-1 0 15,-4 4 8-15,-1 0 56 32,2 0-16-32,-2 3-48 0,6 3 88 15,-5 0-88-15,0 1 16 16,4 2-8-16,-4 1-8 15,1-4 8-15,2 0-8 0,1-3 0 0,-4-3 72 16,4 0-72 0,5 0 8-16,-6-3 64 15,6-4-64-15,-1 4 88 0,0-4-96 16,-1 4 0-16,2 0 16 16,3 2-8-16,-4 2-8 15,-1 1 8-15,6 1-8 0,-1 1 80 31,0-1-80-31,4-4 0 0,-4 1 8 16,4 0-8-16,0 0 0 0,-4 0 0 16,4-1 0-16,0 2 40 15,0-2-40-15,0 1-40 0,0 0 40 16,12 6 8 15,4 1 40-31,3-1 16 0,6 0-56 16,2 3 240-16,5-2-64 15,0-4-39-15,-4 0-17 16,4-3-24-16,-4 3 24 0,-4-4-64 16,4-2-56-16,-9 0 88 15,5-4-88-15,1-2 8 16,-1 5 40-16,8-5 8 0,-5 3 24 16,1-1-88-16,3-3 0 15,-3 1 104-15,0 2-96 16,4-2-8-16,-8-1 16 0,0-3-16 47,-4 3 40-47,4 1-40 0,-4-4 0 15,4 4 16-15,-1-5-16 16,2-2 0-16,3 4 8 0,0-1 0 16,-1 0 104-16,1 0-112 0,0-3-56 15,0 3 56 1,-4-3 16-1,-4 0-8-15,-4 0 0 0,0 0 0 0,4 0 88 16,-5 0-96-16,10 0 0 16,3 0 16-16,3 0-16 0,-3 0 0 15,0 0 0-15,4 0 8 32,-4-3 32-32,-5 0-40 15,5 0 0-15,-4 0 8 16,-3-1-8-16,-2 2 72 0,-3-2-72 15,1-2 0-15,-2 3 88 16,5-4-88-16,0 1-8 0,8-3 8 31,0-1 0-31,0 0-48 16,4-2 48 0,-1-1 0-16,-3 0 16 0,-4 0-8 0,1 4-8 15,-10-4 8-15,1 0-8 0,-4 4 112 0,0-4-112 16,0-2 0-1,-4 2 16 1,3-3-8-16,6 0 0 16,-2 0-8-16,2 0 0 0,3-3-8 15,-5 4 8-15,2-5-136 0,-2 5 120 0,-2-2 8 16,-2 2 0-16,1-1 8 31,-3 0 0-31,-6 0 128 16,5 0-128-16,0 1 0 0,0-2 8 15,0 2 0-15,0-1 80 16,0 0-88-16,-4-3 0 16,4 0 32-16,0 0-24 0,0-7 56 31,-4 4 40-31,-4-4 64 16,0 1 120-16,0 0-192 15,0 3-40-15,-8 3 88 0,4-3-144 16,-4 2 8-1,3 1-8-15,2 0 8 0,-1-3 56 0,4 0-64 16,-4 0-16 0,0 0 16-16,0-4 0 15,-4 0 8-15,0 4-8 0,-8-3 8 16,0 3 32-16,-7-4-40 16,-1 4-8-16,0-4 0 0,-1 4 8 0,6 0 0 46,3 0 0-46,-5 3 0 16,6-3-8-16,-1 0 8 0,-4 3-8 16,-8-7 0-16,-4 4-32 15,-12 0 32-15,-3 3-32 0,-9-1-16 16,-8 8 48-16,4 5-40 16,4 4-96-16,4 3-296 15,5 3-584-15,7 29-649 16,12-3-1263-16,12-4-1137 0</inkml:trace>
  <inkml:trace contextRef="#ctx0" brushRef="#br1" timeOffset="-36023.73">30065 8725 4929 0,'0'0'1456'0,"0"0"-1008"16,0 0-320-16,0 0 592 15,0-4 8 1,0-5 152-16,0 0-207 0,0-4-441 0,9-3-24 15,2-3 328-15,1-4-320 16,4-8 160-16,3-4-56 16,2-10 104-16,11-18-8 0,7-23-32 31,13-25-72-31,4-3 96 16,-4 16-135-16,-8 27-65 15,-20 30-40-15,0 6-168 0,3 0 160 16,-3-3-104-16,0 4 96 15,-4 11-32-15,-12 7-64 16,0 10-56 0,-4 6-104-16,0 0-801 15,-4 28-1375-15,0-2 432 16,-4-1-1017-16</inkml:trace>
  <inkml:trace contextRef="#ctx0" brushRef="#br1" timeOffset="-35506.25">30149 7940 8225 0,'0'0'1153'0,"0"0"-825"0,0 0-320 15,0 0 584-15,0 0 696 16,0 0-312-16,0 0-552 16,-12 0-272-1,12 0-64-15,0 0 112 16,0 0 56-16,0 0 145 16,0 0-193-16,0 0-104 15,0 0-104-15,8-3 0 0,4 0 216 16,8-3-112-16,12-4-96 0,11 0-16 15,9-5 8 1,16-7 0-16,-1 0 120 16,6-7-112-16,-10-3-8 15,-7-3-112-15,-8 3 112 0,-17 7 40 16,-3 3 72-16,-16 6 56 0,1 10 136 16,-13-1 48 15,3 7-352-31,-3 0-40 15,0 9-440-15,0 11 376 16,0 8 104-16,4 7 8 0,4 10-8 16,4-1 56-16,4 4 40 15,4 6-96-15,0 3 0 0,4 32-272 16,-8-13-1705-16,-8-9-1952 16</inkml:trace>
  <inkml:trace contextRef="#ctx0" brushRef="#br1" timeOffset="-32862.54">8554 8928 696 0,'0'0'4713'0,"0"0"-3241"31,0 0-1104-31,0 0-216 0,0 0-72 16,0 0 672-16,0 0 296 15,0 0-127-15,0 0-265 16,0 0-400-16,0 0-256 15,8 0 0-15,12 0 144 0,3 0 112 32,14 0 184-32,2 0-200 15,5-3 8-15,8-7-192 0,8 4 168 16,3-4 104-16,18 1-120 16,18 2-96-16,21 1-48 15,7 3-64-15,-7-3 128 0,-1-1-128 16,-16-3 0-1,5-2 64-15,-4-1-64 0,3-3 8 16,-3 0 8-16,-1-3 32 16,-3-3 80-16,-9 3-72 15,-14 3 48-15,-14 4-96 0,-15-1 121 16,0 3-33 15,8-2-96-31,4-4 72 0,7 0-48 16,-3 0 32-16,-4 3-56 15,-1-2 8-15,-7 2 64 16,0 3-72-16,-8-2-64 0,-4 5 64 16,-5 1 32-16,-11-1-32 15,-8 5-8-15,-7 2-48 0,-6 0-729 16,-3 0-167-16,0 0-488 16,-12 9-104-16,-7 0 231 15,-6 4-1639-15</inkml:trace>
  <inkml:trace contextRef="#ctx0" brushRef="#br1" timeOffset="-32245.34">8861 9347 6953 0,'0'0'1896'31,"0"0"-1383"-31,0 0-513 0,0 0 0 16,0 0 104-16,111-44 760 16,-35 18-224-16,35-6 232 15,57-6-440-15,23-3 16 0,13 0-48 0,7 2 40 16,-16 8-184 0,0-1-56-1,1 3 33-15,-9 7-161 0,-17 3-64 16,-22 0 8-16,-32 10 168 15,-37 2-184-15,-27 4 0 0,-20 3 0 16,0 0 0 0,-8 0-136-16,0 0-104 31,-16 0-209-31,-4 0-7 0,-4 0-472 16,-17 0-824-16,-6 0 535 15,-13-3-3303-15</inkml:trace>
  <inkml:trace contextRef="#ctx0" brushRef="#br1" timeOffset="-23660.08">30679 8721 6977 0,'3'-6'1656'0,"-3"3"-695"0,0-1-369 16,4 2 208-1,-4 2 336-15,0 0-64 16,0 0-712-16,0 0-360 16,0 2-224-16,5 11-120 0,-1 6 248 15,0 7 96-15,0 2 0 16,3 1 64-16,6-3-64 0,-5-4 8 15,-1-7 0 1,1-2 0-16,1-6-16 16,-1-4-48-16,-1-3 56 0,10 0 536 15,11-16 785 1,7-6-665-16,9-13-584 16,4-4 232-16,3-5-24 0,5-3-176 15,-8 2-88-15,0 4 64 31,-13 9-80-31,-7 7 0 0,-11 9 64 16,-10 9-64-16,-7 5 0 16,0 2-816-16,0 9-2081 0,-11 7-1424 15,-2-4-1600-15</inkml:trace>
  <inkml:trace contextRef="#ctx0" brushRef="#br1" timeOffset="-23512.91">31842 8521 3896 0,'0'0'6482'31,"0"0"-5634"-31,0 0-456 0,0 0-392 16,0 0-1232-16,-112-3-873 0,69 19-2464 16</inkml:trace>
  <inkml:trace contextRef="#ctx0" brushRef="#br1" timeOffset="-15589.63">28113 12236 800 0,'0'0'816'16,"0"3"1640"-16,0-3-951 15,0 0-673-15,0 0-160 0,0 0-72 16,0 0-96-16,0 0-168 15,0 0-104-15,0 0 24 0,0 0-24 16,0 0 25-16,0 0 63 16,0 0-72-16,0 0 64 15,0 0 128-15,0 0 128 0,0 0-24 32,4 0-312-32,7 0-136 0,6 0 64 15,3 0-64-15,7-3 8 0,1-3 40 16,-4 2-40-16,0 1 184 15,0 1-104-15,-4-2 16 0,-4 1 0 16,3 0-80 0,2 0 16-16,-5 3-15 31,7-4-113-31,1 1 184 0,0 0-184 16,8 0 120-16,0-3 0 15,8-1-8-15,4 1 32 16,-4-1-80-16,3 1-64 0,-2 0 216 31,-10 3-152-31,1-4 8 0,0 4 0 16,-4-3-16-16,0 3 96 0,4 0-152 0,0-4-8 15,0 1 104-15,3 2-56 16,1-2-32-16,0 3 56 0,-4-3-64 31,3-1 104-31,-2 1-16 16,-1-1-24-16,-5 5 48 0,5-8-24 15,1 3-16 1,-2 1-80-16,5 3 8 16,-4-3 40-16,0-1-48 15,0 1 0-15,-1 3-8 16,-3-4 16 0,4 4 0-16,-4 0-8 0,4-3 0 15,0-1 24-15,0 1-16 16,4-1-8-16,-5 1 8 0,1-3 0 15,0-1 64-15,-4 4-72 0,0 0 0 32,0-4 32-32,0 3-24 15,-5-2-8-15,-3 6 0 16,1-3 0-16,3 2 32 0,-9 1-32 0,5 0-56 16,5-3 56-16,-2 3 48 0,5-1-40 15,0-2-8 1,4 3 0-16,-1-4 48 15,5 5-48-15,-8-5-8 16,-4 1 8-16,-7 2 0 0,-6 1 0 16,-3 0 8-16,-4 3 0 15,-4 0 104 1,0 0-112-16,0 0 0 16,0 0-208-1,0 0-328-15,-12 0-640 16,-4 0-1657-16,-7 0-3256 0</inkml:trace>
  <inkml:trace contextRef="#ctx0" brushRef="#br1" timeOffset="-14488.36">28089 12535 5873 0,'0'0'2240'0,"0"0"-1480"16,0 0-280-16,0 0 713 16,0 0 127-16,0 0-632 0,8 0-424 0,4 0-16 15,7 0-144-15,2-7 80 16,3 4-32-16,0-3-80 16,8-1 104-16,0 1-48 15,-1 0 57-15,5-1 63 16,4 1 0-16,4-1-48 15,-1 1-40 1,6 0-104-16,-6 0 144 16,9-1-152-16,-1-2 16 0,1 2 16 31,4-2 72-31,0 2-16 16,-1-2 64-16,5-1-128 0,-4 1 96 15,-4 3-160-15,0-1 88 0,-4-2-16 16,-4 2-72-16,-1-2 120 0,-3-1-120 15,-4 4 8 1,0-3 128-16,0 2-144 16,4 1 0-16,-5-4 8 15,10 1-8-15,-6-1 48 0,1 4-48 16,-4-4 0-16,4 1-16 16,-4 2 24-16,0 1-8 0,-1 0 0 15,5-1 8 1,-4 1 24-16,0-1-32 0,4 2-40 15,-5 1 40-15,6-5 0 16,-2 5 48-16,-3-5-48 0,4 5 0 16,-8-2 24-16,-1 0-24 15,1 0 0 17,-4-1-8-32,4 4 16 15,-4-3-8-15,0-1 0 16,4 1 0-16,-4 0 72 0,0 0-72 0,4-1-8 15,-4 1 0-15,0-4 0 16,-4 4 0 0,-1-4 8-16,-3 7 0 15,-3-3-32-15,-6 0 32 0,-3 2-128 16,0 4-280-16,-4-3-288 0,-4 3-384 16,0 0-1449-16,0 0-2720 0</inkml:trace>
  <inkml:trace contextRef="#ctx0" brushRef="#br1" timeOffset="1576.21">21725 7286 1224 0,'0'0'7473'31,"0"0"-5664"-31,0 0-1297 0,0 0-304 0,0 0 24 16,0 0 816-16,13 0-48 15,11-3-800-15,16-6 345 0,12-4-449 0,15 4-88 16,5-1-8-16,4 7-104 31,7 3-1489-31,-14 0-1599 16,-18 0-3594-16</inkml:trace>
  <inkml:trace contextRef="#ctx0" brushRef="#br1" timeOffset="1760.85">21830 7489 4440 0,'0'0'2313'0,"0"0"-1585"16,0 0-728-16,0 0 136 15,0 0 544-15,127-12 505 0,-43-1-753 32,-1-3-232-32,17-3-200 0,-32 3-1449 15,-29 3-5808-15</inkml:trace>
  <inkml:trace contextRef="#ctx0" brushRef="#br1" timeOffset="3422.45">25292 5403 4040 0,'0'0'2113'0,"0"0"-1161"16,0 0-424-16,0 0 216 15,0 0 40-15,0 0-127 0,-4 0-49 16,4 0-144-16,0 0 48 0,0 0-96 16,0-3-264-16,0 0 48 15,0 0-200 1,11 0-416-16,6 0 32 15,7 3 384-15,8 0 16 0,3 0-16 16,5 6 64-16,4 7-152 16,4 6 96-16,-4 0-16 0,-4 0-152 15,-9 3 72 1,-6 1-8-16,-10-1 88 16,-2 0-120-16,-6-3 112 0,-3 7-24 15,-4-4 32-15,0 3 8 16,-8 0 0-16,-4 1 136 0,-4-4-136 15,0 3 8-15,4 0 48 32,-4 1-56-32,8 0 0 15,-3-1 0-15,3 4 0 16,3-4 0-16,5 3-48 0,0-2-56 16,0 2 96-16,13 1-8 0,2 0 16 31,5-1-56-31,5 1-120 15,3-1 160-15,3 1 16 0,-3-7-8 0,0-3-80 16,-4-3 0-16,-12-4 88 0,-8-5-328 16,-4-1-176-16,0 1 304 15,-8-1 200-15,-12 3 160 16,-8 4 16 0,-8-3 112-16,4 3-40 15,1-4-160 1,3 4-32-16,7 0-56 0,6 2-32 15,11 1-104-15,4 3-32 16,0 3-16-16,19 7 104 16,5 0-48-16,12-1 96 15,0 4 32 1,1-4 128-16,-6 1-48 0,-7-4-80 16,-12 1-128-16,-8-4 120 0,-4 0-152 15,-4 1 160-15,-20-1 120 16,0 0 56-16,-8-3 0 0,4 0 40 31,0 3-208-31,9-2 104 16,2-2-112-16,6 8-104 0,7 2 16 15,4 4 88-15,4 6-8 16,15 3-8-16,9 4 16 16,4-4 72-16,0 4-72 15,4-7 8 1,-12-7 0-16,0 1 8 15,-8-10-16-15,-8-2 0 0,-1-1 0 16,-3-4 64-16,0 5-64 16,1 2 0-16,3 6 8 0,-4 7-8 15,3 6 64-15,1 4-64 16,5 6 0 0,-6 0 48-16,1 0-48 0,-8-4-8 15,0-6 0-15,-15-3-48 0,-21-9 48 16,-40-7 8-16,4-2-824 31,1-15-5330-31</inkml:trace>
  <inkml:trace contextRef="#ctx0" brushRef="#br1" timeOffset="11335.31">27726 10661 1176 0,'0'0'1064'16,"0"0"-744"-16,0 0-248 0,4 0 1640 15,5 0-215-15,-2 0-401 16,1 0-376-1,0 0-48-15,0-3-40 16,4 3-87-16,1-3-273 16,-2 0 0-16,5-3 128 0,0 2 40 15,4 1 24-15,3 0-72 16,2 0-184-16,-1-4 24 0,7 5-224 16,1-5 0-1,0 1 8-15,4-4-8 16,-4 1 0-16,3-1 8 0,-7 4-16 15,0-4 112-15,-7 4-112 16,-6-1 0 0,-6 4 0-16,-5 0 8 0,-4 3 80 31,0 0-88-31,0 0-72 16,-13 0 16-16,-6 0-88 0,-9 0-120 15,-13 6-216-15,-10 4-40 16,-5 3 88-16,-4-1 32 15,-3 1 88-15,-1 0 88 0,4-3-9 16,8-1 129-16,12-3-32 16,13-3 56-16,6 1 72 15,14-1 8-15,3-3-48 0,4 0-32 16,4 0-296-16,12 0 288 16,7 0 72-16,10 0 16 15,6-7 48 1,1-2-40-1,0-4 0-15,0 4 48 16,0-1 80-16,-1-3 32 0,-7 4-24 16,0-4 8-16,-8 4 137 15,0 2-161-15,-8 1 40 16,-4-1-24-16,-4 1-136 16,0 3 112-16,-8 3-120 15,0-3 8-15,0 3-16 0,-4 0-56 16,-20 0-48-16,-3 0-40 15,-14 3 112-15,-6 6 40 16,-1 1 0-16,0 0 0 0,8-1 0 31,8-3 0-31,8 1 0 0,12-4 0 0,8 0-64 16,4-3 56-16,0 0-64 0,8 0 72 16,12 0 0-16,12 0 8 15,12 0-8-15,0-6-48 16,7-4-113-1,5 1 161-15,-4-1 0 16,0 1-8 0,-4-1-32-16,-13 4 40 0,-7-1 8 15,-11 4 0-15,-6 0 0 16,-11 0 337-16,0 0-33 16,-20 3-312-16,-12 0-96 15,-4 0-32 1,-11 0 128-16,-5 0-224 15,-4 9 7-15,5 1 89 0,-1 2-72 0,7 1 96 16,10-3 24-16,15-1-24 16,4 1 96-16,12-7-304 0,4 0-176 31,0-3-184-31,8 0 360 16,8 0 312-16,12 0-8 15,0 0 8-15,4 0-8 16,4 0 8-16,-4 0 0 0,-1-6 8 15,-6-1 48-15,-2 1 80 16,-7 3 40 0,0-3-48-16,-16 2 80 15,0 4-152-15,0 0-56 16,-24 0-208-16,-4 0 32 0,-7 0 176 16,-10 0-56-16,-2 0 56 0,-1 0 0 15,4 7 0-15,8-1 56 16,16-3 24-1,13 0-80-15,7 4-88 16,11-4 88-16,21-3 160 0,24 0-160 16,-5 0-312-16,-6 0-2193 0</inkml:trace>
  <inkml:trace contextRef="#ctx0" brushRef="#br1" timeOffset="16113.13">25192 5223 3816 0,'0'0'2705'0,"0"0"-1609"15,0 0-528-15,0 0 160 0,0 0 465 16,0 0 71-16,0 0-208 16,0 0-112-1,0 0-63-15,0 0 87 16,4-7-216-16,4-6-576 0,8-2 80 16,5-5-24-16,6-5-120 15,13-7-56-15,11-6-56 0,22-12 72 16,18-14-72 15,-8 7-40-31,-3 10-24 16,-20 8 0-16,-24 20-32 0,-8 3 80 15,-4 1 16-15,-12 8-224 16,-12 7-808-16,0 0-881 0,-28 22-2864 16,-8 4 1681-16</inkml:trace>
  <inkml:trace contextRef="#ctx0" brushRef="#br1" timeOffset="16798.09">25435 6039 4424 0,'0'0'2713'16,"0"0"-1705"-16,0 0-720 16,0 0 168-16,0 0 457 0,0 0-41 15,0 0-432-15,0 0-248 0,0 0 240 16,21-7-24-16,11 1 176 0,31-7-272 31,40-3-40-31,37-9-32 16,16-1 232-16,-6-2-279 0,-21 2 263 15,-43 8-184-15,-21 8 112 16,-33 0-120-16,-17 7-88 16,-2 3-32-16,-5-3-144 15,-5 3-336 1,-3 0 168-16,0 0-944 15,-24 22-1937-15,4 4 1369 16,-7-1-473-16</inkml:trace>
  <inkml:trace contextRef="#ctx0" brushRef="#br1" timeOffset="17584.66">25595 6617 5961 0,'0'0'2472'0,"0"0"-1463"16,0 0-617-1,0 0 472-15,0 0 552 0,0 0-112 16,0 0-607-1,59 0-273-15,-15 0-288 16,28-7 232-16,31 4-232 0,37 0 8 16,7-1-96-16,1 1 0 15,-16 3-48-15,-21-3 152 16,-23 0-104-16,-21 0 48 16,-22 3-88-16,-17 0 48 15,-5-3-56-15,-3 3 8 16,-8 0-8-16,-4 0-176 0,-8 0 88 15,0 0-544-15,0 0-945 16,-12 3-935-16,-4 6 263 0,0-2-175 0</inkml:trace>
  <inkml:trace contextRef="#ctx0" brushRef="#br1" timeOffset="23564.18">15932 10811 3992 0,'0'0'1409'16,"0"0"-809"-16,0-4-152 16,0 4 144-16,0 0 104 0,0 0-48 47,0 0-280-47,0 0-72 0,0 0-64 15,0 0-7-15,0-3 31 0,0 3-152 16,0 0 56-16,0 0 208 15,0 0 120-15,0 0 120 0,0 0-16 16,0 0-80 0,0 0 32-1,0 0-208-15,0 0-120 0,0 0-32 0,0 0-56 16,0 0-23-16,0 0-105 16,0 0 48-16,0 0-96 15,0 0 16-15,0 0-89 0,0 0-15 31,0 3-64-31,4 7 24 16,1 3 168-16,-1 3 8 0,4 3 48 0,-1-1-40 0,2 5 16 16,-5-7-24-16,8 3 0 15,-9 0 8-15,5-7-8 16,-3 1 0 0,-1-3 32-16,0-7-24 15,0 3-8-15,-4-3 0 0,3-3 0 31,-3 0 32-31,0 0-32 0,0 0-8 16,0 0 8-16,0 0 0 16,0 0 8-16,0 0 64 15,4 0-72 1,-4 0 176-16,0 0 105 16,4 0 351-16,5-3 112 0,-2-6-144 15,13-10-288-15,4-7-216 0,8-9-96 16,12-9 104-16,12-23-104 0,23-25 8 31,21-28-8-31,4-1 0 16,-21 19 16-16,-27 36-16 0,-24 34 0 15,-16 13 56-15,-1 3-48 16,-2 3 0-16,-1 1 0 16,-9 5-8-16,-3 4 0 15,0 3-48 1,0 0-464-16,0 0-512 15,-3 10-617-15,-5 8 425 0,-12 14-424 16,0 3-689-16,0-9-2896 16</inkml:trace>
  <inkml:trace contextRef="#ctx0" brushRef="#br1" timeOffset="29642.42">16941 10954 3832 0,'0'0'1217'16,"0"0"-641"-16,0 0 104 15,0-32-336-15,11 16 16 0,-2 3-72 0,3-3-32 32,4 0 80-32,-1 1 8 15,2-1 40-15,2 0-120 0,5-4-160 16,0 8 144-16,0-1-103 15,4 4-57-15,-4-1-8 0,4 4-80 16,0 3 96-16,-4-3-96 16,4 6-8-16,-4-4 8 15,-1 4 0-15,1 0 8 16,4 0 0-16,-4 0-8 0,4 0 104 16,-5 0-56-16,1 4-32 15,1-2 32-15,-5 5-40 0,-1-4 0 47,5 7 0-47,4-4 0 0,-4 0 144 16,0 7-152-16,3-6 72 0,-6 2-56 15,-1 0-16-15,-8 4 72 16,0-3-72-16,0-1-48 0,-8 4 48 16,-1 0 8-1,1 2 8-15,0 1 88 16,1 3-32-16,-1 1 72 0,0-1-144 15,3 3 0-15,-3 0 8 16,5 0 0-16,-5 4 8 0,0-4-16 16,-4 3 0-16,0-3-8 31,-4 4 8-31,-9-4 0 16,2 4 0-16,-6-4 0 15,6-3 0-15,-1-1 0 0,0-1 0 16,0-2 24-16,-1 1-24 15,2-3-8-15,-1 0 8 0,-4 2 0 32,0-2 88-32,-8 3-88 15,0-3 0-15,-4 3 104 0,0-4-96 16,0-2 0-16,0 3 8 0,0-4-16 16,1-2 72-16,3 2-72 0,-4-6 0 15,4 0 0 1,5-3 0-1,-5 0 72-15,0 0-56 16,-1-3-16-16,1-7 160 0,1 1-160 0,-5-4 8 16,4-2 8-16,0-1 32 0,0 3 16 15,1-6-24-15,2-3-32 32,1 3 128-32,1 0 128 15,6-1 120-15,2-2-176 0,-2 3 24 16,9-3 320-16,0 0-184 15,1 0-200-15,-1 3 48 16,4-1-208-16,-4-5 96 0,4 6-96 31,0-6-8-31,-4 3 80 16,4 0-80-16,0-4-8 0,0 4 8 16,0-4 0-16,12 1-72 15,-1 0-80-15,9-4-56 0,1-3 192 0,3 4-168 16,-5-1 88-1,5 4 96 1,0 5-8-16,-4 1 8 16,0 7 0-16,0 2-112 0,8 4 104 15,-5 3-80-15,5-1-40 0,0 4-560 16,4 10-696 0,-4 6-433-16,-12 3-2119 0</inkml:trace>
  <inkml:trace contextRef="#ctx0" brushRef="#br1" timeOffset="38912.9">24702 5689 1632 0,'0'0'912'0,"0"0"1753"15,0 0-1041-15,0 0-432 0,0 0-208 16,0 0-319-16,-4 0-185 16,4 0-256-16,0 3-216 0,-7-3 120 15,3 4-128-15,-1-1-8 16,-3-3 8-16,8 3 0 15,-4-3 16-15,4 0-16 16,0 0 8-16,0 0 88 0,0 0-96 16,0 0 120-16,0 0 32 15,0 0 88 17,0 0 192-32,0 0-72 15,0 0-96-15,0 0 32 0,4 0-296 16,9 0-232-16,10 0 232 0,21 0 88 15,7 0 488-15,18 3-432 16,-2-3-32-16,5 0 48 16,-12 0-160-1,-4 0 104-15,-17 0-104 0,-11 0-32 16,-15 0-112-16,-9 0-528 0,-4 0-368 16,-9 0 600-16,-19 0-472 15,-16 0-1209-15,-39 0 297 0,11 0-41 31,5 0-695-31</inkml:trace>
  <inkml:trace contextRef="#ctx0" brushRef="#br1" timeOffset="39135.48">24595 5731 1096 0,'0'0'1512'16,"0"0"-688"0,0 0 144-16,0 0 177 15,0 0 263-15,0 0-48 16,103 0-167-1,-59 0-457-15,8 0-88 0,4 0 24 16,0-4-104 0,-5-2-208-1,1 6-352-15,-4-3 200 0,-8-4 48 16,-1 5-152-16,-7-2-24 16,-4-2-80-16,-4 3-568 15,0-4-840-15,-4 4-641 0,-8 0-1943 0</inkml:trace>
  <inkml:trace contextRef="#ctx0" brushRef="#br1" timeOffset="46839.52">23188 12198 2832 0,'0'0'1496'0,"0"0"-975"16,0 0-369-16,0 0 8 16,0 0 1056-16,0 0 32 0,0 0-360 15,0 0-464-15,0 0-96 32,0 0-199-32,0 0-17 0,0 0-16 15,4 0-16-15,8 0 200 0,8 0-64 0,8 0-16 16,15 0 8-16,21 0-24 15,28-3-32-15,27-7 8 0,17 1-40 16,-8-1 88-16,-12 4-88 16,-17 3 48-1,-11 0-16-15,-13-1-136 32,-11 1-8-32,-16 0 8 15,-5-3-16-15,13 0 104 0,8-1-104 0,7 1 0 16,-2-4 8-16,14 1-8 15,12-1 80-15,17 0 8 16,8 4 0 0,-4-3 128-16,-13 2-112 15,-4 1 0-15,-3-3-56 0,4 2-40 0,-8-3 88 16,0-2-96-16,-6-1 0 16,-13 3 0-16,-10 1 8 31,-19 0-8-31,0 2 8 0,4-2-8 15,7-4 88-15,5 1-88 16,4-5 0-16,-8 5 0 0,0-1 0 0,-9-3 8 0,-2 3-8 16,-10 4 8-16,-11 0 16 31,-4 2-24-31,-8 1 8 16,-4-1 72-16,0 4-24 0,-1-3-56 15,6 3 0-15,-1-4-96 16,0 4 88-1,-4 0-88-15,3 0 24 16,-7 3 72-16,0 0-104 16,-4 0 96-1,0 0-144-15,0 0-24 0,5 0 152 16,-1 9-48-16,3 4 72 16,5 6 0-16,4 3 0 0,-4 7 40 15,1-1-40-15,-2 7 0 0,-3 4 0 31,-4 5 0-31,1 3 0 0,-5 5 0 16,0-5 8-16,0 4 40 16,7-3-48-16,5-4 0 0,12 3 48 15,4 1 152-15,0-3-16 16,8 2-40-16,-5-6-96 31,1-2 80-31,-11-7-128 16,-6-4 8-16,1-6-8 0,-8-3 8 15,-4-9 32-15,-4-4-40 16,0 0 0-16,0-6 8 0,4 0 0 16,-4 0 0-16,0 0 64 15,4 0-72 1,1 0 120-16,2 0-64 0,9 0 72 16,12 0 441-16,24 0-217 15,36 0-160-15,35 0-144 0,25 0-40 16,11-6 80-16,4-7-88 15,-8 4 0 1,8-7 0-16,1-3 0 0,-4 3 0 16,3-3-64-16,-4 0-40 15,-4 0 96-15,1 3-80 0,4 3 80 16,-1 4 0-16,8-4 0 31,5 0 0-31,2-2-192 16,10-2-32-16,-13 5 160 15,-8 2-97-15,-11 1 169 0,-21 6-8 16,-19 0-24-16,-24 3-16 16,-21 0 40-16,-18 0 8 0,-6 0-8 15,5 0 16-15,3 0-8 32,5 0 8-32,0 3-8 0,-7 0 96 15,-6 0-96-15,-3 3 0 0,-9-2-8 16,-6-4 8-16,-5 3-64 0,-9-3-464 15,-7 3-336-15,-4-3-704 16,0 0-761 0,0 0-3016-16</inkml:trace>
  <inkml:trace contextRef="#ctx0" brushRef="#br1" timeOffset="53622.81">27236 13881 784 0,'0'0'1384'0,"0"0"-448"0,0-38-32 15,0 16-7-15,0-4-9 0,5-3-240 16,2-2-400 0,1-4 1448-1,4 3-583-15,-4 4 55 0,-4 5-72 16,4 7-96-16,-8 10 8 15,0 3 25-15,0 0-409 0,0 3-208 0,0 0-416 32,-8 12-40-32,-16 17-104 31,-8 25 144-31,0 0 0 0,-7 9 0 16,11 4-16-16,4-13 0 15,4-3 16-15,4-10-8 0,4-15-48 16,8-7-144-16,4-13 8 15,0-6 192-15,0-6 0 16,28-39 0-16,16-34-248 16,7-35 136-16,1-17 104 0,-3 5 16 15,-18 30 128-15,-15 42-120 16,-5 16 64-16,-6 16 64 0,-1 6 232 16,0 3 104-16,4 7-176 31,-4 6-304-16,4 6-256-15,4 26-96 0,8 22 336 16,3 25 16-16,5 23 0 16,0 3 64-16,-8-20-64 0,-8-21-24 15,1-29-24-15,-10-7-80 0,5-5-320 32,0-4 0-32,0-4-40 0,4-15 384 15,7-6 104-15,9-35 152 16,17-38 224-16,7-42-120 0,-5-12-32 15,-7-4-16-15,-16 20-152 16,-12 40 336-16,-4 30-208 31,-4 21 128-31,-4 17-24 0,0 5-104 0,0 4-184 0,0 29-1760 16,0 54-353-16,-4-7 305 0,-4 7-1425 16</inkml:trace>
  <inkml:trace contextRef="#ctx0" brushRef="#br1" timeOffset="54086.42">28165 13830 6161 0,'0'0'2736'16,"0"0"-695"-1,23-89-553-15,-14 48-88 16,-5 3-199-16,0-1-193 0,-4 8-328 15,0 5-80-15,-13 7-208 0,-14 10-272 16,-17 9-120-16,-12 6-64 16,-8 23-88-16,-4 12 144 31,16 10-72-31,5 6-8 0,15 3 0 0,12-9 16 16,16-9 72-16,4-14-280 15,24-12-8 1,16-16 176-16,16-10 112 0,4-24 288 15,11-20-136-15,-7-7-32 32,-16-5 104-32,-5 5-136 0,-22 17-80 15,-6 9 240-15,-2 13 296 16,-13 15-296-16,0 7-248 0,0 19-344 16,0 19 336-16,0 10 0 15,0 12 8 1,0 4 0-16,0 3-8 0,3-11 8 15,9-4-288-15,4-8-832 0,0-9-464 16,16-13-921-16,-8-9-2056 16,-4-13-3527-16</inkml:trace>
  <inkml:trace contextRef="#ctx0" brushRef="#br1" timeOffset="54409.33">28615 13506 9826 0,'0'0'2952'0,"0"0"-1015"0,0 0-809 16,0 0-568 15,0 0-560-31,0 0-128 0,4 32-152 16,-8 9 272-16,-4 10 0 16,0 6 8-16,0 3 0 15,4 1-8-15,-4-7-168 0,4-10-24 16,4-9-280-16,0-12 128 15,0-11 64 1,4-12 120-16,8 0 168 0,8-19 320 0,4-16-80 16,0-10 152-16,-5-5-136 15,-2 5-8-15,-6 10 80 16,-7 10 88 0,-4 12 32-16,0 10-448 31,0 3-1192-31,0 23-1649 0,-4-1-1256 15,-3 0-3440-15</inkml:trace>
  <inkml:trace contextRef="#ctx0" brushRef="#br1" timeOffset="55073.07">28806 13249 13114 0,'0'0'1777'0,"0"0"-185"0,0 0-784 16,-4-76 72-16,0 69-279 0,4 4-345 15,0 3-256-15,0 0-881 16,8 19-1623-16,0 7-1449 16,0-4-1048-16</inkml:trace>
  <inkml:trace contextRef="#ctx0" brushRef="#br1" timeOffset="55596.37">28993 13573 6425 0,'0'0'2808'16,"0"0"-1367"-16,0 0-1097 31,0 0-264-31,0 0-80 0,0 0-48 15,0 0 48-15,24 92 288 16,-16-45-216-16,-3 5 8 0,2-2-16 16,-3-6-56-16,0-5 104 31,0-14-112-31,0-9-24 16,1-7 24-16,-2-9 0 0,5 0 360 0,4-22 1280 0,12-13-1031 15,8-25-177-15,-4 0 72 16,4-7-24-16,-8 0-56 0,-9 17-112 31,1 2-48-31,-8 16-136 16,-4 16-56-16,-4 16-72 0,0 19-2112 15,0 16-2225 1,-4 3 1024-16</inkml:trace>
  <inkml:trace contextRef="#ctx0" brushRef="#br1" timeOffset="55959.66">29444 13738 8753 0,'0'0'2633'0,"0"0"-1297"15,0 0-248-15,0 0-647 32,0 0 31-32,0 0-384 15,108-38-80-15,-73 25 8 0,9-3-16 16,-5-6 0-16,-2-6-112 0,-10-7-224 15,-15-7 184 1,-4 1 112-16,-8-4 40 0,-15 10 344 31,-13 7-56-31,0 9 256 16,-4 16-288-16,-4 3-56 0,8 22 56 16,-4 13-120-16,16 10-40 15,4 9 16-15,12-1-104 0,4 1 128 16,24 0-128-16,28-3 0 15,23-10 120 1,33-15 32-16,4-20 8 16,-17-9-168-16,-11-38-616 0,-37 3-1560 0,-10-4-4538 15</inkml:trace>
  <inkml:trace contextRef="#ctx0" brushRef="#br1" timeOffset="58107.05">30531 13351 3776 0,'0'0'1473'16,"28"-83"127"-16,-16 36-16 0,4-1-55 16,0 7 679-16,-8 9-135 15,0 10-481-15,-8 9-424 16,0 6-40-16,0 7-680 16,0 0-448-16,0 17-104 15,-16 30-64-15,-12 35 160 0,-4 26 8 16,4 10 0-16,4-10 40 15,13-29-40-15,-2-25 0 16,9-13 0-16,4-6-200 0,-3 0-664 31,-1 6-760-31,4-12-1305 0,0-13-2256 16</inkml:trace>
  <inkml:trace contextRef="#ctx0" brushRef="#br1" timeOffset="58539.43">30568 13081 8425 0,'0'0'1841'15,"0"0"-377"-15,0 0-416 0,39-95-320 16,1 72-512-16,20 7-216 16,3 7-376-16,13 9 296 15,-4 0-248-15,-20 19-280 16,-9 6-504-16,-19 7 56 15,-20 0 536-15,-4 3 103 16,-31-4 417-16,-5 1 40 0,-12-7 241 16,4-2 303-16,0-1 200 0,12-3-176 31,9-3-160-31,3 3-352 0,16 0-96 16,4 6-80-16,11 4-16 15,17 6 88-15,16 6-32 0,4 4-608 16,0-1 24-1,-8 4-88-15,-16-1 87 0,-13-2 137 32,-11-4 272-32,-11 1 216 15,-21-1 0-15,-16-6 128 16,-8-4 841-16,-12-2 15 0,1-7 376 16,-1-6-168-16,8-7-544 15,8-5-167-15,20-4-337 0,28-13-144 16,4-6-833-16,21-10-4344 15</inkml:trace>
  <inkml:trace contextRef="#ctx0" brushRef="#br1" timeOffset="58940.61">31496 13497 7721 0,'0'0'2305'16,"0"0"-289"-16,-4-83-664 0,-12 48-231 15,-5 3-449-15,-7 4-32 16,-7 12-424-16,-13 13-152 31,4 3-64-31,-3 25-88 16,-2 14 24-16,14 8 40 16,14 4-168-16,10-1 144 0,11-5-152 15,11-7-136-15,17-10-240 31,13-11-425-31,-1-14 345 0,3-3 480 16,1-20 176-16,-4-8 256 0,-4-7-48 0,-8 0 272 16,-12 0-103-16,-4 13 263 15,-9 6 904-15,-3 16-496 0,0 0-1048 16,-7 10-32-16,-5 12-96 16,0 10 128-1,8 6-168-15,4 0-8 31,11 0 72-31,17-6-808 0,17-7-720 16,34-22-921-16,-12-3-1592 0,2-13-2488 16</inkml:trace>
  <inkml:trace contextRef="#ctx0" brushRef="#br1" timeOffset="59511.06">32177 13236 10178 0,'0'0'4241'0,"0"0"-2825"0,0 0-528 16,0 0-344-16,0 0-24 15,0 0-96-15,0 0-160 0,0-9 57 32,0 9-169-32,0 0-48 15,0 0-96-15,0 0 0 16,0 0-8-16,0 6-160 16,-8 7 120-16,-4 6 32 0,-9 3 8 31,2 7-8-31,-1 2 8 15,8 1 0-15,0-3-8 0,8-1-104 16,4-6-457-16,0-5-31 16,20-8-88-16,4-3 64 0,12-6 288 15,4-6 200-15,8-13 128 0,-1-10-24 16,1-6 32-16,-8 3 56 16,-4 4 16-1,-20 6 24-15,-4 9 496 16,-9 7 248-16,-3 6-136 15,0 0-704-15,-3 3-56 0,-9 19-112 0,-4 10 144 16,-4 12-24-16,0 23 0 0,0 19 8 31,-8 25-8-31,-4 3 24 16,0-6 24-16,0-13 0 16,0-15 8-16,1-17 56 0,3-9-64 15,4-13-24-15,-4-6 24 31,1 0 0-31,-5 0 8 16,-9-6-8-16,2-13 0 16,-5-10 256-16,-4-6 0 0,1-12 329 15,-2-17 135-15,14-9-256 0,11-23-288 16,24-18-176-16,48-29-1224 16,12 13-833-16,11 12-4160 0</inkml:trace>
  <inkml:trace contextRef="#ctx0" brushRef="#br1" timeOffset="60059.41">32711 13246 1672 0,'0'0'8410'16,"0"0"-6738"0,0 0-1176-16,0 0-424 15,0 0 16-15,-72 32 136 0,48-7-104 16,9 0-16-16,6 4-104 16,5 0 32-1,4-7-40-15,8-7 8 16,16 2-280-16,12-11-136 0,4-6 416 15,4 0 104-15,4-10-104 0,-5-12-88 16,-7-6 80-16,-4-7-344 16,-8-4 288-16,-13 5 64 31,-2 11 104-31,-5 4 496 0,-4 16-144 0,-8 3-376 16,-8 0-80-16,-8 10-112 15,0 12-8-15,4 3-64 0,8 4-96 0,12 9-1464 16,0-9-1337-16,20-10-3200 0</inkml:trace>
  <inkml:trace contextRef="#ctx0" brushRef="#br1" timeOffset="60428.75">33336 13204 8489 0,'0'0'2793'16,"0"0"-1185"-16,0 0-504 15,0 0-399-15,0 0-97 0,0 0 0 16,0 0-160-16,0 0-120 16,0 0-256-16,0-53-64 0,9 36-16 15,2 2-192-15,1-4 200 32,-4 6 16-32,-4 4-8 0,0 6 176 0,-4-1-64 15,0 4 56-15,0 0-152 16,-12 0-24-16,-4 7-152 0,1 8 88 15,-6 8-72 17,5 8 136-32,12 4-176 15,4 10 104-15,4 3 56 0,16 2-144 16,4 1-344-16,-4 0 8 16,-8-7 8-16,-12-3 288 0,-4-2-48 15,-31-8-8-15,-29 1 143 16,-36-3 113-16,-32-4-8 15,-3-3 8 1,31-9-928-16,29-10-4897 0</inkml:trace>
  <inkml:trace contextRef="#ctx0" brushRef="#br1" timeOffset="61114.47">28487 14462 8209 0,'0'0'1993'0,"0"0"-1025"16,-99-3 120-16,51 25 112 16,-3 9-287-16,-9 27-433 15,4 18-248-15,11 22-160 0,17 7 112 0,25-16-176 0,3-29 0 31,24-18-8-31,8-14 0 16,31 1 0-16,29-4-296 0,28-12-16 16,7-13 248-16,-11-28-601 15,-21-33-1103-15,-35 7-1457 0,-20-3-3184 16</inkml:trace>
  <inkml:trace contextRef="#ctx0" brushRef="#br1" timeOffset="61315.03">29009 14420 6937 0,'0'0'2777'0,"0"0"71"16,0 0-967-16,0 0-289 16,0 0-392-16,0 0-848 0,0 0-352 15,-35 20-104 1,18 78 104-16,-2 23 112 0,-1 6 112 16,8-13-224-16,3-16 0 15,2-21 0-15,7-20-240 16,0-23-1008-16,0-5-808 0,20-10-873 15,8-3-1024-15,4-9-808 0</inkml:trace>
  <inkml:trace contextRef="#ctx0" brushRef="#br1" timeOffset="61963.14">29356 15049 5049 0,'0'0'1840'0,"0"0"-480"15,84-57-143-15,-53 26-113 0,1-5-280 31,-8-5-424-31,-4-3-200 0,-15-4-120 0,-5 7 304 16,-17 9 808-16,-26 7-575 16,-9 15-473-16,-12 10 168 15,0 10 56-15,8 18-16 0,13 7-144 16,15 9-128 0,15 4-8-16,13 0-72 15,9-7-72 1,18-6 64-16,10-13-360 15,6-12 184-15,5-10 64 16,-4-7-48-16,-1-18 160 0,-11-4-56 31,-8 4 64-31,-7 3 136 16,-14 12 600-16,-3 7 352 0,-7 3-512 16,-14 16-560-16,-10 9 128 0,3 7-136 0,0 3-16 15,7-3 8-15,10-10-120 16,11-6 0-16,0-10-608 0,24-6-280 31,23-9 856-31,37-36 40 0,24-31-8 16,16-19-544-16,-17 6-545 15,-31 19 521-15,-29 29 120 0,-19 16 440 16,-4 5 128-16,-8 5 560 0,0 5 640 16,-12 3 169-1,-4 7-505 1,0 0-392-16,0 0-472 0,0 4-24 15,0 12-24-15,-8 6 8 0,0 13 40 32,-4 6 0-32,4 7 0 0,-4-1-72 15,0 4 56-15,1-3-232 32,-9-7-88-32,-5-3 16 0,-3-6 184 15,-3-10 88-15,-1-9 48 16,4-7 136-16,5-6-32 15,10 0 128-15,13-16-232 0,4-19-376 0,56-37-2113 0,0 5-31 32,3 3-2633-32</inkml:trace>
  <inkml:trace contextRef="#ctx0" brushRef="#br1" timeOffset="62348.73">30293 14620 7153 0,'0'0'2777'0,"0"0"-609"0,0 0-127 15,0 0 79 1,0 0-648-1,0 0-1000 1,0 0-456-16,-77-12-32 0,49 34-32 16,-3 7-56-16,3 6 8 0,4 6-152 15,8 3-248-15,8 1-104 16,8-4-32-16,0-9-248 0,0-4-136 31,0-9 23-31,0-9 337 16,4-3 552-16,-4-7 104 0,0 0 616 15,0-20 320-15,0-2-551 16,12-10-385-16,12-9-625 0,8 3-599 16,16 0-928-16,-1 9-393 15,9 13 281-15,-4 10 679 16,-4 3 433-16,-8 3 1152 0,-8 0 984 16,-13 9 1257-16,-15 7-1033 15,-4 9 208-15,-15 10 785 0,-17 7-865 16,-9 5-392-16,2-2-432 31,-1-1-248-15,4-5-152-16,8-8-104 15,12-8-16-15,16-17-1168 0,4-6-2713 16,16 0-2888-16</inkml:trace>
  <inkml:trace contextRef="#ctx0" brushRef="#br1" timeOffset="62464.63">30755 14440 10610 0,'0'0'2120'16,"0"0"-2120"-16,0 0-1328 0,0 0-608 15,0 0-2265-15</inkml:trace>
  <inkml:trace contextRef="#ctx0" brushRef="#br1" timeOffset="62896.58">31288 14516 568 0,'0'0'7313'31,"0"0"-6409"-31,52-73 65 16,-36 41 647-16,-12 4 440 0,-4-1-351 16,-16 7-857-16,-16 9-520 0,-16 10-304 15,-8 3 56-15,-4 25 16 0,-15 32-24 0,-5 29 32 31,5 31 152-31,15 17-160 16,17-4 0-16,22-16-96 16,14-15 8-16,7-11 16 0,-4-21-24 31,-1-16 0-31,-3-13-72 0,-203-47-17019 62,207-42 17091-46,4 3 0-16,0 4 0 16,8 25 5281-16,-8 19-2353 0,0 0-311 0,95-61-897 31,-26 46-880-31,26 2-488 16,21 0-192-16,-13 7-160 0,-19 0-608 15,-12-4-856-15,-40 3-1057 16,-1-2-1783-16</inkml:trace>
  <inkml:trace contextRef="#ctx0" brushRef="#br1" timeOffset="63034.7">31304 14973 4929 0,'0'0'2880'16,"0"0"-1832"-16,0 0-712 15,-40 79 585-15,16-37-169 0,1 8-88 16,-1-2-480-16,0 0-104 16,8-10-80-16,0-7-656 0,4-11-1705 46,12-17-3624-46</inkml:trace>
  <inkml:trace contextRef="#ctx0" brushRef="#br1" timeOffset="63382.28">31679 14827 3880 0,'0'0'3217'0,"0"0"-480"31,0 0-1457-31,0 0-808 16,-80 0-112-16,44 38 104 0,1 6-312 0,7 10-80 15,11-3-72-15,13-6-56 16,4-7-944-16,56-10-1289 0,-4-9 345 16,8-12 136-16</inkml:trace>
  <inkml:trace contextRef="#ctx0" brushRef="#br1" timeOffset="63651.81">32185 14801 1296 0,'0'0'6705'16,"0"0"-3752"-16,0 0-1233 0,0 0-1232 31,0 0-312-31,-107 71-128 16,55-21-48-16,3 4-8 0,2 3 8 15,6-6 72-15,10-3-72 16,7-10-88-16,12-10 88 15,8-6-104-15,4-15-104 16,0-7 208 0,0-7 96-16,0-18 568 15,0-16 297-15,0-19 335 0,-19-1-192 16,-5-6-392-16,-8 8-384 16,12 14-200-16,-5 7-128 0,10 22 0 15,6 13-1544-15,5 3-5369 0</inkml:trace>
  <inkml:trace contextRef="#ctx0" brushRef="#br1" timeOffset="64200.04">31547 14811 6793 0,'0'0'2256'16,"0"0"-1063"-16,0 0-553 16,0 0 464-16,0 0 360 15,0 0-391-15,32-28-649 0,-32 28-312 16,0 0-112 0,0 12-248-16,0 11 208 0,-12 8 40 15,-16 10 0-15,-11 1 112 0,-10-1 112 16,-10-9-120-16,-5-4-104 31,0-12-136-31,17-10-1337 0,23-6-3800 16</inkml:trace>
  <inkml:trace contextRef="#ctx0" brushRef="#br1" timeOffset="64353.73">32731 14560 12082 0,'0'0'1720'0,"0"0"-1095"15,0 0-625-15,0 0-24 16,-120-66-1161-16,68 49-2087 0</inkml:trace>
  <inkml:trace contextRef="#ctx0" brushRef="#br1" timeOffset="73843.15">26945 10404 544 0,'16'-10'320'0,"8"4"-64"16,0 0-16-16,8 3-232 15,4 0 96-15,3 3-96 0,6 0 88 16,11 12 40-16,35 7-136 31,-8 0-48-31,-3-6-312 0</inkml:trace>
  <inkml:trace contextRef="#ctx0" brushRef="#br1" timeOffset="75230.55">10407 7595 2720 0,'0'0'800'15,"0"0"-800"-15,0 0-304 0,-120 50-1136 16,72-18-335-16</inkml:trace>
  <inkml:trace contextRef="#ctx0" brushRef="#br1" timeOffset="76032.02">9175 8960 3184 0,'0'0'2201'0,"0"0"-889"0,0 0-472 15,0 0-320 1,0 0-296 0,0 0-224-16,0 0 16 15,0 0-72-15,-16-22-72 0,29 22 0 16,15-4 128-16,11 1 608 0,32-7-136 0,38-8 185 16,33-14-377-16,22-3 232 31,7-7 8-31,-7-2-160 15,-17 6 208-15,-3 6-272 0,-25 7 96 16,-27 6-392-16,-25 6-24 16,-22 7 24-16,-9-1-8 15,-1 1 0-15,-3-1-8 0,0 5-136 32,-8-2 40-32,-12 4-1112 15,-8 0-609-15,-4 0-503 16,-25 16 592-16,-6 0 439 0,-13 3-1447 15</inkml:trace>
  <inkml:trace contextRef="#ctx0" brushRef="#br1" timeOffset="76369.9">9745 9077 2784 0,'0'0'1320'16,"0"0"-840"-1,0 0-231-15,0 0-241 16,0 0 360-16,0 0 288 0,0 0-264 16,0 0-104-16,91-13 936 15,-3-9-584-15,36-16 168 0,19 0-7 16,9-3-113-16,-13-1-16 31,-7 10-408-31,-5 1 256 16,-11 8-224-16,-24 5-40 15,-33 5-256-15,-19 7 72 0,-17 6-72 16,-2-4-56-16,-5 4-96 16,-8 0-376-16,-8 0-1208 0,0 0 671 31,-20 7-695-31,-5 5-56 16,-2-2-2345-16</inkml:trace>
  <inkml:trace contextRef="#ctx0" brushRef="#br1" timeOffset="88154.75">26822 9192 808 0,'-4'-4'1112'0,"0"1"-504"0,0 0 40 47,-4 3-16-47,4-3-304 0,-4 3 120 16,4-4-287-16,-3 4 15 15,-2-3 840-15,5 0-304 0,0 3-64 16,4 0-344-16,0 0-296 16,0 0 112-16,0 0-120 15,-4 0-8-15,4 0-56 16,0 0-24-16,-7 3 80 0,-2 7 0 15,1 0 8-15,0 2 24 0,1-2-24 16,-2-4-8-16,5 3 0 16,-4 1 8-16,8-4-8 31,-3 7 8-31,3-3 0 0,-4-1-56 0,4 0 64 16,0-2-16-16,-4-1 8 15,4-2 0-15,0-1 56 16,0-3-56-16,0 0 16 0,0 0 136 0,0 0 80 31,0 0 112-31,0 0 64 16,0 0-96-1,0 0 217-15,0 0-169 16,0 0 280-16,0 0 272 16,0-3-144-16,8-4-184 0,-1-6-480 15,5-2-104-15,4-8 152 16,5-2-152-1,7-3 0-15,3-11 0 0,5 4 0 16,4-12 48-16,-1-4-48 0,13-16-24 16,8-15 16-16,8-20 8 0,-1-6-64 15,-7 10 56-15,-8-1 16 32,-8 10 0-32,-4 0-8 0,3 0 0 15,6 4 8-15,6 2 0 16,8 1 0-1,6-4-8-15,6-6 16 16,1 0 8-16,4-3-16 0,3 6-16 0,-2 3 8 31,-6 0 0-31,-8 0-8 16,-18 16-24-16,-10 14 32 0,-15 14 56 16,0 7-48-16,-4-3-8 15,0-3 0-15,8-1 16 0,-9 8 112 16,5-1-128-16,-3 10-16 31,3-1 8-31,-5 4 8 0,-3 3-16 0,-4 3 8 16,-4 6 8-16,0 1-48 15,-8 5 48-15,0 2-8 16,0 2-704-16,0 0-872 0,0 0 79 0,-16 6 25 31,1 10-592-31,-10-4-665 0</inkml:trace>
  <inkml:trace contextRef="#ctx0" brushRef="#br1" timeOffset="88640.65">27977 6950 1608 0,'0'0'992'0,"0"0"-648"0,0 0-288 32,0 0 104-32,0 0 352 0,0 0-176 0,-40 22-168 15,40-22-112-15,0 0-48 16,0 0 192-16,0 0 65 16,0 0 487-16,0 0 528 0,8 0 40 15,12-3-408 16,16-10 17-31,16-6-545 0,8-7 192 16,24-15-424-16,-9 3 80 16,0-6-32-16,-2-1-64 15,-17 4 56-15,-9 3-160 0,-3 0 40 16,-20 12 80-16,-4 7 144 31,-12 10-40-31,-5 2 120 0,-3 5-320 0,0 2-56 0,0 0-360 16,0 12-32-16,0 7 344 15,0 9 48-15,0 8 64 16,0 5-64-16,0 6 16 0,5 1 24 31,7 3-32-31,-1 6-8 0,6 4 0 32,-6 11-16-32,-3 21-680 0,-8 2-1080 15,-11-19-977-15,-14-28-3008 16</inkml:trace>
  <inkml:trace contextRef="#ctx0" brushRef="#br1" timeOffset="106599.82">9933 9601 264 0,'-13'-9'808'0,"-2"2"24"15,-2-3-256-15,-3-2-576 0,-7-1 0 16,-1 3 208-16,-8-2-88 0,-4 6-16 0,0-4 0 31,-8 10-96-31,9 0-8 16,3 13-768-16</inkml:trace>
  <inkml:trace contextRef="#ctx0" brushRef="#br1" timeOffset="107817.62">9147 9864 1816 0,'0'0'4385'16,"0"0"-2817"-16,0 0-872 0,0 0-312 16,0 0-200-16,0 0 16 0,-31-6 193 15,31 3 223-15,0 3 16 16,0-6 0-1,-4-4-240 1,4-6-296-16,0-6-96 0,0-10 16 0,0-3-16 16,4-3 0-16,12-7-88 0,7 1 88 15,1-3 16-15,12-1 32 16,0 7-40-16,8 3 0 31,-1 12-8-31,10 7-80 0,-6 10-24 16,5 9-16-16,0 3 120 0,-5 19-56 0,5 10 48 15,4 3 8-15,-3 3 0 0,10 0 0 16,1-10 8-16,15 1-8 31,-3-13 72-31,3-7-64 16,-2-5 80-16,-10-4-80 0,-3 0 48 16,-8-16 0-1,-9-3-48-15,-15-7 80 0,-8-12 0 16,-11-6-32-16,-6-10 32 15,-7 0-80 1,0 0 48 0,0 6-8-16,-4 10-40 0,1 13 120 15,-1 5 272-15,4 15-104 16,0 1-136-16,0 4-160 0,0 0-120 0,0 0-96 16,0 0-40-16,7 0 112 31,5 6 136-31,8 7 8 0,0 6-8 15,4 0 8-15,-4 4 0 16,4 2-64-16,-9 0-168 0,2 7-128 16,-6 0-104-16,-3 3-184 15,-8-3 32-15,0-4 104 32,0-6 71-32,0-9 225 15,-4-3 136-15,4-7 80 0,0-3 16 16,0-3 176-16,0-16 241 15,4-13-433-15,16-22 56 0,5-3-56 16,6-7 176-16,5 4-16 16,0 16-56-1,8 2 144-15,3 10-112 0,6 13-136 16,6 13 0-16,17 6-8 16,19 0-8-16,25 13 8 0,3 9 8 15,1 0-8-15,-1-6 8 16,-11-7 8-1,4-5 80-15,-9-4-32 0,-19 0-48 16,-24 0 0-16,-25-4 96 16,-7-2-96-16,0-10 56 0,0-6 120 15,-8-6 136-15,-4-11-16 16,-4-8-136-16,-4-7-24 31,-4-3-72-31,-4 0-16 16,-4 5-48-16,0 5-8 0,0 18 0 15,0 11-96-15,-4 11-1216 16,-4 7-5082-16</inkml:trace>
  <inkml:trace contextRef="#ctx0" brushRef="#br1" timeOffset="115092.43">23435 12115 96 0,'0'0'864'15,"0"0"-496"-15,0 0-64 16,0 0 192-16,-7-6 240 0,7 6-336 16,0 0-384-16,0 0 40 0,0 0-48 31,0 0 48-31,0 0-56 0,-9 0 0 31,9 0-56-31,-4 0 56 16,4 0 48-16,0 0 352 15,0 0 432-15,0 0 97 0,0 0-169 16,0 0-160-16,0 0-128 0,0 0-120 16,0 0-88-16,0 0-80 15,0 0-112-15,0 0 32 16,0 0-24-16,0 0 8 15,0 0 136-15,0 0 136 0,0-3 33 16,9 3-185-16,6-3-136 16,5-3 16-16,12-1-80 0,0 1 8 31,4 0 40-15,-1-1-48-16,5 1 40 15,-3-1-48-15,2 1 0 16,-7 0 8-16,0 3-8 0,0-1 8 15,0 1 8-15,7-3 32 0,-3 2 104 16,1-2 8 0,2 0-32-16,1-4-16 15,0 4-32-15,0-3-64 16,-1 2 40-16,1 1-48 0,0-4 80 16,-4 4-80-16,4 0 0 15,-1-1 48-15,-2 1-48 0,6-3 8 16,1 2 32-1,4 1-48 1,0-1 88-16,-1 1-80 16,2 3-8-16,-2 0 0 0,-3-1 0 15,-4-2 8-15,3 6-8 16,-2-6 0-16,2 2 8 31,2 2-8-31,-2-2 0 0,9-2 0 16,-5 3 0-16,6-7 8 0,-6 4 0 15,-3 0-8-15,0-1 56 0,-9 1-56 16,-3-1 0-16,0 1 8 0,-8 3-8 31,0-3 48-31,0 2-48 16,-4 1 8-16,0-3-8 0,0 3 0 16,4 0 0-16,3-4 0 0,-6 4 8 15,3 0 8-15,-5-4-16 16,-3 5 0-16,-4-2 0 15,-3 1 8 1,2 0 0-16,-3 0 40 0,5-1-48 16,-10 1 8-16,5 3 0 15,-8-3 0-15,4 3 56 16,0-3 56-16,-4-1 248 31,4 2 16-31,1-5-104 16,-5-2 48-16,0-4-128 0,0-6-88 15,0-3-8-15,-5 0-16 16,-7-4 48-16,8 1-120 0,-7-4-16 16,2 1 48-16,1-7-40 0,4 0-8 0,1 0 0 31,-1-3 0-31,0 0 8 16,-1 3-8-16,1-1 0 0,0 5 16 15,-3-1-16-15,-1 7 8 16,3-1-8-16,-3 4 0 0,1 0 32 47,-1-3-32-47,-1 3 0 0,5-7-8 15,-3 4 8-15,-1-4 0 0,0 3 0 16,3 1-40-16,-6-1 40 16,3 4 0-16,-4-3-104 0,4 3 16 15,-4-1-24-15,0 4 96 16,4-3-72-1,0 3 80-15,1 0 8 0,2-3 0 16,-3 3-8-16,4-4 0 16,0 5 0-16,0-5 0 0,1-2 8 15,-6 0-8-15,5-1 8 16,-4-3-96-16,4 1 48 16,-3-1-32-16,-2 7-104 15,5 0 64-15,-4 3-96 0,1 0 96 16,3 3 72-16,-5 3 40 15,5 4-8-15,-3-1-80 0,3 1-24 32,-4 5 56-32,8 2 16 15,-5-2-8 1,1 1 48-16,4 3-40 0,-4 0 48 16,-3-3-8-16,-1 3-56 15,-8 0 16-15,-5 0-32 0,-2 0 72 16,-9 0-8-1,1 0-80 1,-1 6 96-16,0 0 0 0,0 1 0 16,0-1 0-16,-1 4-8 0,-2-4 8 15,-1 4-8-15,-7 2 8 0,-6-2 0 16,-3-1 0-16,-3 1 0 16,-1-1 0-16,4 4 0 31,-4 0 0-31,9-4 0 0,-5 4 0 15,8-4 0-15,0 1 8 16,1 0-8-16,-2-1 0 16,-2 1 0-16,3-1 8 0,-8 1-8 31,0 2 0-31,-4-2-8 16,5-1 8-16,-1 4 0 0,0-4 8 15,5-2 0-15,-2-1-8 16,10 1 0-16,-1-4 0 0,-4 4-8 0,4-2 8 15,-4 2 0-15,1-1 0 16,-6 4-48 0,-2-1 48-1,-5 1-80-15,0-1-96 0,-7 1-16 16,-1 0 64-16,-4-1 80 0,1 0 32 16,-2 1 8-1,10-1 8-15,0 1 0 31,3-4-8-31,7 1 8 16,2 2-8-16,3 1 8 0,0-4 0 16,0 3-8-16,8-2 8 15,-3 3 0-15,-1-1 0 0,3 1 0 16,2-1 0-16,-1 1 0 0,-3 2 0 0,-6-2-8 31,6 2 0-31,-5-2 16 0,4 0-8 16,0-1 0-16,1 1-8 15,-2-4 8-15,1 7 0 16,5-4-8-16,-1 7 8 0,4-3 0 16,4 0-8-16,4-1 0 15,9-2-64 1,2 0 64-16,5-8 8 0,1 8-8 16,3-7-8-16,-1 4-88 0,1 2 24 15,4 4 24-15,0 6-8 16,0 6 56 15,0 4 8-31,0 2-8 16,13 4 0-16,2 6 8 0,2 1 0 15,-2 3-8-15,5 5 8 16,-4 4 0-16,0 3 8 16,-4 7-8-16,0-1 0 0,0 1 0 15,-5-4 0-15,2 1 0 16,-1-4 8-16,-4-3 0 15,-4 0 0-15,0-4 64 0,0-2-72 16,0 0 0-16,0-10 8 16,-8 0 0-16,-1-10 0 0,2-2 0 31,-1-7 0-31,0-7 0 16,4-2-8-1,0-3 8-15,0-1 40 0,4-3-48 16,0-3 0-16,0 0-8 15,0 3-48-15,0-3 8 16,8 6 48-16,8 1 184 0,8 3 240 0,4-1-96 31,11 4-152-31,14-1-72 16,22-2 8-16,44-7 96 0,53-6 112 16,27-19-8-16,8-13-48 15,-8 0-72-15,-31 6 0 0,-16 0-88 16,-21 4-104-16,-32 3 0 15,-26 9-64 1,-34 4-424-16,-11 2-560 0,-9 4-352 16,-2 0-401-16,-17-3 393 0,0 0 784 15,-4-1-2497-15</inkml:trace>
  <inkml:trace contextRef="#ctx0" brushRef="#br1" timeOffset="116141.98">24586 10312 4080 0,'0'0'1433'15,"0"0"143"-15,0 0-328 16,0 0-392-16,0 0 161 16,-15-54 319-1,15 51-592-15,0 3-560 16,0 0-184-16,0 0-216 31,0 3-32-31,0 10 8 0,0 12 232 0,0 4 0 16,4 9 8-16,0 0 0 15,3 0 0-15,2-3 0 0,-5-6 8 16,7-7-8 0,-7-10 0-1,5-2 0-15,-5-7-40 16,7-3-136-16,1-6 176 0,12-20 888 0,8-12-216 16,4-9-608-16,8-14 120 0,-1-5-48 15,2-11-128-15,-9 8 0 31,-1-1-8-31,1 3 0 16,-12 13 0-16,0 3 48 0,-1 7-40 16,-6 12-8-16,-1 10 0 15,-8 13-8-15,-4 9-568 16,3 0-2280-16,-7 35 295 0,0-4-55 31,-11 1-2193-31</inkml:trace>
  <inkml:trace contextRef="#ctx0" brushRef="#br1" timeOffset="140474.53">11821 8553 568 0,'0'0'856'16,"0"3"32"-16,0-3 48 15,0 0-784-15,0 0-144 16,0 0 88-16,0 0-88 0,0 0 664 15,0 0 497-15,0 0-193 16,0 0 88 0,0 0-232-16,0 0-136 15,0 0-103-15,0 0-121 0,0 0-80 16,0 0-88-16,0 0-24 0,0 0 312 16,0-6-160-16,0-4-224 15,4-5-208 1,11-4-96-1,6-7 88-15,7-5-128 16,7-4-200-16,14-7 336 16,22-5-88-16,21-4 88 0,20 3-72 15,7 10 160-15,-12 13-128 32,-23 15 40-32,-24 10 0 15,-16 0 144-15,0 0-144 0,-1 13 0 16,9 3-64-16,8 6 64 0,-5 6-32 0,5 4 32 15,4 3 0-15,-4 6 64 0,3 1-56 32,-3 5-8-32,0 4 72 15,-4 3-72-15,-4 0 184 0,-5 3-64 16,-6-3-112-16,-6 0 48 16,-3-3-8-1,-4-6 8-15,-4-8-56 0,-8-2 16 16,0-12 72-1,-4-7-88 1,-4-7 0-16,-5-6 56 16,-3 0 40-16,4-3 128 0,-4 0-40 15,0 0-184-15,0-22-96 0,-4 7-1864 16,-3-5-2129-16</inkml:trace>
  <inkml:trace contextRef="#ctx0" brushRef="#br1" timeOffset="140768.79">13239 9017 6105 0,'0'0'2440'0,"0"0"-1455"16,0 0-521-16,0 0-232 0,0 0 752 15,0 0 144-15,0 0-568 0,56 3 16 16,-20 3-336-1,8 4-232 1,4-4 136 0,4 3-144-16,3 1 0 15,-3 0 0-15,0-4 8 0,-5-3-8 16,-6-3-48-16,-9 0-776 16,-9 0-200-16,-11-3-72 0,-12-32-192 0,0 0-2617 15,-16-3-1456-15</inkml:trace>
  <inkml:trace contextRef="#ctx0" brushRef="#br1" timeOffset="141007.19">13857 8458 4945 0,'0'0'1496'16,"0"0"504"0,0 0-447-1,0 0-313-15,0 0 216 16,0 0-656-16,0 0-584 0,0 0-216 15,8-38-344-15,-20 73 344 0,-4 9 8 16,-4 13 40-16,0 7-48 31,0-1 0-31,4 1 104 16,0-1-104-16,1-5-8 0,7-5-440 0,-1 5-1352 16,5-17-1065-16,4-16-3336 15</inkml:trace>
  <inkml:trace contextRef="#ctx0" brushRef="#br1" timeOffset="167444.28">14033 7191 968 0,'-13'-26'672'0,"9"-5"-456"16,4-29-144-16,4 6-72 0,16 3-1704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5:36:51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12390 4134 5841 0,'0'0'1640'31,"0"0"-952"-15,0 0-240-16,0 0 144 15,0-35 193-15,0 31 271 0,0 4-112 16,0 0-432-16,0 0-280 0,0 0-232 15,4 0-88-15,1 0-16 16,3 0-80-16,16 0 184 0,15 0 0 31,9 0 64-31,28 0-48 0,19 0 40 16,17 0-56-16,8 0 120 16,4-3-32-16,-1 3 64 15,-8 0-24-15,-3-3 0 0,0 0-24 16,3 0-56-1,-7 0-40 1,7-4 72-16,-4 1-8 0,5-4-56 16,0 4 40-16,-5-3-48 15,1 2 8-15,-9 1-8 16,1 2 0-16,0 4 40 0,-9-2-48 31,-7 2-8-31,3 0 0 16,1-4 8-16,-4 1 0 0,11-3 8 0,-3-1 8 15,-1 1 48-15,10-3-56 16,-6 2 40-16,0 1-40 0,-7 2 0 16,-8 1 0-1,-20 0-8-15,-13 3 16 16,9-3-16-16,20 0 0 16,23 0 8-16,13 0-8 0,-4-1 0 15,-13 4 8-15,-11 0-8 16,-4 0 8-16,-13 0-8 0,-7 0 0 31,-17 0 0-31,-2 0 0 0,7 0 0 16,7 0 0-16,21-3 8 15,19 0 0 1,21 0 0-16,12-7 0 0,-5 4 0 16,-12-6 32-16,-15 2-32 0,-4-3-8 31,-8 1 0-31,-2-1 8 15,2-3 0-15,-15 6 8 16,-14 1 72-16,-11-1 89 0,-9 4 31 16,17-4 0-16,20-2-56 0,24-4 24 15,16 3-104-15,7 4-72 16,-3 5 8-16,-29 1-8 16,-27 3 0-16,-13 0-8 15,-6 0 8-15,2 3 0 16,13 7-8-16,3-1-16 0,-3 7 24 31,4 0-48-31,0 0 40 0,4 3 0 31,0-3-40-31,3 0 40 16,13-3-56-16,8-4 48 0,-9-6 8 16,-7-3-72-16,-12 0-120 0,-25 0 120 15,9 0 24-15,-4-9 48 16,-9 6-40-16,-7-4-24 15,-3 4 72-15,-5 3-8 16,-1 0-153-16,1 0-191 16,1 0-256-16,-2 3-520 0,-6 4-544 15,-2-4-913-15,-11-3-2568 0</inkml:trace>
  <inkml:trace contextRef="#ctx0" brushRef="#br0" timeOffset="6309.1">11251 7175 360 0,'0'0'2864'0,"0"0"-879"16,0 0-993-16,0 0-344 16,0 0 24-16,0 0 112 15,0 0-24-15,0 0-151 31,0 0-193-31,0 0-104 16,0 0-96-16,0 0-24 0,0 0-48 16,0 0-144-16,9 0 16 15,10 0 88-15,9 0 48 16,4 0 24-16,16 0-88 0,-1 0-72 31,9 0 40-31,0 0-56 0,4 0 16 0,4 0 40 16,-1 3 24-16,1 1-32 0,0 2-40 15,-1 1-8-15,1-2 120 16,0 2-32-16,-1-1 144 0,1-2 0 31,-4 2-32-31,0-3-56 16,0 3-40-16,-1-3 0 0,1 4 48 0,0-1 56 16,4-2-24-16,-1 2-64 15,-3-3-48-15,-4 3-16 16,0-2-56-16,0-1 16 15,-5 0-8 1,5 0 8-16,-4 0 32 0,-1 0-48 16,2 0-8-1,-1 1 8-15,0-1 8 16,-1 0 48-16,1 0-48 16,4 1-8-16,-5-2 0 0,1 2 0 31,4-1 48-31,-4-3-48 15,-1 3-16-15,1-3 8 0,-4 0 8 16,4 0 0-16,-4 0 64 0,-1 0-64 0,-2 0 65 16,2 0-57-16,1 0 56 15,0 0-56 1,0 0 120-16,4 0-48 16,-1 0-64-16,1 0 40 0,0 0 0 15,-4 0-40-15,-4 0-8 16,3 0-8-1,-2 0-24-15,-6 3 24 16,5-3 48-16,0 0-32 16,-1 3 64-1,6-3 48-15,-6 0-56 0,9 0 56 16,-1 0-72-16,1 0 8 0,4 4 0 16,0-4 8-16,4 0-24 15,-9 0 8-15,1 0 32 0,-3 0 0 31,-6 0-80-31,-7 3-8 16,-4-3 8-16,-4 3-8 0,0-3 8 16,0 0 40-16,-1 0 32 15,9 0 48-15,8 0 24 0,4 0 16 16,4 0-80-16,4 0 16 16,3 0-88-16,1 0-8 15,-4 0 0-15,-8 0 72 0,-5 0-80 16,-15 0 48-16,0 3-40 15,-4-3-8-15,0 0 48 16,0 0 0-16,7 3 8 0,14-3 40 31,-2 0-40-15,5 0 24-16,4 0-72 16,-8 0 64-16,-4 0-72 15,-9 0-8-15,-10 0-40 0,-10 0-80 0,-11 0-744 16,0 0-1633-16,-4-6-4384 15</inkml:trace>
  <inkml:trace contextRef="#ctx0" brushRef="#br0" timeOffset="13787.28">19706 7185 440 0,'0'0'2792'16,"0"0"-1103"-1,0 0-953-15,0 0-224 16,0 0 248-16,0 0 248 0,0 0-40 16,0 0-215-1,0 0-185-15,0 0-72 16,0 0-40-16,0 0-120 0,0 0-88 31,0 0-16-31,0 0-120 16,0 0-40-16,0 0-16 15,12 0 16-15,8 0-24 0,12 0 16 16,3 0 32-16,10 3 80 0,2 0-104 0,1 1 16 16,3-2-16-1,-2 1-48-15,3 4 48 16,-5-4-64-16,1 4 0 16,0-1 72-16,4 0-80 0,4 0 8 15,0-2 0-15,-1 2 0 16,4-3 48-1,-3 1-48-15,0 2 0 16,0-3 64 0,-1 0-64-16,-3 4 48 15,1-4-48-15,3 3 48 16,-2 0 40-16,6 1-40 0,0-1 24 16,4-3-8-16,4 3 24 0,4-2 16 15,3 5-24 1,1-2-23-16,-1-1 23 15,2 0-88-15,-6 1 8 16,0-1 120-16,2 0-48 0,-6-2-8 16,1 2 40-16,-1 0-48 15,2-3 40-15,-5 4-96 0,-1-4 0 16,1 0 88-16,0 3-88 16,3-3 0-16,1 1 8 15,4-4-16-15,-4 6 48 0,3-3-48 16,1-3 0-16,-4 4 0 15,-4-1 0-15,3-3 8 0,-7 3 0 32,0 0-8-17,0 0 0-15,0 0 0 16,-4 1 0-16,-2-4 0 16,6 3 0-16,-4 0 0 0,0-3 0 15,0 3 0-15,-1-3 8 16,1 0 8-16,0 0-16 15,0 0 16-15,4 0-16 16,-4 0 8-16,-1 0 0 16,-3 0-8-16,-4 0 8 0,3 0 0 15,1 0-8-15,1 0 0 16,3 0 8-16,2 0 0 0,2-3-8 31,0 0 0-31,0 0 40 0,0-4-40 16,-4 4 0-1,0 0 0-15,-4 0 0 16,-1 3 16-16,1-3-8 0,-5-1 8 16,9 4 96-16,0 0-104 0,0-3 56 31,4 0-48-31,0 0 40 16,3-1-40-16,-3-1-16 15,0 1 8-15,-4-2 0 0,-5 3 0 0,1-4 8 16,0 4-8-16,0-4 64 15,-4 5-32-15,-1-5-40 16,1 1 0-16,-8 3 0 16,0-4-32-16,-4 4 24 15,0 3 8-15,-4 0-48 16,-4-3 40-16,-9 3-80 0,-3 0-216 16,-4 0-128-16,-12 0-529 0,0 0-1111 15,0 0-2537-15</inkml:trace>
  <inkml:trace contextRef="#ctx0" brushRef="#br0" timeOffset="22301.16">11494 8683 1304 0,'0'0'5081'16,"0"0"-4193"-16,0 0-888 16,4 0-56-16,-4 0 40 15,0 0 16-15,4 0 8 0,1 0 0 16,2 0 0-16,5 0 224 0,0 0 80 16,0 0 24-16,4 0-96 15,0 0 16 1,4 0 0-16,8-3-40 15,0 0 8-15,8 0-31 0,3 0-73 16,5-1-64-16,0 1 40 16,8-3 32-16,-1 3 64 15,5-3-40 1,4 2 32 0,0-2 96-16,7-1 32 15,5-2 64-15,4 3-136 0,-1-1-88 0,2 4 8 0,-2 0-112 16,-3 0-40-16,-4 3 0 0,-1-4 0 31,1 4 48-31,-1 0-56 16,2 0 8-1,6-2 40-15,0 2-48 0,2-4 0 16,-6 4 40-16,-3-3-40 0,0 3 0 16,-8 0-16-16,4 0 16 15,-5 0 0 1,5 0 0-16,0 0 0 15,-1 0 16-15,9 0-16 16,12 0 0 0,19 0 0-16,17 0 0 0,-1 0 0 15,-7 0 8-15,-25 0 0 16,-27 0-8-16,-12 0 8 16,0 3-8-1,4 3 0-15,0 4 0 0,7-3 0 16,-3 2 0-16,-4-3 0 15,-4 1-8-15,-5-4 8 0,2 3 8 16,2-2-8-16,-3-2 0 0,4 5 0 31,4-1 8-31,0 1-8 16,-1 2 0-16,1 1 0 16,0-1 0-16,-1 4-8 0,1-4 8 0,0 4 8 15,3 0 0-15,1-7 0 0,13 4 8 16,-2-4 48-1,5 0 24-15,4 1-32 16,-8-1-48-16,-1-3 96 16,-7 3-104-16,-8 1 16 0,-5-1-16 15,-7-2 0-15,-3 2 8 16,-2 0-8 0,9-3 0-16,0 0 64 15,24-3-56 1,23 0 48-16,16 0-48 15,1 0 0-15,-25 0 40 0,-27 0-48 16,-11 4 0-16,-2-4 8 0,2 6 0 16,6-3-8-16,-3 3 0 31,-5-2 0-31,6 2 0 0,2-3 8 16,1-3 8-16,8 0 32 15,3 0-48-15,14 0 8 0,18 0-8 16,12 0 8-16,-4 0 0 0,-22 0 0 15,-25 0 8 17,-21 0 40-32,10 0-48 15,6 0 40-15,5 0 24 0,-4 4-16 16,-1-4 120-16,5 0 0 0,8 0-16 16,20 0-16-16,11 0-72 15,21 0-8-15,4 0-56 31,-25 3-8-31,-24 0 48 0,-22 0-48 0,-6-3 0 16,9 3 8-16,8 3-8 16,8-6 0-16,-1 4 8 0,4 2-8 15,2-3 8-15,2-3-8 0,1 4 0 32,0-1 8-32,0-3-8 15,11 3 0-15,9-3 0 0,15 3 0 16,-7-3 65-16,-25 0-65 0,-23 0 0 15,-7 0 0-15,2 0 0 16,1 3 0-16,8-3 8 16,-4 0 0-1,-1 0 64-15,4 0-56 0,-3 0 0 16,8 0 56 0,4-3-24-16,0 0-40 0,4 0-8 15,-5 0 0-15,4-1 72 16,2 4-64-16,-6-3 40 15,-3 0 8-15,0 0-48 0,-1-1 104 32,-3-2-32-32,0 3 8 15,0 0-16-15,0 0-24 0,3 0 8 0,18 3-56 0,14 0 0 16,12 0 32-16,-6 0-24 31,-22 0-8-31,-20 0 8 0,-15 0-8 16,12 0 48-16,4 0 40 15,7 0-24-15,-3 0 96 0,1 0-144 16,-2-4 40 0,-3 1 16-16,4 0-72 15,-4 0 8 1,3 3 8 0,-3-4-8-16,0 4 8 0,4-2-8 15,-5-2 0-15,0 1 0 16,1 0 8-16,-4 0 48 0,-4 3-56 15,4 0-8-15,0-4 48 0,-1 4-48 32,9-3 16-32,-1 3-8 0,2-3-8 15,3 3 72-15,-9 0-72 16,5 0 0-16,-8 0 0 0,-1 0 0 16,-3 0 8-16,0 0 0 15,-1 0 0-15,-2 0-8 31,-1 0 0-31,-5 0-32 16,6 0 32-16,-6 0 0 0,4 3-16 16,1 4 8-16,1-4 8 0,-2 3 48 15,5 0-48-15,4 1-8 16,4-1 8-16,0 1 0 16,3-1 0-1,1 0 0-15,0-3 0 0,-4 4 16 16,-1-4-8-16,-7-3-8 15,0 3 8-15,0-3-8 0,-5 0 0 16,5 0 8-16,0 0-8 16,3 4 0 15,1-4-8-31,0 0 8 0,0 0-8 16,0 0 8-16,4 0 0 0,-5 0-8 0,5 3 8 15,-4-3 8-15,3 0-8 0,-6 0 0 16,3 0 0-16,-5 0 0 31,1 0 0-31,0 3 0 16,-5-3 0-16,5 0 8 0,-4 0 0 15,4 0-8-15,-4 0 0 16,3 0 0-16,-3 0 0 0,0 0 0 16,0 0-8-16,-5 0 8 31,2 0-8-31,-2 0 8 0,-2 3-8 15,-6-3 0-15,1 3 0 16,0 0-40-16,-5 0 32 0,5 1 16 0,-8-1-72 16,4-3-8-16,-4 3-96 15,4-3-224 1,-4 3-256 0,0-3-177-16,-8 0-623 0,-16 0-120 15,-4-9-729 1,-4-4-5776-16</inkml:trace>
  <inkml:trace contextRef="#ctx0" brushRef="#br0" timeOffset="25521.17">3091 10214 7361 0,'0'0'1312'15,"0"0"-1024"-15,0 0-288 0,0 0-224 16,0 0 224 0,0 0 0-1,24 0 16-15,-16-3-8 0,4 3 40 16,4-4-32-16,0 4 80 0,3-3 40 16,6 0 16-16,3 0-16 0,3-1 41 15,5 2-25-15,9-5 80 31,6-2 0-31,8 2-72 16,10-2-56-16,2-4-48 0,5 3 40 16,-4 1-32-16,7-1 24 0,-3 4-32 0,0 0-8 15,-13-1-40-15,-3 7-8 0,-4-3 8 16,-4 3 8-16,-1 0-16 31,1 0 0-31,4 0 0 0,8 0 8 16,16 0 8-16,16-6 32 15,15-1-48 1,12-5 72-16,-7 2-24 0,-4 1 80 16,-13 3 136-1,-7 6-64 1,-17 0-120-16,-15 0-32 16,-16 0-40-16,0 0-8 0,8 3 0 15,4 3 8-15,11-3 64 0,1-3-72 16,-1 0 16-16,1 0-8 0,4 0-8 31,-4 0 56-31,7 0-56 16,-2 0 0-16,-2 0 8 0,-4 0 0 15,1 0-8-15,-3 0 0 16,-10 3 0-16,-3 4 8 0,-4-4 0 16,-1 3 40-16,5-2-48 31,8-2 0-31,15 2 56 15,21-1-8-15,20 3 200 16,0 4-16-16,-21-1-176 0,-24 1 0 16,-22-4-8-16,-6 0-40 0,9 1 72 15,12 2-72-15,7 1 56 16,-2-1-8 0,2 1-48-16,1-4 48 15,4 0 24-15,11 1-16 0,-11-4-56 16,-1 4 48-16,-2-1 16 15,-14 0-64-15,1 0 16 16,-5 1 24-16,-7-4-40 31,-4 4 0-31,-4-4 72 16,4 0-80-16,0-3 48 0,3 0 24 0,9 0 8 16,4 0 16-16,4 0-24 15,3 0 121-15,5 0-81 0,0 0-104 16,0 3 0-1,-1 3 64-15,-2-3-64 16,6 4-8-16,-4-4 16 16,2 4-16-16,-2-1 40 0,5 0-32 15,-4 1-8-15,15-1 8 0,9 0-8 16,15-3 0-16,5 0 0 31,-12-3 0-31,-5 0 24 16,-16 0 24-16,5 0-40 0,0 0-8 0,-4 0 8 15,0 0 0-15,-13 0 0 16,-11 0-8-16,-13 0 8 0,-2 0-8 16,11 0 0-1,11 0 0-15,8 0 0 16,13 4 8-16,-12-4-8 16,4 0 0-1,-4 0-8-15,-9 0 8 0,5 0 0 16,-5 0 0-16,2 0 0 0,-6 0 8 15,1 0 0-15,0 0-8 16,-1 0 8 0,5 0 48-1,12 0-48-15,19 0-8 0,17 0 0 0,8 0-8 16,-13 0 8-16,-20 0 0 16,-31 0 0-16,-8 0 0 0,-4 0-8 31,8 0 8-31,3-4 0 15,14 4 8-15,-10-3-8 0,-3 3 8 16,4-3-8-16,-4 3 0 16,3-3 8-16,1 0 0 15,0-3 0-15,3 2 56 16,1-2-64 0,-1-1 0-16,6 1 0 15,-10 0 0-15,-3 3 0 0,-5-1 0 16,-6 1 8-16,-6 0 72 15,1-3-8-15,-4 3 8 16,8 0 0-16,-1-4-8 0,5 4-16 16,4 0-56-1,4-1 0-15,0 1 8 16,0 0 0-16,4 3 0 0,-5-3 48 16,-7 0-40-16,0 0 40 0,-4 0-8 15,-5-1 32-15,1 1-8 16,0-3-56 15,0 2 64-31,0 2-80 16,3-2 48-16,-2 1-40 0,2-3 0 15,-3 3 0-15,4-1-8 16,-4-2 16-16,-1 3-16 16,-3 0 8-16,0 0 0 0,-8-1 0 15,4 1 0-15,-4 0-8 16,-4 3 0-16,0-3 24 0,-5 3-24 15,1-4 48-15,-4 4-48 16,0 0 0-16,0 0 0 16,-4 0 0-16,4 0 0 0,-8 0-8 31,-8 0-72-31,-4 0-808 0,0 0-2345 16,0 0-3753-16</inkml:trace>
  <inkml:trace contextRef="#ctx0" brushRef="#br0" timeOffset="34715.26">18574 11763 1272 0,'0'0'760'16,"0"0"1304"-16,0 0-895 15,0 0-697-15,0 0-56 0,0 0 368 16,0 0 240-16,0 0-128 16,0 0-271-16,0 0-193 0,0 0-152 15,0 0 0-15,0 0-16 16,0 0-24-16,0 0-88 16,0 0-80-16,0 4-64 15,17-4 40-15,2 2 56 0,9-2 88 16,11 4 64-16,2-1 48 0,6-3 8 31,9 3-88-31,4-3-64 0,16 0 64 16,20 0 24-16,19 0-40 15,4 0 0-15,-7 0 16 0,-9-3 1 16,-7 3-73-16,-8-3 64 16,3-1-48-16,-14 4 16 15,-18 0-56 1,-11 0-40-1,-4 0-80-15,3 0 48 16,9 4-56-16,4-1 8 0,4 0 40 16,-4 0-32-16,0-3-8 15,3 3 56-15,1-3-48 0,3 0 80 32,1 0-48-32,4 0 16 15,0 0 0-15,12 0-56 0,19 4 72 0,17-1-16 16,7 6 16-16,-7-2-8 0,-8 2-64 15,-17 0 64-15,-3 1-16 16,-13 0-56 0,-19-7 8-16,-8 3 8 15,-9 0-8-15,5-2 0 16,8-1 8 0,12 0-8-16,-12 0 32 0,4-3-32 15,-5 0-8-15,1 4 0 16,0-4 8-16,0 0 0 0,0 0 0 15,0 0-8 1,2 0 8-16,-2 0 56 16,4 2-64-16,4 2 0 15,-4-1 0-15,3 0 0 0,1 3 0 16,0-2 8-16,4-1 0 0,0 3-8 31,3-3 8-31,2-3 0 31,-6 3-8-31,1 1 0 0,-5-1 0 16,1 0-8 0,-8-3 16-16,-4 3-8 0,-5 1 0 15,-2-4 0-15,2 0 0 16,-8 0 40-16,6 0-32 0,-2 0 0 16,6 0 0-16,-2 0-8 15,5 0 8-15,0 0-8 0,8 0 0 16,0 0 8-16,3 0-8 15,1 0 8-15,0 0-8 0,3 0 0 16,-7 0 0 0,4 0-8-16,-1 0 0 0,5 0 8 15,0 0 0 1,0 0-8-16,-4 0 8 0,3 0-8 0,-7 0 8 16,0 0 8-16,-4 0-8 15,-5 0 8 1,1 3 0-16,-5-3 0 15,5 0 0-15,1 0-8 16,6 0 8-16,1 0-8 0,0 0 0 16,0 2 0-16,0-2 0 0,-5 0 0 15,1 0 0-15,-4 0 0 0,0 0 8 16,-9 0 72 15,1 0-32-31,0 0-40 16,-4 0 0-16,4 0 8 0,-4 0 32 15,3 0-48-15,1 0 48 16,0 0-40-16,-5 0 0 0,6 0-8 31,-6 0 8-31,-3 0 0 0,5 0 0 16,-6 0-8-16,5 0 8 16,3 0 0-16,2 0 0 0,-2-2 0 0,-2-1 0 15,2 3-8-15,-3-4 0 16,0 4-8-1,0-3 8-15,-5 3 0 32,5 0 0-32,4-3-8 15,0 3 8-15,-5-3 0 0,6-1-8 16,-2 4 8-16,-2-3 0 16,-2 0 8-16,-7 0-8 0,4 0 0 15,-4 0 8 1,-5 3-8-16,-2-4 8 15,3 1-8-15,0 0 0 0,0 3 8 0,3-3-8 16,1 3 0-16,4 0 8 16,4-3-8-1,-5 3 0 1,-3-4 8 0,4 4 0-16,-8-2-8 0,0 2 8 0,-4 0-8 15,0-4 0-15,-9 4 16 0,2 0-16 0,-2-3 0 0,2 3 0 16,3 0 0-16,3 0-8 31,5 0 0-31,0 0 8 16,8 0 0-16,-4 0 0 0,-1 0-8 15,-3 0 8-15,0 0-8 16,4 0 8 0,-4 0 0-16,4 0 0 15,0 0 0-15,4 7-16 16,-1-5-360-1,6 5-384-15,2-4-384 0,33-3-481 16,-8 0-895-16,-4 0-2121 16</inkml:trace>
  <inkml:trace contextRef="#ctx0" brushRef="#br0" timeOffset="37613.01">3936 13484 1168 0,'0'0'6041'0,"0"0"-4721"16,0 0-1000-16,0 0-272 0,0 0 8 16,0 0 409-16,4 0 287 31,0 0-240-31,-4 0-288 0,4 0-112 16,3 0-40-16,6 0 32 0,6 0 176 0,9 0 24 15,4-3 16-15,9-1-24 16,6-2-40-16,1 0-24 0,8 3-16 31,-1-4-72-31,5 4 16 0,8-3 8 16,12 3-16-16,-8-4-64 15,3 1 16 1,5 3 25-16,-12-3-17 16,20-1-48-16,19-6 24 0,16 1 72 15,5-1 40 1,-5 1-64-1,-19 2 56-15,-25 10-40 0,-19 0-80 0,-15 0-24 16,-6 0-48-16,5 0 8 16,8 6 0-16,4 0 0 0,0 4-8 15,3-4 16-15,5 1-16 32,15-1 16-32,29 0-16 0,35-2 0 15,9 2 8-15,3-3 120 16,-11 4 40-16,-13 2-32 0,-11 1-56 15,-5-1-8 1,-8 4 16-16,-6-4-72 0,-9-3-16 31,3 1-16-31,-7-1 16 0,-17-6 0 16,-7 0 16-16,-21 0-16 16,6 0 8-16,3 0-8 15,11 0 16-15,13 0-16 0,-9 0 0 16,6 0 48-16,-6 0-48 15,-3 3 0 1,3 1 0-16,-7-4 0 0,4 3 0 16,3-3-8-16,13 0 0 0,16 0 8 15,24 0 0-15,7 0 0 16,-7-3 0-16,-5-4 0 0,-15 7 8 31,-1-3 0-31,-19 3 56 0,-12-3-56 16,-21 3 0-16,-3 0 56 15,12 0-64-15,8-3 0 16,7-1 8-16,6 2-8 0,-2-2 48 16,0-2-40-16,5 3 40 0,-3-4-48 15,-2 4 0 1,0-3 0 0,1 3 56-16,-8 0-56 15,3-1 0-15,2 1 8 16,-6 0-8-16,5 0 0 0,0-1 0 15,3-2-8-15,-3 3 8 32,4 0 0-32,3 0-8 0,-3 3 8 0,-1-3 0 15,-2 3 0-15,-2 0 0 16,-3 0 0-16,-9 0 0 0,1 0 0 16,-8 0 0-16,0 3 0 0,-4 0 0 31,0-3 16-31,3 0-16 15,1 0 0 1,0 0 0-16,0 0 8 16,0 0-8-16,0 0-8 15,-1 0 8-15,-3 0 0 0,-1 0 0 16,5 0 0-16,1 0 0 16,3 0 8-1,3 0-8-15,5 0 0 0,7 0 0 16,13 0 0-16,12 0 0 0,11 0 0 15,-8 6 0-15,-22 0 0 0,-21 1 0 16,-13-7 8-16,5 3-8 31,8 4 0-31,3-4 0 16,-3 0 0-16,0 0 0 0,-4 0 0 16,-5-3 8-16,5 0-8 15,-3 0 8-15,-2 0 0 16,1 0 0-16,3 0-8 0,2 0 8 31,-5 0-8-31,12 0 8 16,-5 0-8-16,4 0 0 0,1 0-8 15,4 0 16-15,3 3 48 16,2 0-56-16,-5 1-8 0,-1-4 8 0,1 0-8 16,-8 0 8-1,-5 0 48 1,-3 0 8-16,1 0 32 15,-2 0-8-15,5-4 72 0,-1 1 0 0,5 0-104 16,4 0-32-16,0 0-8 16,0 0 8-1,3 3-8-15,-3 0 0 32,0-3-8-32,0 3 8 15,-4-4 8-15,0 4-16 0,-5 0 8 16,5-3-8-16,0 3 0 0,0-3 0 15,0 3 0-15,-1-3 8 0,4-1-8 16,1 2 0 0,-4-2 0-16,0 1 8 15,-5 0-8-15,1 0 24 0,-3-4-24 16,-6 7 8-16,1-3 0 16,-4 0 48-16,0 0-48 0,-5 0-8 15,-3 3 8-15,-4-3-8 16,0 3 0-1,-8 0 0-15,-8 0 0 16,0 0-8-16,-8 0-248 0,-4 0-720 16,0 0-1649-16,-4 0-4024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07:52:43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4984 7950 1688 0,'0'3'1312'16,"0"-3"72"-16,0 0-823 16,0 0-393-16,0 0-40 0,0 0-32 15,0 0-40-15,0 0-8 0,0 0-40 31,0 0 208-31,0 0 328 16,0 0-16 0,0 0 16-16,0 0-32 15,0 0-64-15,0 3 16 0,0-3-104 16,0 0-47-16,0 0 127 16,0 0-136-16,0 0 16 15,0 0 16-15,0 0-8 16,0 0 56-16,0 0-168 15,0 0-48-15,0 0 48 0,0 0-200 16,0 0 56-16,4 0-72 16,0 0 0-16,3 0 24 0,-3 0 80 31,9 0 200-31,-2-3 232 16,6 0-248-16,-2 0-16 0,2 3-112 15,-6-4-40 1,10 1 105-16,-2 0-225 0,-3 0 0 15,5 3 0-15,-6-3 0 0,5 3 0 32,-4-3 40-32,0 0-32 15,-1 3-8-15,-2-4 8 16,-1 4-8-16,0 0 16 0,0 0-16 16,-1-3 0-16,6 3 32 0,-2 0-32 15,5 0 144-15,1 0-144 16,2-3 0-1,5 3 40-15,-8 0-40 0,8 0-16 16,-8 0 16-16,0 0 0 16,4 0-24-16,-9 0 32 0,2 0-8 15,-2 0 8-15,1 0-8 0,5 0 104 32,2 0-104-32,-3 0 8 15,4 0 64-15,4 0-24 16,-4 0 24-16,3 0-72 0,-3 0 56 0,4 0-8 15,-3 0-48-15,-1 0 0 16,-5 3 64 0,5-3-64-1,-4 0-8-15,4 0 8 16,0 3 8-16,4-3-8 16,-4 0-72-16,0 4 72 0,0-4 56 15,3 3-56-15,-7-3 0 16,4 3-8-16,1 0 8 15,-6-3 40 1,5 0-40-16,-4 0 0 0,3 3 0 0,1-3 0 16,-3 0 0-16,3 0 0 15,-5 0 0-15,1 3 80 0,1-3-80 16,2 0-24-16,-3 0 24 47,4 0 40-47,0 0-32 0,-1 0-16 15,5 3 16-15,0-3 80 16,4 0-88-16,-4 0-8 0,0 0-8 16,4 0-32-16,-4 0 48 0,0 0 0 15,-4 0 8 1,4-3 112 0,-5 0-120-16,5 0 8 0,-4 3-16 0,-3-3 16 15,7 3-8-15,-5-3 0 0,5 0 8 16,4-1-8-16,-1 1 80 15,5 0-80-15,1 0-16 32,-5-1 16-32,-4 2 0 0,0-2-8 15,-5 1 8 1,-3 0 104-16,4 0-96 0,-1-1 0 16,1 4 48-16,4-3-56 0,-3 3-56 15,6-3 56-15,-3 3 0 31,4-3 48-31,-4 3-48 16,-4 0 0-16,3 0 8 0,-6-3 8 16,3 3 16-16,-9 0-32 0,5 0 0 15,1-3 40-15,3 3-40 0,3-3 0 16,1 3-8 0,0 0 16-1,4-4-56-15,-4 4 24 0,-4 0 24 16,0 0 16-16,-5 0-8 15,-2 0-8-15,-2 0 0 0,-2 0 16 0,2-3 32 16,-2 3-48-16,2 0 0 31,5-3 64-31,1 3-48 0,5-3-16 16,-1 3 8-16,-1-4-8 16,0 2 80-16,-5 2-80 0,1-3 0 15,-3 3 104-15,-6 0-96 16,5 0-8-16,-4-4 40 31,9 4-32-31,-2 0 72 16,1 0-80-16,4 0 0 0,-1 0 0 15,5 0 8-15,0 0-8 16,0 0 0-16,0 0 8 0,-3 0 8 16,3 0-16-16,-5 0 0 15,5 0 0 1,0 0 0-16,0 0 24 0,-4 0-24 15,4 0 8-15,0 0 40 16,0 0-48-16,0 0-48 0,-1 0 48 16,1 0 16-16,-4 0-16 15,0 0 0 17,-4 0 0-32,-1 0 56 0,2 0-56 15,-2 0 0-15,1 0-8 0,4 0 8 16,4 0 176-16,0-3-168 0,0 3 40 15,4-3 0-15,0 3-32 16,-4 0-32 0,-5 0 32-16,1 0-16 0,0 0 0 15,-3 0-16-15,-2 0 16 16,1 0-56-16,1 0 56 0,2 0 0 16,5 0 0-16,0 0 0 15,3 0 56-15,1 3-56 31,0-3 16-15,0 0-48-16,0 3 40 0,-4-3-8 0,-4 0 0 16,0 4-48-16,4-1 48 15,-5-1 0-15,5-2 8 0,0 4-24 32,0-4 24-32,0 0-8 15,0 0 8-15,-4 0 0 0,-8 0 64 16,4 0-72-16,-5 0 0 15,-2 0 8-15,2 0-8 0,-2 0 0 0,-5 0-56 16,3 0 56-16,-2 0 152 16,-1 0-152-1,3 0 8 1,-7 0 88-16,5 0-88 0,2 0-8 16,-3 0 0-1,1 0 8-15,-2 0 128 0,5 0-136 16,-8 0 0-16,0 0 88 15,1 0-80-15,-5 0-8 32,0 0-104-32,0 0-168 0,0 0 176 15,0 0-944-15,-13 0-1001 16,-2 0-2816-16,2-4-3408 0</inkml:trace>
  <inkml:trace contextRef="#ctx0" brushRef="#br0" timeOffset="34535.11">6450 9106 4745 0,'8'-3'2288'15,"-4"-4"-1296"-15,4 1-264 0,-4-4 377 32,3 4 7-32,2 0-56 15,-1-1-472 1,0-3-40-16,-5 4 184 0,1 0-63 15,1 0 71-15,-5-1-64 16,0 1-112-16,0-4 24 16,-5 1-336-16,-6-4-72 0,-10 0-104 15,2 4-72 1,-1-1 8-16,-4 7-8 0,1 0 0 16,2 3 0-16,1 0 0 15,1 0-48-15,-5 13 40 16,3 3 8-16,2 9-64 0,-1 4 64 15,3 2 0-15,2 11 56 16,3 5-56-16,0 20 8 16,8 28 104-16,4 16-40 0,0 7 400 15,12-7-240-15,0-19-64 16,0-22-15-16,-5-13-41 16,2-13 48-16,-5-5-16 0,4 8-16 46,-1 1 32-46,2 3-80 0,-1-7-72 0,-4-9 72 16,-4-6-64-16,4-7-8 16,-4-3-8-16,0-10-80 15,0 1-272-15,0 2-569 0,-8-2-223 16,-9 0-440 0,-14-4-729-1,3-3-1928-15,-4-3-456 0</inkml:trace>
  <inkml:trace contextRef="#ctx0" brushRef="#br0" timeOffset="34782.24">5796 9957 24 0,'0'0'7921'16,"0"0"-5488"-16,0 0-585 15,0 0-896-15,0 0 145 16,0 0-449-1,73-86-232-15,-6 67 0 16,25-4 16-16,15 1-80 16,-3 7-120-16,-21 2-80 0,-27 9-112 15,-16 4-40-15,0 0-400 0,4 0-784 16,4 0-673-16,12 0-623 0,-21 0-569 16,1 0-1896-16</inkml:trace>
  <inkml:trace contextRef="#ctx0" brushRef="#br0" timeOffset="35515.75">6900 9725 4280 0,'0'0'2273'16,"0"0"-953"-16,0 0-96 31,0 0 265-31,0 0 223 0,0 0-960 16,0 0-488-16,12-76 216 15,-24 60-23-15,-3-3-193 16,-9 3 56-16,0 3 16 15,-8 3 64 1,4 10-160-16,0 0-8 16,-4 0 56-16,4 13-40 0,4 13-80 15,1 2-64-15,6 11-104 16,6-2 72-16,7 2-72 16,4-2-64-16,0-2 56 0,11-9-48 15,6-4-40 1,-2-9 96-16,6-7 8 15,-2-6 208-15,5 0-88 16,-4-9-120-16,8-14 32 0,-5-8-40 0,1-10-112 16,1-4 0-16,-5 4-120 15,-9 6 176-15,1 10 56 0,-12 8 456 47,5 11 112-47,-5 6-224 16,0 0-344-16,0 0-40 0,0 13-336 15,0 12 376-15,0 4 32 16,0 3 56-16,0-1-80 0,4 1 0 16,0-3 0-1,3-4-8-15,1-3-16 0,5-6-40 16,-2-6-192-16,6-4-296 0,2-6-88 16,5 0-176-16,4-12-72 15,4-17-577-15,0-6-695 0,-1-3 367 31,-3-1 337-31,-7 8 1088 16,-6 5 360 0,-2 7 928-16,-9 10 1121 15,-1 3 263-15,-3 3-215 0,0 3-465 16,0 0-848-16,0 0-456 0,0 0-328 16,0 12-256-1,0 11 256-15,-3 8 376 16,-1 10-48-16,-5 0-80 15,9 4-152-15,-4-3-16 0,4-5-80 16,0-2-48-16,0-9-48 16,8-7-496-16,4-6-400 0,0-13-472 15,8-17-665 1,-4-14 169-16,-4-10-4522 16</inkml:trace>
  <inkml:trace contextRef="#ctx0" brushRef="#br0" timeOffset="35685.11">7259 9353 7665 0,'0'0'2737'15,"0"0"-705"-15,0 0-295 0,0 0-281 16,0 0-816 0,-4-35-640-16,4 35-200 0,0 0-1288 15,0 13-2433-15,4 3-424 0,4-3 40 16</inkml:trace>
  <inkml:trace contextRef="#ctx0" brushRef="#br0" timeOffset="36070.68">7769 9420 7521 0,'0'0'2465'0,"0"0"-1433"0,0 0-104 15,0 0 8-15,0 0-448 16,-20 76 297-16,8-41-369 16,-4 9-224-16,0 4-56 31,1 0-16-31,2-1-120 16,1 1 112-16,9-7-112 0,-1-6-72 15,4-9-136-15,0-11-240 16,4-5-17-16,3-10 313 0,1 0 152 15,1-12 473-15,-5-14-41 16,-1-12 360-16,-3-7 16 16,-7-5-192-16,-17 2-160 15,-1 0 488-15,-6 10-255 0,3 10 207 16,0 6-472-16,7 9-160 16,10 6-264-1,7 7-616-15,0 0-1177 0,4 26-1023 16,4-1-1209-16,4-2-2913 15</inkml:trace>
  <inkml:trace contextRef="#ctx0" brushRef="#br0" timeOffset="36618.43">8777 9334 5577 0,'0'0'2208'0,"0"0"-463"0,0 0-233 16,0 0 464-16,-20-73 17 0,12 63-537 15,4 4-256-15,-4 6-480 0,0 0-303 16,-8 0-73-16,0 0-336 31,-11 19 40-31,-1 3 120 0,-9 10-64 16,5 10 64-16,4 2-112 16,1 7-8-16,7 0 96 0,4 0-144 15,12-1 0-15,4 1 0 16,0-3-112-16,12-1-120 15,12 1-368-15,12-13-441 16,4-7-351 0,3-9-576-16,33-19-817 15,-12-2-1584-15,-12-15-1032 0</inkml:trace>
  <inkml:trace contextRef="#ctx0" brushRef="#br0" timeOffset="36971.98">9116 9572 5921 0,'0'0'2816'16,"0"0"-519"-1,0 0-113-15,0 0-15 16,0 0-313-16,0 0-832 0,0 0-535 16,0 0-489-16,0 0-89 0,-4-32-71 15,-13 64 96-15,-2 3-8 0,-1 4 64 32,4 2-32-32,8-3-32 15,8 0 16-15,0-9-104 0,0-4-144 16,16-6-64-16,8-9 96 15,3-7 168-15,6-3-40 16,-6-16 144-16,1-13 48 16,-4-6 128-1,-7-6-40-15,-10-4-136 16,-7 4 376-16,0 0 200 16,-12 9 129-16,-11 7-41 0,-2 9-88 15,-6 6-216-15,3 10-360 31,0 0-16-31,3 10-768 0,10 9-329 0,3 9-455 16,12 1-512-16,12 6-697 16,12-6-1384-16,8-10-968 0</inkml:trace>
  <inkml:trace contextRef="#ctx0" brushRef="#br0" timeOffset="37219.56">9530 9471 8185 0,'0'0'4289'16,"0"0"-1744"-16,0 0-409 16,0 0-423-16,0 0-553 31,0 0-1160-31,0-10-56 0,4 32-416 0,-4 10 408 16,0 6 64-16,0 10 48 0,0 2-40 15,0 2-16-15,0-5-456 0,0-3-425 16,0-5-423-1,0-8-680-15,0-14-873 0,0-5-1736 0,0-12-1456 16</inkml:trace>
  <inkml:trace contextRef="#ctx0" brushRef="#br0" timeOffset="37372.85">9621 9261 10338 0,'0'0'4345'16,"0"0"-2409"-16,0 0-376 15,0 0-255-15,0 0-441 16,0 0-864 0,0 0-680-16,0 0-1465 15,0 19-567-15,0 32 151 16,0 0-2504-16</inkml:trace>
  <inkml:trace contextRef="#ctx0" brushRef="#br0" timeOffset="38043.56">9681 9740 7113 0,'0'0'2497'16,"0"0"-1289"-16,0 0 976 0,0 0 73 16,0 0-945-16,0 0-696 15,0 0-192 1,0-12 48-1,9-4-224 1,-2-6-176-16,9-7-72 0,-4-9 0 0,13 0 0 16,-2-7-8-16,1 4-56 15,0 0-120-15,0 16 168 0,-9 2-104 16,6 14 8-16,-2 6 40 16,-3 3-48-16,5 12-80 0,-6 14 56 31,2 9 144-31,-6 3 32 15,-3 6-24-15,-8 1-8 0,0 3 0 16,0-4 16-16,-8-3 40 0,-3-3-56 16,-2-6-208-16,5-10-200 15,1-3 232-15,3-12-96 32,0-4 80-32,4-3 192 0,0 0 328 0,0-19-280 15,4-10-48-15,15-9-72 0,9-13-104 16,4-3 8-16,8-3 24 15,0 0 144-15,-4 9 32 0,-8 7 168 32,-4 6 104-17,-1 13 288-15,-11 6 16 0,0 6 8 16,-8 7-55-16,5 0-241 16,-6 3-320-16,5 0-272 0,-4 13-57 15,9 12 329-15,-2 4 8 16,-3 6 89-1,0 3 79-15,0 3 48 16,-4 1 48-16,0-1-176 16,-4-3-88-16,4 3 160 0,-4-3-168 0,0 0 0 15,0-3-176-15,0-3-857 16,0 6-855-16,0-6-2409 16,0-13-3264-1</inkml:trace>
  <inkml:trace contextRef="#ctx0" brushRef="#br0" timeOffset="45159.01">3103 9607 7113 0,'0'0'4593'16,"0"0"-3617"-16,0 0-504 16,0-13 320-16,0 13 449 15,0 0-337-15,0 0-792 0,0 7-112 16,0 9-264-16,0 13 264 16,4 12 160-16,-4 9 72 0,0 7-40 31,0 7-64-16,0 0 128-15,0-1-56 0,0-2-80 16,0-8-32-16,0-2-80 16,0-9-8-16,0-8 0 0,0-2-184 15,0-9-312-15,0-4-688 16,0-4-673 0,0-12-695-16,-4-3-625 15,1 0-144-15</inkml:trace>
  <inkml:trace contextRef="#ctx0" brushRef="#br0" timeOffset="45465.21">2856 9699 2960 0,'0'0'4353'0,"0"0"-2665"16,0 0-247-16,0 0 287 0,0 0 80 31,0 0-511-31,0 0-617 16,-40-38-400-16,56 28-224 15,8-2 96-15,12-7 24 0,11-3 64 0,9-1 8 0,0-2-64 16,-4 6-16-16,-8 0-64 16,-8 6-104-1,-5 10-32-15,-3 0-24 16,-7 3-456-16,3 3-824 15,-1 13-713-15,1 10-663 0,0-4-425 16,-7 0-1280-16</inkml:trace>
  <inkml:trace contextRef="#ctx0" brushRef="#br0" timeOffset="45912.3">3426 9871 5945 0,'0'0'4593'0,"0"0"-3433"16,0 0-8-16,0 0 225 15,0 0-321-15,0 19-616 16,-4-3-336-16,0 12 424 0,-4 4-104 16,0 6-184 15,0 0-80-31,8 3-64 0,0-2-96 15,0-4 0-15,4-7-16 16,8-2-72-16,11-14-48 16,2 1-16-16,3-13 144 0,7 0 8 15,2-10-72-15,-5-12 72 16,-5-10 16-16,-7-5 264 16,-7-5-56-16,-13-2-104 15,0-1 200-15,-17 4-40 0,-7 6 136 16,-4 6-151-16,0 11-89 15,0 8-176-15,1 7-120 0,3 3-105 16,0 9-511-16,4 13-208 31,4 1-368-31,8 2-200 0,4-3-265 0,4-3-71 16,8-6-33-16,15-3 313 16,22-10 432-16,-2-10-401 0,2-6-1183 15</inkml:trace>
  <inkml:trace contextRef="#ctx0" brushRef="#br0" timeOffset="46328.96">3992 9740 3768 0,'0'0'1905'0,"0"0"271"16,0 0 529-16,0 0-225 16,0 0-575-16,0 0-585 31,0 0-536-31,0 0-352 0,0 0-272 15,-9-31-88-15,-14 44-56 0,-5 5 112 0,0 5-88 16,4 2-40-16,4 1-8 0,8-1-64 16,9 0-152-16,3-2 72 31,0-1-48-31,24 3 8 0,4-6-96 16,11-3 88-16,5 0-248 15,0-3-136 1,-1 0 64-16,-11-4 344 0,-8-3-280 15,-8 1 111 1,-8-1 25 0,-8-3 152-16,0 7 168 0,-8 2 336 15,-11 5 705-15,-9-2-481 16,0 4-184-16,-4-3-136 0,4-3-240 16,7-4 0-16,2-5-304 0,10-4-264 15,6-4-392-15,3-18-977 31,31-32-2504-31,10 3 1585 0,-1 0-1305 0</inkml:trace>
  <inkml:trace contextRef="#ctx0" brushRef="#br0" timeOffset="46682.71">4438 9626 2680 0,'0'0'1760'0,"0"0"-31"16,0 0 703-16,0 0 369 0,0 0-449 15,0 0-975-15,-12-19-801 16,-12 35-408-16,-4 7 64 0,0 8-160 15,4 1 8-15,9 6-80 16,2 0-112 0,5-3 96-1,8 0-88 1,0-3-16-16,4-4 40 0,13 1-48 0,2-7 112 16,5 0-72-16,0-3 88 15,4 0 56-15,-4-3-56 0,-1 0 48 16,2-3-40-16,-9-1-8 31,-1 1 48-31,-6-3-48 0,-5-4 0 16,-4 0 0-16,0 4 192 15,-9-3 352-15,-14 2 448 0,-9 4-272 0,-8-7-320 16,-4 0-263-16,0-6-137 16,-3-9-793 15,2-11-823-31,18-5-3569 0</inkml:trace>
  <inkml:trace contextRef="#ctx0" brushRef="#br0" timeOffset="47669.61">5179 9817 4624 0,'0'0'2841'16,"0"0"-728"-16,0 0-65 0,0 0-432 16,0 0-351-16,0 0-377 31,0 0-168-31,0-48-152 0,-4 32-176 15,-7 3-48-15,-2-2-64 16,-2 2-160 0,-6-3 24-16,1 3-80 0,-7 4-64 15,3 6 112-15,0 3-112 16,-4 0 0-16,4 6-120 16,0 16-8-16,0 4 120 0,8 12-152 0,1 0 40 31,11 7 24-31,4 2-8 0,0-6 56 15,4-3-24-15,15-6-152 16,5-7 48-16,0-12 72 16,4-6-16-16,0-7 120 0,4-10 56 15,0-12 32-15,-4-13 72 32,-5-3-64-17,-3-7 32-15,0-2-120 0,-4-1 0 0,-4 1 96 16,-4 8-56-16,0 11-32 15,-4 9 256-15,-1 9 224 16,-3 4-216 0,0 6-280-16,0 0-120 15,0 3-152-15,0 10-64 0,0 9 320 0,0 10 16 16,0 3 168-16,0 6 16 16,0 0-72-16,0 4-40 15,0-1-24-15,5-3-40 16,3-2 64-1,4-11-72-15,4-6-168 0,-1-9 168 0,6-6-64 16,-1-7 64-16,3 0 128 16,-3-13 72-16,5-9-200 15,-1-7-72-15,-1-3-312 0,-7 0-152 32,0 4-416-32,-4 6-552 15,-12 9-681-15,0 6-2312 16,-16 7-3488-16</inkml:trace>
  <inkml:trace contextRef="#ctx0" brushRef="#br0" timeOffset="49690.44">3171 10744 5753 0,'0'0'2056'15,"0"0"-1384"-15,0 0-248 16,0 0 281-16,0 0 63 0,0 0-712 15,0 0-56-15,8 0-112 0,4-3 112 32,0 3 568-32,12 0-88 15,8-4-32-15,4 2 32 0,7-8-24 16,5 3-136-16,8-2 48 16,4 3-8-16,4-4-119 0,-1 4-169 15,-3-1-24-15,-4 4 8 16,-5-3-56-1,-2 3 16 1,-2-7 32-16,1 7 56 0,-5-6 32 16,10 2 128-16,3 1-32 15,7-3 144-15,1 2-48 0,20-3 120 16,11 4-176-16,-3 3-128 31,-13-1-40-31,-10 4-56 16,-14 0-40-16,1 0 88 0,7 0-96 0,-3 0 0 15,-8 0 0-15,0 0 0 16,3 0 0-16,-3 0 64 0,8 0 16 0,-4-2 168 31,4-5-72-31,0 4 24 16,-9 0-32-16,1 0-120 16,-4 3 32-16,0 0-32 0,-4 0-48 15,3 0 80-15,2 0-72 0,2-4 48 16,1 4 16-16,8-3 24 15,-4 3-16 1,0-3-80-16,-2 3 8 16,-1 0 0-16,-1 0-8 0,-5 0 0 15,1 0 0 1,-4 0 0-16,4 0 0 0,-1 0 0 31,1 0 0-31,1 0 8 16,6 0 64-16,1 0-80 15,3 0 8-15,5 0 0 0,0 0 48 16,-1-3-48-16,10 0 0 16,-6-4 48-16,1 4-40 0,-4 0-8 0,-5-3-8 0,-3 2 8 31,0 2 48-31,-1-2-48 16,-3-2-40-16,4 3 40 15,0-1 8-15,4 1 0 0,0-3-8 16,0 3 0-16,4 0 0 15,-5-4 0 1,1 4 0-16,-5 3 56 31,-3-3-56-31,0 0 0 0,-4-1-8 16,0 4-8-16,-5-3 16 0,9 3 8 16,-3-3-8-16,-2 3 8 15,5 0 0-15,-5-3 0 16,2 0-8-16,-6 3 8 15,1-3 24-15,4 0-32 16,-4 3 0-16,3-4-8 0,2-2 8 16,2 3 0-16,1 0 0 15,-4 0-40-15,-1-4 32 0,2 4 8 16,-2 3 0-16,-3-3 0 16,0-1 0-16,0 1 0 15,-1 1 0-15,1-2 0 16,4 1 8-16,-4 0 0 0,8 3-8 15,0-3 8-15,-1-1-8 16,-3 1 0-16,-4 3-8 0,-4-3 8 47,0 3 40-47,-5-3-40 16,-3-1 0-16,0 2 0 0,-4-2 0 0,0 4 56 15,0-3-56-15,4 0-64 16,-4 0 64-16,0 0 0 0,0 3 0 15,0-4 0 1,4 1 8 0,-4 0-8-16,3 0 0 0,-3 0-16 0,-1 3-32 15,1-3 96-15,0-4-48 16,0 7 0-16,0-3-8 0,0-3 8 31,0 6-88-31,-4-4 88 16,0 2 0-16,0-2 0 15,0 4 0-15,0 0 0 16,0-3 0-16,-1 3 0 0,5-3 0 16,-4 3 0-16,4 0 72 15,-7-3-72-15,-2 3 8 0,-3-4 0 32,-8 4 0-32,0 0 81 15,-8 0-57-15,0-3-16 0,0 3-32 16,0 0-105-16,-16-9-599 0,-8 3-1712 15,4-4-5674-15</inkml:trace>
  <inkml:trace contextRef="#ctx0" brushRef="#br0" timeOffset="50408.08">10996 9868 5905 0,'0'0'1680'0,"0"0"-864"15,0 0 128-15,0 0 233 0,0 0-569 16,-4 0-456-16,-3 6 32 16,-2 3 56-16,1 4-96 15,0 3-8-15,5-3-56 0,3 2-40 16,0-5-40-16,0 0-40 15,0-4 40-15,11-3 8 16,-3-3 144-16,8 0 16 0,-4 0-8 16,-3 0 296-16,-2 0 368 31,1-6-191-31,-4-4-249 0,-4 1 72 16,0-1 792-1,0 4-672-15,0 0-344 16,-4 2-224-16,0 4 192 0,-4 0-200 15,0 0-88-15,4 0 88 16,-4 0 0-16,4 0-160 0,0 0 24 16,4 0-224-1,0 0-144-15,0 0-80 16,0 0-320-16,0 0-201 0,0 0-183 16,4 4-648-16,0 2-577 15,0-3-3936-15</inkml:trace>
  <inkml:trace contextRef="#ctx0" brushRef="#br0" timeOffset="50939.61">11004 10214 6105 0,'0'0'2024'0,"0"0"-743"16,0 0 135-16,0 0 56 15,0 0-704-15,0 0-616 0,0 0-152 32,0 0-104-32,-16 22 96 15,9-12-64-15,2-1 72 0,1 0 0 0,4 1-64 16,0-3 56-16,0-1-96 16,0 0 96-1,9-6 8-15,-2 0 104 0,5 0 16 31,-4 0 208-31,4-3-40 16,-8-10 249-16,0 0 95 0,0 1 96 16,-4-1 176-16,0 3-208 15,0 4-64-15,-8 3-224 16,0 0-152-16,-4 3-256 0,0 0-24 16,1 0-144-1,2 6-232-15,1 7-552 0,8-3-960 16,0-1-2081-16,0-3-2320 0</inkml:trace>
  <inkml:trace contextRef="#ctx0" brushRef="#br0" timeOffset="55969.93">13187 9338 904 0,'0'0'6913'0,"0"0"-5048"0,0-7-881 16,0 4 320-16,0 3 288 16,0 0-175-16,0 0-633 15,0 0-296 1,0 0-88-16,0 0-256 0,0 0-144 16,0 10-56-16,0 12 56 15,4 6 88 1,-4 13 232-16,4 7-24 15,1 3-24-15,3 3-104 0,-1 3-8 16,-3 0 48-16,5 4-104 31,-5-4 24-31,0 3 137 16,-4-3-89-16,3-6 40 0,-3 0-160 0,0-7-56 16,4-6 112-16,-4-9-104 0,0-4-16 15,0-9-152-15,0 0-361 0,0-3-215 31,0-4-512-31,0-3-432 16,0-2-385-16,8-4-303 0,5-16 71 16,-2-3-903-16</inkml:trace>
  <inkml:trace contextRef="#ctx0" brushRef="#br0" timeOffset="56408.56">13726 9360 7041 0,'0'0'3233'0,"0"0"-1153"15,0 0-696-15,0 0 161 16,0 0-577-16,0 0-576 15,0-7-392-15,0 14-128 16,0 8-144-16,0 11 272 16,0 12 160-16,0 9 312 0,4 7-136 15,-4 4-136-15,3-1 48 16,-3 0-64-16,4 0-40 0,0 0-88 16,0-2-40-16,0-5 88 31,5-2-104-16,-6-7-8-15,1-3 0 0,4-3 8 16,-4-3 0-16,0-7 0 0,4-6-64 16,-8-3-112-16,4-3-336 15,0-7-208-15,-4 1-624 0,0-7-625 32,0 0-15-32,0 0 336 15,0-13-81-15,-8-3-5000 0</inkml:trace>
  <inkml:trace contextRef="#ctx0" brushRef="#br0" timeOffset="56771.81">13307 9890 8369 0,'0'0'3105'0,"0"0"-1425"16,0 0-383-16,0 0 143 0,0 0-584 0,0 0-520 0,0 0-136 15,0 0-32-15,0-3 96 16,12 3-128-16,12-6-16 16,24-4 472-1,31-6 193-15,1 0-193 16,-5 0-184-16,-10 4-104 0,-18 2-48 15,-3 1-256-15,0-1 0 16,-16 3 64-16,-12 4 0 0,-13 0-24 16,2 3-40-16,-5 0-344 15,0 0-464 1,0 0-176-16,-8 0-793 16,-4 10-2568-16,0-4-1992 0</inkml:trace>
  <inkml:trace contextRef="#ctx0" brushRef="#br0" timeOffset="57526.87">15219 10106 5217 0,'0'0'2984'0,"0"0"-935"0,0 0-537 16,0 0 216-16,0 0 137 16,0 0-425-16,0 0-472 15,-7-25-128-15,7 25-31 16,0 0-249 0,0 0-80-16,0 0-312 0,0 0-168 0,4 0-144 15,-1 0-144-15,10 6 56 16,2 6 144-16,-3 7-8 15,4 10 88-15,-8 0-32 0,-8 6-8 32,0 0 40-32,-8 0-64 15,-16 2-56-15,-4-2-56 16,0 0-569-16,-19 3-447 0,7-12-1376 16,9-4-3018-16</inkml:trace>
  <inkml:trace contextRef="#ctx0" brushRef="#br0" timeOffset="58297.7">16475 9233 6265 0,'0'0'2264'0,"0"0"-503"15,0 0 23 17,0 0-136-32,0 0-495 15,0 0-425-15,0 0-432 16,0 0-224-16,4-7-72 0,-4 7-48 15,0 3-24-15,3 10-56 0,5 6 128 16,1 10 304-16,-1 6-16 16,3 12 104-16,2 4-88 15,-6 7 0-15,1 1-56 16,5 5-56-16,-6 0-64 0,1-1 160 16,0-6-184-16,-3 1-48 15,-2-8 40-15,1-2-24 0,-4-7 24 31,0-6-96-15,0-6 8-16,4-7 64 16,-4-6-72-16,0-4 0 0,0-5 0 15,0-1 0-15,0-3-168 0,4-3-200 16,-4 0-104-16,0 0 240 16,0 0-208-1,0-9-496-15,-4-7-1257 16,-4-3-4400-16</inkml:trace>
  <inkml:trace contextRef="#ctx0" brushRef="#br0" timeOffset="58914.94">15921 9290 3264 0,'0'0'2553'0,"0"0"-961"16,0 0-352 0,0 0 297-16,0 0-249 15,0 0-544-15,0 0-360 16,0 0-112-16,11-4 168 0,10 4 88 15,11-3 161 1,7 3-9-16,13-6-152 0,8 0 56 31,8-1-112-31,12-2-136 16,19-7 40-16,-11 0-112 16,-9 3-32-16,-7 4-40 0,-21 2-48 15,9-5 112-15,4 2-23 16,1 4-25-16,-14-3-48 0,1 2-8 15,-9 1-24-15,-7 0-16 16,-4 2-104-16,-4 1 88 16,-12 0-96-16,-4 3-40 15,-4 0 32-15,-4 0 8 0,-4 0-80 16,0 0-376-16,0 0-625 16,0 0-647-1,-4 0-2081 1,-8 6-1952-16</inkml:trace>
  <inkml:trace contextRef="#ctx0" brushRef="#br0" timeOffset="66738.73">13451 8912 4889 0,'0'0'3312'0,"0"-3"-2119"0,0 0-81 0,0 0 264 15,0 3 168-15,0-4-247 16,0 4-465 0,0 0-80-16,0 0-296 15,0 0-64-15,0 0-8 16,0 0-216 0,0 0-64-16,0 0-104 0,0 0-136 15,0 0 136-15,0 0-200 16,0 0-64-16,0 10 32 0,4 2 40 15,-1 7 192-15,1 4-8 0,4-1 8 32,1 0 48-32,-2 0-48 0,1-2-24 15,-4-1 24-15,5-4 0 16,-5-2 16-16,-1-3-16 0,-3-7 8 16,4 0 0-16,-4-3-8 15,0 0 48-15,4 0 72 16,-4 0 56-16,8 0 232 15,8-16 376-15,0-6-263 0,16-10-233 16,4-9-224-16,4 0-16 16,3-7-48-16,5 7 8 0,5-4-16 15,-6 7 0-15,-4 0 8 47,6 9-48-47,-14 4 48 0,-7 6-16 0,-4 3-32 16,-12 6 40-16,-3 8 8 15,-9-2-96-15,3 4-449 0,-3 0-191 16,0 0-592-16,-8 10-1064 16,-8 6-2666-1,-8 3 1810-15</inkml:trace>
  <inkml:trace contextRef="#ctx0" brushRef="#br0" timeOffset="75319.14">16463 8874 1120 0,'0'0'6809'0,"0"-13"-4304"16,0 7-729-16,0 0-544 0,0 2 209 15,0 1-233 1,0 0-368-16,0 3-224 16,0 0-344-1,0 0-104-15,0 0 88 16,0 0-128-16,0 0-8 16,0 0 24-16,0 0-39 0,0 0 167 15,0 0-112-15,0 0-72 31,0 0 32-31,0 0-120 0,0 0-64 0,0 0-72 16,0 0-120-16,0 0 80 0,0 6-121 16,4 4 49-1,0 6 248-15,4-1 8 0,-5 8 40 0,5-4-48 32,1-3 0-32,-5 0 40 0,0-4-40 15,-1-2-72-15,1-4 72 16,0 3-8-1,0-5 8-15,-4 2-48 16,5-3-16-16,-5 1 16 0,4-4 48 16,-4 0 0-1,0 0 48-15,4 0 32 16,-4 0 88-16,7 0 64 0,10-10 281 16,2-6 79-16,9-6-432 15,8-6-56-15,4-11 0 0,4-5-56 16,8-1-32-16,-1-5-16 31,5 5 8-31,0 1-16 0,0 2 8 16,-4 8-8-16,-9 8-40 0,-3 4 0 15,-12 6 40-15,-4 3-8 16,-13 10-72-16,-7 0 80 0,-4 3-112 0,0 0-464 31,0 0-297-31,0 0-335 0,0 0-848 16,-27 22 111-16,-1 4-2512 15,-7-4 1881-15</inkml:trace>
  <inkml:trace contextRef="#ctx0" brushRef="#br0" timeOffset="85616.35">8538 6442 3976 0,'0'0'1617'16,"0"0"-297"-16,0 0-384 15,0 0-488-15,0 0-88 0,0-25 192 31,3 18 241-31,1 1-121 16,1-1-104-16,-1 4 184 16,-4-3 472-16,0 6-399 15,4-3-305-15,-4 3-312 0,0 0-152 16,0 0-8-16,0 0-48 0,0 0-112 31,0 0 104-31,0 0-264 0,4 0 24 16,0 9 7-16,3 4 241 15,6 6-16-15,-2 0 16 0,2 6 0 16,-1-2 16-16,3-1-8 16,-2-3-16-16,-2 3 8 15,2-6 0-15,-6 0 57 32,5-4-57-32,-8-5 0 15,-4-4-73-15,5 4 81 0,-1-7-8 16,-4 0 0-16,0 0 8 15,0 0 153-15,0 0-49 0,3 0 104 32,9-4 272-32,1-9 200 15,14-9-264-15,9-10-272 0,11-5-152 0,2-8 200 16,7 1-200-16,-1-4-8 0,4 4 0 16,1-1 8-16,-4 7-8 15,-4 0-8 1,-8 6 16-16,-9 3 0 15,-7 7 0-15,-7 7-88 16,-6 5-120-16,-6 0-296 0,-9 4-352 0,0 3 31 16,0 3-823-16,0-3-2905 15</inkml:trace>
  <inkml:trace contextRef="#ctx0" brushRef="#br0" timeOffset="99400.09">3641 4235 4929 0,'0'0'1664'16,"0"0"-1352"-16,0 0-256 16,0 0 224-16,0 0 544 0,0 0-352 15,0 0-152-15,0 0-152 16,0 0 201-16,0 0 303 0,0 0-48 31,0 0-64-15,0 0-264-16,0 0-96 0,0 0 128 15,0 0-216-15,0 0-112 16,0 0 0-16,0 0-8 0,0 0 8 16,0 0-56-16,4 0 56 15,4 0 16 1,8 0 96-16,8 0 448 15,4 0-16-15,8 0-192 16,7 0-72-16,2-3-207 0,7 3-1 0,6-7 192 16,7 5-96-16,3-2-32 15,-1-2-64-15,-7 3-64 16,-8 3 48 0,-8 0-56-1,-16 0-104-15,-4 0 96 16,-9 0 8-16,2 0-64 0,-10 0 0 15,5 3 64-15,0 0 8 16,4 4-8-16,8-1 0 0,0 0 48 31,4-3 0-31,4 4 56 16,-4-4-96-16,-5 0-8 0,-3 0 112 0,-8-3-112 16,0 3 0-16,4-3 48 0,-4 0-40 15,4 0 40-15,4 0 32 16,4 0-56-1,-1 0 208-15,5 0-136 16,0 0-16-16,-7-3-64 31,-1 3-8-31,-9 0-8 0,-3 0 0 16,-4 0-424-16,5 0-793 0,6 3-1207 16,-2 7-233-16,2 0-607 0</inkml:trace>
  <inkml:trace contextRef="#ctx0" brushRef="#br0" timeOffset="100670.1">7168 4213 3344 0,'0'0'1985'0,"0"0"-889"15,0 0-192-15,0 0 184 0,0 0 441 16,0 0-417-16,0 0-296 31,0 0-248-31,-4-6-232 0,4 6 96 0,0 0-248 16,0 0-56-16,0 0-72 15,4 0-56-15,3 0-8 0,5 0-112 16,16 0 120-16,4 0 256 16,16 0-104-1,8 0-80 1,4 0-16-16,3 0 25 0,5 0-9 0,3 0 0 15,-3 3-72-15,0-3 176 0,0 0-176 16,-12 0 8-16,-1 0 80 16,1 0-88-16,-4 0 24 31,0 0 32-31,-5 0-40 0,9 0 160 16,0 0-168-16,0 0 96 15,-1 0-32 1,1 0-48-16,0 0 32 0,0 0-56 0,0 0 0 15,-1 3 64-15,5 0-64 32,-4 0 0-32,0-3 16 0,4 4-8 15,-1-4 40-15,5 2-48 16,-4 2 0-16,0-4 88 0,3 3-88 0,-3-3 0 16,0 0 0-16,0 0 0 15,4 3 96 1,-5-3-96-1,1 0 0-15,0 0 64 0,0 0-64 16,-9 0 0-16,-3 3 0 16,-4-3 8-16,0 0 64 15,-4 0-72-15,3 0 0 16,1 0 88-16,0 0-88 31,8 0 8-31,0 0 0 0,-1-3 0 16,5 3 72-16,4-3-80 15,-4 3 0-15,0-3 24 0,-1 3-24 16,-7 0-8-16,0-4 8 0,0 4 0 16,-4-2 40-1,3 2-40-15,-2 0 0 16,2 0 56-16,1 0-56 0,-4 0 0 16,-1 0 0-16,-6 0 8 0,-2 0 56 15,-7 0-56-15,0 0-8 16,-4 0 120-1,-4 0-40-15,0 0 16 16,-1 0 24-16,-2 0-72 0,-2 0 120 16,-2-4-168-16,2 4 0 15,-6 0 48-15,-5-3-32 0,0 3-16 16,-4 0-152-16,0 0-912 0,0-3-1209 47,0 0-3736-47</inkml:trace>
  <inkml:trace contextRef="#ctx0" brushRef="#br0" timeOffset="103074.11">14184 4045 3080 0,'0'0'2249'0,"0"0"-1441"32,0 0-344-32,0 0 136 0,0 0 280 15,0 0 152-15,0 0 313 16,0 0-361-16,0 0-336 15,0 0-224-15,0 0-160 0,0 0-8 16,0 0-56-16,0 0-64 16,8 0 48-1,7 0-184-15,5 3-48 0,8-3 48 16,8 3 8-16,8 0 48 0,0 0-56 16,3 0 8-16,2 1 80 15,-6 2-80 16,1-3 56-31,-4 1-48 16,-4-1 72-16,-5-3 0 0,1 3-80 16,0 0-8-16,5 0 169 15,2 0-169-15,9 0 8 16,4 4-8-16,4-1 8 0,0 4 56 16,-5-7-64-16,-3 6 0 15,-1-5 8-15,-2 2 8 16,-6-3-16-16,-3 0 48 0,4 0-40 15,0 1 120-15,3-1-120 16,6-3-8-16,-1 3 144 0,3 0-144 16,5 1 16-16,0-2 56 31,0-2-56-31,-5 3 176 0,1 1-184 0,-4-4 0 16,0 0 128-16,0 0-72 15,3 0 40-15,1 0-24 16,8 0-72-16,-4 0 168 0,0 0-176 0,-1 0 8 31,-3 0 152-31,-4-4-144 16,0 1 48-1,0 3-24-15,-1-2 8 16,-3 2 40-16,0-4-88 16,0 4 0-16,4 0 56 0,0 0-48 15,-5 0-8-15,5 0 0 16,4 0 8-1,-4 0 72-15,-1 0-80 0,1-3-8 16,1 3 8-16,-2 0 0 0,1 0 0 16,-4 0 0-16,-1 0 8 15,-3 0 48-15,0-3-56 0,0 3 0 32,-5 0 0-32,10 0 0 0,-6 0 8 15,6 0-8-15,-6 0 0 16,5 0 16-1,-4 0-16-15,0 0 0 16,-5 0 0-16,1 0 0 16,0 0 8-16,4 0-8 15,4-3 8-15,-5 3 56 16,10-4-64-16,-6 1 0 0,5 3 0 16,-8 0 0-16,-5 0 0 15,-3 0 0-15,1 0 0 0,-6 0-24 16,1 0 24-16,0 0 0 31,0 0 0-31,0 0 0 0,4 0 0 16,0 0 0-16,3 0 0 0,-3 0-64 15,4 0 72-15,-3 0-16 16,-1 0 8-16,-9 0 0 0,5 0-8 0,-4 0-16 31,4 0 24-31,0 0 0 16,4 0 0-16,7 0 0 0,1 0-8 15,8 3 8-15,0-3-16 16,3 4 16-16,-2-4-40 0,-2 0-32 16,-3 0 72-1,-8 0 0 1,-4 0-8 0,0 0 8-16,-4 0 16 0,-4 0-16 15,4 0 0-15,-1 0 0 0,6 0 0 16,2 0-8-16,5 0 0 15,-1 0 8-15,6 0 16 0,-6-4-16 32,5 1 0-32,-8 0 16 15,4 0-16-15,-8-3 0 0,0 2 0 16,3-2 8-16,-7 0 40 0,8 0-48 16,-4-1-24-16,4 4-24 0,4-4 56 15,0 4-16 16,-5 3 8-31,10-3 0 16,-9 0-8-16,-1 3 8 0,-3-3-8 16,0 3 8-16,0-3 0 15,0 3 40-15,3-3-40 0,5-1 0 16,4 4-32-16,3-3 32 31,2 3-16-31,-1 0-88 0,-1 0 0 0,-2 0 24 16,-6 0 64-16,-3 0 16 15,-4 0 8-15,-4 0-8 0,-4 0 0 16,-1-3 0-16,5 0 0 0,0-1 8 31,4 1-8-31,8 3 0 16,4-3 0-16,-1 0 0 0,5 0 0 16,1 3 0-16,-6-3-8 0,-3 3 8 15,-5 0 0-15,2 0 0 0,-5 0 8 16,4 0-8-1,3 0 0 1,6 0-8-16,-2 0 0 16,4 6 8-16,-2-3-96 15,-2 0 96-15,-2 0 8 16,-6 1 0-16,1-1-8 0,-8-3 0 16,0 3 0-16,0-3 8 31,-5 0-8-31,5 0 0 15,0 0 24-15,0 0-24 0,8 0-8 16,-1 0 0-16,2 0 8 0,-5 0-8 0,0 0-8 16,-8 0 16-16,-5 0 40 15,-2 0-32 1,-6 0-8-16,-3 0 8 16,-4 0-8-16,1 0 0 15,-2 0-56-15,-3 0-520 0,0 0-256 31,0 0-849-31,0 0-743 0,-3 3-1801 0,-10 1 1056 16</inkml:trace>
  <inkml:trace contextRef="#ctx0" brushRef="#br0" timeOffset="105298.05">23706 4178 432 0,'0'0'184'16,"0"0"240"-16,0 0 2264 15,0 0-759 1,0 0-585-16,0 0-408 0,0 0-208 16,0 0 233-16,0 0-161 0,0 0-128 15,0 0-96-15,0 0-120 31,0 0-48-31,0 0-200 0,0 0-88 32,0 0 120-32,0 0-224 15,4 0 40-15,0 0-40 0,4 0-8 16,8 0-8-16,8 0-64 0,3 0 16 16,10 0 40-16,3 0 8 15,3 0 0-15,5 0 64 16,4 3-56-16,-1 0 144 15,2 1-144-15,-1-4 136 0,-5 3 96 16,-3 0-136-16,0-3 120 16,-5 0-39-16,2 3-65 15,-2-3 64-15,1 0-184 0,8 0 0 32,-8 0 96-17,3 0-88-15,-6 0 72 16,2 0-8-16,-7 0-16 0,0 0 96 0,-4 0-144 15,0 0 64-15,0 0 128 16,0 0-128-16,0 0 32 16,-1 0 40-1,5 0-144-15,5-3 112 16,2 3-112-16,-3 0 0 0,3 0-40 16,2 0 48-16,-2 0-8 0,-3 0 0 15,4 0 8-15,0 3-8 16,0 0 0-16,3 4 0 15,-2-4 0 1,10 0 0 0,-3 0 0-16,8 4-8 0,-5-7 8 15,1 2 32-15,-3 2-32 16,-6-4 0-16,1 0 8 16,-8 0 0-16,0 0 0 0,-4 0-8 31,3 0 16-31,1 0 40 15,5 0-56-15,2 0-48 0,4 0 40 0,1 0 8 0,5 0-8 16,-6 0 8-16,1 0 0 16,-1 3 16-16,-2-3-16 15,-6 0 0 1,-7 0 16-16,-4 0 40 16,-4 0 24-16,-4 0 16 15,0 0-80-15,4-7 160 0,4 5-176 16,8-2-48-16,3 1-8 0,6 3 8 15,-2 0 40-15,1-3-8 16,-4 3 16 0,-1 0 40-16,-7-3-32 15,0 0 32-15,0-1-32 0,0 1 0 16,4 0 40 0,4 0-48-16,4 3-32 31,4 0-40-31,3 0 56 0,1 0 16 15,0 0 0-15,-1 0 0 16,1 3 0-16,0 3 0 0,-4 1 0 16,-4-4-32-16,-4 0 48 15,-5 4-16-15,-3-7 0 16,0 2 0-16,4 2 56 16,-8-1-56-16,8 0 0 0,0-3 56 15,4 0-56-15,3 0 0 16,5 0 0-16,1 0 8 0,-10 0 8 15,1 0-16-15,-5 0 0 32,-7 0 24-32,4 0-24 0,-4 0 0 15,-4 0-8 1,4 0 8-16,4 0-24 16,0 0 24-16,0 0 0 15,0 0 16-15,-1 0-16 0,1 0-8 16,-4 0 0-16,4 0 8 15,0 0 0-15,4 3 0 16,3-3 0-16,6 4 24 16,7-1-24-16,-5 0 0 15,1-3-8-15,0 3 8 0,-4-3 56 16,-5 0-56-16,-3 0 0 16,-4 0 0-16,4 0 8 0,-4-3 32 31,3 0-40-31,6 3-16 15,-6-3-96-15,5 3 112 16,1 0-184-16,-6-4 16 0,-3 4-8 16,-4 0 16-16,-9-3-16 15,-2 3-72-15,-13 0 248 0,0-3-128 32,-4 3-224-32,0-3-793 0,-4-1-999 15,-13 2-2289-15,2-2-1584 0</inkml:trace>
  <inkml:trace contextRef="#ctx0" brushRef="#br0" timeOffset="126814.18">3430 11747 4048 0,'0'-3'969'0,"0"0"1343"0,0-3-1040 15,0 3 569 1,0-1-321-16,0 1-168 16,0 3-143-16,0 0-329 0,0 0-352 15,0 0-120-15,-4 0-192 16,4 0-136-16,0 0-80 0,0 0-8 47,-4 0-128-47,4 12-112 15,-4 11 184-15,0 12 64 0,0 6 224 0,4 7-56 16,0 5 8-16,0 5 16 16,0-1-32-16,0 3-64 0,0-6-88 15,0 3 48 1,-4-9-56-16,0 0-320 16,0-10-176-16,0-4-464 0,-4-4-312 15,0-8-417-15,-4-3-559 16,0-19-353-16,5 0-1384 0</inkml:trace>
  <inkml:trace contextRef="#ctx0" brushRef="#br0" timeOffset="127345.64">3315 11846 4865 0,'0'0'1168'0,"0"0"-464"0,4-105 48 31,7 60 296-31,6 1-119 31,-2 6-185-31,9 0-456 0,4 6-112 16,0 7 80-16,8 2-128 15,3 7-48-15,2 7-72 0,2 6 0 0,6 3 8 16,-6 3-16 0,-3 19-48-1,-5 10 0-15,-3 10 32 16,-8 8 16-16,-11 4 0 0,-9 0 88 0,-4 3-8 15,-17-3 384-15,-15 3 176 0,-3-3-104 16,-14 0-176-16,-2-6 64 31,-1-10-64-31,5-6 113 16,10-10-337-16,5-9 72 0,17-7-56 16,7-6 88-1,3 0 40-15,5-6-24 16,0-7-88-16,0-3-160 0,13 0-8 0,2 0 0 31,6 3-72-31,3 7-16 16,0 3-24-16,-1 3 0 15,5 0-8-15,0 13 64 0,0 6 40 16,4 6 16-16,-4 4 48 0,0 3-40 16,-4 2 0-16,-1 1 48 15,-6 0 16 1,-6-6-72-16,2-1-16 15,-6-2-496-15,1-7-320 0,9-3-817 16,-2-4-1199-16,1-8-1345 16</inkml:trace>
  <inkml:trace contextRef="#ctx0" brushRef="#br0" timeOffset="127714.56">4239 11966 8585 0,'0'0'4417'0,"0"0"-3473"16,0 0-15-16,0 0-137 15,0 0-368-15,-95 64-272 16,74-23-32-16,5 7-64 0,8-1-56 16,8 1-64-16,0-4-40 15,4-5-32-15,13-11-80 0,-2-6-208 31,5-9 136-31,4-7 208 16,-4-6 80-16,4-3 232 0,-8-19 16 0,0-10 32 16,-13-6-80-16,-3-7 136 15,0-2 168-15,-24 3-304 0,-3 9 184 16,-5 9-128 15,1 10-256-31,-1 13-144 16,4 3-8-16,4 6-624 0,7 11-480 15,10 5-577-15,7 0-751 16,0 0 47-16,31-9 41 0,1-4 87 16,0-9-711-16</inkml:trace>
  <inkml:trace contextRef="#ctx0" brushRef="#br0" timeOffset="128046.33">4533 11693 7633 0,'0'0'2257'0,"0"0"-265"31,0 0 329-31,0 0-505 0,0-76-656 16,0 73-248-16,0 0-167 16,0 3-185-16,0 0-392 0,0 0-168 15,0 15-368-15,0 11-169 16,0 12 537-1,0 9 233-15,0 11 55 16,0 2-96-16,0 0-88 0,0 7 40 0,0-3-24 16,0-1-120-16,0-3-264 15,0-6-577-15,0-6-327 0,0-13-208 32,0-9-592-32,0-14-401 15,0-12-648-15,8-12 913 0,1-11-17 0</inkml:trace>
  <inkml:trace contextRef="#ctx0" brushRef="#br0" timeOffset="128316">4816 11725 3528 0,'0'0'2625'15,"0"0"-465"-15,0 0 273 16,17-76-73-16,-17 63-735 0,0 7-465 31,0 2-272-31,0 4-568 0,0 0-320 16,0 20-224-16,0 8 152 15,0 17 72 1,-8 12 704-16,-1 3-240 16,-2 10 0-16,-1 9-119 0,3-9-121 15,5-3-96-15,1 0-128 16,3-17-64-16,0-2-465 0,0-10-399 0,0-9-448 31,11-10-488-31,6-16-33 16,7-3 121-16,23-57 287 0,-3-4-1159 15,-4-2-1569-15</inkml:trace>
  <inkml:trace contextRef="#ctx0" brushRef="#br0" timeOffset="128485.16">5083 11982 2984 0,'0'0'4697'15,"0"0"-1568"1,0 0-1001-16,0 0-1104 16,0 0-1024-16,0 0 0 15,0 0 129-15,4 102 431 0,0-54-264 16,0 2-144-16,1 1-88 15,-5 0-64-15,0-3-592 0,0-7-673 16,0-16-999 0,0-9-761-16,0-16-1776 15</inkml:trace>
  <inkml:trace contextRef="#ctx0" brushRef="#br0" timeOffset="128617.05">5235 11703 7241 0,'0'0'3913'0,"0"0"-2113"0,0 0-808 16,0 0-992-16,0 0-280 16,0 0-2336-16,0 0 1248 15,11 120-1553-15,-7-69-2536 0</inkml:trace>
  <inkml:trace contextRef="#ctx0" brushRef="#br0" timeOffset="129619.55">5334 12262 9706 0,'0'0'2312'31,"0"0"-576"-31,0 0-199 16,0 0-681-16,0 0-584 0,-4-105-200 0,4 67-72 16,0-7-40-16,12 1 40 15,1 3 0-15,2 6-80 16,1 9-24-16,5 10 16 15,-6 7-56-15,5 9-32 16,3 0 48-16,2 16-88 16,-1 9 104-1,-4 10 48-15,-8 6 56 16,-5 4 0-16,-7 2 8 16,0-2 0-16,-4-4 0 0,-11-9 152 31,-1-4-64-31,4-12 72 15,4-6-72-15,3-10 120 0,5 0 208 0,0-13 48 16,5-25-464-16,15-10-904 0,8-5 384 16,7-5 240-16,-3 14-72 15,0 5 216 1,-4 14 136-16,-8 16 112 16,-4 6-88-16,0 3-24 0,-4 15-24 15,8 11 24-15,-5 9 144 16,6 3 64-1,-1 3-8-15,4 0-152 16,3-6-48-16,5-6-200 16,8-10-584-1,4-9-305-15,12-10-455 0,4-13-232 16,-1-19-217-16,9-25-119 0,-12-4 399 16,-9-2-239-16,-19 0 1952 15,-15 15 1784-15,-13 7 2769 0,0 15-1544 31,-24 10-488-31,-12 16-833 16,-5 0-792-16,-2 13-424 16,0 19-208-16,2 9-176 0,9 10-80 0,9 0-8 15,7-1 0-15,12-5-176 16,4-7-176-16,11-9-144 0,10-13 8 0,10-10 216 31,5-6 272-31,8-22 128 16,8-7-8-16,-4-9 144 0,-1 0-24 15,-2 6-80-15,-10 4 232 16,-7 9 224-16,-9 6 16 0,-2 6-424 31,-6 7-208-15,2 10-440-16,-1 28 256 0,4 42 184 16,-8 46 136-16,-8 33-24 15,0 19-8-15,-8 0-104 0,-5-23-96 16,6-12-432-16,-5-22 32 15,3-29 352 1,-2-29 144-16,-6-18-8 16,6-16 8-16,-9-4 48 15,0-3 104-15,-4-6 472 0,-8-16 585 16,-3 0 199-16,-10-28-224 0,-10-29-168 16,-8-32-215-16,7-48-297 15,20-32-240 1,36-18-264-1,36-6-72-15,39 18-360 16,20 29-281-16,10 38-255 0,2 45-1288 16,1 27-49-16,-21 24-623 15,-28 9-1681-15,-31 3-2449 0</inkml:trace>
  <inkml:trace contextRef="#ctx0" brushRef="#br0" timeOffset="130473.61">7466 11985 6569 0,'0'0'2744'0,"0"0"-1319"15,0 0-369-15,0 0-48 0,0 0 184 31,0 0-383-31,16-85-385 0,-16 65 32 32,0-2 104-32,0-3-40 0,0 3-240 15,-16 3-104-15,4 3 176 16,-8 3-32-16,-3 10 144 0,-5 3-288 16,-8 9-168-16,-5 20 64 15,2 6-64-15,3 12 0 16,4 8 0-16,8 5 0 15,8 0-8-15,16-3-104 16,0-6-8-16,5-6 104 0,14-10 0 16,1-16-40-16,1-7-24 15,10-12 72-15,5-9 96 0,7-20 40 16,6-16-128-16,2-18-8 16,-3 0-8-16,-12-1-152 15,-4 7 112-15,-20 19 48 16,0 10 120-16,-8 11 497 0,-4 11 47 15,0 6-664-15,0 13-72 16,-8 15-272 15,-9 13 344-31,6 11 104 16,-2 5 16-16,9 0-72 0,4-3-48 16,0-7 0-16,17-8-64 0,7-8-32 15,12-8 96-15,3-14 80 16,10-9-80-16,-6 0-32 15,1-26-560 1,-4-28-617-16,-16 1-1527 0,-12 2-6274 0</inkml:trace>
  <inkml:trace contextRef="#ctx0" brushRef="#br0" timeOffset="132053.94">8721 11589 6105 0,'0'0'1504'16,"0"0"289"-1,0 0 359-15,0 0 120 16,0 0-407-16,0 0-785 16,13-54-496-16,-13 54-224 0,0 0-360 15,0 2-24-15,0 18-264 0,0 8 280 16,-9 13 8-16,-7 7 184 16,-8 10 56-1,0-5 56-15,0-5 96 16,1-1-39-16,3-8-105 0,8-4-176 15,-1-10-72-15,13-3 0 0,0-6-128 16,9 0-48-16,14-3 176 0,18-4 160 31,10-6-16-31,13-3-144 16,4 0-400-16,-4-19-665 16,0-3-415-16,-13-10-961 0,-7-12-607 15,-12 9-1409-15,-17 7-936 0</inkml:trace>
  <inkml:trace contextRef="#ctx0" brushRef="#br0" timeOffset="132307.49">9048 11789 4112 0,'0'0'2113'15,"0"0"-185"-15,0 0 433 0,0 0-137 16,0 0-607-16,-8-4-417 16,8 4-464-16,0 0-376 0,0 4-168 15,0 8-120 1,-4 10 728-16,0 10 337 15,-4 6-177-15,4 6-8 16,-4 4-224-16,0 6-216 0,4 0-224 0,-4 7-136 16,4-4-64-16,0 0-16 15,4-6-72 17,-3-10-264-32,-2-6-528 15,5-3-552-15,-4-7-497 16,4-12-879-16,0-7-2537 0,4-6-2009 0</inkml:trace>
  <inkml:trace contextRef="#ctx0" brushRef="#br0" timeOffset="132661.26">9438 12065 2720 0,'0'0'9058'16,"0"0"-6729"-16,0 0-441 15,0 0-232-15,0 0-191 31,0 0-561-31,0 0-608 0,0 0-288 16,9-10-8-16,6 10-64 16,13-3 16-16,8-3 48 0,4 3 0 31,4-1-456-31,-5-2-456 0,-3-1-121 16,-3 1-247-16,2-3-920 15,-11-1-929-15,0-2-1768 0</inkml:trace>
  <inkml:trace contextRef="#ctx0" brushRef="#br0" timeOffset="133061.64">10107 11750 3016 0,'0'0'6337'16,"0"0"-4176"-1,0 0-33 1,0 0 153-16,0 0-177 0,0 0-511 15,0 0-561-15,-15-63-664 0,-13 63-368 16,-4 6-88-16,-3 10 24 16,3 7-32-16,4-1 16 0,4 3-32 31,3 0-64-31,17 1-96 0,4-1-64 16,0 0-136-16,25 1 224 15,10-4 104-15,5 0-32 0,8-6-49 16,-4 0-111-16,-4-7 64 0,-13 1 144 15,-11-3-16 1,-8 2 24-16,-8-3 40 0,0 4 80 16,-15 3 376-16,-13 2 480 15,-4 2-15-15,-4-2-353 16,1 1-264-16,2-6-224 0,10-1-376 16,10-5-897-16,13-4-311 31,16-4-584-16,16-15-785-15,4 0-4168 0</inkml:trace>
  <inkml:trace contextRef="#ctx0" brushRef="#br0" timeOffset="133240.03">10307 11954 3672 0,'0'0'4809'0,"0"0"-2600"32,0 0-385-32,0 0-608 15,0 0-783-15,0 0-345 0,0 0 184 16,44 57 104-16,-41-19-96 15,1 3-280-15,-4 1-48 0,0-8-816 0,0 4-985 16,-7-12-1207 0,-1-13-1794-1</inkml:trace>
  <inkml:trace contextRef="#ctx0" brushRef="#br0" timeOffset="133409.23">10510 11674 2536 0,'0'0'9514'32,"0"0"-7754"-32,0 0-831 0,0 0-929 15,0 0-344-15,0 0-1273 0,0 0 849 0,0 67-1160 16,24-19-321-16,4-7-271 0,0-6-721 16</inkml:trace>
  <inkml:trace contextRef="#ctx0" brushRef="#br0" timeOffset="133879.23">10813 11935 1776 0,'0'0'2296'32,"0"0"-607"-32,0 0-201 0,0 0 392 15,80-39 273-15,-72 27-337 0,-8-1-407 16,0 0-81 0,-8 1-592-1,-9 2-440-15,-7 7-40 0,-4 0-144 16,-3 3-112-16,4 6 0 15,-1 16-8-15,3 4-72 0,5 5-72 0,5 8 64 16,11 2-40-16,4 0 32 31,0-6-40-31,15-6-8 0,6-10 24 16,7-6 24-16,0-13 96 16,7 0 184-16,1-23-80 0,0-8-8 15,-5-14 88-15,-6-9 56 0,-1-16 288 0,-1-22 40 31,-3-22-344-31,-8 12-56 16,0 20 225-16,-8 31 383 0,-4 26 144 16,0 5 128-16,0 8-32 15,0 2-352-15,0 10-471 0,0 0-193 32,0 6-289-32,0 17-255 15,0 27 280 1,4 27 248-16,8 24 16 0,4 8-8 15,4-21 8-15,-4-24-64 16,0-20-40-16,-4-6-480 0,8 4-800 16,-1-5-633-1,22 2-855-15,-9-17-177 16,-4-16-3008-16</inkml:trace>
  <inkml:trace contextRef="#ctx0" brushRef="#br0" timeOffset="136786.93">11346 11912 10802 0,'0'0'1976'16,"0"0"-1400"-16,0 0-144 15,0 0 297-15,0 0-729 0,0 0-80 16,25 0 80-16,-5 0 64 16,12 0 224-16,-1 0-184 0,1-3 24 15,0-6-128-15,-8-4-200 31,0-9-32-31,-12 3 224 0,-4-4-264 0,-8 1 272 16,0 0 112-16,-8 10 248 16,-12 2 168-16,-8 7-224 0,0 3-80 15,-8 9 32 1,4 13 56 0,4 7-160-16,5 3-152 0,7 6-72 15,12 0 64-15,4-3-168 0,20-3-320 16,20-4-344-16,12-15-457 0,15-10-519 15,25-10-721-15,15-30-703 32,-8-5-697-32,-19-2 2537 15,-27 2 1120-15,-22 4 280 0,1 0 1304 16,-8-6 2601-16,-8 3-817 16,-12 9 1281-16,-4 10-1864 15,0 12-745-15,-16 7-704 0,-8 3-727 31,-4 19-329-31,-4 13-48 16,-3 9-41-16,7 3 9 0,7 1 8 16,6-1 24-16,7-6-96 15,8-9-168-15,0-4-120 0,8-9 128 0,11-13 176 16,9-3 128-16,264-597 1496 62,-285 531-1199-46,-7 38 527 0,0 8 504-16,0 10-72 31,0 4-111-31,0 3-449 16,-4 3-696-16,-3 9-352 0,46 932-23453 125,-27-941 23805-125,20 0 0 0,12-4 0 31,12-2 0-16,-13-7 0-15,1 4 0 16,0-4 0-16,0 4 0 0,0-7 0 0,-8 3 0 16,3-6 0-16,-7-7 0 15,0 8 0-15,-32 1 0 16,44 5 0 0,4-1 0-16,-20 1 0 15,0-1 0-15,-28 3 0 0,0 1 0 16,7-1 0-16,6 4 0 15,10-3 0-15,-3 2 0 16,8-6 0-16,-11 4 0 0,-2-1 0 16,-3-3 0-1,4 4 0-15,-8-4 0 0,8-6 0 0,-8 6 0 16,-4 4 0-16,-4 0 0 16,0 2 0-16,0-5 0 15,0 8 0-15,0-2 0 0,0 3 0 31,0 0 0-31,0 3 0 16,0-4 0 0,0 4 0-16,0 0 0 0,0-2 0 15,0 2 0-15,0-4 0 0,-4 1 0 16,4 0 0-16,-4 3 0 16,0-3 0-16,4-1 0 0,-4 4 0 31,0 0 0-31,-4 0 0 15,4 0 0-15,-4 0 0 0,1 0 0 16,-2 0 0-16,1 4 0 16,4-1 0-16,0 0 0 0,-3-3 0 0,7 0 0 15,0 0 0 1,0 0 0 0,0 0 0-16,0-6 0 0,0-13 0 15,4-7 0 1,3-15 0-16,1-4 0 15,-4 45 0-15,8-51 0 0,-4 4 0 16,8 0 0-16,-8 15 0 31,8 0 0-31,4 3 0 0,-5-2 0 16,-2-4 0-16,6-1 0 16,2 5 0-16,-5-1 0 0,3 32 0 0,-2 0 0 15,-2 0 0-15,-6 0 0 0,-2-9 0 31,-3 2 0-31,-4-12 0 16,0-9 0-16,-4 18 0 0,-24 0 0 16,-11 8 0-16,-9-2 0 31,-12 4 0-31,-12 0 0 0,-8 0 0 16,-7 10 0-1,35 3 0-15,0 5 0 16,9 5 0-16,-1 8 0 0,4 8 0 15,4 8 0-15,1 13 0 16,7 7 0-16,28-19 0 16,0 0 0-16,0-11 0 15,11-5 0-15,41-3 0 16,-12-23 0-16,-8-2 0 0,-32-1 0 16,0 9 0-16,7-12 0 15,-14 0 0-15,-17-22 0 16,4 6 0-16,12 10 0 0,-24-7 0 15,9 13 0-15,-10-6 0 16,-7 6 0-16,-3 0 0 16,-2 3 0-16,2 3 0 0,11 7 0 15,24-4 0-15,8 4 0 16,0-3 0-16,0-1 0 0,20-2 0 31,36-1 0-15,-8-3 0-16,3 3 0 15,5 1 0-15,0 2 0 0,4 1 0 16,0-1 0-16,-1 1 0 16,-3 2 0-16,-12 1 0 15,-1-3 0-15,-11 3 0 16,-32-4 0-16,0 4 0 16,9-10 0-16,10 0 0 0,-6 0 0 15,-6-3 0-15,1 0 0 16,-4 0 0-16,1 0 0 15,-1 4 0-15,3-4 0 0,1 3 0 32,8-3 0-32,8 3 0 15,0-3 0-15,-8 0 0 16,-8 0 0-16,0 0 0 16,4 0 0-16,-4 0 0 0,0 0 0 15,-5 0 0-15,1 0 0 0,-4 0 0 31,0 0 0-31,0 0 0 16,-4 0 0-16,1 0 0 16,-1 0 0-16,4 0 0 0,0 0 0 0,0 0 0 15,0 0 0-15,7 0 0 16,2 0 0-16,-1-3 0 16,-4 0 0-1,0-1 0-15,-4 1 0 0,0-3 0 16,0 3 0-16,-4 0 0 15,-4-1 0-15,-1 1 0 0,2 0 0 16,-1 0 0-16,4 0 0 0,0-1 0 31,4 4 0-31,-4-2 0 16,4 2 0-16,0-4 0 16,0 4 0-16,0-3 0 0,0 3 0 0,0 0 0 15,0-3 0 1,4 0 0-16,0-4 0 15,4 1 0 1,-1 0 0-16,2-4 0 16,-1-9 0-16,0-3 0 15,-1 16 0-15,-7-1 0 0,9-3 0 16,-5 4 0-16,0-19 0 16,3-4 0-16,1-3 0 0,16-2 0 0,12 14 0 15,-12 5 0 1,0 15 0-16,-20 0 0 15,-4 0 0-15,0 12 0 16,0 7 0-16,0 0 0 0,-4-12 0 16,-12-1 0-16,8 3 0 15,8 1 0 1,0 0 0-16,0-4 0 31,0 0 0-31,0 4 0 16,0 6 0-16,0 9 0 0,0-9 0 15,-8 3 0-15,-4 0 0 0,0-3 0 16,-8 0 0-16,12-10 0 0,-7 1 0 16,2 6 0-1,2-4 0-15,-2 4 0 16,5-7 0-16,1 3 0 0,-5 4 0 16,7-7 0-16,-2 4 0 15,-1 0 0-15,4-4 0 0,0 6 0 16,0 5 0-16,-1-5 0 31,5-2 0-15,-3-4 0-16,3 0 0 0</inkml:trace>
  <inkml:trace contextRef="#ctx0" brushRef="#br0" timeOffset="138153.65">13103 11900 0 0,'0'-35'0'0,"0"3"0"16,5 0 0-16,3 7 0 0,0-1 0 31,-1 8 0-31,10 18 0 16,-2-10 0-16,-2 0 0 15,2-22 0 1,2 1 0-16,-2 21 0 0,1 1 0 16,-8-1 0-16,12-2 0 0,-4-7 0 15,4-1 0 1,8-2 0-16,0 3 0 15,8-3 0-15,0 3 0 16,3 0 0-16,-30-10 0 16,2 13 0-16,-3 0 0 0,1 4 0 15,6 2 0-15,2 4 0 0,2-7 0 32,-10 13 0-32,-2-3 0 15,1 3 0-15,-4-3 0 0,4 3 0 16,0 0 0-16,-4 0 0 0,0 0 0 15,0 0 0 1,0 0 0-16,-4 0 0 0,0 6 0 31,0 10 0-31,-8 6 0 16,0 4 0-16,0-1 0 16,0 0 0-16,0 4 0 0,-3 3 0 15,2 3 0-15,-3 3 0 16,-8 0 0-16,-4 0 0 0,8 0 0 15,13 1 0 1,-5-8 0-16,-12-6 0 0,12 1 0 16,-1-1 0-16,5-9 0 15,4-10 0-15,0 13 0 0,0-12 0 16,0-4 0-16,0-3 0 31,-3 0 0-15,-5 0 0-16,4 0 0 0,-5 0 0 15,-2 0 0-15,3 0 0 16,0-3 0-16,3 0 0 0,2 3 0 0,3-4 0 16,0 1 0-16,0 3 0 31,8 0 0-31,4 0 0 0,-1 0 0 16,-2 0 0-16,-5 0 4216 15,-4 0-1087-15,0 0-1497 0,0 0-439 16,0 0 271-16,0 0 112 15,0 0-63-15,8 0-321 16,-8 0-312 0,0 0-184-16,0 0-48 0,0-3-128 0,0 3-87 15,0-6-105-15,0-1-16 0,0-9-200 16,0-3-112-16,0-3 0 16,-8 0-16-16,-5 3-56 15,-2-3 72-15,-5 6-8 0,-1 3-24 31,-6 7-16-15,-4 2-80-16,-6 4 120 16,-3 4-56-16,-3 15 8 0,-1 6 48 15,0 7 8-15,5 6-64 16,7 7 64-16,8-1-48 0,7 1-64 16,9-8-24-1,8-5-16-15,0-6-25 16,25-13 17-16,10-7 160 0,9-6 225 15,16-13 15-15,7-19-96 16,2-9 32-16,2-26-80 16,0-25 32-16,-7-31-120 0,-8-11 48 31,-24-2-48-31,-16 12-8 0,-16 35 80 16,0 26 40-1,0 21 16-15,0 20 48 0,0 9 160 16,-4 1 264-16,-4 5-544 31,4 7-64-31,-4 7-536 0,-3 18-360 16,-6 13 752-16,-11 22 144 15,0 29-8-15,0 19-8 0,9 9-32 16,15-5 48-16,4-24-64 0,0-27 56 16,8-23-40-1,3-3-88 1,6-6-336-16,2-4-17 0,9-6 161 0,8-9 128 15,4-10-40-15,8-13 88 16,0-19-96-16,4-12 112 0,-1-20 40 16,-7 0 88-16,-12 1 8 31,-9 9 88-31,-14 19 336 0,-1 13 568 16,-4 9 193-16,-4 13-609 15,0 0-576-15,0 10-432 0,0 12-280 16,-4 16 616-16,-4 7 96 0,8 2 0 15,0 1-8 17,0-7-64-32,0-6-32 0,12-10-185 15,-1-6-207-15,6-6-200 16,3-6-256-16,3-11-584 0,1-12-1185 16,-7-6-3424-16</inkml:trace>
  <inkml:trace contextRef="#ctx0" brushRef="#br0" timeOffset="138322.63">14020 11315 11410 0,'0'0'2969'15,"0"0"-1313"-15,0 0-576 47,0 0 328-47,0 0-511 0,0 0-897 16,-4-19-424-16,-4 38-1585 15,1 3-3544-15,2 4 1264 0</inkml:trace>
  <inkml:trace contextRef="#ctx0" brushRef="#br0" timeOffset="138754.84">14132 11760 3576 0,'0'0'2961'0,"0"0"-1089"32,0 0-839-32,84-23-281 0,-52 14 264 15,3-4-120-15,-3 1-384 0,0-7-328 16,4-4-64-16,-4-2 8 0,-8-3-112 16,0-4-16-16,-9-3-160 15,-2 3-16 1,-9 1 176-16,-4 5 320 31,0 4 168-31,-17 9 121 16,-3 7-369-16,-7 6-240 0,-5 0 128 15,-8 19 200-15,0 6 80 16,4 10 0-16,5 6-136 0,6 0 56 16,14 7-104-1,6 0-120-15,5-4 16 16,24-6 40-16,17 1 80 0,10-14-8 0,9-6 32 15,7-9 32-15,-3-7-88 32,1-3-120-32,-14-10-88 0,-7-31-1040 15,-12 3-1576-15,-17-4-5530 0</inkml:trace>
  <inkml:trace contextRef="#ctx0" brushRef="#br0" timeOffset="140659.94">15470 11443 7257 0,'0'0'2305'15,"0"0"-881"-15,0 0-288 0,-4-4 96 16,4 4-303-16,0 0-465 0,0 0-296 16,-3 0-104-16,3 0-64 0,-8 4-104 0,4 1 104 15,0 5-8-15,-1-7-72 31,5 4-80-31,0-7-112 16,0 3-161-16,0-3 1 0,0 0-24 31,13 0 456-31,-2 0 280 0,2-6 96 16,-1-4 33-16,-9 3-257 31,-3 2 432-31,0-2 152 0,0 7-56 16,0-3-184-16,0 3-120 0,0 0-80 15,0 0-96-15,0 0-40 16,0 0-40-16,0 0-32 0,0 0-24 0,0 0-16 31,0 0-40-31,0 0 80 16,0 0-88-16,0 0-192 0,0 0-400 16,-11 10-872-16,-6 5-3577 15,6 5 160-15</inkml:trace>
  <inkml:trace contextRef="#ctx0" brushRef="#br0" timeOffset="141098.72">15546 11823 6241 0,'0'0'2912'0,"0"0"-1303"0,0 0-481 0,0 0-184 16,0 0 184-16,0 0-503 16,0 0-313-16,0 0-32 0,25-31-64 15,-25 28 8-15,0-4 16 16,0 4 56 0,0 3 88-16,0-3-232 0,-9 3-152 15,-3 0 0-15,-4 0-40 16,4 3 40-16,1 7-88 0,-2-1-24 15,6 1-24-15,7-4-176 32,0-3-24-32,0 0 8 15,0-3 96-15,3 0 232 16,10 0 56-16,2-6 408 0,2-7-72 16,-10-3-168-16,1 4 224 15,-4-1 104-15,-4 0-112 0,0 10-440 31,0 0-72-31,-12 3-1456 16,-8 13-2857-16,9 0-1640 0</inkml:trace>
  <inkml:trace contextRef="#ctx0" brushRef="#br0" timeOffset="144268.46">17367 11030 6601 0,'0'0'2184'0,"0"0"-87"16,0 0-161-16,0 0 217 15,-4-19-441-15,4 19-560 0,0 0-368 16,-4 0-223-16,4 0-169 16,0 0-200-16,0 0-192 0,0 3-144 31,-3 13-104-31,3 9 48 15,-5 13 200-15,5 23 104 0,0-1-8 0,0 9 48 16,5 5-144 0,6-11 8-16,5 10 80 15,0 1-88-15,-4-11-8 0,0-9 8 32,4-10 0-32,-9-12 48 15,2-10-48-15,-5-9-8 0,-4-7 0 16,4-6 8-16,-4 0 96 15,0 0 48-15,0 0 8 16,0 0 56 0,0 0-56-16,0 0-136 0,0-6-16 15,11-7-1216-15,-2 4-1705 0,3-4-3176 16</inkml:trace>
  <inkml:trace contextRef="#ctx0" brushRef="#br0" timeOffset="147754.1">18348 11671 4865 0,'0'0'2024'0,"0"0"-1064"0,0 0 288 16,0 0 521-16,0 0-161 15,0 0-576-15,11-16-319 16,-11 16 39 0,0 0-72-16,0 0-296 0,0 0-160 15,0 0-176-15,0 0-48 0,0 0-8 0,0 0-72 16,0 0-56-16,-4 0-112 15,-3 3-104-15,-2 7 344 32,-7 0 8-32,0-1 48 0,-3 0 16 15,-2-5-40-15,6-1 56 16,2 0 144-16,6-3-216 0,3 0 216 0,0 0 0 0,4 0-32 16,0-6-192-16,0-10-96 31,0 3-16-31,12-6-40 15,0 3 96-15,4 3 56 0,8 1-8 16,0 5-72-16,-5 4 0 16,1 3-16-1,4 0-8-15,-8 3 32 16,0 7 72-16,0 6 8 16,-4 0 0-1,0 6 72-15,-8 0-72 0,-4 3-8 16,0 4 120-16,-4 3 8 15,-16 0-24-15,-12 3 56 0,-12 0 16 16,-12-4-152-16,-7 4-24 0,-33 6-1032 31,16-9-1673-31,9-10-3376 0</inkml:trace>
  <inkml:trace contextRef="#ctx0" brushRef="#br0" timeOffset="152178.87">19164 11039 4961 0,'0'0'1120'0,"0"0"128"0,0-35 368 16,0 23 473-16,0 5-361 16,0 1-407-16,0 3-1 0,0 3-184 15,0 0-240-15,0 0-184 16,0 0-256-16,0 0-215 15,0 0-241 1,-4 0-161-16,4 16-95 0,0 12 136 16,0 23 120-16,0 22 280 0,4 25-15 15,12 1-49-15,3-1-120 16,2-22-88-16,-14-22 96 0,6-15-96 47,-5-8 0-47,-4-2 0 0,3-1-8 15,2-5 48-15,-9-10-48 16,4-8 0-16,-4-1 72 16,0-4 0-16,0 0 72 0,0 0 8 15,0 0 56-15,0 0 40 16,0 0-48-16,0 0-168 0,4-4-32 16,0-5-1544-16,3 0-2185 15,2-1-3121-15</inkml:trace>
  <inkml:trace contextRef="#ctx0" brushRef="#br0" timeOffset="152733">19777 11757 8545 0,'0'0'3929'0,"0"0"-2248"0,0 0-329 16,0 0 152-16,0 0-168 0,0 0-551 31,4-10-369-31,-4 10-160 16,0 0-144-16,0 0-112 0,9 3-88 15,-5 4-152-15,7 9 96 16,1 0 144-16,-3 6 48 0,-2 0-40 16,-3 3-8-16,-4-3 64 15,0 1-56 1,-11-1 8-16,-13 7 104 0,-8-4-120 15,0-3-256-15,0 3-841 16,-8 4-727-16,9-6-1353 16,10-8-3192-16</inkml:trace>
  <inkml:trace contextRef="#ctx0" brushRef="#br0" timeOffset="153612.1">20408 11065 3744 0,'0'0'4217'16,"0"0"-2304"-16,0 0-313 0,0 0 16 15,0 0-191-15,0 0-161 16,0 0-328-16,0 0-312 15,-4-45-328-15,4 45-56 16,0-3-216-16,11 3-24 16,9 0-216-16,12 0 160 0,8 7 56 15,3 5-8-15,2 10-56 16,-13 3 56-16,-8 7-88 31,-13 10-8-31,-11-1 88 0,-4 3 16 16,-24 1 48-16,-16-4 0 15,-7 0 32-15,-9-3-32 16,4-6 56-16,8-3-104 0,12-10 0 16,8-3 0-16,17-10-8 31,7 0-136-31,4-2 16 0,0-4-24 16,24 0-16-16,15 0 168 15,14 0 504-15,26 0-56 0,-7-7-256 0,7-2-72 16,-11-4-24-1,-16 3-96 1,0 1 0-16,-16-1-24 16,-12 4-672-16,-1-3-224 0,-3 6-1224 0,-3-4-3266 15</inkml:trace>
  <inkml:trace contextRef="#ctx0" brushRef="#br0" timeOffset="153897.13">21383 11478 9193 0,'0'0'3073'0,"0"0"-1849"0,0 0-583 15,0 0 135-15,0 0-160 16,0 0-248-16,64 50-208 0,-52-24 16 15,-8 5-104-15,-4 4 56 16,0 3-32 0,-11 4 8-16,-17-5 16 15,-9-1-96-15,-7-8-24 0,-8-3-336 16,-27 4-856-16,12-6-1113 16,15-11-3728-16</inkml:trace>
  <inkml:trace contextRef="#ctx0" brushRef="#br0" timeOffset="155338.63">22384 10792 6529 0,'0'0'1896'0,"0"0"-207"0,0 0-409 15,0 0 192 17,51-74 409-32,-39 62-481 15,-4 2-584-15,0 4 24 0,-3 3-192 0,-5 3-231 16,0 0-393-16,0 0-24 16,-5 16-345-16,-7 9 169 15,-12 13 176-15,-4 3 128 16,0 10-64-1,-4 0 48-15,9-3-39 0,-1-1-57 0,7-5 16 16,14-5-32-16,3-1-32 16,7-1 32-16,25-10 8 15,9 0 40-15,10-3 56 0,14-6-48 32,2-10-56-32,-3-2-32 15,3-4-433-15,-11-10-223 0,-9-12-256 0,-2-3-368 0,-13-10-417 16,-4-3-207-16,-9-1-496 15,-10 5 575-15,-9 2 889 16,0 7 584 0,0 5 384-16,0 5 128 15,-5 2 784-15,1 6 408 0,4 5 577 32,0-2-289-32,0 4-376 0,-4 0-159 15,4 0-145-15,0 0-280 16,0 0-376-16,-4 4-128 15,4 8-144 1,-7 10 448-16,3 10 440 16,-5 9 145-16,1 4-321 0,1 9-144 15,-1 3-224-15,4 3-8 0,-1 4-112 16,1 3-48-16,0-1-80 0,4-2-32 31,0-7-64-31,0-3 0 16,0-6-8-16,0-7-568 0,0-10-520 15,0-2-561-15,0-7-775 16,0-9-2305-16,4-10-2065 16</inkml:trace>
  <inkml:trace contextRef="#ctx0" brushRef="#br0" timeOffset="155670.21">23456 11341 8857 0,'0'0'2833'0,"0"0"-1169"0,0 0-511 15,0 0 55 1,0 0-248-16,0 0-512 15,0 0-296-15,82 3-40 0,-65 19-64 16,-6 7 8-16,-3 2 24 16,-8 8-72-16,0 2 88 15,-19 0-24-15,-13 4 48 0,-12-4-120 32,-7-3-64-32,-22 3-1040 15,9-6-1056-15,17-13-3138 16</inkml:trace>
  <inkml:trace contextRef="#ctx0" brushRef="#br0" timeOffset="156434.31">23997 10807 6345 0,'0'0'2112'16,"0"0"-191"-16,0 0-289 15,0 0-136 1,0 0-151-16,-8-72-449 0,16 59-384 15,8 0-304-15,12 4-208 16,8-1-72-16,11 3-32 16,13 7 104-16,4 0 24 15,-1 0-24-15,-3 7 0 16,-12 9-48-16,-12 0 0 16,-16 6-112-16,-20 3 64 0,0 7 64 15,-20 6 32-15,-12 0 176 0,-11 0-40 31,-9-3-40-31,4 0 64 16,4-9-64-16,8-4-80 0,8-6-16 16,12-7-48-16,12-2-144 0,4-1-312 15,13 1-32-15,15-2 536 0,11 2 80 16,5 3 176 0,8-7-136-16,-9 3-112 15,-2 0 0-15,-9 4-8 16,-9 0-80-16,-7 5 80 0,-4 4 8 15,0 4 40-15,-12 5 8 16,0 4 72 0,-12-1 96-16,-11 5-48 15,-14-5 8 1,-7 1 32-16,-4-7-88 0,-3-2 24 16,-1-7-48-16,0-4-104 15,5-2-592-15,-2-10-984 0,17 0-2345 16,17 0-3225-16</inkml:trace>
  <inkml:trace contextRef="#ctx0" brushRef="#br0" timeOffset="156672.81">24837 11395 5857 0,'0'0'7553'16,"0"0"-6424"-16,0 0-985 0,0 0 88 16,0 0 96-16,0 0-328 15,0 0 120-15,9 76 32 0,-9-38 0 32,-17 7-72-32,-7-1-80 0,-11 7-184 15,-5-4-1553-15,-16-2 257 0,17-13-3329 16,3-10-1792-16</inkml:trace>
  <inkml:trace contextRef="#ctx0" brushRef="#br0" timeOffset="157289.64">25172 10601 6145 0,'0'0'1704'0,"0"0"-352"16,0 0 353-16,0 0 167 15,0 0-624-15,0 0-751 0,0 0-481 0,96-48 32 0,-44 48-16 16,7 0-16-16,1 0 40 16,-4 7 104-1,-12 2-152-15,-12 4 120 16,-16-7-128-16,-8 4-40 16,-8-1-72-16,0 8 112 15,-16 1 8 1,-16 5 240-16,-4-1 104 15,-4 3-48-15,1-2-80 0,3-1-144 16,4-3-80 0,16 3-56-16,4 0-64 15,12 0-32-15,0 7 8 16,12 0 96-16,12-1 40 0,0 1-144 16,8 3 72-16,-9-4 80 0,1-3-64 0,0 4 56 31,-12 0-48-31,-4 2 56 15,-4 1 0-15,-4-3 0 16,-12-1 0-16,-11-2 0 0,-18-4 88 16,-2-3 224-16,-6-6-144 15,-2-7-72-15,3 0-96 0,1-6-488 32,2 0-792-32,10-9-1537 0,14-7-3616 0</inkml:trace>
  <inkml:trace contextRef="#ctx0" brushRef="#br0" timeOffset="157521.71">25794 11150 8553 0,'0'0'2657'15,"0"0"-2161"-15,0 0-272 16,0 0 336-1,100 73 360-15,-76-44-143 0,-13 6-481 16,-7 3-144-16,-4 3-48 16,-7 0-8-16,-18-2 64 0,-14-1-72 15,-5-3-40-15,-11-4-48 16,-1-5-912-16,-8-4-1001 16,12-3-2144-16,16-13-2296 0</inkml:trace>
  <inkml:trace contextRef="#ctx0" brushRef="#br0" timeOffset="157944.91">26288 10522 7033 0,'0'0'2521'16,"0"0"-353"-16,0 0-80 15,0 0-159-15,0 0-577 31,0 0-832-31,0-19-520 0,0 31-176 16,0 17 128-16,0 12 48 16,-4 10 400-16,0 6 64 0,0 16-16 0,4 19-143 0,0 13-57 15,0 3-128-15,0-22-24 32,0-23-32-32,0-25-64 0,0-3-40 15,0 3-600-15,0-3-401 16,0 0-319-16,0-10-1040 0,0-12-2057 15,0-13-2161-15</inkml:trace>
  <inkml:trace contextRef="#ctx0" brushRef="#br0" timeOffset="158207.96">26723 11192 3728 0,'0'0'2745'0,"0"0"-1241"16,0 0-464-16,0 0 169 15,0 0-89-15,0 0-456 0,79 44-184 0,-75-12-200 16,-4 6-96-16,0 6 128 16,0 1-104-1,-12-4-64-15,-8 3-64 16,-3-5-24-16,-9-1-56 0,-5-6-472 15,-18-10-360-15,3-7-1904 0,16-5-3370 16</inkml:trace>
  <inkml:trace contextRef="#ctx0" brushRef="#br0" timeOffset="158846.47">27228 10703 6057 0,'0'0'2216'15,"0"0"-39"-15,0 0-785 0,0 0 160 0,0 0-119 16,0 0-361-16,88-51-640 31,-52 51-352-31,3 0-80 16,6 6 64-16,-10 10-56 0,-3 3-8 16,-12 3 0-16,-16 7-72 0,-4 6 72 15,-12 3 8-15,-24 6 232 16,-11 1 16-16,-5-4-16 15,3-3-128 1,6-3-64-16,11-9-48 0,17-4 0 16,6-7-112-16,9-5-48 15,13 0 160 1,18-4 272-16,21 0 144 0,11-2-168 16,10-4-120-16,2 0 0 31,1-4-56-31,-8-5-72 0,-12-4-112 15,-17 3-552-15,-15 5-320 16,-16-8-928-16,-8 6-2401 16,0 1-5537-16</inkml:trace>
  <inkml:trace contextRef="#ctx0" brushRef="#br0" timeOffset="183150.87">3948 12712 3976 0,'-12'-6'1521'0,"4"3"-801"16,4-3 64-16,0 2 176 0,0 4 72 15,4-3-127-15,0 3-281 16,0 0-24-16,0 0-32 0,0 0-88 31,0 0-112-31,0 0-192 16,0 0-120-1,0 0-56-15,12 0-144 16,8 0 112-16,28 0 32 0,44 0 744 16,43-3-23-16,33-4-17 15,19-2-24-15,0 3-232 16,-8-4-56-16,0 4-24 16,-7 0-168-16,-21-1-80 15,-20-2-16-15,-15 3-48 0,-28 2 16 16,-24-2-16-16,-21-1-48 15,-11 4 96-15,-4 0-96 0,-4 0 40 32,-9 3-40-32,-10 0-8 0,-5 0 152 15,0 0-152-15,0 0-104 16,-5 0-976 0,-6 3-1337-16,-1 0-3000 0</inkml:trace>
  <inkml:trace contextRef="#ctx0" brushRef="#br0" timeOffset="184415.21">8040 12601 1872 0,'0'0'5377'0,"0"0"-4265"15,0 0-728 17,0 0-120-32,0 0 905 15,0 0 55-15,0 0-416 16,0 0-272-16,4 0-24 0,8 0 0 15,11 0-15-15,9 0-81 0,9 0-88 16,6-3-88-16,1 0-88 16,3 3-48-1,5 0-48-15,21 0-48 0,10 0 80 16,17 0-80-16,-5 0-8 0,-19 0 8 16,-20 0-8-16,-13 0 16 15,5 0-8-15,12 0-8 0,20 0 104 31,11 0-80-31,16 0 72 16,5 0-24-16,-8 3-16 0,-12-3 0 16,-12 3 8-16,-13-3-56 0,-11 3 152 0,-13-3-48 15,-2 0 80-15,6 0-48 16,13 0 8 0,8 0 32-16,-1 0-64 15,2 0-16-15,2 0 40 31,5-3-64-31,-5-3-8 0,5 2-8 16,-1-1-64-16,-2 1 120 16,14-2-112-16,-16 3-8 0,6-4 8 15,-2 1 0 1,-12 0 8-16,9-1-8 16,0 1-8-16,0 0 64 15,-5 3-64-15,1-1 0 0,4 1 0 0,8-3 0 16,15-1 16-16,13 4-8 0,-12-6 0 31,-21 6 64-31,1-7-72 16,-20 7 0-16,-1-7 0 15,9 1 0-15,-12-4 8 0,8 0 0 16,7-3 0 0,1 1 72-16,-4-2-80 0,3 2 0 15,-3-1 0 1,-1 0 0-16,2 4 0 15,-2-1 0-15,1 0 0 16,3 0 40-16,-2 0-40 16,-2 1 0-16,-3-1 0 0,4 1-8 15,-5-1-8-15,-3 4 8 0,0 2-32 16,-4 1 40 0,0 2 0-16,-9 1-8 15,1 0 8-15,-4 3 0 16,-5 0 0-16,2 0-8 0,-5 0 8 15,-5 0 32-15,5 0-32 16,-8 0 0 15,0 0-8-31,-4 0 8 0,-8 0 0 16,-4 0 0-16,-4 3-136 16,-8-3-184-16,0 0-592 0,-44 0-1032 15,0-6-2489-15,-8-4-3209 0</inkml:trace>
  <inkml:trace contextRef="#ctx0" brushRef="#br0" timeOffset="187511.58">3916 14189 4656 0,'0'0'3209'0,"0"0"-464"16,0 0-713-16,0-45-231 31,0 42-153-31,0 0-280 16,0 3-536-16,0 0-343 0,0 0-105 0,0 0-176 0,0 3-208 15,-4 16-56-15,0 10 56 16,-4 15 320-16,0 10 152 0,-4 7-208 31,5 2-96-31,-2 1-72 16,1-4-48-16,0 0-40 0,1-3 0 15,-6-6-8 1,5-3-192-16,5-10-768 16,-5-3-545-16,4-7-311 0,-9-12-1025 15,2-9-1624 1,-2-7-608 0</inkml:trace>
  <inkml:trace contextRef="#ctx0" brushRef="#br0" timeOffset="187727.9">3577 14186 5113 0,'0'0'5865'0,"0"0"-4241"16,0 0-256-16,0 0-79 0,4-86-241 16,24 67-480-1,24-10-384-15,40-5-112 0,31-2 0 31,-3 5-16-31,-21 15 16 16,-35 13-72-16,-28 3-352 0,-4 12-1528 16,-1 39-969-16,-10-6-280 15,-14 5-1239-15</inkml:trace>
  <inkml:trace contextRef="#ctx0" brushRef="#br0" timeOffset="188429.03">4294 14446 6433 0,'0'0'4177'0,"0"0"-3625"16,0 0 104-16,0 0 1096 0,0 0-351 16,0 0-777-16,0 0-224 31,0 0 272-31,-15 102-352 0,15-67-216 16,0 0-104-16,7-4 0 15,14 1-104-15,3-10-96 0,8-9-224 0,0-7-8 16,-1-6 248 15,5-9 40-31,-8-10 144 16,-13-13 48-16,-6-3 72 0,-9-6 136 15,-9-1 328-15,-19 1-16 16,-3 6-192-16,-5 7 144 0,0 8-104 16,12 8-143-16,5 2-273 31,6 7-137-31,9 3-535 0,4 0-616 15,0 0-936-15,21 0-441 0,7 0 1513 0,11-3 96 16,13-6-273-16,8-8-247 16,0-5-72-16,4-6 815 0,-6-4 833 31,2 0 128-31,-15 4 1121 31,-10 9 247-31,-14 3-40 0,-14 10 577 16,-3 2 255-16,-4 4-319 15,0 0-769-15,0 0-560 0,-7 4-480 16,-10 8-8-16,-2 7-152 16,2 3-16-1,6 4-216-15,7 2-296 16,4 1 8-16,12-4-400 0,12-3 119 0,4 1 209 16,0-7-40-16,-5-3-32 0,-7-7 72 15,-4 0 232-15,-8 0 128 31,-4 1 232-31,-16 5 696 16,-12 1 632-16,-7 3-456 0,-5 0-247 16,3-4-225-16,9-2-96 0,13-3-304 15,7-7-144-15,8 0-873 0,16-13-95 16,19-13-880 0,49-31-617-16,-8 7 1009 15,0-1-969-15</inkml:trace>
  <inkml:trace contextRef="#ctx0" brushRef="#br0" timeOffset="188713.83">5250 14189 128 0,'0'0'2760'31,"0"0"-287"-31,0 0-673 16,97-64-288-16,-89 58 713 0,-8 3 455 15,0 3-551-15,-13 0-713 16,-6 0-752 0,-5 13-544-16,-8 2 40 0,8 5-80 15,4 2-80-15,4 3-72 16,12 0-80-16,4 4-48 0,0-4 104 0,20 4 88 31,7 0 0-31,1-4-64 16,-4-3-24-16,4 1 96 0,-11-5-72 15,-2 1 16-15,-11 1-64 16,-4-1 16-16,0-1 104 16,-19 5 128-1,-13-1 344-15,-16 4 8 16,-8-4-232-16,0-3 16 15,1-7-264-15,7-2-240 16,8-13-680-16,16-13-1848 0,12-6-7154 16</inkml:trace>
  <inkml:trace contextRef="#ctx0" brushRef="#br0" timeOffset="189298.75">6183 14265 4560 0,'0'0'1305'0,"0"0"-921"16,-44-76 160-16,21 44 624 0,-1 4 841 15,-8 8-113-15,-4 8-144 16,-1 12-775-16,-6 3-209 16,0 19-248-1,-6 16-40-15,6 13-24 16,6 3-208-16,14 10-240 0,11-4 48 15,12-6-48-15,0-3-16 16,24-13-72-16,4-13-80 0,11-12 160 16,6-13 0-16,11-4 0 15,-5-27-88 1,9-10-24-16,-8-13 112 16,-13-7 0-16,1 1 0 15,-16 6 144-15,-4 16 128 16,-12 12 752-16,-4 14 225 15,-4 6-185-15,0 6-528 0,0 6-536 32,0 16-392-32,0 13 392 15,0 9 208-15,0 10-96 0,0 3-104 16,4-3 88-16,12-2-96 0,3-2-280 0,9-9-736 16,21-6-865-16,-10-9-2232 15,2-17-4600-15</inkml:trace>
  <inkml:trace contextRef="#ctx0" brushRef="#br0" timeOffset="189645.99">7136 14176 8857 0,'0'0'2249'31,"0"0"-1329"-31,0 0 464 16,4-73 633-16,-4 60-753 0,-4 4-168 16,-9 3-111-16,-6 2-273 15,-9 4-416-15,-8 4-40 16,-8 15 104-16,-3 9 104 0,2 10-192 15,6 3-160-15,11 10-16 16,3 0-88-16,22 0-8 16,3 3-200-16,20-10-408 0,19-2-472 15,25-11-345-15,35-21-503 16,-15-10-1265-16,-7 0-3072 0</inkml:trace>
  <inkml:trace contextRef="#ctx0" brushRef="#br0" timeOffset="189953.37">7462 14265 8601 0,'0'0'4601'0,"0"0"-2280"16,0 0-233-16,0 0-591 15,0 0-1033-15,0 0-304 16,-75 54-96-16,62-22-64 16,1 3-72-16,12-1-128 15,0-2-328-15,8-7-321 0,9-5 17 16,7-10 176-16,-1-10 240 15,5 0 144-15,-4-17 272 0,-4-11 88 32,-8-4 144-32,-12-6 312 15,0 0 160-15,-12 0-16 16,-8 3-216-16,-4 9-127 16,8 4-169-16,4 13-176 0,4 5-881 15,8 4-1055-15,0 0-2593 0,32 16 2065 31,4-6-457-31,-1-1-2184 0</inkml:trace>
  <inkml:trace contextRef="#ctx0" brushRef="#br0" timeOffset="190085.02">7697 14233 8241 0,'0'0'4457'0,"0"0"-2424"16,0 0-825-16,0 0-424 16,0 0-536-1,0 0 272-15,-32 102-200 0,21-54-176 16,2-1-144-16,5 0-848 0,4-2-1016 15,0-10-1081-15,0-16-2888 0</inkml:trace>
  <inkml:trace contextRef="#ctx0" brushRef="#br0" timeOffset="190232.19">7877 14059 1792 0,'0'0'7369'0,"0"0"-4216"0,0 0-488 16,4-80-977-1,-4 74-872-15,0 6-816 16,0 6-1256-16,0 20-1409 16,0 37 665-16,0-2-2001 15,0-1-1888-15</inkml:trace>
  <inkml:trace contextRef="#ctx0" brushRef="#br0" timeOffset="190655.42">7881 14497 904 0,'0'0'7201'15,"0"0"-5136"1,0 0 207-1,0 0 17-15,0 0-1433 0,0 0-384 16,24-108-280-16,-9 70-96 0,5-4 0 31,5 8-96-31,3 2-96 0,-9 7 0 32,5 12-88-32,0 9 8 15,-5 4-56-15,-2 17 80 16,-6 8 152-16,-2 9 8 0,-5 11-8 15,-4-1 72-15,-4 4 8 0,-12-7-64 16,-5 1 24-16,6-17-32 16,-2-3 8-16,10-12 0 15,3-10-16-15,4 0 264 16,8-16-264-16,12-15-56 0,19-14-296 16,10-9 192-16,11-13-32 15,-1 7-360-15,0 6 376 0,-11 13 176 16,-8 12 456-1,-12 16 144-15,-8 10-24 16,-4 3-344-16,-4 19-112 0,-4 13 8 16,-4 12 224-16,-4 10 16 0,-4 4-136 15,-11 5-232-15,-17 20-544 16,4-20-1848 15,0-12-5554-31</inkml:trace>
  <inkml:trace contextRef="#ctx0" brushRef="#br0" timeOffset="192223.45">9394 14414 6529 0,'0'0'4673'15,"0"0"-3801"-15,0 0 176 0,0 0 433 0,0 0-721 31,17-31-256-31,-9 12-304 16,3-4-152-16,-3-2 64 0,-3-7 0 16,-1-3-8-16,-4-3 16 15,-9 0-40-15,-10 6 0 0,-6 3 296 16,-10 17-40-16,-1 12-128 16,-8 3-104-1,-4 29-88-15,4 12 128 0,4 10-136 16,12 7 0-16,13 5 0 15,6-6-8-15,9-3 0 0,4-12 0 16,16-7-200-16,12-19 8 16,4-12 32 15,12-7 88-31,0-16-104 0,4-19-152 16,-4-10 80-16,-1-9 72 15,-15-3 64-15,-8 0 104 0,-7 10 8 16,-10 12 232-16,-3 13 560 15,-4 12 104-15,0 10-536 16,0 3-360-16,-4 22-408 16,0 10 288-16,-4 13 40 0,4-1 72 15,4 5-48-15,0-11-256 16,0-10-16-16,0-12-200 0,0-6 32 16,0-13 160-16,12 0 336 31,0-19 224-16,12-13-88-15,12-25-136 0,3 0 56 16,2-3-56-16,-2 6 0 16,-7 16-8-16,0 9-88 0,-4 17-24 15,-9 12-96-15,-2 9-72 16,-10 19 184 0,-3 17 104-16,-4 3 56 15,0 2 40-15,-4-2-32 0,-7-7 32 16,-2-9-80-16,6-10-16 0,3-9-48 15,4-10-192-15,0-3 128 16,16-13-32-16,16-18-776 31,8-10-145-31,3-11 537 0,1 2 192 0,-8 2 136 16,-4 13 200 0,-8 13 88-16,-8 12 336 15,-4 10-408-15,0 4 88 0,-1 18 80 16,6 3 152-16,3 4-144 31,8 2-104-31,4-2-88 0,11-6-232 16,5-8-776-16,7-11-784 15,1-4-361-15,0-17-55 0,-4-8-809 0,-12-13 217 16,-8-10 2800-16,-8 1 912 16,-13-4 1408-16,-11 6 585 0,-3 8 200 15,-22 14-369 1,-14 14-1128-16,-9 9-439 15,0 16-217-15,-4 19-328 16,9 12-448-16,11 4-96 0,12 9-80 16,12-5-48-16,8-5-32 31,8-9-224-31,20-12-200 0,4-16-152 16,11-13 432-16,5-13 224 0,1-22 64 15,6-25 40-15,-7-29 72 0,-5-25 296 16,-7-17 144-1,-16 1 8-15,-12 9-272 32,-3 36 120-32,-5 28 361 0,0 28 543 15,0 17 184-15,0 5-248 16,0 7-783-16,0 0-529 0,-5 38-537 16,1 38 201-16,4 35 336 15,0 16-8-15,4-3-8 16,20-16 16-16,-4-19 48 15,-4-3-48-15,0-7-168 0,-8-12-904 16,-4 0-1072-16,-4-20-1961 16,0-15-4313-16</inkml:trace>
  <inkml:trace contextRef="#ctx0" brushRef="#br0" timeOffset="193208.4">12056 13858 6689 0,'0'0'4313'0,"0"0"-2881"16,0 0 144-1,0 0 249-15,0 0-521 0,0 0-728 16,0 0-576-16,4-6-24 15,-24 48 24-15,-19 28 248 16,-14 25 272-16,1 10-255 16,5-7-121-16,19-6-64 31,12-28-80-31,12-14-8 0,4-15 8 16,0-13-353-16,4-3-95 15,12-6-40-15,8-6 208 16,4-7 280-16,4-26 88 0,-5-12 48 15,-3-26 112-15,-24-18 168 16,0 3 305-16,-19 5-9 16,-18 14-16-16,2 19 72 0,-9 0-160 15,5 5-200-15,7 14-168 16,8 10-240-16,15 9-96 16,9 3-1024-16,0 3-1296 0,28 13 375 31,28 9 641-31,35 0-577 0,37-5-831 15,-12-8-1161-15,-17-12-424 0</inkml:trace>
  <inkml:trace contextRef="#ctx0" brushRef="#br0" timeOffset="193508.93">12538 14059 704 0,'0'0'1840'0,"0"0"2689"15,0 0 152 17,0 0-1976-32,0 0-873 15,0 0-1056-15,-79 12-384 0,27 14 128 16,0 9-96-16,12 6-352 15,8 6-72-15,12-2-128 0,16 2-168 16,4-8-272-16,17-7-96 31,14-14 24-31,13-11 168 0,4-7-40 0,3-22-72 0,-6-13 104 16,-14-22 480-16,-19-23 88 16,-12 7 480-16,-4 7 352 15,-24 5-88-15,0 20-256 0,0 3-8 31,0 3 56-31,9 12-143 16,10 17-481 0,9 6-593-16,5 0-1335 15,22 13-144-15,29 6 1023 0,28-6-767 16,19-13-953-16,-11 0-1111 0</inkml:trace>
  <inkml:trace contextRef="#ctx0" brushRef="#br0" timeOffset="193910.07">13032 13709 2472 0,'0'0'3073'15,"0"0"23"-15,4-73 129 0,-4 51-560 16,-12 13-697-16,-4 9-880 0,-7 6-792 16,-9 32-296-16,4 32-224 31,4 32 104-31,11 6-32 0,13-14-48 16,0-27-296-16,17-28-336 15,7-8-368-15,11-5-457 0,5-7 121 0,16-10 528 16,4-12-8-16,4-29 687 0,7-22 329 31,5-31 176-31,-8-39 673 16,-5-19 151-16,-18-3-128 0,-22 12 160 15,-14 42-240-15,-9 23 641 32,0 27 55-32,-9 17 56 0,-3 9 561 0,5 3-425 15,-6 13-928 1,-2 13-752-1,-13 50-384-15,0 48 224 16,4 23 152-16,8 15-112 0,16-9 80 16,0-22 32-16,0-14 16 15,8-12-24-15,3-19-32 0,-7-19-408 0,1-16-840 32,-5 1-993-32,0-11-2448 15,0-12-3696-15</inkml:trace>
  <inkml:trace contextRef="#ctx0" brushRef="#br0" timeOffset="194642.8">12933 13675 8409 0,'0'0'1529'16,"0"0"-801"-16,0 0 112 15,0 0 528-15,47-89-552 0,-23 69-343 16,8 8-81-16,-4-1 64 31,-4 6 48-31,-9 5-112 16,-2 2-32-16,-5 0-360 0,-4 9 48 0,-4 16-48 15,0 14 736-15,0 24 8 0,-4 16-104 16,-17-3-327-16,2-2-137 0,-9-11-80 31,-4-9-96-31,-12 7-248 16,-7 5-809-16,-5-2-1327 0,16-14-2641 16,12-18-4441-16</inkml:trace>
  <inkml:trace contextRef="#ctx0" brushRef="#br0" timeOffset="195265.53">14315 13957 6225 0,'0'0'2464'0,"0"0"-1087"15,0 0 23-15,0 0 640 16,12-95-383-16,-12 63-817 0,0-3-128 15,-4 0-56-15,-8-3-240 32,-8 6 8-17,-4 4 16-15,-4 9-63 16,-4 9-57-16,-3 10-320 0,-5 7-48 0,0 21 0 16,-4 10 48-16,8 13-72 15,12 3-8-15,5 3-32 0,14 0 104 31,5-12-160-31,5-7-57 16,18-10-127-16,9-12 40 0,8-9 256 16,0-7 56-16,3-16 0 15,2-13 112-15,-10-3-32 16,-3-9 48-16,-8 0-40 0,-8 3 0 16,-4 12 329-1,-12 11 463 1,4 5 120-16,-4 10-656 0,0 10-344 15,0 15-464-15,-4 13 320 16,1 10 136-16,3 2-48 16,0 4-384-16,3-6-504 0,21-7-449 31,35 0-1183-31,-6-18-2649 16,2-11-2113-16</inkml:trace>
  <inkml:trace contextRef="#ctx0" brushRef="#br0" timeOffset="195929.31">15371 13846 7769 0,'0'0'2937'16,"0"0"-1649"-16,8-92-200 16,-8 50 601-16,0 7-297 0,0 1-320 15,-8 8-192 1,-12 4-95-16,-7 9-273 15,-10 7-312-15,-3 6-48 0,-12 0-104 16,-3 19 88 0,-1 9-72-16,0 14-64 15,0 15 0-15,13 3-96 16,7 4 40 0,12-1-16-16,20-12-200 15,4 0-288-15,8-10-297 0,20-9 105 16,12-16 136-16,4-10 88 15,7-6 152-15,9-25 360 0,0-16 16 16,7-23 72-16,-3-35 88 16,4-31-112-16,-4-12 152 15,-17 8-200-15,-19 29 88 16,-15 42 296-16,-9 22 416 0,-4 12 409 16,0 10 447-16,0 6-480 31,-4 10-808-31,-5 6-368 0,-10 42-616 31,-5 31 528-31,4 32 16 16,8 16 24-16,12-7-24 0,0-18-128 0,15-33-392 15,2-15-232-15,2-19-169 16,1-16 177-16,4-4 24 16,12-5 8-16,8-7-312 15,0-16-433-15,3-16 25 16,-2-16 416-16,-10 1 904 0,-11 6 184 15,-8 6 1040-15,-7 16 1080 16,-9 9 177-16,0 10-897 16,-9 13-1056-16,-3 19-264 0,-8 9-64 15,1 7 40-15,6 6-56 16,6-7 0 0,7-2-320-16,0-10-520 0,11-7-480 0,30-15-569 15,-10-10-967-15,1-3-4874 16</inkml:trace>
  <inkml:trace contextRef="#ctx0" brushRef="#br0" timeOffset="196082.95">16020 13258 12202 0,'0'0'2985'15,"0"0"-1993"-15,0 0-992 16,0 0-176-1,0 0-416-15,0 0 8 0,-4 108-200 0,4-44-1617 16,0-4-2696-16</inkml:trace>
  <inkml:trace contextRef="#ctx0" brushRef="#br0" timeOffset="196446.29">16040 13843 2656 0,'0'0'4977'0,"0"0"-4521"0,0 0 48 15,0 0 1521 1,0 0 279-16,4 0-687 0,17-10-633 16,2-2-568-1,9-4-216-15,4-7-200 16,0-2 0-16,4-7-56 0,-9 1-168 16,-3-8-96-16,-7-2 88 0,-10 6 232 15,-7 7 224-15,-4 6 464 16,0 12 280-16,-19 7-528 15,-9 3-336 1,-13 18 72-16,6 14 0 16,-1 7 72-16,8 8-64 0,8 4-80 15,12-3 9 1,8-4-113-16,0-3-49 16,24-9 17-16,4-6 32 0,15-11 0 31,2-12-40-31,-2-3-536 15,2-12-240-15,-2-39-600 16,-7 0-1209-16,-12 0-4168 0</inkml:trace>
  <inkml:trace contextRef="#ctx0" brushRef="#br0" timeOffset="199523">5063 15103 8049 0,'0'0'1561'16,"0"0"-1121"-16,0 0-296 0,0 0 240 31,0 0 8-31,0 0-256 0,0 0-40 15,92-22 248-15,-48 19 56 16,0-3 72-16,4-1-64 0,3 4-88 16,1 0-64-16,8-1-128 15,-4 1-16-15,4 3 8 32,-4-3-24-32,4 0 56 15,-6 0 1-15,6 0 111 0,-4-4 8 16,4 1-24-16,0-3-40 0,4-1 40 15,-5 0-120-15,5 1-32 16,4-1-40-16,0-3-48 16,4 1 96-1,-5 2-88-15,4 1 0 0,-7-1 80 16,1 1-96-16,-1 6 8 16,-1-1 0-16,1 2-8 0,3 2 8 15,1 0-8-15,-4 0 0 16,-1 0 0 15,5 0 0-31,-3 0 8 0,-2 0 0 16,9 0 64-16,12 0 32 15,11-4 0-15,16-2-8 0,5-1 16 16,-13 7 24-16,-15-3-72 16,-8 3 8-16,-9 0-56 31,-11 0 64-31,-12 0-80 0,0 0 8 0,8 0 0 0,11 0 0 15,6 0 0-15,2 0 8 16,1 3-8-16,-5-3 24 0,5 4-24 16,-8-1-16-16,4 0 8 31,-5 0-8-31,-3 1 8 0,3-4 0 16,2 0 0-1,2 0 48-15,13 0-48 16,16 0 0-16,19 0 8 0,-16 2-8 15,-19 2 8-15,-24-1 8 16,-16 0-16 0,4 0 80-16,3 0-80 15,13-3-8-15,-4 4 8 0,8-4 0 16,11 0 48-16,17-4 16 0,19-2 8 16,9-4 80-16,-12 8-72 15,-20-2 0-15,-29 4-72 31,-15 0-8-31,-4 0 48 0,7 0-48 16,5 0-8-16,12 4 8 0,0-4-8 16,0 2 8-16,3-2-8 0,17 0 16 0,11 0 0 15,13 0-8-15,-9 0 0 32,-19 0 16-32,-24 4-16 0,-13-4 8 15,5 3-8-15,4 0 8 16,12 0-16-16,-4 0 8 15,-1-3-16 1,17 0 8-16,12-3 8 0,24-10 0 16,3-2 0-1,-23 2 8-15,-21 4 0 16,-26 2-8-16,-6 4 0 0,4 0 16 16,9-4-8-16,8 4 0 15,-4-3-8-15,0 0 0 16,3 2 8-16,1-5 0 0,0-1 8 31,4 1-16-31,0 2 0 0,-5-2-8 16,1 3 0-16,0-1-32 15,-8 4 32-15,3-4 16 0,-3 5 32 16,8-2-40-16,4-2-8 0,12 3 8 16,15-4 0 15,-3 4 0-31,-13 0 8 15,-11 3 0-15,-20-3-8 0,12 3-8 16,3 0 8-16,1-3 8 16,-4 0-8-16,7-4 0 0,1 1 0 15,20-3 0-15,-12 2 0 16,3 1 0 0,-3 2 0-16,-12 4-8 0,7 0 8 0,-7 0-16 15,-12 0 16-15,-5 0 0 16,-6 0 0-16,-5 0 64 15,-1-3-64-15,1-3 56 0,4-3-56 32,-4 2 8-32,0 1-8 0,-12-4 0 15,-1 7 0-15,-10 0-8 16,-5 3-440-16,-8-3-496 0,0-1-1080 16,0-5-2889-16</inkml:trace>
  <inkml:trace contextRef="#ctx0" brushRef="#br0" timeOffset="200255.89">16885 13912 5393 0,'0'0'2184'0,"0"0"-1328"15,0 0 345-15,0 0 607 0,0 0-200 32,0 0-511-32,0 0-241 15,-4 0-152-15,0 0-120 0,0 0-336 16,-4 7-240-16,-4 6 0 15,-4 2 240-15,0 8-144 0,4-4-104 16,5-3-8-16,7 0-40 16,0-7-152-1,0-3-8-15,4 1 64 0,7-4 144 16,6-3 40-16,-2 0 64 16,-2-3 32-16,-2-7 120 15,-7-2-104-15,0-1 64 0,-4 3 160 16,0 1 80-1,0 2-40-15,0 4-376 0,-8 3-40 16,-8 0-112-16,0 0-336 16,-4 13-368-16,-4 13-648 15,5-8-1121-15,2 5-2488 0</inkml:trace>
  <inkml:trace contextRef="#ctx0" brushRef="#br0" timeOffset="200678.28">16834 14366 4416 0,'0'0'2353'15,"0"0"-1817"1,0 0 40 0,0 0 56-1,0 0-480-15,0 0-136 0,0 0-16 16,3 29 72-16,13-26 32 16,0 0 8-16,0-3-112 0,0 0 0 15,-4 0-192-15,-5 0 192 31,-2-9 96-31,-5-4 569 16,0 0 247-16,-16 1 32 0,-8 2-96 0,1 4-400 0,-5 6-120 16,3 0 104-16,5 3-56 15,9 7-376-15,7-1-120 0,4 4-88 32,0 0-152-32,8-4-120 15,16 1-320-15,-5-7-1104 0,-3-3-1185 16</inkml:trace>
  <inkml:trace contextRef="#ctx0" brushRef="#br0" timeOffset="207173.36">18120 13560 96 0,'0'0'192'0,"5"-13"-72"0,-2 7 176 0,-3 3-176 31,4-1-112-31,-4 2-8 16,4-1-72-16,-4 3-32 0,0 0-32 0,0 0 128 15,0 0-328-15</inkml:trace>
  <inkml:trace contextRef="#ctx0" brushRef="#br0" timeOffset="208764.16">18200 13544 1688 0,'0'0'1824'16,"0"0"-15"-16,0 0-249 16,0-79 72-1,0 57 209-15,-4 6-249 16,4 3 24-16,-4 7-23 0,4 3-297 0,0-1-136 16,0 4-248-16,0 0-247 15,0 0-217-15,0 0-184 0,0 0-40 31,0 0-224-31,0 7-160 16,-4 6-104-16,4 12 224 0,-5 10 40 16,5 13 144-16,0 5 40 0,0 17 88 0,0 16-120 15,13-10-24-15,-5-9-16 16,-1-13-64 0,2-19 8-16,-1 3-48 15,0 0-8-15,-1-7 72 16,-7-2-72-16,5 0-72 0,-5-10-320 31,0 0-224-31,0-3-240 16,0-7-329-16,0 1-191 0,0-7-520 15,0-3-441 1,-5-3-375-16,5-10 47 16</inkml:trace>
  <inkml:trace contextRef="#ctx0" brushRef="#br0" timeOffset="209134.14">18578 13449 3992 0,'0'0'2449'0,"0"0"-833"16,0 0-183-16,0 0 591 16,0 0 160-16,13-73-343 15,-13 70-649 1,0 3-520-16,0 0-304 15,0 0-216-15,0 6-152 16,0 13-256-16,0 10 256 0,0 9 112 16,0 6 232-16,-4 11-8 15,4-2-31-15,0 7 15 0,0 1-72 16,8-1 16 0,-1 0-112-16,5-6-64 15,-4-6-80-15,0-7 0 0,4-6 8 16,-8-3-8-16,4-3 0 15,-4-7 16-15,4 0-24 16,-4-6-392-16,-4 0-320 31,4 0-337-31,-1-4-383 16,-3-2-816-16,0-10-1721 0,-3 0-320 16,-9 0-1527-16</inkml:trace>
  <inkml:trace contextRef="#ctx0" brushRef="#br0" timeOffset="209419.53">18176 13833 9353 0,'0'0'2817'0,"0"0"-856"16,0 0-201-16,0 0-120 0,0 0-319 0,0 0-721 15,44-57-384-15,0 45-136 16,19-1 64-16,5 0 56 16,8 4-80-16,-8 2-72 15,-16 4 16-15,-9 0-64 16,-11 3-368-16,-16 0-568 16,-16 0-713-1,0 0-1367-15,-5 3-3570 0</inkml:trace>
  <inkml:trace contextRef="#ctx0" brushRef="#br0" timeOffset="210403.47">17964 13376 4865 0,'0'0'2864'16,"0"0"-527"-16,0 0-721 0,0 0 144 16,0 0 65-16,0 0-649 15,0-19-552-15,-3 19-152 0,-5 0-184 31,-12 12-64-31,-8 8-128 16,-8 12 184-16,-4 12 81 0,-8 23 63 16,-3 22 72-16,-1 25-32 0,4 3-48 15,21-9-128-15,10-13-16 0,17-28-88 16,0-10-64 0,12-6-40-16,8-13-64 15,12 13 80-15,4 3-48 16,12 0 0-1,-1-6-48-15,-2-14 8 0,-10-8-8 16,-7-7 0-16,-12-9-8 16,-4-8-64-16,-12 2-104 15,0-4-128-15,0 0-456 16,0 0-632 0,0-10-449-16,0-2-2216 0</inkml:trace>
  <inkml:trace contextRef="#ctx0" brushRef="#br0" timeOffset="211578.67">19132 14011 5329 0,'0'0'4561'15,"0"0"-2825"-15,0 0 176 0,0 0 121 16,0 0-449-16,0 0-616 16,0-10-384-16,0 10-111 0,0 0-113 31,0 0-16-31,0 0-168 31,0 0-48-31,0 0 64 0,0 0-64 0,4 0-128 16,1 0 0-16,2 0-32 15,5 10 32-15,4 0 8 0,0 5 48 16,-4 4-48-16,0 3-8 16,-8 4 64-1,-4 3-16-15,-4 5 8 0,-20 1 80 16,-4 0-56-16,-16 4-80 15,-4-5-296-15,-27 11-992 16,15-7-969-16,8-12-3584 0</inkml:trace>
  <inkml:trace contextRef="#ctx0" brushRef="#br0" timeOffset="212772.1">19527 13516 3264 0,'0'0'3129'0,"0"0"-1225"16,0 0-199-16,0 0 423 15,0 0-240-15,0 0-735 0,0 0-529 16,0-10-72-16,0 10-176 31,-4 0-256-31,4 6-120 16,0 11 0-16,-4 11 256 0,4 10 408 16,-4 10-120-16,4 12-127 15,0 1 111-15,0 5-160 16,0-2-88-16,4-4-104 0,4-6-104 31,-5-7 32-31,1-2-96 0,5-10 56 16,-5-4-64-16,-4-2-56 0,4-6-352 15,-4-5-400-15,0-2-513 16,0-6-751-16,0-4-2241 0,-8-6-2473 0</inkml:trace>
  <inkml:trace contextRef="#ctx0" brushRef="#br0" timeOffset="213277.34">19813 13249 6057 0,'0'0'2712'16,"0"0"-543"-16,0 0-401 16,0 0 49-16,0 0-465 15,0 0-664-15,0-3-584 0,9 6-104 16,14 16 0-16,9 6 368 16,8 10 232-16,8 6-88 15,0 7-168-15,-9 6-15 0,6 16-137 16,-13 12-96-16,-13 20 0 15,-6-6-32-15,-13-23-56 16,0-20 88-16,-13-11-88 0,-11 5-8 47,-8 7-72-47,-8 3-689 0,-19 10-623 16,6-13-1336-16,14-15-3234 0</inkml:trace>
  <inkml:trace contextRef="#ctx0" brushRef="#br0" timeOffset="213562.34">20709 14103 10698 0,'0'0'2976'16,"0"0"-2255"-16,0 0-353 0,0 0 600 16,0 0-496-16,0 0-472 15,0 0 0-15,0 0 136 0,0 70-16 32,0-42-64-32,-7 4 40 15,-9-3-16-15,-12 3-80 0,-7-4 0 16,-6 1-608-16,-34-1-856 15,15-6-2369-15,8-5-4377 0</inkml:trace>
  <inkml:trace contextRef="#ctx0" brushRef="#br0" timeOffset="214279.7">21212 13334 4280 0,'0'0'1849'0,"0"0"-33"16,0 0-39-16,0 0-89 15,0 0-144-15,0 0-375 16,0 0-105-16,0 0-288 0,0-47-232 16,0 47-144-16,-9 0-88 15,-14 0-136-15,-5 13-64 0,-7 3 136 16,-10 9 64 0,2 10 64-16,3 10-63 15,0 5-153-15,12 8 128 0,5 18-96 16,14 13-72-16,9-7 8 15,0-9-72-15,20-6 56 0,8-17-104 16,12 7 8 15,12 4 88-31,8-7-104 16,3-6-72-16,-3-7-344 0,8-13-865 16,-16-6-1359-16,-16-18-3714 0</inkml:trace>
  <inkml:trace contextRef="#ctx0" brushRef="#br0" timeOffset="-214400.08">21575 13430 5457 0,'0'0'1848'0,"0"0"-248"15,0 0 345-15,0 0 551 0,0 0-343 16,0 0-617-16,0-51-400 31,0 51-223-31,0 0-249 16,0 0-400-16,0 3-264 0,0 13-344 15,4 9 344-15,-4 17 48 16,8 5 280-16,-5 7-16 0,5 7-120 16,1-4-16-16,-1 3-56 15,-1-9-104 1,1 3 88-16,5-9-104 15,-2-4-200-15,2-10-328 0,-2 1-512 16,10-9-305-16,-2-1-655 0,1-6-2201 16,-5-10-2016-16</inkml:trace>
  <inkml:trace contextRef="#ctx0" brushRef="#br0" timeOffset="-214030.39">21993 13278 9570 0,'0'0'2424'16,"0"0"-408"-16,0 0 17 15,0 0-97-15,0 0-623 0,0 0-657 31,0-26-656-31,0 36-120 16,0 12-272-16,0 13 392 0,0 12 368 0,-4 8 0 16,0 5-144-16,4 3-48 15,0 4 16-15,0-1-120 0,0-2-8 16,8-4-64 0,-4-3 96-16,8-12-96 15,0-7-56-15,4-6-88 16,0-7-512-1,0-2-568-15,-4-4-409 16,3-7-1255-16,-10-2-2914 0</inkml:trace>
  <inkml:trace contextRef="#ctx0" brushRef="#br0" timeOffset="-213798.99">21459 13646 7737 0,'0'0'3289'0,"0"0"-1609"16,0 0-279 0,0 0 7-16,107-54-496 15,-55 44-568-15,8-2-160 16,0 6-80-16,-8 2-104 15,3 4-296-15,-10 0-2008 16,-17 0-3706-16</inkml:trace>
  <inkml:trace contextRef="#ctx0" brushRef="#br0" timeOffset="-213444.23">22272 13941 8513 0,'0'0'2545'0,"0"0"-1561"15,0 0 520-15,0 0 241 0,0 0-681 31,0 0-504-31,0 0-40 16,76 54-8-16,-57-35-32 16,-2 10-87-16,-6-1-57 0,-3 4-136 15,-8 0-56-15,0 3 8 16,-19-4-152-16,-17 1-448 16,-37 6-849-1,14-9-1591-15,-1-10-6914 0</inkml:trace>
  <inkml:trace contextRef="#ctx0" brushRef="#br0" timeOffset="-208015.73">22678 13477 5065 0,'0'0'2296'0,"0"0"-832"15,0 0-207-15,-8-31 263 0,4 25-256 16,4-4-176-16,0 7-295 15,0-7-313 1,0 7-88-16,4-6-40 0,4 2-16 16,4 1-128-16,4 0-144 0,0-4 48 15,4 7 48-15,4-4-152 16,4 7 48-16,0 0-48 0,7 0-8 47,1 0 48-47,-4 13-48 15,5 6 8-15,-10 0-16 0,-3 7 8 16,-4-1 0-16,-9 7 0 16,-7 2 8-16,-4 2 96 0,-15 5-24 0,-21 0 40 15,-12 1 8 1,-4-4 0-16,1-6 32 16,-1-4-32-16,16-6-32 0,8-6 0 15,8-6-96-15,12-4-56 16,8-3 8-16,0-3 40 0,0 0-88 15,4 3-64-15,12 3 160 32,20-2 424-32,7 2 297 0,17-3-249 15,24-3-216-15,15 0-80 0,-11-9-24 16,-11-1-56-16,-18 1-16 0,-23 2 64 16,-8-2-56-16,-5 5-8 0,-6-2-8 31,-14 6 32-31,1-3 8 31,-4 3-112-31,0 0-64 0,0 0-448 16,0 0-600-16,-7 0-617 15,-1 0-1239-15,-5 0-2610 0</inkml:trace>
  <inkml:trace contextRef="#ctx0" brushRef="#br0" timeOffset="-207484.34">23611 13141 5761 0,'0'0'1840'0,"0"0"-304"15,0 0-95-15,0 0 359 0,0 0 49 0,0 0-513 16,0-29-504-16,0 29-336 16,4 0-216-16,11 4-120 0,13 12-152 0,13 12 280 31,6 13 136-31,9 7-32 16,0 12-55-16,4 17-41 0,-13-11-64 15,-11 7 104-15,-1 10-48 16,-14 3-104-16,-5 21-88 15,-12 1-32 1,-4-19 136-16,-13-22-48 16,-10-23-40-1,-1 1 32-15,-15 2-144 0,-26 20-24 16,-42 16-1184-16,15-20-1289 0,8-12-3424 16</inkml:trace>
  <inkml:trace contextRef="#ctx0" brushRef="#br0" timeOffset="-205781.18">17881 15141 6769 0,'0'0'3073'0,"0"0"-1097"31,0 0-496-31,0 0-255 16,0 0-265-16,0 0-328 0,0 0-104 15,0 0 48-15,-28-16-8 16,25 10-24-16,-6-4-79 16,-3-2-193-16,9-4-48 0,-5 0-56 15,3-9-144-15,5-4-24 16,0-3-88 0,13-3-88-16,2 4 0 0,13 5-112 0,0 4 231 15,11 6 49-15,6 10 8 16,2 6 0-16,9 0-8 15,4 16 8 17,-4 9-8-32,4 10 0 15,-4 3-64-15,-5 0 72 0,1 0 8 0,-9-3-8 16,-2-9-64-16,-2-4 8 16,-7-6-88-16,0-7 128 15,-4-6-232-15,4-3-24 16,0 0 120-16,0-19 152 15,-1-3 16-15,-3-9-8 0,0-11 64 16,-3-5 24-16,-10 2-96 16,-2 1 8-16,-6 12 56 15,-3 10 64-15,0 12 288 0,-4 7 33 32,0 3-201-32,0 0-248 15,0 0-48-15,0 0-200 16,4 3-25-16,0 10 97 0,0 3 160 15,4 6 8 1,0 0 8-16,0 0-16 0,0 1-120 16,4-5-152-1,-1 5-32-15,6-4 144 16,-2 0-200-16,2-3-264 0,-6-7-120 16,-2-2 96-16,-1-1 80 0,-8-3 135 15,4-3 401-15,-4 0 48 16,0 0 129-16,0 0 199 15,0 0 328 1,0-13-40-16,0-5-520 16,0-11-48-16,7-9-40 0,6-7 8 0,2 4-8 31,2 0 128-31,6 9 224 0,-3 7-352 0,4 5-8 0,8 8 0 31,0 9 8-31,4 0 176 31,-1 3-184-31,6 3 0 16,-2 6-56-16,5 7 56 0,-4 3 0 0,4 0-16 0,-5 7 16 16,2 6-8-16,-5-1 0 15,-1 1 8 1,1-1 0-16,-4-2 40 16,-4-6-32-16,4-4-8 15,-4-10 0-15,-4-3 0 0,8-6 56 16,-4 0-48-16,7-6 144 0,1-13 24 15,7-10 24-15,2-12-80 16,-2-9-40 0,2-8 112-16,-10-2-112 15,-3 3-80-15,-12 6 56 16,-4 16 120-16,-9 9 120 0,-3 14 88 16,-4 5-87-1,0 4-185-15,0 3-112 0,0 0-409 31,0 0-463-31,-7 7-488 16,-18 12-320-16,6 0-1145 16,3-7-1704-16</inkml:trace>
  <inkml:trace contextRef="#ctx0" brushRef="#br0" timeOffset="-201966.27">21351 15027 3200 0,'0'0'2097'16,"0"0"-745"-16,0 0-40 0,0 0 121 15,-4 3 23 1,4-3-328-16,0 0-368 0,0 0-96 16,-4 0 73-16,4 0-65 15,0 0-120-15,0 0-152 16,0 0 16-16,0 0 120 0,-3 0-16 15,3 0 40-15,0 0 32 32,-4-3-79-32,4-6-249 15,-4-7-264-15,4-7-48 0,0-8-48 16,4-8-128-16,15-2-89 16,5 0 57-16,0 3 64 15,8 3 88-15,-4 10-96 0,-4 9 112 31,4 3 16-31,-1 10-80 0,1 0 152 16,0 3 0-16,0 0-56 16,-4 9 8-16,4 10 40 15,4 3-88-15,0 10 96 0,0 6-48 0,3 7 48 16,1 3 0 0,1-4-8-1,-5-3 8-15,3-6-72 16,1-7 8-16,-4-5 16 15,4-7 40-15,-1-3 8 16,1-1-136-16,-4-6-144 0,-4-6 80 16,0 0-88-16,-8 0 168 31,-5-9 120-31,-2-10 88 0,-1-3-80 16,-9-10 104-16,1-3-104 0,-4-3 128 0,5 0-48 15,-5 3 24-15,0 6 136 16,0 10 56-16,0 3-32 0,0 10 24 31,0 3-80-31,0-1 16 16,0 4-88-16,0 0-16 0,0 0-112 15,0 0-16-15,0 0-48 16,0 0-56-16,0 0-64 0,0 0-24 0,0 7-80 16,4 12 96-1,-4 7 128 1,0 5 48-16,4 4 0 0,0 0-64 15,-4 0-160-15,4-3-176 16,3-4-144 0,2-2 0-16,-1-1-240 0,-4-9-289 15,7 0-87-15,-6-6 56 32,-1-5-40-32,0 2 183 0,-4-7 289 15,0 0 672-15,0 0 128 16,0-7 264-16,0-11-312 15,0-5-32-15,0-2 41 0,0-10 239 0,0-3-144 0,0-6 24 32,11-1 96-32,6-3-120 15,6 10-72-15,-3 6 16 0,8 7 24 16,-4 3-104-16,0 6-40 16,3 7-8-16,1-4 104 0,9 3 16 31,-5 4-32-31,4 0 56 15,3 0 152 1,-3-1-80-16,3 4-112 0,-2 3-96 16,3 0 0-16,-5 0 16 15,1 0 32-15,5 0 48 16,-6 6 0-16,-3 4-40 0,0-1-56 16,4 7 96-1,-8 0-24-15,3 6-80 0,1 3 88 16,0 4-80-16,-4 3 48 15,0 0-48-15,0 3 112 16,4-1 8-16,0-2 0 0,0-7-56 16,3-2 40-16,1-7 136 31,4-7 32-31,4-2 1 16,-1-7 103-16,2 0 48 15,-2-3 96-15,2-14-104 0,-6-8 184 16,1-13-112-16,-12-6-248 0,3-10-120 15,-6 0-32-15,-6 0-24 32,-7 6-64-32,0 10 64 0,-8 10 32 15,1 8-96-15,-5 8-8 0,0 8-104 16,0 4-568-16,-5 0-920 16,-27 4-1449-16,-4 8-200 0,4-2-2976 15</inkml:trace>
  <inkml:trace contextRef="#ctx0" brushRef="#br0" timeOffset="-199776.41">24691 14075 1768 0,'0'0'6665'31,"0"0"-4288"-31,0 0-449 16,0 0-359-16,-4-26-169 0,4 26-264 15,0 0-392-15,0 0-296 16,0 0-112-16,0 0-144 16,0 0-88-16,0 0-104 15,0 0-176 1,7 0-72-16,1 13-48 16,9 2 280-16,2 8 8 0,-3 6-40 15,-8 6 48-15,-8-1-72 16,0 4 24-16,-32 1 48 0,-24 2-176 15,-28 0-232-15,-23 0-504 16,12-9-1321 0,27-13-3344-16</inkml:trace>
  <inkml:trace contextRef="#ctx0" brushRef="#br0" timeOffset="-198557.7">25516 13297 6889 0,'0'0'2440'0,"0"0"-119"0,0 0-577 31,0 0 129-31,0 0-297 0,0 0-168 16,0 0-207-16,0 0-161 15,3-22-224-15,1 22-232 0,-4 0-296 16,0 0-288-16,0 0-40 16,0 6-160-16,0 13-152 31,0 9 352-31,0 13 48 15,4 11 136-15,0 2-104 16,0 3-8-16,0 0 16 0,0 0 16 16,0 3-40-16,0-6-64 15,-4 0 16-15,0-6-16 0,0-7 0 16,0-6-408-16,0-7-328 16,-4-5-416-16,0-1-361 15,0-6-327-15,0-3-809 16,4-13-1559-16,0 0 87 0,8-4 984 15</inkml:trace>
  <inkml:trace contextRef="#ctx0" brushRef="#br0" timeOffset="-198203.56">25929 13338 3696 0,'0'0'1561'16,"0"0"279"-1,0 0 32 1,0 0 513-16,28-80-89 16,-24 74-439-16,-4 3-361 0,0 3-600 15,0 0-392-15,0 0-504 16,0 6-24-16,0 10-272 0,-4 13 296 31,-8 12 248-31,8 7 112 16,-4 6-79-16,4 3 79 0,4 0-104 0,0 3-64 15,0 4-80-15,0-7-16 0,8-6-88 16,-4-7 8-16,5-6 32 16,-5-9-48-1,-1-4-104-15,-3-6-432 16,0-3-377-16,0 0-447 16,-3 0-912-1,-10-7-1753-15,-2-2-1632 0</inkml:trace>
  <inkml:trace contextRef="#ctx0" brushRef="#br0" timeOffset="-197972.16">25539 13643 9634 0,'0'0'3264'0,"0"0"-1255"15,0 0-1001-15,0 0-264 16,115-48 168-16,-55 39-344 0,4-1-288 16,4 0-56-16,-1 4-135 15,-7 6-89-15,-12 0-673 32,-8 0-1151-32,-12 4-2585 15,-12 2-2793-15</inkml:trace>
  <inkml:trace contextRef="#ctx0" brushRef="#br0" timeOffset="-197671.35">26352 13840 40 0,'0'0'7345'0,"0"0"-5713"16,0 0-215-16,0 0 383 16,0 0-104-16,0 0-431 0,0 0-673 15,43 22-280-15,-39-3 112 16,-4 6-64-16,0 7 32 31,0 3-88-31,-15 3-88 16,-5 3-88-16,-12 1-128 0,-20 18-720 15,4-13-1552-15,4-8-3482 0</inkml:trace>
  <inkml:trace contextRef="#ctx0" brushRef="#br0" timeOffset="-197213.73">26746 13519 7489 0,'0'0'2641'0,"0"0"-81"15,0 0-279-15,0 0-393 32,0 0-552-32,0 0-487 0,0 0-505 15,0 0-344-15,0 0-232 16,0 22 232-16,0 16 80 15,0 10 192-15,0 9 24 0,0 10 64 16,5-1-96-16,2 1-184 31,1-4-24-31,0-9-56 0,0-6-24 16,-4-10-640-16,-4-3-593 16,0 0-743-16,0-9-2233 0,-4-11-2288 15</inkml:trace>
  <inkml:trace contextRef="#ctx0" brushRef="#br0" timeOffset="-196796.89">27081 13408 4705 0,'0'0'4200'0,"0"0"-2247"0,0 0-265 16,0 0-183-16,95-44 31 16,-58 44-544-16,2 0-376 31,1 12-216-31,-1 13-104 16,2 7-144-16,-13 6-56 0,-9 10-64 15,-15 6-32-15,-12 16 0 0,-48 16 272 16,-27 8 201-16,-4-14-129 15,10-23 312-15,26-22-272 16,23-16-208 0,4 0-144-16,8 0-32 0,8 4-136 15,8-8-168-15,20 1 168 16,36 3 136-16,36-3 176 0,28-13 64 0,3-3-240 16,-20 0-216-16,-31-12-584 46,-16-17-961-46,-21 10-3168 0,-14-3-5193 0</inkml:trace>
  <inkml:trace contextRef="#ctx0" brushRef="#br0" timeOffset="-195878.84">25391 13179 6545 0,'0'0'2344'0,"0"0"-103"15,0 0-537-15,0 0-455 16,0 0-449-16,0 0-592 0,-47 22 160 16,11 10 312-16,-12 13-168 15,4 9 32-15,-8 15-16 16,5 17 48-16,6 22-135 0,17 9-105 16,24-2-64-16,9-10-128 15,27-19-72-15,7-17 32 16,2-15-96-16,-6-12 72 0,5-1-80 47,12 3-80-47,7 7-216 0,38 0-1545 15,-26-13-2664-15,-12-16-4681 0</inkml:trace>
  <inkml:trace contextRef="#ctx0" brushRef="#br0" timeOffset="-194605.78">27049 13284 2720 0,'0'0'1720'15,"0"0"-183"-15,0 0 151 0,0 0 153 31,0 0 119-31,0 0-488 32,0 0-239-32,-36-63-57 0,36 63-64 15,0 0-272-15,0 0-320 16,0 0-176-16,0 0-272 0,0 0-72 16,0 0-264-16,0 9-56 15,8 13 320 1,8 10 16-16,8 9 360 15,4 7 200-15,8 6-15 0,-4 3-49 0,3 3-48 16,-3 4-120-16,4 12-32 0,-4-6-152 16,-8-1-24-16,0-2-56 31,-16-13-16-31,-4 7-16 16,-4-1 0-16,-16-6 8 0,-16 3 112 15,-8-6 72 1,-7-1-88-16,-9-5 32 15,-4-1 16-15,0-5-96 0,8-4-56 0,5-7-40 32,7-6-8-32,7-5-216 15,14-5-400-15,6-6-256 16,6-2-344-16,7-4-201 0,0-10-263 16,0-9-720-16,4-6-5626 0</inkml:trace>
  <inkml:trace contextRef="#ctx0" brushRef="#br0" timeOffset="-194004.33">27109 13303 4280 0,'0'0'2601'0,"0"0"-489"0,0 0-311 15,0 0-329-15,0 0-368 16,0 0-568-16,0 0-536 0,0 9 64 16,0 11-64 15,0 5 513-31,3 10 47 15,10 3 120-15,2 9 32 0,9 8-16 16,4 18-152-16,4 16-128 16,0-4-240-16,-8-9 88 0,-8-9 17 15,-8-16-137-15,-8 3-40 32,0 6 16-32,-4-6 120 0,-16-6 8 0,-8-4 0 15,-4-2-104-15,1-8 32 0,-9-2-88 16,3-7-88-16,6 1-160 15,-1-7-744-15,9-3-505 16,-2-3-775 0,5-7-2009-16,12-6-2240 0</inkml:trace>
  <inkml:trace contextRef="#ctx0" brushRef="#br0" timeOffset="-192654.22">19311 12906 10562 0,'0'0'2560'16,"0"0"-1055"-16,0 0-857 0,0 0-136 15,0 0-112-15,0 0-336 0,0 0-64 32,4 10-208-32,-4 12 104 15,0 6 104-15,0 14 152 0,0-4 32 16,4 3-112-16,0-3 8 15,1-6-72-15,-1-13-8 0,3-3-8 16,1-10-80-16,5-6 88 16,10-3 152-16,9-19 192 15,12-10 0-15,8-9-160 16,3-13 40-16,-3-6-80 16,0-4-88-16,-8 4-48 0,-9-1 40 31,-7 14-48-31,-7 12-224 0,-10 16-488 31,13 16-760-31,1 3-2465 0,-6 3-1704 16</inkml:trace>
  <inkml:trace contextRef="#ctx0" brushRef="#br0" timeOffset="-191736.38">25638 12734 6361 0,'0'0'1520'0,"0"0"153"16,0 0-241-16,0 0 416 16,0 0-175-16,0 0-513 0,16-31-688 31,-16 31-408-31,0 0-64 15,0 16-264-15,-3 9-56 16,-10 13 320-16,-2 10 8 0,-2 0 144 16,-2-1-96-16,6-3 0 0,2-5 8 0,3-14-64 15,8-3-8 1,0-12-144-16,12-10 152 16,16 0 184-16,20-22 376 15,16-10-216-15,3-13 32 0,5-5-152 16,8-20-80-16,-13 3-136 31,-3 0-8-31,-12 1 0 0,-20 21-64 16,-4 4 64-1,-13 19-136-15,-11 12-280 16,-4 10-976-16,-23 29-2961 16,-5 5 1544-16,-9 2-3344 0</inkml:trace>
  <inkml:trace contextRef="#ctx0" brushRef="#br0" timeOffset="-190379.75">21443 15872 7889 0,'0'0'4009'0,"0"0"-1776"0,0 0-465 16,0 0-384-16,0 0-296 31,0 0-527-31,-8 0-561 16,8 31-64-16,-11 29 64 0,2 27 552 16,1 11-184-16,-3-3-48 0,7-9 136 15,-1-22-160-15,1-14-96 0,4-9-104 16,0-6-24-1,0 3-24 1,0 7-48-16,0-4-80 0,0-6-480 16,0-9-520-16,0-8-417 0,0-11-775 0,0-7-2193 15,0 0-2136-15</inkml:trace>
  <inkml:trace contextRef="#ctx0" brushRef="#br0" timeOffset="-190016.49">21044 15919 5353 0,'0'0'5545'15,"0"0"-3393"-15,0 0-639 0,0 0-529 16,0 0-32-16,0 0-304 0,120-38-144 15,-8 25 8 1,23 1 161 0,9 6 7-16,-5 2-64 0,-20 4-56 15,-3 0-184-15,-32 0-112 16,-24 0-120-16,-28 0-96 0,-13 0 8 16,-6 0-56-1,-6 0 0-15,-3 0 112 31,-4 0-104-31,0 0-8 0,0 0-72 16,0 0-664-16,0 0-728 16,-8 4-769-16,1 8-2368 15,-6-2-280-15</inkml:trace>
  <inkml:trace contextRef="#ctx0" brushRef="#br0" timeOffset="-189427.46">22384 16446 9818 0,'0'0'4913'16,"0"0"-4057"-16,0 0-424 15,0 0-104-15,0 0 208 0,0 0-384 32,0 0-88-32,11 32-64 15,-7-10 128-15,-4 7 16 0,0-1-8 16,-23 8 8-16,-9-5 192 0,-16 1-56 16,-4-4-88-16,-4-6-192 0,8-2-680 15,13-11-1200 1,7-3-3217-1,20-6-5585-15</inkml:trace>
  <inkml:trace contextRef="#ctx0" brushRef="#br0" timeOffset="-188625.59">23048 15887 8241 0,'0'0'3257'0,"0"0"-1121"16,0 0-367-1,0 0-441-15,0 0-256 16,0 0-552-16,0 0-520 0,0 19-168 16,-11 16 168-16,-10 13 240 15,2 13 16-15,-9-2-39 0,0 2 71 16,4-10-8-16,4 0-32 31,8-10-192-31,8-3-56 16,4-9-16-16,12-1-80 15,16-3 32-15,28-2 64 0,8-14 0 16,7-2-96-16,1-7-921 16,-12-10-583-16,19-37-880 0,-23 2-1497 31,-16-3-1032-31</inkml:trace>
  <inkml:trace contextRef="#ctx0" brushRef="#br0" timeOffset="-188409.44">23415 16094 5433 0,'0'0'3184'16,"0"0"-1151"-16,0 0-185 16,0 0-255-1,0 0-665-15,0 0-48 0,0 0 896 0,-12 108-383 32,5-60-97-32,-6 2-200 0,-6 17-32 31,-9 12-528-31,0 20-224 15,4-7-159-15,4-19-137 16,4-20-16-16,8-14-849 0,-8 21-991 0,4-9-769 16,0-3-2784-16</inkml:trace>
  <inkml:trace contextRef="#ctx0" brushRef="#br0" timeOffset="-187707.31">20797 15640 6953 0,'0'0'2801'32,"0"0"-665"-32,0 0-184 15,0 0-335-15,0 0-377 0,0 0-528 16,0 0-360-16,-11 0-256 0,-13 25-24 16,-8 10 584-16,-20 22 97 0,-12 29-217 15,-4 22-72 1,9 9-88-1,15 1 16-15,24-13-176 16,20-7-48-16,8 7-48 0,40 3-112 0,19 0 0 16,25-3-8-16,20-7 0 0,15-6-680 15,8-3-832-15,-7-19-537 32,-37-23-2112-32,-22-24-4513 0</inkml:trace>
  <inkml:trace contextRef="#ctx0" brushRef="#br0" timeOffset="-187165.53">23866 15850 9378 0,'0'0'4016'16,"0"0"-2591"-16,0 0-409 16,0 0-96-16,0 0 208 15,0 0-312-15,3-26-399 0,5 29-345 16,16 13-64-1,8 9 504-15,16 23 24 0,12 25-136 0,0 22-80 32,-9 7-112-17,-23-4 32-15,-24-9-8 16,-4-10-48-16,-19-12-32 0,-5-10-56 16,-4-12 104-16,-4-7-104 15,-13 9 64-15,-10 8-160 16,-1-5-424-16,-7-2-712 15,3-3-960-15,16-14-1793 16,17-15-2961-16</inkml:trace>
  <inkml:trace contextRef="#ctx0" brushRef="#br0" timeOffset="-186918.39">24897 16462 7281 0,'0'0'6193'0,"0"0"-5208"0,0 0-985 0,0 0-128 15,0 0 80-15,0 0 48 16,32-6-2529-16,-12 12-248 15,0-3-3032-15</inkml:trace>
  <inkml:trace contextRef="#ctx0" brushRef="#br0" timeOffset="-186748.94">25527 16497 8649 0,'0'0'5778'15,"0"0"-4418"-15,0 0-600 0,0 0-336 16,0 0-72 0,0 0-352-16,0 0-2288 15,79-6-753-15,-51 12-3000 0</inkml:trace>
  <inkml:trace contextRef="#ctx0" brushRef="#br0" timeOffset="-186579.52">26176 16469 10306 0,'0'0'4017'0,"0"0"-3137"15,0 0-64-15,0 0-472 16,0 0-168-16,0 0-176 0,84-29-1616 16,-56 38-1057-16,-1 1-2592 0</inkml:trace>
  <inkml:trace contextRef="#ctx0" brushRef="#br0" timeOffset="-186432.41">26723 16449 10002 0,'0'0'2288'0,"0"0"-2024"15,0 0-264-15,0 0-568 16,114-9-72-16,-62 15-1801 0,1 4-3624 0</inkml:trace>
  <inkml:trace contextRef="#ctx0" brushRef="#br0" timeOffset="-186300.73">27599 16411 12578 0,'0'0'2841'0,"0"0"-2465"0,0 0-368 16,0 0-16-16,84-28-64 15,-53 28-2585-15,-6 0-3968 0</inkml:trace>
  <inkml:trace contextRef="#ctx0" brushRef="#br0" timeOffset="-145880.85">18619 6432 5497 0,'0'-6'2336'16,"0"2"-687"-16,0-1-697 15,0 1 16-15,0 1 304 0,3 3 64 16,-3 0-335 15,0 0-409-31,0 0-328 16,0 0-40-16,0 0-88 0,0 0-136 16,0 7 0-16,-8 8-88 15,-15 17 88-15,-5 9 480 16,-8 23-112-16,-16 21-40 0,-8 24-120 31,4 11 112-31,0 4-208 0,5-10 24 0,7 0 8 16,-8-6-88-16,4-3-8 0,0-6 168 15,1-4 1-15,2-6 39 16,10-16-144-16,7-19 24 0,8-13-48 31,8-12-48-31,-4-4-32 16,4 0 48-16,4-6-56 0,0-6-8 0,5-6-40 15,3-4-104-15,0-3-144 16,0 0-193-16,0-35-359 16,0-3-624-16,11-3-7738 0</inkml:trace>
  <inkml:trace contextRef="#ctx0" brushRef="#br0" timeOffset="-145111.22">19276 6737 8209 0,'0'0'2817'16,"0"0"-1225"-16,0 0-224 15,0 0 273-15,0 0-321 0,0 0-456 16,0-6-440-16,0 6-336 0,0 9-88 16,0 7-288-16,-8 16 288 15,-8 9 312 1,0 10 40-16,-4 19-39 16,0 12 31-16,0 23 8 15,0-10-16-15,5-21-240 0,6-17-40 16,1-23-40-16,1 5 40 15,-2 8-8-15,1-2-48 0,0-4-232 16,5-9-240 0,-1-10-384-1,0-3-193-15,-1-7-383 16,1-8-680-16,-4-8-537 0,1-11 376 16,-1-11-2960-16</inkml:trace>
  <inkml:trace contextRef="#ctx0" brushRef="#br0" timeOffset="-144748.72">18765 6817 8313 0,'0'0'2913'0,"0"0"-937"0,0 0-831 15,0 0-33-15,0 0-24 16,105-64-616-16,5 39-168 0,42 2 32 31,20 4 48-31,-17 3 104 0,-24 4-191 16,-51 2-129-16,-29 1 0 16,-19 5-56-1,-19 1 0-15,-5 3-56 0,-5-3 40 16,1 3 144-16,-4-3-160 0,0 3-80 31,0 0-448-31,-11 3-713 16,-6 16-1103-16,-22 26-105 15,7-4-1855-15,0 0-2410 0</inkml:trace>
  <inkml:trace contextRef="#ctx0" brushRef="#br0" timeOffset="-144010.41">20080 7010 7881 0,'0'0'3857'31,"0"0"-2361"-31,0 0 121 16,0 0-129-1,0 0-280-15,0 0-480 16,4-13-368-16,-4 13-191 15,0 0-169-15,-4 7-80 0,-7 9-241 0,-13 9 249 16,-4 16 72-16,-8 7 152 16,-5 9-56-1,6 0-16 1,3 1-72-16,4-5-8 0,9-5 0 0,2-7 0 16,13-3-168-16,4-9-112 0,0-4-40 15,0-9 0-15,17-3 96 16,-6-10 128-16,6-3 96 31,-6 0 72-31,1-12 200 0,1-14 72 16,-10-12 136-1,-3-10 161-15,0-18-273 0,-16 2 40 16,-7-2-40-16,-14 2-88 0,5 16 32 16,-3 4 56-16,-1 9-128 31,8 9-192-31,8 14-48 15,8 6-240-15,4 6-568 0,8 3-1201 16,0 22-287-16,0 10 656 0,16 6-273 16,36 13-367-16,0-6-457 15,-5-13-2904-15</inkml:trace>
  <inkml:trace contextRef="#ctx0" brushRef="#br0" timeOffset="-143763.28">20344 7147 6081 0,'0'0'2776'31,"0"0"-319"-31,0 0-281 0,0 0-95 16,0 0-553-16,0 0-1024 16,0 0-504-16,11 6-432 0,-11 29 280 15,-3 12 144-15,-5 11 16 0,-1-1 40 0,1 0-32 31,1-3-16-31,-1-7-448 16,3-2-440-16,5-10-929 0,0-10-95 16,0-9-929-16,0-9-2016 15</inkml:trace>
  <inkml:trace contextRef="#ctx0" brushRef="#br0" timeOffset="-143578.33">20451 6861 11690 0,'0'0'2465'16,"0"0"-825"-16,0 0-672 16,0 0-200 15,0 0-496-31,0 0-272 0,0 0-1000 16,0 0-2025-16,-16 60 889 15,12-16-961-15,0 1-2224 0</inkml:trace>
  <inkml:trace contextRef="#ctx0" brushRef="#br0" timeOffset="-142839.43">20734 7458 7329 0,'0'0'1920'46,"0"0"-279"-46,0 0-457 0,24-93 168 0,-20 52-319 16,-4-6-89-16,0-7-464 16,0 3 0-16,-4 3-24 0,-4 13 64 15,-5 13 320-15,2 13-223 16,-6 9-617 0,-10 16-297-1,-9 16 225-15,-8 15 64 0,5 10-104 0,11 0-16 16,4-3 56-16,12-10-104 0,12-5-48 15,0-11 0-15,0-8-32 16,16-11 120-16,4-9 136 31,12 0 120-31,3-25 120 0,9-7-136 16,0-13-8-16,0-8-24 0,-9 1-16 0,-7 8 24 16,-11 16 32-16,-10 11 432 0,-3 17-215 15,-4 0-329-15,0 26-625 31,0 15 417-31,0 10 208 16,0 3 32-16,0 4-32 0,13-8-104 16,6-6-32-1,5-5-288-15,8-11 176 0,0-12 208 16,12-16 40-16,4-3 176 16,8-26-88-1,15-25-32 1,13-35-56-16,11-41-48 0,-11-19-136 15,-20-6-56-15,-17 5 56 0,-23 23 184 16,-7 10 160-16,-13 25 128 0,-4 28 440 16,0 26 129-16,0 16 103 31,-4 6-8-31,0 3-224 0,-5 7-384 16,-2 6-344-16,-10 6-512 15,-10 26-24-15,-20 22 376 16,-5 32 80-16,-8 18-40 15,16 11 88-15,12-1 24 0,19-6 8 32,14-6-72-32,3 6 24 15,0-10-120-15,8-15-408 0,0-26-401 16,0-19-39-16,-1-7-392 16,14 4-793-16,-1-9-1719 0,8-7-529 15</inkml:trace>
  <inkml:trace contextRef="#ctx0" brushRef="#br0" timeOffset="-142507.97">22124 6797 9946 0,'0'0'2600'32,"0"0"-199"-32,0 0-649 0,0 0-288 15,0 0-487-15,0 0-977 16,0 0-144-16,-79 16 24 15,47 13 48-15,4 6-153 0,4 6 49 16,9 4 32-16,6-1 72 31,5 7-160-31,4-3 40 16,8-1-80-16,12-3 56 0,0 1-40 16,-1-7-48-16,2-6 88 15,-14-7 80-15,-3-6-40 0,-4 0 24 16,-15 3 152-16,-17-2 288 31,-12-1 336-31,-15-1-240 0,-6 2-160 0,-2-5-224 16,-21-8-848-16,13-1-1664 15,15-6-4042-15</inkml:trace>
  <inkml:trace contextRef="#ctx0" brushRef="#br0" timeOffset="-141775.35">19443 8039 9233 0,'0'0'3225'0,"0"0"-1224"0,0 0-737 0,0 0-232 0,0 0-280 31,0 0-384-31,0 0-328 0,48 0-32 16,8 3 144-16,32 0 184 16,39 3 65-16,20 1-153 15,17-1-8-15,10-3 64 0,6 1-88 16,11 2-24-1,9-6-40 1,-6 0-56 0,-10 0 40-16,-25 0-80 0,-27 0 0 15,-36 0 40-15,-29 0 48 16,-31 0-24-16,-8 0-112 0,-4 0-8 16,-5 0 112-1,2 0-112-15,-5 0 0 16,-4 0-8-16,4 0-72 0,-1 0 64 15,6 6-496-15,-2 4-664 16,1 3-609-16,-3-1-1199 16,-10-5-3538-16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0:32:29.6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9685 4112 1200 0,'0'0'2736'15,"0"0"-1487"1,0 0-409-16,0 0-296 16,-8-17-56-16,8 17 352 15,0 0 168-15,0-3-127 16,0 3-1-16,0 0-208 0,0 0-88 16,0 0-48-16,0 0-168 15,0 0-112-15,0 0-112 0,0 0-144 31,0 0 0-31,0 0 0 0,0 0 8 0,0 0-8 16,0 0 8-16,0 0 40 16,0 0 56-16,0 0-56 0,0 0 56 15,0 0 0-15,0 0 0 16,0 0 72 0,0 0-176-16,0 0 80 15,0 0 1 1,0 0-65-16,0 0 40 15,0 0-56-15,0 0 8 0,0 0-8 16,0 0-72-16,0 0 72 16,0 0-73-16,0 0 1 15,0 0-16 1,0 0-8-16,4 0 96 0,9 0 232 16,-2-3-31-16,6 0 55 0,-2 0-56 15,1 0-96-15,4 0 40 16,4-4-80-16,0 4 128 0,4-7-40 31,-4 4-96-31,3 0 8 16,-3 3-8-16,-4-4-48 15,1 4 0-15,-6 0 56 0,2-1-64 0,-2 2 80 0,1-2-72 16,0 1 88-16,4 0-40 16,-1-4 24-1,5 4-32-15,1-3 16 16,3 0-72-16,0-1 8 15,-4 4 0-15,-1-3 24 0,1-1-24 16,0 4 0 0,0 0 0-16,-8 0 16 15,8 0-16-15,-9 0 0 16,5-1 16 0,5-2-16-16,-5 3 0 15,3 0 48-15,-3 0-48 16,8-1-8-16,-4 1 8 0,0 0 0 0,7 0 8 15,-3-4-8-15,4 7-24 0,-4-2 24 32,0-2 0-32,0 4 0 15,0-3-8-15,4 3 8 16,0 0 0-16,-4 0-72 0,0 0 72 16,-4 0 0-16,-1 0 0 0,5 0 0 15,-4 0 0 1,0 0-8-1,4 0 8-15,-8 0 0 16,4 0-16-16,-4 0 16 16,4 0 8-16,4 0-8 0,-5 0 0 15,9 0 0-15,-4 0 0 16,4 0 0-16,-4 0-24 0,4 0 24 16,-4 3 8-1,7-3 0-15,-3 4 0 16,5-4-8-16,-1 2 0 15,-5-2 0-15,1 4-8 0,0-1 8 0,0 3 0 16,0-3 0-16,3 4 0 16,1-4 8-1,-4 3-8-15,4-3 8 16,-8 4 0-16,4-7-8 16,-4 3 0-16,-4 0 8 0,4-3-8 15,-8 3 0-15,7-3 0 16,1 3 16-1,9-3-16-15,-2 0 0 16,5 0 8 0,-1 0 0-16,-3 3-16 0,-3-3 8 15,-6 0 0-15,-3 4 0 0,0-1 0 16,0 0 0-16,0-3 0 16,3 0 0-16,5 3 0 31,0-3 72-31,9 4-72 0,-2-4 8 15,1 3 40-15,0 0-48 0,-4-3-8 16,-4 3 8-16,-4-3 0 0,-4 3-8 16,3 0 8-1,1-3 8-15,4 0 72 16,0 0-80-16,4 0-8 16,-4 0 8-16,0 0 104 0,0 0-104 31,0 0-56-31,-4 0 56 0,0 0 48 15,-1 0-48-15,-3 0 0 16,4 0 0-16,0 0 48 16,0 0-48-1,0-3 0-15,7 0 0 0,1 0 0 16,0 0 0-16,4 0 40 16,-4-1-40-16,0 1 0 0,-1 3 0 0,1-3 8 31,-4 0-8-31,0-1 0 15,0 4-8-15,-1-3-80 0,6 0 88 16,-1-3 0-16,3 3 96 16,-3 0-96-16,5-1 0 0,-2 1 48 15,-3 0-32 1,0 3-8-16,-5-3-8 0,1 3 64 31,-4-3-56-31,0 0 80 16,4 3-80-16,0-4 48 0,0 1-56 15,3 3 8-15,1-3 32 16,1 3-32-16,2-3-8 0,-3 3 0 31,4 0-16-31,-4 0 16 16,0 0 16-16,4 0-16 0,-9 0 0 0,1 0 0 16,-4 0 0-16,-4 0-8 15,0 0-24-15,-4 0 32 0,4 0-72 16,4 0 56-16,4 0 16 15,7 0 0 1,9 0 0-16,4 0 0 0,4 0 0 16,-4 0 0-16,-5 0 0 15,-7 0 16-15,-4 0-16 0,-8 0-40 16,0 0 40-16,0 0-16 31,0 0 32-31,4 0 88 16,-5 0-104-1,1 0-8-15,4 0-40 0,-4 0 24 0,4 0 24 16,-1 0 88-16,1 0-88 16,9 0-8-16,-2 0 8 0,-3 3 0 31,0-3 0-31,-8 3 0 16,0-3 120-16,-8 3-120 0,-1-3-16 15,2 0 16-15,-1 4-16 0,-1-4 16 16,5 3 0-16,4-3 56 0,8 3-48 15,0-3-8-15,0 3-80 16,0-3 80 0,-4 3-8-1,-4-3 8-15,0 0 0 16,-9 3 0-16,5-3 0 16,0 0-8-16,0 0 16 0,3 0 8 15,1 0 40-15,4 0-40 31,0 0-16-31,5 0-72 16,-5 0 72-16,-4 0 24 0,-1 4-24 16,-3-4 16-16,0 3-16 0,-4-3 0 0,-1 3 0 15,6 0 0-15,3 0 0 0,-4 0 0 32,4-3-8-32,-5 3 8 15,1 1 0-15,0-4 0 0,0 3 0 16,4-3 48-16,4 0-48 15,0 3 8-15,0-3-8 0,-1 0 0 0,1 3 0 16,-8-3 0-16,0 4 8 16,0-4 0-1,-8 3 0 1,0-3 24-16,0 3-32 0,-1-3-72 16,10 0 72-16,-1 0 0 15,4 0 0-15,7 0-16 16,-3 3 16-16,4 0 0 31,-4-3 0-31,0 3 8 16,-4-3-8-16,-4 0 0 0,4 3-40 15,-4 1 40-15,3-1 0 16,1-3-16-16,0 3 8 16,-4-3 8-16,0 3 0 0,-5-3 0 0,5 0 0 0,-7 0 0 31,2 0 0-31,-2 0 88 15,-2 0-88-15,5 0-8 0,4 0 0 16,-4 0 8-16,4 0-8 16,4 0 8-16,4 0 0 0,-1 0 48 31,1 0-48-15,0 0 40-16,0 0-40 15,-4 0-40-15,-4 0 40 0,0 0 56 16,0 0-56-16,-4 0 0 15,0 0 0-15,-1 0 16 0,1-3 8 16,1 3-16 0,3-3-16-16,3 0 0 15,1-1 8-15,0 1 0 0,0 0 72 16,4-3-64-16,-4 3-8 16,0 0 0-16,3-1-8 15,-6 1-72-15,3 0 72 0,-1 0 8 16,1-1 56-16,-4 1-56 31,-4 3 0-31,4 0-16 16,-5 0 8-16,9 0 0 0,0 0 8 15,4 0 0-15,-4 0 8 16,4 0 0-16,-4 0 8 0,0 0-16 16,-8 0 8-16,3 0-8 31,-2 0 8-31,-5 0-8 0,3 0 0 0,5 0-8 15,1 0-56-15,-6 0 64 16,9 0 0-16,-4 0 16 16,4 0-16-16,0 0-72 15,4 0 72-15,0 0 64 16,3 0-56-16,-3 3-16 16,0 1 8-16,0 2-8 0,-4-3 0 15,-4 1 0-15,0-1 0 16,-9 0 8-16,6-3 0 0,-6 0 8 15,2 3-8-15,-2-3 8 32,1 0-8-32,0 3-40 0,8-3 40 0,4 0 40 15,0 3-40 1,8-3-16-16,-5 0-24 16,10 3 40-16,-9 1 0 0,0-1-64 31,0-3 0-31,-5 3 128 15,0-3-24-15,-2 0-40 0,-5 3 8 16,-5-3-8-16,-2 0 0 16,-5 0 0-16,-1 0-8 0,2 0 0 15,-1 0 16-15,7 4-8 0,2-4 0 16,3 0 8 0,3 0 0-16,1 0 0 15,4 2 8-15,-4-2-16 0,4 0-24 16,-5 4 24-16,1-4 8 31,1 0 0-31,-5 3-8 0,-1-3 8 31,-2 0-8-31,-6 3-16 16,9-3 16-16,0 3 0 0,4-3 8 0,8 0 0 16,-1 0 64-16,5 0-64 15,-3 4-8-15,-1-4 0 16,-5 0-8-16,-3 0-24 0,-4 0 32 0,0 0 72 31,4 0-64-31,4 0 8 0,3 0-16 16,1 0-8-16,4 0 0 15,5 0 8-15,-2 0 0 16,4 0 0-16,6 3-80 0,-6-3 8 16,-2 0-32-1,-6 3 104-15,-7-3 0 0,-3 3 0 16,-6-3 0-16,-3 0 0 0,0 0 0 15,4 0 8-15,0 0-8 16,7 0 0-16,5 0 16 16,9 0-32-16,6 3-24 0,-3-3-56 47,3 0-208-47,-2 0 120 0,-2 0 64 15,-7 3 0-15,1-3 72 0,-5 3 48 16,-1 1-152-16,5-1 144 15,-4 0-104-15,4 0-328 0,3 1 440 16,-3-1 0 0,8 0 16-16,3 3-16 0,-2-3 0 15,2 4 56-15,-6-4-40 16,2 0-16-16,-3 0 0 16,4 1 0-16,-1-2-32 0,6-2 32 15,-10 4 0-15,1-4 24 31,0 0-24-15,-4 3 0-16,4-3 96 0,-1 0-96 0,6 0-72 16,-2 3 72-16,-2-3 0 15,6 3 8-15,-8-3-8 16,6 0 16-16,-2 3 72 0,2 1-88 31,-2-4 0-31,0 3-48 16,2-3 48-16,2 3 32 0,5 0-32 15,0 0-8-15,8 0-72 0,-4 1 72 16,-1-4-280-16,1 0-248 0,-8 0 304 16,-4 0 232-1,0 0 128 1,-1 0-120-16,-3-4-8 16,1 1-104-16,-6-3 96 15,-3 3-48-15,0-4-72 16,-8 1 71-16,-1 3-87 0,-3-4 56 31,-3 1 80-31,-6 3-112 16,1 0 32-16,-3 3 80 15,-5-3-112-15,-1 3-2080 0,1 0 1496 16,0 0-1185-16,0 0-727 0,-4 0-3408 0</inkml:trace>
  <inkml:trace contextRef="#ctx0" brushRef="#br0" timeOffset="2404.01">5295 7464 7433 0,'0'0'1896'0,"0"0"-1007"0,0 0-401 15,0 0 432-15,0-38 696 16,0 35-415-16,-4 0-321 16,4 3-528-1,0 0-152 1,0 0-80-16,0 0-120 16,-4 0 0-16,-5 6-96 0,-2 13-56 15,-6 13 104-15,-6 15 48 16,-1 7 16-16,4 10-16 15,4-4-8-15,9 1 8 0,2-7-48 16,5-4 40 0,0-9-48-16,5-2-56 0,6-14 112 15,-3-6-232-15,0-9-32 0,-4-4 48 16,-4-6-24-16,4 0 240 16,0 0 128-16,-4-12 368 15,0-8 216 1,0-15-336-16,0-6-104 15,-16-6 176-15,-3-8-336 0,-9 5 176 16,-8 5 360-16,-1 7 16 0,-2 10-247 16,-1 5-25-1,4 11-256 1,4 2-136-16,1 10-80 0,7 0-64 16,3 19-577-1,14 7-663-15,7 21-696 0,15-2-1865 16,9-7-672-16</inkml:trace>
  <inkml:trace contextRef="#ctx0" brushRef="#br0" timeOffset="2851.89">5506 7795 9057 0,'0'0'3041'0,"0"0"-2169"16,0 0-648-16,0 0 368 31,0 0 297-31,0 0-257 0,43-20-216 0,-22 5-208 16,7-2-104-16,0-5-104 16,4 0 168-16,-4-3-168 15,-2-4-120 1,2 1 64-16,-7-1-64 15,-10 4 88-15,-2 5 32 16,-9 11 48-16,0 3 128 0,-16 6-8 0,-16 6-128 16,-8 13-40-16,-12 16-16 0,5 6 16 31,-1 4 104-31,12 6-96 16,12-1 72-16,8-5-40 15,11-4-40-15,5-3-8 0,21-9-56 16,18-7 8-16,30-9-40 0,23-13-424 0,22-10-336 15,15-22-577 1,-18-3-1167-16,-35 3-1289 16,-29 10-1824-16</inkml:trace>
  <inkml:trace contextRef="#ctx0" brushRef="#br0" timeOffset="3469.12">6331 7642 576 0,'0'0'7089'0,"0"0"-5064"16,0 0-273-1,0 0-192-15,-108-29 177 16,72 39-665-16,1 12-576 16,-1 10-224-16,12-1-120 0,3 4-88 15,14-6-64 1,7 0-88-16,0-4 40 0,7-9-80 16,14-9-232-16,7-7-112 15,0 0-248-15,4-20 72 16,-5-12 303-16,-7-2 345 0,-4-4 273 15,-12 2-49-15,0 5 288 16,-4 9-80-16,0 9 248 0,0 10 96 31,0 3-776-31,0 6 0 16,0 13-264-16,8 13 264 16,4 3 0-16,7 0 0 15,2 0-56-15,7-4 48 0,0-5 8 16,4-11-48-16,3-8-128 0,5-7-192 31,4 0-104-31,0-22 64 0,-1-10 208 16,1-12 200-16,0-17 56 15,-9-21 24-15,-2-14 40 0,-17-8-112 16,-12 2 56-16,-4 7 88 16,-16 19-144-16,4 15 144 15,-4 20-16-15,0 6 376 31,-3 7 8-31,-6-1 16 16,5 4-64-16,1 12-16 0,6 7-136 16,2 6 97-16,-2 6-417 15,-2 19-72-15,-9 29-81 0,-4 32 1 32,7 25 152-32,6 10 0 15,15-13 0-15,0-13 0 0,20-15 8 0,3-11 0 16,1-15-8-16,-3-12-16 0,3-7 8 15,4 6-608-15,8 0-704 0,15 7-1233 32,-3-13-2440-32,-9-17-3632 0</inkml:trace>
  <inkml:trace contextRef="#ctx0" brushRef="#br0" timeOffset="3723">7196 7734 8129 0,'0'0'4577'16,"0"0"-3441"-16,0 0-519 0,0 0 543 31,0 0-128-31,0 0-504 16,11 0-528-16,6-3-176 15,14-3 176-15,9-1 0 0,12-3 0 0,-1 1-168 16,-3 3-880-16,3-4-1025 0,-14 4-2015 0,-18-4-1858 16</inkml:trace>
  <inkml:trace contextRef="#ctx0" brushRef="#br0" timeOffset="4171.09">7690 7353 9946 0,'0'0'2872'0,"0"0"-1167"16,0 0-873-16,0 0-448 31,0 0-360-31,0 0-24 0,0 0-136 15,0 0 136-15,59 86 64 16,-31-39-64-16,4 7 48 0,0 3-48 0,-5 0 48 16,1-5-40-1,-8-8-8 1,1-9 0-16,-10-7 0 0,-3-12 0 0,1-9-72 16,-6-7 72-16,-3 0 224 15,4-19 784-15,0-16-672 0,4-10-120 16,-4-18-72-16,1-26-64 31,2 6 16-31,1 10-96 16,-4 16 72-1,3 22 0-15,-2 0-16 0,-1 7-112 0,0 12 8 16,0 16-544-16,4 0-1120 16,4 9-1257-16,11 30 377 0,-2-2-481 31,-1-2-2232-31</inkml:trace>
  <inkml:trace contextRef="#ctx0" brushRef="#br0" timeOffset="5311.88">8335 7537 512 0,'0'0'1720'0,"0"0"-304"15,0 0 249 1,0 0 399 0,0 0-688-16,0 0-87 15,79-73-49-15,-75 51-312 0,-4 0 8 16,0-1-376-1,-4 1-175-15,-7 6 231 0,-6 4-336 16,-2 5-8-16,-5 7 24 31,-4 0-288-31,0 19 0 16,0 10-8-16,4 3 48 0,12 9-48 16,4 0-24-16,8 0 24 15,4-6 0-15,17-3-64 0,-2-13-64 0,9-6-120 0,0-13-16 31,4 0-104-31,-4-19 360 16,0-9 8-16,-9-7 152 16,-3-4-16-16,-4 1 80 0,-12 3-64 15,5 7 360-15,-5 8 344 16,0 11 40 0,0 6-352-16,4 3-544 15,-1 3-296 1,9 16 88-16,4 3 128 15,8 7 80-15,0-4 0 0,4 1-72 16,7-7-176-16,1-10-40 16,5-6-24-16,2-3 56 0,9-9-456 15,-5-19 32 1,-2-11-96-16,-2-18 79 16,-11-35-119-16,-8-35-520 0,-12-6-424 15,-12 6 215-15,0 35 1041 16,-8 35 504-16,-4 15 416 0,0 13 784 15,0 1 73-15,1-1 375 16,-6 7-152-16,10 10-247 16,-1 5-441-16,3 7-328 15,-3 0-480-15,-3 22-232 0,-2 13 216 16,2 23-16-16,3 21 32 16,4 23 56-16,4 6-48 0,4-4 40 15,7-21-48-15,2-26 0 31,-1-16-8-15,3-6 0-16,1-7 8 0,9 4-48 16,6-6-280-16,1-10-184 15,4-10-216-15,0-6-185 0,-1-3-343 16,2-16 64-16,-10-4 168 16,1-5 119-1,-8-4 593-15,-8-2 312 0,0-5 120 16,-4 1 152-16,-4-3 0 15,0 0-144-15,0 0 345 0,-4 6 151 16,0 9 352-16,0 7 568 31,0 10-31-31,0 9-289 16,0 0-1152-16,0 18-72 16,0 18-152-16,0 11 152 0,0 13 16 15,5 4 32-15,2 0-48 16,5-7 0-16,4-7 48 0,0-11-48 31,0-11 0-31,-1-12 0 16,2-13-96-16,2-3-440 0,1-22 264 15,5-19 48-15,3-23 48 0,3-31 16 16,-11 6-113-16,-4 7-15 16,-8 21 288-16,-4 26 192 15,-4 10 729 1,0 3 207-16,0 12-24 0,0 10-328 15,0 0-704-15,0 0-72 0,0 19-232 16,0 9 224-16,0 7-80 31,0 10 88-31,0 6 64 0,0 0 8 32,4 2 16-32,8-2-80 15,4-6 64-15,4-1-64 0,4-6 8 0,4-6-32 0,4-10-208 0,24-12-1080 16,-13-4-1417-1,-3-6-3552-15</inkml:trace>
  <inkml:trace contextRef="#ctx0" brushRef="#br0" timeOffset="5675.11">9885 7328 5777 0,'0'0'7177'0,"0"0"-5984"0,0 0-865 16,0 0-16-1,0 0 376-15,0 0-392 0,0 0-216 16,0 0-80-16,48-16 144 0,-21 6-24 16,1-3-120-16,4-5-416 15,-4-5-64-15,-4-8 104 16,-8-4-56 15,-8 3 128-31,-8 0 63 16,0 7 241-16,-20 12 345 0,-4 7 287 15,0 6-304-15,-7 12 200 16,-1 14-80-16,4 9-64 0,4 6-88 16,7 6-240-16,9 1 32 0,8 0-40 15,12-10-48 1,21-3-48-16,10-13-216 0,29-12-400 16,32-10-472-16,31-19-785 15,13-29 361-15,-37 7-1033 16,-31-7-2024-16</inkml:trace>
  <inkml:trace contextRef="#ctx0" brushRef="#br0" timeOffset="6091.8">10813 7017 2528 0,'0'0'5257'15,"0"0"-384"-15,0 0-2432 0,-20-74-777 16,4 62-496-16,-8 9-480 0,-4 3-103 16,-8 6-353-16,-3 19-216 15,-6 10 56-15,10 13-72 0,-1 3 8 31,8 6-8-31,9 3-80 0,10-6 80 16,9-3 0-16,0-3-136 16,16-11-8-16,9-11-208 15,6-7-89-15,5-16 105 0,4-3-16 0,-1-25 256 16,6-23-8 0,-10-38-8-1,-7-34 112-15,-12-20 64 0,-16-3-64 0,0 20-240 16,-12 37 216-16,-4 26 24 15,4 21 496-15,4 17 168 0,5 6 193 32,-6 7 279-32,5 2-304 15,4 7-832-15,0 7-48 0,0 21-400 16,0 13 432 0,0 23 16-16,9 25 64 15,14 22-64-15,5 19 56 0,4 0-56 16,-4-2 16-16,-4-8-32 0,0-3-16 31,-5 4-848-31,1-6-721 16,-8-33-3144-16,-7-28-6801 0</inkml:trace>
  <inkml:trace contextRef="#ctx0" brushRef="#br0" timeOffset="6915.95">12283 7048 7481 0,'0'0'2153'16,"0"0"-1353"-16,0 0-24 0,60-89 496 15,-41 58 385-15,-6 2-361 16,-5-3-512-1,-8 4-152-15,0-4-64 16,-4 3-240 0,-16 4-120-16,-8 0-96 15,1 8-96-15,-6 11 24 0,-3 6-40 16,4 10-40-16,-4 15 40 16,5 10 16-16,7 10 152 0,8 9-8 15,7 22-64 1,9 28 24-1,33 24 97-15,18 2-9 0,9-6-8 0,-4-17-192 16,-16-21 120-16,-5-3-56 16,-10-13-64-16,-9-20 40 0,-8-8-40 15,-5-10 48-15,1-1-56 32,4 4-544-32,-8-10-177 15,0-2-511-15,0-20-944 16,-12-3-1929-16,-3 0-1064 0</inkml:trace>
  <inkml:trace contextRef="#ctx0" brushRef="#br0" timeOffset="7116.37">12048 7540 8545 0,'0'0'2177'15,"0"0"-537"-15,0 0-312 0,0 0-327 16,0 0 79-1,0 0-344 1,80-76-536-16,15 54-192 0,25 0 32 16,11-1-40-16,-23 4-776 0,-32 6-536 15,-20 1-897-15,-21 2-1976 0,-3-2-2104 0</inkml:trace>
  <inkml:trace contextRef="#ctx0" brushRef="#br0" timeOffset="7432.83">12813 7264 576 0,'0'0'8041'15,"0"0"-5440"-15,0 0-553 0,0 0-423 16,0 0-273 0,0-6-816-16,0 19-536 0,0 9 64 31,4 13-64-31,0 2 168 16,4 8-160-16,0-1 56 0,8-2 8 15,0-4-72-15,3-9 0 16,5-7 0-16,0-12-96 0,4-10-344 15,0-4 176 1,0-18 264-16,-8-10 104 16,-4-12 72-16,-8-10-16 15,-8-3 304-15,0-4-48 0,-12-2 280 0,-4 12-63 16,4 9 87-16,1 17-264 16,6 13-232-16,1 5-224 0,4 7-648 46,4 19-1577-46,8 4-2128 16,4-1-208-16</inkml:trace>
  <inkml:trace contextRef="#ctx0" brushRef="#br0" timeOffset="7849.32">13287 7200 9498 0,'0'0'2680'0,"0"0"-976"16,0 0-271-16,0 0 47 15,0 0-528-15,0 0-864 0,0 0-80 16,91 0-16-16,-54 39 8 31,-5 8 0-31,0 1-312 0,-13 3-88 16,-3-4 144-16,-12-5 40 0,-4-10 32 0,0-7 40 16,0-9-200-16,0-10 8 15,0-6 336-15,0-6 48 0,0-20 40 31,4-15-88-31,13-16-16 32,2-7 16-32,9 1 0 0,-4-1 24 15,0 20 264-15,-5 3 216 16,2 15-80-16,-10 17-128 0,2 9-296 16,2 0 0-16,-2 16-152 15,6 15 144 1,1 7-8-16,-4 7 16 15,0 2 8-15,-4-2-8 0,-4-4 0 0,0-3 0 16,8-9-488-16,20-7-1408 16,-4-12-2281-16,4-7-1032 0</inkml:trace>
  <inkml:trace contextRef="#ctx0" brushRef="#br0" timeOffset="8118.82">14276 7089 8793 0,'0'0'3049'0,"0"0"-752"16,0 0-641-16,-21-76-360 0,9 63-120 15,-4 7-335-15,-4 6-361 16,-3 3-408-16,-5 20 40 0,-4 11-8 16,0 11 64-16,8 9-72 15,4 6-88-15,12 1 0 0,8-4 64 16,0-6-72-1,12-10-48-15,16-6-216 16,4-10-184-16,12-9-64 0,7-13-305 16,25-3 297-16,16-25-424 15,8-26-648 1,-17 3-721-16,-23-2-6145 0</inkml:trace>
  <inkml:trace contextRef="#ctx0" brushRef="#br0" timeOffset="8350.54">14641 6813 10850 0,'0'0'2912'16,"0"0"-1047"-16,0 0-617 0,0 0 128 15,0 0 321-15,0 0-497 16,0 0-776-16,0 0-424 16,-15-9-264-16,15 40 104 0,0 27 160 15,15 21 8-15,6 23 56 16,-1 6-64-16,3-7 8 15,1-9-8 1,0-6 0-16,4-4-104 0,-4 1-744 16,1-13-745-16,-6-13-1071 0,-3-15-2449 15,-4-27-3209-15</inkml:trace>
  <inkml:trace contextRef="#ctx0" brushRef="#br0" timeOffset="8698.24">14527 7267 11226 0,'0'0'2376'0,"0"0"-911"0,0 0-481 32,28-72-416-32,7 52-184 0,9 4-224 0,23 4-160 15,2 5 0-15,6 4 0 0,0 0-64 16,-15 3 64-16,-4 0 0 31,-8 0-352-31,-16 0 96 16,-8 6 16-16,-12 4 144 0,-4 5 24 15,-1 8 72 1,2 9 136-16,-1 6 96 0,-1 10 8 16,6-1-104-16,-1 4-136 15,-1-3 48-15,2-4-48 16,-6-6 0-16,-3-7-736 15,-4-11-816 1,0-8-1185-16,0-12-2632 16</inkml:trace>
  <inkml:trace contextRef="#ctx0" brushRef="#br0" timeOffset="8867.49">15259 7035 10722 0,'0'0'4657'16,"0"0"-2425"-16,0 0-495 0,0 0-473 15,0 0 80-15,0-57-736 0,0 57-608 0,0 0-296 32,9 0-1752-32,22 26-2169 15,-3-1 1688-15,0-2-3688 0</inkml:trace>
  <inkml:trace contextRef="#ctx0" brushRef="#br0" timeOffset="9183.85">15602 7185 7705 0,'0'0'4105'0,"0"0"-2889"0,0 0-400 16,0 0 457-16,0 0-153 15,0 0-608-15,0 0-304 0,-24 86 168 16,12-49-176-16,8 2-184 16,0 2-8-16,4-3-8 0,4-6-8 0,16-7-608 31,4-9-80-31,4-7-176 15,8-9-8-15,0-6 319 0,-8-16 417 16,-4-10 144-16,-13-3 297 16,-7-9 919-16,-4-4-320 15,-15-2 144-15,-9 2-416 16,-4 7 184 0,-4 6-15-16,4 12-409 15,4 11-336-15,4 12-48 16,0 0-1225-16,9 19-479 0,11 22-792 15,0-3-2001-15,7-3-680 0</inkml:trace>
  <inkml:trace contextRef="#ctx0" brushRef="#br0" timeOffset="9654.51">15904 7137 8889 0,'0'0'2929'0,"0"0"-737"16,0 0-143 15,0 0-33-31,0 0-775 16,0 0-1081-16,0 0-160 15,0 0-232-15,88 35 232 0,-64 16-8 16,-3 12-16-16,-10-2-513 16,-7-4 113-16,-4-9 152 0,0-11-72 15,0-8 48 1,0-7 16-16,0-12-96 0,0-10 224 15,0 0 152-15,0-13 248 0,0-16-240 16,8-12 0-16,8-6-8 16,8-23 0-16,0 6-8 0,3 1 8 31,1 3 104-31,-3 15 536 16,-1 7 0-16,0 16-96 0,-9 6-79 15,5 9-113-15,1 7-296 0,6 0-56 16,1 17-56-16,4 8 8 0,-4 4 48 15,3-1 0 1,-6 10 8-16,-1-3 96 16,-9 3-104-16,2 3 80 31,-6-3-32-31,-11 1-48 0,0-2-40 16,0-1-552-16,-19 5-425 15,-5-10-1439-15,3-11-5138 0</inkml:trace>
  <inkml:trace contextRef="#ctx0" brushRef="#br0" timeOffset="15440.66">17798 7052 6241 0,'0'0'5081'0,"0"0"-3625"15,0 0-552-15,0 0-127 0,0 0 359 16,0 0-152-16,-40-52-360 15,35 52-376-15,1 0-248 16,-7 10-8 0,-10 9 0-16,-2 10 8 15,-5 6 0-15,8 6 0 0,0 7 0 16,8-7 0-16,12 0-152 0,0-3 72 16,8-6-88-16,16-7-104 15,4-9-32-15,4-3-232 16,7-13-120-1,2 0-128-15,-1-13-129 16,-13-12 585-16,-7-10 328 0,-12-3 152 16,-8-4 112-1,-8-2 233-15,-20 9 111 16,1 3 160-16,-14 10-176 0,6 6-96 31,3 10-232-31,4 0-112 16,7 6-152-16,14 0-32 0,7 0-256 15,0 0-568-15,12-3-520 16,16-7 111-16,16-3 121 0,12-12-152 0,3-7 784 16,-4-6-104-1,-2 3 616-15,-18 0 104 16,-11 10 1080-16,-7 6 400 16,-13 6 185-16,0 4-177 0,-4 2-48 15,0 4-272-15,0 3-175 16,0 0-537-16,0 0-488 0,0 0-72 15,0 10-328 1,-8 15-16-16,4 16 336 16,-9 23-112-16,6 31 120 0,-6 28 0 15,2 5 0-15,-5-1-8 16,0-16-16-16,4-10 24 16,-4 1 8-16,4-7 8 31,0 1 32-31,4-8-48 15,4-15 8-15,4-12-8 0,0-20-160 16,4-3-104-16,12 0-184 16,4 0 15-16,11-6 81 15,14-10-96-15,19-12-16 0,-5-10 40 16,13-3-8-16,4-17 104 16,-17-2-72-16,5-6 48 15,-9-1 176-15,-14-6 176 0,-13-3 48 16,-13-3 152-16,-15-10 384 15,0-3 384-15,-28-16-168 0,-19-19-248 32,-29-15-264-17,-8-7-56-15,9 22 361 16,15 22-137-16,20 29-256 0,16 3-8 16,8 0-120-16,0 0 24 15,16-3-96-15,8 6-632 16,33 7-641-16,26 6-823 15,-11 9-2417-15,-9 4-3497 16</inkml:trace>
  <inkml:trace contextRef="#ctx0" brushRef="#br0" timeOffset="16304.06">19611 6800 3832 0,'0'0'4433'0,"0"0"-2336"16,0 0-33-16,0 0-391 0,0 0-97 16,-4-35-32-16,0 35-824 0,-1 0-64 15,-7 4-375-15,-8 15-281 16,-12 16-16 15,-11 22 16-31,-2 26 0 16,2 15 0-16,11 10-16 15,21-25 8-15,6-23-121 0,5-25-127 16,12-10-176-16,9-2-72 16,10-8-16-16,13-2-104 0,4-13-184 15,3-10 304-15,-2-18 280 16,-10-10 224-16,-7-23 112 15,-16-21-16-15,-12-16 88 0,-4 5 96 16,-9 20 296-16,-10 26 72 16,3 15 248-16,-7 3-176 0,-5 1-151 31,-9 6-225-31,1 12-80 0,1 10-232 16,3 3-32-16,-4 19-104 15,8 13-280-15,8 10-465 0,12 2-455 16,24 20-1296-16,12-13-2249 0,8-16-2217 15</inkml:trace>
  <inkml:trace contextRef="#ctx0" brushRef="#br0" timeOffset="16704.62">19989 6852 10418 0,'0'0'2984'0,"0"0"-679"0,0 0-897 0,0 0-256 16,0 0-768-16,0 0-384 15,0 0-256-15,-24 69 184 0,16 4 72 32,4 0-8-32,4-6-48 15,0-6-72-15,8-24-384 16,12-2-16-1,-1-6-16-15,9-17-16 0,0-12 256 16,8-19 232-16,1-28 72 16,-2-30 328-16,-11-24 328 15,-8-7 88-15,-16 16-64 16,0 28-48-16,-4 27 313 16,-4 14-49-16,0-2-144 15,4 9-160-15,0 3-160 0,0 10-432 16,0 3-168-16,4 6-1296 0,0 20-817 31,0 22 801-31,12-7-2297 0,4-3-2024 16</inkml:trace>
  <inkml:trace contextRef="#ctx0" brushRef="#br0" timeOffset="16936.25">20391 6610 6969 0,'0'0'4009'16,"0"0"-1497"-16,0 0-391 15,0 0-409-15,0 0-231 0,0 0-569 16,0 0-840-16,-4-29-72 16,0 68-384-1,4 24 232-15,-3 29 152 16,3 13 8-16,0 0 0 16,7-13-8-16,10-26-56 15,-2-14-497-15,1-15-143 16,4-11-640-16,19 2-744 0,2-12-1953 15,-5-6-1865-15</inkml:trace>
  <inkml:trace contextRef="#ctx0" brushRef="#br0" timeOffset="17158.34">20220 6731 6633 0,'0'0'2745'0,"0"0"-969"16,0 0-120-16,0 0-159 16,0 0-513-16,0 0-552 0,0 0-280 15,0 0-144-15,104-10 104 16,-1 10 0-16,13-3 24 0,-21 0-88 31,-24-1-96-31,-11 4-368 0,-23 0-1609 0,-1 4-3520 16</inkml:trace>
  <inkml:trace contextRef="#ctx0" brushRef="#br0" timeOffset="17505.73">21284 6635 9337 0,'0'0'3121'15,"0"0"-1464"-15,0 0-481 0,0 0-128 0,0 0-304 16,-84-18-248-16,48 36-128 31,-4 11-112-31,1 9 16 16,-6 10 17-16,10-1-185 0,7 8 96 15,4-5-136-15,16 1-56 16,4 0-8-16,4-3-16 0,24-11-64 0,12-5-489 0,11-16-119 31,26-13-360-31,-2-3-312 16,32-41-1017-16,-19 0-2432 16,-20-4-824-16</inkml:trace>
  <inkml:trace contextRef="#ctx0" brushRef="#br0" timeOffset="18609.2">21598 6763 6793 0,'0'0'5089'0,"0"0"-2136"16,0 0-881 0,0 0-496-16,0 0-631 15,0 0-577-15,0 0-296 0,0 0-72 16,-99 72 0-16,87-30-8 16,3 2-376-16,9 0 8 0,0-9-209 15,21-6 113 1,7-13-192-16,4-9 8 15,3-7-120-15,5-4 168 0,-3-18 104 16,-9-10 424-16,-13-6 80 16,-15-3 328-16,0 0 400 0,-15-1-40 15,-13 4-184-15,-4 7-128 16,4 8-232-16,4 7-48 31,12 3-96-31,7 7 0 16,5 3-240-16,9 0-1344 0,14 0-825 15,18-4 1721-15,6 4 352 16,1-3 168-16,-5 3 40 0,-2 0 128 16,-5-1 112-16,-12 4 216 15,-1 0 304 1,1 0-200-16,-7 16-192 0,6 9-112 16,-7 10 25-16,-1 10 255 15,-2 6 144-15,-9 3-376 0,-4 0-8 16,0-7-88-16,-8-5-72 15,-4-14-8 1,0-9 16-16,4-9 16 0,0-10 40 16,4-7 184-16,4-21-40 15,0-13-216-15,12-26-40 0,24-19-40 16,0 7-144-16,-1 6 216 16,1 16 8-16,-8 19 0 31,4 6 128-31,0 7-40 15,3 8-88-15,-7 17-16 0,0 0-312 16,-3 23 224-16,-1 12 88 16,-9 9 16-16,-6 7 0 0,-5 0 0 15,-4 3 8-15,-4-6 8 32,-9-7-8-32,-6-10-8 0,3-5 48 15,-1-11-48-15,2-11 0 0,7-4 0 16,4-13 256-16,4-15-256 0,4-17-48 15,24-9-128 1,8-12-104 0,11 2 128-16,-3 4 80 0,4 9 72 15,-8 13 200-15,-13 12 232 0,-7 11-32 32,-3 8 160-32,-9 7-560 0,3 7-32 15,-2 15-48-15,2 10 80 16,1 5 224-16,4 8-48 31,-8 3-96-31,5 2-24 0,-2 1 8 16,1-6-16-16,4-4-40 0,4-6 0 15,4-10-16-15,7-9-216 0,10-13-136 0,6-3 24 16,9-12-72-16,0-14 104 31,-5-12 136-31,-2-10 72 0,-1-18 96 16,-12-1 8-16,-5 0 0 15,-6 1 8-15,-18 12 40 0,-7 3 416 16,0 13 336 0,0 12-224-16,-16 11-72 15,0 8-160 1,-4 7-160 0,-4 7-192-16,-4 21-24 0,0 11 24 0,1 11 72 15,7 7-72-15,16 6 0 16,4-2 0-16,8-4 0 0,20-6 8 15,11-7 0-15,13-9-16 32,4-9-448-32,12-13-160 0,20-16-440 15,-13-17-1777-15,-8-8-5392 0</inkml:trace>
  <inkml:trace contextRef="#ctx0" brushRef="#br0" timeOffset="18747.32">23901 6509 13570 0,'0'0'2481'16,"0"0"-1177"-16,0 0-16 16,0 0-175-16,0 0-553 0,12-42-560 15,-24 27-2417-15,-12-2-11970 0</inkml:trace>
  <inkml:trace contextRef="#ctx0" brushRef="#br0" timeOffset="26005.86">24169 6461 7745 0,'0'0'1312'0,"0"0"-519"0,0-16 519 0,0 6-200 16,0 7 400-16,0-3-559 31,0 2-249-31,0-1-192 16,0 1-8-16,-4 1-80 0,-5 0-96 15,-3 0-312-15,-8 3 88 32,-8-4-104-32,-4 4-8 0,-7 0-56 15,-1 10-32 1,5 2 96-16,3 5 104 15,4 2-96-15,4 0-8 0,7 6 0 16,6 7-40-16,3-1-8 16,4 4-72-16,4 0 24 15,8-3 0-15,7-3-80 0,5-10 120 0,8-6 40 32,8-7-184-32,4-6 144 0,4 0-16 15,-1-16 72-15,-2-3 176 16,-9-10-104-16,-9 1 208 15,-7-4-272-15,-12 0 64 0,-4 0 168 16,0 4-64-16,-15 3 128 31,-2 2 112-31,1 11-24 16,4 2-208-16,9 7-168 0,-1 0-16 16,4 0-224-16,0 3-664 15,11-4-232-15,21 1-1208 0,24-7 1359 16,32-5-23-16,32-14 72 15,7-3 160 1,-4-9-136-16,-15-3 375 0,-32 5 521 16,-20 8 16-16,-24 3 841 15,-13-1 367-15,-7 0 512 16,0-2-592-16,-12-4 585 0,0 6-225 16,-4 4-888 15,-20-1-120-31,0 7 169 0,-8 6 7 15,0 10-312-15,-4 3-24 16,-3 0-192-16,-1 19-144 16,0 16-88-16,4 19 16 0,8 25 0 31,9 26 72-31,19 10-200 16,0 2 184-16,19-2 8 0,1-4 0 0,1 0-88 0,-10 3 88 15,-11 4 8-15,0 2 0 16,-7-5 8-16,-6-20 8 15,1-29-16-15,5-21 0 0,-2-14-200 32,5 4-240-32,-4-6-201 0,5-4-127 15,-1-12-448-15,4-9-104 0,0-4 472 16,-4-35-73-16,0-4-4000 16,-1-5-2688-16</inkml:trace>
  <inkml:trace contextRef="#ctx0" brushRef="#br0" timeOffset="26274.99">24523 6963 4000 0,'0'0'5089'16,"0"0"-3200"-16,0 0-97 31,0 0 249-31,0 0-217 0,0 0-496 16,-20-45-359-16,24 38-201 15,12-2-312-15,16-4-456 0,27-12-48 0,5 3-128 16,16-3 104-16,-1 2 72 0,-27 11-224 31,-3-1-344-31,-21 7-137 0,-17 2 201 16,-11 1-216-16,-20 3-1088 16,-12 0-1273-16,0 0-8001 0</inkml:trace>
  <inkml:trace contextRef="#ctx0" brushRef="#br0" timeOffset="27324.4">25606 6435 10098 0,'0'0'4169'16,"0"0"-3817"-16,0 0-344 31,0 0-8-31,0 0 304 0,0 0-152 15,0 0-152-15,0 4-304 0,9-1 48 16,6 0 152 0,9-3 104-16,4 0 128 15,4 0 72 1,-4 0-72-16,0 0 40 16,-12-10-160-16,0-5 552 15,-12-8-560-15,-4 1 88 0,0 0-64 16,-12 3 144-16,-8 3 176 15,0 7-72-15,1 5-48 0,-2 4 0 0,1 4 24 16,1 11-96 0,-2 7-64-16,5 7-80 15,4 6 104-15,9 0-48 16,3 6-64-16,7-6 0 0,17 0 0 16,12-3 72-16,9-7-72 15,2-6 56 16,9-6-56-31,0-6 0 16,0-7-464-16,11-23-696 0,-19-6-1465 16,-8-2-4712-16</inkml:trace>
  <inkml:trace contextRef="#ctx0" brushRef="#br0" timeOffset="28179.83">26081 6381 7985 0,'0'0'2489'0,"0"0"-769"0,0 0-128 15,0 0-55-15,0 0-153 32,0 0-392-32,0 0-488 15,0 0-192-15,15-76-232 16,2 70-80-16,7-4 0 0,8 4 0 15,0 3-8-15,-4 3-48 16,-5 0-24-16,-3 3-168 0,-4 13-48 31,-12 6 296-31,0 3 80 16,-4 7-64-16,-8 7 48 0,-16-2-16 16,-4 2 32-16,-7-4-56 0,3-4-8 15,4-9-16-15,7-9 0 0,10-3-48 16,7-7-112-1,4-3 72 1,0 0 88-16,15-13 0 16,10-12-432-16,14-13-296 0,6-7 424 15,2-6-104 1,1-3-72-16,-8 10 240 16,-12 6 240-16,-8 13 152 0,-12 8 416 31,-8 12 416-31,0 5-192 15,0 0-496-15,-4 0-296 0,-13 12-224 16,-2 7 208-16,-5 7 16 16,4 5 8-16,4-2-8 0,8 6 8 0,8-4-8 15,0-2 0 1,16 0-168-16,12-7 88 16,11-3-64-16,10-7-512 15,2-8-224-15,5-4-224 0,4-29-321 16,-17 1-1351-16,-6-11-3434 0</inkml:trace>
  <inkml:trace contextRef="#ctx0" brushRef="#br0" timeOffset="28411.56">26695 6277 6905 0,'0'0'2601'0,"0"0"-353"0,0 0-160 16,0 0-607-16,0 0-641 16,-4-7-840-16,0 23-64 0,4 13 64 15,0 9 296 16,0 22 16-31,4 26-136 16,15 22 0-16,5 6 32 0,4-6 32 16,-8-16-232-16,-8-16 48 15,-8-12-8-15,-4-13-40 32,0-13-8-32,0-10-184 0,0 4-600 0,-12 0-680 0,-12-7-1137 15,4-12-1608-15,1-10-1968 16</inkml:trace>
  <inkml:trace contextRef="#ctx0" brushRef="#br0" timeOffset="28681.07">26751 6245 7257 0,'0'0'1608'15,"0"0"-359"-15,71-79-329 16,-47 53 936-1,-5 10-431-15,2 10-673 16,-1 6-752-16,3 10-64 0,5 18-328 16,-4 10 296-16,-4 13 96 0,-16 9 184 15,-4 4 88-15,-32 6-152 16,-27 2 144-16,-33 5 32 16,8-13-64-16,5-17-32 0,23-18-144 31,28-17-56-31,15-12-752 15,10 0-1297-15,3-12-863 16</inkml:trace>
  <inkml:trace contextRef="#ctx0" brushRef="#br0" timeOffset="29044.28">27125 6343 9842 0,'0'0'3232'0,"0"0"-2368"15,0 0-607 1,0 0 55-16,0 0-312 16,0 0-32-16,24 0-473 0,-5 0 17 15,9 0 488-15,8 0 360 16,8-9-135-16,-4-7 103 0,3-6-328 16,-6-4-24-16,-10-12-48 15,-11-3-265-15,-8 0 289 0,-4 2 48 31,-4 8 585-31,0 12 319 16,-4 6-80-16,-4 10-400 0,-3 3-400 0,-9 16-24 16,-8 19-152-16,-4 9 152 15,0 10-168 1,4 6 168-16,13-5-64 0,6-1-272 31,9-10-416-31,0-9-312 16,20-7-185-16,32-12-583 0,-4-9-857 15,-4-7-399-15</inkml:trace>
  <inkml:trace contextRef="#ctx0" brushRef="#br0" timeOffset="29376.26">27810 6181 9674 0,'0'0'5569'16,"0"0"-4081"-16,0 0-840 0,0 0-616 15,0 0-32-15,0 0 0 16,-71 93 0-16,43-49 16 15,3 7-16 17,5-7-8-32,9 1-440 15,7-10-96-15,4-7 80 0,0-12-240 16,0-7-104-16,0-9-161 0,0-3 969 16,4-19 1249-16,-4-16-577 15,0-6 752-15,-21-7-768 16,-7-3 112-16,0 0-23 15,-3 9-25-15,4 7-216 16,6 13-200-16,10 9-304 0,2 10-80 16,9 6-1616-16,0 6-2697 15,36 26 32-15,-4-4 1528 0,4 1-3728 16</inkml:trace>
  <inkml:trace contextRef="#ctx0" brushRef="#br0" timeOffset="29529.89">27878 6293 11378 0,'0'0'3129'0,"0"0"-2257"16,0 0-816 0,0 0-56-16,0 0-104 31,0 0 8-31,0 104 96 16,0-49 80-16,0 4-80 0,0 2-1000 0,12-7 247 15,0-3-1175-15,-1-17-417 16,-2-17-3016-16</inkml:trace>
  <inkml:trace contextRef="#ctx0" brushRef="#br0" timeOffset="29699.14">27989 5950 13714 0,'0'0'2537'0,"0"0"-1513"16,0 0-1024-16,0 0-80 15,0 0-1160-15,-24 89-32 16,13-23-609-16,7-2-2960 0</inkml:trace>
  <inkml:trace contextRef="#ctx0" brushRef="#br0" timeOffset="31005.86">27937 6537 6913 0,'0'0'3873'0,"0"0"-2713"16,0 0 264 0,21-95-103-16,-6 60-113 15,-2-3-624-15,2 3-248 16,5-3-96-16,1 3-240 0,-2 3-56 16,-3 7-128-1,-8 9-48-15,0 6 224 0,-1 7 8 31,-2 3-96-31,7 6-144 16,-1 13-144-16,10 10 80 16,-1 9 256-16,-5 4 48 0,-2 5 0 15,-5 1-248-15,-5-4-112 16,-3-3 136-16,0-9-56 0,0-10-201 16,0-9 57-16,0-6-192 15,0-7 176-15,0 0 440 16,0-17 200-16,0-11-200 15,0-10-200-15,8-7 96 0,12-5-8 16,5-1 112-16,-2 3 536 0,5 10 488 16,-8 3-119-1,4 7-273-15,-8 9-80 16,-4 6-96-16,-4 6 104 16,0 7-560-16,-1 0-232 0,2 17-280 15,6 8 248-15,-2 3 264 16,-2 10-16-16,-3-3-120 31,-4 0-80-31,-4 0-24 16,0 0-136-16,0-7 232 15,-4-5-440-15,-4-7 175 0,5-7-95 16,3-9 64-16,0 0 440 16,0-6 328-16,3-13-320 0,13-13-8 31,8-9-112-31,4-10 24 0,4 0-128 0,4-3 216 15,-5 1 264-15,-3 8 144 16,-3 13 609-16,-14 7-57 0,2 12-208 16,-10 7-144-16,1 6-608 0,-4 0-208 31,0 15-520-31,0 17 336 16,0 7 392-1,0 11 96-15,0 1-96 16,-4-3-152-16,4-4-72 0,-3-9 72 15,3-3-392-15,0-10-441 16,11-6 57-16,9-10-496 16,8-6 32-16,4-6-257 15,8-16-327-15,-4-10 191 16,-5-6 1785-16,1-10 232 0,-8 1 521 16,-7-1 415-16,-6 3 528 15,-3 14 561-15,-8 5-225 0,0 14-199 31,0 2-681-31,-8 10-848 16,-7 3-304-16,-5 19-168 16,-4 7-112-16,-4 9 120 0,3 7-136 0,10-4 240 0,3 3-96 15,8-9-200-15,4-6-225 16,4-7-159 0,12-12-240-16,12-7-136 15,4-3 520-15,3-13 256 16,10-16-152-16,-6-12 488 0,1-7 200 15,-4-2-96 1,-8-4 856-16,-8 12 424 16,-9 11 8-1,-2 12-127 1,-5 9-393-16,-4 10-872 0,0 6-288 0,0 17-424 16,0 12 632-16,0 3 72 15,4 3 8-15,-4-3-176 0,4-9-409 16,0-7 57-16,3-12 32 15,2-7-520 1,2-3 216-16,10-7 600 0,6-18-1433 16,1-10-415-16,0-13 608 15,-4-2 1440-15,0-1 264 0,-5 6 1224 16,-6 14 1145-16,-5 8 399 0,-8 17-1119 47,3 6-1665-47,-3 0-248 0,0 16-672 15,0 15 536-15,4 8 56 16,-4 2 80-16,9 3-248 0,6-2-401 16,2-10-167-16,11-7-872 15,23-9-649-15,-3-10-223 16,-1-6-73 0</inkml:trace>
  <inkml:trace contextRef="#ctx0" brushRef="#br0" timeOffset="31221.97">29882 5474 6241 0,'0'0'7137'15,"0"0"-5296"-15,0 0-545 0,0 0-272 16,0 0-288-16,0-45-736 16,0 61-240-16,-8 13-128 0,0 15 360 15,-1 10 16 1,-2 19 8-16,3 19-8 15,4 22 0-15,4 10-8 16,4-3-8-16,8-17 8 0,-8-30-144 16,-1-20-1336-16,-3-10-897 0,-3-16-1815 15,-5-8-161-15</inkml:trace>
  <inkml:trace contextRef="#ctx0" brushRef="#br0" timeOffset="31422.46">29543 5800 12202 0,'0'0'3865'0,"0"0"-3769"0,84-47 40 16,-28 28 288-16,23 6 400 15,21 10-448-15,24 3-376 0,-17 0-72 0,-19 13-1008 16,-40-1-3089-16,-29-5-3825 15</inkml:trace>
  <inkml:trace contextRef="#ctx0" brushRef="#br0" timeOffset="31591.7">30448 6064 11882 0,'0'0'2633'0,"0"0"-425"15,0 0-240-15,0 0-39 0,0 0-657 16,0 0-1272-16,0 0-1248 0,-37-60-4761 16</inkml:trace>
  <inkml:trace contextRef="#ctx0" brushRef="#br0" timeOffset="41927.18">11924 8071 1224 0,'0'0'2024'0,"0"0"1209"16,0 0-1753-16,0 0-792 0,0 0 25 16,0 0 327-16,0 0 16 0,0 0-416 15,0 0-376-15,0 0-120 0,0 0-40 32,0 0-96-32,0 0 0 15,0 0-8-15,0 0 0 16,0 0-8-16,0 0-152 0,4 0 64 15,9 0-16-15,6 0 104 0,9 0 8 16,8 0 8 0,8-4 0-1,0 1 48-15,0-3-56 16,3-1 0-16,5 5 0 16,0-5 8-16,0 1-8 15,0-1 0-15,0 4 0 0,-1-3 0 16,-3-1 48-16,-1 4-48 15,2-3 8 1,3-1-8-16,-5 1 8 0,5 0-8 16,0 3 56-16,-1-4-56 0,1 4 0 15,-3 0 0-15,2-3 16 0,5 3-8 16,0-1-8-16,0 1 0 47,4-3 0-47,3 2 8 0,1-2 0 15,3 0-8-15,5-4 8 16,16 4 0-16,-12-3-8 0,3-1 0 16,-3 0 0-16,-8 4 8 15,7-3-8-15,-3-1 0 16,0 1 0 0,-1-1 8-16,-3 0-8 0,0-2-24 0,-4 2 24 15,0 1 16-15,-5 3-8 0,-3-4 88 16,-1 3 8-16,5-2 72 15,0 3 8-15,4-1-56 32,12 1 48-32,19-4-40 0,16 1 32 15,5-4 72-15,-16 3-119 0,-28 4-1 16,-29 3-56-16,2 0-56 0,-2 0-8 16,5 3 40-16,7-4-32 0,-6 1-16 31,-6 3 16-31,-2-3-8 15,-6 0 48-15,-3 3-32 0,-4-3 56 32,-4 0 24-32,-4 0-40 0,-4 3-32 15,-8-4-16-15,-1 4-8 16,2 0 8-16,-5 0 0 16,-4 0-8-1,8 0 0-15,-4 0 0 0,-4 0 0 16,0 0-120-16,0 0-1049 15,-16 10-2071-15,-8-7-745 0</inkml:trace>
  <inkml:trace contextRef="#ctx0" brushRef="#br1" timeOffset="58662.54">3796 9829 416 0,'0'0'10034'0,"0"0"-7946"0,0 0-800 16,0 0-175-16,0 0 103 0,-4-22-256 31,4 22-592-31,0 4-368 15,0 14-80-15,-3 14 80 0,-1 13 160 16,0 15 88-16,0 3-8 16,4 7-88-16,0 3-24 0,-5-6-16 15,1 3-64 1,4-3-48-16,-4-7-40 16,1-3-784-16,3-9-520 15,-4-10-1337-15,4-16-2120 0,-4-12-2368 16</inkml:trace>
  <inkml:trace contextRef="#ctx0" brushRef="#br1" timeOffset="59148.25">3650 9683 7057 0,'0'0'2385'0,"0"-82"-857"0,0 31-872 16,19-6-168-16,9 0 264 15,11 3-424-15,6 10-80 16,2 12-160-16,5 16-88 0,0 12-56 16,-4 4-152-16,-8 32-96 15,4 19 304-15,-16 29 40 0,-13 21 40 16,-15 10 16-16,-8-6-16 31,-24-10 152-15,-7-19 136-16,-2-19-87 15,9-15 111-15,-3-7-48 0,3 0-56 16,-4-4 56-16,1-2-208 16,10-13 8-16,10-6 8 0,6-8 40 15,5-2-64 1,4 0-128-16,0 0-112 16,0 0-16-16,4 0-152 0,9-2 272 15,6-5 8-15,9 7-48 16,13 0-16-16,-2 0 16 15,8 16 40-15,-6 9 0 0,-1 4-72 16,-9 6 80 0,-3 6 56-16,-7 0-40 0,-6 4-8 15,-2-4 64-15,-2-3-72 0,1-6-208 16,0-7-696-16,16-18-1545 16,-8-7-1528-16,4-7-2104 0</inkml:trace>
  <inkml:trace contextRef="#ctx0" brushRef="#br1" timeOffset="59486.73">4398 10188 8057 0,'0'0'4777'0,"0"0"-3264"16,0 0-89-16,0 0-440 15,0 0-536-15,0 0-272 16,-72 89-168-16,72-48-16 0,5-2-80 15,14-4-536-15,9-7-680 16,8-9-217-16,-4-12 113 0,-1-7 336 31,-3-7 96-31,-15-12 704 0,-5-9 272 16,-8-4 1160-16,-24-6 688 0,-16-1 9 16,-4 5-289-1,-7 2-552-15,2 13 8 16,10 6-199-16,3 13-337 0,16 0-304 31,8 0-184-31,8 0-624 16,4 0-873-16,4 0-687 0,15 3 39 15,13-3-671-15,20-3-1 16,-3-16-1240-16</inkml:trace>
  <inkml:trace contextRef="#ctx0" brushRef="#br1" timeOffset="59734.11">4582 9890 1512 0,'0'0'3897'16,"35"-121"-1433"-16,-27 83-367 15,0 10-57-15,1-1-256 0,-6 4-15 16,-3-1-209-16,0 10-448 31,0 10-39-31,0-1 79 0,0 7-328 32,0 0-688-32,4 20-136 15,0 27-256-15,8 29 248 0,0 29 8 0,4 6 80 16,4-3-80-16,-4-12 48 15,-8-30-48-15,0-12 0 16,-4-16-560-16,-1-6-416 16,1 0-273-16,1-4-463 15,-1-18-1425-15,0-7-2080 0,-4-6-2040 16</inkml:trace>
  <inkml:trace contextRef="#ctx0" brushRef="#br1" timeOffset="60003.61">4885 9557 6553 0,'0'0'3081'0,"0"0"-1033"0,0-83 112 16,0 64 49-16,0 9-289 15,0 7-487-15,0 3-625 16,0 3-808 15,0 20-24-31,0 24-88 16,4 36 112-16,3 31 176 0,5 16 136 0,0-3 104 15,0-13 40-15,0-15-208 16,8-10-56-16,-4-19-192 16,0-13 0-16,-4-16-120 15,0-3-1000 1,-1 7-768-16,6-10-2057 0,-10-10-6049 0</inkml:trace>
  <inkml:trace contextRef="#ctx0" brushRef="#br1" timeOffset="60635.82">5964 10099 6313 0,'0'0'6633'16,"0"0"-5536"-16,0 0-377 0,0 0 136 0,0 0 136 15,0 0-312-15,0 0-208 0,-40-82-136 32,24 69-160-32,-4 3 72 15,-4 10-144-15,-3 0-40 16,-10 7-56-16,2 21 41 0,-5 11 39 16,1 8 112-16,7 7-24 15,8 0 24-15,11 0-152 16,9-6-40-1,4-10-8-15,13-9-192 16,10-17 48-16,14-9 24 16,-2-6 24-16,9-25-105 15,-5-11 49-15,-2-11 104 0,-9-1 48 16,-13 3 8-16,-7 7 96 0,1 12 337 16,-9 10 159-1,0 13 128-15,0 3-288 16,0 3-400-16,7 3-40 15,1 13-384-15,9 6 384 0,2 10 200 16,9 6-32-16,0 3 0 16,0 0-168-16,0 1 64 31,0-4-64-31,-4-3-96 16,3 0-1152-16,-3-10-737 15,-8-12-3648-15</inkml:trace>
  <inkml:trace contextRef="#ctx0" brushRef="#br1" timeOffset="61787.81">7933 10103 8305 0,'0'0'4233'0,"0"0"-3641"16,0 0-272-16,0 0 192 0,0-77 153 16,0 58 335-16,-13-3-80 0,-2 0-344 15,-6 3-160 1,-7-3-136-16,-7 6-88 16,-9 13 200-16,-8 3-208 15,0 15-72-15,-4 17 33 0,1 12 55 16,3 23 128-1,13-3-192-15,14 5-32 0,9 1-104 32,16-9 0-32,0-1-72 15,20-9-96-15,16-10-384 16,3-15 87-16,14-20-79 0,-1-6 168 16,8-32-112-16,-1-19 16 15,-4-28 152-15,-10-29 168 0,-21-13 152 16,-16 1 16-16,-8 12-8 15,-13 32-8-15,-2 15 8 16,3 26 424-16,-1 13 664 16,6 3-416-16,-1 6 145 0,-1 4-1 15,9 9-664-15,0 6-160 0,0 36-440 32,13 34 352-17,6 28 88-15,13 11 0 16,-4-20 136-16,0-25-120 15,-12-29-16-15,4-6-8 0,4 3 0 16,0-3-144-16,4-3-408 16,-4-13-265-1,-1-13-239-15,-3-6-72 0,8-32 56 16,0-41-361-16,0-22-407 16,-3 3 48-16,-10 22 1255 0,-7 29 545 15,-8 28 2017-15,0 7 359 16,0 3-79-16,0 3-929 31,0 0-928-31,5 25-432 0,-5 13 368 0,7 10 8 0,1 9-87 16,4 3-193-16,4 1-24 15,-1-4-40-15,2-6-40 0,-6-10-417 16,6-6-695-16,-6-16-920 31,-2-6-2809-31,-5-13-1705 0</inkml:trace>
  <inkml:trace contextRef="#ctx0" brushRef="#br1" timeOffset="61925.91">8223 9842 11402 0,'0'0'3041'0,"0"0"-2081"15,0 0-392-15,0 0-56 0,0 0-512 16,0 0-1432-16,-20-19-5234 15,32 29-1718-15</inkml:trace>
  <inkml:trace contextRef="#ctx0" brushRef="#br1" timeOffset="62311.32">8466 10042 4336 0,'0'0'6242'0,"0"0"-5234"31,0 0-896-31,0 0 208 0,0 0 512 16,0 0 24-16,0 0 41 16,0 0-265-16,75 4-224 0,-47-8-264 15,0-5-128-15,-3-4 48 0,-1-9-64 16,-9-4-192 0,-2-2 72-1,-13-4 64-15,0 3 56 0,-4 4 128 16,-13 9 424-16,-3 7-40 0,1 9-40 15,-5 0-128-15,3 19-40 0,2 6-16 16,3 16 8-16,4 10-96 31,12 3 17-31,0 4 39 0,19-4-144 16,9-4 112-16,13-6-72 16,2-2-152-16,10-13 104 0,-2-11-104 15,8-11-352-15,22-17-553 0,-18-12-1279 16,-11-13-3793-1</inkml:trace>
  <inkml:trace contextRef="#ctx0" brushRef="#br1" timeOffset="62442.65">9494 9677 14010 0,'0'0'3777'16,"0"0"-3097"-16,0 0-680 0,0 0-24 15,-96-31-1600-15,57 31-4633 16</inkml:trace>
  <inkml:trace contextRef="#ctx0" brushRef="#br1" timeOffset="65969.64">7845 9953 304 0,'0'0'336'0,"0"0"3464"0,0 0-2383 16,0 0-609-16,0 0-88 15,0 0 16 1,0 0 32-16,0 0-247 16,0 0-209-16,0 0-96 15,0 0-112-15,0 0 48 16,0 0 152-16,0 0 208 15,0 0 104-15,0 0-16 0,0 0-96 16,0 0-64-16,0 0-128 16,0 0 56-16,0-9 25 0,0-1-129 31,-4-9-264-31,-1-6-56 0,-3-10 56 16,1-9 88-16,-5-4-88 0,0-6 128 15,0 0-120-15,-4 9 64 16,4 10 352-16,1 10 104 15,6 9-56-15,1 10-88 32,0 3-248-32,4 3-48 15,0 0-88-15,0 0 0 0,0 0-48 16,0 0-168-16,0 3 8 16,-4 16-16-16,0 13 184 15,4 9 40-15,0 10 8 0,0 6 0 16,0 3-8-1,12 7 8-15,8-7-8 0,8 4 0 16,0-7-752-16,12 16-1225 0,-12-19-1911 16,-4-13-2122-16</inkml:trace>
  <inkml:trace contextRef="#ctx0" brushRef="#br1" timeOffset="69883.6">8311 9823 4104 0,'0'0'3017'16,"0"0"-1881"-16,0 0-528 31,0 0 17-31,-13-6 527 0,9 6-96 0,1 0-328 16,-5 0-320-16,-4 0-264 15,4 0 168-15,0 6 152 0,-4 0-167 16,9-2-161-16,-6 2-72 16,5-3-16-1,4-3-48-15,0 0-40 16,0 0 40 0,0 0-257-16,0 0-39 15,0 0 32-15,0 0 40 16,0-3 40-16,0-7 16 0,0 4 144 31,0 0 24-31,0 3 200 16,0 0 280-16,-4 3-64 0,0 0-239 0,4 0-161 15,-4 3-16-15,1 3-40 0,3 0-41 16,0 1-23-16,0-1-120 0,0-3-240 31,3 1-40-31,9-4 264 16,-4 0 136-16,0-4 104 0,-4-5 96 15,-4-4 48-15,0-3-8 16,-4 4 680 0,-4 2 249-16,0 7-153 15,4-1-384-15,0 4-528 16,4 4-24-16,12 21-1744 16,12 7-633-16,4-10-4592 15</inkml:trace>
  <inkml:trace contextRef="#ctx0" brushRef="#br1" timeOffset="70469.13">10080 9226 8993 0,'0'0'4081'0,"0"0"-2176"16,0 0-801-16,0 0-120 0,0 0-16 15,0 0-247 17,-20-9-721-32,16 34 0 0,-4 26 0 15,0 28 224-15,0 20-32 16,4 5-48-16,4-8 48 16,0-23-40-16,8-19-144 0,4-13 80 15,4-3-8-15,8 0-80 31,3 4 0-31,5 2-384 0,5-12-80 0,6-10-329 16,25-16-583-16,-9-6-976 0,-6-3-2898 16</inkml:trace>
  <inkml:trace contextRef="#ctx0" brushRef="#br1" timeOffset="70685.48">9669 9712 6225 0,'0'0'5161'0,"0"0"-2969"15,0 0-455-15,0 0-609 0,0 0-408 16,0 0-136 0,128-61-456-16,3 33-128 15,17 6 0-15,-21 9 0 0,-39 4-256 16,-12 9-912-16,-29 0-1985 31,-2 0-3912-31</inkml:trace>
  <inkml:trace contextRef="#ctx0" brushRef="#br1" timeOffset="71170.36">10558 9598 9602 0,'0'0'3112'16,"0"0"-1783"-16,0 0-697 0,0 0-384 15,0 0-176-15,0 0 592 32,-8 111 144-32,4-63-472 0,4-1-200 0,0 4-32 15,0-10-104 1,8-6-112 0,8-13-400-16,4-3-328 0,4-16-200 15,4-3-169-15,4-15-303 16,-9-14 96-16,1-12 191 15,-7-10 961-15,-6 0 264 16,-3 7 865-16,-4 9 831 16,-4 13 160-16,0 12 193 15,0 10-913-15,0 0-1136 0,5 26-120 16,6 8 56-16,1 8 64 16,8 5 0-16,8 1-248 0,4-7-128 15,0-12-856-15,3-10 527 16,-3-13 465-16,0-6 240 15,-4-22 48-15,-8-10 296 16,-4-15 665-16,-12-4 279 0,-4-9-312 16,-8-1-16-16,-16 4-159 0,-4 6-25 47,8 10-208-47,0 12-88 0,9 14-480 15,3 11-264-15,8 11-1729 16,0 15-3296-16,0 0-1704 0</inkml:trace>
  <inkml:trace contextRef="#ctx0" brushRef="#br1" timeOffset="71354.59">11327 9534 13290 0,'0'0'3777'15,"0"0"-3329"-15,0 0-448 0,0 0-144 16,0 0 144-16,36 89 424 31,-21-38-240-31,2 6-32 16,3 0-152-16,-9-3-520 15,1 7-1256-15,-3-20-1385 0,-9-13-3600 16</inkml:trace>
  <inkml:trace contextRef="#ctx0" brushRef="#br1" timeOffset="71523.84">11378 9461 11778 0,'0'0'3249'0,"0"0"-2193"0,0 0-552 15,0 0-376 1,0 0-128 0,0 0-1672-16,0 0-2969 15,0 0-840-15</inkml:trace>
  <inkml:trace contextRef="#ctx0" brushRef="#br1" timeOffset="72155.06">11785 9385 5777 0,'0'0'6905'0,"0"0"-5288"16,0 0-201-16,0 0-200 15,0 0-496-15,0 0-344 0,-91-6-264 31,67 21-104-31,-1 1-8 16,10-3-8-16,6 0 0 0,2-4 0 16,7-5-104-16,0-2 56 15,0-2 56-15,0 0 8 0,0 0 48 0,0 0-40 16,0 0 32 0,0 0 56-1,0 0 40-15,0 0 0 16,0 0-40-16,0 0-32 0,0 0-72 15,0 0 8-15,0 0-8 16,0 0 0-16,0 0-8 16,0 0-40-16,0 0-40 31,0 0-32-31,7 0-128 16,10 0-40-16,7-6 208 0,4-3-240 15,4-1-232-15,0-2 8 16,-1-1 32-16,-3 0 264 0,-8-3 240 15,4 4-32-15,-13 2 40 16,-2 4 144-16,-5 0-8 16,-4 2 448-16,0 1 112 15,-8 3-112-15,-12-3-208 0,-4 3-224 16,-12 0 48-16,-3 3 88 0,-2 10 89 16,5 6 143-16,1 3-144 15,7 7-24 1,4 2-64-16,4 5-120 15,8 1-128-15,8 5-32 0,4 2 80 16,0 1-72-16,20-4 0 16,8 0-16-16,12-3 72 0,3-9-72 15,9-10-704 17,20-3-272-32,28-16-393 15,-17-4-967-15,-3-11-5474 0</inkml:trace>
  <inkml:trace contextRef="#ctx0" brushRef="#br1" timeOffset="72518">12307 9493 8993 0,'0'0'5170'0,"0"0"-4362"0,0 0-808 16,0 0-360-16,0 0-56 15,0 0 416-15,64 16 136 0,-36-10-24 31,-1-3-112-31,10-3-128 16,-5 0-104 0,3-12-17-16,1-11-159 0,-8-5-72 15,-4-7-8-15,-8-6 224 16,-9-4-48 0,-7-3 80-1,-4 7 232-15,-15 13 168 0,-5 5 928 16,-12 14 16-16,4 9-439 15,-3 7-65-15,3 15 120 0,4 13-24 0,11 12-128 16,6 7-104-16,11 6-136 16,4 1-152-16,24-7-16 0,11-7-104 31,17-9-64-31,16-9-568 16,51-17-1168-16,-19-5-2353 0,0-7-2048 0</inkml:trace>
  <inkml:trace contextRef="#ctx0" brushRef="#br1" timeOffset="72639.89">13833 9144 15955 0,'0'0'3953'0,"0"0"-3393"0,0 0-560 16,0 0-224-16,-103-10-1192 15,54 7-2841-15</inkml:trace>
  <inkml:trace contextRef="#ctx0" brushRef="#br1" timeOffset="74813.64">4191 11214 384 0,'0'0'856'0,"0"0"1544"0,0 0-935 15,0 0-233-15,0 0-8 16,0 0-32-16,0 0 129 15,0 0-585-15,-71 3-336 16,71-3-96-16,0 0-120 0,0 0-112 16,0 0-72-16,0 0-48 0,0 0 32 31,0 0-120-15,7 0-152-16,10 0 216 15,6 0 72-15,9 0 72 16,12-10 48-16,7 1-64 0,5 0 48 15,12-8 0 1,4 2-48 0,3-1 40-16,2 0-96 0,-6 3 8 0,-4-3 40 15,-3 3-48-15,-4 4-8 16,-8 0 8-16,4-4 0 0,-5 3 0 16,9-2 8-16,4-1 64 31,20-6 288-31,15-3 112 0,21-7-112 15,3 4-152-15,-7 9-80 16,-21 3-64-16,-18 7-56 16,-14 2-8-16,-15 1 56 15,0 0-40-15,19-3-16 0,25 0 0 16,28-7 16-16,-1-3 40 16,-4 0-48-1,-14-3-8-15,-14 3 64 16,-11 7-48-16,-17-1 184 0,-11 4-23 15,0-1-49-15,4 1-48 0,12 0-72 16,20-4 64-16,15-3-64 16,21 1 88-16,7-1 40 15,-3-3-120 1,-5 4-8-16,-8 2 88 0,1-3-88 31,-5 4-8-31,-3 0 16 0,-4-8-8 16,-1 2 72-16,-7-1 72 15,-4-7 40-15,-12 7-128 0,-17 4-64 32,-11 2 16-32,0 1-8 15,7-4 40-15,14 0-40 16,2 1 0-16,0 2-8 0,-3 4 0 0,4 0-48 0,-4-1 48 31,16 4 8-31,11-9 64 16,12-1 16-16,2 0-80 0,-6 0-8 15,-12 4 0-15,-10-4 0 16,2 3-8-16,4-2 8 0,-10-1 0 16,-18 0 0-16,13 4 0 0,12-7 0 15,11 3 0-15,12-3 8 16,-6 1 32 0,-11 5-40-16,2-3 0 15,-4-3 0-15,0 3 24 16,-1 1-24-16,-15-1 0 0,-8 4 0 0,-16-1 0 31,0 4-8-31,7-3 8 0,9-1 0 31,8-3 0-31,3 0 0 16,-7 1 8-16,0-1 0 16,0 0-8-16,-1 4 8 0,-3-4-8 15,0 3 48-15,0 1-48 16,-1 3 0-16,-3-1 0 0,-4 1 8 15,0-1-8-15,0-2 32 16,4 3-80-16,-5-4 96 16,1 1-48-16,-4-1 48 0,0 0-40 15,-1 1 96-15,-7 0 96 16,0 2-40-16,-5-2 72 0,-7 6-8 31,-4-4-112-15,-4 4-48-16,-7 0-56 15,2 0 40-15,-3-3-16 16,4 2-24-16,4 1-8 0,4-3 0 0,11-4 8 16,-2 4 72-16,3-4-72 15,-5 4 112 1,-3-1 8-16,-12 4-72 16,-4 3 8-16,-12-3-64 15,0 3 0-15,0 0-56 0,-4-3-744 16,0 3-424-16,8-6-609 15,0-1-1247-15,3-2-3730 0</inkml:trace>
  <inkml:trace contextRef="#ctx0" brushRef="#br1" timeOffset="75283.55">13598 9636 8041 0,'0'0'2537'16,"0"0"-1249"-16,0 0-384 15,0 0-184-15,0 0 441 16,0 0-257-16,0 0-528 0,0 0-128 15,0 0-64-15,0 0 80 16,0 0-120-16,-4 6-72 16,-4 3 0-1,0-2-72-15,4 3-72 0,0-1 56 16,4-3-144-16,0 1-168 16,0-4-152-16,4 0 72 15,8 0-64-15,0-3-8 16,-8 0 272-16,4 0 208 31,-8 0 480-31,0-6-96 0,0-4 16 16,0 4 104-16,0-3 88 15,-4 5-344-15,0 1-24 0,4 0-224 16,0 3-152-16,-4 0-776 0,0 0-1529 16,-4 6-3024-1,4 7-2016-15</inkml:trace>
  <inkml:trace contextRef="#ctx0" brushRef="#br1" timeOffset="75599.67">13638 9922 4032 0,'0'0'2217'0,"0"0"-1665"16,0 0-40-16,0 0 48 0,0 0 192 15,0 0-192-15,8 6-215 16,-4-3-9 0,-4-3-24-16,3 0-168 0,1 0 48 15,1 0 160-15,-5 0 352 16,4 0 312-16,-4 0-40 0,0-9-167 16,0-1-409-16,0-3 432 15,0 1-64-15,0 2-288 16,0 4-184-16,-4-1 72 15,4 7-248-15,-5 0-120 0,-2 0-152 16,-5 7-656-16,-8 15-408 16,0-3-2745-16,0-3-3521 0</inkml:trace>
  <inkml:trace contextRef="#ctx0" brushRef="#br1" timeOffset="83394.95">6526 11776 5641 0,'0'0'1952'0,"0"0"-1352"16,0 0-600 0,-20-22 8-1,0 15 584-15,-4-3 601 16,-4 8-217-16,-7-1-304 0,-6 3 600 15,-2 0-400-15,-6 5-359 0,6 12-33 16,0 2-184-16,-2 0-56 16,13 3 0-1,8-3-232-15,5 0 32 16,10 0-40-16,5 3-64 0,4 0-96 16,4 7 8-16,20 3 24 15,12 0 120-15,16 3-104 16,8 0 112-16,7-4-128 15,1 1-40-15,-3-7-240 16,-7 4 143-16,-17-3 25 0,-9-4-144 16,-21-3-104-16,-7 3 328 15,-4-3 160-15,-23 3 160 16,-14 0 256-16,-10-3-40 0,-13-3-7 31,1-7 311-31,-5-9 152 16,4 0-240-16,4-5 40 15,13-12 72-15,11 2-32 0,8-1-248 16,7 6 65-16,10 4-169 16,7 3-224-16,0 3-96 0,0 0-128 31,0 0-328-31,0 0-337 0,0 0-671 16,0 13-528-16,11 9 687 0,6-3-2888 15,3-6-2944-15</inkml:trace>
  <inkml:trace contextRef="#ctx0" brushRef="#br1" timeOffset="83863.85">6670 11928 9882 0,'0'0'1936'0,"0"0"-944"0,0 0-424 16,0 0 217-16,0 0 343 15,0-6-472-15,0 6-632 16,0 3-24-16,0 16-184 0,0 10 184 31,0 9 200-31,0 3-120 0,4 7 0 16,15-4-80-16,5 1 0 0,8-11-88 15,3-2 80-15,1-13-248 16,9-13-112-16,-6-6-80 0,1-2-448 16,-4-21 407-1,-8-9 193 1,-8-2 296-16,-17-11 176 0,-3-2 48 16,-7-7 337-1,-17 0-121-15,1 2 184 16,-5 8-88-16,3 12 144 0,5 7 64 31,5 12-96-31,6 7-248 16,5 3-232-16,0 3-168 0,4 0-416 15,-4 12-1040-15,4 23-448 16,0-3-657-16,0-3-2840 0</inkml:trace>
  <inkml:trace contextRef="#ctx0" brushRef="#br1" timeOffset="84680.54">7155 11950 2712 0,'0'0'6257'0,"0"0"-4528"0,0 0-513 16,0 0-288-16,0 0-136 0,0 0-239 31,-8-72-497-31,20 65 112 0,0-3-168 16,0 4-24-16,8 6-32 16,1 0 56-16,-2 0 0 15,5 13-64-15,4 9 56 0,-8 7 8 16,-1 6 0-16,-2 2 56 15,-9 5-56-15,-5 3 72 16,-3-11 8-16,0-2-80 0,0-10 56 16,-3-6-56-16,-5-9-48 15,4-7 48-15,-1 0 232 0,-3-10-88 32,5-19-144-17,3-12-328-15,0-22 48 16,0-1 272-16,11-3 8 0,6 7 64 15,-2 16 176-15,5 2 48 16,-3 10-280-16,2 17 176 16,-3 5-72-16,0 7-112 15,8 3-152-15,0 16 96 16,4 6 16-16,0 13 40 0,-5 6 80 16,-3 1-72-16,-3 5 88 15,-13-2-24-15,-4-1-24 16,0-6 48-16,-4-6-88 0,-13-10 104 15,2-3-64-15,2-9-48 32,6-10 56-32,-1 0 128 15,-1-19-184-15,5-19-360 16,4-19-216-16,13-26 120 0,10 1 224 16,1 12-321-16,0 9 313 0,-3 27 240 15,2-1 232-15,1 3 401 31,-4 13-177-31,1 6 48 16,-6 10-504-16,1 3-24 0,7 6-40 0,9 13 64 16,4 10 144-16,-3 2 104 15,3 8-64-15,-5 2 160 0,-3 0-136 16,-5 0-48 0,-6 4-112-16,-6-1 8 15,-7 1 16-15,1-1-72 16,-5-2-32-1,4-1-544-15,-4-13-1777 16,8-12-4232-16</inkml:trace>
  <inkml:trace contextRef="#ctx0" brushRef="#br1" timeOffset="85766.56">8925 11480 11210 0,'0'0'1608'0,"0"0"-912"0,0 0 9 16,-88-6 215-16,60 12 184 16,0 10-528-1,4 10-408-15,1 9-104 32,2 3-8-32,5 0-56 15,12 0-64-15,4-3-24 0,0-6-248 16,13-4 24-16,15-9-240 15,7-10 104-15,9-6 40 0,4 0-104 16,3-19-121-16,-3-7 1 16,-8-5 8-16,-12-4 424 15,-8 0 136-15,-16 0 64 0,-4 6 640 16,-4 11 649-16,-16 1 7 16,-12 11-600-16,-4 3-376 0,-3 3-32 15,7 0-104-15,12 0-48 31,8 0-136-15,12 0-864-16,0 0-992 16,27-3-161-16,17-10 993 0,16-6-520 15,4-9-17-15,7-4 193 16,-3-3 1160-16,-3-3 208 0,-7 3 1760 0,-6 3 361 31,-7 4-273-31,-9 2-288 16,-8 7-399-16,-13 6-193 0,-7 7-336 15,-8 3 40-15,0 3-80 16,0 0-200-16,0 0 233 0,0 0-281 16,-12 3-224-16,-3 10-120 15,-9 9 0 1,-4 3-8-16,0 10 8 0,3 6-136 16,10 7 56-16,2 6 80 0,6 16 56 15,7 22 16-15,0 16 56 0,11 3 16 16,2 1-32-16,-2-14-104 31,-3-6 48-31,-3-6-48 16,-5-16 80-1,0-16-88-15,0-13 0 0,0-6 0 16,0 3 0-16,4 0-144 16,4 0 0-16,7-13-64 0,9-6-32 0,4-9 16 31,17-7 120-31,10-3-113 15,4-13-7-15,5-9-344 16,0-7 32-16,-4-6 176 0,-8 1 216 16,-9-4 144-16,-6-7 0 0,-18-3 64 15,-10-5-48-15,-9-5-8 32,-17-5 64-32,-22 0 360 0,-25-11-144 15,-31-2 136-15,-25 0 152 0,8 9 89 16,24 19-425-1,37 23-168-15,31 13 56 0,7 2 352 16,13-2-16-16,0-1-464 31,45-3-528-31,2-3 184 16,18 0 216-16,6 0-208 0,-7 6-577 16,7-3-455-16,-19 7-1040 15,-16-1-4594-15</inkml:trace>
  <inkml:trace contextRef="#ctx0" brushRef="#br1" timeOffset="87017.34">11148 11080 2816 0,'0'0'10058'16,"0"0"-7841"-16,0 0-1161 15,0 0-576-15,0 0-88 16,0 0 40 0,0 0-432-16,-44 48-56 15,4 25 56-15,0 19 48 0,1 13-8 16,11-13-40-16,15-25 0 16,9-23 0-16,4-6-8 15,0 1-40-15,4-5-200 0,5-2-136 16,6-16-152-1,5-7 104-15,0-9 192 16,4-2 128-16,-8-21 112 0,-8-9 200 16,-8-12-80-16,0-4 448 0,-20-3 128 15,-16 1-32-15,-7 9 56 16,-10 6-79 15,-2 6-193-31,7 10-40 16,0 6-208-16,8 3-96 0,12 7-104 15,12 0-296-15,8 3-544 16,4 0-505-16,4 0-839 16,8 0-609-16,16 0 1609 0,8 0-312 15,16 0-489-15,7-12-119 16,10-5-401-16,14-5-415 16,21 0 2329-16,8 0 591 0,-17 9 0 15</inkml:trace>
  <inkml:trace contextRef="#ctx0" brushRef="#br1" timeOffset="87333.83">11447 11303 3408 0,'0'0'3129'16,"0"0"-753"-16,0 0-271 0,-96 101-417 15,68-66-368-15,8-3-647 0,16 3-441 32,4-4-232-32,8 1-120 15,20-6 112-15,8-7-376 0,4-10-601 31,7-9 41-31,-3-6 152 16,-11-19-120-16,-10-10 912 0,-11-13 208 16,-12-3 1256-16,-20-3 297 15,-16 0 63-15,-12 4-456 0,-3 5-544 16,-5 13-7 0,8 10-113-16,8 6-328 15,16 13-304-15,9 3-72 0,11 7-1336 0,4 8-49 16,0 4-687-16,19 0-601 15,33-9-287-15,-8-7-353 0,-4-3-1368 16</inkml:trace>
  <inkml:trace contextRef="#ctx0" brushRef="#br1" timeOffset="87572.14">11514 10928 4504 0,'0'0'2913'15,"0"-76"296"-15,-12 35-1129 0,8 2 57 16,-4 11-521-1,4 9 56-15,0 6-167 16,4 7-369-16,0 6-456 16,0 0-680-16,0 6-72 15,4 19-328-15,12 23 312 0,12 28 88 16,12 32 72-16,8 10-64 0,0-7-8 31,-5-9 0-31,-11-20-8 0,-4-3-456 16,-8-12-568-16,-8-19-489 15,0-1-679-15,-8-21-2097 0,-4-4-296 16</inkml:trace>
  <inkml:trace contextRef="#ctx0" brushRef="#br1" timeOffset="87872.93">11817 10861 7457 0,'0'0'2409'16,"0"0"-497"-16,0 0-608 16,-20-69 873-16,20 59-361 15,-4 7-496-15,4 0-655 16,0 3-513-16,0 0-152 0,0 18-240 16,0 12 240-16,8 14 48 15,8 6 72 1,4 14 80-16,4 3-32 0,4 3-64 15,7 12-32-15,-3-12-64 16,-4 0 40-16,0 0-48 0,-16-16-352 16,4 3-553-16,-8-7-679 15,4-2-992-15,-4-16-2041 32,0-13-2833-32</inkml:trace>
  <inkml:trace contextRef="#ctx0" brushRef="#br1" timeOffset="88273.39">12570 10928 10410 0,'0'0'2408'0,"0"0"-775"0,0 0 47 15,0 0-216-15,0 0-552 16,-103-28-623-1,62 50-185-15,-2 6 88 32,11 7-184-32,4 4-8 0,12 2-56 15,13 0-88-15,3-3-32 0,15 0 39 16,17-3-39-16,16 0-48 16,-1-7-200-16,9-2-640 15,-4-4 784 1,-8-3-96-16,-5-3 240 15,-11 3 120-15,-7-3-72 0,-10 0 72 0,-7 3 16 16,-4 0 0-16,-15 0 680 31,-13 0 296-31,-16 0-328 0,-8-3-488 16,0-6-160-16,-8-14-936 16,17-18-2080-16,15-7-7563 0</inkml:trace>
  <inkml:trace contextRef="#ctx0" brushRef="#br1" timeOffset="88404.89">13168 10792 7313 0,'0'0'4977'0,"0"0"-4497"0,0 0-480 15,-80-7-1432-15,37 16-1129 0</inkml:trace>
  <inkml:trace contextRef="#ctx0" brushRef="#br1" timeOffset="90471.31">6331 12922 4721 0,'0'0'1640'0,"0"0"-1016"16,0 0-256-16,0 0 328 0,4 0 312 15,-4 0-223-15,4 0-249 16,0 0-296 0,7 0-168-16,9-3 312 0,8-4 344 15,12-5-112-15,4-1-192 32,4-3-64-32,0 0 0 0,3-3-112 15,5 0-72-15,-4 3-176 16,8-3 24-16,0 0-24 15,3 3 105-15,5-3-97 0,-4 3 88 16,-1 4-96-16,1-4 48 16,0 3 0-16,-1-3-48 15,6 4 0-15,2-4 128 0,13-3-48 16,12-3 24-16,15-4 104 16,4 1-144-16,-6 2 96 15,-10 4-152 16,-4 4 40-31,-3-5-24 16,0 5 32-16,-4-5 16 0,-13 8 24 0,-12-1 16 16,-14 1-96-16,-6 2 40 15,2 0-48-15,-2-2 16 16,0 2 24-16,-19 1 0 0,-11 6 24 16,-9 3 152-1,-4 0 416-15,0 0-144 0,0 0-168 16,0 0-312-16,0 0-16 15,0 0-584-15,0 0-480 16,4 0-937-16,0 0-2528 0,-1 0-160 0</inkml:trace>
  <inkml:trace contextRef="#ctx0" brushRef="#br1" timeOffset="91324.35">10729 11963 5497 0,'0'0'2832'0,"0"0"-2104"0,0 0-520 31,0 0-55-31,0 0 471 16,0 0 384-16,0 0-544 0,0 0-312 15,0 0-104-15,20 3 184 16,0-3 640-16,12 0-8 16,8 0-303-16,12 0-153 0,15-3-80 15,25-6-80-15,15-8-48 16,5 2 64-16,-5-1-16 16,-6 0-8-16,-10 4 24 0,-3-5 40 15,4-1-128-15,-2-2 136 16,2-2-24-16,-8 0-48 15,0 0 40 1,-13 2-88-16,-11 2-72 0,-12 5-72 16,-4-3 8-16,4 0 8 15,3 3 16-15,-3 1-72 0,-8 2 72 16,-12 4-72-16,-8 3 0 16,-4-1 0-16,-4 4 1 31,0 0-9-31,-4 0 0 15,0 0-329-15,-8 0-599 16,0 0-1016-16,0 0-2441 0,-5 0-2024 16</inkml:trace>
  <inkml:trace contextRef="#ctx0" brushRef="#br1" timeOffset="92025.5">13103 11300 5433 0,'0'0'3080'0,"0"0"-1567"0,0 0-681 31,0 0 408-31,0 0 184 0,0 0-735 15,0 0-473-15,-3 9-208 0,-5 4 64 16,4 2-56 0,-4-2 40-1,8 0-56-15,0-4-120 16,0 1-16-16,0-7 80 0,8-3 56 16,4 0 104-16,0 0-8 0,4-3 112 0,-8-3 88 15,0-7-96-15,-4 0 136 31,-4 0 392-31,0 1-160 16,0 2-32-16,0 1-144 0,0 6-16 16,-4 3-176-16,0 0-200 15,-5 0-128-15,-6 0-168 16,2 6-488 0,2 10-736-16,7 6-1065 15,4 0-1520-15,0-2-2992 16</inkml:trace>
  <inkml:trace contextRef="#ctx0" brushRef="#br1" timeOffset="92378.83">13184 11572 5881 0,'0'0'984'0,"0"0"-640"16,0 0 272-16,0 0 296 15,0 0-263-15,0 0-129 16,0 23-184-16,0-17-112 16,0 1-144-16,3-4-16 0,1 0-16 15,5 0 32-15,-1 0-40 16,3-3 8-16,-2 0-96 0,-1 0 96 16,-1 0 184-16,-3-6 344 31,-4-4-224-16,0 1 976-15,-4-4 9 0,-7 7-409 16,-2 2-216-16,-2 1-288 0,-2 3-56 16,6 0-208-16,-2 7-160 15,6 2-96 1,7 4-128-16,0 3-840 16,16-4-1409-16,-1-2-3488 0</inkml:trace>
  <inkml:trace contextRef="#ctx0" brushRef="#br1" timeOffset="104084.7">13913 8686 6225 0,'0'0'2360'0,"0"0"-263"16,0 0-1009-16,0-31-320 0,-4 27 464 15,4 2 153 1,-5 2-497-16,5 0-416 15,0 0-472-15,-4 0-48 16,-7 2-288 0,-9 14 336-16,-8 16 32 15,-24 25 344-15,-7 23-144 16,7-1-136-16,12-6-96 0,20-10 0 16,16-15-48-1,4 6-88-15,0 7 32 16,11-11 8-16,14-8-32 0,6-8-96 15,5-11-80-15,1-11 104 0,2-12 200 16,-3 0 32-16,-4-6 64 0,-12-16 96 31,-8-4 104-31,-8-5-128 16,-4-10-160-16,-4 2 112 0,-17 1 48 16,-2 4-56-16,-12 11 160 15,-2 11-176-15,-7 8-96 0,1 4-144 0,3 10-8 16,0 15-200-1,12 7-488-15,28 12-1177 16,0-5-1007-16,28-11-1297 16</inkml:trace>
  <inkml:trace contextRef="#ctx0" brushRef="#br1" timeOffset="104269.74">14267 9080 10786 0,'0'0'3200'0,"0"0"-1383"15,0 0-1129-15,0 0-560 16,0 0-128-16,0 0-144 16,0 0-56-16,136-31-1336 0,-72 24-2281 15,-4-6-3833-15</inkml:trace>
  <inkml:trace contextRef="#ctx0" brushRef="#br1" timeOffset="107852.98">16128 9153 4929 0,'0'0'3304'16,"0"0"-1887"-1,0 0-1001-15,0 0-360 0,0 0-56 16,0-60 792-16,0 50 224 0,0 4-432 16,-8-3-256-16,0 5-168 0,-4-2-64 15,0-1-96-15,-8 5-80 16,-8-2-184-16,-7 4 256 0,-6 0-216 31,-10 0 160-31,-1 10 128 16,-4 9 0-16,-4 3 288 0,0 7-48 15,9-1-96-15,3 4 16 0,12 0-64 0,12-4-160 16,16 4-200-16,5-3 64 16,3 3-8-1,24-1 32-15,11 1 32 16,9-4 80-16,8-2 0 31,8-7 104-31,-9 3 48 0,-11-6-144 16,-4-3-8-16,-16 0-136 15,-8-1-128-15,-12 4-56 0,0 6 232 16,-16 4 88 0,-16 2 464-16,-8 7 0 15,-3-3-88-15,2-4-376 16,6-5 177-16,7-8-169 0,8-2 120 0,8-9-128 15,12-2-24-15,0 2-233 0,0-4-223 32,4 0-160-32,20 0 400 15,8-10 240-15,3 1 112 16,14-1 184-16,-2 1-288 0,1 2 16 16,-5 7-24-1,-2 0-136-15,-13 0-120 0,0 16 136 16,-13 3 32-1,-11 7 88-15,-4 6 144 16,-4 9 216-16,-20 3 248 16,-8 7-176-16,-7-4-47 15,-5 7-25-15,0-6 8 0,4 0-64 16,9-7-176-16,10-6 32 0,6-3-120 31,15-4-40-31,0-2-48 0,12-1 48 16,16-3 0-16,7 4 64 15,13-11 24-15,4-2-80 0,11-3 136 16,10-10-80-16,-6 0-64 16,33-28-368-16,-24-2-1889 31,-13-7-4992-31</inkml:trace>
  <inkml:trace contextRef="#ctx0" brushRef="#br1" timeOffset="108417.14">16559 9331 3088 0,'0'0'4313'32,"0"0"-2505"-32,0 0-455 0,0 0-49 15,0 0 88-15,0 0-271 16,0 0-425-16,-13-32-392 0,-2 51-296 0,-13 10 192 16,-8 16 288-16,-8 8-8 0,0 8-80 15,0 2-32-15,4 1-64 16,8-4 56-1,12-3-176-15,12-3-80 16,8-6-104-16,8-4-56 16,20-6-64-1,16-3 120-15,12-3 8 0,8-7 0 16,8-9-8-16,-1-9 0 16,-4-4-320-16,-2-3-480 15,3-19-864 1,-12-3-745-16,-21-1-2464 15</inkml:trace>
  <inkml:trace contextRef="#ctx0" brushRef="#br1" timeOffset="108802.51">16969 9366 7041 0,'0'0'4097'16,"0"0"-1409"-1,0 0-919-15,0 0-833 0,0 0-280 16,0 0-536-16,0 0-120 16,0 54 0-16,0-13 256 0,4 10-24 0,3 3-88 31,2-3-48-31,-1 0-88 16,-1-1 48-16,-3-2-48 0,0-7 40 15,-4-2-48-15,0-8-568 16,0 7-1112-16,0-13-2369 0,0-8-3457 0</inkml:trace>
  <inkml:trace contextRef="#ctx0" brushRef="#br1" timeOffset="109056.42">17534 9655 8145 0,'0'0'2993'16,"0"0"-2065"-16,0 0-880 15,0 0-48-15,0 0 0 0,0 0 32 0,0 0 424 32,17 70 144-32,-17-38-152 15,-13 3-120-15,1-1-223 16,-3 1-105-1,-1-3-233-15,-9 6-1119 16,10-12-1248-16,-1-4-2385 0</inkml:trace>
  <inkml:trace contextRef="#ctx0" brushRef="#br1" timeOffset="109441.93">17702 9204 7617 0,'0'0'3033'15,"0"0"-969"-15,0 0-391 16,0 0-209-16,0 0-496 15,0 0-808-15,0 0-160 0,0 0-248 16,4 67 248-16,-4-20 288 16,4 10 120-1,0 4-120-15,3-4 0 32,2 0-48-32,-1-6-144 0,-1-1-88 15,1-8 64-15,-3-1-56 0,-1-6 24 16,0 0-40-16,0-3-344 15,-4 3-728-15,0-3-1488 0,0-13-2650 16</inkml:trace>
  <inkml:trace contextRef="#ctx0" brushRef="#br1" timeOffset="109789.77">18013 9236 6489 0,'0'0'2312'16,"0"0"-367"-16,0 0-305 0,0 0 49 31,0 0-313-31,0 0-824 16,0 0-552-16,32-10-280 0,-8 26-8 0,4 10 288 15,0 2 208-15,7 10-72 16,-3 3 64-16,-4 4-16 0,-5-1-48 16,-2 1-64-1,-5-4-16 1,-12 1-40-16,-4-1 56 0,-13 0-64 0,-15 3-8 31,-7-2-152-31,-21 12-1112 16,12-13-1841-16,9-13-2472 0</inkml:trace>
  <inkml:trace contextRef="#ctx0" brushRef="#br1" timeOffset="110021.63">18746 9633 9738 0,'0'0'2504'31,"0"0"-1440"-31,0 0-544 0,0 0-320 16,0 0-200-16,0 0-152 0,0 0 152 16,-4 70 385-16,-16-33-41 15,-4 2-104-15,-8 2-240 16,4-6-32 0,4 0-961-16,5-7-799 15,11-12-1113-15,3-6-2632 0</inkml:trace>
  <inkml:trace contextRef="#ctx0" brushRef="#br1" timeOffset="110391.5">19136 9058 8161 0,'0'0'2369'16,"0"0"-553"-16,0 0-248 0,0 0 97 16,0 0-425-16,-23-16-624 15,2 23-464-15,-7 12-104 16,-7 12 24 0,-1 8 96-16,-5 8 16 15,10 4-88 1,7 6-8-16,8 3 24 15,5 4-64-15,11-7 64 0,0 3-112 16,19-9 0-16,5-10-8 16,12-3-104-16,-1-9 112 0,14-10 8 15,-6-3-8 1,5-10-128-16,4-6-808 16,-4 0-368-16,19-19-1417 0,-15-3-1976 15,-7-3-3808-15</inkml:trace>
  <inkml:trace contextRef="#ctx0" brushRef="#br1" timeOffset="110661.15">19506 9090 8305 0,'0'0'2945'0,"0"0"-865"31,0 0-551-16,0 0-345-15,0 0-664 16,0 0-520-16,0 0 8 0,-4 79 152 16,1-31 128-16,3 6-64 0,0 6-24 15,0 1-112-15,3-4-80 16,1-7 40 0,9-5-48-16,-5-10 0 15,-1-7-536-15,2-6-776 0,-1-2-1657 16,-4-14-3176-16</inkml:trace>
  <inkml:trace contextRef="#ctx0" brushRef="#br1" timeOffset="110892.89">19809 9445 7113 0,'0'0'3057'0,"0"0"-1481"16,0 0-904-16,0 0-224 0,0 0-88 31,100 16-200-31,-84 13-64 16,-12 6 344-16,-4 3-135 0,0 0-65 15,-8 0-152-15,-12 0-24 0,1-6-64 16,-5-7-360-16,7-6-1409 0,6-6-2280 16,3-10-3016-16</inkml:trace>
  <inkml:trace contextRef="#ctx0" brushRef="#br1" timeOffset="111241.21">20268 9029 8409 0,'0'0'2489'0,"0"0"-1097"15,0 0-856-15,0 0 224 0,0 0-23 32,84-35-737-32,-73 48-232 15,-3 13 232-15,-8 9 272 0,0 9 88 16,0 4-80-16,-12 2-8 16,1 1-48-16,-6-6 48 15,6-1 16-15,7-9-128 0,0-6-96 16,4-7-64-1,0-9-8-15,15-7-160 0,10-6 168 16,14 0 216-16,5-10-72 0,11-15-144 16,-2-3-152-16,3-20-1104 15,-9 7-1809-15,-15 9-2128 0</inkml:trace>
  <inkml:trace contextRef="#ctx0" brushRef="#br1" timeOffset="111494.73">20933 9239 7329 0,'0'0'1688'0,"0"0"-1055"0,0 0 479 15,0 0 320-15,0 0-376 16,68 86-143-16,-68-45-201 0,0 3-184 31,-12 4-136-31,-12 0-32 16,-4-4-160-16,-7-6-200 15,7-3-208 1,-4-7-1320-16,11-8-2905 0,10-10-3177 0</inkml:trace>
  <inkml:trace contextRef="#ctx0" brushRef="#br1" timeOffset="111752.22">21542 9255 13258 0,'0'0'2705'0,"0"0"-2217"16,0 0-376-1,0 0 152-15,0 0-264 16,0 0-1376-16,0 0-1049 16,0 0-1680-16,73-16-1504 0</inkml:trace>
  <inkml:trace contextRef="#ctx0" brushRef="#br1" timeOffset="111914.96">21845 9169 8809 0,'0'0'3001'0,"0"0"-2217"15,0 0-272-15,0 0 32 16,0 0-95-16,0 0-449 16,60-25-1177-1,-44 25-1119-15,0 0-865 16,-4 3-2800-16</inkml:trace>
  <inkml:trace contextRef="#ctx0" brushRef="#br1" timeOffset="112015.01">22196 9106 6753 0,'0'0'1760'0,"0"0"-1760"16,83-26-1136-16,-42 17-464 15,-5 2-3385-15</inkml:trace>
  <inkml:trace contextRef="#ctx0" brushRef="#br1" timeOffset="112130.93">22479 9051 9337 0,'0'0'2577'15,"0"0"-1473"-15,0 0-648 0,0 0-456 16,0 0-736-16,0 0-6129 0</inkml:trace>
  <inkml:trace contextRef="#ctx0" brushRef="#br1" timeOffset="112653.5">23419 8258 8209 0,'0'0'3193'0,"0"0"-1289"0,0 0-895 15,0 0 63-15,0 0-112 0,0 0-488 16,0 0-272-16,-64 70 248 16,32-26-128-1,0 10-24-15,5 3-40 16,3 16-48-16,4 10-56 15,12-7-144-15,5-6 0 0,3-10 97 0,3-15-105 16,13 3 0-16,4 2 0 16,8-9-88-16,8-6 88 15,7-6-49 1,9-10-143-16,0-6-272 16,8-10-904-16,0-3-272 15,-9-16-2273-15,-19-3-1048 16</inkml:trace>
  <inkml:trace contextRef="#ctx0" brushRef="#br1" timeOffset="112947.9">23789 8506 7521 0,'0'0'3209'16,"0"0"-713"-16,0 0-807 0,0 0-169 16,0 0-304-16,0 0-648 15,0 0-568 1,5 12-192-16,-1 17 192 16,0 6 336-16,4 6-160 15,3 3-56 1,2 4-39-16,-6 0-73 15,1-4-8-15,-3 0-521 0,-5 4-1375 0,0-9-913 16,-13-14-3240-16</inkml:trace>
  <inkml:trace contextRef="#ctx0" brushRef="#br1" timeOffset="113170.58">24144 8740 9337 0,'0'0'4073'16,"0"0"-3809"-16,0 0-256 0,0 0-8 16,0 0 16-16,0 0 88 15,64 80 32-15,-64-49-48 0,0 4 1 16,-4 4-73-16,-20-4 136 31,-8-3-152-15,-15 5-529-16,10-11-1775 0,9-7-3321 15</inkml:trace>
  <inkml:trace contextRef="#ctx0" brushRef="#br1" timeOffset="113602.93">24790 8350 8281 0,'0'0'3881'16,"0"0"-2393"0,0 0-679-16,0 0 47 0,0 0-608 15,0 0-240 1,0 0-8-16,-56 86 184 0,32-48 40 16,-4 0 16-16,5 0-120 15,6 0-64-15,2 3-56 31,6-3 0-31,5 1 0 0,4-7-72 16,9-7-112-16,6-3-240 16,6-10-208-16,2-5 168 0,5-7 464 0,0 0 32 15,-4-7 248-15,-8-5 48 16,-4-10-152 0,-8-1 168-16,-4-2 224 15,0 0-40-15,-12 2-112 0,-12 7-120 16,-8 4-272-16,-7 9-24 15,-6 3-368 1,2 6-600-16,-5 16-1216 16,16 0-2505-16,8-2-4641 0</inkml:trace>
  <inkml:trace contextRef="#ctx0" brushRef="#br1" timeOffset="113919.02">25181 8064 8809 0,'0'0'2225'0,"0"0"-1113"0,0 0-168 15,0 0-512-15,0 0-432 16,39 42 0-16,-15-8 176 0,4 14 257 16,-1 6-129-16,1 6-48 47,0 1-128-47,-11-1-56 0,-6 0-64 15,-11 4 0-15,0-4-8 0,-32 0 8 16,-11 7-8-16,-49 16-104 0,12-14-1961 15,5-15-3840-15</inkml:trace>
  <inkml:trace contextRef="#ctx0" brushRef="#br1" timeOffset="115623.92">26001 8290 5697 0,'0'0'4297'0,"0"0"-2281"0,0 0-208 31,0 0 65-31,0 0-361 16,0 0-624-16,0 0-496 0,0-7-320 0,0 7-72 15,0 0-104-15,0 0-56 16,4 3-24-16,4 10 184 0,8 3 128 15,0 7-40 17,-4 2-80-32,-4 0-16 15,0 1 0-15,-8 2-96 0,-8 1-288 16,-60 15-752-16,8-9-1480 16,-7-3-5730-16</inkml:trace>
  <inkml:trace contextRef="#ctx0" brushRef="#br1" timeOffset="116880.66">16765 10703 8673 0,'0'0'2945'0,"0"0"-793"0,0 0-759 0,0 0-161 16,0 0-328-16,0 0-360 0,-4-35-480 16,4 28-64-16,17-2 0 15,-2-1 80-15,5 1-80 31,8 0-8-15,-7 5 0-16,-2 4-96 0,-3 0-96 16,0 9 136-16,-4 11 64 15,-4 2 16-15,-4 7-8 0,-4 6 88 16,-12 2-16 0,-12 5-8-16,0-1 0 15,4-6-64-15,0-3 56 0,8-10-56 16,4-6-8-16,4-7-8 15,4-6-88-15,8-3-32 16,16 0-88-16,28 0 216 0,24-12 72 31,27-13-72-31,-7 2-544 0,-4-6-960 16,-32 7-2713-16,-25 7-3073 0</inkml:trace>
  <inkml:trace contextRef="#ctx0" brushRef="#br1" timeOffset="117112.52">17626 10636 8465 0,'0'0'2697'16,"0"0"-961"-16,0 0-551 16,0 0-641-16,0 0-544 0,0 0 0 0,0 0 0 31,0 0 112-31,63 73 144 15,-63-35 64-15,-11 7 8 0,-13-1-80 16,-4-3-200-16,0-3-48 16,1-6-768-16,14-19-1337 0,6-7-2488 31,7-6-3879-31</inkml:trace>
  <inkml:trace contextRef="#ctx0" brushRef="#br1" timeOffset="117344.37">18056 10369 8545 0,'0'0'5666'0,"0"0"-4258"16,0 0-1032-16,0 0-272 16,0 0 72-16,0 0-168 15,0 0 72-15,28 77 256 0,-15-40-120 0,-2 8-144 16,6-1 32-1,-2 1-48-15,-3 3-56 16,-4-7-456-16,-4 3-1432 0,-4-9-2873 16,0-9-4001-16</inkml:trace>
  <inkml:trace contextRef="#ctx0" brushRef="#br1" timeOffset="117645.18">18415 10176 3088 0,'0'0'7506'0,"0"0"-5234"15,0 0-1616-15,0 0-248 16,0 0 409-16,99 9-257 0,-67 13-160 31,4 7-176-31,-4 6-72 0,-12 6-64 0,-4 7-80 16,-16 16 72-16,-12 18-8 0,-48 19-64 15,-19 4-8-15,-17-3-368 16,-8-20-1232-16,37-31-3289 16,11-13-2097-16</inkml:trace>
  <inkml:trace contextRef="#ctx0" brushRef="#br1" timeOffset="118262.39">16645 10665 6009 0,'0'0'2304'16,"0"0"-591"-16,0 0-65 0,0 0-88 0,0 0-519 31,0 0-297-31,0 0-264 16,-7-16-56-16,3 16 128 16,-4 0-144-16,-4 12-136 0,-4 7-48 15,0 7 0-15,-4 5-72 16,4 11 40-16,5 3-88 15,7 5 40 1,4 1 0-16,0 3-96 16,7-3 40-16,17-1-88 15,12-5-8-15,24-1-8 0,32-6-208 16,35-15-488-16,13-17-656 16,-29-6-1633-16,-31-6-6873 0</inkml:trace>
  <inkml:trace contextRef="#ctx0" brushRef="#br1" timeOffset="118685.78">19319 10503 11506 0,'0'0'3041'0,"0"0"-2497"0,0 0-544 15,0 0 0-15,0 0 232 16,0 0 40-16,32 98-72 16,-36-60 72-16,-15 0 8 15,-5 0-80-15,-4-6-200 31,0 0 0-31,-4-7-1032 0,8-5-2065 16,12-14-4272-16</inkml:trace>
  <inkml:trace contextRef="#ctx0" brushRef="#br1" timeOffset="119017.93">19693 10106 7825 0,'0'0'2353'0,"0"0"-593"16,0 0-608 0,0 0 17-16,0 0-409 15,0 0-336-15,0 0 8 16,-95 66-48-1,72-31 80-15,3 4-40 0,3 2-120 16,6 3-64-16,7 1-88 16,4-1-8-16,0 1-64 0,20-1-72 15,7-3 48-15,14-6-56 0,6-9-520 16,41-17-888-16,-12-5-1265 31,-5-4-4032-31</inkml:trace>
  <inkml:trace contextRef="#ctx0" brushRef="#br1" timeOffset="119350.15">20101 10083 8769 0,'0'0'4129'15,"0"0"-2752"-15,0 0-665 16,0 0-120-16,0 0-168 16,83-12-336-16,-59 24-88 15,-8 11-8-15,-8 6 8 0,-8 2 64 16,0 7 152-16,-24 4 152 16,-4-1 128-1,0-3-96-15,9-10-96 16,2-5-88-16,6-7-136 0,11-7-80 15,0-3-40-15,11-2-8 0,17-4 48 16,8 0-80-16,8-13-464 16,16-16-792-16,-9 1-2641 0,-15-1-5825 15</inkml:trace>
  <inkml:trace contextRef="#ctx0" brushRef="#br1" timeOffset="119588.49">20571 10194 800 0,'0'0'11530'0,"0"0"-9337"0,0 0-1313 0,0 0-400 16,0 0 32-16,0 0-336 0,80 13-160 16,-73 3-16-16,1 10 8 31,-8-4 16-31,0 7 184 15,-15 2 16-15,-9 1-64 0,-1-3-160 32,-3-1-488-32,4-6-1384 0,5-9-3185 0,10-3-3809 15</inkml:trace>
  <inkml:trace contextRef="#ctx0" brushRef="#br1" timeOffset="119936.43">20857 9944 10610 0,'0'0'2552'16,"0"0"-1431"-16,0 0-409 0,0 0-256 15,0 0-248-15,0 0-120 0,48 48-80 0,-40-23 72 31,-8 0 168-31,0 7 208 16,-8 0 96-16,-8 2-136 0,-7-2 32 16,-1 0 16-16,3-7-159 0,10-2-113 15,2-11-120-15,9 1-64 16,0-7-8 0,13-2-8-1,11-4 8 1,8 0 64-16,7-4-64 0,5-8-417 15,8-13-503-15,-9-1-1152 16,-11 0-3897-16</inkml:trace>
  <inkml:trace contextRef="#ctx0" brushRef="#br1" timeOffset="120237.31">21128 9909 3024 0,'0'0'5625'32,"0"0"-3880"-32,0 0-161 15,0 0-176-15,0 0-15 0,0 0-529 16,0 0-464-16,0 0-216 0,52-6-104 16,-32 6 96-16,8 12 112 15,-4 1 64-15,0 6-80 31,-5 3-40-31,1 7 64 0,-7 2 24 0,-5 1 24 16,-8 6-167-16,0 7-81 16,-17 3 8-16,-11 9-104 0,-27 19-224 15,3-16-1641-15,8-9-5392 0</inkml:trace>
  <inkml:trace contextRef="#ctx0" brushRef="#br1" timeOffset="120569.32">21849 10087 13018 0,'0'0'2249'15,"0"0"-2249"-15,0 0-64 0,0 0 64 0,5 73 592 16,-10-39-152-16,-10 8-192 16,-2 3-72-1,-6-8-80-15,3 2-96 16,-1-8-264-16,14-5-1112 0,3-11-2721 15,4-11-3681-15</inkml:trace>
  <inkml:trace contextRef="#ctx0" brushRef="#br1" timeOffset="120754.3">22252 10061 8833 0,'0'0'4505'32,"0"0"-3720"-32,0 0-633 0,0 0-152 15,0 0-48-15,0 0-1193 16,0 0-2952-16,87-9-3280 0</inkml:trace>
  <inkml:trace contextRef="#ctx0" brushRef="#br1" timeOffset="120892.29">22638 9982 7721 0,'0'0'2257'0,"0"0"-1697"16,0 0-560-16,0 0 0 0,0 0-960 31,88-13-2233-31</inkml:trace>
  <inkml:trace contextRef="#ctx0" brushRef="#br1" timeOffset="121039.33">23044 9934 8193 0,'0'0'3913'0,"0"0"-3153"16,0 0-528-16,0 0 72 16,0 0-304-16,81-28-432 15,-66 28-2600-15,1 0-4314 0</inkml:trace>
  <inkml:trace contextRef="#ctx0" brushRef="#br1" timeOffset="121170.82">23332 9849 8601 0,'0'0'1697'16,"0"0"-1321"-16,0 0-376 0,0 0-336 31,96-45-2521-31</inkml:trace>
  <inkml:trace contextRef="#ctx0" brushRef="#br1" timeOffset="121508.67">23858 9531 472 0,'0'0'8922'0,"0"0"-7106"16,0 0-712-16,0 0 120 31,0 0 225-31,0 0-601 0,0 0-568 16,-37-3-32-16,10 22 32 16,-1 13 72-16,-4 3 64 0,-3 6-64 15,7 3 0-15,4 1-56 0,7 3-72 0,2-4-103 31,11-3-113-31,4 0 56 16,0-6-64-16,19-3 0 0,9-3 8 16,13-10 0-16,10-6-8 31,9-7-609-31,7-6-391 0,21-6-632 16,-12-14-1105-16,-16-2-5048 0</inkml:trace>
  <inkml:trace contextRef="#ctx0" brushRef="#br1" timeOffset="121840.51">24113 9572 8121 0,'0'0'2721'16,"0"0"-1457"-16,0 0-760 0,0 0 392 15,0 0 41-15,0 0-577 16,84-25-336-16,-65 28-24 16,-7 13-128-16,-4 6 128 0,-8 7 112 15,0 3 184-15,-4 0 24 16,-16 2 136-16,-4 1-64 16,5-6 48-16,-2-1-144 0,10-6-144 31,2-2-144-16,9-11 8-15,0-3-16 0,9 1 0 16,15-7 0-16,15 0-8 16,9-3-128-16,24-23-688 15,-8 4-1393-15,-17-4-4024 0</inkml:trace>
  <inkml:trace contextRef="#ctx0" brushRef="#br1" timeOffset="122078.55">24678 9687 7665 0,'0'0'5209'16,"0"0"-4609"-16,0 0-408 0,0 0 353 16,0 0 79-16,80 25-352 15,-64-9-168-15,-4 9-96 16,-8 1-8-16,-4-1 8 0,0 4-8 15,-12-1-16-15,-8-2-208 32,-12-1-688-32,4-9-1673 0,8-7-3128 0</inkml:trace>
  <inkml:trace contextRef="#ctx0" brushRef="#br1" timeOffset="122478.88">25236 9420 9273 0,'0'0'2865'0,"0"0"-2017"16,0 0-624-16,0 0-216 0,0 0 144 15,-55 76 504-15,23-38-175 16,0 7 47-16,0-1-120 15,4 1-160-15,4-4-176 0,8-6-64 32,8 0 32-32,8-10-40 15,0-3-48-15,12-6-136 0,12-9-336 16,0-4 88-16,0-3 0 16,0-3 352-16,-12-7 80 0,-9-3 184 0,-3 1 656 15,-3-4-352 1,-22 6-24-1,-3 1-128-15,-7 5-168 16,-5 4-64-16,5 0-104 0,3 0-352 16,15 7-1120-16,6-1-2753 0,11 0-5345 15</inkml:trace>
  <inkml:trace contextRef="#ctx0" brushRef="#br1" timeOffset="122795.49">25387 9350 9482 0,'0'0'4224'0,"0"0"-3351"15,0 0-801-15,0 0-72 0,0 0 0 16,0 0 288-16,52 92 104 15,-28-51-168 1,1 4 48-16,-2-1 136 16,5 4-136-16,-4-4-88 0,0 4-96 15,-13-7-80-15,-7 0-8 0,-4-6 8 16,-15 0-8-16,-17-6-8 0,-4-4-120 47,-20-3-240-47,8-2-1608 15,16-11-3682-15</inkml:trace>
  <inkml:trace contextRef="#ctx0" brushRef="#br1" timeOffset="123142.75">26264 9538 1768 0,'0'0'11650'16,"0"0"-10489"-16,0 0-1161 16,0 0-16-16,0 0 16 0,0 98 104 15,-20-60-8-15,-8 0-40 0,-8 3-56 16,-31 7-384-16,15-10-1801 31,4-9-4440-31</inkml:trace>
  <inkml:trace contextRef="#ctx0" brushRef="#br1" timeOffset="123875.39">19220 11223 13154 0,'0'0'2065'16,"0"0"-2065"-16,0 0-48 16,0 0-1281-16,0 0-119 0,0 0 264 15,0 0-1601-15,16 80-3520 0</inkml:trace>
  <inkml:trace contextRef="#ctx0" brushRef="#br1" timeOffset="124013.43">19383 11487 9738 0,'0'0'1992'16,"0"0"-1400"-16,0 0-184 15,0 0-184 1,0 0-224-16,0 0-656 16,76 16-2208-16,-61-7-3530 0</inkml:trace>
  <inkml:trace contextRef="#ctx0" brushRef="#br1" timeOffset="124098.06">19523 11626 5881 0,'0'0'4257'16,"0"0"-3513"-16,0 0-736 0,0 0-8 15,0 0-5169-15</inkml:trace>
  <inkml:trace contextRef="#ctx0" brushRef="#br1" timeOffset="125517.38">17781 12039 8305 0,'0'0'2825'0,"0"0"-1169"16,0 0-399-16,0 0-89 16,0 0-16-16,0 0-440 0,-11-22-512 15,-6 38-184-15,2 9-8 16,-13 7 88-1,4 13 112-15,-1 2-88 16,10 1 0-16,7 6 56 16,4-6-32-16,4 2-144 0,12-5 16 0,8-10-16 15,12-4 0-15,4-9-72 16,7-9-352-16,6-9-208 31,-6-4-80-31,-7-4 160 16,-8-5 296-16,-8-7 240 15,-16 0 16-15,-4-3 416 0,-16 0 392 16,-8 0-24-16,-12 6-400 16,-8 7-160-16,-3 6-48 0,2 0-32 31,10 10-88-31,7 5-56 0,12 4-56 0,11 0-496 16,30 7-1264-16,10-11-2225 15,10-5-2048-15</inkml:trace>
  <inkml:trace contextRef="#ctx0" brushRef="#br1" timeOffset="125749.3">18427 12322 9522 0,'0'0'2104'0,"0"0"-1584"15,0 0-344 1,0 0-64-16,0 0 856 15,0 82-207 1,0-40-489-16,-16-1-144 0,-4 7-16 16,1-4-112-16,-9-6-320 15,4-6-865-15,7-13-1367 0,13-9-2457 16</inkml:trace>
  <inkml:trace contextRef="#ctx0" brushRef="#br1" timeOffset="125965.31">18726 12182 8425 0,'0'0'5417'0,"0"0"-3864"16,0 0-593-16,0 0-632 16,0 0-328-1,0 0-104-15,16 35 104 16,-4-6 48-16,-1 5 8 0,6 5-8 15,-6-1-48 1,6 0-16-16,2 10-1368 16,-6-13-1801-16,-6-10-6297 15</inkml:trace>
  <inkml:trace contextRef="#ctx0" brushRef="#br1" timeOffset="126288.2">19016 11896 10746 0,'0'0'3200'16,"0"0"-1791"-16,0 0-777 0,0 0-80 15,0 0 152-15,108 29-200 16,-76 0-336 0,-4 6-96-16,-8 2-56 0,-4 8 0 15,-12 3 16-15,-4 9-32 16,0 0-136-16,-20 7-248 0,-8-1-648 16,-40 26-952-16,13-13-2305 15,-5-15-4329-15</inkml:trace>
  <inkml:trace contextRef="#ctx0" brushRef="#br1" timeOffset="126789.45">17339 12157 9329 0,'0'0'2993'0,"0"0"-1537"31,0 0-471-31,0 0-369 0,0 0 360 15,0 0-368-15,0 0-408 16,-24 19-128-16,5 13 168 0,-5 9 432 0,0 13-144 0,3 9-159 16,6 1 23-16,11 3-80 31,4-1-184-31,12-2-56 0,19-4-72 16,29-3-8-16,36-9-120 15,23-13-776-15,21-19-409 0,-36-16-1223 16,-29 0-5234-16</inkml:trace>
  <inkml:trace contextRef="#ctx0" brushRef="#br1" timeOffset="127453.62">20475 12043 8601 0,'0'0'6154'0,"0"0"-4922"0,0 0-1000 16,0 0-232-16,0 0-488 0,0 0-208 0,52 0-673 15,-25 0-2527-15,1 0-2610 16</inkml:trace>
  <inkml:trace contextRef="#ctx0" brushRef="#br1" timeOffset="127591.47">21093 11878 6873 0,'0'0'4409'0,"0"0"-3689"0,0 0-720 16,0 0-256-16,99-29-1040 16,-63 29-529-1,-5 0-1199-15</inkml:trace>
  <inkml:trace contextRef="#ctx0" brushRef="#br1" timeOffset="127754.2">21742 11750 6873 0,'0'0'2777'0,"0"0"-1921"0,0 0-456 31,0 0-400-31,103-25-800 16,-71 22-1617-16,-4 0-3968 0</inkml:trace>
  <inkml:trace contextRef="#ctx0" brushRef="#br1" timeOffset="127870.07">22403 11519 9426 0,'0'0'1736'0,"0"0"-1176"16,96-45-560-16,-56 36-432 16,-8-1-2745-16</inkml:trace>
  <inkml:trace contextRef="#ctx0" brushRef="#br1" timeOffset="128023.74">23048 11303 11306 0,'0'0'2552'0,"0"0"-1511"16,0 0-625-16,0 0-416 0,0 0-664 16,0 0-5530-16</inkml:trace>
  <inkml:trace contextRef="#ctx0" brushRef="#br1" timeOffset="128941.56">24208 10620 7345 0,'0'0'3225'15,"0"0"-1449"-15,0 0-464 16,0 0-359-16,0 0-33 15,0 0-328-15,0 0-280 0,-39 26-104 16,7 2 112-16,-4 10-56 0,-1 10-80 16,9 6-16-16,5 3-64 15,7 3-32 1,8 1-24-16,8-1-48 16,0-3 0-16,20-6 64 0,12-10-64 15,8-9-64-15,7-10-296 0,5-9 96 31,-4-10 40-31,0-3-48 32,-13 0 168-32,-3-10 104 0,-19-5 112 15,-9-5 264-15,-4-5 144 16,-21 0 344-16,-14-1-415 0,-17 4-361 16,-7 6-88-16,-6 7-8 15,1 9 0-15,17 0 0 16,11 9-128-16,36 20-1113 15,0-7-1639-15,24 0-2682 0</inkml:trace>
  <inkml:trace contextRef="#ctx0" brushRef="#br1" timeOffset="129195.42">24734 11115 10866 0,'0'0'4113'0,"0"0"-2969"15,0 0-512-15,0 0-552 0,0 0-80 16,0 10-128-16,0 15 32 16,0 4 96-16,0 9 120 0,-8 6 40 15,-12 1-136-15,1-4-24 16,-5-3-472-1,-8-3-1456-15,8-9-2577 16,7-14-2993-16</inkml:trace>
  <inkml:trace contextRef="#ctx0" brushRef="#br1" timeOffset="129674.5">25252 10747 8065 0,'0'0'3009'0,"0"0"-1561"0,0 0-136 16,0 0-279-16,0 0-201 31,0 0-192-31,0 0-248 0,0 0-112 16,0 0 160-16,-84 89-128 0,56-45-192 15,9 11 8-15,2-1-120 32,10 3 8-32,7-3-8 0,0-10-8 0,15-3-280 31,5-12-272-31,8-10-24 15,4-10 40-15,0-9 40 0,-4 0 248 16,-4-3 248-16,-4-10 0 16,-12-6 504-16,-4 4 200 0,-4-1 168 15,-12 0-168-15,-20 6-440 16,-4 4-192-16,-11 6-72 16,-2 0-8-16,2 13-40 15,7 6-120-15,12 12-1048 0,8-2-1472 16,20-10-4626-16</inkml:trace>
  <inkml:trace contextRef="#ctx0" brushRef="#br1" timeOffset="131131.51">25862 10537 3688 0,'0'0'5561'31,"0"0"-4480"-31,0 0 87 16,0 0-240-16,0 0 104 0,0 0 89 16,0-66-89-16,4 60-320 15,7-4-64-15,2 1-320 16,6-1-216-16,9 0-104 16,4 1 0-1,0 6 0-15,4-4-8 16,0 7 0-16,-4 0 0 15,-4 4-8-15,-5 5-56 0,-3 7-64 16,1 6 80-16,-10 7-8 16,1 2 48-16,-7 4-8 15,-5 6-72-15,0-2 16 16,0-1 64-16,-9-3 8 16,-6-6 0-16,-2-1 8 0,2-9 0 15,-2 0 0-15,2-6 96 16,-2-3-40-16,10-8-56 15,3 5-8-15,0-7 8 32,-1 3 8-32,5-3-16 15,0 0-16-15,0 0-56 0,0 0-8 16,0 0 0-16,9 6-64 16,2-2 136-16,2 2 0 15,-5 0-48-15,-1-3 56 0,-7 1-48 31,0 2-8-31,0 0 48 0,-7 4 8 0,-10 3 80 16,-11 5 384-16,0 1-80 0,1 1-136 16,3-1-104-16,4-6-136 15,8 2 0-15,9 1-8 0,3 0-8 32,0 0-56-32,0 3 56 15,11-3 0 1,9 3-64-16,4-3 72 0,4-1 0 15,0-2 0-15,-1-3 0 16,-6-4 8-16,3 4 0 16,-9-4-8-16,2 4-8 15,-6-1-56-15,6 4 56 16,-6 3 0 0,1 0 8-16,0 6 8 0,0 0-8 0,0 3 8 15,0 1 0-15,0 2-8 16,-5 7 0-16,2 0 0 0,-9 0 0 31,0 0 0-31,-12-3 0 0,-16-6 64 16,-12-4 96-16,-7-3 112 0,-13-13-272 15,-4-6 0-15,-48-29-632 0,21-6-1424 16,7-9-5666-16</inkml:trace>
  <inkml:trace contextRef="#ctx0" brushRef="#br1" timeOffset="136472.01">11187 13747 2968 0,'0'0'5345'0,"0"0"-3544"15,4-12-913-15,1 9 320 0,-5 3 272 16,4-3-191 0,-4 3-401-16,0 0-280 15,0-4-216-15,0 4-136 0,0-3-112 16,4 0-40-16,-4 0-104 15,0-1 48-15,0-2-48 0,0-3-144 16,-8-1 144-16,-5-2 64 47,-11-5-64-47,-8 8-48 0,1 0-56 0,-5 2 96 16,8 7-88-16,0 0 48 0,5 0 32 15,-1 7 16-15,7 5 72 16,-2 4 48-16,-1 3-32 0,3 6 0 31,2 4-32-31,3 6-8 16,0 6-32-16,8 0 48 0,-4 4 16 15,8-1-8-15,0 1 8 0,0-1-16 16,4-3 56-16,8 1-40 0,8-1-24 16,4 0 32-1,4 4 16-15,0-1 48 16,8 4 40-16,-5 0-119 15,1-1-25-15,0 1-48 0,-4-4 0 32,0 1 8-32,-5-4-8 0,1 0 8 15,-7 1-8-15,-6-7 48 32,1 0 8-32,-7-1-40 15,-1-2-8-15,-4 0 8 0,0-4 32 16,0 1 8-16,-17 6 32 0,-2-6-88 15,-9 2-136-15,-4-2-609 0,-24-7-847 0,12-6-1465 32,0-10-3056-32</inkml:trace>
  <inkml:trace contextRef="#ctx0" brushRef="#br1" timeOffset="136872.01">10478 14557 9738 0,'0'0'2944'0,"0"0"-1543"16,0 0-289-16,0 0-8 0,0 0-176 15,0 0-504-15,-12-19-424 16,33 16-120-16,22-7 120 0,41-8 144 0,40-8 24 16,14 0-40-1,-6 1 96-15,-36 13-56 16,-37 2-72-16,-15 10-24 0,-12 0-72 16,0-3 8-16,4 3-8 15,-4-4 8-15,-4 1 48 0,-4 0-48 16,0 0 40-16,-5-3-48 31,-2 3 0-15,-2-1 0-16,1 4-168 15,-8 0-848-15,-4 0-1184 0,0 4-1961 16,-4 2-1240-16</inkml:trace>
  <inkml:trace contextRef="#ctx0" brushRef="#br1" timeOffset="139910.79">12087 13532 6905 0,'0'0'2104'0,"0"0"-831"15,0 0-241-15,0 0-104 0,0 0-8 16,0 0-416-16,0-7-504 31,0 7 0-31,0 4-152 0,-11 8-72 16,-1 11 224-16,-4 11 424 31,-8 11-184-31,1 18 113 0,-5 26 47 0,0 13 184 16,3 12 16-16,14-9-40 15,11-10-112 1,0-9-88-1,19-4 0-15,13-2-136 0,16-4-40 16,4-3 8-16,12 0-24 16,0-10 0-16,-8-12-88 0,-9-16 9 0,-7-3-81 15,8-4 32-15,4 1 8 32,-9-4-48-32,-11-8-473 0,-8-8-343 15,-12-9-512-15,-8 0-993 16,-4 0-2776-16</inkml:trace>
  <inkml:trace contextRef="#ctx0" brushRef="#br1" timeOffset="141817.64">12817 13811 6937 0,'0'0'1496'32,"0"0"-23"-32,0 0-105 0,0 0-184 15,0 0-56-15,0-16-263 16,0 16-241-16,0 0-168 0,0 0-80 0,0 0 40 15,0 0-64-15,0 0-112 0,0 0-32 32,-4 10-112-32,-8 8-88 15,-4 11 320-15,-8 9 128 0,5 10-248 16,-2 3-104-16,6 0-24 16,6 3 56-1,9 3-48-15,0 0-80 0,24 0 81 16,12 0-9-1,8-3 48 1,11 0 64-16,5-9-96 0,4-8-24 16,-8-5-32-16,-8-10-40 0,-16-5 0 15,-8-8 0-15,-12-6 8 16,-5 0-8-16,-7-3 104 0,0 0 64 31,0 0-40-31,0 0 16 0,0 0-32 16,0 0-64-16,0 0-48 15,0 0-768-15,0 0-985 16,-3-6-2904-16,-1-7-5193 0</inkml:trace>
  <inkml:trace contextRef="#ctx0" brushRef="#br1" timeOffset="142603.31">13570 14183 7041 0,'0'0'3137'15,"0"0"-1569"-15,0 0-144 16,0 0-191-16,0 0-177 16,0-29-408-16,0 26-184 0,0-1-184 15,0-2 56-15,0 0-136 16,-3-4-40 0,-6 1 56-1,-7-7-64-15,-4 3-24 0,-4-3 40 16,-4-3 24-16,0 3 8 15,1 3-7-15,-1 4-89 0,0 6-8 16,0 0 24-16,4 3-64 31,0 3-56-31,-4 9-32 0,5 14 24 16,-1 0-8-16,3 5-56 0,10 7 72 16,7 4-72-16,4-1-24 15,4 0 88-15,20 0-80 0,-1-9 80 0,9-7-105 31,0-5-71-31,0-11-200 16,-1-9-136-16,-3 0 264 16,0-6 240-1,-3-17-96-15,-5 1 48 16,-5-6 56-16,-2-11 8 0,-9 2 24 16,-4-5 72-16,0 4 72 15,0 0-96-15,-8 10 136 16,-1 5 136-1,5 11-72-15,0 5 120 0,4 7-95 16,0 0-193-16,0 0-104 0,0 0-88 0,0 0-112 16,0 10 7-16,4 5 193 31,9 8 32-31,-2 2 137 16,10 4-25-16,-2-4-48 0,5 7 0 15,8 0 8-15,0-4-48 16,0 1-40-1,0-4 32-15,-8-6-48 0,-4 1-128 16,-1-5-441 0,-11-5-199-16,4-4-568 15,-8-6-1032-15,4 0-2385 16,-4 0-3185-16</inkml:trace>
  <inkml:trace contextRef="#ctx0" brushRef="#br1" timeOffset="142857.37">14112 14249 8489 0,'0'0'1833'16,"0"0"-1625"0,0 0 304-16,0 0 440 15,0 0-56-15,0 0-304 0,35 86-240 16,-35-55 57-16,0 1-25 15,-15 0-32-15,-9 0-104 0,4-4-192 16,-4-2-56-16,4-10-1297 31,5 0-2639-31,6-16-3730 16</inkml:trace>
  <inkml:trace contextRef="#ctx0" brushRef="#br1" timeOffset="143443.53">14224 13821 512 0,'0'0'10922'16,"0"0"-9050"-1,0 0 81-15,0 0-89 0,0 0-608 16,0-35-487-16,0 35-425 16,0 0-328-16,0 0-16 0,3 9-184 15,9 13-96-15,4 10 272 32,9 16 8-32,3-1 8 15,-1 7 40-15,1-3-40 0,-8-3-8 0,4-4 0 0,-9-6 0 16,-2-6 0-16,-1-7-376 15,-9-9-129-15,1-9 113 0,0-4-232 32,-4-3 224-32,0 0 400 15,0-10 56-15,0-12-56 0,5-7-264 16,-1-2 200-16,4-4 64 0,3 3 0 16,2 6-48-16,-2 11-40 0,6-1-40 15,2 6 128-15,1 4-48 16,0 3 16-1,4 3 32 1,-4 0-88-16,0 6-40 0,-4 7 80 16,-4 6 40-1,0 0 0-15,-5 0 8 0,-3 3 120 16,0-3 112-16,-4 3 24 31,-4-2 96-31,-11-5 16 16,-5 8 232-16,-12-4-160 0,-4-3-240 15,-7-4-200-15,-13-6-416 16,7 1-1496-16,10-7-5474 0</inkml:trace>
  <inkml:trace contextRef="#ctx0" brushRef="#br1" timeOffset="144138.44">14714 13627 200 0,'0'0'7257'16,"0"0"-5801"-16,0 0 761 0,0 0-41 16,0 0-367-16,0 0-697 15,0-13-560-15,0 13-248 16,4 0-208-16,7 0-80 0,17 13 88 16,8 6 168-16,12 10-64 15,4 5 0 1,3 14-72-1,1 3 0-15,-4 6-72 0,-4 0 8 16,-8 0-24-16,-8 0-40 16,-8-3 0-16,-8 3-8 15,-13-3 8-15,-3 0-8 0,-19 16-600 32,-9-16-984-32,0-9-3793 0</inkml:trace>
  <inkml:trace contextRef="#ctx0" brushRef="#br1" timeOffset="144810.76">15000 13211 6673 0,'0'0'1808'16,"0"0"-791"-16,0 0 247 0,0 0 544 15,0 0-135-15,0 0-657 16,0 0-464-16,0 0-552 16,24-3 80-16,8 22-80 15,8 3 352-15,12 7 104 16,12 5 56-16,-1 8-256 0,1-1-32 15,7 7 48-15,-2-1 24 16,2 7-56-16,-3 0-64 16,-4 3-31-16,-5 4 79 0,-3-1-16 31,-4 0-16-31,-8 1-184 16,-5-1 80-16,-11-3-88 15,-7-3 0-15,-10 3 0 0,-11 4 8 16,0-1-8-16,-19 3-544 15,-9-2-377-15,-36 12-839 0,12-16-2913 16,4-13-3945-16</inkml:trace>
  <inkml:trace contextRef="#ctx0" brushRef="#br1" timeOffset="149280.18">9168 14976 5169 0,'0'0'2416'0,"0"0"-952"16,0 0-223-16,-4 0 167 15,4 0 48-15,0 0-303 0,0 0-377 47,0 0-288-47,0 0 32 16,0 0-64-16,0 0-24 0,0 0-64 15,0 0-120-15,0 0-120 0,0 0 16 16,0 0-136-16,0 0 64 0,0 0-72 16,8-3-8-1,7-4 8 1,9 2 0-16,8-8 176 0,8-6-80 0,4 3-16 15,-1 0 0-15,-2 0-80 16,-5 7 8-16,-8-1-8 0,-5 7-64 16,-3-4-312-16,-8 7-192 31,0 0-176-31,0 0-496 16,4 0-249-16,-1 0-671 15,6 3-1057-15,-6 1-2696 0</inkml:trace>
  <inkml:trace contextRef="#ctx0" brushRef="#br1" timeOffset="149665.28">9359 15208 184 0,'0'0'7953'0,"0"0"-6256"31,0 0-1105-31,0 0-208 0,0 0 184 16,0 0 168-16,0 0-168 31,-8 0-232-31,8 0 0 16,0 0 120-16,0 0 217 0,0 0 215 0,0 0-40 15,4 0-80-15,11-3-56 16,9-7-16-16,8-6-119 0,13 0-233 0,2 1-160 31,1-4-24-31,3-1-72 16,-6 8-88-16,-2-1 0 0,-11 7-120 16,-4 0-472-16,-4 6-345 15,-12 0-431-15,0 0-824 0,-4 0-1873 16,-4 0-1568-1</inkml:trace>
  <inkml:trace contextRef="#ctx0" brushRef="#br1" timeOffset="154979.87">7529 15107 56 0,'0'0'5433'15,"0"0"-3801"-15,0 0-264 32,0-42-455-32,0 29 223 0,0 1 184 15,0 2-224 1,0-2 57-16,0 5-193 16,0 1-216-16,0 3-104 15,0 3-216-15,0 0-168 0,0 0-104 16,0 0-64-1,-7 0-16-15,-9 0-72 16,-8 3-72-16,-12 6 0 0,1 7 64 16,-6 0-48-16,2 3 8 15,3 3 40-15,4 0 8 0,4 4 0 16,4 0-48-16,9-4-24 31,2-3-32-31,13 3-32 0,0-6-40 16,0-1 72-16,20 2 48 0,4-5-112 15,16 1 120-15,8-7-96 0,11-2 144 16,1-4 32-16,3 0-24 0,-7 0-8 31,-3 0 64-31,-14 0-64 0,-3 6-8 16,-12 0-168-16,-11 1 16 16,-2 5 32-16,-7 1 120 15,0 3 8 1,-4 6 0-16,-4 0 104 0,-16 7 40 15,-12 3 168 1,-8 3 56 0,1-4-88-16,-10 4-128 0,2-6-56 0,3-7 8 15,4-6 32-15,8-6 96 16,4-4 32-16,4-6-104 16,5 0 32-16,3 0-40 0,0-6-40 31,4-4-32-31,0 3-72 0,4 4 8 15,0 0-16-15,8 0 0 16,-8-1-48-16,8 4-208 0,-4 0-616 16,-4 10-1200-16,5 3-2529 0,-6 0-2041 15</inkml:trace>
  <inkml:trace contextRef="#ctx0" brushRef="#br1" timeOffset="158449.5">18563 13243 6513 0,'0'0'2000'0,"0"0"-583"0,0 0-737 16,0 0-488-16,0 0 64 0,0-7 248 16,0 7-184-16,0 0-208 15,0 0-112-15,0 0-72 16,0 0-48-16,0 0-8 15,7 0-64-15,14 0 192 0,10 0 264 16,13-6 608-16,27-3-216 16,21-8-32-16,28 2-175 15,3-1-177-15,-3 6-16 0,-8 1-120 32,-9-1-128-17,-4-2 72-15,13-1 0 16,4 0-80-16,4-6 8 0,7 3 8 0,4 0-8 15,0-3 64-15,6 4 8 16,-6-2 16-16,4 2 32 16,-3 2 24-1,-5-3 40-15,1 3-32 16,-1-2-8-16,8 2-48 0,9 0-8 16,11-3-48-16,13 4 0 15,11-1 0-15,0-3 32 0,1 3-32 16,-12-2-48-16,-5-2 16 0,-12 2-8 15,-8 2 8 1,-3-3 72 0,-5 0-80-16,9 0 80 0,3 0-80 0,9-3 88 15,10 4 8-15,10-1-8 16,11 3 0-16,4 0 56 0,-7 7 48 31,-9 3 0-31,-12-3-8 16,-19 2-96-16,-9 4 16 0,-4-3-64 15,2-3 16-15,-6-1-56 16,4-3-8-16,-3-2 48 16,-1-4 0-16,1 0-40 15,0-3 80 1,-1 0-80-16,-4 0-8 16,-7 0 16-16,-9-3-16 15,-23 9 8-15,-20 0 8 0,-12 1-16 16,-12 5 8-16,3-2 0 15,9 0 0-15,4-1-8 0,-5 0 8 16,9 4-8 0,0 0-8-16,4-1-8 15,-5 1 8-15,-3 3 8 0,0-3 0 16,-7 6 0-16,-6-4-8 16,-3 1-56-1,-5 3-24-15,-3-3-376 16,-8 3-88-1,-4-3-288-15,-12 3-320 16,-4 0-865-16,-4-4-903 16,0 4-3490-16</inkml:trace>
  <inkml:trace contextRef="#ctx0" brushRef="#br1" timeOffset="159868.72">18387 13379 5769 0,'0'0'1952'0,"0"0"97"16,0 0-1025-16,0 0 144 0,0 0-144 16,0 0-80-16,0-22-311 15,0 22-353 1,0 0-280-16,0 0-120 0,0 0-16 16,0 0-120-16,0 12 16 15,0 11 216-15,0 8 16 0,0 11 16 16,-4 22 0-16,0 18 40 0,0 23 136 31,1 6-56-31,3-6 104 16,0-10-32-16,0-16 72 15,11 1-40-15,-3 2-64 0,0 4 40 16,-4 3-16-16,4 3 16 0,-8 0 48 16,4 3-104-1,0-3 24 1,0 1-72-16,3-5-96 15,-2-18 8-15,7-16-16 16,-1 10 0-16,2-10 0 0,2-1 8 16,2 8-8-16,-6-10 48 15,2 9-48-15,-1 4 0 0,-9-1 0 16,1-6 0 0,0 0 0-16,-4-3 0 15,0 0 0-15,4-3 8 0,-4 0-8 16,5-1 0-16,3-2 0 0,-1 0-8 15,1-1 8-15,1 1 0 16,2 0 0 15,-3 6 8-31,1 0-8 16,-2 3 8-16,-3-3 0 16,-4 3-8-16,4-3 48 0,-4 0-40 15,0-3-8-15,0-4 8 0,0 1 0 16,0-7 16-16,0 1-16 15,0-1-8 1,0 0 0-16,4-3 0 0,-4 3 0 16,0-2 8-16,0 2 0 0,0 0 0 15,0 0 0-15,0 1 0 16,0-1 40-16,0 0-40 31,0-3-8-31,0-3 8 0,0-3-8 16,0-4 8-1,0-2 0-15,4-10-8 16,-4-6 0-16,0-4-24 0,0-3-448 0,0-3-360 16,-4-19-560-16,-12-6-817 31,-4-11-5024-31</inkml:trace>
  <inkml:trace contextRef="#ctx0" brushRef="#br1" timeOffset="161457.46">27559 12341 2544 0,'0'0'1232'0,"0"0"-600"15,0 0 273-15,0 0 407 0,0 0-40 16,0 0-296-16,0 0-319 31,75-22-201-31,-50 22 64 0,6 0 16 16,5 0-64-16,5 0-56 15,10-4 64-15,5 1-88 0,3 0-144 16,9 0-96-16,4 0-24 16,4-3 24-16,-1-1-56 31,-3 1 144-31,0-4-40 15,-5 4 137-15,2 0 87 0,-2-1-152 16,16-2-8-16,21-1-72 16,24-3-112-16,7 1 64 0,-3-1-64 15,-8 4-8-15,-13-1-64 16,0-3 0 0,-3 4 112-16,0-1-40 0,3 1 8 15,-3-1 104-15,-1 1-72 16,1-4-24-16,-5 0-40 0,5 0-56 15,3-2 72-15,5 2-64 0,-8-3-8 32,-5 3 8-32,0 7-8 0,2 0 0 15,-6 3 0-15,8 3-48 16,-3 0 40-16,0 0 0 16,-5 3 0-16,1 3 0 0,0-6 8 15,-1 0 0-15,0 0-8 0,-7 0 0 16,-12-3 0-1,-20 0 16 1,-13-4-8-16,-6 4 0 16,2-3 0-16,2 0 8 15,2-1 0-15,-8 4 0 0,-7-3 88 16,-4-1 8-16,-7 1 8 31,-1 0-32-31,-9 6-72 0,1-4 40 0,-3 1-48 16,-5 3 0-16,-4-3-8 15,0 3-176-15,0 0-792 0,-13 0-1153 16,-10 0-2888-16,-9 0-960 0</inkml:trace>
  <inkml:trace contextRef="#ctx0" brushRef="#br1" timeOffset="163700.73">22511 13738 6041 0,'0'0'2392'15,"0"0"-607"-15,0 0-313 0,0 0-376 16,0-16-16-16,0 13-199 15,0 0-449 1,0-1-176 0,0-2-88-16,0-3-88 15,-8-1-24-15,-8-2-48 0,-8-1 0 16,-4-3-8-16,-8 3 8 0,0 3-8 16,-3 1-8-16,-1 9 8 31,3 0 0-31,2 0 8 15,-1 16-16-15,4 3 8 0,4 7 0 0,4 2-8 16,9 1-80-16,2 3 80 16,9-1-48-16,4-3 40 0,0-2-112 15,0-7-32 1,13-3-56-16,2-6 64 16,6-7-96-16,7-3 248 15,3 0 224 1,1-16 168-16,4-7-376 15,-4-2 168-15,-4-3-56 0,-8-7-128 16,-8-6 72-16,-1-7-48 31,-11-3 48-31,0-3-16 0,0 0 64 16,-8 7-40-16,-3 5-8 0,2 10 88 16,-2 7 216-16,7 13-176 0,0 5 416 0,0 4-304 15,4 3-216-15,0 0-96 31,0 0-64-31,0 0 8 16,0 0-96-16,-4 0-16 0,4 10-8 16,-5 8 96-16,1 8 80 15,1 9 0-15,-1 3 0 0,4 10 40 0,0 2 16 16,0 4 0 0,4 0 32-16,8 3-88 15,4-6 16-15,12-6-16 16,3-4-64-16,9-13 64 0,1-8-72 15,6-8-752-15,13-12-648 16,-12-6-985 0,-9-10-2456-16</inkml:trace>
  <inkml:trace contextRef="#ctx0" brushRef="#br1" timeOffset="164117.51">22662 13684 2968 0,'0'0'2185'0,"0"0"-1505"16,0 0-288-16,0 0 152 0,0 0 288 15,0 0-312-15,4 3-344 16,4 0 104-16,5-3 56 16,-2 4-72-16,6-4-136 0,-2 0 9 31,1 0 39-31,-4-7 32 15,-1-3-72-15,-7-2-32 16,1-4-96-16,-5 0 208 0,0-3-120 16,-12 3 56-16,-4 0 472 15,0 4 168-15,0 6-128 16,0 6-304 0,4 0-184-16,-4 0-64 15,8 15-64-15,-3 1-48 0,6 6 0 0,1 4 16 16,4 2 40-16,4 1-40 15,16 0 40-15,8-1-56 16,8-3-16-16,12-9 16 16,8-3 8-1,-1-7-8-15,9-6-512 0,12-6-320 0,-20-10-1344 16,-5 0-1929-16</inkml:trace>
  <inkml:trace contextRef="#ctx0" brushRef="#br1" timeOffset="164518.44">23312 13351 7073 0,'0'0'2192'15,"0"0"-927"-15,0 0-265 16,0 0 232-16,-24-80-160 16,16 67-423-16,4 4-129 0,-4 6-48 31,4 3-40-31,-8 0-208 15,0 0-176-15,-8 16-48 0,-4 3 64 0,0 9 32 16,5 4 16-16,2 9 24 16,6 7-8-16,7-1 56 15,4 8 16 1,0 2-104-16,4 0 120 16,16 3-64-16,3 4-24 0,5-4 16 15,0-3-16 1,0-3-56-16,0-6-64 15,-13-7 0-15,2-3 88 0,-6-3-88 32,-7 3 0-32,1-6 0 15,-5 3 0-15,0-3 40 0,-5-4-32 16,-6 1-16-16,-1-4-320 16,-8 1-496-16,-16-8-984 0,8-1-2097 0,-4-17-1784 15</inkml:trace>
  <inkml:trace contextRef="#ctx0" brushRef="#br1" timeOffset="164781.4">22962 14075 5569 0,'0'0'2744'0,"0"0"-447"16,0 0 191-16,0 0-639 0,0 0-425 15,0 0-552-15,27-29-648 16,21 13 16-16,32 0-40 0,27-6-40 16,-4 3 88-16,-23 6-16 0,-28 4 17 31,-24 5-169-31,-8 1-80 0,0 0 0 16,-5 0-144-16,-10 3-945 15,-5 0-839-15,-5 0-2049 16,-6 3-704-16</inkml:trace>
  <inkml:trace contextRef="#ctx0" brushRef="#br1" timeOffset="165983.09">24762 13312 4825 0,'0'0'2056'15,"0"0"-552"-15,0 0-375 0,0 0-25 16,0 0-48-16,0 0-416 0,0 0-128 16,40-47 48-16,-37 40 0 15,-3-2 81 17,0 0-33-32,0-1-64 15,-3-6-288-15,-9 3-112 16,0 1 0-16,-12-1-72 0,0 3-72 15,-4 4 8-15,0 3-8 0,-4 3 8 16,4 0 88-16,0 0 32 16,5 9 64-16,3 4-64 15,4 0-48-15,0 6-72 16,8 6-8-16,-4 7 8 0,8 3 16 16,4 6 24-16,0 4 24 15,4-1-72-15,16 0 8 0,0 4 88 31,7-3-48-31,1-4-40 0,0 0 88 16,4-3-32-16,-4 1 64 16,0-8-56-16,-4 1-16 0,0-1-32 0,-8-5-16 15,0 2 72-15,0-2-64 16,-9 0-8-16,2-4 8 0,-9 0-16 47,0 3 16-47,0-2 40 15,-12 2 24-15,-8 0-8 0,-8-2-72 16,-4-1-208-16,-8-3-648 16,-15-7-944-16,10-5-2361 0,6-7-3233 0</inkml:trace>
  <inkml:trace contextRef="#ctx0" brushRef="#br1" timeOffset="166283.46">24311 13782 9057 0,'0'0'2185'0,"0"0"-465"16,0 0-415-16,0 0-321 15,0 0-304-15,84-63-376 16,-20 47-48-16,20 0-56 15,0 0 96-15,-5 7 56 16,-15-1 72-16,-20 7-56 16,-4-3-232-16,-5 6-128 0,-18-3-8 15,-6 3 0-15,-11 0-32 0,0 0-152 32,0 0-64-32,0 0-520 0,0 0-824 15,0 3-2505-15,4 6 1384 16,0 1-5296-16</inkml:trace>
  <inkml:trace contextRef="#ctx0" brushRef="#br1" timeOffset="167909.87">25451 13103 3488 0,'0'0'1825'0,"0"0"55"15,0 0-512-15,0 0-215 16,0 0 71-16,0 0 64 31,0 0-8-31,0-35-431 0,0 35-345 16,0 0-200-16,0 0-64 0,-4 0-40 15,-8 3-120-15,-4 10 16 0,-7 12 216 16,-9 10 216-16,-5 19-232 16,2 26-112-1,7 11 16-15,12 8 24 16,16-1-88-16,8-12-48 0,20-6 32 31,12 2-104-31,4-12 80 16,-1-16-96-16,-7-13 72 0,8-9-72 15,8 3 72-15,3 0-56 32,9-4 40-32,-4-5-56 0,-12-10-368 0,-8-4-584 15,-8-12-736-15,-12 0-1337 16,-9 0-2872-16</inkml:trace>
  <inkml:trace contextRef="#ctx0" brushRef="#br1" timeOffset="170517.37">26160 13481 5473 0,'0'0'2632'16,"0"0"-1159"-16,0 0 23 15,0 0-512-15,9-10 104 0,-9 10-167 16,0 0-521-16,0 0-216 16,0 0-128-16,0-3 224 0,0 0 272 31,0 0-136-31,0-7-192 0,0 1-136 15,0-4-80-15,-9-9 8 0,-3 0-16 16,-12-4 0-16,0-2 0 16,-3-1-8-16,-1 4 0 0,0 2 8 15,4 8 8 1,4 5 56-16,1 7-64 16,-2 3-24-16,-3 3-64 0,-4 16 16 15,0 10 24-15,1 5 40 16,7 5 8-16,8 5-8 0,8 1-40 15,4-1-80-15,0 1 120 32,16-8-120-32,8-5 8 15,-1-9-48-15,10-11 80 16,-1-2 24-16,-5-10 128 0,1 0-64 16,-4-10 64-16,-4-9-48 15,-4-3 208-15,-4-10-224 0,-4-6 136 31,-4 0 8-31,-4-3-24 16,0-1-112-16,0 5 104 0,0 7-40 0,-4 12 80 16,0 5 312-16,4 10-40 15,-4 3-176-15,4 0-248 0,0 0-104 16,0 6-160 0,0 13 160-1,0 7 104-15,0-1 48 16,0 7 0-16,0-4-32 15,12 1-8-15,-1 3 8 16,6-4 40-16,7 1 16 0,-5-4-64 16,1-3 48-16,-3-2-56 31,-2-1 0-31,-7-4-472 16,5-2-656-16,-10 3-1001 0,1-3-1967 15,0-4-1746-15</inkml:trace>
  <inkml:trace contextRef="#ctx0" brushRef="#br1" timeOffset="170768.45">26435 13506 6241 0,'0'0'2320'16,"0"0"-951"-16,0 0-329 15,0 0-448-15,0 0-216 16,0 0-304-16,0 0-16 0,84 60 312 16,-84-25-152-16,0 4-48 15,0-4-48-15,-12 2-80 0,-4-2-40 16,1-3-360 0,-2-3-928-16,2-7-1017 15,6-6-1911-15</inkml:trace>
  <inkml:trace contextRef="#ctx0" brushRef="#br1" timeOffset="171369.64">26706 13100 7521 0,'0'0'1897'16,"0"0"263"-16,0 0-256 0,0 0-311 15,0 0-537-15,0 0-552 16,0 0-504-16,4-13 0 16,5 29-352-1,-2 9 184-15,5 10 168 16,4 10 112-16,-4 9-40 0,4 0-8 0,0-1-56 15,0-1 0-15,-4-5-8 16,4-6 0-16,-8-9 0 16,4-7 0-16,-5-9 0 15,-2-3-160 1,-5-10-368 0,4-3-176-16,-4 0 224 0,8-3 400 15,-5-13-32-15,10-12-473 16,2-4 257-16,6-10 264 15,-2 8 64-15,1-1 0 0,4 6-104 32,-4 10 48-32,-4 6-144 15,4 7 200-15,-4 6 392 0,4 0-224 0,-4 0-168 0,4 16-8 16,-5 0 8-16,-2 3 48 16,-2 3 40-16,-7 0-16 15,0-3 8 1,-4 3 16-16,0-2 81 15,-15-1 415-15,-13-1 280 0,-8 2-80 32,-8-4-344-32,-8 0-232 0,-4-7-216 15,4 1-392-15,1-10-1168 16,15 0-2289-16,12-4-4817 0</inkml:trace>
  <inkml:trace contextRef="#ctx0" brushRef="#br1" timeOffset="172286.97">27112 12852 208 0,'0'0'6281'0,"0"0"-4353"16,0 0-327-16,0 0-233 0,0 0 64 31,0 0-264-31,0 0-599 0,41-19-369 16,-13 25-24-16,8 13 32 0,11 3 136 15,5 10-16-15,4 10-80 0,4 2 40 16,3 4 56-16,-3 6 8 0,-4 0-184 31,-8 0-16-31,-9 3 8 16,-11-10-96-16,-4 5-64 15,-16-2 0-15,-4-2-72 0,-4-4 72 0,-16 4 0 16,-8 3-56-16,-12-1-736 16,-27 14-1024-16,7-13-2121 15,4-13-2777 1</inkml:trace>
  <inkml:trace contextRef="#ctx0" brushRef="#br1" timeOffset="179529.27">28089 13189 1344 0,'0'0'1936'31,"0"0"-792"-31,0 0-103 15,0 0-17-15,0 0-56 0,0 0-144 16,0 0 24-16,0 0 65 0,-8-55 87 0,8 53-48 16,0-2-176-16,0 4-56 15,-4 0-111 1,4 0-137-16,0 0-208 16,0 0-120-16,0 0-144 31,0 0-80-31,-4 0-136 0,0 6-24 15,4 7 168-15,0 0-24 16,0 3 16-16,0 0-64 0,0-7 39 16,0 1-111-1,4-4-104-15,0-2-64 16,0-4-392-16,4 0 160 16,0 0 616-16,0-13 184 0,4-3-184 0,-1-3 8 15,-7-3 0-15,1-1 96 0,-1 4 176 31,-4 3 24-31,0 7 288 16,0 3 104-16,0 3-191 16,0 3-473-16,-9 0-32 0,-2 12-280 15,-10 7 215-15,2 7 65 0,7-1-56 0,0 0-48 16,8-6 40-16,4 1-40 16,0-11-72-1,0-3-160-15,8-6-120 16,4 0 456-16,4 0 176 15,0-15 136-15,0-5-264 0,0-5 184 32,-8 0-40-32,-4-1 217 0,-4 7-177 15,0 3-32 1,0 7 48-16,-4 9-248 16,-9 0-120-16,-6 9-689 15,-9 33-63-15,4-1-1560 0,8-6-2337 16</inkml:trace>
  <inkml:trace contextRef="#ctx0" brushRef="#br1" timeOffset="180214.73">28276 13503 1072 0,'0'0'2880'0,"0"0"-1855"0,0 0-33 16,0 0 40-16,0 0-40 0,0 0 16 15,0-38-271-15,0 28-73 16,0 1 160-16,0-1-32 16,-8 4 168-1,1 6-336-15,-2 0-312 0,-3 0-256 16,-4 0-56-16,0 10-96 0,0 2 16 16,4 7 0-16,5 3 32 15,-1 1-24-15,8-5-32 47,0-1-96-47,0-8-104 0,4-3 0 0,7-2-336 0,1-4 248 16,4 0 136-16,-4-6-80 15,4-7 328-15,-8-4-48 0,0 2 56 16,-3-4 128-16,-5 3 24 31,0 3 304-31,0 7 112 0,0 6-8 16,0 0-296-16,0 0-264 15,-9 0-152-15,1 12 136 0,1 1-112 0,3 0-56 16,-1 0 80-16,5-4-120 16,0-2-8-1,0-1 0 1,9-6-408-16,-2 0 280 0,5 0-272 16,-3-6 632-16,-2-7 0 15,-3 0 136-15,-4-6 256 16,0 3 176-16,0 3 64 15,-11 4 96-15,-2 9-664 32,-11 6-64-32,5 14-1432 0,2 2-1641 0</inkml:trace>
  <inkml:trace contextRef="#ctx0" brushRef="#br1" timeOffset="183737.31">25164 15189 7193 0,'0'0'2056'16,"0"0"-1311"-16,0 0-17 0,0 0 384 16,0 0 40-16,0 0-416 0,0 0-359 15,8-10-201-15,12-8-168 16,8-8-8-1,4-6-96-15,8-6-73 16,-5-9-135-16,-3-1-168 0,-4 0 256 16,-4 4 216-16,-11 9-48 15,-2 12 48-15,-11 11 56 0,4 9 296 16,-4-1 160 0,0 4 97-16,0 0-105 31,0 0-152-31,0 0-328 0,0 0-24 0,-4 10-176 0,4 6-40 15,0 3-16-15,0 10-208 0,16-1-81 16,12 4-71-16,0-1-248 31,0 1 120-31,-4-3 384 16,-9-4-128-16,-10-2 32 16,-5-4 208-16,-5 0 224 0,-14-3 976 15,-1-4 232-15,4 1-168 16,4-6-223-16,4-5-465 0,8 1-352 31,0 1-192-31,8 2-40 16,16 4 232-16,4-1 56 0,11 4-56 0,6-10-88 15,6-3-137-15,1 0-15 16,-4 0 8-16,4-13-248 0,-8-6 144 16,-1 1-112-1,-7-11 32-15,-8-3 288 16,-4-13 56-16,-8-2 64 15,-4-7 16 1,-4 0 104-16,-8 9 280 16,0 10 520-16,-4 13 136 0,-8 10-7 15,-4 2-209-15,1 10-352 32,-6 0-264-32,1 7-160 15,5 11-56-15,-2 11-64 0,6 6 56 0,11 7 0 16,0-1-40-16,3 3 0 0,13-6-8 15,12-6 0-15,4-4-80 0,0-11-360 32,4-5-456-32,0-6-273 15,-4-6-607-15,11-12-993 0,-7-11-1231 16</inkml:trace>
  <inkml:trace contextRef="#ctx0" brushRef="#br1" timeOffset="183991.07">26380 14592 7097 0,'0'0'2985'0,"0"0"-425"16,0 0-191-16,0 0-801 0,0 0-424 15,0 0-600-15,0 0-544 16,-5-16-200-16,5 45 0 0,0 12 152 31,9 10 48-31,-1 12 8 16,3 4-8-16,2 0 16 0,-2-4-8 15,2-2-8-15,-2-7 0 0,1-7-88 16,1-3-912-16,-6-12-736 16,1-7-1241-16,5-12-1296 15,-10-9-2128-15</inkml:trace>
  <inkml:trace contextRef="#ctx0" brushRef="#br1" timeOffset="184176.13">26240 14872 4200 0,'0'0'1929'0,"0"0"-225"0,0 0-175 15,0 0 63-15,0 0-808 0,0 0-784 16,24-35 56-16,24 31-56 16,8 4 0-16,3-3-672 15,21 0-904 1,-20-4-1329-16,-9 1-2768 0</inkml:trace>
  <inkml:trace contextRef="#ctx0" brushRef="#br1" timeOffset="184461.45">26695 14792 6585 0,'0'0'2680'0,"0"0"-1695"0,0 0-849 16,0 0-8 0,0 0 928-1,0 105-248-15,0-64-360 0,0 4-200 16,3-4-144-16,5-3 16 15,9-10-112-15,2-5 48 16,5-11-56-16,0-5-24 0,4-7-184 31,0 0 104-31,0-13 104 16,-13-12 112-16,2-7 96 0,-9-12 472 0,-8-8 225 0,0-5-161 16,0 3-96-16,-8 7-240 15,-5 12 88-15,6 13-176 16,-5 9-240-1,12 7-80-15,0 6-672 16,0 0-1464-16,15 0-2929 16,10 0-673-16</inkml:trace>
  <inkml:trace contextRef="#ctx0" brushRef="#br1" timeOffset="184793.58">27344 14601 4689 0,'0'0'5953'0,"0"0"-4153"15,0 0-640 1,0 0-671-16,0 0-481 16,-36 45 304-16,12-4 96 0,4 7-288 31,4 3-112-31,4 3-8 16,8-4-200-16,4-5-384 0,0-10-297 15,4-10-471-15,12-9 88 16,-4-9 200-16,0-7-105 0,0 0 1169 0,-8-20 88 15,-4-5 1049 1,0-7 799-16,-12-2-40 16,-12-8-487-16,-4 4-289 15,-11 6-424-15,-1 10-296 0,3 6-248 16,2 7-152-16,11 9-496 16,12 3-1824-1,12 6-2962-15,0 4-3327 0</inkml:trace>
  <inkml:trace contextRef="#ctx0" brushRef="#br1" timeOffset="185241.27">27488 14627 5065 0,'0'0'6577'16,"0"0"-4817"-16,0 0-615 15,0 0-1145-15,0 0-144 16,0 0-56-16,0 0 200 0,67 95 64 31,-51-47-64-31,-4 2-8 16,-4-2-329-16,0-3-191 16,-8-10 16-16,0-10 80 0,0-6 88 15,0-13-8-15,0-6 352 16,0 0 352-16,0-19 696 0,0-12-1048 31,0-10-280-31,7-17 232 0,10 1-8 16,3-3 56-16,-1 9 96 0,5 10 336 15,1 12-216-15,-10 13 152 16,-2 10-183-16,-2 6-185 16,1 0-145-16,4 12 81 15,-4 11 48-15,4 5 16 16,0 4-8-16,-4 3 8 0,4-3 0 15,-8 0 0-15,0-4 72 16,0-6-72-16,-8-3-80 16,0 4-808-16,0-8-960 0,-4-8-1417 0</inkml:trace>
  <inkml:trace contextRef="#ctx0" brushRef="#br1" timeOffset="186371.08">28686 14662 224 0,'0'0'8225'15,"0"0"-6848"-15,0 0-81 0,0 0-176 16,0 0-296-16,0 0-296 16,28-70-320-16,-28 51-104 0,0 0 33 15,0-3 335-15,0-3-168 0,-12-5-80 31,-4 5 64-31,-3 0-88 16,-1 6 24-16,0 9 0 0,-4 10-152 16,-4 0-72-16,0 20-112 0,-8 8 104 15,5 10 8-15,3 3 8 0,7 4-8 16,10-1 0 0,3-3-8-16,8-2-64 15,0-8-48-15,12-8 8 31,8-11-112-31,3-6-424 0,5-6 600 16,0-2 48-16,8-14 120 16,-4-10 152-16,-4-6-144 0,0 1-120 15,-8-4 96 1,-1 6 200-16,-10 7 304 16,-2 9 384-16,-3 7-248 15,-4 6-344-15,4 0-400 0,-4 6-224 0,4 17 32 16,5 5 192-16,-2 4 8 15,1 0-8 1,9 2 0-16,2-5 56 16,5-3-56-16,0-4-144 15,4-10-944-15,12-12-880 0,-8 0-2137 16,-1-6-3097 0</inkml:trace>
  <inkml:trace contextRef="#ctx0" brushRef="#br1" timeOffset="186602.81">29053 14570 5905 0,'0'0'5593'0,"0"0"-4281"15,0 0-320-15,0 0 561 0,0 0-873 16,0 0-568 0,116-41 152-16,-72 28-256 15,-1 0-8-15,-3 4 0 16,-4-1-280-16,-8 3-656 0,-8 1-144 15,-9 6-97-15,-7 0-47 16,-4-3-552-16,-4 0-537 31,-7 0-583-31</inkml:trace>
  <inkml:trace contextRef="#ctx0" brushRef="#br1" timeOffset="186834.61">29113 14316 7497 0,'0'0'2153'0,"0"0"423"16,0 0-423-16,0 0-473 0,0 0-640 15,0-16-600-15,0 25-440 0,3 14 8 16,10 5 40-16,2 13 112 31,6 4-48-31,-1 6-64 0,3 0-48 0,1-4 0 16,-4 4 0-16,0-7-8 15,-4 1-488-15,-8-7-792 0,1 7-1865 16,-6-14 369-16,-3-5-2121 16</inkml:trace>
  <inkml:trace contextRef="#ctx0" brushRef="#br1" timeOffset="187351.76">29440 14125 9033 0,'0'0'1961'0,"0"0"-217"31,0 0-383-31,0 0-225 0,0 0-304 15,0 0-832-15,0 0-8 16,0 0 0 0,80 89 8-16,-61-35-8 0,-6 7-104 15,-10-4-288-15,1-3-96 16,-4-7-64 0,0-9 55-1,0-12-111-15,0-11 64 0,0-5 160 16,0-7 88-16,0-3 304 0,4-6-56 15,12-13-976-15,8-10-1401 0,11-9 1097 16,2-6 680-16,7 6 184 31,-1-1 472-31,-3 14 728 0,0 6-120 16,-8 13 376-16,0 6 145 16,-8 0-145-16,-5 19-640 0,-2 6 400 15,-1 7 376-15,-8 3-296 0,-1-3-343 0,-7 3-193 31,0-4 40-31,-15 1-24 0,-13-3 120 16,-9-4 80-16,-14 0-56 16,-37 1-448-16,12-7-680 0,5-13-3193 15</inkml:trace>
  <inkml:trace contextRef="#ctx0" brushRef="#br1" timeOffset="192000.07">11048 15411 3200 0,'0'0'5057'15,"0"0"-3800"-15,-12-3 343 16,8 3-160-16,4 0-128 0,-4 0-319 15,4 0-537 1,0 0-296-16,0 0-160 16,0 0-48-16,0 0-48 0,0 0-24 0,0 0-8 15,0 0-32-15,0 0-8 16,12 0 32-16,8-6 112 16,12-4 24 15,12-3 544-31,7-5-232 15,5-2-80-15,0 1-112 0,-4 4-120 16,-8-2-8-16,-5 8-72 16,-7 3-520-16,-8 3-416 0,-7 3-441 15,-6 0-831-15,1 0-89 16,-7 0-279-16,-2 0-441 16</inkml:trace>
  <inkml:trace contextRef="#ctx0" brushRef="#br1" timeOffset="192347.84">11116 15548 864 0,'0'0'2024'0,"0"0"-360"0,0 0-295 16,0 0-329-16,0 0-184 15,0 0-136 1,0 0-48-16,-20 9 81 31,20-9 71-31,0 0 128 16,0 0 56-16,0 0-168 0,3 0-223 15,10 0-201-15,6-6 144 16,5-7-128-16,12-3-136 0,5-3-200 16,6 0-40-1,1 0-56-15,-1 0 0 16,-6 3-72-16,-5 6-384 0,-8 1-632 15,-9 6-609-15,-7 3-431 0,-8 0-81 16,-4 0-551-16,-4 3 215 0,-8 6 225 16</inkml:trace>
  <inkml:trace contextRef="#ctx0" brushRef="#br1" timeOffset="192585.99">11159 15633 960 0,'0'0'2456'0,"0"0"-991"16,0 0-401-16,0 0-208 15,0 0 216-15,0 0-120 16,0 0-255-16,0 4-1 0,0-4 128 16,13 0 152-16,11-10 152 0,8-6-47 15,11-6-345 1,5-4-168-16,7 1-344 15,-3 0-224-15,4 3 0 16,12 3-552-16,-12 6-1441 0,-9 4-2744 16</inkml:trace>
  <inkml:trace contextRef="#ctx0" brushRef="#br1" timeOffset="200726.84">17272 9937 408 0,'0'0'4593'0,"0"0"-3145"31,0 0-800-31,4-12-224 16,-4 9 16-16,0-1 472 15,3 4 225-15,-3-3-345 0,0 3-64 16,0 0-80-16,0 0-112 16,0 0-88-16,0 0-112 0,0 0-152 15,0 0-168-15,0 0-16 16,0 0-120-16,0 0-56 16,0 0-56-16,0 7 8 0,0 5 216 15,-3 1 8-15,-1 9 8 16,0-3-8-16,0 7 16 0,-5-4 32 31,2 3-40-15,3 1 0-16,-8-1 0 15,3 0-8-15,-2-2 8 16,-6 2 0-16,6-3 8 0,-9 4-16 16,0-4 8-16,-4 0-8 0,0 1 48 15,0-1-48 1,1 0 0-16,-1-3 0 15,0 3-8-15,-4 0-72 16,3-3 24-16,-3 7-64 0,1-4-88 16,-1 0-48-16,0 4-160 15,0-1 272-15,-3 0 136 0,-1 1-48 16,0 0 56 0,0-8-8-1,-5 8 8-15,6-7 0 16,-5 0 0-16,0 3 0 0,1-3 0 15,-1 0-8-15,4 0-144 16,-4-3 0-16,0 0 144 0,4-3 8 31,-4-1 0-31,0 1 8 16,1 0-8-16,-1-1-120 0,-5 1 8 16,2 3-16-16,-5-3 120 0,-4 2-48 15,1 5 56-15,-1-5 0 16,-4 2 8-1,4-2 48 1,-4 1-56-16,9 0 8 0,-2-3-8 0,6 3 48 16,-1-1 48-16,8 1-16 0,1 0 0 15,-1 3 48-15,0 0-104 16,0 3-16-16,-5 1-8 16,2 2 8-1,-5 3 40-15,4 2-32 0,-4-5-8 16,0 0 48-16,9 4 16 15,-1-4 112 1,0 4-40-16,4-4 16 0,0 4-32 16,5-1-8-16,-5 7 8 31,0 0-48-31,-4 3 8 0,4 4 32 16,-4-1-104-16,4 0 48 15,4-3 64-15,0 0 0 0,0-6 8 16,8 0-56-16,0-4-72 0,0 4 0 15,5 3 0 1,2 0 8-16,-2 6 88 16,3 1 32-16,3 2-40 0,-3 0 32 15,5 7 49-15,-5 0 71 16,0-4-96-16,3 1-104 0,1-3 56 31,1-1-104-31,-1-6 72 31,0 0 24-31,0-6-40 0,0-1 24 0,4 1-64 16,-4-6 32-16,4 3 56 16,-5-1-8-16,5-6-16 0,0 4-24 15,-3-4-48-15,3-3 48 16,0 0-56 0,0-3 8-16,0 3 40 0,-4-6-48 15,4 3 0-15,0-4-48 16,0 1-104-16,0 0-232 0,0-4-240 15,0-2-241-15,0 2-391 16,0-3-488-16,0-6-129 16,0 0-303-16,0 0-737 15</inkml:trace>
  <inkml:trace contextRef="#ctx0" brushRef="#br1" timeOffset="201012.09">14439 12734 4785 0,'0'0'2008'15,"0"0"-528"-15,0 0-311 0,0 0 271 16,0 0 0-16,0 0-280 16,-13-31-535-1,13 31-537 1,0 0-88-16,0 0-193 0,13 9-55 0,6 4 248 15,9 9 128-15,9-3 33 0,2 1-65 16,1-5-40-16,4-5-8 16,-8 0-48-16,-4-1-561 31,-8-3-1055-31,-5 1-704 0,-11-7-433 16,1 0-552-16</inkml:trace>
  <inkml:trace contextRef="#ctx0" brushRef="#br1" timeOffset="201212.57">14893 12522 5921 0,'0'0'3144'0,"0"0"-1071"16,0 0-1073-16,0 0-712 0,0 0-192 0,0 0-40 16,-12 28-56-16,0 8 536 15,0 11 104 1,-8 7-271-1,0 3-161-15,-4 0-88 0,5 0-32 16,-9-6-88-16,7-3-152 0,-3-1-1097 16,5-15-1679-1,6-10-3650-15</inkml:trace>
  <inkml:trace contextRef="#ctx0" brushRef="#br1" timeOffset="204927.56">19343 9934 2776 0,'0'0'608'16,"0"0"1369"-1,0 0-777-15,0 0-376 16,0 0-96-16,0 0-32 0,0 3-152 16,0-3-207-16,0 0-193 15,0 0-96-15,0 0 8 0,0 0 72 16,8 0 72-16,8 0 288 16,16-3 192-1,4-3 32-15,16-4-176 16,16-2-272-16,23-4-48 0,16-6-80 15,13 3-80-15,-12-1-40 16,-24 5 32 0,-25 2-48-16,-19 6 80 0,0 1-80 31,-4 0 0-31,-1-1-8 16,-3 4 8-16,-12 0-72 0,-12 3-264 15,1 0-744-15,-9 0-400 16,-17 10-641-16,-7 3 713 15,-4-1-1361-15</inkml:trace>
  <inkml:trace contextRef="#ctx0" brushRef="#br1" timeOffset="205290.24">19199 10172 1008 0,'0'0'4593'0,"0"0"-3401"16,0 0-776-16,0 0 360 16,0 0 552-16,101-19 97 15,-62 13-193-15,5-6-312 0,24-5-328 16,24-2-112-16,23-9-199 15,17-1-113-15,-9 4-112 16,-23 2-56-16,-36 8 56 0,-17 2-56 31,-10 4 16-31,-2 2-8 16,-3 1-8-16,-4-4 0 16,-13 10 0-16,-7-3-216 0,-8 3-465 15,0 0-727-15,-19 6-792 16,-5 4 215-16,0 3-1151 0</inkml:trace>
  <inkml:trace contextRef="#ctx0" brushRef="#br1" timeOffset="-209721.58">11200 13316 2528 0,'0'0'1264'0,"0"0"-432"15,0 0-655 1,0 0-169-16,0 0 240 16,0 0 248-16,0 0 8 0,0 0-96 15,0 0-72-15,0 0 8 0,-4 0-104 16,-1 0-40-16,-3 0-72 0,-3 0-128 31,-2 0 8-31,-2 6-8 16,2-3 8-16,-6 4-8 0,3-1 8 15,0-3-8-15,0 3 8 16,4 1-8-16,-4-1-8 16,4 3 8-16,-4 1-16 15,0 3 8 1,0 0-40-16,-3 3 48 15,2 3 8-15,-2-4 0 16,-1 7 0-16,-1 1 64 0,2-1-64 16,-1 0 64-16,3 0-16 15,2-2-40-15,-1-1-8 0,0-3 0 16,5 3 56 0,-6-4-56-16,6 7-8 15,-6 1 80-15,-3 2-8 0,1 1-8 16,2 2 32-16,-2-2-24 15,-1 2-16-15,3-3 24 16,6 1-80-16,-1-7 16 31,0 3-8-31,8-9 0 16,0 0 0-16,0 0-8 0,-4 2 0 16,4 1 0-16,-4 3 8 15,0 3 48-15,-4 4 24 16,0 2 24-16,0-2 0 0,-4 2 32 15,4 1-64-15,1-1 8 16,-2-2 16-16,2-1 9 16,3-2-97-16,3-4 0 0,-3-4 0 15,4 1-8-15,1 0 8 16,-1 3-8-16,0 0 0 0,4 3 0 31,0 1 8-31,0 2-8 0,0 3 0 16,0 2 8-16,0 1 48 0,0 1-48 15,0-4 0-15,0 4 0 16,0 0-8-16,8-4 8 16,-5 4 8-16,5-6-8 15,-4-1 8 1,5-3 0 0,-5 3 32-16,3-2-40 0,1 2 48 15,5 4-48-15,-6-1 40 16,5 4 8-16,0 0-40 15,0-1-8-15,1-2 40 0,2-3 24 32,-3-1-72-32,4 0 8 15,-4-2 0-15,4-1 0 0,3 0 0 0,-2 0 0 0,-6 1 0 16,6-5 0-16,-6 2 0 16,2 2 48-16,2-3-56 15,-2 0 0 1,6 3 8-16,-3 0 0 15,4 1 0-15,0-5-8 0,4 2 16 16,0-5 48 0,-4 2-48-16,-4-8-8 15,-1 1 48-15,-2-4-48 16,-2-3-8-16,1 4 8 16,-3-5 0-1,2 2 80-15,-3-1-80 16,5 0 120-16,2 0 40 0,5 1-56 15,1-4 16-15,-2 3-24 0,9-3-88 16,-4 0 88-16,4 0 8 0,-4 0-16 31,3 0 56-31,-7-3-80 16,4-1-72-16,-8-2 0 0,0 3 40 16,0-3 8-16,0-4-40 15,1 0-16-15,-2 1 24 0,5-4-16 0,-4 0 328 16,0 1-168-1,3-4 176-15,-6 3-136 16,2 0-144-16,-2 4-40 0,-2-4-16 16,1 4 8-16,-3-4 64 15,2 3-64-15,-3-2 48 16,5-4-56 0,-6 3-40-16,5-6-24 15,4 0 64 1,-4-3 16-16,0 3-8 15,0-3 56-15,4 3-24 16,-8 2-24-16,0 2-8 0,0 2 56 0,-5 0-64 16,6 4 0-16,-5 0 0 15,0-4 8 1,0 0 0-16,3-3 8 16,-3-3 24-16,5-7-32 15,-5-2 24-15,3-1-32 0,1-2-24 16,1-1 24-16,-5 7 0 15,0-1 8-15,-4 7 32 0,0 3-40 32,0 0-8-32,0-3-32 15,0 0 40-15,0 0 72 16,0-3-16-16,0-3-56 0,0-1-8 16,-4 1 8-16,4-4-8 15,0 4 8-15,-4 0 24 0,0 2-16 31,4 1 0-31,-5 0 32 0,1 0-40 16,-3 2-8-16,3-5 8 16,-4 3 0-16,3-7-48 0,1 4 32 15,1 0 8-15,-1-1 8 0,0 4-8 16,0 0 8 0,4-1 0-16,0-2 8 15,-4 3 0-15,0-1 0 16,-1 4 0-16,2 1 0 0,-5-2-8 15,4 1 0-15,-4 4 8 16,4-8-8-16,-4 4 0 0,4-3 0 16,-4-3-48-1,4-4 48-15,-3 1 8 16,-2-4-8 0,1 3 8-16,4 4 0 15,-3 3 0-15,-2 2-8 0,1 5 0 16,0 2 0-16,1 0 0 0,-6 0 0 31,5-2 0-31,-3-1-8 16,2-6 0-16,-2 5 0 15,3-2-72-15,4 4 80 0,-5 2 0 0,5 4 16 16,1 2-8-16,-1 1 8 16,0 3-8-16,0-4 0 15,-1 1-8-15,-2-4 0 16,-1 1-8-16,-4 0 8 15,0-4 0-15,4 0 0 16,0 0 0 0,-4 0 0-16,4 4 0 15,0-4 0-15,1 4 0 0,-6-1 0 32,5 4-8-32,-4-4-8 0,0 4 16 15,1 0-8-15,-2-4-8 16,1 4 16-16,1 0-8 0,2-1 8 15,-2 1 0-15,3-1-8 0,-5 1 0 0,-2 0-72 32,-2-1 72-32,-2 1 8 15,-1 6-16-15,-4 0-88 16,-4 0-96-16,0 16-528 0,0 6-448 16,-4 13-248-16,4-3-673 15,13-4-928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0:45:10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16754 10223 616 0,'0'0'664'0,"0"0"-488"0,0 0-176 16,0 0 8 0,0 0 0-1,0 0 104-15,0 0-112 16,-44-3 0-16,39 3 48 15,1 0 56-15,-3 0 48 16,-1 3 32-16,4-3 32 0,-5 6 72 31,2 1-240-31,-5-1-32 16,0 4-32-16,-4 9-376 16,4-7-384-16,-4 5-440 0</inkml:trace>
  <inkml:trace contextRef="#ctx0" brushRef="#br0" timeOffset="870.91">16471 10325 2512 0,'0'0'1720'16,"0"0"-823"-16,0 0-193 15,0 0-144-15,0 0 64 0,0-7-88 16,0 7-160-16,0 0 16 15,0 0-176-15,0 0-208 16,0 0 88-16,0 0-96 16,0 0-8-16,0 0 0 0,0 0-40 15,0 0 48-15,0 0 8 16,0 0 56-16,0 0 168 0,0 0-112 16,0 0-40-16,0 0-80 15,4 0 0-15,11 0 537 0,5 0 159 31,8-3-184-15,4 0-248-16,0 0-8 16,4 0 32-16,-4 0-80 0,3 3-192 15,2-3 176-15,-1-1-24 16,-1 1-80-16,5 0 168 16,0 0-136-16,0-1 16 15,3 2-136-15,2-5 8 16,-2 4 0-16,5 0-8 0,-4-1 0 15,-1 1 80-15,2 0-24 16,2 0-48-16,5 0-8 31,0-3 8-31,-1 2 72 0,1-2-72 16,1 3-8-16,-6-4 0 16,1 4 72-16,-5 0-48 15,-2-3-16-15,-1 3 8 0,-5 3 192 16,1-4-200-16,0 1 0 15,0-3 120-15,-4 2-120 16,8 2 40 0,-1-5-48-16,6 4 0 15,-2-3 112-15,1-1-104 0,0 1 0 0,-8 0-8 16,-5-1 56-16,1 1 104 16,-8-1-31-1,1 1-129 1,-6 0 208-16,-3-1-208 0,-4 1 0 15,0 0 184-15,-4-1-104 0,0 4-8 16,-1-3-72-16,-2-1-88 0,3 7 88 16,0-2-384-16,3-2-433 15,10 4-847-15,23-3-761 0,-8 0-639 32,3 0-2169-32</inkml:trace>
  <inkml:trace contextRef="#ctx0" brushRef="#br0" timeOffset="1657.25">19383 9960 2896 0,'0'0'1496'16,"0"0"-295"-16,0 0-529 16,0 0-56-16,0 0 72 0,0 0 64 15,0 0-240-15,80-26-352 16,-48 20 88-16,7-4 89 0,6 4-1 16,6 0-40-1,5-4 16-15,4 4-64 0,7-3 264 16,6 2-304-16,2-3-80 0,1 1-120 15,-5 3 136-15,5-4 40 16,-4 0-184-16,-4 1 0 0,-9 3 72 31,-7-4-72-31,-8 4 0 16,-12 0 0 0,-8-1 0-16,-9 4 192 15,-6 0-192-15,-5-1-8 0,-4 4-64 16,0 0-568-16,0 0-1168 0,0 0-2553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1:09:47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16614 10312 832 0,'0'0'544'16,"0"0"656"-16,0 0-152 15,0 0-64-15,0 0 65 0,0-31-161 0,-4 27 152 16,0 1-440 0,0 0-216-1,0 3 208-15,0 0-408 0,0 0-184 16,-4 0-48-16,-4 0-112 0,1 0-24 15,-6 3 32-15,2 4 152 16,-2-5-8 0,2 5 16-16,-5-1-8 31,3-2 0-31,-2 2 72 0,6-3 32 16,6-3 24-16,-1 3 233 15,8-3 479-15,0 0-192 16,0 0-216-16,0 0-184 0,0 0-32 0,0 0-16 15,0 0-200 1,12 0-56-16,8 0 56 16,16 0 336-16,31-3 424 0,41-6-368 15,44-1 88-15,15 1-231 16,0 2 55-16,-16 4-200 0,-31 0 256 16,-16 3-160-16,-21 0-8 15,-20 0 8 1,-22 0-48-16,-9 0 96 0,4-4-136 15,-1 1-40-15,10-6 216 16,-2-1-120-16,5 1 8 0,3-7-168 16,5 0 48-16,0 0-40 0,-4 7-16 15,-4-4-144-15,-9 3-264 16,-2 4-848 15,-14 3-1089-31,-3 3-1992 16,-12-7-2832-16</inkml:trace>
  <inkml:trace contextRef="#ctx0" brushRef="#br0" timeOffset="801.95">19833 9960 4600 0,'0'0'1873'0,"0"0"-833"16,0 0-664-16,0 0 376 15,0 0 921-15,0 0-41 0,0 0-280 32,-28 0-431-32,28 0-425 0,0 0 56 15,0 0-320-15,4 0-112 0,13-3-120 16,11-1-32-16,27-2-248 15,36 3 400-15,38-4-120 0,10 4 0 16,1 0 104 15,-13 0-248-31,-16-3 144 16,-7-1 0-16,-25-2 0 0,-15 2 72 16,-24 1-72-16,-8 3 128 15,0-4-56-15,0 1-24 0,-4-3 152 16,-13 5-200-16,-2 4-224 15,-13 0-1064-15,0 0-809 16,-13 0-1024-16,-2 4-2648 16</inkml:trace>
  <inkml:trace contextRef="#ctx0" brushRef="#br0" timeOffset="28873.36">16411 10309 2472 0,'0'-3'2577'16,"0"-3"-1457"-16,0 2-560 0,0 1-232 16,0 0-112-16,0 0 384 15,0-1-160-15,0 4-208 16,0 0-32-16,0 0-88 15,0 0-104-15,0 0 32 0,0 0-40 16,0 0-64-16,0 0 56 16,0 0 8-1,0 0-8-15,0 0 8 0,0 0 0 16,0 0 48-16,0 0-32 16,0 0-16-16,0 0 184 0,0 0-48 15,4 0 49-15,4 0-9 16,0 0-56-16,8 0 296 15,4 0-160 1,3 0-96 0,-3 0-104-16,5 0-56 15,2 7 0-15,-2 3 0 0,2-1 0 16,1 0 64-16,-4 1-64 16,4-1 0-16,-4 1 8 0,0-4 0 31,-1 1 8-31,1-1-16 15,4-3 8-15,0 0 136 0,0 1-128 0,0-1 32 16,8 0 32-16,-8-3-8 0,0 3 8 16,0-3 0-16,-5 0-64 15,1 0 168 1,0 0-64-16,4 0 72 16,0 0 56-16,4 0-72 15,0 0-48 1,-4-3-24-16,4 3-48 0,-4-3 112 15,3 3-168-15,-3 0 0 16,0 0-8-16,4 0 8 16,-5 0 0-1,1 0 0-15,-4 0 0 16,4 0 24-16,-3 3-16 0,3-3-8 16,-1 0 8-16,1 0 0 0,-4 0 48 15,4 0-56-15,-4 0 0 0,0-3 128 31,4-4-128-31,-4 1 8 16,-1 0-8-16,1-1 8 16,-4 1 0-16,8 0-8 0,-4 0 8 15,4-1 64-15,3 1-72 16,1-1-8-16,0 4 0 16,-8 0 0-1,0 0 8-15,-8 3-8 16,0-3 8-16,-8 3 8 15,4-3-8-15,0 3 0 0,0-4 8 16,4-2-8-16,4-1 56 16,3 1-56-16,2 0 0 0,-1-4 40 15,0 1-40 1,-9-1 8-16,6 1-8 16,-6-1 72-16,-2 1 88 15,-2-1 56-15,2-6 48 0,2 4-40 0,1-7-224 16,4-1 16-16,-4 1-8 15,0 0-8 1,4 3 81-16,-5 1-81 16,-2-1-8-16,-2 3 8 15,2 3 0-15,-9 4 72 0,4-3 24 16,-5 2-48-16,-3-2 80 16,8-1-128-16,-4-3 0 0,1-2 8 15,-1-1 0-15,3-6-8 31,-3-4 0-31,4-2 0 16,1-1 56-16,-5 1-56 0,-4-1 0 16,0 4 152-16,0-1 0 15,0 1 216-15,0 2-128 0,0 4-192 16,0-3 56-16,0 3-104 16,3 0-40-1,1 0 32-15,8-3 8 16,-7 6-72-16,2-3 64 0,-3 3 8 15,-4 3 24-15,0-3-24 0,0 1-64 16,0-4-24-16,0-7-176 16,-8 1 200 15,5 2 56-31,-6-2 8 16,5 3-48-16,-4 0 48 0,5 2-96 15,-5 2 96-15,-1-1-8 16,1-1 8-16,-3 1 0 15,-2 1 0 1,-2-8-40-16,-5 4 40 0,-5-4-304 16,1 4 224-16,1 0-16 0,-1 3 88 0,4 0-80 15,0 6 72-15,8 4-32 16,0-4 48-16,0 6-48 31,4 1-41-31,-7 0-183 0,-6-1-56 16,-3-2 168-16,1 3-472 15,-10-1 320-15,1-2 104 0,-3 3 128 0,-1-4 72 16,-3 3 8-16,7-2 0 16,0 0 0-1,4 2 0-15,4-3 48 16,3 1-48-16,6 3 8 0,-1-4-8 16,0 4 0-16,4-4 24 15,-8 4-24 1,0 3 0-16,-4-4 0 15,-3 4 0-15,-6 3-80 32,1 0 72-32,-3 0-72 0,3 0-48 0,4 0-272 15,0 3 16-15,1 0 272 16,3 1-48-16,0 2 64 0,7-3 88 16,2-3-8-16,3 4-32 0,3-4-8 31,2 0-96-31,-1 0 72 0,-5 2-264 15,2-2 120-15,-9 0 72 16,0 0 48-16,-4 0 39 0,-4 0 49 16,0 0 16-16,4 0-8 15,1 0 8 1,3 0 0 0,-1 0-8-16,2 0 8 15,3 0 0-15,0 0 0 0,-4 0 0 16,0 0 49-16,0 4-49 15,-4 2 0-15,0-3-9 0,-4 4 1 16,0 2 8-16,-4-3-8 31,4 1 8-31,5-1-16 0,-5 1 16 16,8-1 0-16,-4-3-8 0,8 3 8 16,-4-2 73-16,5-1-73 0,-2 0 0 15,2 0 32-15,-1 3-32 16,-5-2 0-1,-2 2-8-15,-5 0 8 0,0 1 0 16,-4 5 0-16,4-2 0 31,-4-1 0-31,5 4 0 0,-1 3-8 0,0-3 0 0,3 0 8 16,2-1-8-16,3 1 8 47,4-4 0-47,0 1-8 0,4 0 8 0,0-1 0 0,0-3-16 15,0 4 16-15,0-4 48 16,1 0-48-16,-2 1 0 0,5-1 8 16,1 1 0-16,-6-1 0 31,6 0-8-31,-5 1 8 0,3-1 56 16,-2 1-64-16,-1 2-8 15,3 0-8-15,-2 1 16 0,-6 3 0 0,6 3 0 16,-6-1 0-16,2 4 24 15,3-3-24 1,-8 0-8 0,4 3-8-16,0 0 16 0,4-3 0 15,0 0 0 1,1-3 0-16,2-1-16 0,1 1 16 16,4-3-32-16,1-1 24 15,3 0 8-15,-4 1-8 31,0 3 0-31,4-1 8 0,0 1-8 16,0 0 8-16,0-3 0 16,0 2 96-16,0-2-96 0,0 3 8 0,0 2 56 0,4 1-56 15,-4 6 104-15,4 1-112 32,-4-1 0-32,0 4 16 15,0-1-16-15,0 0 0 0,0 1 0 16,0-4 0-16,0 0 40 0,0-3-40 31,0 0-8-31,0-3 8 0,0-3 0 16,0 0 0-1,0-1 0 1,0 1 0-16,0-1 352 0,7 1-64 16,-3-4 56-16,5 1-72 15,-2 0-112-15,-3-1 16 16,4 1-112-16,5-1-56 0,-6 4 112 0,-3 0-120 15,8-1 0-15,-4 4 0 0,0 0 8 32,4 3 48-32,0 0-56 15,-4-3 0-15,4 0 32 16,-4 0-32-16,0 0 0 0,0-4-8 16,-4 1 8-16,-1-4 0 15,1 4-8-15,1-6 8 16,-1 2 8-16,4 1-8 0,-4-4 0 15,-1 4 0-15,6-4 16 16,-1 0 152-16,0 4 48 0,3 0-104 16,2-1 176-16,-2 1-240 31,6 2 16-15,-2 1-8-16,1-1 0 0,0-2-40 15,0 3 32-15,0-4-40 16,4 1 112-16,0-1-112 15,-4 1 0-15,4-1 0 0,-5 1-8 0,6-3 48 32,-6-2-48-32,5 2 8 0,1-1 96 15,-6-2-104-15,5-1 104 16,1-3 48-16,2 0 32 16,-3 0 40-16,4 0-64 0,4 0-40 15,-5-3 137-15,9-4-209 31,-4 4 40-31,0-7-40 16,0 8-48-16,0-5 56 0,-4 1-56 16,0-1 0-16,-4 4 0 15,0 0 0-15,-5-3-368 0,-2 2-457 16,6-8-583-16,-2-1-576 31,-1 0-2073-31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0:36:26.36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4084 5368 7905 0,'0'0'2217'0,"0"0"-1129"0,0 0-496 16,0 0 24-1,0-59 456-15,0 46-103 16,0 0-457-16,0 3-40 16,-5 1-24-16,1-1-112 0,-4 4 72 15,-7-4 80-15,-5 4-168 16,-8-3-216 0,-8 6-72-16,-4 3-24 15,-12 0-16 1,-4 6 8-16,-3 10 0 0,-5 9 0 15,-4 4 0-15,9 2-8 16,-1 4 8-16,4 3-80 0,12 4 80 16,9-5-48-16,11 11-24 15,7-3 24 1,9 3-8-16,8-1-16 16,8-3 16-16,20-2-88 15,4-7 64-15,12-3-192 0,0-7 0 16,4-6 32-16,-1-3 88 0,5-4 104 15,0 1 40-15,3 0 8 16,-2 3 0-16,-5 0 0 16,-5 2-8-16,-7 2-40 15,-8 5 40-15,-4 1 8 0,-12-1-8 16,-5 3-8-16,-7 4 16 16,0-3 8-16,-7-1 200 0,-21-2 0 31,-8 2 64-16,-4-2-32-15,-12-4-80 16,0-3 32-16,-7-3 8 16,-1-6-16-16,1-7 88 0,3-3-32 15,0-3-16-15,7-10 48 0,10 0 145 32,11 4-25-32,9-1 0 15,6 4-176-15,9 3-32 0,4-1-96 16,0 4-88-16,0 0 0 0,0 0-176 15,0 0-832-15,0 0-729 32,0 0-2904-32,0 0-5785 0</inkml:trace>
  <inkml:trace contextRef="#ctx0" brushRef="#br0" timeOffset="802.24">4509 5645 7033 0,'0'0'3289'0,"0"0"-1969"15,0 0-864-15,0 0-304 16,0 0 136-16,0 0-24 15,0 0-224-15,-7 6-32 0,7 7-8 16,-4 0 0-16,4-1 40 16,0-2-40-16,0-4-56 0,0-2 40 47,0-2-168-47,0-2-72 0,4 0 256 15,-1 0 0-15,6 0 232 0,-9-6 176 16,4 3 384-16,-4-3 65 15,0-1-273-15,0 4 320 0,0 3-72 16,0 0-240 0,-4 0-368-1,-1 0-224-15,1 0-56 0,-3 6-88 0,-1 4 32 16,0-3 96-16,3-1-104 16,5 0-56-16,0-6 120 0,0 0-32 15,0 0 88-15,0 0-40 16,0-10 40-16,0 1 112 31,5-4-16-31,-5 4 0 16,0-1 328-16,0 10 144 0,0 0-392 15,0 0-176-15,-5 4-192 16,-2 8 16-16,-1 7-520 0,8 16-936 16,0-3-2433-16,0-7-3745 15</inkml:trace>
  <inkml:trace contextRef="#ctx0" brushRef="#br0" timeOffset="1357.15">4625 6124 6265 0,'0'0'2328'15,"0"0"-1696"-15,0 0-39 16,0 0 487-16,0 0 0 16,0 4-536-16,0-8-104 0,8-9-160 15,-3-2-280-15,2-1-320 31,1-7 168-31,-8 5 152 0,4 5 128 16,-4 3 560-16,0 7 585 16,0 3-441-16,-8 0-584 0,-3 7-48 15,-2 8-32-15,-2 4-16 0,-2 4-40 16,13-1-112 0,4 0-8-1,0-3 0-15,0-6-200 0,8-3-344 16,9-7 16-16,-2-3 248 15,1-3 160-15,4-14-128 0,-8-1-160 16,-8-5 352 0,-4 1 64-16,0 0 328 31,-16 6 328-31,-4 6 80 0,0 7-264 16,-4 3 8-16,5 0-80 15,2 7-200-15,10 5-192 16,-1 1-8-16,8 0-88 0,0-1-392 0,8 1-928 15,8-4-1265 1,-1-5-4872-16</inkml:trace>
  <inkml:trace contextRef="#ctx0" brushRef="#br0" timeOffset="2074.5">6442 5585 10202 0,'0'0'2392'15,"0"0"-1248"-15,0 0-79 16,0 0 23-16,0 0-312 0,0 0-448 15,-12-13-208-15,5 29-120 16,-17 22-56-16,-8 28 56 0,-9 27 64 16,9 11-64-16,9 1 0 15,11-10 0 1,12-28 0-16,0-19-48 0,0-17-352 16,0-14-168-16,3-2-128 15,6-5-168 1,3-7-201-16,-5-3 633 0,6-23 432 31,-5-8 376-31,-8-14 345 16,0-8 543-16,-17-8-280 0,-15 4-240 15,-7 3 96-15,-4 9 33 16,-2 14-353-16,9 8-208 16,5 8-144-16,10 8-168 0,6 7-24 0,15 10-1097 15,0 9-1599 1,0 3-2945-16</inkml:trace>
  <inkml:trace contextRef="#ctx0" brushRef="#br0" timeOffset="2443.96">6705 5861 11162 0,'0'0'1568'32,"0"0"-1568"-32,0 0-288 15,0 0 160-15,96-76 112 0,-64 50-72 16,0 1-320-16,-4 0-600 16,-9-1-128-16,-10 0 463 15,-9 8 673-15,-13 2 593 0,-15 6 623 16,-12 7-8-16,1 3-336 15,-1 16 24-15,0 12-159 16,8 7-257-16,13 10-224 0,10 2-88 16,9 1-104-16,13 0 0 15,22-7-64-15,12-6-48 16,13-13-64 0,13-12-496-16,26-23-729 31,-15-13-1311-31,-20-9-1889 0</inkml:trace>
  <inkml:trace contextRef="#ctx0" brushRef="#br0" timeOffset="2644.79">7263 5607 10322 0,'0'0'5065'15,"0"0"-4025"1,0 0-768 0,0 0-272-16,0 0-32 0,0 0 32 0,0 146 216 15,4-25-88-15,7 21-48 16,2 1-16-16,-5-16-64 0,-1-25 0 15,-7-7-96-15,0-6-120 32,4-19-344-32,-4-13-376 15,0-16-320-15,5-12-249 0,3-1-559 0,-4-5-1065 0,3-8-4232 16</inkml:trace>
  <inkml:trace contextRef="#ctx0" brushRef="#br0" timeOffset="2945.61">7175 5598 8385 0,'0'0'1609'16,"12"-80"-729"0,12 45-288-1,8 9-88-15,7 14-32 16,6 12-192-16,7 0-216 0,8 19-48 15,-9 19-16-15,-7 19-56 0,-21 23 48 0,-23 18 8 16,-23 13 160-16,-37-13 64 31,-3-15-16-31,7-29 104 16,11-13 56-16,6-9-23 0,-1-3-25 16,5-4-168-16,7-6-152 15,28-26-408-15,15-18-1601 16,17-9-3096-16</inkml:trace>
  <inkml:trace contextRef="#ctx0" brushRef="#br0" timeOffset="3293.15">7933 5515 10306 0,'0'0'4169'0,"0"0"-3561"15,0 0-296 1,0 0 168-16,0 0-256 15,0 0-208-15,-60 76 72 0,32-32 120 16,0 7-120-16,0 3-80 16,11 0 0-16,10 0 0 0,7-6-8 0,0-7-152 47,12-10-544-47,4-11-424 15,8-8 55-15,-9-8 305 0,2-4 344 16,-10-16 416-16,-3-9 112 15,-4-7 1024-15,-19-3 193 0,-18-7-305 16,-10 1-416-16,-5 3 152 16,1 3 128-16,3 6-71 15,20 7-401-15,7 7-296 0,17 8-120 16,4 4-1225-16,53 0-2775 16,6 3-1498-16,1 0-527 0</inkml:trace>
  <inkml:trace contextRef="#ctx0" brushRef="#br0" timeOffset="3910.54">8024 5734 5753 0,'0'0'768'0,"0"0"-624"0,0 0 144 16,0 0 208 0,0 0 160-16,0 0-72 31,0 0 233-31,23 19-249 0,-6-22-288 15,-2-7 32-15,9-6-216 16,4-3-96-16,0-6-56 0,-7-7 56 16,-2-3 48-16,-3-3 96 31,-4 0 408-31,-8 3 296 0,-4 10 160 16,0 2 217-16,0 14-9 0,0 2 32 0,0 7-568 15,-4 0-464-15,0 0-176 0,-4 0-40 31,5 0 0-31,-1 0-64 16,4 4 0-16,0-4 56 16,0 0 0-16,0 0 8 0,0 0 0 15,0 0-104 1,4 0 104-16,-1-7 88 16,5-2-24-16,-4-1-64 0,4-3-40 15,0 4 40 1,0-4 0-16,0 0-80 15,4-2-8-15,0-1-48 16,-4 3 40-16,4 0 88 0,-4 4 8 16,-4-1 8-16,-4 7 88 0,0 3 48 31,0 0 176-31,0 0-24 16,-4 0-120-16,-13 3-176 15,2 10-48-15,-13 9 0 0,0 7-24 0,0 9 64 16,0 6 0-16,9 4-40 15,6 3 32-15,9 0-40 0,4-4 8 0,0 1 40 32,21-10-344-32,7-3-464 15,7-10-64-15,9-12 80 0,36-13-40 16,-9-6-865-16,-3-16-2888 0</inkml:trace>
  <inkml:trace contextRef="#ctx0" brushRef="#br0" timeOffset="5031.37">9239 5445 10354 0,'0'0'2776'0,"0"0"-1823"0,0 0-497 31,0 0-8-31,0 0 440 16,0 0 64-16,0 0-288 0,-60-25-288 15,28 28-216-15,-3 9-88 16,-1 7 0-16,0 4-72 15,12 2 0-15,8 0-8 16,8 1-144 0,8 6 0-16,4-4-112 15,20 4-136-15,8-3-96 16,7 2 120-16,6-2-8 0,-2 3 184 16,-3-4 40-16,-12 4 64 15,-8-1 40-15,-16 1 8 0,-4 3 48 16,-12 0 152-1,-19-3 176-15,-18-1 208 16,-3-5-80-16,-8-10-160 0,9-10-120 0,7-6-176 16,25-41-496-16,6-10-2184 31,13-3-5154-31</inkml:trace>
  <inkml:trace contextRef="#ctx0" brushRef="#br0" timeOffset="5670.06">9391 5778 9033 0,'0'0'1505'16,"0"0"-1481"-16,0 0-16 15,0 0-8 1,0 0 104-16,0 0 104 0,0 0 136 0,15 3 56 16,1-6-104-16,9-9 104 15,10-8-272-15,5-5-128 16,-4-4-312-16,-5-2 8 0,-10-1 288 31,-14 3 16-31,-7 4 480 16,-4 6 296-16,-11 9 112 0,-9 10-151 0,-4 0-185 15,-4 22-200-15,4 10-176 16,4 10-104-16,12 2-64 0,12-3-8 16,0 0 0-1,16-5-8-15,12-8 8 16,4-6-144-16,3-9-144 31,6-10 120-31,-2-3-8 0,5-19 40 16,-4-10-88-16,-4-5-24 15,-4-4 16-15,-12 3 232 0,-8 9 320 16,-8 11 448 0,-4 11-24-16,0 4-696 15,0 13-48-15,0 13-304 16,0 8 248-16,3 8 56 0,6-5 0 0,-1-5 0 15,0-9 0-15,-1-8 0 0,6-11-112 32,-5-4-344-32,12-16 456 15,-1-16-80-15,9-16-96 16,0-9 16-16,0 0 48 0,-4-3 112 16,-8 15 40-16,0 10 520 15,-12 16-8-15,0 13-384 16,0 6-168-1,0 10-448-15,8 18 24 16,3 11 400-16,2 8 24 16,2 7 8-16,5 0 8 15,0-3 40-15,1-4-56 0,-6-9-232 16,5-9-745-16,16-20-1167 0,-4-9-529 16,-9-3-1888-1</inkml:trace>
  <inkml:trace contextRef="#ctx0" brushRef="#br0" timeOffset="5885.86">10609 4981 12842 0,'0'0'4361'0,"0"0"-3057"16,0 0-783-16,0 0-521 16,0 0-345-16,-11 39 65 0,11 40 280 15,0 38 72-15,3 26 233 16,14-3-209-16,2-13-96 0,-6-19 56 31,-2-7-40-31,-3-12-16 16,-3-16-120-1,-5-19-793-15,0 0-1127 0,0-25-2561 16,-5-10-2217-16</inkml:trace>
  <inkml:trace contextRef="#ctx0" brushRef="#br0" timeOffset="6317.71">10371 5454 12562 0,'0'0'1857'0,"0"0"-1201"15,0 0-552-15,0 0-104 16,0 0 88 0,92-76-88-1,-29 73-120-15,20 3 40 16,1 0 64-16,-4 10-1225 0,-16-1-775 15,-21-6-152-15,-2 3 607 16,-9-2 865-16,-17-1 696 0,-11 0 248 31,-4 0 2121-31,-4-3 15 16,-11 7 249-16,-6-4-817 0,-3 3-776 0,5 4-384 16,-1-1-383-16,8 4-273 15,12 6-81-15,0 3-191 0,4 13-96 16,19 0-168-1,9 6-112-15,5 4-208 16,2-4-80-16,-11-3-129 31,-4 0 777-31,-8-6 144 0,-16-7 136 0,0-3 8 16,-8-2 88-16,-20-5 617 16,-11-2 639-16,-14-7-496 15,-6-6-472 1,-29-22-376-16,16-10-1552 15,9-9-8458-15</inkml:trace>
  <inkml:trace contextRef="#ctx0" brushRef="#br0" timeOffset="7220.3">12514 5331 10122 0,'0'0'2920'0,"0"0"-1183"16,0 0-801-1,0 0 120-15,0 0 8 16,0 0 1-16,-16-26-505 0,9 26-216 15,-6 0-72-15,-11 9-80 0,-16 8-136 16,-7 5-56-16,3 0-16 31,4 6-56-31,16-2-104 0,13 2-208 16,11 4-88-16,7 0-73 0,25 3-71 16,8 3 24-1,12-3-8-15,8 0 184 0,3 0 0 16,-7-3 88-16,-8-4 176 15,-13-2 24-15,-11-1 0 32,-11 4 56-32,-13-4 24 0,-4-3 48 15,-29 3 120-15,-10-2 584 16,-17-7 216-16,-4-3-256 0,-7-13-216 0,7 0-32 16,4-10-119-16,8-12-89 0,20-7-208 31,12 1-345-31,24-7-1031 15,16 6-1480-15,16 10-3474 0</inkml:trace>
  <inkml:trace contextRef="#ctx0" brushRef="#br0" timeOffset="7562.71">12881 5429 9762 0,'0'0'2600'0,"0"0"-591"16,0 0-921-16,0 0-256 0,0 0-832 31,0 0-112-31,-25 70-72 0,14-16 184 16,7 6 0-16,4 4 0 16,4-4-56-16,16-3 56 0,12-9-448 15,4-13-592-15,3-13 231 16,2-16 289-1,-2-6 520 1,-3-19 304-16,-4-13 120 16,-8-12 441-16,-12-3 119 0,-12-7 72 15,0-4-208-15,-25 5-128 16,2 8-207-16,-1 10-257 0,4 9-56 16,8 13-200-16,5 11-208 15,7 8-1793 1,0 16-3880-16,3-3-1593 0</inkml:trace>
  <inkml:trace contextRef="#ctx0" brushRef="#br0" timeOffset="8148.2">13434 5515 8345 0,'0'0'4705'0,"0"0"-3432"0,0 0-97 15,0 0-880-15,0 0-296 0,0 0-432 16,0 0 112 0,0 0 272-1,100 79 48-15,-76-34-248 0,-8 2-408 0,-4 1-313 16,-12-7-79-16,0-9 216 0,-4-7 448 16,-4-9 264-16,-4-13 120 31,8-3 464-31,-4-16 992 15,8-15-1216-15,0-27-120 0,12 1-224 16,8-6 104-16,8-1 0 0,-4 17 288 16,-1 6 440-16,-2 15-239 0,3 13-489 0,-4 13-224 15,3 16-113-15,1 19 137 32,-4 10 144-32,0 5 56 15,-12 4 16-15,0-3-16 0,-8-6-56 31,0-13-48-31,0-7-72 16,0-13 48-16,-4-12 56 0,0 0 72 16,4-22 408-16,0-25-408 15,16-27-280 1,8-2 280-16,0 10 88 0,-1 5-88 16,-2 27 696-16,-5 5 393 15,-1 4-305-15,2 15-488 0,2 10-296 0,-3 6-376 31,5 20 232-31,2 15 56 16,-7 22 80-16,-4-2 8 0,-4 6 8 16,-8-1 8-16,0-9-16 15,4 13-920-15,0-16-1073 16,8-19-3144 0</inkml:trace>
  <inkml:trace contextRef="#ctx0" brushRef="#br0" timeOffset="8495.94">14641 5388 13154 0,'0'0'2465'15,"0"0"-881"1,0 0-392-16,0 0-23 0,0 0-401 16,0 0-768-16,-23-10 0 0,7 39-320 15,0 12 144-15,0 3 56 16,8 7-512-16,8-3-185 15,0-7-247-15,16-12-200 0,8-7-8 16,12-16 535 0,-1-6 457-16,-3-9 280 0,1-17 112 31,-14-8 825-31,-15-11 671 16,-4-3-384-16,-15-5-288 15,-13 2-287-15,-12 3-329 0,3 7-104 16,6 12-88-16,7 10-128 15,12 12-48 1,12 7-912-16,0 4-2169 0,56 27 560 0,0-5-1520 16,4 2 1569-16</inkml:trace>
  <inkml:trace contextRef="#ctx0" brushRef="#br0" timeOffset="8780.34">15438 5292 2632 0,'0'0'4545'0,"0"0"-2000"16,77-114 71-16,-62 63-551 15,-15-3-169-15,-4 10-32 16,-15 3-655-16,-14 9-281 0,1 7-384 16,0 12-400-1,1 9-64 1,3 8-80-16,-8 40-248 16,4 32 0-16,8 32 56 15,16 25 72-15,8 1 64 16,0-4 40-16,17-6 8 0,2 3 8 15,1 13 0-15,0 0 0 32,0 2-72-32,-8-2 64 0,-12-13-384 15,0-10-248-15,-4-28 151 0,-8-22-631 0,4-26-664 16,0-15-881-16,0-7-2088 16,0-13-2104-16</inkml:trace>
  <inkml:trace contextRef="#ctx0" brushRef="#br0" timeOffset="8996.7">15080 6045 12802 0,'0'0'2641'0,"0"0"-1361"0,0 0-904 16,0 0 32-16,92-48 344 15,-20 32-199-15,31-2-265 0,29-2-248 0,-9 1-40 16,-15-6-785-16,-41 9-1711 31,-39 3-5426-31</inkml:trace>
  <inkml:trace contextRef="#ctx0" brushRef="#br0" timeOffset="10253.25">16945 5299 10442 0,'0'0'2712'32,"0"0"-1199"-32,0 0-313 15,0 0-168-15,0 0-424 0,0 0-592 16,0 0-16-16,0 0-200 16,-76 127 192-16,41-26 0 0,7 11 8 15,15-8-8 1,13-25-104-1,0-27-80-15,13-17-576 16,2-10-432-16,1 0-9 16,9-9-223-16,-2-3 248 0,1-13 624 15,-8-7 560-15,-12-21 480 16,-4-10 624-16,-4-7 288 0,-24-3 297 31,-7-6-425-31,-10 4-392 0,-7 2-152 16,-3 1-248-16,7 9-175 0,8 9-129 15,16 10-144-15,13 6-24 16,11 10-993-16,31 3-1583 16,9 0-4114-1,16 3 4178-15</inkml:trace>
  <inkml:trace contextRef="#ctx0" brushRef="#br0" timeOffset="10585.41">17455 5474 5841 0,'0'0'6553'31,"0"0"-5121"-31,0 0-1023 16,0 0-161-1,-88 31 248-15,56-9-48 0,1 7-224 0,10 6-216 16,10 3 32-16,7 3-40 16,4-6-352-16,15-3-560 0,9-10-1 31,12-9 201-31,0-13 464 15,4 0 248-15,0-16 0 0,-8-16 224 0,-12-3 824 16,-12-9-7-16,-8-1-113 16,-17-2 312-16,-15 5-248 0,-3 5-616 15,-9 5-15 1,9 10 143 0,3 9-248-16,8 9-256 15,11 4-632-15,9 0-809 16,4 7-1311-16,48 6-1681 15,4-4 232-15,0-6-448 0</inkml:trace>
  <inkml:trace contextRef="#ctx0" brushRef="#br0" timeOffset="10817.03">17798 5051 9514 0,'0'0'4000'0,"0"0"-1751"0,0-73-529 15,-4 57-271-15,0 7-233 0,4 9-600 16,0 0-616-1,0 22-312-15,0 35-304 16,8 32 440-16,16 16 176 0,-1 9 48 16,9-9-48-16,-8-10 8 15,-4-15-8-15,-8-20-256 0,-4-16-296 16,-4-5-249-16,4-2-807 16,-8 5-848-1,0-10-2586-15,0-17-2175 16</inkml:trace>
  <inkml:trace contextRef="#ctx0" brushRef="#br0" timeOffset="11070.92">18073 4997 9313 0,'0'0'2689'0,"0"0"-729"16,0 0-335-16,0 0-297 15,0 0-632-15,0 0-400 16,0 0-296-16,0-9-176 0,7 69-192 16,5 35 368-16,0 19 0 15,0 4 8-15,-3-7 80 0,-2-9-88 16,-3-13 0-16,-4-16-304 16,0-16-1352-16,8-13-1153 0,0-21-2416 31,0-8-1440-16</inkml:trace>
  <inkml:trace contextRef="#ctx0" brushRef="#br0" timeOffset="11418.51">18842 5131 10458 0,'0'0'2496'16,"0"0"-343"-16,0 0-577 15,0 0-784-15,0 0-352 16,0 0-240-16,-73 15-104 0,41 14 8 16,0 3-104-1,9-1-8 1,15 8-160-16,8-2-8 16,3 2-96-16,25 2-200 0,4 0 16 15,5-2 120-15,-1-2-312 16,-8-5 352-16,-5-7 64 0,-11 1 80 31,-8-7 64-31,-4 0 8 16,-11 0 80-16,-17 0 256 0,-13 0 144 0,-2-3 80 15,-6-10-176-15,10-6-304 16,7-6-752 0,24-13-3809-16</inkml:trace>
  <inkml:trace contextRef="#ctx0" brushRef="#br0" timeOffset="11556.5">19506 5296 13874 0,'0'0'2553'0,"0"0"-1585"0,0 0-960 16,0 0-8-16,0 0-1304 0,-87-7-6578 15</inkml:trace>
  <inkml:trace contextRef="#ctx0" brushRef="#br0" timeOffset="13408.14">3402 7934 9570 0,'0'0'2048'0,"0"0"-1328"15,0 0-568-15,0 0-144 0,0 0-8 16,-27 61 56-16,6 11 168 16,1 36 16-16,9 19-40 0,3-3-24 31,8-10-72-31,0-22-96 16,0-21 72-16,0-21-64 0,0-18 0 0,0-16 32 15,0-7-48-15,0-2 0 0,0-7 72 16,0-10 241-16,4-34 111 0,0-33-424 31,-4-30-272-31,0-17 120 16,-4-3-353-16,-13 9 201 15,6 36 296 1,-2 25 8-16,5 28 16 0,5 13 168 16,3 10 240-16,0-4 145 15,0 10-545 1,0 0-24-16,7 0-360 15,17 7 111-15,8 12 193 0,13 6 0 16,13 4 56-16,19 12 48 16,-10-3-40-16,9 3-8 0,0 0-56 31,-5 4-1408-31,-7-7-1801 16,-20-12-735-16</inkml:trace>
  <inkml:trace contextRef="#ctx0" brushRef="#br0" timeOffset="13862.37">3900 7960 8849 0,'0'0'3209'0,"0"0"-2609"16,-36 76-472-16,24-22 0 16,-3 19-24-16,-2 19 32 0,10-9 16 15,-1-7-32-15,-1-16-64 16,2-13-56-16,-1 1 8 15,-1 3-8 1,-2-13 0-16,3-13 0 0,4-9-56 0,-5-12-120 16,9-4 176-16,-4-20-8 15,4-31-736-15,0-34-168 0,13-39 496 16,6-16 336-16,5-3-48 47,-3 10-24-47,-6 25 152 0,2 26 96 15,-2 18 496-15,-2 26-376 16,2 12 392-16,-3 1 16 0,4 6-176 16,-4 3-56-16,0 10-224 15,3 6-168 1,2 16-168-16,11 28 168 0,8 33 72 0,7 34 569 16,1 19 15-16,-8 16-216 15,-8-7 88-15,-4-11-288 0,4-8-72 16,0-18-120-16,-1-7-48 15,-3-22 0-15,-3-22-416 32,-1-7-920-32,-9-22-1561 0,-3-12-5545 0</inkml:trace>
  <inkml:trace contextRef="#ctx0" brushRef="#br0" timeOffset="14557.34">4853 8071 4488 0,'0'0'6034'31,"0"0"-4874"-31,0 0-568 16,0 0-152-16,0 0 8 0,0 0-208 15,-56 92-88-15,56-58-48 16,0-5-96-16,0-4-8 0,8-2-8 16,8-11-320-16,-1-8-672 15,6-4 224 1,-2-4 384-16,-3-15-240 0,-4-6 104 15,-12-3 280-15,0-1 248 16,-8 4 200-16,-3 5 624 0,-6 11 664 16,2 6-688-16,2 3-416 0,2 9-208 31,3 14-176-31,3 5-8 0,5 1-72 16,0 3 72-16,13-10-80 15,-2-3-232-15,6-10-536 0,-10-9-136 16,5 0 576-16,-3-19 416 31,-2-6 8-31,-7-10 128 16,0 0 144-16,-7 0 584 15,-10 6 168-15,2 7 345 0,-5 9-481 16,8 4-456-16,-1 9-440 16,6 9-128-16,7 39-1016 0,0-4-729 15,0 1-2896-15</inkml:trace>
  <inkml:trace contextRef="#ctx0" brushRef="#br0" timeOffset="15126.66">5024 8667 8785 0,'0'0'2025'0,"0"0"-1457"15,0 0-336-15,0 0 16 16,0 0-16-16,0 0-152 0,-28 51 16 31,28-38-96-31,0-6 0 0,7-5-152 16,6-2-464-16,2 0 544 0,2-6 72 15,-6-7 8-15,2-2 112 16,-9-5-8-16,-4 1-40 0,0 1 32 16,-4 5 272-1,-9 0 416 1,2 7 224-16,-6 6-583 0,-2 0-273 15,6 9-80 1,2 10 8-16,7 3-88 16,4 4-8-16,0-4 8 0,4-3-16 15,11-6-320-15,6-7-273 32,-5-3-127-32,-1-3 352 0,-2-3 256 15,-5-12 128-15,-4-5 48 16,-4-2 184-16,-12 0 432 0,-8-1 129 15,-4 4 391-15,-1 7-392 16,6 2-424-16,3 10-368 16,12 10-24-16,0 9-1608 15,4 0-3049-15</inkml:trace>
  <inkml:trace contextRef="#ctx0" brushRef="#br0" timeOffset="17297.06">6395 8471 7241 0,'0'0'1728'15,"0"0"-1159"-15,0 0 335 0,0 0 80 16,0 0-472 0,0 0-80-16,-37-80 16 15,37 45-320-15,5-9-64 16,6-7 16-16,6 0-24 0,2 4 24 16,9 9 24-16,4 3-96 0,0 12-8 15,3 10-104-15,1 10 24 31,-4 3-96-31,-4 20 24 16,-4 8 80-16,-4 16 72 0,0 10-8 0,-12 10 8 16,-4 0 0-1,-4 2 8-15,0-8 0 16,-7-4 48 0,-6-14-40-16,1-8 56 15,0-16 8-15,8-10 56 16,-4-6 264-16,8-15 145 0,0-20-545 15,0-32-641-15,21-31 457 16,14-29 88-16,-3 12 24 0,0 26-184 0,-17 35 152 16,-2 39 104-1,-2 2 488 1,2 10-136-16,2 3-352 0,10 19-160 16,3 19 144-16,3 13 8 0,-3 9 8 15,-3 3 72-15,-10 1 40 16,-7-4-64-16,-8-9-32 0,0-6-16 31,-8-17 48-31,-12-6-40 16,0-15 48-16,0-7 152 0,0-10-39 15,8-34-41-15,8-33-128 16,12-34 0-16,28-9-8 0,4 18-152 31,0 32 55-31,-12 36 105 16,-4 14 0-16,4 5 113 15,4 2 87-15,4 7-152 0,-5 6-48 16,1 15-8-16,-4 17 8 16,-9 12 8-16,2 8 272 0,-14 20 168 15,-3 17-168-15,1-9-224 16,-5-4-56 0,0-19-520-16,8-19-969 15,3-9-2672-15,6-7-3336 0</inkml:trace>
  <inkml:trace contextRef="#ctx0" brushRef="#br0" timeOffset="17728.66">7868 8004 5761 0,'0'0'1616'15,"0"0"-824"-15,0-105-8 16,0 55 177-16,-12 5 527 0,-12 4-248 15,-4 12 88 1,-4 10-591-16,1 16-393 0,-5 3 8 16,0 28-88-16,-3 23 8 0,11 25 40 15,7-3-88-15,14-6-104 16,7-10-64-16,7-22-56 0,10 3 0 31,6-6-40-31,1-13-280 16,4-16-200-16,4-3 352 0,4-25 168 0,0-13 0 15,-4-10-8-15,-9-6-88 16,-2 0 40-16,-10 3 56 16,-7 13 88-16,-4 9 288 15,0 17 760-15,0 12-368 16,0 10-672-16,0 24-96 16,-8 11 0-1,8 12 0-15,0 4-56 16,0-2 8-16,8-1-192 31,5-7-960-31,22-10-952 0,-7-19-3114 16,4-12-1719-16</inkml:trace>
  <inkml:trace contextRef="#ctx0" brushRef="#br0" timeOffset="17928.68">8382 7648 10098 0,'0'0'4537'15,"0"0"-3601"-15,0 0-904 0,0 0 24 16,-15 89-56-16,-2-13 248 16,2 19-32-1,2 10-48 1,2-6-152 0,3-20-16-16,3-21-88 0,1-21-1056 15,-3-2-1593-15,3-9-1296 0,0-7-3168 16</inkml:trace>
  <inkml:trace contextRef="#ctx0" brushRef="#br0" timeOffset="18128.49">8124 7820 10842 0,'0'0'2872'0,"0"0"-871"16,0 0-1097-16,0 0-856 0,0 0 128 15,0 0-128 1,99 88 280-16,-55-43-104 15,4 6-104-15,-5 6-112 0,2 10-8 16,-2 19-80-16,-7 6-696 0,-8-13-1768 16,-12-25-2514-16</inkml:trace>
  <inkml:trace contextRef="#ctx0" brushRef="#br0" timeOffset="18460.1">8816 7852 10066 0,'0'0'3264'16,"0"0"-1319"0,0 0-737-1,0 0-352-15,0 0-608 16,0 0-248-16,0 0-128 0,32 91 128 16,-15-14 72-16,-2 21-16 15,-6-2-56-15,-1-24-416 0,-8-5-1280 31,0-35-1257-31,0-7-3528 0</inkml:trace>
  <inkml:trace contextRef="#ctx0" brushRef="#br0" timeOffset="18629.37">8869 7595 12874 0,'0'0'3121'0,"0"0"-1713"0,0 0-1064 15,0 0-344-15,0 0-776 16,0 0-1328-16,0 91 343 0,3-43-5432 0</inkml:trace>
  <inkml:trace contextRef="#ctx0" brushRef="#br0" timeOffset="19362.4">9012 8029 9113 0,'0'0'1649'16,"0"0"-569"-16,24-114-416 15,-8 60 232-15,-1 6 105 16,6 4-401-16,-5 9-352 15,3 9-56-15,2 14-192 16,-1 12-216-16,7 3 8 0,-3 29 80 31,4 22 56-31,-8 28 64 0,-8 20 8 32,-12 3 72-32,0-19 8 0,-4-26-32 15,-8-29-40-15,0-8 8 16,4-4 56-16,-3-6 16 0,2-7 32 15,5-6 264-15,4-22 88 16,0-17-472-16,0-27-256 16,20-20 80-16,4-3 32 15,0 13-8-15,3 13-80 16,-6 21 232-16,-1 4-8 0,3 3 8 16,-6 16 0-16,-2 10 56 15,1 9-56-15,5 3-200 0,-6 26 56 31,2 12 136-31,-6 10 16 16,-3 12 40-16,-4 0-40 16,-4 4 56-16,-4-4-56 15,-4-8-8-15,-3-11-72 0,-2-15 72 16,5-10-48-16,1-16 48 16,3-3 304-1,4-26-304-15,0-21-232 16,23-32-320-16,9-30 304 0,8-5 248 15,-8 16-185-15,-13 28-111 0,-2 32 296 16,-10 22 200-16,1 3 385 16,1 4-1-16,-1 6-504 15,3 3-80 1,2 25 0-16,2 13 0 0,2 10 400 16,-2 9-72-16,-2 6 0 0,-6-2-96 15,-3-1-168-15,0 1-64 16,0-14-168-16,0-6-800 0,12-15-961 31,0-11-2087-31,0-15-826 0</inkml:trace>
  <inkml:trace contextRef="#ctx0" brushRef="#br0" timeOffset="19685.28">10004 7569 9546 0,'0'0'3016'15,"0"0"-447"-15,0 0-961 16,0 0-888-16,0 0-720 0,-7 48-120 0,-2 28 120 16,1 22 56-16,8 7-8 15,0-16-48-15,0-29 8 16,0-25-8 0,4-7-72-16,12-8-424 15,4-8-880-15,8-9 392 16,4-9 656-16,8-29 216 15,-4-22 112-15,-1-28 56 16,-10-23 72-16,-10-7 504 0,-11 20-24 31,-4 25-16-31,0 35 272 16,-4 10-48-16,0 9 321 16,0 3-625-16,0 7-512 0,4 6-680 15,0 35-1625-15,0 6-136 0,0 3-3256 0</inkml:trace>
  <inkml:trace contextRef="#ctx0" brushRef="#br0" timeOffset="20349.3">10410 7753 9458 0,'0'0'2352'16,"0"0"-544"-16,49-92-639 15,-26 57-185-15,1 4-56 0,4 8-424 16,0 7-320-16,0 13-184 16,0 3-96-16,-4 16-32 31,-5 16 80-31,-2 12 40 16,-10 10-8-16,-7 7-88 15,0 2 104-15,-7-3-8 0,-10-9 0 16,-2-7 8-16,3-12 0 15,4-10 8-15,3-9 0 0,5-13 0 16,4 0 216-16,0-22-224 16,4-16-448-16,20-26-96 15,12-21 336-15,5 2 128 0,-6 7-424 16,-3 16-112-16,-12 25 488 16,0 6 128-16,0 10 176 31,-4 13-176-16,0 6-24-15,-1 15-32 0,-2 20 56 16,-2 10 416-16,-3 9-48 16,-8 3-216-16,0 0 152 0,0-3-64 15,-4-3-48-15,-3-13-120 0,-1-12-24 32,-1-11-40-17,5-8 0-15,4-7 80 0,0-16 224 0,4-29-312 16,28-27-472-16,9-27 256 0,6 1-104 15,-11 15-272-15,-8 32 488 16,-12 26 104-16,-4 3 784 31,4 3 192-31,3 9-376 0,1 10-336 0,5 6-264 16,-1 23 8 0,4 12 128-16,-1 10 136 15,-7 6 72-15,0 6-159 0,-8 1-81 16,-4 3-104-16,-8-1-16 31,-8 8-977-31,-11-14-1567 0,-9-19-6882 16</inkml:trace>
  <inkml:trace contextRef="#ctx0" brushRef="#br0" timeOffset="21367.86">12379 7400 9842 0,'0'0'2216'0,"0"0"-1048"16,-92 4-408-16,56 15 9 16,-3 10-193-16,2 12-120 0,9 6-128 47,5 14-144-47,3-1-88 15,16-3-24-15,4-3-72 0,4-6 0 16,24-14-656-16,11-14-232 0,10-14 192 15,10-6 512-15,-7-16-25 0,0-19-191 16,-17-3-160-16,-14-10 224 16,-21-2 336-1,-8-1 384-15,-20-3 312 0,-16 9 161 16,0 8-105-16,8 5-352 16,5 12-144-16,10 8-96 0,17 6-160 15,4 6-328-15,25 0-1753 31,26 0 1145-31,37 0 600 16,20-7-208-16,11-18-528 0,-8-16 32 0,-27-7 87 0,-24 0 481 16,-17 7 472-16,-15 0 1121 15,0-1 1391-15,-4 5-303 0,-8 2-1 16,-11 16-472-16,-5 9-199 31,0 10-393-31,0 0-832 16,-13 38-312-1,-15 38-240-15,-8 51 232 0,-3 32-48 16,-2 22 48-16,6 0 0 0,3-10-24 16,0 4 24-1,8-19 8 1,5-17-8-16,15-18 0 16,4-32-88-16,0-26-408 0,11-18-192 15,6-11-65-15,6-2-7 0,14-3-328 0,10-10 200 16,5-19-64-16,4-9-105 15,8-23-335-15,-1-16 592 32,1-19 808-32,-4-18 344 0,-17-30 976 15,-19-11-39-15,-24-5-377 16,-16 4-232-16,-24 16 24 16,-16 3 224-16,-7 13-240 0,7 15-87 15,8 20 127-15,13 22-432 31,14 10-280-31,1 6-8 16,13 5-96-16,23 8-872 0,23 5-3289 16,5 2-3577-16</inkml:trace>
  <inkml:trace contextRef="#ctx0" brushRef="#br0" timeOffset="22107.73">14738 7191 8889 0,'0'0'1817'0,"0"0"-249"15,0 0-392-15,0 0 641 0,0 0-249 16,0 0-616-16,0 0-544 16,-13-22-408-1,-11 92-176-15,-4 38 176 0,-4 16 48 0,5 6-48 16,11-19 96-16,8-28-88 16,4-24-8-16,4-14 8 0,0-16-8 15,0-4-272-15,4-3-144 31,0-6-176-31,4-16 64 0,-8-3 528 16,0-25 280 0,0-24-88-16,-4-24-112 15,-20 4 136-15,-8 5 216 16,-8 6 64-16,1 24 88 0,-9-2-215 16,-4 7-25-1,8 10-224-15,12 13-120 16,8 9-8-16,9 0-600 0,10 15-609 15,5 8-511-15,44 15-1121 16,8-6-1600-16,8-7-1344 0</inkml:trace>
  <inkml:trace contextRef="#ctx0" brushRef="#br0" timeOffset="22455.35">15064 7540 8793 0,'0'0'2985'0,"0"0"-1065"16,0 0-767-16,0 0 255 31,-95-28-504-31,67 31-464 0,3 19-320 16,10 10-120-16,11 9-72 15,4 3 64-15,8-2-576 16,16-4-200 0,12-9-96-16,-1-10-152 0,5-13 295 15,-3-6 329 1,-6-10 200-16,-11-15 208 15,-8-10 152-15,-12-6 448 0,-5-7 505 16,-22-3 271-16,-17 4-352 16,-8 2-440-16,-3 7-256 15,7 10-112-15,8 12-112 0,16 3-96 32,20 10-8-32,4 3-816 0,12 0-2392 15,32 0 887-15,39 0 57 0,-7 0-121 16,-8-6-2008-16</inkml:trace>
  <inkml:trace contextRef="#ctx0" brushRef="#br0" timeOffset="22640.25">15355 7083 4929 0,'0'0'2184'0,"12"-76"1721"0,-12 47-1337 16,0 1-151-16,0 15-705 16,0 10-495-16,0 3-777 15,0 9-440-15,0 36-392 0,8 38 384 31,8 31 8-31,8 29 0 0,-1 0 0 0,2-13 0 16,-9-23 0-16,-4-18 0 0,-9-25-913 16,1-19-615-16,0-8-784 15,1-8-1953-15,-5-13-1985 16</inkml:trace>
  <inkml:trace contextRef="#ctx0" brushRef="#br0" timeOffset="22894.1">15657 6899 9754 0,'0'0'2968'16,"0"0"-967"0,0 0-449-16,0 0-168 0,0 0-640 0,0 0-744 15,0 0-16-15,17 153 16 16,3-20 264-16,3 13-63 0,-6-10-129 31,-10-21-64-31,-3-8 40 16,0-14-48-16,-4-21-345 15,0-20-759-15,0-11-928 0,0-16-1785 0,0-12-1664 0</inkml:trace>
  <inkml:trace contextRef="#ctx0" brushRef="#br0" timeOffset="23272.93">16347 7178 9538 0,'0'0'2392'16,"0"0"-936"-1,0 0-279-15,0 0 631 16,0 0-208-16,0 0-807 0,0 0-545 15,-108-35-176-15,57 67-56 0,3 10-8 0,8 2 32 16,16 1-40-16,16-4-112 31,8 0-88-31,20-6-193 16,20 0-79-16,11-4 104 0,5 1-288 16,0 0-304-16,-7-7-32 15,-14 1-209-15,-12-1 865 16,-6 0 240-16,-13-2 96 0,-4 2 224 31,-8-2 817-31,-16-1 55 16,-20 0-312-16,-4-6-296 15,-8-4-248-15,-27-12-240 0,11-6-768 16,8-16-4673-16</inkml:trace>
  <inkml:trace contextRef="#ctx0" brushRef="#br0" timeOffset="29618.9">3897 10341 6785 0,'0'0'4033'16,"-13"-19"-2801"-16,9 15 280 15,4 1-567-15,0 3-113 16,0 0-192-16,0 0-528 15,0 3-112-15,0 14-224 0,0 8 168 16,8 22 56-16,8 26 64 16,0 23 32-16,0 8 80 0,3-2-48 31,-6-13 24-31,2-19-56 0,-6-13-24 16,-1-16-8-16,0-2-56 0,-5-2 0 15,6 5 32-15,-1-1-32 16,-4-13-16-16,-4-8-80 0,4-8-624 15,-4-5-576 17,-4-11-601-32,-13-11-671 15,2-11-6146-15</inkml:trace>
  <inkml:trace contextRef="#ctx0" brushRef="#br0" timeOffset="30050.84">3418 10528 8889 0,'0'0'3209'0,"0"0"-2369"16,0 0-704-16,0 0-8 0,0 0 696 0,4-3 297 15,16-10-641-15,8-9-160 0,16-13-32 16,15-3 32-16,1-7-120 31,4 4-120-31,-8 10-80 16,-13 14 0-16,-15 8-144 0,-4 6 40 15,-12 3-280-15,1 0-264 0,-2 12-312 0,2 1-793 16,-13 19-823-16,0-7-217 0,0 1-2816 16</inkml:trace>
  <inkml:trace contextRef="#ctx0" brushRef="#br0" timeOffset="30520.91">3772 11337 11178 0,'0'0'2696'0,"0"0"-1815"16,0 0-601-16,0 0-48 16,0 0 168-16,0 0-400 0,0 0-56 15,48 0 56-15,12-6 280 0,40-19 64 16,27-16 0-16,17-7-40 16,-4-3 40-1,-37 16-104-15,-32 16-176 16,-26 7-48-16,-13 8-8 0,-9-2-8 15,1 6-104-15,-8-3-232 16,-8 3-240-16,-8 0-168 0,0 0-352 0,0 0-689 47,-8 9-679-47,-4-5-1737 0</inkml:trace>
  <inkml:trace contextRef="#ctx0" brushRef="#br0" timeOffset="31253.62">3653 10372 5513 0,'0'0'1232'15,"0"0"16"1,0 0 153-16,0 0 119 0,0 0-568 15,0 0-600-15,0 0-352 0,0 0 0 16,8-3 0-16,12-3 416 16,16 0 376-16,11-4-175 0,17-9-153 31,8 0-112-31,0 0-184 16,3 0-120-16,-19 6 16 0,0 1-64 0,-13 5-8 15,-15 4-72-15,-15 3 80 16,-5 0-48-16,-4 0 32 15,-4 0 16-15,0 0 48 16,0 0-48-16,0 0-280 16,0 0-208-16,0 3-657 0,-4 4-2031 15,0-1-3682-15</inkml:trace>
  <inkml:trace contextRef="#ctx0" brushRef="#br0" timeOffset="32155.47">5598 10535 9033 0,'0'0'1857'16,"0"0"-977"-16,0 0 432 15,0 0-400-15,0 0-95 0,0 0-441 32,0-23-176-32,0 17-32 15,-4 3-160-15,-1-7 136 0,-7 4 32 16,1-1 184-16,-6 4-160 16,2 3-72-16,-1 0-24 0,0 0-96 0,0 16 0 15,0 6-16 1,4 0 8-16,8 4-8 15,4-1-56-15,0-2 48 16,0-8-40-16,11-2-240 0,6-10-360 16,-1-3 128-16,0 0 192 31,-5-3 208-31,-2-10 128 0,-1-6 40 16,-8-6 48-1,0 3 8-15,-4-3 312 16,-9 2 72-16,2 7 248 0,-1 3 0 15,3 7-104-15,6 6-384 16,-1-3-144-16,4 3-96 16,0 0-152-16,-4 6-8 15,4 10-240-15,0 19-680 16,0-3-1617-16,0-3-2592 0</inkml:trace>
  <inkml:trace contextRef="#ctx0" brushRef="#br0" timeOffset="32759.62">5665 10937 4504 0,'0'0'2929'0,"0"0"-1849"0,0 0 185 16,0 0 767-16,0 0-336 0,0 0-735 31,0 0-313-31,0 0-80 16,-4 0 240-16,-3 0-344 0,-2-2-256 31,1 2-112-31,-3 0-24 16,-2 0-72-16,5 2-8 0,-3 8-96 15,-2 3 32-15,6 3 24 0,3 3-40 16,4-7-48-16,0 1 0 16,0-3-472-1,0-7-216-15,11-3-216 16,6 0 431-16,2-9 457 0,-3-8-56 0,0-1-392 16,-4-8-16-16,-12 4 504 15,0-1 112-15,-3 1 512 0,-14 3 136 31,2 7 369-31,-2 5 87 16,6 7-664-16,-6 0-288 16,6 19-136-16,-2 4-8 0,5 2 0 0,8 0-8 0,0 1 0 15,8-7-296-15,5-7-440 16,2-5-177 0,2-4-79-16,-6-3 536 15,-2-6 272-15,-5-10 184 16,-4-3 24-16,0 0 280 15,-9-3 320 1,-6 5-16-16,2 2-199 16,-2 5-409-16,3 10-104 0,3 0-2705 15,5 3-7441 1</inkml:trace>
  <inkml:trace contextRef="#ctx0" brushRef="#br0" timeOffset="41084.99">7578 10049 7921 0,'0'0'1633'0,"0"0"-849"0,0-51-112 0,0 38 808 15,0 3-328-15,3 4-407 31,-3 6-393-31,0 0-184 0,0 0 64 16,0 0 40-16,0 0 32 16,0 3 80-16,0 17-160 0,-3 8-144 15,-1 13 16 1,4 13 80-16,-4 7-72 16,4 2-96-1,0-2-8 1,8-4 56-16,8-10-56 0,3-9 0 15,5-12-16-15,-3-11-312 16,7-8-328-16,-5-7-384 0,1-3 456 0,-4-16-1 16,-4-13-311-16,0-6 24 31,-8-10 112-31,-4-9 376 0,-1-3 272 16,-3-4 96-16,0-2 16 15,0 9 344-15,0 9 128 0,-3 16 144 16,-1 10 352-16,4 15 137 31,0 7-625-31,0 0-480 16,0 20-312-16,7 15 312 15,6 12 48-15,2 10 16 0,2 7 24 16,-6-1-32-16,1 4 0 0,1-7-8 16,2 1-48-16,-2-11 64 15,-2-8-64-15,-3-17-216 16,4-12 96-1,-8-13-112-15,8-4 232 0,-3-24 176 16,2-26-72-16,-3-25 32 16,-8-23 256-16,0 4-104 0,-12 21-72 15,0 24 24-15,4 24 56 16,0 6 304 15,1 8 112-31,-2 2-32 0,9 10-680 16,0 3-240-16,0 12-1440 0,12 27 152 15,4-4-1241-15,4-3-4128 0</inkml:trace>
  <inkml:trace contextRef="#ctx0" brushRef="#br0" timeOffset="41454.5">8223 10271 7273 0,'0'0'2217'0,"0"0"-1737"0,0 0-472 16,0 0 560-16,0 0 88 0,0 0-280 0,64-13-376 15,-40-6-96-15,4 0-480 0,-4-9-240 16,-5-4 224-16,-6 0 247 31,-13-3 169-31,0 0 176 0,-5 10 697 16,-10 6 823-16,-6 9 296 31,-7 10-1064-31,-7 0-359 0,-1 19 199 0,-4 13 216 16,0 9-144-16,8 10-304 15,9 6-104 1,10 3-184 0,13 4-8-16,4-7-64 0,28-6 0 15,12-13-616-15,12-16-496 16,12-12-185-16,35-29-1303 0,-15-16-2265 0,-8-10-1615 0</inkml:trace>
  <inkml:trace contextRef="#ctx0" brushRef="#br0" timeOffset="41786.71">8829 10001 7329 0,'0'0'4433'16,"0"0"-3761"-16,0 0-192 15,-104 13 432 1,72 6 177-16,4 6-449 15,5 7-368-15,3 0-192 16,12 3-80-16,8-7-8 0,0-6-432 16,4-6-512-16,7-6-345 15,6-10 17-15,2 0 800 0,5-19 376 16,-4-10-424-16,0-3-160 16,-4-6 632-1,-12 4 56-15,0 2 800 0,-4 6 136 16,0 14 288-16,0 2 177 15,0 7-289-15,0 3-616 16,0 0-472-16,0 0-24 0,0 0-352 0,0 0-256 47,-4 6 8-47,0 4-345 0,-7 5-1143 16,-6 2-1041-16,6-5-4912 0</inkml:trace>
  <inkml:trace contextRef="#ctx0" brushRef="#br0" timeOffset="41918.11">8100 10341 1528 0,'0'0'8'16,"0"0"-8"-16</inkml:trace>
  <inkml:trace contextRef="#ctx0" brushRef="#br0" timeOffset="42140.71">8208 10020 2832 0,'0'0'3257'0,"0"0"-833"0,0 0 393 31,0 0-1361-31,-112 9-608 16,20 33 649-1,-28 22-233-15,1 12-544 16,19-13-120-16,29-12-208 15,34-23-168-15,22-2-184 0,2-4-40 16,13 3-808-16,24-12-1008 31,57-13-889-31,38-35-95 0,-12-6-1329 0,-7 0 856 16</inkml:trace>
  <inkml:trace contextRef="#ctx0" brushRef="#br0" timeOffset="42742.58">8403 10103 1072 0,'103'-39'4049'0,"-15"8"-1081"0,-45 21-767 15,-19 7-1009-15,-7 3-784 31,-6 0-312-31,-11 19-32 0,-8 10 1000 16,-44 21-176-16,-36 20-255 16,-47 23-121-1,-24 5-208-15,-9-6 120 16,17-16 120-16,51-29-248 0,41-15-120 16,36-22-128-1,23-10-48-15,31-19-800 16,48-35-912-16,41-38-1121 0,20-22 576 15,-1-4 1281-15,-16 19 16 16,-35 33 960-16,-24 21 472 0,-25 20 2241 16,-11 13-561-16,-3 2-976 31,-10 0-623-31,-6 7-337 0,-9 3-144 16,0 10 376-16,-24 15-48 0,-32 13 88 15,-32 19-112-15,-40 16-216 16,-23 1-64-16,3-11-24 0,30-15-16 0,41-20-56 31,38-15-256-31,19-10 40 0,8-3 128 16,4-13 80-16,8-18-1360 15,16-14 159-15,16-12 1153 16,7-6 56-16,2 2 312 0,-2 1-111 16,-7 15 255-1,-12 13 248 1,-8 17-152-16,-12 8-304 15,-8 7 40-15,-36 10-120 0,-28 19-112 16,-23 12-8-16,-4 0-48 16,18-6 8-16,25-6 0 15,21-10 0-15,-1 3 0 0,4 3-8 32,16 1-200-32,16-7-1072 0,24-10-345 15,60-9-247-15,39-3 1144 16,33-19 520-16,7-16 144 0,1 0 56 15,-21 2 128-15,-7 11 16 0,-41 9-144 16,-35 7-1841-16</inkml:trace>
  <inkml:trace contextRef="#ctx0" brushRef="#br0" timeOffset="43982.4">9868 9646 7481 0,'0'0'2561'0,"0"0"-1097"16,0 0 0-16,0 0-15 0,0 0 23 31,0-23-592-31,0 23-600 15,0 0-280-15,0 16 0 16,0 9 0-16,0 10 328 0,0 23 48 0,9 21-104 0,2 22 64 16,6-9-32-16,-6-12-31 15,-3-26-177-15,5-13-8 0,-2 4-32 32,1 2-40-32,4 4 56 15,0-10-64-15,-4-12-8 16,-4-10 0-1,-4-3-536-15,0-10-329 0,-4-3-527 16,0-6-640-16,-16-9-649 0,0-8-2200 16</inkml:trace>
  <inkml:trace contextRef="#ctx0" brushRef="#br0" timeOffset="44229.96">9785 9629 9033 0,'0'0'1993'0,"0"0"-601"0,0 0 208 15,0 0 73-15,0 0-401 16,0 0-752-16,-40-12-368 16,4 31-152-16,-11 9 0 31,-9 7 56-31,0 13-56 15,-8 12 0-15,8 23-88 0,9 9-1160 16,10-16-1233-16,29-19-3160 0</inkml:trace>
  <inkml:trace contextRef="#ctx0" brushRef="#br0" timeOffset="44530.23">9613 10680 8913 0,'0'0'2913'0,"0"0"-2065"16,0 0-584-16,0 0 1025 0,0 0-177 15,152-15-400-15,-32-17-408 16,11-9-176-16,9-4-16 15,-13 1 16-15,-39 15 96 16,-24 7-88-16,-21 9-88 0,-15 3-48 16,0 5-600-16,-8-2-312 15,3 1 8-15,-2-11-185 16,-10 8-1479-16,-2-4-4018 0</inkml:trace>
  <inkml:trace contextRef="#ctx0" brushRef="#br0" timeOffset="44930.96">11426 10207 13634 0,'0'0'3785'0,"0"0"-3537"16,0 0-248-16,0 0-96 16,0 0-64-16,0 0 160 15,12 86 48-15,-20-48 64 16,-20 7-40 0,-11-1 8-16,-25 13-80 15,12-12-1080-15,5-14-3641 16</inkml:trace>
  <inkml:trace contextRef="#ctx0" brushRef="#br0" timeOffset="45268.71">12212 9766 13898 0,'0'0'2601'16,"0"0"-1513"-16,0 0-736 16,0 0-200-16,0 0 8 0,0 0-80 15,0 0-8-15,8 130 249 16,-1-69-169-16,1 5-48 15,1 1 40-15,2-10-144 0,1 3 0 16,0-9-585-16,-4-6-727 16,-4-13-1320-16,0-14-2658 15,-4-11-2423-15</inkml:trace>
  <inkml:trace contextRef="#ctx0" brushRef="#br0" timeOffset="45446.78">12248 9601 3776 0,'0'0'11923'15,"0"0"-9931"-15,0 0-1288 0,0 0-464 16,0 0-79-16,0 0-161 16,-9-26-961-16,25 33-2167 15,16 15 543-15,-4 0-2120 0,4-2-2520 0</inkml:trace>
  <inkml:trace contextRef="#ctx0" brushRef="#br0" timeOffset="45784.92">12992 9614 3776 0,'0'0'1417'16,"0"0"-193"-16,0 0-144 31,84-54 432-31,-84 44 521 0,-12-2-121 15,-16 5-799-15,-16 1-409 0,-8 6 56 16,-4 0-64-16,1 6 128 16,3 10-88-16,13 12-288 15,7 11-32 1,4 21-135-16,15 19-73 16,13 20 0-16,4 6 80 0,20-16 24 0,0-23-88 15,-3-18-104-15,-2-10-48 16,5 16-64-16,4 0 72 0,0 12-32 31,0-2-48-31,-5 0-80 16,-6-4-312-16,-6-3-392 15,-6-6-169-15,-5-7-495 0,0-9-488 0,-24-6-825 0,0-11-1872 16,-4-8-2648-16</inkml:trace>
  <inkml:trace contextRef="#ctx0" brushRef="#br0" timeOffset="45954.16">12578 10420 7497 0,'0'0'4913'0,"0"0"-3240"16,0 0-761 0,87-63-360-16,-19 43 240 15,32-2-192-15,20 0-248 16,-1 0-352-16,-15 3-176 0,-41 0-1896 15,-35 3-8755-15</inkml:trace>
  <inkml:trace contextRef="#ctx0" brushRef="#br0" timeOffset="46617.91">14319 9414 9538 0,'0'0'1672'16,"0"0"-1000"-16,0 0-416 0,-11-76 384 31,6 59 1217-31,1 8-185 15,4 3-536-15,0 3-256 0,0 3-239 16,0 0-177-16,0 0-80 0,0 0-184 16,0 3-200-16,0 29-184 15,12 37-184-15,8 36 368 16,4 19 192 0,4 9-104-16,-4-19-80 0,0-12 104 31,-1-6-104-31,-6-20 56 0,-2-19-64 15,-6-16-944-15,-5-13-617 16,-4 1-1159-16,0-4-2642 0,0-15-2791 0</inkml:trace>
  <inkml:trace contextRef="#ctx0" brushRef="#br0" timeOffset="47203.78">14586 9382 9570 0,'0'0'2760'0,"0"0"-1023"16,0 0-977-16,0 0-680 0,0 0-80 15,0 0 0 1,28 117 200-16,-12-18 248 16,-5 6-136-16,-2-4-176 15,-5-18-32-15,-4-26-48 16,0-16-40-16,4-6 48 15,0-3-56-15,0-1-8 16,3-5-120-16,2-13-480 0,6-10-408 16,6-3-25-16,7-19 585 0,3-13-368 31,1-9-360-31,-8-4 792 16,0 7 384-16,-12 10 768 15,-8 12 1056-15,0 6-183 0,-4 10-705 0,0 3-656 16,4 16-280-16,8 13 0 15,4 6 8 1,8 3 40-16,8 1-40 0,3-10-8 16,10-4-344-16,-2-12-656 15,4-13 63-15,6-3 193 0,-9-15-440 16,-5-14 128-16,-7-13 392 16,-11-8 480-16,-10-4 184 31,-11-3 208-16,-4 3 392-15,-16 6 760 0,-4 16 400 16,5 10-543-16,-5 15-209 0,3 7-328 16,6 10-344-16,-2 19-184 0,6 12 32 15,7 10-96-15,4 9-40 32,8-3-48-32,20-3-296 0,7 0-328 15,14-15-472-15,6-11-625 16,21-15-847-16,-12-10-585 0,-12-3-2856 0</inkml:trace>
  <inkml:trace contextRef="#ctx0" brushRef="#br0" timeOffset="47557.97">13984 9874 13674 0,'0'0'3097'0,"0"0"-1625"0,0 0-735 16,0 0-145-16,0 0-280 0,148-45-240 16,3 8-16-1,20 2 0 1,5 3 16-16,-29 13-56 0,-47 9-16 16,-40 7-1673-16,-25-3-4160 15</inkml:trace>
  <inkml:trace contextRef="#ctx0" brushRef="#br0" timeOffset="48159.56">17109 9160 3080 0,'0'0'9194'0,"0"0"-6641"0,0 0-985 16,0 0-1040-16,0 0-280 16,-101-10 16-16,38 13 8 0,-9 13 80 15,-4 7-104-15,16-1-56 16,5 3-80-16,18 4-64 31,10-4-48-31,19 10-8 16,8 0-80-16,20 9-24 0,32 7-32 15,36 3 80-15,19 3 56 16,0-12 0-16,-23-13-240 0,-28-14-152 16,-20-5 184-16,-4 3 160 31,3 3 40-31,-11 6-40 0,-11 1 0 0,-13-1 40 15,-9 4 16-15,-23 0 168 16,-24-1 160-16,-7-6 120 0,-12-6-80 16,-2-3-176-16,14-13-87 15,-1 0-105 1,17-10-665-16,34-37-855 16,13 2-1441-16,13-3-4200 0</inkml:trace>
  <inkml:trace contextRef="#ctx0" brushRef="#br0" timeOffset="48507.18">17395 9293 10138 0,'0'0'2976'0,"0"0"-1199"16,0 0-745-16,0 0-592 16,0 0-120-16,0 0-168 15,0 0-152-15,-24 89 96 0,20-35 24 31,4 9-112-31,0-2 48 0,20-1-40 16,12-9 32-16,4-7-48 16,7-12-600-16,6-10 224 0,-6-19 248 15,5-3 96-15,-4-12 32 0,-9-17 48 16,-7-3 88 0,-11-12 408-1,-9-7 288-15,-8-6 48 0,-4-7-127 0,-17 4-177 16,-3 6 72-16,1 6-248 31,3 20-168-31,8 6-184 0,4 15-48 16,4 14-1256-16,4 15-1681 31,0 0-3808-31</inkml:trace>
  <inkml:trace contextRef="#ctx0" brushRef="#br0" timeOffset="49240.21">18148 9283 11842 0,'0'0'1816'0,"0"0"-1327"16,0 0-489-16,0 0-32 0,0 0-97 47,91 26 113-47,-66 12 16 0,-1 9 8 15,-5 8 0-15,-3-1 49 16,-4-10-41-16,-8-3-8 15,-4-9 8-15,0-13 32 0,0-3-48 16,0-10 0 0,0-3 0-16,-4-3 8 0,4 0-8 0,0-15 0 15,0-14-193-15,0-19-111 16,0-6 304-16,13-6 120 16,6-4 112-16,-3 14 169 0,4-1 207 15,-4 16-32-15,0 13 136 31,0 12-408-15,-5 10-304-16,6 0-56 0,3 23-88 16,-1 14 24-16,2 15 120 0,-6 4-8 15,-2 8 8-15,-10-7 0 16,1-9 0-16,-4-7-184 0,0-12-136 31,0-11-8-31,-4-8-128 16,1-10 152-16,3 0 304 0,0-15 176 15,0-17-176-15,7-25-368 16,21-29 248-16,0 3 120 0,4 7 0 16,-8 15 120-16,-5 30 560 15,2 3 128 1,-1 5-184-16,-5 20-216 0,2 3-352 16,2 9-56-1,5 23 0-15,0 6 0 16,1 10 0-16,-6 9 64 0,1 0-56 31,0-3 0-31,0 0 0 16,-4-3-8-16,-1-3-1208 0,2-11-2601 15,-6-14-7129-15</inkml:trace>
  <inkml:trace contextRef="#ctx0" brushRef="#br0" timeOffset="49540.97">19925 9115 13554 0,'0'0'2881'0,"0"0"-2025"15,0 0-688-15,0 0-168 16,0 0-72-16,8 67 72 15,4 2 456-15,8 24-88 16,0-1-248-16,-5-19-48 31,-2-25-24-31,-5-17-48 0,-1 4-296 16,2 0-984-16,-9 0-392 16,0-16-1297-16,0-6-2232 0</inkml:trace>
  <inkml:trace contextRef="#ctx0" brushRef="#br0" timeOffset="49710.09">19996 8886 10842 0,'0'0'2608'0,"0"0"-1551"0,0 0-1057 31,0 0-104-15,0 0-513-16,0 0-607 15,0 0-1448-15,92 7-1993 0</inkml:trace>
  <inkml:trace contextRef="#ctx0" brushRef="#br0" timeOffset="49994.89">20507 8947 12218 0,'0'0'3929'0,"0"0"-2833"15,0 0-584-15,0 0-296 16,0 0-88-16,0 0-8 0,-112 41 24 15,69-15-144-15,7 2-16 32,12 4-136-32,11 3-104 0,13 3-160 0,13 3-448 15,19 0 0-15,15 4 104 0,5-4-88 16,0-3-585-16,-9-6-703 16,-11-7 1600-16,-11-2 536 0,-10-7 16 31,-7-4 480-31,-4-2 152 31,0 2 200-31,-23-2 448 0,-18 0-407 0,-22-1-329 16,-29-9-560-16,-28-13-232 15,21-5-2073-15,20-12-6049 0</inkml:trace>
  <inkml:trace contextRef="#ctx0" brushRef="#br0" timeOffset="51948.15">22073 8966 6729 0,'0'0'2512'16,"0"0"-575"-16,0 0-593 15,0 0 257-15,0 0 215 0,0 0-264 16,-4-28-408-16,4 28-287 16,0 0-185-16,0 0-216 15,0 0-88-15,0 0-48 0,0 0-8 16,0 0-40-16,0 0-64 16,0 0-56-16,0 0-56 0,0 0-96 31,0 0 0-16,0 0 8-15,0 0-8 16,0 0 0-16,0 0 0 0,0 0-8 16,0 0 8-16,0 0-8 15,0 0 8-15,0 0-8 16,0 0 8-16,0 0-8 16,0 0 8-1,0 0 0-15,0 0 0 0,0 0 0 0,0 0-8 16,0 0 8-16,0 0-8 15,0 0-56-15,0 0-24 16,0 0-48-16,0 0 80 0,0 0-80 31,0 0-32-31,0 0-16 16,0 0-8-16,0 0 32 0,0 0 56 0,0 0-64 0,0 0 96 16,0 0-48-16,0 0 24 15,0 9-112-15,4 13-56 0,7 10 200 31,14 22 64-31,14 25-8 16,6 29 8-16,6 10 0 0,-16-20-24 16,-7-22-128-1,-11-31-448-15,-10-10-65 16,6 2 33-16,-5-1-424 16,-4-5-232-16,-4-5-80 15,-4-20-1177 1,-9-6-1400-16,-2 0-1200 15</inkml:trace>
  <inkml:trace contextRef="#ctx0" brushRef="#br0" timeOffset="52233.27">22073 8712 10538 0,'0'0'1696'16,"0"0"-688"-16,0 0-608 15,23-92 113-15,-3 76 647 16,4 7-304 0,12 5-656-16,12 4-200 15,3 23-136-15,9 24 0 0,-11 30-64 16,-30 21 200-16,-14-6-120 16,-14-16-88-16,-19-22-96 15,-12-19 112-15,-3 6 192 0,-17-3 8 16,-3 4 80-1,3-11-72-15,11-5-16 16,25-20-192-16,17-3-1929 0,7-3-2848 0</inkml:trace>
  <inkml:trace contextRef="#ctx0" brushRef="#br0" timeOffset="52549.64">22857 8744 10218 0,'0'0'1224'0,"0"0"-920"16,-91 92-120-16,55-45 72 15,0 4 256-15,8 3-208 16,8-3-136-16,5-4-112 16,7-5-56-16,3-10 0 0,5-7-72 15,0-13-872-15,0-12-384 16,9 0 1328-16,-5-15 248 0,-1-14 304 31,-3-12 408-31,-3-10-104 0,-25-3 81 16,-4 0 167-16,-8 0-600 0,0 16-72 15,8 13-128-15,13 9-224 0,6 16-80 16,29 12-1664-16,16 14-2473 16,12-4-1584-16</inkml:trace>
  <inkml:trace contextRef="#ctx0" brushRef="#br0" timeOffset="52734.52">23192 8874 12754 0,'0'0'2113'16,"0"0"-1657"0,0 0-456-16,0 0-408 15,0 0 336-15,0 95 72 0,8-25 80 0,1-3-80 16,2 2-288-16,6 1-945 15,2-9-1543-15,1-7-1681 0,-8-22-984 16</inkml:trace>
  <inkml:trace contextRef="#ctx0" brushRef="#br0" timeOffset="52888.17">23121 8547 9842 0,'0'0'2216'0,"0"0"-1456"16,0 0-760-16,0 0-1928 15,0 0 432-15,56 76 303 0,-41-28-1687 0</inkml:trace>
  <inkml:trace contextRef="#ctx0" brushRef="#br0" timeOffset="53790.59">23256 9090 6689 0,'0'0'1744'0,"20"-73"-583"16,-1 22-49-16,5 0-80 0,4 4-120 15,4 8-168-15,-4 11-440 16,4 15-304-16,-4 13-112 15,4 0-88 1,-4 26 24-16,-4 15 48 16,-5 7 120-16,-6 12 16 15,-2-3 0-15,-7 3 0 16,-4 0 0-16,0-8-8 0,0-8-40 16,-4-9-432-16,-7-13 16 15,-2-6-128-15,-2-10 440 16,2-6 136-16,2-12 0 15,11-23-736-15,0-23-641 16,28-27 865-16,20-23 520 0,3 6 48 16,-10 23 48-16,-9 28 681 15,-17 26 575-15,5-1 168 32,-4 10-376-32,0 10-567 15,-4 6-577-15,-1 22-176 16,6 26 55-16,-1 6 121 0,-1 6 81 15,2 7-33-15,-9-10-8 16,-1 3-40-16,1-6 0 0,-8-6-105 31,0-16-567-31,0-13-384 0,0-10-312 0,0-9 816 16,4-16 312-16,8-18 88 16,9-27-529-16,18-28 609 0,5 3 72 31,-4 7 64-31,-4 16 65 0,-8 24 823 15,-5 4 536-15,-3 10 0 16,-8 13-263 0,-3 12-929-16,2 5-296 15,1 21-168-15,8 15 168 0,0 4 56 16,3 6-56-16,-2-7 0 16,3 1 56-16,4-13-56 15,-4-7 0 1,8-13-40-16,0-8-408 15,-1-4-393-15,5-16-487 0,-8-22 168 0,0-7 576 16,-9-12 392-16,-6-3 192 16,-9-4 320-16,-4 10 776 31,0 6-64-31,-13 17-112 0,-2 12 41 16,-5 15-105-16,-8 4-400 15,-4 29-328-15,-8 9 224 0,4 13-48 0,8 9-80 0,12 4-104 16,12-4-16-16,4-3 16 31,13-6-112-31,22-9 88 0,5-11 0 16,12-5-48-16,8-17-48 15,0-9-112-15,3 0-96 0,1-51-432 16,-12 7-1280 0,-16-10-3161-16</inkml:trace>
  <inkml:trace contextRef="#ctx0" brushRef="#br0" timeOffset="54855.85">25503 8814 7457 0,'0'0'4305'31,"0"0"-3569"-31,0 0-32 15,0 0 401-15,0 0 287 0,0 0-384 32,0 0-536-32,-36-76-168 0,36 46 48 15,16-4 32-15,4-4-152 16,4-1-56-16,0 5-112 16,4 5-7-1,-5 13-57-15,5 6-129 0,4 10-47 16,4 13-16-16,8 29 136 15,4 24-64-15,-8 23 104 0,-12-3 16 0,-20-13-8 16,-4-25-104-16,-4-20-24 31,0 4 0-31,-4 0 24 0,-4-7-72 16,-1-12 8-16,6-10 176 16,-1-3 104-16,-4-9 312 0,8-30-272 15,0-31-144 1,24-28-192-16,12-10 88 15,3 10-88 1,-7 31 184-16,-12 32 8 16,-8 19 224-16,1 4 96 0,-2 2-104 15,5 7-216-15,4 3-200 16,8 25 32-16,0 7 96 0,7 9 24 16,1 10 48-16,-8 3-8 31,0 0 8-31,-8 0 0 0,-4-3 0 0,-8-7-120 15,-4-3-664-15,0-12-672 16,-4-6-825-16,0-8-1952 0,0-12-2464 16</inkml:trace>
  <inkml:trace contextRef="#ctx0" brushRef="#br0" timeOffset="55210.14">26579 8458 8737 0,'0'0'2777'15,"0"0"-513"-15,0 0-823 32,0 0-1169-32,0 0-272 15,0 0-304-15,0 0 304 0,-28 111 136 16,24-54-80-16,0 3 8 16,4 1-56-16,0-7 72 15,4-6-72-15,16-11-8 0,0-11-144 31,4-10-424-31,7-10 568 0,1-6 24 0,4-19 200 16,-4-10-48-16,-4-15-8 16,-4-7 64-16,-8-9 144 15,-4-4 232-15,-12-2 48 0,0 3-64 16,0 8 88 0,-12 17-207-1,4 10-81-15,4 15-392 16,4 13-160-16,-4 0-1425 15,4 41-2192-15,0 0 1449 16,0-2-3089-16</inkml:trace>
  <inkml:trace contextRef="#ctx0" brushRef="#br0" timeOffset="55827.12">27049 8547 4320 0,'0'0'5514'0,"0"0"-4074"0,0 0 72 31,0 0-608-31,0 0-399 0,91-48-505 16,-67 67-56-16,1 10 8 15,-10 9 40-15,5 9 0 0,-8 1 8 16,-3 0 0-16,-6-7-8 0,-3-6-201 16,0-13-79-1,0-6 8 1,0-7-48-16,0-9 328 0,0 0 352 15,0-15 393-15,0-14-745 16,12-6-185 0,12-12-263-16,4-7 368 0,4 0 72 15,4 6 8-15,-5 4 280 32,-6 12 177-32,-6 16 103 0,-7 10 72 15,-4 6-576-15,0 6-56 16,4 23-80-16,-4 8 72 15,0 8 8-15,-4 3 48 0,-4 2 24 0,0-11-16 0,0-4-56 32,0-10 0-32,0-13-48 0,0-5-120 15,0-7 168-15,8-7 88 16,12-15-88-16,4-19-848 16,15-19 367-16,-2 0 377 0,3-7 104 15,-9 0 56 1,-3 16 457-1,-3 7 551 1,-14 12 488-16,-3 19-288 0,-4 13-743 16,1 10-521-16,-2 22-441 15,1 9 385-15,4 13 56 0,0 7 8 16,0-2 40-16,4 2-48 0,-4-7-80 31,-1-3-464-31,2-10-352 0,-5-9-1160 16,11-17 215-16,-6-5-2976 15,3-10-1168-15</inkml:trace>
  <inkml:trace contextRef="#ctx0" brushRef="#br0" timeOffset="56259.42">28212 7937 9938 0,'0'0'3088'16,"0"0"-839"-16,0 0-761 0,0 0-440 15,0 0-648-15,0 0-400 32,24-9-416-32,-3 78 280 0,-2 33 136 0,5 16 56 15,-4-7-56-15,-8-22-8 16,0-39-352-16,-9-14-416 0,6-14 40 16,-1 0-216-16,0-6-265 0,4-7 89 31,0-9-304-16,4 0 1248-15,3-19 24 0,5-13 104 0,1-3 56 16,-1-6 104-16,3 0 88 16,1 9 240-16,4 10-48 0,-1 12-384 15,6 10-80-15,-5 13-24 16,-4 16-16 0,-9 12 120-16,-2 3 0 0,-17 4 480 15,0-3 224 1,-25-8 136-16,-6 2-392 15,-18-11-143-15,-14-2 63 0,-25-10 32 32,5-7-104-32,11-6-296 15,12-3-504-15,40-25-1601 0,13-1-503 16,7-5-5418-16</inkml:trace>
  <inkml:trace contextRef="#ctx0" brushRef="#br0" timeOffset="56613.56">28786 8410 11226 0,'0'0'1272'0,"0"0"-1016"0,0 0-144 31,104 0 312-31,-72 0 200 0,3 0-383 16,-3-3-241-16,4-7-129 31,-3-5-263-31,-6-7-128 0,-3-10 56 15,-8-3 192-15,-4-9 272 0,-12-1 0 16,0 4 184-16,0 6 192 16,-8 13 520-16,-5 9-39 0,2 13-481 0,-9 0-368 31,0 19 72-31,-4 12 72 16,-4 14-16-16,4 9-80 0,5 6 0 15,2 1 48-15,10-1-104 16,3-9 0-16,4-4-336 0,19-8-792 15,13-11-617-15,56-12-623 16,-12-10-713-16,3-6-3088 16</inkml:trace>
  <inkml:trace contextRef="#ctx0" brushRef="#br0" timeOffset="56898.63">29854 8255 2736 0,'0'0'4073'16,"40"-95"-1088"-16,-40 82 1207 0,0 0-1687 46,0 7-889-46,0 6-591 16,-16 0-713-16,-12 22-312 0,-4 16 0 0,-12 16 48 16,9 6-48-16,3 1-8 15,8-4-40-15,16-6-136 0,8-7-320 16,0-12-81 0,12-13 9-16,12-10 56 15,4-5 464-15,0-4 56 0,-13-23 224 16,2-8 352-16,-17-14 216 15,0-6 1-15,-28-9-401 0,-17-3-168 16,-22-1-152-16,-17 13-72 31,1 23-136-31,-18 28-784 16,26 6-1417-16,31 20-5145 16</inkml:trace>
  <inkml:trace contextRef="#ctx0" brushRef="#br0" timeOffset="61411.58">10143 11198 6345 0,'0'0'2320'0,"0"0"-919"16,0-19-73-16,0 9 32 0,0 4 321 16,0 3-561-16,0 0-112 15,0 0-216-15,0 3-384 0,0 0-96 16,0 0-8-16,0 0-184 15,-8 3-120-15,1 6-40 16,-6 14-72 0,-2 8 112-16,-5 10 0 0,4 7-72 15,8 9 64-15,4-3-56 16,4 6 16-16,12-3 48 0,4-2-8 16,8-4 8-1,7-10-8-15,5-10-200 31,0-9-400-31,12-12-200 0,4-10 200 16,8 0-240-16,4-22 256 16,3-13 71-16,-3-6 281 0,-8-13 240 15,-13-4 88-15,-7-1 265 16,-12-2 127-16,-11-2 48 16,-9 2 8-1,-4 4 192-15,-13 3-32 0,-11 3-48 0,-12 3-32 16,-3 7-199-16,-10 6-145 0,-2 7-72 15,-5 9-96-15,-4 16-8 16,-3 3-96-16,-1 9-8 31,8 23-56-31,13 9-144 0,11 26-673 16,27 25-1063 0,5-12-2521-16,9-14-6217 15</inkml:trace>
  <inkml:trace contextRef="#ctx0" brushRef="#br0" timeOffset="79785.75">13112 11649 2480 0,'0'0'4329'0,"0"0"-2689"16,0-3-1208-16,0 3-432 15,0 0 8-15,0 0 392 0,0 0 577 16,4 0-233-16,-4-3-448 15,4 3-224-15,4-4 16 16,0 1-80-16,12-7 184 0,0 1-16 31,8 0 0-31,7-4-8 0,1 3-16 0,0 1-24 16,3 2 0-16,2 5-48 0,2-2-72 16,-2 1 32-16,-2 3-32 15,1 0 32-15,4 0-40 16,-4 0 0-1,7 0 8-15,5 0 48 16,4 0-8 0,8 0 8-16,11 0-48 0,26-6 88 15,13-4-24-15,10 1 32 16,4-4-8-16,0 3-8 16,-14 4 232-16,6 0-104 15,4 2-168 1,3 1 81-16,1 0-121 0,0-3 64 15,-1 6-64-15,0-4 56 0,1-2-16 16,-5 3 16-16,1-3-16 16,-8-1 96-16,-1 4-144 0,-4-6 0 31,5 2 8-31,-8-2 8 16,-5-1 40-16,1 1-56 0,-4-1 0 15,-1 1 88-15,-3-1-88 16,-4-3 8-16,3 4 72 15,1-4-32-15,3 3-40 16,0 1 88 0,2 0-88-16,-6-4 144 15,5 3-24-15,-1 4 16 0,-4-6-56 16,6 5 32-16,-2-3 24 16,1 1-40-16,-5 3-96 0,1-1 136 15,-1-2-136-15,2 5 40 16,2-2 24-1,4 3-64-15,5-3 96 16,-1-1-56-16,5 1-40 16,3-3 144-16,-3 2-96 0,-4 1 48 0,-1-1-16 15,1-2-80-15,-1 3 64 0,-3-4-64 32,4 3-8-32,-1 1 120 15,-3 0-112-15,-1 0 48 16,1-1-48-16,7 4 0 0,1-3 96 15,-1-1-56-15,1 1-32 16,4-1 72-16,-9-2-80 16,1 0 40-1,-8 2 24-15,-1 1-72 16,-7 0 64-16,-1-1 0 16,1 1-56-16,0-1 136 0,3 1-96 15,1 0 32-15,-9 3-8 31,1-1 0-31,-16 1 16 0,-13 3-80 0,14-3 0 16,6 3 120-16,16-3-120 16,10 0 48-16,-6-3 64 15,-11-1-72-15,0 4 48 0,-5 0-96 16,-7-4 0-16,-12 4 56 0,3 0-56 16,17 0 0 15,12 3 8-31,7-3 8 15,-4 0 0-15,-26 3-16 16,-10 0 0-16,-15 0 40 0,-4 0-40 16,12 0 0-16,8 0 8 15,11-4-8-15,-3 4 48 0,3 0-48 32,-7 0 0-32,3 0-8 0,-6 0 8 0,-1 0 0 15,-4 0 0-15,-5 4 0 16,4-1 0-16,-3 0 0 0,0-3-8 15,4 0 0-15,0 0 8 0,-4 0 0 32,-1 0-8-32,-3 0-120 15,-8 0-128-15,-12 0-208 0,-4 0-248 16,-12 0-384-16,-16 3-840 0,-12-3-2217 16,-16 0-3129-16</inkml:trace>
  <inkml:trace contextRef="#ctx0" brushRef="#br0" timeOffset="81374.23">13128 11767 2480 0,'0'0'1456'0,"0"0"-511"15,0 0-297 1,0 0-32-16,0 0 720 15,-8-30-592-15,4 28 120 0,4 2 169 16,-4 0-337-16,4 0-304 16,0 0-192-16,0 0-144 0,0 0-56 0,0 0-104 31,0 0-48-31,0 12 152 16,0 10 24-16,0 10 256 0,0 13-24 15,0 18 80-15,8 23 0 16,3 19 88-16,10 9-120 0,-5-3 64 15,3-6-72-15,-2-3 33 16,-6 2-169-16,-7 4 24 16,5 3-8-16,-5-6 16 15,0-3 40-15,3-1 88 0,-3 1-88 16,4-3-8-16,4-1-24 16,-4-3-144-16,0 3 56 0,8-2 56 31,-4-4-112-16,4-6 64-15,-4-14-40 16,-4-18-64-16,4-12 32 0,-4 2 8 16,3 4 0-16,2 9 8 15,-1 6-64-15,0-2 88 0,-4-1-40 16,3 4-40-16,-3-4-8 16,1 0 16-1,-2 1 32-15,-3-1-48 0,0 0 0 16,0 4 48-16,1 2-40 15,-5-2-8-15,4-4 48 0,-4 4-48 16,4-4 16-16,-4 0-16 31,3-6 0-31,-3 0 24 16,8-6-24-16,-4-7 8 16,5 1-8-16,-2-7-240 0,1-4 32 15,0 1-96-15,1 0-176 16,-2-4-216-16,-3-2-376 0,-4-4-353 31,8 0-471-31,-8-3 39 16,4-3-559-16,4 3-33 0,-4-6 185 0,4-1 297 15</inkml:trace>
  <inkml:trace contextRef="#ctx0" brushRef="#br0" timeOffset="81452.33">13590 15820 96 0,'0'0'0'0</inkml:trace>
  <inkml:trace contextRef="#ctx0" brushRef="#br0" timeOffset="82840.28">13590 15820 2512 0,'12'-72'2241'0,"-12"72"-617"0,-4 0-448 32,4 0-488-32,0 0 72 15,0 0 113-15,0 0-329 0,0 0-224 16,0 0-176-16,0 0-136 16,0 0-8-16,12 6 336 0,0-3 504 0,4 3-304 15,8-2-192-15,4-1-72 16,8-3-48-1,3 0 32 1,13 0-24-16,3 0-71 0,5 0 55 0,24 0-104 16,16-7 64-16,23 1 80 15,9 3 200 1,-8 0-16-16,-17 3-328 31,-12 0-64-31,1 3-32 16,-4 0-8-16,3 1 0 0,-7-2 0 15,4-2 0-15,-1 0 40 16,5 0-48-16,-1-6 0 16,6 0 0-16,2-7 16 0,0 10-8 0,-3-3 8 0,-4-1-8 31,-4 4 0-31,-5-3-8 0,0-1 0 16,1 1 16-16,4-3-8 15,3-4 8-15,9 0-8 16,4 0 40-16,7 4 32 0,1-1-72 31,-5 7 0-15,-7 3 192-16,-8-3-64 15,-5 3-56-15,-3-3-32 0,-5-1 0 16,5 2 104-16,8-5 32 0,-1-2 16 16,17 2 16-16,4 1-96 15,11-4-72-15,-3 7 0 0,-1 0-48 31,-7 3 48-31,-9 0-48 0,-8 0-8 16,-7 0 0-16,-4 0 16 16,0 0-8-16,0 0 0 15,3-3 16-15,5-4 64 0,3-2-64 32,5-4-16-32,-4 10 48 0,3 0-48 0,-8 3-8 15,1 0 0-15,-8 6-48 0,-4 7 56 16,0 0 0-16,-5-1 0 15,1 4 0-15,4-6 0 0,-1 0 0 32,8-1 8-32,1-6-8 15,-4-3 72 1,4 0-72-16,-5 0 8 0,-15-3-8 16,-12-3 0-16,-16 6-16 15,-1 0 16-15,6 0-8 0,9 0 8 16,11 0 0-16,-1 0 0 0,12 0 0 31,15 0 48-31,20 0 8 16,1 0-8-16,-4 0-48 0,-13-10 64 15,-11 4-64-15,0-1-8 16,-17 1 8-16,-11 6-56 0,-13-3 56 16,-2 0 0-16,7 3 0 15,8-4 16 1,15 1-8-16,9-3-8 0,15-3 48 15,21-8-48 1,7-1 0-16,-7-5-8 16,-17 4-112-16,-15 0 16 0,-17 4-40 31,-7 5 32-31,-16 3 112 16,0 1-8-16,7-1 8 0,9 5 0 15,20-5 48-15,-8 4 80 16,3 0-64-16,-2 3-56 0,-10 0 80 0,8 0-88 15,5 0 16 1,-4 0-16-16,0 0 0 16,-5 0 40-16,1 0-40 15,0 0-64-15,-4 0 64 0,-1 0 8 16,-3 0 8-16,3 0-16 31,2-3 8-31,-5-1 32 0,3 4-40 31,4-6 16-31,-3 3-8 0,4 0 48 16,-4-4-56-16,-1 4 0 0,-7 0 0 16,-8 3 32-16,1 0-32 15,-14 0-48-15,4 0 48 16,2 0 0-16,2 0 0 0,1 0-8 0,-4 0-48 31,4 3-88-31,-5-3-336 0,2 0-216 16,-9 0-64-16,7 0-592 15,-7 0-1025-15,-8-6-2096 0</inkml:trace>
  <inkml:trace contextRef="#ctx0" brushRef="#br0" timeOffset="88142.33">14953 11506 1976 0,'0'0'1040'0,"0"0"-752"0,0 0-208 16,0 0 56-16,0 0 752 15,0 0 249-15,0 0-41 0,0 0-320 32,0 0-232-32,0 0-176 15,0 0-32-15,0 0 0 0,0 0-64 32,0 0-95-32,0 0-57 0,0 3-120 15,0 7 0-15,0 2 24 0,0 1 72 16,0 6-8-16,0 0-32 15,0 3 72-15,4 0 0 16,0 4 16 0,0-4 120-16,0 4-88 15,-1-4 16-15,5 0 32 0,-3 3-64 0,3-2 40 16,-1 5 32-16,1-2 80 16,-4 2 16-16,5 1 40 0,-6 0 104 31,1 2-88-31,0-3-208 15,0 4-72-15,0 0 24 16,5 0-39-16,-6 3 63 0,5 3-40 0,-4 0 64 0,4 3-88 16,0-6-40-16,0 0 32 15,0 0-72 17,0-3 40-32,0 3 104 0,0-3-72 0,-4-1 8 15,4 4-8-15,0 0 0 16,-4 3 24-16,4 1-40 15,0 2-64-15,-5 3 104 16,6 1-96-16,-1-1 8 16,0 0 80-1,-1-3-40-15,2-2-48 16,-1-4 8-16,-1 0-8 16,-3-3 72-16,5-4-72 0,-9 4 48 0,4-4-56 15,0 1 0-15,-4 2 8 0,4 1-8 31,-1 3 0-31,1-3 40 16,-4 0-40-16,4 2 16 16,0-2 32-16,5 0-48 0,-6-3 48 15,1-4-48-15,-4 0 0 16,8 4-16-16,-8-1 32 31,0 4-16-31,4 0 16 16,-4 3-16-16,5 7 16 0,2-1-8 15,-3 0-8-15,0 7 72 0,0-4-56 16,4 1 72-16,0-4-16 31,0 0-64-31,-4-6 48 0,4-3-48 16,0 0-8-16,-4-7 48 0,0 0-40 16,0 1-8-16,-4-1 48 15,4 0-48-15,-4 1 8 0,0-1 0 0,0-6-8 31,0 4 8-31,0-1-8 16,4 0 8 0,0 0 0-16,-4 1 0 0,8 2 144 15,-4-3-56-15,0 3-96 16,0 1 80-16,0 0-32 0,0-1 0 16,-4 0-40-1,3 4 0 1,-3-4 0-16,5 4-8 0,-5-4 0 15,4 4 56-15,-4-7-56 0,4 3 0 16,0 0 0-16,0 1 8 0,0 0 24 16,-1-1-32-16,1 0 0 31,-4 1 0-31,5-1 0 16,-5-3 8-16,0 0-8 0,4 1 8 15,-4-7 0-15,0 2-8 16,0 2 8-16,0-5 0 15,0-2-8-15,4 3 8 0,-4 3-8 32,4-3 0-32,-4 3 40 15,0 0-40-15,0-3 0 0,0 3 8 16,0-3-8-16,0 0 0 16,0-3 0-16,0 2 0 0,0-2 8 0,0 3-8 15,0-3 0 1,0 0 0-1,4-1 8-15,-4 1 0 16,3 6 0-16,-3-3-8 0,0 6 16 16,4-6-16-16,0 6 0 0,-4-3 48 15,5 0-48-15,-5 0-8 0,4 0 8 32,0-3 0-32,0 0 0 15,-4 3 0-15,3-6 0 0,-3 3-16 16,4-4 16-16,-4 1 0 15,4-3 0-15,-4 5 0 0,5-2 16 16,-1 3-16-16,0 3-16 31,-4-3 16-31,3 3 0 16,-3-3 0-16,0 0-8 0,4-1 8 16,0 1 8-16,0-3 8 15,-4 0-16-15,4-3 0 0,1-1 8 16,-1-3 0-16,-4 4 0 15,0-7 0 1,0 4-8-16,0-7 0 16,3 2 0-16,-3-2 40 0,0 0-40 15,0-2-328-15,-3-11-680 0,-14-9-1889 16</inkml:trace>
  <inkml:trace contextRef="#ctx0" brushRef="#br0" timeOffset="89884.42">13988 10789 3992 0,'0'0'1393'0,"0"0"-769"0,0 0 48 31,0 0 320-31,0 0 16 0,0 0-303 16,24-48-321-16,-24 44 0 15,0 2 160-15,0 2 224 16,0-4 8-1,0 4 8-15,0-3-296 16,-4 3-288-16,-8-3-192 0,-4 3-8 16,-8 0-8-16,-11 0 0 0,-5 3 0 15,-12 10 0-15,4-1 0 0,0 1 8 32,5 0 0-32,6 0 72 15,9-4 32-15,9 1-24 0,3 3-24 16,12-1-56-16,0 1-56 15,4 3-24 1,8-1 8-16,16 5 72 0,8 2 8 16,7-3 0-16,9 0 64 0,0-3-8 31,0-3-56-31,0-1 97 0,-4-2-41 16,-9-1-64-16,-3 1 0 15,-12-4 0-15,-4 0 8 16,-4 1-8-16,-4-4 0 0,0 0-105 15,-8 3 57 1,4 1 48-16,1-1 8 16,-5 0-8-16,3 4 0 0,-3 3 16 15,0-1 49-15,0 8-1 16,-12-5 24-16,-4 4 112 0,-8 1-32 16,-4-5 112-1,0 1 8-15,-3 0-96 16,3-6 8-16,0-4-88 0,12-3-16 15,-4 0 48-15,8-3-8 16,0 0-88-16,-4-6-48 16,-12-7-456-16,4 0-1321 0,5 1-4464 0</inkml:trace>
  <inkml:trace contextRef="#ctx0" brushRef="#br0" timeOffset="93713.48">13610 15744 776 0,'0'0'1992'0,"0"0"-848"0,0 0-295 31,0 0-161-31,0 0 120 16,0 0 80-16,0 0-96 16,0-12-56-16,0 12 97 0,-4 0-249 15,4-3-168-15,0 3-8 0,0 0-88 0,0 0-176 31,0 0-64-31,0 0-72 16,0 0 96-16,0 0-104 0,0 0-16 16,0 0-64-16,0 3 48 0,0 6 32 15,0 4 432-15,-4 3-144 16,4 3-24-16,0-3-88 16,0-1 24-1,0 2-64-15,0-2-40 0,0 5-80 16,0-1 40-16,4 3 0 15,0 3 96-15,-4 4 56 0,4-1-40 16,0 4-16-16,0 0-64 16,-4-4 105-1,3 1-57-15,2 0-16 0,-1-4 8 32,0 0 0-32,4-2 96 15,-1 2 0-15,2-3-112 0,-5 0 16 16,4 4-40-16,-1-4-88 15,-3 4 128-15,5 2-120 16,-1 4 40-16,-1 3 8 16,6 0-48-16,-5 3 8 0,-1 0-16 15,5-3 8-15,0 3 48 16,0-3-48-16,4 3 48 0,-4-3-32 16,1 3 32-16,-2 3 16 31,-3-3-56-16,4 7-8-15,-4-7 120 0,4 3-128 16,-5 0 48-16,2-2-40 16,3-2 0-16,-5-2 8 0,6-3 0 15,-5 0-16-15,-1-3 64 16,-3-1-56 0,5-2-8-16,-1-1 8 15,-4-3-8-15,-1 4 16 0,1-4-8 16,0 0-8-16,-4 0 48 0,5 0-48 15,-1 1 0-15,3-4-8 16,-3 3 16-16,0 3-8 31,0-2 0-31,0 2 0 0,1-3 8 16,-1 0 48-16,-1-3-56 0,1 7 8 0,0-7-8 16,0 3 16-16,0 0-16 0,5-2 0 15,-6-1 16-15,1-1-16 31,0 2 0-31,-4-8 8 0,4 1-8 16,-4-4 8-16,4-5-8 16,-4-1 0-1,0-3 8-15,0 3 0 0,0-3 40 16,0 0 0-16,0 0-48 16,0 0 8-1,0 0-8-15,0 3 0 16,0-3 0-16,0 7 0 0,4-4 0 15,-4 3 16-15,5-3-8 16,-2 4 64-16,1-4-24 0,4 3 0 16,0-2 176-16,4 1 128 31,0 2-56-31,8-1-104 0,4 4-96 16,3-3 8-16,1-1-96 0,8 0 56 15,4 0-8-15,-4-6-48 0,4 4 0 16,0-4-8-1,0 0-40-15,-1 0 24 32,-3 0-32-32,-4 0 40 0,-4-4 8 15,-4 4-72-15,0-3 48 16,-5 0-24-16,-2 0 40 0,-2 0 8 16,2-1 0-16,-2-2 0 15,5 3 40-15,8-7-40 16,0-3 0-1,8 1 8-15,4-4-8 0,0 3 0 0,4 1 0 16,-9 2-48-16,-3 4 48 16,0-1 0-16,-8 1 8 0,0 0-8 15,0 0 0-15,-4-4 48 32,0 3-48-32,4-5 16 0,4-1 24 31,0 1-40-31,4-5 0 15,3 2 0-15,-3-1 0 0,4 0 8 0,-4 3-8 16,0 4 0-16,0 2 72 16,-1 1-72-1,5 3-8-15,5-4 8 0,2 5 0 16,9-5 8-16,3 1-8 16,14-1 0-16,10-2 8 0,21-4-8 15,24-3 0-15,3 0 0 16,-4 7 8-16,-8-1 0 31,-14 4 0-31,2 6 104 0,0-3 88 0,5 3-72 16,-5 0-48-16,9 0 17 15,4 0-25-15,-5 0 24 0,5 0-96 16,0 0 0-16,-9 0 8 0,-3 0-8 31,-9 0 8-31,-15 0-8 16,-17-4 0-1,-14 4 48-15,-6-3-48 16,5 3-8-16,4 0 0 16,-1 0 8-16,2 0-8 0,-6 0 8 15,1 3-16-15,0 1 16 0,3 2-48 16,2 1 48-16,3-4-8 16,-1 3 8-1,0-3 0-15,1 0 0 0,0 1 0 16,0-1 8-16,-5 0-8 0,2 0 0 15,-1 0 0-15,0 0 8 16,3-3-8-16,1 3 8 0,7-3 0 31,5 0 0-31,0 0-8 16,4 4-96 0,-5-4 96-16,1 6-8 15,0-3 8-15,0 4-8 0,0-1 8 0,3-3 0 16,13 0 0-16,15 4 0 15,17-4 120 1,4 0-40-16,-8-3 8 16,-9 0-32-16,-11 0-40 15,3 0 48-15,-3 0-64 0,-1 0 8 16,-15 0-16-16,-17 3 8 16,-10 1 0-16,-10-2 0 0,10 2 16 15,5-1 80 1,6 3-96-16,0 4 0 15,4-1 48-15,16-2-40 16,15 2 8-16,17 0 32 0,4-2-48 0,-5-1 56 16,-12 1-56-16,-7 3 0 0,-4-1-8 31,-4-3 8-31,-9 4 0 16,-15-7-8-16,-8 0 8 15,-4 3 16-15,7-6-16 0,14 4 0 16,23 2 56-1,7-3-56-15,21-3 8 0,3 3-8 16,-8 0 8 0,-7 4 16-16,-20-4-24 15,-5 7 0-15,1-4 88 16,0 0-72-16,-4 4 88 16,3-4 16-16,-3 1 48 0,-5-1 24 31,-15-3-144-31,-12 0-40 0,-1 0 80 15,26-3-80-15,-6 0 40 0,12 0-40 16,-2 0 0-16,-10 0 32 16,5 0-40-16,-4 0-32 0,0 0 32 15,-5 0 0-15,-3 0 0 16,0 0 0-16,-4 0 0 31,-1 0 8-31,1 0-8 16,0-3 8-16,4-7 0 15,-4 1-8-15,3-4-8 0,-4 1-40 16,10-1-64-16,-1 3 64 31,7 4-48-31,1-3 24 0,0 5 64 0,3-2-40 0,-7 0 32 16,-1 3 8-16,2-1 8 16,-9-2 0-16,-1-1 0 15,0 4 0-15,-3-6 8 0,0 6-8 31,0-7 8-31,-9 4-8 16,2 0 0-16,-10-1 8 0,-11 4 8 16,-4-3-8-16,-3 2 88 0,-10-2-88 15,-3 3 56-15,4 0-64 0,0 0 0 16,0-4-8-16,0 4-88 16,4 0-40-16,-8 3-24 15,0-3-128 1,-4 3-352-1,-8-4-673-15,-12 4-1415 16,-12-6-4946-16</inkml:trace>
  <inkml:trace contextRef="#ctx0" brushRef="#br0" timeOffset="95150.88">24938 10950 4048 0,'0'0'1729'0,"0"0"-353"16,0 0-728-16,0 0-352 0,0 0 112 16,0-3 216-16,0 3 41 15,0-3-193 1,0 3-168-16,0 0 160 15,0 0-152-15,0 0-128 0,0 0-88 16,7 0-96-16,10 0 56 16,15 0 216-16,23 0 144 0,32 0 200 15,-3 0-288 1,-5 0-104-16,-19 0-120 16,-28 0-96-16,-4 0 32 0,-8 0-40 15,-12 3-104-15,-8-3 104 16,0 0 0-16,0 0-112 0,0 0 48 15,-4 0-8-15,-4 0-128 32,1 0-392-32,-6 3-464 15,5 1-144-15,-12 5-433 16,5-3-735-16,-6 1-2513 0</inkml:trace>
  <inkml:trace contextRef="#ctx0" brushRef="#br0" timeOffset="96774.1">25256 11011 4216 0,'0'0'1649'0,"0"0"-793"16,0 0-208 0,0 0 48-16,0 0 96 31,0 0-119-31,0 0-345 0,4 22-192 15,8-9 272-15,0 9 144 16,3 3-48-16,-2 7-272 16,7 3 8-16,-4 6 32 0,-5 0 32 31,2 7-64-31,-2 3-136 16,2 0-8-16,-9 0 32 0,3 6-32 0,-3 0-8 0,4-3 80 15,-3 3-88-15,3-3-8 16,-5-3 32-16,5-1-56 0,-4 1 16 31,5 0-56-31,-2 3 8 16,-3 3 112-16,4-3-120 0,0 0 0 15,-3-3 0-15,-2-3 0 0,5-1 57 16,-8 1-65-16,4 0 0 16,-4-1 8-16,0 0 0 15,4-2 0 1,0-4 32-16,1-3-32 0,2 1 32 15,5-4-40-15,-4 2 0 0,8 5 208 32,-1-1-144-32,-2 4 24 15,2-4 56-15,2 0 304 0,-6 0-208 32,-3 1-152-32,1-4-32 15,-5 0 16-15,-1 0-72 0,-3 3 0 16,0 4 8-16,4 2-8 0,0 1 48 15,5 0-48-15,2-1 0 0,1-2 0 16,4-7 24 0,-4 3-16-16,4-3 8 15,-4 0-16-15,-4 4 40 16,4-1-40-16,-8 3 0 0,0 4 0 16,0 2 0-16,0 8 0 15,0-4-8 1,0 0 8-16,0-3 8 15,4-1-8 1,4-8 0-16,0-1 0 0,-4-3 0 16,7-3 0-16,-6 0 8 0,-1-4-8 15,-1 1 72-15,2 0 48 16,-5-3-8-16,0 2-16 16,0 1-24-1,-1 0 40-15,1 0-104 16,0 2 8-16,-4 1 112 0,4 4-72 15,1 2-48-15,3 3 96 16,-1-3-32-16,1 7 32 0,5 3 144 16,-2-3-72-16,-3 5 24 31,4-1-72-31,-4-2-112 16,-8 1 80-16,4-4-88 0,-4 5 0 15,0 2 40-15,0-4-48 16,-4 7 80-16,4-3-72 15,-4-6 0-15,4 0 40 0,0-7-48 32,0-3 0-32,0 0 0 0,4 0 0 0,0 0-8 15,-4 3 8-15,4 1 0 0,-4 3 0 16,0-1 8-16,0-3-8 16,0 4 0-16,0-4 0 15,0-3 40 1,0-6-40-16,0-1-8 15,9-5 8-15,-6-1 0 0,-3-3 0 16,4 4 8-16,0-4 0 16,-4 7 0-16,0-4 0 0,0 4-8 15,0 2 8-15,-8-2 0 16,5 0-8 0,3-4 8-16,-5 0-8 15,5-3 64-15,0-3-56 16,5 7 0-16,2-4 232 15,5 0 24-15,-4 4-88 16,4-4-95-16,0 3-73 0,0-2 64 31,-4-1-72-31,-4-3 0 16,0 0 16-16,3 0-8 0,-3 0 0 16,5 4-8-16,-1-1 0 0,3 3 56 0,6 0-56 15,3 7 0-15,3-3 72 16,-3-1-64-16,1 4 0 0,-2-3 0 31,-3-1-8-31,-4-2 56 16,0-4-56-16,-4-3 0 0,-4-3 0 31,0-1 0-31,0 2 8 16,0 1-8-16,-4-1 0 0,3 5 48 0,6-3-48 15,-5-1 0 1,-4 2-8-1,4-4 8-15,-4 2 0 0,0-1-8 16,0 1 8-16,-4-1 40 16,0-2-40-16,-5 4 0 0,6 1 0 0,3-2 8 15,0 5 0-15,0-1-8 16,0 0 0 0,0 0 48-16,0 0-48 15,-8-2 0-15,0-4 0 0,0-1 0 16,0 1 8-16,0-6-8 15,0-1 8 1,8-2-16-16,-4-4 8 0,4-3-104 31,0 0-136-31,0 0-153 16,-3 0-103-16,-14 0-576 0,6 0-1216 16,-14-3-2873-16</inkml:trace>
  <inkml:trace contextRef="#ctx0" brushRef="#br0" timeOffset="98593.96">15622 15881 1032 0,'0'0'328'0,"0"0"104"16,0 0-56-16,0 0 184 0,0 0 16 31,-48-73-128-31,45 57 384 0,-2 3-151 15,1 1 127-15,-4-1-136 16,0 7-48-16,-4-1-48 0,0 4-296 16,1-3-232-16,-2 3-48 15,6 3 0-15,-5 0 8 16,7 0-8-16,5-3 16 31,0 3-16-31,0-4 72 16,0 1-72-16,0-7-96 0,0 4-16 15,0 0 104-15,0 0 8 16,0 2 128-16,0 1 216 0,-4 3 208 31,0 0-63-31,4 0-81 0,0 0-128 16,0 0-48-16,0 0 0 0,0 0-16 16,0 0-120-16,0 0-96 0,0 0-16 15,0 0-72-15,0 7-56 31,0 5 144-31,0 11 280 0,0 5-40 16,0 4-32-16,13 9 96 16,-5 4-24-1,3 2 32-15,6 7-56 0,-6 0-48 16,6 0-88-16,-2-6-64 16,5-4-56-1,0 1 8 1,0-4 88-16,0 0-88 0,-1-3 80 0,6 4-40 15,-5-4-48-15,-5 3 0 16,2-3 8-16,-6 0 0 0,6 0 0 16,-10-3-8-16,1 0 8 31,-4-6 0-31,5-4 0 0,-2-3 0 16,-3 0 0-16,0 0 72 15,4 4-80-15,0 0 0 0,4 2 144 0,1 1 32 16,-6 9-40-16,5-3 9 0,0 6 7 31,0 0 64-31,0 4-72 0,0-4-40 16,0 4-24-16,-1-1-16 15,6-6 40-15,-6 0-56 0,2-6-48 16,-2 3 104-16,2-7-104 16,-5 1 8-1,-1-1 0 1,-3 1 0-1,0 0 64-15,-4-1 32 0,0-3-96 0,0-2 72 16,0-1-64 0,0-3 40-16,0-3-48 0,0 0 8 0,0-4-8 15,0 1 0-15,0-3 0 32,0-1 32-32,0-2-40 0,0 2 0 15,0-5 16-15,0 1-8 16,0 2-8-16,0-7-72 0,-8 0-632 0,1 0-729 15,-6-16-1671-15</inkml:trace>
  <inkml:trace contextRef="#ctx0" brushRef="#br0" timeOffset="103105.9">13319 12335 888 0,'0'0'1512'0,"0"0"-784"16,0 0-416-16,0 0-152 31,0 0 224-31,-8-3 56 16,4 3-224-16,0-4-31 0,0 1 495 16,0 0-216-16,1 0-72 15,3-1 200-15,-5 1 120 0,5 0 80 0,0 3-168 0,0 0-159 31,0 0-233-31,0 0-144 16,0 0-88-16,0 0 8 16,-4 0 72-16,4 0-80 0,-4-3-8 15,0 3 8-15,0-6-8 0,0 3 8 32,-3 3 8-32,2-4-8 15,5 4 104 1,0 0 168-16,0 0 64 15,0 0-16-15,0 0-96 0,0 0-88 16,0 0-64-16,0 0-56 16,0 0 64-16,0-3-72 0,0 3 0 15,0 0 0 1,0 0 224-16,12 0-64 16,4 0-24-16,8 0-56 0,8 0 80 15,4 0-64-15,8 0 24 16,-1 0 32-16,2 0-96 0,2 0-48 15,1 0 24-15,-4 0-40 16,-5 0 0-16,2 3 0 16,-2-3 0-16,5 4 8 15,-4-4 0-15,4 0 40 0,4 0-32 16,3 0 0-16,-3 0 96 16,4 0-112-16,-8-4 16 0,-5 4 32 15,2-3-48-15,-5 3 8 31,-5 0 32-15,5 0-32-16,0 0 56 0,8-3-16 16,0 0 32-16,8 3-8 15,-1-4-64-15,5 2 48 0,4-2-56 16,-4 4 0-16,-9 0 0 16,-3 0 0-1,-8 0-16-15,0 4 16 0,-1-2 0 16,-3 2 0-16,5-4 0 15,6 0 64-15,6 0 120 0,9 0-80 16,7-13 72-16,3 4-71 16,-1 2-9-16,-3-2 0 31,-8 6 0-31,-9 3-88 16,-10-4 0-16,-5 4-8 0,3 0 0 15,-3-3 40-15,8-3-24 16,8-1 88-16,7-2 24 0,10-4-128 15,-2 1 80-15,13-1-8 32,-5 0 0-32,1 4 32 0,0 2-96 15,-9 4 40-15,1 0 32 0,-8 0-32 16,0 0 104-16,0 0-136 0,-5 3 32 16,9-7-40-1,4 1 72 1,16-4-16-16,19 1-56 0,21-1-8 15,-1-2 104-15,-15 5-96 0,-32 4 88 32,-25 3-24-32,-2 0-64 0,2 0-8 15,1 0 16-15,7-3-16 32,-3 3 72-32,0-4-16 15,4 1 16-15,4-3 0 0,15 0 0 16,21-1 0-16,16 1 8 0,-5 3-64 15,-23-1 136-15,-24 4-32 0,-17 0-112 0,13 0 48 32,8 0 16-32,3 4 8 15,2-4 8-15,-6 0-8 0,1 0 16 16,4 0-24-16,-1 0-64 16,9 0 88-16,-4 0-88 0,3 0 0 15,1 0 0-15,0 0-8 16,-4 0 64-1,-4 0-64-15,-5 0 0 16,-3 3 0-16,0-3 0 0,0 0 0 0,-4 0 0 16,2 0 0-16,2 3 8 15,-4-3-8-15,4 0 0 0,-4 0 0 47,0 0 0-47,0 3 0 16,-1-3 0-16,5 4 0 0,0-4 32 15,-1 0-32-15,5 0 0 16,-4 0 0-16,0 0 0 0,3 0 0 16,10 0 0-16,-6 0 8 15,5 0 48-15,4 0-56 16,-8 0-8-16,-1-4 8 0,-3 1 0 16,-4 0 0-16,-4 0 0 15,-5 3 0-15,-3 0 24 16,4-4-24-16,-1 1 48 0,9 0 40 31,9-3-40-15,2 0-32-16,0-1 0 15,2 1-16-15,-2 0 64 0,-7 2-64 16,-8-2 0-16,0 3 0 16,-5 0 16-16,-3-1 32 0,-1 1-48 15,2 3 8 1,-2-3 56-16,5-3-64 15,4 3 0-15,4-1 48 0,3 1-48 16,1-3 0-16,0 2 0 16,-1 2 0-16,-7-1 24 15,0 3-24-15,-8-4-8 0,0 1 8 16,-5 0 8 0,2 0-8-16,-2-1 0 15,2 1 0-15,2 0 40 0,5-3-40 0,-5 3-8 16,1-1 8-16,0-2 0 15,0 3-8-15,-5-4 8 0,2 5 0 16,-6-5 8-16,-3 4-8 31,0 0-40-31,0-1 40 0,0 1 0 16,7 0 8 0,-2 0-8-16,2 0 0 15,1-3 40-15,0 2-40 0,0 1-8 16,-5 0 0-16,2 0 8 15,-2-1 0 1,-3 1 0-16,0 0 0 16,0 0 32-16,-4 0-32 0,4 0 0 15,0-4 0-15,-1 1 0 16,5 0 0-16,4-1 0 0,4 1-40 16,-4 0 32-16,-1 0-64 15,-7 2 56 1,-4 1 16-16,0-3-16 0,-8 2 8 15,-4 1 0-15,0 3 0 16,0-3 0 0,4 3 8-16,0-3-16 0,8-1 16 31,3 2-8-31,5 2-192 16,1-3 56-16,-2 3-40 0,-11-4 176 15,-5 4-72-15,-3 0 72 16,-12 0-8-16,1 0 8 15,-9 0 8-15,0 0-64 0,0 0-208 16,0 0 88-16,4 0-16 16,0 0 80-16,7 0 0 15,6 0-168-15,11 0 280 0,3 0 8 16,1 0 0-16,-4 0 56 16,0 0-56-16,-5 4 0 15,1-4 0 16,-7 3 8-31,-2-3 0 16,-2 0 56-16,-5 0-64 0,-5 0 112 0,1 0-104 16,-4 0 40-16,4 0-48 15,-4 0-160-15,0 0-232 16,4 0-136-16,5 0-440 16,6 2 311-16,2 2-111 15,6 2-360-15,1-3-192 0,0 4 111 16,0-4-119-16,-5 0 472 15,-2 1-200-15,-13-4 632 16,-4 0 216-16,0 0-945 0,0 0-1263 0</inkml:trace>
  <inkml:trace contextRef="#ctx0" brushRef="#br0" timeOffset="105656.99">13434 13306 56 0,'0'0'1760'0,"0"0"-432"16,0 0-560-16,0 0-224 0,0 0 1 15,0-6 79-15,0 6-128 0,0 0-240 31,0-3 64-31,0 3 96 16,0 0-216-16,0 0-136 16,0 0 32-16,0 0-48 0,0 0 160 0,0 0 208 0,0 0-40 15,0 0-120-15,0 0-96 16,0 0 32 0,0 0 121-16,0 0 127 15,0-4 320-15,8 4-200 16,8-3-408-16,1 0-72 0,6 0-8 15,9-3 32 1,8 3 80-16,0-1-32 16,16-2 24-16,15 3 168 15,21-7-40 1,20 1 56-16,8-4-8 16,-9 0-24-16,-12-6 9 15,-7 7-105-15,-5-5-64 0,1 2 8 0,-4 2-72 16,4 4-56-16,-1-1-8 0,9 4-32 31,7-1 48-31,5 1-56 16,-4 0-48-16,-5-1 48 15,-3 1 56-15,-20 6-40 0,-16-3-8 16,-17 0 0-16,4 3 104 16,6-3-112-16,6-1 8 15,25 1 64 1,16-3-64-16,23-7 40 15,8 0 8-15,-2 4-56 16,-6-1 80-16,-16 4-72 0,-7 3-8 16,-16-1 48-16,-21 4-32 15,-14 0 32-15,-6 0 16 0,17 0-56 16,11 0 80 0,25-3-80-16,23 0 40 15,14 0 24-15,-2 0-56 16,0 3-16-16,-7 0 8 0,-5 0-8 15,-7 6 0-15,-12 4-8 0,-17-1 8 47,-24-3 0-47,-10 1 48 16,-6-4-48-16,22 7 8 0,25-4-8 16,30 3 80-16,3 4-72 0,1 0 0 15,-8 0 48-15,-8-1-56 16,3 1 8-16,1 3 80 15,-9-3 0 1,-4-1 184-16,-2-2-88 0,-10-1-72 16,-3-2 48-16,0-4-88 0,-1 0 32 0,4 0-88 15,5-3 32-15,4 3 32 16,8-3-80-16,-1 3 0 31,-4 1 48-31,-2-1-48 0,-22 0 0 16,-15 0 0-16,-12 1 0 0,-8-2 0 15,3-2 8-15,9 0 8 0,8 4 112 16,0-4-32-16,19 0 56 16,25 0-80-1,20-4-64-15,11 2 104 16,-16-2-112-16,-23 4 8 0,-32 0 64 31,-16 0-72-31,-9 0 56 0,14 0 8 16,-2-3-56-16,8-3 72 15,1-1-72-15,4 1 0 32,-4-3 80-32,3-4-80 0,1 3 40 0,1-2-48 15,-1 2 8-15,-1 1 40 16,1 2-40-16,0-2-8 0,-1-1 64 0,1 4-64 16,-4-7 8-16,3 4 40 31,1-1-40-31,0-3 104 0,-1 1-112 15,1 2 0-15,0 0-8 16,-8 1 16-16,0 3-8 0,-4-4 0 16,-1 7 0-1,1-3-8-15,0-1 8 16,3 4 0 0,5-3 0-16,0-1 0 15,0 1 8-15,-1 0-8 0,1-1 0 16,-8 1 40-16,-4-1-40 15,0 1 0-15,0 0 0 0,-4 0 0 16,4-1 0-16,-1 1 0 31,5-4 0-31,-1 1 0 0,1 0 0 16,1-1 0-16,-10 3-8 0,5-2 8 16,-12 3-8-16,0 2 0 0,-5 1-24 15,1-3 32-15,4 6 0 16,0-7 0-1,4 5-8-15,4-5 8 0,0 1 0 16,7-1-8-16,1-2-200 16,0 6 88-16,-4-4 24 0,-4 4 64 15,-4 0 24-15,-5 0 8 16,-7-1-8-16,0 1 8 31,0 3-16-31,-4-3 16 16,12 3-56-16,0-3-240 0,7 3 48 15,5 0-56-15,-8-3 80 16,4 3 88-16,-12 0 40 0,-9 0 88 16,-10-3 0-16,-13 3-48 31,-16-3-848-31,-20-4-1961 0,-8 1-4048 0</inkml:trace>
  <inkml:trace contextRef="#ctx0" brushRef="#br0" timeOffset="107907.23">13681 14459 1872 0,'0'0'2849'16,"0"0"-953"-16,0 0-624 15,0 0-472-15,-3-4-71 0,3 4 159 47,0 0 80-47,0 0-288 0,0 0-176 16,0 0 8-16,0 0 120 0,0 0 137 15,3-3-257-15,6-3-216 16,10 3-112-16,9-7-112 0,8 1 24 16,5-1 16-1,10 1 32 1,16-7 32-16,30 0-48 0,26-3 8 0,16 0 56 16,1 3-120-16,-13 4-64 15,-23 8 0-15,-20 4 0 0,-17 0 40 16,-19 0-48-16,0 0-8 31,8 0 8-31,7 0-8 0,25 0 8 16,15-6 0-16,21-1 8 15,12-2 32-15,-1 3-40 16,-8 2 0-16,-11 1 16 16,-9 3 32-16,1 0 0 0,-8 0 16 31,-1 0-56-31,5 0 80 15,-4 3-88-15,3-3 0 0,-8 0 8 16,10 0-8-16,-6 0 16 16,4 0-8-16,1-3 40 0,4 0-40 0,-4 0-8 15,-1 0 0 1,0 3 0 0,-2 0 0-16,-2 0 0 0,-7 0 0 15,-5-4 0-15,5 4 56 16,4-6-56-1,-5 3 8-15,13 0 88 0,-5-4-96 16,0 7 0-16,-2 0-8 31,-6 0 8-31,-4 0 0 0,-3 0 0 16,-8 0-8-16,-16 0 8 16,8 0 0-16,-8 0 8 15,-4 0-8-15,23 0 0 0,5 4 80 0,27-4 16 0,17 3-88 31,-9 0 0-31,-4 6 0 16,-15 1-8-16,0 0 0 0,0 2 0 16,-5-2 0-16,1 0 0 15,3-5 0-15,1 2 48 0,0-1-32 16,3 1 80-16,1-4-40 16,-8 0-56-1,-1 0 0-15,-7-3-8 0,-13 3 8 16,-11-3 0-16,-16 0 8 15,-4 0-8-15,12 0 8 16,3 0 8-16,13 0 80 0,-5 0-88 16,6 0 0 15,-2 0 80-31,4 0-80 0,-2 0 0 16,-2 0-8-16,-3 0 8 15,0 0-8-15,4 0 0 16,-5 0 0-16,4 0 56 0,17 0-56 15,8-3 8-15,-8 0 0 16,-8-3-8-16,-13 3 48 16,-11-4-48-16,4 1 0 15,8-1 0-15,-5 1 0 0,-3 3 0 16,0-3 0-16,-4 2 0 0,4 4 0 16,3-3 0-16,5 0-8 31,-4 0 8-16,3-1 0-15,-3 4 0 16,-4 0-8-16,3-2 16 0,-3 2 0 16,0 0-8-16,4 0 0 15,-1 0 0-15,1 0 8 0,0 0 0 16,-8 0 72 0,3 0-24-16,-3 0 112 15,4 0-72-15,-4 0-88 0,4 0 88 16,0-4-96-16,-5 4 0 15,-3-3 0-15,0 3 0 0,-9 0 0 16,-7 0 0-16,1 0-32 31,-5-3 24-31,0 3 16 16,-1 0-8-16,5 0 0 0,0-3 0 0,3 0-8 0,-3-1 8 16,1 4-80-1,-5-3 64-15,-1 3-120 0,1-3 56 0,-4 0 8 31,4 3-24-31,4 0-8 16,7-3-72-16,9 3-112 0,0 0-40 16,0 0-168-1,0 0 104-15,-9 0 200 16,-2 0 80-16,-10 0 112 0,-6-3-16 16,-6-1 16-1,1 1-8 1,-1 0 8-16,-2 0-8 0,7 0-144 15,-5-1-88-15,5 2-40 0,-7 2 0 16,-2 0 80-16,-7 0 144 0,1 0-88 16,-9-4-473-16,0 4-831 31,-9 0-736-31,-7 0-161 16,0 0-2304-16</inkml:trace>
  <inkml:trace contextRef="#ctx0" brushRef="#br0" timeOffset="110432.16">14024 16935 1272 0,'0'0'2296'0,"0"0"-1167"0,0 0-433 31,0 0-40-31,0 0 176 16,0 0 16-16,0 0-8 0,0-3-120 16,0 3 209-16,0 0 127 15,5-3-352-15,-5 3-200 16,4 0-160-16,3-3-96 15,9 3-112 1,8-7-88-16,8 1 24 16,12-1 0-16,7-2 56 15,25-4 80-15,20-2-80 0,27-5-24 16,1 1-7-16,-8 7-41 16,-25 2 48-16,-27 7-96 0,-13 0 0 31,-6 0 40-31,-2-1-40 15,13-2 48-15,4 0 96 16,4-4 128-16,-5 0 152 0,9-2-104 16,16-4-112-16,11 0-16 0,17-3-72 0,8 3-16 15,-28 4 112 17,-21 5-56-32,-19 4-64 0,-5 0-32 15,21 0-64-15,24 3 144 0,23 0-88 16,9 0 24-16,-8 0-16 15,-5 0-56-15,-3 9 72 16,4-2-88-16,-1 2 0 16,0 1 8-1,-7-1-8-15,-9 1 0 0,-7-1 8 0,0 1-8 16,-9-1 8-16,9-2 8 16,0-1 32-16,3-3 48 15,9 4-48-15,8-7 40 0,7 2-40 31,5 2-40-31,-1-1 48 16,0 0-56-16,-7 0 0 16,-8 4 8-16,-24-4 0 0,-17 4-8 15,-15-5 64-15,0-2 8 16,8 7 16-16,8-4 16 16,7 0-32-1,13 4 96-15,19-4-152 16,21-3 72-16,3 0-16 0,-7 0-72 15,-25 0 8-15,-30 0-8 0,-18 3 8 16,-4 0 0-16,6 0 0 16,7 4 72-16,4-1 97 15,-1 3 39 1,5-6-64-16,0 7-24 16,3-7-112-16,5 1 80 0,4-1-96 15,-1 3 48 1,1-3-40-16,0 0-8 15,-4 0 8-15,-1-3-8 0,-7 0 0 32,0 0 8-32,-1 0 0 15,1 0 8-15,4 0 32 0,-5-6-48 16,6 0 8-16,-5 3 0 16,-1-7-8-16,1 4 48 0,-8-1-48 0,8-5 56 15,-1 2-48 1,1 1-8-16,3-1 48 15,1 4-48-15,-4-3-48 16,4 2 48-16,-9 1-8 0,6 2 0 16,-2 1 8-16,-3 0 8 15,4 3 0-15,0-3-8 0,-1 3 0 16,5-4 0 0,3 4 0-16,5 0 0 15,-4 0 0-15,-5 0 0 0,1 0 16 16,-3 0-16-16,-2 0 0 15,-3 0 56-15,0 0-56 16,-1-2-48-16,5 2 48 31,0-3 0-31,0-1 16 16,-1 1-16-16,1 0 0 0,-4 0 8 16,4 3 0-16,-8 0-8 15,3 0 0-15,-8 0-8 16,-2 0 8-16,-2 0 0 0,-3 0 0 15,-8 0-8-15,0 3 16 16,3-3-8-16,2 3 0 16,-2-3 8-16,10 0 0 0,-2 3 0 15,1-3-8-15,-1 0 0 16,6 4-8-16,-1-4 8 16,-1 3 0-1,-3-3-8 1,3 0 8-16,-3 0-8 15,-4 0-56-15,0 0 56 0,-4 0-168 16,4 0 88-16,0 0-24 16,-5 0 40-16,9 0-72 15,-8 0 16-15,4 0 32 16,-4 0 80 0,-1 0-57-16,1 0 25 0,-3 0 0 15,-5 0 48-15,3 0-8 0,-3 0 8 16,4 2-8-16,3-2-8 15,6 0-56-15,2 0-56 0,5 0-16 32,4 0-160-32,4 0-8 15,-9 0 40-15,-7 0 96 0,-4-2 168 0,-12 2-40 16,0-3 48-16,-4 3 0 0,-5-4 8 16,2 4 0-16,-1-3-8 15,-1 0 0 1,1 0 0-16,8 3 0 15,0-4 0-15,4 4-8 16,4-3-128 0,0 0 24-16,-1 0-24 0,-7 0-16 15,-7 0 152-15,-10-4-8 16,-11 4 0-16,-4-3-832 16,-43 0-2225-1,3-1-1248-15,4 1-3280 0</inkml:trace>
  <inkml:trace contextRef="#ctx0" brushRef="#br0" timeOffset="114010.88">14001 11795 5737 0,'0'0'1856'0,"0"0"-792"16,0 0-271-16,0 0-57 0,0 0 464 16,0 0-200-1,4-13-464-15,-1 13-304 0,-3 0-224 16,0 0-8-16,0 0 8 15,0 0-8-15,0 0-48 16,0 0-48-16,0 0-32 0,-7 10 120 16,-6 2 8-1,-6 1 64-15,-1 3 128 0,-4 0-80 16,-1-4 16-16,2-2-56 16,7-7-16-16,4 1 16 15,4-4-16-15,-4 0 120 0,8-10 49 16,-4-9-225-16,5 0 0 31,-2-7 0-31,5 4 0 16,0-3-17-16,0 3-39 0,8 2 0 15,4 5 48-15,8-1-168 16,0 3 120-16,8 0 56 16,0 4 88-16,3 6-24 0,1 0-64 31,-4 3-8-31,0 0 8 0,-4 6-16 0,0 10-32 15,-8-1-8-15,-5 5 48 16,2 2 8-16,-5 0-8 16,-1 1-8-16,-7 2 8 0,0 3 0 15,0 1 8 1,0 6 0-16,-7 0 8 16,-5 0 48-1,-8 0-48-15,4-4 0 16,-4-2 48-16,0-4-56 15,-3 1 8-15,2-7 0 0,-3-3-8 16,4-4 8-16,-3 1-8 31,7-7 0-31,-5-3 8 0,10 1 0 16,-1-4 64-16,8 0-24 0,-4 0 32 0,4-10 9 16,0-6-89-16,4 1-40 15,0-8 32-15,8 1-137 0,8 0-15 31,3 0 104-31,5 2-32 0,4 1 32 16,4 4 64-16,-4 5-8 16,0 0 88-16,-4 7-88 0,-4 3 8 15,0 0-8-15,0 0 0 0,-1 13 0 16,2 6-120 0,-5 0 112-1,3 3 0-15,-2 0 8 0,2-3 8 16,1 1 40-16,-8-5-40 0,4-2 64 31,0-3-72-31,-4-4 0 0,-4 0-384 16,0-6-2088-16,-4 0-3297 0</inkml:trace>
  <inkml:trace contextRef="#ctx0" brushRef="#br0" timeOffset="116631.9">15853 11595 3808 0,'0'0'1257'31,"0"0"-793"-31,0 0-272 16,0 0 328-16,0 0 184 0,-4-16 48 16,4 13-32-16,-3-1-24 15,3 4 57-15,-9-3 31 0,1 3-224 16,-8 0-344-1,-4 0-128 1,-7 3-88 0,-5 7 56-16,4 3 48 0,-4-4 32 15,8 7 56-15,0-3-128 16,4 3-16-16,8 0 32 16,0-1-72-16,8 1-8 0,4 0 0 0,0-3-40 31,0-3 24-31,4 2 16 0,12-5-8 15,0-1-128-15,8 1 64 16,4-7 64-16,0 0 0 16,4 0 8-16,-4 0 8 0,-1-4-8 15,-7 1-72-15,-8 3 72 16,-4 0-120-16,-4 0-32 16,-4 0 16-16,0 0 8 0,0 0 104 15,-7 9 24-15,-6 1 80 16,-6 6 160-16,-1 0-40 0,-5-4-40 15,5 1-32-15,5-3-48 32,-2-7 40-17,13 0-120-15,1-3 8 0,3 0 64 16,0 0-16-16,0 0-56 16,3 0-56-16,10 0-96 15,-1 0 144-15,4 0-40 0,-4 0-8 16,-5 3 48-1,2 3-128-15,-5 1 8 16,-4 3 48-16,0 2 80 0,0 4 80 16,-9 0 24-16,-6-1 16 15,-2 2 64-15,2-2-56 0,-2-2 0 32,10-6-8-32,3 2-120 15,4-6 0-15,0 4-48 0,8-1 48 16,16 0 520-16,4 4 144 15,7-4-239-15,5-3-265 16,0-3-160-16,0 0-40 16,7-6-873-1,-14-10-1935-15,-6 0-5482 0</inkml:trace>
  <inkml:trace contextRef="#ctx0" brushRef="#br0" timeOffset="117387.19">16224 11614 1192 0,'0'0'4665'0,"0"0"-3649"0,0 0-184 16,0 0 144-1,0 0 225-15,0 0 79 0,0 0-496 16,0-35-120-16,-4 35-24 0,0 0-88 15,-5 0-295-15,2 0-153 16,-14 6 64-16,-2 10 72 0,-5 3 56 31,4 4-16-31,0-1 24 16,4 3-32 0,4 0-160-16,9-3-104 15,-2 1 48-15,9 2-56 0,0-6 8 0,12 0-8 16,13 4 8-16,3-8 136 15,7 2-144 1,1-5 0-16,0 1 0 16,-8-7-280-1,-4 0-152-15,-5-2-328 0,1-4-409 0,1 0-767 16,-6-4-1281-16</inkml:trace>
  <inkml:trace contextRef="#ctx0" brushRef="#br0" timeOffset="117719.16">16499 11665 7961 0,'0'0'2209'0,"0"0"-1409"16,0 0-392 0,0 0 256-16,0 0-328 15,0 0-128-15,0 0 352 16,32 60 16-16,-21-38-143 16,2 0-193-16,-2 1-152 0,-3-1-32 15,-4-3-56-15,0 0 0 0,-4 0-40 16,0 3-801-1,-8-6-1319-15,0-6-1993 16</inkml:trace>
  <inkml:trace contextRef="#ctx0" brushRef="#br0" timeOffset="118653.05">16853 11763 800 0,'0'0'8169'31,"0"0"-6048"-31,0 0-609 0,0 0-296 16,0 0 249-16,24-19-401 15,-16 19-656-15,4 0-368 0,4 3-40 16,-4 7-72-16,4 6 56 15,-9 3-24-15,2 3 32 16,-9-3 8 0,0 3-48-16,-5 1-152 0,-10-1 8 15,-9-3 32-15,-4-1-416 0,-4-5-1329 16,13-6-2336-16,6-4-3504 0</inkml:trace>
  <inkml:trace contextRef="#ctx0" brushRef="#br0" timeOffset="118991.9">17188 11582 7705 0,'0'0'2409'16,"0"0"-889"-16,0 0-296 31,0 0 113-31,0 0-257 0,0 0-648 0,0 0-432 16,0 10-136-16,4 9 136 0,3 6 56 16,2 4 120-16,3 2-24 0,0 5-32 15,0-8-48-15,-1 4 0 31,6-1-56-31,-6-5-8 16,2 3-8 0,-2 2-544-16,1-8-1321 15,-3-5-2840-15</inkml:trace>
  <inkml:trace contextRef="#ctx0" brushRef="#br0" timeOffset="119639.7">17383 11468 6025 0,'0'0'2288'16,"0"0"-279"-16,0 0-105 31,0 0-264-31,0 0-343 16,0 0-545-16,4-7-512 0,12 11-240 16,4 9 88-16,8 5-16 15,-5 5 24-15,9 8-96 16,-12 8 8-16,5-2 32 0,-10 8-40 31,-2-4 0-31,-6 1-8 0,-3-4 8 0,-4-4-8 16,0 1-760-16,-11 4-576 15,-6-11-1121-15,2-2-2864 16</inkml:trace>
  <inkml:trace contextRef="#ctx0" brushRef="#br0" timeOffset="120560.08">17694 11414 4536 0,'0'0'1985'0,"0"0"-1041"0,0 0 16 16,0 0 209-16,0 0 351 31,0 0-344-31,0 0-376 0,0 0-248 16,12-25-320-16,-1 21-136 15,6 1-88-15,2 0 8 0,5 0 73 0,4 3-81 16,0 0-8-16,0 0 0 0,-4 0-40 31,-4 6-33-31,-4 7 25 16,-8 3-40-16,-1 3 80 0,-7-1 0 16,0 5-40-16,-3-1 32 31,-13 4-88-31,-4-1 104 0,-4-6 0 0,-4 3 0 15,9-6 0 1,-2-3 0-16,10-4 0 16,7-2-8-16,0-1-72 0,4-6-16 15,0 0-24-15,4 0-824 16,7 0 520-16,14 3 336 16,-1-3 88-16,-1 0 96 0,-3 0-96 31,0 0-16-31,-8 4 8 0,-4-4-72 0,-8 3 80 15,0-3-72-15,0 3 72 16,0-3 24-16,-4 6 112 16,-8-3 120-16,3 4 224 0,-2-1-192 15,3 3-120 17,4 1-168-32,4 0 0 0,0-1 0 15,0 4 0-15,4-3 0 16,12 2 232-16,0 1-32 15,4-1-16-15,3 1-176 0,-2 0-8 16,-6-4 0-16,-2 4 0 16,-6-4-8-16,1 1 8 15,-8 0-56-15,0-1 56 0,0 1 0 16,-8-4 56-16,-7 1 112 16,-9-1-63-16,-24 0-105 15,4-3-1225-15,5-3-3592 0</inkml:trace>
  <inkml:trace contextRef="#ctx0" brushRef="#br0" timeOffset="126118.59">13861 12627 5353 0,'0'0'2176'15,"0"0"-1320"-15,0 0-280 16,0 0 377-16,0 0 143 16,0 0-424-16,0 0-272 0,0 0-64 15,0 0 232-15,0 0 64 16,0 0-63 0,0 0-65-16,0 0-48 0,0 0 88 15,0 0-120-15,8-6-288 16,0-1-136-16,8-6-112 0,4 3 0 15,4 1-16-15,3 0 0 16,5 2-32 15,-8 4 48-31,0 3-104 0,-4 0-56 16,-8 0 24-16,0 0-56 16,-4 6-32-16,-8 4 7 0,0 2 105 15,0 1 72-15,0 6 80 16,-8 1 64-16,-8 2 8 15,-4 0 8-15,1-3 80 16,-6 0-80-16,5-3 0 0,9-6 72 16,3-4-80-16,3-3 8 15,5-3 40-15,0 0 32 0,0 0-80 16,13-9-80-16,2-4-304 47,9 0 208-47,0 3 96 0,0 1 24 0,0 3 48 15,-4 3 0-15,4 3-64 16,-9 0 0-16,6 0-16 0,-10 9 80 16,2 4-72-16,-2 2-16 15,2 2 88 1,-9 1 0 0,7 2 0-16,-7-5 8 0,0 4 0 0,-4-3 48 15,0 0 8-15,0 0 64 0,-12 0 8 16,-8 0 32-16,-3 0 104 15,-1-1-16-15,-8 2-72 16,4-8 72-16,4-3-31 0,0 1 31 31,8-4-16-31,4-3 176 0,4 0 160 0,4 0-280 16,0 0-168-16,1-7 24 0,3 4-32 16,-4 3 16-16,4 0 0 31,0 0 40-31,0 0-24 0,0 0-96 15,0 0-40-15,0 0 24 32,0 0-32-32,0 0-448 0,0 0-1264 0,-5 0-3089 15</inkml:trace>
  <inkml:trace contextRef="#ctx0" brushRef="#br0" timeOffset="129211.23">15909 12446 6081 0,'0'0'2368'15,"0"0"-1439"-15,0 0 279 0,0 0 88 0,0-19-576 16,0 13-32-1,0-4-208 1,0 7-224-16,0-4-23 16,0 1-129-16,0 2 112 15,0 2-160-15,0-1 128 16,0-1 88-16,-8-2-200 0,-4 3-64 16,0-4-8-16,-8 4-40 31,-4 0 24-31,-4 3-48 15,-4 0 0-15,8 6 8 0,-4 4-16 16,9 3 16-16,2-1-40 0,6 1-16 0,3 0 64 16,4-1-96-16,4 1 40 0,0-3 24 31,0-1 8-31,12 0 64 16,3 1 0-16,6-3 8 15,3-1 64-15,0 0-64 0,-1-3-8 16,1 4-8-16,-8-4 8 0,-4 3-48 15,1 1-8-15,-10-1-25 16,1 3 73 0,-4 1-64-16,0 6 32 15,-4-1 48-15,-8 5 8 0,-4-4 40 16,4 0 8-16,0-1-48 16,-4-2 113-16,8-4-121 15,4-2 8-15,1-4-8 31,-1 0 0-31,4 1-8 16,0-4-73-16,0 0-71 0,4 3-504 16,7 0 304-16,5-3 344 15,4 3 8-15,0-3 0 16,-4 6 0-16,-4-3-16 0,-4 4-64 16,0 3 8-16,-8 2-8 15,0 4 80-15,0 3 432 16,0 0 64-16,-12 4-144 0,-4-1-55 15,4-3-145-15,-4-3 176 16,4-1 104-16,0 1-144 0,8-6-72 31,1 3-144-15,3-7-8-16,0 3-64 16,0 1 8-16,15-4 32 0,5 0 144 15,12 1 16-15,4-4-48 16,3-3-144-16,6 0-8 15,15-16-1016-15,-13-3-2193 0,-7-6-7537 16</inkml:trace>
  <inkml:trace contextRef="#ctx0" brushRef="#br0" timeOffset="129749.9">16312 12376 6889 0,'0'0'2545'0,"0"0"-1097"16,0 0-752-16,0 0 328 15,0 0-96-15,0 0-432 0,0 0-207 31,-28-10 7-31,15 10-160 16,-6 7 144-16,-1 2 88 0,-5 4 16 16,6 6-32-16,-5 3-64 15,8 4-96-15,4 2-40 16,4 4-48-16,4 0-32 16,4 0-8-1,4-1-56-15,12-2 56 16,8-4-56-16,4-3-8 0,4-3 0 15,0-3-88-15,-1-3-280 16,1-3-392-16,-4-4-496 0,0-6-737 16,-9 0-1071-16,-2-3-2794 0</inkml:trace>
  <inkml:trace contextRef="#ctx0" brushRef="#br0" timeOffset="130050.37">16522 12408 120 0,'0'0'8601'16,"0"0"-6672"-16,0 0-1001 15,0 0-288-15,0 0-80 0,0 0-272 0,0 0-280 0,9 31 224 31,-2-5 657-31,1 2-249 0,5 4-160 16,-6-3-168-16,1 3-152 16,0-1-144-16,0-2 72 15,0-1-80-15,-4 1 0 0,0-7-8 16,-4-3-656 0,4 0-945-16,-4-6-2327 15,0-7-2266-15</inkml:trace>
  <inkml:trace contextRef="#ctx0" brushRef="#br0" timeOffset="130282.04">16813 12608 7361 0,'0'0'3057'0,"0"0"-2313"16,0 0-560-16,0 0 192 0,0 0-56 15,84 28-224-15,-76-2-72 16,0-1-16-16,-8 7 40 16,-8 3 232-16,-20 0-136 0,0-3-56 15,-19 2-88-15,6-11-1336 16,9-4-3945-16</inkml:trace>
  <inkml:trace contextRef="#ctx0" brushRef="#br0" timeOffset="130713.56">17057 12382 7217 0,'0'0'2689'0,"0"0"-1257"16,0 0-520-16,0 0-248 0,0 0 80 0,67-19-303 16,-47 19-265-16,0 13-176 0,-4 2 0 31,-8 11-8-31,-8 6 8 15,0 3 0-15,-16 3 232 16,-4 0 32-16,-4 0-112 0,0-6 0 16,8-7-48-1,4-2-56-15,4-11-40 16,8 1-8-16,0-7 0 16,8 0 48-1,8-6 88-15,12 0 32 0,8 0-168 16,0-6-528-16,16-16-1049 15,-9 0-2279-15,-6-4-3834 0</inkml:trace>
  <inkml:trace contextRef="#ctx0" brushRef="#br0" timeOffset="131051.87">17339 12271 7033 0,'0'0'3945'0,"0"0"-3177"16,0 0-320-16,0 0 424 16,0 0-216-16,0 0-303 0,0 0 263 15,0 0 40 1,107 57-160-16,-79-38-88 15,0 7-104-15,-7-4-88 0,-10 13-208 16,-7 0 0-16,-4 6 0 0,-4 3 96 16,-15 7 120-16,-9-6-224 15,4-1 0 1,-4 4-560-16,12-17-1648 16,8-8-3234-16</inkml:trace>
  <inkml:trace contextRef="#ctx0" brushRef="#br0" timeOffset="131552.74">17917 12591 10058 0,'0'0'2624'16,"0"0"-1784"-16,0 0-279 0,0 0 423 31,0 0-344-31,0 0-400 16,0 0-104-16,64 39-128 15,-56-20 64-15,-8 10-72 0,0-4 0 16,-4 4 0 0,-20 2-96-16,-16 7-184 0,0-9-1240 15,9-7-4650-15</inkml:trace>
  <inkml:trace contextRef="#ctx0" brushRef="#br0" timeOffset="132153.67">18407 12201 4905 0,'0'0'1720'15,"0"0"-496"-15,0 0 144 0,0 0 313 16,0 0 223-16,0 0-431 16,0 0-457-1,4-28-440 1,-4 28-272-16,-4 0-120 16,-4 9-184-16,-8 7 0 15,-4 12 128-15,-4 8 120 0,1 5 40 16,2 6 136-16,6 4-64 15,2 3-112-15,10-3-56 16,3 3-184-16,0-6 112 0,20-4-112 31,3 1 48-31,18-10-56 0,2-7-136 0,9-6-176 16,32-15-768-16,-16-4-1416 0,-13-3-3530 16</inkml:trace>
  <inkml:trace contextRef="#ctx0" brushRef="#br0" timeOffset="132825.63">18610 12357 8105 0,'0'0'1969'16,"0"0"-545"-16,0 0-72 0,0 0-480 31,0 0-119-31,0 0-297 0,0 0-320 16,80-25-120-16,-56 37-8 15,-5 7-8-15,-2 9-72 0,-13 4 64 16,-4 7 8-16,-8 5 80 15,-16 0 272-15,-4 1 56 32,-4-7-144-32,8-6-120 0,5-10-56 15,6-6-80-15,9-7-8 16,4-6 0-16,17-3-8 0,18 0-80 16,13-3 80-16,11-9-824 15,18-14-1137-15,-18 1-2328 31,-11 6-4736-31</inkml:trace>
  <inkml:trace contextRef="#ctx0" brushRef="#br0" timeOffset="133041.74">19113 12573 4945 0,'0'0'5921'16,"0"0"-4737"-16,0 0-936 15,0 0 80-15,0 0 272 0,0 0-320 16,43 41-88-16,-39-19-112 0,-4 4-72 16,0 2 160-16,-8 1 41 15,-12-1 71 1,-4 1-280 0,-8-4-617-16,9-3-1687 15,3-9-2585-15</inkml:trace>
  <inkml:trace contextRef="#ctx0" brushRef="#br0" timeOffset="133357.43">19383 12335 9538 0,'0'0'3088'0,"0"0"-2272"32,0 0-616-32,0 0 217 0,0 0 303 15,0 0 488-15,0 0-216 32,32 88-272-32,-20-53-272 0,0-3-200 0,0 3-152 15,-4 0-88-15,0 3 112 16,-1-3-120-16,-3 3 0 15,-4 3-64-15,0 7-880 0,-11-7-1384 0,3-9-3305 0</inkml:trace>
  <inkml:trace contextRef="#ctx0" brushRef="#br0" timeOffset="134178.29">19515 12255 6209 0,'0'0'2312'16,"0"0"-527"-1,0 0-169-15,0 0-152 0,0 0-255 16,0 0-449-16,0 0-360 16,36 7-272-16,-8 11 80 0,7 5 120 0,9 6-56 15,8 2-88-15,-4 7-48 31,-4 7-72-31,-1 2 48 0,-11 1-112 16,-8 6 8-16,-8 0 0 16,-8-3 0-16,-8-4 56 15,0-2-64 1,-20-4-96-16,-3-6-288 0,-14 0-1000 0,5-10-1537 31,9-9-5473-31</inkml:trace>
  <inkml:trace contextRef="#ctx0" brushRef="#br0" timeOffset="135216.97">20129 12154 4785 0,'0'0'1536'0,"0"0"-336"16,0 0-32-16,0 0-111 0,0 0 319 0,7-48-200 16,1 42-432-16,0-1-288 15,8 4-168-15,4 0 9 0,7 3-193 16,10 0-32-1,-1 0 88 1,0 3-112-16,-5 10-40 16,1 3-8-16,-4 0 0 0,-8 3-8 0,-4 3-64 15,-8-3 32-15,-5 0 32 0,-3 0 8 16,0 0 0-16,-7 0 0 31,-9 0 96-31,-4-3 176 16,-8-3-40-16,0 3-48 0,0-7 8 15,0 1-120-15,9-4-72 16,6 0 0-16,6 1 8 16,3-4-16-16,4 3 8 0,0 1-72 31,0 2 72-31,0 1-96 16,7 5-232-16,10-2 16 0,2-3 144 15,1-1 160-15,-3-2 0 16,2 2-64-16,-11-6 72 0,1 1-56 0,-9-2-32 15,0 2-24 1,0-1 112 0,-13 3 32-16,-2 1 144 15,-2 5-24-15,2-2 72 0,2-4-144 16,2 7-8-16,7-4-24 0,0 1-48 16,0 3 88-1,4 0-72-15,0 2 56 31,0 7 168-31,12-2 0 16,-1 2-48-16,6 0-136 0,3 0-48 16,-5 3 88-16,6-2-96 15,-6 2 0-15,-2-6 8 0,-2 3 0 16,-7-2 64-16,0-1 112 16,-4-1-96-16,0 2 248 15,0-1-24-15,-8 0-64 16,-12-3 16-16,-3-4 40 0,-14 1-176 15,-38-6-128-15,3-4-1448 0,0-3-4273 16</inkml:trace>
  <inkml:trace contextRef="#ctx0" brushRef="#br0" timeOffset="137909.5">14156 13465 7881 0,'0'0'1993'16,"0"0"-1369"-16,0 0 48 0,0 0 96 31,0 0-96-31,0 0-672 15,0-7-8-15,0 24-216 16,0 5 224-16,0 6 8 0,-9 7 112 16,6 0 64-16,-9 0-8 15,4 3-40-15,-4-3 16 0,0 0-8 16,0-3 8-16,4-4-24 16,4-3 32-16,0 1-64 15,4-10 8-15,0 0 25 16,0 0 31-16,12-4 56 0,0-2 368 15,11-4-48-15,2-2-96 0,3-4-48 32,7 0-216-32,6-4-176 0,-6-9-304 15,1-5-608-15,-4-5-473 16,-8-18-1175-16,-5 6-681 0,-6 0-1288 16</inkml:trace>
  <inkml:trace contextRef="#ctx0" brushRef="#br0" timeOffset="138194.63">14371 13589 7193 0,'0'0'2489'0,"0"0"-761"31,0 0-240-31,0 0-255 0,0 0-433 0,0 0-440 16,0 0-152-16,0 0-200 15,0 41 352-15,0-9 88 0,0 6-168 16,0 6 16-16,0 1-40 16,0 2-64-1,0-2 8-15,-5 3-80 16,5-1-72 0,0-2-40-16,0-1 8 15,0-3-16-15,0 0-56 0,0 7-944 16,5-10-1344-16,-5-12-3482 15</inkml:trace>
  <inkml:trace contextRef="#ctx0" brushRef="#br0" timeOffset="139853.04">16179 13430 6449 0,'0'0'1424'0,"0"0"-824"0,0 0-104 16,0 0-160-16,0 0-151 31,0-16 343-31,0 16-208 0,0 0-96 16,0 0-120-16,-3-3 8 15,-1 3 8-15,-8 0 200 0,-4 0-40 16,-12 0-96 0,-4 10 16-16,-4 2 160 0,8 1-128 31,0-1-104-31,9 1-8 16,6 0-64-16,2-4 0 0,7 4-48 15,4 0-8-15,0-3-80 16,15 2 32-16,13 1 48 0,4-1 48 15,8 4-32-15,0-3 40 16,-4-3-48 0,-8-1-8-16,-9 4-8 0,-6 0-88 15,-5-1 0-15,-8 4 88 16,0 3-56-16,0 0-8 0,-4 0 72 16,-13 3 8-16,-2-3 48 15,-1 4-48 16,0-4 8-31,0 0 88 0,0-3-104 16,8-7 0-16,5 1 0 16,2-7 0-16,5 0-88 0,0-3-320 15,16 0-904-15,8 0 1024 16,4 0 272-16,8-3 16 16,-4 0-8-16,-4 3 8 15,-4 0 0-15,-9 0-48 0,-7 3-56 16,1 7 8-16,-9 5 96 15,0 1 16-15,-9 7 192 16,-10-1-24-16,-1 0 72 0,-5 3 192 31,1-2 104-31,5-4 16 0,6-4-256 0,6 1-192 16,7-3-8-16,0-3-104 16,7-4-8-16,18 3 176 15,6-2-8-15,5-4 16 0,8-3-176 16,4 0-8-1,12-13-472-15,-8-3-1784 16,-17-6-6354 0</inkml:trace>
  <inkml:trace contextRef="#ctx0" brushRef="#br0" timeOffset="140532.31">16733 13338 1464 0,'0'0'4977'0,"0"0"-3721"15,0 0 96-15,0 0 121 0,0 0-169 16,0 0-528 0,0 0-456-1,-15-38-48 1,2 47-24-16,-6 10 232 0,-1 13 25 16,-4 6-113-16,0 7 56 15,4 9-168-15,9 3 64 0,2 3 72 16,5 1-176-16,4-4-128 0,0 0-96 31,8-6-8-31,8-7 80 0,12-3-88 16,8-9 0-16,12-7-232 15,3-9-272-15,29-9-768 16,-12-7-1737-16,-12 0-4024 0</inkml:trace>
  <inkml:trace contextRef="#ctx0" brushRef="#br0" timeOffset="141603.72">17029 13414 7401 0,'0'0'2145'0,"0"0"-489"16,0 0 96-1,0 0-175-15,0 0-193 16,0 0-712-16,-4-19-672 0,4 41-240 16,0 13 240-16,4 13 72 15,3 6-64-15,1 3 112 0,1 0-120 16,-2-3 72-16,1-3-72 31,0-3 0-15,-3-11 0-16,-2-1 0 15,5-11 0-15,-4-9-704 0,9-4-1265 0,-6-5-2103 16,1-7-1898-16</inkml:trace>
  <inkml:trace contextRef="#ctx0" brushRef="#br0" timeOffset="141857.6">17414 13725 7057 0,'0'0'4169'16,"0"0"-3961"-16,0 0-208 16,0 0 0-16,0 0 424 0,0 0 304 15,9 96-224-15,-9-65 0 16,-4 4 97-16,-8-3-273 31,-8-7-192-31,4-3-136 0,-8 1-865 16,8-11-1975-16,0-2-4106 0</inkml:trace>
  <inkml:trace contextRef="#ctx0" brushRef="#br0" timeOffset="142405.78">17582 13414 7033 0,'0'0'1112'0,"0"0"-176"31,0 0-23-31,0 0-321 16,0 0-312-16,0 0-272 0,96-19 0 15,-68 19-8-15,-4 6-8 16,-1 7-72-16,-6 3 72 0,-10 3-56 16,-7 0-8-16,0 3 72 15,-4 0 312-15,-11 0 8 16,-5 1 24-16,-4-4 96 15,8 0 8-15,0-3-280 0,4-4-72 16,8-2-96-16,-1 0 0 0,5-1-40 16,5 1-144-16,15-1-296 31,4 4 320-15,4-3 144-16,0 2-104 15,0 1-40-15,-9-3 40 0,-3-1 32 16,-4 4 0-16,-8 0 0 15,-4 2 88-15,0 1 56 0,-4 6 248 16,-11 1-40 0,-6 2 16-16,-3-3-72 15,-4 0-80-15,5-2-40 0,-5-5-88 16,8-5-952-16,-1-4-2145 0</inkml:trace>
  <inkml:trace contextRef="#ctx0" brushRef="#br0" timeOffset="142737.69">17833 13309 8833 0,'0'0'2345'15,"0"0"-1665"-15,0 0-344 16,0 0 424-16,88-9-144 16,-56 21-392-16,0 10-184 15,0 8-40-15,-8 7 0 16,0 5 0-16,-13 2 0 16,1 1 88-16,-12 5-8 0,0-2 145 15,-4 6 63-15,-11-3-120 16,-9 3-168-16,-4-3-376 0,-4 6-1145 15,8-19-2688-15,8-13-2792 0</inkml:trace>
  <inkml:trace contextRef="#ctx0" brushRef="#br0" timeOffset="142960.41">18439 13757 6849 0,'0'0'6185'15,"0"0"-5745"-15,0 0-440 16,0 0-168-16,0 0 168 16,0 0 200-16,0 0 80 15,-12 92 49-15,-4-66-113 0,-4 2-216 16,-16 4-272-16,4-3-1409 31,1-11-3368-31</inkml:trace>
  <inkml:trace contextRef="#ctx0" brushRef="#br0" timeOffset="143392.79">18682 13306 7153 0,'0'0'2449'0,"0"0"-705"16,0 0-632 15,0 0-224-31,0 0-280 16,0 0-167-16,0 0 295 0,-56 67-168 15,36-32-272-15,9 3 0 0,3 6-96 16,3 0-8-16,5 4-72 15,9-3-16-15,2-1 48 16,13-6-96 0,-4 0 32-16,4-6-88 0,4-6-40 0,-4-4-88 15,8-6-808-15,-8-4-1537 16,-5-9-3072-16</inkml:trace>
  <inkml:trace contextRef="#ctx0" brushRef="#br0" timeOffset="143925.15">18873 13436 6313 0,'0'0'1728'16,"0"0"-1040"-16,0 0-39 16,0 0-9-1,0 0 216-15,0 0-368 16,79-44-240-16,-51 44-240 0,0 0-8 16,-7 0-16-1,-10 6-136-15,-2 10 16 16,-9 3 112-16,0 3 24 0,-9 0 360 31,-6 1 152-31,-5-4 24 16,4-4-96-16,4-2-64 15,4-3-64-15,0-3-192 0,8-1-120 16,0 0 0-16,0 0 0 0,12 7-104 0,8-3 104 16,-1-1-8-1,2 7 8-15,-1-6-8 16,-5 2-48-16,-2 1 48 15,-5 3 8-15,-5-3-72 16,-3 2 72-16,0 8 40 0,-7-1 505 16,-14 0 239-16,-7 3-160 0,-3-3 8 15,-1-2-384 1,4-5-248-16,12-15-216 16,4 0-1512-16,12 0-2769 15</inkml:trace>
  <inkml:trace contextRef="#ctx0" brushRef="#br0" timeOffset="144110.03">19355 13694 7561 0,'0'0'4921'0,"0"0"-4433"16,0 0-440-16,0 0 152 15,0 0 232-15,0 0 25 0,0 72 87 16,-8-43-64-16,-11 6 64 15,-1-7-248-15,-5 1-296 16,-6 3-320-16,3-10-1240 16,3-9-3746-16</inkml:trace>
  <inkml:trace contextRef="#ctx0" brushRef="#br0" timeOffset="144395.16">19527 13493 11002 0,'0'0'2848'0,"0"0"-1183"0,0 0-705 15,0 0-160-15,0 0-504 16,0 0-296-16,0 0 112 0,20 73 16 31,-16-38-48-31,-4 4-80 16,0 2 8-16,-8 0-16 0,-5 3-48 0,2 20-1160 15,-2-10-1825-15,6-6-3208 0</inkml:trace>
  <inkml:trace contextRef="#ctx0" brushRef="#br0" timeOffset="144842.99">19639 13411 7281 0,'0'0'3281'0,"0"0"-2041"16,0 0-520-16,0 0 280 16,0 0 9-16,114-10-377 0,-77 26-224 15,3 3-80-15,-5 10-200 16,-3 3-80-16,-8 5-48 0,-8 11 88 16,-13 0-80-1,-3 3-8-15,-3 0 136 0,-17 3 24 16,-11-4-144-16,-5 1-16 15,-16 0-904-15,12-13-1993 0,12-13-5161 16</inkml:trace>
  <inkml:trace contextRef="#ctx0" brushRef="#br0" timeOffset="145243.96">20176 13706 10698 0,'0'0'2472'0,"0"0"-1279"31,0 0-49-31,0 0-192 16,0 0-576-1,0 0-376-15,0 0 48 16,0 0 24-16,32 99-64 0,-32-64-8 15,0-4 0-15,-16 4-96 0,-8-6-432 16,-20 6-1096 0,4-13-3009-1,8-3-4489-15</inkml:trace>
  <inkml:trace contextRef="#ctx0" brushRef="#br0" timeOffset="145698.34">20574 13312 6345 0,'0'0'2032'0,"0"0"-871"16,0 0-353 0,0 0 376-16,0 0-104 15,0 0-448-15,0 0 0 0,0 0 161 16,-80 70-137-16,53-35-96 0,7 10-8 31,4-1-152-31,0 7-80 0,9-3-64 16,7 2-80-16,0 1 16 15,3-6-120-15,13-1-24 0,4-6 88 16,8-9-136-16,4-4-56 16,4-9-520-1,16-13-1144 1,-13-3-2857-16,-11 0-5705 15</inkml:trace>
  <inkml:trace contextRef="#ctx0" brushRef="#br0" timeOffset="146230.94">20737 13500 7601 0,'0'0'2233'0,"0"0"-969"16,0 0-424-16,0 0 536 31,0 0-71-31,0 0-673 0,96-23-264 16,-76 27-112-1,-3 8-256-15,-10 11-48 16,-7 5 32-16,0 7 16 0,-7 0 96 16,-14 6 32-16,-3-2 128 15,0-4 16 1,9-7-168 0,-2-6-48-16,6-6-48 0,7-3 0 0,4-10 32 15,4 0-40-15,16-3-24 0,12 0-112 16,7-9 136-16,10-7-760 15,9-13-1008-15,-9 1-2785 32,-14 8-4457-32</inkml:trace>
  <inkml:trace contextRef="#ctx0" brushRef="#br0" timeOffset="146600.63">21295 13684 10610 0,'0'0'2360'0,"0"0"-1552"16,0 0 137-16,0 0 327 0,0 0-424 31,0 0-632-31,0 0-160 0,28 25 16 16,-15-5-56-16,-6-2 72 16,1 8 8-16,-8-4-80 15,0 6 112-15,-8 1-120 0,-20 0 80 0,-3 2 64 16,-13-5-152 15,-24 9-480-31,17-10-2048 0,6-9-4746 16</inkml:trace>
  <inkml:trace contextRef="#ctx0" brushRef="#br0" timeOffset="147148.79">21447 13458 8009 0,'0'0'4057'0,"0"0"-2857"31,0 0-103-31,0 0-145 0,0 0 80 16,95-28-256-16,-67 28-408 0,0 0-144 16,-8 13-160-16,-4 9-64 0,-4 3-8 15,-12 7-48-15,0 3 40 0,-16 3 16 32,-3 3 72-32,-13-6 128 15,8 0-32-15,3-9-160 0,10-4 48 31,3-10-56-31,8-2 8 16,0 0-8-16,8-4 8 0,20-3 96 16,8 3-16-16,7-6-88 15,9 0-368 1,23-9-608-16,-10-10-1208 0,-18 0-2489 16</inkml:trace>
  <inkml:trace contextRef="#ctx0" brushRef="#br0" timeOffset="147872.6">21905 13351 8705 0,'0'0'1745'15,"0"0"-353"-15,0 0-624 16,0 0 248-16,0 0-47 0,0 0-449 16,92 13-136-1,-61 9-184 1,5 6-72 0,-4 4 48-16,-4 3 64 0,0 6 72 15,-8 1 88-15,-8 2-88 16,-8 0 32-16,-4 1-248 0,-4 2-40 15,-12 1 56-15,-12-4-112 32,4-3 0-32,-8-6-296 15,1-3-888-15,6-12-1409 0,10-8-4512 0</inkml:trace>
  <inkml:trace contextRef="#ctx0" brushRef="#br0" timeOffset="150345.15">22487 13408 5193 0,'0'0'1360'0,"0"0"-504"16,0 0 280-1,0 0-63-15,0 0 135 16,0 0-104-16,-12-26-200 0,12 23-120 16,0 3-175-16,0 0-201 0,0-3-80 15,0 0 72-15,0-1-72 0,0-1-280 31,4-2 24-31,8-3-72 16,4 4 0-16,-1-3-200 0,13 2 8 16,0 4 104-16,8-3 88 15,-4 6 0 1,5 0-64-16,-2 0 56 0,-7 0-32 16,-1 0-32-1,-10 9-56-15,-1 0-128 16,-8 4 104-16,-4 0-40 15,-4 3 56-15,-8 0-80 0,-12 3 103 16,-12 0 105-16,-4 3 8 16,-3-3 8-16,-2 0 40 0,5-3 9 15,8-3-57 1,8-3 48-16,5 2-48 16,15-6-56-16,0 4-89 0,4 3 145 15,20-1 377-15,11 4-105 16,5-3-144-16,8-1-128 15,-12-2 0-15,-4-3-56 16,-12-1 40-16,-12-3-80 16,-8 0 40-16,0-3-40 0,0 3 64 15,-8 4 32-15,-8-1 96 16,4 1 232-16,-4 2 24 16,4-6-136-16,4 4-120 0,8-1-96 31,0 3-152-31,0 4 144 15,0 6 8-15,12 4 0 16,0 2 0-16,12 0-8 0,-4 4 8 16,4-4 0-16,-5-3-40 15,2 0 32-15,-10-5 8 0,-2-5-8 32,-5 1-40-32,-4-1-8 0,0-2 56 15,-17 3 216-15,-7-1 104 0,-15 1 24 16,-5-4-168-16,-40-9-176 15,9 4-1176-15,3-4-4994 16</inkml:trace>
  <inkml:trace contextRef="#ctx0" brushRef="#br0" timeOffset="152733.5">14407 14707 6433 0,'0'0'3209'16,"0"0"-1689"-16,0 0-336 16,0 0-432-16,-13-13 152 0,2 13-239 0,-6 9-201 15,-2 7-176-15,3 3-56 16,0 7-136-16,9 2-40 0,7 4 24 16,0 3-80-1,7 0 0-15,21 3 40 16,8-4-32-16,11 5 32 0,2-4-40 15,3-3-16-15,-5-1 16 16,-7-2-88 15,-8-4-8-31,-12 1 96 0,-4-1 0 16,-12-3-8-16,-4 0 0 16,0 1 8-16,-17-1 160 0,-6 0 56 15,-9-3 56-15,-4 4 64 16,-4-11-224-16,4 1-112 15,-3-13-184-15,-13-16-944 16,16-16-3001-16,4-3-4409 0</inkml:trace>
  <inkml:trace contextRef="#ctx0" brushRef="#br0" timeOffset="152934.01">14415 14786 9642 0,'0'0'1784'0,"0"0"-656"16,0 0-64-16,0 0-535 15,108-48-137 1,-57 35-64 0,9 4-184-16,0 0-88 0,-8 5-56 0,-13 1-168 15,-7 3-937-15,-28 3-1327 0,-4 7-1937 16,0-1-1896-16</inkml:trace>
  <inkml:trace contextRef="#ctx0" brushRef="#br0" timeOffset="154369.97">16295 14608 512 0,'0'0'6233'0,"0"0"-5201"0,0 0-504 15,0 0 8 1,0 0-200-16,0 0-151 15,0 0-25-15,-20-19-64 16,8 16-24-16,-3 3-72 0,-5 0 80 16,-12 3-8-1,-4 13 64 1,-8 3 352-16,0 6 48 0,5 3-112 16,2 2-24-16,10-2-224 0,7 1-8 15,7-4-40-15,13-3-120 0,0-3 0 16,17-3-8-16,15-3 0 31,7-4 176-31,13-2-72 0,0-1-56 16,-4-3-40-16,-13 0 0 15,-7 0 40-15,-11-3-48 16,-10 0-104-16,-7 4 88 16,0 2-120-16,0 3 136 0,-3 7 184 31,-9 7 256-31,-4-1-16 15,-5 3-112-15,-2-2-79 0,3-1 7 16,-4-3-112-16,8-3-120 16,4-7 8-16,4 1-16 0,4-4 0 0,4-3 0 15,0 1-144 1,0-4 16 0,12 6-129-16,4-3 169 0,8 0 88 15,3 3 96-15,6 1-16 16,-10-4-80-16,1 3 0 15,-7 1 0-15,-6 2-64 0,-7 4-16 0,-4 6 80 32,0 3 225-32,-4 7 239 0,-12-1-64 15,-7 1-128-15,-1 0 32 16,0-1 96-16,-1 1 112 16,6-4-168-16,3-3-192 0,8 0-72 15,8 1-80-15,0-1-56 31,24-3 48-31,16 3-56 16,12-6 64-16,15-7-96 0,29-9-632 16,-16-9-720-16,-16-13-2521 15</inkml:trace>
  <inkml:trace contextRef="#ctx0" brushRef="#br0" timeOffset="156692.07">16785 14557 5129 0,'0'0'1496'16,"0"0"-144"-16,0 0 457 0,0 0-49 0,8-25-536 0,-8 25-480 16,0 0-143-16,0 0-121 15,-11 9-352-15,-14 14-128 0,-3 8 480 31,-3 14 48-31,-9 18-56 16,4 20-168-16,8-4-120 0,12-6 32 16,12-9-56-16,4-20-16 0,13 7 8 15,18 3-144-15,13-10 0 16,16-2 120-16,3-7-128 16,5-10-16-16,12 0-552 15,-20-12-1408-15,-17 0-3249 16</inkml:trace>
  <inkml:trace contextRef="#ctx0" brushRef="#br0" timeOffset="160873.81">17096 14824 3936 0,'0'0'1489'0,"0"0"-897"15,0 0 224-15,0 0 416 16,0 0-232-16,0-4-263 0,-4 4 95 16,-4 0-8-16,5-2 48 15,-2 2 128-15,5-4-183 0,0 1-105 16,0-3-288-16,0-4-280 16,0 4-144-16,16-7-96 15,4 3-160-15,8 4 40 0,-4 6 112 16,0 0 32-16,-8 4-160 31,-4 15 80-31,-8 12 128 16,-4 7 24-16,0 7 384 0,-8 2 32 15,-12 1-112-15,-5-3 48 16,2-4-120-16,3-12-40 16,5-4-80-16,6-6-104 0,1-7-8 31,8-5 0-31,8-4-88 15,16 0 88-15,12-3 144 0,16 0 8 16,4-6-152-16,4-3-528 0,7-8-816 16,-16 5-2825-16,-10-1-2705 0</inkml:trace>
  <inkml:trace contextRef="#ctx0" brushRef="#br0" timeOffset="161105.41">17603 14992 7641 0,'0'0'4457'31,"0"0"-3537"-31,0 0-72 0,0 0 97 16,0 0-473-16,0 0-344 16,0 0-120-16,58 60 72 0,-58-28 224 0,-7 3-32 15,-17 3-88-15,-3-3 16 0,-1-3-200 31,0-4-120-31,7-8-1296 16,10-11-2721-16,7-6-2929 0</inkml:trace>
  <inkml:trace contextRef="#ctx0" brushRef="#br0" timeOffset="161547.73">17777 14766 7177 0,'0'0'1680'0,"0"0"-1047"16,0 0 295-16,92-66 104 31,-60 56-480-31,-4 4-384 16,-4 6-168-16,-9 0-216 0,-2 10-264 15,-13 9 432-15,0 3 48 16,0 3 616-16,-13 4-32 0,-2-4-144 15,-2 1 184-15,2-7 89 16,7 0-425-16,3-10-216 16,5 4-24-16,0-4-48 15,5 1-208-15,11 3 32 0,8 3-192 16,0-1 183-16,4 1-47 0,-9 3 8 16,2-3 88-16,-14 3-112 31,-3 3 88-16,-4-2 160-15,0 2 48 16,-11 0 128-16,-10 3-16 0,-3-3 88 16,-3 4 128-16,-1-7-15 15,0-3-161-15,4-6-200 0,-8-7-248 0,8-3-1721 32,5-3-4768-32</inkml:trace>
  <inkml:trace contextRef="#ctx0" brushRef="#br0" timeOffset="161864.12">18076 14564 8241 0,'0'0'1953'0,"0"0"-521"16,0 0-272-16,0 0-504 0,0 0-440 0,56 6-200 0,-32 13 136 15,-4 10 89-15,4 2-1 16,-4 7-48-16,3 4 160 0,-6 2-24 31,-6 3-8-31,2 5-144 16,-5-5-72-16,-5 0-32 0,-3-2-72 15,0-4-120-15,-15-3-408 0,-17 4-865 16,4-8-3031-16,0-8-4754 0</inkml:trace>
  <inkml:trace contextRef="#ctx0" brushRef="#br0" timeOffset="162133.6">18626 15024 8129 0,'0'0'1289'0,"0"0"-993"15,0 0 112-15,0 0 280 0,-12 89-136 16,0-64-224-16,1 3-120 16,-6 1-32-16,-15 3-176 0,4-4-800 15,4-8-3321 1</inkml:trace>
  <inkml:trace contextRef="#ctx0" brushRef="#br0" timeOffset="162634.97">18993 14414 8329 0,'0'0'1969'0,"0"0"-689"0,0 0 104 0,0 0-183 31,0 0-513-31,0 0-312 16,0 0 392-16,-84 108-128 0,60-51-184 15,5 7-144-15,6 2 48 16,5 1-120-16,8 0-40 15,8-1-8-15,12-9-136 0,4-5-8 16,12-8-48 0,0-12-464-16,16-7-440 15,-5-9-752 1,-7-10-2841-16</inkml:trace>
  <inkml:trace contextRef="#ctx0" brushRef="#br0" timeOffset="163554.56">19148 14703 7705 0,'0'0'1632'0,"0"0"-391"16,0 0 455-16,0 0-208 16,0 0-655-16,0 0-457 15,56-57-376-15,-20 47 0 0,0 7-24 16,3 0-32-16,1 3 56 16,-7 0-80-16,-10 0-48 15,-7 13 24-15,-8 3-40 0,-4 2 80 31,-4 5 64-31,0 2 296 16,-12-2 88-16,0-1-128 16,-4-6-56-16,8-1 0 0,0-2-184 15,4 0-8-15,4-3-8 16,0 5 0-16,4 5 16 0,8-2-16 31,4 5 0-31,4 2-8 16,0-2-64-16,0-5 16 0,0 5 48 0,-5-5-64 15,-2 2 56-15,-5-1-112 16,-8 0 128-16,0 6 24 16,-16-6 144-16,-8 3 192 15,-4-3 128 1,-4-3-72-16,0-3-208 0,1-7-208 16,6-6-560-1,9 0-1512-15,8-12-4402 0</inkml:trace>
  <inkml:trace contextRef="#ctx0" brushRef="#br0" timeOffset="163770.81">19854 14989 6785 0,'0'0'6033'0,"0"0"-5185"0,0 0-504 31,0 0-71-31,0 0-265 15,0 0 0-15,0 0 224 0,-9 98 376 16,-14-53-48-16,-18 2-240 16,2-2-176-1,-1-4-144-15,4-6-272 16,9-9-1240-16,10-14-3449 0</inkml:trace>
  <inkml:trace contextRef="#ctx0" brushRef="#br0" timeOffset="164087.53">20188 14735 10898 0,'0'0'2104'0,"0"0"-1392"0,0 0-688 16,0 0-24-16,0 0 0 15,0 0 168-15,12 111 329 16,-12-70-9-16,0 1-16 16,-8-5-120-16,0-8-152 0,4-10-96 15,4-3-96-15,0-9 0 16,4-4 64-16,16-3-24 0,12 0 24 31,11 0-72-31,9-10-456 16,16-12-600-16,-12 3-1233 15,-12 3-3224-15</inkml:trace>
  <inkml:trace contextRef="#ctx0" brushRef="#br0" timeOffset="164519.91">20431 14503 7825 0,'0'0'3281'0,"0"0"-1969"15,0 0-144-15,80-13-71 16,-37 13 71 0,9 4-472-16,0 14-264 15,8 8-88-15,-4 6-40 16,-9 6-176-16,-7 3 16 0,-8 4-144 0,-12 5 0 15,-16 1 8-15,-4 3-8 16,-12 6 0-16,-19-3-88 16,-42 20-520-1,6-17-872-15,-1-12-3577 16</inkml:trace>
  <inkml:trace contextRef="#ctx0" brushRef="#br0" timeOffset="165193.09">19905 14801 5113 0,'0'0'2912'0,"0"0"-1616"0,0 0 257 0,0 0-297 16,0 0-176-1,0 0-472-15,8-28-223 0,4 15 119 0,3 4-288 16,10-4-88-16,3 0-40 16,7 1-40-1,6 6 80-15,-9 2 48 32,0 4-96-32,-9 4-80 15,-3 11-112-15,-8 4 64 0,-8 23-608 0,-4-7-1097 16,0-4-3080-16</inkml:trace>
  <inkml:trace contextRef="#ctx0" brushRef="#br0" timeOffset="166125.74">21443 14557 7921 0,'0'0'2081'0,"0"0"-849"16,0 0-248-16,0 0-368 16,0 0-112-16,0 0-128 0,0 0 33 15,-44 32 535-15,20-10-240 32,0 10-312-32,5 6-8 0,-1 6 16 15,12 4-120-15,4 6-136 0,4 3-136 16,8 0 88-16,16 4-96 0,12-11 0 15,7-2-72-15,9-4-400 16,16-9-536 0,-12-9-1721-1,-13-11-3504-15</inkml:trace>
  <inkml:trace contextRef="#ctx0" brushRef="#br0" timeOffset="166526.19">21136 15154 8025 0,'0'0'5281'15,"0"0"-4504"-15,0 0-249 0,0 0 280 0,0 0-320 31,0 0-488-31,0 0-200 32,0 0 136-32,0 48 48 0,0-30 8 15,0 2 8-15,-4-1 0 16,-7 0-136-16,-6 0-808 0,6-3-3105 16,-2-10-5409-16</inkml:trace>
  <inkml:trace contextRef="#ctx0" brushRef="#br0" timeOffset="166964.84">21802 14586 9946 0,'0'0'4056'0,"0"0"-2863"16,0 0-105-16,0 0-184 0,0 0-384 15,0 0-392-15,0 3-128 16,0 22 0-16,0 10 48 0,4 10 80 16,3 5-40-16,-3 7-80 31,1-3-8-31,-1 0 72 0,0-2-72 15,-4-8-336-15,0 3-960 0,0-15-1689 16,0-9-4088-16</inkml:trace>
  <inkml:trace contextRef="#ctx0" brushRef="#br0" timeOffset="167211.84">22165 14890 11346 0,'0'0'2200'15,"0"0"-2032"-15,0 0-168 0,0 0-16 16,0 0 16 0,0 76 80-16,0-40-80 15,-13-5 0-15,-6 1-56 0,-18-3-688 31,10-4-2128-31,3-9-4290 0</inkml:trace>
  <inkml:trace contextRef="#ctx0" brushRef="#br0" timeOffset="167612.81">22384 14576 3872 0,'0'0'8106'31,"0"0"-6738"-31,0 0-431 0,0 0-537 16,0 0-400-16,0 0-80 0,0 0 80 15,-21 111 80-15,14-60-72 16,3-6 40-16,4-1-40 0,0-12 48 15,0-7-56 1,11-6-360-16,6-15-8 16,6-4 207-16,1 0 65 0,4-17-392 15,-4-1-144-15,-4-2 632 16,-8 5 72-16,-4 5 840 0,-5 10 209 16,-3 0-361-16,0 0-536 15,0 13-224-15,0 12-144 16,0 10 144-16,0 6 56 0,0 4-48 15,0-1 32-15,0-2-40 16,0 2-984-16,4-12-1257 16,1-7-2712-16</inkml:trace>
  <inkml:trace contextRef="#ctx0" brushRef="#br0" timeOffset="167913.84">22603 14519 10986 0,'0'0'2384'16,"0"0"-1431"-16,0 0-337 0,0 0-120 15,103 16 120-15,-63 6-120 31,0 7-312-31,-4 9-56 0,-5 6-128 16,-14 7-8-16,-13 3 8 16,-4 6-8-16,-9 4-144 15,-18-4-40-15,-5-3-368 16,-16 7-856-16,12-20-3145 0,8-12-3473 16</inkml:trace>
  <inkml:trace contextRef="#ctx0" brushRef="#br0" timeOffset="168130.13">23172 14909 12458 0,'0'0'2857'0,"0"0"-2489"0,0 0-368 0,0 0 0 16,0 0 0-16,0 80 48 47,0-42 80-47,-19 3-120 15,-9 4-8-15,-21 5-584 0,10-8-1937 16,3-10-4960-16</inkml:trace>
  <inkml:trace contextRef="#ctx0" brushRef="#br0" timeOffset="168553.31">23523 14509 8001 0,'0'0'4937'16,"0"0"-4241"-16,0 0-15 15,0 0 159-15,0 0-72 0,0 0-72 16,-95 86-232-16,63-35-232 15,4 3 32-15,4 6-112 16,12 4-32-16,3-4-64 16,9 0-40-16,0-6 88 0,13-9-104 15,6-7 0-15,9-6-192 0,0-10-208 16,12-9-632-16,-4-4-1537 31,-8-9-4912-15</inkml:trace>
  <inkml:trace contextRef="#ctx0" brushRef="#br0" timeOffset="169016.87">23666 14576 5169 0,'0'0'5273'32,"0"0"-4097"-32,0 0-328 15,0 0-152-15,0 0-648 0,0 0-48 0,0 0 0 0,-4 83 360 16,-8-45 88-16,5 6-103 16,-2-2-97-16,5-7-152 0,4-4-88 31,0-8 120-31,4-5-120 15,20-11 112-15,4-4-24 0,4-3-96 16,4-10-336 0,-1-12-248-16,-3 3 55 15,-12-3 497-15,-3 3 32 0,-9 6 585 16,-5 4 607 0,-3 6 296-16,0 3-448 15,0 0-768-15,0 6-272 16,0 16-160-16,-3 4 160 0,-1 12 40 15,-4 3-24-15,-5 0-8 0,6 4 16 16,-1-7-24-16,-5 6-1000 31,2-9-1128-31,7-10-3898 0</inkml:trace>
  <inkml:trace contextRef="#ctx0" brushRef="#br0" timeOffset="169270.73">24105 14979 9690 0,'0'0'5617'16,"0"0"-5065"-16,0 0-432 15,0 0 176 1,0 0-232-16,0 0 40 0,23 64-96 15,-23-32 56-15,0 2-24 0,-19 1-40 16,-5 0-88-16,-8 0-48 16,-24-3-1096-16,12-6-1641 0,0-11-6857 15</inkml:trace>
  <inkml:trace contextRef="#ctx0" brushRef="#br0" timeOffset="169533.77">24371 14677 12682 0,'0'0'2545'0,"0"0"-1825"0,0 0-448 31,0 0-128-31,0 0-136 0,0 0 168 0,9 96 8 16,-9-51-16-16,0 2-160 0,0 4 40 16,0-4-48-16,-9 1-360 15,9 9-1096-15,0-9-489 16,0-10-3048-16</inkml:trace>
  <inkml:trace contextRef="#ctx0" brushRef="#br0" timeOffset="170289.03">24531 14538 9618 0,'0'0'4248'0,"0"0"-3255"0,0 0-153 16,0 0 208-1,0 0-472-15,0 0-376 16,0 0-72-16,92 80 112 0,-56-36-144 15,-1 10-80-15,-10 3-8 16,-10 7 0-16,-11-1 0 16,-4 3-8-16,0-2 8 31,-19-4-16-31,-6-6-184 16,-3-3-384-16,-11 0-848 0,7-10-1065 15,8-15-3096-15</inkml:trace>
  <inkml:trace contextRef="#ctx0" brushRef="#br0" timeOffset="170921.84">24906 14583 7937 0,'0'0'2417'0,"0"0"-1673"16,0 0 232-16,0 0 184 15,0 0 25-15,103-71-329 16,-71 66-352-16,3 5-200 0,-3 0-200 31,-8 0-16-31,-3 0-88 16,-14 9-184-16,-3 7 32 0,-4 3 96 16,-7 3 56-16,-14 0 8 0,-3 1 0 0,-3-1 120 15,-1 0-64-15,8-7-16 16,4 5-48-1,8-4 8-15,0-4-8 16,8 7-16-16,0 1-8 16,0 2-24-16,8 0-64 0,0 0-304 15,4-3 64 1,-4-3 96-16,0 0 120 16,0 0 24-16,-8-4 16 15,4 1 88 1,-4 0 8-16,0 0-48 15,0 0 48-15,0 2 0 0,0 1 0 16,0 0 0-16,0 3 0 0,0-3 48 16,0 0-40-16,-12-3 0 0,-4-1 0 31,-12 1 0-31,-28-1-8 16,0-2-945-16,0-7-5704 0</inkml:trace>
  <inkml:trace contextRef="#ctx0" brushRef="#br0" timeOffset="173529.87">14518 16008 4761 0,'0'0'1960'0,"0"0"-1120"16,0 0 216-1,0 0-63-15,16-51 103 0,-12 45 144 16,-4 3-104-16,0 3-408 15,0 0-263-15,0 0 15 32,0 0 152-32,0 0-216 0,0 0-112 15,0 0-168-15,-8 13-136 16,-8 6-64-16,1 12 64 0,-13 17 0 0,-4 6 160 0,4 6-80 16,0 0-32-16,4-2-40 31,4-1 8-31,12-7 56 15,8-5-72-15,0-10 0 0,8-9 8 16,16-8-8-16,12-8 0 31,8-7 8-31,12-3 8 0,0-6-16 0,3-10-96 16,-7-6-88 0,-8 3 120-1,-16-1-56-15,-13 1 120 0,-15-3 96 16,0 0 96-16,-11 0 240 15,-21-4 56-15,-9 4-136 16,-6 7 16-16,-5 5-200 0,-4 7-56 0,13 3-56 31,3 3-56-31,16 9-152 0,24 11-1112 16,19-4-1408-16,18-4-3322 0</inkml:trace>
  <inkml:trace contextRef="#ctx0" brushRef="#br0" timeOffset="174803.37">16252 15948 104 0,'0'0'6105'0,"0"0"-4649"16,0 0-184-16,0 0 473 15,0 0-377-15,0 0-208 16,0 0-279-16,11-64-345 0,-7 58-24 0,-4 3-112 16,0 0 0-1,0 3 24-15,0 0-200 16,0 0-16-16,0 0 184 0,0 0-168 15,-4 0-88-15,-11 0-136 16,-9 0-72-16,-8 0 72 16,0 6-112-1,-4 7 40-15,8-1 64 32,8 1-96-32,9 0 88 0,2-4-88 0,5 1-72 15,4-4 8-15,0 3-128 16,20 1-64-16,8 0 48 15,8 2 256-15,4-5 56 0,0-1 0 16,0 4 0 0,-9-1-16-16,-6 1-264 0,-10 3-176 15,-2-1 80-15,-10 7 200 16,-3-3 104-16,0 3 72 16,-20 0 64-16,-4 3 160 0,-8-3 32 15,4 3 264-15,5-5-168 31,-1-8-240-31,11 0-56 16,10-2-56-16,3-4-160 0,0 0-696 16,16 1-681-16,12-4 1017 15,0 2 392 1,4 2 120-16,-4-1 0 0,-9 0-56 0,-3 7-16 31,-8-4 0-31,-8 7 80 16,0 2 24-16,0 5 648 0,-16 5-64 0,-4 0-175 15,0 4 175-15,0-1 176 16,5-2-232-16,3-1-296 0,7-5-136 16,5 2-112-1,13-7-8 1,15 1-112 0,11-3-240-16,13-7 72 0,36-6-552 15,-16-9-1409-15,-9-7-3184 0</inkml:trace>
  <inkml:trace contextRef="#ctx0" brushRef="#br0" timeOffset="176057.07">16785 15986 10850 0,'0'0'3072'0,"0"0"-1855"16,0 0-673-16,0 0-168 0,0 0-376 15,0 0-56-15,-3 57 56 16,3-19 0 0,7 7 128-16,6-8-128 15,-2 5 8-15,1-10 40 16,0-4-32 0,-4-2-16-16,0-7-848 0,4-3-809 15,0-13-999-15,0-3-1601 0,0 0-296 16</inkml:trace>
  <inkml:trace contextRef="#ctx0" brushRef="#br0" timeOffset="176241.97">17092 16208 6489 0,'0'0'2832'0,"0"0"-2295"0,0 0-449 16,0 0 416-16,0 0 40 15,0 0 136 1,24 86 24-1,-24-54-80-15,0 5-24 16,-7-2-232-16,-10-3-223 0,1 0-145 16,0-13-457-16,9-6-2199 15,3-10-3866-15</inkml:trace>
  <inkml:trace contextRef="#ctx0" brushRef="#br0" timeOffset="176542.67">17391 16091 9994 0,'0'0'4409'15,"0"0"-3281"-15,0 0-288 32,0 0 152-32,0 0-416 0,0 0-496 15,0 0-80-15,16 22-112 0,4 0 112 0,12 6 80 0,0 4-16 16,0-3-64-16,-1 3-48 15,-3-4 24 1,-7-2-8 0,-14-1-128-16,-3-6-24 0,-4 3-88 15,-11-5-304-15,-17-5 200 16,-4-2-200-16,-32-10-944 16,12-7-1313-16,4-12-2056 0</inkml:trace>
  <inkml:trace contextRef="#ctx0" brushRef="#br0" timeOffset="176680.67">17367 15961 7209 0,'0'0'2136'0,"0"0"-1575"15,96-42 503 1,-48 29 224-16,-1 4-680 16,1 9-608-16,-8 6-1864 15,-12 7-3185 1</inkml:trace>
  <inkml:trace contextRef="#ctx0" brushRef="#br0" timeOffset="176896.81">17773 15878 3000 0,'0'0'9378'0,"0"0"-7713"15,0 0-857-15,0 0-376 0,84-6-280 31,-48 21 96-31,0 11-144 16,-8 12-104-16,-4 6 0 0,-13 7 0 16,-11 3 0-16,-7 7-264 15,-25 2-264-15,-48 26-64 16,8-13-1345-16,5-9-2784 16</inkml:trace>
  <inkml:trace contextRef="#ctx0" brushRef="#br0" timeOffset="177514.23">16658 15935 5169 0,'0'0'2528'16,"0"0"-1464"-16,0 0 793 16,0 0 71-1,0 0-287 1,0 0-793-16,0 0-360 16,0 0-168-16,8-16-224 0,-16 38-96 15,-5 13 0-15,2 10 288 16,3 2 80-16,0 7-88 0,8-3-32 31,0-3-136-31,20-4-56 16,12-3-48-16,3-2-8 0,17-8-136 0,36 8-488 15,-8-14-1000-15,-12-6-3273 0</inkml:trace>
  <inkml:trace contextRef="#ctx0" brushRef="#br0" timeOffset="178385.18">18458 15744 6793 0,'0'0'2416'0,"0"0"-663"0,0 0-209 0,0 0-480 16,0 0-543-16,-3-6-305 15,-9 19-208 1,-4 12 368-16,-8 14 592 16,4 8-320-16,-4 23-272 15,9-7-120-15,6 7-16 0,9 0-112 16,4-13-120-16,16 3 88 15,12-6-96-15,12-9-40 0,11-10-400 16,5-6-216 0,20-11-552-16,-12-8-2009 15,-16-7-5137 1</inkml:trace>
  <inkml:trace contextRef="#ctx0" brushRef="#br0" timeOffset="178717.31">18754 15919 11706 0,'0'0'2649'0,"0"0"-1529"15,0 0-552-15,0 0-208 16,0 0-360-16,0 0 80 15,35 83 16 1,-7-35 96-16,8-1-184 16,4 1 96-16,0-4-104 0,0-3-80 15,-5-2-152 1,-3-4 64-16,-8-4 40 16,-7-3 56-16,-9-8-56 15,-8-5-352-15,-4-5-408 0,-17-3 199 16,-27-11-479-16,1-9-2024 0,2-5-2690 0</inkml:trace>
  <inkml:trace contextRef="#ctx0" brushRef="#br0" timeOffset="178864.19">18913 15884 6489 0,'0'0'1616'16,"0"0"-175"-16,108-47 263 0,-65 30-664 15,6 8-824-15,-14 9-216 16,-3 13-2096-16,-13 13-1001 0,-2 2-2488 16</inkml:trace>
  <inkml:trace contextRef="#ctx0" brushRef="#br0" timeOffset="179081.13">19383 16157 5145 0,'0'0'2368'0,"0"0"-1680"0,0 0 497 15,0 0-105-15,8 80 144 16,-8-52-456-16,-12 7-344 0,-7-3-392 16,-5 3-32-16,-12 0-1080 15,4-7-1905-15,8-9-4808 0</inkml:trace>
  <inkml:trace contextRef="#ctx0" brushRef="#br0" timeOffset="179485.56">19749 15850 10202 0,'0'0'4417'0,"0"0"-3529"0,0 0 520 15,0 0-272 1,0 0-423 0,0 0-297-16,0 0-392 0,0 0-24 15,9-20-48-15,-5 27-88 16,8 8 136-16,-1 5 48 0,2 2-40 0,2 3 96 16,-2 4-104-16,-2 3 0 31,-3 6 40-31,5 3-24 0,-6-3-16 15,1 6 0-15,-8-2-104 16,0 12-969-16,0-7-1567 0,-8-5-3922 0</inkml:trace>
  <inkml:trace contextRef="#ctx0" brushRef="#br0" timeOffset="180159.28">18215 16408 4705 0,'0'0'7881'15,"0"0"-6248"-15,0 0-1265 0,0 0-280 16,0 0-88-16,0 0 0 0,17 57 208 16,-17-25 0-16,4 3-128 0,-4 0-80 15,0 6-104-15,-8-9-1121 32,0-13-3047-32</inkml:trace>
  <inkml:trace contextRef="#ctx0" brushRef="#br0" timeOffset="180980.33">20069 15754 9073 0,'0'0'4457'0,"0"0"-2848"16,0 0-9-16,0 0-592 0,0 0-320 16,0 0-416-16,87-6-175 31,-55 31 23-31,8 7-64 0,0 13-48 16,-5 8-8-16,-3 5 8 0,-12 2 0 0,-4 3-8 15,-7-6 8-15,-9-3-16 16,0-3-64-16,-9-6-257 0,-7-10-503 31,-4 2-1160-31,9-14-2753 0,7-11-2345 16</inkml:trace>
  <inkml:trace contextRef="#ctx0" brushRef="#br0" timeOffset="181165.19">20595 16300 9378 0,'0'0'4192'16,"0"0"-4096"0,0 0-88-16,0 0 248 0,0 0-15 15,-52 89-49-15,27-60-192 32,-6 5-304-32,3-8-2537 0,0-13-5969 0</inkml:trace>
  <inkml:trace contextRef="#ctx0" brushRef="#br0" timeOffset="181611.05">21005 15691 10362 0,'0'0'2496'0,"0"0"-1576"0,0 0 17 15,0 0 367-15,0 0-304 16,0 0-592-16,-68 31-16 0,40 1-16 47,0 9-112-47,8 10 57 16,5 6-185-16,11 1-24 0,4-1-16 15,0-3-96-15,11-4 8 0,13-9-8 16,1-6 0-16,6-3-593 0,5-6-455 15,11 2-376 1,-6-8-1153 0,-5-5-8137-16</inkml:trace>
  <inkml:trace contextRef="#ctx0" brushRef="#br0" timeOffset="182775.17">21177 16027 7721 0,'0'0'2337'0,"0"0"-817"31,0 0-680-31,0 0-432 16,0 0-120-16,79-12-240 0,-59 24-48 0,-9 11-88 0,2 5 88 15,-13 3 48-15,0 5 56 16,-16-1 672-16,-9 3 113 0,-3-6-209 31,0-1-104-31,5-2-192 16,11-10-256-16,4-3-120 15,8-4-8-15,0-2 16 16,20-4-8-16,12 1 64 16,4-7-72-16,11 0-16 15,13 0-1016-15,-16-4-1105 16,-4-5-3808 0</inkml:trace>
  <inkml:trace contextRef="#ctx0" brushRef="#br0" timeOffset="182991.48">21527 16246 7889 0,'0'0'4625'0,"0"0"-2504"0,0 0-281 16,0 0-792-16,0 0-568 16,0 0-344-16,32 4-136 15,-21 18-16-15,-6 6 8 16,-5 4 0-1,-5 3 0-15,-18 0 0 16,-1 3-168-16,-8-9-248 0,4 2-800 16,4-9-1425-16,12-9-2760 0</inkml:trace>
  <inkml:trace contextRef="#ctx0" brushRef="#br0" timeOffset="183408.11">21813 15941 6937 0,'0'0'2617'0,"0"0"-497"16,0 0-1256-16,0 0-784 15,0 0-64-15,0 0-16 16,-19 80 136-16,19-42-40 0,0-6-40 31,0-7 0-31,4-6-56 16,7-6 8-16,2-7 112 0,2-3-8 15,6-3 64-15,3-3-176 16,-5-10-88 0,1-2 16-16,-8-7 8 0,1 2 64 0,-10 8 328 31,-3 2 561-31,0 10 119 0,0 0-728 15,0 13-280-15,0 16-128 0,-3 2 64 16,-2 10 64-16,5 4 0 0,0-1 8 16,0 4-8-16,0 6-1344 15,0-13-1569 1,0-9-2424-16</inkml:trace>
  <inkml:trace contextRef="#ctx0" brushRef="#br0" timeOffset="183831.47">22096 15865 10082 0,'0'0'2328'0,"0"0"-904"15,0 0-591-15,0 0-145 0,0 0-272 16,0 0-64-16,0 0 8 16,100 96 0-16,-68-55-144 0,0 3-96 15,-8 4-8 1,-12-4-104-16,-8 7-8 16,-4-3 0-16,-8 2 8 0,-16 1-16 15,-8-3 8-15,-4-4-384 16,4 0-992-16,4-14-3105 0,17-15-3801 0</inkml:trace>
  <inkml:trace contextRef="#ctx0" brushRef="#br0" timeOffset="184047.37">22627 16211 8065 0,'0'0'2585'16,"0"0"-2377"-16,0 0-128 0,0 0 312 16,-32 76 272-16,12-41-32 15,-12 4-344-15,4 2-288 16,-4 6-200 0,4-9-1584-16,8-12-2201 0</inkml:trace>
  <inkml:trace contextRef="#ctx0" brushRef="#br0" timeOffset="184332.12">22878 15808 7577 0,'0'0'2033'0,"0"0"-1489"0,0 0-192 0,0 0 784 16,-96 98 112-16,64-43-95 15,4 2-217-15,12 3-360 0,4-3-264 16,8-6-144-16,4-7-88 16,12-2-16-1,12-4 24-15,8-7-88 16,4-2-88-16,16-6-464 15,-9-8-1489-15,-11-8-3224 0</inkml:trace>
  <inkml:trace contextRef="#ctx0" brushRef="#br0" timeOffset="184848.37">22989 15894 6425 0,'0'0'3281'15,"0"0"-1065"-15,0 0-1144 16,0 0-840-16,0 0-112 0,0 0-40 31,-12 101 609-31,12-59-241 0,0 2-208 16,0-9-104-16,4-6-80 16,12-11 64-1,0-1 72-15,4-11 128 16,8-6-64-16,4 0-144 15,0-6-48-15,-1-11-64 0,-3-5-104 16,-8 3 96-16,-4 1 8 0,-8 5 152 0,-4 6 504 31,-4 7-216-31,0 0-440 16,0 10-176-16,0 12-64 16,0 10 240-16,-4 0 0 0,0 3 0 15,-4 0-224-15,1-4-760 16,2-6-528-16,5-5-1121 0,0-8-1376 15,0-5-1704-15</inkml:trace>
  <inkml:trace contextRef="#ctx0" brushRef="#br0" timeOffset="185017.44">23431 16167 7161 0,'0'0'4185'0,"0"0"-3273"0,0 0-576 15,0 0-288-15,0 0 336 16,0 0-128-16,4 76-144 0,-8-44-72 16,-12-3-40-16,-16 8-256 15,4-8-1296-15,0-6-2729 0</inkml:trace>
  <inkml:trace contextRef="#ctx0" brushRef="#br0" timeOffset="185865.63">23611 15919 6649 0,'0'0'2568'32,"0"0"-1295"-32,0 0 223 0,0 0-328 15,0 0-63-15,0 0-249 16,0 0-232-16,83-73-216 0,-63 73-224 15,4 0-48-15,-12 4-136 0,-4 18-88 16,-8 9 24 0,0 14 64-16,-24 2 8 0,0 8 312 15,-8-8-40-15,4-9-88 16,8-10-112-16,9-5 24 0,3-11-104 16,8-5 0-16,0-4-8 15,19 0 8-15,13-3-56 31,12 0-24-15,4 0-976-16,32-22-784 0,-20 3-2081 16,-4-3-3617-16</inkml:trace>
  <inkml:trace contextRef="#ctx0" brushRef="#br0" timeOffset="186397.7">23869 15805 1144 0,'0'0'7817'0,"0"0"-5728"16,0 0 79-16,0 0-527 15,0 0-145-15,0 0-376 32,0 0-544-32,8-10-464 0,12 23-112 0,5 9-48 15,3 4 40-15,0 9 8 16,-5 6 0-1,-3 7 0-15,-8 5 0 0,-9-2 0 16,-3 0 8-16,-7 0 0 31,-9-7-8-31,-8 1-96 0,0-7-768 16,5 6-968-16,2-12-2361 16,17-10-4081-16</inkml:trace>
  <inkml:trace contextRef="#ctx0" brushRef="#br0" timeOffset="186635.63">24296 16215 7041 0,'0'0'4041'0,"0"0"-2321"31,0 0-319-31,0 0-817 0,0 0-352 16,0 0-184-16,0 0-40 0,43 76 0 15,-66-45 72-15,-5 1-80 0,-8 7-56 16,-12 5-904-16,9-7-1737 16,11-7-3976-1</inkml:trace>
  <inkml:trace contextRef="#ctx0" brushRef="#br0" timeOffset="187826.51">24842 15792 7217 0,'0'0'2497'16,"0"0"-745"-16,0 0 32 15,0 0-919-15,0 0-273 0,-40-3-120 16,8 25 136-16,0 13 32 31,-4 10-280-31,8 12-104 16,9 3 40-16,2-3-120 0,14 0-80 15,3-12-96-15,0-4 48 16,11-6-48 0,9-6-72-16,12-7-288 0,0-6-328 0,20-7-832 31,-12-2-1257-31,-5-7-4184 0</inkml:trace>
  <inkml:trace contextRef="#ctx0" brushRef="#br0" timeOffset="188274.26">24878 15983 6913 0,'0'0'2665'16,"0"0"-881"-16,0 0-40 0,0 0-743 15,0 0-217-15,0 0-384 47,0 0-376-47,47-67-24 0,-27 67-96 16,4 0-16-16,1 0-280 16,-6 0-16-16,-3 3 152 0,-8 4 103 0,-4-1 9 15,-4 6-24-15,0 1 80 0,-4 6 88 31,-4 0 320-31,-8 1 17 16,8 2-89-16,0-7-72 16,0 1-88-16,8-3-80 0,0 0 32 15,0-1-32-15,0 1-16 0,8 3-40 0,4 0-200 16,4 0 48 0,-4 6-217-1,-4-6-55-15,-4 3 88 16,-4 3 64-16,0-3 176 0,0 3 144 15,-16-5 0-15,-4 1 176 16,-4-2-16-16,1-3-8 16,2-7 72-16,1 0-224 31,12-6-576-31,4-9-2144 16,4-7-5306-16</inkml:trace>
  <inkml:trace contextRef="#ctx0" brushRef="#br0" timeOffset="188459.05">25268 16161 7465 0,'0'0'2385'15,"0"0"-1641"-15,0 0-480 0,0 0-40 16,0 0 64-16,0 0 64 0,0 0-72 16,-8 89 136-16,-11-64-184 31,-13 0-112-16,-9 4-120-15,9-4-1264 16,8-6-3193-16</inkml:trace>
  <inkml:trace contextRef="#ctx0" brushRef="#br0" timeOffset="188994.61">25316 15932 6793 0,'0'0'2032'31,"0"0"-1007"-31,0 0-321 32,0 0-416-32,0 0-288 0,0 0 0 0,0 0-80 0,0 0-32 15,75-23-16-15,-75 33 0 16,0 3 128-16,0 3 8 0,-8 3 472 31,-7 0 144-31,-2 3-112 16,6-3-120-16,-2 0-72 0,6 0-192 15,-1 0-72-15,8 3 16 0,0-2-72 16,4 2 0-16,12 0-144 0,3-3-216 16,-2 0-48-1,-2-3-16 1,-2 0 128-16,-9 0 136 16,0-7 64-16,-4 4 96 0,0 0 96 15,-4-4 296 1,-13 4 112-16,6 0-184 0,-10-1-40 15,2 4-8-15,-1-3-136 32,4 3-136-32,-4-4-264 15,4-5-1768-15,4-1-4266 0</inkml:trace>
  <inkml:trace contextRef="#ctx0" brushRef="#br0" timeOffset="189248">25634 15795 10218 0,'0'0'1944'0,"0"0"-1672"16,0 0 120-1,0 0 208-15,64 96-64 16,-48-58-143-16,-4 6-241 0,0 4-88 15,-12 6-16-15,0 0-40 16,-24 3-8-16,-52 29-408 0,9-17-1217 16,-5-5-3496-16</inkml:trace>
  <inkml:trace contextRef="#ctx0" brushRef="#br0" timeOffset="191967.75">14527 17180 1096 0,'0'0'2552'0,"0"0"-1063"15,0 0-241-15,0 0-48 16,0 0-56-1,0 0-223-15,0 0-137 16,0 0-144-16,0 0 0 16,0 0-168-16,0 0-120 15,0 0-192 1,0 0 8-16,11 0-40 16,9-10 24-16,8-6-16 0,12 0-16 15,3-6-80 1,6 3-40-16,-10 3 0 15,1 4 8-15,-7 2-8 16,-18 3 0-16,-3 4-88 0,-8 3-24 16,-4 0-8-16,0 0-16 0,0 0 8 0,0 0 80 31,0 7-8-31,0-1 56 16,0 10 48-16,0 0 8 15,0 6 24-15,0 7-64 0,0 6 112 16,0 2 136-16,0 8-96 15,4-1 64-15,-4 4 16 16,4 0-63 0,-4-1-57-16,0 1-56 15,0-4-64-15,0-5 64 16,4-7-72-16,0-7 8 16,-4-13-8-16,0-5 8 0,4-4 8 15,-4-3-16-15,4 0-56 16,-4 0-256-16,0 0-321 15,0-22-671-15,0 3-1793 16,0-4-2752-16</inkml:trace>
  <inkml:trace contextRef="#ctx0" brushRef="#br0" timeOffset="192299.07">14662 17402 4945 0,'0'0'3224'0,"0"0"-1175"0,0 0-473 0,0 0-552 0,0 0 329 16,0 0-273-16,63-22-744 15,-11 9-216-15,12 0 40 0,8-6 16 16,-9 7 80-16,1-1-128 47,-8 3-112-47,-17 4-8 0,-14 3-8 0,-9 3-8 15,-8 0-80-15,-8 0-384 16,0 0-488-16,0 0-617 0,0 0-727 16,0 6 159-16,0 1-3712 15</inkml:trace>
  <inkml:trace contextRef="#ctx0" brushRef="#br0" timeOffset="193709.93">16371 16954 3168 0,'0'0'1769'0,"0"0"-473"16,0 0 32-16,0 0-360 16,0 0-111-1,0 0-217-15,4-57 80 0,-4 51 32 16,0 2-56-16,0 1 64 16,-4 3-272-1,-12 0-312 1,1 0-120-16,-13 0-56 0,-4 13 0 0,-5 6 88 15,5 0 24-15,4 4 16 16,9-5 9-16,6-1-81 0,10-2 8 16,3-2-64-16,0-4-88 31,16 1 88-31,8-1 0 0,12-2 104 16,0-1 0-16,-5 1-96 15,-3 2 0-15,-7-3-8 0,-10 4-96 0,-3 2 48 16,-8 1 8-1,0 6 40-15,0 1 0 32,-4 2 8-32,-4 0 56 0,1-3-64 15,-6-3 8-15,5-4-8 16,4-5 8-16,4-1-8 16,0 1 0-16,0-4-48 0,12 3-553 15,8 0 209-15,4 1 240 16,0 2 136-16,-4 1 8 15,-4-1-48-15,-8 4-24 0,0 3-48 16,-8 3 128-16,0 3 64 16,-12 1 152-16,-4-1 80 0,0 0-64 15,4-6-56-15,0 3 0 32,8-4-95-17,4-2-25-15,0 0-56 0,16 0-16 16,16-7-321-16,24 1 113 15,27-7-728-15,17-10-976 16,-16-2-425-16,-17-1-3256 0</inkml:trace>
  <inkml:trace contextRef="#ctx0" brushRef="#br0" timeOffset="195431.84">25567 17081 4993 0,'0'0'4064'15,"0"0"-2727"-15,0 0 7 0,0 0-72 16,0 0-215-16,0 0 95 0,0-12-368 16,0 12-280-1,0 0-168 1,0-4-88-16,0 1 0 0,12-3-48 16,4-3-200-16,8-4-160 0,0 3-104 31,4 1 88-31,-5 2 104 0,-3 4 8 15,-8 3-24-15,-3 0-64 32,-9 0-16-32,0 0 32 15,0 3 48-15,0 7 80 0,-5 2 0 16,-3 1 8-16,-4 3 8 16,0 3-8-16,0 0 8 0,1 0 64 0,-2 3-72 0,2 1-8 31,-2-1 0-31,9 0 8 15,-4 0 0-15,8-2 0 0,0 2 0 16,0-7 8-16,0 1-8 16,0 0 0-16,4-6 8 0,4 2-8 15,5-2 0-15,-2 0-80 16,-2-4 0 0,2 0 72-16,-3 0 0 15,-4 1-40-15,0-1-32 0,1 0 32 16,-5 1 48-16,0 3-48 0,4-1 16 15,-4 4 16-15,0 2 24 0,0 1-8 47,0 0 0-47,0 0 0 16,0 3 24-16,-13-3-24 0,-6 6-200 16,-13-3 24-16,-16-3-144 15,-36-3-728-15,8-3-1657 0,5-10-4337 0</inkml:trace>
  <inkml:trace contextRef="#ctx0" brushRef="#br0" timeOffset="197737.87">15259 18123 3240 0,'0'0'2721'16,"0"0"-1129"-16,0 0-408 0,0 0-151 15,0 0 87-15,0 0-88 16,0 0-264-16,5-7-208 0,-5 7-112 16,0-3-160 15,4 0-7-31,-4 0 23 16,0 0-72-16,0 0-144 0,3-4-88 15,-3-3 0-15,4-2 0 16,-4-1 0-16,0 1-80 15,0-5-72-15,0 2 56 0,-4-5-160 16,-8 5 0 0,0-1 135-16,-8 6 41 0,5 4 72 15,-2 6-120-15,-2 0 32 0,-1 3 0 16,-1 13 88-16,-2 3-112 16,7 0 64-16,0 3 48 0,4-2-8 31,8-5-72-31,4-2-64 15,0-4 72 1,13 1 80-16,10-3 200 0,9-4-16 16,3 0 16-16,6 0-120 15,-2 3-32-15,-3-3-48 0,-4 10 0 16,-4 0-8 0,-8 2-40-16,-4 5-8 15,-4-5 48-15,-4 8-56 16,-4-4 56-16,-4 3-48 0,0 0 0 15,-8-2 48-15,-8-2 8 16,0-2 16-16,-8 0 136 0,0-3-64 31,-4-4 40-31,0-2 16 0,5-4 121 16,-1-3 151-16,7-6 176 16,6-13-120-16,3-13-200 0,8-6-272 0,0-13-72 15,19-6-272-15,9 6-208 0,-4 3-368 31,0 16-665-31,-8 26-1215 16,0 6-2113-16,-16 0 161 0</inkml:trace>
  <inkml:trace contextRef="#ctx0" brushRef="#br0" timeOffset="198354.99">15410 18602 7433 0,'0'0'4193'0,"0"0"-3633"0,0 0-376 15,0 0 64-15,0 0-112 16,0 0-136-16,0 0-840 0,0 6-1128 31,5 1-865-31,-5-4-1616 0</inkml:trace>
  <inkml:trace contextRef="#ctx0" brushRef="#br1" timeOffset="211996.36">14175 11630 5497 0,'0'0'1752'0,"0"-7"-312"15,0 7 41-15,0 0 167 0,0 0-88 16,0-3-359-16,0 3-345 0,0 0-304 16,0 0-64-1,0-3-136-15,0 3 16 0,0-3-96 32,0-3-104-32,0 2-96 15,0 1-72-15,0 0 0 16,0 0 72-16,0-3-72 0,-3-1-8 15,-5-3-56-15,4 1 48 16,-4 0 16-16,0-1-8 0,0 1-88 16,0-4 96-1,-1 3-104-15,2-2 40 0,-1 5 8 16,0-2 16-16,0 3 32 16,0-1 0-16,-4 4-40 0,5 0 32 15,-6-1 16-15,5 1-8 16,-3 3-88 15,-2 0 0-31,5 0 96 16,-8 0-8-16,4 0-64 15,-8 0-8-15,1 0-16 0,-1 7 88 0,-1-1-8 16,-2 1-16-16,3-1 24 16,4 3 8-16,0-2-8 15,5-1 8-15,-2 0-8 16,1 4-40-16,0 3 0 15,0-1-24-15,-4 4 64 0,4 3-72 16,1 0 32-16,-2 3 40 16,-2 4 8-16,2-4-16 0,6 7 16 31,-1-7-56-31,0 3 48 0,-1 1-32 16,6-1 0-16,3 0 40 0,-4 1 8 15,4 3-8-15,0-4 0 0,0 0 0 16,0 1 32-16,0-4-32 15,0-3-8 1,0 3 0-16,0-6 8 31,0 3 0-31,0 0-8 16,7 0 0-16,2 0 8 0,-1 4-8 16,7-5-56-16,-2 1 64 0,2 1 0 15,2-1-8-15,-2-4 0 16,5 1-64-1,-4-3 64-15,4 3 8 16,-4-6-104-16,4 2-16 0,-4-5-256 0,3 2 112 16,-2-6 16-16,7-3-232 15,-5 0 472-15,9 0 8 0,0 0 8 32,4-3 120-32,4-6-8 15,0-4-32-15,-9 3-88 16,1 1 0-1,-3 2 80-15,-9-2-32 0,-1 3-24 16,-2-1 48-16,-2 1-72 0,1-3 64 16,4-1-56-1,0-3 48-15,0-3-8 16,5 3-48-16,-6-2 8 16,5 2 96-16,-8-3-32 15,-1 3 72-15,-2-2-32 0,-5 2-64 16,-4-3 104-16,0 0-144 0,0-6 8 15,0 3 120 1,0-7-48-16,-4 1-16 16,0-7 8-16,-1 0-72 15,-2-6 40-15,-1 0-40 0,-4 0-8 16,0-3 128 0,-4 3 72-16,-8-4 96 0,-4 4-32 31,0 4-80-31,-3-1 32 15,-1 6-144-15,0 0-24 16,4 11-48-16,-4 1 0 0,0 8 0 16,-4 9-176-16,-19 22-1088 15,2 10-1345-15,6 3-3128 0</inkml:trace>
  <inkml:trace contextRef="#ctx0" brushRef="#br1" timeOffset="-213283.31">16359 12128 5473 0,'0'0'1736'16,"0"0"-1000"-16,0 0-136 31,0 0 377-31,-4-3 135 16,4 3-440-16,0 0-232 15,0 0 120-15,0 0 128 0,0 0-144 16,0 0-240-16,0 0-152 15,0 0 49 1,4 0-153-16,4 0-40 16,12 0 120-16,4 0 48 15,8 0-40-15,7 0-72 0,6 0-64 16,6 0 120-16,1-3-120 0,4 0 0 16,8-4 32-16,-5 1-32 0,-3 3 80 15,-1 0-80 1,-2-4 0-1,-5 4 8-15,-5 0 0 0,-7 0 40 16,-4-1 136-16,-4 2 32 0,-4-2 40 16,4 4-120-16,0-3-88 0,0 0 64 15,4 3-112-15,-1 0 16 32,-3 0-16-32,-8 0 8 15,-4 0-8-15,-4 0 0 0,-8 0-104 16,-4 0-264-16,0 0-576 0,-28 0-977 15,-4 0-327 1,-4 0-3297-16</inkml:trace>
  <inkml:trace contextRef="#ctx0" brushRef="#br1" timeOffset="-211733.16">16642 11643 5721 0,'0'0'1296'31,"0"0"-832"-31,0 0-304 0,0 0 688 0,0 0 73 16,0 0-129-16,28-48-144 15,-25 38 48-15,2 1-56 0,-1 0-72 16,0-4-184-16,0 0-208 16,4 0-96-1,-8-3 48-15,3 4 0 0,1-4-8 32,-4 3 80-32,0-3-111 15,0 0 87-15,0-3-32 0,-4 0-136 16,1-3-8-16,-5 0 56 15,4 0-48-15,0-1-8 16,-5-2 8-16,6-1-8 16,-9 1 8-16,4 0-8 0,-8-1-216 15,0 4-49-15,-8 0 113 16,-4-4 48-16,-3 4 32 0,3 0 64 16,-4 0 8-16,0 3 0 31,0 0 8-31,4 3-8 0,0 0 0 15,0 3 8-15,9 1-8 16,-5 2 8-16,3 1 24 0,-3-1-32 0,1 3-8 16,-5 1 8-16,-4 3-8 15,-4-3 8-15,-8 3-16 16,-4 3-8-16,1 0 16 31,-5 0 8-31,0 0-8 16,4 0 8-16,0 0 0 0,5 0-8 15,3 3 8-15,-1 6-80 16,2-3 72-16,-5 7 8 16,0 0-8-16,-3 0-8 0,-5 2 8 31,3 2 0-31,-2-5 0 0,-5 4-8 0,4 0 0 16,1 0 16-16,-1 3 0 0,0-4-8 15,8 5 8-15,5-4-8 16,2 0 0-16,9-1-16 15,5 1 16 1,3 0 8-16,8 0-128 31,-4 0-24-31,4 3 80 0,0 3 72 0,-4 3 0 16,0 1 0-16,0-4-8 16,0 0 8-16,4-3-16 15,-4-3 8-15,8-3-200 16,1-4-296-1,-1-5 88-15,8-1-72 16,-5 0 104-16,5-3-184 0,0 0-256 0,5-10-249 16,7-2-999-16,-5-4-2937 0</inkml:trace>
  <inkml:trace contextRef="#ctx0" brushRef="#br1" timeOffset="-211301.2">14965 11030 2840 0,'0'0'3953'16,"0"0"-2809"-16,0 0-632 0,0 0 32 16,0 0 633-1,0 0-153 1,7-26-624-1,-7 26-400-15,-11 3-128 0,-6 10 24 16,-7 6 104-16,-8 7 8 16,-3 5 0-16,-1 1 64 15,0 3-24-15,4-6-40 0,8-1 120 0,4-2-72 16,9-4-40-16,3-3 32 0,8 0-48 31,0-3 72-31,0-1-72 16,0 2 64-16,8-5 280 15,3 4 184-15,9 0 136 0,-3-3-224 16,6-1-31-16,5 1 71 16,4-3-160-16,8 2-216 15,0-9 200 1,8 4-160-16,-1-4-80 16,-2-3-64-16,-10 3-504 15,-7 1-232-15,-12-2-801 16,-12 2-999-16,0-4-705 0,-4 3-3608 0</inkml:trace>
  <inkml:trace contextRef="#ctx0" brushRef="#br1" timeOffset="-207873.23">16299 12992 5753 0,'0'0'1600'0,"0"0"-704"0,0 0-192 16,0 0 481-16,0 0 247 15,-4-10-384-15,4 10-392 0,0 0-296 32,0 0 105-32,0 0-65 0,0 0-72 15,0 0-24-15,0 0-120 16,0 0-72-1,0 0-48-15,0 0-64 16,4 0 0-16,12 0-64 0,4 0 64 16,12-3 8-1,4 3 104 1,8-3 40-16,4-4-56 0,-1 4-40 16,9 3 64-16,-4-3-104 0,3 0 40 15,-3 3 40-15,-3-3 40 0,-2 3 16 31,1 0 16-31,3 0-8 16,1-3 120-16,1 0-112 0,2-1-64 16,0 1-32-16,1-3-64 15,-3 0 0-15,-14 6-8 16,-11-4 8-16,-4 1 24 16,-12 3-32-16,-8 0-8 0,0 0 8 31,-4 0 0-31,0 0 0 15,0 0 0-15,0 0 0 0,0 0-8 16,0 0-96-16,4 0-568 16,4 0-896-16,0 0-1385 0,4 3-3312 15</inkml:trace>
  <inkml:trace contextRef="#ctx0" brushRef="#br1" timeOffset="-207109.22">18626 12992 7401 0,'0'0'2169'16,"0"0"-1249"-16,0 0-72 0,0 0 712 16,0 0-311-16,0 0-561 31,0 0-208-31,0 0 48 15,4 0-144-15,8 0-248 0,12 0-136 16,8 0 152 0,12 0-136-16,7-3 32 0,26 0 88 15,18-4-16-15,21-3-72 0,2 4 32 32,-6-3-80-32,-32 2 80 15,-20 4-80-15,-16-3 8 16,-9 2 0-16,1 2-8 0,1-5 0 15,-5 4 0-15,-9 0 8 0,-7 0 32 32,-8 3-40-32,-8 0-312 0,0 0-872 15,-4 0-1313-15,-8 0-2880 16</inkml:trace>
  <inkml:trace contextRef="#ctx0" brushRef="#br1" timeOffset="-202691.17">16862 14125 1120 0,'0'0'2608'15,"0"0"-1175"-15,0 0-569 32,0 0 40-32,-5 0 112 15,5 0 24-15,0 0-191 0,0 0-73 16,0 0-8-16,0 0-216 0,0 0-24 0,0 0-144 15,0 0-176-15,0 0 40 0,0 0-32 32,0 0 208-32,0 0 113 15,0 0-281-15,5 0-184 0,6-3-24 16,9 0-40-16,4 0 56 16,7-1-56-1,5 4 48-15,5-6 128 0,10 3-88 16,-3 0 0-16,8-3 16 15,0 2-48 1,-5 4-8 0,-3-3 0-16,0 0 16 0,0 0 200 15,0 3-32-15,-1-4 8 0,2 4 0 16,-6-6-32-16,5 3 16 0,-4 0 8 16,-1 0-56-16,2-4 32 31,-6 4-112-31,-3 0 16 0,-4 3-72 15,-12 0-48-15,-4-3 48 16,-4 3-48-16,-8 0 0 0,0 0 40 16,-1-3-40-16,-3 3 0 15,0 0 48-15,0 0-48 32,0 0 0-32,0 0-240 0,0 0-536 15,9 0-752-15,3 0-2993 16,-1 0-1472-16</inkml:trace>
  <inkml:trace contextRef="#ctx0" brushRef="#br1" timeOffset="-201987.8">18877 14062 6225 0,'0'0'1752'16,"0"0"-936"-16,0 0 169 0,0 0 407 15,0 0-312 1,0 0-280-1,0 0-64-15,0 0-319 0,12 0-201 16,8 0-56-16,8 0 72 0,12 0 40 16,8 0 24-16,19 0 112 0,21-7 128 15,19 1-88-15,-6-3-96 32,-26 2-40-32,-27 4-40 0,-21 0-120 15,-3-1-56-15,-3 2 8 16,-6 2-104-16,-2-3 16 15,-10 3-8-15,-3 0-8 16,0 0 0-16,0 0-696 0,4 0-1000 31,-4 0-2441-31,4 3-2456 16</inkml:trace>
  <inkml:trace contextRef="#ctx0" brushRef="#br1" timeOffset="-201349.32">20885 14141 7889 0,'0'0'2249'0,"0"0"-1369"16,0 0 424-16,0 0 72 15,0 0-615-15,0 0-457 0,40 0 48 32,-9 0 32-32,10 0 16 15,2 0 8-15,25 0-72 0,20 0 0 0,16-3-88 0,7-3-168 16,-19-1 40-16,-25 4-112 15,-22 0 40-15,-14 0-48 16,-3 3 0-16,-3-4 56 0,-2 4-56 31,-15 0-528-31,-8-3-736 0,-12 3-1321 16,-7-3-3856 0</inkml:trace>
  <inkml:trace contextRef="#ctx0" brushRef="#br1" timeOffset="-198343.7">3800 13925 4232 0,'0'0'2921'31,"0"0"-456"-31,0 0-377 16,0 0-440-16,0 0-159 0,0-60-97 15,0 57-368-15,0 3-424 0,0 0-288 16,0 0-184-16,0 0 0 16,0 0-128-16,0 9-56 15,0 7-48 1,0 13 8-16,0 12 96 0,0 20 48 16,5 2-40-16,3 3 80 0,-1 5-72 31,1-14-8-31,5 9 48 31,-6-9-56-31,1-3 48 0,-8-6-48 16,4-7-8-16,-4-6-88 15,0-6-224-15,0-7-440 16,0-6-656-16,0-16-1041 0,-4 0-1824 16,0-7 385-16</inkml:trace>
  <inkml:trace contextRef="#ctx0" brushRef="#br1" timeOffset="-198011.6">3789 13877 5673 0,'0'0'2016'0,"0"0"-832"16,3-91-431 0,10 49 47-16,6 1 176 0,9 0-104 15,4 6-280-15,8 3-360 16,0 3 8-16,0 14-152 0,-5 5-88 15,-3 10-224-15,-8 13-56 16,1 19 280 15,-10 9 88-31,-3 9-16 16,-12 8 208-16,0 5-96 16,-3 1 48-16,-21-1 16 0,-12 1-63 15,-9-10 79-15,-2 0-32 0,-5-10-104 16,4-6 24-16,12-12-112 15,17-7-40-15,14-19-544 16,5 0-1257-16,5-6-2448 0</inkml:trace>
  <inkml:trace contextRef="#ctx0" brushRef="#br1" timeOffset="-197563.75">4724 13303 10306 0,'0'0'2240'0,"0"0"-1272"0,0 0-624 0,0 0 473 16,-91 35 247-16,47 0-280 16,-8 22-136-16,-3 29-112 0,-1 28-128 31,16 16-48-31,17 4-103 15,19-10-65-15,8-13-48 16,28-4-136 0,15-2 40-16,16-10 8 0,14-12-48 15,6-19 24-15,4-14-32 0,-10-18-64 16,-14-13-136 0,9-16-513-16,-20-3-1079 15,-9 0-4153-15</inkml:trace>
  <inkml:trace contextRef="#ctx0" brushRef="#br1" timeOffset="-191195.15">5274 13579 5817 0,'0'0'2288'15,"0"0"-1304"-15,0 0-231 16,0-13 263-16,0 13 0 16,0-2-40-16,0-5-312 0,0 4-376 15,-3-7 57 1,-1 4 143-16,0-3-240 0,-4-1 40 0,3 3-96 16,-2-2 8-16,-5-4 48 15,-1 4-120-15,-6-4 24 16,-5 0-8-16,0 4-144 0,-4-1 8 31,0 7-8-31,-8 3 8 16,1 0 32-1,-5 19-40-15,0 6-24 16,4 4 16-16,0 6 8 0,8 3 0 16,13-3 0-16,2 6-8 0,13-2-8 15,0-4 16 1,9 2-8-16,10-5 0 15,9-3-8-15,4-4-40 16,8-2 56-16,0-8 0 0,3-2 104 16,2-4-96-16,-2-5 0 15,-7-1 40-15,-8 3-48 0,-4-2-48 16,0 2 40 0,-8 3-16-16,-4 1 16 15,4 2 8-15,-9 4-8 16,2 3-8-1,-5 7 16-15,-4 2 0 0,0 1 0 16,-13-1 0-16,-10 1 128 0,-1-4-120 31,-4-2 0-31,-8-1 120 16,5-3-16-16,-10-6-32 16,5-4 24-16,4-6 16 0,1-3 88 15,-1-3-16-15,4-9-64 0,0-8 40 0,9 1-88 16,2 7 208-1,9 2-16-15,5 4 160 16,-1 3-135-16,4 3-297 16,0 0 0-16,0 0-160 15,0 0-49-15,0 13-215 0,0 2-296 16,0 17-1008-16,4-7-2529 0,7-9-2617 0</inkml:trace>
  <inkml:trace contextRef="#ctx0" brushRef="#br1" timeOffset="-190709.41">5478 13858 8001 0,'0'0'4321'0,"0"0"-3337"16,0 0-360-16,0 0-23 16,0 0 7-16,0 0-408 0,-8-3 0 15,8 3 32-15,0 0-16 16,0 0-56-16,8 0-48 16,0 0 56-1,4 0 88-15,8 0 112 0,0 0 152 16,8-6-272-16,0 0-40 0,4-1-136 15,-4-2-64-15,-1-1 40 16,1 4-48-16,-4 0-96 0,-8-1-192 31,0 4-488-31,0 0-280 16,-4 0-528-16,8-7-793 16,-9 4-1720-16,2-1-2856 15</inkml:trace>
  <inkml:trace contextRef="#ctx0" brushRef="#br1" timeOffset="-190430.79">5574 14062 8249 0,'0'0'4177'15,"0"0"-3537"1,0 0 393-16,0 0 567 15,0 0-576-15,0 0-528 16,0 0-384-16,0 0 48 0,0 0 120 0,87-16-80 31,-55 10 40-31,-4-1-56 0,0-3-88 16,0 5 32-16,-1-2-128 16,-3 1 0-16,0 2-168 15,8-5-1000-15,-8-1-1400 0,-8 1-3778 0</inkml:trace>
  <inkml:trace contextRef="#ctx0" brushRef="#br1" timeOffset="-188115.03">6530 13401 7905 0,'0'0'1785'0,"0"0"-1009"0,0 0-344 31,0 0 216-31,0 0-184 0,0-3-464 16,0 3-112-16,0 3-32 15,0 4 144-15,0 2 176 32,-4 7 360-32,-4 3-128 0,-12 0 8 15,-4 3-64-15,0 1-144 16,-8-5 41-16,-4 2-137 15,8-8 0-15,-4-2-24 0,4-7-16 16,0-3 56-16,9 0-32 16,3-6-88-16,4-10 40 15,8-7-48 1,4-2-520-16,0-7-41 16,8 4 177-1,8 0 208-15,11 2 128 0,1 4-56 16,4 3 104-16,5-1-72 15,-1 8 72-15,-1 2-16 16,1 4 16-16,-8 6-8 0,0 0-40 16,0 0 48-1,0 16 48-15,-5 3-48 0,1 9 0 16,-4 4 104-16,5 10 56 16,-10-1 96-16,-2 4-136 15,-2 8 16-15,-7 14 112 0,-4 19-152 31,0-7 121-31,-4-9-1 0,-12-10-16 0,-4-18-8 16,0-1-40-16,-12 3-40 0,4-9 168 16,-4-9-48-16,-3-4 72 15,3-10 24-15,0-8-8 16,0-4 136 0,8-4-88-16,5-21-144 31,-1-13-96-31,12-10-128 0,3-6-208 0,5 4 24 15,5 2 88-15,10 10 40 16,2 9 40-16,11 10-80 16,-1 3 8-16,9 10 16 0,4 6 24 15,3 0-24 1,2 3 16 0,-2 13 56-16,-3 6-8 0,4 4-8 0,-4 2 8 15,-5 1 8-15,2 3 0 16,-10-1 0-16,-3-2 0 0,-4 0-48 15,-4-1-40-15,-12-2-440 32,1-4-176-32,-5-3-504 0,0-7-553 15,-5-2-999 1,-7-10-3242-16</inkml:trace>
  <inkml:trace contextRef="#ctx0" brushRef="#br1" timeOffset="-187751.81">6681 13132 7785 0,'0'0'2433'0,"0"0"-1785"0,0 0-648 15,0 0 232-15,0 0 720 0,96 41-96 16,-40-16-136-16,7 13-111 31,5 1-273-31,-1 5-64 0,-3 1 0 16,-4 5 96-16,-4 1-200 16,-8 18-88-16,-8 14 40 15,-12 22-16 1,-21 6 176-16,-7-19 168 0,0-25-192 0,-15-23-56 31,-1-5-80-31,-5 2-120 0,-14 16-280 16,3-10-1152-16,0-15-3609 0</inkml:trace>
  <inkml:trace contextRef="#ctx0" brushRef="#br1" timeOffset="-186158.17">4099 15665 9097 0,'0'0'2577'0,"0"0"-729"16,0 0-303 0,0 0-281-16,0 0-472 15,0 0-472-15,0 0-320 16,-7-3-88-16,7 25-280 0,7 13 312 0,14 16 56 15,3 19 48-15,7 19 40 16,1 15-88-16,-5-11 0 16,-6-21 72-1,-9-20-72-15,-8-24 8 16,0 7-8-16,0 6-96 0,0-6-96 16,-1-3-520-1,-3-10-616-15,0-9-609 16,-7-13-423-16,-10-16 1135 0,-2-9-2871 15</inkml:trace>
  <inkml:trace contextRef="#ctx0" brushRef="#br1" timeOffset="-185873.41">3992 15576 5129 0,'0'0'1456'0,"0"0"-200"0,-5-104-32 16,22 56 65-16,15 0-97 15,7 1-200-15,9 5-176 0,4 10-360 16,-4 17-264-16,-4 12-192 16,-4 6-96-1,-8 25 88-15,-8 26-8 16,-9 22 16 0,-15 23 161-16,-8 6-49 15,-23-10 0-15,-14-9-16 0,9-23 40 16,5-12 0-16,6-10 0 15,6-9-56 1,-1 6 8-16,4-3-88 0,4-3-272 16,12-7-1081-16,12-12-2583 15,12-10-1154-15</inkml:trace>
  <inkml:trace contextRef="#ctx0" brushRef="#br1" timeOffset="-185541.96">4944 15224 3472 0,'0'0'7850'0,"0"0"-6666"16,0 0-784-16,0 0-104 0,0 0 176 15,-96 48 9-15,81 6 79 16,-6 25-128 0,10 25-96-1,3 7 80-15,8-2-48 0,4-8 8 0,20-5-56 16,12-1-104-16,7-19-56 0,1-19-96 16,24-3-56-16,28-12 32 15,11-5-40-15,16-11-544 16,-35-20-992-16,-36-6-3593 0</inkml:trace>
  <inkml:trace contextRef="#ctx0" brushRef="#br1" timeOffset="-184448.47">5757 15275 6857 0,'0'0'1816'16,"0"0"-1192"-16,0 0 249 0,0 0 463 15,0 0 72 1,0 0-488-16,0 0-431 16,0 0-9-16,4-38 232 0,-4 38 176 15,-4 0-168-15,-13-4-376 16,-6 4-272-16,-5 0-64 15,-7 0 0-15,-6 4-8 16,2 11 48-16,7 1-40 16,4 0 0-16,7-3 32 15,10 3-40-15,11 0-136 0,0-1-16 16,8 2 16-16,20-2 16 16,3 4-80-16,14-6 0 0,6-1 192 31,-3 1-136-31,-4-3-40 15,-9-1-48-15,-7 1-112 16,-7 0 144-16,-10-1 48 16,-2 4 48-16,-9 2 104 0,0 5 8 15,-9 2 160-15,-6 0 16 0,-6 3 56 32,-3-3 96-32,1-2-160 15,7-4-120-15,4-4 40 0,3-5-96 0,9-4-104 16,0 0-792-16,17-3-312 0,7 0 503 15,12 0 449-15,-1 0 208 16,10-3 40 0,-9 0 0-16,-5 0 0 15,-7 3-48-15,-4 0-144 32,-13 6 200-32,-2 13 0 0,-5 6 520 0,0 7-23 15,-12 3-145-15,0 0 80 16,0 6 200-16,0-6-272 15,4 3 0 1,1-3-184-16,7-3-88 16,0-4-80-16,19-2-8 15,9-10 0-15,11-7-64 0,14-9-40 0,6 0-80 16,17-34-792-16,-13-5-1241 0,-11 1-5624 16</inkml:trace>
  <inkml:trace contextRef="#ctx0" brushRef="#br1" timeOffset="-183095.45">6513 15100 7905 0,'0'0'2281'0,"0"0"-1121"16,0 0-240-16,0 0 352 15,0 0 401 1,0 0-625-16,0 0-528 0,-4-41-128 16,-7 50-320-16,-9 13-56 15,-8 10 128-15,5 16 72 0,-2 19 80 0,5-1-40 16,16 1-104-16,4 3 32 47,4-13-72-47,16 7-40 0,8-5-64 15,12-7 41-15,-1-5 39 16,14-5-80-16,-1-8-8 0,4-14-217 16,2-11-391-16,23-13-960 31,-22-14-2297-31,-3-8-4265 0</inkml:trace>
  <inkml:trace contextRef="#ctx0" brushRef="#br1" timeOffset="-182772.91">6848 15107 3344 0,'0'0'6938'16,"0"0"-4986"-16,0 0-224 0,0 0 241 16,0 0-465-16,-15-17-832 0,15 17-488 15,0 4-184-15,4 15-264 16,12 12 264-16,-1 8 216 31,10 8-96-31,-1 7 32 0,-5-6-72 16,1 6-80-16,4-7 88 0,-8-2-88 15,4 3-592 1,-8-13-1704-16,0-10-3881 0</inkml:trace>
  <inkml:trace contextRef="#ctx0" brushRef="#br1" timeOffset="-182541.28">7323 15268 8633 0,'0'0'5842'16,"0"0"-5298"-16,0 0-456 0,0 0 0 0,0 0 32 15,88 45-72-15,-73-10 128 16,-7 6 96-16,-8 7-56 0,-8 2-104 16,-16 1-112-16,-12 13-640 31,1-20-1897-31,10-12-4856 0</inkml:trace>
  <inkml:trace contextRef="#ctx0" brushRef="#br1" timeOffset="-182156.31">7609 14824 1560 0,'0'0'11034'0,"0"0"-8593"0,0 0-1377 16,0 0-168-16,0 0-64 15,0 0-488-15,0 0-344 16,12 31 16-16,4 4 144 0,12 13 104 0,0 3-95 16,0 3-41-1,0 3-72 1,-5 0-48-16,-2-3 96 0,-10 3-104 0,-2-3-168 15,-9 10-809-15,0-17-1647 16,0-12-4170-16</inkml:trace>
  <inkml:trace contextRef="#ctx0" brushRef="#br1" timeOffset="-181536.45">7845 14643 9057 0,'0'0'4337'0,"0"0"-3272"16,0 0-129-16,0 0 296 15,0 0-416 1,0 0-464-16,0 0-272 0,75-7 8 16,-19 30 64-16,12 2-48 15,-1 16-104-15,6 10 144 0,2 16-136 16,-19-3 40-16,-8 2-40 0,-21 1 40 47,-14-10-48-47,-6 7 0 0,-7-1-200 15,-28 13-320-15,0-13-1576 16,-4-18-4338-16</inkml:trace>
  <inkml:trace contextRef="#ctx0" brushRef="#br1" timeOffset="-180550.25">8386 14443 5961 0,'0'0'2600'0,"0"0"-1615"0,0 0 407 16,0 0 280-16,0 0-23 16,0 0-457-1,-19-23-512-15,19 14-24 16,0-1-128-16,0 1-80 15,0 0-144-15,8-4-296 16,7-3-16-16,13 3-80 16,13 1 32-16,6 2-16 0,5 7 8 15,0 3 64-15,-1 3-96 16,-6 13-72-16,-14 9-32 0,-7 7 24 16,-4-4 16-16,-16 4-32 15,-4 0 104 1,0-9 80-16,-12 2 8 0,-8-3 0 15,1-3 136-15,-2-6-64 16,5-1-24-16,4-2-40 16,8 2 0-16,1 1-8 15,3 0-72-15,0 3-24 32,3-1 88-32,13 2-48 15,4-2 48-15,8 1-40 0,0-3-8 16,0 3 48-16,-9-4-40 15,2 1-72-15,-10 0-112 0,-6 0 0 16,-5 2 128-16,0 5 104 16,-16 5 104-16,-5 0 280 15,6 7 96-15,-5-3-160 16,12-1-112-16,8 1-120 0,0-4-88 16,20 4 0-16,20-1-120 15,12 1-8-15,8 0-152 0,3-4-416 31,-8 4-536-31,-6-1-865 0,-18-3 1137 16,-14 4 344-16,-9 3 616 0,-8 0 376 16,-8-1 472-16,-12 4 608 15,-8 3 233-15,-8-3-345 0,-4-3-336 16,4-3-319 15,4-7-409-31,-4-9-280 16,-11-13-256-16,10-10-1673 0,5-12-7985 15</inkml:trace>
  <inkml:trace contextRef="#ctx0" brushRef="#br1" timeOffset="-179886.4">8956 14230 2576 0,'0'0'8746'0,"0"0"-6826"0,0 0-791 16,0 0 103-1,0 0 32 1,0 0-648-16,0 0-464 16,48-3-56-16,15 28 232 0,38 17 80 15,26 24 49-15,8 17-289 16,-7 9-72-16,-20 6 24 0,-29-2-112 0,-16 8-8 31,-22 1 0-31,-17 3 0 16,-20-6 24-16,-8-7-24 0,-24 0 32 15,-20-6-32-15,-12-3-376 16,-15-13-761-16,15-22-2631 0,4-23-7331 0</inkml:trace>
  <inkml:trace contextRef="#ctx0" brushRef="#br1" timeOffset="-174766.43">14419 13455 1328 0,'0'0'2536'0,"0"0"-63"0,0 0-1145 15,0 0-504-15,0 0 8 0,0 0 305 16,0 0-153-16,0 0-264 15,0 0-168 1,0 0-64-16,0 0 16 16,0 0-95-16,0 0-81 0,0 0 56 15,0 0-152-15,0 0 40 0,0 0 0 16,0 0 56-16,0 0 64 16,0 0-120-16,0 0-40 31,0 0-16-31,0-6-208 0,0 0 64 15,-8-1-24-15,4 1-32 0,-4-3-24 16,0-1 8 0,0 0 0-16,-4 1 0 0,0-1 8 15,0 1-8-15,0 0 0 32,-4-1 0-32,5 3 8 0,-10-2-8 15,5 3 0-15,0-1 0 16,0 1-8-16,1-1 8 0,-2 4-8 15,6 0 8-15,-1 0 0 0,-4 3 0 16,4 0-8 0,-4 0 0-1,-5 0-64-15,-2 6 56 0,-5 4-48 0,0 3 48 16,0-1 8-16,4 1 8 16,0-4-16-16,1 4 8 0,-1-3 0 31,7 2 8-31,-2-2-8 31,3 0-40-31,4-1 40 0,0 4 0 16,0-4-48-16,0 4-40 15,4-1 56-15,0 8 32 0,-4 2 0 16,0 0-80-16,4 7 80 0,0 2 8 16,-4 1 0-1,4 3 0-15,4 0-8 0,0 0 8 16,1 3-8-16,3-3-32 15,0 3 32-15,0-3 8 16,0-3 0-16,3-1 0 0,5-2-8 16,5 0 8-16,-2-4 0 15,1 0-8-15,0 1 8 16,8-1 0-16,0-2 8 0,4-1-8 16,0-3 0-16,-1 0 80 15,5-3-80-15,0 3 0 16,0 0 8-16,0-3-8 0,0 2 16 47,0-1-8-47,0-2-8 0,4 1 40 15,-4 0-40-15,0-3 0 0,-1-3 8 16,5-4-8-16,-4-3 8 16,0 0 0-16,4-3-8 0,0 0 56 15,-4 0-56 1,0-3 0-1,0-4 0-15,0 1 8 0,-1-3 40 0,-2-1-48 16,-2 4 8-16,1-4 32 16,-4 4-40-16,0-4-56 0,-4 4 48 15,4-3 8-15,-4-4 8 32,0 3-8-32,3-6 0 0,-2 4-8 15,-6-4 8-15,6 0 0 16,-6 0 0-16,-3 0-8 15,8 1 0-15,-8-5 0 16,5 5 8-16,-6-2 0 0,1 5 8 31,0-7 0-31,-3 3 0 16,-2 0-8-16,1-3 96 0,-4 0-96 16,0-3 48-16,0-3 96 15,0-1 112-15,0-3-96 0,0 1 0 0,0-1 56 16,-7 0 56-1,-2 1-16 1,-3 3-56-16,0-1 89 0,-4-2 55 16,-8-1-168-16,5 0-104 15,-14 1-72 1,6-1 120-16,-10 1-120 0,2 2 8 16,-9 4 40-16,-4 3-40 31,-8 3-8-31,1 7-48 0,-9 5-72 15,8 4-96-15,0 0-513 16,1 23-607-16,11 2-1104 16,12 1-3778-16</inkml:trace>
  <inkml:trace contextRef="#ctx0" brushRef="#br1" timeOffset="-172715.16">15494 13398 9025 0,'0'0'2433'0,"0"0"-1089"15,0 0-632-15,0 0 321 32,0 0 127-32,0 0-424 0,0-9-384 15,0 9-176-15,0 0-56 0,0 0-120 16,0 6-104-16,8 7 96 16,8 9 8-16,-4 0 0 0,4 10 8 0,0 0 0 31,-4 3 72-31,0-4-80 15,0-8-8-15,-4-1-8 0,0-6 16 16,0-7 0-16,-8-6 8 16,7-3 0-16,2 0 312 0,10-15 296 15,9-17-192 1,8-12-208 0,5-11-95-16,2-5-65 15,-2 0 16-15,-6 3-72 16,-7 9 136-16,-1 7-88 0,-3 9-48 15,-7 13 0-15,-6 6 0 16,2 7-8-16,-9-1-64 16,4 7-112-1,-5 0-273-15,1 0-519 16,0 3-608-16,-4 23-505 0,-8 0-855 0,-7-1-2017 16</inkml:trace>
  <inkml:trace contextRef="#ctx0" brushRef="#br1" timeOffset="-141569.5">5250 14595 1176 0,'-4'0'1368'0,"1"0"-784"0,3 0-248 16,0 0-288-16,0 0 120 15,0 0 104-15,0 0 1169 0,0 0-113 16,0 0-704 15,0 0-312-31,0 0-80 16,0 0-232-16,0 0 8 0,0 0-8 16,0 0 8-16,0 0 40 15,0 0-48-15,0 0 0 0,0 0 96 16,0 0 168-16,0 0 160 15,0 0-48-15,0 0-136 16,0 0 145-16,0 0-153 16,0 0-104-16,0 0-120 0,0 0-8 15,0-3 0-15,7 0 0 16,6 0 96-16,-2 0 224 0,6-4-216 16,2 1-56-16,1 0-32 15,5-1 40 1,-1-2-48-16,4 5-16 0,-1-5 16 15,1 6 232-15,3-7-240 16,1 7 0-16,0-7 96 0,5 4-96 16,-9 0 64-1,4-1-64 1,-5 1-16 0,1 3 16-16,-4-1 8 0,0-2 0 15,0 6 0-15,-5-3-8 16,5 0 40-16,1 3-40 0,-1-3-80 15,4 3 72-15,0-3 8 16,-5-1-16-16,5 4 16 31,-4-3 0-31,4 0 56 0,-4-3-48 0,-1 6 0 0,5-7 64 16,-4 4 32-16,0 0-16 16,1 3-88-16,-2-3-72 15,1 0 72-15,0-1 8 0,-4 4 48 31,8-6-32-31,4 0 32 0,0-1 168 16,4-2-88 0,3 0 64-16,1-4 208 15,0 0-344-15,-8 0 56 16,0 4 0-16,-9-1-112 0,-3 4 128 16,-7 3-136-1,-2-1-24-15,-3 1 16 16,-4 3 8-16,5 0 0 0,-2-2 8 15,1 2 72-15,4-4 112 16,4-2-104-16,-1-1-80 0,6 1 96 31,-5-1-96-31,3 1 48 16,-2 0-56-16,-6 3-104 0,-3 0-96 16,1 3-1064-16,-9 0-696 15,0 0-913-15,0 0-1784 16</inkml:trace>
  <inkml:trace contextRef="#ctx0" brushRef="#br1" timeOffset="-128573.35">3912 4848 4368 0,'0'0'545'16,"0"0"863"-16,0 0-368 0,0 0-136 15,0 0 104-15,0 0-95 16,-4 0-65-16,4 0 80 15,0 0-40-15,0 0-16 16,0 0-263-16,0 0-177 16,0 0 16-16,0 0-368 0,0 0-64 15,0 0-16-15,0 0-96 16,0 0 88-16,0 7-112 0,0 5 112 31,4 4-8-31,8 6 16 0,-4 4 0 0,8 2 0 16,-4 1 8-16,4 3 16 15,0-4-24-15,0-6-56 0,0-3 40 16,-1-3-168-16,-2-10 64 16,-1-3 8-1,-1-3-64-15,2-5 176 16,6-18 352 0,1-15-24-16,8-19 64 15,4-26-168-15,8-15 72 0,4-7-88 16,-4 19 112-16,-9 26 112 15,-10 28-264 1,-6 10 64 0,-2 9-88-16,-6 1-136 0,1 5-8 15,-4 7-152-15,0 0-752 0,-4 0-608 0,4 7-905 16,-4 27 793-16,0-5-1321 31,-8 3-3216-31</inkml:trace>
  <inkml:trace contextRef="#ctx0" brushRef="#br1" timeOffset="-127682">4088 7258 144 0,'0'0'10890'0,"0"0"-9482"15,0 0-824-15,0 0-352 0,0 0-104 16,0 0 104-16,4-29-152 0,7 42 168 16,9 6 473-16,4 13-193 31,0 3-336-31,-4 2-88 0,0 2-56 16,-4 2 176-16,-4-6-176 0,0-3 32 15,-5-10 16 1,-3-6-88-16,5-10 64 0,-5-6-72 15,7 0 96-15,10-16 368 16,14-22-104-16,21-25-32 31,20-33-152-31,15-27 0 0,-7 9-48 16,-16 25-128-16,-29 35-32 16,-22 31-24-16,-2 4-760 0,-10 9-672 0,-1 5-1041 15,-4 5-3648-15</inkml:trace>
  <inkml:trace contextRef="#ctx0" brushRef="#br1" timeOffset="-126376.03">4262 9957 5553 0,'0'0'4953'0,"0"0"-3833"15,0 0-224-15,0 0-304 16,0 0 168-16,-4-20-167 0,4 20-169 31,0 0-288-31,0 0-136 0,4 7-112 0,9 9 104 16,2 9 8-16,6 4 192 15,-1 6-112-15,3 3 16 16,-3-3-88-16,4-4-8 0,-4-5 0 16,-4-11-8 15,4-5-112-31,0-10 112 0,0 0 8 16,12-19 80-16,0-19 72 15,7-19-24-15,13-22 40 16,-5-1-8-16,2 7 32 0,-14 13 136 31,-3 19-264-31,0-1-64 0,0 10-48 0,-8 10-632 16,0 7-856-16,-12 5-2617 0,0 7-3769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0:44:44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3426 6670 784 0,'0'0'408'0,"0"0"-280"16,0 0 736-16,0-3 48 0,0 3-408 15,-4-3-16-15,4 3-168 32,0 0-72-32,0 0-111 0,0 0-129 15,0 0 48-15,0 0-56 16,0 0 0-16,0 0 0 0,0 0 0 16,0 0 0-16,-4 0 80 0,4 0 168 15,-4 0 8 1,4 0-48-1,-4 0-24-15,4 0 40 0,0 0-32 16,0 0 8-16,0 0-136 0,0 0-48 16,0 0 120-16,0 0-8 0,0 0 8 15,0 0-16-15,0 0-48 32,0 0 88-32,-4 0-24 0,4 0 128 15,0 0-168-15,0 0 32 16,0 0 128-16,0 0-224 0,4 0 16 15,12 0 312-15,12 0 1017 32,7 0-241-32,18-10-160 15,6-5-232-15,1-2-280 0,8 2-232 16,-5-1-224-16,-7 0 240 16,0 4-136-16,-12 2-88 0,-5 0 24 15,-6 4-24-15,-6 0-16 16,-3-1 73-16,-3 1-17 15,-6-1 16 1,-2 1 0-16,-2 0-32 0,2 3-48 16,-2 0 0-16,-7-1 0 15,4 1-40-15,-8 3-56 0,4 0-561 0,-4 0-727 16,-8 3-672-16,-4 7-985 47,-8 2-256-47</inkml:trace>
  <inkml:trace contextRef="#ctx0" brushRef="#br0" timeOffset="378.88">3521 6852 1664 0,'0'0'5793'16,"0"0"-4569"-16,0 0-1128 15,0 0-88-15,0 0-8 32,0 0 336-32,0 0-23 0,0 0-313 15,0 0-8 1,4 0 8-16,13 0 600 16,11-7 536-16,7-3-192 0,10-2-304 15,-2-7-104-15,9 3-192 0,-5-3-152 31,6 0 113-31,-6 3-97 16,-3 0-56-16,-4 7-96 0,-5-4-48 16,-7 6 16-16,-3 1-8 0,-10 0-16 15,-2 6 8-15,-6-3-8 16,-3-1 0-16,0 4-152 16,5 0-833-1,6-6-1319-15,-2 0-665 0,-2-4-3232 16</inkml:trace>
  <inkml:trace contextRef="#ctx0" brushRef="#br0" timeOffset="22636.44">20762 12258 2864 0,'0'0'4593'0,"0"0"-3545"0,0 0-776 0,0 0-64 15,0 0 1041-15,0 0 39 0,0 0-440 16,3 0-360-16,-3 0-152 31,0 0 112-31,0 0-88 16,0 0-151-16,0 0 119 0,0 0-312 16,0 0-8-16,0 0-8 15,4 4-64-15,1 2 64 16,-1 0-184-16,4 4 184 0,-4 6 72 31,7 3-72-31,-6 6 0 16,-1 4 16-16,0-1-8 0,-4 4 168 15,0-3-176-15,0-4 0 16,0-6 128-16,0-6-128 0,0-7 0 0,0-3 48 16,0-3 136-1,7 0 624 1,14-9 224-16,11-13-8 15,11-10-456-15,13-12-472 0,4-11 120 16,11-5-183-16,-7 0 15 0,-1-1 16 16,1 8-64-16,-12 1-24 0,-7 15 16 31,-10 5 8-31,-3 6-8 16,-13 10-89-16,-2 4-103 0,-9 9-24 15,-5-1-624-15,-3 4-824 16,-3 16-2185-16,-13-3-1312 0</inkml:trace>
  <inkml:trace contextRef="#ctx0" brushRef="#br0" timeOffset="46895.91">3888 9201 1800 0,'-4'-4'1120'0,"0"4"-760"16,0-3-144-16,1 3 376 0,-1 0 185 15,-1 0-41-15,1-2-112 16,0 2-328-16,0 0-96 16,4 0-48-16,-4 0-96 15,1 0-56-15,-10 0 0 0,1 5 0 16,1 5 0-16,-2 0 0 16,2-4 0-16,-6 4 8 0,10-4 0 46,-1-3 64-46,0 4-72 0,3-5 0 16,1-2 80-16,4 4-72 0,-3-4-8 16,3 0 0-16,0 0 0 15,0 0 88-15,0 0 40 0,0 0 80 16,0 0 136 0,0 0-152-1,0 0 80-15,0 0 16 0,0 0-40 0,0 0 40 16,0 0-176-16,0 0-64 15,0 0 177-15,3 0-137 0,14-4-8 16,7-5 760-16,8-4 8 31,11-2-48-31,2-2-328 16,6-1-280-16,-3-1-8 16,-1 3-64-16,-2 0-32 0,-6 6-16 15,-11-2 0-15,-4 5-48 16,-12 1-24-16,-4 6-96 0,-8-3 80 31,0 3 16-31,0 0 0 16,0 0-80-16,0 0-400 0,0 0-376 15,0 0-576-15,0 0-233 0,0 6 505 16,0 7 328-16,0-1-528 0,0 1-425 16,-12 3 81-1,0 0 920 1,-4-3-120-16</inkml:trace>
  <inkml:trace contextRef="#ctx0" brushRef="#br0" timeOffset="47234.42">3900 9375 392 0,'0'0'512'16,"0"0"-120"-16,0 0 0 0,0 0 88 15,-27 26 80-15,27-26 128 16,0 0-72-16,0 0-64 15,0 0 17-15,0 0-33 0,0 0-24 32,0 0 160-32,7 0 120 15,10 0 272-15,2-7 217 0,9-2-169 16,8-4-216-16,-5-2-192 16,5-2-320-16,-4 2 16 0,1 2-216 15,-6 0 24-15,-3 4-63 16,0-1-145-1,-9 4 112-15,-2 3-112 16,-5 0 0-16,-8 3 16 0,4 0-16 16,-4 0-145-16,0 0-87 0,0 0-528 15,0 0-312-15,0 3-1296 0,0 0-2898 16</inkml:trace>
  <inkml:trace contextRef="#ctx0" brushRef="#br0" timeOffset="-139078.39">3955 11709 2320 0,'0'0'1016'32,"0"0"-608"-32,0 0-120 15,0 0-208-15,0 0-80 0,0 0 0 16,-7-6-8-16,7 6-8 16,-4 0 16-16,0 0 0 15,-4 0 112-15,4 0 32 0,-8 0 128 16,0 0 97-16,5 3 1023 15,-6 0-368-15,2 0-560 0,7-3 80 16,-1 0 24-16,1 0-200 16,4 0-159-16,0 0-113 15,0 0-96-15,0 0 72 0,0 0-72 47,0 0 0-47,0 0 0 0,9 0-104 0,19 0 104 16,23-12 1072-16,33-23 320 0,39-19-344 15,12-3-312-15,-3-4-319 16,-17 16-289-16,-31 20 128 0,-28 6-216 31,-16 10-32-31,-16 6-8 16,-9-4 16-16,2 7-16 0,-6-3-376 16,-11 3-825-16,0 0 473 0,0 3 72 15,-7 10-136-15,-18 6 40 16,-38 22-641-16,-1-3-1223 15,0 1-2161 1</inkml:trace>
  <inkml:trace contextRef="#ctx0" brushRef="#br0" timeOffset="-138777.87">3904 11954 1640 0,'0'0'3185'0,"0"0"-1545"16,0 0-1000-16,0 0-192 0,0 0 336 0,0 0 401 0,4 0 135 31,12-7-312-31,12-3 120 0,12-5-320 16,11-7-247-16,5 0-57 16,8-7-48-16,16 0-56 15,19-9-192-15,-11 3-88 0,-13 10 120 16,-15 3-224-1,-15 6 24 1,-2 3-40 0,-3 0 0-16,-12 4 0 0,-16 3-216 15,0 2-352-15,-8 4-240 16,-4 0-817-16,0 0-991 0,0 10-1401 16,0-4 712-16</inkml:trace>
  <inkml:trace contextRef="#ctx0" brushRef="#br0" timeOffset="-129096.41">10893 9915 96 0,'0'0'584'15,"19"3"-400"-15,-6 19-112 16,-6 32-72-16,-3-2 0 15,-4 5-520-15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1:07:52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3366 5029 5521 0,'0'0'6497'16,"0"0"-4577"-16,0 0-407 16,0 0-377-1,0 0-56-15,-4-35 1 16,4 35-73-16,0 0-200 15,0 0-360-15,0 0-112 0,0 0-248 32,0 0-88-32,0 0-72 15,0 0-72-15,0 0 0 0,0 0-80 16,0 3-56 0,8 10 104-16,4 12 104 15,0 4 72-15,4 3 8 0,0-1 0 16,0-12-8-16,-8 1-32 15,0-11-88-15,0-6 120 0,-4 0-48 0,-4-3 48 32,4-3 80-32,11-16 88 15,10-29 216-15,10-37-288 0,14-36-16 16,3-9 72-16,-13 15-152 16,-11 36 72-16,-12 41 0 15,-9 13-24-15,2 6-48 0,-5 6 0 16,0 4-104-16,-4 9-264 15,0 0-792-15,7 3-593 16,1 28-2416-16,5 1 1225 0,-6 0-4010 16</inkml:trace>
  <inkml:trace contextRef="#ctx0" brushRef="#br0" timeOffset="21360.7">21806 6252 7417 0,'0'-7'1576'0,"0"1"-967"32,0-1 415-32,0 4 88 15,0-4 8-15,0 7-144 0,0-2-247 16,0 2-177-16,0 0-88 15,0 0-112-15,0 0-200 16,0 0-32-16,0 0-120 0,0 2-104 16,0 11-64-16,-12 9 72 15,-1 4 96-15,-2 9 16 16,-1 0-8-16,4 3 112 0,-1-3-120 16,2-3 0-16,3-1 0 15,4-2 8-15,1-7 80 0,3-6-88 16,0-3 8-1,0-7 8-15,0 0-16 16,0-6 0-16,0 0-8 16,0 0 8-16,0 0 48 0,0 0 0 15,0-6 40-15,0-13-88 16,0-13-224-16,7-9-504 31,5-7 400-31,4-6 168 16,-4 7-88-16,-1 2 40 15,2 4 136-15,-5 0 72 0,4 6 0 16,-4 0 0-16,0 3 64 16,3 4 128-16,2-1-16 0,2 7-176 31,-2-4 0-31,2 7 24 0,2 1 80 0,-2 5-32 16,-2 3 104-16,-6 4-160 15,-3 3 80-15,-4 3-96 0,0 0-216 16,0 0-40-16,4 0 8 0,-4 6 88 31,8 7 144-31,0 5 16 16,4 8 56-1,-4 6-56-15,4 3 0 16,0 3 88-16,-5 3-80 0,2-6-8 16,-1 0 16-1,0 0-16 1,-5-10 128-16,6 4-8 0,-9-4 8 15,8-3 72-15,-8 1-136 0,4-1 24 16,-4 0-48-16,0-3-32 0,4 1 112 16,-1-2-120-16,-3-2 8 15,4 0 80-15,0-3-88 0,1 0 0 32,-5-1-272-32,4-2-392 15,-4-4 31-15,0-3-415 0,0 1-120 16,0-4 256-16,0 0 192 0,0-17-201 0,-9 2-2207 15,1-5-2777-15</inkml:trace>
  <inkml:trace contextRef="#ctx0" brushRef="#br0" timeOffset="22247.3">21957 6121 3040 0,'0'0'4377'0,"0"0"-2777"16,0 0-351-1,0 0 319 1,0 0-72-16,0 0-591 16,-4-44-697-16,-8 66-208 15,-11 13 0-15,-2 12 208 0,-6 7 88 16,3 4-192-16,3-1-104 15,10-7 0-15,6-5 128 0,5-4-128 16,4-12-192 0,13-10-48-16,10-7-184 15,14-12 240-15,6-6-401 0,6-23 73 16,9-24 80-16,-2-24 48 0,-15 1 24 16,-13 10-120-16,-20 12 480 15,-8 22 128 16,0 7 1312-31,-13 12 361 16,-10 13-593-16,-18 25-1088 16,-2 20-48-16,-1 12 24 0,0 6 24 15,12-5-64-15,4 1-56 0,17-4-104 16,7-8 96-16,4-8-208 16,8-17-536-1,16-13-280-15,8-9 15 0,3-19 401 16,5-19 160-16,-5-25 176 0,-7-26 272 15,-7 6-400-15,-14 10-344 16,-7 19 752-16,0 32 696 0,-15 15 1512 31,-9 7-967-31,-12 23-1169 16,-12 37-64-16,8 0 136 0,1 7 16 16,11-1-96-16,15-14-64 0,6-2 0 0,7-9-192 15,0-12-752-15,11-13-41 16,6-16-279-1,3-3 32-15,-1-29 952 16,-2-25 144-16,-6-26 136 31,-11-21 8-31,0 12-8 0,-4 22 104 16,-3 35-56-16,-2 32 2336 16,1 3-463-16,-11 19-1553 15,-5 16-368 1,-12 25-80-16,-1 26 40 0,9-7-8 15,13-6 24-15,15-13-688 16,15-6-1033-16,18-9-1055 0,-6-10-3754 0</inkml:trace>
  <inkml:trace contextRef="#ctx0" brushRef="#br0" timeOffset="23149.6">23415 5794 7737 0,'0'0'4225'0,"0"0"-2817"0,0 0-207 16,0 0 287-16,0 0-216 0,0-19-528 31,0 19-416-31,0 0-328 16,-4 6-136-16,-7 10 24 0,-6 19-72 15,-15 25 184-15,-7 29 72 16,-9 22-64 0,0 4 96-16,13-20-16 0,7-28-80 15,15-26 168-15,-2-9-168 16,2 3 40-1,5-1-40 1,-3-2-8-16,3-10-200 0,3-9-248 16,1-6-504-16,4-7-128 15,-7-7-200-15,3-12 103 0,0-6-3240 0</inkml:trace>
  <inkml:trace contextRef="#ctx0" brushRef="#br0" timeOffset="23550.71">22790 5956 8985 0,'0'0'2657'0,"0"0"-1593"15,0 0-632-15,0 0-184 16,0 0-248-1,0 0-232 1,0 0 232 0,0 0 160-16,63 108 200 0,-27-67 193 15,9 0-65-15,-2-2-32 0,0-8-136 16,-2-2-168-16,-9-10-144 0,-8-3 112 31,-9-10-120-31,-7 1 8 16,1-4 0-16,-9-3 8 0,0 0 88 15,0 0-48-15,0 0 64 16,0 0 88-16,0 0-200 0,0 0 96 16,0 0-104-16,0 0 0 0,0 0-512 15,-4 0-976 17,-13-3-1689-32,1-10-5041 0</inkml:trace>
  <inkml:trace contextRef="#ctx0" brushRef="#br0" timeOffset="26131.53">24343 5822 960 0,'0'0'5657'16,"0"0"-4041"-16,0 0-976 15,-111 7 9-15,67 12 239 0,0 3 248 16,1 4-328-1,2 9-264-15,2 2-88 16,7 5-192-16,4 2 64 0,4 1 201 16,5-1 7-16,6 1-216 15,2-7-168-15,7-7-72 0,4-2 64 16,0-4-144-16,7-2 0 31,18-7 24-31,14 0 80 16,21-7 40-16,32-9 24 15,-1 0-168-15,-7-9-48 0,-12-7-1000 16,-16-13-1449-16,-9 4-2320 0,-7 3-2688 16</inkml:trace>
  <inkml:trace contextRef="#ctx0" brushRef="#br0" timeOffset="26372.55">23953 6150 11266 0,'0'0'4105'0,"0"0"-3433"16,0 0-344-16,0 0-120 0,0 0-24 16,0 0-184-16,20 3-264 15,8 0 264-15,35-3 40 16,25 0 8-1,20-16 8-15,-1-3-56 16,-15-3-808-16,-32 3-1737 0,-32 3-3592 0</inkml:trace>
  <inkml:trace contextRef="#ctx0" brushRef="#br0" timeOffset="27075.66">25316 5474 4064 0,'0'0'6514'16,"0"0"-5266"-16,0 0-896 0,0 0 16 15,32-83 824 1,-32 70 57-16,0 1-321 16,-4-1-392-16,-16 3-216 0,-8 4-216 15,-12 3-104-15,-7 3-48 16,-13 0 48-16,0 12 0 0,0 8 8 0,8 2-8 31,4 6-72-31,16 1 64 16,13 3-192-16,15-4 80 0,4 7-56 15,11 0-8-15,21-3 184 16,17 0-96-16,2-7-8 16,5-3 32-16,0 1-8 15,-13-8 16 1,-2 1 8-16,-13 0 48 16,-13 0-88-16,-7 3-96 15,-8 0-40-15,-4 10 232 0,-20-1 152 16,-12 7 328-16,0 0 0 15,1-6-128-15,3-1-144 0,11-6-208 32,10-6-120-32,11-3-160 0,4-1-424 15,24-2 112-15,11 3 160 0,13-1-457 16,4-2 361-16,-12-1-216 16,-5 1 160-16,-15 0 224 15,-11 2-184-15,-13 4-176 31,0 6 720-31,-20 10 1088 16,-4 0 280-16,-12 3-96 0,4 6-463 16,4-3-81-16,4-3-248 15,12 3-400-15,12-6-80 16,0 3 0-16,32-10 0 0,24-3-72 16,32-15-208-1,23-7-40-15,5-32-816 0,-28 4-1521 16,-32-7-3752-16</inkml:trace>
  <inkml:trace contextRef="#ctx0" brushRef="#br0" timeOffset="27867.2">25933 5702 9129 0,'0'0'4505'0,"0"0"-3560"15,0 0 79-15,0 0-32 16,0 0-224-16,0 0-488 16,0 0-280-16,0 0-104 15,-71 70 88-15,39-29 16 0,8 7-8 16,4 0-80-16,12-1 16 16,8 1 64-1,0-4-176-15,16-6-160 0,8-9 24 16,7-10-216-16,10-13-168 15,-2-6 280-15,5-12 272 0,0-17 152 16,-8-9 160-16,-8-10 184 16,-13-6 320-16,-11-3 80 31,-4 3-96-31,0 0 184 16,-19 13 9-16,-9 6 55 15,-4 9-408-15,0 8-208 0,0 11-232 16,-3 7-48-16,7 0-424 15,4 16-800-15,20 25-697 0,4-2-1087 32,0-5-3322-32</inkml:trace>
  <inkml:trace contextRef="#ctx0" brushRef="#br0" timeOffset="28045.62">26448 5896 7945 0,'0'0'9002'16,"0"0"-7810"-16,0 0-367 0,0 0-41 16,0 0-320-1,0 0-464 1,0 0-568-16,0-29-1249 0,0 23-3600 16,0-4-6033-16</inkml:trace>
  <inkml:trace contextRef="#ctx0" brushRef="#br0" timeOffset="28368.14">26667 5553 11810 0,'0'0'3985'0,"0"0"-3321"0,0 0-144 15,0 0-192-15,95-79-128 16,-55 69-8-1,4 10-192-15,-4 0-96 16,-9 15-56-16,-14 15-232 16,-9 7 56-16,-8 15 232 0,-21 1 96 15,-18 5 376 1,-6-1-200-16,2-7-48 16,11-5-80-16,8-10-48 15,12-7-48 1,12-6-184-16,8-9-120 15,37-4 288-15,34-9-424 16,24-15-184-16,9-23-833 0,-24 0-2759 16,-32 0-3986-16</inkml:trace>
  <inkml:trace contextRef="#ctx0" brushRef="#br0" timeOffset="28599.99">27499 5709 800 0,'0'0'7473'16,"0"0"-6192"-16,0 0-697 16,0 0 736-16,0 0 168 15,84 82-472-15,-72-53-375 0,-12 2-193 16,0 10-64-16,-8 4-32 16,-16 3-120-16,-16 2-232 0,-28 11-112 31,9-14-1961-16,3-12-3560-15</inkml:trace>
  <inkml:trace contextRef="#ctx0" brushRef="#br0" timeOffset="29164.12">28093 5232 4640 0,'0'0'7786'0,"0"0"-5577"16,0 0-1561-16,0 0-440 16,0 0 152-1,0 0-48-15,-51 32-72 16,18 0-64-16,-3 6-112 0,4 6-64 15,8 7 0-15,13-6-224 0,7-1-272 32,4-6-120-32,20-9-104 31,16-7-41-31,15-16-119 0,5-6 280 0,4-10 496 0,-5-18 104 0,-6-7 240 16,-14-9 856-16,-10-4 345 15,-18 0-17 1,-7 1-32-16,-7 5-39 0,-14 10-33 31,-7 7-608-31,0 6-376 16,0 10-336-16,0 6-72 0,0 3-680 15,0 9-736-15,21 23-697 16,3-4-2184-16,4-2-1984 0</inkml:trace>
  <inkml:trace contextRef="#ctx0" brushRef="#br0" timeOffset="29333.37">28734 5321 5169 0,'0'0'8185'0,"0"0"-5752"31,0 0-1329-31,0 0-208 31,0 0-208-31,0 0-688 0,0 0-224 16,0 0-1712-16,-32 0-5402 0</inkml:trace>
  <inkml:trace contextRef="#ctx0" brushRef="#br0" timeOffset="29719.19">29025 4927 12754 0,'0'0'3105'16,"0"0"-1809"-16,0 0-728 31,0 0-432-31,0 0-136 16,0 0-296-16,0 0 192 0,0 121 104 15,0-67 96-15,0 3-96 16,0-6-80-16,8-10-216 0,8-9-424 16,0-6-24-16,4-14 40 31,8-9-120-31,0-3 351 0,7-13 201 15,2-12 272-15,-1-10 88 0,-5 0 296 16,-6 4 593-16,-6 8 375 0,-7 7-184 16,-12 7 136-16,4 9-543 15,-4 0-761 1,0 16-40 0,0 16-184-16,0 12 216 0,0 19 8 0,-4 23 0 15,0-10-8-15,0-6-529 0,0-13-807 16,-8-12-1264-16,8-4-297 15,1-12-2744-15</inkml:trace>
  <inkml:trace contextRef="#ctx0" brushRef="#br0" timeOffset="29935.43">29702 5381 3424 0,'0'0'8578'0,"0"0"-6594"16,0 0-1807-16,0 0-177 0,0 0-177 16,0 0 177-16,56 73 617 0,-56-35-9 0,0 4-256 15,-15 5-128 1,-13 1-224 0,-8 0-120-16,-20 2-1224 15,12-9-1513-15,4-15-5889 0</inkml:trace>
  <inkml:trace contextRef="#ctx0" brushRef="#br0" timeOffset="31892.28">30321 4768 6689 0,'0'0'2576'0,"0"0"-623"0,0 0-433 15,0 0 201-15,0 0 63 0,15-47-296 16,-15 47-431-16,0 0-297 31,0 0-416-31,0 0-344 16,-4 6-192-16,-16 29-256 0,-20 28 272 16,-8 33 160-1,5-1-32-15,7-12 0 16,20-26-64-16,12-19-249 15,4 0-15-15,0 3-296 16,4-3 136-16,16-6-184 16,8-9-152-16,4-17-32 15,3-6-73-15,-3-6 961 0,0-20 16 16,-12-9 945-16,-8-6 383 0,-12 0 184 31,-8-4-448-31,-20 4 25 16,-4 3-305-16,-11 9-112 0,-1 13-400 15,0 10-272-15,4 6-88 0,4 13-960 16,12 12-553-16,24 23-775 16,5-7-2433-16,18-9-3225 15</inkml:trace>
  <inkml:trace contextRef="#ctx0" brushRef="#br0" timeOffset="32055.08">30714 5238 12962 0,'0'0'4625'16,"0"0"-3681"-16,0 0 185 15,0 0-177-15,0 0-200 16,0 0-608-16,0 0-144 0,9-63-1312 16,-9 63-1265-16,-5-7-6177 15</inkml:trace>
  <inkml:trace contextRef="#ctx0" brushRef="#br0" timeOffset="32478.45">31120 4962 3624 0,'0'0'5649'0,"0"0"-4280"16,65-105-369-16,-42 61-256 0,-2-1 712 15,-14 8-183-15,-7 5-201 16,0 0-224-16,-19 13-184 0,-13 3-568 16,-8 16-96-16,-12 0-192 31,-4 23 112-31,4 8-48 0,9 7-48 0,11 4 40 16,16-1-64-16,12-3-48 0,4-3-88 15,16-10 0-15,11 1 144 16,10-11-288-16,-1-2 480 0,-1-10 104 31,-11 1 40-31,-4-4 32 16,-12 2 360-1,0 5-384-15,-4 9-48 0,4 13 40 16,-1 5 256-16,2 14-72 16,3 9-176-16,-5 4-16 0,2-2-136 15,-1 5-88 1,-4-4-360-1,-4 1-1568-15,4-14-2825 0,-4-18-3537 16</inkml:trace>
  <inkml:trace contextRef="#ctx0" brushRef="#br0" timeOffset="33378.31">31674 4223 8649 0,'0'0'2273'16,"0"0"-625"-16,0 0-111 0,0 0-201 0,0 0-56 16,0 0-288 15,-15-64-384-31,15 61-512 16,15 0-96-16,18-1-256 0,7 4 248 15,12 0 0-15,3 7-136 16,-3 8 128-16,-9 5-112 15,-11 5-168-15,-12-3-96 0,-12 7-8 16,-8-4 296 0,0 4-48-16,-15-4 80 15,-13 4 72-15,-4-1 40 0,-13 4 16 0,2-3-40 16,0-1-16-16,-2 1 128 16,13-4-128-16,4 1-8 15,9-1-104 16,10 1 24-31,9-1 32 16,0 0 40-16,4 4 8 0,13 0-48 16,7-4 64-16,-5 0-16 15,1-6 8-15,-3-3 0 16,-9-7 8-16,-1 1-8 0,-7-3-48 16,0-4 48-1,0 7 0-15,0 2 48 0,0 4 80 0,-4 3-24 16,1 6 40-16,-1 4-144 15,0 6 0-15,4 0-48 32,0 0 48-32,0 0-8 0,11-4-96 0,6-2 40 15,-2 0 56-15,2-1-56 16,-6-3 48 0,-3 4-40-16,-4-4 56 0,-4-6-8 15,0 7 0-15,-16-4 8 16,-16 0 144-16,-27 10 40 0,-29 0 16 31,-32 0 0-31,-7-7-200 16,31-6-1088-16,29-16-4881 0</inkml:trace>
  <inkml:trace contextRef="#ctx0" brushRef="#br0" timeOffset="36360.39">25842 6299 6793 0,'0'0'2416'31,"0"0"-1511"-31,0 0-465 16,0 0 368-16,0 0-120 0,0 0-432 15,0 0-128-15,0 0-128 16,0 0 0-16,0 0 56 16,0 0-40-16,0 0 72 0,0 0-24 31,0 0-48-31,0 0 128 15,0 0-136-15,0 0 0 0,0 0 56 16,4 0 200-16,8 0 248 16,3 0-208-16,6 3-7 0,3-3 63 0,3 0-88 0,10 3-72 15,-2-3 40-15,1 0-144 32,4 0 32-32,-5 0-120 15,2 4 0-15,-1-4 96 0,-1 0-104 16,-3 0 8-16,0 0 40 15,0 0-40 1,4 0 80-16,-9 0-88 16,5 0 8-1,-4 0-16-15,0 0 0 16,0 0 8-16,0 0 8 0,0 0 0 16,0-4-8-16,4 1 8 15,0-3-8-15,4 3 48 0,-5-7-48 16,1 4 8-16,-4-4 56 0,-4 0-64 31,0 1 64-31,-8 3-56 0,-4 3 0 16,-5-4 40-16,2 4-40 15,-5 3 0-15,0-3 0 0,3-1 0 16,6-2-16-16,-2 3-64 16,1-6-208-16,1 5 0 15,-2-2-192-15,-3 3 272 16,-3 3-320-16,-1 0-585 0,-4-3-487 15,0 0-1025-15,-9-1-1936 16</inkml:trace>
  <inkml:trace contextRef="#ctx0" brushRef="#br0" timeOffset="37768.47">28156 5829 56 0,'0'0'464'0,"0"0"3873"15,0 0-2593-15,0 0-832 0,0 0-208 16,0 0 16-16,0 0-79 16,0 0-329-16,0 0-152 15,0 0-104-15,0 0-48 0,0 0 40 16,0 0-48-16,0 0 0 31,0 0-8-15,0 0 8-16,0 0-16 0,0 0 0 0,0 0-88 15,0 0 104-15,0 0-88 16,0 0 88-16,0 0 16 16,4 0-16-16,9 0 304 0,-6 3 240 31,10 0 24-31,2 1-64 0,-2 2-112 0,7-3-56 16,-9 3 16-16,9-3-248 0,0 4 120 15,0-4-120-15,4 4-56 16,0-4 80-16,0 3-48 0,-1-3-72 31,5 0 128-31,0 0-120 16,-4-3 72-1,0 4-72-15,0-4 24 16,4 0 105-16,-4 0 7 16,4 0 0-16,-4 0 24 0,4 0-104 15,-4-4 96-15,3-2 32 16,-3 6 0-1,-4-6 16-15,4 3-128 0,0 0-72 16,-4-1 80-16,-9 4-88 0,1-3 88 16,0 0-88-16,-7 3 0 0,-2 0 64 15,1-3-72-15,0 3-8 32,-3-4 8-32,-2 4-8 0,-3 0-144 15,0 0-304-15,0 0 24 16,0 0 208-1,0 0 16-15,4 0-97 16,4 0-47-16,5-3-72 16,-2 0-176-16,13 0-616 15,-4-6-544-15,-4 2-1065 16</inkml:trace>
  <inkml:trace contextRef="#ctx0" brushRef="#br0" timeOffset="39138.78">30272 5657 4584 0,'0'0'2777'16,"0"0"-1553"-1,0 0-287-15,0 0 471 16,0 0-160-16,0 0-488 0,0 0-296 16,0 0-272-16,0 0-24 15,0 0-96-15,0 0-64 0,0 4 0 0,0-4-8 31,0 0-72-31,0 0 72 16,0 3-112-16,0-3-8 0,4 3 72 16,8 0 48-16,0 4 64 15,4-4 88-15,8 3 64 0,0-3 257 16,4 0-121-16,4 1-64 16,0-4-72-1,3 0-80-15,1 0 16 0,-4 0-8 16,4 0-48-16,0 0 64 0,-4 0-64 15,4 0 32-15,-4-4 0 16,0 1-48-16,-5 0 72 0,1 3-152 47,-4-3 0-47,0 0 32 0,0 0-24 16,4 3-8-16,-4-7 16 0,8 7-8 15,-4-6 88-15,4-1-96 16,-1 4 0-16,5-3 64 0,-4 0-64 15,-8-1-8 1,-5 4-112-16,-2 0-280 16,-13 3-200-16,-12-6-1185 0,-16-1-415 15,0 1-3385-15</inkml:trace>
  <inkml:trace contextRef="#ctx0" brushRef="#br0" timeOffset="49398.98">26343 5232 10850 0,'0'-9'2488'0,"0"2"-1631"0,0 1-369 31,0 3 216-31,0-1 408 16,0 4-272-16,0 0-240 0,0 0-160 16,0 0-208-16,0 0-95 0,0 0-137 15,0 0-73-15,0 0 65 16,0 0-136 0,5 4-104-1,-5 12 0 1,4 6 168-16,8 6 80 0,-8 1 0 15,8 0 0-15,-4-7 40 16,3-7-40-16,-7-5-48 0,5-10 48 0,-1 0 0 16,7 0 144-16,9-10 64 31,8-12-72-15,8-10 72-16,4-5-119 0,3-14-17 15,9-16 0-15,12-22-64 16,-12 7 80-16,0 8-88 0,-21 17 0 15,-7 23 48-15,-7 5-48 16,-6 3-8 0,-2 11-449-16,-10 5-479 0,-3 10-1344 15,0 0-3025-15,-12 10-497 0</inkml:trace>
  <inkml:trace contextRef="#ctx0" brushRef="#br0" timeOffset="50348.83">28471 4756 8585 0,'0'0'2881'16,"0"0"-1729"-16,0 0-600 15,0 0 16 16,0 0 249-31,0 0-241 0,0 0-336 16,5-16-240-16,-1 16-240 16,-1 9 24-16,5 10-24 0,5 10 240 15,2 3 0-15,-3 6 0 16,0-3 64-16,0-3-64 16,-4-4 0-1,0-12 40-15,-4-3-40 0,-4-7 0 0,4-6 0 16,4 0 64-16,-1 0 232 15,14-16 864-15,7-16-400 16,15-12-392-16,13-19-200 0,12-23 88 47,8-10-88-47,-9 4-112 0,-11 23 32 16,-24 18-88-16,-12 22 0 15,0 1-40-15,-4 5 40 0,0 1-152 16,-13 12-544-16,-3 10-592 0,0 0-3657 15,-7 4-4761-15</inkml:trace>
  <inkml:trace contextRef="#ctx0" brushRef="#br0" timeOffset="51206.05">30515 4400 280 0,'0'0'8945'15,"0"0"-6792"-15,0 0-1201 0,0 0-344 16,0 0 184-16,0 0-7 0,0-28-425 47,0 28-360-47,0 0-248 0,0 9 32 15,0 10 40-15,0 10 176 16,0 2-8-16,4 5 16 16,0-5-8-16,4-5 0 0,-3-7 8 15,-1-7 56 1,-1-5-64-16,1-1 0 0,0-6 48 15,8 0 48-15,4-3 632 0,16-16 272 16,11-7-512-16,10-12 32 16,3-9-120-16,7-7-272 15,1-7-32-15,0 1-96 0,-8 6-8 32,-9 3-312-17,-11 13-24-15,-9 10 288 0,-10 9-392 16,-17 19-592-16,-17 0-4081 15,-10 9-2569-15</inkml:trace>
  <inkml:trace contextRef="#ctx0" brushRef="#br0" timeOffset="53093.74">26535 5867 4520 0,'0'0'1281'15,"0"0"-945"-15,0 0-320 16,0 0 192-16,0 0 112 0,0 3-168 16,0 1-48-16,-4-1-96 31,-8 3 360-31,0 0 152 15,-4 4-216-15,1-4-64 16,2-2-136-16,5-2 96 0,4-2 176 16,4 0-80-16,0 0 81 0,0 0 391 15,0 0-16-15,0-12-552 16,12-1-200 0,1-3-24-16,-2 3 24 15,6 1 240-15,-6 2-96 0,5 4-144 16,-8-1-48-16,0 7 40 15,0 0-128-15,-4 0-48 0,-4 0-312 16,0 4-704 15,0 9 840-31,0-1 247 16,-4 7 113-16,-12 0 80 0,-8 1-7 16,-4-2-65-16,4-5 112 15,1-3-120-15,6-7 104 0,6-3 88 16,6 0 248-16,5 0 280 31,0-13-720-31,5-3-232 0,6-6 120 0,6 0 112 16,-6 6 112-16,1 0 40 0,-3 10 48 15,-5 3 112-15,-4 3-312 0,3 0-232 16,-3 0-296-16,0 0-496 31,0 9 711-31,0 0 177 16,0 4 8-16,-7 6 112 0,-2-3-1000 0,5-6-1712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0:45:44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5705 624 0,'0'0'776'0,"0"0"-216"16,0 6-280-16,0-6-96 0,4 0 1712 15,-4 0 217 1,4 0-505-16,-4-2-520 31,0-8-127-31,0 3-33 0,0-2-200 16,0 3-288-16,0-1-208 15,0 1-80-15,0 3 16 0,0-1-80 16,0-2-40-16,0 3-48 16,0 0 0-16,0-3 0 0,0-1-8 0,0-2 0 15,0 2-8 1,4-2 16-16,-4 0-8 15,0-1 8-15,4 3 0 16,-4 4 8-16,0-3 40 0,0 2 8 16,0 4 8-16,0-2-8 31,0 2 0-31,0 0-40 0,0 0-16 16,0 0 0-1,0 0-64-15,4 0-1232 16,-4 2-3305-16</inkml:trace>
  <inkml:trace contextRef="#ctx0" brushRef="#br0" timeOffset="2352.38">1792 5010 4520 0,'0'0'1145'0,"0"0"-697"0,0 0-256 16,0 0 64-16,0 0 200 15,0-16 208-15,0 10-352 0,0 3 16 32,0-4 456-32,4 1-143 15,0-4-201-15,1 1 72 0,-1 2-216 16,-1-2 80-16,-3 3 296 0,4-1-56 15,-4 4-104-15,0 3-128 0,0-3-32 16,0 3 73 0,0 0-169-1,0 0-104 1,0 0-152-16,0 0 0 0,0 9-120 16,0 7-56-16,0 13 176 15,0 12 16-15,0 10-16 0,-4 12 72 16,-3 13 56-16,-2-9 32 31,1 3 64-31,1-3-208 16,-1-20-16-16,3 4 96 0,1-16-96 0,0-9 0 0,4-11 0 15,0-5 8-15,0-10 48 16,0 0 88-16,0-19 112 0,0-29-256 31,4-38-432-31,9-34-280 16,-2-10 368-16,-3 15-73 0,1 39 265 31,-9 38 88-31,0 16 64 16,0 6 256-16,0 0 225 0,0 7 375 0,0 5-240 15,0 4-424 1,0 0-192 0,0 0-48-16,0 13-200 15,0 9 152-15,11 10 88 0,1 3 8 16,4 6 0-16,5-6 0 0,-2 4-48 0,5-11 48 15,0-6 0-15,4-6-8 32,4-3-512-32,0-4-312 15,4-6-545-15,-1-3-687 0,9-15-233 16,-13-8-327-16,-6-2-1409 0</inkml:trace>
  <inkml:trace contextRef="#ctx0" brushRef="#br0" timeOffset="2791.1">2203 5032 800 0,'0'0'5049'31,"0"0"-2649"-31,0 0-743 16,0 0-953-16,0 0-704 16,0 0-64-16,0 0 64 0,-48 92 448 15,36-48-16-15,-8 4-120 0,4 0-208 16,-4-1-8-16,4-5-88 16,1-7 40-1,2-7 48-15,5-9-96 16,1-9 8-16,7-10 200 0,0 0 128 15,0-16 600-15,0-28-936 16,11-36-328-16,17-31-352 0,-4 3 416 0,0 16 248 31,-4 32 16-31,-8 25 88 16,4 0 256-16,0 0 56 0,3 0 136 16,-2 7 81-16,-2 5-113 15,-6 7 56-15,-1 10-184 0,-4 3-312 16,-1 3-64-16,1 0-240 31,5 6-112-31,3 19 352 16,8 23-8-16,-1 25 8 15,-6 29 0-15,-6 5 152 0,-7-18 104 16,0-22 88-16,0-25-88 16,0-8 80-16,0 8-264 0,0-1-16 31,0 3-48-31,0-12 0 0,4-3-8 15,13-10-600-15,-6-10-1424 0,5-9-3378 16</inkml:trace>
  <inkml:trace contextRef="#ctx0" brushRef="#br0" timeOffset="4911.8">2183 6197 4913 0,'0'0'4424'15,"0"0"-3151"-15,0 0-745 16,0 0 200-16,0 0 344 0,0-3-336 16,0 3-295-16,0 0-321 0,0 0-120 15,0 0 0-15,0 6-96 16,0 4 96-16,0 6 120 16,0 6 200-1,0 7 112-15,0 5-208 0,0 11 160 31,0 6 48-31,0 3-248 0,0 6 128 16,0-3-136-16,4 0-104 16,0-6 88-16,0-9-152 0,4-7 8 31,-4-10 24-31,-4-9-24 16,4-3-16-16,-4-13 0 15,4 3 0-15,-4-3 96 0,0 0-72 0,0-13-24 0,0-12-824 16,-8-26-1977-16,-1 3-1600 15,-2 0-2704-15</inkml:trace>
  <inkml:trace contextRef="#ctx0" brushRef="#br0" timeOffset="5228.14">2115 6264 3648 0,'0'0'2977'0,"0"0"-1265"31,0 0-471-31,0 0 119 0,0 0 144 16,0 0-280-16,0 0-487 31,-16-35-489-31,12 35-144 16,-4 3 64-16,-8 10-160 0,-8 9 128 15,1 4-120-15,-5 5-16 0,-4 1 56 16,12 0-56-16,-1 0 0 16,6-7 0-16,7 0-72 15,8-6 56-15,0 10-1185 16,16-7-1847-16,4-6-2145 0</inkml:trace>
  <inkml:trace contextRef="#ctx0" brushRef="#br0" timeOffset="5682.48">2147 6886 7433 0,'0'0'1977'16,"0"0"-601"-16,0 0-48 0,0 0-192 16,0 0-384-16,0 0-423 0,-4 3-137 15,4-3-176-15,0 0 112 16,12 0-72-16,12 0-56 0,4 0 216 31,16-3 176-31,0-6-24 16,7-4-64-1,-11 3 32-15,-4 1-136 16,-13 3-120-16,-6-1-72 0,-9 4 128 16,-5 3-80-16,-3 0-48 0,0 0 112 15,0 0-72 1,0 0 24-16,0 0-72 15,0 0-56-15,0 0-120 16,-7 0-856-16,-5 0-1601 0,-4 3-3632 0</inkml:trace>
  <inkml:trace contextRef="#ctx0" brushRef="#br0" timeOffset="7471.24">2327 7899 5657 0,'0'0'2440'16,"0"0"-1352"-16,0 0-391 15,0 0 271-15,0 0 32 16,0 0-256-1,0-3-384-15,0 3-208 0,-5 6-104 16,-3 7-48-16,-7 6 0 16,-2 7 112-16,-7-1 8 0,-4 3 16 0,-4-2 80 15,4-1-48-15,1-9 81 47,3-3-97-47,8-7-8 0,8-6 112 16,0 0 272-16,1-3-24 15,2-16-504-15,5-7 0 16,0-5-88-16,0-7-120 0,16-1-16 16,0 4 176-16,4 7-64 15,4 6-16-15,0 3-16 0,4 6 40 16,-1 7 104-16,5 3-128 16,-4 3-16-16,4 3 88 15,-4 13-24-15,0 9 64 0,0 3 8 16,-4 8-8-16,-4 8 8 15,-8 0 8-15,-4 10 0 0,-8 0 8 16,0 7-8 0,-8-1 16-16,-12 4-8 15,-8-7 0-15,-8-3 160 16,0-13-120-16,4-6 32 0,1-10 56 0,3-12 8 31,3-6 8-31,6-7 72 16,7-4-72-1,0-15-144-15,4-10-8 16,8-2-200-16,0-7 40 16,0 0 8-16,12 2-16 0,8 14-8 15,3 7-56-15,5 5 224 32,4 10-128-32,5 0 15 0,-2 12 121 0,1 8 0 15,-4 5 57-15,0 4-57 0,-4 3 0 16,-4 3 48-16,-5-4-40 0,-2 1-8 15,-10-4 8-15,-3-5-8 32,-4-4 16-32,0-6-16 0,0-7 0 15,0-3-96-15,0-3-793 16,0-9-1775 0,-7-11-5242-16</inkml:trace>
  <inkml:trace contextRef="#ctx0" brushRef="#br0" timeOffset="8574.01">2258 9283 7033 0,'0'0'2753'0,"0"0"-1489"16,0 0-168-16,0 0 160 15,0 0-311-15,0 0-41 0,-15-66-552 31,19 56-248-31,3-3-56 0,10 4 32 32,-2-1-80-32,6 4-72 15,-1 3 64-15,-1 3-32 0,5 0-56 16,0 0 96-16,-4 13-88 0,-4 5 80 16,-4 5-8-1,-4 6 16 1,-4 2 24-16,-4 1-24 0,-9 3 8 15,-6 0 96-15,-13 0 104 0,4-3 64 16,-4-7-96-16,5-6-64 0,6-3 24 16,6-10-56-16,2-3-32 31,9-3 16-31,0 0-64 0,0 0-336 16,13 0-312-16,6-6 296 15,5 0 352-15,8 3-64 0,0 3 0 0,0 0 0 16,-1 9-48-16,-6 13-480 0,-1 4 400 31,-9 2 104-31,-6 7-121 16,-5-3 129-16,-4 3 80 15,-8-3 137-15,-12-1 79 0,-8 1 352 32,-8-6-64-32,4-4-104 0,-4-6 128 0,5-10-200 15,3-3 128-15,4-3-64 16,-1 0-168-1,10-16 0 1,-5 3-224-16,8-5-144 0,3 5-136 16,-6 3-416-16,2 7-1232 15,2 3-3754-15</inkml:trace>
  <inkml:trace contextRef="#ctx0" brushRef="#br0" timeOffset="9598.93">2370 10766 6601 0,'0'0'3001'0,"0"0"-1761"16,0 0-472-16,0 0 120 15,0 0 16 1,0 0-167-16,0 0-329 16,0-9-320-16,0 9-88 0,0 6-136 15,0 13 136-15,-4 6 104 16,-8 10 400-16,-4 6-88 0,0 7-16 0,4 0-16 15,-3-1-160-15,6-2-24 32,5-4-8-32,1-3-136 0,3-6 112 15,0-3-168-15,7-7 8 16,6-7 80-16,6 2-88 0,5-4 152 16,4-8 24-16,4 2-64 0,8-7 88 15,0 0-120 1,0-3-24-16,3-10 40 15,1-3-96-15,-4-3-304 0,-4-3-384 16,-4-6-456-16,-8 2-544 16,-13-9-929-16,-2 7-592 0,-9 6-2912 15</inkml:trace>
  <inkml:trace contextRef="#ctx0" brushRef="#br0" timeOffset="9846.21">2681 10992 5009 0,'0'0'3144'0,"0"0"-1575"0,0 0 135 16,0 0-104 0,0 0-367-16,0 0-401 15,0 0-464-15,-4-3-240 0,4 18-24 16,0 11 488-16,0 9 272 16,0 6-120-16,0 7-152 15,0 5-199-15,0 5 79 0,0 2-200 31,-4 4-104-31,0-5-40 16,0 2-128 0,4-7 0-16,0-6 0 0,0-10-16 0,0-7-472 15,4-5-361-15,8-7-559 16,-4-9-1128-16,-5-8-3026 16</inkml:trace>
  <inkml:trace contextRef="#ctx0" brushRef="#br0" timeOffset="10886.22">2569 12678 7697 0,'0'0'3889'15,"0"0"-2785"-15,0 0-168 16,0 0 49-16,0 0 79 15,-15-7-320-15,3 10-272 0,-1 13-376 16,-2 6 8 0,-1 7 8-16,0 6 64 0,7 0 104 15,6 3-16-15,3 0-40 0,0-3 48 16,7 0-96-16,17 0-56 16,4-4-39-16,4 1-33 0,4-3 8 31,4-4-56-31,0-2-56 15,-8 2 56 1,0-6-129-16,-8 0-119 0,-9 0 88 16,-6-3 80-16,-9 3 72 15,0 0 0-15,-16 3 8 0,-12 4 48 16,-8-1-48 0,-8-6-8-16,0-6 0 15,-8-7-504-15,-16-21-704 16,12-15-1945-16,9-7-4832 0</inkml:trace>
  <inkml:trace contextRef="#ctx0" brushRef="#br0" timeOffset="11086.71">2422 12798 9161 0,'0'0'2441'16,"0"0"-1793"-1,96-54 608-15,-40 29 481 16,11 3-369-16,1 3-576 0,-1 3-472 31,-7 9-208-31,-12 7-112 16,-16 0-328-16,-12 10-720 15,-17 9-304-15,-22 22 39 0,-17-6-1087 16,-4-6-4378-16</inkml:trace>
  <inkml:trace contextRef="#ctx0" brushRef="#br0" timeOffset="12066.62">2733 14414 7841 0,'0'0'4057'15,"0"0"-2953"-15,0 0 97 16,0 0-65-16,0 0-312 0,-4-19-344 16,-1 19-248-16,-2 13-8 0,-5 9-224 15,-8 16 0-15,-16 23 136 16,0 21-48 0,-3 23 128-16,11 3-48 15,8-10-8-15,12-22 112 16,8-22-136-16,0-16-32 0,11-9-64 0,10 3-32 15,11 0-16-15,11-1-64 0,9-12-128 32,0-9-864-32,-1-10 392 15,-2 0-16-15,-18-19-144 16,-7-3 248-16,-16-4 584 0,-8-2 64 16,0-1 440-16,-28 0 544 15,-4 4-312-15,-11 6 208 16,-5 10-128-1,-1 5-295-15,2 4-273 16,-1 4-232-16,12 8-16 16,12 7-585-16,13 0-1871 0,11-9-6066 15</inkml:trace>
  <inkml:trace contextRef="#ctx0" brushRef="#br0" timeOffset="14795.47">1107 7454 2664 0,'0'0'4737'0,"0"0"-3761"0,0 0-864 0,0 0-112 15,0 0 0-15,0 0 0 31,0 0 16-31,0 0 168 16,0 0 80-16,0 0 96 0,0 0 17 16,0 0-193-16,0 0-80 15,0 4-104-15,0-4 0 0,0 3 72 16,0 0-64-16,4 0 0 16,-4 1 0-1,8-4-8-15,-4 3 80 0,4 0 144 16,4-3 248-16,4 6 40 15,4-3-176-15,4 0 40 16,4-3-40-16,4 4-184 0,-4-4 32 0,3 0-88 31,1 0-16-31,0 0 120 0,0-4-72 16,4 1 8-16,-5-3-16 16,5 3-48-16,-4 0 64 15,-4 3-136-15,0 0 0 0,4 0 0 16,-4 0 8-16,4 0 0 15,-1 0-8-15,5 3 0 16,1 0 72 0,2 3-72-16,5-3 0 15,-4 4 0-15,8-1 0 16,0 0 0-16,3 4 0 16,5-4 0-16,8 1 40 0,12-1 40 15,15 0 329-15,20 4-81 0,9-3-176 16,-4-2-56-1,0 2-88-15,-9-1 64 16,9-2 56-16,7 2-112 16,4 3 32-16,8-2 0 0,2 6-48 15,-2-1 56-15,5 1-56 16,-5-1 0-16,-3 5 32 31,3-2-32-31,-4 1-8 16,9 0 8-16,11 0 0 15,1-3 56-15,3 3-56 0,8-1 0 16,0 2 112-16,9-2-104 16,-1-2 72-16,5 3 24 0,-1-1-104 15,9-2 72-15,-6 0-72 16,5 0 8-16,9 0 0 16,3-4 0-16,-4 4-8 15,17-4 80-15,-1 1-80 0,0-1 56 16,8-2-56-16,0 2-8 0,4-3 8 31,5 4 0-31,-5-3 8 0,8 2-8 16,0-3 0-16,0 4 16 15,9-4-16-15,-2 0 0 0,5-2 0 16,1 2 0 0,-2-3 0-1,5 1-8-15,0-2 16 0,-4 1 48 0,5 1-56 31,3-4-8-31,3 3 0 16,1-3 8-16,0 0 0 0,5 0 0 16,-1 0 8-16,3 0 8 31,-2-7-16-31,-5 4-8 0,0-3 8 16,-4 0 0-16,0 3 8 15,0-4-8-15,-4 4 0 0,8-3 16 0,3-4-16 16,6-3 0-16,-1 1-8 0,-5-4-32 31,6 0 40-31,-9 3-56 0,0-2 56 16,-12 2-48-16,-4 0 48 15,0 0-8-15,-4-2 8 16,0-2 0 0,-3-1 40-16,-5 2-40 0,3-3-16 15,2 0 8 1,-5 0 8-1,-4-1-8-15,-8 5 8 0,-16-1 0 16,-8-3 0-16,-7 3 0 0,-13 3 0 16,-7-3 64-16,-9 0-64 15,-8 4 72-15,-16 2 56 0,-3 1-72 32,-20-1 96-32,-25 4-144 0,-23-1 0 0,-20 4 112 15,-12 0-120-15,-7 0 8 16,-2 3-8-16,-11 0-64 15,-12-4-440-15,-20 2-1705 0,-11-1-5472 16</inkml:trace>
  <inkml:trace contextRef="#ctx0" brushRef="#br0" timeOffset="17132.22">1151 9083 5881 0,'0'0'1944'16,"0"0"-1336"-16,0 0-152 0,0 0 225 16,0 0 151-16,20-3-120 15,-16-3-64-15,8 0 88 0,-4-1-200 31,0 1-48-31,-1 2-208 16,2 2-144-16,3-2-120 0,8 1-16 0,3 3-8 16,9-6 8-16,12 3 0 15,4-1 0-15,8 1 0 16,3-3 0-16,5 3 8 16,-4 0-8-1,4-1 0-15,-5 1 0 0,1 0 8 16,-4 3 0-16,4-3 0 0,0 3 0 15,0 0 32-15,3-4-40 0,1 1 0 16,0 1 17-16,3-5-17 31,17-3 0-31,12 1 0 16,-12 3-17-16,-9-1 9 16,-8 1 8-16,-14 6-32 15,-1 0 32-15,7 0 0 0,-4 0 0 16,1 0-8-16,0 0 8 0,0 0 8 31,20 0-8-31,19 0 0 16,21 0 73-16,7-7-73 0,-3 1 0 15,-8 0 0-15,-9 6 0 0,-3-3 16 16,-5 3-16-16,5 0 0 0,0 0 8 16,3 0 0-1,5 0 0 1,8 0 0-16,3 0 0 15,9 0 80-15,3 0-88 0,8 0 8 16,5 0-8 0,0 0 8-16,-2-4-8 15,6 4 0-15,4 0 0 0,-5 0 40 32,5 0-40-32,-6 7 0 15,6 3 0-15,-1-4-8 0,5 0 8 16,-1 0-8-16,5 1 8 15,-1-4 32-15,4 6-32 0,0-2 0 0,2-1 0 16,-6-2 0 0,0 1-8-16,-4 2 8 15,4-1 0-15,1 1 8 16,-5-1-8-16,5 0-8 0,-4 1 8 16,3-1 0-16,-4 3 0 31,0-2 0-31,5 3 0 0,-5-1 32 15,4 0-32 1,1 1-16-16,0 0 16 16,-1-1 0-16,4 1-8 0,0-1 8 15,5-3 0-15,-5 7 16 16,5-6-16-16,-5 2 0 0,0 1-8 16,5-1 16-1,-5-3 24-15,4 7-32 16,8-3 8-16,-3-1 80 0,-5 1-88 15,1-1 8-15,-1 1-8 16,-4-1 8-16,-4 1 32 16,1-1-40-16,-1 1 0 0,1 0 0 15,-1-4 0-15,0 3 0 16,1-2 0-16,-4-1 8 16,-6 1 32-16,6 2-40 0,0-3-8 15,-6 1 8-15,7-4 8 16,-11 3 0-16,2-3-8 0,-4 4 8 15,-2-4 16-15,6-3-24 32,-4 0 16-17,7 0 40-15,1 0 16 0,-1 0 8 16,1 0-56-16,-6 0-16 16,-2 0 80-16,4 0-80 15,-1 0-8-15,4 0 56 16,-3 0-48-16,-1 0-8 15,1 0 0-15,-5 0 0 0,4 0 32 16,5 0-24-16,-1 0-8 16,1 0 40-16,3 0-32 15,0 0-8-15,1-7 0 0,-5 4 0 32,5-3 8-32,-5 3-8 0,-3 0 0 15,-9 0 72 1,-7-4-72-16,-14-3 96 0,-9 4-96 15,-25-3 0-15,-21-1 72 16,-16 1-72-16,-6 2 0 0,2-2 48 31,10-4-40-31,-6 0 192 16,-3 0-48-16,-12 4-32 0,-8 0 64 16,-8 5-72-16,-13 1-16 0,-3 0-96 15,-35 3-512-15,-9 6-760 16,-15 1-3866-16</inkml:trace>
  <inkml:trace contextRef="#ctx0" brushRef="#br0" timeOffset="19083.93">1979 10293 5457 0,'0'0'2280'0,"0"0"-1336"16,0 0-472-16,0 0-215 0,0 0 199 15,0 0 88-15,-3-6 32 16,3 6 192 0,0 0-200-16,0 0-288 15,0-4-264-15,12 4-16 16,7 0-8-16,9-2-8 0,8-2 16 16,8 1 80-16,8 0-80 0,0 0 0 15,8-1 8-15,-5 1 8 16,9 0-16-1,-4 3 0-15,0-3 8 16,0 3 0-16,3 0-8 16,-3 0-8-16,8 0 8 0,-1 0 0 15,1 0 8 1,4-3 40-16,0 3-48 0,3-3 104 31,1 0-104-31,3-1 8 16,1 4 40-16,-5 0-48 15,6 0 16-15,-10 0-16 0,5 0 0 16,8 0-48-16,12 0 48 16,15 0 0-16,8 0 0 0,-3 0 0 15,0 0 72-15,-5-6-16 16,12 3 40-16,5-4 32 16,0 4-120-16,7 3 40 15,5 0 32-15,-1 0-72 0,1 0 64 16,3 0-56-16,0 6-8 0,5 1 128 15,4-4-128 1,7 4 8-16,0-1 40 16,8-3-56-16,1 0 56 15,2 0-56-15,2-3 0 0,8 0 56 16,-1 3-56-16,0 1 8 16,0-1 72-16,4-3-72 31,5 0 88-31,-5 0-96 15,0 0 0-15,4 3 49 16,-3-3-41-16,-1 3 0 0,0 1-8 16,5-4 0-16,-1 0 56 15,0 0-56-15,9 0 0 0,-5 0 32 32,4 0-32-32,-4-4-8 0,-3-2 8 0,-1 6 0 15,4-3 88-15,0 3-40 16,0 0 48-16,0 0 8 0,9-4 24 15,-5 4-32-15,1-3-40 0,3 3-56 32,-4-3 112-32,0 3-112 15,-4 0 0 1,-3 0 0-16,-1 0 0 16,0 0 0-16,0 0 0 0,-3 3 8 15,-5 0 0-15,4 4-8 16,-7-1 0-16,3 4 0 15,4-1 0-15,-4 1 0 16,5-1-8-16,-1 1 8 16,-4-4-24-16,5 4 32 0,-5-1-8 15,-4-2 0-15,-3-1-8 16,-1 3 8-16,-4-5-16 0,-8 5 16 31,1-6-8-31,-5 3 8 16,0-2 0-16,-7-1 8 15,-4-3-8-15,-1 3 48 16,-11 0-48-16,-1-3 0 0,-8 4 56 16,1-4-56-16,-12 0 64 0,-5 3 88 31,-8 0-64-31,2-3 144 16,-6 0-128-16,1 3 24 15,-5-3 160-15,1 4-48 0,0-4-136 16,-17 2 24-16,-15-2-128 0,-12 3 112 15,-8-3-112-15,-1 0-48 16,6 0 48 0,-10 0-280-16,-15 0-536 0,-12 0-1081 15,-8 0-3464-15</inkml:trace>
  <inkml:trace contextRef="#ctx0" brushRef="#br0" timeOffset="21073.43">1788 12074 2720 0,'0'0'3001'0,"0"0"-1833"15,0 0-184-15,0 0-264 16,0 0-112 0,-3-6 185-16,3 6-433 15,0 0-168-15,0-3 32 0,7 3-112 16,10 0 112-16,7-4 80 16,3 1-120 15,13 0-48-31,8 0-40 0,0 0-24 15,8 0 16-15,7 0-8 16,9-1 48-16,8 4 16 0,23 0 64 16,17 0 16-16,11 0-144 15,-7 0-32-15,-5 0 16 16,-7-3-56-16,-1-3 64 16,1-4-16-16,4-2-48 0,2-1 136 15,-2 0-64-15,0 0 16 16,0 1-16-16,3-1-8 0,1 1 88 15,-1 2 16-15,4 0 33 16,1 4 39-16,-1 3-176 0,10-4 16 16,2 1-72-1,1 3-8-15,10-4 48 16,-2 5-56-16,8-5 0 0,-5 1 0 16,0 2 0-16,4-2 8 15,1 3-8-15,3 0 56 16,0-3-56-16,6-1 0 31,6 1 0-31,-1-1 40 16,6-2-40-16,8-1 8 0,-1 4 56 15,5-3-48-15,-6 5 88 16,1-2-104-16,5 3 0 31,-9 0 40-31,5-1-40 0,-2-2 0 16,6 3 0-16,-9 0 56 0,5-4-64 0,3 4 8 15,-7-3 0-15,2 6 8 16,2 0 48-16,-1 0 24 0,-3 0-80 31,3 0 8-31,0 0 104 0,0 3-104 16,-3 0 0-16,11 4 72 16,-4-1-72-1,1 1 8-15,3-1-16 16,0-3 0-16,0 3 48 0,4 1-48 15,-4 2 0 1,-3-3 0 0,3 4 0-16,-8-1 0 0,1-2 0 15,-1-1 0-15,1 4 24 0,-6-1-24 16,2 1 0-16,0-4 0 0,-6 3 0 16,2 1 0-16,0 0 0 31,-1 2 0-31,0-2-8 0,4 0 8 15,-3 2 0-15,-1-2-8 16,-4-1 16-16,4 1 40 16,-3 2-48-16,-1-2 0 0,-3-4 0 0,3 4 0 0,0-1-8 31,1-3 0-31,-1 1 8 0,1-1 8 16,2-2-8-16,-2-4 0 15,-1 0 24-15,1 3-24 16,-5 0 0-16,-4 0 0 0,4 0 8 15,-7 0 104 1,0-3-48 0,-1 3-48-1,-8-3 120-15,1 0-120 0,-4 0 40 16,-6 0-8-16,-1 0-48 16,-10 0 104-16,-15 0-96 0,-29-3-8 15,-16 0 48-15,-22 3-48 0,-17 0 8 31,4 0-8-31,-13 0-16 0,-3 0-40 16,-16 0-360-16,-43 0-632 16,-17 0-705-16,-20 6-3720 0</inkml:trace>
  <inkml:trace contextRef="#ctx0" brushRef="#br0" timeOffset="23062.4">1538 13964 3632 0,'0'0'1153'0,"0"0"71"0,0 0 16 0,0 0-456 16,0 0-240-16,-8-7-312 16,8 7-160-16,0 0-72 0,4 0-8 15,7-3 8 1,2 3 240-16,10 0 49 15,1-3-65-15,4 3 32 0,4-4 16 16,4 4 8-16,-1-6 8 16,10 3-136-16,2 0 96 0,5-3-120 15,4-1 32-15,19-3 96 32,21-5-104-17,23-1 8-15,9-3 96 0,4 3-80 16,-1 0 48-16,-3 0-40 0,-5 7 0 15,1-1-32-15,-5 4-8 16,-3 3-32-16,0 3-112 0,-5 0-8 16,1 0 8-16,-1 0 8 31,8 0-8-31,13 0 16 0,0 0-8 0,7 0 200 16,4 0-72-16,5 0-120 15,7 0 88-15,12-4-104 0,9 1 16 16,0-3 40-16,7 3-48 15,0-3 57 1,4 2-65 0,4-2 0-16,8-1 40 15,5 1-40-15,3-3 0 16,3-1 0-16,2 0 0 0,-1 1 88 16,4 0-88-16,0-1 24 31,-3 1 72-31,3-1-88 15,-8 0 72-15,5 1-32 0,-2-1-40 16,-3 1 128-16,-3-1-128 0,4 4 40 0,-6 0 64 16,2-4 8-16,2 4 8 0,2-1-24 31,-5 4-88-31,0 0 72 16,-7-3-80-16,-1 2 0 0,0 4 0 15,0-2 64-15,-7-5-72 16,3 4-8-16,0-4 8 0,0 1 48 0,1-3-48 15,3 2 0 17,-4-2 8-32,8-1 0 0,-8-6 8 15,1 7-8-15,-9-1-8 0,0 1 88 16,-7 2-88-16,-13 1-8 0,4 3 8 16,-7-3 0-1,-5-1 0-15,4 4 0 31,1-6 8-31,-1 2 112 16,0 4-120-16,-4-3 16 0,-3 2 64 16,-1 4-72-16,-7 0 56 15,0 0-64-15,-1 0 0 0,0 0 16 16,5 4-16-16,-5-1-8 16,5 3 8-16,-5 1 0 15,9-5-24-15,-9 5 24 0,0-4 0 16,-4 0 40-16,-3 1-40 15,-4-1 0-15,-9 3-8 0,1 0 8 16,-9 1 80-16,1 2 32 16,8-3-104-1,-10 4 144 1,6-4-104 0,4 4 16-16,3-1-64 0,1-2 48 15,0-1 24-15,7 3-72 16,-8-2 8-16,-3 3 120 0,-9-1-24 0,-11 4-48 31,-24-4-56-31,-17 1 8 16,-18-4 24-16,-6 1-32 0,1-1-48 15,-1 0 48-15,6 4 0 16,-9-7 0-16,-12 3 0 0,-5-2 0 16,-10-1 32-16,-2-3-32 15,-7 0 0 1,0 0 72-1,0 3 8-15,0-3 0 16,0 0-72-16,0 0-8 0,0 0 0 16,0 0-248-16,-3 0-512 0,-5 0-952 15,-5-3-2865-15</inkml:trace>
  <inkml:trace contextRef="#ctx0" brushRef="#br0" timeOffset="25822.96">1398 5988 264 0,'0'0'3248'0,"0"0"-2088"16,0 0-743-16,0 0-9 0,0 0 80 16,0 0 48-1,0 0-80-15,4 0 232 16,4 0 112-16,4 0-200 0,0 0-135 16,4 0-233-16,4 0-88 15,-5 0-136-15,6 3 16 16,3 3 24-16,-1 1 40 31,5 2 32-31,9-2 136 16,2 2 88-16,5-6-16 15,4 4-136-15,8-4-40 0,4-3-32 16,3 0-16-16,9 0 8 16,-1 0 40-16,1 0-136 0,0 0 40 15,-5 0-32-15,-3 3-24 16,-4 3 56-16,-4 0-56 15,0 4 0-15,-5 0 16 16,5-1-16-16,0 1-8 0,4-1 8 16,0 1 0-16,3-4 56 0,1 1 8 15,16-4 40-15,15 3 256 32,16-3-232-17,5 0-48-15,-13 0 0 16,-2 4-72-16,-13-4 96 0,3 4-104 15,9-4 0-15,3-3 96 16,5 0-48-16,3 0 0 16,5 0 64-1,-4 0-104-15,11 0 96 0,-3 3-96 16,-2-3 8-16,2 3-8 0,-4 3 40 16,0 4-40-16,3-4-16 15,-4 4 40-15,5-1-32 0,3 0 0 31,5-2 8-31,8 3 24 0,-1-4-24 16,9 3-8-16,-1-2 16 0,4 2 32 16,4-2-32-16,-3 2-16 0,4 1 0 15,3-1 8-15,0 4-8 0,8-3 0 32,1-1 16-32,3 0-16 15,1 1 128-15,7 0-112 16,-3-1-8-1,-2 4 40-15,6-4-48 0,0 4 8 16,-6 3-8-16,2-7 0 16,-1 4 57-16,1 0-57 15,-5-4-17-15,0 7 17 16,0-6 25-16,1-1 15 16,-5 4-40-1,4-3 0-15,-3 2 48 0,-5-2-48 0,1 3-8 16,-1-4 0-16,0 0 16 0,-3 1 0 31,0-1-8-31,7 1 0 16,-4-3 0-16,4-2 0 0,5 2 0 15,-5-1 48-15,0 1-40 0,1-1 48 16,3-2-56 0,-4 2-16-16,1-3 16 0,-1 0 0 31,0 0 0-31,1-3 8 15,-1 0-8-15,-3 0 104 16,-1 0-104-16,0 0 0 0,1 0 48 16,-5-3-48-16,1-3 0 15,-5 0 0-15,-8 2 8 0,1-2-56 16,-9 3 48 0,1-1 0-16,-5 1 8 0,-3 0 8 15,-1 0-8-15,0-3-8 16,-3-1 8-16,-5 1 32 0,-7-1-40 15,0-2-48-15,-8-1 48 16,-13 4 0 15,1 0 0-31,-4 0 0 16,-4 2 8-16,-13-2 56 16,-11 3-64-16,-13-1 0 0,13 1 80 0,20-3-72 15,27-3 64-15,17-1-72 16,-9 1 8-16,-3-1 32 15,-8-3-40-15,4 4 0 16,-1-1 0-16,5-3 0 16,2 4 0-16,2-1-40 0,0-3 40 15,4 8 80-15,3-5-72 16,1 0-16-16,-1 1 16 0,1 2 0 31,3 1 80-31,0 0-72 0,5 3-16 16,0-4 112-16,-5 7-112 0,1-3 0 15,-5 3 0-15,-11 0 8 0,-5 0 88 16,-11-3-96-16,-5 3 0 16,-14-3 72-1,-18 3-56-15,-11-4-16 32,-9 4 48-32,6 0-48 15,7 0 128-15,-5 0-128 0,-4 0 8 0,-10 0 64 16,-6 0-56-16,-14 0-16 15,-2 0 0-15,-11 0-8 16,0 0-64 0,0 4-184-16,-24 15-1177 15,-8 0-1183-15,-7 0 103 0</inkml:trace>
  <inkml:trace contextRef="#ctx0" brushRef="#br0" timeOffset="27849.39">1944 15652 5569 0,'0'0'1904'0,"0"0"-1048"31,0 0-432-31,0 0-320 0,0 0-40 15,0 0 224-15,20-9 153 16,-5 6 191-16,2 0-72 0,2 3-304 16,5 0-128-16,4 0-72 0,4 0 24 0,0 0 232 31,7 0-88-31,6 0-96 16,7 3 32-16,8 0-8 0,15-3 80 15,28 0-64-15,26 0-16 0,6-3 40 16,-4-7-128-16,-8-2 64 15,-11 2-48 1,-1 0-8 0,9 1 16-1,0-1-72-15,-5 4-8 0,1-4 112 0,4 1-120 16,-2-4 0-16,2 4 0 16,0-4 8-16,3 3 176 0,8 1 209 15,6 0-41-15,1 2-96 31,6-5-160-31,12 2 32 0,-1-6 24 16,4 3-8-16,9 0 8 0,-5 1-144 16,9 2 0-16,-5 1 160 15,5 3-160-15,-6 2 0 0,6-2-8 16,-5 3 0 0,1-4 8-16,-1 1-8 0,5 0 0 15,2-4 0-15,6 1 16 16,-5-1-16-16,5 4 0 15,-6-1 0-15,2 1 40 0,-5 3-32 16,1 0 0-16,3 3 48 31,-4 0-48-15,1 0 32-16,3 0-32 0,9 0 8 0,3 0 120 16,8 0-48-16,8 0-80 15,4-3 0-15,4-1-8 16,-3 1 8-16,3 3-8 0,4 0 8 31,-4 0 64-31,-4 0-72 16,4 7-8-16,-3-1 8 0,3 3 0 15,0-2 88-15,0-1-88 16,4 1 0-16,-4-4 112 0,4 3-112 0,0 0 8 16,4-2 40-1,-3-4-48 1,-5 3 8-16,-8 3-8 0,-8-2 0 15,-4 2 48 1,-3 3-48-16,-13 4 0 16,1-4 80-16,-9 1-72 0,1 0 136 15,-1-4-136-15,0 0 8 16,4 1 168-16,5-4-176 0,-5 0 48 31,0 4-8-31,-4-5-40 16,1 5 56-16,-9-1-64 0,-3 4 0 0,-5-4 0 15,-3 0 0-15,-5 1-8 0,0-4 8 32,1 3 0-32,-1-6 24 15,5 0-24-15,-1 0 0 0,9 0 80 16,-5 0-80-16,1 0-8 31,-14-6 8-31,-1 3 0 0,-10 0 128 0,-11-1-120 16,-5-2 64-1,-3 3 80 1,-9 0-16-16,-3-4 48 0,-5 4-32 16,-16 3-152-16,-19 0 128 15,-11 0-128-15,-13 0-8 16,0 0 8-16,-1 0-192 0,-15 3-888 0,-12 1-1760 16,-8-4-6042-16</inkml:trace>
  <inkml:trace contextRef="#ctx0" brushRef="#br0" timeOffset="30600.19">3542 4540 5065 0,'0'0'2616'16,"0"0"-1816"-16,0 0-592 0,0 0 200 15,0-6 273-15,0 6 15 16,0 0-80-16,0 0-40 0,0 0-48 31,0 0 8-31,0 0-224 31,0 0-184-31,0 0 48 0,0 0-168 0,0 0-8 16,0 0 0-16,0 0-144 0,0 6 48 16,0 3-168-16,0 8 192 0,0 5 72 31,0 6 0-31,0 7 56 16,0 6-56-16,0 4 0 15,0-1 0-15,0 7 0 0,0 0 0 16,7 3 0-16,6 3 0 0,-2-3 8 15,-3 0-16-15,5 0 16 16,-6-3-16 0,1 3 16-16,5-4-8 15,-6 5 16-15,5-1-16 0,0-4 8 32,0 1-8-32,4 0 0 0,-4 0-8 0,0-4 8 15,4 4 0-15,-1 0 8 31,6-1-8-31,-1 5 8 16,-1-1-8-16,2 3 0 0,3-6-8 16,-9 2-32-16,5 1 32 15,-4-3 8-15,0 4 0 0,-4-2 16 0,0 17-8 16,-4 9-8 0,0 17 112-16,-1-11-112 15,-2-11 0-15,-1-24 0 16,0-9 8-16,4 4 56 0,-1 12-64 15,2 6 0-15,3 4 0 16,-1 10 0 0,2-4 0-16,-2 3 88 31,-3 6-24-31,-3 1 96 0,3 22-104 16,-4-4-48-16,-1-9 160 0,5-6-160 15,1-22 48-15,-1-10-48 16,-1 6-8-16,6 19 56 0,-2 7-56 15,1 15 0 1,0-5 32-16,0-14-32 16,0 1 8-16,0-4 40 0,0-3-40 15,4 4 64-15,-4-1-72 16,4 1 0-16,-4-1 80 0,-1 0-72 0,6 1 64 16,-6 5-72 15,-2 4 0-31,3 3 81 15,-1-6-81-15,2-3 0 0,-2-1 8 16,6-3 8-16,-2 4-8 16,2 0-8-16,2 3 8 15,-3-1 72-15,3 1-72 0,2-3 40 32,-5-1-40-32,0 7-8 0,4 0 16 15,-5-1-16-15,6-2 0 0,-5-3 80 16,3 0-80-16,5 2 0 0,-3 1-8 15,-2 0 8 1,1 3 8-16,-1-1-8 16,6 8 8-16,-5 2-8 31,4 4 0-31,4 2 0 0,0-2 0 16,-1-4 0-16,-3-5-16 15,4-1 8-15,-4-3 8 16,0-4-8-16,-4-2 16 0,-4 3-8 15,-4 3 0 1,0 5 0-16,0 8 32 16,-1 0-32-16,-2-4-48 0,3-9 48 0,-1-6 0 15,2-1 8-15,-2-2-8 16,2-1 0-16,2 1 48 0,-3-1-48 31,4 0-32-31,1 4 32 16,-6-4 0-16,1 1-8 0,0 2 0 15,-4-3 8-15,4-8 32 0,-9-18-32 0,2-8-8 16,3-1 8-16,0 16 0 16,-1 27 8-1,2-5-8-15,3-6 0 16,-5-12 72-16,2-14-72 16,-1 20-8-16,3 22 0 0,-3 13 8 31,1-13 0-31,-5-16-8 15,0-22 8-15,-1-13 32 0,1 7-32 32,0 9 0-32,5 7 8 0,-1-1-8 15,-1 1 0-15,6-1 0 0,-2 1 24 16,1-4 0-16,1-2-24 16,-2 1 0-16,1-5-8 0,-4 1 8 0,0 2-8 31,0 0 8-31,-4 3 0 15,-1-2 32-15,2-2-32 0,-1-1 0 16,0-5 8-16,4 1-8 16,4-3 8-1,-4 3-8-15,4 3 8 0,-5-4 32 16,2 4-40 0,3 0 0-16,-5 0 0 15,-3-3 8-15,5 0 56 16,-5-7-16-16,0 1 80 0,3-4 80 15,-7-3-112-15,4-3-24 16,0-3-24-16,1-3 32 0,-5-7 144 16,0-3-120-1,4-6-96-15,-4-4 72 16,0-6-80-16,0-10-584 0,0-8-1161 16,-4-14-3144-16</inkml:trace>
  <inkml:trace contextRef="#ctx0" brushRef="#br0" timeOffset="38047.75">4936 6664 4032 0,'0'0'1417'0,"0"0"-481"16,0 0-496-16,0 0 48 15,0 0 320-15,0-3-160 16,0 3-128-16,0 0-47 15,0-3 151-15,0-1 32 16,0 2-368-16,0-5-184 16,0 1-24-16,-4-1-72 0,-4-3 40 15,4 5-48-15,-3-5 0 16,-6 3 0-16,2-2 8 0,-6 6 0 31,2 0 0-15,-9 3-8-16,3 0 0 15,-7 0-80-15,0 9 16 0,-4 7 64 16,4 0-56-16,1 3 40 16,3 0 8-16,4 0 8 15,5 3 0-15,6-3 0 16,1-3-96-16,8 0 16 16,0 0 0-16,13-6-72 0,6-1 152 15,5 0 72-15,8-5 320 16,4-1-152-16,-4-3-240 15,-1 0 96-15,-6 3-96 0,-9-3-72 32,-4 7-360-32,-9-4 16 0,1 6 392 0,-4 1-48 15,0 5 72-15,-7 5 0 0,-18 5 96 16,1 0-24-16,-4 4 16 16,-4-4-88-16,9-3 88 0,3-5-88 31,8-5 0-31,4-9-8 15,8 0-88 1,0-3 88-16,0 0-480 0,8 0-576 16,12 0 983-16,4-6 81 15,0 0 145-15,4 0 151 16,-9 6-240-16,2 0-56 16,-5 0-64-1,-4 0-88-15,-5 6 144 0,-3 13 0 16,-4 3 8-16,0 10 168 0,0 6 120 15,-11 3-24-15,-6 7-88 16,-2 0-104-16,-1-7 40 0,8-3-104 31,-1 0 16-31,6-9-16 16,3-1 0-16,4-2 40 0,0-8-48 16,15-5 480-1,9 0 368-15,8-4-280 0,4-5-336 16,8-4-48-16,4 0-184 15,11-16-528 1,-6-3-1480-16,-18-7-4514 0</inkml:trace>
  <inkml:trace contextRef="#ctx0" brushRef="#br0" timeOffset="38854.78">5518 6702 4120 0,'0'0'1569'16,"0"0"-593"-16,0 0-32 0,0 0-64 15,0 0 137-15,0 0-169 0,0-28 0 16,-4 28-224-16,0 0-160 15,0 0-144 1,0 0-272-16,-8 3-48 16,-4 9 0-1,-8 14 48-15,-8 5 192 0,0 11 240 16,4 2-72-16,4 1 25 16,9 2-265-16,2 1-16 0,9-3-16 31,4-1-16-31,0 1-16 15,21 2-24-15,-2-5-16 16,9 2 216-16,4-6-48 0,0-3 72 0,4-10-64 16,4-3-200-16,-8-6-40 15,-4-3-488-15,4-1-736 16,-8-5-1569-16,-9-7-3864 16</inkml:trace>
  <inkml:trace contextRef="#ctx0" brushRef="#br0" timeOffset="39841.6">5837 6848 6305 0,'0'0'1760'0,"0"0"457"31,0 0-697-31,0 0-24 0,0 0 9 16,0 0-473-16,0 0-528 15,0 0-504-15,-5-31 0 0,5 31-152 0,0 6-128 0,9 10 160 16,6 9 120-16,2 7 8 31,-2 3 64-31,2 6-64 0,-2 4-8 16,-6-1 120-16,-2 1-120 15,-3-4 8-15,-4 0 16 0,0-6-16 16,0-4 16-16,0-5-24 0,0-4-704 16,0-6-793-1,0-6-1567 1,0-7-2593-16</inkml:trace>
  <inkml:trace contextRef="#ctx0" brushRef="#br0" timeOffset="40126.96">6271 7102 6689 0,'0'0'2280'15,"0"0"-1727"1,0 0-505-16,0 0 264 15,0 0 152-15,0 0-240 0,0 0 72 16,72 67-24-16,-69-39-104 0,-3 4 520 16,0 0-24-16,-20 3-72 15,-7-3-240-15,-6-1-144 32,1-2-208-17,-15-4-256-15,12-6-1872 0,3-9-3961 16</inkml:trace>
  <inkml:trace contextRef="#ctx0" brushRef="#br0" timeOffset="40659.64">6573 6750 6833 0,'0'0'1864'0,"0"0"-583"15,0 0 183-15,0 0 160 0,0 0-479 16,0 0-649-16,0-13-496 15,5 16-104-15,-1 10-136 16,4 12 240 0,-1 7 344-16,6 6 40 0,-2 3 0 15,1 4-96-15,-3 6-80 16,-2-1-40-16,-3 4-32 16,4-3-136-16,-4 4 96 15,-4-8-96-15,5-3-16 16,-5 1-744-16,0-13-1265 0,0-10-2680 15</inkml:trace>
  <inkml:trace contextRef="#ctx0" brushRef="#br0" timeOffset="41846.89">6949 6702 2480 0,'0'0'1248'0,"0"0"-135"16,0 0 199-16,0 0 192 0,0 0-80 0,0 0 81 0,0 0-193 31,-17-50-32-31,17 46-183 15,0 1-113-15,0 3-112 0,0-3-360 16,0 3-240-16,0 0-128 16,0 0-144-16,0 0-80 0,8 3-176 15,12 13 192-15,16 3 64 16,3 10 64 0,10 5 40-16,-1 5-48 0,-9 5-48 15,1 0-8-15,-12 7-32 16,-12 0 32-16,-8 3 0 0,-8 13 0 15,-8-4 0-15,-23 1 8 0,-10-1 40 47,1-15-48-47,-3 3-176 0,-1-7-456 16,8-3-752-16,8-9-1785 16,8-16-3064-16</inkml:trace>
  <inkml:trace contextRef="#ctx0" brushRef="#br0" timeOffset="42880.73">7387 6648 4825 0,'0'0'2456'16,"0"0"-824"-16,0 0-599 15,0 0 199-15,0 0 16 16,0 0-232-16,0 0-159 0,-4-28-625 15,11 21-232-15,5-2 0 0,8 2-72 16,4-2 24-16,4 6 40 31,4-1-72-31,0 4 72 0,-4 0-80 16,-5 7-32-16,-3 9 15 0,-3 2 25 16,-6 8 72-16,-7 0 0 15,-4 2 8-15,0 4 32 16,-11-1 16-16,-13-2 33 31,-4 3 15-31,0-6-40 16,0-4 16-16,3-3-32 0,10-6-24 15,7-4-8-15,0-6-8 16,8 3-72-16,0-2-24 0,8 5 40 16,12 1-49-16,8-1 105 15,0 0 0-15,0 1 57 16,-4 0-57-16,-13-1-73 15,2 1 65-15,-13-1-112 0,0 1 112 16,0 2 8-16,-13 5 104 16,2 2 145-16,-6-7-121 0,6 7-56 47,3-6-24-47,4 3-48 15,-1 0 0-15,5 0 0 0,0-1-24 0,5 4 16 16,7 7 8-16,-1-1 0 15,6 4 0-15,-2 0-48 0,-2-4-24 16,-6 0-56 0,-3-3 128-16,-4 4-24 15,0-7 24-15,-7 0 0 0,-14 0 112 16,-11-3 112-16,-7 0 0 16,-6-1-128-16,-13-8-96 0,6-4-312 15,12-3-2521-15</inkml:trace>
  <inkml:trace contextRef="#ctx0" brushRef="#br0" timeOffset="46045.59">7836 6950 5761 0,'0'0'2984'0,"0"0"-1087"15,0 0-945-15,0 0-360 0,-4-10 344 16,4 10-160-16,0 0-551 31,0 0-225-31,0 0-8 16,0 0-225-16,0 13-15 15,0 6 232-15,9 6 16 0,-1 7 40 16,-4 6-40-16,3-3 0 16,1-3 40-1,-8-10-32-15,5-6-8 16,-1-6 0-16,0-7 0 15,-1-3 288-15,14-3 505 16,6-16 39-16,13-16-152 0,12-10-432 0,12-12-112 16,3-6-88-16,5-1-48 15,-4 7 96 1,-12 6-96-16,-13 16-8 16,-11 13 8-16,-15 12-16 15,-5 7-96-15,-5 3-320 0,-3 0-1152 0,0 29-681 16,0-4 193-16,-3 0-2201 0</inkml:trace>
  <inkml:trace contextRef="#ctx0" brushRef="#br0" timeOffset="48168.34">11713 7197 6041 0,'0'0'1976'0,"0"0"-728"16,0 0 17-16,0 0 895 16,-15-38-575-16,15 29-121 0,0 6-336 15,0-1-224-15,0 4-272 0,-4 0-159 16,4 0-153-1,0 0-264-15,0 0-56 0,0 13-208 16,0 9-64-16,0 13 224 16,0 13 48-16,0 6 48 15,0 3-48-15,0 0 8 0,0-3 32 16,7 0-40-16,-3-6 0 31,-4-4-8-31,0-6-137 0,0-9-495 0,0-7-240 16,0-9-568-16,-4-13-609 15,-7 0-687-15,2-10 655 0</inkml:trace>
  <inkml:trace contextRef="#ctx0" brushRef="#br0" timeOffset="48453.46">11701 6937 5145 0,'0'0'2160'0,"0"0"-808"15,0 0-728 1,0 0-303 0,0 0 439-16,84-67 184 0,-52 67-624 15,-4 4-320-15,0 15 0 0,-1 9-232 16,-10 10 184-16,-14 10 48 0,-3 6 56 16,-11 0 248-16,-17 3 40 31,-8-6-88-31,-8-7 24 0,-3-3-112 15,2-6-32-15,2-9 40 16,11-7-168 0,4-3-8-16,20-7-176 0,8-9-1856 15,20 0-2481-15,4 0-1839 0</inkml:trace>
  <inkml:trace contextRef="#ctx0" brushRef="#br0" timeOffset="48769.83">12327 7017 8529 0,'0'0'2337'16,"0"0"-769"-16,0 0-632 16,0 0 441-16,0 0-169 15,0 0-608-15,0 0-496 0,-44-7-104 0,16 39 0 31,0 9 112-31,-4 13-32 0,8 6 88 16,5 4-112-16,10-4 0 16,6-6-8-16,3 0-40 15,12-6-8-15,11-4-112 0,9-5-264 16,9-11 144-16,2-6-280 31,28-15-416-31,-11-7-1201 16,-8 0-2624-16</inkml:trace>
  <inkml:trace contextRef="#ctx0" brushRef="#br0" timeOffset="49186.44">12582 7086 5129 0,'0'0'2680'0,"0"0"-103"0,0 0-817 15,0 0-248 17,0 0-391-32,0 0-617 15,0 0-496-15,0 0 136 0,-91 96-56 16,67-49-72-16,3 1 32 16,6-4-48-16,2-6 8 0,6-9-8 15,3-7-48-15,4-9 40 31,0-7-696-31,0-6-64 0,0 0 303 0,0-12 465 16,11-17-120-16,6-12-816 0,-2-10 568 16,2-6 360-16,-2 3 0 15,-2 9 8-15,-6 14 536 0,1 11 328 32,-4 17-151-32,0 3-713 15,8 13-353 1,4 12 345-16,12 10-48 0,4 3 56 15,-1 4 0-15,10-7 0 16,-5-10-568-16,7-9-848 0,-7-10-1153 16,-8-6-1511-16</inkml:trace>
  <inkml:trace contextRef="#ctx0" brushRef="#br0" timeOffset="49587.43">12856 7086 3568 0,'0'0'2689'15,"0"0"-9"-15,0 0-111 0,0 0-1033 16,0 0-1240-16,0 0-296 31,-39 42 0-31,23 2-8 16,-4 7 8-16,0 6 32 0,1-3-32 15,-6-6 0-15,5-7 0 0,1-12 0 0,6-10 48 16,6-7-48-16,3-9 0 0,4-3 88 31,0-12-88-31,15-20-448 16,13-25-312-16,17-32 320 0,6-19-88 15,1 9-168-15,-16 27 360 16,-16 30 336 0,-9 30 904-16,-2-1 336 0,-1 6 8 15,-1 4-343-15,-3 3-905 16,0 10-88 0,5 15 8-1,-5 13 80-15,3 10 8 0,-7 9 120 0,0 3 32 16,0 1-112-16,0-1 96 15,-11-6-88-15,-2-3-48 0,-2-7-8 32,-1-3-8-32,-5 4-704 15,10-10-1249-15,3-16-2600 0</inkml:trace>
  <inkml:trace contextRef="#ctx0" brushRef="#br0" timeOffset="49875.9">13200 7242 9418 0,'0'0'2336'16,"0"0"-1384"-16,0 0-456 0,0 0 184 15,0 0-271-15,0 0-289 0,107-25-72 16,-59 12-48-16,-4 4-96 31,-1-1-281-15,-10 3-495-16,-10 4-576 16,-7 3-280-16,-8 0-121 0,-12 13-383 15,-12 3 303-15,-3 0-1103 16</inkml:trace>
  <inkml:trace contextRef="#ctx0" brushRef="#br0" timeOffset="50061">13176 7452 1568 0,'0'0'1696'32,"0"0"-584"-32,0 0 617 0,0 0-65 15,0 0-88-15,0 0 209 16,99 12-689-16,-55-15-632 15,4-6-256-15,4-4-128 0,-9 3-80 0,9-2-592 0,-12 5-1640 16,-12-3-2705-16</inkml:trace>
  <inkml:trace contextRef="#ctx0" brushRef="#br0" timeOffset="50330.75">13857 7093 5449 0,'0'0'5233'16,"0"0"-3209"-16,0 0-647 15,0 0-281-15,0 0-56 16,0 0-472-16,0 0-368 0,0 0-200 16,0 22-56-16,0 10 56 15,0 6 232-15,4 12 144 0,0-2-160 31,0 0-144-31,4-4 56 16,-4 1-120-16,0-4-8 0,0-3-136 0,-4 3-1408 16,0-6-2921-16,0-15-6385 15</inkml:trace>
  <inkml:trace contextRef="#ctx0" brushRef="#br0" timeOffset="50778.63">14072 6934 8601 0,'0'0'4033'16,"0"0"-3113"-16,0 0-504 15,0 0 265-15,0 0 335 0,0 0-456 16,47 13-264-16,-14 9 192 16,7 9-208-16,3 11-88 15,-2 18-8-15,-2 20-64 0,-11-1 56 32,-12-6-56-32,-16-7-72 0,-4-12 48 0,-16 7-96 15,-7 6 0-15,-14-7-176 0,-23-3-832 16,8-16-2057-16,5-18-9249 15</inkml:trace>
  <inkml:trace contextRef="#ctx0" brushRef="#br0" timeOffset="51915.84">14813 7312 9850 0,'0'0'2192'0,"0"0"-1352"15,0 0-368-15,0 0 977 16,0 0-73 0,0 0-640-16,0 0-272 15,0 0-264-15,0 0-120 16,17 0 40-16,6 0-64 0,12 0 56 16,6-6-16-16,10-1-96 0,-7-3-280 15,4 7-784-15,-8-3-704 16,-8 3-953-1,-13 3-1816-15,-10 0-1608 16</inkml:trace>
  <inkml:trace contextRef="#ctx0" brushRef="#br0" timeOffset="52116.32">14797 7452 1192 0,'0'0'5761'0,"0"0"-4625"15,0 0-696-15,0 0 881 0,0 0-49 16,0 0 16-16,68 2 24 0,-24-2-399 0,8 0-377 16,8-2-200-16,-1-8-112 0,1 0-208 31,16-2-16-31,-17 2-1504 16,-10 0-3121-16</inkml:trace>
  <inkml:trace contextRef="#ctx0" brushRef="#br0" timeOffset="52532.88">15706 6982 8425 0,'0'0'3001'0,"0"0"-1097"16,0 0-1079-16,0 0-9 15,0 0 136-15,0 0-432 16,0 0-376-16,4 9-144 0,-1 17 0 15,1 9 248-15,9 9-24 16,-5 10-40-16,-1 3-48 0,2 0-24 31,-1 0 64-15,-1-9-176-16,1-4 0 16,1-5 64-16,-5-5-64 0,-1-5-120 15,1-1-656-15,-4-6-968 16,0-9-825-16,0-3-2344 15,0-10-2320-15</inkml:trace>
  <inkml:trace contextRef="#ctx0" brushRef="#br0" timeOffset="52840.01">15706 6902 6305 0,'0'0'856'16,"0"0"472"-16,0 0-712 0,0 0 33 16,0 0 831-16,60-76-104 0,-36 67-704 31,7 2-352-31,5 7-64 16,0 0-120-16,0 7-136 15,-8 18-32-15,-8 7-88 0,-12 9 120 0,-8 7 8 16,-16 2 48-16,-17 4 0 15,-6 0-48 1,-9-6 137-16,-4 0-145 16,0-7 0-16,13-10-233 0,7-5-1143 15,20-10-1696-15,12-13-4050 16</inkml:trace>
  <inkml:trace contextRef="#ctx0" brushRef="#br0" timeOffset="53189.28">16490 6797 6665 0,'0'0'1928'0,"0"0"-351"15,0 0 95-15,0 0 48 16,0 0-503-16,0 0-713 16,0 0-256-16,-59 16 64 15,31 13 192-15,0 12-200 0,0 7 216 16,0 12-104-16,8 3-16 16,5 4 16-16,6-3-216 0,9 3-47 15,5-11-41-15,23-5-104 47,4-6 112-47,11-13-120 0,13-7-216 16,27-9-649-16,-11-13-631 0,-12-3-3449 15</inkml:trace>
  <inkml:trace contextRef="#ctx0" brushRef="#br0" timeOffset="54514.44">17057 6772 6057 0,'0'0'2352'16,"0"0"-1087"-16,0 0-201 15,0 0 208-15,0 0 248 0,3-44-351 16,-3 37-361-16,0 4-312 15,0 0-104-15,0-1-24 32,-11 4 8-32,-6 0-256 0,-11 0-120 15,-7 0 0-15,-14 10-80 16,2 6 72-16,3 3 0 16,4 0-56-16,12 0 56 0,9 0-168 15,6-3 160-15,13 7-120 31,0-5-80-31,8 5-40 0,16-5-16 0,8 2 208 16,4-1-8-16,8-6 0 16,-8-1 64-16,0-2-152 0,-12-1-48 15,-9-3-112-15,-6 1 16 0,-5 3 80 32,-4-4 96-32,0 6 128 15,-13 5 72 1,-6-2 80-16,-1 1 56 15,0-3 8-15,4-3-88 16,4-1-32-16,4-6-96 0,8 0-64 16,0-3 56-16,0 7-768 15,16-1 15 1,4 3 625-16,7 1 136 0,1 0 48 16,-4 2-48-16,-3-2-16 0,-10 5 16 15,-7 5-88-15,-4 2 88 0,-4 3 8 16,-15 7 272-16,-9 0 201 31,-9 0-129-31,5 0-96 0,5-4 40 16,3-6-168-16,8 0-48 15,8 0-80 1,8-5 8-16,0 1 64 16,20-2 104-16,16-3-104 0,11-1-48 0,6-5-24 31,14-7-656-31,-11-3-1177 15,-13-13-3024-15</inkml:trace>
  <inkml:trace contextRef="#ctx0" brushRef="#br0" timeOffset="54915.6">17483 6763 8425 0,'0'0'2313'0,"0"0"-825"15,0 0-232-15,0 0 65 31,0 0-753-31,0 0-208 16,-80 19-16-16,44 6 0 0,-3 10 16 16,7 3-128-16,0 6-56 15,12 1 0-15,3 3-64 16,17-4-24-16,0 1 0 0,13 2-8 16,19-5 16-1,3-2-96-15,9-8-56 0,0-3-240 16,7-13-744-16,9-13-832 15,-12-3-2577-15,-8-7-3609 16</inkml:trace>
  <inkml:trace contextRef="#ctx0" brushRef="#br0" timeOffset="55185.67">17770 6883 7153 0,'0'0'2681'0,"0"0"-721"0,0 0-720 0,0 0-143 0,0 0-209 15,0 0-528-15,0 0-360 16,-4 38 8-16,4-6 256 16,0 3-40-16,0 6 48 0,0 1 0 31,0 2-160-31,0-3-32 0,7-2-80 15,6-2-152-15,-5-5-640 0,7-7-1385 16,-2-6-2512-16,-2-12-3200 16</inkml:trace>
  <inkml:trace contextRef="#ctx0" brushRef="#br0" timeOffset="55417.66">18104 7029 6433 0,'0'0'4025'0,"0"0"-2857"31,0 0-856-31,0 0 112 0,0 0 40 16,0 0-288-16,0 0-16 16,72 99-144-16,-72-64 0 0,0-1 80 0,-8 4 72 15,-16-6-40-15,0 0-128 0,-8-3-472 31,9-7-1528-31,3-9-2537 16</inkml:trace>
  <inkml:trace contextRef="#ctx0" brushRef="#br0" timeOffset="55718.3">18339 6820 6001 0,'0'0'3272'0,"0"0"-1119"31,0 0-513-31,0 0-255 16,0 0-137-16,0 0-688 0,0 0-560 15,0 6-88-15,0 16-56 0,0 7 144 16,5 9 96-16,-1 3-48 0,-4 7 40 15,3 0-8 17,5 2-80-32,-4-2 96 15,5-3-96-15,-2-5-40 0,5-1-856 16,-4-7-1161-16,0-14-2744 16</inkml:trace>
  <inkml:trace contextRef="#ctx0" brushRef="#br0" timeOffset="56135.77">18602 6664 4256 0,'0'0'5194'0,"0"0"-3482"0,0 0-704 16,0 0-168-16,0 0 16 15,0 0-447-15,8 6-409 0,1 10 0 16,6 9 24-16,5 14 216 31,3-1 128-31,2 9 120 16,-1 1 40-16,-4 3-176 0,-5 0-168 0,-7 3-168 0,-3 0 144 15,-5 0-144-15,-9-1 40 16,-10 1-56-16,-25 4-384 0,4-14-1096 31,4-15-3449-31</inkml:trace>
  <inkml:trace contextRef="#ctx0" brushRef="#br0" timeOffset="57291.55">18977 6709 336 0,'0'0'6769'0,"0"0"-4480"31,0 0-561-31,0 0 88 16,0 0-207-16,0 0-129 15,0 0-504-15,0 0-280 0,-12-35-240 16,12 31-88-16,0-2-248 0,4 3-120 16,7 0-40-16,10-3-120 31,-1 2 88-31,8 1-56 0,4 3 32 15,-5 0 80-15,1 0-40 0,-4 13-40 16,-4 6-32-16,-4 0 0 16,-4 3 128-16,-4 3-8 15,-8 1-80-15,0-1 88 16,-4-2-112-16,-12-1 56 31,-4 0 8-31,-4-6 48 0,0 0 48 16,9 0-48-16,-2-7 0 15,6-3 8-15,2-2-8 16,5 2-8-16,0-6 0 0,4 3-136 31,0 0-208-31,8-3-1112 16,5 7 424-16,11-1 591 0,-1 0 97 0,1 0-136 0,-4-2 72 16,-4-1 112-16,-13 0 200 15,-3 0-48-15,0 1 152 0,-7 2 288 31,-9 0 288-31,-4 7 48 16,-8-3-15-16,8 2-257 0,1 4 24 16,2-3-272-16,9 0-32 0,5 5-72 15,3-1 0-15,0 5 48 16,7 3-40-16,10-3 0 16,6 3 56-1,5-2-64-15,-4-1-128 0,0-3-32 16,-4-3 8-16,-4 0 136 0,-9 0-32 31,6-4-32-31,-13 1 72 16,4 0 8-16,-4 2-8 0,0 5 8 31,0-1 144-31,-8 3 104 16,-4 4 32-16,0-4-72 0,-4 0 8 15,-4-6-128-15,0 0 80 0,-12-4-168 16,4-5-120-16,-15-11-696 0,11-15-1681 15,4-6-7025-15</inkml:trace>
  <inkml:trace contextRef="#ctx0" brushRef="#br0" timeOffset="57707.43">19523 6667 6937 0,'0'0'4049'15,"0"0"-3513"-15,0 0-408 0,0 0-48 16,0 0 192-16,24 26 112 16,-9-8 720-16,9 8-87 15,4 2-377-15,8 7 24 0,0 0-128 16,-1 4-136-16,6 2-24 16,-5 0-152-16,-8 7-128 15,-4 0 64-15,-13 6-152 0,-11 3 40 31,0 0 24-15,-31 0-48-16,-25 6 56 16,-28 10-80-16,-23-6-416 0,11-13-1816 15,20-19-7034-15</inkml:trace>
  <inkml:trace contextRef="#ctx0" brushRef="#br0" timeOffset="65524.33">4928 8099 5937 0,'0'0'1984'0,"0"0"-1216"15,0-16-608-15,0 10-152 0,0-4 368 16,0 4 273-16,-4-4-289 0,0 1 288 15,-3-1-384 1,2 4 176-16,-3 3 272 16,-3-3-192-16,-6 6-272 15,-11 0-248-15,-8 0-56 0,-3 15 8 16,-6 4 48-16,-2 4 40 0,3 2-32 0,8 4 88 31,8-4 88-31,9 0-176 16,10 1-8-16,5-4-80 15,4 3-40-15,17-2-8 0,11-4-64 32,7-4 192-32,5 2 40 0,8-4-40 15,-8-4-64-15,-8-3 56 16,-4 1-160-16,-17 2 8 16,-2-3-16-16,-5 4 40 15,-4 2 136-15,0 5 48 16,0 1 144-16,-13 5 40 0,2-1-80 15,-10 0 0-15,6-3-96 16,2 1-48 0,2-5 72-16,3-5-80 0,4-4 0 15,4-3-16-15,0 4-192 16,0-4-736-16,8 0 224 0,0 0 336 16,4 4 320-16,-8-5 16 15,4 8-8-15,-8 3 56 31,0 3 424-31,-8 6 640 16,-8 3-320-16,-4 7-264 16,0 3 96-16,0-3 73 0,0 0-129 15,12-7-288-15,4-3-208 16,4-3 24-16,4-3-48 0,16-3-96 31,20-7 96-31,8 0 0 0,12-6-208 0,24-18-857 16,-17-8-1751-16,-11-6-5306 15</inkml:trace>
  <inkml:trace contextRef="#ctx0" brushRef="#br0" timeOffset="66127.55">5310 8026 4608 0,'0'0'1817'16,"0"0"-617"-16,0 0-192 15,0 0 161-15,0 0-57 16,0 0-344-16,0 0-336 16,-43 10 56-16,15 12 152 0,-4 6 72 15,0 14-47-15,0 5-41 0,4 7-112 31,4 7-192-31,9-4-128 16,11-3 120-16,4-10-176 0,4-3-88 16,20-6-40-16,8-3 96 0,7-3 96 15,13-10-200-15,3-3 0 16,5-7-400-16,16-9-1096 31,-20 0-1713-31,-12-9-3440 0</inkml:trace>
  <inkml:trace contextRef="#ctx0" brushRef="#br0" timeOffset="66898.28">5686 8134 7577 0,'0'0'1785'31,"0"0"-769"-31,0 0 768 0,0 0 193 16,0 0-537-16,0 0-616 15,-9-26-456-15,9 26-368 0,0 13-176 16,0 9 16-16,0 13 160 16,0 13 216-16,0 3 8 31,9 6-40-31,-6-3 56 16,1-6-96-16,4-4-136 0,0-9 104 15,-5-3-112-15,2-4-56 16,-1-2-840-16,4-10-1392 0,-4-4-2858 15,-4-12-3055-15</inkml:trace>
  <inkml:trace contextRef="#ctx0" brushRef="#br0" timeOffset="67176.89">6131 8423 8065 0,'0'0'3057'0,"0"0"-2705"0,0 0-304 0,0 0-48 15,0 0 440-15,0 0 248 32,0 0-40-32,12 89-112 15,-12-58 177-15,-12-2-41 0,-3 6-296 16,-9-3-96-16,0 0-176 15,-1 0-104-15,-6-1-488 0,6-5-1225 16,10-11-4000-16</inkml:trace>
  <inkml:trace contextRef="#ctx0" brushRef="#br0" timeOffset="67531.09">6395 8140 9602 0,'0'0'2152'16,"0"0"-1456"-16,0 0-568 31,0 0 32-31,0 0 16 0,0 0-16 15,86 51-32-15,-69-13-56 0,-9 7 72 0,-8 6 376 16,0-1 81-16,-16 1 63 0,-8-3 32 16,-4-7-256-16,8-6-40 31,1-10-176-31,6-9-128 0,9-6-24 16,4-7-72-16,0-3-88 15,17 0-88 1,18 0 72-16,17-9 96 0,31-17-648 15,-14 4-1609-15,-5-7-2952 16</inkml:trace>
  <inkml:trace contextRef="#ctx0" brushRef="#br0" timeOffset="67894.45">6769 8023 7945 0,'0'0'3025'15,"0"0"-1633"-15,0 0-624 16,0 0-56-16,0 0-183 15,0 0-281-15,64 28 408 0,-36-5-120 16,4 9-192 0,3 5-24-1,-7 8-96 1,-4 6 72-16,-8 6 8 0,-4 0-168 0,-12 4 0 16,0-4-48-16,-16-3-40 15,-16 0-48-15,-20 6-416 16,9-9-1672-16,-2-16-4170 0</inkml:trace>
  <inkml:trace contextRef="#ctx0" brushRef="#br0" timeOffset="68464.72">7478 8455 6857 0,'0'0'6209'0,"0"0"-5120"0,0 0-865 16,0 0 32-16,0 0 728 31,0 0-344-31,0 0-640 0,0 0 48 16,0 0-48-16,16 51 96 15,-16-23-48-15,0 4 24 0,0 3 104 0,-12 0-104 16,-4 0-72-16,0-3-64 0,5-1-720 31,2-5-1753-31,5-14-3696 16</inkml:trace>
  <inkml:trace contextRef="#ctx0" brushRef="#br0" timeOffset="69050.62">8032 7985 7097 0,'0'0'1496'15,"0"0"-223"-15,0 0 143 0,0 0 464 16,0 0-415-1,0 0-705-15,0 0-280 16,-8-7-224-16,-8 24-208 0,-8 11 56 16,-4 13 120-16,-8 10 184 15,0 19 112-15,5 0-80 0,6 3 112 16,10-4-256-16,6-8-135 31,9-1-1-15,0-3-144-16,21-6 64 0,10-6-32 15,5-8-48-15,12-7-192 0,24-12-673 16,-12-8-1159-16,-8-10-2977 16</inkml:trace>
  <inkml:trace contextRef="#ctx0" brushRef="#br0" timeOffset="69482.86">8263 8201 7561 0,'0'0'2849'0,"0"0"-1577"16,0 0-864-16,0 0 176 0,0 0 80 0,59-6-480 15,-38 21-64-15,-1 7-48 0,-5 10 16 32,-3 6-40-32,-12 0 120 15,0 7 425-15,-19-1 271 0,-9-2 8 16,-4-7-64-16,0-3-296 15,8-7-192-15,9-6-144 0,6-6-96 0,9-7-80 16,0 0 0 15,24-6 0-31,15 0 104 0,17 0-104 0,12-6-280 16,20-23-1192-16,-12 7-1625 0,-21-3-4152 16</inkml:trace>
  <inkml:trace contextRef="#ctx0" brushRef="#br0" timeOffset="69721.1">8816 8420 9994 0,'0'0'2192'0,"0"0"-1600"16,0 0-256-1,0 0 144-15,0 0-23 16,0 0-105-16,0 0-24 0,73 98-64 15,-73-63 8-15,-20 3 160 16,-12 0-136-16,-4 4-176 0,-8-5-120 16,0-1-1232-16,12-11-2721 31,12-12-3433-15</inkml:trace>
  <inkml:trace contextRef="#ctx0" brushRef="#br0" timeOffset="69952.85">9151 8249 10730 0,'0'0'3224'0,"0"0"-2015"16,0 0-873-16,0 0-40 0,0 0-72 15,0 0 408-15,8 101 224 16,-3-54-512-1,-5 1-192 1,0 3-8-16,0-4-136 0,0 1-8 16,0-3-320-16,0 9-1208 15,-5-13-2673-15,1-9-7009 0</inkml:trace>
  <inkml:trace contextRef="#ctx0" brushRef="#br0" timeOffset="70453.72">9379 8267 11962 0,'0'0'2297'0,"0"0"-1729"16,0 0-176-16,0 0-112 0,0 0 48 0,0 0-272 15,0 0 64 1,79 51 208-16,-43-16-16 16,0 7-176-16,-5-1 128 15,-7 6-192-15,-11 4 40 0,-13-3-24 16,0 6 32-16,-16 0 96 31,-8 0-80-31,-12-4-88 0,0 1-48 31,-12 0-632-31,12-9-1720 0,8-17-4922 16</inkml:trace>
  <inkml:trace contextRef="#ctx0" brushRef="#br0" timeOffset="71304.61">9900 8185 3136 0,'0'0'5857'16,"0"0"-3976"-16,0 0-585 16,0 0-152-16,0 0 105 0,0 0-297 31,-4-38-304-31,13 28-376 15,6 1-200-15,6-4-24 16,7 4 80-16,3 2-40 0,1 1-88 16,-4 6-48-16,-5 0 40 15,-2 6-96-15,-10 7 16 16,-2 9 24 0,-9 4 64-16,0 2 24 15,-4 10-24-15,-12 0 16 16,-8 0 240-16,4 0-56 0,-4 4-8 0,4-7-80 15,1-7-64-15,6-6 40 16,1-3-88-16,9-2 0 16,3-5 0-1,0 1 0-15,0-3 0 16,7 2 0-16,9 1 0 0,0-1 120 16,8-2-112-16,-8 2-8 0,0-2 32 15,-4 0-32-15,0-4-8 0,-4 7-8 31,3-4-8-31,2 4 8 32,-1 3 16-32,-1 3-8 0,2 0 8 0,2 0 0 0,-2 0 0 31,-2 0 0-31,-3-3 8 0,-4-4 40 16,-4 5-48-16,0-5-16 15,-8 4 16-15,-11 3 64 16,-9 0 240-16,-9 4-8 15,-10-1-208-15,-33 3-88 0,8-6-872 16,5-9-3905-16</inkml:trace>
  <inkml:trace contextRef="#ctx0" brushRef="#br0" timeOffset="85226.17">5052 9423 6161 0,'0'-6'2064'0,"0"3"-775"16,0 3-745-16,0-4-128 0,0 4 792 16,3 0 16-16,-3-3-504 15,0 3-440-15,0 0-127 16,0 0 199-16,0-3-16 0,4 0-88 31,-4 0-144-31,0-1-48 0,0-2 8 0,0 0-64 16,0-4 8-16,0-2-16 0,-4-4-8 15,-7-3 8-15,-2 3-96 16,-6 0 56-16,3 0 40 16,-9 7-96-1,6-1-48-15,-9 10 144 16,4 0-112-16,-4 0 64 0,0 6-8 0,5 10-24 15,-1 0 72-15,4 3-88 16,8 0-24-16,3 0 72 16,5 0-73-16,4 3 1 15,0-6 112 1,13 3-24-16,6 1 32 16,5-8 8-16,12 4 0 15,0-7 64-15,4 1-48 16,-4 0-16-16,-8-1 0 15,-4 1-104-15,-12-1 88 0,-8 1-64 32,-4 3 40-32,0 2 40 15,-8 5 0-15,-12-2 104 0,-5 5 8 16,-2 2-56-16,-4-6 97 0,7 0-153 0,3-3 8 16,10-10 48-16,2 1-56 15,9-7-64 1,0 3-393-16,9-3-847 15,10 0 960-15,5 0 208 16,0 0 136-16,0 0 80 0,-4 0-72 16,-8 3-8-1,-4 0-120-15,-4 3 32 16,-4 7 88-16,0 3 48 16,0 3 368-1,-12 7 16-15,-4 2-128 16,-4 1-96-16,4-1-96 15,1-2-48-15,2-4 0 0,9 0-64 16,4-9-8-16,0-1 8 0,4 1 120 0,16-3 457 31,12-7-265-31,8 0-112 16,4-3-96-16,31-3-104 16,-11-6-1097-16,-8-10-2855 0</inkml:trace>
  <inkml:trace contextRef="#ctx0" brushRef="#br0" timeOffset="85742.77">5418 9404 8489 0,'0'0'2537'0,"0"0"-489"16,0 0-719-16,0 0-177 0,0 0-280 15,0 0-480-15,0 0-392 0,0 0-136 31,0 67 136-31,0-23 168 16,4 4 112-16,4 3-32 0,-4-1-176 16,8-5-16-16,-4-1 8 0,0-3-64 15,0 1 0-15,0-7-328 16,4 0-1176-16,0-10-1385 16,-4-12-3120-16</inkml:trace>
  <inkml:trace contextRef="#ctx0" brushRef="#br0" timeOffset="85981">5813 9760 8529 0,'0'0'4105'0,"0"0"-3633"15,0 0-408-15,0 0 200 0,0 0 272 0,0 0-151 16,60 9-289-16,-49 7-88 0,6 3 120 31,-10 6-120-31,-3 7 48 16,-4 3 0-16,-11 3 120 15,-13 3 304-15,-8-2-432 0,-9-4-48 16,-2-1-808-16,11-11-2025 0,4-14-5137 16</inkml:trace>
  <inkml:trace contextRef="#ctx0" brushRef="#br0" timeOffset="86644.22">6103 9455 6225 0,'0'0'3977'16,"0"0"-2569"-16,0 0-456 16,0 0 224-16,0 0-383 0,0 0-313 15,28-73-480-15,4 60-136 16,8 4 128-16,-4 6 0 31,-9 3-144-31,-3 3 0 0,-15 16-80 16,-5 6 144-16,-4 7 80 15,-4 0 16-15,-12-1 80 0,-8 1-8 16,4-6-8-16,4-4 72 0,0-3-136 16,4-3 0-1,4-4-8 1,8 1 0-16,0-1-8 0,0 1-32 0,16 0-280 16,4 0 112-16,8-4 87 0,0 1 113 15,0-1-8-15,-4 1-48 16,-5 2 64-16,-2 1-56 31,-10-3-40-31,-3 2 88 0,-4 1-8 16,0 3 16-1,-15 3 296-15,-9 0 57 16,-8 3 39-16,-9-3-216 0,-2 1-32 0,0-8-136 16,-10-5-8-16,10-1-1089 31,10-6-3688-31</inkml:trace>
  <inkml:trace contextRef="#ctx0" brushRef="#br0" timeOffset="88224.52">6554 9306 6009 0,'0'0'2128'0,"0"0"-1064"15,0 0-351-15,0 0 503 0,0 0 72 0,0 0-232 32,-8-38-407-32,8 38-369 0,0 0-48 15,0 0 168-15,0 0-72 16,-5 0-40-16,5 0-176 16,0 0-48-16,0 0 80 0,0 0-128 15,0 0 48-15,0 0-56 16,0 0 0-16,0 0 48 15,0 0-56-15,0 0-8 0,0 0 8 16,0 0-16-16,0 0 8 16,0 0 8-16,0 0 0 0,0 0 16 15,0 0-16-15,0 0 0 32,0 0 72-32,0 0-8 15,0 0 8-15,0 0-8 0,0 0-64 16,0 0 104-16,0 0-104 15,0 0 0-15,0 0 8 16,0 0-8-16,0 0 0 0,0 0 0 47,0 0 8-47,0 0 64 0,0 0-64 0,0 0 48 16,0 0-48-16,0 0 0 15,0 0 0-15,0 0-8 16,0 0 8-16,0 0 32 0,0 0-40 15,0 0-16 1,0 0 16 0,0 0-8-16,0 0 8 0,0 0 0 0,0 0-8 15,0 0 8-15,-4 0-384 16,-15 3-472-16,3 3-769 0,-8 0-3024 16</inkml:trace>
  <inkml:trace contextRef="#ctx0" brushRef="#br0" timeOffset="89197.75">5283 9385 1920 0,'0'0'1824'0,"0"0"-1112"32,0 0 65-32,0 0 199 0,0 0 104 0,0 0 192 0,0 0-263 15,0 0 87-15,4-25-176 16,-4 25-256-16,-4 0-304 15,-1 0-200-15,1 3-160 0,-7 13 0 32,-6 9 88-32,-2 10 392 31,-5 9 24-31,0 7 57 0,5 3-57 16,2 0-176-16,6 3-48 15,6 1 128-15,1-4-144 0,4-1-144 0,9-5 24 16,10-3-48-1,13-8 40 1,8-2-40-16,11-6-96 16,5-4-344-16,28-9-1120 0,-20-6-3465 0,-4-7-4633 0</inkml:trace>
  <inkml:trace contextRef="#ctx0" brushRef="#br0" timeOffset="89898.15">6455 9258 5337 0,'0'0'1888'15,"0"0"-704"-15,0 0-127 16,0 0 743-16,0 0 24 0,-5-16-823 16,5 16-681-16,0 0-264 15,0 0-56-15,12 16-72 0,4 6 72 16,8 10 368 15,11 9 272-31,1 4-16 16,5 2-344-16,-2 1-72 0,-3-1 96 15,-4 1-64-15,-12-3-144 16,-8-1-96-16,-9 4 8 0,-3-4 96 16,-7-2-104-16,-14-4 0 31,-2-4-128-31,-8 1-576 0,6-9-1624 0,9-13-3874 15</inkml:trace>
  <inkml:trace contextRef="#ctx0" brushRef="#br0" timeOffset="90113.89">7127 9760 1800 0,'0'0'9730'0,"0"0"-8082"0,0 0-1488 15,0 0-160 1,0 0-160 0,0 0 160-16,0 0 248 15,0 0 312-15,-36 89-71 16,8-55-17-16,-4-2-304 16,4 0-168-16,2 0-504 0,5-7-1329 15,9-12-2696-15</inkml:trace>
  <inkml:trace contextRef="#ctx0" brushRef="#br0" timeOffset="90598.79">7553 9274 3744 0,'0'0'7218'0,"0"0"-5346"15,0 0-744-15,0 0-631 16,0 0 215-16,0 0 96 16,-71 19-168-16,35 9 8 0,5 14-208 15,3 5 24-15,3 4-40 16,10 3-207-16,2 3 31 15,13-3-64-15,0 3-88 0,21 0 96 16,11 1-136-16,7-1-56 16,9-6-56-16,7-4-632 0,18-8-1353 31,-17-11-2392-15,-9-19-5953-16</inkml:trace>
  <inkml:trace contextRef="#ctx0" brushRef="#br0" timeOffset="91677.63">7856 9531 7817 0,'0'0'2177'15,"0"0"-521"1,0 0-384-16,0 0 89 0,0 0 103 31,0 0-432-31,0 0-304 16,-11-50-432-16,19 43-224 0,7-3-72 16,5 4-240-16,8-1 40 15,4 5 88-15,0 2-24 16,-4 0-8-16,-4 6-32 0,-9 3-16 15,2 8 112-15,-9-8 0 16,-8 4-16-16,0-1 96 0,0 1 0 16,-8 6 56-16,-9-3 56 15,2 0-32-15,-5 3 96 16,8-7-176-16,5 1 0 0,7-3 0 31,0-1-8-15,0 0-408-16,19 4-280 15,1 0 328-15,8 0 184 0,0 0-8 16,0-4 136-16,-5 4 56 16,-3-4-8-16,-8 1-40 0,-8-1-48 15,1 4-8 1,-5 3 104-16,-5 3 224 16,-18 0 408-16,-5 3-104 0,-4 4-160 15,-4-4-144-15,-1-6-176 16,14 0-48-16,7-7-632 15,16-9-1168-15,4 0-2977 0,12-9-2393 0</inkml:trace>
  <inkml:trace contextRef="#ctx0" brushRef="#br0" timeOffset="91877.9">8442 9785 7345 0,'0'0'3225'0,"0"0"-2233"31,0 0-568-31,0 0-168 15,0 0-72 1,0 0 40-16,0 0 240 16,13 70 120-16,-18-38-167 0,-14 3-113 15,-2 3 96-15,-3-4-248 16,5-2-152-16,-1-3-96 16,16-10-865-16,0-6-1919 15,4-10-3249-15</inkml:trace>
  <inkml:trace contextRef="#ctx0" brushRef="#br0" timeOffset="92100.63">8693 9588 11218 0,'0'0'2512'0,"0"0"-1223"0,0 0-481 16,0 0-152-16,0 0-248 15,0 0-408 1,24 32 48-16,-12-6 200 16,4 9-144-16,0 6-16 15,0 3-80-15,-8 4 56 0,-1-1-64 16,-7 23-512-16,-3-16-2120 0,-9-13-4690 16</inkml:trace>
  <inkml:trace contextRef="#ctx0" brushRef="#br0" timeOffset="92533.01">8900 9414 1856 0,'0'0'10162'0,"0"0"-8370"16,0 0-1688-1,0 0-96-15,0 0-8 16,0 0 505-16,96 69 55 0,-56-21-112 16,0 3-104-16,-4 3-216 0,-4 3-48 15,-12 3-8-15,-9-2-64 16,-11-1 88 15,0 3-32-31,-11-9-64 16,-9-1 0-16,-8-8-288 15,3-4-1088-15,6-12-1793 0,7-14-3224 0</inkml:trace>
  <inkml:trace contextRef="#ctx0" brushRef="#br0" timeOffset="92733.55">9454 9918 8433 0,'0'0'3065'16,"0"0"-2153"-16,0 0-736 0,0 0-104 31,0 0 256-31,0 0 312 16,4 76 145-16,-15-41-457 15,-6 4-144-15,-2-1 48 16,-5-4-232-16,3-2-128 0,10-10-1241 16,7-5-2527-16,4-14-2962 15</inkml:trace>
  <inkml:trace contextRef="#ctx0" brushRef="#br0" timeOffset="93049.9">9913 9426 7329 0,'0'0'2401'0,"0"0"-89"0,0 0-632 0,0 0-431 15,0 0-569-15,0 0-112 0,0 0-80 32,-105 60 64-32,74-21-56 15,4 2-272-15,6 7 176 16,5-1-136-16,8 1-135 0,8 3 47 16,0-4-56-16,4 1-24 15,12-4-96-15,12-9-152 16,4-3-417-1,32-13-767-15,-13-10-1152 16,5-5-2898-16</inkml:trace>
  <inkml:trace contextRef="#ctx0" brushRef="#br0" timeOffset="93366.57">10048 9677 8545 0,'0'0'2745'0,"0"0"-1281"16,0 0-952 15,0 0-80-31,0 0 409 0,0 0-473 16,91-26-288-16,-67 26-80 15,1 10-8-15,-10 6-112 0,-6 3 32 16,-9 10 88-16,0 3 8 15,-21 3 280-15,-7 2 216 16,0-2-32-16,4-3-56 16,5-10-248-16,10-3-160 0,6-6 72 15,3-6-80-15,20-7-128 16,19 0 112-16,29-13-792 0,-3-9-1465 16,-10-4-3584-16</inkml:trace>
  <inkml:trace contextRef="#ctx0" brushRef="#br0" timeOffset="93567.07">10474 9811 5457 0,'0'0'6169'0,"0"0"-4985"16,0 0-984-1,0 0-56-15,0 0 176 16,0 0-40-16,0 0-16 0,48 82-31 15,-48-53-81-15,-8 2 56 16,-12-2-208-16,-20 12-96 31,0-9-1281-31,8-10-3944 0</inkml:trace>
  <inkml:trace contextRef="#ctx0" brushRef="#br0" timeOffset="94153.21">10761 9566 7273 0,'0'0'1816'16,"0"0"-823"-16,0 0-641 31,0 0-240-31,0 0 424 0,80-48-72 16,-60 48-240-16,-1 0 64 0,-2 0-24 15,-6 0 144-15,-3 10-136 0,-3 2-192 16,-5 8 32-1,0 5 40-15,-9 0 240 32,-10 7 145-32,-1 0-185 0,-4-3 56 15,8-1-232-15,0-2-168 16,8-4 64-16,8 0-72 0,0 0-8 16,12-3 0-16,12-3-176 15,0 0 176-15,4-3 0 16,-4-4 8-1,-5-2 0-15,-2-1 0 0,-2 0 72 0,-2 1-72 16,-6 2-48-16,-7 0 48 16,0 4 0-16,0 3 176 0,-4 3 280 15,-16 4-16-15,-8-5 32 32,-4 5-80-32,-7-4-200 0,3-7-192 15,4 1-168-15,8-10-792 16,20-12-592-16,4-13-1369 0,4-7-8193 0</inkml:trace>
  <inkml:trace contextRef="#ctx0" brushRef="#br0" timeOffset="94391.55">11136 9468 4480 0,'0'0'3105'0,"0"0"-1625"16,0 0 449-16,0 0 279 31,0 0-351-31,0 0-1105 0,87-32-424 0,-63 54-104 16,0 6-64-16,-4 8-8 0,4 2-40 15,0 9 40-15,-4 1-104 0,-8 6-40 16,-9 3 128-16,-3 0-128 31,-3 3-8-31,-53 23-288 16,8-20-1208-1,-8-9-4041-15</inkml:trace>
  <inkml:trace contextRef="#ctx0" brushRef="#br0" timeOffset="95325.01">11653 9893 7825 0,'0'0'3033'0,"0"0"-1369"0,0 0-496 0,0 0-15 0,0 0 191 16,0 0-560-16,0-3-456 16,0 3-304-16,9 0-24 0,-1 13 0 15,-1 2 0-15,6 7 0 31,-9 4 8-31,-4 6-8 0,0-1 48 16,-9 1-48-16,-10-3-64 0,-5-4-112 16,3-3-440-16,6-9-800 15,11-6-1561-15,4-7-3696 0</inkml:trace>
  <inkml:trace contextRef="#ctx0" brushRef="#br0" timeOffset="95741.6">12399 9528 8161 0,'0'0'4081'0,"0"0"-3009"15,0 0-440-15,0 0-15 16,0 0 63 0,0 0-408-16,0 0 88 0,-80 66 360 15,40-24-120 1,0 3-152-1,8 5-24-15,0 4-48 0,13-3-79 0,6 0-177 16,6-1 72-16,7-5-144 16,16-1 32-16,16-2 40 15,11-11-120-15,25 5-88 0,-1-14-481 32,25-7-919-32,-16-5-2729 0,-24-10-5961 0</inkml:trace>
  <inkml:trace contextRef="#ctx0" brushRef="#br0" timeOffset="97849.36">10072 8125 6209 0,'0'0'1104'0,"0"0"-312"0,0 0-16 0,0 0 161 15,0 0 959-15,-28-74-80 16,28 74-695-16,0 0-521 16,0 0-456-16,-4 0-144 31,4 3-152-31,-4 14-72 16,-4 11 144-16,0 13 80 0,-4 23 8 15,4-1 112-15,0 8-112 16,0 1 184-16,4-8-16 15,-4 5-88-15,8-2-16 0,-3-10-64 32,3-6-8-32,0-9 0 0,0-11-64 0,0-8-856 15,3-14-1033-15,5-9-935 0,-4-6 95 16,0-17-2296-16</inkml:trace>
  <inkml:trace contextRef="#ctx0" brushRef="#br0" timeOffset="98134.59">10040 8029 6529 0,'0'0'2008'0,"0"0"-351"16,0 0-241 0,0 0-136-16,0 0-648 15,0 0-632-15,0 0-120 16,0 0 16-16,12 124 104 15,-4-26 176-15,0-2-56 16,0-17 64-16,-4-22-88 0,-1-12-16 31,2 9 9-31,-1 3-81 16,0 3 64-16,0-6-64 0,0-13-8 16,-4-9 0-16,3-7-425 0,1-12-679 0,0-13-1024 15,1 0-689-15,-5-13 57 16</inkml:trace>
  <inkml:trace contextRef="#ctx0" brushRef="#br0" timeOffset="98435.31">10184 8134 4913 0,'0'0'3280'16,"0"0"-1727"-16,0 0-1177 15,0 0-376-15,0 0 0 0,-21 92 80 16,14-10 520-16,-2 27-144 0,1 2-224 16,1 0-72-16,-1-16 88 0,-1-22-160 31,5-12 16-31,0-20-8 16,4-10-48-16,0-2 24 0,0-1-72 15,0-5-80-15,0-14-464 16,0-9-280-16,13-3 720 15,-5-26-120-15,7-12-840 0,5-44-153 16,-3 5-943-16,-2 1-865 16</inkml:trace>
  <inkml:trace contextRef="#ctx0" brushRef="#br0" timeOffset="98635.82">10207 8188 5617 0,'0'0'2368'16,"0"0"73"-16,0 0-545 0,0 0-1016 31,0 0-880-16,0 0-168-15,0 0 168 16,-23 118 208-16,23-55-24 16,0 4-16-16,0-10 120 0,4 6-87 0,-1-2-73 15,5-7-32-15,0-10-40 16,-3 1 40 0,-1-11-96-16,-1 1-529 15,1-6-1935-15,0-13-3465 0</inkml:trace>
  <inkml:trace contextRef="#ctx0" brushRef="#br0" timeOffset="99437.77">10637 8671 3568 0,'0'0'6994'0,"0"0"-4866"0,0 0-824 16,0 0-223-16,0 0-65 16,0 0-120-16,0 0-448 15,13-10-344-15,2 10-104 16,9 13 0-16,0 6 0 16,4 6 176-16,-3 4-168 0,-10 9 0 15,-7 0 8-15,-8 3-8 16,-8 1 176-16,-16-4-32 0,-8-3 48 31,0-7-200-31,0-2-272 16,13-14-1448-16,6-8-3945 15</inkml:trace>
  <inkml:trace contextRef="#ctx0" brushRef="#br0" timeOffset="100054.96">11411 8236 8281 0,'0'0'2361'0,"0"0"-1049"16,0 0-672-16,0 0 384 15,0 0-15-15,-60 25-49 16,32 4-240-16,-7 9-24 16,2 9-96-16,1 7-200 31,5 7-16-31,7-1-39 0,7 4-137 16,9-4-48-16,4 0-160 15,9-6 0-15,19 0 0 0,11-10-136 16,14-9-201-16,5-6-479 0,26-26-1120 0,-16-3-2553 31,-12-3-4601-31</inkml:trace>
  <inkml:trace contextRef="#ctx0" brushRef="#br0" timeOffset="100386.9">11653 8471 10466 0,'0'0'1800'15,"0"0"-1160"1,0 0-304-16,0 0 384 16,0 0-367-16,0 0-345 0,0 0 48 15,0 0 24-15,88 50 40 16,-72-28-120-16,-4 4 8 0,-8 2 40 15,-4 4-32-15,0 0 336 16,-12-3 456-16,-4-1 56 16,4-6-304-16,1-6-280 15,6-6-200-15,5-1 16 0,0-5-96 16,16-1 0-16,20 0-8 16,12-3-120-16,31-3-1016 0,-6-13-1881 15,-13-6-4424-15</inkml:trace>
  <inkml:trace contextRef="#ctx0" brushRef="#br0" timeOffset="100625.15">12299 8556 8265 0,'0'0'3121'0,"0"0"-2265"0,0 0-712 15,0 0 480-15,0 0 32 0,91 13-344 16,-70 9 73-16,-6 1-137 16,-6 8-120-16,-5 1 64 31,-4 3 96-31,-8 3 32 0,-16 0-96 0,-8-3-160 16,0-3-64-1,-16-4-968-15,8-8-1897 16,12-11-5785-16</inkml:trace>
  <inkml:trace contextRef="#ctx0" brushRef="#br0" timeOffset="101157.42">12706 8338 11346 0,'0'0'2456'15,"0"0"-1223"-15,0 0-225 0,0 0 104 16,0 0-376-16,0 0-664 16,0 0-72-16,0 0 0 0,83 31 40 15,-47-9 24-15,0 10 40 16,-9 3-104-16,-10 0-8 15,-10 3 0 1,-7 3 8-16,-24 4 56 0,-8-4 392 0,-7 0 25 16,-1-6-9-16,12-9-312 15,4-4-88-15,13-10-24 0,7-5-40 16,4-4-48-16,4-3-160 47,24 0-416-47,23 0 432 0,29 0-337 15,23-25-855-15,-15 2-1625 16,-21-2-3520-16</inkml:trace>
  <inkml:trace contextRef="#ctx0" brushRef="#br0" timeOffset="102392.99">13303 8277 8689 0,'0'0'2937'0,"0"0"-913"15,0 0-247 1,0 0-137-16,0 0-432 0,0 0-319 0,0 0-425 16,-8-13-176-16,12 13-216 15,8 10-72-15,16 12-96 0,8 10 96 16,8 12 48-16,3 7 40 31,1 3-88-31,-12-3-8 0,-8 0 0 16,-12-1-40-1,-16-2 40-15,0 0 8 16,-24-4 0-16,-12-3-8 16,0-6-144-16,-4-6-648 0,9-13-521 15,7-7-1223 1,12-9-3121-16</inkml:trace>
  <inkml:trace contextRef="#ctx0" brushRef="#br0" timeOffset="103116.93">13837 8150 6105 0,'0'0'2048'16,"0"0"-976"-1,0 0-247-15,0 0 415 0,0 0 248 16,0 0-472-16,95-51-639 16,-67 51-17-16,4 0-56 0,-4 0-128 15,4 13-120-15,-4 3-56 16,-4 3-48-16,-9 3 0 0,-6 4 48 31,-9 5-24-31,0 1-8 16,-20 3 32-16,-8 0 72 0,-12 0 56 0,-8-1 104 15,-3-5-32-15,10 0-96 16,2-10 72-16,15-3-168 0,8 0-8 16,12-4-80 15,4 4-8-31,4 0 88 16,16 3 8-16,8 3-8 0,3-3 96 15,1-3-96-15,-8-3 8 16,0-3 0-16,-12-1-8 0,-8-6 0 15,-4 7-56-15,0-4 16 16,-4 3 40 0,-8 4 192-16,-4 0 40 0,5 0-48 15,-1 2-112-15,-1 1-8 0,6 3-64 16,3 0 0-16,4 4 0 16,0-1 0-16,0 3-136 0,15-3 24 46,2 4 88-46,-2 0 8 16,1-4 16-16,-4-3 0 0,1-4-8 0,-6-2 8 16,-3 0 0-16,0 3-8 15,-4-1 8-15,-12-2 48 0,-32 9 56 16,-31 1-104 0,-25-4-512-1,9-3-2497-15,18-16-5417 0</inkml:trace>
  <inkml:trace contextRef="#ctx0" brushRef="#br0" timeOffset="108474.4">12590 9668 8313 0,'0'0'2585'0,"0"0"-569"16,0-26-607-16,0 13 23 16,0 4-144-16,0-1-496 0,0 1-248 15,4-4-248 1,11 0-296-1,10-2-24-15,6 2-104 16,1 0 112-16,4 4-80 16,-8 6 96-16,-8-1-64 15,-8 4-64-15,0 0 56 0,-8 7-72 16,-4 6 16-16,0 2 128 31,0 4 8-31,0 3 8 0,-11 1-16 16,-2-1 0-16,1-3 48 0,5-6-48 0,-2-1 0 15,5-5-16-15,4-4-32 16,0 0-8-16,4 0-240 0,16 1-544 31,12 2 616-31,4 3 72 0,7-2 144 16,-6 5-128-16,-5-2 136 16,-4 3-8-1,-13-1-88-15,-2 4 0 16,-9 7 96-16,-4-1 16 0,0 6 88 15,-17-2 216 1,-15 2 48 0,-3 1-48-16,-10-4 32 0,-2-2-136 15,-1-8-80-15,8-8-136 0,8-4-88 16,21-16-792-16,7-12-1856 0,4-7-5562 0</inkml:trace>
  <inkml:trace contextRef="#ctx0" brushRef="#br0" timeOffset="108706.15">13323 9747 7889 0,'0'0'2457'0,"0"0"-1785"0,0 0-112 16,0 0-88-16,0 0-96 15,0 0-40-15,87 57-8 16,-87-32 8-16,0 7 112 0,-7 0 273 15,-18 0-121 1,-3-4-272 0,-7-2-328-1,-5-7-392-15,8-6-1537 0,4-10-4464 16</inkml:trace>
  <inkml:trace contextRef="#ctx0" brushRef="#br0" timeOffset="109060.3">13674 9636 8361 0,'0'0'1905'0,"0"0"-849"0,0 0-272 15,0 0 224-15,99-26-128 16,-79 26-543-16,-8 10-313 0,0 12-24 16,-12 7 8-16,0 3 256 31,-16 9 256-31,-12 0 48 0,-8 0-168 0,4-3-112 16,5-6-160-16,6-10-80 15,14-3-40-15,7-9-8 0,0-4-88 16,20-6-256-16,19 0 256 15,13 0-216 1,32-19-1008-16,-12-3-2505 16,-12 0-4313-16</inkml:trace>
  <inkml:trace contextRef="#ctx0" brushRef="#br0" timeOffset="109539.81">14029 9512 10082 0,'0'0'2624'16,"0"0"-823"-16,0 0-545 15,0 0-488 1,0 0-264-16,0 0-240 16,0 0-256-16,0 0-8 0,90 32 336 15,-45-1-104-15,-2 4-64 16,-7 6-160-16,-8 4-8 0,-4 3 8 0,-16 0 48 31,-8 2-48-31,0-2 40 16,-16-4-48-16,-8-3 0 0,-12 7-368 15,5-13-1200-15,7-12-3353 0</inkml:trace>
  <inkml:trace contextRef="#ctx0" brushRef="#br0" timeOffset="112067.86">14662 9899 6465 0,'0'0'2080'0,"0"0"-375"16,0 0-105-16,0 0 48 15,0 0-175-15,0 0-185 16,0-18-288 0,0 14-384-16,0 1-232 15,0 0-56-15,0-4-63 16,4 7-41-16,-1-3-168 16,6 3-56-16,7 0-48 15,-5 0-24-15,2 3-96 0,-6 10 48 31,-3 6 111-31,-4 3-7 16,0 4 16-16,-15 2-48 16,-13 1-176-16,-4-1-272 0,-16-2-736 15,12-7-2905-15,8-10-5409 0</inkml:trace>
  <inkml:trace contextRef="#ctx0" brushRef="#br0" timeOffset="112587.52">15184 9594 8065 0,'0'0'3137'0,"0"0"-1601"16,0 0-744-16,0 0 89 16,0 0 335-16,0 0-288 0,0 0-480 31,-72 10-64-31,40 15-8 16,1 7 56-16,3 10-136 15,3 2-47 1,9 3 7-16,8 1-112 0,5 0-40 0,3-4-88 15,11 1 24-15,9-7-40 16,12-3-128 0,4-4-216-16,12-8-321 15,27-11-743-15,-11-8-1521 16,-8-4-4744-16</inkml:trace>
  <inkml:trace contextRef="#ctx0" brushRef="#br0" timeOffset="113091.98">15359 9703 7905 0,'0'0'1961'0,"0"0"-465"0,0 0-544 16,0 0-560-16,0 0-88 16,0 0-200-1,0 0-56-15,104-42-40 16,-80 42-8-16,0 3 0 16,-9 10-144-16,-2 3 16 0,-13 6 128 15,0 3 16 1,-5 1 560-16,-11 0 177 15,-4-4-169-15,1-3-224 16,6-6-216-16,10-4-80 16,-1-3-64-16,4 1-48 15,4-1-192-15,16 3-160 16,12 4 280-16,-1 0 64 0,5-4-16 16,0 4 72-16,-8-4-88 0,-8-2 32 31,-8 3-48-31,-8 2-64 0,-4 4 168 15,-4 3 280-15,-20 0 440 16,-4 4-192-16,-4-1-232 0,0-7-176 16,4 5-120-16,9-11-952 15,6-3-1353-15,13-6-3752 0</inkml:trace>
  <inkml:trace contextRef="#ctx0" brushRef="#br0" timeOffset="113277.14">15913 9918 392 0,'0'0'12834'0,"0"0"-11113"15,0 0-1721-15,0 0-208 16,0 0 208-16,-16 74 168 16,-4-43 24-16,0 4-88 0,-8 0-104 15,-15 7-416-15,11-14-1361 31,4-6-3920-31</inkml:trace>
  <inkml:trace contextRef="#ctx0" brushRef="#br0" timeOffset="114099.25">16088 9671 8993 0,'0'0'2097'0,"0"0"-1385"15,0 0-384 1,0 0 136-16,0 0 8 31,0 0-472-31,0 0-64 0,100-35-16 16,-72 35 80-16,-5 0 0 16,1 0-8-16,-12 3-104 0,-3 9-96 15,-9 1 72-15,0 6 136 16,-13 1 328-16,-10 2 328 15,3 0-136-15,-4-3-223 16,3-3-145-16,10-4-144 0,3-2 0 16,8 0-8-16,0-1-152 0,12 1-48 15,4 3 192-15,12 2-49 16,0 1 49-16,4 0-40 31,-13 0-32-15,1 0 64-16,-12 3-80 0,-4-3 24 15,-4 6 72-15,-4-3 304 16,-15 6 361-16,-5-2 23 0,-4-1-72 16,-8 0-176-1,4-6-296-15,-5-3-144 16,-18-10-400-16,7-3-1841 0,5 0-7577 0</inkml:trace>
  <inkml:trace contextRef="#ctx0" brushRef="#br0" timeOffset="114750.61">16454 9677 8361 0,'0'0'4601'0,"0"0"-3408"0,0 0-201 31,0 0-288-31,0 0 192 16,0 0-88-16,0 0-520 0,45 4-160 15,-17 18 16-15,0 9-72 16,-1 7-16-16,-7 7-48 0,-4 2 0 16,-8 7 80-1,-4 0-80 1,-4 0 0 0,-8-3-8-16,-8-6-272 0,-3-7-488 15,-9-6-928-15,4-13-1377 16,7-7-3472-16</inkml:trace>
  <inkml:trace contextRef="#ctx0" brushRef="#br0" timeOffset="115451.51">16905 9588 8953 0,'0'0'2129'0,"0"0"-1009"16,0 0-560-16,0 0-456 15,0 0 32-15,0 0 16 16,88-22-136-16,-56 22-8 0,0 3 8 16,-1 10-8-1,-7 3-8-15,-4 0-72 16,-12 3-16-16,-4 3 88 0,-4 4 0 16,-12-1 512-16,-11 3 249 15,-14-2-25-15,1-1-232 0,-3-3-216 16,7-3-152-16,4-3-24 31,4 0-104-31,8 0 0 0,8-3-8 16,4-1-8-16,4-2-56 15,0 3 0-15,12-1 64 16,8 1 0-16,0 0 56 16,4-1-40-16,-1-2-8 0,-6 0 0 31,-1-4 0-31,-4 0-8 0,-5 1-8 15,-3-4 8-15,-4 3-80 16,4 0 72-16,1 4 0 0,-1 0-8 16,-4 5 16-16,4 1-8 0,-4 0 8 15,3 0-8 1,5-3 8 0,0 2 0-16,0-2 0 0,0 0 0 15,4 0 16-15,-7-7-8 0,2 0-8 16,-7 0 0-16,0 1 0 0,-20 3 0 15,-23 2 248-15,-30 4-16 32,-30 6-136-32,-9-9-96 0,25-4-1208 15,27-9-5554-15</inkml:trace>
  <inkml:trace contextRef="#ctx0" brushRef="#br0" timeOffset="123235.52">5155 10750 5369 0,'0'-3'1576'16,"0"3"-464"-16,0-3-16 15,0 0-255-15,0-3 319 16,0 6-104-16,0-7-432 0,0 4-280 15,-4-4-152-15,0 1 24 0,-4 0-160 16,-8 3-56-16,-7 0-168 16,-9 3-24-1,-9 0 88-15,-6 6 96 16,-1 10 0-16,-4 6 8 0,5 0-8 16,7 4 0-16,3-1 8 15,18-3 0-15,11-3-120 0,8 3-128 16,4-2 56-1,32-5 184-15,11 5-112 16,9-8 120-16,8-2 48 0,-4-4 8 16,-4 0-56-16,-17 1-312 15,-7-1-296-15,-19 4 192 0,-10-1-64 32,-3 7 184-32,-12 3 296 15,-11 0 416-15,-5 4 32 16,0-1-152-16,-4 0-40 15,12-3-104-15,0-6-152 0,12-4-8 16,8 0-192-16,0-5-8 16,12 2-616-16,16-6-104 0,8 3 800 31,3-3 32-31,-7 4 96 16,-4 2 0-16,-11 6-128 0,-13 4-81 0,-4 3 209 15,-9 7 721-15,-10 2 31 16,-13 4 8-16,4 6 40 15,-4-3-88 1,4-3-368-16,8 0-240 0,4-4-48 16,12-2-56-16,4-8-120 15,8 2-184 1,24-8-8-16,32-5-24 16,-1-7 168-16,37-7-424 0,-16-8-1624 15,-25-4-2666-15</inkml:trace>
  <inkml:trace contextRef="#ctx0" brushRef="#br0" timeOffset="123905.85">5626 10722 7705 0,'0'0'1817'0,"0"0"-913"15,0 0-528-15,0 0 536 0,0 0 288 16,0 0-352-16,0 0-495 15,0 0-249-15,-32 9-88 0,0 26 32 32,0 10 0-32,0 9 240 15,4 16 520-15,16 19-336 0,4-13-128 16,8-4-24-16,12-8-128 16,19-10-112-16,29 16-80 0,36 6-88 15,23-6 80 1,-3-16-136-16,-13-25-664 15,-34-17-1849 1,-37-12-5152-16</inkml:trace>
  <inkml:trace contextRef="#ctx0" brushRef="#br0" timeOffset="125541.34">5905 10880 7937 0,'0'0'1849'0,"0"0"191"0,0 0-640 16,0 0 97-16,0 0-489 15,-13-31-760 17,13 43-248-32,9 17 0 15,2 12 40-15,6 7 120 16,-6 9-16-16,-3 0-72 0,-4 0 0 16,0-3-16-16,0-6-56 0,-4 0-88 15,0-13-928-15,0-4-785 16,0-12-1151-16,4-9-1545 15,4-10-1671-15</inkml:trace>
  <inkml:trace contextRef="#ctx0" brushRef="#br0" timeOffset="125710.57">6211 11195 5233 0,'0'0'1608'15,"0"0"-880"-15,0 0-24 16,0 0-360-16,0 0-88 0,0 0 176 15,60 79 225-15,-60-44 79 0,-12 3-8 16,-8 4-168-16,-8-5-152 16,0 5-408-1,-7-4-96-15,7-7-1320 16,7-8-2761-16</inkml:trace>
  <inkml:trace contextRef="#ctx0" brushRef="#br0" timeOffset="126176.74">6509 10830 6305 0,'0'0'3040'0,"0"0"-463"15,0 0-1329 1,0 0-784-16,0 0-464 0,0 0-16 0,0 0 16 31,-43 107 104-31,35-52-24 16,8-5-72-16,0-5 0 0,8-7 40 16,7-3-48-16,6-13-8 15,3-6-320-15,-4-10 48 16,-1-6 72-16,2-3 200 0,3-13-168 15,-9-9 24 1,2-7-64-16,-2 4 216 0,-11-1 32 16,0 10 472-16,-4 9 416 15,0 7-175-15,0 3-441 16,0 3-304-16,5 20-368 0,-5 2 360 16,4 13 8 15,3 3 56-31,1 4-48 0,-4-1 8 15,0 4-16-15,1 9-344 16,-5-9-2425-16,0-13-1112 0</inkml:trace>
  <inkml:trace contextRef="#ctx0" brushRef="#br0" timeOffset="126793.23">6761 10807 6129 0,'0'0'2176'32,"0"0"-7"-32,0 0-665 15,0 0 304-15,0 0-207 0,0 0-193 16,0 0-664-16,0 0-512 0,-16-41-232 15,32 47-336-15,7 14 336 0,13 8 8 16,9 10 96 0,-2 7-16-16,-2 6-40 15,-6 2-40-15,-11 8 48 16,-8-4-56-16,-12 0 48 0,-4 0-48 16,-4-6-8-16,-17 0-168 15,-2-10-600-15,3 0-912 31,4-12-2801-31,4-16-4201 0</inkml:trace>
  <inkml:trace contextRef="#ctx0" brushRef="#br0" timeOffset="126978.13">7370 11230 8769 0,'0'0'3185'0,"0"0"-2961"0,0 0-224 16,0 0 0-16,0 0 408 0,-23 95 0 0,3-60-192 31,-1 0-144-31,2 0-72 16,3 6-848-16,0-12-1536 0,8-10-2785 16</inkml:trace>
  <inkml:trace contextRef="#ctx0" brushRef="#br0" timeOffset="127316.61">7718 10725 10850 0,'0'0'2360'0,"0"0"-791"16,0 0-897-16,0 0 32 0,0 0-208 16,0 0-424-16,-64 57-64 31,36-15 160-31,0 5-8 0,4 4-24 0,7 3 48 16,10 0-72-16,7-1-48 0,0 1-56 15,7-2 0-15,17-5 32 16,8-5-40-16,0-5-376 0,4-11-40 15,4-4-296-15,8-13-744 47,-13-2-1753-47,-3-7-2984 0</inkml:trace>
  <inkml:trace contextRef="#ctx0" brushRef="#br0" timeOffset="127717.61">7873 10820 9738 0,'0'0'3032'0,"0"0"-1351"0,0 0-937 15,0 0-200-15,0 0-512 16,0 0-24-16,0 0-8 31,15 89 64-31,-2-48 0 0,-5 1-56 16,3-1 0-16,2-9 64 15,-2-4-48-15,-3-9-24 16,0-6 0-16,-3-10-264 0,6-3-336 16,1 0 248-16,8-19 264 31,4-7-280-31,0-5-385 0,-5 3 257 16,-2-1 496-16,-9 10 232 15,-1 12 697-15,-7 7-193 0,4 0-736 0,1 10-128 16,3 12 128-1,-1 13 320 1,-3 3 32-16,-4 3-200 16,0 7-96-16,0-7-56 0,-7 1-128 15,3-10-736-15,4-7-993 16,0-13-1319-16,11-8-1890 16</inkml:trace>
  <inkml:trace contextRef="#ctx0" brushRef="#br0" timeOffset="127895.97">8502 11112 7313 0,'0'0'4465'0,"0"0"-4297"15,0 0-168-15,0 0 0 0,0 0 320 0,-8 73 272 32,-12-41 8-32,-4 6-192 15,-4 3-199-15,-4-2-209 0,5 5-569 16,3-12-2191-16,7-10-3257 0</inkml:trace>
  <inkml:trace contextRef="#ctx0" brushRef="#br0" timeOffset="128118.58">8706 10931 13082 0,'0'0'3145'16,"0"0"-2873"15,0 0-272-31,0 0 0 0,0 0 128 16,15 89 288-16,-7-51-224 15,0 7-184-15,0-1 64 16,-4 1-72-16,0-1-240 0,8 10-1648 16,0-13-2785-16,-4-6-5457 0</inkml:trace>
  <inkml:trace contextRef="#ctx0" brushRef="#br0" timeOffset="128497.42">9032 10820 10442 0,'0'0'2848'0,"0"0"-815"0,0 0-1129 31,0 0-424-31,0 0 56 15,0 0-424-15,0 0-96 0,95 29 56 0,-54 5-8 16,-2 8-16-16,-7 9-40 0,-8 3 0 16,-16 3 0-16,-8 10 0 15,-4-4 56-15,-28 0-64 0,-3 1-456 32,-29 12-488-32,12-12-1313 0,8-17-3384 15</inkml:trace>
  <inkml:trace contextRef="#ctx0" brushRef="#br0" timeOffset="128998.75">9598 11296 9938 0,'0'0'4737'0,"0"0"-4081"16,0 0-536-16,0 0-120 15,0 0 0-15,0 0 0 16,8 51 176 15,-8-22-64-31,0 6 32 0,-21 0-64 16,-3 6 8-16,-7-3-88 0,-1-3-256 16,0 0-952-16,9-13-1329 15,10-6-1872-15,5-13-1848 0</inkml:trace>
  <inkml:trace contextRef="#ctx0" brushRef="#br0" timeOffset="129315.1">10020 10824 8689 0,'0'0'1689'0,"0"0"7"0,0 0-472 15,0 0-263-15,0 0 511 16,0 0-320-16,0 0-704 0,-16-32-440 31,-4 57-8-31,-8 13 0 16,-4 10 64 0,0 9-64-16,8 7 8 15,9-1 160-15,11-3-88 16,4 0 24-16,8-2-88 0,23-4 32 0,9-10 8 15,12-9-56 1,8-7-264 0,24-15-776-16,-17-6-1585 0,-7-7-3624 15</inkml:trace>
  <inkml:trace contextRef="#ctx0" brushRef="#br0" timeOffset="129716.09">10272 10976 8649 0,'0'0'2921'0,"0"0"-1361"15,0 0-639-15,0 0 175 0,0 0-200 16,0 0-704-16,0 0-192 16,0 0-8-1,71 13 0-15,-43 2-24 16,-4 5-16-16,-12 5 40 0,-5 4-80 16,-7-1 88-16,0 7 8 15,-19-4 384-15,-5-2 200 0,-4 0-176 0,4-7-184 31,8-9-64-31,8-4-168 16,4-5 0-16,4-4-8 0,12 0-464 16,12 0-312-16,16 0 288 15,28-17-1280-15,-5-2-2457 0,-11-3-2561 16</inkml:trace>
  <inkml:trace contextRef="#ctx0" brushRef="#br0" timeOffset="129938.84">10710 11160 9353 0,'0'0'2625'0,"0"0"-2009"15,0 0-408 1,0 0 352-16,0 0-208 16,0 0-168-16,0 0-104 0,35 86 89 15,-35-54 263-15,-16-1 32 16,-7 4-120-16,-9 3-344 0,0-3-48 15,-5-4-1289 17,14-8-3111-32,7-10-5074 0</inkml:trace>
  <inkml:trace contextRef="#ctx0" brushRef="#br0" timeOffset="130457.97">11013 10814 11322 0,'0'0'2208'0,"0"0"-735"16,0 0-993-16,0 0-480 16,0 0 40-16,-9 57-40 0,1-13 208 15,0 4-64-15,8 0-88 0,0-4-8 16,0-6-40-16,4-6 0 15,8-10 0 1,4-6 48-16,4-10-56 16,4-6 8-16,0 0 8 0,4-15-16 15,0-8-128-15,-9 1 128 0,-3 3 0 0,-8 7 328 16,-4 5 280-16,1 7-184 31,-5 0-424-31,0 12-136 16,8 14-64-16,-1 12 192 0,1 4 8 15,-4 8 8-15,1 1-8 16,-5 0 0-16,0 9-912 16,0-15-1641-1,0-11-2920-15</inkml:trace>
  <inkml:trace contextRef="#ctx0" brushRef="#br0" timeOffset="130674.07">11462 11201 9297 0,'0'0'3161'15,"0"0"-2385"-15,0 0-712 0,0 0 48 16,0 0 96-16,0 0-16 16,84 45-64-16,-76-13-80 31,-8 2 17-31,0 8-49 15,-12-1 136-15,-12 0-120 16,-19 13-32-16,2-9-1257 0,9-17-4040 16</inkml:trace>
  <inkml:trace contextRef="#ctx0" brushRef="#br0" timeOffset="131228.07">11219 10871 7769 0,'0'0'2889'0,"0"0"-1449"16,0 0-592-16,0 0 0 15,0 0-167 1,0 0-577-16,0 0 40 16,69 51 264-16,-46-16-88 0,1 3-64 15,-4 6-56 1,-8 4-48-16,-5 6 128 15,-3 3 24-15,-4-3-160 16,0 3-56-16,-11-3-40 16,-5-3-40-1,0-4-8-15,4-5-72 16,0-10-792-16,12-13-960 0,0-10-2753 16,0-9-3585-16</inkml:trace>
  <inkml:trace contextRef="#ctx0" brushRef="#br0" timeOffset="131825.6">11777 11283 8665 0,'0'0'3001'15,"0"0"-1113"-15,0 0-759 0,0 0 415 32,0 0-480-32,0 0-744 0,20 10-240 0,-20 12-8 15,0 7-24-15,0 6 0 0,-15 3 8 16,-10 0-56-16,1 0-48 15,-8 4-352-15,4-8-976 16,8-8-1497 0,9-13-2512-16</inkml:trace>
  <inkml:trace contextRef="#ctx0" brushRef="#br0" timeOffset="132132.84">12255 10769 8585 0,'0'0'2929'31,"0"0"-1441"-31,0 0-1008 16,0 0-320-16,0 0 112 0,0 0 497 15,-95 114 111-15,63-53 48 16,4 2-424-16,4 8-160 16,12-5-96-16,4-3-128 15,8-2-64 1,0-7-8-16,8-7-48 16,12-2-216-16,8-11-408 15,35 2-1288-15,-7-8-2657 0,4-12-3761 16</inkml:trace>
  <inkml:trace contextRef="#ctx0" brushRef="#br0" timeOffset="133301.64">12331 10925 9233 0,'0'0'2353'15,"0"0"-569"-15,0 0-631 0,0 0-17 16,0 0-336-16,0-7-800 16,0 24-40-16,0 11-96 15,8 13 136-15,-4 4 64 0,4 2-56 16,3-2 0-16,2-10 56 16,2-4-64-16,2-8 0 0,2-11-72 15,1-8-168-15,8-4 64 16,4-10 160-1,4-12-112-15,-4-10 24 0,-4 4 104 16,-8-4 0-16,-8 10 152 16,-9 9 456-16,1 9 88 15,-4 4-464-15,0 7-232 0,0 18-280 0,0 14 216 47,0 8 64-47,0 7 88 0,0 6-80 16,5-3 0-16,3 1-8 15,-4-8-40-15,7-8-800 16,6-7-1096-16,-2-16-2265 0,1-13-2473 0</inkml:trace>
  <inkml:trace contextRef="#ctx0" brushRef="#br0" timeOffset="133486.6">12961 11278 10906 0,'0'0'2352'16,"0"0"-1640"-16,0 0-607 15,0 0 255-15,0 0 216 32,0 0-176-17,63 85-120-15,-59-44-200 0,-4-2-72 16,-4 5 112-16,-20-3-24 16,-4 0-96-16,-15 1-288 0,7-10-1545 0,8-14-4224 15</inkml:trace>
  <inkml:trace contextRef="#ctx0" brushRef="#br0" timeOffset="134190.88">13140 11024 4600 0,'0'0'4169'15,"0"0"-2280"-15,0 0-377 32,0 0 48-32,0 0-63 0,0 0-553 15,0 0-424-15,4-17-200 16,15 14-248-16,5 3-72 0,8 0-128 15,4 0 112-15,-8 13-56 16,4 12 24-16,-16 4-32 16,-8 9 72-16,-8 0 8 15,-8 4 0-15,-16-1 96 0,-8-6 72 16,0-7 32-16,4-6-96 0,8-6-8 16,9-6-96-16,7-7 8 15,4-3-24-15,11 0 8 31,34 0-304-15,6-9 312-16,17-7-424 0,32-13-888 16,-25 4-993-16,-7-1-2592 15</inkml:trace>
  <inkml:trace contextRef="#ctx0" brushRef="#br0" timeOffset="134544.26">13610 10715 9458 0,'0'0'2192'15,"0"0"-712"-15,0 0-736 32,0 0-103-32,0 0-169 0,0 0-352 15,0 0 368-15,107 74 88 0,-55-30-168 16,4 3-112-16,-9 8-112 0,-6 5-136 16,-22 0-32-16,-10 4-8 15,-9-1 40 1,-28 1-48-16,-16-4-240 15,-8 0-432-15,-7-6-1000 0,10-9-2185 16,21-20-2281-16</inkml:trace>
  <inkml:trace contextRef="#ctx0" brushRef="#br0" timeOffset="134738.24">14283 11217 11162 0,'0'0'2608'0,"0"0"-2448"32,0 0-112-32,0 0-40 15,8 76 161-15,-8-41 63 0,-4 3-80 16,-16 7-64-16,-16 9-88 16,5-10-560-16,-1-6-2641 0</inkml:trace>
  <inkml:trace contextRef="#ctx0" brushRef="#br0" timeOffset="135657.1">14738 10811 7945 0,'0'0'1681'15,"0"0"-625"-15,0 0-696 16,0 0-224-16,-52 15 808 16,12 14 392-16,0 12-423 0,-8 20-185 0,8-4-48 0,17 9-88 31,6 1-136-31,17-10-216 16,17 7 80-16,34 3 40 0,37-1-120 15,27 1-72-15,9-10-168 16,-17-19-424-16,-31-16-1616 0,-36-12-2385 15</inkml:trace>
  <inkml:trace contextRef="#ctx0" brushRef="#br0" timeOffset="136821.81">14920 11090 8345 0,'0'0'2417'0,"0"0"-745"16,0 0-840-16,0 0-144 0,0 0-55 15,0 0-297-15,0 0-336 16,108-66 0-16,-64 66-16 0,0 0-64 16,-4 0-72-16,-12 9-168 15,-8 4 136 1,-12-1 31-16,-8 4 57 16,0-3 96-16,0 6 8 0,-17-6 161 0,6 3 15 15,-1-4-40-15,3-2-40 16,6-4-104-16,3 3-16 0,0-2-40 47,24 6 56-47,8-1 0 15,7 1 56-15,9 3-56 0,-4-1 0 16,0 2-48-16,-8 1-24 16,-12 2 64-16,-5 2-96 0,-6-3 56 0,-5 3 40 15,-8 4-32 1,0-1 40-16,-21 1 184 15,-7 2 368-15,-4-6-32 0,-3-3-88 16,-1-6-152-16,8-3-200 16,9-4-80-16,14-10-1136 0,5-14-1441 15,12-5-7257-15</inkml:trace>
  <inkml:trace contextRef="#ctx0" brushRef="#br0" timeOffset="137006.79">15766 11306 10458 0,'0'0'1784'0,"0"0"-1776"31,0 0 80-31,0 0 496 16,-17 79 96-16,2-47-135 0,-9 3-169 16,-1 0-216-16,-3-3-160 15,-3 9-288-15,3-16-1521 0,4-6-3712 0</inkml:trace>
  <inkml:trace contextRef="#ctx0" brushRef="#br0" timeOffset="137407.91">16052 10918 3512 0,'0'0'8506'0,"0"0"-7282"15,0 0-1224 1,0 0 0-16,-19 83 8 16,14-42 344-16,5 4-96 0,0 3-120 15,9-7-39 1,6-3-97-16,13-10 0 16,4-9-24-16,0-6-185 15,3-9-79-15,2-4-40 0,-1-13 56 16,-4-10 112-16,-8-2 160 0,-5 0 24 15,-3 5 696-15,-8 8 545 16,-8 6 375 0,0 6-568-16,0 0-872 15,0 9-200-15,4 13-208 0,-4 7 208 16,4 9 16-16,0 6-8 16,0 4-8-16,-4 3-56 15,0 6-1392-15,0-16-1569 31,4-9-3616-31</inkml:trace>
  <inkml:trace contextRef="#ctx0" brushRef="#br0" timeOffset="137855.6">16535 10836 9842 0,'0'0'2640'0,"0"0"-799"15,0 0-185-15,0 0-240 16,0 0-448-16,0 0-567 16,0 0-401-16,24 25-73 0,4 14 73 31,15 5 113-31,0 13-1 0,6 3-16 0,-10 4-32 15,-15 0-64-15,-12-1-8 0,-12 0 0 16,-19-2 0-16,-22-4-8 16,-6 0-425-16,-13 0-1095 15,8-12-1120 1,20-17-3538-16</inkml:trace>
  <inkml:trace contextRef="#ctx0" brushRef="#br0" timeOffset="138040.47">17017 11369 11706 0,'0'0'2048'16,"0"0"-1776"-16,0 0-175 0,0 0 231 0,0 0-48 16,23 89-128-16,-23-44-72 15,-11 6 0-15,-17-1-80 0,-32 17-112 31,4-13-1329-31,8-12-4184 0</inkml:trace>
  <inkml:trace contextRef="#ctx0" brushRef="#br0" timeOffset="138456.72">17650 10772 10234 0,'0'0'2776'0,"0"0"-1287"0,0 0-937 15,0 0-256-15,0 0 152 16,-99 99 576-16,50-16-216 16,-2 18-432-16,11 7-104 15,16-10 56 1,20-12-39-16,8-13-185 15,16-9 8-15,12-13-32 16,-1-17 40-16,5-8-120 0,16-1-8 16,4-6-480-16,32-9-481 15,-17-10-1087-15,-15 0-3409 0</inkml:trace>
  <inkml:trace contextRef="#ctx0" brushRef="#br0" timeOffset="141213.73">17841 10947 1328 0,'0'0'5113'0,"0"0"-3425"16,0 0 257-16,0 0 255 15,9-70-303-15,-9 70-561 0,0 0-704 16,0 6-632-16,-9 20-288 16,-3 12 280-1,5 13 8-15,-2 3 48 0,5 3-48 16,4-3 8-16,9-10 0 15,6-9-8-15,13-9 0 0,0-11-80 16,8-8 80-16,3-7 32 16,-3-12-32 15,-3-11 0-31,-6-6-64 0,-7-5 64 16,-8 5 48-16,-7 7 24 15,-2 6 256-15,-3 6 296 0,0 10-288 16,0 0-336-16,0 26-368 15,0 9 224-15,-3 15 144 32,3 7-8-32,0 7 16 0,0 0-16 0,0-4-688 0,0 4-1649 15,3-17-2032-15,5-18-1168 16</inkml:trace>
  <inkml:trace contextRef="#ctx0" brushRef="#br0" timeOffset="141398.76">18475 11325 8345 0,'0'0'1745'0,"0"0"-1385"15,0 0-104-15,0 0 384 16,36 76-96 0,-36-38-208-1,-8 1-216-15,-16 2 96 0,-4 3 64 0,-8-3-280 16,-12 4-24-16,8-10-1504 0,12-10-2449 15</inkml:trace>
  <inkml:trace contextRef="#ctx0" brushRef="#br0" timeOffset="141902.71">18710 10985 6057 0,'0'0'2184'16,"0"0"-1320"-1,0 0-607-15,91-38 207 16,-58 38 368-16,-10 0-560 0,1 16-272 15,-12 13-376-15,-8 5 216 16,-4 8 160-16,-4-4 152 0,-19 0 64 16,2-6 136-1,1-7 56-15,1-6-152 16,2-3-168 0,13-4-80-16,1-2-8 0,3 0-64 15,7 0-48-15,17-1 104 16,4 4-8-16,12-1-176 15,-8 1-88-15,-4-3 104 0,-4 2 88 16,-13 4-56 0,-7 0-72-16,-4 6-16 0,0 0 232 15,-15 7 176-15,-9 3 104 16,-4-1 296-16,-8 1-96 16,0-7-216-16,-8 1-80 0,1-1-184 15,-13-9-88-15,8-3-1680 16,13-10-5370-16</inkml:trace>
  <inkml:trace contextRef="#ctx0" brushRef="#br0" timeOffset="142488.26">18952 10757 7537 0,'0'0'1600'16,"0"0"81"-16,0 0-369 16,0 0 296-16,0 0 41 0,0 0-761 15,0-29-888-15,25 54-48 0,6 11 48 16,18 11 304-16,7 20 64 0,3 19-208 15,-7 12-112-15,-17-6 0 32,-18-19-48-32,-17-22 8 0,-4-13-8 15,-16 6 0-15,-5 4-8 16,-3-1-216-16,-3-8-544 16,4-4-712-16,6-17-1649 15,14-8-3344-15</inkml:trace>
  <inkml:trace contextRef="#ctx0" brushRef="#br0" timeOffset="142719.74">19662 11337 10682 0,'0'0'2384'15,"0"0"-1896"-15,0 0-336 0,0 0 257 16,0 0-57-16,0 0 80 15,8 86-88-15,-24-51-168 0,-8 3-64 16,-8 3-112-16,-4 4 0 0,-15 9-984 47,14-12-2857-47,6-8-4065 0</inkml:trace>
  <inkml:trace contextRef="#ctx0" brushRef="#br0" timeOffset="143424.09">20013 10735 8329 0,'0'0'2265'0,"0"0"-409"16,0 0-400-16,0 0-167 0,0 0 7 15,0 0-608-15,0-17-688 16,-17 40-24-16,-2 12 24 0,-13 25 56 0,-4 19 264 16,4-2-152-1,13-4-56 1,11-13-24-16,8-13-80 16,0 4 48-16,19 6-56 0,13-6-16 15,12-6 16-15,11-4-248 0,14-10-224 16,23-8-624-1,-13-10-1401-15,-12-13-3184 0</inkml:trace>
  <inkml:trace contextRef="#ctx0" brushRef="#br0" timeOffset="143871.79">20415 10747 7481 0,'0'0'2385'0,"0"0"63"15,0 0-752-15,0 0-95 32,0 0-585-17,0 0-896-15,0 0-120 16,0 0 0-16,-16 95 40 0,12-37 112 15,-4 2-104-15,8 0 40 16,0-9-80-16,0-10 40 0,4-6-40 0,9-13-8 31,-2-6-312-31,1-12 8 16,8-4 144-16,4-4 160 0,8-18 0 16,0-4 0-16,-4-5-64 15,0 3 64-15,-9 5 224 0,-11 10 152 31,-3 10 8-31,-1 3-336 16,-1 10-48-16,1 21-248 0,0 8 248 0,0 8 16 16,0 4 80-16,1 0-96 0,-5 0-8 15,0-7 0-15,0-6-616 0,0-6-1040 16,0-13-1025-16,0-10-1920 31,0-9-2128-31</inkml:trace>
  <inkml:trace contextRef="#ctx0" brushRef="#br0" timeOffset="144071.94">20965 11211 5433 0,'0'0'2400'15,"0"0"-928"1,0 0 129-16,0 0-649 16,0 0-536-16,0 0-88 15,0 0-40-15,47 79-40 0,-66-47 64 16,-13 3-32-16,-4 3-80 0,-4-7-200 31,1 1-168-31,7-3-992 16,11-10-1664-16,10-6-3018 0</inkml:trace>
  <inkml:trace contextRef="#ctx0" brushRef="#br0" timeOffset="144525.91">21347 10769 6649 0,'0'0'2056'16,"0"0"33"-1,0 0-465-15,0 0-40 0,0 0-687 16,0 0-897-16,-11 45 0 0,-10 6 112 15,1 6 192-15,5 6-128 16,-6-2-104-16,18-7-64 0,3-10 40 31,0-6-40-31,3-9-8 16,14-14-88-16,7-8-48 0,-1-7 136 16,5-7 8-16,4-15 40 15,-4-6 40-15,-4-7-80 0,0-3 120 16,-8 9 192-1,-4 4 432 1,-4 9 8-16,-4 9-216 16,-4 7-544-16,0 10-136 0,4 19-176 15,-4 12 312-15,0 10 8 16,0 6 0-16,0 3-8 16,0 1 0-16,0-4-264 0,0-3-1328 15,-8-7 40 1,0-9-2737-16,4-19-2041 15</inkml:trace>
  <inkml:trace contextRef="#ctx0" brushRef="#br0" timeOffset="144888.57">21753 10646 7945 0,'0'0'2801'0,"0"0"-625"16,0 0-1104-16,0 0-359 31,0 0-337-31,0 0-256 0,0 0 160 15,49 101 240-15,-21-47 24 16,0 10-224-16,7 15-72 0,-3-9-72 0,-4-1 56 16,-8 2-168-16,-12-11-16 15,-8 4-48-15,-12-5-8 0,-24-1 0 16,-7-5-600 0,-38 5-872-16,14-14-2441 15,11-12-5217-15</inkml:trace>
  <inkml:trace contextRef="#ctx0" brushRef="#br0" timeOffset="146098.34">19343 10394 2472 0,'0'0'1352'16,"0"0"-560"0,0 0-87-16,0 0 175 0,0 0 208 15,-32 0-176-15,32 0-360 16,0 0 40-16,0 0 409 16,0 0 167-1,0 0-88-15,0 0-144 16,0 0-175-16,0 0-65 0,0 0-96 15,0 0 64-15,4 0-88 0,20 0-504 16,25-6-8-16,50-3-8 0,56-1-40 31,36 1 128-31,28 2 0 16,4 4-16-16,-4-3 0 16,-4 3 16-16,-11-13-8 0,-17 3-128 15,-24-9-8-15,-19 0 64 0,-17 0-64 0,-11 2 8 16,-28 5-8-1,-28 5 8-15,-21 3 0 16,-7 5 0-16,0-2-8 16,0 4 0-16,-4 0 0 0,-4 0-488 15,-9 13-944-15,-15 12-761 16,0 1-647 0,-11-7-1841-16</inkml:trace>
  <inkml:trace contextRef="#ctx0" brushRef="#br0" timeOffset="147802.34">22303 10455 5281 0,'0'0'1496'16,"0"0"-328"-16,0 0-104 16,0 0 177-1,0 0 63-15,0 0-616 0,0 0-280 16,0 0 184-16,-15-31 192 16,15 31-271-16,12-4-361 0,12 4-8 15,4 0-136-15,11 0 40 31,5 0 0-31,8 13 120 16,0 6-104-16,0 3 56 16,-12 4-120-16,-5-1-112 0,-14-3 112 15,-10 3-240-15,-11-3 232 16,-4 1 8-16,-24 2 80 0,-15 1 40 16,-13-1 8-16,-8-3-56 31,1-2 24-31,7-5 16 15,11 1-8-15,17-3-64 0,9 0-40 16,6 2-56-16,9 2 40 0,4 1-40 0,9 5 40 16,10 2-120-16,13 0 136 15,4-3 8 1,5 1 8 0,-2-4-16-16,-11-3 136 0,-4-4-32 15,-12-5-104 1,-5-1-56-16,-7-2-104 0,0 2 160 15,-19 3 88-15,-5 1 88 16,-8 2 96-16,-3-2-16 31,3-1-32-31,4-2-144 0,11-1-16 16,6 1-64-16,7-4-104 16,4 6 8-16,0 1 32 0,4 5-8 0,11 5-40 0,5-1 64 15,5 3 48-15,-1-3 72 31,3 0 40-31,1-3-56 16,-4 0-56-16,0-1 0 0,-4 2 56 16,-4-5-40-16,0 4 40 0,-4-3 8 31,4 6-64-31,-8 3 0 0,-1 3 0 16,-3 7 0-1,-4 7 16 1,0 2-16-16,-15 9 8 0,-13 1 8 15,-24 3-8-15,-32 4 88 16,-36-11-56-16,-15-6-40 0,-4-25-336 16,35-13-1648-16,29-3-7170 0</inkml:trace>
  <inkml:trace contextRef="#ctx0" brushRef="#br0" timeOffset="156493.91">5892 11700 4544 0,'4'-10'777'0,"1"4"159"0,-1-4-536 16,-1 4-192-16,1-4 336 16,4 7 360-1,-8 0-328-15,4 0-216 0,-4 3-223 0,0 0 7 16,0 0 72-16,0 0-16 16,0 0-88-16,0 0-48 0,0 0-56 15,0 0 160-15,0 0-72 31,0 0-48-31,5 0 56 0,-1 0-40 16,-1 0 32-16,5-3 64 0,0 0-16 16,0 3 72-16,4-4-88 0,0 1-48 15,8 0-8-15,4-4 112 0,8 1 48 32,4-6 24-32,-1 2-56 15,5 1 8-15,-4-1-64 0,-4 0 8 31,-5 4-24-31,-6 3-40 0,-9 0-32 16,0 0-56-16,-8 3 0 0,3 0 48 16,6 0-40-1,-2 0-8 1,14 0 0-16,6 0 8 0,9 0 112 16,4-4-120-16,4 1 0 15,4 3 0-15,-9-3 40 0,2 0-32 0,-2-3-16 16,-7 6 56-16,-5-4-72 31,-3 1 32-31,-3 0-8 16,-1 0 80-16,-5 0-32 0,5-1 0 15,-4 1 40-15,-4 0-80 16,0 3 104-16,-4-3-112 16,-3 3-96-16,-6 0 88 0,1 0-48 31,0 0-24-31,-4 0-32 15,0 0-80-15,0 0 184 16,0 0 8-16,0 0 0 0,0 0 48 16,0 0-48-16,0 0 0 0,0 0 0 15,0 0 8-15,0 0-24 16,0 0-8 0,0 0-232-16,-16 13-1104 15,0-4-1073-15,0-2-2928 0</inkml:trace>
  <inkml:trace contextRef="#ctx0" brushRef="#br0" timeOffset="157836.12">7721 11554 4080 0,'0'0'1305'16,"0"0"-793"-16,0 0-400 0,0 0 304 16,0 0 360-16,0 0-200 31,0 0-368-31,0 0-200 16,0 0 0-16,0 0 200 15,0 0 152-15,0 0 72 0,4 0 9 16,4 0 295-16,8 0 160 15,0 0-248-15,8 0-208 0,0 0-184 32,-1 0-192-32,9 0 176 0,5 0-120 15,-2 0-112-15,1 3 168 0,7 0-72 16,6 4-32-16,-1-2 88 16,11 5-96-16,1-7 144 15,-1 4-32-15,10-4-88 16,-1 0 81-1,3-3-97 1,-4 0 136-16,1 0 16 0,-3 0-120 16,-6 0 152-16,-4-3-48 15,-10 0 40-15,-9 3-80 16,-8-3-32-16,-13 3 16 0,-2 0-80 31,-10 0-64-31,-3 0-8 16,0 0-144-16,0 0 24 0,0 0 120 0,0 0 8 0,0 0 72 15,0 0-80-15,0 0-120 16,0 0-88-16,0 0-408 16,0 3-185-1,0 9-55-15,0 1-1168 16,0-4-1081-16</inkml:trace>
  <inkml:trace contextRef="#ctx0" brushRef="#br0" timeOffset="159562.15">10139 11563 3080 0,'0'0'1168'0,"0"0"-615"15,0 0-265-15,0 0-32 16,0 0 376-16,0 0 72 0,0-3-320 16,0 3-88-16,0 0 88 15,-4-3 288-15,4 3-16 16,-3-3-319-16,3-1-1 15,0 4 80-15,-4 0-64 16,4 0 8-16,0 0-72 0,0 0-40 16,0 0-136-16,0 0-88 15,0 0 32-15,0 0-56 0,0 0-40 32,0 0 32-32,0 0-40 15,0 0-32-15,7 0-432 16,14 0 512-16,11 0 440 15,11 7 408-15,29-4-472 0,28 0 176 16,23 1-544-16,8-2 384 16,-7 1-40-1,-21 4-216-15,-27-4-31 16,-16 0-33-16,-20-3 24 16,-4 4 32-16,-5-1 8 0,1-3-88 0,-4 3 16 15,-8-3-56-15,-4 0 80 16,-7 3-88-16,-9-3-128 15,0 3-312 1,0 0-761-16,0 16-623 16,-9-3 176-1,1-3-2369-15</inkml:trace>
  <inkml:trace contextRef="#ctx0" brushRef="#br0" timeOffset="169341.24">23149 10335 5553 0,'0'-13'2080'0,"0"0"-432"15,4 0-703-15,-1-2 423 0,1 2-208 16,0 0 64-16,-4 4-391 31,4 2 23-31,-4 4-24 0,0 0-296 16,0 3-272 0,0 0-136-16,0 0-128 15,0 0-48-15,0 0-24 16,0 3-144-16,0 13 16 0,-4 6 128 15,-4 10 72 1,5 6 40-16,3 0-40 16,0-3 0-16,0 0 0 0,0-7 0 15,11-2-8-15,2-7-24 16,6-3-192-16,13-7 224 0,8-6 16 16,28-3 96-16,31-3-56 31,25-25-40-31,11-14 64 0,-27 8-80 0,-33 2-120 15,-30 10 120-15,-17 9-240 16,-9 0 120-16,-3 7-104 0,-4-1-192 16,-12 7-744-16,-12 7-1785 0,-12 5-2160 31,-8 4 1016-31</inkml:trace>
  <inkml:trace contextRef="#ctx0" brushRef="#br0" timeOffset="173439.66">5351 12417 6449 0,'0'0'1528'0,"0"0"-592"15,0 0-239-15,0 0-17 16,0 0 344-16,0 0-128 16,15-79-304-1,-11 66-216-15,1 3-264 16,-1 1-40-16,-4 3 88 16,4 3-64-16,-4-1-24 0,0 1-8 15,0 3-16-15,-13 0 249 16,-10 0-297-16,-5 0 0 0,-8 10-8 15,-1 2-40 1,2 4 31-16,3-3 9 16,13 0-40-16,2-1 48 15,13-2-128-15,4 3-112 0,0-1 152 16,21 1-48-16,10 3 128 0,5 0-376 16,11 0 384-1,-2-4 16-15,-6 4 136 16,-7 0-160-16,-8 0 8 15,-8 0-96-15,-12 0 96 0,-4 3 104 16,-4 3-32-16,-12 0 128 16,-8 4-64-16,0-4 32 0,-4-3 40 31,9-3-23-31,6-4-57 16,6-5-128-16,7 2-136 15,0 1 23-15,20-1-167 16,8 1-344-16,4 2-24 0,3 1-152 15,-7 0 704-15,-8 3-32 0,-12 3-128 32,-8 3 256-32,-5 4 224 0,-22 5 344 15,-4 7 184-15,-14 4-136 16,2-1-112-16,2 0-7 0,9-3-281 16,9-6 56-16,11 0-176 15,12-10-48-15,4 0-48 16,24-6-144-16,31 0-168 31,33-7 304-31,32-9-72 16,7-6-521-16,-27-10-599 0,-36-3-3057 0</inkml:trace>
  <inkml:trace contextRef="#ctx0" brushRef="#br0" timeOffset="174341.37">5849 12478 3592 0,'0'0'2025'0,"0"0"-377"15,0 0-16-15,0 0 81 0,0 0 199 16,0 0-191-16,-4-48-361 31,4 48-256-31,0 0-528 16,-4 0-448-16,4 9-128 0,0 14-96 0,0 15 96 16,0 6 120-16,4 13 24 0,3 0 0 15,1 0-64-15,5-3 16 0,-9-9-56 16,7-10-32-16,-7-9 56 31,5-8-64-31,-5-2 0 16,-1-6 0-16,1-1-8 0,-4-5-432 15,0-2-688-15,0-2-1224 0,0 0-737 16,0-12-1312-16</inkml:trace>
  <inkml:trace contextRef="#ctx0" brushRef="#br0" timeOffset="174958.49">6255 12665 8889 0,'0'0'2185'0,"0"0"-833"31,0 0-176-31,0 0-7 16,0 0-33-16,0 0-992 0,0 0-144 15,0 0 0-15,71 13 16 16,-54 15 56-16,-10 7-64 0,-7 6 72 15,0-6-72-15,-4 6 88 16,-16-6 72 0,-3 4-168-16,-1-8-64 0,0 1-512 15,0-4-1401-15,12-8-2800 16,8-11-2648-16</inkml:trace>
  <inkml:trace contextRef="#ctx0" brushRef="#br0" timeOffset="176029.94">5737 12363 4120 0,'0'0'1513'0,"0"0"-65"31,0 0-152-15,0 0 33-16,0 0-41 0,0 0-264 16,0 0-128-16,-4-44-272 0,4 44-376 15,-4 0-16-15,-4 3-232 16,-4 13-96-16,-8 15 96 0,-8 21 72 31,0 27 1-31,-7 29 487 0,3 9 48 16,8-9-88-16,12-25-136 15,3-33-120-15,9-8-48 16,0-7-168-16,9 3-48 0,14 3-8 16,9 0-128-16,16-6-8 15,20 3 136 1,-1-9-576-16,21 3-928 0,-11-7-2689 0,-34-13-5617 0</inkml:trace>
  <inkml:trace contextRef="#ctx0" brushRef="#br0" timeOffset="180205.39">6689 12443 4656 0,'0'0'1929'0,"0"0"-49"15,0 0-383 1,0 0 159-16,0-29 0 16,0 29-551-16,0 0-713 15,0 0-384-15,0 0 24 0,0 0-32 16,0 9-192-16,0 7 192 15,0 7 64-15,0 2 8 0,0 7-56 16,0-1 40 0,8 5 40-16,8 1-96 15,12-2 8-15,4 4 72 16,7-4-80-16,-3-4 0 0,-4-2 8 16,-4-4-8-16,-8-6 0 15,-8-3-256-15,-8 0-176 31,-4-4 320-31,-16 5 112 16,-19 2 168-16,-5-3-160 16,-16-1-8-16,-4-2-96 0,0-7-697 15,-7-6-1023-15,15-9-1385 16,7-10-3296-16</inkml:trace>
  <inkml:trace contextRef="#ctx0" brushRef="#br0" timeOffset="180374.77">6697 12528 6225 0,'0'0'1440'0,"0"0"-960"16,0 0-136-1,108-50-32 1,-73 37-88-16,10 10-120 16,-2-1-104-16,1 1-104 15,-4 3-96-15,4 0-512 0,-13 7-1184 16,-10-4-3097-16</inkml:trace>
  <inkml:trace contextRef="#ctx0" brushRef="#br0" timeOffset="180967.96">7159 12268 8241 0,'0'0'1633'16,"0"0"231"-16,0 0-656 16,0 0 209-16,0 0 167 0,5-38-832 0,10 38-744 31,13 6-16-31,15 16 16 16,6 10 208-1,7 10-120-15,0 8-32 0,-13 4 48 16,-7 10-112-16,-12 2 0 15,-16 14 0-15,-8-11 8 0,-8-2 56 16,-24 0-64-16,-4-23-104 16,1 7-520 15,-6-9-1024-31,13-14-3225 0,9-12-3401 16</inkml:trace>
  <inkml:trace contextRef="#ctx0" brushRef="#br0" timeOffset="181168.34">7845 12817 9826 0,'0'0'2496'16,"0"0"-2264"-16,0 0-232 0,0 0 0 16,0 0 200-16,0 0 456 31,-24 83-88-31,0-49-191 0,-8 8-281 0,-4-4-96 15,-7 10-809-15,11-10-2055 16,8-10-2673-16</inkml:trace>
  <inkml:trace contextRef="#ctx0" brushRef="#br0" timeOffset="181500.51">8462 12201 7721 0,'0'0'2361'0,"0"0"-1017"0,0 0-632 16,0 0 104-16,0 0-224 0,0 0-7 15,-72 42 95-15,32-5 120 31,5 15-128-31,-1 7-280 0,12 8-48 16,9 3-120-16,15 0-120 16,0-3 0-1,23 0-104-15,12-7-64 0,14-13 8 16,7-8-8-16,3-8-368 16,20-12-784-1,-19-9-953 1,-11-10-2344-16</inkml:trace>
  <inkml:trace contextRef="#ctx0" brushRef="#br0" timeOffset="181801.25">8642 12436 8449 0,'0'0'3977'0,"0"0"-2505"16,0 0-895-1,0 0-161-15,0 0 64 16,0 0-392-16,0 0 224 0,15 61 168 16,9-26-200-16,8 6-160 15,8 0-24-15,-1 0-96 0,2 1-8 16,-5-5 8-16,-12-2 80 16,-9-3-72-1,-11-3 0 1,-4-4 40-1,-8-2-40-15,-20-1 56 0,-11-3-64 16,-6-4-376-16,-22-5-760 0,7-7-913 16,13-3-1911-16</inkml:trace>
  <inkml:trace contextRef="#ctx0" brushRef="#br0" timeOffset="181954.87">8797 12391 8585 0,'0'0'2729'0,"0"0"-1897"0,87-5-600 16,-43 5 32 15,0 12-264-31,-4 29-432 0,-12-6-3625 16,-8 0-2952-16</inkml:trace>
  <inkml:trace contextRef="#ctx0" brushRef="#br0" timeOffset="182139.75">9140 12732 6665 0,'0'0'1352'0,"0"0"-592"0,0 0 601 16,0 0 87-16,0 0-184 0,51 85-400 15,-51-56-503-15,0 3-185 16,-8-1-104-16,-11 4-72 0,-18 7-641 31,9-11-2127-31,5-8-5386 16</inkml:trace>
  <inkml:trace contextRef="#ctx0" brushRef="#br0" timeOffset="182355.98">9498 12487 11346 0,'0'0'3209'16,"0"0"-1417"-16,0 0-984 0,0 0-408 15,0 0-400-15,0 0 72 32,0 0-24-32,40 89 144 0,-28-38 32 15,-4 2-216-15,0 1 64 16,-4 4-72-16,-4-4-192 0,0 9-848 0,4-12-3025 16,-4-13-5577-16</inkml:trace>
  <inkml:trace contextRef="#ctx0" brushRef="#br0" timeOffset="182804.13">9729 12198 9874 0,'0'0'2432'0,"0"0"-1056"16,0 0-487-16,0 0-265 0,0 0 136 15,0 0-544-15,84 3-216 16,-37 32 136-16,13 22-24 16,0 19-112-16,-12 26 64 0,-12 6-64 15,-32-3 0 1,-4-20 8-16,-12-24 0 0,-4-20 40 15,-12-3-48-15,0 4 0 16,-8 2-616-16,-3 4-864 16,7-13-2969-16,15-16-4553 0</inkml:trace>
  <inkml:trace contextRef="#ctx0" brushRef="#br0" timeOffset="183058.06">10414 12792 3544 0,'0'0'8658'16,"0"0"-6994"-16,0 0-1303 16,0 0-57-16,0 0 48 15,0 0-32 1,60 86 64-16,-60-52-32 15,-11 8-176-15,-17-1-72 0,-32 16-104 16,4-9-816-16,0-10-3273 0</inkml:trace>
  <inkml:trace contextRef="#ctx0" brushRef="#br0" timeOffset="183778.43">10992 12243 7825 0,'0'0'2073'0,"0"0"-577"15,0 0-88-15,0 0 17 0,0 0-41 16,0 0-688-16,0 0-304 15,-43 6-16-15,10 23 128 16,-3 12-96-16,-3 26-104 16,3 18-104-16,12 23 73 0,20 3-145 15,4-15-120-15,24-24 56 16,4-30-64-16,8-8 0 0,11 1-136 31,13 4-377-31,24-1-175 0,19-13-920 16,-19-12-2561-16,-12-13-4609 0</inkml:trace>
  <inkml:trace contextRef="#ctx0" brushRef="#br0" timeOffset="184163.6">11299 12522 10362 0,'0'0'2032'16,"0"0"-1216"-16,0 0-200 0,0 0 73 31,0 0-345-31,0 0 16 15,88 6-40-15,-52 10-248 0,-8 6-64 16,-9 10-16 0,-10 6 16-16,-9 4-8 15,0 5 312-15,-21-3 424 0,1-5-192 16,1-8-240 0,6-12-208-1,9-6-8-15,4-4-88 0,21-2-224 16,26-7 80-16,9 0-232 0,36-9-1104 15,-16-14-2657-15,-20 1-4257 0</inkml:trace>
  <inkml:trace contextRef="#ctx0" brushRef="#br0" timeOffset="184364.22">11956 12734 1192 0,'0'0'9690'0,"0"0"-8282"0,0 0-1080 0,0 0 232 0,0 0 128 31,0 0-151-31,0 0-257 16,60 83-224-16,-60-54 40 0,-8 3 128 16,-24-1 80-16,1 1-176 15,-5-7-128-15,4-2-672 0,20-17-1017 16,4-3-2608 0,8-3-2592-16</inkml:trace>
  <inkml:trace contextRef="#ctx0" brushRef="#br0" timeOffset="184645.02">12379 12395 10402 0,'0'0'4785'31,"0"0"-3177"-31,0 0-1048 16,0 0-424-16,0 0-48 0,0 0 32 15,0 0-104-15,-40 85 88 16,40-40-104-16,8 3-8 0,16 6-72 15,4-1-16-15,4 1-280 32,0-6-168-32,0-7 192 15,-13-6 72-15,-3-9-128 0,-12-4-152 16,-4-6-32-16,-16 0-17 16,-16-7 225-16,-4-5-208 15,-27-4-1792-15,7-17-409 0,8-1-3536 0</inkml:trace>
  <inkml:trace contextRef="#ctx0" brushRef="#br0" timeOffset="184783.12">12394 12404 10522 0,'0'0'3128'16,"0"0"-2079"-16,0 0-753 15,112-15 136 1,-72 15-104-16,0 0-328 0,0 2-160 15,-8 8-2825-15,-12-3-5417 16</inkml:trace>
  <inkml:trace contextRef="#ctx0" brushRef="#br0" timeOffset="185052.79">12785 12239 12138 0,'0'0'1744'0,"0"0"-1720"16,0 0 96-16,112 45 65 16,-69-14 103-16,9 8 128 15,-12 2-136 1,-8 10-200-16,-12 0-72 15,-16 6 0-15,-4 3 80 0,-8 4-88 16,-44 15-384-16,9-9-1033 16,-2-19-3648-16</inkml:trace>
  <inkml:trace contextRef="#ctx0" brushRef="#br0" timeOffset="185654.12">13371 12836 968 0,'0'0'12034'0,"0"0"-9873"0,0 0-1377 0,0 0-304 15,0 0-56-15,20 7-280 16,-12 8 136-16,3 7 88 16,-6 7-264-16,-5 3-96 0,-5 0-8 31,-18-1-224-31,-33 8-672 15,8-11-1761-15,1-9-6705 0</inkml:trace>
  <inkml:trace contextRef="#ctx0" brushRef="#br0" timeOffset="186286">13773 12208 9602 0,'0'0'1648'0,"0"0"-592"16,0 0-544-1,0 0 152-15,0 0-192 0,0 0-343 16,0 0 231-16,-56 72 848 16,29-11-440-16,-1 19-424 15,12 18-48-15,16 0-120 0,0-12-48 16,16-26-72-16,12-22-56 16,15 0 0-16,29 1-72 0,23-1-200 31,10-10-960-16,-26-18-1785-15,-23-10-4352 0</inkml:trace>
  <inkml:trace contextRef="#ctx0" brushRef="#br0" timeOffset="186548.84">14235 12391 10234 0,'0'0'2712'0,"0"0"-1039"15,0 0-913-15,0 0-192 0,0 0-248 16,0 0-304-16,0 0 432 16,24 109-96-1,12-59-72 1,8 14-40-16,4-4-120 16,0-2-120-16,-1-8-16 0,-15-5-240 15,-8-14-216-15,-12-11-336 16,-12-1-312-16,-12-10-689 0,-48-9-63 31,1 0-633-31,-5-3-5032 0</inkml:trace>
  <inkml:trace contextRef="#ctx0" brushRef="#br0" timeOffset="186689.34">14299 12347 9482 0,'0'0'1752'16,"0"0"-1120"-16,132-9 40 15,-64 9 168 1,-5 3-512-16,-3 16-328 0,4 29-472 16,-21-4-2680-16,-7-3-4554 15</inkml:trace>
  <inkml:trace contextRef="#ctx0" brushRef="#br0" timeOffset="186874.31">14865 12751 6729 0,'0'0'3137'15,"0"0"-2433"-15,0 0 8 0,0 0 560 32,0 0-688-32,0 0-440 15,28 72 8-15,-33-40 104 16,-18 3 225-16,-9 7-417 0,-8-5-64 0,0 5-1433 16,12-10-2832-1,4-13-3664-15</inkml:trace>
  <inkml:trace contextRef="#ctx0" brushRef="#br0" timeOffset="187460.41">15255 12487 10906 0,'0'0'2288'0,"0"0"-1488"16,0 0-559-1,0 0 407-15,0 0 80 16,0 0-376-16,0 0-88 16,0 0-40-16,0 0 96 0,0 0 136 15,0 0-80-15,0 0-152 0,0 0-32 16,0 0-96-16,0 0 32 31,0 0-120-31,0 0 0 16,0 0 64-16,0 0-64 15,0 0 40-15,0 0 0 0,0 0 0 16,0 0 225-16,0 0 7 16,4 0 32-16,5-3 8 31,2 3-152-31,9 0-160 0,8 0-8 0,8 0-64 15,4 0 64-15,-1 9-88 0,-2 10 32 16,-9 4-24-16,-13 2-88 0,-11 6 104 16,-4 11 56-16,-28 3 8 31,-11 2 72-31,-10 1 128 16,-2-4-48-1,7-12-64-15,12-10-80 16,13-6 0-16,10-6-8 0,9-7-120 15,4 0-264-15,24-3-208 16,12 0 439-16,8-10-239 16,12-5-576-1,23-30-536-15,-15 7-1321 0,-12-3-4344 16</inkml:trace>
  <inkml:trace contextRef="#ctx0" brushRef="#br0" timeOffset="187760.78">15685 12300 11706 0,'0'0'2857'0,"0"0"-1281"16,0 0-832-16,0 0-152 15,0 0-80 1,25 0-448-16,3 19 32 16,7 12 0-16,1 8 0 15,4 5-16 1,-8 3-80-16,-12 8 0 0,-12-1 0 16,-8 0-40-16,-5 3 32 15,-26 0-576-15,-21 9-736 0,4-14-1353 16,13-15-3584-16</inkml:trace>
  <inkml:trace contextRef="#ctx0" brushRef="#br0" timeOffset="188007.96">16228 12715 10218 0,'0'0'4401'16,"0"0"-3273"-16,0 0-1128 16,0 0-8-16,0 0 8 0,0 0 344 15,39 80 64-15,-35-39-48 32,-4 1-136-32,-4 2 16 0,-15 0-144 0,-13-2-96 15,-24 5-40-15,0-9-864 16,4-9-3257-16</inkml:trace>
  <inkml:trace contextRef="#ctx0" brushRef="#br0" timeOffset="188661.95">16582 12262 7521 0,'0'0'2145'0,"0"0"-377"15,0 0-88-15,0 0-183 0,0 0-185 16,0 0-624-16,0 0-536 31,-12 3-152-31,-3 38 0 0,-5 35 368 0,3 22-40 16,9 13-88 0,8-2-136-1,8-27-32-15,16-21 56 0,4-24-120 16,20 5 64-16,28 5-72 15,32-5-312-15,3-10-760 16,-23-17-1681-16,-32-15-4216 0</inkml:trace>
  <inkml:trace contextRef="#ctx0" brushRef="#br0" timeOffset="189140.42">17029 12506 6665 0,'0'0'3137'0,"0"0"-1705"0,0 0-520 16,0 0-464-16,0 0-88 31,0 0-184-15,99-32-96-16,-67 32-80 0,0 6 0 15,-8 7 0-15,-8-3-56 16,-4-1-8-16,-8 4-24 16,-4 0 88-16,-4-1 192 15,-13-2 336-15,6 6 9 16,-6-3-193-16,6-1-256 0,7-2-48 16,4 2-40-16,8 1-72 15,16 6-56-15,8 6 128 16,3 1 0-16,1 6-24 0,-4-7-104 15,-12 1-8-15,-4-4 40 32,-12 0 16-32,-4 0 64 15,-4-2 16-15,-20-2 336 0,-4 5 56 16,0-5-104-16,0-1-112 16,4-5-128-16,13-2-48 15,11-10-912-15,7 0-3089 16,21 0-1240-16</inkml:trace>
  <inkml:trace contextRef="#ctx0" brushRef="#br0" timeOffset="189278.5">17606 12839 12018 0,'0'0'1992'16,"0"0"-1992"0,0 0-40-16,0 0 40 0,0 0 129 15,-44 93 119-15,20-59 8 0,1-2-256 16,-5 3-601-16,8-10-1599 15,12-12-2241-15</inkml:trace>
  <inkml:trace contextRef="#ctx0" brushRef="#br0" timeOffset="189526">17992 12535 12018 0,'0'0'3897'0,"0"0"-2897"0,0 0-1000 31,0 0-72-15,0 0-152-16,0 0 168 0,-7 98 56 0,7-44 72 15,15 3-24-15,9 0-48 16,4-3-48-16,-4-3 40 0,0-6-152 16,-8-4-56-1,-12-3-728-15,-4-6 160 16,-12-10-73-16,-40-6-223 0,5-4-736 0,-1-12-2625 15</inkml:trace>
  <inkml:trace contextRef="#ctx0" brushRef="#br0" timeOffset="189695.31">18033 12474 11762 0,'0'0'2929'0,"0"0"-1849"0,103-38-264 15,-51 25 184-15,3 7-432 16,1 6-480-16,8 10-88 16,-16 12-1128-16,-12-3-4161 0</inkml:trace>
  <inkml:trace contextRef="#ctx0" brushRef="#br0" timeOffset="189995.98">18578 12404 10562 0,'0'0'2888'0,"0"0"-1463"15,0 0-785-15,0 0-400 16,0 0-40-16,84 42-16 0,-52-1 240 16,4 26-136-16,-8-4-200 15,-8 10-16 1,-9-3-16-16,-11-13-56 0,-3 4-248 0,-22-5-720 16,-14-1-120-16,3-17-1961 15,8-13-3632-15</inkml:trace>
  <inkml:trace contextRef="#ctx0" brushRef="#br0" timeOffset="190180.68">18997 12887 12978 0,'0'0'2113'0,"0"0"-1833"0,0 0 200 31,0 0 96-31,15 92-232 15,-15-63-160-15,0 6-56 16,-15 3-128-16,-30 3-520 0,6-9-1848 16,-1-7-6338-16</inkml:trace>
  <inkml:trace contextRef="#ctx0" brushRef="#br0" timeOffset="190883.11">19583 12297 8913 0,'0'0'2793'0,"0"0"-1305"0,0 0-1008 31,0 0-176-16,0 0-71-15,0 0-89 16,-84 57 848-16,40-13-32 0,4 13-496 16,0 13-112-16,20 22-192 15,16-12-24-15,4-8-32 0,40 2 144 16,36-11 24 0,36 4-248-16,11 0-24 15,-12-23-440-15,-35-19-1600 0,-36-18-4482 16</inkml:trace>
  <inkml:trace contextRef="#ctx0" brushRef="#br0" timeOffset="191271.96">19957 12471 10338 0,'0'0'2760'31,"0"0"-1119"-31,0 0-801 16,0 0-488-16,0 0-352 0,0 0 96 15,0 0 24-15,16 118 416 32,11-61-40-32,14 3-240 0,6 0-152 0,1-5-104 15,4-5 56 1,-12-9-56 0,-12-6 0-16,-9-9-48 15,-10-4-56-15,-9-6-192 0,-5 0-192 16,-18-7-432-16,-41-9-256 15,8 0-2721-15,-3-13-4841 0</inkml:trace>
  <inkml:trace contextRef="#ctx0" brushRef="#br0" timeOffset="191450.39">19985 12446 10578 0,'0'0'2784'0,"0"0"-2095"0,116-32-33 16,-56 26 544-16,7 2-208 15,1 4-520-15,-9 7-352 16,-3 18-120-16,-12 26-1416 0,-12-3-2513 16,-20-1-2616-16</inkml:trace>
  <inkml:trace contextRef="#ctx0" brushRef="#br0" timeOffset="191635.5">20670 12932 5521 0,'0'0'5689'0,"0"0"-4921"15,0 0 24-15,0 0 96 16,0 0-608-16,0 0-175 0,39 72 103 16,-58-40 48-16,-9 3-256 15,-16 16-184-15,4-13-1217 16,8-9-3120-16</inkml:trace>
  <inkml:trace contextRef="#ctx0" brushRef="#br0" timeOffset="192108.33">20945 12541 7801 0,'0'0'2513'0,"0"0"-841"16,0 0-496-16,0 0-464 16,0 0-495-16,0 0-217 15,0 0 0 1,103-29-16-16,-71 36 16 16,-4 6-8-16,-8-1-137 0,-8 4-7 15,-12-3 16 1,0 5 136-16,-8 2 8 15,-16 2 649-15,-4 0-25 16,1 1-112-16,3 2-280 16,7-3-168-1,6 4-56-15,11-1-16 0,0 0 0 16,20 4 0-16,3-1 0 0,5-6 0 16,0 4-176-16,-7-4-64 15,-6-3 128-15,-6-3 0 0,-5 0 32 31,-4 0 80-31,0 0 0 16,-9 3 96-16,-7-3 168 0,-4 3-32 16,1 0-48-16,-9 0-96 15,0-3-80-15,-8-3-8 16,-16-11-816-16,9 2-1161 16,6-4-4096-16</inkml:trace>
  <inkml:trace contextRef="#ctx0" brushRef="#br0" timeOffset="192339.77">21256 12293 11602 0,'0'0'2713'0,"0"0"-2057"0,115-3-256 15,-51 10 376-15,4 15 8 16,-5 6-328-16,1 14-264 0,-12 8-136 15,-12 20-56 1,-24 19-32-16,-20 16-192 16,-31-7-368-16,-10-21 120 0,-11-8-640 15,17-21-1441-15,7-10-3040 0</inkml:trace>
  <inkml:trace contextRef="#ctx0" brushRef="#br0" timeOffset="192524.18">22073 12982 10922 0,'0'0'4233'0,"0"0"-4225"0,0 0 0 32,0 0 80-32,0 0 168 0,11 93-112 15,-14-59-88-15,-22-2-56 0,-31 16-56 16,2-10-1000-16,1-10-3161 15</inkml:trace>
  <inkml:trace contextRef="#ctx0" brushRef="#br0" timeOffset="193499.69">22511 12252 8265 0,'0'0'2465'16,"0"0"-769"0,0 0-536-16,0 0-119 15,0 0 247-15,0 0-352 16,4-26-360-16,-4 26-184 0,0 0-160 15,0 0-48-15,0 0-184 16,0 0 0-16,0 0-24 0,0 0 24 16,0 0 0-1,0 0 8-15,0 4-8 16,0-1 0-16,0 10-32 16,0 9 32-16,-4 10 128 0,-4 9 0 15,-4 9 72-15,4 8-55 0,4-4-73 16,0 0-24 15,4-10-48-31,4-2 0 16,20-7-56-16,4-13 64 15,8-10-16-15,11-12 0 0,1 0-217 16,-4-22 105-16,4-16 0 16,-12-6 32-16,-4-4 88 0,-8 0 16 15,-9 7 88 1,-6 13 96-16,-5 8 241 0,-4 11 263 15,0 9-552-15,0 0-152 0,0 9-344 16,0 20-32-16,0 9 328 16,4 26 48-16,11 18-8 0,-2-3 8 31,2-8 0-31,1-11-304 16,-4-16-977-1,4 10-1711-15,0-9-2730 16,-4-17-2223-16</inkml:trace>
  <inkml:trace contextRef="#ctx0" brushRef="#br0" timeOffset="193715.47">23327 12633 10730 0,'0'0'2224'15,"0"0"-1352"-15,0 0-864 0,0 0 128 31,0 0 57-31,65 89 39 0,-54-45-96 16,-11 7-64-16,0 3 8 16,-24-3-80-16,-15-4-216 0,-1-5-321 0,-12-7-1039 15,8-10-2457-15,21-15-2864 0</inkml:trace>
  <inkml:trace contextRef="#ctx0" brushRef="#br0" timeOffset="193962.18">23726 12360 11258 0,'0'0'3249'0,"0"0"-1633"16,0 0-1032-16,0 0-408 16,0 0-176-16,0 0-128 15,0 0 128-15,0 102 344 0,20-32-160 16,8 15-184-16,8-2 0 0,-8-10-304 31,0-16-128-31,-17-12-656 16,-2-4-425-16,-9 0 57 15,-37-3-1032-15,-6-16-345 0,-5-9-2776 0</inkml:trace>
  <inkml:trace contextRef="#ctx0" brushRef="#br0" timeOffset="194131.44">23838 12350 9938 0,'0'0'1448'0,"99"0"-968"0,-35 0 352 16,4 10-200-16,0 6-400 0,-12 3-232 0,-17 9-24 15,-15-2-2832-15,-20-4-5186 16</inkml:trace>
  <inkml:trace contextRef="#ctx0" brushRef="#br0" timeOffset="194431.96">24371 12106 2864 0,'0'0'8858'0,"0"0"-7170"16,0 0-1336-16,0 0-232 31,104 60 529-31,-56-5 359 0,4 24-104 16,0 16-448-16,-13 10-304 0,-31-4-32 0,-19-9-120 15,-29-19-264-15,-36 4-520 0,8-23-1232 16,5-17-1841-16</inkml:trace>
  <inkml:trace contextRef="#ctx0" brushRef="#br0" timeOffset="195001.17">22455 12090 6889 0,'0'0'2264'0,"0"0"-1431"0,0 0-473 15,0 0 96-15,-84 64 736 16,37 12-96-1,-2 26-224-15,10 12-47 0,15 0-217 16,16-6-104-16,8-25-184 16,4-17-72-16,12-18-24 0,7-10-8 15,18 6-168-15,19 10-48 16,32 3-224-16,18-12-1200 31,-14-14-1233-31,-20-14-7361 16</inkml:trace>
  <inkml:trace contextRef="#ctx0" brushRef="#br0" timeOffset="195848.56">25296 12703 5633 0,'0'0'6505'15,"0"0"-4777"1,0 0 105-16,0 0-513 0,0 0-288 16,0 0-255-16,0 0-449 15,3-23-328-15,-3 36-256 16,0 9 112-16,0 14 144 0,0 5 48 15,-15 10-48 17,-9-4 0-32,-8 1-80 0,-8 0-441 15,-8-4-239-15,-12 1-792 16,9-14-1649-16,11-9-4168 0</inkml:trace>
  <inkml:trace contextRef="#ctx0" brushRef="#br0" timeOffset="196164.84">26013 12097 9113 0,'0'0'2369'0,"0"0"-1033"16,0 0-624-16,0 0-344 16,0 0-304-1,0 0 273-15,-132 60 823 16,69 4-296-16,-1 12-240 0,13 22-336 0,23 4-208 16,28-8-8-16,32-7-64 15,15-21 88-15,37 1 232 0,11-13-328 16,5-13-152-16,12-6-968 31,-45-19-2017-31,-19-13-3304 0</inkml:trace>
  <inkml:trace contextRef="#ctx0" brushRef="#br0" timeOffset="197667.06">26343 12246 9722 0,'0'0'1416'15,"0"0"-288"-15,0 0 280 16,0 0-23-16,0 0-321 0,0 0-552 16,-35 0-392-1,27 22 80 1,0 3-120-1,4 10-8-15,4 6 16 0,16 4 0 16,16 6 80-16,12 3 80 0,7 0-168 16,5 3 88-16,0-7-168 15,-9-2-80-15,-10-7 64 0,-18-9-184 32,-11-10-72-32,-8-2 96 15,-12-8-32-15,-27-2-16 0,-13 0 128 16,-12-7-152-16,-3-3-704 15,-13-26-753-15,16-5-1495 0,17-8-5626 0</inkml:trace>
  <inkml:trace contextRef="#ctx0" brushRef="#br0" timeOffset="197820.74">26431 12274 2632 0,'0'0'7842'0,"0"0"-6682"0,88-28-712 16,-36 25-192-16,8 3 128 31,7 3 16-31,-3 19-400 0,11 16-424 16,-19 3-2432-16,-11-9-4946 0</inkml:trace>
  <inkml:trace contextRef="#ctx0" brushRef="#br0" timeOffset="198052.48">27084 12801 8249 0,'0'0'3081'16,"0"0"-2289"-16,0 0-80 15,0 0-176-15,0 0-352 0,25 67-56 0,-33-42 120 16,-16 7 33-16,-12 0-281 15,-24 6-361-15,4-3-2143 0,13-13-5978 16</inkml:trace>
  <inkml:trace contextRef="#ctx0" brushRef="#br0" timeOffset="199258.76">27288 12284 6041 0,'0'0'3176'0,"0"0"-1055"0,0 0-409 15,0 0-383-15,0 0-449 0,0 0-760 31,0 0-120-31,-8 38-168 0,1 6 168 16,-2 7 8-16,5 6-8 16,4-3 104-16,4-6-104 0,16-7-88 15,8-9-184-15,4-13-8 16,4-13 208 0,3-6 0-16,6-6 16 15,-6-19 56-15,-3-7 96 16,-8-3 56-16,-8 0 8 15,-4 3 360-15,-8 7 328 16,-8 9 152-16,4 10-72 0,-4 6-440 16,0 0-488-16,0 16-384 15,4 18 208-15,-4 27 168 0,8 15 0 16,-4 3 8 0,3-9-8-16,2-10 0 15,-5-18-504-15,7 15-1152 0,-3-6-1073 16,-3-16-3424-16</inkml:trace>
  <inkml:trace contextRef="#ctx0" brushRef="#br0" timeOffset="199775.13">27902 12103 8489 0,'0'0'3121'0,"0"0"-969"0,0 0-759 16,0 0-281-16,0 0-368 15,0 0-744-15,0 0-72 0,20 41 72 32,12 13 176-32,15 19 104 15,5 25-104-15,0 4-16 0,-20 3-160 0,-20-13-8 16,-12-19-40-16,-12-16 48 0,-8-16-72 31,-8-5-392-31,-32 17-896 0,8-8-737 16,5-4-2912-16</inkml:trace>
  <inkml:trace contextRef="#ctx0" brushRef="#br0" timeOffset="199975.73">28420 12890 8465 0,'0'0'3129'0,"0"0"-2377"0,0 0-472 15,0 0 56-15,0 0 40 0,0 0 88 16,43 96 65-16,-62-59-193 0,-13 2-16 31,-1 2-320-31,-10 3-440 16,7-5-1305-16,12-14-2648 0</inkml:trace>
  <inkml:trace contextRef="#ctx0" brushRef="#br0" timeOffset="200398.5">29013 12306 3696 0,'0'0'6690'0,"0"0"-4658"16,0 0-1192-16,0 0-496 15,0 0-176-15,0 0 233 0,0 0 463 16,-56 80-312-16,52-36-176 15,1 4-176-15,3 6 40 0,3 5-48 32,14 5-88-32,6 0 48 15,1-1-80-15,-4-9-72 16,1-10 72-16,-6-2-72 0,-3-10 0 16,-8-7 0-16,-4-6-16 15,-4-6-264-15,-20-1-456 0,-32-12-600 31,1 0-329-31,-1 0-3312 0</inkml:trace>
  <inkml:trace contextRef="#ctx0" brushRef="#br0" timeOffset="200576.95">28906 12280 11282 0,'0'0'2208'15,"0"0"-1535"-15,119-18-281 0,-63 18 504 16,4 0-488-16,-8 9-408 16,-5 26-272-16,-15 0-2617 0,-16-3-5024 0</inkml:trace>
  <inkml:trace contextRef="#ctx0" brushRef="#br0" timeOffset="200848.03">29543 12887 8617 0,'0'0'2505'15,"0"0"-1809"-15,0 0-136 16,0 0-104-16,0 0 24 0,0 0 216 15,12 86-31-15,-40-55 7 16,-12 5-288 0,-7-1-280-16,-2-4-104 0,-18 10-656 15,11-12-953 1,16-4-3048 0</inkml:trace>
  <inkml:trace contextRef="#ctx0" brushRef="#br0" timeOffset="201317.92">29862 12436 9874 0,'0'0'2624'16,"0"0"-1448"-16,0 0-615 15,0 0 271-15,0 0 24 0,0 0-400 16,-16 22-376-16,8 4 120 16,4 12 152 15,0 6-152-31,4 7-24 0,4 3 120 16,16 0-168-16,4 3 72 15,4-9-136-15,-4-3-56 0,0-8 96 16,-9-2-104-16,-7-6-8 15,-8-4-48-15,0-3-56 32,-15-2-288-32,-13-1-624 0,-40-10-776 0,12-9-1073 0,4 0-3192 15</inkml:trace>
  <inkml:trace contextRef="#ctx0" brushRef="#br0" timeOffset="201480.66">29882 12462 11146 0,'0'0'2728'0,"0"0"-1927"0,111-26-585 16,-55 23-32-16,0 3-80 15,8 3-104 1,-13 10-960-16,-10 0-3817 16</inkml:trace>
  <inkml:trace contextRef="#ctx0" brushRef="#br0" timeOffset="201750.26">30448 12217 2800 0,'0'0'8962'0,"0"0"-7026"15,0 0-1119-15,0 0-713 31,99 35-88-31,-67 6 320 0,8 26-56 16,-5 22-88-16,-7 22-192 16,-15 9 0-16,-13-21 8 0,-9-29-8 15,-14-26 88 1,-21 7-88-16,-39 13-256 16,-42 6-704-1,14-10-921 1,12-19-4232-16</inkml:trace>
  <inkml:trace contextRef="#ctx0" brushRef="#br0" timeOffset="202320.47">28727 12185 9337 0,'0'0'2017'0,"0"0"-889"0,0 0-568 16,0 0-80 0,0 0-272-16,0 0-8 15,0 0 257-15,-108 73 255 16,68-31-192-16,-3 18-192 16,2 19 80-16,13 23-72 15,16 3-144-15,12-4 64 0,16-9-32 31,24-12 0-31,-4-17 16 16,4-9-120-16,-5-12-120 0,6-1-184 16,19 19-744-16,-9-9-1921 0,-3-6-7697 0</inkml:trace>
  <inkml:trace contextRef="#ctx0" brushRef="#br0" timeOffset="203639.43">30838 11989 5265 0,'0'0'1256'31,"0"0"-144"-31,0 0-384 0,0 0 337 0,0 0 767 15,0-80 40-15,4 64-639 16,0 1-185-16,4 2-336 16,0-3-80-16,3 10-104 0,6-1-208 15,7 1-320 1,12 6-56 0,3 0 40-16,13 9 8 0,0 10 8 0,0 10-104 15,-8 3 48-15,-8 3 8 16,-8 2 40-16,-17 5-160 0,-7-4 136 15,-4 0 32-15,-8 0 0 32,-16-3 8-32,-8-3 56 0,-3 0-64 15,-5-7 8-15,0 1 8 16,-4-8 40-16,1-1-24 16,2-2-24-16,6-2 0 15,7 3-8 1,3-3 0-16,10-1 0 15,3 1 0-15,4 3-64 0,8 0 56 16,0 0 8-16,0 6-120 16,16 0-104-16,3 0 224 0,9 4 8 15,-3-7 80-15,-5-1-80 16,-9-5 112 0,-3-3-120-16,-8-7-8 15,0-3 0-15,0 4-32 0,0-2 32 16,-4 2 8-16,-11 5 0 0,-5 1 72 31,-8 6-56-31,3 2-8 0,6 5 40 16,3-1-48-16,8 4 8 31,4 2-8-31,4 7-64 16,0 0 56-16,16 6 0 0,8 1-40 15,4-1 40-15,0 0-96 16,-8-3 88-16,-1-6-80 0,-6-4-40 0,-5-8 136 0,-5-1-72 31,-3-4 72-31,0 5 0 16,0-2 0-16,-7 5 40 0,-10 5-40 15,2 4-8-15,-5 6 8 16,-8-3 0-16,-8 0 0 0,-16 0-184 16,-48 0-872-1,9-10-617 1,-1-9-3024-1</inkml:trace>
  <inkml:trace contextRef="#ctx0" brushRef="#br0" timeOffset="208365.66">6996 14525 6937 0,'0'0'1712'16,"0"0"-1464"-16,0 0-240 0,0 118 96 31,12-64 72-31,11 3 17 16,18 0 143-16,6-6 296 16,13-6-136-16,20-14-384 15,27-12-112-15,37-19-288 0,8-19-80 16,-1-25 272-16,-20-17 16 31,-15-2-312-31,-5-10 88 0,-7-6 191 0,-8 5 113 16,-17 14 97-16,-15 19 471 15,-16 12 512-15,-9 13 88 0,6 4-272 16,2 5-472-16,9 4-336 16,4 3-48-1,3 7-40 1,21 15 0-1,16 13 80-15,19 9-80 0,1 4 48 16,-4 3-48-16,-9-7-8 0,-15-6-288 16,-17-6-328-16,-15-10-264 15,-12-9 64-15,-5-4-8 32,6-6 296-32,3-3 248 0,3-3 240 15,-3-19 48-15,4-10 232 0,4-12 176 0,15-16-224 16,25-20-32-16,15-3 0 0,-11 14-48 15,-25 25 136-15,-30 18 728 32,-18 20 56-32,1-1-328 0,4 7-336 15,7 0-279-15,2 16-81 16,7 12 72-16,8 8 72 0,7 8-32 0,5 4-104 16,-1 2 0-16,-2-2 0 15,-2 0-8 1,-3-7-48-1,-8-6-144-15,-9-10-161 0,1-5 49 0,-8-14-72 16,8-6 136 0,-1-10 88-16,13-21 24 15,16-21-72-15,16-20-256 16,-5 1-32-16,-3 8 304 31,-17 13 184-31,-11 18 200 0,0 3 248 16,8 3-120-16,-4 11-40 15,0 8-72-15,-1 7 96 0,1 4 104 16,0 14-160-16,4 12-40 16,3 1-15-16,-3 10-73 15,7 0-24-15,6 1-56 0,-6-1-48 16,0-3 64-16,2-6-48 16,-6-10-16-16,-3-6 64 0,-4-9-64 15,-4-7 88-15,0-4-40 16,4-15-40-1,7-12-8 1,12-8-40 0,17-9-144-16,-8 7-144 0,-8 13 71 15,-13 9 201-15,-19 13-16 16,7 6 72-16,1 0 24 0,0 12-24 0,4 13 8 16,20 17 104-16,27 12 17 31,41 13 271-31,23 2-152 0,21-5-96 15,7-7 80-15,0-12-112 16,16-4 384-16,12-3-8 0,9-6-200 16,11-7-48-16,3-13-240 15,5-8 0-15,4-4 136 32,-7-4-136-32,-1-8 8 0,-1-4-16 15,-3 10-8-15,-3 3 8 16,-14 3-56-16,-11 9-56 0,-15 10 104 15,-17 0-40-15,-19 3-16 32,-25-6-40-32,-39 0-16 15,-33-3-112-15,-27-10-24 0,-20 3-128 0,-8-3-64 16,-8-3-384-16,-4 0-601 16,-8 0 105-16,-13 0 216 0,2-9-1393 0</inkml:trace>
  <inkml:trace contextRef="#ctx0" brushRef="#br0" timeOffset="208820.12">19478 14735 9642 0,'0'0'2240'0,"0"0"-576"0,0 0-727 0,0 0-585 16,0 0 48-1,0 0-16-15,0 0-176 16,0-10-208-16,9 26-16 16,10 9 16-16,18 10 80 0,-1 4 16 15,7 2-16-15,5 0-80 16,-8-2 0 0,-8-8 88-16,-4-9-88 31,-17-3-8-31,-2 0-40 0,-9 4 8 15,-20 2 40-15,-36 16 104 0,-36 13 360 16,-35 13-152-16,-17 6-312 16,9-6-368-16,39-17-1704 15,37-21-3682-15</inkml:trace>
  <inkml:trace contextRef="#ctx0" brushRef="#br0" timeOffset="-208731.6">6215 6845 7737 0,'0'0'864'16,"0"0"-608"-16,0 0-256 0,0 0-24 0,0-45-112 16,0 33 136-16,0-4 424 15,-4-3-111-15,0 3 391 16,4 0-320-16,-4-3-256 16,4 3-120-1,0-6 8-15,0 3 136 16,0-6-96-16,0-7-56 0,0 0-56 0,-4-3 0 15,-4 0 40-15,-3-6 16 16,-10 0-16-16,-7 0 16 0,-4-4 0 31,-7-3 0-31,-9-2-8 16,-4-1 8-16,-7-3-96 0,-5 6 40 16,-5 3 48-16,2 11-88 15,3 2 96-15,1 7 16 16,3 5-16-16,-4 11 0 15,-3 6-24 1,-17 3-80-16,-24 12 32 16,-31 20 16-16,-13 10 48 0,-3 2 0 15,-1 7 8-15,9-3-48 16,-1 2 40-16,1-2 8 0,0 0 0 16,3-11 0-16,13 2-8 15,7-8 16 1,16 1-8-16,21-10 0 15,19-5 0-15,25-5 8 0,11-6-8 16,8 4 0-16,4-4 0 0,4-3 0 31,8-3-8-31,8 0-56 0,0 0-160 32,4 0-945-32,8 0-887 15,8-6 1272-15,4-3-64 16,16-17-489-16,-9 4-327 0,-3 0-144 0</inkml:trace>
  <inkml:trace contextRef="#ctx0" brushRef="#br0" timeOffset="-208462.84">3594 6061 1008 0,'0'0'1904'0,"0"0"-208"0,0 0-231 16,0 0-353-16,0 0-376 15,0 0-736-15,0 0 0 0,0 0 0 16,-105 76 72-16,49-19-64 15,1 3 40 1,0-5-40-16,2-5 0 16,10-5 8-16,7-4 48 0,12 0-8 15,12-6-56-15,8-3-8 0,4-4 0 16,16 1-8 15,31 3-112-31,34 3 80 16,42-1 40-16,21 5 8 15,-1-7-64-15,-31-7-496 0,-45-9-2265 0</inkml:trace>
  <inkml:trace contextRef="#ctx0" brushRef="#br0" timeOffset="-207373.59">6350 8042 8737 0,'0'0'1217'16,"0"0"-1073"-16,0 0-144 15,0 0-664-15,0 0 624 0,0 0 40 16,-24-32 128-16,9 19 96 0,3 1-88 16,-4-4-56 15,-1-6-80-31,-2-7 64 16,-1 0 104-16,-4-2 32 15,-8-1-144-15,0 1 40 0,-8-8-32 16,-8 8-56-16,-3-8 0 15,-5 5 72-15,-4-5 208 0,0 1-168 16,-3 0-120-16,-5 0 0 16,1 6 56-16,-2 1-56 15,-2 2 8-15,-4 4-16 16,-13 2 16-16,-12 1-8 0,-12 9 0 16,-3 7-16-16,4 6 16 0,6 0-16 31,14 13-24-16,-5 3 40-15,5 2 0 16,15 5 8-16,17-7-8 16,6 3-16-16</inkml:trace>
  <inkml:trace contextRef="#ctx0" brushRef="#br0" timeOffset="-207142.18">3433 7842 0 0,'9'-38'0'0,"19"0"0"31,-5-3 0-31,9-4 0 0,1 10 0 16,7 3 0-16,-1 7 0 16,9 2 0-1,7-2 0-15,-14 6 0 0,-13 4 0 16,-13 2 4729-16,-15 13-4033 16,0 0-488-1,0 0-200 1,0 0 0-16,0 0 8 0,0 0 40 15,0 0 24-15,0 0-72 0,-60 0 0 16,49 6 0-16,-6 3-8 0,2 4 8 16,-1 0-8-16,0 3 0 31,-8 6-264-31,12-3-1633 0,0-6-1175 0</inkml:trace>
  <inkml:trace contextRef="#ctx0" brushRef="#br0" timeOffset="-205702.2">3263 7829 80 0,'0'0'1112'31,"0"0"-72"-31,0 0-464 0,4-79 600 16,3 57-367-16,-3 0 207 0,1 2-136 15,3 5 16-15,-8 5-200 0,4 1 24 16,-4 2-71-16,0 7-49 0,0 0-168 31,0 0-160-31,0 0-80 0,0 0-112 16,0 0-80-16,0 0 0 16,0 0 0-16,0 0-120 15,0 0-72-15,0 0-160 0,-4 9 8 16,-4 8 192-1,3 5 152 1,-6 3 0 0,3 0 8-16,0 1 0 0,-1 0 40 0,2-1-48 15,-1-6 24-15,4 0-24 16,-5 3 8-16,6-3 48 16,-1-3-56-16,0-3 0 0,0-7 0 31,4 0 0-31,0-3 8 0,0-3-8 15,0 4 0-15,0-4 8 16,0 0-8-16,0 0 8 16,0 0-8-16,0 0-8 0,0 0-48 0,0 3-104 15,12 3 96 17,8 4 64-32,12-1 8 0,3 1 96 15,18 0-8-15,6-4-24 16,5-3-8-16,4-3 0 15,-1 0 0-15,-7 0 80 0,-8 0-40 16,-16-3 0-16,-8-1-56 31,-17 4-48-31,-7 0 96 0,-4-2 328 0,0 2 416 16,0 0-88-16,0 0-384 0,0 0-232 16,0 0-80-16,0 0-56 15,0 0-8-15,0 0-232 0,5 0-1056 31,-1 0-840-31,4 6-1169 16,-5-3-808-16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0:49:54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3283 5915 8161 0,'0'0'2129'15,"0"0"-865"-15,0 0-184 16,0-10 240-16,0 10-71 16,0 0-329-16,0 0-432 15,0 0-216 1,0 0-88-16,0 0-40 16,0 0 8-16,0 0-80 0,0 0 24 31,0 0 8-31,0 0-96 15,0 0 8-15,0 0-16 0,0 6-8 16,0 4 0-16,0 12-64 0,-9 13 72 16,2 22 160-16,-1 4-32 0,-5 6 80 0,2 18-24 31,-1-15-120-31,3 9 96 16,-2-2-56-16,7-17-96 15,0 3 88-15,0-12-88 0,-1-10 0 16,5-6-8-16,0-13 8 15,0-5-16 1,0-11 8-16,0-3-56 16,0-3-160-1,0 0-240-15,-7-29-256 0,-1-3-1680 16,4-2-4434-16</inkml:trace>
  <inkml:trace contextRef="#ctx0" brushRef="#br0" timeOffset="372.47">2976 5981 176 0,'0'0'5985'16,"0"0"-4353"-16,0 0-360 16,0 0-151-16,0 0 63 0,0 0-296 15,-48-13-400 1,48 13-144-16,0 0-64 0,0 0-64 16,8-2-152-16,16-1 56 15,20-10 409-15,35-10 719 0,37-8-272 16,4-1-552-16,-21 7-128 0,-28 8-96 31,-35 15-200-31,-8 2 0 16,-8 0-80-1,1 0-696-15,-6 6-944 16,-7 10 271-16,-8 19-111 0,-4-1-624 16,-8-2-2137-16</inkml:trace>
  <inkml:trace contextRef="#ctx0" brushRef="#br0" timeOffset="719.81">2904 6867 3672 0,'0'0'2249'0,"0"0"-1545"0,0 0-80 0,0 0 104 15,0 0 72-15,0 0 313 0,0 0 399 32,52 32 160-32,4-35-127 15,28-23-249-15,-1-2-464 16,-3 3-168-16,-16-4-288 0,-25 16-200 31,-3 1-168-31,-4 2-8 0,-16 3 0 16,-8 7-56-16,-4 0-168 15,-4 0 176 1,0 0-216-16,0 0-480 0,0 0-728 16,0 17-665-16,-4-5-655 15,0 1-4682-15</inkml:trace>
  <inkml:trace contextRef="#ctx0" brushRef="#br0" timeOffset="2035.14">3183 8525 9706 0,'0'0'2768'16,"0"0"-1480"-16,0 0-783 0,0 0 199 15,0 0 232-15,0-4-360 16,0 4-416-16,0 10-160 31,0 6 0-15,0 9 72-16,0 10 208 0,-4 7 48 16,0 8-64-16,0 4 64 15,0 7 16-15,-4 2 48 0,0 0-119 16,0-2-57-16,0-1-80 0,1-3-40 31,2-6-32-31,1-6-64 16,0-10 0-16,4-10 0 0,0-9 0 15,0-10 0-15,0-3-8 0,0-3-120 16,0 0-360-16,0-16-401 16,0-6-487-16,0-6-3737 0</inkml:trace>
  <inkml:trace contextRef="#ctx0" brushRef="#br0" timeOffset="3393.65">3111 8518 6001 0,'0'0'2448'0,"0"0"-1175"0,0 0-321 0,0 0 312 16,0 0 64-16,0 0-343 16,0 0-481-16,0-10-272 15,0 10-72-15,0 0-24 16,0 0-24-16,0 0 8 31,0 0-120-31,0 0 8 0,0 0 0 16,0 0-8-16,0 0 48 15,0 0-48-15,0 0-8 16,0 0 8-16,0 0-8 0,0 0-40 16,0 0 32-16,0 0 16 15,0 0 0-15,0 0 8 16,0 0-8-16,0 0 48 0,0 0-48 16,0 0 16-16,0 0-8 15,0 0-8-15,0 0 104 16,0 0 16-16,0 0 136 0,0 0 88 47,0 0-56-47,0 0-32 0,0 0-56 0,0 0-112 15,0 0 72-15,0 0-96 16,0 0-8-16,0 0 0 16,0 0-48-16,0 0 0 0,-4 0-8 15,0 0 0 1,-12 10 72-16,1 3-72 0,-2-1 16 15,-2 1-8-15,-1 6 0 16,-1 1 64-16,2 2-64 16,-5 6 0-16,0 4 88 0,0 3-88 15,1 0 0-15,-2 6 56 32,5-3 16-32,0 7-32 0,5-4-40 0,3 0-8 0,3 3 104 15,2 1-104-15,7-1 8 16,0 1 0-16,0 3 0 0,0-4 72 15,3 4-80-15,14-4 0 32,-2-2 48-32,6-7-48 0,3-4 0 15,-5-5 0 1,9-7-56-16,-4-6 40 16,4-4-72-16,8-6 88 15,-1-3 0-15,5 0 0 0,4-7 8 16,0-5-8-16,0-1 128 15,-4 1-128-15,-1-4 8 16,2-3 8-16,-5-1-8 16,-1-5 112-16,-3 0-120 15,-4-7-8-15,-4-6-32 0,-5-7 32 16,2-5-48-16,-10-8-32 31,-2-5 80-31,-1 2-64 0,-4 2 72 16,-1 4-8-16,-3 8 16 0,0 5 0 15,-3 4 40 1,-5 10-48-16,-5-1 120 16,2 7-40-16,-10 3 48 0,10-3-80 31,-6 6 0-31,2-3 65 0,-1 3-105 16,-4 3 0-16,4 1 80 15,-3 2-80-15,-2 0 128 16,-3 4-88-16,4 0-48 0,-7 3 64 0,7-1-8 15,-4 4-48 1,-1 0 96 0,2 0-88-16,3 0 40 0,0 0-48 0,0 4-8 15,-4 2 8-15,4 3-8 16,-4 1 8-16,5 3-16 16,-5 3 8-1,3 0-8-15,-2 9-40 31,-1-3 48-31,0 7 16 0,0-4-16 16,4 4-40-16,0-1 40 16,-4 1 0-16,9-1 0 0,-6-2-8 15,10 2-48-15,2-2-144 0,5 2-529 16,8 7-591 0,13-9-1248-16,3-8-3450 0</inkml:trace>
  <inkml:trace contextRef="#ctx0" brushRef="#br0" timeOffset="4411.41">3223 8651 1032 0,'0'0'8041'32,"0"0"-6328"-17,0 0-513-15,0 0 128 0,0 0 105 16,0 0-649-16,0 0-720 0,-60 96-8 15,20 6 352-15,0 9 96 0,5 3-32 32,14-13-176-32,14-31-152 15,3-16-144-15,4-19 0 16,0-9 0-16,0-7-40 0,11-6-8 16,6-11-288-16,11-4-600 0,19-43 752 15,17-38 136-15,8-41-224 16,-4-19-24-1,-25 10-248-15,-19 35-80 16,-20 44 600-16,-4 32 24 0,0 15 864 16,0 7 288-16,-12 3-440 0,-19 29-512 0,-25 38-192 15,-20 35 200-15,4 16 32 32,12-7-160-32,28-25 64 15,17-32-88-15,11-13-56 0,4-15 0 16,0 3-16-16,8-13-120 15,11-7-360 1,5-12-392-16,24-31 520 0,12-42 0 0,4-39 40 31,-8-18-264-31,-20 19-65 16,-25 26-431-16,-11 43 336 16,0 26 752-16,-11 16 1848 0,-14 4-807 15,-23 37-793-15,-16 42 144 16,-7 28 304-16,7 9-152 0,16-12-264 15,29-28-192 1,11-30-24-16,8-15-64 16,0-16 0-16,0 1-56 0,4-15-224 15,8-5-624-15,12-22-208 16,4-48 1104-16,3-44-104 0,-11-22 0 16,-15-7 32 15,-5 28-641-31,-13 46-71 15,-6 27 792-15,-1 27 1097 0,-5 11 215 16,-14 4-408-16,-9 35-448 16,-20 38-136-16,8 23-24 0,8 8-128 15,29-2-88-15,23-17-80 16,28-18-216-16,23-13-1056 16,-7-19-1593-16,-8-22-4488 15</inkml:trace>
  <inkml:trace contextRef="#ctx0" brushRef="#br0" timeOffset="5096.91">3334 6222 8241 0,'0'0'1425'0,"0"0"471"16,0 0-320-16,0 0-407 31,0 0-961-31,0 0-208 15,0 0-408-15,-99 144 408 0,67 14 352 16,-4 33 136-16,4 15 120 16,8-3-240-16,-4 10-240 15,4 3-8-15,-4-6-24 16,9-4-32 0,-1-6 168-16,8-13 40 15,-1-9-48-15,10-19-120 0,-5-16-32 16,4-7 0-16,4-18-72 15,0-14 0-15,0-27 0 16,0-23-528-16,0-19-336 0,0-26-648 16,0-9-1417-1,12-3-1808-15</inkml:trace>
  <inkml:trace contextRef="#ctx0" brushRef="#br0" timeOffset="5914.5">6805 5746 1824 0,'0'0'8314'16,"0"0"-5506"-16,0 0-1143 0,0 0-1057 31,0 0-496-31,0 0-112 16,-12 17-216-16,-4 36 216 0,-5 33 480 15,2 32-120-15,-1 5-192 16,5-5-88 0,-2-13-24-16,6-19-56 0,-2-14 8 15,5-15 72-15,4-18-80 16,4-7-8-16,0-7-672 0,0-6-1449 0,0-4-1975 31,0-15-1298-31</inkml:trace>
  <inkml:trace contextRef="#ctx0" brushRef="#br0" timeOffset="6168.35">6271 5839 8553 0,'0'0'2089'0,"0"0"-649"0,0 0-408 16,0 0 209-16,0 0-121 15,0 0-1080-15,0 0-40 16,92-71 0 0,19 53 56-16,25-5 48 15,-1 7-104-15,-15 7 48 0,-41 6-120 0,-20 3 32 16,-27 0-968-16,-11 6-737 16,-5 13-1143-16,-21 29 375 15,-10 0 593-15,-17-4-2337 0</inkml:trace>
  <inkml:trace contextRef="#ctx0" brushRef="#br0" timeOffset="6400.14">6148 7099 4705 0,'0'0'1248'0,"0"0"-128"16,0 0-304-16,0 0 841 0,0 0 1175 15,107 13-511-15,-23-42-817 16,23-12-624-16,-7 3-376 16,-13 6-136-1,-31 10-248-15,-20 12-48 16,4-2-72-16,4 2-120 16,0-2-736-16,-1 5-856 0,-7 4-785 0,-12-4-1920 15</inkml:trace>
  <inkml:trace contextRef="#ctx0" brushRef="#br0" timeOffset="7318.03">6765 8547 9570 0,'0'0'1664'16,"0"0"-904"-16,0 0 328 15,0 0 233-15,-100 6-361 0,73 10-216 16,-6 12-224-16,1 7-32 15,0 10-160-15,0 12-8 16,9 3-24-16,-1 7-200 16,8 0-88-16,12-3 96 15,4 2-96-15,0-6 40 0,20-3-48 16,8-9-8-16,8-7-48 16,7-15-160-16,9-13-400 0,4-13 112 31,8-13 216-31,0-19 208 15,-4-16 80-15,-1-22 40 16,-6-19 120-16,-14-22 144 16,-24-6-168-16,-15 25 0 0,-11 22 280 15,-13 32 24-15,-8 10 161 0,-11 2-9 32,-10 7 120-32,-10 9-400 15,-9 10-240-15,4 13-64 0,0 19-8 16,8 12-128-16,9 10-704 0,11 26-809 15,12-14-2248-15,9-12-5481 16</inkml:trace>
  <inkml:trace contextRef="#ctx0" brushRef="#br0" timeOffset="8158.08">6550 11560 8465 0,'0'0'2801'0,"0"0"-1057"0,0 0-703 0,0 0-201 0,0 0-296 16,0 0-136-16,-13 70 480 16,6-22-192-16,-1 9-200 0,4 3-24 15,-5 0-232-15,6 4-15 31,-1 2-57-31,4 1-16 0,-4-4-32 16,0-2-112 0,4-7 0-16,-4-4 88 15,4-11-96-15,0-11-8 0,0-6-40 16,0-9-496-16,0-6-489 16,0-7-495-1,8-26-552 1,0-5-681-16,-1-11-5817 0</inkml:trace>
  <inkml:trace contextRef="#ctx0" brushRef="#br0" timeOffset="8411.61">6537 11541 4536 0,'0'0'4049'16,"0"0"-2128"-16,0 0 207 0,0 0 1 15,0 0-281-15,0 0-1000 16,0 0-408-16,-51-13-240 16,20 45-192-1,-10 6 112-15,-2 13 8 16,3 6-32-16,-4 0-24 0,8-3-72 16,0 3-16-16,8-6-456 0,4 15-992 15,13-11-1649-15,-2-14-3888 16</inkml:trace>
  <inkml:trace contextRef="#ctx0" brushRef="#br0" timeOffset="8728.2">6171 12554 10058 0,'0'0'2904'16,"0"0"-1856"-16,0 0-167 0,0 0-113 0,0 0-136 15,0 0 112 1,84 3 8-16,-17-10-320 16,29-18-136-16,23-10-71 0,9 0-41 15,-28 7 0-15,-25 12-48 16,-35 9-136-16,-3 4-160 15,-10 3-297-15,-3 0-95 0,0 0-216 16,-20 0-272 0,-4 3-656-16,-8 7-625 15,-8-3-207-15</inkml:trace>
  <inkml:trace contextRef="#ctx0" brushRef="#br0" timeOffset="19583.07">9366 8232 3832 0,'0'-6'4153'16,"0"3"-2961"-16,0-3-735 0,0 3-177 15,0-4-40-15,-3 4 192 16,3 0 88-16,0 3-104 31,0-6-8-31,-4 2-256 0,0-2 88 16,-5-1 696-16,-2 4-352 15,-5-3-367-15,-8 6-49 16,-8 0-40-16,-3 3 48 0,-10 13 8 16,-2 10 120-16,6-4 40 15,2 6-168-15,11-2-48 16,9-1 32 0,2-2-160-16,13-5-40 15,4 8-8-15,0-7-24 0,21 6-8 0,6-6-32 16,9 0-304-16,4-3 112 15,3-3 32-15,2-3 120 16,-10-1 104-16,-11 4-8 31,-4 0 48-31,-12 2-72 16,-4 7 80-16,-4 7 80 0,-20 3 72 16,-8 6 80-16,-12 0 200 15,-4 0-8-15,1 0 8 16,3-12-72-16,12-4-88 0,4-9-96 31,16-4-112-31,4-9-64 0,4 0-56 0,8 0-384 16,20 0-1128-16,4-7 1256 0,15-2 296 15,1-4-32-15,0 4 48 16,-8-1 24-16,-12 7-24 0,-12 3-120 31,-4 0 16-31,-8 7 104 16,-4 11 104-1,0 11 424-15,-16 6-176 0,-12 9 56 16,-4 8-32-16,-8 1-40 16,5 5 16-16,3-8-56 15,8 4-120-15,12-12-80 0,12-1-96 16,0-10 0 0,28 1 0-16,12-10 0 15,7-3 96-15,13-9 96 0,7-7-184 16,-2-3-8-16,-1-6-272 15,15-32-1384-15,-20 3-313 0,-10-7-6696 0</inkml:trace>
  <inkml:trace contextRef="#ctx0" brushRef="#br0" timeOffset="20137.75">10068 8185 5977 0,'0'0'4441'16,"0"0"-2481"-16,0 0-1024 15,0 0-592-15,0 0 81 0,0 0 295 16,0 0-320-16,-92 38 48 16,49 16 32-16,-9 22 56 0,3 22-48 15,6 7-32 1,15-6-40-16,17-20-96 15,6-25-16-15,5-13-55 0,0-2-201 16,16 2 16-16,12 3-64 0,12-5-8 16,8-5-64-16,12-15-185 15,3-6-607 17,17-20-672-32,-13-11-3153 15,-19-11-4601-15</inkml:trace>
  <inkml:trace contextRef="#ctx0" brushRef="#br0" timeOffset="20400.72">10407 8649 9097 0,'0'0'4433'15,"0"0"-3384"-15,0 0-641 0,0 0 336 31,0 0 88-31,0 0-480 16,0 0-96-16,0 79 368 0,0-38-208 16,0 0-120-16,-4 10-120 0,0-6-63 0,0 2 23 15,4-8-136-15,0-2-385 16,0-2-1111-16,0-13-2801 0,0-5-4377 16</inkml:trace>
  <inkml:trace contextRef="#ctx0" brushRef="#br0" timeOffset="21187">10395 8391 6041 0,'0'0'1984'0,"0"0"-720"16,0 0 9-16,0 0 399 0,0 0-144 31,0 0-663-31,0 0-433 0,-9-31-240 16,9 31-184-16,0 9-8 15,0 7 0-15,0 13 120 0,0 8 480 16,9 11 72-16,-5 9 0 16,4 4-232-16,-5 5-72 15,-3 1 32-15,4 0-31 32,0-1-177-32,0-9-96 15,-4-3-32-15,5-6-64 0,-1-10-8 16,0-6-601-16,11-6-687 15,-6-11-1240-15,2-5-3210 0</inkml:trace>
  <inkml:trace contextRef="#ctx0" brushRef="#br0" timeOffset="21472.24">10916 8734 10778 0,'0'0'2856'0,"0"0"-2375"15,0 0-481-15,0 0 0 16,0 0 272 0,0 0 536-1,33 111-80-15,-33-63-296 0,0 6-24 16,-13 0-136-16,-11-4-120 15,-8-5-112-15,1-3-40 0,3-11-464 0,8-12-752 16,8-6-1441-16,8-13-2840 0</inkml:trace>
  <inkml:trace contextRef="#ctx0" brushRef="#br0" timeOffset="21719.48">11510 8395 11450 0,'0'0'4553'0,"0"0"-3913"15,0 0-632-15,0 0 192 16,0 0 816 0,-20 98-240-1,12-48-311 1,5 4-145-16,-6 7-56 0,5 2-160 15,4 1-16-15,-4-7-80 16,4 0-8-16,-8-6-328 0,1 3-905 0,-6-13-1295 16,-2-9-4186-1</inkml:trace>
  <inkml:trace contextRef="#ctx0" brushRef="#br0" timeOffset="22675.47">11773 7995 8649 0,'0'0'2945'0,"0"0"-969"16,0 0-479-16,0 0-65 0,0 0-456 15,0 0-632 1,12 0-344-1,0 18-96-15,20 20 96 16,20 19 416-16,12 32-48 0,3 22-143 16,-11 4-121-16,-16-7-32 15,-24-16-24-15,-16-9-48 16,0-17 48-16,-4-12 0 0,-8-12 0 31,-9-7 24-31,2 2-72 0,-9 5-128 0,-4-1-433 16,0-9-711-16,8-10-2793 15,9-16-4080-15</inkml:trace>
  <inkml:trace contextRef="#ctx0" brushRef="#br0" timeOffset="22929.49">12622 8794 7961 0,'0'0'5865'0,"0"0"-5272"0,0 0-577 15,0 0-16-15,0 0 696 16,12 92 272-16,-12-47-280 16,-4-1-320-16,-17 4-320 0,-6-3-48 31,-17 5-440-31,4-8-1144 15,5-17-3529-15</inkml:trace>
  <inkml:trace contextRef="#ctx0" brushRef="#br0" timeOffset="23937.83">13598 7874 6857 0,'0'0'3161'0,"0"0"-1209"16,0 0-688-16,0 0-143 15,0 0 111-15,0 0-96 0,0 0-512 31,-104 6-256-31,41 64 72 16,-9 38 40-16,12 16-119 0,25 6 31 31,18-10-216-31,17-14 64 0,13-12-64 16,22-8-56-16,9-16-16 0,0-13-104 16,-4-19 0-1,3-6-72 1,13-3-216-16,4-7-408 15,36-9-801-15,-16-13-2320 0,-21 0-5184 16</inkml:trace>
  <inkml:trace contextRef="#ctx0" brushRef="#br0" timeOffset="25141.62">14044 8131 8697 0,'0'0'2497'0,"0"0"-737"0,0 0 17 31,0 0-33-31,0 0-248 16,0 0-335-16,-8-54-473 0,8 54-368 16,0 0-232-16,0 3-88 15,0 16-184-15,0 22 32 0,0 29 152 16,0 3 200-1,0 4-8 1,0-11-56-16,0-15 0 16,0 6-128-16,0 6 56 15,-3-2-56-15,3-7-8 0,0-3-784 16,0 3-889-16,3-13-2223 16,9-19-2626-16</inkml:trace>
  <inkml:trace contextRef="#ctx0" brushRef="#br0" timeOffset="25580.32">14518 8556 2576 0,'0'0'10010'0,"0"0"-7777"16,0 0-1449-16,0 0-584 15,0 0 56-15,0 0-112 16,9 23-128-16,-6 5 184 16,-3 10 312-1,0 3-160-15,0 4-48 16,-7-4-88-16,-14 1-64 15,1-1-152-15,-4-6-32 16,-12 0-848-16,13-10-1896 16,-1-12-4578-16</inkml:trace>
  <inkml:trace contextRef="#ctx0" brushRef="#br0" timeOffset="26156.72">14797 8086 3320 0,'0'0'7938'0,"0"0"-6234"16,0 0-1024-16,0 0-552 15,100-82-72 1,-60 73 88-16,3 9-23 16,-2 0-121-1,-6 15-97-15,-3 11 97 16,-12 2-8-16,-16 4 0 0,-4 3 8 15,0 0 0-15,-20 0 137 0,-4 0 143 16,-4 0 192-16,5-4 64 16,2-5-184-1,10-1-208-15,6 1-144 16,5-4-8-16,0 6-56 0,20-6 8 16,4 4-48-16,4-4-368 15,4 0-184-15,-8-3 168 16,-4 1 87-16,-4-1 209 0,-12-3 96 15,0 6 96-15,-4 0 264 16,-8 3 128-16,-12 4 201 0,-4-1-9 16,-8 4 296-16,-4-6-232 15,-3-1-200-15,3-3-296 16,8-6-152-16,-4-9-464 0,12-7-1608 47,4-4-3810-47</inkml:trace>
  <inkml:trace contextRef="#ctx0" brushRef="#br0" timeOffset="26488.79">15299 7750 10178 0,'0'0'2976'16,"0"0"-1191"0,0 0-449-16,0 0-240 15,0 0-520 1,0 0-576-16,28 22 0 0,4 29 0 16,16 28 296-16,15 16-24 15,1 16-80-15,-4-9-135 0,-20-13 15 31,-12-19-72-31,-12-16 0 16,-12-13 40-16,-4-2-24 0,0 5 16 16,-25 6-32-16,-10 8-233 0,-13-7-231 15,-15 6-352-15,7-13-1648 0,11-15-3618 16</inkml:trace>
  <inkml:trace contextRef="#ctx0" brushRef="#br0" timeOffset="26708.98">16164 8585 8849 0,'0'0'4705'16,"0"0"-4200"-16,0 0-377 0,0 0 232 31,8 114 320-31,-36-66-328 0,-12 6-48 0,-4 3-304 15,-31 19-312-15,11-16-2089 32,12-12-4424-32</inkml:trace>
  <inkml:trace contextRef="#ctx0" brushRef="#br0" timeOffset="27310.65">16889 7617 8729 0,'0'0'4401'16,"0"0"-2712"-16,0 0-865 0,0 0-88 0,0 0-32 15,-52 19-216-15,4 31 16 0,-8 33-48 16,5 34 1-16,7 10-121 16,28 7-56-1,16-14 48-15,28-15-176 16,27-10-96-16,14-9 40 31,10-19-32-31,-3-16-48 0,-12-16-16 16,-21-16-632-16,13-10-777 0,-8-3-2519 15,-12-6-7499-15</inkml:trace>
  <inkml:trace contextRef="#ctx0" brushRef="#br0" timeOffset="35760.94">17160 8131 128 0,'0'0'280'0,"-4"0"-176"0,4 0 2560 0,-4 0-47 16,4 0-785-16,0 0-552 16,0 0 9-16,-4 0 191 0,4 0-8 15,-4-3-391-15,4 0-305 47,0-4-216-47,0 1-64 0,0 0-216 16,0-1-128-16,8-6-152 0,12 4-24 15,7-4-80-15,10 0 96 0,3 4 0 16,-1 6-88-16,-3 3 88 16,-4 0-168-1,-12 15-24-15,-9 8 112 0,-6 12-8 16,-5 13 72-16,-28 6 24 16,-7 6 72-16,-14 0 8 0,10-6 88 15,-2-13-40-15,9-6-48 16,13-16-16-16,10-3-64 31,9-9 0-31,0-1-64 0,17-6-344 0,31 0 408 0,27 0 568 16,5-9-368-16,-4-8-200 15,-13 5-864-15,-7-13-809 0,-12 5-2695 16,-4-5-5250-16</inkml:trace>
  <inkml:trace contextRef="#ctx0" brushRef="#br0" timeOffset="35977.06">17857 8360 9233 0,'0'0'2969'16,"0"0"-2361"-16,0 0-480 0,0 0 328 15,100 57 241-15,-84-29-177 0,-8 7 16 16,-8 3-24-16,-8 7-176 0,-24 2-152 15,-8 1-104-15,-8 0-80 32,-11-1-984-32,10-12-1833 0,14-13-4616 0</inkml:trace>
  <inkml:trace contextRef="#ctx0" brushRef="#br0" timeOffset="36331.21">18348 8036 9722 0,'0'0'4961'16,"0"0"-4081"0,0 0-728-1,79-54-80-15,-51 47 392 0,3 7-88 16,-3 3-288-16,0 16-80 15,-3 7 40-15,-14 9-48 16,-11 6 8-16,0 7 72 16,-24 6-8-16,-16 0 0 31,-3 3 32-31,-5-6-24 0,8-7 0 16,8-9 16-16,12-13-24 15,12-6-72-15,8-10 0 16,16 1-248-16,36-7 248 0,32 0 96 15,28-13-96-15,6-16-592 16,-26 4-1384-16,-28-4-2857 16</inkml:trace>
  <inkml:trace contextRef="#ctx0" brushRef="#br0" timeOffset="36794.75">19081 8395 3776 0,'0'0'10843'0,"0"0"-9027"31,0 0-1640-31,0 0-168 0,0 0 272 16,0 0 96 0,0 0-128-16,83 104-64 15,-75-63 16-15,-8 7 32 16,0 3-32-16,-28 3 16 0,-8-3-15 16,-15-4-49-1,-5-2-152-15,-24 2-697 16,12-15-1223-16,16-13-4249 0</inkml:trace>
  <inkml:trace contextRef="#ctx0" brushRef="#br0" timeOffset="37233.61">19164 7556 11282 0,'0'0'3873'16,"0"0"-3129"-16,0 0-688 15,0 0-56-15,0 0 304 0,0 0-296 16,67 39 168-16,-11 11 648 16,28 23-328-16,12 19-152 15,-5 10-128-15,-23 3-144 0,-28-4-72 32,-36 1-8-32,-4-1 8 0,-20-8 0 15,-27-1 56-15,-18-16 16 16,1-13 8-16,5-12-8 0,11-16 25 15,13-10-97-15,-6-2-497 0,2-5-703 16,7-1-2777 15,16-17-4681-31</inkml:trace>
  <inkml:trace contextRef="#ctx0" brushRef="#br0" timeOffset="37603.39">20494 8191 7313 0,'0'0'7882'16,"0"0"-6930"-16,0 0-952 0,0 0-304 15,0 0 304-15,0 0 32 32,37 6-32-32,6 4-552 15,-7-3-1561-15,5-1-4672 0</inkml:trace>
  <inkml:trace contextRef="#ctx0" brushRef="#br0" timeOffset="37781.78">21053 8178 10458 0,'0'0'2552'0,"0"0"-1936"0,0 0-544 15,0 0 48-15,99-9-64 0,-67 9-56 16,0 0-80 0,11 6-1400-1,-2 4-1448-15,-1-4-2274 16</inkml:trace>
  <inkml:trace contextRef="#ctx0" brushRef="#br0" timeOffset="37904.17">21587 8197 8529 0,'0'0'3969'0,"0"0"-3329"16,0 0-408-16,0 0 120 0,84-15 193 16,-53 8-545-16,20 4-465 15,-6 0-2367-15,-6 3-4402 16</inkml:trace>
  <inkml:trace contextRef="#ctx0" brushRef="#br0" timeOffset="38066.94">22232 8147 10658 0,'0'0'2360'16,"0"0"-1392"-16,0 0-735 15,0 0-81 1,96-54-152-16,-48 51-96 15,-1 3-1761-15,-7 0-3480 0</inkml:trace>
  <inkml:trace contextRef="#ctx0" brushRef="#br0" timeOffset="38220.51">22937 8099 12338 0,'0'0'1480'0,"0"0"-1432"0,0 0-40 15,0 0 120-15,92-41-128 32,-77 34-872-32,-6 1-5049 15</inkml:trace>
  <inkml:trace contextRef="#ctx0" brushRef="#br0" timeOffset="39724.21">25662 7195 776 0,'0'0'7249'0,"0"0"-5768"16,0 0-425-16,0 0 56 15,0 0-32-15,-8-74 96 0,8 65-327 32,0-1-57-32,12 1-696 0,4-1-88 15,12 1 168-15,12-1-104 0,8 4-56 0,16 0-16 16,3 6-88-16,-3 0 88 16,-4 12 0-16,-13 7-144 15,-10 7-80 1,-18 8-32-16,-10 1 256 15,-9 4 80-15,0 2 8 0,-28 0-40 16,-4-6-40-16,-8 0 96 16,-12-4 32-16,4-2-72 15,1-4-56-15,6 1 40 0,10-7-48 16,11 0 0 0,4 0-8-16,12 4-64 15,4-5 72-15,0 8-8 16,20-1 8-16,0-2-64 15,0-4-24-15,4-1 88 16,-9-5 8-16,-2 0-8 0,-9-7 0 31,0 4 0-31,-4-7 0 16,0 3 8-16,0 1-8 0,0-1 96 16,0 7-40-16,0-1-40 0,0 5 72 0,0 5-72 15,0 0-16-15,11 0 8 16,6 3 0-1,2 1 32-15,-3-4-40 16,5 0 0-16,-10 0 8 16,5-5-8-16,-4-2 8 0,0 1 0 31,4 0-8-31,-4 3 48 16,4 0 32-16,-4 7-80 0,-5-1 8 15,-3 7-8 1,-4 2 0-16,-15 5 72 15,-30 5 56-15,-38 4 392 0,-40-4-8 16,-21-6-216-16,-7-16-296 16,8-18-208-16,46-4-1976 0,18-16-7218 0</inkml:trace>
  <inkml:trace contextRef="#ctx0" brushRef="#br0" timeOffset="44690.54">9346 11347 232 0,'0'0'5649'16,"0"0"-3969"-16,0 0-752 0,0 0-352 16,0 0 273-16,0 0 447 15,0 0-192-15,0 0-368 0,0 0-152 16,0 0-71 0,0 0 23-1,0-3-136 1,0 0-176-16,0-3-224 0,0-4-16 15,-11-3 8-15,3 1 8 0,-12-1-88 16,0 0 8-16,-4 4 0 16,-11 5 8-16,-2 4-32 0,-7 0 32 31,-4 10 24-31,-3 12 0 16,3 0-8-16,-3 7 48 0,10 6 8 15,5-3-48-15,8 0 40 16,13-4-40-16,6-6-32 0,9 0-64 0,0-2-8 15,21-5 56 17,10-2-137-32,9 0-7 15,12-4 232-15,0-2 16 0,4-1-8 16,-12 4 152-16,-9-4-152 16,-11 6-48-16,-8 5-128 0,-11 1 96 15,-5 11 80-15,0 3 112 31,-17 0 64-31,-7 3 104 0,5-4-23 16,-5-2 23-16,7 0-160 0,2-7-112 0,11-7-8 16,4-2-8-16,0 0-104 15,12 0-56-15,12-4-144 0,11 1-201 32,5-1-39-32,-4-2 80 31,0 5 256-31,-8 4-96 0,-12 6 256 15,-9 7 48-15,-7 6 8 16,-7 6 368-16,-17 10 320 0,-8 3 192 0,-8 3-31 16,1-3-73-1,3 3-216 1,8-6-152-16,8-7-216 16,12-6-96-16,8-6-96 0,12-10-104 0,40-3-16 15,36-19-240-15,47-6-48 0,16-35-296 16,-27 3-833-16,-40-3-3040 0</inkml:trace>
  <inkml:trace contextRef="#ctx0" brushRef="#br0" timeOffset="45708.56">10135 11315 7953 0,'0'0'2249'0,"0"0"-961"16,0 0-736-16,0 0-296 0,-87 13 472 31,55 13 96-31,-4 12-119 16,-7 18-193-16,2 24-216 0,5 22 32 16,17 5-144-16,14-5-64 0,10-9 8 0,31-14-64 15,3-10 200-15,33 5-120 16,20-7-80-1,8-10 0-15,11-3-8 16,-31-20-56-16,-5-9-128 0,-23-8-1592 16,-24-11-2777-16</inkml:trace>
  <inkml:trace contextRef="#ctx0" brushRef="#br0" timeOffset="49143.75">10450 11684 1800 0,'0'0'7041'15,"0"0"-5232"-15,0 0-729 31,0 0-128-31,0 0 0 0,-19-48-143 16,19 45-809-16,15-4-48 0,9 1 48 0,16 0 144 16,4 3-88-16,3 3-56 0,-2 3-176 15,-17 19-160-15,-13 10 336 32,-11 3 72-32,-8 9 40 15,-24 4 184-15,-15 3 216 0,-13-4 208 16,4 1-184-16,1-4-160 0,2-9-104 15,21-9-72-15,8-7-152 0,16-10-48 16,4-5-152 0,17 2-128-1,30-6 80-15,33 0 120 0,4-6-72 16,-5-7 16-16,-6 0-904 16,-10-3-353-16,-12 0-2679 15,-6 0-3418-15</inkml:trace>
  <inkml:trace contextRef="#ctx0" brushRef="#br0" timeOffset="49422.38">11068 11855 10162 0,'0'0'3128'15,"0"0"-2488"-15,0 0-255 16,0 0-81-16,91 0 272 0,-67 13-344 31,0 9-152-31,-12 7-8 16,-3 6-72 0,-9 6 48-16,-17 7 72 0,-18 6 80 15,-5-1-200-15,-8-5-176 16,-8 3-1288-16,12-16-2617 15,13-13-3777-15</inkml:trace>
  <inkml:trace contextRef="#ctx0" brushRef="#br0" timeOffset="49877.15">11395 11528 8129 0,'0'0'1985'0,"0"0"-1073"15,0 0-624-15,0 0-72 0,0 0 16 32,84-73-40-32,-53 70-144 15,1 3-48-15,0 6-112 0,-8 14-248 0,-12 5 352 16,-4 3 8-16,-8 1 40 15,0 0 192-15,-16-1 384 16,0 1 416-16,-4-4-31 0,4-3-265 16,1-3-392-1,6-6-296-15,5 3-48 16,4 0-64-16,8 3-176 0,16 0 120 16,8 3-80-16,7 4-72 15,2 2 144-15,-9 1-232 0,-4-4 47 16,-13 0 161-16,-11-2 24 31,-4 2 128-31,-8-3 160 0,-20 7 561 0,-11-4 191 16,-6 4-352-1,-2-7 0-15,-1-3-312 16,4-9-248-16,1-10-912 16,11-4-1929-16,12-14-5176 0</inkml:trace>
  <inkml:trace contextRef="#ctx0" brushRef="#br0" timeOffset="50196.99">11741 11283 11026 0,'0'0'2736'0,"0"0"-1183"16,0 0-777-16,0 0-280 15,0 0 112-15,0 0-360 0,108-31-248 0,-57 50 8 16,5 13-16 0,4 9-40-1,-4 22 48-15,-4 23 56 0,-24 25-56 16,-16 4 8-16,-12-8 0 16,-32-14 8-16,4-27 112 0,0-15-128 15,8-13-96-15,0-6-800 0,4 0-1480 31,4-7-2193-31,8-9-4025 0</inkml:trace>
  <inkml:trace contextRef="#ctx0" brushRef="#br0" timeOffset="50397.39">12725 11932 11402 0,'0'0'2432'0,"0"0"-2207"0,0 0-177 16,-8 72 416-16,-12-30 440 15,-3 5-400 1,-10 7 48-16,-2-3-320 0,-5 0-232 16,-28 6-176-16,16-9-1968 15,5-16-4178-15</inkml:trace>
  <inkml:trace contextRef="#ctx0" brushRef="#br0" timeOffset="52564.23">13690 11265 6225 0,'0'0'2288'15,"0"0"-967"-15,0 0-393 16,0 0-200-1,-24 3-144-15,-4 22-40 16,-12 10 264-16,-12 32-87 16,0 28-217-16,0 19 48 0,13 7-64 0,19-10 48 15,12-19-224-15,8-22-128 16,12-16 104-16,7-13-208 16,9-2 64-1,17 2-136-15,6 0-8 16,9-3 0-16,40-10-816 0,-17-11-944 15,-15-14-2785-15</inkml:trace>
  <inkml:trace contextRef="#ctx0" brushRef="#br0" timeOffset="54568.78">14104 11385 4384 0,'0'0'3305'0,"0"0"-1264"0,0 0-593 16,0 0-608-16,0 0 368 16,0 0-135-16,0 0-393 0,0-50-656 31,0 56-24-31,0 16-296 16,-8 22 184-16,-4 27 112 15,-4 1 280-15,0-2-192 0,4-10 8 0,8-15-16 0,1 3-8 16,-1-1 32-16,4-12-104 15,4-10 0 1,15-5-8-16,9-11-240 16,11-9 120-16,10-3 32 15,-1-16 32-15,-1-10-160 16,-11-9 152-16,0-3 72 0,-16-3 120 0,-12-4 40 16,0 10 296-16,-8 12 416 15,0 4 232 1,0 13-160-16,0 6-231 15,0 3-361-15,0 0-256 16,0 3-96-16,-5 13-120 0,2 15 120 16,-1 8 136-1,0 8 128-15,-4 1-96 0,4 2 24 32,0 1 56-32,0 0-120 15,-4 3-64-15,0 3-64 16,0-3 8-16,5 0-8 0,3-9-1000 15,0-11-777-15,3-11-2072 16,9-17-2768-16</inkml:trace>
  <inkml:trace contextRef="#ctx0" brushRef="#br0" timeOffset="54886.21">14830 11890 1824 0,'0'0'9354'16,"0"0"-7746"-1,0 0-1224-15,0 0 64 0,0 0 657 16,0 0-337-16,0 0-496 0,0 45 208 15,0-20 96-15,0 4-104 0,-9 8-192 16,-10 2-40-16,-6 2-64 16,-6-3-176-1,-5 0-96 1,-1 3-1176-16,10-12-3353 0,7-13-5857 0</inkml:trace>
  <inkml:trace contextRef="#ctx0" brushRef="#br0" timeOffset="55421.83">15184 11337 10426 0,'0'0'2032'15,"0"0"-984"-15,0 0-696 16,0 0 73 0,0 0-225-16,0 0 72 0,123-72-264 0,-75 72 112 31,4 0-120-31,-8 13-56 0,-4 12-120 0,-20 3 120 15,-13 7 56-15,-7 0 56 16,-16 7 72-16,-16-5 224 31,-7 2 160-31,-1-1-48 0,0-6-120 16,13-4-128-16,2-2-168 16,13-4-48-16,12 0-56 0,0 3-88 15,24-2-88-15,8 5-376 0,7 1-88 0,6-1 160 31,-6-2 176-31,-3 2-193 16,-8-6 465-16,-12 1-64 0,-4-1 16 16,-12 0 136-16,0 0 64 0,-12 1 232 15,-12-1 241-15,-7 0 39 16,-13 0 160 0,4-6-312-1,-8 0-224 1,4-7-200-16,-12-9-416 0,13-6-1785 15,7-13-5656-15</inkml:trace>
  <inkml:trace contextRef="#ctx0" brushRef="#br0" timeOffset="55691.15">15685 11122 12562 0,'0'0'2209'0,"0"0"-1393"15,92-29-568-15,-36 29 144 32,4 3 352-32,0 20-192 15,7 15-360-15,1 19-64 0,-5 25-32 16,-14 26-96-16,-25 13 80 16,-24 0-80-16,-20-13 0 0,-24-10 48 15,-12-9-40-15,0-13 128 31,9-15-56-31,10-14-80 0,-18 13-312 0,7-9-1512 16,0-7-3281-16</inkml:trace>
  <inkml:trace contextRef="#ctx0" brushRef="#br0" timeOffset="56211.87">16774 11693 7153 0,'0'0'5705'0,"0"0"-4737"15,0 0-968 1,0 0-232 0,0 0 232-16,0 0 232 0,15 96 345 15,-15-52-73-15,-11 1-176 0,-17 2 24 16,-12-3-144-16,-4 1-208 15,-12-4-432-15,12-6-1977 0,16-16-3880 0</inkml:trace>
  <inkml:trace contextRef="#ctx0" brushRef="#br0" timeOffset="56412.63">17534 11643 256 0,'0'0'11154'0,"0"0"-9370"16,0 0-1568-16,0 0-216 16,0 0-16-1,0 0-440-15,0 0-2432 0,0 0-2017 16</inkml:trace>
  <inkml:trace contextRef="#ctx0" brushRef="#br0" timeOffset="56581.54">18215 11550 9618 0,'0'0'2320'16,"0"0"-1760"-16,97-28-480 0,-54 18-80 15,5 7-8-15,28 3-768 16,-16 0-1745 0,-4 0-3552-16</inkml:trace>
  <inkml:trace contextRef="#ctx0" brushRef="#br0" timeOffset="56713.03">19053 11471 9794 0,'0'0'2936'0,"0"0"-1968"0,0 0-623 15,107-54-105-15,-68 41-24 0,10 4-216 16,14-1-440-16,-10 7-3529 0,-10 0-4561 16</inkml:trace>
  <inkml:trace contextRef="#ctx0" brushRef="#br0" timeOffset="56860.16">19937 11319 8449 0,'0'0'2961'16,"0"0"-2361"-16,0 0-600 16,132-54-1264-1,-81 41-497-15,-3 7-1407 0</inkml:trace>
  <inkml:trace contextRef="#ctx0" brushRef="#br0" timeOffset="56998.28">20741 11252 10218 0,'0'0'3144'16,"0"0"-3144"-16,0 0-264 15,80-22-16 1,-44 12 0-16,-4 4-288 0,-8-1-3945 0</inkml:trace>
  <inkml:trace contextRef="#ctx0" brushRef="#br0" timeOffset="58115.82">23280 10264 7737 0,'0'0'2577'31,"0"0"-337"-31,0 0-1016 16,0 0-623-16,0 0-265 0,64-76-80 15,-8 64 64 1,3 5-24-16,13 4-296 16,4 3-152-16,-12 0 152 0,3 19 176 15,-11 0-112 1,-16 6-64 0,-16 4-144-16,-16 0 144 15,-8 6 120-15,-12 3 152 0,-21 0 72 0,-6 3 232 16,-9 0-112-16,0-3-48 0,9 1-216 15,3-4-120-15,16-1-40 32,3 1-40-32,17 0-104 15,0 6 104-15,20-2-128 0,12 5 120 16,4-6-104-16,5 4 112 16,-6-11 104-16,-11-5-104 0,-12-7-120 0,-12-6 112 0,0-1 8 31,-12 4 96-31,-12-3 72 15,0 3 80-15,4-4 8 16,4 1-256-16,9-1-56 0,7 5-48 16,11 2-32-16,17 9 128 0,12 7-176 15,12 0 176 1,0 0-80 0,-9-4-80-1,-11-5 120-15,-20-7 48 16,-7-3-104-16,-5 6 104 0,-13 1 120 15,-19 5 176-15,-11 10 272 16,-17 3-103-16,-24 10-209 0,-28 3-16 0,-11-3-144 31,-5-16-96-31,25-10-1081 16,27-25-2847-16</inkml:trace>
  <inkml:trace contextRef="#ctx0" brushRef="#br0" timeOffset="60301.71">8932 9734 3776 0,'0'0'5433'15,"0"0"-4472"-15,0 0-153 16,0 0 8-16,0 0 280 0,-7-22-176 16,7 19-359-1,0 3-177-15,0 0 64 0,0 0-48 16,0 0-168-16,0 0-232 0,0-3-192 16,11 3 32-16,2 0 88 15,6 0 72-15,9 0 176 0,8 0-56 31,8 0-64-15,7 0-48-16,25 0 8 16,24 0 48-16,31 6-56 0,13 0 48 15,3 1-48-15,-4-4 88 16,-3-3-96-16,-1 0 8 16,1 0 0-16,-5 0 0 15,-3-3-8-15,-4 3 0 16,-1-7 8-16,-4 7 40 0,1-3-40 15,3 3-8-15,1 0 0 16,4 0 40-16,7 0-32 16,8 0-8-16,1 0 0 0,-1 0 72 31,4 0-72-31,-7 0 0 16,-4 3 8-16,-9 4-8 0,0-1 0 0,-3 3-8 0,-5-2 8 15,8-1-72-15,9-2 72 16,0-4 16-16,11 0-8 0,0 0 88 31,9 0-96-31,0-4 8 16,3-2-16-16,0-4 8 0,5 1 0 15,-5-1 0 1,8 1-8-16,-4-1 8 16,0 1 8-16,5 0-8 15,0-1 0-15,2 0 8 16,2 0 24-1,0 1-32-15,-2 3 0 0,-2-4-48 16,0 4 72-16,-1 0-24 0,-4 2 0 16,0 1 16-16,5 0-16 15,-5 0 0-15,0 0 8 0,5-3-16 32,-5 2 56-32,4 1-104 15,5-7 112-15,-1 4-40 0,4 0-16 16,-3 0-48-16,3-1 48 15,-4 4-8-15,0 0 0 16,-3-1 0-16,-5 2 8 16,-4-2 0-1,-3 1 0-15,0 0 0 16,-1-3 0-16,0-4-8 0,0-3-48 16,9 0 56-16,-1 1 40 15,1-4-40-15,3 0-96 16,-8 0 88-16,1 0 16 0,-9 7 16 15,-7-4-24 1,-6 4-16-16,-2 2-48 16,-5-2 64-16,2-1 48 0,-2 1 64 15,0-1-96-15,8-6 216 0,5 4-224 16,0-4-8-16,7 0 8 16,-8 0 72-1,0-3-80-15,-11 3 0 16,-12 3 8-16,-9 0-24 0,0 1 32 15,-6 2-16-15,1 1 0 16,10-4 64-16,0 0-64 16,7 1-112-16,0-4 112 0,1 0 0 31,0-3 0-31,0 3-24 16,-5-3-88-16,-8 6 176 0,-3 1-64 15,0-1 0-15,-9 3 0 16,9 1 72-16,-5-1-72 15,5 1 0-15,-1-1-8 0,9-2 8 32,-5 2 0-32,9-6-40 0,-5 4 40 15,1-1 0-15,-13 3 0 16,-15 4 0-16,-25-3 16 0,-18 5-8 16,-10-2 48-16,6-1-8 0,2 1-48 15,-3-3 80 1,-4 2-72-16,-8 1-8 31,-4-3 48-31,-8 2 8 16,-1 1-48-16,-11 2 64 0,1 4-72 15,-6 0 0-15,-3-3-16 16,0 3-88-16,0 0-72 0,0 0 168 31,0 0-104-31,0 0-768 0,-12 3-1177 16,0 4-807-16,-3-4-2833 0</inkml:trace>
  <inkml:trace contextRef="#ctx0" brushRef="#br0" timeOffset="64321.09">9662 13049 496 0,'0'0'7673'15,"0"0"-6120"-15,0 0-1553 16,0 0-152-16,0 0-449 0,0 0 601 16,0 0 360-16,0 0-39 0,4 0-217 47,7 0-32-47,6 0 184 0,11 0-120 15,7 0 112-15,9 0-32 16,23 0-32-16,25 0 8 15,31 0-24-15,17-13-104 0,4 0 312 16,-9 1-264-16,-11 2-32 16,3 1 8-1,0 3-80-15,-3 2 8 0,-8 1 80 0,-4 0-96 16,-5-4 0-16,-8 4 0 16,1-6 0-16,-4-1-56 0,11-5-40 15,9-5 96-15,11-2 56 31,13 7-40-31,7-2 552 0,4 8-208 16,-3 3-176 0,3-1-136-16,-3 4 24 15,0 3-72-15,-2 0 0 16,2 0 0-16,3 6 32 0,5-2-32 0,3-1-8 31,13-3 8-31,7 0 8 16,8-3 8-16,8-7-16 0,13-6 8 15,-6 3 48-15,10-5-56 16,-5 1-16-16,0 2 16 0,-4-1 16 16,-3 3-16-16,-9 3 8 31,0 1-8-31,-4 0 56 0,5-1-8 0,-1-3 24 16,4 4-24-16,9-7-8 15,-2 3-40-15,6-2 0 0,-1-2 0 0,1 2 16 16,-6 2-8-16,-2-3 0 31,-9 6 0-31,-4 1 64 0,-3 3 120 16,-1-4 25-16,0 7-57 15,4-4 120-15,4-2-112 32,0 3-80-32,5-7 24 0,7 4-104 0,-3 2 88 15,6-2-88 1,-6 2-8-16,-5 4 72 15,-4 3-72-15,-4 0 16 0,-4 0 32 16,-7 0-48-16,-4-3 0 16,-5 3 0-16,-4-6 0 15,1-1-8-15,-9-2 56 0,4-1-48 32,-7-3 0-32,-5 4 8 15,-8-4-16-15,-15 7 8 0,-16-4 0 0,-20 4 64 16,-25 0 40-16,-19 2-96 15,-1 4 240-15,2-3-128 0,7 0-24 16,-1 0-96 15,-7 0 48-31,-16 0 0 16,-9 0 0-16,-11 3-32 0,-3 0 56 16,-5 0 24-16,0 0 160 15,0 0-184-15,0 0-72 0,0 0-80 16,0-4-504-16,0-2-976 15,0-4-2409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1:05:12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22694 4121 984 0,'0'-3'1256'16,"0"3"-400"-16,0 0-280 0,0 0-80 16,0 0 25-16,0 0-81 15,-4 0-72-15,4 0 96 16,0 0 16-1,0 0 40-15,0 0-64 0,0 0-144 0,0 0-40 16,0 0-48-16,0 0 16 0,0 0 152 16,0 0-112-16,0 0-39 15,0 0-73-15,0 0-64 32,0 0-16-32,0 0-72 0,0 0-8 15,0 0 248 1,0 0 56-16,0 0 24 15,0 0-80-15,0 0-48 0,0 0-72 16,0 0-80-16,0 0-56 0,0 0 72 31,0 0-72-31,0 0 0 16,4 0-48-16,0 0-16 0,8 0 56 16,4 0 8-16,-4 0-48 0,0 0 48 15,0 0 0-15,-1 0 0 16,-2 0-48-16,3 0 48 15,0 0 0 1,-4 0 0-16,7 0 0 0,-2 0 16 16,2 0-16-16,-2 0 8 15,2 3-8-15,2-3 0 16,-2 0 40-16,2 0-40 31,-6 0 0-31,1 3 0 16,4-3 0-16,-4 3 8 0,4-3-8 15,-4 3 0-15,8-3 8 16,-5 4-8-16,2-4 0 0,-2 0 8 16,2 3-8-16,-2-3 16 0,5 3-16 15,-3-3 0 1,2 3 56-16,1-3-56 16,-4 3 0-16,4-3 0 0,-4 0 8 15,-4 3 56-15,4-3-64 16,0 0 0-16,-5 4 56 0,2-4-56 15,-2 3-16-15,2-3 16 32,2 0 0-32,2 0 8 0,-2 0-8 0,-2 0 0 15,-2 0 56-15,-3 3-56 16,5-3 0-16,-6 0 8 16,5 0-8-16,-4 3 8 0,8-3-8 15,-4 4 16 16,0-2 48-31,0-2-56 0,4 3 8 16,-4 1-16-16,-1-4 0 16,2 3 0-16,2-3 0 15,-6 0 0-15,3 0 32 0,-5 3-32 16,6-3 0-16,-5 0 0 16,3 0 0-16,-2 0 8 15,6 0-8-15,-3 0 8 0,8 0 56 16,0 0-64-16,0 0 72 15,4 0-72-15,-4 0 16 16,-1 0 112-16,-2 0-120 0,-2 0 0 47,2-3 96-47,-1 3-40 0,-4-3 16 16,-1 3-72-16,2-4 72 0,-2 4 72 15,6-3-72-15,-6 3-32 16,10-2 40-16,-6 2-80 0,5-4-8 15,-4 4 0 1,0 0 0 0,-4 0 8-16,0 0-8 0,-4 0 0 0,0 0-8 15,-1 0 16-15,2 0-8 16,-1-3 0-16,-1 3 0 0,6 0 8 16,-1 0-8-16,3-3 0 31,1 3 40-31,5-3-32 0,2 3 48 15,-3-4-56-15,4 1 0 0,-8 0 64 0,4 3-56 16,-5-3 56-16,-2 3 32 16,2-3 0-16,2 0 32 0,-2 3-80 47,2 0-48-47,-2-4 128 0,5 4-72 0,1-3-48 0,-2 3-8 15,1 0 8 1,0-3 40-16,-4 3-48 15,-4 0 0-15,0 0-40 0,-4 0 48 16,-4 0-8 0,4 0 8-1,0 0-8-15,0 0 8 0,4 0-8 16,0 0 8-16,-1 0 8 16,6 0-16-16,-2 0 0 0,5 0 0 0,-8 0 0 15,8 0 8-15,-3-3-8 31,-2 3 0-31,2 0 0 0,2 0 8 16,1 0-8-16,0-3 0 16,-4 3 0-16,-5-4 56 15,6 4-56-15,-6-2 0 16,2 2 8-16,-2-4 0 0,6 4-8 31,-2 0 8-31,2-3-8 16,2 3 32-16,1 0-32 0,1 0-48 15,-2 0 48-15,1 0 8 16,-4 0-8-16,-4 0 0 0,4 0 8 16,-4 0-8-16,0 0 0 15,4 0 0 1,-1 0 0-16,2 0 0 0,6 0 8 16,1 0-8-16,-4 0 0 15,5 0 0-15,-6 0 0 0,-3 0 0 16,-4 3 0-16,0-3 0 0,-8 0 0 47,4 0 0-47,4 4 0 0,-4-4 24 15,8 0-24-15,0 0 0 16,3 2-8-16,2-2 8 16,3 0 8-16,0 4-8 0,-1-4 0 15,-3 0 24-15,-4 0-24 16,0 0 0-16,-8 0-8 15,1 0 8-15,-2 0 0 0,-3 0 0 16,4 0 0-16,0 0 48 16,0 0-48-16,4 0 48 0,4 0 8 15,3 0-40-15,-2 0 56 32,2 0-72-32,1 0 0 0,-8 0-16 0,-3 0 32 15,-5 0-16-15,-1 0 0 16,-3 0 0-16,0 0 0 15,0 0 0-15,4 0 0 0,-4 0-48 0,4 0 40 32,-4 0-8-32,4 0 16 15,5 0 0 1,-2 0 0-16,-3 0 0 16,4 0-176-16,-4 0-488 15,-4 3-944-15,-8 0-1361 0,-12-3-2392 0</inkml:trace>
  <inkml:trace contextRef="#ctx0" brushRef="#br0" timeOffset="30601.3">4546 5578 2512 0,'0'-22'9226'0,"0"6"-7506"0,0 0-431 31,0 3-17-15,0 7-96-16,0 3 64 0,0 3-255 16,0 0-353-16,0 0-464 15,0 0-168-15,0 3-16 0,0 13-360 16,-5 22-16-16,5 29 392 15,-4 3 48 1,4-3 80-16,-4-4-128 16,1-9 0-16,-1 19-8 15,-4 0-48-15,4-3-528 0,4 0-705 16,-5-16-879-16,5-7-1041 0,0-21-2968 16</inkml:trace>
  <inkml:trace contextRef="#ctx0" brushRef="#br0" timeOffset="30902.06">4234 5664 7889 0,'0'0'4809'0,"0"0"-3056"0,0 0-841 32,0 0-376-32,-7-83-496 15,51 58-40-15,44 3-192 16,30 6 56-16,6 7 120 0,-24 9-88 0,-36 18-48 0,-28 11 56 15,-4 25-288-15,-8 19 104 16,-24 29 176 0,-13 5 104-16,-43-2 64 15,-15-10 288-15,7-24 144 16,8-21-16-16,13-11-232 16,3-14-40-1,3 3-80-15,2-5-128 16,7-5-384-16,28-18-992 0,0-12-1201 15,20-13-1416 1</inkml:trace>
  <inkml:trace contextRef="#ctx0" brushRef="#br0" timeOffset="31071.42">4971 5883 6729 0,'0'0'1904'0,"0"0"-1232"0,-15 98 249 16,-1-40 239-16,-4 5-560 15,0-2-320-15,5-4-200 0,-2-7-80 16,6-11-848-16,11-24-1120 16,0-8-1113-16,0-7-2744 0</inkml:trace>
  <inkml:trace contextRef="#ctx0" brushRef="#br0" timeOffset="31187.19">5063 5527 11018 0,'0'0'2472'0,"0"0"-2472"0,0 0-704 16,0 0-1528-16,-36 89 503 0,33-44-1359 15</inkml:trace>
  <inkml:trace contextRef="#ctx0" brushRef="#br0" timeOffset="31472.32">5379 5724 11242 0,'0'0'2336'0,"0"0"-1247"0,0 0-785 16,-105 26-32-16,74-1-64 15,3 0-88-15,12 7-120 32,16 3-304-32,0 3-248 15,28 7 96-15,12-4-129 0,12 7-55 16,-5-7-232-16,-2-3 56 15,-14-3 520-15,-8-3 152 0,-18-7 144 32,-5-3 16-32,-24-2 1248 15,-15-2 224-15,-17 1-527 0,-4-3-577 16,-4-3-232-16,12-10-152 0,16-9-640 16,12-13-1401-16,17-7-4168 0</inkml:trace>
  <inkml:trace contextRef="#ctx0" brushRef="#br0" timeOffset="31719.7">5737 5810 10642 0,'0'0'2856'31,"0"0"-1295"-31,-100 16-945 0,48 12-8 16,-3 7 288-16,11 10-384 0,4 6-376 15,16 6-136 1,13 3 0-16,11-3-400 0,7-6-400 16,29-9-488-16,40-14-785 31,-12-15-1143-31,0-13-3762 0</inkml:trace>
  <inkml:trace contextRef="#ctx0" brushRef="#br0" timeOffset="32077.12">5717 6029 7865 0,'0'0'1761'0,"0"0"-1233"15,0 0-256-15,23-105 120 0,2 67-256 16,10 3-136-16,-3 4-336 0,0 5-680 16,-8 10 367-16,-7 10 649 15,-14 6 128-15,-3 0 609 16,-3 9-273-1,-14 14 248-15,2 8 160 0,-2 4-432 16,6 6-256-16,7 4-56 16,4-1-112-16,0 4 120 0,0-4-56 15,0-2-64 1,0-1-8-16,-4-9 80 16,-5-4 496-16,2-6 345 0,3-5-113 15,0-11-88-15,0 0-472 16,4-6-120-16,0 0-136 0,19 0-64 15,13-3-160-15,16-6 128 32,8-4-736-32,-1-3-793 15,5 0-751-15,-15 7-169 16,-14-1-1952-16</inkml:trace>
  <inkml:trace contextRef="#ctx0" brushRef="#br0" timeOffset="32440.35">6167 6115 6161 0,'0'0'1936'0,"0"0"-728"0,0 0-135 16,0 0-25-16,0 0-400 15,0 0-368-15,0 0-152 0,72-35-56 16,-49 19-24-16,5 0-48 16,-3-3 48-1,-5-3-48-15,-12-4 56 16,-8 4 24-1,0 0 96-15,-8 3 216 16,-16 6 337-16,0 7 63 16,-4 6-112-16,0 0-352 0,0 25-128 31,-4 7-112-31,4 12 96 16,5 7 152-16,6 7-160 0,13-4-128 15,4-7 24-15,0-3-72 0,17-9-8 0,15-9-112 16,7-10-48-16,25-13 16 15,3-3-312 1,25-41-792-16,-16-4-1361 16,-21-3-4624-16</inkml:trace>
  <inkml:trace contextRef="#ctx0" brushRef="#br0" timeOffset="32725.46">6745 5420 11450 0,'0'0'3161'0,"0"0"-665"0,0 0-968 32,0 0-831-32,0 0-697 15,0 0-368-15,-8 101 192 0,8 1 176 16,0 15 8-16,0 7 128 0,16-7-128 15,4-12 40-15,-9-22 24 16,6-26-72-16,-9-19-385 0,-5-16-399 0,1-3-440 31,-4-3-792-31,-11-16-817 0,-21-12 1465 16,-4-17-5034-16</inkml:trace>
  <inkml:trace contextRef="#ctx0" brushRef="#br0" timeOffset="32841.32">6438 5921 656 0,'0'0'6801'16,"0"0"-2520"-1,-32-89-2593 1,32 54-287 0,32-3-897-16,43-3-504 0,54-3-96 0,17 9 40 15,2 12-976-15,-40 17-3321 16,-48 6-5337-16</inkml:trace>
  <inkml:trace contextRef="#ctx0" brushRef="#br0" timeOffset="33164.18">7048 6039 6905 0,'0'0'1728'0,"0"0"-1496"0,0 0-184 0,0 0-48 15,0 0 449 1,0 0 1103-16,79-19-416 0,-35-7-752 16,0-9-256-16,-4-3 24 31,-8-3-152-31,-13-4-384 15,-6 4-168-15,-13 6 552 0,-9 10 392 16,-14 15 1424-16,-14 10-783 16,-10 13-457-1,-5 22-272-15,1 13 112 0,-1 15 184 16,12-3-200-16,16 7-80 16,12 0-224-16,12-13-80 0,20 3 80 15,16-10-88 1,16-8 0-16,27-14-8 15,25-15-16-15,23-14-192 16,-20-12-1568-16,-19-16-4177 0</inkml:trace>
  <inkml:trace contextRef="#ctx0" brushRef="#br0" timeOffset="33543.05">8358 5543 11042 0,'0'0'4513'16,"0"0"-3425"-16,0 0 88 0,0 0-39 31,0 0-329-31,0 0-760 16,0-9-48-16,0 34-512 0,0 26 400 15,0 28 104-15,13 29 16 32,6 16-8-32,-6-3 0 0,2-13 8 15,-15-29-8 1,4-19-424-16,-4-21-561 15,0-11-175-15,-8 1-584 0,-3-4-353 16,-17-25-623-16,0 0 175 16,0-25-2744-16</inkml:trace>
  <inkml:trace contextRef="#ctx0" brushRef="#br0" timeOffset="33959.65">8283 5629 1744 0,'4'-108'4257'15,"7"-3"-1425"-15,-2 38 217 0,-1 22-720 16,-1 16-497-16,1 10-616 15,5 2-456-15,7-2-360 0,7 3-400 16,10 12-96-16,10 7-176 16,13 6-16-16,3 23 280 15,5 12-112-15,-4 25 48 16,-16 23-16-16,-28 25-344 0,-20 7 104 16,-36-10 32-16,-23-13 176 15,-1-25 112-15,0-16 16 0,12-13 16 31,4-6 312-15,0 0-88-16,1-7 152 16,15-2-200-16,7-14-200 0,17-5-56 15,4-4-216-15,17 6-408 16,11 8 296-16,15 5 384 0,9 3 160 16,3 4-112-1,1-1-48-15,-4-3 0 16,-3 1 0-16,-10 2 0 0,-7 4 0 15,-8 0-8-15,-5 3 8 16,-10-3-136-16,-1-4-656 0,-4-2-929 16,-4-13-2295-16,4-11-4002 0</inkml:trace>
  <inkml:trace contextRef="#ctx0" brushRef="#br0" timeOffset="34082.04">9052 6194 14091 0,'0'0'2944'32,"0"0"-1952"-32,0 0-576 15,0 0-63-15,0 0-353 0,0 0-97 0,0 0-2647 16,0 0-6250-16</inkml:trace>
  <inkml:trace contextRef="#ctx0" brushRef="#br0" timeOffset="34583.39">9346 5426 11210 0,'0'0'2456'0,"0"0"-1191"16,0 0-457 0,0 0 176-16,0 0-224 15,0 0-760-15,0 0-216 16,0 0-32-16,37 85 248 0,-14-8 48 16,14 27-40-16,-2 8 8 15,1-5 72-15,-8-14-88 0,-9-27 0 0,-2-15 32 16,-10-16-32-1,6-6 0 1,-5-7-8-16,-4-3-72 0,3-6 72 16,-3-7-8-16,5-6 16 0,-1-13 560 15,16-34 873 1,11-42-913-16,18-51-304 16,10-31-208-16,1-14 168 31,-4 11-168-31,-13 34 56 15,-15 39-8-15,-12 37-48 0,-12 29 96 16,-4 19-104-16,-4 10-32 16,0 6-544-16,-4 38-1361 0,-15 10-4480 15,-9 2-377-15</inkml:trace>
  <inkml:trace contextRef="#ctx0" brushRef="#br0" timeOffset="35470.51">4438 6911 8513 0,'0'0'2417'16,"0"0"-1513"-16,0 0-640 0,0 0 264 15,0 0 200 1,0-2-728-16,11 2-64 15,17 0-32-15,25 0 96 0,27 0 376 16,39 0 56 0,20 0-87-16,17-3 47 31,-1-1-112-31,-4 1-96 0,9 3-8 16,-1 0-128-16,-4 3-32 15,1 4-16-15,11 2 56 0,9-6 16 16,11 4-72-16,20-4 80 15,17 9 0-15,-2 4 16 16,9 7-40-16,-3-5-56 16,-17 2 48-16,-12-1-48 0,-12-6 0 15,-19-4 0-15,-5-6 56 16,-12-3 184-16,-7 0 104 0,-5-3 0 16,-4-10 8-16,-15 4 40 31,-12-4-184-31,-24 4-64 0,-24-1-72 15,-21 3-64 1,-11 1 96-16,0-3-56 16,4-4-40-16,0 4 112 0,4-7-120 15,-1 3-344-15,14 0-696 16,-14 3-872 0,-7 5-3177-16</inkml:trace>
  <inkml:trace contextRef="#ctx0" brushRef="#br0" timeOffset="35933.58">10307 6413 7945 0,'0'0'3985'0,"0"0"-3193"15,0 0-624-15,0 0-160 16,0 0 240-1,0 0-16-15,0 0-232 0,-35 35-8 0,35-25 8 16,0-7-72-16,0 0-160 16,0 0 32-16,3-3 144 31,9 0 56-31,-4-3 136 0,0-3 192 16,-8-7 352-16,0 3 441 15,0-3-65-15,-8 4-304 16,-4 6-472-16,-4 0-280 0,0 3-8 15,0 0-456-15,0 13-568 32,4 15-1057-32,8 1-2264 0,4-4-3888 15</inkml:trace>
  <inkml:trace contextRef="#ctx0" brushRef="#br0" timeOffset="36210.21">10330 6788 2736 0,'0'0'1584'16,"0"0"-47"-16,0 0-121 16,0 0-40-16,0 0-135 0,0 0-553 15,0 76-448 1,0-70-216-16,0 1 24 16,5-7-40-16,3 0 72 15,0 0 56-15,-1-3 1272 16,-3-7 545-16,5-6-409 15,-9 0-232-15,0 1-224 0,-4 2-135 16,-9 3-537-16,-6 4-416 16,-1 6-248-16,-12 0-1169 0,0 16-2343 31,8-7-4770-31</inkml:trace>
  <inkml:trace contextRef="#ctx0" brushRef="#br0" timeOffset="38643.18">12255 6004 10018 0,'0'0'2872'0,"0"0"-423"16,0 0-1217-16,0 0-480 0,0 0-144 31,0 0-376-31,0 0-232 16,0 28-224-16,4 14 224 15,0 12 104-15,0 6-56 0,5 4-40 16,-2-1-8-16,1-9-200 0,-4-3-408 16,0-13-776-16,-4-13-1129 15,0-12-2128 1,0-13-1952-16</inkml:trace>
  <inkml:trace contextRef="#ctx0" brushRef="#br0" timeOffset="38796.97">12299 5651 11362 0,'0'0'1832'0,"0"0"81"0,0 0-993 15,0 0-320-15,0 0-248 16,0 0-352-16,-32-22-296 0,32 38-1824 15,12 22-121-15,13-3-2248 16,-2-3-2008-16</inkml:trace>
  <inkml:trace contextRef="#ctx0" brushRef="#br0" timeOffset="39147.21">12884 5854 6753 0,'0'0'3161'0,"0"0"-1177"16,0 0-632-16,0 0 297 15,0 0-225 1,0 0-696-16,0 0 40 0,0 0-528 16,-39 0-240-16,3 20 0 15,-3 8-16-15,2 1-192 0,10 3-416 16,7-7-160 0,16 3-88-16,4-2-112 31,11-1 431-31,21 4 273 0,9-4 208 0,6 4 72 15,1-4-48-15,0-3 48 16,-9-3-16-16,-7-3 16 16,-8-3-8-16,-11-1-40 15,-13 1 48 1,0-3 328-16,-21 6 713 16,-18 3 159-16,-17 0-320 0,-8 0-520 0,-3-6-192 15,-6-7-168-15,10-6-56 16,-1-19-888-16,20-13-2105 0,16-9-7697 15</inkml:trace>
  <inkml:trace contextRef="#ctx0" brushRef="#br0" timeOffset="40503.98">14905 5874 9754 0,'0'0'2224'15,"0"0"-896"-15,0 0-928 0,0 0-400 0,0 0 8 16,-88 82 232-16,60-31-47 16,9 9-113-16,2 4 72 0,10-1-152 31,7-5-8-31,0-11-128 16,7-6-225-16,10-12 33 0,-6-10-152 15,1-10 120-15,-8-2 240 0,-4-7 120 16,0-10 1072-16,-8-15 321 15,-16-10-265-15,-12-10 128 16,-3-9-496-16,-10 0 9 31,-2 4 63-31,11 5-216 16,4 13 64-16,17 10-440 0,6 12-240 16,13 10-672-16,4 10-1945 15,48 38-2440-15,4-7 2281 0,0 4-4626 16</inkml:trace>
  <inkml:trace contextRef="#ctx0" brushRef="#br0" timeOffset="40666.42">15227 6257 12362 0,'0'0'3241'0,"0"0"-1281"0,0 0-816 31,0 0 105-31,0 0-257 16,0 0-432-16,0 0-560 0,-23-63-1008 0,14 76-1929 15,-2 0-4960-15</inkml:trace>
  <inkml:trace contextRef="#ctx0" brushRef="#br0" timeOffset="41020.21">15296 5943 11426 0,'0'0'2961'32,"0"0"-529"-32,0 0-1224 0,0 0-768 0,0 0-440 15,0 0-264-15,0 0-56 0,0 0 152 16,55 111 168-16,-27-12 0 16,0-7-112-1,-8-16-360-15,-9-25-304 16,-7-19 152-16,5-1 200 31,-5-5-160-31,4-4 360 0,-5-19 224 16,5-3 40-16,9-41 1704 15,7-29-1144-15,7-41-72 0,1-13 280 16,-4 4-464 0,-8 27-119-16,-8 40-89 15,-4 21 32-15,-4 12 104 16,0 5-272-16,-1 5-296 0,6 10-1009 0,3 3-3496 15,-5 10-5625-15</inkml:trace>
  <inkml:trace contextRef="#ctx0" brushRef="#br0" timeOffset="41720.58">16913 5566 9033 0,'0'0'1649'0,"0"0"311"15,0 0-680-15,0 0 337 16,0 0-57 0,0 0-768-1,-4-32-600-15,0 41-192 16,0 14-400-16,-8 24 136 0,0 29 256 15,0 29 8-15,-4 16 128 16,12-7-128-16,-4-6 0 16,5-35 0-16,-2-16 8 0,-3-15-8 31,8-11-584-31,-4 1-880 0,4 3-769 0,0-10-975 16,0-12-2057-16</inkml:trace>
  <inkml:trace contextRef="#ctx0" brushRef="#br0" timeOffset="42452.24">17036 5588 6385 0,'0'0'2384'0,"0"0"-127"16,0 0-257 0,0 0-175-1,0 0-737-15,0 0-632 0,0 0-456 16,0-20-456-16,0 50 72 15,0 26 248-15,0 27 136 16,0 37 0-16,-7 11 0 16,-1-4 24-16,-5-29-24 15,6-37 0-15,3-20 40 0,0-13-40 32,0-2-80-32,4-4-104 15,0-3-264-15,0-16-8 0,0-3 232 16,15-16 224-16,10-18 48 0,10-30-48 0,-3 0-8 31,0-2-105-31,-4 2 113 16,-17 26 0-16,2 10 393 0,-5 15 231 15,-4 13-624-15,-1 6-168 0,14 23-272 16,3 9 320-16,12 6 120 31,4 4-48-31,7-7-136 16,9-6-393-1,8-13-447-15,0-15-464 0,0-7-385 16,-5-3-503-16,-7-26-393 16,-16-13 713-16,-16-8 1352 0,-16-7 704 15,0-1 1768-15,-12 8 1233 16,-8 9 912-16,-4 15-1025 0,4 17-775 0,0 9-801 31,-4 12-1072-31,4 20-240 16,-4 9 0-16,13 7-8 0,7 3-144 15,4 0-72-15,4-13-240 16,11-13 72-16,9-9-120 16,0-16 184-16,4 0 208 15,0-23 120-15,-4-8 120 0,-4-14-40 16,-4 4 144-16,-4 0 504 16,-9 12 464-16,-3 10 48 0,0 13-271 15,0 6-921-15,0 6-48 47,4 17-577-47,-4 18 465 0,4 7 56 0,9 5 56 16,-2 1-248-16,6 0-440 15,-2 0-680-15,2-3-777 0,-2-13-983 16,-6-16-2009-16</inkml:trace>
  <inkml:trace contextRef="#ctx0" brushRef="#br0" timeOffset="42683.56">18160 5464 10970 0,'0'0'4049'31,"0"0"-1825"-31,0 0-1416 0,0 0-808 16,0 0-568-16,-16 102 384 15,-3 2 184-15,2 20 0 16,6 9-8-16,6-3 8 0,1-21-344 15,4-27-584-15,0-12-688 32,0-32-1409-32,0-19-2576 0</inkml:trace>
  <inkml:trace contextRef="#ctx0" brushRef="#br0" timeOffset="42868.17">17850 5797 11442 0,'0'0'2713'16,"0"0"-2049"-16,0 0-664 16,0 0 0-16,91-9 0 0,-4 9 176 0,5 0-104 15,-8 0-72-15,0 0-464 32,-37 0-1337-32,-10 0-3160 0</inkml:trace>
  <inkml:trace contextRef="#ctx0" brushRef="#br0" timeOffset="43137.09">16518 5959 9962 0,'0'0'4457'0,"0"0"-3625"0,0 0-144 16,0 0-176-16,0 0-368 15,140-67-16-15,-44 36 16 16,-5 5-40-16,-7 4-104 0,-5 9-96 16,1-6-792 15,-8 4-3137-31,-9-5-6257 0</inkml:trace>
  <inkml:trace contextRef="#ctx0" brushRef="#br0" timeOffset="44201.7">19388 5362 8481 0,'0'0'2137'31,"0"0"-217"-31,0 0-688 0,0 0 177 16,0 0-185-16,0 0-416 15,0 0-776-15,0 0-32 16,0-12-472-16,0 59-8 0,0 35 480 15,0 37 8 1,0 7-8 0,-5-2 120-1,-3-22-120-15,0-32 0 0,5-16-8 16,-1-23-184-16,-1-8-32 16,5-5-176-16,-4-5 72 0,4-6 64 15,0-7 264-15,0-13 288 0,9-25 24 16,19-35-312-16,7-19-184 0,9-4 8 31,-9 20 112-31,-7 25 64 16,-7 23 0-16,3 3 8 15,-5 5 48-15,5 1 144 0,0 16-96 16,4 3-104-16,4 13-288 0,4 22 264 16,-4 9 24-1,3 23 56 1,-10 16-40-16,-10 18-16 15,-10-6 128-15,-1-19-128 16,-4-22-296-16,0-22-688 0,15 6-1313 16,2-6-912-16,2-10-2032 0</inkml:trace>
  <inkml:trace contextRef="#ctx0" brushRef="#br0" timeOffset="44624.36">20367 5892 1480 0,'0'0'6105'31,"0"0"-4857"-31,0-92-719 16,-4 55 999-16,-4 8 480 16,-3 6 297-16,2 11-969 0,-2 2-384 15,-6 10-368-15,-2 0-584 16,-9 20-488-16,-12 14 416 15,0 8-56 1,4 8 24-16,8 1-40 0,9 0-16 0,14-13 72 16,5-3-240-16,0-10-88 0,9-12 144 15,14-10-72-15,1-3 136 16,12-12 80-16,4-17 128 31,0-6-8-31,-8-6 8 0,-4 3 0 16,-8 9 216-16,-12 13 448 0,-8 10 232 15,0 6-896-15,0 16-96 0,-4 15-608 16,-5 17 528-16,-3 6 120 0,9 3 40 31,3 1-272-31,0-11-416 16,7-12-505-16,17-13-327 0,4-15-368 31,44-30 527-31,-12-15-2799 0,-1-10 159 0</inkml:trace>
  <inkml:trace contextRef="#ctx0" brushRef="#br0" timeOffset="44925.14">20921 5603 6993 0,'0'0'2625'0,"0"0"1840"15,0 0-2137-15,0 0-656 16,0 0-911-16,-19-28-761 0,-2 44-265 0,1 6 153 16,-3 10 16-16,-1 3-240 31,11 3-112-31,5 7 96 0,8-1-40 15,0 3 32-15,13 1 56 16,10 0-104-16,5-4-112 0,-4-3-192 16,-3-6 440-1,-2-6 144 1,-10-7-9-16,-6-6 97 16,-3-3 40-16,-8-4 433 15,-19 1 871-15,-29 2 64 0,-24 1-704 16,0-3-496-16,4-7-168 15,-12-6-992-15,37-10-1568 0,3-9-8011 16</inkml:trace>
  <inkml:trace contextRef="#ctx0" brushRef="#br0" timeOffset="45788.99">22140 5711 9073 0,'0'0'2329'0,"0"0"-785"31,0 0-103-31,0 0 431 16,0 0-328-16,0 0-167 0,-20-63-617 16,9 63-360-16,-6 3-400 15,-11 16 0-15,-15 10 0 0,-9 12 32 16,1 10-32-16,6 9 0 16,9 4-336-16,21 2-24 15,10 1-232-15,10-4-297 16,27-5-151-16,32-14-448 0,35-18-769 15,-11-17-1960-15,-9-9-1112 16</inkml:trace>
  <inkml:trace contextRef="#ctx0" brushRef="#br0" timeOffset="46077.75">22451 5934 4705 0,'0'0'6921'0,"0"0"-4288"0,0 0-145 15,0 0-744-15,0 0-351 16,0 0-1017-16,-32-60-376 15,21 85-744-15,2 19 512 16,5 13-296-16,4 0-361 0,4 4 1 16,16-10-320-16,8-13-128 0,4-16 287 15,0-16 233-15,-4-6 536 16,-4-19 280-16,-9-19 136 16,-7-12 784-16,-8-11 337 0,-11-2 87 15,-21 2-408 16,-8 4-128-31,-8 13-112 0,-8 15-351 16,9 13-249-16,2 13-96 16,10 6-913-16,27 42-831 15,8-4-1273-15,4-3-1808 0</inkml:trace>
  <inkml:trace contextRef="#ctx0" brushRef="#br0" timeOffset="46378.39">22746 5816 11858 0,'0'0'2433'0,"0"0"-329"0,0 0-1136 31,0 0-768-31,0 0-200 0,0 0-384 32,-31 93 320-32,22-17-72 0,1 0-376 15,8-9-432-15,4-14 16 16,16-18-217-16,4-6 1 15,8-10 400 1,4-16 408-16,0-3 336 16,-1-28 24-16,-7-26 920 0,-4-26 488 15,-8 4 9-15,-12 6-609 0,-4 10-152 16,0 22-320-16,-4 3-136 0,-4 6-224 31,4 17-240-31,0 12-1824 16,1 9-5378-16,3 7 1737 0</inkml:trace>
  <inkml:trace contextRef="#ctx0" brushRef="#br0" timeOffset="46751.78">23044 5886 7161 0,'0'0'2104'16,"0"0"-255"-16,0 0-441 0,0 0-656 16,0 0-752-16,84 10-288 15,-63 25 112-15,-6 12 176 16,-2 7 32-1,-13 6 24-15,0-2-48 16,-5-11-16 0,-7-5-16-16,1-14-208 15,-2-12-56-15,9-13 168 0,4-3 120 16,0-16 0-16,13-34-368 0,23-30-32 16,15-28 136-16,1 3-128 15,-4 20-16 1,-16 28 408-16,-13 35 232 15,-2-1 1152-15,-10 10-152 0,5 7-311 16,-3 6-921-16,-2 22-601 16,5 16 521-16,0 20 80 15,8 24 224-15,-4-6-144 0,-8-6-80 32,4-9 0-32,-8-4-512 15,4-10-1592-15,-4-9-2065 0</inkml:trace>
  <inkml:trace contextRef="#ctx0" brushRef="#br0" timeOffset="46951.83">23877 5391 12226 0,'0'0'4137'0,"0"0"-2193"16,0 0-663-16,0 0-1281 15,0 0 0-15,0 0-656 16,-4 171 544-1,4-37 96-15,0 12 8 16,0-7 8 0,8-21-681-16,-3-26-591 0,-1-13-1152 15,3-31-3090-15,-3-26-3375 16</inkml:trace>
  <inkml:trace contextRef="#ctx0" brushRef="#br0" timeOffset="47415.34">23591 5763 11506 0,'0'0'632'0,"115"-10"-632"31,-8 10-200-31,26 6 152 16,2 13 48-16,-12 0 0 15,-31-3-288-15,-21-7-216 16,-30-5-656-16,-18-1 351 0,-3-3 105 15,-8 0 704-15,-8 0 993 16,-4-7 895 0,-12-5 48-16,-8-1-479 15,-7 4-209-15,-1 6-440 16,-4 3-520-16,4 0-288 0,4 12-112 16,0 11-128-16,8 8 40 0,8 4 64 15,8 0-272-15,0-3-296 16,8-4-152-1,8-9-9-15,8-9-47 16,4-10 168-16,4 0 672 16,-4-22 72-16,-4 0 272 0,-1 2 216 0,-10 1 1249 15,-6 7 95-15,-7 8-472 0,0 4-1136 32,4 0-224-32,0 20-600 15,4 5 240-15,0 10 352 16,8 6-664-16,4 1-960 0,8-1-561 15,-4-13-2720-15,-5-15 1872 0</inkml:trace>
  <inkml:trace contextRef="#ctx0" brushRef="#br0" timeOffset="47823.34">24770 5279 12586 0,'0'0'3073'15,"0"0"-1521"1,0 0-1456-16,0 0-96 16,0 0-552-16,4 147 440 15,0-27 112-15,4 20 96 0,-8-13-96 0,0-31-240 16,-8-33-760-16,0-22-416 16,0-12-145-16,-4-7 17 0,9-9-153 46,-6-13 465-46,9-13 1000 16,4-35-16-16,24-28 248 0,24-22 104 16,0 6 152-16,-1 19 96 15,-19 28 945-15,-12 23 1167 0,4 6-888 0,0 3-767 16,3 10-801 0,-3 3-8-16,-3 29-713 15,-1 12 537-15,-5 13 176 0,-15 19 0 16,-3 13 48-16,-41 16-24 15,-12-14 112-15,0-18-80 0,0-22-56 32,13-26-288-32,-13-6-1088 15,8-7-1569 1,12-9-3976-16</inkml:trace>
  <inkml:trace contextRef="#ctx0" brushRef="#br0" timeOffset="48023.83">25451 5245 14147 0,'0'0'4993'0,"0"0"-4993"15,0 0-288-15,0 0-209 16,-4 152 409-16,0-34 88 0,4 12 232 16,0 0-224-1,0-19-8-15,4-29-1264 16,24-15-1368-16,0-22-361 15,-4-26-3472-15</inkml:trace>
  <inkml:trace contextRef="#ctx0" brushRef="#br0" timeOffset="48371.52">25778 5686 7841 0,'0'0'7994'0,"0"0"-7994"15,0 0-72 1,0 0-936-16,0 0 696 0,0 0 312 15,0 0 16 1,108 60-16 0,-68-50-48-16,3-10-64 0,1 0-112 15,-4-16-593-15,-8-9-231 16,-8-10-48-16,-13-6 160 0,-11 0 936 16,0 5 544-16,-24 8 1328 0,1 12-311 31,-9 9 511-31,1 7-1648 0,-6 23-200 15,-3 11 80-15,5 18-224 16,7 8-72-16,7 6-8 0,14-2 0 16,7 3-8-16,16-10-48 15,20-10 56-15,7-8-8 32,9-20-16-32,8-13-352 15,11-29-304-15,-11-14-1160 16,-15-11-4250-16</inkml:trace>
  <inkml:trace contextRef="#ctx0" brushRef="#br0" timeOffset="51256.8">26786 5911 8225 0,'0'0'3001'15,"0"0"-1617"-15,0 0-568 0,0 0 433 16,-12-31-81-16,12 21-192 16,-4-3-376-16,4-2-80 15,0-1-200 1,4-6-224-16,12-1 40 15,4-5-136-15,4 2 0 16,-8 1-48-16,3 9 48 16,-2 7-8-16,-6 6-64 0,6 3-176 15,-2 3 48-15,5 19-144 0,-3 13-8 16,-2 12-16 0,-7 7 16-16,-8 7 40 15,0-4-112-15,0-6 8 16,-8-10-96-16,-3-9 264 0,-2-13 168 15,5-10 80-15,1-9 248 16,7 0 648-16,-4-19 48 16,4-13-808-16,7-22-24 15,14-3-112-15,14-6-128 16,5-4-88-16,3 17 216 0,6-8 48 16,-14 17 96-16,-3 12 56 31,-12 14 128-31,-12 8-256 15,0 7-72-15,-3 10-648 16,-1 18 88-16,3 13 432 0,-7 7 72 16,4 9 56-16,-4 0 88 15,0 0-32-15,0-2-8 0,0-8-48 32,0-9-784-32,0-9-424 15,0-17-873-15,12-5-808 0,0-7-1648 0</inkml:trace>
  <inkml:trace contextRef="#ctx0" brushRef="#br0" timeOffset="51588.82">27583 5629 9217 0,'0'0'3201'16,"0"0"-720"-16,0 0-1737 15,0 0-744-15,0 0-736 0,0 0 664 16,-36 98 72-16,16-47 144 15,8 6-96-15,0-3 16 32,8 3-64-32,4-6-16 0,0-9-192 15,8-7-392-15,16-10-9 0,0-13 49 0,8-12 560 16,0-6 432-16,8-22 16 0,-9-14 161 31,1-21 207-31,-4 2 120 16,-8-8-160-16,-4 2-216 0,-12 13-88 15,1-3 153-15,-2 9-425 16,-3 13-104 0,0 16-96-16,0 16-361 0,0 22-2359 15,0 16-4178 1,0 3 2009 0</inkml:trace>
  <inkml:trace contextRef="#ctx0" brushRef="#br0" timeOffset="52174.75">28009 5746 6601 0,'0'0'2897'0,"0"0"-633"16,0 0-784-16,0 0-527 16,88-54-473-16,-68 54-480 0,0 19-793 0,-4 13 353 15,-4 13 328 1,-12 6-16-16,0 6 120 15,-9-3-240-15,-15-4 80 0,5-11-72 16,-1-8-72-16,4-9 312 16,8-15 0-16,4-7 448 0,4-3 1017 15,0-19-673-15,12-13-792 32,11-13-272-17,9-9 272-15,13-7 144 16,2 1-64-16,1 6 0 0,0 9 88 15,-16 13 80-15,-9 13 0 0,-6 16-248 16,-9 6-16-16,-5 12-760 0,1 20 440 31,1 6 336-31,-5 7 0 16,0-1 112-16,0-3-8 0,-9-6-104 16,2-10-96-16,3-9 80 15,0-9-232-15,4-7 248 0,0 0 424 16,4-23-104-16,16-5-320 15,3-13-168 1,18-10 168 0,-2-3 128-16,5 3-128 0,-4 4 0 15,-8 8 72-15,-13 17 16 16,-6 12 216-16,-5 10-304 0,-4 7-432 16,-1 18-192-16,5 10 432 31,-8 13 192-31,5 3 104 15,-5 0-96-15,0-1-8 0,0-2-857 0,-9 0-1103 16,2-13-1121-16,-1-13-2832 0</inkml:trace>
  <inkml:trace contextRef="#ctx0" brushRef="#br0" timeOffset="52607.16">29097 5153 10306 0,'0'0'3176'0,"0"0"-1423"16,0 0-1249 0,0 0-504-16,0 0-560 15,0 0 432-15,8 126 80 0,-8-20 48 16,-4 8 0 0,-12-15-24-16,4-30-824 0,0-27 319 15,-4-17-551-15,4 4 88 31,0-7 432-31,0-3 88 16,8-16 472-16,4-3 432 0,0-16 840 16,12-16-1272-16,12-12-88 15,16-7 24-15,8-3 0 0,8-3-80 0,-1 13 144 16,-7 12 744 0,0 12-104-16,-12 17-552 15,-4 3-88-15,-8 20-344 16,-1 15 104-16,-14 9 120 0,-9 3 120 15,-5 4 0-15,-22 0 120 32,-13-7 296-32,-16-2 248 0,-8-10 177 15,-4-7-393 1,9-6-392-16,3-13-56 16,20-6-1088-16,17-16-521 0,19-6-2696 15</inkml:trace>
  <inkml:trace contextRef="#ctx0" brushRef="#br0" timeOffset="52939.12">29591 5585 8105 0,'0'0'5305'16,"0"0"-4793"-16,0 0-207 16,0 0 359-16,0 0-392 0,60-26-272 31,-32 10-72-31,4-3-536 15,0-3-281-15,-4-6-23 16,-9-1 240-16,-10-6-376 0,-6 3 1048 16,-3 4 656-16,0 5 496 15,-16 14 96-15,-3 5-607 16,-5 4-465 0,-4 20-168-16,-4 12-16 0,-4 9 16 15,8 9-32-15,8 4 40 0,8 1-32 16,12-1-48-16,0-7-416 15,20-5-529-15,24-14-575 16,48-12-440-16,-9-13-273 16,1-3-2064-1</inkml:trace>
  <inkml:trace contextRef="#ctx0" brushRef="#br0" timeOffset="53208.65">30360 5327 8425 0,'0'0'4529'0,"0"0"-2568"0,0 0-1657 31,0 0-304-31,0 0-128 16,-112 99 0-16,69-20 56 16,2 1-32-16,14-8 96 0,15-18-232 15,12-15-433-15,0-4 377 16,0-7-112-16,0-15-176 16,12-13 584-1,0-4 64-15,-4-24 944 16,-5-16 57-16,-3-7 239 0,-11-9-16 15,-17-4-632-15,-12 0-88 0,-4 10-263 16,-3 10-305-16,2 16-8 16,-15 18-729-16,17 10-551 15,0 0-6570 1</inkml:trace>
  <inkml:trace contextRef="#ctx0" brushRef="#br0" timeOffset="54712.95">12793 7039 9209 0,'0'0'2481'16,"0"0"-1601"-16,0 0-448 15,-92 38-48-15,60-16 48 16,9 3-23-16,-1 4-137 15,8-4-264-15,8 1-8 0,8-4-104 16,4-6-128-16,24-10 232 0,24-6-96 31,27-16 96-31,1-12 0 0,-5-4-337 16,-19-6-271-16,-24 10-160 16,-4-7 232-16,-12 3 536 0,-16 6 376 15,-3 7 552 1,-22 7-352-16,-6 5-183 0,-1 4 239 15,0 3-312-15,16 0-112 32,8 0-208-32,8 6-752 15,15-2-481-15,41-4 785 0,28 0-48 16,28-26-880-16,-5-6-393 16,-19-6-127-16,-32 6-24 0,-28 4 615 15,0-4 1305-15,-9 1 488 16,-6 5 1625-16,-9 7 543 15,-4 10 169-15,0 5-424 16,-4 4-1593-16,-9 26-800 0,-19 25-8 16,-7 34 88-16,-21 48-80 15,-8 23 8 1,-12 12-16-16,5 1 0 31,-1-14 64-31,8-2-64 0,12-11 0 16,21-14 0-16,14-11 0 0,21-12-88 15,0-26 80-15,13-19-160 16,11-25 120-16,8-12-200 16,35-7-296-16,29-16 63 15,27-13 185-15,-7-29 112 16,-16-27-120-16,-41-14-32 0,-34 1 336 16,-18-14 80-16,-23 4 888 15,-35-3 129-15,-18 3 23 0,-14 3-176 31,-5 10-64-31,12 18-256 0,21 23 89 0,19 13-345 16,16 12 32-16,4 4-264 16,16 9-136-16,16 0-1601 0,76 3-2775 15,-4 9 1223-15,7 1-3929 16</inkml:trace>
  <inkml:trace contextRef="#ctx0" brushRef="#br0" timeOffset="54950.38">14594 7293 12002 0,'0'0'3793'0,"0"0"-1945"0,0 0-1376 0,0 0-472 15,0 0-368-15,-11 89 368 16,-6 3 8-16,6 31 64 0,-6 17-56 31,6-13-16-31,-2-16-272 16,1-41-744-16,9-22-128 15,-1-16-1177-15,4-20-639 16,0-12-2289-16</inkml:trace>
  <inkml:trace contextRef="#ctx0" brushRef="#br0" timeOffset="55197.75">14630 7080 10442 0,'0'0'2848'16,"0"0"-1783"-16,0 0-793 0,99-89-184 15,-43 80-88-15,4 9-104 16,0 15-120 0,-8 33-48-16,-24 31 15 15,-33 26 73-15,-55 6 80 16,-27-6 104-16,-17-16 312 0,25-28 153 15,15-17-97-15,16-16-136 0,20-9-104 32,4-6-128-32,24-13-944 0,13-6-1473 15,18-20-2624-15</inkml:trace>
  <inkml:trace contextRef="#ctx0" brushRef="#br0" timeOffset="55497.78">15163 7271 12706 0,'0'0'2113'0,"0"0"-1361"16,0 0-608-16,-86 63 88 0,58-25-64 15,11 3-160-15,9 4-8 16,8-4-128-16,8 0-392 16,16-6-432-1,4-13-321-15,4-12-223 0,0-10 288 16,-8-10 256-16,-8-18 607 15,-9-13 345-15,-7-4 953 0,-7-9 799 16,-18 0-56-16,-3 3-375 16,-7 1-625-16,3 8-104 15,13 10 104-15,2 14-424 32,9 8-272-32,8 7-928 15,48-3-2953-15,0 6 857 0,8-7-1361 0</inkml:trace>
  <inkml:trace contextRef="#ctx0" brushRef="#br0" timeOffset="55806.65">15546 7017 7617 0,'0'0'2825'15,"0"0"-609"-15,0 0-287 16,0 0-409-16,0 0-488 0,0 0-984 16,0 0-48-16,-31 3-432 31,23 22-328-31,8 7-104 0,0 0 96 15,11 2 103-15,14-2 217 0,3 3 56 16,-5-3 56-16,-7 0 184 0,-4 0 48 16,-12-4 104-16,-4 1 56 15,-20-4 792 1,-16 4 377 0,1-4-121-16,-10-3-264 0,10-9-288 15,3-1-256 1,12-12-40-16,12 0-256 0,12-6-232 15,16-23-1896-15,48-37-2361 16,-1 6 392-16,1-4-2399 16</inkml:trace>
  <inkml:trace contextRef="#ctx0" brushRef="#br0" timeOffset="56098.55">15969 6928 9113 0,'0'0'3097'0,"0"0"-760"0,0 0-561 15,0 0-736-15,0 0-656 31,0 0-296-31,-112 69-88 0,80-27 0 16,8 2-128-16,16-3-168 16,8 7-80-16,8-10-424 0,24 4-80 15,8-8-104 1,0-8-481-16,0-1 801 16,-8-6 264-1,-16-3-16 1,-12-3 104-16,-4-1 312 0,-24 4 1600 15,-21-3 233-15,-10 3-857 0,-5-4 360 16,-7-2-616-16,7-3-328 0,8-4-240 16,12-3-152-16,32-20-816 31,8-5-1160-31,8 0-4482 0</inkml:trace>
  <inkml:trace contextRef="#ctx0" brushRef="#br0" timeOffset="56267.78">16371 7045 13586 0,'0'0'2161'15,"0"0"-1985"-15,0 0-32 16,-24 76 400-16,4-25 128 0,-4 12-384 16,1 4-160-16,-1 0-128 15,3-4-872-15,6 1-1064 16,2-17-2337-1,10-15-976-15</inkml:trace>
  <inkml:trace contextRef="#ctx0" brushRef="#br0" timeOffset="56399.4">16499 6848 13114 0,'0'0'2921'0,"0"0"-881"0,0 0-2040 16,0 0-448-16,0 0-1672 0,-28 48-57 15,11-23-5464-15</inkml:trace>
  <inkml:trace contextRef="#ctx0" brushRef="#br0" timeOffset="56831.55">16765 6604 14835 0,'0'0'2560'16,"0"0"-1936"-16,0 0-624 0,5 76-144 15,-5 13 144-15,-9 44 88 16,-15 17-24-16,-3-7-64 0,-1-36-632 0,12-44-432 16,4-24-504-16,3-20 799 15,2-3-159 1,7-13-152-16,0-3 200 31,20-22 872-31,23-35-680 16,17-26 392-16,4 0 288 0,-8 14 8 15,-8 15 744-15,-12 25 408 16,-4 4-400 0,7 5 80-16,-11 14 9 0,-4 6-841 15,-8 16-168-15,-11 19 168 16,-5 26 104-16,-25-2 592 0,-30 21 208 15,-5-13-192-15,-4-14-312 0,-12 5-96 16,21-23-304-16,3-4-160 0,16-21-776 31,20-10-1288-31,16-3-929 0</inkml:trace>
  <inkml:trace contextRef="#ctx0" brushRef="#br0" timeOffset="57032.05">17272 6585 12514 0,'0'0'3993'16,"0"0"-2289"-16,0 0-1600 16,0 0-104-16,0 0-152 15,7 120 152 1,-14-2 392-16,-10 22-87 16,-6 9-185-16,-5-9-120 0,8-39-40 15,8-25-1385 1,12-25-1567-16,0-29-3122 15,12-9-1167-15</inkml:trace>
  <inkml:trace contextRef="#ctx0" brushRef="#br0" timeOffset="57370.61">17582 7045 5817 0,'0'0'8658'0,"0"0"-6658"15,0 0-1496-15,0 0-504 0,0 0-224 16,0 0 128-16,0 0 88 15,0 0-88-15,44 67-56 16,-20-64-256 0,4-3-264-16,0-6 136 15,0-17 32-15,-13-5 47 16,-6-4-151-16,-9 0 120 16,-9 3 488-16,-23 14 568 0,-7 5 201 31,-13 10 111-31,-3 16-144 0,3 13 16 15,7 12-80-15,10 7-200 0,19 9-168 16,12 3-176-16,4-3-120 16,20-6 88-16,11-7-96 0,14-12 8 15,6-12 88 1,9-11-16 0,8-9-80-16,19-16-528 15,-15-13-1792-15,-17-6-5330 0</inkml:trace>
  <inkml:trace contextRef="#ctx0" brushRef="#br0" timeOffset="57934.37">18351 7029 12226 0,'0'0'2865'16,"0"0"-1785"-16,0 0-736 15,0 0-344-15,0 0-112 16,0 0 80-16,44 77 32 0,-20-24 568 0,8 11-344 0,-4-1-120 31,4-12-56-31,-4-6-48 16,3-14 0-16,1-15-96 0,0-13 72 15,11-6 16-15,2-29 16 16,-2-28 0-16,6-25 72 0,-18-2 16 16,-10 11-40-1,-14 16-8 1,-3 25-24-1,-4 10 40-15,0 6-64 16,4 19-1024-16,0 9-3073 0,8 26 2521 16,32 29-593-16,-5-4-711 0,6-9-1705 15</inkml:trace>
  <inkml:trace contextRef="#ctx0" brushRef="#br0" timeOffset="59210.11">19360 7232 3744 0,'0'0'2505'16,"0"0"-233"-16,15-85-703 15,-11 50 471-15,-4 3 425 0,-12 6-745 16,-8 4-472-16,-12 16-648 16,-7 6-512-16,-6 3-24 15,-2 22-64-15,-1 14-8 16,8 8-72-16,12 8-8 0,13-5 80 16,15 1-216-16,0-13-72 0,23-9-16 15,14-14-112-15,6-11-88 31,5-4 64-15,0-23 344-16,-4-12 104 16,-12-6 72-16,-9-3 0 0,-14 2 696 15,-5 10 80-15,-4 14 88 16,0 8 201-16,0 10-801 0,0 10-336 16,-4 15-416-1,-1 13 200-15,5 6-152 16,9 1-297-16,15-10-31 0,7-10-280 15,13-12-304-15,-1-13 16 16,9-7-273-16,4-24-47 0,0-26 808 16,-1-29 72-16,1-28 495 31,-4-20 1-31,-12 8-288 0,-12 11-328 16,-16 35 824-1,-8 21 824-15,0 24 2001 0,-4 18 1056 16,0 5-1913-16,0 9-271 15,0 3-1689-15,-8 25-8 0,-16 45-721 32,-4 32 601-32,4 18 120 15,9-2 0-15,6-14 0 16,5-27-120-16,4-17-224 0,0-22 96 0,4-13-400 16,9-6 168-16,6-9-256 0,9-10 56 15,12-19 328 1,8-35-289-16,8-25-39 15,-8-1 352-15,-12 11 120 16,-13 15 208-16,-11 25 608 0,-4 7 1321 31,-8 9 279-31,0 13-1088 0,0 9-1120 16,-8 26-200-16,-4 10 144 16,0 15 56-16,5-2 0 15,3-1-48 1,4-10 48-16,0-15-120 0,7-13-176 15,9-16-80-15,8-3-192 16,4-25 560-16,4-13-56 0,0-13 64 0,-4-6 32 31,-4-7-24-31,-4 10 80 16,-12 10 288-16,-1 15 480 0,-3 16 161 16,-4 13-817-16,0 7-200 15,-4 21-400-15,-7 20 304 0,-6 6 64 16,10 6 16-16,3 1-40 15,4-7 40-15,4-10-209 16,16-15-375-16,12-14-16 16,4-11-312-16,11-8-184 0,5-24 512 15,8-26-281-15,0-28 209 16,-1-24 144-16,-15 5 136 0,-12 22 384 47,-16 31 8-47,-16 22 840 15,0 11 1121-15,0 2-113 0,0 7-392 0,-16 6-1288 16,-12 19-120-16,-8 16-96 16,-11 25 48-16,-2 23-88 0,10-7 32 15,15-6-96 1,12-13-256-16,12-19-272 16,0-6-256-16,12-4-112 0,20-15-265 15,3-13 33-15,10-19 432 16,6-32 360-16,9-22 328 0,-4-3 160 15,-8 6 320-15,-16 13 336 32,-9 19 456-17,-3 9 865-15,-3 0-337 0,-10 14-704 16,1 12-440-16,0 3-496 0,8 12-520 16,4 13 240-16,7 14 56 15,14 21-40-15,-2 19 56 0,-3-2 112 31,-16-8 88-31,-20-8-184 16,-3-16-24-16,-29 8 216 0,-9-2 48 0,-6-7 96 16,-5-12 80-16,5-7-224 0,19-18-208 15,11-7-1856-15,17 0-2385 16</inkml:trace>
  <inkml:trace contextRef="#ctx0" brushRef="#br0" timeOffset="59341.61">21618 7010 8617 0,'0'0'6626'15,"0"0"-5434"1,0 0-1192-16,0 0-1440 16,-84 0-2665-16</inkml:trace>
  <inkml:trace contextRef="#ctx0" brushRef="#br0" timeOffset="67383.86">21841 6591 1096 0,'0'0'3953'0,"0"0"-2697"16,0 0-896-1,0 0-96-15,0 0 432 16,4 0-96-16,5 3-296 16,-5 0-216-16,3 0 88 0,5-3 192 15,-3 4 17-15,2-1 7 16,1 0 112-16,-3 0 64 0,6-3 112 0,-2 4-16 15,2-4-72 1,1 0-88 0,4 0-40-16,8 0-87 0,3 0-49 15,-3 0-104 1,8 0-16-16,0-4 8 16,-4 4-8-16,4 0-64 0,-4 0-64 15,0 0-72-15,0 0 40 31,0 0-48-31,0 0 80 0,3 0-80 16,-3 4 8-16,-4 1 0 16,4-1 0-16,-4 2 0 0,0-3 0 0,-4-3 112 15,3 4 136 1,1-1 40-16,0-3 16 16,0 0 32-16,4 0-96 15,0 0-24-15,-1 0-72 0,10 0-88 16,-1 0-8-16,-1 0-56 31,1 0 0-31,-4 0 0 0,0 0 0 31,0 0 8-31,-1 0-8 0,5 0 0 16,-3 0 8-16,10 0 48 0,-3-3-48 16,0 3 48-16,-1-4-56 15,-2 4-8-15,-6 0 0 16,-3 0 0-16,-4 0 8 15,-8 0 0-15,0 0 0 16,-4 0 0-16,3 0 16 0,2 0 40 16,3 0 40-16,4 0-16 15,-1 0 32-15,6-3-112 16,6 0 56-16,1 0 16 0,-5-1-72 16,1 2 8-16,1-1 56 15,-10-1-56-15,-3 1 40 16,4 0-48-16,-4 3 8 0,0-3-8 15,-1-1 8-15,1 1-8 16,1 0 0-16,-1 0 0 16,0 0 8 15,-1 3-8-31,-3-3 0 16,1 3 0-16,-2 0 0 0,-3-4-8 15,4 4 0-15,0 0 8 0,4-3 8 16,0 3-8-16,-1 0 0 15,1-3 0-15,0 3 0 16,4-3 73 0,0 0 71-16,0-1-96 0,4 2 72 15,0-5-112-15,4 4 64 0,-1-4-8 16,1 4-64-16,0 0 0 16,-4 0 16-16,4 0-16 0,0 0 0 31,-8 0 16-31,4 3-16 15,-4-4 8-15,0 1 0 16,-5 3-8-16,1 0 0 16,0 0 0-16,0 0 0 0,4 0 0 15,-1 0-8-15,6 0 8 16,-1 0 0 0,-5 0-8-16,5 0 8 15,-4 0 0-15,0 3 48 16,4-3-40-16,0 0-8 0,4 0 8 0,-4 0-8 15,0 0 16-15,0 0-8 16,0 0-8-16,-4 0 56 16,0 0-56-1,-1 0-8-15,1 0-8 16,-1 0 8-16,1 0 0 16,0 0 8-16,0 0-56 15,4 0 48-15,-8 0 16 16,1 0-16-16,-6 0-24 0,1 0 32 31,-4 0 8-31,-4 4-8 16,-4-4 0-16,7 0 8 15,-2 0-8-15,2 3 0 0,5-3 8 16,8 3-8-16,0-3 0 0,4 0 8 0,0 0-8 16,-4 0 8-1,0 3 0-15,-5-3 8 16,-3 0-8-16,-7 0 0 15,2 0 64-15,-3 0-72 0,1 0-8 16,2 0 8-16,5 0-48 16,1 0 48-16,-2 0-88 0,1 0-64 15,0 0 80 1,-8 0-32-16,0 0 8 16,-9 0-73-16,-3 0-183 15,0 0-320-15,-11-3-600 0,-9 3-1321 16,-7-10-3584-16</inkml:trace>
  <inkml:trace contextRef="#ctx0" brushRef="#br0" timeOffset="119698.2">4745 9769 408 0,'0'0'2064'0,"0"0"-88"15,-52-9-439-15,24 9 207 0,5 0-384 16,-9 9-463-16,0 10 87 15,-9 13 96-15,-2 9 120 16,3 7-23-16,-4 12 63 16,1 13-344-1,-2 22-296-15,2 20-16 16,7 2-104-16,12-9-72 16,12-25-111-16,12-29-129 0,0-16-96 15,16-10-56-15,8 4-8 16,15-3-8-16,34-4-40 0,26-15-457 15,32-20 49 1,9-28-120-16,-12-25 24 16,-29-17 96-16,-31 1 208 0,-33-1 208 15,-22 1 32-15,-13 15 104 16,-24 14 184-16,-4 15 448 16,-21 6 240-16,-26 7-39 31,-28 15-401-31,3 7-160 15,21 10-112-15,23 19-160 0,28-1-88 16,0 14-16-16,12 9-56 16,7 9-328-16,46 29-1048 15,14-20-985-15,9-8-3552 0</inkml:trace>
  <inkml:trace contextRef="#ctx0" brushRef="#br0" timeOffset="120020.26">5235 10226 432 0,'0'0'4689'15,"0"0"-3049"-15,0 0-720 0,0 0 456 16,0 0 585 0,0 0-441-16,0 0-432 15,-32-22-231-15,32 22-193 16,0 0-240-16,0 0-160 0,0 0-152 31,0 0-112-31,-4 0-8 16,4 0-216-16,-4 0-912 0,0 7-1721 15,-4-1-3064-15</inkml:trace>
  <inkml:trace contextRef="#ctx0" brushRef="#br0" timeOffset="120651.45">3948 10001 6809 0,'0'0'4857'16,"0"0"-3761"-16,0 0-200 15,0 0-576-15,-84-41 169 16,57 41 487-16,-14 25-312 15,-15 26-184-15,-7 38 64 16,-5 38 136-16,1 15-168 16,23-5-208-16,16-13 9 0,28-22-89 15,4-17-56-15,24-15-64 16,8-19-64-16,27-3-40 0,41-7-408 31,19-6-441-31,17-13-527 16,-33-16-2505-16,-35-6-1360 15</inkml:trace>
  <inkml:trace contextRef="#ctx0" brushRef="#br0" timeOffset="121552.35">5223 10312 4336 0,'0'0'7410'0,"0"0"-5954"0,0 0-872 16,0-101-327-16,20 72 255 16,4 4 240-16,8 3-544 0,3 5-144 15,6 11-64-15,-2 6-48 16,-3 10-96-16,-4 25 32 15,-8 9 112-15,-12 26 200 0,-12-6 96 16,0 5-96-16,-16 1 224 16,-12-13 64-16,0 0-80 0,0-9-144 15,12-16-64 1,0-13-32-16,13-13-64 16,3-6 16-16,0-19 56 15,19-31-32-15,17-46-144 0,19-31-112 16,-2 9 112-16,-5 20-16 0,-16 44 8 15,-9 29 8 17,1 6 48-32,0 6 120 15,0 10-168-15,0 3-88 16,3 28 88-16,-3 13 24 0,-3 23 40 16,-1 19-56-16,-16 28 72 15,-4 3-8-15,-4-2-64 0,-12-30-8 31,4-31-8-31,-1-14-584 0,10-17-240 0,3-1-1128 16,0-19-945-16,16 0-2848 16,3-22-648-16</inkml:trace>
  <inkml:trace contextRef="#ctx0" brushRef="#br0" timeOffset="121752.69">6406 9607 3872 0,'0'0'8810'0,"0"0"-6257"16,0 0-2177-16,0 0-376 16,0 0 0-16,-11 146 1376 15,-6-9-152-15,-3 25-559 16,5 15-129-16,3-5-208 16,-1-23-240-16,6-22-88 0,3-32-696 15,4-31-961-15,0-10-719 16,0-22-1513-16,0-13-1272 0</inkml:trace>
  <inkml:trace contextRef="#ctx0" brushRef="#br0" timeOffset="121968.52">5940 10239 7297 0,'0'0'8322'16,"0"0"-6658"-16,0 0-1176 15,0 0-240-15,0 0 176 0,135-38 145 16,-3 22-209 0,15-3-232-16,1 0 0 15,-21 7-128 1,-35 5-696-16,-32 7-1585 16,-25 0-5089-16</inkml:trace>
  <inkml:trace contextRef="#ctx0" brushRef="#br0" timeOffset="122974.9">4000 11452 7241 0,'0'0'2249'0,"0"0"-1553"0,0 0-376 16,0 0 760-16,0 0 528 16,0 0-671-16,0 0-505 0,-60 19-304 15,68-12-56-15,8 5 208 31,12 4 208-31,12 0 136 0,23-1 40 0,41-15-24 16,51-6 56-16,41-32-87 16,31-12 7-16,20-8 24 0,-12 4-120 15,4 6-144 1,-12 7-104-16,-28 6-152 31,-27 10 32-31,-53 6-144 0,-35 10 16 16,-37 9-24-16,-19-4-56 15,-3 4-8-15,-10 0-32 0,-6 0 40 16,-5 0 56-16,-4 0 48 16,0 0-48-16,3 0-416 15,5 0-744-15,35-13-1113 16,2 1-1984-16,-2-10-6489 0</inkml:trace>
  <inkml:trace contextRef="#ctx0" brushRef="#br0" timeOffset="123291.61">7996 10160 9249 0,'0'0'7530'0,"0"0"-6194"16,0 0-1192-16,0 0-144 0,0 0-208 16,-8 108 208-16,-4 3 544 15,4 16-263-15,-4 0-193 32,0-19-24-32,1-25-64 0,-2-17 0 0,-2-19-152 0,2-12-665 15,-2-12 49-15,-2-4-56 16,-2-7-456-16,-22-12-569 15,10-19-1287-15,-1-12-4226 0</inkml:trace>
  <inkml:trace contextRef="#ctx0" brushRef="#br0" timeOffset="123630.46">7769 10052 5009 0,'0'0'5169'0,"76"-112"-2985"15,-16 78-848-15,31-4-551 0,33 3 223 16,15 16 160-1,-23 19-472 1,-32 9-400-16,-25 42-296 0,-23 25-8 16,-21 20-112-16,-15 18-80 0,-47-3-88 15,-33-3 288-15,-19 0 40 0,-17-13 24 16,0-16 16-16,17-22-64 31,27-22 88-31,28-16 72 0,21-9-96 16,6 0 56-16,10-8-8 15,7 5-128-15,28-1-16 16,39 11 16-16,8 1 192 16,2 8-24-16,-6 2-16 0,-19-2-80 31,0 9-64-31,-4 6 0 16,-4 10 0-16,-17-4 40 0,1 4-48 15,-8-3-96-15,-3-7-768 16,10-9-1144-16,-3-13-2833 0,-4-13-1929 0</inkml:trace>
  <inkml:trace contextRef="#ctx0" brushRef="#br0" timeOffset="123777.59">8729 10906 1528 0,'0'0'11978'16,"0"0"-10561"-1,0 0-1417-15,0 0-1041 31,0 0-863-31,0 0-4745 0</inkml:trace>
  <inkml:trace contextRef="#ctx0" brushRef="#br0" timeOffset="124131.62">9243 10093 10658 0,'0'0'7817'15,"0"0"-6688"-15,0 0-745 0,0 0-224 16,0 0-160-16,0 0-248 16,24 108 248-1,-8 13 8-15,0 15-8 0,-8-2-48 16,-5-23-440-16,1-35-689 16,-4-25 737-16,5-20 32 0,-5-9 136 15,4-5 232-15,0-11 40 0,4-6 368 47,12-13 792-47,8-38-351 0,15-34-249 16,6-48 88-16,2-20-168 15,-7 7-304-15,-16 38-56 16,-13 48-104-16,-2 28-8 0,-9 13-8 16,4 3-680-16,-8 0-1128 15,0 0-2953 1,0 7-7458-16</inkml:trace>
  <inkml:trace contextRef="#ctx0" brushRef="#br0" timeOffset="124867.47">11438 10366 11858 0,'0'0'3897'15,"0"0"-3369"-15,0 0-368 0,0 0-152 16,0 0 104-16,-8-6-112 0,8 6-64 16,0 3 64-16,8 6-88 0,5-5-224 31,-2 2 24-31,2-6 128 15,-2 0 160-15,-7 0 144 0,0-6 280 16,-4-1 424-16,0 1 184 16,-8 3-231-16,-8 3-409 0,0 0-296 15,0 3-96-15,4 13-104 16,1 6-8-16,11 6-272 16,0 14-849-16,15-7-1431 0,2-10-3866 15</inkml:trace>
  <inkml:trace contextRef="#ctx0" brushRef="#br0" timeOffset="125152.23">11494 10858 9378 0,'0'0'2400'0,"0"0"-1216"0,0 0-87 16,0 0 31-1,0 0-288-15,0 0-456 16,0 0-312-16,0 0-72 0,-4 13-112 16,12-19 112-16,1-1 136 15,-6-5 256-15,-3 2 384 0,0-2 184 16,-16 2-167-16,-3 0-241 31,-9 0-328-31,4 8-96 0,3-1-72 16,10-1-56-1,3 4-760-15,8 0-1185 0,0 0-5504 16</inkml:trace>
  <inkml:trace contextRef="#ctx0" brushRef="#br0" timeOffset="132351.04">8124 9128 8529 0,'0'-10'4209'0,"0"1"-2929"0,-4-1 89 0,0 4-57 15,4 3-96-15,0-1-159 0,0 1-409 16,0 3-368-16,0 0-224 16,0 0-56-16,0 0-144 0,4 10 0 31,7 12 72-31,6 10 64 15,-2 6 8-15,6 10 0 0,-6 2 72 0,1-2-72 16,0-4 0-16,-4-9 0 16,0-6 0-16,-4-10 8 0,0-9-8 15,-4-7 0 1,0-3 56 0,4 0 24-16,-4-16 88 0,16-16 344 15,-1-22-296 1,14-25-112-16,-10-4 8 15,-3 10-56-15,-8 13 24 0,-3 19-72 16,-5 9 0-16,-1 0-8 31,-3 19-8-31,4 7-480 16,-4 6-520-16,0 0-545 0,4 25-999 16,-4-3-185-16,4 1-2168 0</inkml:trace>
  <inkml:trace contextRef="#ctx0" brushRef="#br0" timeOffset="132729.91">8522 8810 776 0,'0'0'9074'0,"0"0"-7170"16,0 0-624-1,0 0-7 1,0 0-169-16,0 0-616 0,0 0-488 15,8 4-64-15,3 24 64 0,2 10 136 16,2 7 24-16,2-1 24 16,-6 4 8-16,2-10-80 0,-1-7-96 31,-5-8 32-31,1-7 0 16,-3-13-48-16,3-3 96 0,3 0 272 15,13-19 336-15,12-13-192 0,16-25-240 16,8-23-39-16,-4 4-73 0,-13 6-88 15,-15 16-64 17,-16 26 40-32,-3 6 24 15,-2 6-72-15,-7 13-184 0,0 3-569 16,0 9-351-16,-4 29-72 16,-4-3-1241-16,0-3-4632 0</inkml:trace>
  <inkml:trace contextRef="#ctx0" brushRef="#br0" timeOffset="150137.96">26212 2410 7577 0,'0'-10'3233'0,"0"1"-1689"16,0-1-520-16,0 0-584 0,0 4 593 0,-4 0-41 15,4 3-136-15,0 3-168 31,0-4-288-31,-4 4-72 0,4 0-184 16,0 0-128-16,0 0 64 16,0 0-72-16,0 0-8 0,-3 0-8 15,3 0-120-15,0 0 120 0,0 4-152 16,0 2-16 0,0 3 48-16,0 11 80 15,0 2 48-15,0 3 0 0,0 0 0 16,3 4 16-16,5-4-16 15,5-3-64-15,-2 1-32 0,-3-7 48 32,5 0 40-32,-6-7-120 31,1-2 16-31,-4-4-72 0,0 0 104 16,4-3 80-16,4-3 184 0,8-13 440 15,16-12-88-15,7-14-192 0,21-18-95 16,-4-1 119-16,20-15-248 15,-5 9-24 1,-11 7-88-16,12 0-8 16,-25 19 0-16,1 2-16 0,-16 11 16 15,-12 12 8-15,-16 6-8 0,1 7-48 16,-9 3-488-16,0 0-889 16,0 3-567-16,-45 36-2281 31,6-2 1704-16,-1-1-2384-15</inkml:trace>
  <inkml:trace contextRef="#ctx0" brushRef="#br0" timeOffset="-177794.25">17001 10223 3488 0,'0'0'5946'0,"0"0"-3794"31,0 0-1368-31,0 0-344 0,0 0 144 15,0 0 337-15,-4 0-145 16,4 0-424-16,0 0-288 0,0 0 24 16,0 0 0-16,0 0-80 15,0 0 32-15,0 0-40 16,4 0-48-16,7 0-24 16,6 0 72-16,7 0 104 15,4 0-96-15,0 0 64 0,7 0 80 16,1 0-64-16,0 0 136 31,-4 0-120-31,7 0-24 0,5 0 120 16,8 0-136-16,0 0-16 15,8 0 32-15,-4-9-72 16,7 2 40-16,1-2-32 16,3 3-16-16,1-7 80 0,4 3-64 15,0 1-16-15,-1-1 56 0,-2 4-56 31,-6 2 0-31,5 1-8 16,-1 3 8-16,-3 0-40 16,4 0 40-16,4 0-8 0,-8 0 0 0,-1 0 8 15,-3 0 0-15,0 0 0 16,-9 0 0-16,5 0 80 16,-8 0-80-1,8-2 0-15,-1-5 0 0,22-3 8 16,14 4 40-16,20 0-48 15,5-4 8 1,-8 4 88-16,-12 3-96 16,-14-1-8-16,6-2 0 0,-4 3 8 31,0 0-8-31,4 0 8 16,-5 3 0-16,5 0 48 15,-4 0-40-15,-9 0-8 0,-19 0 8 0,-12 0-8 16,0 0 8-16,8 0-8 0,-1 0 0 15,13 0 32 1,-5 3-32-16,1-3-8 16,4 0-8-16,0 3 16 15,8-3-8-15,-1 0 8 0,10 0 0 16,-6 0 24-16,1 0-24 16,-1-3 0-1,-3 0 0-15,-9-4 0 16,2 1 72-1,-10 0-72-15,1-1 0 16,0 1 168-16,4-1-80 0,-4 1-16 16,4 0-72-16,3 0 8 0,1 2 56 15,0 1-64-15,-5 0 0 16,1 3 8 0,0 0-8-16,-9 0 0 15,1 0-8-15,0-3 8 16,4 3 8-16,-1 0-8 0,1 0 0 15,0 0 32-15,0 0-24 16,-5 0-8 0,1-4 8-16,1 4 0 0,-1-2 48 0,-5-5-56 15,-4 4 0-15,-2-4 128 16,-5 1 64-16,-5 0 8 0,1 0 24 16,-4-1-103-16,0 1-41 15,0 2-80-15,4 1 0 0,-4 0 16 31,4 3-16-15,0-3-16-16,-4 3 8 16,-5 0-209-16,1 0-391 15,-16-6-736-15,-8-1-2521 0,0-2-5465 0</inkml:trace>
  <inkml:trace contextRef="#ctx0" brushRef="#br0" timeOffset="-173134.25">16948 10246 1480 0,'0'0'1408'0,"0"0"-1008"0,0 0-248 16,0 0 240-16,0 0 392 15,0 0-111-15,0 0-185 16,0 0 280 0,0 0 184-1,0 0 120-15,0 0-119 0,0 0-25 16,0 0 24-16,0 0-304 16,0 0-232-16,0 0-160 0,0 0-248 15,0 0-8-15,0 0-8 31,0 0-104-31,0 0 8 0,0 0-88 16,0 0-40-16,0 12 144 0,0 4 88 16,0 10 192-16,0-1 40 0,4 10-64 15,-4-1 8 1,5 1-16-16,-1 7 168 16,-4 2-24-16,0-2-152 15,0 2 0-15,4 1 0 0,-4 2 41 16,0-3 55-16,4 4 8 0,-4 3 24 15,4-4-88-15,-1 5-120 16,-3-2 64-16,4 1-32 31,0 0 8-31,-4-3 152 0,5-1-96 16,-1 1-48-16,0 0 144 0,3 2-112 16,-3 4 16-1,0 0-64-15,5 10-96 0,-9-1 112 16,4 4-120-16,-4-1 0 31,0-2 120-31,-4-4-72 0,-5 0 48 16,1-3-24-16,1-3-24 15,-1 1 24-15,3-4-72 0,1 2 0 16,4-2 32-16,0 3-24 0,0 0 0 16,0 0-8-1,0 4 8-15,0-1 96 16,0 0-104-16,0 3 0 0,0-3 24 15,0 3-16-15,-4-3 48 16,1 1 16-16,3-5-72 0,0-1 72 31,0-8-72-31,0 1 0 32,0-1 16-32,7-3-16 0,-3 0 0 15,1 1 0-15,-5-4 0 16,0 6 56-16,0-3-56 0,-9-2 8 15,-2-4 56-15,-6-4-56 0,6-2 0 16,-5-7-8 0,4 0 8-16,4-6 56 0,0 0-64 15,4 3 0-15,0-3-16 16,0 6 16-16,0 4 0 16,0 2-8-16,0 7 8 0,-4 9 32 15,0 4-32-15,0 9 0 31,-4 3 48-15,4 1-48-16,0 2 0 0,4 1 0 0,0 3 0 16,4-1 8-16,0 13-8 15,0-8 0-15,-4 1 40 16,-3 8-40-16,-6-16-8 0,2 8 0 31,-6-1 8-31,6-12 40 0,-6 8-40 16,6-3-56-16,-1-7 48 15,7 0 16-15,5-9-16 0,0 0 8 16,0-7 0-16,0 0 16 0,5 0-16 16,-1 1 0-1,4-1-8 1,-8-6 16-16,4 3-16 0,-4-4 8 0,0-2-32 16,0 3 24-16,0-6 8 15,0 3-104-15,0-1 96 0,0 1-40 16,0 3 48-16,0 0-8 31,0 3 8-31,0 0 0 0,0 7 0 16,0 3-16-1,0 5 16-15,0 1-144 0,0-3 136 16,0-3-8-16,0-7-8 16,0-3 16-16,0-3 8 0,0-3-8 31,0-7 8-31,0 4 0 15,0 2 0-15,0-5 0 0,0 6 0 16,0-4-8-16,0 1 8 16,0-1-48-16,0 1 48 0,0-1 0 0,0 4 8 15,-4-3-8 1,4-1 8 0,0 1-40-16,0-4 32 0,0 4-8 15,4-4 8-15,-1 1 0 16,5-1 0-1,-3 1 0-15,3-1 0 0,3 4 8 16,-2-4-8-16,-1 0-8 31,-1-3-40-31,1-3-32 0,1-2 16 16,2-5 64-16,-3 1-128 16,8-3 120-16,-4 2 0 15,8-2 8-15,0 3 8 0,8-1 0 0,0-2 0 0,7-4-8 31,6 0 8-31,2-6-56 16,9 0 48-16,-1 0-56 0,5 0 56 16,4 0 0-16,0-3 0 15,8 0 0-15,4 0 0 0,-4-4 32 16,19 1-32-16,13-6 0 16,15-1 0-1,5-3 8-15,-5 0-8 0,-15 6-72 16,-24 7-128-16,-17 0 192 15,-15 3-88-15,0 0 88 16,3 0-72-16,9 0-32 0,8 0-72 16,0 0-56 15,-1-3-48-31,6 0 112 0,6-4-96 16,21-2 160-16,20-4 24 15,-1 3 40-15,-8 4 40 16,-7 3-32-16,-28 3 40 0,-12 0 72 15,-13 0-72-15,-2 0-8 16,6 0-40-16,9 0 48 16,3 0 0-16,6 0 0 0,-6 0 0 15,5 0 40-15,0 0-32 16,-1-6-16-16,1-1 16 16,4 4 0-16,-4 0 144 0,-1 0-24 31,-3 3-16-16,3 0 104-15,-3 0-16 0,5 0 40 16,-2 0-88-16,1 0-24 16,-1 6-16-16,1-6-80 15,0 3-16-15,-4 1 48 0,3-4-64 16,1 0 8 0,-4 0 0-1,-1 0 48-15,1-4-8 0,0 1-40 0,-5-3-8 16,-3-1 96-16,-3 4-96 15,-6 0 0-15,-3 0 8 0,0 0 136 32,0 0 96-32,-1 3-8 15,13-4-128-15,4 1 88 16,8 3-120-16,3 0 8 16,-2 0-64-16,2 0-8 0,-3 0 88 15,-9 0 32-15,-3 3 40 16,-3 1 177-16,-6-1-105 0,1-3-40 31,3 0-80-31,-6 0-64 16,6 0 8-16,-3 0-64 0,4 0 0 15,3 0 72-15,1 0-72 0,0 0-8 16,0 0 0-16,0 0 8 16,-5 0 0-1,-3 0 0-15,-4 0 0 16,0 3 24-16,-1-3-16 0,2 0 64 15,2 0-64-15,1 0 0 0,0 0 24 16,4 0-32-16,-9 0 0 0,-2-3 8 16,-2 3-8-16,-3 0 0 31,0 0 0-31,-1 0 0 16,2-3 64-16,-5 3-64 0,0-4 0 15,0 4 32-15,-8-3-32 0,-5 3 0 16,-3-3 0-1,-4 3 8-15,-4 0 72 0,0-3-80 32,0 3 0-32,4-3 56 15,0 0-48-15,4-1-16 0,-4 1 16 16,0 3 48-16,-1-6 216 16,-2-1 72-16,-5 1 0 0,7 0 56 15,-7-4-264 1,9-2-16-16,-2-4-48 15,-3-3-8-15,5-1 32 0,-6-2-96 16,1 0 48-16,0-3 168 0,-3-1-40 16,-1-5-8-16,-1 2-112 15,1-6 8-15,0-3 56 0,0 0-120 47,4-4 0-47,-3-2 72 16,2 0-72-16,-3-4 0 0,-4-3-8 15,4 1 8-15,-4-2 0 16,0-1 0-16,0-1 0 0,0 0 0 0,-4 0 16 16,4 3-16-1,0 0 0-15,0-3 0 16,4 7 72-16,4-4-72 0,0 0 0 16,0 3-48-16,0 1 48 15,0-1-8-15,-5 4-48 0,2 3-64 16,-1 2 112-16,-4 1-112 31,0-3 120-31,0 6-48 0,0-3 56 16,0 0-8-16,4 3 0 0,0-7 0 15,0 1-8-15,-4-3 8 0,3-4-24 16,-3-6 16 0,0 0 8-16,0 0-8 15,0 1 8-15,0 1 0 31,-3 2 48-31,-1-1-48 0,0 4 0 16,0-1 0-16,0 0 0 16,4 3 0-16,0 1-8 0,0-1 8 15,0 1-8-15,0 0-8 16,0 2 16 0,0 1 16-16,0 0-16 15,-5 3 0-15,-2-3 0 0,-1-4 0 0,0 1-16 16,4-4 16-16,-4 4 0 0,4-4-8 15,-4 3 8-15,4 4 0 32,-3-3 0-32,-2-1 0 15,5 1 88-15,0-1-88 0,0 4 0 16,0 3-24 0,1 0 24-16,-1 3 0 0,4-3-48 15,-5 0 0-15,5-4 32 0,-4 5-112 31,4-5-136-31,0 1 184 16,-4 3-88-16,4 3 32 16,0 0-24-16,-4 3 88 0,0 3 56 15,4 1-56-15,-3-3 40 0,-1-1 24 16,4-7 8-16,0 1-16 16,-4-3-88-1,4-6-16-15,-5 2 120 16,5 1-96-16,-4-4-8 0,4 4 96 15,-4 2 8-15,0 1 0 16,-3 3 0-16,3 3 0 16,-1 6 104-16,1 1-104 31,0 2-56-31,4-2 40 16,-4-1 16-16,1-3 0 0,-1 4-16 15,0-1 16-15,0-3-8 16,-5 1 8-16,5-1-24 0,-3-3-24 15,-1 3 48-15,-1 1-8 16,2 2 8-16,-1 4 0 16,0-1-96-16,0 4 48 15,0 0-24-15,4 3 64 0,-4 0 16 16,8-1-8-16,-4 2 0 16,4-1 0-16,0-10-24 15,-4 4 24 1,4-10-72-16,-4 0 0 0,4 0-8 15,-8 0 16-15,4 3 16 0,-4 6 48 16,0 1 0-16,4 3 0 16,0 0-40-16,0-3 32 15,0-1-32-15,0 1 40 32,4 0-48-32,-3-5 48 15,-1-1-40-15,-1 3 40 0,1-4-8 16,0 0 8-16,0-3-16 15,0 3 16-15,-3-2-56 32,2-1 56-32,-3 0-24 0,0 3 24 15,1 0 0-15,3 3 0 0,-1 1 0 0,1 2 8 16,0-2-8-16,4 2 0 0,0 1-16 16,-4 3 16-16,4-4 0 31,-3 4-8-31,-1-3 0 0,0-1 0 15,0-2-64-15,-5-4 40 16,2-3-56 0,-1 0 56-16,-1-3-56 0,-2 0-96 15,3 0 72-15,0 0 104 16,-1 0-72-16,2 3 80 16,-1 6-32-16,0 0 32 15,0 4 0 1,4 6-8-16,0 4 16 0,0 2-16 15,0 3 8-15,4 4 0 0,0-1 24 16,0 4-24-16,-4 3-16 16,4 0-40-16,-8 0-152 0,-4 0-193 31,-8 0-583-31,-12 0 8 16,-51 10-848-16,7 2-689 0,-3 1-2176 0</inkml:trace>
  <inkml:trace contextRef="#ctx0" brushRef="#br0" timeOffset="-171137.4">17172 11283 160 0,'0'0'1264'0,"0"0"-576"0,0 0 200 0,-5 0 80 16,5-3 17-16,0 3-57 0,0 0-240 31,0 0-192-31,0 0-104 16,0 0-88-16,0 0-64 16,0 0-240-16,-3 0-8 0,-5 0 8 15,-4 0-16-15,0 7 16 16,-4-1-16-16,-4 4 16 15,5-4 0 1,-2 4 0-16,6-4-152 16,-2-3 56-16,9 0-96 15,0 1 128-15,4-4 64 16,0 0 0-16,0 0 104 0,0 0 8 16,0 0 200-16,0 0 256 0,0 0-152 15,8 0-184 1,5 0-7-16,2 0 191 15,9 0 304-15,8 0-224 16,4 0-80-16,8-4 48 0,7 1-112 16,25 3 64-1,12-3-136-15,-5 0-32 0,-6 3-88 16,-14 0 32-16,-16 0-192 16,6 0 48-16,6 0 8 15,-7 6-112-15,8 1 56 0,0-5 0 16,15-2 96-16,21 0-88 15,16 0 16-15,4 0 24 0,-2 0-40 32,-13 0-16-32,-14 0-40 15,-11 0 48-15,-16 0 176 16,-9 4-176-16,-7-4 8 0,28 3 56 16,15 0-64-16,25-3 57 31,-1 3-49-31,-3-3 56 0,-12 0 152 15,-8 0-200 1,-5 0 64-16,1 0 152 0,-13 0-64 16,-11 0-72-16,-12 0 16 15,16 0-104-15,16 0 120 0,27 0-128 16,9 0 0-16,-4 0 40 16,-22 4-32-1,-2-4 32-15,-19 0-32 16,-6 0 8-16,-15 0 56 15,4 0-72-15,4 0 0 0,11 0 56 16,12 0 40-16,-2 0-24 0,2 0-72 16,-3 0 8-16,-1 0 136 15,-2 0-144 1,-2 0 0-16,-7 0 16 16,-5 0-16-1,1-4 72-15,-4 1-72 0,-5 0 0 16,5 3 88-16,4-3-88 15,0 3 0-15,7 0 0 0,2-4 8 16,-5 4 40 0,-4 0-40-16,-1 0-8 15,0 0 96-15,-7 0-96 16,0-2 0-16,1 2 64 0,-2 0-64 0,5 0 64 16,-4 0-64-16,4-4 0 0,3 4 64 31,0-3-64-31,1 3 0 15,-4 0 0-15,0-3 8 16,-9 0 48-16,-2 3-56 0,-6-3 0 16,2-1 32-16,-2 1-32 0,1 0 0 15,8 0-16-15,-1-3 8 16,6 2 0-16,-1 1-88 16,-1 0 96-16,-3 0 24 15,-5 3-24-15,-11-4 0 16,0 1 80-16,-12 1-72 0,1 2 80 31,-2-4-88-31,5 1 16 0,8-3-80 31,0 6 64-31,0-4-8 16,-1 1 8-16,-10 3-104 0,-10 0-272 16,-30 0-808-16,-18 0-2769 0,-14 0 1800 15</inkml:trace>
  <inkml:trace contextRef="#ctx0" brushRef="#br0" timeOffset="-168897.32">19770 10233 408 0,'0'0'1312'0,"0"0"-720"0,0 0-384 16,0 0 64-16,0 0 656 15,-12-16-296-15,12 16-312 0,0-6-175 16,0 6-17-16,0-4 400 0,0 1 328 31,0 0-176-31,0 0 200 0,0-1-352 16,0 2 8-16,0-2-127 15,0 1-225-15,0 0 48 0,0 0-168 16,0 0-56-16,0-1 0 16,0 4-8-16,0 0 0 31,0 0 88-31,0 0-80 16,0 0 144-16,0 0 72 0,0 0 32 15,0 0-24-15,0 0-144 0,0 0-88 16,0 0 128-16,0-3-64 15,0 3 128-15,0 0 208 16,0-3 48 0,0-3-312-16,0 3-120 0,0-7-8 15,4 3 88-15,-4 2-80 16,4-2 24-16,-4 4-32 0,0 0 40 16,0 3-48-16,0 0 0 15,0 0-200 16,0 0 120-31,0 0-200 0,0 3 88 16,0 7 128-16,4-5 64 16,0 5 0-16,-4 0 0 0,7 2-24 15,2 1 24-15,-1 0 48 32,-1 6 112-32,5 3 96 15,-3 3-112-15,2 4-32 0,-3 6-8 0,5 0-8 0,-10 6 104 16,5-3-184-16,0 3 56 15,-3 1-8-15,-1-1-16 0,-1-3 72 32,1-3-72-32,0 0-48 15,-4-3 296-15,4 3-208 0,-4 0 136 16,4 3-24-16,-4 0 57 0,4 6-73 16,-4-3-176-16,4 1 0 0,0 3 144 15,0 2-152-15,0 1 48 16,0 5-40-1,-4 1 0 1,0 7 88-16,0-1-96 0,0 7 0 16,0-1 56-1,0 1-40-15,0 0-16 0,0-7 8 0,0-2-8 16,0-8 104-16,4-6-104 16,3 1 0-1,2-1 112 1,-1 1-112-16,-4-1 80 0,0 7 0 0,-1 0 96 15,-3 3 0-15,0 3-120 16,0 0-48 0,-3 1 80-16,-1-1-80 15,0-3 0-15,0-4-8 32,4-2 0-32,0 0 0 0,0-4 0 15,0 3 0-15,0 5 24 16,0 2-24-16,0 3 72 15,0 0 16-15,0 0 0 0,0 7 0 0,-4-1-80 0,-5 4-8 32,-2 3 96-32,-1-1-96 0,4-2 0 15,-4 3 0-15,8-7 8 16,-3-2-16-16,7-1 8 16,0 0 0-16,0 1-48 0,0 2 64 15,0 0-16-15,0 1 64 31,0 0-48-31,-9-1 104 16,5 0-120-16,-4 4 0 0,1 0 32 16,-6 3-32-16,5-3 0 15,1 2 8-15,-1-5-8 0,8-1 56 16,-5 1-56-16,5 0-8 16,0-1 0-1,0 4 16-15,0-1-8 0,0-3 16 16,0 1-8-16,0-7 128 15,-4 0-136-15,0-3 0 16,4 0 104-16,-4 1-40 16,1-1 0-1,-1-4-16 1,-4 1 16-16,-1-4-8 0,2 1-48 16,3-3-8-16,-4-1 72 15,4 1-64-15,-1-4-8 16,5 0 8-16,0 1 0 0,0-1 72 15,0 3-80-15,0-3 0 32,0 4 128-32,0-1-120 0,-4 1 0 0,-3-4 48 0,-1-6-56 15,-1 0 72-15,2-3-72 16,3 0 0-16,0-4-24 0,4 0 72 16,0 4-48-16,0 3 16 31,0 0-8-31,0 0 168 0,4 0-120 15,0 3-48-15,-4-6 104 0,0 0-104 16,0-4 0-16,0-6-8 16,0 0 0-16,0-2 56 0,0-5-56 15,0 4 0 1,0-3 0-16,3 0 0 16,-3 4 72-16,0-2 40 0,0 1-64 31,0 4 112-31,0-4-160 15,0-7 0-15,0 1 56 0,0-3-56 16,0-7-8-16,0 0 0 31,0-3-232-31,-3 0 80 0,3-6-408 16,-8-42-952-16,4 4-2529 16,-4-10-2448-16</inkml:trace>
  <inkml:trace contextRef="#ctx0" brushRef="#br0" timeOffset="-167444.9">18475 10509 3952 0,'0'0'1897'0,"0"0"-753"16,0 0-464-16,0 0 184 15,0 0 265-15,36-85-65 0,-29 68-144 16,2 2-160-16,-5 2-304 16,-4 3-8-16,4 1 192 15,-4 2-23-15,0 4-137 0,0 0-80 31,-13 3-328-31,-6 0-48 16,-17 0-24-16,-8 0-48 0,-4 3 40 16,-7 7 8-16,6 2-8 15,6-2 8-15,7 2 0 0,16-2-64 16,4 3-32-16,8-4-136 16,8 7-32-1,0 3 128-15,8 0 64 16,12 7-48-16,12-7-64 0,8 6 64 0,7-6 120 15,6 4 192-15,-2-4-184 16,-7-1 32-16,-4 2 0 0,-9 2-40 31,-10-6-168-31,-14 3 160 16,1 3 16-16,-8-3 96 0,-4 0 16 16,-11 0-24-16,-9 0 40 15,-4-3 8-15,-8-3-64 0,-4-4 176 0,4 1-160 16,-4-4 24 15,5-6-32-31,3 0 32 16,4 0-40-16,4 0-64 0,8-3 32 15,4-3 256-15,8 3-296 16,0-1 72-16,0 4-16 0,4 0-48 16,0 0 40-16,0 0-56 31,-4 0 0-31,4 0-72 0,-4 0 72 15,4 0-48-15,-8 0-432 0,0 0-808 16,4 7-1729-16,-4-4-3889 16</inkml:trace>
  <inkml:trace contextRef="#ctx0" brushRef="#br0" timeOffset="-165673.35">20380 10426 7481 0,'0'0'1680'15,"0"0"257"1,0 0-657-16,0 0-72 0,0 0 113 16,0 0-585-1,-4-15-480 1,4 15-256-16,0 0-256 15,0 13-40-15,0 9 208 0,7 12 88 16,-3 8 280-16,0 5-128 16,0 4 8-1,-4 0 8 1,4 0-24-16,1-1-8 0,-5 2-104 0,4-11-16 16,3 0 64-16,1-10-80 0,0-5-8 15,-4-4 8-15,4-9-72 16,-4-4-432-16,4 1-352 31,-4-7-273-31,-1-3-983 0,2 0-104 16,-1-16 943-16,0-6-1727 15,-4 0-1617-15</inkml:trace>
  <inkml:trace contextRef="#ctx0" brushRef="#br0" timeOffset="-165357.55">20320 10426 3304 0,'0'0'1256'0,"0"0"225"0,0 0-673 15,0 0-520-15,0 0 0 16,39-76 264-16,-18 70-72 16,7 3 96-1,-1 3-55-15,0 0-113 16,1 0-256-16,-7 9-152 0,-1 7-128 0,-8 6 128 15,-12 7 0-15,0 0 184 16,0 2-32-16,-8-2 0 0,-12 2 56 31,-5-2 0-31,-3-1 104 16,1-2 160-16,-4-7-248 16,-2 0-104-16,10-6-64 15,2-4-48-15,6-2-8 0,10-4-760 16,1 0-1441-16,4-3-2792 15</inkml:trace>
  <inkml:trace contextRef="#ctx0" brushRef="#br0" timeOffset="-164841.75">20956 10303 6161 0,'0'0'2104'0,"0"0"-871"16,0 0-417-16,0 0 448 0,0 0-280 31,0 0-400-31,-90 0 152 0,53 19-231 0,5 3 23 15,4 10-224-15,0 3-40 16,13 9 0-16,3 7-128 16,7 6-48-16,5 0 112 0,0 3-192 15,25-3 104-15,3 0-104 16,11-5-8-16,9-5-64 31,5-5-56-31,6-14-712 16,1-6-128-16,12-18-1025 15,-13-4-1152-15,-19 0-4440 0</inkml:trace>
  <inkml:trace contextRef="#ctx0" brushRef="#br0" timeOffset="-163839.49">21392 10341 4608 0,'0'0'1929'0,"0"0"-761"16,0 0-192-16,0 0-215 0,0 0 63 16,-37-29 24-16,18 29-512 15,-9 0-80-15,-8 0 240 16,0 13-88-16,0 3 0 0,0 0-200 31,4 3-120-31,8 3 40 0,5-3-128 16,6 3 0-16,5 0-48 0,5-3 40 15,3 1 0-15,0-2-80 16,3-1-48-16,18-2-208 0,7 1 264 0,4-3 80 31,3-4 104-31,5 1 88 16,-1-1-24-16,2 1-160 0,-5-1 48 15,-1-2 64-15,-7 2-120 16,-7 4-176-16,-6-3 168 0,-2 2-176 16,-10-2 96-16,1 6 88 15,-4-4 120 1,0 4 200-16,-16 0-16 16,-3 0-8-1,-13 0-39-15,-5-1-9 0,-6-2 88 16,-6-6-264-16,2 3-72 0,-1-10-40 15,1 0-1121-15,15 0-1535 16,11-10-2121-16</inkml:trace>
  <inkml:trace contextRef="#ctx0" brushRef="#br0" timeOffset="-163452.65">21742 10274 5945 0,'0'0'2120'0,"0"0"-1176"15,0 0-375-15,0 0 471 16,80 13-272-16,-53 6-128 0,1 12 152 0,4 4-272 31,-4 7-176-31,4 5 41 16,-8 4 23-16,0 3-72 0,-4 4-64 16,-12-5-192-16,-8-2 136 15,0-3-208-15,-24 0 56 0,-8-7 24 16,-16 0-88-16,-35 3-280 31,10-5-1873-31,6-17-5392 16</inkml:trace>
  <inkml:trace contextRef="#ctx0" brushRef="#br0" timeOffset="-161679.8">17012 12414 1568 0,'0'0'2104'16,"0"0"-791"15,0 0-273-31,0 0-88 16,0 0 192-16,0 0-184 0,0 0-183 0,0 0-329 16,0-10-88-16,0 10-32 15,0 0-144-15,0 0-128 16,9 0 216-16,6 0-80 0,9 4 80 15,8-1 16 1,16 0 272-16,24-3 32 0,20 0-208 16,18 0-168-16,2-6 49 15,-16-1-193-15,-24 4 0 16,-21 0-72-16,-2 3 8 0,10-4 64 31,5 2-32-15,11-1-32-16,9-1 96 0,16-2-104 15,12 3 8-15,7-4 104 0,-8 4-48 16,-3 0 104-16,-8 3-168 16,-9 0-8-16,1 0 0 15,-4 0 8 1,-4 0 56-16,-1-3-56 16,5 0 0-16,3-1 0 0,5 1 8 0,-1-3 0 15,1-3 32-15,-5 2 40 16,-7 1-152-16,-7-1 144 15,-19 1-48-15,-9 0 176 16,-1 3-88 0,3-1-40-16,13-2 104 15,8-1-168-15,0-2 96 0,3 6-88 0,1-3 56 16,-1 2 16-16,2 1-88 16,6-3 0-16,13 3 8 0,15-4 0 15,-16 1 0-15,-14 3 8 31,-29-1 40-31,-17 4 72 0,5 0-72 16,8 0-48-16,7 0 160 16,-3 0-112-16,4 0 72 15,4 0-112-15,4 4 32 16,7-1 88 0,9 3-136-16,16-2 8 15,-8 2 112-15,-9 0-64 16,-11-3-40-16,-17 4-16 0,13-1 8 15,5 1 96-15,2-1-104 0,0 0 8 16,2-3 192-16,2 1-128 0,-4-1 32 16,2-3-48-1,-2 3-48 1,-3-3 8-16,-5 0-16 0,1 0 0 16,0 3 88-16,-1-3-88 15,6 0 0 1,-2 3 0-16,1 0 0 0,3 0 72 31,2 1-72-31,2-1 0 16,-3 0 72-16,-4 0-64 0,-1 1 0 15,-3-4 8-15,-4 0 32 16,-8 0 48-16,-5 0-96 16,-7 0 0-16,0 0 176 0,-4 0-96 15,0 0 56-15,-8 0-56 16,0-4-8-16,4-2 0 15,-8 3-72-15,4-4-96 0,-5 1 40 16,-7 3-408-16,-16-3-568 16,0 2-920-16,-20-2-3978 0</inkml:trace>
  <inkml:trace contextRef="#ctx0" brushRef="#br0" timeOffset="-160568.55">18132 11709 7865 0,'0'0'2313'0,"0"0"-961"16,0 0-192-16,0 0 425 16,0 0-473-16,0-6-520 0,0 6-272 15,0 0-48-15,0 0-48 16,0 0-176-16,4 0 0 0,-4 0-96 16,4 3-24-16,0 6 72 15,0 4 0-15,0 6 200 16,4 3 96-16,0 4-176 15,-4 2-120-15,4 1 200 0,-5-1-192 16,6 4 88-16,-5-3-80 0,0-1-8 47,-4-2 48-47,0-4-56 0,0-3 0 16,0 0 56-16,0-9-56 15,0-1-8-15,0-3-128 0,0-2-336 16,0-1-320-16,0-3-416 15,0 0 15-15,0-22-207 16,-4 0-3585 0,0-1-960-16</inkml:trace>
  <inkml:trace contextRef="#ctx0" brushRef="#br0" timeOffset="-160251.85">18172 11626 3304 0,'0'0'2009'16,"0"0"-441"0,0 0-368-16,0 0-40 15,0 0 217-15,0 0-1 16,0 0-200-16,0 0-360 0,-4-34-151 0,0 34-113 15,-4 0-448-15,-8 6-104 16,-8 10 0-16,-8 6 8 0,-7 7-8 16,3 2 0-1,-5-2 0 1,6 3-80-16,10-4 80 0,2-2-16 16,11-4-312-16,8 3-1425 0,0-5-1047 15,4-5-2289-15</inkml:trace>
  <inkml:trace contextRef="#ctx0" brushRef="#br0" timeOffset="-159663.45">17996 12090 3696 0,'0'0'1609'16,"0"0"-569"-16,0 0-96 15,0 0 72-15,0 0-344 16,0 0-320-16,0 0-247 0,-28 7 63 16,28-7 336-16,9 3-32 15,3 0 576-15,4 0 240 16,7-3-288-16,9 3-215 0,5-3-1 31,14 0-120-31,25 0-32 16,20-3-304-16,-5-6-144 15,-12-1 0-15,-6 1-96 0,-34-1-16 16,5 3-72-16,-8 1-80 31,-13 3 72-31,-14 0-544 0,-9 3-496 16,-12 0-1161-16,-8 0-1655 0</inkml:trace>
  <inkml:trace contextRef="#ctx0" brushRef="#br0" timeOffset="-143198.28">18156 11735 7889 0,'0'0'1873'0,"0"0"-993"15,0 0-216-15,0 0-40 16,0 0 368-16,0 0-32 0,0-61-319 16,0 61-137-16,4 0-192 15,-4 0-8-15,0 0 56 16,0 0-16-16,0 0-64 0,0 0-144 15,-4 6-128-15,-8 10 152 16,-12 7 208-16,-4 8 280 0,-12 4-136 16,5 3-183-1,-1-3-57-15,4 0 0 16,4 0-200-16,4-6 72 0,8-7-136 16,4-3 0-16,4-6-8 15,8-7-128-15,0-6-512 16,0 0-505-16,0 0-759 31,28-6-553-31,0-7-431 16,8-6-2049-16</inkml:trace>
  <inkml:trace contextRef="#ctx0" brushRef="#br0" timeOffset="-142935.39">18295 11785 3488 0,'0'0'2865'0,"0"0"-697"0,0 0-567 15,0 0-153-15,0 0-320 0,4-6-120 16,-15 16-295-16,-10 5-121 16,-7 11 176-16,-7 5 96 15,-5 8-208 1,-4 2-16-16,0 3-128 16,5 1-135-1,2-4-89-15,5-6-160 0,13 0-32 16,3-10-96-16,4-6-8 15,8-3-288-15,0-3-809 16,4-4-719-16,4-2-1977 16,4-4-1600-1</inkml:trace>
  <inkml:trace contextRef="#ctx0" brushRef="#br0" timeOffset="-142280.39">18929 11655 4809 0,'0'0'6857'15,"0"0"-5585"-15,0 0-480 16,0 0 521-16,0 0-73 0,0 0-384 16,0 0-512-1,-5-16-192 1,18 16-136-16,2 0-16 15,10 0-48-15,-1 0 40 0,0 7 8 16,-5 2 0-16,-2 7-40 16,-10 6-8-16,-7 0 48 15,0 7 72-15,-15 3 296 0,-13 0 32 16,-13 3-7 0,2 0-1-16,-1-4-280 15,12-3-64-15,8-8 40 0,8-4-88 16,9-7-48-16,3-2-64 0,19-5 112 15,33-2 64 1,24-2 104-16,7-11-168 31,-7-3-80-31,-12-3-456 16,-17 3-201-16,2-3-663 0,-10 3-1176 16,-19 4-2538-16</inkml:trace>
  <inkml:trace contextRef="#ctx0" brushRef="#br0" timeOffset="-141257.89">18236 11700 8369 0,'0'0'4353'16,"0"0"-3129"-16,0 0-767 0,0 0-353 16,0 0 88-16,0 0 160 15,0 0-96 1,-84 89 144-16,48-42-16 16,-4 7 64-16,9-3-48 0,-1-1-144 15,8-5-176-15,12-7 40 16,3-12-120-16,9-7 0 15,0-10-200-15,13-9-280 32,15 0 40-32,15-16-256 15,13-12-592-15,8-10 119 0,-4-7 25 16,-4-2-224-16,-9-1 408 16,-10 10 960-16,-18 13 8 0,-11 8 1232 15,-8 14 584-15,0 3-552 16,-16 7-511-16,-8 18-433 15,-12 4 192-15,5 9 32 16,-1-3-144-16,8-1-208 0,8-2-136 16,11-9-64-16,5-4-152 15,0-6-200 1,13-7-192 0,7-6-208-16,7-6 120 15,10-14 103-15,-1-12 41 0,-1-5 344 16,-7-2 144-16,-4 4 272 15,-12 10 361-15,-8 13 679 0,-4 12-112 16,-12 0-784 0,-12 25-368-16,-12 9 112 15,-4 5-40-15,0 2-32 16,8 0-88-16,13-9-136 0,19-3-1336 0,8-16-3369 16,16-7-5585-16</inkml:trace>
  <inkml:trace contextRef="#ctx0" brushRef="#br0" timeOffset="-139960.9">20930 11493 7681 0,'0'0'2569'15,"0"0"-185"-15,0 0-1184 16,0 0-359-16,0 0 287 0,0 0-184 0,0-13-504 31,0 13-352-31,0 4-88 31,0 12-8-31,-5 6 8 0,-3 10 120 16,0 6 16-16,1 3 0 16,-2 0-136-16,1 4 8 0,0-7-8 15,1 0 0-15,3-3-736 0,-1-4-952 16,1 1-1001-1,4-10-2032-15,0-9-1008 0</inkml:trace>
  <inkml:trace contextRef="#ctx0" brushRef="#br0" timeOffset="-139729.21">21117 11684 8121 0,'0'0'4217'0,"0"0"-2777"0,0 0-839 15,0 0 15-15,0 0-96 0,0 0-344 16,0 0-56-16,-21 53 40 0,1-17 176 16,-3 5 64-16,-5 6-136 31,0 4-40-31,0 3-144 0,0-3-80 16,4 0 0-16,5-7-72 15,6-6-856-15,5-6-1088 0,8-6-1065 16,0-11-1320-16,0-8-2304 0</inkml:trace>
  <inkml:trace contextRef="#ctx0" brushRef="#br0" timeOffset="-139197.22">21231 11922 7537 0,'0'0'1784'16,"0"0"-1191"-16,0 0 223 16,0 0 536-16,0 0-240 0,0 0-408 0,0 0-704 15,0 0-32-15,92-42 32 32,-64 42 0-32,4 0 0 15,-8 0 0-15,0 0-88 0,-12 4 80 16,-3 2-104-16,-2-3 16 0,-7 4 96 15,0-1 0-15,0 0 104 16,-12 7 96-16,-4-3 137 16,-4 2 215-1,1-2-120-15,2-1-176 0,6-2-152 16,7-1-96-16,-1-3-8 16,5 0-56-1,0 3-656-15,9 1 368 0,10 3 96 16,5-1 15-16,4 4-23 31,-4 0 120-31,-5-1 48 0,-2-2-16 16,-9 3-16-16,-5 2 120 15,-3 1 8-15,0 0 216 16,-15 0 184-16,-9-3 273 0,-4-1 79 0,-4 1-200 16,-4-7-152-1,5 0-88-15,-1-2-240 16,8-4-80-16,8 0-32 0,7-4-616 15,9-21-1328-15,0 3-3122 16,21 0-2535-16</inkml:trace>
  <inkml:trace contextRef="#ctx0" brushRef="#br0" timeOffset="-138827.37">21921 11747 7617 0,'0'0'2129'0,"0"0"-633"15,0 0-8-15,0 0 249 16,0 0-433-16,0 0-816 16,-24-3-488-16,0 26 120 0,-8 8-104 15,0 7 80-15,4 4-96 16,4 5 88-16,13-3-88 15,3 1 8-15,8-4-8 0,0-9-120 16,8-4-312-16,12-11-8 16,4-5-40-16,3-9 104 15,-7-3 376-15,-3-3 24 0,-6-13 504 47,-11-3 360-47,0 0 72 0,-11 0-192 16,-13 3-80-16,-12 4-415 0,-5 2-129 15,2 10-144-15,3 0-56 16,8 19-96-16,8 3-1905 0,12-3-5056 16</inkml:trace>
  <inkml:trace contextRef="#ctx0" brushRef="#br0" timeOffset="-99792.93">18650 12804 7281 0,'0'0'5081'15,"0"0"-4185"-15,0 0-640 0,0 0 200 16,0 0 473-16,0 0-321 15,0 0-152-15,-4-6-192 0,4 6-96 0,0-3-24 32,0 0 168-32,4-3-40 15,12-4-272-15,0 0-16 0,4-5 8 16,4 2 8-16,4 0-8 16,0 3-64-16,4 4 64 0,-4 3 8 15,0 3-72-15,-5 0-24 31,-3 9 88-31,-4 4-144 16,-4 6 48-16,-8 0 96 16,-4 1 8-16,0 2 0 0,-21 0 56 15,-2-3 88-15,-8 0 88 16,-1-3-64-16,4-7-40 0,4 1-24 31,12-4-104-31,3-6 8 0,9 0-8 16,0 0-8-16,9 0-272 0,10 0-520 15,9 0 552-15,8 3 192 16,0 1-64-16,0 2 112 0,-8 4-224 16,-5-1-40-1,-10 4 136-15,-5 2 24 32,-4 5 112-32,-4-1 48 0,-4 0 16 15,-13 0 144-15,-6 3 264 16,-5-6 184-16,-12 3-96 0,-4-6 0 15,1-1-80-15,-5-8-144 32,4-4-160-32,7 0 1 0,10-7-177 0,7-31-353 15,9 3-1671-15,11 0-6394 0</inkml:trace>
  <inkml:trace contextRef="#ctx0" brushRef="#br0" timeOffset="-98434.3">16849 13484 992 0,'0'0'5873'0,"0"0"-4329"15,0 0-824-15,0 0-303 16,0 0 79-16,0 0 272 15,-12 6-72-15,12 1-56 32,0-1 32-32,0 0 40 15,8 4 25-15,9 0-25 0,-2-5-192 16,9 5 32-16,8 0 8 16,4-4-160-16,7 4-32 15,2-1-120-15,7-2-16 0,-1 2-112 16,12-3 24-16,1-2 32 15,8 2-80-15,11-6 0 16,18 0-8-16,14 0 24 0,8 0 209 16,1 0-121-16,-9 0-32 15,-10 0 8-15,2 0-56 0,0 0 8 32,-11 0-56-17,0 0-72-15,-21 0 80 0,-11 3-80 16,-16-3 0-16,-1 0 32 0,5 0-24 15,16 3-8-15,4-3 0 16,7 4 16-16,-2-4 56 16,-2 0-64-1,5 2-8-15,-1-2 88 16,9 7-88-16,11-4 0 0,9 4-16 16,-4-4 16-16,-28 0 0 15,-21 0 0-15,-7-3 0 0,4 0 0 16,16 0 0-16,16 0 16 15,19 0-16 1,9-6 8-16,3 6 64 16,-7 0-72-16,-13 0 0 0,-23 0 0 0,-13 0-8 15,-10 0 8-15,-10 0-16 16,10 0 16-16,2 0 0 0,8 0 0 31,-6 0 8-31,3-10-8 16,3 4 0-16,1-4 40 0,8 4-40 15,-1 0-24 1,5 2 24-16,4 1 0 0,-5 3 16 16,1 0-16-16,-4-3 8 15,0 3 40 1,-1 0-48-16,-3-6 0 16,3-1 0-16,14 1 0 15,14-4 0-15,21-2 0 0,-1-1 0 16,-15 4 0-16,-25 2-8 15,-26 1 8-15,-10-1 16 0,13-2-16 16,4-1 0 0,3-2 16-16,1 2-8 15,-4-3 40-15,4 4-48 0,-1 0 0 16,1-1-16-16,0 1 16 16,0 2-8-1,0-2-40-15,-8 2 40 0,-5-2-8 31,-11 2-104-31,-8 1-80 16,-8-1 72-16,-16 2-472 0,-20-18-697 16,-11 1-2912-16,-18 0-8185 0</inkml:trace>
  <inkml:trace contextRef="#ctx0" brushRef="#br0" timeOffset="-97521.64">20674 12547 536 0,'0'0'4713'15,"0"0"-1409"-15,0 0-983 0,0 0-777 16,0 0-424-16,0 0-351 0,0 0 63 16,48-41-400-1,-24 41-104-15,-1 0-24 16,5 0-8-16,-4 9 32 15,1 8-120-15,-5 1-144 0,-9 8 32 16,-7 2-96 0,-4 4 8-16,-4 3 8 0,-12 0 40 0,-12 0 112 15,1-7-16 1,-1-5-56 0,4-4 64-16,7-9-152 15,10-4 64-15,3-3-64 0,4-3 72 16,0 0-16-16,0 0-64 15,15 0 0-15,9 0 48 16,12 0 48-16,9 0 24 16,2 0-112-16,1 0-8 15,-5-3 0-15,2 3-768 0,2-6-896 16,-10-1-1145-16,-10-6-2304 0</inkml:trace>
  <inkml:trace contextRef="#ctx0" brushRef="#br0" timeOffset="-97267.97">21280 12652 10546 0,'0'0'2848'0,"0"0"-1575"15,0 0-369-15,0 0 328 0,0 0-168 16,0 0-616-16,0 0-320 16,0 0-128-1,-60 57 248-15,20-19 417 16,-8 10-153-16,-4 0-224 0,-3 6-16 15,3-4-168-15,0 4-40 16,8-3-64-16,5 0-40 16,7-7-448-1,12-9-768-15,12-6-553 0,8-13-999 16,12-7-2274-16,12-9-1351 0</inkml:trace>
  <inkml:trace contextRef="#ctx0" brushRef="#br0" timeOffset="-96764.89">21220 13046 7897 0,'0'0'1769'15,"0"0"-713"-15,0 0-184 16,0 0 360-16,0 0-64 15,64-73-495-15,-44 66-457 0,-1-2-216 0,9 6-8 16,-4-4 8-16,0 7 0 16,-3 0-104-1,-10 0 96 1,-3 0 8-16,-8 0-152 0,0 0-72 16,0 0 224-16,-4 7 264 0,-7-1 504 15,-2 7-232 1,-6 0-72-16,2 2-168 15,2 1-104-15,6-3-184 32,-2 0-8-32,7 2 0 0,4 2-8 15,4-2-120-15,11 1 40 16,13 3 16-16,0 0-192 0,0-3 200 16,0 0-152-16,-12-3 120 0,-4-7-48 0,-8 0 56 31,-4 1-128-31,0-1 216 15,-21 1 176-15,-5 2 376 0,-11-3-32 16,-7 4-72-16,-4-4-200 0,9 0-120 16,11-2-128-16,12-4 0 15,7 0-312 1,9 0-656 0,21-10-976-16,11-6-3834 15,3 1-2015-15</inkml:trace>
  <inkml:trace contextRef="#ctx0" brushRef="#br0" timeOffset="-96402">21901 12922 6001 0,'0'0'2008'16,"0"0"-672"-16,0 0 305 0,0 0 583 16,0 0-727-16,32-29-745 0,-36 29-672 15,-11 10 32-15,-9 9 8 16,-4 6 232-1,-4 7-96-15,-4 3 136 0,8 6-168 16,8-3-24-16,4 1-88 16,11-5-104-16,5-2-8 0,0-7-56 15,21-8 24-15,3-5 32 16,4-6 120-16,0-6 80 31,-5 0-152-31,-7 0 152 16,-8-6 352-16,-8-3 177 15,0-4 111-15,-19 0-128 0,-9 4-520 16,-4-1-120-16,-5 7-72 0,-2 3-80 16,3 0-32-16,-16 19-1304 31,12-3-1633-31,9-3-6457 0</inkml:trace>
  <inkml:trace contextRef="#ctx0" brushRef="#br0" timeOffset="-94744.31">17017 14808 6553 0,'0'0'2985'0,"0"0"-2001"0,0 0-784 16,0 0-192-16,0 0 0 31,0 0 224-31,0 0-40 0,0 0-48 16,32 6 128-16,-17-6 72 0,2 0 232 15,6 0 128-15,5 0-104 0,7 0 113 16,2-3-113-16,10-3-64 0,6-4-16 31,6 4-80-31,1-4-40 16,4 4 40-16,7 3-208 0,9-3-40 31,20 6-16-31,19 0 128 16,9 0 89-16,-5 0-241 0,-3 9-80 15,-13-3 64-15,5 4-64 16,4 2 32 0,-2-2-24-16,-5-3-8 0,-2 2 64 15,1-6-136-15,-5 0 0 16,9-3 64-16,0 4-64 0,3-4 8 0,8 0 0 16,1 0 0-16,-5 0 0 31,-3 0-8-31,-4 0-8 0,-9 0-8 15,-3 0 16-15,-5-4 0 16,-3-2-72-16,-1 3 0 16,5-1 64-16,-4 2 8 0,3-2-8 0,-3 4 0 15,4 0 16 1,-5 0-8-16,-3 0 0 16,-16 0 0-16,-12 0 32 0,-9 0-32 15,-3 0-8-15,20 0 8 16,24 0 0-16,20 0 0 15,-9 0 0 1,-19 0 0-16,-24 0-64 31,-9 0 64-31,5 0-224 0,11 0 32 16,6 0 32-16,-2-3 96 0,-7 0-8 16,-1 0 72-16,-7-1 8 15,0 1-8-15,-5 0 0 0,5-3 8 16,0 3-8-1,4 0 16-15,0-4-16 0,0 1 0 16,0 2-49-16,-1-2 49 16,1 0-72-16,-4 3-32 15,-1 0 56-15,-3-1 48 0,4 4-8 16,-4-3 8-16,7 3 0 31,1 0 0-31,4 0-8 16,0 0 0-16,-9 0 8 0,1 0 0 15,-7 0 0-15,-6-3 8 16,1-3 64-16,0-1-72 16,-1-2 0-16,-2 2-8 0,2-2-112 31,-3 3-80-31,-8-1-72 0,-1 4-112 16,-3-4 160-16,-11 5-272 15,-13-8-200-15,-4-3-992 0,-4 1-3610 16</inkml:trace>
  <inkml:trace contextRef="#ctx0" brushRef="#br0" timeOffset="-93573.64">18120 13922 10266 0,'0'0'3048'16,"0"0"-1543"-16,0 0-497 16,0 0-176-16,0-25 40 0,0 25-328 15,0 0-232-15,0 0-192 16,0 0-120-16,0 0-48 15,0 0-48-15,0 12-72 16,-8 8 168-16,-4 5 112 0,-8 7 128 16,0 3-39-16,-3-1-9 15,3 1 24-15,3 0-88 0,9-6-120 47,1-4 120-47,7 1-120 0,0-4 0 16,7-6-8-16,21 0 0 0,8-4 0 15,8-6 0-15,8-2-184 16,4-4-312-16,-8 0-273 0,-9-10-255 16,-7-9-200-1,-11-3 8 1,-6-7 335-16,-6 4 65 0,-6-4 152 0,-3 7 520 16,0 3 144-16,0 7 184 15,0 5 400-15,0 1 264 0,0 2 121 16,0 4-41-16,0 0-192 31,0 0-128-31,0 0-216 16,-3 0-96-16,3 7-24 0,-9 6 24 0,-3 6 425 0,0 6-113 15,-4 7-112-15,5 6 72 16,-6 3-128-16,2 4-8 0,-1-1-184 31,0 4-16-31,7-1-40 16,2-2-144-16,3-4-40 0,0-3-16 15,4-3-416 1,0 0-1096-16,0-6-793 16,4-13-3376-16</inkml:trace>
  <inkml:trace contextRef="#ctx0" brushRef="#br0" timeOffset="-86397.84">20527 13843 3304 0,'0'0'4025'0,"0"0"-1968"0,0 0-705 16,0 0 536-16,0 0 201 15,0 0-545-15,0 0-664 0,0-10-288 32,0 10-344-32,0-3-128 0,4 0-32 0,8-1-80 15,4 2-16-15,7-5 8 16,5 4 0-16,0 0 56 0,0 0-56 15,4 3-152-15,-4 0 136 16,-4 0-192 0,-9 0 64-16,-2 3-24 15,-9 6-88-15,-4 7 128 16,0 0 64-16,-17 6 64 0,-7-3 160 16,-3 3-64-16,3-5 96 0,4-5-88 15,5-6-96-15,6 1 40 16,9-4-48-1,0-3-96-15,0 3-56 16,5 1-488 0,10 2 312-16,1-3 192 0,8 6-96 15,4-2 104-15,-8 2 56 16,0 1 32-16,-4 0 32 0,-9 2-32 31,-3 1-24-31,-4-1 64 16,-4 4 24-16,-11 3 440 15,-13-3 40-15,-4 3 88 0,-12-3-160 0,-4 3-96 0,0 0-112 16,1-6-136-16,11 0-88 16,4-4 0-1,16 1-688-15,16-10-632 16,4 0-1361-16,16-6-2992 16</inkml:trace>
  <inkml:trace contextRef="#ctx0" brushRef="#br0" timeOffset="-86144.2">21057 13979 7817 0,'0'0'1721'0,"0"0"-537"16,0 0 280-16,0 0-88 0,0 0-407 0,0 0-745 31,-17 26 32-31,-11 5 800 15,-15 10-240-15,-1 7-80 16,-7 6-168-16,-5 0-144 0,0 3-231 16,8-6 7-16,0 0-200 15,12-7 0-15,5-5-321 0,6-7-927 16,14-7-1840-16,7-16-3490 16</inkml:trace>
  <inkml:trace contextRef="#ctx0" brushRef="#br0" timeOffset="-85573.53">20973 14265 6761 0,'0'0'1376'15,"0"0"-1360"-15,0 0 152 16,0 0 344-16,95-35 33 31,-70 29 31-31,-1 6 8 16,-5 0-112-16,-3 0-120 0,-4 0-136 15,-4 0-200-15,-3 0 160 16,-5 6 136-16,0 0 56 0,0 4 104 16,-9-1 144-16,-3 4 17 31,1-4-65-31,-10 4-24 0,5 0-184 16,4 0-104-16,1-4-32 0,2-2-144 15,5 2-80-15,4-6-96 0,0 4-144 16,8-4-120-16,8 3-136 15,5 0-216 1,2 1 103 0,-3-1 369-16,-3 1 192 0,-10-1 40 0,1 3-72 15,-8 1 80-15,0 3 232 0,-4 3 232 16,-16 3 201-16,-3 3-73 16,-14-3-128-16,1 3 200 31,-3-3-424-31,3-3-32 0,4-3-208 15,8-7-216-15,20-6-976 16,4-12-881-16,4-8-4392 16</inkml:trace>
  <inkml:trace contextRef="#ctx0" brushRef="#br0" timeOffset="-85241.41">21611 14106 1816 0,'0'0'10746'0,"0"0"-9225"16,0 0-1209 0,0 0 408-1,0 0 448-15,-88 83-464 0,68-45-432 0,4 0-152 16,4 0-120-16,8-3-304 16,4-3-768-16,0-4-712 0,16-8 199 31,3-11 25-31,2-9 392 31,3 0 1168-31,-9-3 184 0,-2-10 1808 16,-13-3 73-16,0-3-73 15,0 0-344-15,-20 3-728 0,-12 0-63 16,-8 7-409-16,-8 2-280 0,-31 7-168 16,14 3-1360-1,6 4-3954-15</inkml:trace>
  <inkml:trace contextRef="#ctx0" brushRef="#br0" timeOffset="-84607.5">18451 15691 11058 0,'0'0'5233'0,"0"0"-4977"15,0 0-256 1,0 0-80-16,0 0 16 0,0 0-120 16,-12 31-448-16,12-2-584 31,-9 12-737-31,6-3-1192 0,-9-9-3744 0</inkml:trace>
  <inkml:trace contextRef="#ctx0" brushRef="#br0" timeOffset="-84453.82">18351 16163 8313 0,'0'0'4369'15,"0"0"-4289"-15,0 0-80 16,0 0 80-16,0 0 24 0,0 0-104 15,16 96-1352 1,-16-71-1905-16</inkml:trace>
  <inkml:trace contextRef="#ctx0" brushRef="#br0" timeOffset="-84321.95">18196 16815 5297 0,'0'0'968'0,"0"0"-968"16,0 0-1705-16</inkml:trace>
  <inkml:trace contextRef="#ctx0" brushRef="#br0" timeOffset="-84152.84">18080 17548 2456 0,'0'0'8466'0,"0"0"-5786"16,0 0-503-16,0 0-1185 31,0 0-576-15,0 0-360-16,0 0-56 0,0 0-1432 16,-11-7-4065-16</inkml:trace>
  <inkml:trace contextRef="#ctx0" brushRef="#br0" timeOffset="-83317.13">21383 15418 2864 0,'0'0'9858'16,"0"0"-7633"-16,0 0-1865 0,0 0-360 15,0 0 0 1,0 0-16-16,0 0-120 15,0 12-272-15,-4 10-96 0,-7 23-217 16,-2-4-1479-16,-2-3-2417 0</inkml:trace>
  <inkml:trace contextRef="#ctx0" brushRef="#br0" timeOffset="-83163.88">21252 16008 4336 0,'0'0'5626'0,"0"0"-4546"16,0 0-904-16,0 0-176 31,0 0-80-31,0 0-992 16,0 0-985-16,4 73-2736 0</inkml:trace>
  <inkml:trace contextRef="#ctx0" brushRef="#br0" timeOffset="-83032.78">21212 16469 6737 0,'0'0'0'0,"0"0"-1624"0</inkml:trace>
  <inkml:trace contextRef="#ctx0" brushRef="#br0" timeOffset="-82863.4">21117 17087 1856 0,'0'0'8042'0,"0"0"-6258"16,0 0-1040-16,0 0-744 0,0 7-440 15,0 5-136-15,0 11-776 16,4-1-1201-16,-4 0-2528 0</inkml:trace>
  <inkml:trace contextRef="#ctx0" brushRef="#br0" timeOffset="-82685.04">20981 17570 2480 0,'0'0'2160'15,"0"0"81"-15,0 0-1329 31,0 0-448-31,-12 86-72 16,12-67 144-16,0-10-175 0,0 1-361 16,8-3-313-16,-4-4-2279 0</inkml:trace>
  <inkml:trace contextRef="#ctx0" brushRef="#br0" timeOffset="-73305.05">21455 9842 1568 0,'0'0'1864'15,"0"0"-680"-15,0-13 713 0,0 7-913 16,0-3 416-16,0 2-583 16,0 1-81-1,-3-1 120-15,3 5-240 16,0-2 72-16,0 1-408 0,-5 0-200 16,5 3-72-16,-4 0 0 15,0-3-8-15,-4 3-136 0,-3-4-168 16,-6 4 120 15,-3-3 32-31,-3 0 144 16,-1 0 0-16,-4 0 8 0,0 0 0 15,4 3 8-15,-4-3-8 16,3-1 96-16,6 4-96 0,-1 0 0 16,1 0-8-16,-2 0-8 31,5 0 16-31,-7 0-8 0,3 0 8 0,-5 4-48 15,6-1 48-15,-9 3 0 0,4-3 8 16,0 3-8-16,0-2 48 0,1 2-48 16,-1-3 0-16,-1 3-16 31,-3 1 16-31,-3 3 0 16,3-4-8-16,0 6 8 0,0-2 0 0,0 3 0 15,1-4 0-15,-1 4-24 16,0-4 24-16,4 4 0 0,-1 0-8 15,-3 0 8 1,0 5 0-16,0-1 0 16,1 8-48-16,0 0 48 15,-1 1 8 1,0 2 0-16,0 4 0 16,0 0-8-16,3 3 56 0,1-1-56 15,5 1 0-15,-1 0-48 31,0 1 48-31,8 1-8 16,-3 2 0-16,2 2 8 0,1 0 48 0,0 7-48 16,-4-4 8-16,5 0 64 0,-6 1-64 15,6-4-8-15,-2-3 0 0,6 1 8 32,-1 2 88-32,4 0-96 15,-1 0 0-15,1 1 64 0,0-1-64 16,4 0 16-16,0 1 32 15,0-1-40 1,0 3 136-16,0 1-144 0,-3-1 0 16,-1 1 0-1,4-1 8-15,-4 1 88 16,4 5-96-16,0 4 8 16,0 10 112-16,0-1-112 0,0 1 40 15,0 2-40-15,0-14 0 16,4 1 136-16,3-2-144 0,-3 0 8 31,5 3 112-31,-9-4-120 16,4 2 0-16,0-2 0 0,0-5 0 15,-4 3 0-15,0-7 0 0,0 3 8 16,0 4 40-16,0-4-48 0,-12 7 0 16,-1 0 0 15,6-1 8-31,-10 4 80 15,6-6-80-15,-1 3 88 0,0-10 80 16,0 4-168-16,-4-7 0 16,4 0 0-16,-4-6 8 0,0-1 8 15,0 1-24-15,0-3 0 16,0 3 24 0,-3-4-24-16,-2 4 48 0,-3-1-48 15,5 4 0-15,-5 0 56 0,0 0-56 16,-4 3 0-16,4 0 233 15,1 1 111-15,-2 2 64 0,5 3-56 32,1 4-176-32,-1-1 0 15,8 7-176-15,-1-3 0 0,6 3 48 16,-1 0-48-16,-1 3 0 16,5-3-16-16,1 4 16 0,-1-5 32 0,-4 1-32 15,-5-3 0 1,6 3 56-1,-9 0-56 1,4 4-8-16,-8-1 8 0,0 0 0 16,4 3 40-16,-3 0-40 15,6-3-32-15,-2 7 24 16,7-4 8-16,-5 16 0 0,6 10-8 31,-1-3 8-31,4-13 8 16,-1-7-8-16,1-12 0 0,-3 6 0 0,3 3 0 0,4-2 0 15,0-1 0-15,0-3 8 16,0 0 32-16,0-1-40 16,4-1 0-1,3-5 0-15,2 4 0 16,-1 0 0-16,-1-1 0 16,-3 1-16-1,4 0 16-15,-3 3 0 16,-1 0 0-16,3 0 0 0,-7 0 0 15,8 0 0-15,-4-3 0 16,0-4 0 0,5 4 48-16,-6-3-48 15,9 3-8-15,-3-1 0 0,2 4-48 16,1 0 48-16,0-3-56 0,4 0 64 16,-9 0 72-16,6-4-72 0,-1 1 0 31,0 0-8-31,0-4 8 15,-1 1 8-15,2-4-8 0,2-3-72 16,2 0 0-16,2 0 72 16,5 0 0-16,0 4 0 0,0-5-264 0,4 5-32 15,0-4 288 1,-1-7 8-16,1-2 64 16,0-6-64-16,-4 2-8 15,4-6-40-15,0-3 48 0,8 0 128 16,-4-4-128-16,4-2 0 31,8 3-8-31,-1-4-48 0,6-3 56 16,2 1 256-1,1-4-200-15,4-3 88 16,4 3-144-16,0 1 0 0,-1-2-344 16,1-2 344-16,0 0 96 15,-5 0-96-15,1 0 0 16,0 0-96-16,4 0-128 15,0-2 8-15,3-2-8 16,-7-2-80-16,0 3 136 0,-5-1 160 16,-2 1 8-16,-10 0 32 15,1 0-32-15,-4-1 96 16,0 2 24-16,-4-1-112 0,4-1 88 31,-1-2-88-31,5-1-8 16,-3 1 112-16,2-3-96 15,4-1 64-15,-2 4 72 0,-1-7-48 16,3 3 0-16,1-2 8 16,-4-1-32-16,-4 1 152 0,3-8-136 31,-7 5-96-31,1-7 8 0,-1-8 0 16,-5 2 40-16,1-10-48 0,0 0 8 15,0-6 120-15,0 2-128 16,-4-5 8-16,4 2 80 15,-9-3 64-15,5 1-40 16,0 0-56-16,-3-1-48 31,2-3 112-31,1 0-112 0,-4 3 88 16,-1 1 104-16,2-1-72 16,-5 4 32-16,-1-4-24 15,2 3-8-15,-2-2 80 0,6 0-160 31,-6-4 0-31,9-13-40 16,-4 4-8-16,5-7 8 0,-2 1-8 0,-3 2 0 0,4-3 32 16,-9-2-24-16,-2 2-8 15,-5 3 8-15,-8 1 72 16,0-1 0 0,0 4-80-16,0-4 0 15,0 1 0-15,0-13 0 0,7-10-8 16,6-16-8-16,-5 7 16 0,-4 19 40 15,-1 22-40-15,-3 16 0 16,0-7 200-16,0-2-136 16,0-7 64-1,0 6-48-15,0 7-72 0,0-1 40 16,0 1-48-16,4 3 0 0,4-6-24 31,1-4 24-31,6 1 0 16,-2-4 0-16,2 3 0 0,-7 7-48 31,1-1 48-31,-2 7 0 16,-7 1-40-16,4-4 48 0,-4-7-16 15,0-6-64-15,0-6-120 0,4 0 136 16,0-6 56-16,0 2 0 0,8 1-64 16,0 0 64-1,0-1-120-15,4 7 64 16,0 0 56-16,-8 6-24 15,0 7 24-15,4 0 0 0,-8 6-8 16,-4 0 8-16,8-3 0 16,-4-3-8-1,-1-4 8-15,5-5-96 16,1-11 96 0,2-2-312-16,-3 0 200 15,1-4 112-15,-1 3 0 0,-5 4-8 16,1 3 8-16,-4 3 24 0,0-3-24 15,0 3 0-15,0-4-8 16,0 5 8 0,0-5-8-16,-7 4-56 15,3 1-56-15,-9-8 16 16,2 4-136-16,-1-7 80 0,-4-2 8 16,-5-10 104-16,-2-17 48 0,3 11-8 15,8 6 8-15,0 12 8 16,8 19-8-16,-4-8 0 15,1-5 0-15,2 1 0 16,1 7 0-16,-4-4 0 0,4 3 0 16,-3 0-24-16,-2 1 24 15,-3 2 0-15,-4 7-16 0,-3 2 0 32,2 1-32-17,-2 4 24-15,-1-1 24 16,3 3-8-16,-2 3 8 0,2-3-8 15,-2 4 0-15,3-7 8 0,4 3 8 16,-8-6-8-16,5 0 0 16,-2 3 8-1,2-3-8-15,-2 3 0 16,2 0 0-16,-2 6 0 16,2 1 16-16,2 3-16 0,2-1 0 15,-2 4 0-15,2-4 0 16,-1 4 0-16,0 3-8 0,4-3 8 15,-9 6 8 1,6-6-8-16,-4 6 0 16,-2-6-16-1,-3 6 16-15,1-6 0 0,-9 2-8 16,-4 5-56-16,-4-5 0 16,-8 5 48-16,-4 2-56 0,-8 0 64 31,-3 4-48-31,-9 5 48 15,-1 1-48-15,-2 0-120 16,-13 3 48-16,-15 10-616 0,11 9-273 0,9 3-159 0,-17 16-920 16,33-3-1057-16,3-6-3616 15</inkml:trace>
  <inkml:trace contextRef="#ctx0" brushRef="#br0" timeOffset="-57769.16">7578 13658 6041 0,'0'-6'2880'15,"0"0"-367"1,0 0-697-16,0 2-367 15,0 4-105 1,0-3-312-16,-4 3-488 16,4 0-280-16,0 0-192 15,0 0-64-15,0 3-16 0,0 7-40 16,0 9-112-16,0 13 160 31,0 25 80-31,0 0 0 0,0 7 40 16,0 15-48-16,0 0 128 0,0 20-144 0,0-11 56 15,0-18-112-15,0-19 16 0,0-9 40 16,0 2-56-16,-8 0-152 31,4 4-24-31,-5-16-1056 0,6-13-424 16,-1-13-233-16,-4-22-335 16,4-12 520-16,-5-14-5114 0</inkml:trace>
  <inkml:trace contextRef="#ctx0" brushRef="#br0" timeOffset="-57452.79">7458 13808 5401 0,'0'0'984'0,"0"0"312"31,-4-111-352-31,8 63 1 0,16 4-161 16,12-4-200-16,8 3-32 31,16 8-48-31,3 5 8 0,1 10 88 15,-8 15-328-15,-4 7-272 16,-9 22 0-16,-7 17-48 0,-12 8 48 16,-3 20 16-16,-17 15-16 0,-9 17 128 0,-14-11 96 31,-5-17 265-31,0-21 167 16,-4-15-160-16,-9 3-168 0,-6 10-72 15,-5-4-136-15,-4-2-120 16,13-8 0-16,3-11-648 0,16-20-841 15,8-3-2391 1,16-10-3762-16</inkml:trace>
  <inkml:trace contextRef="#ctx0" brushRef="#br0" timeOffset="-57120.74">8569 13395 6689 0,'0'0'2937'0,"0"0"-1129"16,0 0-872-16,0 0-312 0,-91 38 240 15,51 4 305-15,-16 17-225 16,-4 28-136-16,-3 30-200 15,3 7-96-15,20-4-144 0,16-12 16 16,24-19-71-16,0-6-89 31,24-13-96-15,4-16 32-16,8-13-160 0,0-9 0 16,16 3-336-16,8-10-481 0,24-19-1039 15,-17-6-2337-15,-16-16-3176 16</inkml:trace>
  <inkml:trace contextRef="#ctx0" brushRef="#br0" timeOffset="-56603.46">8908 13592 96 0,'0'0'9618'15,"0"0"-7498"-15,0 0-560 32,0 0-47-32,0 0-297 0,-103-16-608 15,63 35-304-15,-4 7 32 16,-3 8 96-16,6 1-216 0,5-3-88 0,12 3-112 15,9-3-16-15,15 0 8 0,0-4-8 32,11 4-56-32,17-4 8 15,17-2-104-15,6-4-16 0,1-6-248 16,4 0-120-16,-9-4 152 31,-2-2-88-31,-10 2 184 0,-7 1-24 16,-8 0 88-16,-12 6 96 15,-8 3 56 1,-3 4 72-16,-18 5 504 0,-14 1 232 16,-10 0 120-16,-6 0-208 15,-5-7-136-15,-4-3-88 16,4-5-127-16,9-8-97 0,6-9 72 0,10-4-184 31,11-14-88-31,16-8-809 0,12-18-847 16,15 6-2817-16,10 3-3841 0</inkml:trace>
  <inkml:trace contextRef="#ctx0" brushRef="#br0" timeOffset="-56302.65">9235 13894 11962 0,'0'0'2953'0,"0"0"-1537"16,0 0-704-16,0 0-152 16,0 0-208-16,0 0-352 0,0-7-32 15,16 7 32 1,8 3 0-16,8 1 0 15,7-4-16-15,9 0-16 0,5 0-40 16,-2-10-192-16,-3 1-608 16,-12 5-1032-16,-12 4-2121 0,-13 0-640 0</inkml:trace>
  <inkml:trace contextRef="#ctx0" brushRef="#br0" timeOffset="-56064.36">9215 14176 4240 0,'0'0'6122'0,"0"0"-4762"16,0 0 184-16,0 0 433 0,0 0-545 0,0 0-488 16,0 0-248-16,95 0-31 15,-46 0-321-15,3-10-192 0,3 4-136 16,1-3-16-1,16-10-1033 1,-13 3-1439-16,-15-3-4858 0</inkml:trace>
  <inkml:trace contextRef="#ctx0" brushRef="#br0" timeOffset="-54108.39">10279 13966 9217 0,'0'0'3193'0,"0"0"-2121"32,0 0-135-32,0 0 383 15,0 0-184-15,0 0-616 0,0 0-272 16,0 0 64-16,0-2-136 15,0-2 24-15,4-2-120 16,-4-4-80-16,0-5 72 0,0-5-72 31,0-5 0-31,-8-7 0 0,-4-3 8 0,-4 0-16 16,-4 0 0-16,0 7 8 0,-3 6-8 16,-1 9 8-16,-1 10-8 15,-3 3 8-15,1 9-96 16,-5 20 40-1,0 9-40-15,0 10 32 16,8 5 56-16,8 1-48 0,9 4 56 0,7-10 32 16,0-4-32-16,15-9 0 15,5-7-8-15,12-6-152 16,-4-12-56-16,8-7-88 16,0-3-56-1,-1-13 8-15,1-12 32 16,-8-3 192-16,-8-7 120 15,-4-6-8-15,-4-4 16 16,-8-3 0-16,-4 4 0 16,0 3 216-16,0 9 208 0,-4 13 392 31,0 9-216-31,1 10-208 16,-2 0-295-16,1 10-97 0,0 12-209 15,-4 10 193-15,4 9 16 0,1 0 64 0,3 0-64 16,0-2 8-16,0-1 89 15,11-4-33 1,-3 1-64-16,8-6 8 16,0-4 0-16,0-2 48 15,8-4 0-15,-1-7-56 0,5-5 120 32,4-7-120-32,0 0-144 0,0-7-425 15,1-12-471-15,-1-22-1120 16,-5 3-2841-1,-11 0-4321-15</inkml:trace>
  <inkml:trace contextRef="#ctx0" brushRef="#br0" timeOffset="-53754.26">10498 13382 9025 0,'0'0'2377'0,"0"0"-449"16,0 0-127-16,0 0-281 16,0 0-632-16,-7-9-760 0,7 15-128 15,15 10 0-15,13 10 96 16,12 5 160-16,15 7 40 0,9 10-160 15,12 15 72 1,0 20-63-16,-13 22-137 16,-14-10 88-16,-25-9-96 15,-24-7 0-15,-17 1-16 0,-22 9 64 16,-17 9-96-16,0-22-40 16,-12-19-801-16,20-16-2095 15,12-22-5074-15</inkml:trace>
  <inkml:trace contextRef="#ctx0" brushRef="#br0" timeOffset="-49681.87">11507 13605 5641 0,'0'0'6961'15,"0"0"-5376"1,0 0-913-16,0 0-144 16,-5 0 8-16,5 0-88 15,0 0-248-15,0 0-48 0,0 0 96 16,0 0-120-1,0 0-8-15,0 3-112 16,16 3 184-16,1 7 144 16,10 0-88-16,9 2-64 0,4-2 72 15,7 3-168-15,9-6 48 0,4 2-88 16,4-6-31-16,-9 4-9 31,-6-3-8-31,-10-4-8 0,-18 3-41 16,-10-3-159-16,-3 0 8 15,-8 0 88-15,0-3 112 16,0 4-8-16,0-1 0 16,-8 3 8-16,-16 10 96 0,-8 3-40 31,-15 9 8-31,-5 7-64 0,-4 4 0 16,-4-1 32-16,0 0-32 15,4 0 0-15,9-3 0 16,3-4 0-16,12 1 0 0,9-6-8 0,10-7 0 15,5-3-704 1,8-7-1000 0,21-5-1329-16,7-4-7 15,7 0-3242-15</inkml:trace>
  <inkml:trace contextRef="#ctx0" brushRef="#br0" timeOffset="-49381.48">12188 13960 8481 0,'0'0'2921'32,"0"0"-2193"-32,0 0-440 15,0 0 752-15,0 0 57 0,0 0-289 16,-80 45-192-16,44-23-120 15,0 6 144-15,-8 4-144 0,-3 3-152 16,-2 3-112-16,2-3-16 16,7-3-120-1,8-4-96-15,9-6 8 16,6-5-24-16,9-8-8 0,8-3-768 16,0-6-1216-16,12 0-2081 15,1 0 80-15</inkml:trace>
  <inkml:trace contextRef="#ctx0" brushRef="#br0" timeOffset="-47895.19">12697 13532 6689 0,'0'0'3081'0,"0"0"-1585"16,0 0-408-16,0 0-24 0,0 0-71 16,0 0-209-16,-8-3-320 31,5 3-64-15,-1 0-144-16,0 0-8 0,-9 5-48 15,-2 8 48-15,-5 6 128 0,-1 4-152 16,2-1-48-16,-1 7 48 15,-4 2-88-15,8 4 16 0,4 0-96 32,0 3-8-32,4-3 64 15,8 3-112-15,0-6 0 0,0 0 136 16,0-7-72-16,0-2 57 16,8-5-41-16,4-2-80 15,4-3 64-15,-4-3-64 0,8-1 0 16,-4-3 0-1,4 1 0 1,-4-4 8-16,3 0-8 16,2-3 0-16,-5 0-16 0,3 0 16 15,2 0-48-15,-2 0 48 16,5 0-56-16,-4 0 0 0,1-6-16 31,-2-1-41-31,1 1 105 16,-4-3 8-16,4 2-8 0,-5-6-48 0,-2 1 56 15,-2 2 8-15,2-3 40 16,-2 1-40-16,-7-1 80 0,4-3-88 16,1 0 8-1,-2-3-8-15,-3-3 0 16,4-3 9-16,-4 3-9 16,1-4 8-1,-1 4 80-15,-1 3-88 16,-3 0 144-16,0 0-96 15,0 0 8-15,0-1-8 0,-3 1 0 16,-1 4-40 0,-5 2 168-16,1-3-168 15,1 3 48-15,-1 1-48 0,-5-1 8 16,2-3 104-16,-2 3-120 0,-2 0 0 16,-5-2 128-16,0 2-48 0,-4 0-16 31,0 4-64-31,0 0 72 15,1-1 0-15,2 3-72 0,-3 1 0 16,0 3-16-16,9 3 16 16,-9 0-48-16,3 3-608 0,-7 20-577 15,-19 31-879-15,8-4-2521 16,-2 1-3473-16</inkml:trace>
  <inkml:trace contextRef="#ctx0" brushRef="#br0" timeOffset="-43798.4">7458 15478 2656 0,'0'0'8858'0,"0"0"-6570"16,0 0-943-16,0 0-345 0,0-13 32 31,-4 13-408-15,4 0-264-16,0 0-360 0,0 0 0 15,0 13-112-15,0 3 112 16,0 12 56-16,0 7 136 15,0 6-72-15,0 7 249 0,0 6-137 16,4 16 8 0,4 16 104-16,0 19-56 15,0-14-152-15,0-17-48 0,-1-24-80 16,-2-15 120-16,3 0-120 16,-4 3 0-16,4 0 8 0,-5-6-8 15,1-10 32-15,1-9-40 31,-5 0-96-31,0-10-200 0,0 3-288 16,0-6-32-16,0 0-73 16,-9-3-7-16,-14-29-352 15,3 1-2025-15,0-4-2704 16</inkml:trace>
  <inkml:trace contextRef="#ctx0" brushRef="#br0" timeOffset="-43397.39">7362 15437 6545 0,'0'0'1720'16,"0"0"-263"-16,0 0-217 0,0-74 8 15,4 59-168-15,9 2-368 0,-2 4-359 16,10-1-297-16,2 7 8 31,5 3-64-31,0 0-8 0,4 0 8 16,-1 9-80-16,1 10 24 15,-4 1 48-15,-4 8-32 0,1-3 40 16,-10 7 152 0,-2 3 24-16,-2 0 200 0,-3 3-16 31,-4-3-64-31,-4 0-88 0,0-3-64 15,-4-1 240-15,-19 1 192 16,-9 3-56-16,-9 0-32 16,-6-6-288-16,-1-1-72 0,4-6-72 15,9-12-56-15,-2-10-424 16,9-13-1296 0,13-9-5482-16</inkml:trace>
  <inkml:trace contextRef="#ctx0" brushRef="#br0" timeOffset="-41222.7">8395 15272 536 0,'0'0'7649'16,"0"0"-6432"0,0 0-217-16,0 0 360 31,0 0-16-31,-13-17-351 16,13 17-585-16,-4 0-64 0,-3 0 16 15,-1 0-208-15,-12 13-56 16,-8 6-72-16,0 10 224 15,-8 12 392 1,-3 20-48-16,-6 24-72 0,2 27-40 16,11 8 56-16,15 1-79 0,14-7-145 0,6-16-64 15,29-9 96-15,9-16-168 16,2-19-8-16,29 3-56 16,23-9-112-16,13-4 0 0,8-5-720 31,-24-30-617-31,-32-9-1559 15,-25 0-4834-15</inkml:trace>
  <inkml:trace contextRef="#ctx0" brushRef="#br0" timeOffset="-40316.31">8848 15507 6833 0,'0'0'3289'0,"0"0"-1705"0,0 0-584 15,0 0 553-15,0 0-97 16,0 0-496-16,0 0-240 16,-56-64-272-16,37 64-288 0,-13 7-96 31,-3 8-64-31,-6 11-40 15,5-1 32-15,4 7 8 0,13-4-16 16,3 7-88-16,12 0-40 16,4 0 136-16,0 3 8 15,24-3-48-15,4 0 40 0,12-6-80 32,3-4-88-17,9-3-136-15,4-6-112 0,0-3 16 16,-5-1-96-16,-10 1 80 0,-9 0-104 15,-13-1 288-15,-3 5 168 16,-8-2 64-16,-8 1 8 16,0 3 96-1,-8 3 488-15,-16 1 168 16,-4 2-56-16,-11-2 16 0,-2-1-136 16,-6-3-264-16,2-7-104 15,2-2 113-15,0-4-145 0,11-6-40 16,0 0-80-16,12-3 8 15,3-10-64 1,13-12-1057-16,4-1-1343 16,0 1-3257-16</inkml:trace>
  <inkml:trace contextRef="#ctx0" brushRef="#br0" timeOffset="-39752.24">9187 15798 8969 0,'0'0'2793'0,"0"0"-1969"0,0 0 368 16,0 0 161-16,0 0-361 15,0 0-536-15,0 0-216 16,0 0 120-16,28 0 0 0,-12 0-40 15,4 0-96-15,4-3-32 16,0 0-48-16,4-3-64 0,-4-1-72 16,4 4 112-1,-1-3-120-15,-3-1-8 16,0 1-456-16,-3 3-528 16,-2 3-840-16,-7 0-1297 0,0 0-1832 15,-8 3-1536-15</inkml:trace>
  <inkml:trace contextRef="#ctx0" brushRef="#br0" timeOffset="-39514.43">9267 16024 10762 0,'0'0'2384'0,"0"0"-1696"0,0 0 705 0,0 0 23 15,0 0-696-15,8 0-400 16,12 3-144-16,12-3 32 0,4 0 16 16,7 0-160-16,5-6 40 0,1-7-104 31,-2 3-232-31,9-5-880 31,-17 2-1808-31,-7 0-4194 0</inkml:trace>
  <inkml:trace contextRef="#ctx0" brushRef="#br0" timeOffset="-38241.97">9773 15656 3792 0,'0'0'7234'0,"0"0"-5714"16,0 0-184-16,0 0-31 15,0 0-409-15,0 0-712 0,24-45-184 0,4 36 0 0,4 5-48 16,3 1 32-16,-3 3-40 31,-4 0 8-31,-8 3-56 16,-8 7 16-16,-8 9 32 0,-4 6 48 15,0 7 8-15,-16 3 264 0,-4 9 272 32,-4-2-264-32,1-4-88 0,3 0-64 15,8-10-48 1,-1-2 8-1,10-7-80-15,3-3 0 0,0-6 0 16,0-7 0-16,11 3-40 16,9-3 40-16,8-3 176 0,12 0 40 0,4-6-152 15,4-4-56-15,0-5-8 32,-1 2-104-32,-6 0-592 0,2-3-960 15,-15 3-1169-15,-8 1-1952 0</inkml:trace>
  <inkml:trace contextRef="#ctx0" brushRef="#br0" timeOffset="-35711.35">10227 15329 5761 0,'0'0'3160'16,"0"0"-1623"0,0 0 167-1,0 0-96-15,0 0-47 16,0 0-321-16,0 0-616 0,4-16-304 0,12 16-320 31,9 0-8-31,14 16-8 0,4 3 16 16,13 12 0-16,0 10 48 31,0 4-32-31,-4 6-8 16,-8 6-8-16,-12 0 8 0,-4 7 8 15,-17 12-16-15,-11 16 0 16,0-6 136-16,-15-10 72 0,-13-13-64 0,0-18 24 0,0-1-160 31,-8 1 160-31,12-14-168 16,4-5-56-16,8-10-440 0,12-10-792 15,0-6-1665-15,0 0-3264 0</inkml:trace>
  <inkml:trace contextRef="#ctx0" brushRef="#br0" timeOffset="-35389.36">10873 15820 11378 0,'0'0'3097'16,"0"0"-2241"-16,0 0-584 16,0 0 488-16,0 0-56 0,52-15-536 15,-13 8-56-15,10-5-48 16,2 2-64-16,-3 1 0 15,-5 3-16-15,-11-1-368 16,-8 7-224-16,-12 0-152 0,-3 0-32 16,-9 0 8-16,0 0-9 15,-4 0-63-15,-24 0-464 0,4 0-537 32,-1 0-2687-17</inkml:trace>
  <inkml:trace contextRef="#ctx0" brushRef="#br0" timeOffset="-35142">10972 15640 8409 0,'0'0'2929'0,"0"0"-1033"16,0 0-407-16,0 0-225 0,0 0-376 16,0 0-624-16,0 0-216 15,13 51 432-15,2-13-56 0,5 9 144 16,0 4-231-16,-4 3-65 31,4 3-80-31,-4 0-88 0,-4-2 16 16,0-8-112-1,-5-6-8-15,6-6-8 0,-5-6-712 16,7-10-689-16,9-3-1279 16,0-10-2625-16,1-6-3449 0</inkml:trace>
  <inkml:trace contextRef="#ctx0" brushRef="#br0" timeOffset="-34887.92">11454 15646 5217 0,'0'0'8914'0,"0"0"-6970"15,0 0-1184-15,0 0-240 0,0 0-208 16,0 0-256-16,0 0 336 15,44 108 160-15,-24-51-279 0,8 7-201 32,-4-1-72-32,-1 4-136 15,-6-7-121-15,-2-6-143 0,-2-6-488 0,-9-10-1248 16,-4-3 655-16,0-10-2607 16,-4-9-633-16</inkml:trace>
  <inkml:trace contextRef="#ctx0" brushRef="#br0" timeOffset="-34609.04">11462 15468 5065 0,'0'0'4168'0,"0"0"-2927"15,0 0-337-15,32-85 280 16,-8 72-320-16,12 6-280 0,3 7-199 15,2 0-257-15,6 23-128 16,-6 5 72-16,-9 10-72 16,-17 10 8 15,-11 6 48-31,-4 7-8 16,-28-4 224-16,-12 6 24 0,-12-3 88 0,-3 1-184 15,-1-8-104-15,0-1-96 16,0-8-1208-16,17-12-3161 15,19-19-4865-15</inkml:trace>
  <inkml:trace contextRef="#ctx0" brushRef="#br0" timeOffset="-34223.89">12263 15220 8449 0,'0'0'4449'0,"0"0"-3401"0,0 0-647 16,0 0-1-16,0 0 768 15,0 0 16-15,-111 96-304 0,74-29-312 16,9-4-39-16,9 7 111 16,7 0-232-1,12-10-168-15,0 10 80 16,12-7-216-16,12-5-32 0,8-8-72 0,4-8-280 16,11-10-176-16,9-10-376 15,4-10 135-15,16-12-287 0,-12-19-3129 31,-17-6-7641-31</inkml:trace>
  <inkml:trace contextRef="#ctx0" brushRef="#br0" timeOffset="-33633.02">12745 15297 5281 0,'0'0'6937'16,"0"0"-5601"-16,0 0-655 16,0 0-201-16,-91-35 608 15,51 35-256-15,-4 0-328 16,4 10-136-16,1 5-168 15,11 7-128-15,4-2 56 0,11 5-128 16,9-3 0-16,4 7 0 16,9-1 0-16,19 4 0 15,8-3 0-15,3 3-72 0,5-4 64 32,-4-3-144-32,-4 1 56 15,-8-4-32-15,0 1 32 16,-13-5 96-16,2 8-72 0,-14-1-24 15,-3 7 96-15,-3 0 16 16,-22 3 264-16,-6-3 144 16,-9-1 112-1,0-9 57-15,-4-3-241 0,5-9-184 16,7-7-8-16,8-3-160 0,16-38-752 16,8-3-1433-16,0-4-4664 15</inkml:trace>
  <inkml:trace contextRef="#ctx0" brushRef="#br0" timeOffset="-33216.01">12985 15579 4032 0,'0'0'9746'0,"0"0"-8201"16,0 0-1225-16,0 0 448 15,0 0 424-15,91-18-456 16,-51 5-464 0,0 3-192-16,-1-2 65 15,2 5-145-15,-6 1-96 0,-7 0-721 31,-4 6-935-31,-8 0-1345 16,-8 0-2704-16</inkml:trace>
  <inkml:trace contextRef="#ctx0" brushRef="#br0" timeOffset="-33015.99">13096 15713 6633 0,'0'0'3001'0,"0"0"-1369"16,0 0 368-16,0 0-199 0,0 0-457 15,0 0-432-15,0 0-96 16,20 48-312 0,4-46-143-16,12-2-129 15,11 0-232 1,9-12-296-16,15-20-1025 16,-11 7-1719-16,-12-4-5378 0</inkml:trace>
  <inkml:trace contextRef="#ctx0" brushRef="#br0" timeOffset="-32515.54">13685 15268 8857 0,'0'0'2945'16,"0"0"-2233"-16,0 0-464 15,0 0 296-15,104-57 32 0,-76 54-335 16,0 0-225-16,-4 3 40 16,-8 0-112-16,-4 3 32 0,-9 9-40 31,-3 1 64-15,0 3 16-16,-11 0 384 15,-9 3 408-15,0-3-16 16,-4 3-88-16,8-3-376 0,0 0-112 0,4-4-160 15,4 4-40-15,8 0 40 16,0 0-56 0,0 0-112-16,4 0-80 15,16 3-64-15,0-3-96 16,12-3-120-16,0 5 64 0,4-1 200 16,0 5 120-16,-1-3 88 15,-7 0-48-15,-4-3 24 0,-16 0 24 31,-8 3 280-31,0-4 432 0,-12 8 112 16,-12-4-216 0,-8 3-80-16,-3-6-56 0,-6 3-351 15,6-9-121-15,-5-4-281 16,0-12-1215-16,5-14-2457 0,11-2-5825 16</inkml:trace>
  <inkml:trace contextRef="#ctx0" brushRef="#br0" timeOffset="-32284.13">14343 15027 12898 0,'0'0'2153'15,"0"0"-1577"-15,92 0 424 0,-49 16 80 16,2 3-472-16,-6 9-103 0,-7 7-345 31,-8 6-88-31,-16 20-56 16,-8 21-16-16,-36 27-96 0,-36 5-489 15,4-19-1111-15,1-25-3521 0</inkml:trace>
  <inkml:trace contextRef="#ctx0" brushRef="#br0" timeOffset="-31429.05">8984 16919 8633 0,'0'0'7530'0,"0"0"-6234"16,0 0-984-16,0 0-72 0,0 0 408 15,0 0-311-15,0 0-337 32,135-15 168-32,-35 2-160 15,0 3 96-15,-17 4-104 0,-27 3-320 16,-20-4-201-16,4 4-447 15,-4 0-176-15,-4 0-272 0,-21-1-377 16,-11 4-735-16,-19-3 647 16,-14 0 9-1,-2-3-2201-15</inkml:trace>
  <inkml:trace contextRef="#ctx0" brushRef="#br0" timeOffset="-31197.66">9267 16678 3688 0,'0'0'1825'0,"0"0"-777"31,0 0 96-31,0 0 360 0,0 0 145 16,0 0-561-16,0 0-480 15,-8-13-48-15,8 29-280 0,8 9 385 16,0 14 935-16,4 11-376 16,4 7-352-16,4 7-384 15,-1 0-208-15,5 3-31 16,4-4-185-16,0-3-56 0,0-6-8 15,4-6-521-15,16-1-823 16,-12-15-1208-16,0-10-2994 0</inkml:trace>
  <inkml:trace contextRef="#ctx0" brushRef="#br0" timeOffset="-30870.97">10219 16938 11106 0,'0'0'5401'0,"0"0"-4849"15,0 0-552 1,0 0 0-1,0 0 264-15,12 96 400 0,1-49-352 0,2 10-200 16,1-6-8-16,4 0-96 16,-4-7-8-16,0-2-40 0,0-7-352 15,-5-4-152-15,-3-2-552 32,-3-7-1817-32,-5-6 513 0,0-3-785 15,0-10-3480-15</inkml:trace>
  <inkml:trace contextRef="#ctx0" brushRef="#br0" timeOffset="-30607.9">10184 16751 7825 0,'0'0'4001'0,"0"0"-2601"0,-4-92-335 15,8 63 31-15,11 14-448 0,13 5-312 16,8 10-336-1,8 0-56 1,0 22 56-16,0 16-8 0,-12 7-8 16,-13 8-280-16,-15 5 48 15,-4 2 176 1,-15 0 0-16,-21 1 72 0,-9-4 56 16,2-6-56-16,4-7-48 31,-2-9-832-31,13-13-1257 0,9-12-3280 0</inkml:trace>
  <inkml:trace contextRef="#ctx0" brushRef="#br0" timeOffset="-30323.11">10996 16675 7097 0,'0'0'6433'0,"0"0"-5216"16,-116-3-585-1,57 15 280-15,4 14 16 0,2 9-440 16,14 6-208-16,15 7-112 16,16 5-120-16,8 5 8 15,19 2-56-15,17-3-168 0,12-6-168 0,8-3-384 31,8-10-464-31,-4-7-416 0,23-5-73 16,-11-13 1161-16,-21-4-2465 0</inkml:trace>
  <inkml:trace contextRef="#ctx0" brushRef="#br0" timeOffset="-29902.79">11426 16627 10138 0,'0'0'4065'0,"0"0"-3601"0,0 0-16 0,0 0 536 0,0 0-360 16,-95-19-288-1,63 29-40-15,-7 9-184 0,2 3 40 16,10 3-152-16,10 1-64 0,6-1 64 31,11 3-104-31,0-2-80 0,23 0 80 16,9-1-48-16,5-3 24 0,10 0-112 15,5-6-136-15,-5 0-160 16,-2-3-16-16,-6-1 368 0,-7 5 112 16,-8-2 16-1,-16 1-8 1,-8 6 64-16,0 4 328 0,-28 2 680 15,-8 1-224 1,-7 0-296-16,-9-4 88 16,-4-3-328-16,0-9-208 0,12-7-40 15,1-12-1032-15,19-10-1352 32,11-13-5018-32</inkml:trace>
  <inkml:trace contextRef="#ctx0" brushRef="#br0" timeOffset="-29664.59">11817 16815 12802 0,'0'0'2633'0,"0"0"-1993"16,0 0-208-1,0 0-88 1,0 0-344-16,92-20-80 0,-49 11-280 16,13 6-664-16,-4-4-545 15,12 7 401-15,-17 0-912 0,-15 0-4122 16</inkml:trace>
  <inkml:trace contextRef="#ctx0" brushRef="#br0" timeOffset="-29486.23">11861 17015 6049 0,'0'0'2104'0,"0"0"-215"15,0 0 399-15,0 0-495 16,0 0-577-16,99 12-368 0,-55-12-192 16,0-9-424-16,4-4-112 15,-1-3-120-15,9-6-224 0,-16 6-1560 16,-12 3-4178-16</inkml:trace>
  <inkml:trace contextRef="#ctx0" brushRef="#br0" timeOffset="-28460.99">12299 16593 4112 0,'0'0'7954'0,"0"0"-6018"16,0 0-1079-16,0 0-97 16,0 0-80-1,0 0-680-15,0 5-128 31,0 24 128-31,12 13 32 0,4 2 120 16,0 6-136-16,8 2 40 0,-1-8-56 16,5-6-200-16,0-12-200 15,-4-8-280-15,-3-11 48 0,2-7 111 16,-7-7 97 0,0-18 208-16,0-13 208 15,-4-10 16-15,0 1 264 0,-4 2 313 16,-8 11 175-16,4 8 344 15,-4 17 264-15,0 2-464 0,0 7-664 16,4 3-240-16,0 16-216 31,4 13 176-31,4 10 40 16,3 8 88-16,2 4-88 16,-1 7 0-16,3-1 0 0,2-3-64 15,-6-3-616-15,1-7-616 16,-4 1-952-16,-8-20-2834 0,5-5-3839 15</inkml:trace>
  <inkml:trace contextRef="#ctx0" brushRef="#br0" timeOffset="-28213.58">12721 16459 10626 0,'0'0'4465'16,"0"0"-3705"-16,0 0-472 16,0 0 8-16,0 0 200 0,112 38 24 15,-57 3 104-15,5 10-232 32,0 16-224-32,-12 22-88 15,-16 9-71-15,-20 7 39 0,-16-6-48 0,-24-27-105 0,-4-18 97 16,4-16-328-16,-12 3-784 15,5-5-1496-15,3-11-3666 16</inkml:trace>
  <inkml:trace contextRef="#ctx0" brushRef="#br0" timeOffset="-27981.81">13391 16878 8481 0,'0'0'6026'16,"0"0"-5074"-1,0 0-744-15,0 0-16 16,88-16-64-16,-60 13-72 0,-5 0-56 31,5-1-208-31,-4 1-752 16,-8-6-585-16,-4-1-1199 0,-8 1-1329 0</inkml:trace>
  <inkml:trace contextRef="#ctx0" brushRef="#br0" timeOffset="-27781.29">13479 16684 6913 0,'0'0'2432'0,"0"0"-1007"0,0 0 791 15,0 0-63-15,-17 77-609 16,17-43-560-1,0 1-456-15,0 4-56 16,8 2-335 0,5-3-81-16,-2 0 56 15,2 0-112-15,-2 0-849 0,1-6-783 16,8 9-1081-16,0-9-455 0,0-10-2737 16</inkml:trace>
  <inkml:trace contextRef="#ctx0" brushRef="#br0" timeOffset="-27596.42">13928 16935 12306 0,'0'0'4313'0,"0"0"-3713"16,0 0-352-16,0 0 168 0,0 0-416 15,0 0-688-15,0 0-1280 16,56-19-2609-16,-35 19-2601 0</inkml:trace>
  <inkml:trace contextRef="#ctx0" brushRef="#br0" timeOffset="-27458.37">14248 16837 8665 0,'0'0'865'16,"0"0"-865"-1,0 0-1113-15,0 0-1287 16</inkml:trace>
  <inkml:trace contextRef="#ctx0" brushRef="#br0" timeOffset="-27326.88">14562 16770 9634 0,'0'0'3064'15,"0"0"-2328"-15,0 0-496 0,0 0-240 16,0 0-2056-16,0 0-4297 0</inkml:trace>
  <inkml:trace contextRef="#ctx0" brushRef="#br0" timeOffset="-26993.09">14781 16491 10538 0,'0'0'4665'0,"0"0"-4209"15,0 0-456-15,0 0 0 16,0 0 96-1,8 82 840-15,-4-31-240 16,0 9-400-16,4 1 40 0,0 5-80 16,4 4 72-16,0 0-207 15,4-3 135-15,0-4-136 0,-4-6-112 0,0-6-8 16,0-10-320-16,-4-9-641 31,-8-6-1031-31,0-10-2641 0,0-7-1544 0</inkml:trace>
  <inkml:trace contextRef="#ctx0" brushRef="#br0" timeOffset="-26708.37">14753 16624 2528 0,'0'0'6033'0,"8"-124"-3624"0,5 89-841 16,-2 10-63-16,9 0-441 15,5-1-128-15,2 4-208 0,9 3-456 31,12 6-24-15,4 4-168-16,4 9-80 16,-5 0 0-16,-3 9-40 15,-12 17 32-15,-8 6-80 0,-17 5-16 16,-11 11 96-16,-7 0 8 16,-25 2 0-16,-17 1 8 15,-6 0 0-15,-1-7 56 16,-3 1-64-16,7-7-592 15,8 0-1144-15,12-9-3009 0,16-17-4089 0</inkml:trace>
  <inkml:trace contextRef="#ctx0" brushRef="#br0" timeOffset="-26376.47">15543 16310 5857 0,'0'0'4737'16,"0"0"-3321"-16,0 0-440 0,0 0-112 16,0 0 377-16,-101 60 87 15,66-15-568-15,7 12-136 16,0 3-208-1,8 3-88-15,13-2-87 0,-2-1-137 32,9-6-96-32,16-3 144 0,8-10-152 15,12-6-144-15,8-6-209 16,0-14-247-16,3-8-368 0,9-7-504 31,-9-16-1345-31,-14-6-4568 0</inkml:trace>
  <inkml:trace contextRef="#ctx0" brushRef="#br0" timeOffset="-25522.21">15945 16487 5249 0,'0'0'4393'15,"0"0"-2441"-15,0 0-176 16,0 0 73-16,0 0-121 16,0 0-512-16,0 0-503 0,0-60-233 15,-20 60-312-15,-4 0-64 16,-8 0-8-16,0 13 64 0,4-1 64 16,5 5-144-1,3 1-80-15,8 1 80 0,3-3-80 16,5 3-8-16,4 1-64 15,0-1 0-15,13-1-16 0,6 2-144 16,5-4-80-16,4-4 112 0,0 1-112 31,4-3 104-31,-4-1-57 16,0-3 185 0,-5 4 64-16,-2 0-144 15,-14-1-56-15,-3 0 200 0,-4 7-32 16,0-3 48-16,-15 6 192 15,-13-3 152-15,-4 3 153 16,-8-3-225-16,0-3-144 16,0-4 8-16,8-3-136 15,4-3-128-15,4-3-625 0,24-18-535 16,0-8-2969-16,0-6-5185 0</inkml:trace>
  <inkml:trace contextRef="#ctx0" brushRef="#br0" timeOffset="-25259.29">16172 16484 8913 0,'0'0'3985'0,"0"0"-3193"0,0 0-7 15,0 0 271-15,0 0-248 16,0 0-448 0,0 0-216-16,91-12-72 0,-55 5-72 15,5 1-128-15,-6-4-480 0,-3 4-208 16,-4 0-561-16,-9 6-999 16,-6 0-897-16,-13 0-2768 0</inkml:trace>
  <inkml:trace contextRef="#ctx0" brushRef="#br0" timeOffset="-25074.23">16151 16621 2512 0,'0'0'3153'15,"0"0"-1217"17,0 0-464-32,0 0-119 15,0 0 295-15,0 0 288 0,0 0-655 16,105 9-801-16,-53-21-216 15,3-4-264-15,1-6-88 0,7-1-896 16,-14 4-1593-16,-14 3-4112 0</inkml:trace>
  <inkml:trace contextRef="#ctx0" brushRef="#br0" timeOffset="-24820.34">16710 16338 11346 0,'0'0'4153'15,"0"0"-2641"-15,0 0-200 16,0 0-447-16,0 0-257 0,16 3-456 0,-9 17-72 16,2 8 136-1,-1 7-144 1,-4 6-64-16,-1 4-8 15,-3 2-424-15,0 1-528 0,8-1-249 0,5-2-463 16,-6-10-3577-16,1-13-3473 0</inkml:trace>
  <inkml:trace contextRef="#ctx0" brushRef="#br0" timeOffset="-24504.18">16901 16304 5737 0,'0'0'6537'16,"0"0"-4849"-16,0 0-471 31,0 0-585-31,0 0-40 16,100-35-320-16,-80 38-272 0,-5 16-24 16,-7 12 24-16,-8 8 0 0,-4 2 16 15,-19 6-8-15,-1-2 0 16,-4-4 112-16,4-9-120 15,8-4 0 1,11-8-48-16,5-8 48 0,9-5-16 16,14-7-56-16,18 0 64 15,2 0-160-15,13-4-360 0,4-8 320 0,20-26-1176 16,-21 6-1785-16,-7-6-6049 0</inkml:trace>
  <inkml:trace contextRef="#ctx0" brushRef="#br0" timeOffset="-24234.81">17152 16106 8329 0,'0'0'5762'0,"0"0"-3922"16,0 0-680-16,0 0-600 0,0 0 8 15,0 0-96-15,112 29-119 16,-69-1-137 0,6 7-144-16,-10 4 32 0,-3 5-104 15,-12 4 0-15,-16 3 0 16,-8 2-128-16,-24 8-216 0,-32 8-377 16,-44 11-583 15,12-17-1633-31,5-8-5064 0</inkml:trace>
  <inkml:trace contextRef="#ctx0" brushRef="#br0" timeOffset="-22799.88">15339 17465 1240 0,'0'0'9410'0,"0"0"-7146"0,0 0-1119 16,0 0-25-1,0 0 184 1,0 0-360-16,0 0-344 0,0 0-208 16,0 0-63-16,8 0-33 0,8 0-24 15,8 0 136-15,8-6 80 0,4 0-232 32,7-4-48-32,5 4-104 15,0-4-56-15,4 0 16 16,-4 1-64-16,-1 3-8 0,-15 3 8 15,-8-1-624-15,-3 4-288 0,-14 0-249 0,-3 0-879 16,-8 7-2537-16,-12 6 544 0,-3-1-1392 16</inkml:trace>
  <inkml:trace contextRef="#ctx0" brushRef="#br0" timeOffset="-22552.59">15311 17719 4608 0,'0'0'1785'0,"0"0"-497"15,0 0 8-15,0 0 361 0,0 0-73 16,8 17-320-16,16-17 233 16,12 0-273-16,4 0-392 0,11-4-232 0,1-9-160 31,0 0-16-31,0-2-159 15,-4 2-113-15,-5 0-152 0,-6 4-96 16,-1 2-593-16,7 1-1183 16,-7 3-2761-16,-8 0-3945 0</inkml:trace>
  <inkml:trace contextRef="#ctx0" brushRef="#br0" timeOffset="-21844.27">16678 17176 4793 0,'0'0'5513'0,"0"0"-3633"15,0 0-224 1,0 0-359 0,0 0-9-16,0 0-296 0,0 0-592 15,0 0-304 1,-8 4-24-16,8 18-16 16,0 6 456-16,0 7 33 0,0 4-113 15,0 5-56-15,3 0-184 31,2 4-48-31,3 0-16 16,-4 0 88-16,4-1-96 0,-1-3-80 16,2 1-32-16,-1-11 64 0,-4-2-64 0,3-3-8 15,2-10-64-15,-1 0-264 0,-4-6-272 32,-1-4-152-32,1-6-65 15,-4 1-31-15,0-4-96 0,0 0-64 16,0-22-441-16,-7-4-2575 15,-1 1-641 1</inkml:trace>
  <inkml:trace contextRef="#ctx0" brushRef="#br0" timeOffset="-21565.67">16650 17167 7865 0,'0'0'2945'15,"0"0"-1057"-15,0 0-664 16,0 0-247-16,0 0-321 0,0 0-376 0,-20 6-200 16,0 10-72-1,-8 6 192-15,-4 7 56 16,0 0-160-16,0-1-32 0,4 4-64 15,1 3-592-15,3 16-1329 16,12-7-2399-16,4-6-2714 0</inkml:trace>
  <inkml:trace contextRef="#ctx0" brushRef="#br0" timeOffset="-21242.81">16431 17999 7161 0,'0'0'3881'16,"0"0"-3289"-16,0 0-104 15,0 0 248-15,0 0 537 0,111-19-201 16,-55 6-528-1,4-3 72 1,19-9 104-16,18 0-192 0,-11-1-88 16,-9 7-144-16,-21 3-168 15,-17 10 64-15,-3-4-184 16,-4 1-8-16,-8 2-544 0,-9 4-528 31,-10 0-912-31,-1 0-2585 16,-4-1-4537-16</inkml:trace>
  <inkml:trace contextRef="#ctx0" brushRef="#br0" timeOffset="-16194.47">19141 11455 3872 0,'0'0'2449'0,"0"0"-1689"16,0 0-560-16,0 0-192 0,0 0 64 15,0-22 32-15,0 19 360 16,0-1-64-16,0-2-96 0,0 3 88 31,0 0-88-15,0 0 97-16,0-1-193 16,-5 1 24-16,-7-3-64 0,8 3 0 15,-8 3 56-15,0-3-72 0,1 0-144 16,-6-1 56-16,6 1-56 31,-6 3 0-31,6-3 64 0,-2 0-64 16,2 3 0-16,-1-4 136 15,3 1-128-15,-2 3 96 0,-1-3 32 0,0 3-8 16,-4 0-48-16,-4 0-88 16,4 0 0-1,-4 0-8 1,0 3 16-16,-3 4-8 15,-1-1 0-15,0 1 0 16,-1 2 40-16,1-3-40 0,5 4 0 16,-5-4-8-16,0 4 8 15,-4-1 0-15,5 0-8 32,-5 1 8-32,4 3 0 0,-4 0 0 15,3-1-8-15,1 1 0 0,1 3 8 0,-1 3 0 16,0 0-56-16,0 0 56 0,1 3-8 15,-1-3 8-15,-1 1 0 32,5-2-8-32,1 5 8 15,-1-7 0-15,-1 3-8 0,2-1 8 32,-1 2 0-32,-1-1 0 0,-2 3-40 15,-1 0 40-15,0 1 0 16,0 5 0-16,-4-3 0 15,5 4 0 1,-1 0 24-16,0-1-24 0,3 4-8 16,-2-3 8-16,7 6-8 15,0-1 8-15,0-2-8 0,0 6 8 0,0 1 8 16,1-5 0-16,-2 1 40 31,2 0-32-31,-2 0-8 0,-3 0 80 16,5 3-88-16,-2 0 0 15,6 0 96-15,-6 3-96 0,2 4 0 16,-2-1 0-16,6 7 0 0,-6 0 0 0,-2 0 0 31,3-4 8-31,0 1 40 16,0-3-40-16,-3-1-8 0,6 3 0 16,-2-2 0-16,2 3 0 15,2-4 8-15,-6-3 88 0,6 1 80 31,-1-1-120-31,-1 0 144 16,-2 0 32 0,-1-2-24-16,0 2 120 0,4-3-72 15,-4 3-96-15,8 0 8 16,-4 4-168-16,4-1 48 0,0 1 24 16,0-1-72-16,-4 1 153 15,4 2-33 1,-4 1-120-16,0-3 80 0,5-4-72 15,-6 3 128-15,5-6-88 16,1 7-40-16,3-4 88 0,4 0-96 16,0 0 0-16,0 4 0 15,0 2 8-15,0 1 8 32,0 6-8-32,0-3 0 15,0 3 48-15,0-3-56 0,0-1-16 16,0-2 16-16,0 0 0 15,0 0-8-15,0 2 8 0,0 1 0 32,0 0 56-32,0-1-56 15,4 2-56-15,-4-2 56 0,0 1 8 0,0 0-8 16,0 3 0-16,0-6 8 16,0 2 64-16,0-5-72 0,0-4 0 15,4 1 0-15,3-5-8 16,6 2-280-1,-5-2 160-15,3 2 112 16,-7 2-32-16,5-3 56 0,-6 7-16 16,5-4 8-16,-4-3 0 0,9 3 0 15,-6 4 0-15,5-1 0 16,0 1-24-16,4 2 32 31,0-2-16-31,0-4 16 0,4-3-16 16,-5 3 8-16,6-3-72 15,-6 1 72-15,2 2 64 16,-2-3-64-16,-2 3 0 0,-2 0 0 16,6-6-8-16,-6 0 8 31,2 0 0-31,-6-3 0 0,9 6 32 16,-4-3-24-16,0 3-16 15,-1-3 0-15,2 0 8 0,-1-3 48 0,-9-4-48 16,10 4 0-1,-5-3 32 1,3-1-32-16,-2 1 0 16,3 3-8-16,-1-1-72 0,9-2 72 0,-3 0-96 15,-2 2 32-15,2-5 15 16,2 2 57 0,-3 1 0-16,0-1 0 15,0-6-8-15,0 1 0 31,-4-5-48-31,4-1 0 0,-4-5 56 16,0-2-152-16,-1-1 88 16,2-3 56-16,-2 4-40 15,2-7 48-15,-1 1 8 0,8-4 56 16,-5 0 104-16,9 0-56 16,4 0 17-16,0 0-57 0,0-4 56 15,4-5 40-15,-4-1-120 16,0 1-32-16,4-4 80 15,-5 0-88-15,1 0 0 0,-4-5 48 32,0-1-56-17,-4-1 120-15,0-5-120 16,0 0 16-16,-1-4 56 0,2 0-56 16,-5-2 32-16,-1-4-48 0,2 0 8 15,-2-3 72-15,2 0-72 16,-6-7-8-16,6 1 0 0,-6 3 0 31,1-1 8-31,-4 4-8 0,-4 3 0 16,0 0 312-16,0 0-40 15,0 3-16-15,0-5-56 16,4-2-104-16,0-5-40 0,4-1-56 0,0-2 0 16,4 0 8-1,-4 5 0-15,0 1-16 16,3 0 16-16,-6 6-8 0,-1-4 152 15,-1-2-104-15,1 0-40 16,-3-3 192-16,3-1-184 0,-1 1 88 16,5-4-88-16,-3 3-8 31,2-2 72-15,6-1-80-16,-6-3 0 0,1 4 0 15,-3 3 0-15,2-1 0 16,-3 4-8-16,4-1 8 0,0 1-8 15,-1 0-40-15,2-1 48 0,-1 5-56 32,0-5 64-32,0 1-16 15,-1-4 8-15,2-5 0 0,2-11 32 16,2 1-32-16,-2-4-80 16,2 1 72-16,-6 12 8 0,2-3 0 15,-2 7 0-15,1 5 0 16,-3 1 40-1,-2 6-40-15,-3 0 0 0,4 1 0 16,0-5 8 0,4 1 8-16,0-3-16 15,0 0 0-15,4 0-40 0,-4-4 40 16,0 1 0-16,-5 2 0 31,2 1 0-31,-1 3 72 0,0 0-72 16,-1 2 16-16,2 2 40 15,-1-8-56-15,-1 4 0 0,10-6-8 0,-6 0 8 16,6-4 0-16,-2 7-16 0,-3 3 16 31,0 9 56-31,0 0-56 16,-3 7-8-16,2 0-8 0,-3-4 8 16,0 1 8-16,4 0-8 31,0-10 8-31,0 0-40 0,0-3 40 15,3-1-88-15,-2-2 16 16,2 0 0 0,2-3 64-16,-2 2-96 0,-6 1 56 15,-1 3 40-15,-1 0 16 16,-3 3 0-16,-4 3 0 0,0-3 8 0,0 4-8 31,0-1-8-31,0-3 0 16,0-6 24-16,0-1-24 0,-4-8 8 15,0-8 0-15,1 1-8 16,-1-6 8-16,-4 2-8 16,-5 4 0-16,-2 3 40 0,-5 7-40 15,-1 2 0-15,2 4 8 16,-1 3 0-16,4 3 96 16,-4 0-104-16,9 3 0 0,-2 1 176 15,2-5-176-15,2-2 56 16,-3 0-48-16,5-3-8 15,-1 0 152-15,-5 3 16 0,-2-1-24 32,-5 5 16-17,-1-4-112-15,-2-1 8 0,-5 2-56 16,-4-2 0-16,4 4 104 16,4 3-104-16,0 7 0 15,0 3-8-15,5 3 8 0,-2 6 0 16,-3 7-80-1,-4 6-232-15,1 0-392 0,-9 25-776 16,4 0-1249-16,4 5-2496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1:12:39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6015 5861 7609 0,'0'0'2097'0,"0"0"-729"0,0 0-440 15,0 0 480-15,0 0 129 32,0 0-241-32,-23-67-392 0,15 61-408 0,-4-1-128 0,0 1 24 15,0-1-160-15,-7 5-39 16,-5 2-41-16,-8 0-144 15,-17 2-8-15,-3 18 0 0,-11 8-8 32,-5 7 0-32,4 10 8 0,5 9-8 31,6 6 0-31,10 4 0 16,11 2 8-16,12 1-112 0,16-4-17 15,4-2 121-15,28-11-80 0,16-2-312 16,24-7-304-1,24-15-96 1,19-17-584-16,1-9-1033 0,-25-19-2320 16,-31-9-1096-16</inkml:trace>
  <inkml:trace contextRef="#ctx0" brushRef="#br0" timeOffset="300.72">6180 6185 8617 0,'0'0'3961'0,"0"0"-2304"0,0 0-489 16,0 0-424-16,0 0-472 15,0 0-272-15,-45 60-8 0,30-19 8 0,-2 7 32 16,10 3-32-16,7-7-48 0,3-6-48 31,18-9-672-31,7-14-40 0,4-8 408 16,11-7 248-16,0-16 144 16,-2-16 16-16,-9-6-8 15,-17-9 256 1,-11-1 328-16,-8 0 216 0,-24 4 8 15,-8 3-56 1,-11 12 112 0,-1 10-167-16,-4 16-441 0,8 3-256 15,5 22-72-15,11 7-8 16,8 9-168-16,16 0-737 0,24 6-1295 16,20-12-1961-16,3-10-856 0</inkml:trace>
  <inkml:trace contextRef="#ctx0" brushRef="#br0" timeOffset="532.52">6709 6007 11362 0,'0'0'2769'16,"0"0"-1201"-16,0 0-888 15,0 0-312-15,0 0-312 0,-16 63-56 16,4-18 120-16,8 12-120 15,1 0 0-15,3 3 0 0,0-9-48 16,3-6-936-16,9-8 144 16,1-11-40-1,2-10-873-15,1-16-1039 0,0-16-521 16,-9-6-1520-16</inkml:trace>
  <inkml:trace contextRef="#ctx0" brushRef="#br0" timeOffset="663.97">6697 5905 6689 0,'0'0'2857'0,"0"0"7"0,0 0-1143 16,0 0-761-16,0 0-960 15,0 0-624-15,0 0-2049 16,0 0 657-16,12 108-3378 0</inkml:trace>
  <inkml:trace contextRef="#ctx0" brushRef="#br0" timeOffset="1102.72">6880 6452 7097 0,'0'0'4305'0,"0"0"-2585"31,0 0-143-31,0 0-193 0,-12-86-304 16,12 44-520-16,0-8-336 0,21-4-16 15,-2 0-208-15,13 3-96 16,-4 10-32-16,0 18-104 0,0 17 72 15,-8 6-168 1,-1 32 8-16,2 9 320 16,-5 13-8-16,-1 6 8 0,-11 1 0 31,0-8 0-31,-4-2 80 16,0-6-80-16,0-10-8 0,-4-13 8 15,0-10 0-15,-3-8 0 31,7-4 280-31,-4-22 320 0,4-17-600 0,0-21-72 16,15 0-56-16,6-7 120 16,3 0-48-16,-5 20 56 0,5 5 72 0,-7 17-64 15,-2 16-8-15,5 9-120 32,-4 6-96-32,8 16 136 15,0 13-8-15,0 6 88 0,-9 4 0 16,6 6 8-16,-6 3-16 15,2 22-400 1,-6-13-1704-16,-3-5-3274 0</inkml:trace>
  <inkml:trace contextRef="#ctx0" brushRef="#br0" timeOffset="1522.96">8184 5537 14091 0,'0'0'2640'16,"0"0"-992"-16,0 0-735 0,0 0-361 15,0 0-528-15,0 29-24 16,0 34-408-16,11 42 408 16,-3 15 144-16,8 7-40 0,0-9-104 15,-4-26 0-15,0-3 56 16,0-23-48-16,-4-15-16 0,0-13-264 15,-4-9-392-15,-4-4-753 32,0-12-1223-17,0-6-2794-15,-12-7-2599 16</inkml:trace>
  <inkml:trace contextRef="#ctx0" brushRef="#br0" timeOffset="1707.8">7518 5670 12474 0,'0'0'1625'16,"0"0"-945"-16,39-98-424 15,17 60 96-15,44-7 280 0,43 7-344 16,20 3-184-16,-2 22-104 16,-43 13-312-1,-34 29-1176-15,-32 6-2473 16,-27 0-1904-16</inkml:trace>
  <inkml:trace contextRef="#ctx0" brushRef="#br0" timeOffset="2055.4">8622 6007 3912 0,'0'0'4025'0,"0"0"-3545"16,0 0-248-1,0 0 617-15,0 0 655 16,-12 104 136-16,3-65-520 0,2 5-383 15,3 1-377 1,4-4-216-16,0-6-72 16,15-4-16-16,9-8-56 15,12-7-392-15,5-10 64 0,6-6-8 16,-3-13 87-16,-4-12 89 0,-16-13 160 16,-13-10 256-16,-11-3 273 15,-3-6 511 1,-22 3 328-16,-10 0-240 15,-5 7-39-15,0 11-377 0,4 11-296 16,4 9-216-16,13 7-200 16,2 9-56-1,10 0-520-15,7 13-953 0,4 19-799 32,16-1-2153-32,8-5 248 0</inkml:trace>
  <inkml:trace contextRef="#ctx0" brushRef="#br0" timeOffset="2440.75">9355 5797 8449 0,'0'0'2841'0,"0"0"-745"0,0 0-623 16,0 0 15-16,24-76-264 15,-24 73-304-15,-5 3-311 0,-14 0-425 31,-9 3-184-31,-12 10-104 0,0 6 0 16,4 6 8-16,0 1 32 0,12-1-112 16,13 3-9-16,7-2 25 15,4 0-360-15,15-1-56 0,21 0 136 16,16-3 312 15,4 1-8-31,4-1-160 16,-9-3-264-16,-3 0 160 0,-16 3 80 15,-12-3 88-15,-16 7-200 16,-4-4 336-16,-7 3 96 0,-21-3 736 16,-9-2-56-16,-3-5-184 31,5-5-232-31,3-3-136 0,15-7-128 0,17-23-400 16,21-9-2097-16,10-6-5048 0</inkml:trace>
  <inkml:trace contextRef="#ctx0" brushRef="#br0" timeOffset="2741.49">9992 5724 11386 0,'0'0'4105'0,"0"0"-3121"16,0 0-632-16,0 0 288 16,0 0 104-16,0 0-592 15,0 0-152-15,-36 42-88 16,28-17 80-1,1 6-104-15,7 8-96 16,0-1-176-16,24 0 88 0,-1-3-152 0,9 0 72 16,0-3 64-16,-1-7 136 15,-3 3 128-15,-11-2-24 0,-10-1-112 32,-7 1 16-32,-7-1 168 15,-25 3 784-15,-24 4 8 0,-32 7-344 16,-19 5-96-16,-16-3-256 15,7-12-96-15,28-14-1344 16,24-15-6290-16</inkml:trace>
  <inkml:trace contextRef="#ctx0" brushRef="#br0" timeOffset="3662.79">5753 7048 7361 0,'0'0'2273'16,"0"0"-1513"-16,0 0-360 0,0 0 808 46,0 0 152-46,0 0-511 16,0 0-217-16,-4-6-256 0,4 6-208 0,0 0 0 16,0 0-168-16,8 0-80 15,7 0 80-15,9 0 32 16,12 0 368-16,28 0 136 16,27 0-64-1,38 0-32-15,14 3-144 0,8-3-96 0,1 3-80 16,-17 3-64-16,5 1-48 15,0-1 0-15,-5-2-8 16,8-4 72-16,0 0-72 0,5 0 0 31,3 0 0-31,5 0 0 16,-1-10 8-16,8 1 0 16,-4-1-8-16,1 0 96 0,3 1-96 15,-15-1-8-15,0 4 0 16,-13-4 8-16,-4 4-8 15,-8-3 8 1,-7 2 0-16,-9-3 8 16,-6 1 0-16,-13 3 0 15,-6-4-8-15,-14 1 0 0,-8 2 8 0,-12 1-8 16,0 3 8-16,3-6 24 16,13 2-32-16,-4-3 0 15,-4 1 16 1,-13 3 0-16,-6-1 64 15,-9 1-80-15,-9 3 0 0,2-3 8 0,-2 2-8 16,-3 1 0-16,1 0-88 16,-2 0-512-16,-3-4-640 0,0 4-1241 31,0-3-2632-31</inkml:trace>
  <inkml:trace contextRef="#ctx0" brushRef="#br0" timeOffset="4036.18">10861 6572 9450 0,'0'0'2488'0,"0"0"-1288"16,0 0-896-1,0 0-24-15,0 0 401 16,0 0-417-16,0 0-224 16,0 0-40-16,-72 57 0 15,60-34-8-15,1-1 8 0,6-7-8 16,5-2-248-16,0-4-625 0,5-9 273 16,14 0 608-1,1-2 40-15,4-14 144 16,-8-3-40-16,-4-3 136 15,-12-4 521-15,0 4 247 0,-8 6-96 16,-12 3-280-16,-4 3-352 16,0 10-320-16,4 0-8 15,-7 35-1192-15,10-6-1385 16,10 3-3728-16</inkml:trace>
  <inkml:trace contextRef="#ctx0" brushRef="#br0" timeOffset="4321.18">10824 7039 9353 0,'0'0'1761'16,"0"0"-1465"-16,0 0-280 0,0 0 360 16,0 0 528-16,0 0-200 15,-7 9-440 1,7-9 169-16,7 0-161 15,10 0-176-15,3 0 56 0,-1-9-40 16,2-7 56-16,-14 0 312 0,-3 0 608 16,-4 0 240-16,-8 0-343 15,-12 7-393-15,-7-1-288 16,-6 10-304 0,-10 10-200-16,11 9-913 0,8 0-3135 15</inkml:trace>
  <inkml:trace contextRef="#ctx0" brushRef="#br0" timeOffset="9065.34">9626 5740 1504 0,'0'0'792'0,"0"0"2121"15,0 0-1553-15,0 0-632 0,0 0 80 16,0 0 64-16,0 0-447 15,0-3-153-15,0 3 280 0,0 0 216 0,0 0-200 32,0 0-184-32,4 0 80 15,-4 0 96-15,0 0-128 0,0 0 80 16,0 0 81-16,0 0-1 16,-4-3-104-16,-5 3-320 0,2-3-160 15,-5-1 104-15,-4 1-112 31,-5 0 8-31,-2 3-8 16,-1-3 0-16,-4 0 48 16,0 3-48-16,0 0-48 0,4 0 32 15,1 6-48-15,6 7-80 0,2 6-176 16,15 9-1353-16,0 1-2768 16,0-10-3848-1</inkml:trace>
  <inkml:trace contextRef="#ctx0" brushRef="#br0" timeOffset="9832.49">9462 6321 6369 0,'0'0'1336'16,"0"0"-584"-1,0 0 24-15,0 0 417 16,0 0-137-16,0 0-392 0,0 0-80 16,0 0-152-1,-12-28-152-15,12 28-64 16,0 0-208-16,-3 0 56 0,3 0 32 31,0 0-88-31,0 0 64 16,0 0 81-16,-4 0-57 0,4 0 8 15,0 0-104-15,0 0-16 16,0 0 8-16,0 0 8 0,0 0-16 0,0 0 8 16,0 0 8-1,0 0 0-15,-5 0 0 16,1 0 0-16,0 0 200 15,-7 0 24-15,-6 3 0 0,-2 0-64 16,-5 3 64-16,3-2 184 16,-3-2-136-16,5 2-48 0,3-1 40 15,8-3-120 1,0 0-48-16,4 0-96 16,4 0-8-16,0 0-344 0,0 3-1720 15,4 0-3530-15,4 1-783 16</inkml:trace>
  <inkml:trace contextRef="#ctx0" brushRef="#br0" timeOffset="10603.28">10216 5731 4905 0,'0'0'3200'0,"0"0"-1903"16,0 0-833 0,0 0-152-16,0 0 744 0,0 0-120 15,0 0-456-15,0 0-16 0,0 0-168 16,0 0 88-16,0 0 49 15,-4 0-57-15,-5 0 16 0,-3 0 0 32,-8 0-384-32,-8-4 144 15,-8 4-152-15,1 0 8 16,-5 0 56-16,5 7-56 0,7-1-8 16,3 4 0-16,14 3-120 15,11-1-616-15,23 1-1601 16,18-4-1624-1,-2 1-2856-15</inkml:trace>
  <inkml:trace contextRef="#ctx0" brushRef="#br0" timeOffset="12454.23">13004 6534 2600 0,'0'0'6033'15,"0"0"-4440"-15,0 0-609 16,0 0-32-16,0 0 24 31,0 0-160-31,0 0-487 0,0 3-177 0,0-3-72 0,0 0-8 16,0 0 48-16,0 0-8 15,0 0-16-15,0 0 200 0,0 0 40 32,0 0 184-32,0 0 48 15,0 0-56-15,0 0-80 0,0 0-144 16,0 0-128-16,0 0 184 0,0 0-184 15,0 0 49-15,0 0 87 0,0-3 160 16,4-10-32-16,5-9-360 16,2-10-64-1,1-9-8 1,8-4-72-16,0 1-56 0,8 0-112 16,0 8 96-1,-1 1 56-15,1 10-72 0,0 9-8 16,-4 4 168-16,0 12-257 15,-8 0-63-15,4 16-96 32,0 12 232-32,-4 11 184 0,-8 2-64 15,0 9 72-15,-4 1-48 16,-4 7 48-16,-4-5 0 0,-8-5-104 0,-4-4-32 0,4-12 88 16,-4-7-112-16,9-12 32 31,2-6 128-31,1-7 0 0,4 0 40 15,0-13 200-15,9-16-240 16,6-12-168-16,17-22-136 0,-4-1 96 16,11-6 88-1,-3 7-192-15,1 9 144 16,2-1 96 0,-3 14 16-1,-4 13-24-15,-8 9-40 0,-9 13-72 16,2 6 80-16,-6 9-192 15,6 20 216-15,-9 2 80 0,-1 14 8 0,-7-1 16 16,0 7 32-16,0 3 24 31,-15 0 216-31,-5 3-88 0,-5-6-24 16,6-4-88-16,7-5-88 16,0-10-304-16,12-13-936 0,12-19-1817 15,12 0-1072-15,0-10 984 0</inkml:trace>
  <inkml:trace contextRef="#ctx0" brushRef="#br0" timeOffset="12808.62">13953 6181 8065 0,'0'0'2737'0,"0"0"-577"16,0 0-1168-16,0 0-903 15,0 0-89 1,0 0-337-16,0 0 337 0,-12 83 120 15,-1-42-16-15,6 7 65 16,-1-1-97-16,4-2 32 0,-1-1-48 16,5-2 24-16,0-10-64 0,13-7 32 31,2-6-48-31,9-9 88 0,8-10-80 16,0 0 120-16,12-20-8 15,-4-12-112-15,0-9 72 0,-9-6 16 16,-6-8-24-16,-14 2 136 15,-6-7-8-15,-5 8 680 16,0 5 72 0,-9 12-232-1,2 10 121-15,-1 15-353 0,0 10-464 16,8 0-24-16,-5 19-1425 0,5 32-119 16,0-4-2401-16,5-5-2616 15</inkml:trace>
  <inkml:trace contextRef="#ctx0" brushRef="#br0" timeOffset="13517.53">14439 6261 8705 0,'0'0'2801'0,"0"0"-1009"15,0 0-591-15,24-89-201 31,-12 67-184-31,8 6-568 0,-5 3-248 0,9 10-152 0,4 3-56 16,-4 10 112 0,0 18-208-1,0 7 120-15,-12 9 168 16,-4 7-64-16,-8 3 72 0,0 0 8 16,-13-3 0-16,-2-7 16 0,-1-2-16 31,-4-14-8-31,4-9 0 0,8-9 8 15,4-7 0 1,4-3 64 0,0-13 224-16,0-15-288 0,12-17-312 15,8-8 120-15,4-11 40 16,8 0 40-16,4 4 104 16,-8 6 8-16,-4 16 184 0,-9 16 248 0,-3 9-176 31,-3 10-256-31,-2 3-24 0,1 9-336 15,0 17 192-15,4 5 112 16,-4 8 56-16,0 2 80 16,-8 0-80-16,0 1 8 0,0-5-8 15,-8-2 0-15,-4-9-8 16,0-4-80-16,0-9-16 16,5-10 104-16,3-3 0 0,-1-10 472 15,5-18-472-15,0-13-40 16,12-13-16-16,8-7-24 0,8-5 80 15,0 5 48-15,0 7 8 32,4 13 24-17,-8 9-72-15,-4 16 88 0,-5 10-96 16,2 6-32-16,-2 3-240 16,2 16 152-16,-6 13 8 15,6 3 112-15,-6 10 0 16,-7-1 16-16,0 6 72 15,-4-2-88-15,0 6 0 0,0 0-64 16,-12 0 24-16,-8 0-488 16,5-3-1073-16,-2-13-2440 15,6-16-1848-15</inkml:trace>
  <inkml:trace contextRef="#ctx0" brushRef="#br0" timeOffset="14072.11">15387 5553 6369 0,'0'0'5009'16,"0"0"-3409"-16,0 0-527 0,0 0-353 15,0 0-232-15,0 0-432 16,0-29-56-16,0 55-608 0,0 24 560 15,4 30 48 1,-4 25 64-16,0 15-64 16,0-5 0-16,0-17 64 0,-9-25-48 15,2-19-16-15,3-19 0 16,-4-13-128-16,0-3 48 0,4-6-8 16,-4-7-224-16,8-6 312 31,0-6 288-31,0-23-288 0,24-31-569 15,12-26 129-15,3 1 264 0,2 8 80 16,-2 14 96 0,-11 28 48-16,4 6 56 15,0 4 112-15,0 19-8 0,-4 6-208 32,4 12-232-32,-4 20-8 0,-4 12 40 15,-9 7 144-15,-2 10 56 16,-13 2 0-16,0 1 16 15,-17-8 80-15,-14-4 384 0,-13-5 161 0,-12-9-9 16,-11-9-48 0,-2-7-184-1,-2-10 152-15,7-12-72 0,12 0-184 0,12-18-16 16,16-14-280-16,32-31-912 16,20 6-1737-16,16 5-3456 15</inkml:trace>
  <inkml:trace contextRef="#ctx0" brushRef="#br0" timeOffset="14421.95">15857 6131 6361 0,'0'0'1544'15,"0"0"-1128"-15,0 0-272 0,0 0 256 16,0 0 56-16,0 0-39 15,0 0 79-15,0 0 128 16,112-3-216-16,-72-10-408 0,-1-10-416 16,-7-5-128-16,-4-4-152 31,-16-3 520-31,-8 1 176 16,-4-2 56-16,-8 11 704 0,-8 6 440 15,-8 10 0-15,0 9-328 16,0 0-520-16,-3 25 1 0,-1 13-129 15,4 10-48-15,7 6-48 32,6 6-120-32,11-3 112 0,0-3-120 0,24-7-144 15,8-8-64-15,11-14-913 16,37-15-1311-16,-8-10-457 16,-9 0-3280-16</inkml:trace>
  <inkml:trace contextRef="#ctx0" brushRef="#br0" timeOffset="14738.37">16546 5851 10906 0,'0'0'2336'0,"0"0"-2192"15,0 0-144-15,-60 83 0 32,32-32 88-32,9 6 32 15,3 6-48-15,12-2-72 16,4-5-16-16,0-8-456 0,12-13-288 15,0-9 120-15,3-14 256 16,-2-9 152-16,-5-3 232 0,-8-12 776 31,0-17 264-31,-12-9-40 16,-20-9 441-16,-12-7-177 0,-7-1-440 16,-9 8 152-16,8 12-199 0,7 10-289 15,18 12-280-15,3 10-208 0,12 3-824 16,8 28-1585-1,0 1-2944 1,4 0-5313-16</inkml:trace>
  <inkml:trace contextRef="#ctx0" brushRef="#br0" timeOffset="15842.23">17431 5610 11386 0,'0'0'2480'0,"0"0"-1335"16,0 0-801 15,0 0-272-31,-96-19 32 16,61 31 120-16,-1 14 0 0,-5 12-144 15,13 4 16-15,9 5-96 16,10 1-8-16,9-1-144 0,13 1-640 16,23-7 224-16,16-9 64 31,4-10-73-31,7-12 145 0,5-10-672 16,-12-4-184-16,-16-21 464 0,-16-4 824 0,-24-6 256 15,0-2 1144-15,-28-2 48 16,-13 1-504-16,2 4-175 0,3 8 127 31,8 10-184-31,8 4-288 16,16 8-400-16,4 1-24 0,24 3-2016 0,28-3 167 15,40-4 897-15,22-8-144 16,11-11 24-16,-22-5 15 0,-28-1-439 16,-34 6 1496-1,-18-2 248 1,1-4 1937-16,-11 0 679 15,-9-3-455-15,-4 7-577 16,-9 2-336-16,-6 11-439 16,-2 2-265-16,9 6-136 0,-3 4-272 15,2 3-384-15,-2 13-120 32,-5 19-272-32,-4 25 128 15,-4 35 264-15,0 41-144 0,8 19 48 16,4 14 88-16,4-4 0 0,-4-16 0 15,-4 3-56-15,1-9 64 0,-2-7-64 0,2-6 64 32,7-9-120-32,-1-29-456 15,9-20 232-15,0-25-281 0,13-12-191 16,15 0-160-16,11-7-408 31,17-8-33-31,8-17-175 0,7-7 112 0,1-22 656 16,0-11-9-1,-12-12 745 1,-9-2 88-16,-15-6 1193 16,-20-16 391-16,-16-19 96 0,-35-20-223 15,-33-6-377-15,-20 10-128 16,-7 7-256-16,7 18-152 0,15 13 169 0,22 22-281 31,20 20-288-31,14 11-136 16,13 11-8-16,17 9-480 0,14 3-3897 15,17 13-3177-15</inkml:trace>
  <inkml:trace contextRef="#ctx0" brushRef="#br0" timeOffset="16495.32">19427 5394 13434 0,'0'0'1977'16,"0"0"-793"-16,0 0-856 31,0 0 136-31,0 0 240 0,0 0-480 16,0-26-224-16,-4 46-352 15,-4 24-16 1,0 33 368-16,4 27 0 0,0 17 8 0,4 2 64 15,0-12-72-15,4-15-168 16,0-26-80-16,0-16-104 16,-4-26 248-1,0-9-16-15,0-6 8 16,0-4 16-16,0-2 96 0,0-7 120 0,0-12 416 16,8-33-96-16,16-31-440 15,16-23-168-15,4 4 160 16,-1 15-104-16,-10 30 112 15,-6 18 48 1,1 3 56-16,-4 4-96 16,0 6 152-16,-12 13-152 0,0 6-8 0,-4 6-376 15,0 23 96-15,-1 12 216 16,2 9 56-16,-5 11 8 0,-4 2 64 31,0 4-64-31,-4 0 48 16,4-4-40-16,0-2-8 0,0-13-672 15,19-7-1352-15,13-16-2281 16,0-12-1209-16</inkml:trace>
  <inkml:trace contextRef="#ctx0" brushRef="#br0" timeOffset="16842.43">20041 6048 12138 0,'0'0'2057'0,"0"0"-1705"0,0 0-232 15,0 0-120-15,0 0 680 16,0 0-144 0,0 0-536-16,36-19-208 15,-12 6-464-15,11-9 0 0,1-4-25 16,-4-5-415-16,-8-4 144 16,-12-3 576-1,-12 3 392-15,0 0 656 16,-4 4 344-1,-12 11 449-15,-4 8-345 16,0 8-440-16,-8 4-256 0,0 16-400 16,-4 13 64-16,0 9-72 15,4 13 0-15,9 3 8 16,6 6 8-16,9 0-16 0,4 1-8 16,21-4-424-16,11-13-152 15,16-6-320-15,23-16-401 16,29-22-1127-16,-13-3-545 0,-11-22-3624 15</inkml:trace>
  <inkml:trace contextRef="#ctx0" brushRef="#br0" timeOffset="17180.04">20610 5775 10306 0,'0'0'2864'0,"0"0"-1711"0,0 0-929 16,0 0-224-16,-103 47-16 15,71 1 16-15,0 6 0 16,12 3 8-16,5 1-8 31,11-1 8-31,4-10-8 16,0-9-200-16,7-15-185 0,13-11 49 15,8-12-88-15,7-9-400 16,14-23 112-16,-1-25 168 16,-9-4 16-16,-7-2 208 0,-12 3 320 31,-8 12 1376-31,-8 10 64 0,-4 12 449 0,0 17-257 15,0 9-960-15,0 0-672 0,-8 22-544 16,0 10 392-16,-4 12 144 16,8 11-32-16,4 1-344 15,0 2-592 1,28-4-152-16,8-13-817 16,35-12-479-1,-6-13 111-15,-6-14-920 0</inkml:trace>
  <inkml:trace contextRef="#ctx0" brushRef="#br0" timeOffset="17643.59">21371 5639 10874 0,'0'0'2576'0,"0"0"-1399"16,0 0-473-16,0 0-392 0,-103-10-112 15,59 42-136-15,-8 16-56 0,1 18-8 31,6 23 0-31,9 10-48 16,17 5 32-16,14-21-392 16,5-29-104-16,9-23-296 0,6-12-97 0,10-6-143 0,3-10-480 15,11-3 648-15,1-18 880 16,8-34 248 0,0-37 320-16,-4-34 88 15,-9-20 240-15,-14-3 16 16,-10 0-288-16,-7 19-23 0,-4 10 319 15,0 21 336 1,0 29 168-16,0 26-383 16,0 15-49-16,0 8-152 15,0 5-192 1,0 13-624-16,0 9-24 16,-12 45-864-16,1 38 600 0,-6 26 264 15,2 9 48-15,6-3-48 16,5-7 0-16,4 1-8 0,0-4-136 0,0-6-888 31,0-22 31-31,0-26-839 16,0-15-665-16,8-20-1831 15,1-13-2658-15</inkml:trace>
  <inkml:trace contextRef="#ctx0" brushRef="#br0" timeOffset="17981.32">21981 5524 14947 0,'0'0'2288'0,"0"0"-1488"15,0 0-520-15,0 0-192 0,0 0-88 16,0 0-192 0,0 0 16-16,-84 44 176 15,56-14-152-15,8 1-96 16,8 4-48-16,12 0-648 0,8 3 56 15,24-3 440-15,5 0 120 0,6-3 224 16,0-1-16 0,-2-5 32-16,-9-7 24 15,-13 3 32-15,-10-9-64 16,-9 0-16-16,-5 2 112 0,-22-2 1104 16,-29 3-200-16,-24 3-384 15,-23-6-152-15,-5-1-368 0,25-6-456 31,23-6-4825-31</inkml:trace>
  <inkml:trace contextRef="#ctx0" brushRef="#br0" timeOffset="19345.37">13805 6921 8809 0,'0'0'1473'0,"0"0"-801"0,0 0 48 15,0 0 280-15,0 0-264 16,0 0-600-16,0 0-136 31,4-3-264-15,8 3-32-16,8 0 296 0,11 0 120 15,14 0 112-15,18 0 208 0,25 0 89 16,36 0-121-16,11-7 248 0,5 2-280 16,-9-5-200-16,-7 3 40 31,-5-2-24-31,9-1-16 0,-5-2-136 16,1-1-32-16,-5 0 56 15,-3 4-24-15,-1-4-32 0,1 3 32 16,-1 4-40-16,-3 3 0 0,-1 0 0 15,5 3 0 1,0 0 72 0,3 0-72-1,-4 9 0-15,9-2 0 0,3-1 8 16,5-3 72-16,3 4-80 0,5-4 0 16,-1 0 40-16,-8 0-40 15,-7 0 0-15,-8 0-16 31,-4-3 16-31,-9 0-8 0,1 0-32 16,-1 0 40-16,-3 0 64 0,8 0-56 16,-9 0-8-16,4 0 8 0,2 0 0 15,-2 0-16-15,-4-3 8 0,5 3 0 32,-4 0-24-32,-1 0 32 15,1 0-8-15,8 0 56 0,-5 0-48 16,9 0 56-16,-1 0-64 0,-3 3 0 15,-1 1-56-15,1-1 56 16,-9-3-8-16,1 0 8 16,-5 0 0-1,-3 0 72-15,0-3-72 0,-5-4 0 16,5-2 112-16,0 3-112 16,-1-1 104-16,-3 1-104 15,0 2 8-15,-4 1 112 16,-5 0-112-16,5 3 56 31,8 0 48-31,-1 0-48 0,9 0-8 16,-1 0-56-16,2 6 72 15,-2 4-64-15,-7-3-8 0,-21 2 0 16,-15-6 0-16,-13 0-8 0,-7 0 0 16,5-3-128-1,-2 0-352-15,25 0-192 16,-16-6-1136-16,-8-6-2657 0</inkml:trace>
  <inkml:trace contextRef="#ctx0" brushRef="#br0" timeOffset="19514.58">22690 6677 9690 0,'0'0'4296'0,"0"0"-3479"15,0 0-817-15,0 0-40 16,0 0-1321 0,0 0-3040-16</inkml:trace>
  <inkml:trace contextRef="#ctx0" brushRef="#br0" timeOffset="24943.51">12072 6092 8025 0,'0'0'2841'16,"0"0"-945"-16,0-22-864 15,0 16-127-15,0 6 287 0,0 0-368 0,0 0-352 16,0 0-368-16,-4 13-104 16,-16 25-168-1,-8 28 64-15,-19 33 104 16,-2 12 112-16,2-3-112 15,7-13 56-15,12-25-56 0,8-19 8 16,4-10 88-16,4-6-96 16,-4 3 8-16,0 0 0 0,0 4-8 15,4-8 0-15,1-2-104 16,2-13-800-16,5-3-400 16,4-6-529-16,-7-10-559 0,3-13 1024 15,0-9-1193-15</inkml:trace>
  <inkml:trace contextRef="#ctx0" brushRef="#br0" timeOffset="25292.05">11638 6321 304 0,'0'0'2672'16,"0"0"-751"-16,0-79-153 0,0 57-72 15,0 9 753 1,0 10-1153-16,0 3-864 15,0 3-432-15,4 16-360 16,12 12 360-16,3 11 536 0,13 22 184 16,4 18-168-16,4 16 33 15,-4-6-145-15,-12-16 64 0,-8-22 16 32,-4-12-256-32,4 9-72 0,0 6-40 15,3 3 0 1,2-3-32-16,3-3-72 15,-9-9-48-15,-2-4 72 0,2-9-72 16,-7-7-16-16,1-6-544 0,-2-3-928 31,1-16-673-31,4-10-2336 16,-4-12-1024-16</inkml:trace>
  <inkml:trace contextRef="#ctx0" brushRef="#br0" timeOffset="25829.01">12570 6452 7801 0,'0'0'2369'16,"0"0"-1185"0,0 0-872-16,0 0-312 31,0 0 0-31,0 0 0 0,0 0 136 16,-40 72-48-16,40-53-24 15,0-3 32-15,0-6-96 0,0-4-64 16,4-3-8-16,-4-3 0 15,8 0 72-15,-8-3 136 16,4-7 0-16,-4-2 136 16,0-4 448-16,0 3-24 0,0 4-175 15,-4 3-153-15,-4 2 232 16,4 4-240-16,4 0-288 0,0 0-72 47,0 0-48-47,0 0-88 15,0-3-208-15,0 3-192 0,0 0 304 16,0-3 232-16,0 0 32 16,0 0 480-16,0-4-120 0,0 4-232 0,-4 0 240 15,-8 3-72 1,-4 0-304 0,0 9-24-16,1 17-424 0,-2 18-944 0,9-3-2537 15,1-6-2153-15</inkml:trace>
  <inkml:trace contextRef="#ctx0" brushRef="#br0" timeOffset="26276.87">12574 6972 9914 0,'0'0'2296'16,"0"0"-1496"-16,0 0-568 0,0 0-192 15,0 0-40-15,-8 19-8 0,8-13-40 0,0 1 40 16,4-4-96-16,8-3 0 16,0 0-24-1,-4 0 120 1,-1-10 8-16,2-5 160 0,-9-2 88 15,0-1 488-15,0 2-223 0,-12 3-153 0,4 10 144 16,0-1 96-16,0 4-432 16,4 4-168-16,-4 9-48 31,4-1-16-31,4 1-120 0,0 3-400 16,0-7-72-16,0-2 240 15,4-4 31 1,4-3 201-16,-4 0 80 0,-4 0 104 15,0-6 152 1,0-7 152-16,-12 0 33 16,-4 4-337-16,0-1-64 15,8 7-441-15,1 0-2287 0,7 0-7114 16</inkml:trace>
  <inkml:trace contextRef="#ctx0" brushRef="#br0" timeOffset="29005.91">6541 9261 3696 0,'0'0'4425'0,"0"0"-3417"0,0 0-175 16,0 0 327-1,0 0 280-15,13-47 137 16,-13 47-577-16,0 0-728 0,0 0-272 15,0 9 0 1,-8 26-88 0,-16 32 88-16,-17 34 352 15,-6 17-80-15,-9 6-56 0,4-7-96 0,-3-12 56 16,7-3 96-16,5-20-152 0,11-16 32 16,8-21-96-16,3-7-40 31,2 0 32-31,3 1-48 15,-5 2-48-15,6-13 40 0,7-9-736 16,8-9-720-16,-9-14-1105 16,6-14-440-16,-1-8-303 0</inkml:trace>
  <inkml:trace contextRef="#ctx0" brushRef="#br0" timeOffset="29369.2">5908 9563 8833 0,'0'0'2073'0,"0"0"-169"16,0 0-607-16,0 0-409 0,0 0-448 16,0 0-440-16,-3 0-280 0,27 25 280 15,7 7 440-15,17 16 0 0,12 9 168 31,3 6-264-31,9 4 0 16,-4 3-96-16,4-1-168 0,-5 1 96 16,-3 1-104-16,-4-2 56 15,-8-9-120-15,-13-6 0 0,-11-12 64 16,-7-10-72-16,-14-13 0 31,1-6 40-31,-8-11-32 16,0-2-8-16,4 0 8 0,-4 0-8 15,0 0-264-15,0-15-584 16,4-8-992-16,-4-5-5122 0</inkml:trace>
  <inkml:trace contextRef="#ctx0" brushRef="#br0" timeOffset="29908.1">7359 9842 7737 0,'0'0'3041'0,"0"0"-1705"0,0 0-192 16,0 0-23 0,0 0 15-16,0 0-344 15,0 0-504-15,0 0-184 16,-32 4-24-16,32-4 48 0,0 3 64 31,7-3-16-31,6 3-80 16,10 0 208-16,9 0-80 0,12-3 40 15,12 0-64 1,4 0-104-16,8-6-8 16,-5-4-88-16,9 4-368 0,-12-1-592 15,-8 7-1024-15,-9 0-1849 16,-15 0-424-16,-16 7-1424 0</inkml:trace>
  <inkml:trace contextRef="#ctx0" brushRef="#br0" timeOffset="30186.72">7398 10055 4416 0,'0'0'2633'0,"0"0"-1049"16,0 0-415-16,0 0 119 16,0 0 224-16,0 0-608 15,0 0-456-15,0 0 9 0,-64 35-169 16,77-32-8-16,10 3 144 15,9-2 176-15,9-1 328 16,6-3-304 0,5 0-80-16,8 0-144 0,0-3-135 15,-1-1-169-15,1-2-96 0,-5 3-128 16,5 0-689-16,16-7-1127 16,-12 1-2881-16,-12-4-4209 15</inkml:trace>
  <inkml:trace contextRef="#ctx0" brushRef="#br0" timeOffset="30904.1">9267 9569 7961 0,'0'0'3305'0,"0"0"-1169"15,0 0-543 1,0 0-609-16,0 0-104 16,0 0-152-16,0 0-344 15,-80 13-136-15,57 6 48 16,3 0-144-16,3 10-23 16,2-1 15-16,7 4-144 0,-1 3 192 31,5 3-104-31,4 6 64 15,0-2 128-15,8 2-168 0,12-3 8 16,8-6-88-16,4-3-16 0,8-10 8 0,8 0-24 16,-1-9-232-16,2-7-96 15,-1-6-16 1,-1 0 184-16,-2 0 80 16,-6-15 80-16,1-4 40 15,-5-4-40-15,-3-5 0 0,0-4 80 16,-8-3-64-1,-4-3 56-15,0-6-72 16,-12-4 0-16,0 0 128 16,-4 4-120-1,-4 3 128-15,0 2 32 16,-4 11 32-16,-12 2 208 16,0 4-136-16,-4 3-32 0,-4 3 48 15,-8 4-176-15,-8 2-24 0,1 7-80 0,-9 0 0 31,0 3 72-31,4 0-80 16,1 6 0-16,11 4-24 16,4 2 24-16,0 4-72 0,0 25-928 15,9-6-1009-15,-6-3-2896 0</inkml:trace>
  <inkml:trace contextRef="#ctx0" brushRef="#br0" timeOffset="32114">6382 12201 5217 0,'0'0'2232'0,"0"0"-1200"0,0 0 9 16,0 0 439-16,0 0 280 15,0 0-23-15,13-22-721 0,-13 22-472 32,0 0-288-32,0 6-176 15,-4 10-80-15,-9 13 0 16,-7 12 96-16,-7 20 352 15,-10 21-176-15,-2 19 80 0,-9 11-120 16,8-7 16-16,8-23-40 31,13-28-136-31,6-16-64 0,2 0 80 16,-2 0-80-16,2 7 0 0,-6-1 40 16,9-6-48-16,1-9-88 0,-1-7-728 15,4-3-656-15,4-9-697 16,0-4-2263-1,0-6-1682 1</inkml:trace>
  <inkml:trace contextRef="#ctx0" brushRef="#br0" timeOffset="32377.1">5916 12319 9602 0,'0'0'2792'0,"0"0"-727"16,0 0-953-16,0 0-784 0,0 0-328 16,0 0 0-16,0 0 904 31,92 92 192-31,-40-35-480 0,8 7-239 16,3 5 87-16,1 4-272 15,0-3-112-15,-4 3 16 0,-1-3-88 0,-3-3 64 16,-5 2-72-16,-6-5-592 15,-9 0 39 1,-1 8-1207 0,-7-14-2097-16,-7-17-3240 0</inkml:trace>
  <inkml:trace contextRef="#ctx0" brushRef="#br0" timeOffset="32766.1">7873 12684 8665 0,'0'0'4625'15,"0"0"-3856"-15,0 0-617 16,0 0 48-16,0 0 256 0,0 0-48 16,11 3-64-16,14-3 64 15,6 3 304-15,13-3 64 0,8 0-360 16,8-3-240-16,-4-4 32 15,-5 1-208 1,1 3-8-16,-13 0-640 0,-7 3-696 16,-15 0-904-16,-10 6-2610 15,-7 4-1447-15</inkml:trace>
  <inkml:trace contextRef="#ctx0" brushRef="#br0" timeOffset="32966.72">7817 12934 6313 0,'0'0'7401'16,"0"0"-6040"-16,0 0-1129 31,0 0 400-31,0 0 128 16,0 0 248-16,0 0-16 0,135 23-231 0,-43-23-417 0,20 0-40 15,11-6-224-15,-12-11-80 16,-7 2-872-16,-40 2-1553 0,-17-6-5561 15</inkml:trace>
  <inkml:trace contextRef="#ctx0" brushRef="#br0" timeOffset="33606.25">9937 12109 10474 0,'0'0'2784'0,"0"0"-911"0,0 0-913 16,0 0-160-16,0 0-120 15,0 0-320-15,0 0-128 16,0 0 40-16,-21 89 561 0,21-38-241 15,0 19-200-15,17 12-120 16,-6-3-56-16,1-5-80 16,1-14 88-16,-6-12-216 0,1 5 0 47,-4-2 112-47,0-6-120 0,4-10 40 15,-8-10-40-15,0-6-240 0,4-9-272 16,-4-4-536-16,0-6-217 15,0-3-495-15,-4-13-817 0,-4-3-4560 16</inkml:trace>
  <inkml:trace contextRef="#ctx0" brushRef="#br0" timeOffset="33861.28">9952 12144 7705 0,'0'0'2617'0,"0"0"-801"16,0 0-72-16,0 0-319 15,0 0 87-15,0 0-296 16,4-29-359-16,-4 29-225 0,-15 0-208 31,-2 0-256-31,-11 0-32 16,-8 13-136-16,-3 3-72 0,-5 6 56 0,4 10-136 15,4 6-880-15,-12 32-753 16,8-13-1984-16,9-3-2584 0</inkml:trace>
  <inkml:trace contextRef="#ctx0" brushRef="#br0" timeOffset="34212.87">9610 13097 8737 0,'0'0'4977'0,"0"0"-4272"0,0 0 55 15,0 0 40-15,0 0 8 16,108-10-24-16,-25 1-320 16,32-4-224-16,17 0-136 15,-5 7-48-15,-30 0 88 0,-30 6-144 32,-24-4 0-32,-7 4-16 15,-4 0-80-15,0-3-672 0,-16 3-800 16,-12 0-1449-16,-4 0-3976 0</inkml:trace>
  <inkml:trace contextRef="#ctx0" brushRef="#br0" timeOffset="45546.61">12893 8992 2536 0,'0'-4'4761'0,"0"1"-3497"16,0 0-175-16,0 0-17 0,0 3 232 0,0-4 32 16,0 4-383-16,0 0-281 0,0 0-320 31,0 0-152-31,0 0 24 15,0 0-128-15,0 0-24 16,0 0 16-16,0 0-72 0,0 0 176 16,0 0-96-16,0 0 8 31,0 0 64-15,0 0-144-16,0 0 24 0,0 0-48 0,0 0-16 15,0 0-48-15,0 0 64 16,0 0-16-16,0 0 8 15,0 0 8-15,0 0 0 0,0 0-8 16,0 0 8-16,0 0-32 16,0 0 32-1,0 0-72-15,0 0-96 0,0 0-848 16,0 13-1073-16,-12 0-519 16,-4-4-3994-16</inkml:trace>
  <inkml:trace contextRef="#ctx0" brushRef="#br0" timeOffset="47392.21">13239 9169 8753 0,'0'0'2841'0,"0"0"-745"15,0 0-327-15,0 0-465 0,0 0-320 16,-16-12-400-16,12 12-488 16,4 15-96-16,-4 23-272 0,-3 32 272 15,3 29 184-15,0 5-48 32,-5 7-56-32,9-28 24 15,-4-23-7-15,1-12-9 0,-5-7-88 16,4 4 0-16,-5 6 80 15,2-1-80-15,-1-2-449 16,0-16-551-16,4-7-624 0,-4-15-857 16,0-10-2040-16,4-4-1872 0</inkml:trace>
  <inkml:trace contextRef="#ctx0" brushRef="#br0" timeOffset="47686.43">13108 9080 8209 0,'0'0'1761'0,"0"0"15"0,28-83-912 15,-1 52-320-15,10 5 88 16,27 1-279-16,-5 9-145 16,13 10-56-16,3 6-72 0,-15 16-80 0,4 15 0 15,-16 14-64 1,-16 19 56-1,-28 15 8-15,-25 22 0 0,-38 4 208 0,-21-3 448 16,-7-20-40-16,11-25-152 16,16-15-192-16,12-13 0 0,9-7-208 15,3 0-64-15,4 0-104 32,16-3-1280-32,8-10-1713 0,8-9-3328 0</inkml:trace>
  <inkml:trace contextRef="#ctx0" brushRef="#br0" timeOffset="47993.71">14566 8915 8425 0,'0'0'3937'0,"0"0"-2248"16,0 0-425-16,0 0-536 15,-91-35-344 1,51 41-64-16,-12 20 72 0,0 12 32 16,-12 29 56-16,4 25-216 15,13 32-24-15,11 9 121 0,28-13-105 0,11-8 64 16,30-27-136-16,7-18-16 31,-1-13 80-31,1-19-160 0,4-10-8 16,7 1-80-16,14-10-192 15,6-7-528-15,13-25-1049 16,-16-15-2960-16,-21-8-4729 16</inkml:trace>
  <inkml:trace contextRef="#ctx0" brushRef="#br0" timeOffset="48341.31">15319 8928 10442 0,'0'0'2432'16,"0"0"-767"-16,0 0-337 0,0 0 24 15,0 0-400 1,0 0-608-16,0 0-344 15,0 0-72-15,-79 108 72 0,30-16 96 16,-7 35-16-16,1 6-8 31,7-6 17-31,5-19-81 0,15-38 120 0,4-16-112 0,7-19-16 32,2-6-8-32,3-1-625 15,-4-9-743-15,4-16-832 16,4-3-1865-16,4-15 824 0</inkml:trace>
  <inkml:trace contextRef="#ctx0" brushRef="#br0" timeOffset="48595.17">14913 9134 10362 0,'0'0'2312'0,"0"0"-511"0,0 0-449 16,0 0 0-16,0 0-240 15,0 0-567-15,0-38-545 0,12 60-121 16,7 13 121-1,22 26 97-15,10 21 103 32,1 4-32-32,-5-10 8 0,-6-12-88 15,-9-17 96-15,4 7-112 16,-1 0-64-16,-3-9 64 0,0-10-72 16,-4-4-232-16,-4-8-849 31,8-11-1095-31,-4-6-3081 15,-9-6-5497-15</inkml:trace>
  <inkml:trace contextRef="#ctx0" brushRef="#br0" timeOffset="48858.38">15869 9331 6065 0,'0'0'8418'16,"0"0"-6786"0,0 0-1120-1,0 0-184-15,0 0 240 0,119-28 56 16,-67 21-328-16,4 4-200 0,8 0-40 16,-8-4-56-16,-5 4-232 0,-6 0-184 15,-14 0-624-15,-15 3-776 31,-16 0-1345-31,-8 3-2456 16,-16 6 808-16</inkml:trace>
  <inkml:trace contextRef="#ctx0" brushRef="#br0" timeOffset="49043.01">15829 9585 5097 0,'0'0'1528'15,"0"0"-672"-15,0 0 288 0,0 0 673 16,0 0-457-16,32 66-360 15,16-62-136-15,20-4-279 0,27-13-273 16,21-15-312 0,8-4-160-1,-25-3-809 1,-3 0-1023-16,-41 9-793 16,-15 8-3168-16</inkml:trace>
  <inkml:trace contextRef="#ctx0" brushRef="#br0" timeOffset="49428.41">16897 9296 1456 0,'0'0'5129'16,"0"0"-3049"-16,0 0-63 0,0 0 463 15,0 0-439-15,0 0-705 16,0 0-608-16,16-41-480 0,-24 47-200 0,-8 10-48 16,0 10 0 15,0 5 40-31,-4 10 80 15,8 4 72-15,4-1-88 0,8 1-96 16,0-7 224-16,12-10-128 16,16-2-96-16,4-7 0 0,16-10 56 15,4-5-64-15,3-4-72 32,10-16-72-32,-7-9 136 0,-2-7 0 15,-11-13 8-15,-9-6 112 0,-16-3 160 16,-20-6 289-16,0 6-41 0,-24 9 80 15,-8 11 208 1,-13 9-272-16,-2 12-224 16,-5 9-240-16,-8 4-72 15,0 26-16-15,-15 24-256 0,-5 27-1504 16,16-7-1369-16,8-10-9930 0</inkml:trace>
  <inkml:trace contextRef="#ctx0" brushRef="#br0" timeOffset="50298.6">17614 8851 10522 0,'0'0'2360'0,"0"0"-935"16,0 0-537-16,0 0-288 0,0 0 184 16,0-9-176-16,4 16-608 15,16 8-128-15,16 17 128 16,11 12 416-16,9 8 88 0,20 20-312 31,0 17-56-31,-9 22 80 16,-11 7-208-16,-32-10 168 15,-24-10-87-15,-16-28-89 0,-16-13 168 16,-28 3-168-16,5-12 16 16,-1-3 128-16,-7-1-144 15,11-19-625 1,12-2-983-16,4-14-3529 16</inkml:trace>
  <inkml:trace contextRef="#ctx0" brushRef="#br0" timeOffset="51631.78">18921 9274 5513 0,'0'0'4257'0,"0"0"-2953"0,0 0-152 16,0 0 689-16,0 0 15 15,0 0-496-15,-16 0-464 16,16 0-311-16,0 0-145 0,0 0 64 16,0 0-184-16,0 0 64 15,0 0 104 1,0 0 64-16,8 0-248 0,8 0-304 16,28-3 0-16,23-4 56 15,10-2 16-15,-6 3-16 0,-4-1-56 16,-18 4-696-16,2-3-432 0,1 2-297 15,-16 4-423-15,-12 0-1065 0,-17 0-3280 16</inkml:trace>
  <inkml:trace contextRef="#ctx0" brushRef="#br0" timeOffset="51847.48">18893 9550 7761 0,'0'0'1304'0,"0"0"-1024"0,0 0 1657 15,0 0 271-15,0 0-319 16,91 16-481-16,-22-16-216 0,19 0-520 16,23-3-247-1,-8-3-209-15,-19-4-168 16,-24 7-48-16,-8-13-584 15,-5 0-1849-15,-6-6-5105 0</inkml:trace>
  <inkml:trace contextRef="#ctx0" brushRef="#br0" timeOffset="52633.9">20821 8534 10138 0,'0'0'2240'0,"0"0"-255"15,0 0-745-15,0 0 160 16,0 0-224-16,0 0-271 0,0-26-601 31,0 26-304-31,0 20-248 16,0 21-32-16,-7 29 280 0,-10 31 80 16,-2 17-80-16,-5-4 168 0,-4-9-96 15,8-16 8-15,-4-6-32 0,4 2-48 16,4-18 0-16,0-17-472 15,13-18-1169 17,3-9-895-32,7-7-2914 0,10-10-2927 15</inkml:trace>
  <inkml:trace contextRef="#ctx0" brushRef="#br0" timeOffset="52850.12">21168 8906 392 0,'0'0'12626'0,"0"0"-9985"0,0 0-1377 16,0 0-1072-16,0 0-192 16,0 0 0-16,-47 79 120 0,11 0 560 31,-16 32-320-31,-4 20-248 16,4-1 88-16,4-13-152 0,13-19-40 15,11-24 0-15,7-17-8 0,6-16-648 16,11 4-1072-16,-4-7-2209 0,4-13-2584 15</inkml:trace>
  <inkml:trace contextRef="#ctx0" brushRef="#br0" timeOffset="53282.36">21364 9401 11002 0,'0'0'2848'15,"0"0"-1351"-15,0 0-441 0,0 0-480 32,0 0 48-32,0 0-40 15,0 0-456-15,95-54-128 16,-51 54-8-16,0 19-32 0,-1 7 32 31,-7 8 8-31,-12 8-8 0,-16 5-64 0,-8 7 72 16,-24 0 48-16,-20 4 120 15,-8-5 112 1,-8-2 129 0,6-10-185-16,9-9-56 0,13-7-56 15,17-12-104-15,6-3 32 16,9-10-40-16,13 0-152 0,38 0 152 0,40-16 184 31,33-10-24-31,16-5-104 16,-5-1-56-16,-35 6 0 0,-36 11-328 15,-21 2-424-15,-7 0-593 16,-12 4-1663-16,-3-4-5090 0</inkml:trace>
  <inkml:trace contextRef="#ctx0" brushRef="#br0" timeOffset="57712.78">12936 11858 12202 0,'0'0'2577'0,"0"0"-1321"32,0 0-1024-32,0 0-232 15,0 7 0-15,-3 28 0 0,-5 34 240 16,-1 30 168-16,2 15-120 15,-1 4-56-15,4-7 112 16,0-10 184 0,-5-2-296-16,6-7-31 0,-1-22 47 15,0-20-240-15,0-15 80 16,0-13-88 0,0 1 0-16,-1-4 0 15,2-3-216-15,3-7-1017 16,0-12-1223-16,0-13-1609 0,0-9 872 15</inkml:trace>
  <inkml:trace contextRef="#ctx0" brushRef="#br0" timeOffset="58020.08">12953 11732 9538 0,'0'0'2520'0,"0"0"-840"15,32-80-943-15,-4 48-457 0,11 4 256 16,17 5 168-16,8 11-392 16,7 12-136-16,-7 6-136 15,-8 26-40-15,-13 19-88 0,-18 18 80 16,-25 17 16-16,-32 13 104 0,-40 5 0 16,-23-5 160-1,-13-17 24-15,4-12-104 16,20-16-8-16,17-13-40 15,23-12-136-15,17-10 72 0,2 0-80 16,25 0-872 0,0-6-1608-1,8-13-3954-15</inkml:trace>
  <inkml:trace contextRef="#ctx0" brushRef="#br0" timeOffset="58314.42">14311 11436 11522 0,'0'0'2272'16,"0"0"-703"-16,-84-19-697 0,36 19 496 31,1 13-256-31,-13 31-519 0,-7 42-185 16,-1 34-160-16,12 20-8 15,16 0 296-15,28-13-184 16,12-23-160 0,16-21-80-16,8-19-104 0,4-16 64 15,3-11-72-15,10 8-240 0,14-4-240 16,9-3-384-16,36-31-657 0,-17-7-1647 16,-7-10-6610-1</inkml:trace>
  <inkml:trace contextRef="#ctx0" brushRef="#br0" timeOffset="58637.57">15399 11544 13650 0,'0'0'2129'16,"0"0"-569"-16,0 0-848 16,0 0-440-16,0 0-104 0,0 0 89 15,-84 105-161-15,16 6 168 16,-3 25-40 0,-1 1-24-16,13-10 136 0,10-16-32 0,1-13-168 15,16-18 72-15,4-23-208 16,13-19-48-16,3-9-664 15,4-11-329-15,0-18-895 16,4 0-969 15,4-18-311-31</inkml:trace>
  <inkml:trace contextRef="#ctx0" brushRef="#br0" timeOffset="58853.51">14881 11747 9249 0,'0'0'4233'16,"0"0"-1792"-1,0 0-857-15,0 0-712 0,0 0-191 16,0 0-361-16,0 0-320 16,0 0 72-16,115 64 528 15,-34 15-72-15,14 22-16 0,-3 14-176 16,-17 0-160-16,-19-17-80 16,-20-13-88-16,-8-15-8 0,-13-19-1088 31,2-3-1009-16,-14-20-2736-15,5-12-8113 0</inkml:trace>
  <inkml:trace contextRef="#ctx0" brushRef="#br0" timeOffset="59138.15">16312 11950 14187 0,'0'0'2328'16,"0"0"-1136"-16,0 0-696 16,0 0-368-16,0 0 401 0,15-31 407 15,33 21-512-15,35-3-280 31,33-3-128-31,8 1-8 16,-20 5-8-16,-33 7-456 0,-35 0-544 16,-12 3-289-16,-9 0-863 0,-15 6-1729 15,-3 7-1072-15,-25-1-400 0</inkml:trace>
  <inkml:trace contextRef="#ctx0" brushRef="#br0" timeOffset="59323">16207 12208 8529 0,'0'0'3025'0,"0"0"-1353"16,0 0-583-16,0 0 591 16,0 0-96-1,124 60-55-15,-8-57-377 16,19-3-584-16,1 0-352 0,-17-13-216 16,-31-2 0-16,-29-2-1680 15,-18 2-2945-15</inkml:trace>
  <inkml:trace contextRef="#ctx0" brushRef="#br0" timeOffset="60019.44">17710 11335 9658 0,'0'0'2880'0,"0"0"-191"15,0 0-1065-15,0 0-536 16,0 0-199-16,0-10-369 0,0 13-520 16,0 19-72-1,-4 13 72-15,4 26 528 16,0 28-128-16,0 15-8 16,0-6-112-16,0-18-104 0,0-26 0 15,4-13-168-15,0 10 0 0,-4 0 48 16,0 3-56-16,0-3-656 31,0-16-720-31,-8-7-745 16,0-9-2344-16,-1-12-2528 0</inkml:trace>
  <inkml:trace contextRef="#ctx0" brushRef="#br0" timeOffset="60226.23">17702 11357 9882 0,'0'0'2496'0,"0"0"-791"0,0 0-105 0,0 0 120 15,0 0-263 1,0 0-489 0,0 0-672-16,-80-16-296 0,33 44-24 15,-5 10-56-15,-8 26 80 0,-12 28-120 16,5 19-320-16,11 10-1185 15,20-32-1263 1,16-23-2681-16</inkml:trace>
  <inkml:trace contextRef="#ctx0" brushRef="#br0" timeOffset="60458.2">17335 12373 10546 0,'0'0'2952'0,"0"0"-2095"31,0 0-241-31,0 0 896 0,0 0-216 16,0 0-680-16,88 3-392 15,-5-3 113-15,37 0-193 16,16-3-72-16,-1-10-72 0,-15-3-457 16,-29 0-839-1,-27 0-1368-15,-25 4-5722 0</inkml:trace>
  <inkml:trace contextRef="#ctx0" brushRef="#br0" timeOffset="60821.47">18243 11141 12338 0,'0'0'2673'15,"0"0"-1281"-15,0 0-352 16,0 0 24-16,0 0-319 16,-7-13-481-16,23 26-264 0,16 9 0 31,23 16 32-31,33 29 144 15,16 22 8 1,3 12-184-16,-23 4 0 0,-24-3-8 0,-36-10-16 16,-20 0 24-16,-8-4 8 15,-41-2 0-15,-22 0 136 16,-13 0-144-16,-16-10-8 0,5-12-832 31,23-20-1617-31,12-22-6457 16</inkml:trace>
  <inkml:trace contextRef="#ctx0" brushRef="#br0" timeOffset="61545.5">19304 11531 11466 0,'0'0'2601'0,"0"0"-1833"32,0 0-120-17,0 0 744-15,0 0-112 16,0 0-711-16,0 0-417 0,0 0-56 15,60 0-88-15,-25-6 184 16,17 0-64-16,3-4-120 16,14-3 104-16,-9 4-112 15,3 0-200-15,-8 2-529 16,-6 1-791-16,-14 6-1040 0,-11 0-2393 16,-16 0-2793-16</inkml:trace>
  <inkml:trace contextRef="#ctx0" brushRef="#br0" timeOffset="61765.35">19272 11817 7921 0,'0'0'2209'0,"0"0"-1257"16,0 0 848-16,0 0-71 0,0 0 367 31,123 0-816-31,-31-3-487 31,19-10-337-31,-3 1-200 0,-29 2-48 0,-19 7-208 0,-8-4-608 16,-9 1-1433-16,-2 0-4024 15</inkml:trace>
  <inkml:trace contextRef="#ctx0" brushRef="#br0" timeOffset="62605.34">21387 10852 9826 0,'0'0'2368'0,"0"0"-55"15,0 0-633-15,0 0-416 0,0-32-80 0,0 32 97 16,0 0-553-16,0 0-608 15,0 4-120-15,0 14-368 0,0 27 128 32,0 31 240-32,0 26 128 15,-4 2 120-15,-11 1-240 32,-2-13 32-32,-2-6-40 0,6-3 0 0,2-17-8 0,3-15-680 15,8-16-889-15,0-3-823 16,0-10-2769-1,8-6-2289-15</inkml:trace>
  <inkml:trace contextRef="#ctx0" brushRef="#br0" timeOffset="62847.13">21802 11204 5577 0,'0'0'8153'0,"0"0"-6000"16,0 0-1425-16,0 0-536 15,0 0 96-15,0 0-72 0,-52 74 40 32,8 5 304-32,-16 35-8 0,-7 19-239 31,7-2 31-31,4-8-120 16,8-15-72-16,8-6-56 0,5-7-96 15,10-22 0-15,10-19-120 0,10-19-840 16,5-6-1105-16,0-4-2968 15,5-13-3961-15</inkml:trace>
  <inkml:trace contextRef="#ctx0" brushRef="#br0" timeOffset="63326.37">22013 11773 11162 0,'0'0'3049'0,"0"0"-1289"0,0 0-560 15,0 0 48-15,0 0-191 16,0 0-449 0,0 0-608-1,88-26-16-15,-49 26-72 16,9 13 16-16,-8 12 0 16,-8 4-24-16,-17 12 8 0,-15 10 80 15,-19 6 16-15,-41 13 48 16,-3-6 144-16,-10-7 64 31,2-3-88-31,23-23-24 0,8 1-104 16,16-16-24-16,20-6-24 0,8-10-152 0,52 0 152 15,39-13 48-15,42-16 48 0,9-12-96 16,-10-4-464-16,-25 1-336 31,-27-1-441-31,-28 14-1791 16,-24 5-8555-16</inkml:trace>
  <inkml:trace contextRef="#ctx0" brushRef="#br0" timeOffset="72187.95">24778 6289 11482 0,'0'-19'4041'0,"0"6"-2697"16,0 1-360-16,0 2-272 0,0 7 249 15,0 3 127-15,0 0-488 16,0 0-480 0,0 0-120-16,0 20-232 0,0 21-24 15,0 32 256-15,4 31 0 16,4 20 128-1,4-7-120 1,-4-5 40-16,0-14-40 0,-8-6-8 0,4-3 0 31,-4-16-8-31,0-16-408 0,0-22-560 16,0-9-353-16,-4-4-975 16,-16-19-1481-16,0-3-752 15,0-6-2576-15</inkml:trace>
  <inkml:trace contextRef="#ctx0" brushRef="#br0" timeOffset="72466.36">24706 6216 8225 0,'0'0'1993'0,"0"0"39"16,13-95-872-16,2 63-319 0,9 4-65 16,8 2-344-1,28 11-288-15,0 8 88 0,7 7-232 16,1 16-64-16,-12 32-8 15,-13 28-104-15,-27 19 176 16,-19 13 8-16,-46-10 0 0,-22-12 80 16,-9-13-8 15,-7-9-8-31,15-10 0 16,8-20 8-16,24-8-8 0,9-10-72 15,3 0-144-15,20-13-832 16,4-3-2865-16,8 0-1776 0</inkml:trace>
  <inkml:trace contextRef="#ctx0" brushRef="#br0" timeOffset="72719.61">25830 5966 12122 0,'0'0'2209'46,"0"0"-1345"-46,0 0-440 16,-84-20 592-16,36 24 112 0,-12 24-448 0,-7 29-375 16,-9 36 63-16,9 24-280 15,18 19-16-15,34-6-64 0,19-19-8 16,43-15 0 0,21-14-128-1,16-5-296-15,11-17 255 0,1-15-423 16,-12-17-632-16,-28-15-1521 0,-21-13-6400 0</inkml:trace>
  <inkml:trace contextRef="#ctx0" brushRef="#br0" timeOffset="73438.25">26364 6004 8129 0,'0'0'2873'0,"0"0"-1801"15,0 0-360 1,0 0 264-16,4-77 289 15,-4 61-137-15,0 4-264 0,-16-1 24 16,-8 1-504-16,-4 2-224 0,-20 7-152 16,-3 3 128-16,-17 0-64 15,3 9-72-15,7 7 8 32,9 7 0-32,14 5-8 0,10 1-128 15,10 9 16-15,15 0 32 16,0 6-216-16,23-2-248 15,18 2 224-15,14-6 272 0,5-6-32 16,-5-4 72-16,-2-5-112 31,-18-1 48-31,-11-3-88 0,-12 0-88 16,-12-3 248-16,0 6 8 16,-15-3 88-16,-13 3 208 0,-8 0-40 15,-1-2 32-15,-2-5 40 0,11-2-96 16,8-4-168-1,8-5 56 1,12-4-128-16,0 3-120 0,20-3-1232 0,12 0-32 16,11 3 1112-16,9 0 272 15,-3 1 0-15,-14 2-8 0,-11 0-56 32,-12 4-136-32,-12 5-40 31,0 8 240-31,-4 2 456 0,-12 7 296 15,-8 6-160-15,1 0-48 16,-2 0-216-16,5-3-104 0,9 0-168 16,11-6-56-16,3-1-48 15,25-8-296-15,16-5 0 16,16-5 112-16,3-10-576 0,29-13-752 16,-20-16-2665-16,-17-8-3745 0</inkml:trace>
  <inkml:trace contextRef="#ctx0" brushRef="#br0" timeOffset="73823.61">26862 6004 8809 0,'0'0'4273'0,"0"0"-2040"16,0 0-505 0,0 0-480-1,0 0-343-15,0 0-577 0,0 0-328 0,0 25-256 16,0 23 152-16,0 6 104 15,7 9 112-15,2 17-16 0,-1-17 16 16,3 10-112-16,2-6 8 31,-6-10 144-31,-3 0-152 0,0-6-344 16,-4-7-713 0,0-9-655-16,0-6-969 15,0-16-1952-15,0-7-1400 0</inkml:trace>
  <inkml:trace contextRef="#ctx0" brushRef="#br0" timeOffset="74071.03">27280 6022 7641 0,'0'0'5753'16,"0"0"-3640"-16,0 0-961 15,0 0-720 1,0 0-432-16,0 0-24 0,0 0 24 15,-24 102 72-15,20-41 240 16,0 6-136 0,4-1-104-16,0-3 136 0,0 1-136 15,4-4 24-15,4-2-88 32,-4-4-8-32,0-7-232 0,-4-9-640 15,-4 0-936-15,-8-13-2081 16,1-8-2801-16</inkml:trace>
  <inkml:trace contextRef="#ctx0" brushRef="#br0" timeOffset="74293.69">26858 6422 11922 0,'0'0'4225'15,"0"0"-3025"-15,0 0-256 0,0 0 89 16,0 0-393-1,0 0-640-15,0 0 144 0,151-15-144 16,-67 15 144-16,-1 0-144 16,-11 0-344-16,0 0-1001 15,-12 0-1423-15,-8 0-4642 0</inkml:trace>
  <inkml:trace contextRef="#ctx0" brushRef="#br0" timeOffset="75057.98">27571 5768 9522 0,'0'0'1696'0,"0"0"-352"16,0 0 537-16,0 0-297 16,0 0-96-16,0 0-728 15,4-76-760 1,12 73 0-16,12 0-96 15,8 3 24-15,7 0 24 0,9 6-88 0,-4 11 128 16,-8 1-112-16,-8 5-112 16,-12 5-16-16,-8 1 32 0,-12 3 216 31,0-1 0-31,-21 4 0 16,-10 0 88-16,-13 0-32 0,-4 3 136 15,1-9-56-15,-2-1 24 16,18-6 0-16,6-5-160 15,14-2-8-15,7-2 8 16,4 3-192 0,15 0-112-16,17 6-312 15,16 0 288-15,5 0 256 0,-6-3-144 16,-7-6-24-16,-13-3 240 16,-14-4-144-16,-5 0-64 0,-8-2 128 15,0-1 80-15,-21 6 504 16,6 1 128-1,-9-1 16-15,5 1-48 16,-2-4-328-16,9 0-176 0,8 1-96 16,4-1-72-16,0 4 56 0,9 2-352 15,10 4-432-15,9 7 520 0,8-1 80 16,4 0 128-16,-8 0 56 31,-4 1-72-31,-9-8 88 0,-6 1-136 16,-2 0 56-16,-3 0 72 15,5 3 8-15,-10 3 0 16,5 7 0-16,-8 3 0 16,0 3 152-16,-8-1-72 0,-12-2 40 31,-16 0 112-31,-12-4-208 0,-7-5-24 16,-29-17-816-16,13-6-2225 15,11 0-4264-15</inkml:trace>
  <inkml:trace contextRef="#ctx0" brushRef="#br0" timeOffset="75574.82">28137 5566 12562 0,'0'0'4329'0,"0"0"-3753"15,0 0-280-15,0 0-168 0,0 0 336 16,0 0-464-16,68 12-80 0,19 33 80 16,37 31 457-16,3 19-217 0,-7 13-72 15,-32 6-168 1,-33-9-16-16,-19 0-80 15,-20-7 40-15,-16-2 56 32,-24-1-40-32,-20-3 40 0,-19-6 152 15,3-14-104-15,0-17 72 16,16-14-120-16,4-9-336 0,-3-4-465 16,-2 1-1191-16,10-10-2977 15,14-16-5089 1</inkml:trace>
  <inkml:trace contextRef="#ctx0" brushRef="#br0" timeOffset="75844.33">29041 6299 7481 0,'0'0'6073'0,"0"0"-5264"32,0 0-473-32,0 0 56 15,112-35 544-15,-65 32-176 16,2-1-480-16,2 4-64 0,-7 0-216 16,-4 0-216-16,-12 0-696 0,-17 0-888 31,-6 10-2433-31,-5 0-1040 0</inkml:trace>
  <inkml:trace contextRef="#ctx0" brushRef="#br0" timeOffset="76029.2">29017 6626 5049 0,'0'0'1792'16,"0"0"544"-16,0 0 665 0,84 6-360 15,-28-6-641-15,19-10-840 16,-2-2-576-16,2-1-359 0,0-3-225 16,-15 4-297-16,-4-7-1511 15,-17 6-3505-15,-18 4-3497 16</inkml:trace>
  <inkml:trace contextRef="#ctx0" brushRef="#br0" timeOffset="79004.28">30324 5870 11778 0,'0'0'2481'16,"0"0"-1841"-16,0 0-488 0,0 0 24 15,-91 7 200-15,50 21 48 32,-2 23-96-32,-1 22-240 15,13 3-24-15,10-9-56 0,21-7-8 16,0-18 0-16,28 5-272 15,8-2-248-15,11-14-8 16,18-11 424-16,-1-15 104 0,-1-5 48 16,1-25 48-16,-8-13 432 0,-17-19 112 31,-18-29-48-31,-21-15 168 0,0 6-24 16,-28 18-79-16,4 30 127 15,-4 18-112-15,-4 7-208 0,-8-1-440 16,0 11-24-16,0 12-8 15,8 6-320-15,4 29-744 16,21 41-529 0,3-6-1399-16,4-3-3882 0</inkml:trace>
  <inkml:trace contextRef="#ctx0" brushRef="#br0" timeOffset="79204.81">30914 6026 15227 0,'0'0'2336'0,"0"0"-951"0,0 0-385 31,0 0-216-31,0 0-520 16,0 0-264-16,0 0-912 0,0 0-1457 15,36 0-3472-15,-21 13-464 0</inkml:trace>
  <inkml:trace contextRef="#ctx0" brushRef="#br0" timeOffset="79568.08">31309 5696 13514 0,'0'0'2353'0,"0"0"-673"31,0 0-367-31,0 0-185 16,0 0-32-16,0 0-576 0,0 0-520 16,146-57-280-16,-50 44-464 15,-5 3 48-15,-10 1 16 0,-42 5-9 16,-2 1 401-16,-18 1 288 16,-6 2 96-16,-13 0 393 15,0 0-41-15,0 0-152 0,-5 12-296 16,-11 13-104-16,5 14 104 15,-9 24 48-15,3 22 0 0,6 24 88 16,3 11-136-16,8-8 0 16,0-11 80-1,15-12-80-15,-2-22 0 16,-5-10 0-16,-1-19 0 0,-3-7-528 16,-4 14-1113-16,0-14-2272 0,0-1-3752 15</inkml:trace>
  <inkml:trace contextRef="#ctx0" brushRef="#br0" timeOffset="79752.95">31500 6099 14299 0,'0'0'2576'16,"111"-32"-2056"-16,1 16-144 0,19 4 120 15,9 8-96-15,-9 4-15 0,-19 0-385 16,-24 7-224-16,-29 2-1433 0,-27-6-4928 16</inkml:trace>
  <inkml:trace contextRef="#ctx0" brushRef="#br0" timeOffset="81025.19">25057 7985 11002 0,'0'0'3857'16,"0"0"-2577"0,0 0-344-16,0 0-640 15,0 0-152-15,0 0-144 0,-8 64 0 16,8 12 88-16,-4 28 144 0,0 14-160 16,4-7 96-16,0-13-168 0,0-15 16 31,-4-16-8-31,4-13 56 15,-4-17-16-15,4-5-48 0,0 0-288 16,-4-7-576-16,4-2-1152 16,-4-23-2113-16,0-3 48 15,0-20-1256-15</inkml:trace>
  <inkml:trace contextRef="#ctx0" brushRef="#br0" timeOffset="81272.55">25025 8001 7697 0,'0'0'2049'16,"0"0"-33"-16,40-105-784 0,-12 67-135 16,8 9-385-1,7 7-112-15,13 6-328 16,4 16-272-16,0 4-72 0,-12 27 0 16,-12 14-8-16,-21 12 80 15,-15 3-48-15,-8 6 40 16,-31 1 8-16,-10-3 112 15,-14 2-40-15,-5-5 152 32,1-7-104-32,3-6-40 0,16-7-80 15,24-13-744-15,12-5-3137 16,12-21-3409-16</inkml:trace>
  <inkml:trace contextRef="#ctx0" brushRef="#br0" timeOffset="81573.28">26001 7677 11258 0,'0'0'2760'0,"0"0"-1487"16,0 0-913-16,0 0 360 0,-128 57 112 15,73 19-48 1,-13 32-80 0,12 16-135-1,24 6-177-15,21-9-208 0,11-17-176 16,31-8 80-16,17-23-88 16,24-7 0-16,7-15-632 15,-3-22-297-15,8-10-543 0,-32-19-2481 16,-21 0-4953-16</inkml:trace>
  <inkml:trace contextRef="#ctx0" brushRef="#br0" timeOffset="82359.84">26467 7677 10066 0,'0'0'2976'0,"0"0"-1559"0,0 0-673 0,0 0 224 31,0 0 24-31,0 0-8 16,-16-51-383-16,-4 51-321 15,-8 0-280-15,-11 6-48 0,-13 14 48 16,4 2-72-16,0 6 0 16,16 1 64-1,8 3-121-15,16 0-23 16,8 2-16-16,21-2-336 16,14 3 64-16,14-6 48 15,6 2-216-15,1-5-96 16,-8-7-408-16,-13-3 303 0,-14-7 345 15,-14-3 232-15,-7 1 232 16,0 3 312 0,-16-1 457-16,-12 4 583 15,0 2-160-15,1 1-424 0,7-3-400 16,3 0-240-16,14-4-128 0,3 1-96 16,8-1-624-16,19 7-200 15,10 0 336-15,2 3-336 31,-3 0-249-31,-4 0 361 16,-16 0 272-16,-12 0 512 16,-4 4 24-16,-20 2 1072 0,-4 4-79 15,-8-1 423-15,4 1-192 16,5-4-448-16,10-3-376 0,6 4-400 31,7-4-24-31,11 0 16 0,26 0-216 0,6-6 56 16,17-3-680-16,28-13-1120 15,-13 0-1937-15,-15-10-3393 0</inkml:trace>
  <inkml:trace contextRef="#ctx0" brushRef="#br0" timeOffset="82660.78">27192 7760 12466 0,'0'0'4481'0,"0"0"-3529"0,0 0-504 16,0 0-208-16,0 0-240 16,0 0 8-16,-3 82 177 0,-1-31 383 31,0 9-224-31,4 0-152 15,0 4-48-15,0-1-144 16,0-2 0-16,8-4 96 0,-8-3-96 0,0-10-176 0,0-5-672 16,0-5-665-16,0-8-1479 15,-13-10-3698-15</inkml:trace>
  <inkml:trace contextRef="#ctx0" brushRef="#br0" timeOffset="82892.52">26834 7718 12338 0,'0'0'2921'0,"0"0"-1273"0,0 0-616 0,0 0-135 15,0 0-529-15,0 0-296 0,151-16 24 31,-24 7-24-31,9-1 88 16,-20 1-144-16,-33-1-16 16,-42 10-72-16,2-10-1529 0,-7 4-3096 15,-8 0-4513-15</inkml:trace>
  <inkml:trace contextRef="#ctx0" brushRef="#br0" timeOffset="83716.58">27826 7496 11858 0,'0'0'1616'0,"0"0"-775"15,0 0 23-15,0 0-288 0,0 0 8 16,0 0-528-16,80-42-40 0,-32 40-32 16,-1 2-40-16,5 0 32 15,-8 6-24-15,-9 10-48 32,-11-1-48-32,-15 4 48 0,-9 4 96 15,0-1 0-15,-12 3 72 0,-13 1 256 16,-3-1 96-16,-3 0-48 0,4-2-128 15,2-1-88-15,5-3-152 16,12 0-8 0,5-3 0-16,3 3-168 15,7 0-16-15,17 3-264 0,4-3 224 32,8 3 112-32,-8-5-136 0,-9-5 200 15,-6-2-80-15,-9-4 32 16,-4 3 96-16,0-2 0 31,-13 3 432-31,-2 2 64 0,-2 1-192 16,2 0 16-16,3 2-312 0,4 2 0 15,8-2-16-15,0 7-104 0,16 4-224 0,8 2-104 16,3-2 184-16,6 2 248 31,-10-2-48-31,1-7 40 0,-7-3 8 16,-6 0 16-16,-3-7 144 15,5 4 200-15,-6-1-72 0,9 4 16 16,-4 7-216 0,-4 2-64-16,0 3 160 15,-4 4-176 1,-4 3 8-16,-20 0 0 16,-15-6 40-16,-10-4 168 0,-11-3-216 15,1-9 0-15,3-7-136 16,0-8-624-16,20-18-1376 0,17-5-4538 15</inkml:trace>
  <inkml:trace contextRef="#ctx0" brushRef="#br0" timeOffset="84064.18">28504 7375 13290 0,'0'0'2193'15,"0"0"-857"-15,0 0-432 16,0 0-424 0,0 0-216-16,99 13-88 15,-24 25-71-15,30 25 87 16,-2 20-112-16,-15 9-72 15,-21 7 120-15,-39-4-128 0,-20-3 0 16,-12 3 0-16,-36-6 8 16,-4-16 64-16,5-16-72 15,3-13-24 1,0-12-32-16,0 7-240 16,-8-4-737-16,8-4-1647 0,16-15-4306 0</inkml:trace>
  <inkml:trace contextRef="#ctx0" brushRef="#br0" timeOffset="84264.68">29524 7823 12522 0,'0'0'2417'15,"0"0"-1609"-15,114-35-456 0,-26 19 128 0,0 0-64 16,-8 3-280-16,-12 7-136 0,-16 6-848 16,-9 0-2073-16,-15 0-3464 15</inkml:trace>
  <inkml:trace contextRef="#ctx0" brushRef="#br0" timeOffset="84480.79">29492 8054 5521 0,'0'0'1640'0,"0"0"689"15,0 0-81-15,0 0-440 16,111 32-159-16,-31-32-697 16,31-6-520-16,12-10-424 15,6-9-8-15,-18-7-1168 31,-31 10-2889-31,-21-7-4369 0</inkml:trace>
  <inkml:trace contextRef="#ctx0" brushRef="#br0" timeOffset="84797.18">30878 7556 12426 0,'0'0'2481'0,"0"0"-1249"15,0 0-240-15,0 0 472 0,0 0-487 16,0 0-689-16,0 0-288 15,-95 45-64-15,47-1 56 0,4 7-40 32,4 6 24-32,12 0-24 0,16 0 48 15,12-9-232-15,4-7-529 16,24-9 121 0,11-13 128-16,17-16 112 15,4-3-56-15,4-15 104 16,-4-20 288-16,-12-23 64 0,-16 1 696 15,-17-3-32 1,-11-7 136-16,-12 16 9 0,-16 1-17 16,-8 11-64-16,1 11-440 15,-1 12-280-15,4 13-8 16,4 12-1000-16,4 20-1129 0,16-3-3696 0</inkml:trace>
  <inkml:trace contextRef="#ctx0" brushRef="#br0" timeOffset="84950.78">31320 7699 14603 0,'0'0'2536'16,"0"0"-1360"-16,0 0-832 0,0 0-344 15,0 0-256-15,0 0-1928 16,0 0-7162-16</inkml:trace>
  <inkml:trace contextRef="#ctx0" brushRef="#br0" timeOffset="85420.74">31715 7448 10202 0,'0'0'3072'31,"0"0"-1639"-31,0 0-689 16,0 0-352-16,103-85 216 15,-63 78-416-15,4 4-192 16,-1 3 0-16,-2 0-120 0,-9 3 112 16,-9 4-56-16,-10 5-64 0,-13-2-80 31,0 2 128-31,0 4 80 15,-21 7 328-15,-3-5 8 0,-4 5 80 16,1-1-256-16,3 3-24 0,8-2-80 16,4 2-56-16,12 4-8 15,4-1-208-15,24 7-104 16,8 3 160-16,3 0-288 16,2-3-264-16,-10-3 40 31,-7-3 368-31,-12-7 200 0,-12 0 104 15,0-3 136-15,-20 0 792 16,-16-3-96-16,-20 6-152 0,-7-6-48 31,-9-3-344-31,-16-3-264 16,-20-10-24-16,13-10-2152 0,12-12-12331 16</inkml:trace>
  <inkml:trace contextRef="#ctx0" brushRef="#br0" timeOffset="89965.82">24674 5372 10474 0,'0'0'3208'15,"0"0"-1575"-15,0 0-865 0,0 0-504 16,0-22 56-16,0 22-88 15,0 0 32-15,0 0-144 0,0 0-120 32,0 3-160-32,4 12-184 0,5 17 288 31,2 13 56-31,1 6 0 16,4 6 48-16,-4-3-40 0,0-10 48 15,-4-9-56-15,0-10-48 0,4-9-168 16,-4-9-224-16,0-7 152 15,8-3 288 1,11-19 808-16,14-13 80 0,22-26-320 16,17-28-240-16,20-22-15 15,-8 7-137-15,-21 21-48 0,-28 32-64 16,-19 26-64-16,-7 6-72 16,-2 6-248-16,-11 6-841 31,-4 30-1831-31,0 9-3810 15,-15 5 2545-15</inkml:trace>
  <inkml:trace contextRef="#ctx0" brushRef="#br0" timeOffset="90584.82">23750 7324 10354 0,'0'0'2856'0,"0"0"-1279"0,0 0-969 16,0 0-280-16,0 0-176 15,0 0-152 1,0 0-80-16,4 39 80 16,4 2 144-16,0 9 168 0,-4 4-192 15,4 3 104-15,-1-9-168 16,-2-7-8-16,3-6-48 0,-4-12 8 0,3-7-8 15,6-10-144 1,2-6 144 0,13-6 528-16,28-33 88 0,24-27-192 15,35-33-120-15,5-28-112 16,-8-6-39-16,-24 16-153 0,-37 28 0 16,-19 38-577-16,-24 22-775 0,-8 20-688 31,0 9-2921-31</inkml:trace>
  <inkml:trace contextRef="#ctx0" brushRef="#br0" timeOffset="95494.51">14673 15192 8649 0,'0'0'4505'15,"0"0"-2672"1,0 0-337-16,0 0-512 16,-11-26-80-16,11 26-223 0,0 0-401 15,0 0-280-15,0 17-176 16,4 24 48-16,8 32 128 0,4 32 232 15,-5 19 72-15,-2 2-56 16,-9-2-40-16,0-6 72 16,0-1-160-16,-4-12-112 15,-1-19 88-15,1-23-96 0,4-18 0 16,-4-7-64-16,1 0-544 16,-1 0-384-16,0-3-417 0,-4-13-735 46,-1-22-625-46,2-3-432 16,-5-19-1664-16</inkml:trace>
  <inkml:trace contextRef="#ctx0" brushRef="#br0" timeOffset="95779.5">14530 15141 7361 0,'0'0'1712'16,"0"0"9"-16,25-104-793 15,10 62-544-15,29 4-120 0,35 13 192 32,29 18-120-32,3 11 48 15,-23 30-176-15,-33 11-208 16,-38-4 0-16,-22 0-16 16,-3 23-232-16,-12 19-80 0,-40 24 160 15,-27-1 168-15,-17-15 280 16,-8-12-24-1,21-24 128-15,15-11 65 16,12-15 87-16,13-4-88 16,-1 4-344-16,8-4-104 0,3 4 0 15,34-13-1713-15,19-4-2311 0,11-12-2258 16</inkml:trace>
  <inkml:trace contextRef="#ctx0" brushRef="#br0" timeOffset="96064.73">15957 15052 8513 0,'0'0'6634'16,"-88"-6"-5362"-16,32 12-856 0,-8 20 176 15,-3 25 56-15,3 38-80 16,8 31-215-16,24 20 15 15,24-7-120 1,16-12-248-16,33-16 8 16,17-13-16-16,15-13-40 15,-6-19 48-15,-7-22-392 0,-16-18-8 16,-4-11-337-16,28-9-711 16,-9 0-536-16,-3-16-3386 0</inkml:trace>
  <inkml:trace contextRef="#ctx0" brushRef="#br0" timeOffset="96343.55">16722 15014 13242 0,'0'0'2073'0,"0"0"-1601"15,0 0 112-15,-84 76 216 16,48-15-168-16,-4 28-48 0,0 28-312 16,0 7 9-1,1-3-97-15,7-20-32 0,12-31-8 16,-4-16-144-16,12-13 0 16,-3-9-16-16,-2 3-88 0,2 0-609 15,-6-7-543-15,-6-15-936 0,6-9-1793 31,2-4-728-31</inkml:trace>
  <inkml:trace contextRef="#ctx0" brushRef="#br0" timeOffset="96628.63">16052 15246 4929 0,'0'0'6113'31,"0"0"-3881"-31,0 0-359 0,0 0-177 16,0 0-680-16,0 0-656 16,16-28-360-16,16 53 0 0,16 13 625 31,20 22 79-31,19 19-312 0,8 23-72 16,-3 0-224-16,-20-20 64 15,-20-18-144-15,-21-19 32 0,2-4-48 0,-6 3-480 16,5 0-240-16,-4-2-193 31,-4-10-991-31,-4-13-1953 0,-8-10-2264 16</inkml:trace>
  <inkml:trace contextRef="#ctx0" brushRef="#br0" timeOffset="97121.23">16813 14754 11058 0,'0'0'4481'15,"0"0"-3833"-15,0 0-576 0,0 0 200 16,0 0-192-16,128 66 504 16,-29 11 48-16,17 9-192 0,-8 9 25 15,-25 0-161-15,-23-6-120 16,-25 6-96-16,-14 10-80 31,-21 0 112-31,-17 6-112 16,-26-6 8-16,-13-7-16 0,-8-6-184 15,8-19-360-15,-4-13-545 16,21-21-1143-16,7-21-3737 0</inkml:trace>
  <inkml:trace contextRef="#ctx0" brushRef="#br0" timeOffset="99297.64">18000 15370 4785 0,'0'0'8609'16,"0"0"-6432"-16,0 0-1249 31,0 0-200-31,0 0 136 0,-15 0-248 16,15 0-199-16,15 0-241 15,9 0 40-15,12-3-104 16,8-1 8 0,12 2 24-16,8-5-24 0,0 1-112 15,-1 2-8-15,5-2-472 16,-8 6-385-16,0 0-799 0,-12 6-1353 0,-16 1-2848 0</inkml:trace>
  <inkml:trace contextRef="#ctx0" brushRef="#br0" timeOffset="99545.01">18076 15567 8793 0,'0'0'4857'15,"0"0"-3984"-15,0 0-353 0,0 0 184 16,0 0-136-16,0 0-264 15,0 0 408-15,64 38 80 0,-4-28-240 32,32-10-183-32,15 0-57 0,-7-7-120 15,-21-3-184-15,-7 1-8 0,-32 3-1521 16,-4-4-3768-16</inkml:trace>
  <inkml:trace contextRef="#ctx0" brushRef="#br0" timeOffset="100820.64">19989 14173 5209 0,'0'0'4449'16,"0"0"-3257"-16,0 0-664 0,0 0-32 16,0-76 64-1,-4 60 256-15,-4 0-120 16,-4 0-287-16,0 3-137 31,-8-2 80-31,-4-1-296 0,-8 6 120 16,-12 7 0-16,-8 3-56 15,-19 0-64-15,-25 19 216 0,-12 22 256 16,9 7 48-16,20-1-104 0,10 17-40 0,22 12-264 31,11 10-112-31,8 9-48 0,28-9-8 16,8-22-48-16,20-14-8 15,0-5-88-15,28 2 144 0,27 11-120 16,33 2-272-16,20 0 80 31,-14-19 0-31,-25-15-112 16,-42-11 16-16,-19 2-248 16,-20-8 144-16,0 4 16 0,-16 3 31 15,0 3 465-15,-16 3 248 16,-24 3 521-16,-16 0 343 0,-7 4-288 31,-9 0-128-31,4-4-240 0,8-2-112 16,9-1-72-16,10-3-96 0,9-3-160 15,17-4-16-15,7 4-168 16,8 0 40-16,8 0-320 0,20 3-264 16,15-7 168-1,25 1 160 1,24-9 120-1,20-4 72-15,0-10-64 0,-13-3 248 16,-32 7 0-16,-22 3-8 16,-18 3 16-16,-3 0-8 15,-8 13 8-15,-8 12 0 0,-8 13 80 32,-28 13 832-32,-24 22-192 15,-31 25-128-15,-25 26-200 0,-3 6-64 0,14-12 73 0,30-20-81 16,31-15-88-16,21-1 112 15,15-2-216-15,19 6-8 16,29-4-112 0,24-6-8-16,12-9 8 15,15-10-8-15,4-13-152 0,9-18 8 16,8-20-352 0,7-6 136-16,4-25 111 15,-11-17 121-15,-36 8-560 16,-28-1-2120-16</inkml:trace>
  <inkml:trace contextRef="#ctx0" brushRef="#br0" timeOffset="103527.64">20818 13986 6553 0,'0'0'3265'0,"0"0"-1385"16,0 0-496-16,0 0-103 0,0 0-169 16,-12-10-472-16,-4 20-400 31,0 5-120-31,-8 14 152 0,0 9 40 16,0 6-224-16,4 8-8 0,8-2 136 15,8 1-112-15,4-4-104 0,8-5-24 16,20-4-128-16,7-10 152 15,10-5-56-15,6-11-48 0,5-8 104 16,0-4-200 0,0-16 64-16,-9-7 136 15,-6-11 16-15,-13-8 80 0,-17-5 32 16,-7-7 144-16,-4-10 88 16,-15 4 128-16,-17 6 185 31,0 10-161-31,-9 9-32 0,6 13-136 0,-5 12-224 15,1 10-120-15,-2 6 0 16,5 23-120 0,5 9-8-16,23 35-1048 0,8-7-1209 15,8-5-2552-15</inkml:trace>
  <inkml:trace contextRef="#ctx0" brushRef="#br0" timeOffset="104060.21">21630 14201 9978 0,'0'0'3272'31,"0"0"-2455"-31,0 0-297 0,0 0 320 0,0 0-216 16,0 0-440-16,0 0-176 15,0 0-8-15,0 0-8 0,0 0-120 16,0 0 16-16,0 0-96 16,0 0 208-1,0-3 128-15,0 0 256 0,-4-3 328 16,-7 0-560-16,-2-1-152 15,1 4 272-15,1 3-96 0,-6 0-72 16,2 6-88-16,2 10 40 16,6 3-56-16,3 0-120 15,4 0 40-15,0-6 64 16,4-1-512-16,11-5 160 0,2-4 208 16,-1-3 160-16,-1 0 8 31,-3-6-8-31,-3-7 120 0,-5 0 176 0,-4 1-40 0,-4-4 344 47,-9 3-8-47,-2 7-296 0,2 3-127 15,2 3-169-15,-1 0-128 0,3 6 128 16,5 10-233-16,4 0-823 0,21-4-960 16,7 1-2121-16,0-6-3601 15</inkml:trace>
  <inkml:trace contextRef="#ctx0" brushRef="#br0" timeOffset="104492.42">21869 13862 12962 0,'0'0'3105'0,"0"0"-1393"15,0 0-639-15,0 0-225 0,0 0-200 16,0 0-640-16,0 0-8 31,80-7 0-31,-1 7 104 16,5 0-96-16,-3-6-8 0,-10-3-208 16,-19-1-56-16,-5-3-8 0,2 4 48 0,-18-1 224 15,-11 7 24-15,-12 0-16 16,-4 3 80-1,-4 0-72 1,0 0-16-16,0 16-88 0,0 6-200 16,0 16 288-16,0 6 312 15,0 10-184-15,0 3-48 16,0 7-8-16,0 0-8 16,0-1 16-16,0 0-64 31,4 1 0-31,0-4 104 0,0-6-120 15,0-9-552-15,-4-7-913 16,3-10-1151-16,-3-8-2281 0,0-11-3321 0</inkml:trace>
  <inkml:trace contextRef="#ctx0" brushRef="#br0" timeOffset="104746.56">22275 14218 10746 0,'0'0'4321'16,"0"0"-2497"-16,0 0-224 0,0 0-223 15,0 0-737-15,0 0-560 16,112-42-72-16,-40 32-8 16,27 1 0-16,-11-1 8 0,-8 4-8 0,-20 0 0 46,-24 3-264-46,-1-4-912 0,-7 4-897 16,-16-3-3176-16,-12 2-5313 0</inkml:trace>
  <inkml:trace contextRef="#ctx0" brushRef="#br0" timeOffset="108139.45">25292 13519 9177 0,'0'0'3041'0,"0"0"-1136"0,0 0-257 16,0 0-248-16,0-16-448 0,0 16-335 31,0 0-369-31,0 0-240 15,0 0 8-15,0 0-16 0,0 3-152 16,0 10 64-16,-16 12 80 16,0 17 8-1,-20 21 368-15,-7 20-96 0,-2-1 168 16,2-9-120-16,7-13-152 0,4-9 64 31,-4 0-184-31,0 6-32 16,4-9-8-16,4-4-8 0,0-9 0 15,9-6-704-15,2-7-296 16,10-9-225-16,3-3-879 0,4-14-1057 16,0-12-96-1,0-6-3120-15</inkml:trace>
  <inkml:trace contextRef="#ctx0" brushRef="#br0" timeOffset="108408.92">24837 13677 7329 0,'0'0'2449'0,"0"0"15"0,0 0-495 16,0 0-585-16,0 0-368 15,0 0-672-15,0 0-344 16,0 0-168-16,33 67 168 0,-1-16 880 31,11 12-256-31,9 8-135 16,3-14 31-16,5 6-224 15,-4-6-128-15,-4-3 16 0,-12-6-184 16,-4-7 0-16,-8-6-112 16,-8-7-648-16,4-8-409 0,-9-4-1151 31,2-13-3481-31</inkml:trace>
  <inkml:trace contextRef="#ctx0" brushRef="#br0" timeOffset="109916.75">25726 13938 6249 0,'0'0'6865'16,"0"0"-4800"-16,0 0-929 15,0 0-312-15,0 0-280 16,0 0-104-16,0-3-120 16,9 3-272-16,-2 0 88 0,14 0-48 15,10-3 137-15,9-4-9 0,7 1-64 16,13-7-144-16,-4 1 16 31,-8-1-24-31,-8 3-344 0,-8 4-329 16,-12 3-647-16,-12 3-768 0,-8 6-2201 15,-12 7-560-15,-8 3-920 16</inkml:trace>
  <inkml:trace contextRef="#ctx0" brushRef="#br0" timeOffset="110133.21">25638 14173 3288 0,'0'0'2801'15,"0"0"-1281"-15,0 0 441 0,0 0 727 16,0 0-551-16,84 3-113 16,-28-6-784-16,8-10-520 15,3 0-95-15,6-2-241 0,-10 2-232 16,-8 3-152-16,-10 1-128 47,-14 9-753-47,-6 0-911 0,-14 0-2481 15,-7 0-3585-15</inkml:trace>
  <inkml:trace contextRef="#ctx0" brushRef="#br0" timeOffset="113777.75">26897 13538 6185 0,'0'0'3273'0,"0"0"-897"15,0 0-368-15,0 0-199 16,0 0-353-16,0-32-472 16,0 32-520-1,0 10-464-15,0 25-40 0,0 31 40 16,-4 36 297-16,0 15 359 0,-3-9-168 16,3-25-120-16,0-29-160 0,4-16-72 15,0-3 0-15,0 0-136 47,8-4 0-47,-4-2 0 0,-1-13 0 16,1-4-8-16,0-8-736 15,-4-4-520-15,-8 0-857 0,-7-10-3592 0</inkml:trace>
  <inkml:trace contextRef="#ctx0" brushRef="#br0" timeOffset="115082.51">21315 15703 9089 0,'0'0'3105'32,"0"0"-1152"-32,0 0-857 15,0 0-240-15,0 0 352 0,0 0-688 16,-67 13-304-16,39 25-48 0,-8 13-32 0,8 3 48 31,4 9-184-31,13-2 0 0,11-4-16 31,0-6 8-31,15-7-80 0,13-12-8 0,16-10 8 0,4-13 88 16,11-9 8-16,5-3 0 16,-4-22 168-1,-4-7-168-15,-13-9 72 16,-15-6 40-16,-11-11-72 15,-17-2 209 1,-8 0-25-16,-25 6 144 16,-3 9 208-16,-11 16-112 0,-9 11-232 0,4 14-240 15,1 4-56-15,7 10 56 16,8 12-344-16,19 3-856 0,26 20-577 31,23-7-1007-31,8-9-3250 0</inkml:trace>
  <inkml:trace contextRef="#ctx0" brushRef="#br0" timeOffset="115255.33">22025 16030 13178 0,'0'0'3945'0,"0"0"-3393"16,0 0-256-16,0 0 192 15,0 0-440-15,0 0-48 0,0 0-1504 16,-16-47-4681-16</inkml:trace>
  <inkml:trace contextRef="#ctx0" brushRef="#br0" timeOffset="115741.07">22320 15554 12802 0,'0'0'2345'16,"0"0"-1697"-16,0 0-480 16,0 0-168-16,0 0-120 15,64-79-80-15,-13 72-224 16,5 4 376-16,3 3-304 0,-6 0-32 15,-10 7 56-15,-19 12-41 16,-16 3 17-16,-8 6 352 0,-8 4 400 31,-20 0 281-31,-8 3 303 0,1-3 56 16,-1-7-168 0,8-3-464-16,8-3-248 15,16-6-160-15,4 3-112 0,8 0-104 16,23 9-160-16,18 4-344 0,11 6 176 31,-1 2-104-31,1 5 192 16,-13-1-48-16,-11 0 79 15,-16-2 249-15,-16-2 176 0,-4-1 120 0,-19-5 689 16,-18-2 255-16,-10-1 24 16,-9-5 128-16,0-1-287 15,-4-9-161 1,9-7-536-16,7-6-232 0,0-16-232 15,13-13-1425-15,6-5-5512 16</inkml:trace>
  <inkml:trace contextRef="#ctx0" brushRef="#br0" timeOffset="116391.93">25563 15119 12186 0,'0'0'2409'15,"0"0"-1745"-15,0 0-392 16,0 0 104-16,-92 73 304 0,56-22-48 16,-8 15-256-16,-3 23-88 0,-1 20-112 31,0-1-120-31,13-7 32 15,10-22-88-15,9-28-48 0,4-13-176 16,5-9-784-16,-2-4-576 0,5-2-577 16,4-11-2184-16,0-12-2888 15</inkml:trace>
  <inkml:trace contextRef="#ctx0" brushRef="#br0" timeOffset="116607.89">25176 15252 9722 0,'0'0'2976'0,"0"0"-1287"0,0 0-25 31,0 0-992-31,0 0-672 16,0 0-192-16,0 0 192 0,84 99 888 16,-17-23-264-16,17 19-320 0,-12-6-184 0,-16-19-48 15,-21-22-72-15,-18-10-376 0,11 13-952 31,-9-7-896-31,1-9-2897 16</inkml:trace>
  <inkml:trace contextRef="#ctx0" brushRef="#br0" timeOffset="116839.72">26093 15507 13730 0,'0'0'3185'32,"0"0"-2225"-32,0 0-344 31,0 0-480-31,95-32 1 0,-43 22-137 16,8 4-8-16,4-1-81 15,-8 7-807-15,-13 0-1104 0,-7 7-785 0,-16 2-2328 16,-12 1-1624-16</inkml:trace>
  <inkml:trace contextRef="#ctx0" brushRef="#br0" timeOffset="117046.63">26049 15732 7041 0,'0'0'2016'0,"0"0"-95"31,0 0-153-16,0 0-119-15,0 0 207 0,0 0-440 0,120 41-560 16,-53-44-383-16,5-13-201 16,0-3-176-16,-1-3-96 0,-3 0-665 15,-12-1-2127-15,-16 5-5938 16</inkml:trace>
  <inkml:trace contextRef="#ctx0" brushRef="#br0" timeOffset="117712.63">27419 15202 9738 0,'0'0'3144'32,"0"0"-1623"-32,0 0-33 0,0 0-552 15,0 0-440-15,0 0-240 16,-39 22-136-16,11 9 208 0,-8 21-96 16,8 4-168-16,4 5 120 0,12 2-184 0,12-2 0 31,0-4-40-31,21-12-32 15,10-4 72-15,9-13 80 0,7-12 8 16,5-13 161-16,-3-3-137 16,-6-16 24-16,-7-15 40 0,-8-14 216 15,-8-9 56 1,-16-6-96 0,-4-4-80-1,-17 7 120-15,-14 7-176 0,-9 15-16 16,-12 16-200-16,-40 19-600 15,9 6-1456-15,7 13-5394 0</inkml:trace>
  <inkml:trace contextRef="#ctx0" brushRef="#br0" timeOffset="125595.8">14252 14366 4184 0,'0'0'1665'31,"0"0"-833"-31,0 0-408 16,0 0-416-16,0 0 240 15,0-18 584-15,0 18 128 0,0 0 129 16,0 0-169-16,0 0-288 16,0 0-280-16,0 0-152 0,0 0-160 15,0 0-40-15,0-4 0 31,11 1 256-31,9-3 56 0,8-7 152 16,16-2-64-16,8-2-63 0,12-5 47 16,3 3 16-16,-3 0-128 15,3 3-72-15,-7 3-200 16,4 4 176 0,-4 3-112-16,3-1-16 0,1 1-48 15,16-3-32-15,20-8 32 0,19-5 8 31,9-3 112-31,-5 0-120 16,-7 2 128-16,-21 14-24 0,-7 2 160 31,-4 1-192-31,-1 6-16 16,9 0-112-16,3-3 136 0,6-1-80 0,6-1 40 16,5-5-32-16,3-3 56 15,9-3-64-15,3-3 0 0,5 0 104 16,-9-3-104-1,-3 0 72-15,-13 0 32 16,-7 2 32-16,-21 5-48 0,-15 2-80 16,-20 7-8-16,4-4 48 15,4-3 24-15,19-3-72 16,33-6 0-16,20-6 8 0,15-4-8 16,1 0 80-1,-17 7-64-15,-16 5 56 0,-19 5-72 16,-20 5-96-16,-24 4 88 0,-4 0 8 15,3 2-56-15,5-5 40 16,4 0 16-16,3-1 152 16,5-3-144 15,13-3-16-31,18-3-24 16,16-6 24-16,9 2-152 0,-20 5-72 15,-29 5 232-15,-22 3-16 0,-6 4 64 16,4-4 24-16,2 1-72 15,6-4-8-15,-3 0 8 16,4 1-8-16,4-1 8 16,8-3-8-16,0 0 8 0,3 0-24 15,1 1 24-15,-1 2 0 16,-3 0 24-16,-8 1-16 16,-8 2-8-16,-1 1 64 0,-6-1-64 31,-5 7-144-16,-4-4 144-15,3 1 72 16,9 0-72-16,4-4-56 0,8 4 56 0,19-7-96 16,21 0 96-16,16 4-152 15,-9 3 32-15,-23-1-272 16,-24 4 328 0,-24 0 56-16,3 0 16 15,-3-4 240-15,4 1-192 0,-4-4 104 16,3 1-160-16,10-4 24 0,10 4-112 15,10-4 64-15,2 0-32 16,4 4 56-16,1-4 120 16,-8 7-120-1,0-4-8-15,-9 4-64 16,-3 0 72-16,-3 2 48 0,-2-2-48 0,1-1 80 16,3 4-80-16,13-6 16 15,27 3 48-15,33-4-24 0,8 1-40 31,-1 2-72-31,-15 4 72 16,-28 0 128-16,-28 3-128 0,-17-3-64 16,-11-1 64-16,4-2 96 15,3 0 160-15,10-4-88 16,7 0-96-16,11-2 80 16,25-7-144-1,20-3-8-15,6-4-8 16,-21 4 0-16,-22 3-64 15,-31 10 64-15,0-1 8 0,-1-3 32 16,6 0-32-16,-2 4 0 0,1-4 8 16,-4 0 56-16,4 4-64 15,4 3-64 1,19-4 16-16,17 4 0 16,23 0 56-16,5 2-16 0,-4 4-72 15,-13 0-88-15,-24 0 168 16,-15 0-136-1,-12 0 72-15,-8 0-16 0,8 0 80 32,8-3 0-32,23 0 16 15,13-3-16-15,20-4-8 0,11 1-360 16,-12-1-136-16,-3 3 216 16,-27 2-136-16,-23 1 248 15,-6 1-272-15,-12 0 272 0,12 0 176 16,4 3-8-16,4-7-112 15,0 4 112-15,0 0 8 16,3-3-56-16,5 2-16 16,-1-2-57-16,6 0-407 0,-2 0-152 15,-3-1 176-15,-12 4 256 0,-13 0 72 32,-7-1 184-17,-12 1 88-15,-4 3 128 16,-8 0 144-16,0 0-96 15,-4-3 40-15,4 3 8 0,4 0-144 16,-1 0-40-16,10 0-128 16,-5 0 8-16,4 0 96 0,-1 0-96 0,1 0-8 31,-4 0 0-31,0 6 72 16,0 1-64-16,-4-4 56 0,-4 4 65 15,3 2 23-15,2-6-24 16,3 3-112-16,-1 4 240 0,5-1-248 31,4 1 112-31,4 2-112 0,0 5 48 0,0 2 152 16,0 0-208-16,0 0 0 15,-4 6 32-15,0 4-32 0,-4-1 0 16,0 4-48-16,-5 3-72 0,1-3 112 31,0 2 16-31,-4 2 72 16,1-1 120-1,-2-4-192-15,-3 8 56 16,0-5-56-16,0 1 8 0,-5 3 96 16,2-3-104-16,3 0-8 15,-5 3 240-15,2-3-128 16,3 0 16-16,-1 0-56 16,2 0-56-16,-2 3 152 15,2 0-168-15,-2 0 0 0,-3 4 64 16,5 2-56-16,-6 3 128 15,-3 1-128-15,4 0 40 0,0-1 32 32,0 4-80-32,0 0 0 15,-4 0 48-15,4-4-48 0,-3 5 8 16,-2 1-8 0,5 1 0-16,0-3 72 0,0 3-72 15,4-3 0-15,0-3 24 16,-5-1-16-16,2-3-8 0,-1 4 0 31,0 0 0-31,-5 0 0 16,1 2-8-16,1 4 8 0,-5 0-16 15,4 0 16-15,-4 3-8 0,0 0 8 0,0 4 8 16,4-4 80 0,-4 3-88-16,4 1-8 15,0-1 0-15,-1 0 8 16,1 0-8-16,5 1 8 0,-1-7 0 15,-5 0-8-15,1-6 8 16,0-1-16 0,-4-5 16-16,0-1 0 15,0 0 0 1,0 0-8-16,0 0 0 16,0 0 8-16,0 7-8 15,0-3-56-15,0 5 56 0,0-2 8 16,0 3-8-16,0-4 8 0,0-5 0 15,0-1-16 1,-4 0 16-16,-3-2 0 16,3-1 0-16,-4 3 0 15,-1-3 0-15,6-3 0 0,-1 0 0 16,0-3 8-16,0-1-8 16,4-2-8-16,-4 0-40 0,4-7 24 31,0 0 16-31,0-3 8 15,-5 0 0-15,1 0 40 16,-3-6-40-16,-1-1-48 16,-8 4 40-16,-4-3 16 0,-4 0-8 15,-4 0 8-15,-4-4-8 0,-3 1 120 32,-10-4-120-32,6 1 88 0,-5-5 200 15,-4-2-40-15,5 0 48 16,-2 0-72-16,-2 0-72 0,-5 0 80 15,-4-2-168-15,-8-2-64 16,0 1 104-16,-19 3-104 16,-13 0 0-16,-15 9 8 15,-1 11-8-15,20-5 88 16,21-2-88-16,23-4 0 0,1 1 0 16,-9 0 0-16,-12 2 0 15,-8 1 0-15,-12 0 0 0,-15-4 8 31,-13-2-8-31,-4-1 0 0,9 0 0 16,7 4 8 0,9 3 8-16,3 2-16 0,0 2 0 15,1-2 48-15,3-2-48 16,1-7-32-16,3 1 32 16,13-4 0-1,15-3 16-15,7 0-16 16,2 0 0-16,-9 0 0 15,-11 3 0-15,-10 0 0 0,-10 3 40 0,-17-3-40 16,-15 4 0-16,-5-4-8 16,5 4-48-1,23-1 56-15,29-3-128 16,14 3-56-16,6 1 176 0,-5-4-48 16,-4 7 56-16,-11-4-8 15,3 0 8 1,0 4 32-16,1-4-32 15,-14 0-8-15,-18 4 8 32,-16 0 0-32,-9-1 8 0,12 0-8 0,9 1 8 15,27-3-64-15,13 2-8 16,-14 0-32-16,-10 1 88 0,-12 3-40 16,-13 0 48-16,8-4 0 0,9 0 0 15,3-2 16-15,-4-1-16 0,4-3-8 31,0 0 8-31,6 1 8 16,5-1 56-16,17-3-64 0,8 3 0 16,5-3 32-16,-9 6-32 15,-23-2-72-15,-21 2 72 16,-15 3 0-16,-5 1 0 16,8-1 0-16,17-2 0 15,7-1 32-15,4 1-32 0,1-1 0 16,-5-3 40-16,0 3 56 0,1-3 8 15,-5 4-8-15,4 2-96 47,5 1 160-47,-1 3-144 0,13-1 32 16,15-2 0-16,4 0-48 0,3-1 48 16,-5-3-48-16,-15 7 8 0,-6-4 96 15,-1 1-88-15,0 0-8 16,5-4 40-16,-5-3-32 15,0 3 33-15,5-2-49 16,-9-1-33-16,-8 0 17 16,-11 4 16-16,-13-2-8 0,-4 5-8 15,9 0 8-15,11-4 8 16,12 0 0-16,-3 1 8 31,19-4 16-31,8 0-16 16,13-3 0-16,6 0 9 0,-10 0 31 15,-5 3-48-15,-7-3 0 16,-1 3-48-16,-12 4 40 0,-20-1 8 16,-11 1-17-16,-5 2 9 31,17-3 8-31,23-3 0 16,24 1 0-16,1-1 8 0,-5-3 73 15,-12 0-73-15,-4 3-8 0,-4-3 8 0,8 3-8 16,1 1 0-16,-1-2-56 15,8 2-81 1,-4 2 129 0,4-3-48-16,1 4 48 0,3-1 0 15,4-6 8 1,-3 3-8-16,3 0-96 0,0-3-112 16,-4 0 216-16,0 0-104 15,1 0 56-15,-1 0 40 31,0 0 8-31,1 3 0 0,-2 1 0 16,1-1 0-16,5 3 16 16,3-2-16-16,0 1 0 0,0 2 0 0,-3-1 0 0,-2 1 8 15,2-4-8-15,-5 6-8 32,0-2-72-32,1 2-40 15,-1 4-80-15,0 3 24 0,-4 3 0 16,4 0 88-16,0 0 80 0,5 0 16 15,7-3 16-15,0 0-8 0,8-6-8 16,4-1 0 0,0 0-8-1,4-5 48-15,1 2-48 0,-1 3 0 16,0-2 40-16,0 2-40 16,-8 1 0-16,4-1-8 0,-4-2 8 15,0 2 48 1,0-3-48-16,4-6 8 31,0 4 64-31,-4-4-72 0,4 0 0 16,1 0 0-16,-1 0 0 15,0 0 8-15,-3-4-8 0,-1 1 0 16,0 0 72-16,0-6-72 16,0 2 0-16,4 1 0 15,0-7 8-15,4 4 64 16,4-4-72-16,1 0 48 0,-2 0 64 15,5-2-112-15,0-7 0 0,0-4 72 16,1 1-16-16,-2-4-8 16,2-2-48-16,3-1 0 31,0-3-8-15,0 0 8-16,0 0-8 0,0 3 8 15,0 1 16-15,0-1 48 16,0 3-64-16,5-6 8 15,-10 3 48-15,6-3-56 0,-6 1 48 16,6-8-40 0,-6-2-8-16,6-7 40 0,-2 0-40 15,2-3 0-15,-1 0 48 16,-1 4-48-16,6-1-8 16,-1 3 8-16,-1 4 8 0,2-1 88 15,-1 4-96-15,0 0 0 16,4 6 8-1,4 6 0-15,-8 4 0 0,4-1 0 0,0 4 0 16,-4-6 24-16,4 2-32 16,-4-6 0-16,-4 1-32 0,8-1 40 15,-4 3-16-15,5-3-40 32,-6 4 48-32,1-1 8 0,4 1-8 15,0 2 0 1,-8-9-24-16,8 4 32 15,-4-7-16-15,4-4 8 16,1 1-16-16,-6-3 16 0,5-4-96 16,0 1 96-16,4-8-48 0,-4 5 32 15,0 2 8 1,-3 3 8-16,3 1 0 16,-1 9 8-16,1 1-8 15,0 4 0-15,0 2-8 0,4-1 8 16,-3 4-8-16,3-6-104 31,0 2 24-31,0-6 80 0,0 0-64 0,0-3 0 16,0 3-8-16,0 0 96 15,0 0-16 1,0 3 8-16,-4 1-8 16,-4 2 64-16,3 0-64 0,5 1 0 31,-4 2-88-31,4-5 72 0,0-1-64 15,0-3-112-15,0 0 16 16,4 0 176-16,-4 3-64 16,5 7 64-16,-5 3 64 0,0 6-56 0,0 7-16 15,0 2 8 1,4 1-8-16,0-4-56 16,0 1-160-16,3-7-72 0,6-3 288 15,2-7-192-15,-3 4 200 16,4-4 0-16,-4 8 0 15,-3-1 104 1,-2 3-104-16,-3 0 0 16,0 3 104-1,0-3-104-15,0 7-56 0,1-1 48 16,2 1-96-16,9-4-480 16,8-6-1048-16,19-6 231 15,17-10 417-15,5 0-792 0,22 3 543 16,-19 10-1055-1,-9 9-2233-15</inkml:trace>
  <inkml:trace contextRef="#ctx0" brushRef="#br0" timeOffset="132268.28">6167 10696 5297 0,'-4'-6'1528'15,"0"-1"-480"-15,0 1-384 0,4 3 64 0,0 0-207 47,0 3 199-47,0 0-208 0,0 0-152 16,0 0 0-16,0 0-296 15,0 0-48-15,0 0-16 16,0 0-112-16,0 0 56 0,0 0-96 16,8 0 152-16,12 0 544 15,8 0 248 1,12 0-184-16,8 0-264 0,24 0-120 0,15 0 81 16,20 6-225-16,13 0-32 15,-4 1 104-15,0-4-56 0,-9-3-16 16,1 0-72-16,7 0-8 31,-3-3 56-31,11-7-56 0,4 1 0 16,13-7 96-16,12 0 48 0,3-6 232 15,8-1-144-15,-4 1-32 16,-7 3 96-16,-8 3 0 0,-13 7-224 16,-11-1-56-1,-5 7-8-15,-8-3-8 16,-7 0-72-16,-5-4 72 0,1 4 56 31,0-4-48-31,-20 7 8 16,-9 0-8-16,-19 0-16 0,-8 3 16 15,8 0 72-15,-8 0-64 32,3 0 80-32,-11 0-96 0,-16 0-8 0,-4 0-56 15,-8 0 64-15,-4 0 48 16,0 0-16-16,0 0-16 0,0 0 48 15,5 0-64-15,-5 0 0 0,4-3-176 32,3-4-448-32,5-2-632 0,4-4-1241 15,-12 3-2952-15</inkml:trace>
  <inkml:trace contextRef="#ctx0" brushRef="#br0" timeOffset="133343.15">5901 13782 8873 0,'0'0'1601'16,"0"0"-25"-16,0 0-1016 0,0 0-232 16,-5-6-320-1,5 6 0-15,0 0-8 16,12 0-176-16,16 3 176 0,23 0 560 16,37 4-128-1,44-7 81-15,24 0-337 16,15-3 360-16,0-10 120 15,-4 6-240-15,9-2 24 0,11 6-312 16,4 3 16-16,9 0 152 0,6 0-296 16,18 3 216-16,7 4-88 31,12-1 96-31,4 0 24 0,0 0-192 16,0-2-48-16,-15 2 160 0,-17-3-160 15,-24-3 72-15,-32 0-80 16,-24 0 0-1,-43-6 16-15,-29-1-16 0,-18-2-72 32,-10 6 72-32,5-7 48 15,1 1-24-15,2-1-24 0,-4 1 0 16,-3 2 0-16,-8 1-32 16,-11 3-288-16,-6 3-176 0,-11 0-1184 15,-43 6-1153-15,-9 7-1032 16,-8-1-4680-16</inkml:trace>
  <inkml:trace contextRef="#ctx0" brushRef="#br0" timeOffset="139227.97">4071 15576 11930 0,'0'0'2873'0,"0"0"-1129"31,0 0-992-31,-28-19-384 0,28 19-368 16,0 16-72-16,0 13 64 16,0 12 16-16,0 22 56 15,9 23-56-15,6 13 0 16,2-7 88-16,-6-16-96 0,-3-22 0 31,-4-19 48-31,-4 9-40 0,5 1-16 16,-1 5-344-16,-4-5-952 15,4 3-841-15,-1-13-2079 16,-3-17-889-16</inkml:trace>
  <inkml:trace contextRef="#ctx0" brushRef="#br0" timeOffset="139751.17">3960 15716 8905 0,'0'0'2225'0,"-32"-76"-785"31,20 25-576-31,4-6-199 0,8 0-305 16,20-7-256-16,32 1 24 15,28-4-216-15,4 16 88 16,-9 16-144-16,-11 26 136 0,-21 12-473 16,-2 22-535-16,-10 13 264 31,-11 13 80-31,-20 19 672 0,0-3 0 15,-27 0 264-15,-14-1 248 16,-2-9 232-16,-6 0-8 16,2-9-199-16,7-10-137 0,13-9 56 15,6-13-392-15,18-7-64 32,3-6-48-32,7 4-864 0,25-4 103 0,28 0 273 15,28 4 192-15,0-1 344 16,-6 3 0-16,-13 4-56 0,-22 3 40 15,5 9-96-15,-4 17-104 0,-12 2 88 32,-20 13 32-32,-16 3 96 31,-4 1 480-31,-32-7 1008 0,-27 6-207 16,-29 0-193-16,4-12-8 15,4-7-360-15,17-13-352 0,18-18 145 16,6-3-385-16,-1-7-128 15,24-39-817 1,9-11-3415-16,11-7-8059 16</inkml:trace>
  <inkml:trace contextRef="#ctx0" brushRef="#br0" timeOffset="145598.71">4948 15862 800 0,'0'0'7081'0,"0"0"-4784"0,0 0-1161 16,0 0-64 0,0 0-72-16,0 0-568 15,0 0-143-15,0 0-289 0,0 0-64 16,0 0 47-16,0 0-87 15,4 0-248-15,8 0 16 16,4-6 336 0,7-4 336-16,1-3 32 31,-3-2-199-31,-1-1 15 0,-8-3-56 0,-9-1-80 16,-3-2-48-16,0 3-481 15,-15 0 481-15,-5 0 121 16,-8 13 215-16,0 6-104 0,0 6-216 15,-4 19 160 1,4 17 200-16,4 9 56 0,12 6 152 16,5 0-352-16,7 0 8 15,11-6-168-15,21-7-72 16,8-12 0-16,12-10-224 0,4-12 24 16,3-10 128-16,1-6 48 15,-4-16-432-15,4-23-888 16,-20 4-1849-16,-16-1-4553 0</inkml:trace>
  <inkml:trace contextRef="#ctx0" brushRef="#br0" timeOffset="146162.46">5486 15526 8809 0,'0'0'3913'15,"0"0"-2160"-15,0 0-393 16,0 0-480-16,0 0-320 0,0 0-560 31,-16 31-8-31,4 4 8 0,0 13 0 16,0 3 16-16,8-1-16 15,0 1 0-15,4-3-64 0,4-10 48 16,8-7-32-16,4-8-104 0,-4-7-168 16,8-13-192-1,-4-3-72 1,-1 0 584-16,-6-16 152 0,-1-10 224 16,-8-5 32-16,-8-4-24 15,-16-6-48-15,-8 2 424 0,-8 8-248 0,-4 8-39 16,5 8-41-16,3 8-376 31,12 4-56-31,4 3 0 0,12 0-536 16,8 0-977-16,39 0-3168 15,6-6 240-15,-2 3 1681 0</inkml:trace>
  <inkml:trace contextRef="#ctx0" brushRef="#br0" timeOffset="146585.28">5649 15491 6145 0,'0'0'3088'16,"0"0"-967"-16,0 0-441 0,0 0-95 15,0 0-577-15,0 0-488 16,0 0-368 0,63-64-152-16,-30 64-200 0,3 3 192 15,0 17-144-15,-4 11 144 16,-4 10 8-16,-4 7 8 0,-13 6 40 15,-11-3-40-15,0 3 0 0,0-10 248 47,-11-6-184-47,-2-9 16 16,5-13-40-16,5-7 0 0,3-9 72 16,0-28 64-16,11-36-184 15,13-44-512-15,0-9 272 0,0 15 232 16,-8 32-112-16,-12 42 120 15,0 15 248-15,-1 10 560 16,-3 3-376-16,9 0-432 16,7 25-320-16,0 13 320 0,7 13 72 15,1 10 80-15,4-1-16 0,-4 3-136 16,-3-9 0-16,-6-6-72 31,2-10-304-15,-2-10-904-16,5-21-1281 15,-4-7-2464-15,-4-13 1120 0</inkml:trace>
  <inkml:trace contextRef="#ctx0" brushRef="#br0" timeOffset="147375.1">6335 15367 5673 0,'0'0'7225'16,"0"0"-6225"-16,0 0-751 0,0 0-193 15,0 95 136-15,11-60-120 16,1-3-64-16,8 0 40 0,1-10-48 15,-2-3-625-15,-3-13-319 32,0-6-336-32,4-6 880 0,-4-23 392 15,0-22 8-15,-9-6 0 0,6-3 8 0,-9 3 0 16,-4 18 1096-16,0 8 817 0,0 18 55 16,0 10-1128-16,4 3-848 31,3 16-176-31,10 9 0 15,-2 4 176-15,13 9 24 0,0-3-8 32,4-7-32-32,4-2 16 0,-4-10-520 15,4-10 96-15,-4-6-216 0,0-9 112 16,-4-17 320 0,-1-15-208-16,-3-23 263 15,-4-31 153-15,-4-32 0 16,-7-16 104-16,-9 4-104 0,-5 21 0 15,-11 39 393-15,0 22 111 0,4 22 352 16,1 16 208-16,-2 2 16 31,2 5-143-31,3 9-313 16,4 3-536-16,-5 35-88 0,5 38-192 0,4 35 96 16,8 22 0-16,12-3 72 15,12-16-24 1,0-26 48-16,0-18-8 0,-4-16-80 31,0-13 88-31,0-12-305 16,8-1-351-16,3-9-320 0,9-7-288 15,5-9-88-15,-2-28-505 16,1-29-903-16,0-36-1201 0,-9-49 1592 16,-7-17 913-16,-20-3 1032 15,-16 16 424-15,0 51 2016 16,-16 28 825-16,-8 26 1368 15,1 16-1233-15,-9-1-623 0,0 7-905 16,0 6-520-16,8 13-295 16,4 29-633-16,4 44-48 0,16 41 32 31,16 20-40-31,19 11 56 16,10-14-96-16,-2-27 40 0,-7-24-33 0,-8-23-167 15,-4-16-304-15,-4-15-384 16,7 2-224-16,1-8-464 0,21-20-1409 15,-10-13-72 17,-3-19-2640-32</inkml:trace>
  <inkml:trace contextRef="#ctx0" brushRef="#br0" timeOffset="147522.23">7817 14773 6161 0,'0'0'6801'0,"0"0"-3624"0,0 0-1945 15,0 0-1200-15,0 0-16 16,0 99-16-1,8-39 128-15,3 6-128 0,6-9 0 0,3 4-64 16,-5-11-472-16,2-2-1184 16,-2-19-1041-16,-2-10-1456 0,-6-13-2608 15</inkml:trace>
  <inkml:trace contextRef="#ctx0" brushRef="#br0" timeOffset="147691.47">7993 14395 13418 0,'0'0'3161'0,"0"0"-1665"16,0 0-543-16,0 0-337 16,0 0-488-16,-17-25-128 0,17 34-1721 15,-4 1-6288-15</inkml:trace>
  <inkml:trace contextRef="#ctx0" brushRef="#br0" timeOffset="148810.57">3912 16856 5937 0,'0'0'2480'0,"0"0"-1447"16,0 0-417 0,0 0 184-16,0 0-104 0,0 0-328 0,0 0-192 15,0 0-24-15,0 0 72 16,4 0-88-16,12 0-136 16,7-4 832-16,18-2 185 0,10-3 71 31,25-10-464-31,28-10-312 15,32-9-56-15,15-7-64 16,8 1-184-16,-7 0 152 0,-6 2-160 16,-2-2 0-16,0-1 8 15,-1 1 40-15,-3-4-32 16,-5 4-16 0,-3-1 8-16,-5 8-8 15,-3-2 8-15,3-2-8 0,4-7 0 16,21-9 80-16,7-6 64 0,21-10 24 15,7 3 40-15,0 3 304 16,-8 10-184-16,-16 6 17 16,-11 10-161-1,-25 3-48-15,-26 9 24 16,-34 7-152-16,-20 10-8 0,-10-1 96 0,3 0-88 31,-5-3-8-31,5 0 16 16,-8 4-8-16,0-1-8 0,4-3-56 31,4 0-104-31,-4 0 160 16,-1 4-272-16,-3 2 136 0,-4 0-24 15,-11 7-113-15,-2 0-215 16,-11 3-776-16,-4 0-1160 0,0 0-825 0,-8 6 144 16,-7-2-4192-16</inkml:trace>
  <inkml:trace contextRef="#ctx0" brushRef="#br0" timeOffset="153459">7693 13630 3888 0,'0'0'1041'16,"0"0"-481"-16,0 0-80 15,0 0 208 1,-91-48-248-16,78 36-160 0,2-1-88 16,-1 3-40-16,3 4-152 0,-6-3-24 15,-2 6-1416-15,6 3-3217 16</inkml:trace>
  <inkml:trace contextRef="#ctx0" brushRef="#br0" timeOffset="156050.18">8000 14316 600 0,'0'0'4561'0,"0"0"-2713"0,0 0-1232 15,0 0-352-15,0 0 288 0,-12 3 224 16,8-3-311 0,0 0-105-16,0 0-160 15,4 0-64-15,0 0-56 16,0 0 0-16,0 0-80 0,0 0-200 16,8 0-240-16,1-3 416 0,-2-4 24 0,5 5 8 31,0 2-8-31,0 0 0 15,-1 0-360-15,2 0 71 16,-9 9-7-16,4 4 296 0,-8-1 152 16,0 1 48-16,-8-1-23 31,-12 5-17-31,0-5-56 0,4-2 232 16,-4-4-128-16,8-6 152 15,4 0 240-15,0 0 144 16,8-10-392-16,0-5-352 0,0-5-368 15,0-2 360-15,0 7-88 16,8 2 96-16,0 4 224 0,0 5-168 16,-4 1-56-1,-4 3-64-15,0 0-488 16,0 3-672-16,-4 13 279 16,-4 0-143-16,4-3-4441 0</inkml:trace>
  <inkml:trace contextRef="#ctx0" brushRef="#br0" timeOffset="170911.61">10450 11919 4560 0,'0'-7'2297'15,"0"1"-1001"-15,0 0-648 16,0-1-160-16,0 1-311 0,0-3 399 16,0 5 376-16,0-2-56 31,0 3-72-15,0-4-456-16,0 4-200 0,0-3-112 0,0 0 16 15,0-1-24-15,0-3-48 16,0 1 0-16,0 0 72 0,-12-1-72 15,5 1 0-15,-14-4 192 32,6 4-88-32,-9-1 0 0,0 0-104 15,-8 0 0-15,4 5 128 16,-4-2-128-16,0 7-8 0,4-3-8 16,0 3 8-16,4 0 0 0,-4 0 0 15,-7 3-48 1,3 7-24-1,-8 5 80-15,-3 2 0 16,-9 5-8-16,3 0 8 16,-2 0 0-16,3 0 0 0,5 1 0 15,6-1-24-15,1-7 32 16,4 5-16-16,4-5 0 31,5-2 8-31,3 3-64 0,-4 0 64 16,0 3 0-16,4 0-88 0,-4 6 80 0,-4 7 0 15,0 3-48-15,4 3 56 0,-4 3 16 16,5 1-16-16,-1 2 0 31,0-2-16-31,5 2 16 16,2 1-8-16,1-1 0 0,8 3 8 16,-4 1-48-16,9-4 48 0,-1 4-8 15,4 3 0-15,0-3 8 16,0-1 0-16,0-2-8 15,4-4 8 1,7-3 32-16,6 0-32 0,-2-3-40 16,5 3 40-16,0-3 8 15,4 0 0-15,0 3-8 16,4 0 0-16,7 4 160 16,1-5-160-16,5 2 8 31,-2-4-8-31,5-3 8 0,4-1 80 15,3-3-88-15,1-2 8 16,0-7 120-16,4-3-32 0,-1 0-15 16,5-7-73-16,0 1 192 0,0-7-200 0,-4 0 0 31,-4-3 88-31,-1 0 104 16,1 0-192-16,-8-3 0 0,0-7 0 15,-5 1 144-15,6-4-48 16,-6-2-64-16,5-2 32 0,4-5 64 15,4-3-80 1,3-4 64 0,1-2-104-1,-4-8 80-15,0 2-88 0,-8-2 0 16,-1-2 24-16,-10 0 8 0,-1-1 32 16,-5 1-56-16,-3 0-8 0,-4 0-56 15,-4-1-24-15,0-2 80 31,-4-4 8-31,0-3 96 0,0 1-88 16,-5-1 24-16,-3 0-32 16,1 0-8-16,3 4 144 0,-8-1-144 15,4 0 0-15,-1 4 24 0,-3-1-16 16,0 4-16 15,0 3-32-31,-7 0 40 16,-1 3 0-16,-8 0 0 0,0 0 0 15,0-3 80-15,-4 7-64 0,4-4 32 16,-4 6-48-16,4 0 8 16,-4 4 96-16,-4 2-104 31,-4-2 0-31,-4 0-24 0,-4 3 40 0,-7 3-16 16,-1-1 0-16,-4 8-24 15,-4 2-32-15,0 1 56 0,-3 6-64 16,3 0 64-16,0-1-64 0,9 1 56 31,3 0-104-31,12 3-120 16,4 0 112-16,8 0-776 0,0 3-985 15,4 23-935-15,0-1-209 0,-3-3-2104 0</inkml:trace>
  <inkml:trace contextRef="#ctx0" brushRef="#br0" timeOffset="172962.06">9881 9134 1088 0,'0'0'4105'0,"0"0"-2993"16,0 0-624-16,0 0-344 0,0 0 8 15,0-63 704-15,0 50 184 16,0 0-239-16,0 4-97 0,-4-1 64 31,0 1-360-31,-1 2-200 0,-3 1-208 16,1-1-80-16,-1-2 64 15,-5 3-40-15,-2-1 56 16,-5-2 136-16,-4 3 48 16,1-1 104-16,-5 4-288 15,0 0 0 1,-4 0 304-16,-4 3-296 16,-5 0 64-16,-2 0 32 0,-1 9 0 15,-4 1-80-15,0 2-16 16,1 1-8-16,2 6 80 0,6 0-80 15,3 4 0-15,1-4-88 16,7 6 88 0,-4 0-8-16,4-3 8 0,-4 10 0 15,0 3 64-15,-4 0-64 16,-4 6 0-16,-4 4 8 16,0 2-8-16,1 7 128 15,3-2-128-15,0-5 0 31,13-6-72-31,-1 0 72 0,7-2 0 16,6-1-72-16,-2 0 48 16,6 3-32-16,-2-3 56 15,6 7 0-15,-1-4 88 0,4 0-80 16,4-3 0-16,0 4-8 16,0-4 8-1,8-4 32-15,3 5-40 0,10 2-24 0,-1-3 24 16,7 0 0-16,1 0 0 15,8-3 0-15,4 0 8 16,0-3 184-16,3-4-48 0,1-2-24 31,0-4-112-15,-7 0-8-16,2-3 56 16,-3-3-56-16,3-3 8 0,6-1-16 15,2-5 16-15,5-4-8 16,8-3 104-16,15-3-104 0,-2-6 104 15,2-8-80 1,1 2 40-16,-12-5 121 16,7 2-185-16,-7-5-8 0,-4 1-25 15,-4-4 33-15,0 4 121 16,-5-6-121-16,5-1 0 0,-4-3 88 16,-5 4-72-16,5-7 88 31,-8 0-104-31,0 3 8 0,-5-3-16 0,-3 0 72 15,-8 1-64-15,-4 2 32 0,-3-3-32 16,-2 0-64-16,-3 0 64 16,0 0 96-16,0-3 8 0,0-3-104 31,0 3 0-31,-5-4 40 16,2 5-40-1,-5-5 0-15,-4 4 0 0,-1-3 8 16,-3-4 120-16,0 1-40 15,-3-4-16-15,-9-3 160 0,-4 4-232 16,0-1 120 0,0 4-120-1,0-1 8-15,0 7 88 0,-4 3-96 16,4 3-96-16,-8 4 96 0,-4 2-16 16,-4 4 16-16,-3 0 0 0,-9 3 16 15,-4 0 72-15,-8 3-88 31,0 0-8-31,1 0 8 16,-1 3 64-16,0 1-64 0,0 2 0 16,-4 4 0-16,0 6-56 15,5 0 56-15,-9 0-72 16,9 10-104-16,-5 5-200 0,0 11-625 31,-3 21-863-31,14-2-1209 16,10-4-1832-16</inkml:trace>
  <inkml:trace contextRef="#ctx0" brushRef="#br0" timeOffset="178752.84">31775 5079 6993 0,'0'0'2200'0,"0"0"-983"0,0 0-625 16,7-82-360 0,-3 66 8-16,-4 3 1336 0,4 4-247 15,-4 6-137-15,0 0-528 16,0 3-464-16,0 0-200 15,0 0-24-15,0 0-112 0,0 0-120 16,0 15-104-16,4 11 360 16,1 6 0-1,-5 12 0-15,4 0 8 0,3 4 0 0,-3-7 64 16,4-6-72-16,1-6 0 16,-2 0-64-16,5-11 64 15,0-1-56-15,0-5 8 0,3-9 48 47,10-3 176-47,3 0 48 0,16-22 16 16,3-10-40-16,25-25-32 15,19-22 72-15,17-26-80 16,-12 7 16-16,-21 15 8 0,-27 29-184 0,-16 19 8 16,0 0 160-1,-4 3-152 1,0-2 64-16,-8 14-80 0,-8 8-8 0,-8 9 0 15,-4 3-1112-15,0 22-2897 16,-4 7 1833-16,-16-4-1889 0</inkml:trace>
  <inkml:trace contextRef="#ctx0" brushRef="#br0" timeOffset="182351.5">9228 15735 5129 0,'0'0'2936'0,"0"0"-1319"0,0 0-657 15,-37-38-528-15,33 25 88 16,0-3 64 15,0 4 368-31,0-1 81 16,4 3 31-16,0 1-528 15,0 0-536-15,0-4-152 0,4 0-120 16,13-3 272-16,6-3-104 16,17-3 96-16,20-7-40 0,23-2 48 15,33-4 104-15,7 0-32 16,5 16-24-16,-9 9-56 16,-15 10 8-16,0 6-72 0,-20 13-48 15,-20 1 120-15,-21-1 40 16,5 3-40-16,-1 3 0 0,13 7 32 31,8 6-16-15,16 3 88-16,11 7-16 15,25 9 0-15,0-3 216 16,-1 0-184-16,-19 0 40 0,-25-10 64 16,-15-2-120-16,-16-10-96 0,-8-1-8 15,3 1 8 1,-3 3 88-16,5 0-96 15,-13-7-8-15,-5-8 0 16,-3-5 8-16,-4-2 0 0,-4-4-8 16,-4-5-80-16,4-1 88 15,-4 0 56-15,0-3-48 0,-4 0 72 16,-1 0 80 0,1 0-96-16,-4 0 0 15,0 0-64 1,0 0 104-16,0 0-104 0,0 0-520 15,0-13-520-15,-11-2-729 16,3-8-5016-16</inkml:trace>
  <inkml:trace contextRef="#ctx0" brushRef="#br0" timeOffset="182721.08">11335 15748 10522 0,'0'0'2616'0,"0"0"-1055"16,0 0-537-16,0 0-128 16,0 0-104-16,0 0-400 15,0 0-296-15,-16-16-96 0,16 16-248 16,8 12 24-16,11 7 160 0,9 10 64 31,13 3 144-31,-2 6-144 0,9 0-16 16,0 3-32-16,-5-6 48 15,6 0 64-15,-10 0-64 0,-7-9-48 16,-8-4 48 0,-7-3 0-16,-14-3 8 0,-3 0-8 31,0 0 8-31,-24 12 400 16,-15 1 144-16,-13 12-39 15,-12 0-265-15,0 0-80 0,1-6-168 16,14 0-336-16,18-6-1097 15,15-10-2760-15,7-13-3768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08:04:03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7494 9350 520 0,'0'0'280'0,"0"0"664"0,0 0-632 16,0 0-256-16,87-51-56 15,-83 42-56-15</inkml:trace>
  <inkml:trace contextRef="#ctx0" brushRef="#br0" timeOffset="3286.56">5048 7982 904 0,'0'0'1128'0,"0"0"-424"15,0 0 232-15,0 0-488 16,0 0-56-16,0 0 105 0,0 0 39 16,0 0-168-16,0 0-112 15,4 0-16 1,-4 0 40-16,3 0 176 16,1 0 0-1,0 0-80-15,-4 0-128 16,0 0-32-16,5-4 40 0,-1 4-16 15,0 0-72-15,0 0-32 0,3-3 49 16,-3 3 39-16,5 0 8 16,2 0 8-1,-3-3 72-15,5 3-128 16,-6-3-56-16,5 3-8 16,1 0-32-16,-2 0 8 0,-3 0 32 15,4 0-112-15,0 0 128 0,4 0-136 16,0 0 88 15,0 0 64-31,7 0-80 16,-2 0 64-16,-1 3-32 0,3-3 56 15,1 0 112-15,0 0-64 0,4 0-64 16,-4 0-32-16,4 0-40 16,-5 0-72-16,2 0 0 31,-5 0 0-31,-5 0 96 0,2 0-96 0,-6-3 120 0,6 3-112 15,-2-3 96-15,2 0 40 16,2 0-24-16,1 3 40 0,0-4-40 16,0 1-120-16,4 0 0 31,0 0 0-31,4 3 56 0,0-4-23 31,4 1-33-31,0 0-8 0,-1 3 96 16,-6-3-96-16,-2 3 0 0,-3 0 16 15,-4 0-16-15,4 0 0 16,0 0-8 0,-1 0 8-1,5 0 80-15,0 0-80 0,4 0 48 0,0 0-32 16,4-3-8-16,0 3 72 0,0-3-80 16,0 0 0-16,-4-1 40 15,-4 4-40-15,4-3-8 31,-9 3 8-31,9 0 0 0,-4 0 72 16,0 0-72-16,4-3 0 16,-1 3 0-16,1 0 8 15,0-3-8-15,-4 3 0 0,4-4 0 16,0 4 96-16,0 0-96 31,4-2 0-31,-4-2 16 0,4 4-8 16,0-3 48-16,0 3-16 15,0-3-32-15,-1 3-8 0,-3 0 0 16,4 0 8-16,-4 0-8 0,4 0 0 16,-4 0 0-1,4 0 0 1,0-3 0-16,0 3 8 0,-1 0-8 16,5-4 0-16,-4 4 0 0,-4 0 0 15,0 0 0-15,0 0-8 0,0 0-48 16,0 0 56-16,-5 0 0 31,5 0 0-31,-4 0 8 0,0 0-8 16,4 0 8-16,0 0-8 15,0 0 0-15,-5 0 72 0,5 0-72 16,-4 0 0-16,1 0-8 0,-6 0 8 16,1 0-8 15,0 0 0-31,0 0 0 0,0 0 8 15,4 0 0-15,4 0 0 16,-5 0-8-16,9 0 16 0,-4 0 32 16,0 0-40-16,4 0-8 15,0 0 0-15,-1 0 8 16,-3 0 0 0,4 0 0-16,0 0 8 0,-4 0 40 15,4 0-48-15,-4 0-8 16,4 4 8-16,-4-4 0 0,0 0 16 0,4 0-16 15,-1 3 8-15,-3-3 48 47,4 0-56-47,0 0 0 0,-4 0-8 16,0 3 8-16,-4-3 0 16,-1 0-8-16,-2 3 0 0,3-3 8 15,0 0 8-15,-1 4 0 16,5-4 48-16,0 0 16 15,4 0-64 1,0 0-8-16,0 0 0 0,-1 0 72 0,1 0-72 16,5 0 0-16,-5 0 0 0,-4 0 0 15,-1 0-8-15,6 0 8 16,-6 0 0-16,4 0 32 31,1 0-32-31,1 0 0 0,3 0 0 16,-1 0 0-16,1 0 72 0,0 0-72 15,3 0 0-15,2 0 88 0,-2 0-16 0,1 2-64 16,1-2 48-16,-2 0 24 31,-3 0 88-31,-1 0-160 16,1 4 0-16,1-4 72 0,-5 0-64 31,3 0 64-31,1 0-8 0,4 0-16 16,-5 3 48-16,2-3-56 15,-5 0 64-15,4 0-40 16,-5 0 8 0,5 0-8-16,-4 0 0 0,-4 0-64 15,0 0 72-15,-4 0-80 16,-5 0 8-16,-2 0-8 0,-10 0 8 0,1 0 8 16,-4 0-8-16,1 0-8 31,-5 0 56-31,4 0-56 0,0 0-48 15,3 0 48-15,5 0 0 16,0 0 0-16,0 0 0 16,1-3 0-1,-2 3-8-15,-3 0 8 0,1-4-112 0,-2 4-440 32,-3 0-536-32,0 0-833 15,-4-2-2448-15</inkml:trace>
  <inkml:trace contextRef="#ctx0" brushRef="#br0" timeOffset="16232.56">12478 7845 6513 0,'0'-13'1552'0,"0"1"-255"0,0-1-65 15,0 1 376-15,0-1 104 0,0 6-303 0,0 4-417 16,0 0-240 0,-4 3-88-1,4 0-248-15,0 0-184 16,0 0-232-16,0 3-32 0,-4 16-208 15,1 16 168 1,-1 22 72-16,4 26 216 16,0 25-112-16,0 9-32 0,7-6-64 15,1-28 0-15,-4-23 8 32,0-15-8-32,1-4-8 0,-5 3 96 15,4 7-96-15,-1 0 0 16,-3-3-128-16,0-10-416 0,0-7-296 0,0-8-856 0,-16-11-1201 15,4-9-248-15,-8-3-1135 16</inkml:trace>
  <inkml:trace contextRef="#ctx0" brushRef="#br0" timeOffset="16464.32">12048 7772 8041 0,'0'0'2185'0,"0"0"-1049"15,0 0-40-15,56-73 216 0,4 48-375 16,43-4-305-16,41 1-184 0,15 8-144 31,-8 11 32-31,-39 9-248 0,-48 0-88 16,-21 9-560-16,-15 7-1377 15,0 16-1183-15,-11 0-1737 0,-2-3-824 0</inkml:trace>
  <inkml:trace contextRef="#ctx0" brushRef="#br0" timeOffset="16849.66">13128 8096 5145 0,'0'0'816'16,"0"0"-264"-16,0 0 944 31,-28 73 561-15,8-32-641-16,-8 13-240 0,4 0-304 15,4 0-392-15,8-6-183 16,8-7-217-16,4-9-80 16,4-7 0-16,17-3-192 0,10-9-129 0,9-10 321 31,8-3 209-31,3 0 55 0,-6-22 64 15,-6-9 64-15,-11-14-56 16,-16-9-336-16,-8-3 72 16,-4 0 504-16,-28 3 280 0,-8 13-176 15,-11 6-168-15,-1 12-192 32,-5 11-120-32,6 2-200 15,11 10-168-15,12 0-224 0,8 10-584 16,8 2-624-16,8 1-465 15,13 0-151-15,50-4 199 0,1-6 89 16,0-3-697-16</inkml:trace>
  <inkml:trace contextRef="#ctx0" brushRef="#br0" timeOffset="17203.8">13814 7877 4440 0,'0'0'1713'0,"0"0"471"0,0 0 337 16,0 0-201-1,0 0-87-15,0 0-769 16,0 0-688-16,-28-38-576 0,-4 48-200 31,0 8-8-31,0 4-152 16,8 4 0-16,11 2 160 0,10 1-128 16,3 0 8-16,7 2-144 31,21 1 0-31,9-3-192 0,2-1-24 15,-3 1 56-15,-4-4 376 0,-4-3-8 16,-13 1-40-16,-10-1-144 0,-5 3 128 16,-16 4 112-16,-20 0 224 0,-12-1 0 31,1 1 376-31,-5-10-160 0,12-6-224 16,4-10-136-16,16-3-80 15,8-3-120-15,12-23-344 16,28-24-1841-16,59-49-2464 0,-3 13 1745 0,4 4-1145 15</inkml:trace>
  <inkml:trace contextRef="#ctx0" brushRef="#br0" timeOffset="17504.59">14192 7820 904 0,'0'0'5009'0,"0"0"-2089"15,0 0-167-15,0 0-577 16,0 0-1127-16,0 0-601 16,0 0-248-1,8-19 72-15,-33 44 296 31,-3 3-168-31,9 7-208 0,7 1-184 16,12 5-8-16,0 0-72 16,20 3 64-16,12-2-32 0,3 5 40 15,1-5 0-15,-4-4 0 0,-12-7 0 16,-3-5 0 0,-14-7-80-16,-3 0 80 0,-24 4 136 15,-20-1 136-15,-11 0 448 16,-14-3-288-16,6-6-224 15,-1-7-208-15,17-6-24 0,15 0-776 16,32-32-1000-16,4-3-2705 31,32-3-5993-15</inkml:trace>
  <inkml:trace contextRef="#ctx0" brushRef="#br0" timeOffset="17651.73">14701 8106 6313 0,'0'0'5729'0,"0"0"-4321"16,0 0-896-16,92-32-287 15,-52 22 127-15,8 4-120 0,4-1-232 16,27 1-504-16,-14 0-1905 0,-7-4-5081 16</inkml:trace>
  <inkml:trace contextRef="#ctx0" brushRef="#br0" timeOffset="18253.3">15889 7956 6969 0,'0'0'1192'0,"0"0"-648"16,0 0-360-1,0-104 256-15,-16 72 1809 0,-4 0-961 16,-4 13-63-16,-8 6-641 16,-3 13-544-1,-10 7-40-15,2 18 0 0,-2 13 96 16,10 7-88-16,7 2 64 31,12 4-72-31,12-7-48 16,4 1-48-16,16-10-40 0,8-10-8 15,12-9 144-15,8-13 120 16,7-3 688-16,1-22-120 0,4-10-184 0,-8-6-136 0,-8-3-64 31,-8 3 72-31,-13 6 120 16,-6 13 185-16,-5 10 95 16,-8 5-776-16,0 4-16 0,0 13-440 15,0 15 176-15,3 7 280 0,5 10-8 31,5 9 0-31,6 0-105 16,13-3-551 0,4-4-264-16,8-2-624 15,32-20-905-15,-12-9-1752 0,-4-16-2368 16</inkml:trace>
  <inkml:trace contextRef="#ctx0" brushRef="#br0" timeOffset="18469.54">16742 7886 10938 0,'0'0'2184'16,"0"0"-1688"-16,0 0-424 0,0 0 8 15,0 0 112-15,0 0-192 16,-16 7-88-16,23-1-48 16,17 1-360-16,32 2 496 15,28-3 809-15,3-2-537 0,-3-1-272 16,-20-3-601-16,-29 0-1527 0,-7 0-2313 15,-3 0-1216-15</inkml:trace>
  <inkml:trace contextRef="#ctx0" brushRef="#br0" timeOffset="19672.56">18164 7395 7913 0,'0'0'2593'0,"0"0"-657"15,0 0-103-15,0 0-1 0,0 0-208 47,0 0-535-47,0 0-513 16,-28-39-240-16,0 52-336 0,-11 15-64 15,-21 11 64-15,-8 21 64 16,0 16-64-16,17 0-8 0,10-9 0 0,26-7 8 16,15-12-248-1,4 3 48-15,24 3-48 16,27-4-393-16,33-15-575 0,36-16 328 15,11-19-480-15,-19-15-385 16,-33-17-279-16,-31-3-345 16,-20 0 1025-16,-1-9 1352 0,-10-7 672 31,-14 0 1233-15,-7 7 911-16,-15 12-399 15,-17 6-521-15,-8 13-656 0,-4 13-535 0,5 4-361 16,-2 21-336-16,5 13-8 15,16 10-200-15,16 3 0 16,4 0-48 0,17-4-161-16,18-5-271 15,9-11-192-15,4-15 408 0,4-13 8 16,-1-3 456-16,-6-22 72 16,-10-16 240-16,-11-10-40 0,-16-9-176 15,-8-6 520-15,-11 6 80 16,-13 3-312-1,-4 12-88-15,0 14 97 16,7 15-305-16,6 13-88 0,-2 0-1009 0,14 19-775 16,3 6 208-16,7 7-737 15,25 0-615-15,16-10 503 0,8-6-120 32,4-10-335-32</inkml:trace>
  <inkml:trace contextRef="#ctx0" brushRef="#br0" timeOffset="19794.89">18845 7699 1768 0,'0'0'3953'16,"0"0"-785"-1,0 0 921-15,76-76-1696 0,-76 73-745 16,0 3-1536-16,0 3-112 16,0 19-432-1,0 13 264-15,8 19 168 16,-4 7 0-16,0 2-664 16,0 7-968-16,0 12-977 0,0-21-280 15,4-14-4344-15</inkml:trace>
  <inkml:trace contextRef="#ctx0" brushRef="#br0" timeOffset="19973.29">19204 7261 10218 0,'0'0'2760'0,"0"0"-775"0,0 0-1041 31,0 0-944-31,0 0-48 15,0 0-1817-15,0 0 281 0,-48 130-400 16,33-69-4322-16</inkml:trace>
  <inkml:trace contextRef="#ctx0" brushRef="#br0" timeOffset="20389.84">19328 7686 9794 0,'0'0'3224'15,"0"0"-895"-15,0 0-969 16,0 0-368-16,0 0-720 16,0 0-272-16,23 7-560 15,-10 21 184-15,-10 17 128 0,1 6-280 16,-4 6-152-16,0-3-376 16,-7-7 768-16,-10-9-169 15,6-9-7-15,3-13-160 31,3-13 624-31,5-3 176 16,9-25 656-16,23-26-832 0,19-26-536 16,17-24 536-16,-4 9 64 15,-17 22 8-15,-19 32 264 16,-15 26 729-16,-6 2 135 0,1 7-264 31,0 3-936-31,0 9-424 0,0 23-56 0,8 9 480 16,0 13 16-16,3 6 120 0,2 4 40 15,-5-4-176-15,-1-6-40 16,6-3-648-16,3 0-857 16,-5-13-1047-1,1-19-3353-15</inkml:trace>
  <inkml:trace contextRef="#ctx0" brushRef="#br0" timeOffset="20612.5">20312 7143 12018 0,'0'0'2713'0,"0"0"-697"15,0 0-1400-15,0 0-616 0,0 0-136 16,-13 92 136-16,10 1 192 16,-1-4 32-16,0-10-136 0,0-22-72 31,-1-15-16-31,1 8-16 15,0 1-480-15,1 6-320 0,3-9-680 16,0 3-457-16,0-14-927 16,0-8-2185-16</inkml:trace>
  <inkml:trace contextRef="#ctx0" brushRef="#br0" timeOffset="21677.62">20404 7235 7313 0,'0'0'3201'15,"0"0"-1121"17,0 0-832-32,0 0-159 15,0 0-153-15,0 0-784 16,0 0-152-16,-52 45 0 0,12-7 16 16,-4 3 168-16,4 4-184 15,0-4 0-15,16-6-16 0,8-3-64 16,8-4-48-1,8-5-280-15,0-11-472 0,16-5-305 16,16-7 1185-16,12 0 176 0,3-17 177 16,9-17-281-16,0-8 48 15,-8-11-120-15,-8-8-96 0,-12 4 96 32,-13 3 0-32,-10 13 368 15,-5 13 712-15,-9 18-512 0,-19 10-432 16,-3 12-136-16,-13 26-176 0,-4 13 176 0,5 6-64 15,7 4 56-15,12-4 0 16,16-6-128 0,4-7-80-16,4-12-320 15,8-7-400-15,16-9-177 32,4-16 1033-32,4 0 80 0,7-22 200 15,1-10-200-15,-4-9 104 16,-8-7 16-16,-12 1-120 0,-8 8 0 15,-8 11 544 1,0 12 713-16,-12 16-553 16,-16 3-704-16,-12 23-152 15,0 9 72-15,4 9-120 0,8 4 104 0,8 5-40 16,16-5-184-16,4-7-320 0,0-9-97 31,13-6-279-31,6-13-232 16,9-13 696-16,4 0 480 15,0-19-88-15,0-10 88 0,-1-12 24 16,-10 0-32 0,-10-1-32-16,-11 13 112 0,0 11 1192 15,-19 14-296 1,-17 4-680-16,-4 22-96 16,0 14-96-16,5 8-24 15,10 23-208-15,5-7-1672 16,12-9-3257-16</inkml:trace>
  <inkml:trace contextRef="#ctx0" brushRef="#br0" timeOffset="22820.21">16287 9610 1400 0,'0'0'1568'15,"0"0"16"-15,16-101 217 0,-11 53-113 16,-1 7 137-16,-1 0-145 16,-3 9 176-16,0 10-295 15,0 6-49-15,0 10-280 16,0 2-288-16,0 4-271 0,0 0-377 16,0 0-296-16,0 7-32 15,-12 27-264-15,0 8 192 0,1 15 104 16,-9 22 8-16,-1 17 128 31,6 18-72-31,2 0-8 0,2-3 16 16,7-31-64-16,0-23 96 0,4-12-104 15,0-17-16-15,0 1-280 0,0-1-569 16,0-2-351-16,8-11-216 16,3-8-713 15,34-20-903-31,-10-13 391 0,5-9-3208 15</inkml:trace>
  <inkml:trace contextRef="#ctx0" brushRef="#br0" timeOffset="23167.94">17029 9197 7481 0,'0'0'2657'16,"0"0"-769"-16,0 0-872 0,0 0-544 15,0 0-104-15,0 0-328 32,0 0 8-32,-25 74 305 15,10-27 479 1,-5 14-144-16,3 5-128 16,2 4-40-16,-2 13 80 0,6-7-208 0,3 0-56 15,0 0-184-15,4-15 32 16,-4 5 1-1,4-5-89 1,4-11-32-16,0-11-56 0,0-11-8 16,0-9 0-16,0-6-241 0,0-4-695 0,0-5-192 15,0-4-792-15,0 0-241 16,-4-4-535-16,0-8-561 0</inkml:trace>
  <inkml:trace contextRef="#ctx0" brushRef="#br0" timeOffset="23468.78">16387 9944 7945 0,'0'0'2929'15,"0"0"-1161"-15,0 0-512 0,0 0-255 16,0 0-449-16,0 0-24 0,131-48 56 15,-67 33 168 1,12-2-184 0,-1-1-272-16,-11 5 32 0,4-3-184 15,-8 3-71-15,-5 1-17 16,-10 2-48-16,-6 0 64 0,-7 1-56 16,-4-1 0-16,-4 4 56 0,-5-1-72 31,-6 1-281-31,-9 6-207 0,0 0-536 15,-4 3-856-15,-4 10-2417 16,-13 0-936-16</inkml:trace>
  <inkml:trace contextRef="#ctx0" brushRef="#br0" timeOffset="24089.01">15355 9197 10610 0,'0'0'2704'0,"0"0"-1047"15,0 0-833-15,0 0 40 0,0 0-456 16,0 0-408-16,0 0-248 0,0 17 24 16,0 2 224-16,4 6 16 0,4 0-16 15,0 4-16 1,-4-1-632-1,8-5-696-15,4-4-937 0,0-7-1656 16,3-8-1184-16</inkml:trace>
  <inkml:trace contextRef="#ctx0" brushRef="#br0" timeOffset="24273.93">15566 9131 9570 0,'0'0'3248'0,"0"0"-1415"16,0 0-969-16,0 0-336 15,0 0-528-15,0 0-64 16,0 0-184-16,0 38 184 0,0-6 8 31,-4 9 24-31,4 7-688 16,0 25-937-16,0-13-1575 0,9-9-4322 16</inkml:trace>
  <inkml:trace contextRef="#ctx0" brushRef="#br0" timeOffset="24821">17642 8992 6241 0,'0'0'4057'0,"0"0"-2873"16,0 0-648-16,0 0-16 16,0 0-8-16,0 0-512 0,0-4-152 15,0 17 56-15,0 3 96 16,-4 9 192-16,-4 1-64 0,4 2-104 31,-4 1-24-31,4 3-600 16,0-7-1384-16,4-6-2393 0</inkml:trace>
  <inkml:trace contextRef="#ctx0" brushRef="#br0" timeOffset="24999.39">17829 8963 10138 0,'0'0'3864'0,"0"0"-2711"15,0 0-777-15,0 0-32 0,0 0-288 0,0 0-56 16,0 0-304-16,0 22-16 31,0 0 320-31,0 13 0 16,-7 32-856-16,-6-7-1625 0,2-9-2832 0</inkml:trace>
  <inkml:trace contextRef="#ctx0" brushRef="#br0" timeOffset="25538.12">18348 9988 10802 0,'0'0'3128'0,"0"0"-1887"16,0 0-841-16,0 0 336 0,0 0 376 15,0 0-344-15,0 10-488 16,0-7-280-16,-4 10-48 0,-13 6 48 0,-15 16 64 31,-7 6-64-31,-41 35-384 32,12-15-1456-32,12-7-4201 0</inkml:trace>
  <inkml:trace contextRef="#ctx0" brushRef="#br0" timeOffset="29157.05">19611 9096 7617 0,'0'0'2497'15,"0"0"-1449"-15,0 0-704 0,0 0 392 16,0 0 248-16,0 0-336 31,-4 0-175-31,4 0-225 0,0 0 48 0,0 0 104 16,0 0-8-16,0 0-24 15,0 0-80-15,0 0 8 0,0 0 104 16,0 0-144 0,0 0-8-1,0 0 16-15,0 0-136 16,0 0-16-16,0 0-112 15,0 0-88-15,0 10 88 16,0 5-168-16,0 14 168 0,-9 9 104 16,5 10 40-16,0 6-40 15,-3 19-32-15,7-7-8 32,-4 4 88-32,0 0-72 0,-1-10 24 15,1 4-8-15,0-4-23 0,0-6-1 0,4-3-72 16,0-10 0-16,0-6 88 0,0-12-88 15,0-5-48-15,0-8 32 32,0-1 8-32,0-2 0 0,0-4-409 15,0-3-247-15,0 0 152 16,0 0-320-16,0-19-248 0,0-3-1201 0,0-7-4136 16</inkml:trace>
  <inkml:trace contextRef="#ctx0" brushRef="#br0" timeOffset="29573.71">19240 9233 6969 0,'0'0'2032'16,"0"0"-303"-16,0 0-513 0,0 0 408 0,0 0 113 31,0 0-577-31,-9-29-488 0,9 29-296 16,0 0-8-16,0 0-80 16,9-3 16-16,10-4-304 0,33-2 8 15,32-7 104-15,36-3 8 16,7-6 105-1,1 3-105 1,-37 2-8 0,-31 8 64-16,-20 2-96 0,-16 0-16 15,-4 8 16-15,-4-5-8 16,-5 7 48-16,-6-3-120 0,-5 3-120 0,0 0-256 16,0 0-617-16,0 0-231 31,-5 0-880-31,1 12-2081 0,0 1 1696 15,4 0-3312-15</inkml:trace>
  <inkml:trace contextRef="#ctx0" brushRef="#br0" timeOffset="29858.35">20404 8886 1584 0,'0'0'6929'15,"0"0"-4680"-15,0 0-913 0,0 0-432 16,0 0 64-16,0 0-567 16,0 0-401-16,0 7-280 0,-5 6 135 15,1 6 145-15,-4 0 0 0,4 0-24 31,1 3-696-31,3-10-664 16,0-2-912-16,7-10-393 0,10-3-1552 16,2-13 2985-16</inkml:trace>
  <inkml:trace contextRef="#ctx0" brushRef="#br0" timeOffset="29989.74">20543 8839 2472 0,'0'0'2657'31,"0"0"-465"-31,0 0-135 0,0 0-793 0,0 0-1216 16,0 0-48-1,0 0-336-15,0 0 336 16,-12 60 72-16,-12-9-72 0,0-7-1785 16,0-9-2304-16</inkml:trace>
  <inkml:trace contextRef="#ctx0" brushRef="#br0" timeOffset="30406.09">18754 8918 9842 0,'0'0'2384'0,"0"0"-976"15,0 0-143-15,0 0-9 0,0 0-560 16,0 0-696-16,0 0-160 15,0 0-32-15,0 7-152 0,0 8 112 16,-4 5 232-16,0 2 104 16,0 3-104-16,-1 1-592 15,5-4-608-15,0-6-713 16,9-10-743-16,3-6-1417 0,4 0 176 16</inkml:trace>
  <inkml:trace contextRef="#ctx0" brushRef="#br0" timeOffset="30575.37">18929 8826 7801 0,'0'0'3169'15,"0"0"-1817"-15,0 0-920 0,0 0-184 16,0 0-248-16,0 0-232 0,0 0 232 16,0 64 8-1,0-29 152-15,0 3-144 0,0 19-16 16,4-6-1568-16,0-13-3353 0</inkml:trace>
  <inkml:trace contextRef="#ctx0" brushRef="#br0" timeOffset="41351.15">12785 12423 3544 0,'-4'-15'2881'0,"0"-7"-761"0,4-1-207 15,-4-2 327-15,1 6-359 16,3 0-185-16,0 9-568 0,0 0-168 31,0 8-63-31,-4 2-225 0,4 0-376 16,0 0-296-16,-5 6-16 15,5 25-328-15,-8 33 168 0,4 31 176 0,-3 20 176 16,3-1-136 0,-1-25-32-16,5-26 128 15,0-21-136-15,0-5 0 32,0 8 0-32,-4-1-16 15,4 4-144-15,-4-7-576 0,0-15-289 16,0-4-215-16,1-9-936 15,-1-20-857-15,-5-15 640 0,5-10-4136 0</inkml:trace>
  <inkml:trace contextRef="#ctx0" brushRef="#br0" timeOffset="41573.78">12394 12332 336 0,'0'0'7177'15,"0"0"-5024"-15,0 0-505 16,0 0 496 0,0 0-367-16,5-74-761 0,35 55-584 15,35-3-344-15,37-4 216 16,15 1-24-16,-15 9-128 16,-29 10 88-16,-35 6-240 15,-12 0-224-15,-4 10-1216 16,-4 21-761-16,-4 1-2079 15,-20-3-433-15</inkml:trace>
  <inkml:trace contextRef="#ctx0" brushRef="#br0" timeOffset="41990.41">13255 12639 6513 0,'0'0'5329'16,"0"0"-3441"-16,0 0-599 16,0 0-65-16,0 0-240 0,0 0-856 15,0 0-120-15,-64 64-8 16,45-20 64 0,3 10-56-16,4-3 0 15,8 0-8-15,4-3 0 16,0-4-48-16,16-12-216 15,4-7 32-15,8-9-408 16,7-13 192-16,1-3 432 0,4-13 32 16,0-15 160-16,-12-10-40 15,-5-10-56 1,-19-6-24-16,-4 0 16 0,-7-3 296 16,-21 6 8-16,-8 10-56 15,-8 6 64-15,0 16-248 0,1 9-136 16,3 8 0-16,12 2-288 15,4 12-864-15,20 10-1401 32,12 3-695-32,20-2-881 15,8-11-2016-15</inkml:trace>
  <inkml:trace contextRef="#ctx0" brushRef="#br0" timeOffset="42375.81">13845 12443 7089 0,'0'0'2705'16,"0"0"-665"-16,0 0-360 0,0 0-183 15,0 0-417-15,-96-35-416 16,69 35-296 0,-5 15-168-16,12 1-120 31,3 7-80-31,14 2-136 0,3 3-72 15,7 7-88-15,26-3-104 0,10 3-216 16,10-6-104 0,2 3 128-1,-7-7-145-15,-12 0 25 16,-8-2-8-16,-21-1 248 0,-7-3 136 16,-4 3 336-16,-20-3 424 0,-15 3 664 0,-5-6-176 15,0 0-55-15,8-6-329 16,4-4-296-16,17-6-56 31,6 0-168-31,9-10-8 0,17-15-1905 16,54-42-2143-16,-7 4 1943 15,3-4-864-15</inkml:trace>
  <inkml:trace contextRef="#ctx0" brushRef="#br0" timeOffset="42654.44">14295 12391 4352 0,'0'0'4945'0,"0"0"-2264"16,0 0-977-16,0 0-7 0,0 0-657 15,-95 4-296-15,55 12-120 0,8 9-224 16,0 1-96 0,16 9-304-16,12 6-144 15,4 3 32 1,16 4-48 0,11 2 160-16,14-2-144 0,-1 0 48 15,-1-10-312-15,-7-6 16 16,-8-7 88-16,-11-9 136 0,-10-3-16 0,-3-7 56 15,-16 4 128-15,-16-1 320 32,-15-2 304-32,-9-5-272 0,-4-2-208 15,4 0-16-15,4 0-128 16,20-15-1024-16,13-4-1769 0,19-1-3712 0</inkml:trace>
  <inkml:trace contextRef="#ctx0" brushRef="#br0" timeOffset="43240.3">14718 12776 3896 0,'0'0'4265'0,"0"0"-2992"16,0 0 383-16,0 0 464 0,0 0-135 16,0 0-721-16,-13 0-552 15,13 0-168 1,9 0-40-16,6 0-80 16,13-3-39-16,17-7 79 0,10 1-192 31,8-4-64-31,-3 4-208 0,-4 2-88 15,-12-3-928-15,-8 4-753 16,-12 3-1159-16,-12-3-2826 0</inkml:trace>
  <inkml:trace contextRef="#ctx0" brushRef="#br0" timeOffset="43710.28">15646 12039 7313 0,'0'0'2753'0,"0"0"-737"0,0 0-152 16,0 0 105-16,0 0-225 0,0 0-375 15,0 0-633-15,0 0-488 16,-8-44-248-16,8 60-208 15,-4 12 208-15,4 11 168 16,-5 15 120-16,2 9-88 0,-1 0-48 16,4 7 32-16,0-3-184 15,0 0 0-15,0-7-40 16,7-6 40-16,10-9-168 0,7-8-296 16,12-5-576-16,3-13-185 31,9-6-167-31,32-13-808 15,-17-16-2305-15,-3-12-3529 0</inkml:trace>
  <inkml:trace contextRef="#ctx0" brushRef="#br0" timeOffset="43926.45">15240 12319 10818 0,'0'0'2720'0,"0"0"-1495"0,0 0-265 16,0 0 288 0,84-16-568-1,2 6-360-15,34 1-216 16,7 3-104-16,-22 2-40 16,-26 4-832-16,-11 0-1248 15,-20 0-2113-15,-4 0-904 0</inkml:trace>
  <inkml:trace contextRef="#ctx0" brushRef="#br0" timeOffset="44411.67">16093 12274 4929 0,'0'0'4809'0,"0"0"-2937"0,0 0-488 15,0 0-63-15,0 0-209 16,0 0-1008-16,0 29 8 0,0-4-112 31,-5 13 264-31,-3 4-56 16,4 5-80-16,4 1-128 0,0-4 88 15,0-5-88-15,4-11-88 0,9-9-224 16,2-13-680-16,9-6 600 0,8-9 392 16,4-20 48-1,-1-15-48 1,5-10 96-16,-3-3-96 0,-6-3 176 16,-7 9 264-16,-8 13 224 15,-8 12 376 1,-1 10 104-16,-7 13-295 0,5 3-849 15,-5 6-489-15,0 20-63 32,4 9 552-32,0 9 40 0,4 4-40 15,4-4-296-15,0-2-80 16,3-11-152-16,6-9-176 16,-1-12-144-16,3-7 816 0,1-3 32 15,0-19 232-15,0-13 72 16,-8-9 176-16,-8-3-128 15,-8-7 144-15,0-3 72 0,-20 6 56 16,-4 7-159-16,0 9-265 16,5 10-192-16,-2 12-8 0,6 10-817 31,6 0-1431-31,9 16-689 16,17 13-960-1,15-7 641-15,-1-3-2281 0</inkml:trace>
  <inkml:trace contextRef="#ctx0" brushRef="#br0" timeOffset="44711.65">16825 12274 4584 0,'0'0'5482'16,"0"0"-3298"-1,0 0-648-15,0 0-399 0,0 0-617 16,0 0-88-16,0 0-48 16,-99 86-112-16,78-48-216 15,2 7-56-15,15 2-80 0,4-2-64 16,12-7-144-16,16-3-408 31,11-13-368-31,13-13 423 16,0-9 369-16,8-12 272 0,-9-20 152 15,-6-9 152-15,-13-10 473 16,-17-3 39-16,-7 0 168 16,-8 3 112-1,-23 4-160-15,-9 12-263 16,-5 9-225-16,1 16-432 0,1 10-16 0,3 7-929 15,13 38-943-15,6-4-1049 16,13 0-2824-16</inkml:trace>
  <inkml:trace contextRef="#ctx0" brushRef="#br0" timeOffset="44912.2">17300 12411 11682 0,'0'0'2785'0,"0"0"-1321"0,0 0 56 15,107-57 321-15,-68 41-593 32,13 6-624-32,1 1-448 15,2 5-32-15,-7 1-144 16,0 3-600-16,3-3-1144 0,-6 0-1081 16,-14 0-3944-16</inkml:trace>
  <inkml:trace contextRef="#ctx0" brushRef="#br0" timeOffset="45327.67">18248 11865 9826 0,'0'0'2056'15,"0"0"-600"-15,0 0-663 16,-96-13-57-16,56 29 72 16,-3 16 24-16,2 5-464 15,5 8-168-15,12 6-96 0,9 3-88 16,7 3 16-16,8-6-32 0,16 0-320 16,15-7-592-16,18-9-1241 15,30-16-631 1,-3-13-1369-16,-12-6-2352 15</inkml:trace>
  <inkml:trace contextRef="#ctx0" brushRef="#br0" timeOffset="45597.85">18475 12109 288 0,'0'0'10066'0,"0"0"-7266"15,0 0-839 17,0 0-1553-32,0 0-336 15,0 0-56-15,0 0 120 0,-40 95-96 16,40-56-40-16,0-2-176 15,16-8 80-15,12-6-200 0,0-8 296 16,4-15 208-16,3 0 136 16,-7-19-8-16,-4-12 64 15,-12-14-288-15,-12-3 304 16,-4-6 8-16,-20 4 168 0,-12 5-152 16,4 7-232-16,1 10-15 0,10 12-193 31,10 12-257-31,7 4-1607 15,4 13-977 1,24 13-1095-16,8-4-177 16,4-6-232-16</inkml:trace>
  <inkml:trace contextRef="#ctx0" brushRef="#br0" timeOffset="45782.7">18870 11979 11226 0,'0'0'3945'0,"0"0"-2161"16,0 0-992-16,0 0-784 0,0 0-8 15,0 0-160-15,27 89 160 16,-11-32 56-16,0 0-56 0,0 0-32 16,-9-6-1136-16,6-13-376 31,-1-12-441-31,0-14-1856 0,-4-12-1672 16</inkml:trace>
  <inkml:trace contextRef="#ctx0" brushRef="#br0" timeOffset="45914.23">19108 11858 6737 0,'0'0'2689'16,"0"0"255"-16,12-98-375 16,-8 73-849-16,0 12-432 0,0 6-455 15,-4 7-833 1,0 7-1089-16,0 18-735 16,0 29 184-16,4-6-2449 0,4-7-1745 15</inkml:trace>
  <inkml:trace contextRef="#ctx0" brushRef="#br0" timeOffset="46330.84">19283 12026 5537 0,'0'0'5137'0,"0"0"-3513"15,0 0-528-15,0 0 225 32,0 0 719-32,0 0-544 0,0 0-615 15,0 0-881-15,0 0-288 0,53-22-41 16,-46 51 193-16,5 6-88 15,-3 9-320 1,-6-2-328-16,-3-7 32 0,4-3 32 31,-4-10 24-31,0-7-1 16,0-8-487-16,4-7 168 0,4 0 816 16,8-19 288-16,4-10-104 15,12-12 40-15,8-7 64 0,-1-6 120 16,10 0-112-16,-14 3 304 15,1 10 936-15,-16 13 344 16,-4 15-287-16,-9 13-825 16,6 3-480-16,-9 22-320 0,0 14 320 15,0 11 0-15,-1 7 152 16,-3 1-32-16,0-8-120 16,0-5-248 15,0-10-864-31,4-10-409 15,17-21-903-15,-1-4-1561 0,4-4-352 0</inkml:trace>
  <inkml:trace contextRef="#ctx0" brushRef="#br0" timeOffset="46601.32">20271 11741 11706 0,'0'0'4081'15,"0"0"-2833"-15,0 0-1008 16,0 0-240-16,0 0 120 31,-79 26-24-31,59-1-40 0,4 6-56 16,12 4-152-16,4 3 136 0,12 3-360 15,20 1-72-15,4 2-120 0,7-2-176 0,-6-10 192 16,-5-1 112-16,-17-9 344 16,-7-6-33-16,-8 0 129 0,-23 3 161 31,-37 1 167-31,-40-2 96 15,-32 1-424 1,20-3-48-16,22-10-3193 0</inkml:trace>
  <inkml:trace contextRef="#ctx0" brushRef="#br0" timeOffset="48368.05">12654 13493 1344 0,'0'0'2984'31,"0"0"-1887"-31,0 0-433 16,0 0 16-16,0 0 256 0,0 0 104 15,0 0 49-15,0 0 47 16,-13-3 144-16,13 3-280 16,0 0-232-16,5-3-255 0,3 3-305 15,3-3-200 1,10 0 136-16,10-1-48 0,9 2 8 16,12-5 168-16,8 4-72 0,24-7-96 15,19 1-96-15,21-4 168 16,-1 3 24-16,-7 1 8 0,-21 3-120 31,-15-1 88-31,4 1-48 16,-4 3-80-1,-9-3 80-15,-11 2 80 0,7-2-48 16,17-1 40-16,8-2 0 16,11 0-48-16,-3-1-48 0,-16 3-56 15,-1-2-48 1,1 0 120-16,-12 2-120 15,-12 1 8-15,-13 0-8 16,1-1 8-16,8 4 72 0,12-6-72 16,7-1 0-16,13 0 152 15,12-5-96-15,11 2 16 0,1 0-72 16,-5 0-8 0,-11 7 32-16,-20 0-24 15,-16 3-8-15,-13 0 120 16,1-4-120-16,8 4-8 0,12-4 0 0,3 1-16 15,5 0 24-15,-4 0 0 0,-9 2-16 32,1-2 16-32,0-1 0 15,-1 1 0-15,-7 0 0 16,4 0 8-16,-4-1 56 0,4-2-64 16,0 2 0-1,3-2 0-15,-3 3 48 16,4-4-40-16,0 4-8 15,-4-4 8-15,-1 4-16 16,-3 0-8-16,4-1 16 16,-5-3 0-16,5 4 0 15,-4-3 8-15,0 2-8 0,0 1 8 16,-9 0 73-16,9-1-81 0,-4 4-16 31,4-3 8-31,-5 2 8 0,1 1 8 16,4 0-8-16,0 0 0 15,-5 0 56-15,5 0-48 0,4 0-8 16,-4-4 0-16,4 1 0 16,4 0 40-16,-4 2-40 31,-1-2 0-31,1 0 0 16,0-1 0-16,-5 4 0 15,-3 0 0-15,0 0 0 0,-1 0 0 16,1-4 0-16,4 7 0 15,0-6 72-15,0 0-64 0,3-1-8 16,-3 1 0-16,8-4 0 16,-4 1 40-16,7-1-40 15,-2 1 0-15,-2-1 0 16,-3 1 0-16,0-1 0 0,-5 4 0 16,-3-4 8-16,4 1 72 15,-5-1-80 1,5 1 0-16,0-1 8 15,8 0 0-15,-4 1 32 0,0 3-32 16,-4-1 0-16,3 1 144 0,-3-3-48 16,-1 2 40-16,1 4 32 15,8-6-64-15,-4 5-56 16,0-2-48 0,-4 0 0-1,-8 2 88-15,-16 1-88 16,-9 0 0-16,-18 0 56 0,-5 3-64 15,0 0-448-15,-13-3-529 16,-34 3-1671-16,2 0-2497 0,2 0-2513 0</inkml:trace>
  <inkml:trace contextRef="#ctx0" brushRef="#br0" timeOffset="50611.84">15769 14186 960 0,'0'0'5409'16,"0"0"-3761"-1,0 0-39-15,0 0 367 16,0 0-224-16,0-22-191 16,-3 22-369-16,3 0-240 0,0 0-208 15,0 0-128-15,-4 0-143 32,4 0-177-32,0 0 24 0,0 0-272 15,-4 0-48 1,0 6-40-16,4 10 40 15,-9 6 24-15,5 10 80 0,1 5 88 16,-1 11 240-16,0 0-136 16,0 3-8-16,4 0-104 15,0 3-136-15,0-4 64 16,4 1-112-16,0-6 8 16,3-4 16-16,-3-6-16 0,5-10-16 15,-5-3-48-15,0-6-288 16,-4-3-152-16,4-3-504 15,-1-7-457-15,-3 0-335 0,8-3-1049 16,5-3-1896-16,-6-10 544 16</inkml:trace>
  <inkml:trace contextRef="#ctx0" brushRef="#br0" timeOffset="51059.75">16160 14170 4152 0,'0'0'1873'16,"0"0"55"-1,0 0 33-15,0 0 183 0,0 0-272 0,0 0-559 16,0 0-329-16,0-13-328 15,0 13-256-15,0 0-208 16,0 9-192-16,0 4 0 0,0 9 168 16,0 7 232-16,0 6 24 31,0 3-127-31,0 0 39 16,0 7 104-16,-4-1-136 0,-1-3-16 15,5 0 88-15,-3-2-144 16,3-1-136-16,0 0-24 0,0-6-72 15,0-4 104-15,0-2-104 32,0-7-8-32,0-7 8 0,3 1-8 15,-3-6-8-15,0-1-256 0,5-3-312 16,-5-3-256-16,0 0-465 16,0 0-167-16,0-7-600 0,0-8-1921 15,0-4-4481-15</inkml:trace>
  <inkml:trace contextRef="#ctx0" brushRef="#br0" timeOffset="51745.86">16654 14189 7433 0,'0'0'3041'15,"0"0"-1121"1,0 0-31-16,0 0 119 0,0 0-592 16,0 0-504-16,0 0-447 15,0 0-65-15,0-6-112 16,0 6-192-16,0 3-88 0,0 6-8 15,0 4 0-15,4 9 448 32,-4 7 24-17,4 2-88-15,-4 8-40 0,4-2-80 16,0 5-64-16,-4-4-88 0,3 3-104 16,-3-6 96-16,5-3-104 15,-1-7 8-15,-4-6-8 0,4 1-208 31,0-5-456-31,0-2-528 16,0-4-273-16,-4-2-231 0,7-7-1481 16,-2 0-2456-16,-5 0-1744 0</inkml:trace>
  <inkml:trace contextRef="#ctx0" brushRef="#br0" timeOffset="52115.58">16993 14109 7313 0,'0'0'2345'0,"0"0"-33"0,0 0 17 0,0 0-329 0,0 0-904 15,0 0-536-15,0-9-152 16,0 9-264-1,0 6-144-15,0 13 8 16,4 10 128-16,-4 3 273 16,4 12-41-16,-4 1-72 15,0-1 48-15,0 1-192 0,0-1-40 16,0-6-16-16,0 0-80 0,0-3 32 0,0-6-48 16,0-4 0-1,0-6-16 1,0-3-8-16,0 0-544 15,0-7-312-15,3-2-361 0,1-4-767 16,0 0-665 0,-4-3-2408-16,0 0-1544 0</inkml:trace>
  <inkml:trace contextRef="#ctx0" brushRef="#br0" timeOffset="52432.18">16705 14420 5801 0,'0'0'2400'0,"0"0"-663"15,0 0 215 1,0 0-168-1,0 0-783-15,0 0-681 16,0 0 104-16,0 0 32 16,69-15-40-16,-34 11 32 0,9-2 104 15,0 0-88-15,-4 0-88 16,-8-1-200-16,-4 1-24 0,-13 2-152 16,-2 2-584-1,-9-2-680-15,-4 1-968 16,0 0-2593-16</inkml:trace>
  <inkml:trace contextRef="#ctx0" brushRef="#br0" timeOffset="53434.67">15841 14465 4320 0,'0'0'2281'0,"0"0"-1105"16,0 0 72-16,0 0 177 15,0 0-497-15,0 0-136 0,-12 0 48 32,12 0 88-32,0 0-119 0,0 0-137 31,0 0-192-31,0 0-120 0,0 0-112 0,0 0 32 0,0 0-80 15,0 0 80-15,0 0 112 0,0 0 48 16,0 0-88 0,0 0-7-16,0 0-73 15,0 0-8 1,0 0-192-16,0 0-72 16,0 0 16-16,0 0-8 0,0 0 0 15,0 0-8-15,0 0 0 16,0 0 40-16,0 0-32 15,0 0-8 1,0 0 0-16,0 0 0 0,0 0 40 16,0 0-40-16,0 0 0 0,0 0 16 15,0 0-16-15,0 0-16 0,4 0-128 16,12-3-296-16,8 0 440 47,12-4 48-47,4-2 64 0,7 2 24 15,-3-2-136-15,0 2 64 16,-8-2 8-16,-12 6-72 0,-4-4 96 16,-8 7-96-16,-9-3 0 0,-3 3-8 15,0 0-112-15,0 0-376 16,0 0-153-16,0 0-263 16,4 0-344-16,1 0-1137 15,7-3-1711-15,-8 3-930 0</inkml:trace>
  <inkml:trace contextRef="#ctx0" brushRef="#br0" timeOffset="57487.93">17479 14548 8057 0,'0'0'2137'32,"0"0"-1345"-32,0 0 576 15,0 0 465-15,0 0-713 0,0 0-576 16,0 0-240-16,0 0 176 15,0 0 48-15,0 0-184 0,0 0-176 0,0 0 88 16,0 0-176 0,0 0-32-1,0 0-48-15,0 0-112 0,4 6 64 16,4 0-120-16,-1 7 168 16,1 3 80-16,1 3-72 15,-9 0 40-15,0 3-40 16,0 4 40-16,-13-1 96 31,-6 4-144-31,-13 2-120 0,-12 4-568 16,0-10-1632-16,12-5-3746 0</inkml:trace>
  <inkml:trace contextRef="#ctx0" brushRef="#br0" timeOffset="59731.13">18490 13957 1736 0,'0'0'6825'16,"0"0"-4880"-16,0 0-145 0,0 0 121 15,0 0 127-15,0-45-608 16,0 45-247 0,0 0-417-1,0 0-312-15,0 0-320 16,0 4-144-16,0 15-64 0,0 10 64 15,0 8 224-15,5 14 120 0,-1 6-56 32,0 4-160-32,0-4-32 15,3-3 64-15,-3-3-104 16,5-10-32-16,-1-3 24 0,-1-6-48 0,1-4 0 16,-4-9 0-16,5-6-368 15,-5-4-248-15,-4-2-536 16,7-1-345-16,-3-6-679 15,13-3-1929-15,-2-10-440 16,-3-6-1768-16</inkml:trace>
  <inkml:trace contextRef="#ctx0" brushRef="#br0" timeOffset="60100.99">18893 13919 4721 0,'0'0'2552'0,"0"0"-447"0,0 0 159 31,0 0 112-31,0 0-255 16,0 0-793-16,0 0-528 0,0 0-352 15,8-64-271-15,-8 77-177 16,0 6-177-16,0 13 177 15,0 6 249-15,0 3-41 16,0 4-24-16,0 2 24 0,0-2-24 16,4-1 8-16,0-3-88 15,0-2-32-15,4-8 24 0,-5 1-96 16,2-10 0-16,-1 0-8 31,0-2 8-31,0-5-104 0,-4-2-432 31,0-3-304-31,4-4-241 16,-4-3-599-16,0-3-1081 0,-4 0-1408 0,-8-6-520 16</inkml:trace>
  <inkml:trace contextRef="#ctx0" brushRef="#br0" timeOffset="60455.31">18514 14211 7601 0,'0'0'4281'31,"0"0"-2545"-31,0 0-215 16,0 0 111-16,0 0-360 16,0 0-600-16,-3-10-311 0,10 10-17 15,14-3-200-15,14-3 136 31,13 0 304-31,12-1-72 16,12-2-72-16,-9-1-144 0,-10 1-104 16,-6 2-32-16,-15 1-160 0,-8 0 48 15,-13 3 24-15,-6 3-64 0,-5 0-8 16,0 0-168-16,0 0-392 16,0 0-24-16,-5 0-616 15,-6 0-569 1,-5 6-863-16,-4 0-2673 0,7-3-2953 0</inkml:trace>
  <inkml:trace contextRef="#ctx0" brushRef="#br0" timeOffset="61087.71">19383 13760 3712 0,'0'0'5161'15,"0"0"-3304"-15,0 0 23 16,0 0 233-16,0 0-425 0,0-13-832 0,0 13-448 16,0 0-48-1,0 4-88-15,0 5-32 16,0 10-224-16,5 10 553 16,-2 9 151-16,-3 3-160 0,8 4-80 15,-4-1-32-15,0-6-200 16,0 0-56-1,0 0-104-15,0-6-88 16,0 0 80 0,4-7-80-16,-8 1 0 15,4-7 32-15,0 0-32 0,0-7-16 16,-4-2-248-16,3-4-520 16,-3 0-24-16,0-6-336 15,0 4-369-15,0-4-223 16,0 0-257-16,0 0-239 15,-3-10-2513-15</inkml:trace>
  <inkml:trace contextRef="#ctx0" brushRef="#br0" timeOffset="61540.97">19044 13690 5217 0,'0'0'3120'16,"0"0"-895"-16,0 0-457 15,0 0 153-15,0 0-561 16,0 0-608-16,0 0-376 16,0 0-120-16,0 0 72 0,13-6-40 15,11 6 120-15,12 0 785 16,15 0-89-16,12-7-216 0,10 1-352 31,-2-3-64-31,0-1 16 16,-6 1-312-16,-10-1-176 15,-14 4 96-15,-13 2-88 16,-13-2 80-16,-7 6-32 0,-8 0-56 16,0 0-88-16,0 0-632 15,0 0-176 1,-8 0-368-16,-16 13-641 16,1 0-959-16,-1-1-3290 0</inkml:trace>
  <inkml:trace contextRef="#ctx0" brushRef="#br0" timeOffset="62310.07">20065 14281 9089 0,'0'0'4345'0,"0"0"-3032"15,0 0-281-15,0 0 464 0,0 0-112 16,4-4-855-16,-4 4-465 15,0 0-64-15,0 0-160 0,4 4 48 32,0 5-96-32,3 8 208 15,-3 1 64-15,0 5-8 0,-4 2-8 16,0-3 16-16,-4 7-56 0,-15-1-8 16,-9 1-88-16,-20 9-1049 15,4-6-2736-15,4-10-4504 0</inkml:trace>
  <inkml:trace contextRef="#ctx0" brushRef="#br0" timeOffset="64583.65">20769 13605 7305 0,'0'0'1808'15,"0"0"-63"-15,0 0 319 0,0 0-15 16,-7-7-569-16,7 7-576 15,0 0-192-15,0 0-264 16,0 0-111-16,0 0-113 16,0 0-120-16,0 3-104 0,0 7-40 31,0 9 40-31,0 9 120 0,0 8 176 16,0 8-80-16,7 4-120 15,2 2 88-15,-1-2 208 16,-1 3-88-16,6-7-208 0,-5-2 104 15,-1-4-128 1,1-3-16-16,1-4-48 16,-5-5 8-16,0-4 40 0,-1-3-56 15,1-3 8-15,0-6 32 0,0-1-40 16,-4-6-80-16,0 3-328 16,5-6-304-16,-5 4-216 0,0-4-337 46,0 0-327-46,0-10-344 0,0-2-745 16,-5-5-4705-16</inkml:trace>
  <inkml:trace contextRef="#ctx0" brushRef="#br0" timeOffset="64985.23">20459 13732 3928 0,'0'0'5201'0,"0"0"-3472"16,0 0-241-16,0 0 353 15,0 0-105-15,0 0-824 0,0 0-464 16,0 0-152-16,20-16 152 0,12 6-56 31,24-6 9-31,28-3-81 16,-1-3 248-16,-7 6-224 0,-16 4-80 15,-28 5 72-15,-1 1-208 16,1-1 40-16,-16 4-104 0,-4 3-56 16,-8 0 80-16,-4 0-80 15,0 0 0 1,0 0-8-16,0 0-96 0,0 0-248 15,0 0-456-15,0 0-449 0,0 0-319 16,4 7-1144-16,7 2-1233 0,-2-2-856 16</inkml:trace>
  <inkml:trace contextRef="#ctx0" brushRef="#br0" timeOffset="65402.04">21387 13579 2960 0,'0'0'5361'0,"0"0"-3600"15,0 0 127-15,0 0 225 16,0 0-273-16,0 0-896 0,0-6-520 16,0 6-240-16,5 3-56 15,-1 10-120-15,-1 6 96 32,5 9 480-32,-4 7-143 15,5 10-129-15,-2 3-104 16,1-1-88-16,-4 4 24 0,4-4-136 15,0-5 8-15,0-4-8 16,-4-4-8-16,0-8 0 0,0 0-144 16,-1-4-528-16,2-7-361 15,-5-2-567-15,0 0-1001 16,0-10-1840-16,0-3-1064 16</inkml:trace>
  <inkml:trace contextRef="#ctx0" brushRef="#br0" timeOffset="65787.23">21630 13570 6361 0,'0'0'2240'16,"0"0"-399"-16,0 0 103 15,0 0 185-15,0 0-545 0,0 0-688 16,0 0-568-16,0 0-48 16,0 0-8-16,0 0-272 0,4 3-8 15,-4 19 8-15,5 6 184 32,6 7 176-32,-7 7 9 0,9-1-25 0,-2 4-120 15,5-1-56-15,0-3-16 0,-1 0-56 16,2-6-96-16,-2-3 80 15,2-3-80-15,-6-7 8 0,-2-3-8 16,-1-3-120-16,-4-4-248 31,-1-5-401-15,1-1-223-16,-4 1-392 0,0-7-1105 16,0 0-1623-16,0 0-169 15</inkml:trace>
  <inkml:trace contextRef="#ctx0" brushRef="#br0" timeOffset="66118.86">21411 13909 6569 0,'0'0'3249'0,"0"0"-1521"16,0 0 184-16,0 0 113 16,0 0-585-16,0 0-672 0,0-25-200 31,4 22 41-31,12-3-105 16,5-1-184-16,10-3-184 0,1 1 8 15,8-4 64-15,-5 7-96 16,5-1 40-16,-8 1-144 0,-8 0 0 15,-8 3-8 1,-8 3-128-16,-8 0-880 16,0 0-521-16,-20 0-807 15,-3 9-1961-15,-5-3-2233 0</inkml:trace>
  <inkml:trace contextRef="#ctx0" brushRef="#br0" timeOffset="68561.34">22256 13998 8889 0,'0'0'4009'16,"0"0"-2680"-16,0 0 71 0,0 0 320 15,0 0-384-15,4-3-647 0,-4 3-353 16,0 0-112-16,4 0 48 16,-4 0-144-16,4 0-120 0,0 0-16 31,3 3 16-31,6 4 64 15,-2 6 128-15,2 2-128 16,2 1 0-16,-7 3-72 16,1 3 0-16,-5-3 80 0,-4 4-80 15,0 2 72-15,-13-3-72 16,-15 4-320 0,-4 2-832-16,-26-2-617 15,9-8-2304-15,10-5-3576 0</inkml:trace>
  <inkml:trace contextRef="#ctx0" brushRef="#br0" timeOffset="70428.73">22833 13433 7457 0,'0'0'1784'0,"0"0"-439"15,0 0 751-15,0 0-151 0,0 0-369 16,0 0-600-16,0-28-384 0,0 28-104 15,0 0-312 1,0 0-176 0,0 9-120-16,0 7 120 15,0 6 0-15,0 13 240 0,0 0-55 0,5 7 151 16,3-1-152-16,-1 3 72 0,-3 1-80 16,9 2-128-16,-5-6 80 15,3 4-128-15,-3-4 8 31,1-6 72-31,2-3-80 0,-3-10 8 16,1-3-8-16,-2-3 0 16,-3-3 0-16,0-4-280 15,-4-2-144-15,0-5-241 0,0 2-247 32,0-1-376-32,0-3-824 15,-8 0-1761-15,-3 0 600 0</inkml:trace>
  <inkml:trace contextRef="#ctx0" brushRef="#br0" timeOffset="70866.73">22499 13449 6993 0,'0'0'2417'0,"0"0"-697"15,0 0 0-15,0 0 113 16,0 0-369-16,0 0-384 16,0 0-344-16,-12-16-112 0,12 16 41 0,0 0-225 15,0 0-40 1,0 0-64-16,16-3-120 0,7 0 72 15,18-7-56-15,23 1 32 16,27-4-24-16,-3 4-64 16,-13-4-32-16,-15 6-56 0,-28 5-80 31,0-2 136-31,-12 1-144 0,-8 3-8 16,-9 0 8-16,-3 0-8 0,0 0-64 15,0 0-216-15,0 0-312 16,-3 0-328-16,-1 0-616 0,-4 9-449 15,-1 7 17-15,2 3-2769 0,3-9-2417 16</inkml:trace>
  <inkml:trace contextRef="#ctx0" brushRef="#br0" timeOffset="71533.73">23431 13401 3224 0,'0'0'3257'0,"0"0"-1729"15,0 0-15 1,0 0 367 0,0 0 248-16,0 0-503 0,0 0-489 15,0-22-248-15,0 22-160 0,0 0-144 32,0 0-63-32,0 0-369 0,0 0-152 15,0 3-56-15,0 7-128 31,0 6 184-31,4 9 120 0,4 7 24 16,0 6 80-16,0 3-64 16,4 1-48-16,-4 2-40 15,0-3-8-15,0 0-16 0,4 1-48 0,-4-4 0 0,0-7 88 32,0 1-88-32,-4-6 0 15,-1-7 0-15,1-7 0 0,-4-2-16 16,0-3 16-16,0-7 0 15,0 0-8-15,0 0-8 0,0 0-128 32,0 0-80-17,0 0-104-15,0 0-16 16,0 0-385-16,0-4-159 0,0-9-320 16,0-15-2625-16,0-1-504 15,0 1-3144-15</inkml:trace>
  <inkml:trace contextRef="#ctx0" brushRef="#br0" timeOffset="72319.25">23172 13306 2560 0,'0'0'4369'0,"0"0"-3049"15,0 0-191-15,0 0 799 16,0 0-184-16,0 0-527 0,0 0-385 15,0 0 24-15,0 0-96 0,0 0-104 16,5 0-160-16,-5 0-104 0,11 0 73 16,5 0 63-1,8 0 176-15,12 0-96 16,4-6-296-16,11-1-80 16,1 1-24-16,4-3-32 0,0-1-8 15,-5 4-72-15,-10-4-88 0,-9 7 200 16,-17 3-200-16,-11-3 0 31,0 3 32-31,-4 0-32 16,0 0-16-16,0 0-32 0,0 0-40 15,0 0 80-15,0 0-184 0,0 0-264 16,0 0-344 0,0 0-248-16,0 0-281 0,5 0-1207 31,-5 6-1657-31,0-3-2504 0</inkml:trace>
  <inkml:trace contextRef="#ctx0" brushRef="#br0" timeOffset="81316.69">23547 12995 7049 0,'0'0'2024'0,"0"-9"-167"16,0 5-145-16,0-2 1 15,0 3-329-15,0 3-192 0,0-4-400 0,0 4-80 16,0 0-183 0,0 0-137-16,0 0-120 15,0 0-272-15,0 0-208 16,0 7 112-16,0 9-200 0,0 3 280 15,0 10 8-15,0-1 8 16,0 1 40 0,0-7-40-16,0-7-96 15,0-2 88 1,0-6-144-16,0-7-17 16,4 0 89-16,8 0 80 0,12-13 561 15,8-12 231-15,11-13-432 16,9-7 56-16,4-6-168 15,0-3-80-15,-5 1-72 16,1 1-48-16,-8 8 96 16,0 6-144-16,-12 6-72 15,-12 13 64-15,-4 7-208 0,-9 5 48 16,-3 7-128-16,-4 0-808 16,0 0-697-16,-32 35-2120 0,-7-3 1465 31,-1-4-2969-31</inkml:trace>
  <inkml:trace contextRef="#ctx0" brushRef="#br0" timeOffset="82334.92">21040 13287 4977 0,'0'0'5017'0,"0"0"-2905"15,0 0-552-15,0 0-343 0,0 0-81 16,0 0-480 0,0 0-656-16,13-16-120 15,-9 26-208-15,4 9 304 16,-1 6 24-16,6 4 152 16,-5-4-144-16,3 1 0 0,-2-8 0 0,-1-5-8 15,-1-6-8-15,1-7-24 16,5 0 32-16,10-3 872 15,8-16 96-15,18-13-399 16,3-10-25-16,12-8-216 16,-5-11-96-16,5 1-128 0,-4 3-88 15,-9 6 104-15,-14 13-112 16,-9 12 80-16,-13 8-88 0,-7 11-136 31,-4 4-312-15,-4 3-849-16,-12 6-1151 15,-12 10-2745-15,-8 3 200 0</inkml:trace>
  <inkml:trace contextRef="#ctx0" brushRef="#br0" timeOffset="83121.47">19319 13395 7481 0,'0'0'2793'0,"0"0"-753"16,0 0-824-16,0 0-39 15,0 0-225-15,9-9-360 0,-9 9-512 16,0 0-80-16,0 0-104 16,0 0-128-16,0 6 80 15,4 3 144-15,0 4 8 16,-1-4 48-16,5-2-48 0,-4-7-112 15,5 0 112-15,2 0 208 0,9-3 544 16,4-10 216-16,7-3-360 16,6-9-127-16,3-1-113 31,3-9-24-15,-2 1-160-16,2-8-64 0,-7 1-8 15,-4 3-112-15,-12 6 0 16,-5 13 48-16,-6 6-48 0,-9 7-192 15,0 6-784-15,0 0-833 16,-20 13-1304 0,-4 3-1624-16,-4 0-2176 0</inkml:trace>
  <inkml:trace contextRef="#ctx0" brushRef="#br0" timeOffset="83974.52">16645 13741 9610 0,'0'0'2376'0,"0"0"-1512"0,0 0-712 15,0 0-152 1,0 0-104 0,0 0-64-1,0 0 120-15,9 41 40 0,-5-28 8 16,4 0-16-16,-4-10 16 16,-4 0 0-16,0 0 184 0,3-3 280 0,-3 0-136 15,0 0-144-15,0 0-64 31,0 4-112-31,5-4 0 0,-1 2 0 16,0-2 8-16,8 0 121 16,4 0 591-16,7-6 504 0,1-10-192 15,8-6-376-15,4-6-248 16,0-7-256-16,0-4-96 31,0 2 16-31,-8-5-80 16,-4 10-192-16,-5 4-392 0,2 6-576 15,-6 3-1016-15,1 6-2906 16,-4 4-4222-16</inkml:trace>
  <inkml:trace contextRef="#ctx0" brushRef="#br0" timeOffset="133193.94">4861 16602 264 0,'0'-7'5841'16,"0"5"-4081"-16,-4-2-880 0,4 1 137 15,0 0 143-15,0 0-8 16,0-1-152 0,0 4-216-16,0 0-87 31,0-3 7-31,0 3 120 16,0 0-208-16,0 0-96 0,0 0-128 15,0 0-96-15,0 0 8 0,0 0-16 16,0 0-104-16,0 0-55 15,0 0-129 1,0 0-48-16,0 7-33 16,0-1-47-16,0 10 0 0,0 6 128 15,0 10 136-15,0 6 73 0,0 0-9 16,0 6 32-16,0 1-80 0,0-4 0 31,0 7 16-31,0-4 48 16,0 4-16-16,0-1-56 15,0 4-96-15,0 0 16 0,0-3-64 0,0-4 0 16,0-6 72-16,0 0-72 0,0-6 8 16,4-3 8-1,-4-1-16-15,0-2-144 16,0-4-336-16,0-3-328 16,3-3-241-16,-3-3-455 15,4-4-648 1,-4-9-913-16,0-3-1512 15,0-13 0-15</inkml:trace>
  <inkml:trace contextRef="#ctx0" brushRef="#br0" timeOffset="133679.31">5327 16506 1504 0,'0'0'5985'0,"0"0"-3112"16,0 0-1681 0,0 0-376-16,0 0 224 15,0 0-448-15,0 0-592 16,0 0 0-16,0 16 0 15,0 3 297-15,0 7 255 0,0 5 48 16,0 5-184-16,0 2 136 0,3 3-8 31,-3 4-24-31,0-1 16 0,4 3-32 16,-4 1-119-16,4 6 7 16,-4 0-136-16,0 0-48 0,4 0-72 15,1-3-128-15,-5-4 120 16,4-6-120-16,0-2 40 0,-1-7-40 15,1-7 8 1,-4-3 32-16,0 0-48 16,4-6 0-16,-4 0-200 0,0-3-448 15,0-1-337-15,0-2-607 16,0-7-840-16,0-3-1689 31,0 0-1393-31</inkml:trace>
  <inkml:trace contextRef="#ctx0" brushRef="#br0" timeOffset="134111.68">4920 17065 7001 0,'0'0'2393'0,"0"0"-689"16,0 0-192-16,0 0-224 15,0 0-239-15,-4 0-417 31,4 0-192-31,0 0 16 0,0 0-40 16,0 0 40-16,4 0-160 16,4 0-80-16,12-3 152 0,8 0 305 0,8-4-81 0,11 2-136 15,5-5-224-15,-3-3 80 32,-6 4-232-32,-7-1-72 0,-8 0 72 15,-8 8-32-15,-8-2-48 16,-5 1-72-16,-3 3-216 0,-4 0-88 15,0 0-328 1,0 0-249-16,0 0-399 16,0 0-1184-16,0 0-3058 15</inkml:trace>
  <inkml:trace contextRef="#ctx0" brushRef="#br0" timeOffset="141168.34">6000 17256 1560 0,'0'0'2144'0,"0"0"529"16,0 0-1417-16,0 0-760 15,0 0-8-15,0 0 192 16,4 0 9-16,-4 0-137 0,0 0-112 31,0 0 64-31,0 0 192 16,0 0-104-16,0 0-32 15,0 0-128-15,0 0-232 0,0 0 9 16,0 0-185-16,0 0 24 31,0 0-40-31,-8 6 72 16,-1 1 48-16,2-1 40 0,3-3-56 16,-8 3 136-16,8-2-128 0,4-4 8 0,-4 0 56 15,4 0 8-15,0 0-32 16,-4 0-16-1,4 0-8 1,0-7-120-16,0 1-16 0,0-7-128 16,0 3-48-16,0-2-24 0,4-1 56 15,8 1 144 1,4-1 40-16,0 0 288 16,-1 4-72-16,2-1 80 15,-6 7-16-15,-7 0-144 0,0 3-176 31,1 0-48-31,-5 3-72 16,4 13 120-16,-4 9 72 0,0 10 200 16,0 6 144-16,-13 4-80 0,-10 6 80 0,-9-4-96 31,-4 4-192-31,-8-6-128 0,-8-4-136 16,-15-6-1216-16,11-13-2657 15,8-19-5049-15</inkml:trace>
  <inkml:trace contextRef="#ctx0" brushRef="#br0" timeOffset="148871.07">6900 16624 280 0,'0'0'2120'16,"0"0"152"-16,0 0-927 15,0 0-433-15,0 0-56 16,0 0-200-16,0 0 8 16,0 0 73-16,0 0 55 0,0 0-96 31,0 0-72-31,0 0 64 0,0 0-72 31,0 0-112-31,0 0-215 0,0 0-113 16,-4 0 64-16,4 0-24 15,0 6-24-15,0 1-32 0,0 5 56 16,0 4 288 0,0 6-128-1,0 1-80-15,0 5-8 0,4-3-40 16,-4 7 24-16,4-3 8 0,0 3-104 16,0-4 0-16,-4 4 16 0,5-3 24 15,-5-1 32-15,4 4-23 31,-4 0 31-31,0 3 64 0,3-3-160 16,-3 2-32-16,0-5-72 16,0 3 8-16,0-7 16 15,4 0-64-15,-4-2-8 16,0-1 88-16,4-3-88 0,-4 0 0 31,0-6 0-31,0 0 8 16,0-4 40-16,0 0-56 0,0-5 0 15,0-1-48-15,0-3-456 16,0 0-377-16,0 0-383 0,-4-16-496 0,-3-6-241 16,-6-4-6360-16</inkml:trace>
  <inkml:trace contextRef="#ctx0" brushRef="#br0" timeOffset="149705.09">6513 16646 280 0,'0'0'5657'15,"0"0"-3961"-15,0 0-864 0,0 0-128 16,0 0-199-16,0 0 15 15,0 0-104-15,0 0 104 0,0 3 248 16,0-3 80-16,0 0-64 16,0 0-71-16,0 0 47 15,0 0-184-15,0 0-224 0,5 0-40 16,11 0 16-16,8 0 464 31,8 0 56-31,11-6-263 0,1 0-289 16,4-4-16-1,4 4-56-15,-4 0-128 16,-5-1 24-16,6-3-32 16,-10 5-80-16,1-2 112 0,-8 1-72 0,3-4 48 31,-7 3-88-31,4-2 88 16,0 3-48-16,-4-1 72 0,0 1-64 15,-4 3-56-15,0-3 0 16,-1 2 0-16,1 4 8 0,-3-3-8 15,3 3 0-15,-9 0 0 16,-2 0-8 0,-2 0 8-16,-3 0-8 0,-4 0 8 15,-4 0 0-15,0 0 16 16,0 0-8-16,0 0-8 0,0 0 0 0,0 0-472 16,0 0-576-16,0-6-809 31,0 3-2296-31,-4-3-3304 0</inkml:trace>
  <inkml:trace contextRef="#ctx0" brushRef="#br0" timeOffset="152759.34">7649 16529 1144 0,'0'0'4497'0,"0"0"-2017"0,0 0-1111 15,0 0-433-15,0 0 8 16,0 0 136-16,0-3-152 15,0 3-239-15,0 0-57 16,0 0-160 0,0 0-168-16,0 0-160 15,0 0-80-15,0 0 40 16,0 3-104-16,5 6 0 16,-1 7 152-16,3 6 288 0,-3 7-88 15,4 0 0-15,1 6 40 16,-2 2-40-16,1 2-80 15,4 5 64-15,-4 4-64 16,0-4-63-16,4 4-1 16,-4-1 24-16,0 1-24 0,0-7 16 15,-4-2-144-15,-1-5 16 16,2-2 32-16,-1-7-56 31,0-3-8-31,0-5-56 16,-4-2 0-16,4-2 80 15,-4 0-88-15,4 0 0 0,-1-4-408 16,-3 0-112-16,0 1-385 16,4 0-279-16,1-4-800 0,-5 3-785 31,4-9-2296-31</inkml:trace>
  <inkml:trace contextRef="#ctx0" brushRef="#br0" timeOffset="153423.47">8051 16452 2904 0,'0'0'2785'32,"0"0"-729"-32,0 0-448 15,0 0 73-15,0 0 39 16,0 0-327-16,0 0-369 0,0-25-304 0,0 25-184 0,0 0-56 15,0 0-160-15,0 0-24 16,0 0-24 0,0 0-48-16,0 0-72 15,0 0-32-15,0 0 8 16,0 0 96-16,0 0-135 0,0 3-89 16,0 10-49-1,5 6 49-15,3 10 121 16,0 12 111-16,-1 0-72 15,6 7 112 1,-5 0-96-16,-1 2-24 16,2-6-56-16,-5 4 24 0,4-3 48 15,-1-4-88-15,1 0-32 0,-3-6 40 16,-1 0-88-16,3-3 72 0,-7-7-64 31,4 1 0-31,-4-4 64 16,4 0-72-16,0-3 0 15,-4-3 0-15,0 0 0 0,4 0 8 16,-4-3-8-16,5-4-80 0,-5 1-208 16,4-1-280-16,-4-5-144 15,3 1-193-15,-3-1-319 16,0-4-840-16,0 0-1185 16,-7-13-816-16,-10-3-2088 0</inkml:trace>
  <inkml:trace contextRef="#ctx0" brushRef="#br0" timeOffset="153862.66">7718 16910 5145 0,'0'0'2136'0,"0"0"-784"16,0 0 73 0,0 0-57-1,0 0-208-15,0 0-320 16,0 0-183-16,19-10-105 0,5 4 344 15,4-4-32-15,8 4-104 16,3-3-232-16,2 2-112 0,-2-3-136 31,1 4-8-31,-5 0-63 16,-3 0-1-16,-4-1-112 0,-11 1-48 16,-2 3 56-16,-6 0-96 0,-1-1 64 0,-5 4-64 15,1-3-8-15,0 3 0 31,-4 0-328-31,0 0-585 16,0 0-687-16,0 0-1017 0,0 0-1984 31,-4 3-360-31</inkml:trace>
  <inkml:trace contextRef="#ctx0" brushRef="#br0" timeOffset="158185.29">6386 16351 1072 0,'0'0'2112'31,"0"0"953"-31,0 0-1313 0,0 0-688 16,0 0 153-16,0 0 47 0,0 0-272 0,0 0-328 15,0 0-136-15,0 0-15 16,0 0-57-16,0 0-120 0,0 0-120 31,0 0 24-31,0 0-120 0,0 0 0 16,5 0-64-16,-1 0 16 31,7 0 72-31,1 0 96 0,8 0-64 16,4 0 104-16,4 0-160 0,0-3-16 15,4 0-32 1,0-1 32 0,0 1-96-16,0-3 64 0,-1 0-72 15,-6 2 80-15,1 1-80 16,2-3 0-16,0 3 96 0,0-7 24 0,4 7-48 16,4-3-72-16,1-1 0 31,2 1 16-31,-3 0-16 0,0 3 0 15,-1-4 8-15,-3 4 32 16,0 0-32-16,-4-1-8 16,0 2 8-16,-4-2-8 15,4-2-8-15,0 3 8 0,4-1 0 32,4-2 0-32,-5 0 0 15,9 3 16-15,-3 0 32 0,-5-1-8 16,-1 1-32-16,5 0-16 15,-8 0 8-15,-5-1 0 0,1 1 8 16,0 3-8-16,-3-3 0 16,7 0 0-1,-1 0 0-15,1-3 0 0,0 2 0 16,3 1 0-16,-3 0-8 16,0-4 0-16,-3 5-64 15,3-2 64-15,-4 1 8 0,-5 0-48 0,5 0 40 31,-4 0 8-31,0-1-8 0,0 1 8 32,0 0-152-32,3-3 104 15,-2-1 32-15,-1 1-96 16,-1-1 96-16,1 2-40 0,5-2 48 16,-6 4-88-16,1-4 32 15,-3 4-8-15,2 0-128 16,-3-3 184-16,0 3-120 0,4-1 64 15,-9 1 24-15,6 0-16 16,-9 0 0-16,3 3 64 0,-2-3-8 16,-5 3 8-16,0 0 0 31,-1 0-56-31,-3 0 48 0,0 0 8 0,4 0-8 16,-4 0-72-16,0 0-16 15,0 0-16-15,0 0-56 16,0 0 16-16,4 3 96 0,0 10 48 15,1-1 8 1,3 1 8-16,-5 6 48 16,1 3-8-1,0 1-40-15,0-1 0 16,-4 3 64-16,0 0-72 16,0 1 8-16,0 2 0 0,0 1 48 15,0 3-8-15,0-4-48 31,4 1 0-31,-4-1 40 0,5 4-40 0,-1-3 0 16,3 6 0-16,1-1 8 0,1 1 136 16,-2 1-96-16,-3-1-40 0,4 0 80 15,0-1-24-15,0 1-64 16,-4-3 8-16,4 3-8 31,4-3 96-31,-4 0-88 0,0 2 40 16,3-2-32-1,-2 0 56-15,-1 0-64 16,-4-4 0-16,0 4 48 0,-1-3-8 16,-3-4-32-1,0 0-8 1,0-3 0-16,0-2-8 0,0-1 8 16,4-4 0-16,-4 1 0 0,0-3 0 15,5 3 0-15,-1 3 0 0,-4 0 0 16,4 0-8-16,0 0 8 15,-4 3 0-15,4-6-8 32,-4 0 16-32,0-3-16 0,3-3 0 0,-3-1 8 15,0 4-8-15,4-4 8 16,-4 1-8-16,0-1 0 0,0 0 0 0,0 1 0 31,0-3 16-31,0-1-8 16,0 1-8-16,0-2 72 0,0-1-72 15,0-4-72-15,0 3 8 16,-7 0-48-16,3 0 24 0,-4 1 72 31,-5-1 16-31,-2-3 40 16,-9 3-40 0,0-3 0-16,-4 3 24 0,0-3-16 15,-8 0 0-15,0 3 0 0,-3-3-8 16,-2 0 56-16,-2 0-56 15,0 0 0-15,2 0-8 0,1 0 8 32,1 0 0-32,3 0 56 15,-1 0-40-15,11 0 88 0,-7 0-104 16,6 0 0-16,-5 0 0 0,4 0 8 16,-4 0 0-16,-5 0-8 0,2 0 8 15,-1 0 0 16,-4 0-8-31,1 3 8 16,-9-3-8-16,8 0 8 0,-8 0-8 16,4 4 0-16,4-4 0 15,0 3 0-15,-3 0 0 0,7 3 0 16,-4 0 0-16,4-2 0 31,0 5 0-31,1 1 0 0,-1-4 0 16,-1 4 0-16,1-4 0 0,5 3 8 15,-1-2 0-15,4-4-8 0,0 3 48 16,5-2-40-16,-1-1 64 0,-1 0-16 31,1-3-56-31,0 3 8 16,5-3-8-16,-9 3 0 0,4 0 56 16,0 1-48-16,1-1-8 15,2 0 8-15,1-3-8 0,1 3 16 16,-2-3 40-16,10 0-56 15,-6 0 88 1,6 0-32-16,-2 0 136 16,2 0-72-16,-1 0-40 15,-4 0-72-15,4 0 8 16,-4 0 40-16,4-3 88 0,0 0-72 16,4 0-16-16,-4-1-8 31,0 4 16-31,4-6 24 15,0 3 72-15,1 0 16 0,-2 0 33 16,1-4-25-16,4 1 48 0,-3-3-48 16,-2-1-104-16,1-3 48 0,4 1 8 0,-3-1-32 31,-2-6 96-31,-3 0-88 16,5-4-56-16,-6-2-48 15,5-4 56-15,1 1-16 0,-5 2-32 31,3-2-8-31,-2-4 64 0,3 3-64 16,-4-2-8-16,4-1 0 16,-4 1 0-1,4-5 0-15,0 1 8 16,-4-3-8-16,4 4 40 0,0-1-32 16,0 3 0-16,1 3-8 15,-2 4 0-15,5 3 64 0,-4-1-64 0,4-2-8 31,1 3 0-31,-6 3-8 16,9-4 8-16,-4-2 0 0,0 0-8 16,4-1 16-16,0-2-8 15,-4 2-40-15,4 4 48 0,0 0 48 16,0 3-32-16,-4 3-8 31,4 0-8-15,-3 0 24-16,-1 1-24 0,4-2 0 15,0-2-8-15,0 3 0 0,0-6 0 16,-4 7 0-16,4-8-80 16,0 4 88-16,0 0-8 0,0-6 0 15,0 5-120 1,0-2 80-16,0 7 40 16,0-1 0-16,0 3 8 0,0 7 0 15,0 2 8-15,0 1 0 16,0 3-8-16,0 0-8 15,0 0 8-15,0 0-48 16,0 0-8-16,0 0 48 16,0 0-40-16,0 0 0 0,0 0-32 15,0 0-40-15,0 0-8 16,0 0-184-16,0 0-8 16,0 0 48-16,8 0-153 0,7 0 97 31,9 0 328-31,8 3 0 15,4 1 0-15,8-4-112 16,3 0 24-16,2 0-104 0,3 0-8 16,-5-7-176-16,-8 1 224 15,-11-1-240-15,-3 5 16 16,-14-2-64 0,2 1 272-16,-9 3 64 15,-4 0-328-15,0 0-657 0,0 0-1031 0,0 0-2865 16</inkml:trace>
  <inkml:trace contextRef="#ctx0" brushRef="#br0" timeOffset="167195.31">4944 16161 7297 0,'0'-7'2721'0,"0"4"-1369"16,0 0-168-16,0 3-72 16,0 0-63-16,0 0-377 0,0 0-368 15,0 0-80 17,0 0-88-32,0 0-40 15,0 0 48-15,0 0-144 0,0 0-152 16,0 6-24-16,4 13 56 15,0 3 120-15,4 10 96 0,3 3-48 32,-2 3 32-32,7-9-72 15,-4-1-8-15,0-9-8 0,-1-9-144 0,-2-7 104 16,3-3 24-16,-1-3 24 0,9-20 920 16,8-11-200-16,4-11-288 15,8-21-144 1,8-20-152-16,-5 0 56 15,-7 10-192-15,-4 19 0 16,-12 22 96-16,1 3 121 0,-10 6 31 0,-3 14-96 16,-3 9-104-16,-5 3-48 15,0 0-152-15,0 0-64 16,0 0-57 0,0 0-199-16,0 0-296 15,0 3-544-15,0 7-913 0,0 18 273 16,0-2-1281-1,0-4-3720-15</inkml:trace>
  <inkml:trace contextRef="#ctx0" brushRef="#br0" timeOffset="168529.84">7020 15805 6345 0,'0'0'2984'0,"0"0"-1191"15,0 0-377-15,0 0-48 16,0 0 97 0,0 0-217-16,0 0-528 0,-4-13-328 15,4 13-72-15,0 0-128 16,0 0-80-16,0 0-112 0,0 0-16 15,0 0-32-15,0 0-88 0,0 0-80 32,0 10-8-32,4 3 32 0,4 12 192 15,8 7 64-15,-1 5-64 16,2 2 112-16,-2-1-112 0,2-3-8 16,-6-6 8-16,-3-7 0 15,1-7-16-15,-5-5-32 16,-1-7-32-16,-3 1 64 15,0-4-40-15,0 0 56 0,0 0 104 16,4 0 8-16,0-7-8 16,4-9 0-16,4-13 312 0,13-12-192 15,3-7-144 1,3-9-72 15,9-6-8-31,-4 6 8 0,-1 6 72 0,1 7-80 16,-4 9 0-16,-12 9-24 15,0 11 32-15,-12 5-8 0,-4 7 0 16,-4 3-48-16,0 0-248 16,0 0-520-1,0 0-536-15,0 0-544 0,-4 6-1137 16,-12 4-1816-16,0 2 952 0</inkml:trace>
  <inkml:trace contextRef="#ctx0" brushRef="#br0" timeOffset="170495.83">9063 17173 9418 0,'0'0'4528'0,"0"0"-3687"16,0 0-665-16,0 0 80 0,0 0 288 0,4-3-120 15,1 3-424 1,3 10-120 0,7 3 120-16,-6 5 8 15,3 5 40-15,-5 2 8 0,-7 0-48 0,0 7 128 16,-19-3 40-16,-9 2 40 0,-12-2-216 15,-24 0-240-15,13-14-1880 32,2-8-4866-32</inkml:trace>
  <inkml:trace contextRef="#ctx0" brushRef="#br0" timeOffset="171722.7">10339 16726 7033 0,'0'0'4705'0,"0"0"-2801"0,0 0-119 15,0 0-361-15,0 0-296 16,0 0-159 0,0 0-321-16,0-7-384 0,0 7-144 15,0 0-120 1,0 10-96-16,0 9 96 15,0 9 0-15,0 14 344 16,4 9-80-16,0 6 0 0,-4 6 104 16,0 0-72-16,4 1-144 15,-1-7 16-15,1-6-152 0,0-6 40 32,1-10-48-32,-1-10-8 0,0-3-136 15,-4-6-424-15,0-3-536 0,0-4-233 16,0-6-439-16,0-3-624 15,0 0-673-15,-4-12-856 16</inkml:trace>
  <inkml:trace contextRef="#ctx0" brushRef="#br0" timeOffset="172039.09">9972 16793 6977 0,'0'0'3297'0,"0"0"-1241"0,0 0-584 15,0 0-95-15,0 0-273 16,0 0-248-16,56-83-168 16,-12 67-464-1,4-3-56-15,12 0 128 16,-1 6 153-16,1 0 39 0,-5 7-256 0,-2 0-120 15,-14 6-40-15,-11-3-72 16,-4 3-16-16,-12 0-32 16,-3 0-232-16,-6 0-448 15,5 0-161 1,0 0-63 0,0 0-296-16,16 6-553 0,0 3-711 15,-4-2-2049-15</inkml:trace>
  <inkml:trace contextRef="#ctx0" brushRef="#br0" timeOffset="172474.3">10992 16741 5153 0,'0'0'2360'16,"0"0"-640"-16,0 0 217 16,0 0-17-1,0 0-71-15,0 0-529 0,0 0-416 16,0 0-384-16,0 0-416 0,4 4-104 15,-4 12 0-15,0 18 120 16,0 8 472-16,0 8-55 0,0 11-65 16,0-1-104-1,0 4-48-15,4-4-128 16,0-3-64-16,0-6-40 0,1-10-32 16,-2-6-48-16,1-10-8 15,-4-5-408 1,0-8-328-16,0-2-321 0,0-7-191 31,0-3-808-31,-7 0-1025 16,-6-10-1096-16</inkml:trace>
  <inkml:trace contextRef="#ctx0" brushRef="#br0" timeOffset="172805.98">10697 16700 7585 0,'0'0'4081'0,"0"0"-2801"15,0 0-264-15,0 0-167 0,0 0 7 16,48-19-272-16,12 10-272 0,28-1 48 15,-5 4 232-15,1-1-176 16,-17 1 8-16,-22 6-120 16,-2-3-215-16,-7 0-81 15,-12 3-8-15,-11 0-113 16,-10 0-183-16,-3 0-376 0,0 0-200 16,0 0-312-16,0 0-761 15,0 0-2776-15,0 3-2288 0</inkml:trace>
  <inkml:trace contextRef="#ctx0" brushRef="#br0" timeOffset="173222.79">11653 16634 6129 0,'0'0'2752'16,"0"0"-583"0,0 0-249-16,0 0-415 0,0 0-137 0,0 0-568 15,0 0-392-15,0 0-408 16,0 9 0-16,0 17 0 0,0 5 320 31,0 14 376-31,0 5 41 16,0 7-193-16,5 1-104 15,-5-1-56-15,8-3-160 16,-4 0 24-16,3-6-160 0,-3-4-80 16,0-9 136-16,1-3-144 15,-5-10-392 1,4 0-416-16,-4-6-393 15,0-6-319-15,0-1-1064 16,0-6-1889-16,0-3-985 0</inkml:trace>
  <inkml:trace contextRef="#ctx0" brushRef="#br0" timeOffset="173578.75">11973 16580 7393 0,'0'0'5049'0,"0"0"-3705"16,0 0-631-16,0 0-377 0,0 0-272 16,0 0-56-16,3 50 504 15,-3-11 128-15,0 2 40 16,0 7-240-16,0 2 32 0,0 1-96 31,0 3 64-31,0 0-183 16,0-3-17-16,-3-4-24 15,3-2 56-15,0-4-224 0,0-9-48 16,0-7 8-16,0-3-8 0,3-3-192 16,1-6-705-16,-4-3-479 15,4-4-744-15,-4-6-1689 16,-11 0-832-16,-6-9-1440 15</inkml:trace>
  <inkml:trace contextRef="#ctx0" brushRef="#br0" timeOffset="173895.06">11677 17005 3104 0,'0'0'5833'15,"0"0"-3832"-15,0 0-217 16,0 0-103 0,0 0-241-16,0 0-432 0,0 0-472 15,0 0-264-15,0 0-120 0,-28-29-152 16,45 26 128-16,2-6 264 16,13 3-240-16,8-7 24 0,0 3 97 31,3 1 63-31,-2 2-120 15,-13 1-136 1,-5 6-56-16,-10-3-24 0,-6 3-472 16,-3 0-465-16,-4 0-471 0,0 0-640 15,0 0-801-15,0 0-1176 16,-8 0-1320-16</inkml:trace>
  <inkml:trace contextRef="#ctx0" brushRef="#br0" timeOffset="176940.92">9757 16500 5025 0,'0'0'4689'0,"0"0"-3089"15,0 0-544 1,0 0-568-16,0 0 248 16,0 0-255-16,0 0-273 0,40-28-184 15,-24 28-24-15,-4 0 0 16,4 0 88-16,3-3-72 0,9 3 40 15,0-4 144-15,8 4 0 16,0-3 64 0,1 0 8-1,2 3 24-15,1-3-48 0,3 3-72 16,-2 0-56-16,-2-4-72 16,-3 1 72-16,4-3-64 31,-4 3-48-31,-4 0 0 0,4-4 80 15,-5 4-80-15,5-3 48 16,0 0 64-16,8 2 200 0,0 1 128 0,8-3-128 16,-1 2-144-16,1 1 24 0,0 1-152 31,-5-2 32-31,-2 4-80 16,-10 0 0-16,-3-3 8 0,0 3-16 15,-8-3 16-15,4 3 80 16,0-3-88-16,0-1 8 0,4 1-8 15,4-3 8-15,3 2 40 32,-3-2-48-32,5 3-48 0,-6 0 40 0,-3 0 16 15,0 0 32-15,-4-1-40 16,4 1 0-16,0 0 56 0,-1-3-56 16,5 3-64-1,4-4 64-15,8 1 8 31,-1 3-8-31,5-3-104 0,4 2 104 16,-8-2 96-16,-4 3-96 16,-5 3 0-16,-3 0-8 0,-12-4 8 15,-3 4 16-15,-2 0-8 16,-3-3-8-16,8 3 48 16,-4-3-48-16,8 0-8 15,0 3 8-15,3-3 0 0,1 3 0 16,-4 0-8-16,0 0-80 15,-7 0 88-15,-6 0-88 0,-7 0-24 16,-8 0 40-16,5 0-16 47,-5 0 88-47,0 0 0 0,0 0 0 16,0 0 64-16,0 0-64 15,0 0-8-15,0 0-40 0,0 0 40 0,0 0 8 16,0 0-8-16,0 0-72 15,0 0 64 1,0 0-72-16,0 3 80 0,3 6-64 16,1 4 72-16,4 6 96 15,0 3-80-15,0 4-16 16,0 2 56-16,0 1-56 0,-4 3 16 16,8-1-16-16,-8 1 8 31,0 3 48-31,0 0-56 0,-4 0 0 0,0-3 40 15,0 3-40-15,0 0 8 0,0-3-8 16,0-1 0-16,-4 1 80 16,0 3-80-16,0 0 0 0,4 0 0 31,-5 0 0-31,5 3 0 16,0 0 8-1,0 0-8-15,0-7 72 16,0 4-72-16,0-6-8 15,0 3 8-15,0-7 0 0,0 4 0 16,0-7 0-16,0 4 0 0,0 2 64 16,0-2-64-16,5-4 0 15,-5 0 0 1,0-3 0-16,0-3 0 0,0-4 0 16,0 1 8-16,0-3 16 0,0-1-24 15,0-2-48-15,0 2-32 16,0-2 32-16,0-1 48 0,0-3-8 31,0 3-56-31,0-2 56 16,0-1-32-16,-5 0 40 15,2 4-8-15,-5-2-72 16,4-1 80-16,-4 2 0 0,0 1-24 31,-4-4 16-31,-3 3 8 16,-6 0-64-16,-3-6-64 0,0 7-64 15,-4-4 192-15,0-3-80 16,1 3 72-16,-1-3 8 0,-4 0 0 16,0 0 8-16,-4 0-8 15,4 0 0 1,0 0 0-16,-4 0 0 0,-3-3-8 16,3 0 0-16,-4 0 8 15,0-1 0-15,-3 1 0 16,2 0 0-16,1 3 88 0,9-3-80 0,-1 3 112 31,4 0-24-31,4 0-24 0,4 0-64 16,0 0 56-16,0 0-64 15,1 0 144-15,-6 0-144 16,1 0 48-16,-7 0-40 0,-1 0 40 16,0 0 0-16,-4 0-48 31,0 0 0-31,-3 0 88 15,2 0-88-15,1 0 72 0,-3 0-64 16,7 0 104-16,-4 3 48 16,1-3-47-16,3 3-113 15,-1 0 96-15,-3 4-88 0,1-1-8 16,-1 0 0 0,4 1 16-16,-4-4 32 0,5 3-48 15,-1-6 0-15,0 7 0 16,0-4 0-16,4 0 0 15,-4 0-8-15,0 3 8 0,8-2 24 16,-4-1-24 15,8-3-40-31,-3 3 40 0,-1 0 0 16,3 1 8-16,-3-2-8 16,1 2 8-16,-1-1 48 15,-4 0-56-15,4 0-16 0,0-3 8 16,-4 7 8-16,5-4 0 31,-1 0 0-31,-1 0 0 0,1 0 8 0,1 0-8 0,-1-3-8 16,0 4 8-16,0-1 8 15,0-3 40-15,1 3-48 16,-2 0 0-16,5-3 0 0,1 0 8 31,2 0-8-31,6 0 8 0,2 0 0 16,1 0 40-16,1 0-40 0,7 0 0 15,-4 0 168-15,4 0-80 16,0 0 72-16,0 0-40 0,-4 0 16 16,4 0 120-1,-4-9-88 1,-5-4-176-16,2 0 96 0,-5-6-96 0,4-3 128 31,-4-4-56-31,0-2-72 16,0-1 104-16,0-3-96 0,-4-2 0 15,0-1 152-15,4 0-152 32,0-3 32-32,1 0-40 0,-2 0 8 15,5-1 64-15,-3 1-72 16,-2 0-24-16,6 3 24 0,-5 1 56 0,3-1 8 16,-2 3-16-16,3 0-48 0,-5 0 144 31,10 0-136-31,-5 1-8 15,4-1 0-15,0 0 8 0,-1 1 40 16,2 2-32-16,3-3-16 16,-4 0 136-1,4 7-136-15,-4-3-8 0,0 2 8 16,0 4 56 0,4 3-48-1,-4 0 0-15,4 3 8 0,0 0 152 16,0 0-120-16,-4 0-40 0,4 1 40 15,0-5-48-15,0 1 0 16,0 0-40-16,0 0-48 0,0 0 88 31,4 4-96-31,0 2 96 16,0 3-48-16,-4 7-16 0,0-1-104 16,0 2-296-16,0 2-416 15,0 0-505-15,0 0-855 0,0 2-569 0,-8 2-7601 16</inkml:trace>
  <inkml:trace contextRef="#ctx0" brushRef="#br0" timeOffset="177790.49">13056 17243 10546 0,'0'0'4073'0,"0"0"-2817"15,0 0-240-15,8-9 152 16,-8 9-23-16,4-4-361 16,4 4-312-16,0 0-344 0,4 0-56 31,0 0-72-16,-4 0-32-15,4 0-32 0,-4 10-32 16,0 2 56-16,-4 8-8 0,-4 5 96 16,0 4-16-16,-4 6-24 0,-24-1-8 15,-4 5-8-15,-12-8-456 16,-7 1-440 0,-22-3-825-16,18-7-2480 15,7-9-5113-15</inkml:trace>
  <inkml:trace contextRef="#ctx0" brushRef="#br0" timeOffset="178784.11">14439 16586 992 0,'0'0'8762'31,"0"0"-6090"-31,0 0-887 0,0 0-273 15,0 0-280-15,0 0-304 16,0 0-464 0,-4-10-456-16,4 20-8 0,0 9-248 15,0 13 248-15,12 9 160 16,-5 13 16-16,2 0 32 16,3 9 1-16,-5-2-73 15,2-1 128-15,-1-3-184 16,-5 0-32-16,-3-3 24 0,4-12-64 15,0-5 0-15,-4-7 48 16,0-8-56-16,0-7-96 16,0-2-544-16,0-6-273 0,0-1-343 31,0-6-624-31,-8 0-593 16,-3-10-247-16,-5-6-3530 15</inkml:trace>
  <inkml:trace contextRef="#ctx0" brushRef="#br0" timeOffset="179100.51">14076 16611 6737 0,'0'0'3217'15,"0"0"-1465"-15,0 0-552 0,0 0-184 0,0 0 121 16,0 0-433-16,108-28-136 16,-53 25 8-16,25 3-64 15,-8-4 16-15,4 4-176 0,-1 0-184 32,-19 0-24-32,-4 0-144 15,-12 0 0-15,-12 0 0 16,-17 0-8-16,-2 0-120 0,-9 0-240 15,0 0-304-15,0 0-744 16,0 7-1201-16,0 5-2968 16,4 1 2665-16</inkml:trace>
  <inkml:trace contextRef="#ctx0" brushRef="#br0" timeOffset="179505.01">15188 16691 5417 0,'0'0'4537'15,"0"0"-2865"1,0 0-72-16,0 0-431 15,0 0-161-15,0 0-480 0,0 0-376 16,0 0-88-16,28 50 496 16,-17-18-64-16,2 13 8 0,-6 2-152 0,5 4-40 31,-3 6-16-31,-2-3-127 16,1 3-57-16,-4-6-48 15,5-3-64-15,-6-10 72 0,1-7-72 16,0-5 0-16,-4-10-256 15,0 0-401-15,0-7-231 16,0 1-672 0,-4-10-729-16,-7 0-1599 15,-6-3-2346-15</inkml:trace>
  <inkml:trace contextRef="#ctx0" brushRef="#br0" timeOffset="179805.74">14805 16652 8905 0,'0'0'2841'0,"0"0"-745"16,0 0-591 15,0 0-345-31,0 0-488 15,0 0-248-15,124-15-280 0,-36 15 112 16,-5 0-88-16,-3 0 8 16,-16 3-8-16,-16 0-160 0,-5 3 112 31,-7-3-120-31,-12 1-192 0,-16-4 8 0,-4 0-376 16,-4 3-32-16,0-3-192 15,0 3-528-15,0 4-1385 0,0-4-3400 16</inkml:trace>
  <inkml:trace contextRef="#ctx0" brushRef="#br0" timeOffset="180175.46">15846 16656 9281 0,'0'0'2785'0,"0"0"-1049"15,0 0-423-15,0 0-121 0,0 0-224 32,0 0-544-32,0 0-416 15,23 28 104-15,-11-2 376 16,0 9 1-16,-4 6-145 0,4 7-72 0,-4 5 8 0,3 1-64 15,-7 7-88 1,5-7-80-16,-1 0 16 16,-4-6-64-16,-1-11 0 15,1-2-240-15,-4-13-240 16,5-2-281-16,-5-8-215 0,4-5-568 16,-4-7-761-1,0 0-1703-15,0-13 967 16</inkml:trace>
  <inkml:trace contextRef="#ctx0" brushRef="#br0" timeOffset="180454.08">15507 16652 6009 0,'0'0'2336'15,"0"0"-447"-15,0 0-417 0,0 0 184 16,0 0-207-16,0 0-545 16,67-47-448-16,-27 44-104 0,12-1 120 15,3 4 8-15,14 0 32 16,-2 0-152-16,-3 0-152 16,-8 0-208-16,-9 0 0 0,-6 0-592 15,-13 4-880-15,-9 2-664 16,-3 4-993-16,-4-4-2560 0</inkml:trace>
  <inkml:trace contextRef="#ctx0" brushRef="#br0" timeOffset="180792.58">16458 16687 5977 0,'0'0'6121'0,"0"0"-4361"15,0 0-687-15,0 0-377 0,0 0 96 16,0 0-368 0,0 0-416-1,0 0-8-15,24 74 312 16,-11-36 160-16,2 6-72 15,-3 7-96-15,1 0-136 0,-6 3 24 16,1-4-39-16,1 1-81 31,-6-6-72-31,5-7 16 0,-4-6-16 16,0-10-144-16,0-3-593 0,-4-6-631 16,0-10-904-16,0 0-2409 0,-4-3-1745 15</inkml:trace>
  <inkml:trace contextRef="#ctx0" brushRef="#br0" timeOffset="181108.98">16176 16637 7217 0,'0'0'2233'0,"0"0"-585"15,0 0 232-15,0 0-463 16,0 0-169-16,0 0-592 16,7-16-592-16,14 16 264 31,10-3 80-31,9 3-72 0,8-7 120 16,4 4-112-16,8 0 0 15,4-4-127-15,-1 4-113 0,-7 1-104 16,-1-2-297-16,-10 1-1095 0,-2 3-1064 15,-7 0-2361 1,-12-3-2345-16</inkml:trace>
  <inkml:trace contextRef="#ctx0" brushRef="#br0" timeOffset="181394.15">17227 16567 5633 0,'0'0'6961'0,"0"0"-4824"0,0 0-593 15,0 0-560-15,0 0-152 16,0 0-360 0,0 0-376-16,0 0-15 15,56 51 135-15,-35-17 104 0,3 8-176 16,-5 9-24-16,-3-1-112 0,0 11 48 15,0-1 8-15,-4 4-64 16,0-4-168-16,-4-3-272 31,0-9-825-31,-1-10-487 16,-3-13-905-16,1-9-1560 0,-5-10-1208 16</inkml:trace>
  <inkml:trace contextRef="#ctx0" brushRef="#br0" timeOffset="181779.55">16973 16554 3168 0,'0'0'4121'16,"0"0"-1912"-16,0 0 15 15,0 0-176-15,0 0-103 16,28-3-537-16,-4-3-440 15,8-4-408-15,15 1-119 0,9-1-73 16,4 4-88-16,-1 0-136 16,1 6-144-1,-4 0-24-15,-5 0-224 16,-10 0-1033-16,-9 9-807 0,-8-3-2177 0,-13 1-1864 16</inkml:trace>
  <inkml:trace contextRef="#ctx0" brushRef="#br0" timeOffset="182142.83">18017 16576 6937 0,'0'0'5009'0,"0"0"-3601"0,0 0-15 16,0 0-345-16,0 0 192 15,0 0-392 1,0 0-656-16,0 0-96 16,0 0 376-16,80 96-79 15,-57-55 7-15,-3 9-104 0,-4 5-128 16,0-1-24-16,-5 3-64 31,2-3-72-31,-5-3 72 0,-1-7-80 0,-7-9 0 16,4-3-392-16,-4-10-464 15,5-6-329-15,-5-10-751 16,0-6-2017-16,0 0-1464 0</inkml:trace>
  <inkml:trace contextRef="#ctx0" brushRef="#br0" timeOffset="182465.74">17753 16561 8161 0,'0'0'3185'0,"0"0"-1417"0,0 0-415 15,0 0-41-15,0 0-304 32,0 0-456-17,100-29-256-15,-52 26 120 0,4 0-136 16,8-4-48-16,0 4-23 16,11 0-41-16,-7 0-88 15,-1-1-72-15,-3 4-8 0,-12 0-8 0,-12 0-841 31,-8 0-991-31,-16 7-729 16,-5-4-2416-16</inkml:trace>
  <inkml:trace contextRef="#ctx0" brushRef="#br0" timeOffset="182844.84">18980 16583 10042 0,'0'0'4761'16,"0"0"-3769"-16,0 0-816 0,0 0-64 15,0 0 224 1,0 0-200-16,0 0 400 16,21 108 136-16,-17-58-232 0,3 4-104 15,-3 3-87-15,5 4-121 16,-5-4 48-16,3 0-168 0,-3-6-8 16,5-3 8-16,-1-10-8 31,-1-9-248-31,1-7-625 0,-4-7-479 0,-4-15-1072 15,0 0-2353-15,0-15-921 16</inkml:trace>
  <inkml:trace contextRef="#ctx0" brushRef="#br0" timeOffset="183113.7">18598 16541 10042 0,'0'0'2696'15,"0"0"-1424"-15,0 0-559 0,0 0 247 16,116-22-24-16,-48 22-240 16,20 0-352-16,-6 0 176 15,-1 7-312-15,-18-4-96 0,-15 0-112 47,0 0 0-47,-4 0-584 0,-12-3-792 16,-4 0-992-16,-9 0-2057 15,-6 0-2249-15</inkml:trace>
  <inkml:trace contextRef="#ctx0" brushRef="#br0" timeOffset="183483.17">20108 16504 10746 0,'0'0'4361'16,"0"0"-3329"-16,0 0-528 0,0 0-184 31,0 0 240-31,0 0-424 16,0 0-128-1,0 0 216-15,8 114 112 16,-8-63-40-16,0-1-232 16,0 4-64-16,0 3 88 0,0-6-88 0,0 0 0 15,0-10 0 1,0 1-304-1,0-10-120-15,0-10-368 16,0-4-336-16,0-8-536 0,0-7-817 0,0-3-752 16,0 0-1624-16</inkml:trace>
  <inkml:trace contextRef="#ctx0" brushRef="#br0" timeOffset="183768.05">19738 16465 7281 0,'0'0'4289'0,"0"0"-2905"16,0 0-111-16,0 0-217 0,0 0 176 15,95-32 48-15,-27 29-552 0,16 0-231 16,23 3-241-16,-7 0-24 15,-21 0-120 1,-23 0-40-16,-24 0-24 16,4 0-48-16,-8 0-312 0,0 0-256 15,-17 0-457-15,-6 0-471 16,-1 3-841-16,-4 7-2576 16,0-4 192-16</inkml:trace>
  <inkml:trace contextRef="#ctx0" brushRef="#br0" timeOffset="184219.27">20969 16405 6241 0,'0'0'2376'0,"0"0"-255"31,0 0-145-31,0 0-223 16,0 0 95-16,0 0-584 0,0 0-616 16,0 0-528-16,12-12-120 15,-12 34-288-15,3 6 288 0,2 16 328 0,-1 7 129 16,0 9-153 0,-4 1-128-1,4-1-120-15,-4 4-56 0,0-7 0 0,0-6-72 16,0-4-545-16,-8-9-455 15,-1-3-480-15,6-12-761 0,-1-8-2112 16,4-12-1768-16</inkml:trace>
  <inkml:trace contextRef="#ctx0" brushRef="#br0" timeOffset="184550.77">21491 16393 9281 0,'0'0'2977'0,"0"0"-976"15,0 0-1025-15,0 0 344 0,0 0 0 16,0 0-504-16,19-20-727 0,-19 23-89 16,0 14-249-16,0 8 249 0,0 13 80 15,-4 6 73 1,1 10 15-1,-1 0-48-15,-4 3-72 0,8 4-40 16,-4-4 0 0,4 0 40-16,0-6-48 0,0-4-8 15,0-5-368-15,4-4-561 32,0-7-447-32,4-2-768 15,-5-3-1985-15,-3-17-2905 0</inkml:trace>
  <inkml:trace contextRef="#ctx0" brushRef="#br0" timeOffset="184773.37">21121 16687 328 0,'0'0'10098'0,"0"0"-7506"15,0 0-951-15,0 0-793 0,0 0 416 16,79-31-16-1,-35 31-744-15,7 0-279 16,14 0-153-16,-1 0-64 0,-1 0-8 16,-3 0-249-16,-9 6-847 15,-15 4-1112-15,-12-7-3057 16,-15 0-2089-16</inkml:trace>
  <inkml:trace contextRef="#ctx0" brushRef="#br0" timeOffset="188699.11">14096 16265 2904 0,'0'0'1464'15,"0"0"-175"-15,0 0-41 0,0 0 0 0,0 0 81 16,0 0-249-16,-12 0-232 16,12 0 80-16,0 0 80 15,0 0-247 16,0 0-153-31,0 0-136 16,0 0-160-16,0 0-120 0,0 0-192 16,8-3-104-16,4 3 104 15,8 0 104-15,12-3 152 16,12 0 0-16,11-1-112 0,5 2 8 16,8-2-64-16,-1 1-80 15,1 0 88-15,4 0-88 0,-8 3-8 16,4-7 0-16,-9 4 8 15,5-3 0-15,-8 0 40 16,0-1 32-16,-1-3-16 0,1 1-64 31,0 0-16-31,0 2 16 0,4-3 8 16,-1 4 64-16,1 0-72 0,4 0-8 16,0-1 0-16,-1 4 8 15,1-3-8-15,4 3 8 0,-5-4 0 16,1 1 64-16,4-3-56 0,4 2-8 47,16-6 0-47,11 1 0 0,-11 5 0 15,-13 1 0-15,-7-1-8 16,-16 5 8-16,8 2 56 16,3-4-56-16,5 1 0 0,-5 0 0 15,6 0 48-15,14-4-48 16,17 1 0-1,11 3 8-15,9-3-8 0,-25 2 0 0,-18 4 0 16,-30 0 0-16,-3 0 48 16,7 0-48-16,9 0 8 0,8 0 96 31,-5 0-48-31,2 0-8 16,3 0-40-16,15 0 0 15,21 0 8 1,12-6-16-16,-2-1 8 0,-18 4 88 15,-28 3-88-15,-20-3-16 0,-9 0-40 16,6 3 48 0,7-3-8-16,8-3 0 15,-5 2 8-15,8 1 88 16,1 0-88-16,20 3 0 16,-12 0 0-16,7 0-24 0,-2 0-72 15,-18 0 96-15,9 0 0 0,-8 3 8 16,-5 4 0-1,-3-7-8-15,0 6 0 16,4-3 80-16,8 0-16 16,11 0-64-16,17 0-64 0,23 4 0 15,-11-4 56 1,-20 0 8-16,-28 1 8 0,-17-4-8 31,5 0 8-31,4 0 72 16,4-4-56-16,-9 1 24 15,2-7 24-15,-2 1-72 0,5 0-80 16,0 2 80-16,4 1 80 16,4 0-80-16,7 2-48 0,-3 1 32 15,0 3-160-15,-5 0 120 16,-3 0 56-16,-4 0 8 16,-4 0 64-16,4 0-64 15,-8 0 0-15,3 0 48 0,1 0-8 16,4-3-48-16,0 0-8 15,8-1 8 1,-1 1-48-16,1 3 56 0,0 0-16 16,-4 0 8-16,-9 0 0 15,-3 0 40-15,-7 0-40 0,-1 0 0 16,-6 0 56-16,2 0-48 16,0 0 0-16,-3 0-8 31,-1 0 0-31,4 0 0 15,4 0-48-15,-4 0 40 16,3 0 8-16,1 3 8 0,-13-3-8 16,-2 4 0-16,-6-4 8 15,-2 0 16-15,-9 0-24 0,4 0-48 32,0 0 40-32,-4 3-8 0,0 0-40 0,4 0-120 15,0 3-152-15,-1 7 160 16,5 6 64-16,1 7 104 0,-1 3 8 15,-5 2 56-15,5 4 16 16,1 3-32 0,-5 0 64-16,0 3 104 31,-1 1-144-31,-3-1 24 0,0 4 88 16,0-4-112-16,0 3 0 0,-7-3-24 15,-2 4-40-15,-6-1 184 16,-2 4-192-16,-2 0 56 15,-1 2-40 1,-5 4 32-16,6 0-8 16,-5 0-40-16,8 0-32 0,8-3 16 0,4-10 32 15,4-2-16-15,0-4 8 16,0-4 0-16,0 1 32 0,0-6-40 31,4-2 0-31,0 2 104 16,0-4-104-16,-4 4 8 15,5-1 0-15,-5 4 0 0,0-1 88 0,0 4-96 0,0-3-32 16,0 2 32-16,0-2 0 16,0-4 8-16,0 1 0 0,-9-4-8 31,1-3 72-31,-3-3-72 16,2-3-120-16,5-4 48 0,-8 1 0 15,1-4 24 1,-2 1 40-16,-7-1 8 15,-3-3 0-15,-5 0 0 16,-4 0-8 0,-4-3-32-16,-4 0 32 15,4 0 8-15,-3 0 0 0,-1 0 8 16,-1 0 40-16,2 0-48 0,-4 0 0 16,-6-3-8-16,1 0 8 0,1 0 8 31,-5-1-8-31,-1 4 0 15,2-2 32-15,-1-2-32 16,-4 1 0-16,5 3-8 0,-9 0 0 16,4 0 0-16,-3 0 0 15,-5 0-72-15,0-3 80 16,-3 3-48 0,-2-3-64-16,-2-1-104 15,-4-2-8-15,2 3 120 16,-2 3-16-16,-1 0 16 0,4 0 104 15,1 0-48-15,-5 0 48 16,4 0 0-16,-16 3 0 16,-11-3 40-16,-24 0-40 0,-1 0-16 15,12-6-136 1,20-4-128-16,29 4-96 16,12 3 144-16,6-4 152 0,-11 4 72 0,-4 0 8 31,-7 0-8-31,3 0-8 31,1 3 16-31,-1 0-8 0,-4 0 0 16,5 3 8-16,-1 3 24 15,-5 0-24-15,6 4-8 0,-5-3-56 16,1 2 64-16,-1-3 16 16,-4 1-16-16,-3-4 8 15,7 0 40-15,-4-3-48 0,4 0 0 16,1 0-8-16,-1 3 0 15,0 1 8-15,0-4 0 0,0 2 0 16,5 2 0-16,-1 2 0 16,0 0 0-16,5 4 0 15,-5-4 0-15,4 4 8 0,0-4-8 32,-3 3 0-32,3-2 40 0,-4-1-40 15,8 1 16-15,-4-4 48 0,9 0-64 16,-5 1 16-16,0-2-16 0,0 1 0 31,-4 4 24-31,1-1-24 16,-9-2 0-16,4-1 0 0,-3-3 0 31,-6 0 24-31,6 0-24 0,-4 0-40 16,3 0 40-16,4 0 0 15,-8 0 0-15,8 0-40 31,1-3 40-31,-1 3 8 0,-4-4-8 0,5 4 0 16,-9 0-8-16,4 0 8 16,0 0 16-16,1 0-8 0,-1 0 64 0,4 0 72 15,5 0-144-15,-1 0 0 32,4 0 0-32,4 0 8 0,-4 0 40 15,5 0-40-15,-5 0 16 16,0 0 80-16,5 0-32 0,-2 0 48 15,1 0-16 1,9 0 48-16,-5 0-32 16,4 0-72-1,0 0-48-15,4 0 96 16,5 0-88-16,-1 0 120 0,4 0 16 16,4 0-64-16,0 0-72 15,4 0 32-15,-4 0-32 0,0 0 40 16,9 0-48-16,-5 0 0 31,3 0 8-31,6-3-8 0,2 3 128 16,6 0-16-16,3-3-32 0,0 3 120 15,0-3-80-15,-1 3 24 0,1-4 16 16,1 4-47-16,-1-3 39 16,-4-3-152-1,0 0 0-15,0-1 8 0,-4-2 8 16,4 0 80-16,0-4-40 15,-4 0 8-15,8-6 168 0,4-7-168 16,-4 1-56-16,4-7 0 16,0-3 40-16,0 1 16 31,0-5-64-15,0 4 0-16,0-3 48 0,-4 4-40 0,1-5 72 15,3 1 80-15,-5 0-32 16,1-3-48-16,4-7-24 0,0 0-48 15,0-2 0-15,0-4-8 32,4 3 0-32,1 4 0 0,-5 2 8 15,3 4 0-15,-3 3 0 0,0 6 0 16,0 3 88-16,0 7-96 0,4-3 0 16,-4 2 0-16,4 1-64 15,0 0-32 1,8-3 32-1,-4-4-64-15,4-3 72 16,4 0 112-16,0 1-8 16,-5 2-40-16,2-3 8 0,-2 7 112 15,-2 0-120-15,-1 2-8 16,0 7 72-16,-5 1-72 31,-3 5-112-31,4 7-120 0,-4 0-304 16,0 3-497-16,0 0-1039 0,0 0-4049 15,0 6-3153-15</inkml:trace>
  <inkml:trace contextRef="#ctx0" brushRef="#br0" timeOffset="189833.28">22567 17288 8241 0,'0'0'2489'0,"0"0"-2129"0,0 0-352 16,0 0-8 0,0 6 456-16,0 4-120 15,0 5 184-15,0 7 232 0,0 4-112 16,0 2-55-16,-17 1-353 31,-7-4-24-31,-15 1-8 0,-25-1-200 16,-31 1-456-16,11-11-1305 31,5-2-3200-31</inkml:trace>
  <inkml:trace contextRef="#ctx0" brushRef="#br0" timeOffset="190882.62">23260 17113 11778 0,'0'0'3073'0,"0"0"-2153"16,0 0-712-16,0 0 104 15,0 0 440-15,0 0-240 31,0 0-512-31,0 6-72 16,0-2-256-16,12 5-656 0,0 4 640 16,8 6-760-16,27 0-1297 15,-6-3-2048-15,-2-7-3056 0</inkml:trace>
  <inkml:trace contextRef="#ctx0" brushRef="#br0" timeOffset="191067.51">23794 17091 9193 0,'0'0'4065'0,"0"0"-3353"31,0 0-664-15,0 0 73-16,0 0 703 16,0 0-328-16,0 0-480 0,0 0-16 15,0 0 0-15,79 63-864 16,-39-31-1273-16,-7-7-2464 0,-6-6-2592 15</inkml:trace>
  <inkml:trace contextRef="#ctx0" brushRef="#br0" timeOffset="191236.75">24320 17132 10802 0,'0'0'2536'31,"0"0"-2536"-31,0 0 280 15,0 0-280-15,0 0 384 16,0 0-335-16,0 0-49 0,103 48-833 16,-59-23-1423-16,-11 0-1705 0,-2-8-1664 15</inkml:trace>
  <inkml:trace contextRef="#ctx0" brushRef="#br0" timeOffset="191421.64">24902 17132 9882 0,'0'0'2544'16,"0"0"-2520"-16,0 0-24 15,0 0-336 1,0 0 280-16,0 0 48 0,0 0-296 0,107 54-696 16,-51-32-993-16,-9-3-775 0,-6-9-1185 0</inkml:trace>
  <inkml:trace contextRef="#ctx0" brushRef="#br0" timeOffset="191590.93">25396 17104 9089 0,'0'0'2641'16,"0"0"-2601"-16,0 0-40 0,0 0-384 31,0 0 384-31,0 0 8 16,60 44-8-16,-28-22-872 0,-1 1-1001 15,24-1 89-15,-6-7 168 16,-10-8-729-16</inkml:trace>
  <inkml:trace contextRef="#ctx0" brushRef="#br0" timeOffset="191738.12">25782 17151 7257 0,'0'0'2513'0,"0"0"-2049"0,0 0-320 15,0 0-144 1,0 0 144-1,0 0-136-15,104 51-8 0,-64-29-960 32,-5-6-673-32,-7-4-1559 0</inkml:trace>
  <inkml:trace contextRef="#ctx0" brushRef="#br0" timeOffset="196728.99">5031 15697 6225 0,'0'0'1344'16,"0"0"-360"0,0 0 233-16,0 0 175 15,0 0 96-15,0-45-360 16,0 43-423-16,0 2-313 15,0 0-240-15,0 0-152 0,0 0-56 16,0 0-128-16,0 2 96 16,9 11-144-16,3 3 160 0,-1 9 72 31,9 7 8-31,-3 0 0 0,-6 0 0 0,5-1-8 16,-4-5 56-16,0-4-56 15,1-9-8-15,-6-1 0 0,-3-9-48 31,4 1 40-31,-4-4 8 16,0 0-8-16,8-19 16 0,12-10 344 31,4-12-80-31,12-20-48 16,-5-2-136-16,1-4 48 0,0 4-128 0,-8 12 8 16,7 0-16-1,-7 10 16 1,-3 12-16-16,-13 14-32 0,0 5 24 15,-8 4-48-15,-1 6-432 16,-3 0-849-16,0 6-959 0,0 7-1561 0,0 3 1080 16</inkml:trace>
  <inkml:trace contextRef="#ctx0" brushRef="#br0" timeOffset="199022.16">10717 15887 6809 0,'0'0'1896'16,"0"0"-367"-16,0 0-441 31,0 0 88-31,0 0 481 16,0 0-49-16,0-69-544 0,0 69-496 16,0 0-440-16,0 0-128 15,0 2-224-15,12 18-72 16,4 12 296-16,5 12 0 0,6 7 0 15,-3 6 56-15,4 0-48 16,-4-9 8-16,0-14-16 16,-9-5 8-16,2-13-16 0,-2-9-8 15,9-7 16-15,8-4 16 16,20-24 584-16,16-23-88 16,20-31-264-1,11-24-88-15,0-5 81 16,-26 22-241-16,-22 32 80 0,-23 26-32 15,-12 15-48-15,0 6 8 0,-9-2-8 16,2 9-112-16,-9 3-233 16,0 0-1119-16,-4 25-1160 15,-12 7-121 1,0-1-2104-16</inkml:trace>
  <inkml:trace contextRef="#ctx0" brushRef="#br0" timeOffset="200024.08">16965 15706 3592 0,'0'0'1537'0,"0"0"223"0,0 0 88 16,0 0 145 0,0 0-113-16,4-54-199 15,-4 52-249-15,0 2-376 16,0 0-200-16,0 0-336 0,0 0-424 16,0 0-96-16,0 9-216 15,0 16-240-15,0 10 384 0,0 13 72 31,0 3 16-31,0 6-16 0,4-6 0 0,7-7 16 32,2-6-16-32,2-13-8 15,2-8-96-15,7-11 64 0,11-6 40 16,9-16 416-16,16-16-96 0,3-15 96 31,6-8-256-31,-6-8 57 16,-4 3-65-16,-7-1-56 0,-3 11 144 15,-14 8-240-15,-7 14 0 0,-12 12-8 16,-8 9-64-16,-4 7-328 16,-4 0-1089-16,4 23-871 15,-4 31 1103-15,4-4-927 16,-4-2-2313-16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1:49:58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22889 4168 680 0,'0'0'648'16,"0"0"-368"-16,-4 0 1232 15,4 0-464-15,0 0-664 0,0 0 65 0,0 0-89 32,0 0 32-32,0 0-56 15,0 0-336-15,0 0 0 0,0 0-152 16,0 0-96-16,0 0-96 15,0 0-136-15,0 0-185 16,0 0 217-16,0 0 216 16,0 0 184-1,0 0 40-15,0 0-72 16,0 0 80-16,0 0 8 16,0 0 64-16,0 0 248 0,0 0 216 15,0 0 65-15,0 0-81 16,0 0-96-16,0 0-64 15,0 0-104 1,0 0-192-16,0 0 184 0,0 0-104 16,0 0-24-16,0 0-72 0,0 0-40 15,0 0 104-15,0 0-56 16,0 0-56-16,0 0 152 16,0 0-136-16,0 0 32 31,0 0-48-31,0 0 8 15,0 0 48-15,0 0-56 0,0 0 0 16,0 0 32-16,0 0-32 16,0 0 48-16,0 0 16 15,4 0 96-15,4 0 352 0,4 7-168 32,0-4-64-32,4 0 48 0,4-3-159 0,-4 3 39 15,8 1-32-15,-8-4-32 0,8 3 0 16,-4-3-128-16,-1 0 88 15,5 3 112-15,1-3-112 16,-1 3 88 0,-5-3-192-16,5 0 56 15,-4 0 56-15,0 3-64 0,0-3-48 0,0 3 0 16,-1-3 8-16,2 4-16 16,-6-1 8-16,2-3 0 15,3 3 40-15,-1-3-24 16,5 3-8-1,0 0 48-15,4 1 16 16,0-4-72-16,0 2-72 16,4 2 72-16,-5-1 192 15,6-3-184-15,-1 3 0 16,0 0-8-16,-4 1 0 0,4-1 24 31,-5-3-24-31,4 3-88 16,1 0 88-16,1 0 48 0,3-3-48 15,3 3 128-15,5-3-120 0,0 0 48 0,-1 0 48 16,2 3-104-16,2-3 136 16,-6 0-136-1,2 4 0-15,1-4 48 16,-4 3-40-16,3 0 32 0,2-3-40 16,-2 3 0-16,1-3 56 15,-4 0-40 1,4 0-16-16,-5 4 0 15,2-4 8-15,-2 0 48 16,-3 3-56 0,4-3 0-16,0 0 96 15,-4 0-88-15,7 0-8 0,-2 0 16 16,-6 0-8-16,1 0 48 0,0 3-56 16,-8-3 0-16,4 0 40 0,-1 3-40 31,-3-3 0-31,0 0 0 15,0 0 8-15,0 3 16 0,0-3-24 16,-1 0 0-16,6 3 40 16,3-3-40-16,0 0 8 15,-1 0-8-15,1 3 0 0,0-3 24 16,-4 0-24-16,-1 0 0 16,-3 0 32-16,0 4-24 0,0-4 0 15,0 0 40-15,0 0-40 16,0 0 184-16,4 0-136 15,0 0-48-15,8 0 120 0,-5-4-128 32,2 1 8-17,-5 0-8-15,3 3 8 16,-7-3 72-16,0 3-80 16,-4 0-40-16,-4-3 40 0,4 3 8 15,-5-3 40-15,5 3-48 0,0 0 0 16,1 0 0-1,3 0 0-15,3-3 0 16,1 3 0-16,-4-4 0 16,4 4 0-16,-4-3 0 0,-1 3 16 15,-3 0 32-15,0-3-48 16,-3 3 0-16,-2 0 0 0,1-3 8 16,4 3 40-1,-4-4-48 1,8 1 8-16,0 3 184 15,3-3-184-15,5-3 72 0,1 3-8 16,-5 0-72-16,-1-1 72 16,1 1-72-16,-9 3 0 0,5-3-16 31,0 0 32-31,0-1-16 16,0 2 0-16,-4 2 0 0,4-4 48 15,0-2-48-15,4 3 0 0,0 0 56 16,-4-1-48-16,4-2-8 0,0 6 8 15,-4-6-8 1,4 3 48-16,-1-1-48 16,1 1 0-16,0 0 48 31,-4 0-48-31,4-1-8 0,0 1 8 16,0 3 0-16,-4-2 0 15,0 2 0-15,-1-4 0 0,1 1-8 31,0 3 8-31,0-3 0 0,0 3 0 16,-1-3 0-16,1 3-8 16,4 0 8-16,-4 0 0 0,8-4 0 0,-4 4 8 15,0-3-8-15,0 3 0 0,-1-3 8 32,1 0 96-32,-4 0-104 15,4 3 0-15,-8-3 0 16,4 3 8-16,0-4 40 0,-5 1-48 15,1 3 16-15,-3-3 80 0,-1 3-88 16,-1-3-8-16,1 3 81 16,5-3-9-16,-6 3 8 15,5-4-80-15,-4 4 48 16,0-2-8-16,4 2-40 16,-4 0 0-16,-1-4-8 0,-2 4 0 31,3 0 8-31,-5 0 0 0,6 0 0 31,-6 0 48-31,5 0-48 0,1 0-8 16,2 0 0-16,1 0 8 15,-4 0 0-15,4 0 0 0,-4 0 0 16,0 0 24-16,-1 0-24 16,-3 0 0-16,-8 0 8 15,5 4-8-15,-9-4 64 16,-1 0-64-16,-3 0 0 15,0 0-32-15,4 0 32 0,-4 0 0 16,0 0-64-16,0 2-24 16,4-2 24-16,9 4-361 0,-6-1-599 31,1 6-872-31,-4-5-2057 16,-4-1-1152-16</inkml:trace>
  <inkml:trace contextRef="#ctx0" brushRef="#br0" timeOffset="9775.54">29750 4225 1504 0,'0'0'2672'0,"0"0"-615"31,0 0-1041-31,0 0-120 0,0 0 72 16,0 0 241-16,0 0-25 16,0 0-384-16,0 0-184 15,0 0-128-15,0 0-232 0,0 0 72 0,0 0-271 0,0 0-41 32,0 0-16-32,0 0 0 15,12 0-81-15,4 0 65 0,12 0-8 16,4 0-64-16,8 0 88 15,4 0-16-15,3 0 16 0,5-2 0 16,-4 2 8-16,4 0-8 16,0-4 0-1,-1 4 88-15,5 0-88 0,0-3 8 16,4 3 0-16,4-3 56 16,-1 3 1-16,1-3-65 15,3 3 0-15,2 0 80 0,-9 0-72 16,-5 0-8 15,1-3 16-31,-4 3 32 0,0 0 64 16,-1 0-112-16,1 0 0 15,4-4 80-15,4 4-72 16,4-3-8-16,-1 0 0 0,5 3 0 16,-4-3 16-16,-1 3-16 15,-3-3 0-15,-4 0 0 0,0-1 0 16,-1 1 0-16,1 3 0 15,4-3 8-15,0 0 0 16,3-1-8-16,-3 1 0 0,-4-3-16 16,0 0 24-16,-5 3-8 47,1-4 0-47,0 1 8 0,0 0 32 0,0 2-40 15,-4-2 0-15,3 3 0 0,1 0 0 16,4-3-8-16,0 6-8 15,-5-4 16-15,-3 1-8 0,-4 3 8 32,-12-3 0-32,-8 3 8 15,-4-3 8-15,-8 3-16 0,-9 0 0 16,-3-4 16-16,0 4 16 16,0 0-32-16,0 0-737 0,-23 0-1471 0,-5 4-2401 15,-7-1-1160-15</inkml:trace>
  <inkml:trace contextRef="#ctx0" brushRef="#br0" timeOffset="19490.59">4179 5483 6025 0,'0'-4'2040'0,"0"-5"-1096"16,0 3-383-16,0-1 399 15,0 4 352-15,0 0-56 0,0 0-536 32,0 3-135-32,0 0-313 15,0 0 152-15,0 0-32 0,0 0-120 16,0 0 8-16,0 0-232 0,0 0-48 0,0 0 64 15,0 0-64-15,0 3-72 16,-4 7-96 0,4 6 120-16,-4 9 40 15,-4 10 8-15,4 6 0 32,-4 7 32-32,4 6-24 0,-8 0-8 0,8 0 8 15,-4-3 40-15,5-4 0 16,-1-2-48-16,0-4 0 15,-1-6 56 1,1-3-56-16,0-4 0 16,4-3-248-16,-4-8-248 15,1-2-48-15,-1-2-697 0,4-10-391 0,-4-3-328 16,-1-3 167-16,-3-13-807 0</inkml:trace>
  <inkml:trace contextRef="#ctx0" brushRef="#br0" timeOffset="20093.73">4079 5343 656 0,'0'0'2912'0,"0"0"-1808"15,0 0-383-15,0 0-153 16,0 0-8-16,20-57 184 0,-3 44-592 16,-2 1-96-16,9 2 128 15,0-3-56-15,8 4 80 16,-4 3-136-16,4 3-72 15,-4 3 72-15,-1 0-72 16,-3 0-88-16,-7 3 80 0,2 3-32 16,-7 3 32-16,0 4 8 15,-4 0 0-15,4 2 8 0,-4 2-8 32,0-2 8-17,0 8 144-15,0-4-72 0,-4 0 24 16,0 0-48-16,0 3-56 15,-4 0 192-15,0-3-80 0,0 6 200 16,-4 1 337-16,-12 3 47 16,0-4-200-1,-4-3-40-15,0 4-344 0,-4-4 568 16,-4 0-440-16,0-3 88 16,0 0 176-16,0-3-288 0,0-3-72 15,5-4-40-15,-1-2 32 16,4-4 241-16,-3 0-97 15,-1 0-176 1,-1-3 48 0,1 0-152-16,0 0-128 15,-3-3-697-15,3-3-1231 0,8-7-3825 0</inkml:trace>
  <inkml:trace contextRef="#ctx0" brushRef="#br0" timeOffset="20895.14">5076 5279 5145 0,'0'0'1512'16,"0"0"-232"-16,0 0-664 31,0 0 241-31,0 0 511 0,0 0-184 16,0 0-872-16,0 0-216 0,-45-41 120 15,30 41 80-15,-5 10-288 0,-5 6 328 16,-6 12-8-16,-5 4 16 16,0 10-15 15,1 2-113-31,-1 7 240 0,8-1-256 15,4 5-48-15,8-5-144 16,8-5-8-16,4-1 0 0,4-6-104 16,0 0 88-16,12-3-112 15,8-3 128-15,4 0-72 32,8-3 72-32,3-4 64 0,10-6 80 0,-2-6-144 15,5-7-72-15,12-6-536 0,-9-9-1505 16,-11-11-1768-16</inkml:trace>
  <inkml:trace contextRef="#ctx0" brushRef="#br0" timeOffset="22167.44">5302 5467 2664 0,'0'0'1840'0,"0"0"-1031"15,0 0 79 1,0 0 56-16,8-79 632 16,-8 69 217-16,0 0-593 0,0 8-64 31,0-2-72-31,0 4-247 16,0 0-297-16,0 0-368 0,0 0-152 15,0 0-256-15,0 6-272 31,0 14 280-31,0 5 248 0,0 7 0 0,0 6 144 16,0 3-24-16,0 1 64 16,0-1-112-16,0-3-64 0,0 3 208 15,0-9-216-15,-4 0 16 0,4-4-16 32,0-6 0-32,0-2-616 0,0-5-305 15,0-5-599-15,0-4-384 16,4-6-177-16,5-3 241 15,-5-10-121-15</inkml:trace>
  <inkml:trace contextRef="#ctx0" brushRef="#br0" timeOffset="22483.72">5658 5248 5209 0,'0'0'2680'16,"0"0"-1376"-16,0 0-551 0,0 0-265 15,0 0-336-15,0 0-152 16,0 22-136-16,0 4 136 0,0 5 128 16,0 10 80-1,-4 7 80-15,-1-3-8 0,1 3-16 16,0-1-80-16,4-3-176 15,-4 1 176-15,4-4-128 16,0-6-56-16,0-3 0 0,0-4-400 16,0-5-288-16,0-1-864 31,4-3-945-31,-4-7-2296 16</inkml:trace>
  <inkml:trace contextRef="#ctx0" brushRef="#br0" timeOffset="22715.44">5342 5664 6449 0,'0'0'2896'16,"0"0"-1255"-16,0 0-1081 0,0 0-144 15,0 0 48 1,0 0-400-1,96-44-8-15,-48 34-56 0,-4 0-8 0,-4 4-48 16,-8 6-568-16,-8-3-656 16,-9 3-305-16,2 0-463 0,-14 0-865 15</inkml:trace>
  <inkml:trace contextRef="#ctx0" brushRef="#br0" timeOffset="23751.62">5040 5566 992 0,'0'0'2104'31,"0"0"-1056"-31,0 0 49 16,0 0 255-16,0 0-368 0,0 0-288 15,0-39-120-15,0 33-31 16,0 0-73-16,0 0-216 0,0 2 152 15,0 4 56 1,-4-3-56 0,4 0 80-16,-5 3-144 15,1 0-344-15,1 0 0 0,-5 0-48 16,0 0-128-16,-8 6 176 16,0 4 64-16,-4 6-16 15,4-4-96-15,0 7 96 0,5-3-128 31,-2 4 8-31,5-2-104 16,5-2 120-16,-1-3 0 0,4-1-104 16,0-2-160-16,0-3 32 0,4-1 232 15,11-3-128-15,1 0 32 0,8-3 152 16,-4 0 304 15,8 0-24-31,-8 0-104 16,-5 0-176-16,-6 0 0 0,-5 0-352 15,-4 0-144-15,0 0 392 16,0 0 104-16,0 0 0 0,-4 3 8 16,-1 7-8-16,-2 0 624 31,-5-1-248-31,-1 0-112 0,2 4-16 0,3-7-40 16,4 4-32-16,-1-7-176 0,2 1-120 15,3-4 8-15,0 3-136 16,0-3 88-16,0 0-96 0,0 0-128 31,8 0-320-31,0 0 480 16,4 0 224-16,0 0 336 0,-4 0-336 15,0 2-152-15,-8 5 64 0,0 3 88 16,0 5 80-16,0 5 256 0,-4 2 680 16,-8 0-176-1,3 0-424 1,-2-3-144-16,7-3-104 15,-4-6-160-15,8-1-16 16,0-3-40-16,0-2-176 16,0-1 16-16,12 0 32 0,8-3 120 15,8 0-48-15,23-3-232 32,1-10-384-32,-4-3-2457 0</inkml:trace>
  <inkml:trace contextRef="#ctx0" brushRef="#br0" timeOffset="24838.67">5856 5299 6529 0,'0'0'1232'0,"0"0"-408"16,0 0-23-16,0 0 215 0,0 0-248 15,-4-22-336 1,4 18-240-16,0 1-128 15,0-3-64-15,8-1-96 0,5 1-136 16,2 0 224-16,9-1-120 16,-3 1 128-16,-2 3-72 0,5 3-16 31,-8 0 80-31,0 0-128 16,0 9 0-16,-8 1 120 15,0 3-144-15,-5-1 16 16,1 4 40-16,-4 4-8 0,-4-2 112 15,-11 5 304-15,-1-1 56 16,-9-3 432-16,6 0-304 0,3-3 24 31,4-4-280-31,5-5-232 16,3 2-96-16,4-6-208 0,0 1-144 0,0 2 104 16,0 1 136-16,11-2 144 15,1 2 56-15,4-1 8 0,-4 1 120 16,-5-1-72-1,-2-2-48-15,-5 2-104 16,0-3-48 0,0 0 72-16,0 3 80 0,0 4 232 0,-5-1 424 15,-2-2-144-15,3 2-144 16,-4-3-16-16,4 1-144 0,0-1-208 31,4 1-80-31,0-1-136 16,0 0 208-16,0 4-176 0,0-4-56 15,8 4-280-15,4-4 104 16,0 4 184-16,0-4 8 16,3 3 224-16,-2-2-72 15,-5-1 72 1,-5-2 0-16,1-1-8 16,-4 3 8-16,0-3-48 0,0 7 96 15,0-1 24-15,-11 4 768 16,-6 3 112-16,-6 0 209 0,-1 2-753 15,0-1-256-15,5-2-152 16,-2 1-880 0,5-6-1321-16,4-4-2376 0</inkml:trace>
  <inkml:trace contextRef="#ctx0" brushRef="#br0" timeOffset="25308.72">6231 5127 4705 0,'0'0'4088'15,"0"0"-2951"1,0 0-513-16,0 0-240 16,0 0-208-16,0 0-176 0,48-9-144 0,-20 12-16 15,8 10 112-15,-5 3 48 16,5 9-128-16,0 3 88 15,-4 4 32 1,-4 6 16-16,0 0 136 16,-8 10 56-16,-5 0 120 0,-6 2 184 15,-1 4 168-15,-8 3-160 16,0-2-56-16,0-4 112 16,-13-4-87-16,-2-2-121 0,-6-7-144 15,-3-3-56 1,-3-7-160-16,-4 1-376 0,-1-10-777 0,0-13-911 15,4-6-1961-15,15 0-3543 0</inkml:trace>
  <inkml:trace contextRef="#ctx0" brushRef="#br0" timeOffset="25778.74">7020 5410 7217 0,'0'0'4305'0,"0"0"-3273"0,0 0-496 31,0 0 473-31,0 0-97 16,0 0-504-16,0 0-408 0,0 0 24 15,0 0-104-15,0 0 40 16,0 0-144-16,8 0 64 0,8 0-64 0,12-10 184 16,8-2 312-1,11-1-120-15,-6-3 88 16,-2 7-280-16,-3 2-48 16,-12 4 40-16,0 3-144 0,-5 0-600 15,2 0-1161-15,-18 16-919 16,-3 3-1121-16,0-6-1704 0</inkml:trace>
  <inkml:trace contextRef="#ctx0" brushRef="#br0" timeOffset="26010.54">7008 5702 9113 0,'0'0'2065'15,"0"0"-1673"-15,0 0 240 0,0 0 960 16,0 0-607-16,23-3-681 16,9-7-80-16,13-2-80 15,2-4 136-15,9 0-168 0,4 0-112 16,3 3-160-16,-10 0-1601 16,-14 4-2655-16</inkml:trace>
  <inkml:trace contextRef="#ctx0" brushRef="#br0" timeOffset="28283.71">8187 5210 6545 0,'0'0'1664'16,"0"0"-463"-16,0 0-145 16,0 0 408-16,0 0 232 31,0 0-783-31,-16-22-561 0,8 22-304 16,1 0-48-16,-10 9 0 0,-2 7 368 0,-5 9-360 15,-8 7 112-15,4 7-104 0,8-2-32 16,0 5-64-16,8-1 72 31,12 0 0-31,0-2-192 16,4-5-104-16,16-9 96 0,12-2-40 15,7-7 240-15,6-13-48 0,6-3 56 0,1 0 32 16,-4-19-32-16,-4-6 0 16,-9-7 112-1,-11-10 0 1,-3 1 144-16,-14-3-32 0,-7-4 128 15,0 3 272-15,-11 8-96 16,-9 2 8-16,-5 6-24 16,-3 7-192-16,-3 6-208 15,-1 9-112-15,-4 5-272 32,-3 2 272-32,-2 9-224 0,1 16-272 15,9 4 80-15,3 6-800 16,16 22-913-16,4-10-1063 0,8-8-2626 0</inkml:trace>
  <inkml:trace contextRef="#ctx0" brushRef="#br0" timeOffset="28537.33">8709 5385 10426 0,'0'0'3881'0,"0"0"-2577"15,0 0-440-15,0 0 240 0,0 0 169 16,0 0-777-16,0-7-448 0,0 7-48 31,0 0-272-31,0 0-369 0,0 0-1119 16,-12 0-2737-16,4 0-1112 15,0 0-1007-15</inkml:trace>
  <inkml:trace contextRef="#ctx0" brushRef="#br0" timeOffset="29085.58">8921 5070 8753 0,'0'0'4377'0,"0"0"-3032"16,0 0-953-16,0 0 8 0,0 0-400 0,0 0-56 31,0 0-400-31,15-3-152 15,13 13 431-15,12-1 177 0,8-3 121 16,8 1 199-16,0-7-184 16,-9 0 32-16,-7 0-56 0,-12 0-104 15,-8 0 168-15,-12 0-176 32,-8 0 0-32,0 0 224 0,0 0-120 0,0 0 224 15,0 0-64 1,0 0-216-16,0 0-48 15,0 6-264-15,0 3-160 0,0 11 424 16,0 8 0-16,0 7 128 31,0 6 144-31,0 4-16 0,0 6 120 16,0 3-224-16,0 0 24 16,0 0 80-16,0 0-208 0,0-6-32 15,0-1-16-15,3-9 8 0,1-3 8 16,-4-7-16-1,5-2-904-15,-1-7 104 16,0-6-753-16,7-13-759 0,2 0-1601 16,-5-16-680-16</inkml:trace>
  <inkml:trace contextRef="#ctx0" brushRef="#br0" timeOffset="29408.37">9168 5445 7801 0,'0'0'2081'0,"0"0"-593"31,0 0-232-31,0 0 80 0,0 0-527 16,0 0-609-16,0 0-200 15,0 0-408-15,0 0-16 16,35-16 424-16,18 10 280 0,1-4 576 15,15 0-232-15,6-5-168 16,-11 5-248-16,0-2-8 16,-12 2 144-16,-13 0-264 0,-11 4 40 15,-11 3-56-15,-13 0-56 16,-4 3-16-16,0 0-160 16,-9 0-176-16,-7 6-1504 0,0-3-4050 15</inkml:trace>
  <inkml:trace contextRef="#ctx0" brushRef="#br0" timeOffset="32455.4">4099 6620 7161 0,'0'0'2168'0,"0"0"-231"0,0 0-1113 31,0 0 96-31,0 0 513 16,0-39-673-16,0 39-656 0,0 0-104 0,0 4-336 0,0 11 112 16,0 14 112-16,4 9 112 15,-4 10 152-15,0 9 40 16,4 0 120 0,-4 7-280-16,0-1 24 15,0-2 48-15,0-4-96 16,5-7-8-1,-1-5-456-15,-4-14-336 16,4-5-321-16,-4-10-535 0,0-16-777 16,0 0-583-16,0-19 887 0</inkml:trace>
  <inkml:trace contextRef="#ctx0" brushRef="#br0" timeOffset="32756.15">4107 6480 3792 0,'0'0'1049'0,"0"0"311"0,40-76-688 15,-12 44-8-15,12 3 280 16,3 4-39-16,-2 3-329 16,2 12-352-16,-7 10-224 15,-12 0-448 1,-4 19 320-16,-16 16 128 15,-4 10 128-15,-8 12 408 16,-19 3 0-16,-10 3 64 16,-6 4-64-16,-6 0-304 0,10-10-192 15,-1-3-40-15,8-6-584 0,8-7-576 16,9-12-761 0,10-17-1327-16</inkml:trace>
  <inkml:trace contextRef="#ctx0" brushRef="#br0" timeOffset="33056.87">4836 6309 7681 0,'0'0'1280'31,"0"0"-928"-31,0 0 217 16,0 0 439-16,-80 37-8 16,48-2-304-16,-3 6-176 15,3 11-64-15,0 2 273 0,13 3-345 16,-1 0-8-16,12 0-200 0,8-6-128 31,0-4-48-31,19-9-104 0,17-3-168 16,4-3 264-16,11-10-128 15,9-6-496-15,20-16-537 0,-12 0-1359 16,-12-6-1953-16</inkml:trace>
  <inkml:trace contextRef="#ctx0" brushRef="#br0" timeOffset="34011.96">5259 6318 5217 0,'0'0'1512'0,"0"0"-480"16,0 0 88-16,0 0 49 16,0 0 87-16,0 0-456 0,-16-41-272 0,8 41-288 15,-4 0-96-15,-12 0 168 0,-4 0-264 16,-4 16-48-1,-3-4 184-15,7 7-8 16,0 3 129-16,4-5-249 16,8 1-8-16,4 1-96 0,8-2-137 15,4-2-47-15,0 1 56 16,11 0-48 0,13 3 96-16,8-6 48 15,0-4-232 1,9 1 304-16,-6-7-328 15,-3 0 88-15,-4-3 184 0,-5 3-112 16,-10 1-304-16,-5-1-144 0,-8 0 184 16,0 6 320-16,-4 4 120 15,-13 6 792 1,-6 3-176-16,-5 3-200 16,-4 1-16-16,1-4-112 15,6-3-144-15,5-6 0 0,12-4-144 16,1-5-112-16,7-1-344 0,0-3-232 15,11 0-136-15,13 0 608 32,4-7 216-32,4-2 344 15,0 3-280-15,-8-1 48 16,-8 4-112-16,-4 3-304 0,-12 0 136 16,0 13 168-16,0 6 112 15,-16 9 712-15,-5 8 104 0,-6 2-224 31,3 0-288-31,4 0-216 0,5-3 49 16,-2-7-249-16,13-2-136 16,4-7 136-16,0-6-217 0,12-1-23 15,8-9 120-15,12-3-72 0,8 0 192 16,0-3 0 0,24-26-336-16,-17 1-1360 15,1-1-2329-15</inkml:trace>
  <inkml:trace contextRef="#ctx0" brushRef="#br0" timeOffset="34359.51">5630 6363 6129 0,'0'0'4105'31,"0"0"-2625"-31,0 0-632 0,0 0-216 16,0 0-376-16,0 0-176 15,0 0 16-15,-17 72 152 0,13-40 73 0,0 6-209 16,1 0 96-16,3 0-56 0,0 3-56 31,0-2 88-31,0-1-184 16,0-3 0-16,0-6 88 0,0-1-88 15,0-2-56-15,0-8-456 16,3-5-473 0,1-3-503-16,-4-10-936 15,4 0-1793-15,-4 0-480 0</inkml:trace>
  <inkml:trace contextRef="#ctx0" brushRef="#br0" timeOffset="34629.01">5411 6388 5449 0,'0'0'2368'0,"0"0"-1424"16,0 0-215-16,0 0-9 15,0 0-104-15,0 0-200 31,95-60 144-31,-48 43-64 0,5-1 40 0,4 2-256 0,4 0-24 16,-13 3-248-16,-2 4-16 16,-17 2-128-16,-13 7-912 0,-15 0-1200 47,0 7-793-47,-11-1 496 0</inkml:trace>
  <inkml:trace contextRef="#ctx0" brushRef="#br0" timeOffset="35579.57">6135 6226 5569 0,'0'0'2192'16,"0"0"-1056"-16,0 0-359 16,0 0 415-16,0 0-56 0,0 0-976 31,0 0-160-31,13-63-32 0,2 53 32 15,13-3 128-15,-4 4-128 16,8 2 0-16,0 4-48 31,-8 3-384-31,-5 0 304 0,-2 7-96 0,-6 5 8 16,-7 7 16-16,-4 0 200 16,0 3 40-16,-15 4 128 0,-6 2 80 0,-7-2 120 15,-7 5-200-15,3-2 48 31,0 0 40-31,0-7-152 16,12-3 120-16,5-3-224 0,7-7-80 16,8 1-72-16,0-7-152 0,11 3 24 15,14-2-64 1,10-1 200-16,9-3-8 16,-4 0 152-1,-4 0-312 1,-8 0 24-16,-9 0 80 0,-10 3-24 0,-9-3 24 15,0 6 208-15,0 1 240 16,-17 2 272-16,-3 4 216 0,-7 6-224 16,-1-3-168-16,8 0-136 31,0-3-88-31,8-1-112 0,8-2 0 16,0-7-80-16,4 6-144 0,0-6-152 15,12 4 168-15,8-4 144 16,3 0-240-16,14 1 304 0,-1-4 0 15,3 0-256 1,-7 0 48-16,0 0-104 0,-12 3-40 16,-4-1 72-16,-8 8-56 15,-4 0 144-15,-4 6 192 16,0 3 128-16,-12 6 752 0,-11 7 104 16,-9-1-56-16,-5 1 392 31,-3 0-615-16,1-3-241-15,3-7 64 0,-1 0-408 16,6-6-120-16,4-10-176 0,3-6-1088 16,-1-15-1561-16,14-11-6313 15</inkml:trace>
  <inkml:trace contextRef="#ctx0" brushRef="#br0" timeOffset="36017.75">6518 6045 3448 0,'0'0'5257'0,"0"0"-3616"0,0 0-769 16,0 0-328-16,0 0-416 0,0 0-128 15,28 6 0-15,-9 13 32 0,13 3 504 16,9 4-32-16,-2 2-88 0,9 1 136 31,-4 3-263-31,-1 3-145 16,-7-3-136-16,-8 5 40 0,-4 2 104 15,-7 8-72-15,-13 4 16 16,-4 6 472-16,0 7-152 0,-21 2-112 16,1-2-88-16,-7-4-152 15,-6-6-64 1,6-13-400-16,-1-6-328 0,8-15-665 16,0-11-1503-16,12-9-2353 15</inkml:trace>
  <inkml:trace contextRef="#ctx0" brushRef="#br0" timeOffset="36333.94">7306 6372 9009 0,'0'0'2305'16,"0"0"-1425"-16,0 0-832 31,0 0 464-31,0 0-48 0,0 0-248 0,84-32-128 16,-44 20 40-16,1 2-112 15,2-3 72-15,-4 4-88 16,2 2-664-16,-5 4-648 0,-12 3-1129 16,-13 0-775-1,-11 7-1145-15</inkml:trace>
  <inkml:trace contextRef="#ctx0" brushRef="#br0" timeOffset="36534.5">7299 6578 6617 0,'0'0'4225'0,"0"0"-3577"16,0 0-216-16,0 0 856 15,0 0-31-15,119-32-409 16,-63 14-384-16,8-1-280 0,-4-1-184 47,0 5-64-47,0-1-1160 0,-13 3-2593 15,-19 3-4945-15</inkml:trace>
  <inkml:trace contextRef="#ctx0" brushRef="#br0" timeOffset="37166.61">8386 6083 9994 0,'0'0'1528'0,"0"0"-168"16,0 0-216-16,0 0 73 0,0 0-321 15,-43 6-608 1,19 20-216-16,-1 5-72 0,6 8 0 16,-1 2 32-16,12 3-24 31,4-5-8-31,4 2 0 16,8-3-136-16,16-6 72 0,8-7-216 15,4-6 24-15,3-13 64 16,10-6-584-16,-2 0 496 0,-3-22-176 0,-4-6 303 0,-8-7-23 31,-8-7 176-31,-13 1-120 16,-11-4 120-16,0 4 200 0,-24 0 777 15,-8 9-225-15,-3 10-24 16,-9 6-48-16,5 13-384 0,-2 3-176 16,9 3-96-16,4 13-24 15,13 3-168 1,11 7-576-16,23 2-952 15,17-2-1185-15,5-7-2168 0</inkml:trace>
  <inkml:trace contextRef="#ctx0" brushRef="#br0" timeOffset="37351.4">8789 6229 13690 0,'0'0'2425'0,"0"0"-1113"16,0 0-568-16,0 0-272 16,0 0-472-16,0 0-1152 15,0 0-3737-15,0 0-4385 16</inkml:trace>
  <inkml:trace contextRef="#ctx0" brushRef="#br0" timeOffset="37836.85">9200 6143 6665 0,'0'0'5593'16,"0"0"-4601"-1,0 0-272-15,0 0-295 16,0 0 335-16,0 0-760 0,0 0-296 15,0 0-272-15,56-60 7 16,-21 51 65-16,1-1 440 0,0 3-200 16,-5 1 32-16,-6 3 216 31,-10 3 8-31,-6 0-264 16,-9 0-272-16,0 0 480 0,0 6 56 0,-5 10 152 0,-7 6 192 15,-8 1 136-15,1 5-64 16,-2 1-160-16,10-4-256 0,-2 0 64 31,9-2-128-31,4-4 0 16,0 0-88-16,17 0 56 0,7 0-112 15,-5-3-104 1,9 0-160-16,-4 0-144 16,-3-4 424-16,-6 1-16 0,-7 3 144 15,-4-4-24 1,-4 1 88-1,0-3 160-15,-20 6 640 0,-8 0 392 16,-7 3 17-16,-6-4-529 0,-6-2-288 16,-5 0-392-16,-20-10-88 0,16 0-1569 15,4-3-6536-15</inkml:trace>
  <inkml:trace contextRef="#ctx0" brushRef="#br0" timeOffset="42824.77">13602 5273 1144 0,'0'0'4313'15,"0"-19"-2457"-15,4 10 64 16,-4 2-247-16,0-2-41 0,0 6-336 16,0 0-31-16,0 3-369 15,0 0-376 1,0 0-24-16,0 0-464 0,0 0-32 0,-4 3-184 15,-8 13 56-15,-4 9 128 16,-12 10 48-16,-4 16 8 0,1 3 168 16,-5 9-176-16,-1 4 8 31,5-1-8-31,1 5 8 0,-1-8 16 16,4-3-72-16,5-3 0 0,2-9-48 15,1-4 48-15,1-5-176 16,6-8-360-16,2-5-472 0,3-4-585 0,-1-9-775 31,9-13-609-31,-4 0-199 16,1-16 503-16</inkml:trace>
  <inkml:trace contextRef="#ctx0" brushRef="#br0" timeOffset="43278.96">13184 5432 4424 0,'0'0'1817'0,"0"0"503"16,0 0-719-16,0 0-153 0,0 0-304 15,0 0-480-15,0 0-528 16,0-9-136-16,0 9 0 15,0 0-208 1,0 15-168-16,11 8 240 0,5 12 136 16,9 9 368-1,6 7-128-15,1 0 16 16,8 3 185-16,-4-4-193 0,8-2-16 16,-5 6-88-16,-3-6-64 15,0-4 40-15,-4-3-120 16,-4-2 0-16,-4-8 80 0,-4-5-72 31,-4-7-8-31,-9-6 0 0,-2-4 8 16,-1-6 96-16,-4 0-104 0,0-3 0 15,0 0 184-15,0 0-128 16,0 0 72-16,0 0-128 31,0 0-320-31,0-9-368 16,0-4-1289-16,0-6-5664 0</inkml:trace>
  <inkml:trace contextRef="#ctx0" brushRef="#br0" timeOffset="43863.63">14076 5629 1400 0,'0'0'8394'16,"0"0"-6146"-16,0 0-1088 0,0 0-255 31,0 0 135-31,0 0-456 16,0 0-384-16,0 0-40 16,-12 0-152-1,12 0-16-15,4 0-40 16,12-3 48-16,8-3 48 0,8-4 760 15,7-2-272-15,2-1-304 16,2 0-112 0,-7 0-64-16,4 4-56 15,-4 2-200-15,-4 1-320 0,-4 3-760 16,-5 3-496-16,-6 0-1249 0,-14 0-1328 0,-3 9-464 16</inkml:trace>
  <inkml:trace contextRef="#ctx0" brushRef="#br0" timeOffset="44128.77">14124 5746 2984 0,'0'0'1560'0,"0"0"-415"0,0 0-161 31,0 0 16-31,0 0-256 16,0 0-512-16,0 0-224 15,-8 20 120-15,32-20 1353 0,15 0 975 16,6-7-647-16,11-6-513 15,-1 1-424 1,-3-1-416-16,-4 1-280 16,-8 5-64-1,-5 1-112-15,-3-1-8 16,-8 4-520-16,0 3-800 0,16-6-441 16,-12 0-1495-16,0-4-2265 0</inkml:trace>
  <inkml:trace contextRef="#ctx0" brushRef="#br0" timeOffset="44528.94">15240 5264 9273 0,'0'0'2153'16,"0"0"-657"-16,0 0-367 0,0 0 295 16,0 0-264-16,0 0-712 31,0 0-440-31,4-3-8 0,-4 9-224 16,3 6 0-16,5 14 224 0,1 9 272 15,2 6 96-15,-3 7-192 16,5 0-56-16,-6 2 112 0,5 1-216 0,0-6 64 31,-4 2-72-31,0-8-8 16,0-5 40-16,-4-2-40 0,4-7-72 15,-4-5-64-15,0-5-640 16,0-5-432-16,0-4-633 0,-4-6-951 16,0-9-289-16,0-7-2656 0</inkml:trace>
  <inkml:trace contextRef="#ctx0" brushRef="#br0" timeOffset="44797.7">15275 5309 7889 0,'0'0'2873'0,"0"0"-897"15,0 0-423-15,0 0-97 0,0 0-96 16,0 0-592 0,0 0-312-16,-35-26-248 15,18 26-104-15,-11 9-104 16,-4 8-40-16,-7 1-72 0,3 11 104 31,4 3-344-31,0 6-320 16,12 6-376-16,9 13-1232 0,7-9-1785 31,4-10-3761-31</inkml:trace>
  <inkml:trace contextRef="#ctx0" brushRef="#br0" timeOffset="45113.84">15160 5950 8433 0,'0'0'1577'16,"0"0"-993"-16,0 0 560 15,0 0 560-15,0 0-599 0,0 0-1089 0,0 0 288 16,108-16 448-16,-49 0-296 15,9-3-48-15,3 3-224 16,-7 0-64 0,-4 0-56-16,-12 7-64 15,-8 6-664-15,-8-1-296 0,-8 1-529 16,-9 3-1439-16,-6-3-3874 0</inkml:trace>
  <inkml:trace contextRef="#ctx0" brushRef="#br0" timeOffset="46917.33">12276 5635 7961 0,'0'0'2105'0,"0"0"-49"16,0 0-544-16,0 0-71 15,0 0-433-15,0 0-536 0,0 0-472 16,-13-9-112-16,13 28-280 15,0 13 248-15,0 12 144 16,0 23 0-16,0 19-8 0,13 21 8 16,-2 4 8-16,1-6 40 31,-4-16-48-31,-4-25 48 0,0-17 56 0,0-12-104 16,-4-9-376-16,0-1-192 15,0-3-577-15,0-3-55 16,0-6-808-16,-8-13-73 0,1-13 1121 15,-6-12-2153-15</inkml:trace>
  <inkml:trace contextRef="#ctx0" brushRef="#br0" timeOffset="47249.31">12276 5598 3288 0,'0'0'2217'0,"0"0"-681"0,0 0-352 16,0 0-304-16,19-87 25 0,-3 68-329 0,12 6-312 16,0-2-72-16,8 5-128 15,3 4-40-15,-3 6-24 0,-8 0-600 16,-4 19 288-16,-12 6 272 0,-3 14 40 31,-9-2 232-31,-5 11 528 16,-15 3 200-1,-8 0 16-15,-3 3-464 16,-10-4-192-16,5 2-183 0,-3-2 15 16,3-2-152-16,8-4-112 15,4-9-1233-15,12-16-1127 16,0-9-1577-16,12-10-2199 16</inkml:trace>
  <inkml:trace contextRef="#ctx0" brushRef="#br0" timeOffset="47857.39">12964 5092 4841 0,'0'0'2224'16,"0"0"-880"15,0 0-488-31,0 0-263 0,0 0-169 16,0 0-384-16,0 0 24 15,0 0 256-15,-63 86 560 0,39-35-320 16,0 6-72-16,4 16 24 16,-4 16-72-16,13 19-64 15,6 6-271 1,5-6-97-16,16-3 192 0,12-13-184 15,16 10-16-15,4-23 0 0,-1-13 0 16,22 1 72-16,22-13-72 0,20-3-96 31,13-10-1049-31,-37-22-1631 32,-27-19-4762-32</inkml:trace>
  <inkml:trace contextRef="#ctx0" brushRef="#br0" timeOffset="48590.38">15586 4832 5633 0,'0'0'3120'0,"0"0"-759"16,0 0-833-16,0 0-392 16,0 0-255-16,0 0-545 31,-8-3-336-31,8 3-128 15,0 3-312-15,16 13 112 0,4 6 280 16,12 13 48-16,7 13 160 16,17 2 16-16,0 11 320 0,8 2-312 15,7 17 16-15,-2 15 24 16,-2 13-24 0,-15 6-96-16,-21-12-104 0,-18-23 16 15,-13-21 72-15,0-14-24 16,-13 0 40-16,-6 7-16 0,-5 3-88 15,-4-3-176-15,0-7-464 16,-8-21-881 0,8-14-1407-16,9-9-4226 0</inkml:trace>
  <inkml:trace contextRef="#ctx0" brushRef="#br0" timeOffset="49038.24">16630 5451 8769 0,'0'0'4905'0,"0"0"-3888"16,0 0-617-16,0 0 272 0,0 0 400 15,0 0-640-15,8 0-432 32,4 0-360-32,11 0 144 0,14-6 216 15,14-7 440-15,9-3-208 0,0 3 32 0,0 1-264 16,-17 6-8-16,-6 2-648 16,-18 4-976-16,-19 4-1041 0,0 8-1896 31,-8 1-160-31</inkml:trace>
  <inkml:trace contextRef="#ctx0" brushRef="#br0" timeOffset="49238.82">16642 5724 11282 0,'0'0'2280'16,"0"0"-1519"-16,0 0-49 0,0 0 360 15,0 0-352-15,0 0-408 0,100-6 64 16,-21-7-120-16,29-3-248 31,3-3-8-31,1 3-144 0,-16 4-1040 16,-33 2-1369-16,-15 1-3544 0</inkml:trace>
  <inkml:trace contextRef="#ctx0" brushRef="#br0" timeOffset="49655.21">17841 5264 8529 0,'0'0'6138'16,"0"0"-4666"0,0 0-640-1,0 0-152 1,0 0 184-16,0 0-351 0,0 0-513 15,-23 3-200-15,3 26-9 0,-5 6 145 16,1 12 64-16,5 1-88 16,6 3 8-16,10-7-48 0,3-3 16 31,0-5-144-31,16-11-192 0,7-6 136 16,14-13-568-16,2-6 120 15,13 0 232-15,0-16 16 16,0-13-185-16,-9-8 249 0,-11-8 176 0,-12-6 272 15,-20 1 0 17,0-2 224-32,-20 5 625 15,-20 9 519-15,1 6-264 0,-9 7-632 16,8 12-344-16,0 3-104 16,13 10-24-16,2 0-752 0,18 29-1264 15,7 0-1129-15,0-7-2352 0</inkml:trace>
  <inkml:trace contextRef="#ctx0" brushRef="#br0" timeOffset="49839.95">18316 5324 9914 0,'0'0'6625'0,"0"0"-5129"16,0 0-631-16,0 0-465 15,0 0-216-15,0 0-184 0,0 0-1177 16,23-6-3031-16,-11 2-4706 0</inkml:trace>
  <inkml:trace contextRef="#ctx0" brushRef="#br0" timeOffset="50225.2">18567 5153 6465 0,'0'0'7994'15,"0"0"-6170"-15,0 0-744 0,0 0-544 16,0 0-136-16,0 0-400 0,0 0-488 0,63-16 432 31,-19 16 56-31,4 0 0 16,-1 0 0-16,-2 3-144 0,-14 0 136 15,-6 0-40-15,-10 1-64 32,-7-1 104-32,-8-3-184 0,0 3 56 15,0 3 80-15,0 0-112 32,0 11 168-32,4 5 8 0,0 9 64 0,0 14 120 15,-4 6-120-15,4 18 64 16,0-5-112-16,0 6 24 15,0 0 80-15,-1-13-128 0,6 3-8 0,3-3-864 32,-5-9 208-32,6-13-928 15,2-13-745-15,-6-9-1840 0,-1-13-3568 16</inkml:trace>
  <inkml:trace contextRef="#ctx0" brushRef="#br0" timeOffset="50425.48">18698 5575 11378 0,'0'0'2488'16,"0"0"-1247"-16,0 0-385 15,0 0-24-15,91-32-112 0,-7 16-416 47,23-2-104-47,9 1 72 0,-20 4-272 16,-25 1 8-16,-30 6-32 0,-13 2-600 15,-5 1-1344-15,-7 0-3089 16,-8 0-4249-16</inkml:trace>
  <inkml:trace contextRef="#ctx0" brushRef="#br0" timeOffset="51326.65">12534 7407 6857 0,'0'0'5985'16,"0"0"-4480"-16,0 0-1153 16,0 0-104-16,0 0-80 15,0 0-168-15,0 0-168 0,0 0 168 16,24 92 496-16,0-38-136 0,0 6-192 16,0 1 144-16,0 2-264 31,-4-3 0-16,-1-3-32-15,-2-3 32 16,-10-2-40-16,-3-8-8 0,0-3-696 16,-4-12-8-16,-4-7-1425 15,-7-10-775-15,-6-12-1641 0</inkml:trace>
  <inkml:trace contextRef="#ctx0" brushRef="#br0" timeOffset="51611.65">12578 7226 7761 0,'0'0'2729'31,"0"0"-1289"-31,0 0-808 0,0 0-200 0,0 0 104 16,108-63-128-16,-61 63-223 0,5 9-185 16,0 14-8-16,-12 11-89 15,-12 8 89-15,-12 2 16 0,-16 0 73 31,-9 4 151-31,-26 3 48 16,-17-1 72 0,-12 2 0-16,0-2-128 0,1-2-152 15,7-7-16-15,12-6-112 16,33-9-896-16,6-11-2057 16,10-8-2488-16</inkml:trace>
  <inkml:trace contextRef="#ctx0" brushRef="#br0" timeOffset="51896.85">13431 7089 11202 0,'0'0'2712'15,"0"0"-1391"-15,0 0-497 16,0 0 80-1,-108 32-456-15,68 25-40 0,8 26-144 16,9 19-144 0,14 9 112-16,18-10-224 15,27-12 0-15,7-22 80 0,5-16-88 16,16-4-48-16,15-18-248 16,-3-10-8-16,3-7-552 0,1-18-744 15,-32-16-745-15,-4-3-3600 0</inkml:trace>
  <inkml:trace contextRef="#ctx0" brushRef="#br0" timeOffset="52159.84">14080 7089 10522 0,'0'0'2920'16,"0"0"-1287"-16,0 0-905 15,0 0-192-15,0 0 16 0,0 0-464 16,-47 131 312 0,15-36-48-1,0 10-160-15,0-7-56 16,8-12-128-16,8-19 0 0,0-17-16 16,7-11-16-16,-2-11-752 15,3-3-984-15,0-9-985 16,0-6-2168-16,4-10-2935 0</inkml:trace>
  <inkml:trace contextRef="#ctx0" brushRef="#br0" timeOffset="52366.93">13786 7280 10234 0,'0'0'2400'0,"0"0"-319"16,0 0-577 15,0 0-632-31,0 0-728 15,0 0-144-15,0 0 0 0,86 54 104 16,-33-16 72-16,6 3-8 16,1 7-168-16,4-3 72 15,-4 2-152 1,15 17 32-16,-19-14-1584 0,-4-9-3169 16</inkml:trace>
  <inkml:trace contextRef="#ctx0" brushRef="#br0" timeOffset="52645.53">14972 7258 13450 0,'0'0'2889'0,"0"0"-1585"16,0 0-936-1,0 0 8-15,0 0 377 16,0 0-337-16,0 0-408 16,105-38 56-16,-58 28-64 0,13-3-80 15,-4-2-344-15,3 5-217 16,-3-6-335-16,-8 7-584 0,-16 2-1281 16,-12 4-2608-1,-16 3-2176-15</inkml:trace>
  <inkml:trace contextRef="#ctx0" brushRef="#br0" timeOffset="52830.41">14909 7534 1040 0,'0'0'4569'0,"0"0"-3345"16,0 0-112-16,0 0 184 15,99 38 1025 1,-19-38-457-1,27-22-943-15,13-10-209 16,-8-6-608-16,-21 6-104 0,-15 1-328 16,-20 11-1665-16,-12 1-5120 15</inkml:trace>
  <inkml:trace contextRef="#ctx0" brushRef="#br0" timeOffset="53168.91">15921 7121 8361 0,'0'0'4737'0,"0"0"-2632"16,0 0-1001-16,0 0-480 0,0 0-240 16,0 0-216-16,-52 89 8 15,32-41 72-15,4 0-240 32,12-4 0-32,4-3-8 15,0-6-56-15,20-7 8 16,8-8-640-16,8-14-392 0,11-6 312 15,6-9 520-15,-1-17-32 32,-5-9 280-32,-8-10 272 0,-14-5 296 0,-18-7-312 0,-7-4 312 15,-19 7 368-15,-17 7-144 16,-12 12 49-16,-8 16-297 16,-4 9-424-16,5 10-120 0,3 13-360 15,8 35-1273-15,17-7-2680 16,10-3-5025-16</inkml:trace>
  <inkml:trace contextRef="#ctx0" brushRef="#br0" timeOffset="53569.89">16312 6734 11322 0,'0'0'2632'16,"0"0"-1567"-16,0 0-969 15,0 0 56 1,0 0 200-16,0 0-288 16,99 38 400-16,-35-3 80 15,7 10 72 1,5 12-440-16,-8 6-72 0,-8 4 152 16,-17 3-248-16,-15 3 40 15,-24-7-40-15,-4 4 48 16,-19-3 120-1,-17-7-168-15,-12-6-8 16,-1-6-8-16,-10 6-1232 16,15-16-1432-16,16-16-3922 0</inkml:trace>
  <inkml:trace contextRef="#ctx0" brushRef="#br0" timeOffset="53817.25">17167 7080 12290 0,'0'0'2481'16,"0"0"-1801"-16,0 0-672 16,0 0 568-16,84-51 296 0,-39 39-472 15,10-8-304-15,8 5 8 16,2-2-104-16,-6 2-224 0,-7 2-624 15,-12 4-712 1,-28 9-841-16,-8 0-2152 16,-4 6-1856-16</inkml:trace>
  <inkml:trace contextRef="#ctx0" brushRef="#br0" timeOffset="54002.13">17167 7271 4656 0,'0'0'2633'15,"0"0"-2001"-15,0 0 504 0,0 0 937 16,109 18 23-16,-54-18-647 16,9-6-745-1,11-13-672 1,13-6-32-16,12-14-480 0,19-8-945 16,-19 0-1191-16,-20 8-2481 0</inkml:trace>
  <inkml:trace contextRef="#ctx0" brushRef="#br0" timeOffset="54349.73">18375 6740 10186 0,'0'0'2592'0,"0"0"-1352"15,0 0-495-15,0 0 991 16,0 0-360-16,0 0-760 0,0 0-616 0,-48-6-32 16,16 28-112-16,4 13 136 15,0 9-8 1,4 4-64-16,13 6 32 31,7-6-72-31,4-1-32 16,8-5-192-16,16-14-264 0,4-9-264 15,7-9-320-15,9-10 368 16,4-13 631-16,0-16 105 16,-8-12 88-1,-8-7 8-15,-17-5 617 0,-10-1 183 16,-5 3 8-16,-24 3 264 0,-4 10 0 0,-12 13-335 15,4 9-305-15,4 12-344 16,0 4-96-16,4 7-160 31,16 28-977-31,5-6-1391 0,7-4-3377 16</inkml:trace>
  <inkml:trace contextRef="#ctx0" brushRef="#br0" timeOffset="54518.96">18870 6867 6889 0,'0'0'8658'16,"0"0"-6810"-16,0 0-752 15,0 0-607 1,0 0-185-16,0 0-304 16,0 0-985-16,0-50-3632 0</inkml:trace>
  <inkml:trace contextRef="#ctx0" brushRef="#br0" timeOffset="55007.01">19117 6585 9738 0,'0'0'2016'0,"0"0"-1176"32,0 0-536-32,0 0 144 15,82-67 393-15,-54 58-369 0,0 2-272 16,0 4-200-16,0 3 0 0,-3 0-88 16,-6 0 24-16,-7 0-272 15,-8 12 64-15,-4 5 272 16,0 5 176-1,-11 3-104-15,-10 4 8 0,-3-1 176 16,-4 4-184-16,9-7 40 16,3 1-112-16,8-1 0 0,8-2-48 15,0-1 32 1,8 3-152-16,12-3 160 31,12 0-64-31,0 4 64 0,-1-4-120 16,1 0 64-16,-12-3 0 15,0 1 16-15,-16-1-128 0,-4-1 176 16,0 2 40-16,-20 5 224 31,-12 1 536-31,-16-4 160 0,-8 3-128 16,-4-6-464-16,-7-3-264 0,-32-16-104 0,15 0-1760 16,12-6-8626-16</inkml:trace>
  <inkml:trace contextRef="#ctx0" brushRef="#br0" timeOffset="76127.48">4816 9557 2760 0,'0'-4'3289'15,"0"-2"-793"1,5 6-1591 0,-5-7-521-16,4 5 32 0,-4 2 696 15,0 0-272-15,0 0-280 0,0 0 32 16,0 0-24-16,0 0 193 0,0 0-57 16,0 0-208-16,0 0 40 31,0-4-256-31,0 4-64 0,0-3 80 15,0-3-112-15,0-4-96 16,0-6-88-16,0 0 0 0,0-6-48 16,-9-3-48-16,-2-1-136 0,-1 4 88 0,-4 0 24 31,0 6 112-31,-4 6-72 16,0 8 8-16,-12 2 24 0,-4 0-32 15,-3 15 24-15,-10 7 8 0,2 10-24 16,-1 3 72-16,0 6-8 31,4-2-40-31,12-1-24 16,4-4 72-1,9-5-8-15,6-1-80 0,10-2 16 16,3-4-56-16,7-3-40 16,21-3 8-16,13-3 144 0,6 0-16 15,9-4 32-15,4 1 0 16,-8-4-72-1,-9 3 64-15,-7 1-288 0,-12 3 96 16,-8 3 192-16,-13 6-112 16,-3 0 120-16,-3 7 8 0,-21 2 240 15,-7 7 248-15,-14 4-216 16,-2-4-8-16,-1-3 0 31,-1-7-224-31,14-2 16 16,3-10-64-16,13 0-40 0,2-10 32 15,10-3-288-15,7 0-168 16,0-3 64-16,3 0-128 16,18 0 264-1,7 0 216-15,7 0 48 16,5 0 72-16,3 4-72 0,-2 2-80 0,-9 7 80 16,-4-1-8-16,-13 7 8 15,-2 3-16-15,-9 7 16 16,-4 6 64-16,-13 6 80 0,-10 4 312 15,-5 6-80 1,-9-4-200-16,-2-2 504 16,3-8-240-16,8-2-272 0,4-3 8 15,8-3-176-15,13-4-96 16,3 4 8-16,3-1-24 0,21 11 104 31,8 5-56-31,4 4 48 16,4 9-40-16,-12 3 56 0,0 7 0 15,-13 0-8-15,-6-7 8 16,-5 0 56-16,-1-9-48 16,-3-10-8-16,12-9 64 15,12-13-64-15,40-19 0 0,76-60-256 32,-5-4-2401-32,0-18-8129 0</inkml:trace>
  <inkml:trace contextRef="#ctx0" brushRef="#br0" timeOffset="80894.58">5430 10068 3040 0,'0'0'3953'0,"0"0"-2481"16,-16-57-423-16,9 34 207 15,2 4-64-15,-3 3 24 0,8 3-167 16,-4 7-9-16,4 0-256 0,0 3-40 16,0 0-336-1,0 3-104-15,0 0-264 16,0 0-40-16,-4 3 0 16,4 12-272-16,0 14 88 0,0 16 184 15,0 5 8 1,0 11 80-16,0-1-88 0,8 7 0 15,0-4-24-15,-3 4 24 32,2-3 0-32,-3-4 56 15,0-9-56-15,0-7 0 0,0-12-144 0,-4-10-584 0,4-6-432 16,-4-10-673 0,8-6-623-16,4-9 175 15,-1-10-647-15</inkml:trace>
  <inkml:trace contextRef="#ctx0" brushRef="#br0" timeOffset="81210.61">5824 9953 3424 0,'0'0'5129'0,"0"0"-3560"0,0 0-73 16,0 0-240-16,0 0-440 15,0 0-351-15,0 0-385 32,0 0-16-32,0 22-40 15,-3 14 408-15,3 5-96 16,-4 6 264-16,4 7 16 0,0 0-272 16,0 3-96-16,0 4-48 15,0-4 16-15,0-3-216 31,7 3 0-31,-3-9 96 0,5-7-96 0,3-9-8 0,-9-10-88 16,9-3-600-16,-3-6-456 16,-5-10-1153-16,-1-3-975 0,-3 0-1369 15</inkml:trace>
  <inkml:trace contextRef="#ctx0" brushRef="#br0" timeOffset="81479.78">5454 10436 7153 0,'0'0'2361'15,"0"0"135"1,0 0-848-16,0 0-255 0,0 0-369 16,0 0-704-16,0 0-232 0,32-42-88 0,7 24 48 15,17-5 32-15,8 1-72 16,3 0 0-16,-2 3 104 31,-10 6-112-31,-14 4 0 0,-13 5-48 16,-13 1-512-16,-7 3-664 15,-8 0-601-15,0 0-407 0,0 0-265 0,0 0-95 0</inkml:trace>
  <inkml:trace contextRef="#ctx0" brushRef="#br0" timeOffset="81795.45">6326 9887 2832 0,'0'0'5753'0,"0"0"-4152"15,0 0-153-15,0 0-200 16,0 0-600-16,0 0-552 0,9 19 8 15,-1 9 168-15,-1 10 289 0,1 7-129 32,5 6-24-32,-2 3-160 0,2 3-152 15,-6 0 64-15,1-3-152 16,0 0 0-16,-3-4 56 0,-1-2-64 16,-1-7-320-16,-3-6-824 15,8-12-1105-15,0-11-1784 31,1-12-2000-31</inkml:trace>
  <inkml:trace contextRef="#ctx0" brushRef="#br0" timeOffset="82063.75">6702 9899 7161 0,'0'0'2561'16,"0"0"-185"-16,0 0-544 15,0 0-487-15,0 0-417 0,0 0-696 16,0 0-232-16,0 0 0 16,0 76 120-1,0-25 8-15,0 6 80 16,0 0-8-16,0 4-152 0,0-1 48 16,3-3-96-16,5 1 0 0,4-8 48 15,-9 1-48-15,6-13-248 16,-1 0-680-16,-4-12-920 31,0-11-953-31,-4-8-2232 16</inkml:trace>
  <inkml:trace contextRef="#ctx0" brushRef="#br0" timeOffset="82281.34">6318 10300 8857 0,'0'0'2633'0,"0"0"-617"16,0 0-775-16,0 0-529 0,0 0-560 16,0 0-80-16,92-45 80 15,-28 26-56 1,3 3 128-16,6-3-152 16,-6 3-72-16,-3 7-288 0,3-4-1432 31,-18 3-2529-31,-17 7-2641 0</inkml:trace>
  <inkml:trace contextRef="#ctx0" brushRef="#br0" timeOffset="82528.36">7196 10407 11002 0,'0'0'1752'0,"0"0"-1696"16,0 0 8-16,0 0 304 16,0 0 128-16,0 0-79 15,0 0 7-15,63 102-64 0,-51-61-80 0,-12 10-40 16,0 3-136 0,-21-3-24-1,-14 6-72-15,-37 16-8 0,9-13-1600 0,-1-12-3114 16</inkml:trace>
  <inkml:trace contextRef="#ctx0" brushRef="#br0" timeOffset="85726.3">8139 9960 2528 0,'0'0'6153'0,"0"0"-4240"16,0 0-385 0,0 0-200-1,0 0 137-15,0 0-385 0,0-26-344 16,0 26-568-16,0 3-168 16,0 13-224-16,0 13 224 15,0 15 176-15,4 7-104 0,5 19-16 31,-5-3 96-31,-1 2-144 16,-3-2 64-16,0-10-24 0,4 4-40 0,-4-4-16 0,0-10-192 16,0-8-768-16,8-11-712 15,5-21-1361-15,-2-7-1776 16</inkml:trace>
  <inkml:trace contextRef="#ctx0" brushRef="#br0" timeOffset="85995.85">8474 9846 9057 0,'0'0'2425'0,"0"0"-129"0,0 0-1335 16,0 0-529-16,0 0-184 0,4 6-248 15,-4 23 0-15,4 15 160 16,-4 13 336-16,5 3-160 0,-2 10-232 31,-3-3-104-31,8 0 72 16,-4-4-72-16,0-6-16 0,-4-6-288 15,4-10-560-15,-4-9-248 0,0-16-1033 16,0-7-888-16,0-9-2504 0</inkml:trace>
  <inkml:trace contextRef="#ctx0" brushRef="#br0" timeOffset="86211.92">8180 10249 7881 0,'0'0'2497'15,"0"0"-289"-15,0 0-1160 16,0 0-423 0,0 0 143-16,0 0-600 15,87-57-88-15,-35 37 16 0,7 5-48 0,9-5 184 16,-8 8-192-16,-8 2-40 15,-5 4 0-15,-10 6-816 16,-9 0-1161 0,-9 0-1263-16,-11 0-2122 0</inkml:trace>
  <inkml:trace contextRef="#ctx0" brushRef="#br0" timeOffset="86481.4">9091 9814 3832 0,'0'0'8410'0,"0"0"-5505"0,0 0-1049 15,0 0-936-15,0 0-248 16,0-20-455-16,0 30-217 0,0 12-193 31,0 16 193-31,4 10 0 0,0 9 145 16,5 3-137-16,2 20-8 0,-3-13 0 15,5 3 8-15,-6-4 32 0,1-15-40 16,-4 6-393-16,1-12-567 16,-1-14-896-1,-4-24-785 1,0-7-2328-16,-4-16-440 0</inkml:trace>
  <inkml:trace contextRef="#ctx0" brushRef="#br0" timeOffset="86681.88">8753 9788 5753 0,'0'0'2896'0,"0"0"-527"0,0 0-945 16,0 0-464-16,0 0-376 16,0 0-279-16,0 0-121 0,112-82-32 31,-49 66-96-31,9 0 16 15,4 3-72-15,-16 10 0 16,19 3-1321-16,-23 10-2719 0,-8 9-1866 0</inkml:trace>
  <inkml:trace contextRef="#ctx0" brushRef="#br0" timeOffset="86944.9">9697 10194 7481 0,'0'0'4641'31,"0"0"-3777"-31,0 0-736 0,0 0 384 16,0 0 513-16,0 0-425 16,88 48-272-16,-68-22-184 0,0 12-32 15,-13 6 48 1,-7 13-152-16,0 7 72 0,-27 2 128 15,-13-2-208-15,-31 9-528 16,11-16-1160-16,8-22-3610 0</inkml:trace>
  <inkml:trace contextRef="#ctx0" brushRef="#br0" timeOffset="87662.26">10435 9820 3544 0,'0'0'6594'16,"0"0"-4362"-16,0 0-407 0,0 0-89 15,0 0-312-15,0-35-408 16,0 35-183-16,0 0-593 0,0 3-240 31,0 16-240-31,0 23 96 16,0 31 144-16,0 19 160 15,7 12-144-15,1-8 192 0,5-23-200 0,-10-19-8 0,1-16 0 16,-4 0 0-16,4-3-488 16,-4 3-593-1,0-3-895-15,0-13-1065 16,0-19-3168-16</inkml:trace>
  <inkml:trace contextRef="#ctx0" brushRef="#br0" timeOffset="87884.89">9976 9817 11306 0,'0'0'1816'0,"0"0"-359"16,0 0-785-1,0 0-232-15,0 0 496 0,0 0-352 32,144-70-456-32,-29 38-120 15,21 4 0-15,-9 9-8 16,-31 12 0-16,-36 7-72 0,-21 0-480 16,-3 16-1592-16,-4 3-1769 15,-12-3-504-15</inkml:trace>
  <inkml:trace contextRef="#ctx0" brushRef="#br0" timeOffset="88218.79">11275 9683 7401 0,'0'0'3289'31,"0"0"-625"-31,0 0-583 0,0 0-625 16,0 0-560-16,0 0-848 16,0 0-48-16,0 0-144 0,0 64 144 0,8 0 368 15,-3 24-320-15,2-5-40 16,1-4 112-1,-4-12-120 1,0-16-56-16,-4 3-480 16,0-4-760-16,12-5-552 15,0-16-1185-15,-1-17-2256 0</inkml:trace>
  <inkml:trace contextRef="#ctx0" brushRef="#br0" timeOffset="88466.47">11653 9579 11322 0,'0'0'3025'16,"0"0"-1009"-16,0 0-1064 31,0 0-392-31,0 0-328 16,0 0-232-16,0 0 0 0,5 70 88 31,3-20 216-31,-4 14-152 0,7 2-88 0,2 4-55 15,2 0 39 1,2-3-48 0,-2-4-121-16,-2-5-71 15,-2-11-672-15,-3 4-624 0,-4-16-1345 16,-4-13-2672-16</inkml:trace>
  <inkml:trace contextRef="#ctx0" brushRef="#br0" timeOffset="88666.97">11196 9950 12778 0,'0'0'3065'0,"0"0"-1537"16,0 0-1304-16,0 0 72 16,127-38-72-16,-7 19-216 15,23-3 64-15,-3 9-72 0,-17 4-216 16,-48 2-1128-16,-30 7-4593 15</inkml:trace>
  <inkml:trace contextRef="#ctx0" brushRef="#br0" timeOffset="88889.9">12311 9988 9602 0,'0'0'1880'16,"0"0"-544"-16,0 0-128 0,0 0-343 16,0 0-225-16,76 95-88 15,-76-56-16-15,0 5-336 0,-20 7 24 16,-20 3-224-16,-32 19-648 16,5-16-1112-16,3-12-6106 0</inkml:trace>
  <inkml:trace contextRef="#ctx0" brushRef="#br0" timeOffset="89635.03">12964 9499 11002 0,'0'0'3097'0,"0"0"-1169"16,0 0-800-16,0 0 40 0,0 0-215 31,0 0-577-31,0-28-376 16,4 47-224-16,4 25 16 15,1 32 208-15,6 26 104 0,5 12-24 16,-8-6-80 0,1-25 48-16,-6-26 64 0,-3-13-112 15,-4-2-72-15,0 5-737 0,0-2-839 16,0-7-608 0,0-13-2841-16,-4-18-2489 0</inkml:trace>
  <inkml:trace contextRef="#ctx0" brushRef="#br0" timeOffset="89850.5">12622 9486 9394 0,'0'0'2344'0,"0"0"-352"15,0 0-743-15,0 0-1097 0,0 0-104 16,0 0 176-16,131-53 208 31,-7 34 160-31,12 3-232 0,-5 10-136 0,-32 6 40 0,-39 0-264 16,-20 9-144-16,12 13-1464 15,-13 0-2313-15,-3-6-1472 16</inkml:trace>
  <inkml:trace contextRef="#ctx0" brushRef="#br0" timeOffset="90103.76">14020 9357 12578 0,'0'0'3849'16,"0"0"-3001"-16,0 0-376 0,0 0 80 16,0 0-416-1,0 0-56-15,13 76-80 16,-2-23 393-16,1 18-49 0,0-2-224 15,0 4-48-15,4-3-24 32,-8-3-48-32,4-4 0 0,-9-9-368 15,2-6-465-15,-1-7-511 16,-4-9-1304-16,0-10-2578 0</inkml:trace>
  <inkml:trace contextRef="#ctx0" brushRef="#br0" timeOffset="90382.01">13511 9261 9313 0,'0'0'4321'16,"0"0"-2672"-16,0 0-793 0,0 0-592 0,107-38-40 31,-12 25 272-31,33 4-176 0,8 0-128 16,-21 5-136-16,-35 4-56 16,-21 0-8-16,-19 4-2464 15,-12-4-5930-15</inkml:trace>
  <inkml:trace contextRef="#ctx0" brushRef="#br0" timeOffset="91631.76">14738 8912 7393 0,'0'0'2313'31,"0"0"-537"-31,0 0-440 16,0 0 97-16,0 0-305 0,0 0-144 15,-20-61-256-15,20 52-472 16,0-1 48-16,15-2-304 16,9-4-80-16,16 0 72 0,24 0-32 31,23 4 24-31,-3 5-48 15,-4 4 40-15,-8 3-64 16,-24 13 88-16,-1 9-104 0,-2 3 48 16,-14 7-32-16,-7 6 24 0,-12-3-24 15,-12 3 64-15,0-3-32 16,-24 0 56 0,-16 3 0-16,-8 0 72 15,-8 1 112-15,-7-2 40 0,7-5-88 16,8 0-56-16,13-10 48 15,10 0-128-15,14-6-104 0,11 3-24 16,0 1 16 0,15 2 104-16,17 6 8 15,8 4 0-15,4-3 88 0,0-4-88 16,-13-3 8-16,-10-9-8 16,-10-4 0-16,-7-2 40 0,-4-4-32 15,0 3 72-15,-15 4 272 31,-13 6 561-31,-8 3-185 16,4 3-456-16,0-3-192 0,8 3-80 16,13 4-96-16,11 2-208 15,0 4-40-15,28 6-121 0,15 0 193 16,4 0-88-16,9-3 136 31,0-3 224-31,-8-1-128 0,-8-8 24 0,-4 2 104 16,-16-2-104-16,-1 2 96 0,-2 3 8 15,-10 4 184-15,-3 7 264 16,-4 2-152-16,0 0-96 0,-19 6-31 31,-9 1 23-31,-32 6-40 32,-39-3-152-32,-49-13-497 0,17-10-743 0,11-24-3329 15</inkml:trace>
  <inkml:trace contextRef="#ctx0" brushRef="#br0" timeOffset="94115.68">5546 5035 904 0,'0'0'3128'31,"0"0"-1303"-31,0 0-569 16,0 0-240-16,0 0-64 15,-12-47 137-15,12 44 175 16,0-1-320-16,0 4-88 0,0 0-384 16,0 0-280-16,0 0-192 0,0 0-16 15,0 0-136-15,0 0 136 16,0 0-160-16,0 0 64 16,0 0-40-16,0 10 104 15,0 2-8-15,0 8 56 0,8 2 0 16,-4 3 40-16,3 1-40 15,6-4 0 17,-5 0-8-32,3-3 8 15,2-3-24-15,-6-3 24 16,-3-7 0-16,4 0 24 0,-3-6-24 0,-1 0 0 16,7-6 216-16,10-20 176 15,2-15-71-15,13-19-241 16,8-22-32-16,-5 2 88 15,2 7-88-15,-9 19-40 16,-9 16-8-16,1 3 8 0,-4 10-80 16,-4 9 72-16,-8 16-264 15,-4 9-1649-15,0 10-2792 16,-4 7 1905-16</inkml:trace>
  <inkml:trace contextRef="#ctx0" brushRef="#br0" timeOffset="96917.78">8060 5822 464 0,'0'0'392'15,"0"0"-216"-15,0 0 2200 16,0 0-727-16,0 0-641 15,0 0-400-15,0 0-64 0,0 0 160 16,0 0-112 15,0 0-248-31,0 0 8 0,0 0-216 16,0 0-119-16,0 0 119 16,0 0-128-16,4 0-8 15,4 0 0-15,12 0 16 0,-1 0 344 16,9 0-104-16,4 0-88 15,0 0 56-15,5 0 64 16,2 0 72-16,-3 0 24 0,12 0-120 16,-5 0 88-16,6 0-200 15,-6 0-96-15,4 0 24 0,-2 0-64 16,-2 0 72-16,2 0-88 31,-6 0 8-15,1 0 120-16,0 0-120 0,4 0 56 15,-1 0 80-15,-2 0 24 16,2 0-40-16,-7 0-120 16,0 0 0-16,-4 0 88 0,0 0-80 15,0 0-16 1,0-2 0-16,0 2 72 16,-1-4 56-16,5 1-120 0,-4 0-8 15,0 0 136-15,0 0-128 16,-4-4 96-16,0 4-56 0,-9 3 32 15,-3-3 41-15,-4 3-121 32,-3-3 0-32,-6 3 0 0,5 0 0 15,0 0 0-15,-4 0 0 0,4 0 8 0,-4 0 0 16,4 0-8-16,-4 0 0 16,4 0-81-16,-4 0 81 0,0 0-480 31,4 0-976-31,0 6-928 0,-4-3-1489 15</inkml:trace>
  <inkml:trace contextRef="#ctx0" brushRef="#br0" timeOffset="129367.01">5274 12214 6433 0,'0'-6'5089'0,"0"6"-3737"15,0-4-752-15,0 4-232 0,0 0 217 16,0 0 175-16,0 0-576 15,0 0-184-15,0 4-136 0,0 5-32 0,0 13 168 16,0 7 96-16,0 9 104 31,0 10 208-31,0 6-104 0,4 16 120 16,1 18-96-16,3 20-48 16,0 4 168-16,-1-20-312 0,-3-29-128 15,1-22 184 1,-1-2-184-16,0-2-8 0,-4 5 0 31,4 5 8-31,-4-8-16 16,0-8-16-16,0-5-344 0,0-7-368 15,0-6-488-15,0-4-521 16,-17-9-503-16,2-13-113 0,-6-9-5264 16</inkml:trace>
  <inkml:trace contextRef="#ctx0" brushRef="#br0" timeOffset="129714.69">5255 12103 6889 0,'0'0'1248'0,"0"0"-712"15,0 0-368-15,0 0-16 0,100-70 208 32,-65 70-103-32,5 0-73 0,0 13-160 0,0 12-24 15,-8 10 48-15,-4 3-48 0,-17 7 0 16,2-4 104-16,-13 3-104 16,-9 1 456-16,-19 5 624 15,-8 2 8-15,-15 5-144 0,-5 3-415 31,-3-3-153-31,3 0 32 0,3-3-408 0,10-13-24 16,19-6-328-16,12-13-969 16,16-12-911-16,20-10-1681 15,12-3-920-15</inkml:trace>
  <inkml:trace contextRef="#ctx0" brushRef="#br0" timeOffset="130115.75">6215 11817 6873 0,'0'0'1656'0,"0"0"-383"16,0 0-681-16,0 0 264 0,0 0 88 16,0 0-400-16,-60 51 96 15,29-13 145 1,-5 13 127-16,-1 3 72 16,5 15-336-16,5-2-216 0,11 3 112 15,0-3-256 1,12-7-88-1,4 7-200-15,0 0 8 0,16-4 192 16,12-3-200-16,12-3-8 0,23-3 0 16,25-6 8-16,15-16-120 0,5-13-616 31,-32-16-1552-31,-28-3-2705 0</inkml:trace>
  <inkml:trace contextRef="#ctx0" brushRef="#br0" timeOffset="131118.5">6805 11785 5169 0,'0'0'2840'0,"0"0"-1343"0,0 0-921 0,0 0 480 15,0 0 96-15,0 0 32 16,0 0-728-16,0 0-448 0,-96-50 297 16,64 56 63-16,-3 10-56 0,-6 6-192 31,2 3-16-31,-1 4 176 15,4-1-208 1,8 1-72-16,8 0 0 16,12-4-72-16,8 0-32 15,0-5-48-15,16 2 152 0,16-3 72 16,8-3-72-16,7-4 0 16,9-5 144-1,-7-1-144-15,-2-3-72 0,-11 1-152 16,-12 2-56-16,-4 0 200 0,-12 4-168 15,-1-1 88-15,-7 7 152 0,0 0 0 16,0 3 8-16,-7 6 96 31,-10 1-40-31,-6 2 296 0,-1 4-120 16,0-6-104-16,4-1-48 16,0-3-80-16,8-3 0 0,8-6-48 15,0-3-232-15,4-5 184 0,0-1-280 16,0-1 296-1,8 0 80-15,4-3 0 16,4 3 144-16,-4-3-144 16,0 4 0-16,-8-4-56 0,0 6 56 31,-4 3-56-31,0 11 56 0,0 5 280 16,-8 7 584-16,-7 9-208 31,-2 4-152-31,-3-1 32 0,4-3-408 15,9-6-40-15,3-3-88 0,4-10-120 16,4-3 112-16,15-6-192 16,9-7 200-16,11-6 160 0,10 0-160 0,27-38-248 31,-12 0-1064-31,-13-6-2817 0</inkml:trace>
  <inkml:trace contextRef="#ctx0" brushRef="#br0" timeOffset="131622.97">7227 11954 4216 0,'0'0'3305'32,"0"0"-1424"-32,0 0 47 15,0 0 24-15,0 0-311 16,0 0-585-16,0 0-792 16,0-22-264-16,0 40-216 0,0 11 216 15,0 12 736-15,0 7-368 16,4 6 32-1,0 3-32-15,0-3-120 16,-4 3-48-16,4-6-200 16,0-3 8-1,-1-7 112-15,2-3-120 0,-1-6-168 16,0-7-360-16,4-9-856 0,3-16-744 16,2 0-817-16,2-13-160 0</inkml:trace>
  <inkml:trace contextRef="#ctx0" brushRef="#br0" timeOffset="131908.22">7529 11855 6689 0,'0'0'2913'16,"0"0"-753"-16,0 0-568 15,0 0 25-15,0 0-465 0,0 0-640 16,9-35-512-16,-9 41-280 0,0 17 280 0,0 12 40 15,0 9 272-15,0 10 40 32,0 3-56-32,0-3-24 15,0 3-176-15,0-3-88 0,0-6 112 16,4-7-120-16,0-2-168 16,3-11-456-1,2-2-808-15,-1-11-1081 0,-4-8-1744 0,0-7-1960 16</inkml:trace>
  <inkml:trace contextRef="#ctx0" brushRef="#br0" timeOffset="132124.37">7168 12300 6793 0,'0'0'2705'0,"0"0"-801"0,0 0-976 16,0 0-224-16,0 0 24 0,0 0-279 15,119-54 31-15,-59 31-96 16,4 1-40-16,-1 0-104 0,-3 3-192 16,-9 3-48 15,-6 7 0-31,-17 6-920 16,-5-1-593-16,1 4-975 0,-4 0-385 15,-8 0-1912-15</inkml:trace>
  <inkml:trace contextRef="#ctx0" brushRef="#br0" timeOffset="132493.96">7909 11836 5537 0,'0'0'2928'16,"0"0"-175"-16,0 0-561 16,0 0-695-16,0 0-817 15,0 0-680-15,0 0-88 16,0 0 88 0,0 54 416-1,0-19-48-15,0 9 152 0,0 1 32 16,0 2-216-16,0 1-40 15,0 0-224-15,0-1-64 16,0-8 88-16,0 2-88 0,0-10-16 31,0-5-432-31,0-7-656 16,0-6-616-16,15-13-993 0,1-10-1392 0,0-9-1208 0</inkml:trace>
  <inkml:trace contextRef="#ctx0" brushRef="#br0" timeOffset="132756.93">8143 11808 7937 0,'0'0'2977'16,"0"0"-713"0,0 0-631-1,0 0-633-15,0 0-696 0,0 0-304 16,0 0 0-16,0 53 24 15,0-21 128-15,0 10 0 0,0-1 32 0,0 3-24 16,0 1 24-16,0-1-184 31,0 1 0-31,0-4-32 0,0-3 32 16,0-3-640-16,0-3-784 16,0-7-881-16,0-3-1928 0,0-12-2896 0</inkml:trace>
  <inkml:trace contextRef="#ctx0" brushRef="#br0" timeOffset="132979.69">7920 12173 6545 0,'0'0'2160'0,"0"0"-95"16,0 0-81-16,0 0-567 15,0 0-601 1,0 0-240-16,0 0-352 0,45-58-16 15,-10 43-80-15,9-1-128 16,0 0 160-16,-1 0-160 0,1 0-40 16,4 0-696-16,-16 4-1393 0,-4 2-2768 15</inkml:trace>
  <inkml:trace contextRef="#ctx0" brushRef="#br0" timeOffset="133897.74">8487 11620 7377 0,'0'0'2057'0,"0"0"-513"16,0 0-744-16,0 0 272 31,0 0-400-31,-9-79-392 0,21 66-152 0,8 4 97 16,4-4 31-16,0 7-112 15,8 2-40-15,-4 4 128 0,4 0-232 0,-4 7-56 16,0 9 40-16,-5 6-48 31,-7 4 56-31,-4 2-64 0,-12 3 72 16,0 1 96-16,0 3-88 15,-20-3 200-15,-8 3 16 0,0-6 0 16,-3-4 80-16,-1-3-192 0,8 0-24 16,3-6 88-16,10-3-176 0,7 0-96 15,4-4-32 1,8 1-160-16,12 3 288 15,12-4-72-15,0-3 72 16,-1 1 184-16,-6-1-184 16,-6-3-8-1,-10 0-72-15,-9 4-40 16,0-1 112-16,-13 4 16 0,-11 9 1288 31,-3-1-96-31,-1 2-479 0,0-5-233 16,11 2-432-16,10-5-56 15,7-2-80-15,0 2-344 0,15 4 31 16,13 0-31-16,13-3-8 0,-2-1-16 0,1 1-176 31,-4-4 16-31,-9-2 448 16,-10-1-16-16,-9-2 56 16,-5 2 72-16,-3 1 40 0,0 2 8 15,0 4 160-15,0 2 104 31,0 11 168-31,0-1-248 16,0 10-32-16,-3-3-88 0,-9 3 24 16,-4 0 128-16,-8-3-136 15,-8-4 120-15,-4-2 360 16,-7-8-376-16,-2-5-88 0,6-10-96 16,-5-22-672-16,12-16-1008 15,16-6-5170-15</inkml:trace>
  <inkml:trace contextRef="#ctx0" brushRef="#br0" timeOffset="134261.01">8992 11211 8105 0,'0'0'2329'15,"0"0"-593"-15,0 0-728 0,0 0-79 0,17-7-345 16,2 10-576-16,9 13-8 16,11 7 488-16,6 9-144 0,11 5 80 31,-1 11-64-31,4 6-8 15,5 9 80-15,-8 4-296 0,0 3-136 16,-12-3 272-16,-8 3-224 0,-13 6 48 16,-6 13-24-16,-17 15 8 0,-8 5 72 15,-32-11-152-15,-15-9-8 16,-10-17-368-16,10-20-1808 16,10-15-3257-1</inkml:trace>
  <inkml:trace contextRef="#ctx0" brushRef="#br0" timeOffset="136137.51">10279 11982 10722 0,'0'0'2696'16,"0"0"-1423"-16,0 0-353 0,0 0 224 0,0 0-304 15,0 0-568-15,0 0-176 16,0 3-96-16,4-3-160 31,8 0 152-31,8 0-24 0,12 0 32 16,16 0 56-16,3-6-48 15,1-4 144-15,8 1-152 0,-4-1-216 0,-5 1-696 16,-3 9-1320-16,-12-4-2321 16,-16 4-2825-16</inkml:trace>
  <inkml:trace contextRef="#ctx0" brushRef="#br0" timeOffset="136337.75">10351 12160 8425 0,'0'0'4913'15,"0"0"-4329"-15,0 0-463 0,0 0 455 16,0 0 56-16,0 0-168 15,136-22-40-15,-25-4-144 16,12-2-72-16,-3 9-208 16,-17 0-224-16,-34 9-1456 0,-18 0-4674 15</inkml:trace>
  <inkml:trace contextRef="#ctx0" brushRef="#br0" timeOffset="136622.84">11566 11595 12106 0,'0'0'3929'0,"0"0"-2673"16,0 0-864-16,0 0 8 0,0 0-400 31,0 0-288-31,0 0 288 0,32 124 160 16,-9-42 40-16,1 17-152 15,1-10 8-15,-5-20 72 0,-9-18-112 16,-7-13-16-16,4 4 8 0,-4-1-8 16,1 0 0 15,-5-6-576-31,4-6-984 0,-4-10-1233 16,0-13-2944-16</inkml:trace>
  <inkml:trace contextRef="#ctx0" brushRef="#br0" timeOffset="136907.66">11498 11567 9297 0,'0'0'2289'0,"0"0"-697"16,-8-74-952-16,25 46-359 16,14 6-161-1,9 5-48-15,12 8 80 16,3 3-152-16,5 6-80 15,-4 9 72-15,-12 19-72 0,-12 11 16 16,-24 9-16-16,-8 9 80 16,-17 6 280-16,-22-3 392 0,-13 4 88 15,-3-7-248 1,-9-3-216-16,8-3-152 16,8-3-144-16,8-7-664 0,28-16-1080 15,8-6-3562 1,4-15-3263-16</inkml:trace>
  <inkml:trace contextRef="#ctx0" brushRef="#br0" timeOffset="137170.37">12426 11325 9313 0,'0'0'3097'0,"0"0"-752"0,0 0-529 31,0 0-528-31,0 0-936 16,-95 6-344-16,55 26 176 0,-7 22-176 16,-2 22 136-16,14 0 57 31,7-6-89-31,20-6 72 0,8-17-184 16,0 4 0-1,23 6 32-15,5-9-24 16,17-7-16-16,6-6-104 0,17-9-529 15,32-14 81-15,-16-6-1256 16,-9-6-3913-16</inkml:trace>
  <inkml:trace contextRef="#ctx0" brushRef="#br0" timeOffset="138302.41">12905 11189 4416 0,'0'0'2529'16,"0"0"-921"-16,0 0-559 0,0 0 79 0,0 0 520 15,0 0-584 1,7-29-423 0,-7 29 79-16,-15 0-152 15,-9 0-408-15,-12 9 184 0,0 7-296 16,-8 0 232-16,12 0-280 0,4 3 0 0,9-3-72 15,10-3-104-15,9 2-24 16,0 1 40 0,13 0 48-16,15 0 56 15,11-3 56-15,10 0-80 0,2-4-48 16,-3-3-24-16,-5 4-16 16,-11-7-16-16,-15 4-32 15,-6-1 160-15,-11 0-256 31,0 4 312-31,-11 9 104 16,-10 3 640-16,-7 4 80 0,0-1-288 16,0 0-312-16,9-3-8 15,3-3-216-15,12-3-112 0,4-3-264 16,4 0-80-16,20-1 104 16,12-5-80-16,8-1-120 15,-5-3-33-15,1 1-263 16,-16-1 288-16,-8 0 384 0,-12 0 176 15,-4 3 456-15,-8 7 232 16,-15 6 737 15,-5 3-33-31,-4 3-624 16,4 1-240-16,7 0-384 0,10-1-72 16,11 4-144-16,0-1 48 0,11-3 16 15,17 1 8-15,8-1-336 16,9-9-184-16,2-3-552 0,29-13-721 15,-16-10-327 1,-13-6-2729-16</inkml:trace>
  <inkml:trace contextRef="#ctx0" brushRef="#br0" timeOffset="138603.14">13530 11258 11762 0,'0'0'2705'16,"0"0"-841"-16,0 0-296 16,0 0-287-16,0 0-593 0,0 0-536 31,0 0-152-31,4 7-288 31,4 11 192-31,0 14 96 0,4 10 384 0,4 5-232 16,-4 7-32-16,4-3 80 15,0 3-152-15,-4-3-32 16,0-4-16 0,-5-5-96-16,6-8-80 15,-5-4-888-15,-1-8-513 16,10-10-1007-16,-2-2-2345 0,-2-10-1785 0</inkml:trace>
  <inkml:trace contextRef="#ctx0" brushRef="#br0" timeOffset="138850.16">13909 11220 7377 0,'0'0'2241'0,"0"0"311"15,0 0-471-15,0 0-73 16,0 0-328-16,0 0-815 0,0 0-665 31,0 0-200-31,19-41-353 16,-10 76 353-16,3 6 145 0,-1 13-9 15,2 3 0-15,2 3-136 16,-2-2 0-16,2-7-16 0,-2-4-56 0,-2-3-753 16,-7-5-807-1,4-8-1161 1,-8-15-2504-16</inkml:trace>
  <inkml:trace contextRef="#ctx0" brushRef="#br0" timeOffset="139050.29">13570 11531 10626 0,'0'0'4033'0,"0"0"-2233"15,0 0-560-15,0 0-456 16,0 0-287-16,115-76-305 31,-51 60-112-31,4 0 8 16,4 4-88-16,-5-1-72 0,1-3-889 15,-16 3-2191-15,-20-2-6082 16</inkml:trace>
  <inkml:trace contextRef="#ctx0" brushRef="#br0" timeOffset="139806.97">14168 10985 3240 0,'0'0'5313'0,"0"0"-3640"0,0 0-849 15,0 0-24-15,0 0 56 32,0 0-552-32,80-73-56 0,-45 70-248 15,1 3 0-15,0 0-16 16,-12 0-72-16,-4 9 16 0,-12 8-88 0,-8-2 144 15,0 7 16-15,-8 1 400 16,-12 2 224-16,0-3-71 16,-4 1-65-16,8-1-120 15,-4-3-368 1,8 0-8-16,8-3-64 0,4 0-32 16,0-1-48-1,4-2 0-15,17 0-152 16,-2-4 136-16,1 1-249 31,-1-7-63-31,-2 0 304 0,-9 0 0 16,-8 1 168-16,0-4 0 15,0 0 8-15,0 6 64 0,0 0-48 16,0 0 312-16,-4 4 80 0,4 0-336 0,0 2-72 31,0 1-8-31,7 3-320 0,6 0-80 16,6-4-128-16,2 1 256 15,-10-3 176-15,6-1 96 0,-10-2-48 16,2-4 56-16,2 3 0 16,-3 1 344-1,9 2-248-15,-2 4-88 16,1 3 40-16,0 0-32 16,-4 3-16-1,-12 0-48-15,0-3-200 16,-3 3 240-16,-22-3-200 0,-6 3-56 0,-1-6-376 15,-13-4-544-15,10-3-1041 16,11-3-3040-16</inkml:trace>
  <inkml:trace contextRef="#ctx0" brushRef="#br0" timeOffset="140314.81">14518 10798 7921 0,'0'0'2873'15,"0"0"-969"-15,0 0-279 16,0 0 127-16,0 0-400 16,0 0-656-16,0 0-552 0,5-13-136 47,6 13-16-47,17 0-128 0,8 7 136 0,7-1 8 15,10 7 8-15,-1 2 72 0,-5 1-88 16,1 0 0-16,-12 3 24 15,0 4-24-15,-12-1 64 16,-4 6-56 0,-5 1 88-16,2 6 193 15,-6 0-161-15,1 6 40 0,0 4 160 0,4 5-208 16,0 4 24-16,0 3-136 16,-4 7-8-16,-4 2 112 15,-8 1-112-15,0 0-64 16,-8-4 8-16,-20-2-857 15,-32 2-511-15,5-12-2433 32,-1-16-5521-32</inkml:trace>
  <inkml:trace contextRef="#ctx0" brushRef="#br0" timeOffset="141448.64">15706 11258 5937 0,'0'0'2920'0,"0"0"-2023"31,0 0-65-31,0 0 808 0,0 0-200 16,0 0-631-16,0 0-665 16,43-28-88-16,-30 12 80 0,-6 3-120 0,-7 1 88 15,0 2-96-15,0 0 536 0,-3 4-56 31,-14 0-352-31,6 6 16 16,-6 0-240-16,2 0 88 0,3 9-48 16,3 7-80-16,9 0 16 31,0-3 104-31,0 2-144 0,0-5-32 16,0-4 184-16,9-6 0 15,-1 0 136-15,-4 0 56 0,0-3-8 16,3-10 24-1,-7 1-160-15,0-1-32 16,0 4 160-16,0 6 32 16,0-1 56-16,0 4-264 0,0 0-168 0,0 0 112 15,0 10-120-15,0-4 8 0,0 4 160 32,0-4-216-32,0-6 112 15,0 0 112-15,0 0 88 16,4-3 248-16,-4-10-336 0,5-3-304 15,-5 3-520-15,0 7-593 16,0 6-1191-16,0 0-4706 16</inkml:trace>
  <inkml:trace contextRef="#ctx0" brushRef="#br0" timeOffset="141749.59">16204 10871 656 0,'0'0'11090'0,"0"0"-8489"16,0 0-1161 0,0 0-656-16,0 0-312 15,0 0-344-15,20 9-128 0,-5 23 160 16,9 25 312-16,8 23-248 15,8 21-152-15,0 7 168 0,-4-9-240 16,-8-13 8-16,-9-23 32 31,-2-12-40-31,-6-13-264 16,-2-10-536-16,-5-2-432 16,4-4-833-16,-5-3-1799 0,-3-9-1001 15</inkml:trace>
  <inkml:trace contextRef="#ctx0" brushRef="#br0" timeOffset="142034.66">16204 10785 6433 0,'0'0'2168'0,"12"-73"-407"0,7 41-1265 16,9 4 16-1,0 5 296 1,8 11 152-16,8 9-520 0,8 3-184 15,-4 6-23-15,-1 16-169 0,-6 16-72 16,-13 4 8-16,-21 8 0 0,-7 8 136 16,-12 2-128-16,-24-3-8 31,-11 0 256-31,-9 0-176 16,-8-6 88-16,4-9-168 0,8-7-200 15,24-10-769-15,17-13-1559 16,11-8-2857-16</inkml:trace>
  <inkml:trace contextRef="#ctx0" brushRef="#br0" timeOffset="142297.79">17128 10528 8065 0,'0'0'2593'0,"0"0"-433"16,0 0-439-1,0 0-329 1,0 0-440-16,-92 25-672 0,60 14 8 0,1 15-280 16,3 18 160-16,12 17-48 15,16 13-72 1,12-10 0-16,16-19-48 31,7-22 8-31,5-13 16 16,8-3-24-16,12 3-72 0,11-9-296 15,17-14-808-15,-20-8-1305 16,-12-7-5504-16</inkml:trace>
  <inkml:trace contextRef="#ctx0" brushRef="#br0" timeOffset="143221.34">17614 10474 7217 0,'0'0'1992'15,"0"0"-1047"-15,0 0-481 0,0 0 808 16,0 0 200-16,0 0-327 0,0 0-497 31,32-67-296-31,-32 67 56 16,-4 0-408-16,-16 4-104 0,-12 11 104 15,-7 8 256-15,-10-1-72 0,10 3-184 16,3-3 72-16,12 1-168 16,12-1 88-16,8-3-256 15,4-3 0 1,16 3 152-16,12 0 112 0,11-3 0 15,2 0-120 1,-1-4 64-16,-12 1 8 0,-4-6 40 16,-17-1-96-16,-3-3-8 15,-4 0 96-15,0 3-152 32,-4 1 168-32,-8 5 736 0,-4-2-360 15,5 0-168-15,-2-1-152 16,9-3-56-16,4 4-144 0,0-3-456 15,17 2 48-15,6 0 272 0,5 1-144 16,-4-3 144 0,-4 2 95-16,-12-6 9 15,-4 3 80-15,-4 4-184 0,-12 6 280 16,-4 3 1097-16,-12 6-265 16,4 0-280-16,5 1-264 0,2 3-280 15,9 3-8-15,8-4-24 31,0 7-72-31,12-3-24 0,16-4-216 0,0-3-168 16,8-8 72-16,4-8-121 16,0-9 457-16,-1 0-240 15,17-26-328-15,-12 1-1112 16,-4-10-1329-16</inkml:trace>
  <inkml:trace contextRef="#ctx0" brushRef="#br0" timeOffset="143600.47">18148 10455 8145 0,'0'0'2321'0,"0"0"-1025"0,0 0 272 15,0 0 145-15,0 0-361 0,0 0-592 16,4-6-512-16,0 6-248 16,-4 16-16-16,4 9 16 0,4 10 16 15,0 9 264 1,4 7-64-16,0 0-168 0,3 0-40 15,2-7 160-15,-1 1-168 16,0-4-200-16,-5-10-816 16,6 1-1048-16,-10-12-1009 0,6-8-2200 15</inkml:trace>
  <inkml:trace contextRef="#ctx0" brushRef="#br0" timeOffset="143823.04">18507 10372 1584 0,'0'0'6825'0,"0"0"-3704"16,0 0-480-16,0 0-721 0,0 0-1144 31,0 0-776-31,7-19-144 16,-7 58 144-16,0 15 376 0,0 6-88 15,0 6-32-15,4-2-256 16,0-4 8-1,5-3 0-15,2-3-8 16,1-9-280-16,-3-7-928 0,-2-6-1241 16,-7-10-2336-16,0-12-2208 0</inkml:trace>
  <inkml:trace contextRef="#ctx0" brushRef="#br0" timeOffset="144023.1">18183 10718 7177 0,'0'0'2545'16,"0"0"-777"-16,0 0-680 16,0 0-384-16,0 0 73 0,129-47-145 31,-74 31-328-31,5 3-112 16,3 0-192-16,1 1-200 0,-8-4-536 15,-12 7-3121-15,-21-1-3513 0</inkml:trace>
  <inkml:trace contextRef="#ctx0" brushRef="#br0" timeOffset="144702.47">18857 10264 5977 0,'0'0'2216'0,"0"0"-655"16,0 0-425-16,0 0 152 15,0 0-168-15,0 0-223 0,52-79-761 16,-37 70 80-16,6 5-200 15,3-2-8-15,-4 3-8 0,-4 3-48 16,0 0-152-16,-12 3-24 16,-4 7-145-1,0 8 369-15,-4 2 0 16,-16 5 288-16,-1 0 249 0,-2 4-57 16,-1-4-152-16,4 1-240 15,8-1-32-15,4-2-112 16,8 2 40-16,0-6 16 31,4 3-160-31,12-3-112 16,-5-3-8-16,2-3-168 0,-5-4 7 15,-4 1 225-15,-4-10-16 16,0 0 232-16,0 3 88 0,0-3 288 31,0 3 137-31,0 3-449 16,0 1-64-16,0 2 32 0,0 7-32 0,0 0-56 15,3 0-264-15,14 0-137 0,-6 3 241 16,2-3-272-16,-1-3 160 16,-5-4 208-1,2-3 112-15,-9-3-72 16,4 1 80-16,-4 2 0 16,0 4 384-1,0 5-128-15,4 2-72 0,0 5-56 16,-1 6-80-16,-3 1-48 15,0 3-16-15,-7-4-544 16,-17 1-680 0,-12-4-688-16,4-6-513 0,4-12-2568 15</inkml:trace>
  <inkml:trace contextRef="#ctx0" brushRef="#br0" timeOffset="145357.01">19089 9966 6209 0,'0'0'2312'0,"0"0"-479"16,0 0-473-16,0 0 24 16,0 0-87-16,0-6-785 0,3 6-496 31,18 0 144-31,7 12-112 0,7 10 632 16,16 10-240-16,9 6-128 0,8 10 136 15,0 9-248-15,8 16 32 0,0 16 8 16,-9 16-136-16,-11 9 152 15,-24-12-256-15,-24-10 0 0,-8-16 0 32,-13-13-16-32,-14-9-752 15,-21 4-1056-15,9-23-2689 0,-6-7-3913 0</inkml:trace>
  <inkml:trace contextRef="#ctx0" brushRef="#br0" timeOffset="150189.31">10729 13427 10970 0,'0'0'4313'0,"0"0"-3041"16,0 0-968-16,0 0-88 0,-4 0 104 0,4 0 304 0,0 0-80 31,16-6-432-31,12-7-104 16,32-16 257-16,27-12-257 0,25-10 56 16,-9 7-64-16,-19 9-72 15,-32 19-32-15,-16 13-913 0,-4 3-959 31,-24 6-1185-15,-5 10-2064-16,-10 6-512 16</inkml:trace>
  <inkml:trace contextRef="#ctx0" brushRef="#br0" timeOffset="150374.2">10824 13630 5497 0,'0'0'5425'0,"0"0"-4345"15,0 0-728-15,0 0 56 16,0 0 416-16,0 0 113 16,97-19 399-16,-10-10-528 0,36-6-336 31,17 4-288-31,4 5-112 16,-13 7-72-16,-39 10-1968 15,-25-4-4722-15</inkml:trace>
  <inkml:trace contextRef="#ctx0" brushRef="#br0" timeOffset="150991.4">13232 12798 8057 0,'0'0'2929'16,"0"0"-953"-16,0 0-543 15,0 0-257-15,0 0-104 16,0 0-512-16,-101 0-432 16,78 25 24-1,-9 7-48-15,4 3-40 16,8 9 192-16,5 1-256 0,6-1 16 16,9-2-16-16,0-1 0 15,20-6 0-15,12-7-232 0,4-8-48 16,3-8 168-16,10-12-200 15,-6 0 40 1,1-12 0-16,-4-17 48 0,-4-3 224 16,-4-12 0-16,-12-4 72 0,-9-6 384 15,-7-3-104-15,-4 3 168 32,-4 6-32-32,-15 7 16 0,-5 6 209 31,-8 13-281-31,-4 12-240 15,-8 10-80-15,-3 0-112 0,-1 13 0 16,-5 13-192-16,14 6-472 0,15 3-33 16,12-1-735-16,12 1-760 15,44 7-649-15,8-11-1544 16,-4-8-3096-16</inkml:trace>
  <inkml:trace contextRef="#ctx0" brushRef="#br0" timeOffset="151492.65">13825 12912 8905 0,'0'0'2721'15,"0"0"-1489"-15,0 0-440 16,0 0-15-16,0 0-169 16,0 0-560-16,0 0-48 0,0 0-8 15,0 7 8-15,0-1-64 0,0-3 64 16,0 1-256-16,0-4 128 16,0 0-104-1,0 0 80-15,0 0 80 0,0 0 72 16,0-4 280-16,0-5-280 0,0 2-104 15,-8 1 104-15,5 3 400 16,-10 3-216-16,1 0-184 0,4 0-32 31,0 6-32-31,8 4-48 16,0-4 8 0,0 1-48-16,0-1 0 0,4-3 32 15,8-3-65-15,-8 0 41 0,4 0 144 16,-8 0 281-16,0-3 191 15,0-3-160-15,-8-4 560 0,-8 4-136 32,4-1-352-32,-4 7-256 15,8 0-128-15,4 0-464 0,4 10-1248 16,8 3-889-16,8-4-2256 0</inkml:trace>
  <inkml:trace contextRef="#ctx0" brushRef="#br0" timeOffset="151893.7">14033 12582 10058 0,'0'0'3008'16,"0"0"-1047"-16,0 0-1057 0,0 0-480 15,0 0-424-15,28-16-384 0,3 10 336 0,5-4 48 16,8 1-200-16,4 0-152 0,-1-1 176 31,-6 0 16-31,-14 4 144 16,-7 3-8-16,-9 0-80 16,-6 3-96-16,-1 0 200 0,-4 3 0 15,0 16 8-15,0 6 896 0,4 10-64 16,0 10-344-1,7 8 24-15,2 5-304 16,-1-1-80-16,4 3-64 16,3-3-64-16,2 0 104 0,-1 4-112 15,-5-10-728-15,2-4 112 16,-10-12-1048-16,-3-6-705 16,-4-13-2024-16,0-7-2008 0</inkml:trace>
  <inkml:trace contextRef="#ctx0" brushRef="#br0" timeOffset="152094.17">14243 12938 10442 0,'0'0'2608'16,"0"0"-967"-16,0 0-937 15,0 0 432-15,116-54-488 0,-60 38-232 16,4-3-192-16,11 0-56 15,-3-7-88-15,0 4-80 0,7-6-424 32,-11 6-1840-17,-20 5-5618-15</inkml:trace>
  <inkml:trace contextRef="#ctx0" brushRef="#br0" timeOffset="152495.15">15227 12480 10426 0,'0'0'2512'0,"0"0"-599"16,0 0-761-16,0 0-152 0,0 0-496 0,0 0-504 15,0 0-176-15,0 0 176 16,-15 86 32-16,-2-38 296 15,6 3-320-15,-1-1 0 16,0-2-8 0,4-7-48-16,4-2-248 0,0-14-664 15,0-6-824-15,4-9-473 0,0-10-872 16,0-7-919-16,0-8-1136 0</inkml:trace>
  <inkml:trace contextRef="#ctx0" brushRef="#br0" timeOffset="152695.4">15112 12627 6281 0,'0'0'2472'16,"0"0"-631"-16,0 0 39 16,0 0-279-16,0 0-865 31,0 0-728-31,0 0-8 16,-16-10-456-16,28 26 264 0,8 6 192 15,4 3 104-15,12 1-104 0,-1 0 8 16,1-4-24-16,4 0-144 15,8-6-873-15,-16-7-1807 16,-8 1-3666 0</inkml:trace>
  <inkml:trace contextRef="#ctx0" brushRef="#br0" timeOffset="153182.38">15973 12319 10186 0,'0'0'2568'16,"0"0"-759"-16,0 0-329 0,0 0-120 31,0 0-944-31,0 0-416 16,0 0 0-16,-96 67-72 15,80-30 56-15,4 8-104 0,9 2 96 16,3-2-128-16,0-7 72 15,15-3-392-15,9-10 0 16,4-9-216 0,4-12 112-16,0-4 24 15,0-20 264-15,-4-11 288 0,-9-7 256 16,-7-10 376-16,-8 0 296 0,-4 1-144 16,-7 2 216-1,-14 10 57 1,-3 7-361-16,5 12 24 0,-1 13-720 15,3 3-48-15,2 9-928 0,15 32-601 0,0 1-1055 16,11-4-2793-16</inkml:trace>
  <inkml:trace contextRef="#ctx0" brushRef="#br0" timeOffset="153360.34">16383 12436 11450 0,'0'0'4009'0,"0"0"-2745"0,0 0-192 32,0 0-232-32,0 0-239 15,0 0-601-15,0 0-697 0,24-15-3447 16,-16 15-4402-16</inkml:trace>
  <inkml:trace contextRef="#ctx0" brushRef="#br0" timeOffset="153729.63">16610 12233 9297 0,'0'0'3041'0,"0"0"-1136"31,0 0-1201-31,0 0-136 0,0 0-176 16,95-51-312-16,-46 38 88 15,3 4-168-15,-1-1 8 0,1 4 88 16,-9-3-88-16,-2 6-8 16,-17-4 0-16,-12 4 8 0,-5 3 144 0,-3 0-144 15,-4 0 8 1,0 6-16-16,0 16 96 16,0 10-32-16,4 7 272 15,1 14-128-15,-1 5 64 0,0 5-272 16,3 4 0-16,5-1 80 31,0-5-80-31,-4-1 0 0,5-12-16 0,2-7-160 16,-3-6-264-16,4-7-1120 15,-4-8-1185-15,-4-11-2320 16</inkml:trace>
  <inkml:trace contextRef="#ctx0" brushRef="#br0" timeOffset="153914.64">16869 12617 9778 0,'0'0'3944'15,"0"0"-2775"-15,0 0-481 32,0 0 312-32,96-85 96 0,-32 62-720 0,31-2-320 0,17-1 32 15,-5 4-88-15,-11 3-296 16,-29 3-984-16,-35 4-2833 15</inkml:trace>
  <inkml:trace contextRef="#ctx0" brushRef="#br0" timeOffset="167927.93">8578 9785 3120 0,'0'0'2009'16,"0"0"-825"-16,0 0-304 31,-12-25-152-31,8 15-312 0,0 0 480 0,4 4-527 16,-4 0 183-16,4 0-320 16,0 2-168-16,0-2 0 0,0 6-56 15,0-3 0-15,0 0 400 16,-4 3 0 15,-1-3 136-31,1-1-184 0,-3 4-152 16,3-3-64-16,-4 0-144 15,0 0 8-15,0 3 40 0,4 0-48 16,0 0-8-16,0 0-56 16,0-3 64-16,-4 3 8 15,4 0-8-15,-8-4 0 16,1 4 0-16,-2-2 0 0,-7-2 0 15,1 4 0 1,2-3 0-16,-2 3 64 0,-1-3-64 0,3 3 0 16,2-3-32-16,3 3 32 31,-4 0-8-31,4 0-40 0,-4 0 48 16,0 3-120-16,0 3 112 0,-8 4-16 15,5-1 0-15,-2 1 24 0,-3-1 0 16,5 4-16-16,2-1 16 15,2 1-80 1,2 0 80 0,2 0-24-16,-2 0-48 15,2 2 64-15,-1 4-48 16,-4 4 40-16,0 2 16 0,4 0-24 16,-4-2 32-16,0 2-16 15,4-3 8-15,0 1 0 16,0-4 8-16,1 3-8 0,2-3 0 31,-3 0 56-31,5 3-56 0,-2-6-16 0,1 6 16 16,1-3 0-16,3 0 56 0,0 4-56 15,-5-4 0 1,5 6 40-16,0-3-32 0,1 1-8 16,3 2 8-1,0 0 8-15,0 1 88 31,0 2-104-31,0 1 0 0,0 3 16 16,0-1-16-16,3 7 0 0,1-3 80 16,0 0-80-16,5-3 80 15,-5 0-80-15,0-4 0 16,3-2 48 0,1-7-48-16,-3 3-8 15,3-3 8-15,3 0 0 0,2 0 120 0,-2 4-120 16,1-8-8-16,4 1 8 15,0 0 0-15,0-4 80 0,1 5-80 32,-2-8 16-32,1 4 88 15,0-7-104-15,0 3 0 16,0 1 0-16,-5-3 8 16,2-1 56-16,-2-3-64 0,6 0 0 15,-6 0 136-15,6-3-128 16,-2 0-8-1,2 0 56-15,2 0-40 16,5-6 144-16,-4-3-88 16,4 2-72-16,-4-5 208 0,0 5-208 15,-5-6 8-15,6 4 0 16,3-7 40 0,0 0 112-16,-1-3-160 0,9 0 0 15,-4-3 72-15,-4 2-64 16,0 5-8-16,-9-1 8 15,-2 6-8-15,-1 1 177 0,-9 0-177 16,6 2 0-16,-1-3 232 0,0-2-224 0,3-4 0 31,2-3-8-31,-2 0 16 16,2-4 40-16,-2-2-56 16,1 3 0-16,-3 6 0 0,-5 0 64 15,-1 3 24-15,-3 1-56 16,0-1 40-16,0-3 72 15,0 0-136 1,4-6 0-16,-4 0 0 16,4-7 0-16,0 4 0 15,0-4-8-15,1 4 8 0,-1 6 40 16,-1 0-48-16,-3 3 0 31,0 3-8-31,0 1 8 0,0-1 64 0,0 0-64 16,0 1 0-16,0-5 88 15,0-1-88-15,-3-5 0 16,3 1-8-16,-4 0 8 0,-1-4 0 16,1 1 0-16,0 0 0 0,-4 6 24 15,5-1-16 17,-5 5-8-32,-5-1 56 15,2 0-8-15,-6 3 192 16,6-3-240-16,-2 4 8 0,2-4 88 15,-5 0-88-15,4-3-8 32,0 3 0-32,-4-6 8 0,0 3 112 15,0-4-120-15,0 1 0 0,-4 3 0 0,0 0 0 16,1 7 0-16,-6 2 0 16,1 4 0-16,5 0-128 0,-9 2-72 31,8 4-480-31,-1 0-497 0,14 16-1199 15,-1 0-1673-15,4 0-2400 0</inkml:trace>
  <inkml:trace contextRef="#ctx0" brushRef="#br0" timeOffset="170039.21">9099 9328 1536 0,'0'0'3177'15,"0"0"-1993"17,0 0-720-32,0 0-408 0,0 0 168 15,0 0 304-15,-23-10-296 16,19 10-128-16,-1 0-48 16,1 0 168-16,1 0 296 0,-1 0-264 15,-4 0-128-15,0 7 160 31,-4-1-208-31,-4 1 48 0,-4 2-40 16,0 1-40-16,1 2 257 0,2-2-153 0,-2 3-16 16,6-7 16-16,6 6-152 15,-1-5 8-15,-1 2-8 0,-2 4 8 32,3-1 24-32,-5 5-32 15,2-2 80-15,-6 5 72 0,6-5 8 16,-6 1 144-16,6-3-184 15,-1 0-64-15,4-1 32 0,0 1-88 16,0 0 0-16,4-1-16 16,0 1 16-1,1 0 64-15,-2 2-56 16,1 2 0-16,0 2 176 16,-4 3-184-16,1 3 48 15,-2 1 16-15,5-1 0 0,-4 1 144 16,4-4-200-16,4 0-8 31,0-3 232-31,0-3-224 16,0 0 40-16,0-4-40 0,0 4-8 15,0 0 56-15,0 0-56 0,4 0 0 0,0 3 64 16,0 0-64-16,0 3 0 0,-4-3 0 31,5 3 0-31,-5-2 120 16,4-1-120-16,-1-1 0 15,1 2 72-15,0-4-64 0,4 2 40 32,-4 2-48-32,4-1 0 0,4 3 160 15,-4 0-160-15,0 7 8 16,4 2 48 0,0-2-48-16,0 6 72 15,-4-7-80-15,-1 1 0 0,-3 0 96 16,5-4-96-16,-5 0 0 15,4-2 24-15,-5-1-16 0,5-3 72 0,1-3-80 16,-1 3 0-16,-5-6 48 31,9 3-40-31,-3-7-8 0,2 4 16 16,-3-4-8-16,5 1 40 16,-2-1-48-16,-3 4 0 0,1-4 80 15,2 4-72-15,1-3-8 16,0 2 0-16,0 1 0 15,0-4 104-15,0 1-104 16,0-3 0-16,0-1 24 0,0-3-24 16,4 1 72-16,-1-4 8 15,2 2-80-15,2 2 200 0,-2-4-200 32,-2 0 8-17,1 0 88-15,0 0-8 16,0-4 88-16,0-2-23 0,4-3-105 15,-4-1 208-15,4 1-240 16,-4-1 64-16,-1-3-8 0,2 4-64 16,-6-1 120-1,6 1-120-15,-9-1 0 16,3-3 216-16,-2 1-224 0,2-1 72 16,1 0-8-16,-3-2-8 15,2-1 0-15,1-4-56 0,0 2 0 16,4-1 56-16,-4-7 8 31,-4 7-64-31,4-3 0 16,-4 0 16-16,0-1 96 15,-4 4-112-15,0-6 0 0,-4 6 128 16,4-6-128-16,-4 2 8 16,4 1 0-16,0-3-8 0,0-1 56 15,0 1-56-15,0 0 0 31,4 2 24-31,-4-2-24 0,-1 6 0 16,2-3-8-16,-1 2 16 0,-4 5 72 16,0-1-80-16,0-3 0 0,0 3 96 15,0 0-96 1,0-6 16 0,0 6-16-16,0-7 8 15,-4 4 64-15,-1 1-72 0,2-5 0 0,3 4 0 16,-4 0 0-16,0 0 0 0,0 0 0 15,-4 3 0-15,4 3 40 32,-4-2-40-32,4 2 0 15,-4-3 0-15,0 3 0 0,0-6 8 16,-4 3-8-16,4 1 0 16,-4-4 0-16,0 3 16 15,1 0-16-15,-2 3 0 0,2 1 0 31,-2-1 16-31,1 0-16 16,1 0 0-16,-6 0 16 0,2 1-16 16,2-7 0-16,-2 0 0 15,-1 3 0 1,0-6-8-16,4 2-8 0,0 5 16 16,1-5-40-1,-2 5 40-15,1-1 0 16,0 6 0-16,-4-2 8 15,4 2-56-15,-4 4 48 0,5 3 0 16,-6-4-48-16,2 7 48 16,-5 0-16-16,3 0-112 0,-6 0-24 15,-1 0 144 1,-8 7-160-16,0-1-80 0,-3 7 48 16,-2-1-8-16,-3 1-216 0,5 9-529 15,-5 1-855-15,0 12-441 16,8-4-1991-16,13-8-856 15</inkml:trace>
  <inkml:trace contextRef="#ctx0" brushRef="#br0" timeOffset="172252.39">10661 9385 392 0,'0'0'4385'16,"0"0"-3713"-16,0 0-264 15,0 0 40 1,-7-45 744-16,7 39-304 0,-4 0-192 16,0-1-151-16,0 4-313 15,-5-3 64-15,-2 3-176 16,-6 0-112-16,2 0 136 31,-5-1-136-31,0 1 0 16,0 3 72-16,-4 0 216 0,0 0-152 15,-4 0-136-15,5 0 0 16,-9 0 120-16,4 3-128 16,4 4 0-16,-4-4-8 0,0 3 8 31,4 4 0-31,1-1-8 0,-5-3 8 0,3 7 80 15,1-3-72-15,0-1-16 0,5 7 8 16,-1 0 0-16,-4 3 0 16,0 3 0-16,-4 1 0 0,4 2 72 31,-8 0-64-31,8-3 0 16,0-2 72-1,0 2-8-15,9-6 120 16,-2 0-192-16,6 3 0 0,3-1 48 15,-5 2-24-15,9 5-24 16,-3 4 80-16,3 6-72 16,0 3 216-16,0 0-184 15,-1 3-24-15,2-3 128 16,3 4-128-16,-4-5-16 0,4 2 0 16,0-1 8-16,0 0 96 15,0-3-104-15,0 0 0 0,4-3 0 31,4-1 112-31,-4-2-24 16,4-4-88-16,3 1 0 0,-2-4 104 16,3 3-96-16,4 0 0 0,-4 5 8 0,3-5-16 15,1-3 24-15,5 0-24 16,-6 0 8-16,2-2 56 0,-2 2-56 31,5-3-16-31,-4-3 16 16,4-1-8-16,0-2 96 0,0 0-96 15,-4 0 0 1,3-4 32-16,-2 1-24 16,3-4-8-16,-5 0 0 0,6 0 8 15,-2 1 128 1,5-4-136-16,0 0 0 16,-4-3 104-16,8 0-96 15,-4 0 80-15,0 0-16 0,0 0-64 16,0-3 176-16,-1-3-184 0,5-1 8 15,0-2 152-15,4-4-152 32,-4 4 72-32,4-4-72 0,-4 3 0 15,-4-2 160-15,0-1-160 0,-5 4-8 16,-6-1 56-16,2-3 17 16,-2 4 23-1,-2-7-80 1,1 0-8-16,4 0 224 15,0-3-216-15,-4-9 48 16,4 2-16-16,-4 1-40 0,0-1 48 16,-4 1 8-16,0 6-56 15,-4 3 224-15,-4 0-232 0,4 0 88 16,-4 1 8-16,0-5-24 16,0 5 56-16,0-5-128 15,0-2 8-15,0 0 88 16,4-3-88-16,-4-1-8 0,0 1 8 15,0 0-8-15,0-1 136 16,0 0-136 15,0 4 0-31,-4 0 176 16,0 0-160-16,-5 3 136 0,2-3-56 16,-1-1-96-16,0 1 120 0,-4 0-120 15,4-4 0-15,0 4 160 16,-4 3-88-16,0-3 16 15,1 0-72 1,-6 3 56-16,-3 0 16 0,4 0-88 16,-8-4 0-16,5 8 40 0,-1-5-32 15,-1 5 88-15,2-5 8 16,3 5-96-16,-4-4 176 0,4 3-184 31,-4-3-8-31,4-3 0 16,-4 0 8-16,-4-4 40 0,5 4-40 0,-2-1 0 15,6 1 16-15,-5 6-16 0,7 1 0 16,-2 5 0-16,3 1-48 16,0 9-72-1,0 0-576-15,-4 6-808 16,0 29-633-16,0-4-1888 31,4 1-2416-31</inkml:trace>
  <inkml:trace contextRef="#ctx0" brushRef="#br0" timeOffset="188239.6">20188 4867 5673 0,'0'-10'1160'0,"0"1"-616"15,0 6-192-15,0-4-120 16,0 4 704-16,0 3 393 15,0 0-537-15,0 0-376 0,0 0-256 16,0 0-160-16,0 0 24 16,0 0-24-16,0 0-128 15,0 0 128-15,0 0-176 0,0 7 40 16,0 8 88 0,-8 5 48-16,0 11 240 0,-3 7-184 15,-2 7 16 16,-2 2 136-31,2 1-56 16,1 3-72-16,1-3-72 0,2-1 0 16,1 4 112-16,5 0-120 0,3 3-8 15,0 3 8 1,0 0 0 0,0 3 48-16,7 1-48 0,1 2 0 15,-3-3 80-15,-1 7-24 0,-4 0 40 0,4 12-96 16,-4-9 0-16,3-3 0 15,5 0 0-15,-4-14 0 32,9 5 16-32,-2-4-16 0,1-1 0 15,0-2 8-15,4 0-8 16,-4 0 72-16,0 0-72 0,0-1 0 0,-4 4 72 0,-4 0-64 16,-4 0 96-16,0 1-48 31,0 2-56-31,0 3 216 15,-12-3-32-15,0 16-56 0,0-3 96 16,0-4-168-16,0 5 16 16,1-14-72-1,-2 3 8-15,1 0 80 16,-4 0-88-16,1 1 144 16,-2 15 161-1,-6 13-145-15,-5 13-16 0,4 5-144 16,0-2 48-16,0-6-8 15,8-10-40-15,4-10 0 0,0-15 0 16,8 2 8-16,4 7 64 0,0 10-72 31,0 9 8-31,12-6 112 0,0-10-120 16,-4 3 0-16,0 1 16 16,-4 2-8-16,-4 4 72 15,0 3-80-15,0 3 0 0,0 0 176 16,3-7-168-16,2-5-8 31,-5-4 0-31,8 0 0 16,0 0 48-16,-1-2-48 0,2-2 0 15,3 2 112-15,-1-1-112 16,2 3 0-16,-5 7 0 16,-5 6 0-16,5 2 72 0,-3 1-72 15,-1-3 0-15,0-3 120 0,0-7-112 16,3 4 0-1,-3-1-8-15,5-2 0 16,2-1 80-16,1-3-80 16,1 4 0-16,-2-1-48 0,1 7 56 15,0 3-8 17,-4-4 0-32,0 2 0 0,0-2 32 15,-4 0-32-15,4 1-8 16,-4 0 8-16,0 3 8 15,4 0 0-15,0 0-8 0,0-3 56 16,-1 2-64-16,10 1 8 31,-2 4 0-31,2-4 0 0,7-1 0 0,-9 1 40 0,6 3-40 16,-6 10 0-16,-2-1 72 16,-10 7-64-16,1-3-8 15,-4 6 0-15,0 4 0 0,0-1 0 31,0-6 0-31,4-3 0 0,4-10 0 16,1 3 16-16,-6 1-16 0,5-4 16 16,0 3-8-16,-4-2 72 15,4-1-80-15,-4 7 0 0,0-4 120 16,4 0-120 0,-4-2 56-1,4-5 8-15,4 2-56 0,-1-4 136 16,6 3-144-1,-6-3 0-15,6 0 40 16,-6-4-40-16,2 4 8 0,-1 0-8 16,-1 3 0-16,-2-3 56 31,-1-3-48-31,-1-7-8 0,-3 1 48 16,-4-4-40-16,0-3 64 15,0-10-72-15,0-12 8 0,0-6 232 0,0-4-232 16,4 10-8-16,-4 6 48 0,4 9-48 15,1 11 48-15,-1 14-48 16,3 11 0 0,1-7 144-16,1-18-136 15,-5-27-8-15,3-5 8 16,1 3 40 0,4 9 40-16,-4 6-88 0,4-3 0 15,-5 1 96-15,6-4-96 16,-9-6 0-16,0-7-8 15,0-2 8 1,-4-8-8-16,0-5-72 16,0-4-208-16,0-5-40 0,0-8-424 15,-12-9-288-15,-4-3-921 0,4-9-2872 0</inkml:trace>
  <inkml:trace contextRef="#ctx0" brushRef="#br0" timeOffset="191299.91">20292 4988 312 0,'0'0'3176'16,"0"0"-1327"-16,0 0-721 15,0 0-400-15,0-7 120 0,-4 1-112 16,0-7-192-16,-1 0-151 15,1 1 111-15,0-7-264 16,1-3 168-16,-5-1-192 0,0-5-88 16,-1-1-112-16,-2-6-8 15,-1-6 48-15,0-3-56 16,4-4 0 0,0 0 328-16,0 4-328 15,4 9 160-15,0 3 400 0,0 10-256 0,0 6 32 16,4 7 48-16,0 2-104 15,0 4 8-15,0 3-280 16,-4 0-8-16,4 0-240 16,0 10-568-1,-3 15 344 1,-2 7 264-16,-3 15 200 0,0 7 8 16,-3 16-8-16,-6 22-72 15,6 19-496-15,2 4-640 16,5-14-145-16,4-31-975 0,0-35-2673 15</inkml:trace>
  <inkml:trace contextRef="#ctx0" brushRef="#br0" timeOffset="197229.48">22069 5403 4560 0,'0'0'2737'15,"0"0"-1033"-15,0 0-511 32,32-69-569-32,-28 56 680 15,0 6-192-15,-4 4 33 0,0 1-721 16,0 2-352-16,0 0-48 16,0 0-24-1,-21 12-72-15,-11 10 72 16,-11 13 152-16,-17 13 200 0,-3 9-168 15,-5 10-96 1,8-1 152-16,8 4-224 16,13-6-16-16,11-4-64 0,15 0 16 15,13-6 0-15,9-3 48 16,26-6-48-16,29-4 48 0,20-16 40 16,27-15-40-16,-7-10-96 31,-29-7-88-31,-26-8 168 0,-30 2-16 0,-11 0 32 15,-3-3 72-15,-5-3 48 16,-13-3 112-16,-19 6 112 16,-20-3-176-16,-7 3 32 31,-1 7-184-31,4-1 56 16,8 7-64-16,16 0 48 0,13-1-56 15,10 4-232-15,9 0-608 16,4 0 88-16,24-6-113 15,9 0 481-15,18-4 216 0,5-5 88 16,3-2 64-16,-3 2-32 16,-12-1 48-16,-12 3 88 15,-8 4 216-15,-13 2 169 0,2 4-121 16,-9 3-144-16,-1 0-96 16,2 3-112-16,3 13-48 15,-5 13 48 1,2 9 96-16,-9 22 288 15,0 16 96-15,-5 0-112 0,-6-9 16 0,3-10-304 16,-5-16 16-16,6 4-96 16,3 3 0-16,0-7-640 15,8 0-920-15,7-15-2337 0,6-14-2041 16</inkml:trace>
  <inkml:trace contextRef="#ctx0" brushRef="#br0" timeOffset="197657.09">22582 6146 3928 0,'0'0'7090'16,"0"0"-6154"-16,0 0-936 15,0 0-72-15,0 0 72 16,0 0 40-1,80 20 216-15,-44-17-104 16,4-3-8-16,0 0-144 0,-8-13 0 31,-9-3-296-31,-10-6 56 0,-9-4 96 16,-4-5 144-16,-12-1 152 16,-12 3 48-16,-4 7 512 15,-4 7 80 1,-4 11-416-16,5 4-207 15,-6 4 55-15,5 21-160 0,5 7-48 16,-1 9 88-16,4 3-56 16,7 7-40-16,14-3 24 15,3 0-24-15,7-7-8 16,25-6 0-16,9-7-16 16,15-12-168-16,19-7-433 15,20-9-375-15,17-18-624 0,-20-11-761 16,-24 0-2168-16</inkml:trace>
  <inkml:trace contextRef="#ctx0" brushRef="#br0" timeOffset="197951.31">23319 5959 440 0,'0'0'7073'0,"0"0"-3944"0,0 0-721 16,0 0-855-16,0 0-745 16,0 0-560-16,0 0-240 15,-91 63 80-15,67-5-88 0,1-1 0 16,10 3-32-16,9-3-88 15,4-9-240-15,8-7-416 16,16-15-121-16,8-7 57 0,12-16 208 16,0-3 392-16,8-19 8 15,-5-13 232-15,-3-25 208 0,-12-4 520 32,-16-2 208-17,-16-4 337-15,0 14 311 16,-20 5-64-16,-16 16-423 0,-8 16-513 15,-8 13-288-15,1 3-296 16,-9 23-56-16,12 14-776 16,12 37-601-16,12-8-1335 0,16-6-2730 15</inkml:trace>
  <inkml:trace contextRef="#ctx0" brushRef="#br0" timeOffset="198691.06">23634 5943 5233 0,'0'0'5873'0,"0"0"-4153"0,0 0-127 31,0 0-73-31,0 0-496 16,0 0-640-1,0 0-384-15,0 0-152 16,65-41-24-16,-42 63-72 0,1 4 240 16,-4 5-176-16,-4 8-64 15,-13 5-40-15,-3 1 16 16,0-1 152 0,-3 0-16-16,-17-9-120 0,4-3 168 15,-8-13 88-15,8-3-128 0,4-10 8 16,4-6 120-16,4 0 72 15,4-12-72-15,0-14-128 0,8-25-280 32,12 1 408-32,4-11 40 15,8-5-32-15,-4 15 64 0,-1 3 128 16,1 10 128 0,-4 13-72-16,-7 12-24 0,2 10-232 15,-3 3-72-15,0 13-360 16,4 18 200-1,-8 10 232-15,-4 10-48 16,-4 9 40-16,-4-2 8 16,0-1 72-16,-16-7-72 0,0-11-192 15,-8-7-136-15,8-14 96 0,0-8 47 16,5-10 185-16,6 0-232 16,5-25 192-1,9-26-344-15,26-31 208 0,18-20 176 16,-2 7 64-16,-3 21-8 15,-20 33 488-15,-9 22 369 0,1 3-113 16,-8 7 8-16,4 2-512 0,-4 7-296 16,-3 20-456-16,2 11 360 31,-3 14 96-31,0 9 72 16,0 9 0-16,-4 1 88 0,-4-1-160 15,8-6 0-15,0-6-344 0,4-10-688 16,11-15-433-1,22-17-791-15,-2-5-649 0,-6-4-4872 16</inkml:trace>
  <inkml:trace contextRef="#ctx0" brushRef="#br0" timeOffset="199007.14">24563 5981 10402 0,'0'0'2288'16,"0"0"-1112"-16,0 0-343 15,0 0 79-15,0 0-784 0,36-22-128 16,-12 6-8-16,8-3-224 0,0-3-152 16,-9 0-56-16,-7-1 200 15,-8 1-80 17,-8 0 320-32,-4 6 520 15,-12 4 152-15,-4 8-48 16,-8 4-480-16,-3 10-136 0,-5 19-16 15,4 8 8-15,4 11 0 0,8 6 0 16,12 7 0-16,8-4-96 16,8-3 24-1,24-4 64-15,7-11 8 0,13-14-320 16,12-9-408-16,4-16 248 0,8 0 47 16,-5-22-591-16,13-51-1728 15,-16 6-2153-15</inkml:trace>
  <inkml:trace contextRef="#ctx0" brushRef="#br0" timeOffset="199241.13">25244 5378 10802 0,'0'0'2232'0,"0"0"273"16,0 0-1145-16,0 0-504 16,0 0-664-16,0 0-192 0,0 0-456 31,-40 96 408-31,28 8 48 15,5 20 0-15,7 0 64 0,0 0-64 0,7-17-16 16,1-5-104-16,-4-19-424 16,-4-26-64-16,0-19-1408 0,0-6-809 15,-8-10-424 1,-3-6-2184 0</inkml:trace>
  <inkml:trace contextRef="#ctx0" brushRef="#br0" timeOffset="199663.97">24945 5709 8433 0,'0'0'1257'0,"0"0"-1121"0,140-23-24 0,-49 20-8 0,25 3-88 16,3 0-32-16,-19 6-280 15,-32 1-641 1,-32-1-1207-16,-13-3 504 15,-3 1-1201-15,-3 2 1689 16,-10-3 1152-16,-7 0 3104 0,0 0 1065 16,0 4-1960-16,-7 2-1113 15,-14 10-320-15,-3 10 720 16,-8 12-479 0,1 7-729-16,7 9-288 0,4 3-8 15,8 0-64-15,4 1-280 16,8-7-521-16,0-16-271 0,8-10 200 0,0-11-392 15,-4-15-17-15,-4-2 1353 32,0-25 1073-32,-16-19-153 0,-12-10 128 31,-8-7 592-31,-7 1-111 16,2 3-521-16,6 15-96 0,10 14-192 15,10 9-616-15,15 12-104 16,4 4-1616-16,52 3-4473 15,0 0 1616-15,7 0-1016 0</inkml:trace>
  <inkml:trace contextRef="#ctx0" brushRef="#br0" timeOffset="199826.31">25909 5778 8241 0,'0'0'7002'0,"0"0"-5578"31,0 0-1152-15,0 0-272-16,0 0-360 0,0 0 360 15,0 111 0-15,-4-28 128 16,4-4-128-16,0-6-192 0,0-12-1728 16,-7-17-993-16,3-12-1472 0,0-7-2304 15</inkml:trace>
  <inkml:trace contextRef="#ctx0" brushRef="#br0" timeOffset="199979.98">25961 5492 11210 0,'0'0'4681'16,"0"0"-3025"-16,0 0-664 0,0 0-335 16,0 0-657-1,0 0-168-15,0 0-2985 0,40 17-1824 16,-20 24-384-16</inkml:trace>
  <inkml:trace contextRef="#ctx0" brushRef="#br0" timeOffset="200265.11">26691 5670 9177 0,'0'0'2953'16,"0"0"-552"0,0 0-401-16,0 0-208 15,0 0-95-15,0 0-705 0,0 0-992 16,-96-54-96-16,40 80 48 15,0 12-8-15,13 3-160 0,6 10-192 16,26 3 56-16,11-3 32 16,3-1-256-16,33-2 175 0,24-10 161 31,32-16 104-31,23-18-24 0,17-11-272 16,-13-31-120-16,-15-19-368 0,-41 9-1889 15,-22 4-5760 1</inkml:trace>
  <inkml:trace contextRef="#ctx0" brushRef="#br0" timeOffset="200929.28">27954 5372 10506 0,'0'0'4113'0,"0"0"-2321"0,0 0-792 16,0 0-304-16,0 0-424 0,0 0-272 16,-13 44 0-1,-6 10 0 1,3 26 96-16,4 24-32 0,3 14-56 16,9-1 56-16,0-6-64 0,13-15-48 15,-5-20-480-15,-5-22-616 0,-3-19-984 16,0-7-489-16,-3-8-352 31,-9-8-1664-31</inkml:trace>
  <inkml:trace contextRef="#ctx0" brushRef="#br0" timeOffset="201361.4">27758 5356 7889 0,'0'0'2513'15,"68"-118"-1561"-15,-36 87-160 0,12-1 224 16,-1 0 81-16,9 3-417 16,0 17-296-16,4 12-384 0,-1 9-32 0,1 23-184 15,-4 25-168-15,-4 26 136 16,-28 25 240-16,-20 10-104 16,-20-7 104-1,-32-16-120-15,0-29 112 16,5-18-40-16,-21-3-57 15,8-17 97-15,0-3 8 0,-4-6 16 0,25-12-16 32,-5-4-168-32,12-3 176 0,12 0 160 15,16-13 17-15,4-3-57 16,16 0-120-16,16 1 328 16,8 2-40-16,11 7-248 0,5 6 16 15,0 3-80-15,0 19 24 31,0 13-96-31,-9 9-64 16,2 7 160-16,-10 6 40 0,-3-3-40 16,-4 3 8-16,-8-9-80 15,-9-7 40-15,2 1-601 0,-13-17-1175 16,-4-9-2225-16</inkml:trace>
  <inkml:trace contextRef="#ctx0" brushRef="#br0" timeOffset="201515.12">28622 5963 12874 0,'0'0'3865'0,"0"0"-3177"0,0 0 88 16,0 0 137-16,0 0-665 15,0 0-248-15,0 0-1961 16,0 0-6457-16</inkml:trace>
  <inkml:trace contextRef="#ctx0" brushRef="#br0" timeOffset="202085.37">28918 5292 10266 0,'0'0'2736'0,"0"0"-671"0,0 0-449 31,0 0-32-31,0 0-383 0,0 0-873 16,0 0-328-16,0 0-520 0,0 0 96 15,7 134 263-15,14-17 161 0,7 14 0 31,3-11-16-31,5-15-192 0,-16-32-208 16,0-23-424-16,-8-21 632 16,-4-10-16-16,0-6 176 15,-1-4 48 1,6-5 96-16,-1-4 1144 0,12-26 913 16,11-22-1033-1,21-28-600 1,16-25-104-16,0-10-200 0,-8 6-216 0,-21 19-24 15,-15 32-104-15,-8 16-168 16,-4 13-80-16,-8 2 128 16,0 11-480-16,-8 12-184 0,-12 16-3041 15,-11 6-4361-15</inkml:trace>
  <inkml:trace contextRef="#ctx0" brushRef="#br0" timeOffset="203254.26">22161 6880 8009 0,'0'0'2305'0,"0"0"-1513"15,0 0-640 1,0 0 776-16,-24 3 128 16,24-3-576-16,0 0-400 0,0 3-80 15,11-3-64 1,17 3 64-16,12-3 0 16,32 0 465-16,27 0 39 15,33 0 80-15,15 0-136 0,5-3-200 16,-5 3 48-16,-12 0-224 0,5 0-72 15,-1 0 120-15,5 0-120 32,8-6 0-32,-1 0 0 0,4-1 8 15,1 1 80-15,-1 3-88 0,0-3 0 16,-3 2 0-16,-1 4 0 16,-4 0 0-1,1 0 0-15,3 0 0 0,12 0 24 31,13-3-8-31,7 0-16 16,4 0 0-16,-3-1 8 0,-9 4 0 16,-12 0-8-16,-15 10 0 15,-9-1 0-15,-7 1 8 0,-5 0-16 16,-3-7 8-16,-1-3-8 16,1 0 8-16,7 0 0 15,5-3 0-15,3-7 72 16,1-2-72-16,3 2 40 0,-7 3-40 15,-5 1 0-15,-7 0-8 16,-9 3-24 15,0 3 32-31,-3-3 16 16,-4 3-16-16,-1 0 0 16,5 0 8-16,-8 0-8 0,-1 0 56 0,-3-4-56 15,-8 1 0-15,-17 3-8 16,-15-3 16-16,-17 0-8 0,2 3 8 15,7-4 80 1,7 4 152-16,5-3-232 16,0 3 104-16,-9 0-112 0,-7 0 16 15,-8 0 48-15,-12 0-64 16,-4 0 8-16,-13 0-80 0,-11 0 24 16,-15 0-960-16,-21 0-1521 15,-8 0-1727-15</inkml:trace>
  <inkml:trace contextRef="#ctx0" brushRef="#br0" timeOffset="209495.34">21722 7795 11106 0,'0'0'2560'0,"0"0"-1199"0,0 0-1049 16,0 0-240-16,0 0-72 31,-16 25-56-31,-19 38-40 0,-18 39 96 15,-3 21 200-15,0 8-16 0,13-7-128 16,7-23-40-16,5-12-16 0,6-19-112 16,5-19-312-16,5-17-512 0,2-8-521 31,-2-13-879-31,2 0-1577 16,-2-13-2344-16</inkml:trace>
  <inkml:trace contextRef="#ctx0" brushRef="#br0" timeOffset="209711.46">21065 7874 10234 0,'0'0'1776'0,"0"0"473"16,0 0-1129-16,0 0-616 16,0 0-488-16,0 0-16 0,0-10-152 15,28 32-112-15,7 10 264 31,17 13 64-31,4 9-56 16,12 15 144-16,-1 20-152 0,-18-6-64 16,-6 12-1040-16,-23-25-2049 0,-12-32-3032 0</inkml:trace>
  <inkml:trace contextRef="#ctx0" brushRef="#br0" timeOffset="210058.72">21973 8054 11466 0,'0'0'3953'0,"0"0"-3009"15,0 0-504 1,0 0-336-16,0 0 48 16,-80 58-144-16,52-17 80 0,4 13-88 15,13 3-136-15,11 0-104 16,0-3-184-16,24-12-280 0,8-14-104 0,7-12 64 31,1-13 319-31,4-3 273 16,-8-25 152-16,-12-13 16 0,-12-10 416 15,-12-9 329-15,-4-3 527 16,-24 6-448-16,-8 9-152 0,-8 14-64 16,-4 11-432-16,9 14-192 15,2 6-104-15,9 16-976 16,9 16-960-16,19 18-1033 15,4-8-1312-15,20-7-1368 0</inkml:trace>
  <inkml:trace contextRef="#ctx0" brushRef="#br0" timeOffset="210412.87">22328 7969 10938 0,'0'0'2664'0,"0"0"-1055"15,0 0-1217-15,0 0-392 0,0 0-328 16,-28 92 280-16,16-38 24 16,-1 13 24-1,10-4-64-15,3-2-168 0,3-7-200 16,18-17-329-16,-1-11-103 16,8-17 448-16,4-9 336 15,0-12 80-15,3-23 88 0,1-22 8 31,0-29 208-31,-12-22 384 16,-9 10-320-16,-11 18-47 16,-4 32 519-16,0 26 136 0,0 7 80 15,0 2 64-15,0 0-231 16,0 13-745-16,-4 0-144 16,0 26-809-16,1 9-31 0,3 28 512 31,0 26-688-31,0 13-920 0,7-13-2297 0,6-26-4529 15</inkml:trace>
  <inkml:trace contextRef="#ctx0" brushRef="#br0" timeOffset="210876.23">23531 7715 2680 0,'0'0'9258'16,"0"0"-6913"0,0 0-265-16,0 0-432 15,0 0-351-15,0 0-777 0,0 0-520 16,-4 16-392-16,0 50 264 0,0 30 128 31,-4 8 24-31,4 1-24 0,0-22-8 31,0-26-368-31,-4-16-481 16,4-9-119-16,1-4-448 0,-2-2-537 16,5-20-1215-16,0-6-1601 15,16-9 480-15</inkml:trace>
  <inkml:trace contextRef="#ctx0" brushRef="#br0" timeOffset="211192.81">23866 7782 40 0,'0'0'9201'0,"0"0"-6776"15,0 0-1065-15,0 0-744 16,0 0 33-16,0 0-649 0,0 0 240 31,-100 89 336-15,48-39-280-16,-4 1-72 15,5-10-144-15,7-9 0 0,16-6 0 16,12-14-40-16,8-9-40 0,8 1 0 16,4-4-152-1,19 0 88-15,13-4 64 16,9-2 88-16,-2 0-32 16,-2 6-56-16,-6 0 0 0,-3 6-144 15,0 10 64-15,-8 6 72 16,4 7 0-16,-1 6 8 15,5 9-656-15,-4-3-1465 0,-4-12-2536 0</inkml:trace>
  <inkml:trace contextRef="#ctx0" brushRef="#br0" timeOffset="211531.2">24109 8099 4120 0,'0'0'9178'31,"0"0"-8161"-31,0 0-921 0,0 0-88 0,0 0-16 16,0 0-104-16,47-3 112 15,-15-7 264-15,8 1-264 0,-4-4-80 16,4-2-393 0,-1-11-191-16,-7-2-176 15,-12-7-104-15,-7-7-320 16,-13 7 1264-16,0 4 248 0,-13 8 920 15,-11 14 152-15,-8 9-632 16,-3 6-167-16,-5 22-177 0,4 7-64 31,5 7 8-31,6 2-288 0,14 1-56 16,11-1 8-16,0-6 24 0,19-3-128 16,17-12-528-1,31-14-689-15,-7-6-1055 16,-4-3-2609-16</inkml:trace>
  <inkml:trace contextRef="#ctx0" brushRef="#br0" timeOffset="211864.28">24558 7982 7481 0,'0'0'1008'16,"0"0"-936"-16,0 0-64 15,0 0-8-15,0 0 8 16,0 0-8-16,108 35-144 15,-68-42-1112-15,1-8-720 16,-6-8-113-16,-12-6 689 0,-2-2 1160 31,-18-4 240-31,-3 0 1400 0,-7 3 1025 16,-17 10 183 0,-8 9-207-16,-4 13-721 15,-3 3-688-15,-2 23-24 16,1 9-287-16,1 9-193 0,15 7-288 15,4 6-144-15,16 1 32 16,4-5-88-16,16-2-88 16,20-9 80-16,12-11-168 15,20-15-176-15,-1-16-609 16,32-19-1015-16,-15-16-1041 0,-20-3-3576 16</inkml:trace>
  <inkml:trace contextRef="#ctx0" brushRef="#br0" timeOffset="212033.64">25216 7842 1840 0,'0'0'12579'0,"0"0"-10595"16,0 0-1984-16,0 0 16 16,-28 98 216-16,21-9 104 0,7 48-112 15,0 12 24-15,0 0-248 0,-5-18 8 32,1-36-8-17,4-22-904-15,0-19-408 16,0-7-17-16,0-15-775 15,4-10-3081-15</inkml:trace>
  <inkml:trace contextRef="#ctx0" brushRef="#br0" timeOffset="212280.67">25248 7782 12482 0,'0'0'2721'0,"0"0"-2249"0,96-54-288 31,-44 51 56-31,3 3-120 16,5 25-96-16,-8 16-24 15,-13 22-120-15,-26 23 72 16,-37 19 40-16,-44 0-72 0,-36-10 72 16,-16-12 8-16,9-20-16 15,3-18-816 1,29-20-1401-16,19-15-7393 0</inkml:trace>
  <inkml:trace contextRef="#ctx0" brushRef="#br0" timeOffset="213207.11">26352 7753 9402 0,'0'0'5017'16,"0"0"-4081"-16,0 0-16 15,0 0-528-15,0 0-144 0,-48 19-152 0,20 13 56 16,-8 9 24-16,12 10-176 0,9 3 0 15,6 0-8-15,9 0-8 16,16-10-64 0,12-6-312-1,12-12-88-15,8-17 320 0,3-9-208 16,-6-6 152 0,-14-23 216-16,-10-9 304 0,-17-13 32 15,-4-3 696-15,-28-3-312 16,-8 3-7-16,-8 4-257 31,0 9-152-31,12 12-304 0,12 10-48 16,12 12-697-16,28 7-2167 15,20 13-4218-15,4 0 2665 0</inkml:trace>
  <inkml:trace contextRef="#ctx0" brushRef="#br0" timeOffset="213570.4">26670 7845 7905 0,'0'0'4073'0,"0"0"-2049"15,0 0-383-15,0 0-801 0,0 0-192 16,0 0-648-16,0 0-128 0,96 35-240 16,-64 13 360-1,-4 6-8 1,-4 6 16-16,-12 6-208 0,-12-14 88 16,0 5-72-16,-12-13 40 15,-1-15 144-15,2-13 8 0,7-14 192 0,4-4 456 31,0-37-160-31,40-27-488 32,19-27-328-32,5 2 232 0,-4 14 88 15,-16 26 8-15,-21 23 72 16,2 6 152-16,-5 3 264 0,-5 12 88 16,2 7-576-16,-6 16-256 15,9 19 256-15,5 22 104 16,-2 26-16-16,1 19-88 15,-4 9 0-15,-8-16-448 0,-5-25-1784 16,-7-35-4050-16</inkml:trace>
  <inkml:trace contextRef="#ctx0" brushRef="#br0" timeOffset="213886.75">28233 7575 13850 0,'0'0'2905'0,"0"0"-1017"0,0 0-783 15,0 0-113-15,0 0-472 16,0 0-520-16,0 0-296 31,-4 92 200-31,4 7 96 0,0 15 120 0,4 3-112 0,11-8-16 16,-2-20-208-16,-6-17-840 15,-7-21-657-15,0-19-791 0,-7-19-1721 16,-10-7-120-16,-3-6-2583 0</inkml:trace>
  <inkml:trace contextRef="#ctx0" brushRef="#br0" timeOffset="214309.76">27890 7588 12498 0,'0'0'1705'0,"0"0"-1153"16,115-48-448-16,-20 42 208 0,38 6 32 15,9 3-336-15,-6 16-8 0,-32 3-416 16,-41-3-1257-16,-27 1-1183 15,-12-8-1553-15,-4 4 1952 16,-4-3 1233 0,-7 0 1224-16,-9-1 1624 0,-5 1 1401 15,-15 3-184-15,-11 9-569 16,-5 7-560 0,-5 6-543-16,6 4-473 0,3 2-376 15,4 3-200-15,12 4-120 31,13 0-128-31,3-7-32 0,11-2-464 16,17-14-24-16,4-9 56 16,4-16-33-16,-1-3 313 15,-3-15 160-15,-12-14 152 0,-8-9 424 0,-12-7 529 16,-4-5 271 0,-20 2-184-16,-8 1-360 15,-7 2-184-15,3 13-320 16,4 10-168-16,12 6-8 0,8 13-520 15,12 3-1624-15,20 0-2713 16,11 9 2648-16,14 1-919 0</inkml:trace>
  <inkml:trace contextRef="#ctx0" brushRef="#br0" timeOffset="214673.25">29033 7734 4280 0,'0'0'4633'0,"0"0"-2696"15,0 0-185-15,0 0-480 0,0 0 169 16,0 0 103 15,68-73-600-31,-68 73-352 0,0 0-183 16,-4 0-321-16,-12 0-88 15,-4 3-160-15,-4 10 63 16,0 3 89-16,9-1-240 0,6 8-24 16,9-1 208-16,0 7-136 15,24 2 192-15,12 1-96 16,8-3-232-16,-4-1 32 0,-8-2-120 15,-12-4 56-15,-8 0 320 16,-12-3-64-16,-12 3 112 16,-16 1 328-16,-13-5 296 0,-2-1 48 47,0-8-272-47,6-3-136 0,14-6-88 15,10 0-176-15,13-3-144 16,13-19-560-16,22-13-1856 0,49-35 135 15,-4 10-343-15,-4 0-1793 0</inkml:trace>
  <inkml:trace contextRef="#ctx0" brushRef="#br0" timeOffset="-214537.03">29475 7677 912 0,'0'0'5537'0,"0"0"-3393"0,96-35 441 0,-72 25-625 16,-12 4-231-16,-4 3-89 16,-8 3-296-16,0 0-383 0,-12 0-665 15,-12 9-296-15,-8 11 184 31,-4-1-184-31,0 6 0 0,8 4-128 16,9 2-40-16,14 4-233 16,5 3-215-16,21 0 96 15,10 1 24-15,9-5-128 16,0 1 144-16,-8-9 128 0,-9-4 96 31,-10 0 248-31,-13-3 8 16,-4-3 0-16,-28 3 856 0,-8 0 200 15,-11-3-272-15,-1-3-304 0,8-7-320 16,7-3-160-16,34-6-1368 0,3-13-1728 16,16-6-5682-16</inkml:trace>
  <inkml:trace contextRef="#ctx0" brushRef="#br0" timeOffset="-214367.75">29910 7801 12578 0,'0'0'4049'31,"0"0"-4049"-31,0 0-144 0,24 95 144 16,-13-44 144-16,6 6 80 15,-2 3-24-15,-2-3-200 16,-2-6-568-16,-3-13-1464 16,-8-16-2969-16,0-15-4289 0</inkml:trace>
  <inkml:trace contextRef="#ctx0" brushRef="#br0" timeOffset="-214236.3">30105 7620 10802 0,'0'0'3953'15,"0"0"-2601"-15,0 0-720 16,0 0-632 0,0 0-1256-16,0 0-649 0,4 95-2624 15</inkml:trace>
  <inkml:trace contextRef="#ctx0" brushRef="#br0" timeOffset="-213387">30125 7995 9978 0,'0'0'1504'0,"0"0"-48"15,0 0-47-15,63-96 527 0,-42 68-456 16,3 6-704-16,-5 2-471 15,5 14-305-15,-4 3-185 0,0 3 17 16,-4 19-176-16,-4 9 72 16,0 11 264-16,-4 2-144 15,-8 3 88-15,0-3-8 16,0-6 16-16,-8-9-24 0,0-11-8 31,4-8-184-15,4-7 272-16,0 0 144 0,24-19-144 15,8-10-352-15,16-12-192 16,7-7 312-16,5 1-320 0,0-1 200 16,-8 10 200-16,-17 13 152 0,-10 15 264 31,-10 10-264-31,1 0 0 16,1 19-80-16,-2 13 80 0,9 3 48 15,4 0-40-15,12 0 88 16,12-10 8-16,16-3 0 0,-1-9-104 15,4-10-112-15,-2-3-424 16,-18-16 96 0,-3-12 360-16,-12-17 72 15,-16-2 8-15,-8-7 128 0,-12 0 536 0,0 12 424 16,-16 11-144-16,-4 12-96 0,-4 19-848 16,-12 0-8-16,-3 19 0 31,-6 12-168-31,14 1 72 15,6 3 0-15,14-6-56 0,11-4 48 16,11-3-64 0,21-9 16-16,17-4 152 15,6-5-400-15,1-1-8 0,-8 0 344 16,-9 10 24 0,-11 6-80-16,-4 26-32 15,-7 34 160-15,-17 48 168 16,0 32 32-16,-24 19-96 0,-8 2-56 15,4-18-48-15,0-3-552 0,-4-13-816 16,-4-22 431-16,1-26 753 16,7-31 64-1,4-26 120-15,7-18 240 16,-2-4 328-16,2-10 841 0,-2-9 583 16,3-13 465-16,-5-41-1129 15,6-35-512-15,15-38-8 16,0-18-256-16,43-11-263 31,26 0-57-31,18 10-232 16,13 4-112-16,-4 18-232 0,-21 38-961 15,-19 32-423-15,-8 38-121 16,-12 16-2231-16,-12 0-1410 0</inkml:trace>
  <inkml:trace contextRef="#ctx0" brushRef="#br0" timeOffset="-212278.22">21259 9940 4120 0,'0'0'6762'16,"0"0"-5402"-16,0 0-968 15,0 0-264-15,13-88 312 0,-9 62 601 16,-4-2-209-16,0-4-584 15,0-3-88-15,-4 0-96 0,-9 3-56 0,-2 4 152 32,-5 9 192-32,-4 12 144 15,-8 7-296-15,-4 16-200 0,-3 19 0 16,-6 26-8-16,6 18 8 16,11-3-56-16,16-9 56 15,12-10-8-15,8-25-88 16,12-4 48-1,12-6-184-15,11-18 80 16,9-10 152-16,4-29 0 0,16-26 0 16,-5-21-24-16,-11 5 24 15,-16 8 160-15,-20 15-32 16,-12 22 160-16,-4 7 216 0,1 2 528 16,-5 17-303-1,0 6-729-15,0 16-184 16,0 28 112-16,0 29 72 0,0 19 0 15,11 0 8-15,13-19 32 16,4-22-40-16,16-6-417 0,40 2-599 16,-9-5-1080 15,5-14-3089-31</inkml:trace>
  <inkml:trace contextRef="#ctx0" brushRef="#br0" timeOffset="-211999.97">22937 9442 12658 0,'0'0'2313'31,"0"0"-1129"-31,0 0-384 15,-108 22-96-15,57 13 80 0,-5 6-159 0,8 11-289 16,5 5-336-16,18 3-64 16,14 0 64-16,11-3-520 15,23-9-441-15,57-13-1007 16,4-16-1201-16,-5-13-3608 16</inkml:trace>
  <inkml:trace contextRef="#ctx0" brushRef="#br0" timeOffset="-211730.81">23228 9715 12994 0,'0'0'2969'31,"0"0"-1465"-31,0 0-1008 16,0 0-392-16,0 0-104 0,-72 105 0 0,72-67-8 16,12 0-264-16,16-3-448 0,16-13-456 15,0-12-416-15,4-10 7 16,-5-6 121-1,-7-20 464-15,-16-12 1000 16,-16 0 1464-16,-4-6 280 0,-16-1-15 16,-11 4-513-16,-10 6-384 15,1 6-400 1,8 7-304-16,13 16-128 16,7 2-448-16,24 4-2448 15,16 7-1729 1,7-1-825-16</inkml:trace>
  <inkml:trace contextRef="#ctx0" brushRef="#br0" timeOffset="-211583.67">23658 9633 8001 0,'0'0'5289'0,"0"0"-4448"0,0 0-401 31,0 0 848-31,-36 111-456 16,25-57-520-16,7 3-208 0,4 0-104 15,0-3-544-15,12-6-1168 0,12-16-2689 16,-5-17-440-16</inkml:trace>
  <inkml:trace contextRef="#ctx0" brushRef="#br0" timeOffset="-211429.87">23890 9325 8977 0,'0'0'6002'0,"0"0"-4026"15,0 0-784-15,0 0-688 0,0 0-504 16,0 0-776-1,28-19-1200-15,-9 66-273 16,-3 1-5624-16</inkml:trace>
  <inkml:trace contextRef="#ctx0" brushRef="#br0" timeOffset="-211028.58">23981 9871 8529 0,'0'0'2561'16,"0"0"-1601"-16,55-96 280 15,-27 46 473-15,9-1-105 0,-1-3-432 16,-1 6-568-16,5 4-263 16,0 12-313-1,-4 17-32 1,-4 11-105-16,-4 8 17 16,-5 24-192-16,-3 13 184 0,-12 13 96 15,-4 6 8-15,-4 1 96 16,-12 2-104-16,-8-9 8 0,1-9 48 15,-1-14-56-15,8-12 0 32,3-12 0-32,9-7 24 0,5-22-24 0,27-26-64 15,23-28-544-15,25-23 464 0,-5 7-96 16,-6 19 32-16,-22 25 168 16,-19 23 40-1,0 6 264-15,4 6 280 16,-4 10-192-16,-4 6-336 31,-9 26 0-31,-7 12-16 0,-8 13 120 16,0 7-32-16,-8 2-88 15,-27 23-272-15,3-20-2264 0,0-14-6666 0</inkml:trace>
  <inkml:trace contextRef="#ctx0" brushRef="#br0" timeOffset="-210206.96">25838 9671 11346 0,'0'0'2777'15,"0"0"-1209"-15,0 0-288 16,0 0-56-16,0 0-455 0,0-20-577 16,-8 43-192-16,-4 18-248 15,-12 32 192 1,8 29 56-16,4-7 0 31,12-16 0-31,0-25 0 0,16-19-193 16,8-3-447-16,8 0-64 0,7-13 160 15,10-16 176-15,7-9 104 16,11-39 264-16,-3-31 104 16,-8-29 272-1,-21-9 104-15,-19 19 184 16,-11 22-112-16,-5 31-168 0,0 14 169 0,-9 2 119 16,5 7-392-16,0 7-280 15,0 12-616-15,4 25-2297 0,4 13-1672 31,4 0-1752-31</inkml:trace>
  <inkml:trace contextRef="#ctx0" brushRef="#br0" timeOffset="-209805.97">26435 9753 9962 0,'0'0'2208'0,"0"0"-592"15,0 0-631-15,80-47-361 0,-48 47-624 16,0 16-24-16,-4 15-72 0,-4 17 96 16,-9 6 56-16,-15 9 168 15,0 1-160 1,-11-4-64-16,-13-9 0 16,0-13-96-16,4-9-32 15,4-13-40-15,8-16 168 0,8-4 216 0,0-24-216 16,19-29-576-16,26-26 232 0,-2 1 344 31,5 9 96-31,-8 12 184 16,-12 26 248-16,-4 10-160 15,0 3 72-15,-4 15-256 0,-8 7-184 16,0 19-216-16,4 16 216 16,-4 10 80-16,-5 6-8 31,-3 3 104-31,-4-4-168 15,0 1-8-15,0-9-784 0,0-5-1265 16,0-8-2352-16,0-16-4000 0</inkml:trace>
  <inkml:trace contextRef="#ctx0" brushRef="#br0" timeOffset="-209549.37">27368 9353 9722 0,'0'0'2832'0,"0"0"-1007"0,0 0 55 0,0 0-560 16,0 0-368-16,0 0-359 16,0 0-593-16,8 19-96 0,-12 58 88 15,-4 21 8-15,0 13 96 16,4-3-96-1,0-13-8-15,0-22 0 16,0-15-641-16,0-4-951 0,-1-23-1393 16,2-5-2784-16</inkml:trace>
  <inkml:trace contextRef="#ctx0" brushRef="#br0" timeOffset="-209287.01">27200 9639 8313 0,'0'0'4393'0,"0"0"-3865"0,96-25-392 16,-36 18 80-16,7 7-216 15,5 3 0-15,0 10-8 16,-12 10-120 0,-12 2-616-16,-20 7-360 15,-17 5-32-15,-11 5 1136 0,-3 2 40 0,-22 7 1232 16,1 0-184-16,5-4-408 15,-1 1-248 1,3-7-432 0,14-9-72-16,3-16-1424 0,3-10-1496 15,10-6-3506-15</inkml:trace>
  <inkml:trace contextRef="#ctx0" brushRef="#br0" timeOffset="-209164.66">27878 9439 7665 0,'0'0'4057'0,"0"0"-2529"16,0 0-335-16,0 0-1193 0,0 0-1833 16,0 0-831-16,-4 73-1353 15</inkml:trace>
  <inkml:trace contextRef="#ctx0" brushRef="#br0" timeOffset="-208644.18">27958 9982 8449 0,'0'0'1521'16,"0"0"-481"-16,0 0 1032 16,0 0 57-1,0 0-1289-15,79-79-616 0,-47 31-64 16,12-19-160-16,-1-25-176 16,9-35-496-16,-8-9-48 0,-12 18 520 15,-12 32-80-15,-16 42 280 16,0 25 608 15,-4 3 744-31,0 6-48 0,0 10-952 16,-8 13-352-16,-12 38-104 15,-16 38 48-15,4 35 56 0,0 9-16 16,17-6 8-16,15-35 0 16,0-38 0-16,11-13-360 15,14-12-456-15,6-7-408 0,29-12-16 16,28-10-73-16,23-35 65 15,-3-19 360-15,-5-32 248 0,-23-15 48 16,-24-17 495-16,-4-19 105 16,-28 23 48-16,-20 26 561 31,-4 30 1207-31,-8 30 737 16,-12 18-153-16,-5 7-760 0,-2 3-559 15,-17 25-777-15,-12 42-192 16,9 44 40-16,15 22-152 0,19-2 16 15,22-8-16-15,27-27-216 32,11-20-320-32,33-9-673 0,16-23-1055 15,-21-18-1601-15,1-11-2304 0</inkml:trace>
  <inkml:trace contextRef="#ctx0" brushRef="#br0" timeOffset="-208280.57">29810 9192 10522 0,'0'0'2576'0,"0"0"-1151"0,0 0-193 31,0 0 240-31,0 0 137 0,0 0-601 16,0-26-472-16,0 26-424 16,0 3-112-16,-4 13 0 15,-8 28-184-15,-8 30 184 0,0 27 136 0,9 10-120 16,7-3-16-1,4-16 0 1,0-22-336-16,0-16-608 0,0-16-609 16,0-6-1103-16,4-7-1913 0,-1-9-728 15</inkml:trace>
  <inkml:trace contextRef="#ctx0" brushRef="#br0" timeOffset="-207726.31">30057 9157 9337 0,'0'0'2881'0,"0"0"-120"0,0 0-761 15,0 0-856-15,0 0-1144 16,0 0-48-16,0 0-16 16,-11 161 64-16,-14-37 48 0,1-6 16 15,9-29-64-15,2-35 48 16,10-13-16-16,-1-10-32 0,4-2-232 15,0-4-280-15,0-5-256 32,7-17-200-17,14-3-256-15,14-23 968 0,9-8-409 16,0-10-175-16,3-7 72 16,-15 3 432-16,-8 14 336 0,-7 12 1280 15,-13 9 329-15,-4 10-1001 0,0 13-512 31,-13 12-96-31,2 10 152 0,3 0-72 16,4 0-24-16,4-3 16 16,4-7-72-16,20-9-304 15,8-10-608-15,7-6 79 0,9-9 113 16,8-14 496-16,-8-8 168 16,-1-10 56-1,-6-7 0 1,-13 0 8-16,-9 7 8 0,-11 6 568 15,-8 13 777-15,0 16-281 16,-12 6-584-16,-12 9-360 0,1 20-136 16,-5 9 0-16,8 6 24 31,12 4-24-31,8-1-8 0,15-2-112 16,21-10-96-16,12-10-816 0,27-9-529 15,26-16-767-15,-18-6-1801 16,-7-10-984-16</inkml:trace>
  <inkml:trace contextRef="#ctx0" brushRef="#br0" timeOffset="-207494.57">29527 9347 6281 0,'0'0'10026'0,"0"0"-8922"16,0 0-928 0,164-22-176-16,-13 3 656 0,28 6 241 15,1 10-657-15,-21-1-240 32,-48 1-48-32,-27 3-512 0,-36-3-2361 15,-25 0-6177-15</inkml:trace>
  <inkml:trace contextRef="#ctx0" brushRef="#br0" timeOffset="-206554.08">21762 10807 9858 0,'0'0'3264'0,"0"0"-2183"16,0 0-737-16,0 0-232 0,0-89 608 15,0 74 152-15,0-1-248 0,-9 3-200 16,6 7-64-1,-5 3 144 1,0 3-112-16,-12 0-296 16,-8 15-72-16,-8 11 25 0,1 15-41 15,-5 26 8 1,16 31 56-16,7 26 0 0,17 16-72 16,0-10 0-16,8-10-16 31,1-24 16-31,-5-7-16 15,-4-20-64-15,0-21-289 0,0-16 25 16,-4-10-528-16,-13 0-576 16,6-6-1265-16,-6-6-2280 0</inkml:trace>
  <inkml:trace contextRef="#ctx0" brushRef="#br0" timeOffset="-206248.29">21319 11344 4745 0,'0'0'4929'0,"0"0"-3361"15,0 0-608-15,101-73-456 16,-11 48 288 0,50-4-464-16,12 1 289 15,3 8-441-15,-28 5-176 0,-39 5-288 16,-28 7-1905-16,-28-1-2224 0,-12-2 1352 16,-8 3 1601-16,-8 0 1464 0,-4-3 2089 31,0 2 375-16,-4 4 33-15,-8 0-313 16,-4 16-1208-16,-5 16-544 0,2 6-23 16,3 13-233-16,8 6-160 0,4 0-16 15,4 0-280-15,8 0-993 0,5-12-1607 47,-6-20-2802-47</inkml:trace>
  <inkml:trace contextRef="#ctx0" brushRef="#br0" timeOffset="-206101.16">22435 10763 5921 0,'0'0'7145'0,"0"0"-5352"0,0 0-1177 16,0 0-616-16,0 0-1721 0,28 19-1231 15,-4 16 991-15,4 0-3936 0</inkml:trace>
  <inkml:trace contextRef="#ctx0" brushRef="#br0" timeOffset="-205831.94">22738 11093 3384 0,'0'0'1881'0,"0"0"-297"16,-23 73-160-16,2-35-279 0,1 4-1 16,1-1-528-1,6-3-336-15,5-3-280 16,8-6 0-16,0-11-168 15,0-11-440 1,4-7-224-16,4-3 103 16,5-23 729-16,-10-5 313 0,-3-11 487 15,-3-5 912-15,-22-1 192 32,-10-6-383-32,-6 10-425 15,-6 3-408-15,7 9-288 0,9 10-312 0,6 9-88 16,22 13-256-16,26 0-2448 0,21 6-1625 15,8 1 1296-15</inkml:trace>
  <inkml:trace contextRef="#ctx0" brushRef="#br0" timeOffset="-205553.6">23080 10947 5697 0,'0'0'4921'16,"0"0"-2761"-1,0 0-1160-15,0 0-271 16,0 0-89-16,0 0-144 15,-111 77-120-15,83-43-376 16,8 4-104-16,20 1-24 16,0 2-320-16,16 0-480 0,16-3-169 15,0 0-175-15,0-3 88 16,-8 0 344-16,-16-6 360 0,-8-4 344 31,0-6 136-31,-28-3 984 16,-12-3 592-16,-8-10-760 0,-4-3-656 15,12-7-160-15,1-40-880 0,18-1-1720 16,14-3-6042-16</inkml:trace>
  <inkml:trace contextRef="#ctx0" brushRef="#br0" timeOffset="-205346.9">23475 10620 12914 0,'0'0'3129'0,"0"0"-1881"0,0 0-1248 31,0 0 120-15,-4 140-72-16,4-23 336 0,0 20-248 15,0 6 64-15,8-10-200 0,8-22 0 16,0-22-96-16,-4-29-1448 16,7-21-360-16,-10-20-1225 15,-1-10-2448-15</inkml:trace>
  <inkml:trace contextRef="#ctx0" brushRef="#br0" timeOffset="-205199.66">23272 10995 10362 0,'0'0'3136'16,"0"0"-1191"0,0 0-809-1,0 0-1040-15,131-67-96 16,-27 54 384-16,32 7-384 0,3 3-40 15,-24 0-864-15,-43 0-1393 16,-40 3-8305-16</inkml:trace>
  <inkml:trace contextRef="#ctx0" brushRef="#br0" timeOffset="-204529.51">24985 10658 5457 0,'0'0'5809'0,"0"0"-3129"0,0 0-1135 0,0 0-585 15,0 0-440 1,0 0-520-16,0 0-200 16,12 83 200-16,-4 31 184 15,4 20-8-15,0-4-112 0,-8-13-64 16,0-22 88-16,-4-22-88 31,0-19-336-31,0-25-232 0,0-13-120 16,0-7 136-1,0-6 104-15,0-3 448 16,0-35-104-16,12-31 24 0,19-29-232 16,10-13 304-16,6 12-56 15,-11 30 64-15,-12 31 560 16,-4 13 352-16,4 6 144 16,0 6-560-16,0 10-368 15,4 6-128-15,-4 29 0 0,4 23 0 16,0 24 280-16,-17 13-168 15,-3 4 64-15,-8-17-176 16,0-21 0-16,0-14-992 0,9-18-1360 31,2-7-3154-31</inkml:trace>
  <inkml:trace contextRef="#ctx0" brushRef="#br0" timeOffset="-203913.34">25710 11217 6433 0,'0'0'8170'16,"0"0"-6634"-16,0 0-760 0,0 0-648 16,0 0-128-16,0 0-176 15,0 0-296-15,48-10 400 0,-12 10-144 16,4 0-208-16,7-3-528 16,-6-12-49-16,-9-8-135 15,-17-6 680 1,-11-5 456-16,-4-4 376 0,-23 6 624 15,-9 3 25-15,-9 14 335 0,2 8-552 16,-1 7-336-16,8 16-104 16,1 16-216-16,10 9-56 0,14 7-96 31,7 2-40-31,15 4-16 16,17-9-160-16,20-4-528 15,8-13-488-15,11-11-905 16,2-11-703-16,-6-6-73 0,-3-19-256 15,-8-13 721-15,-13-12 1080 16,-11-4 1368 0,-12-6 1672-16,-16 3 705 15,-4 10 647-15,0 9 913 16,-12 19-1360-16,-8 13-713 0,-4 4-1128 16,-4 21-416-16,-4 13-48 0,8 4-264 15,9-1-8-15,7 0-32 16,8-6-368-1,4-7-192-15,15-12-400 16,9-9-449-16,0-7 497 16,4-13 616-16,-4-12 152 15,0-10 176-15,-4-3 336 16,-8 0 464-16,-4 6 281 0,-4 6 135 31,-4 13-8-31,-4 10-568 16,0 3-640-16,0 16-288 15,4 13 112-15,8 9 0 0,7 0-840 16,9-6-344-16,8-4-441 0,40-15-767 0,-4-9 79 16,-9-4-2360-16</inkml:trace>
  <inkml:trace contextRef="#ctx0" brushRef="#br0" timeOffset="-203528.29">27069 10931 6313 0,'0'0'3137'16,"0"0"887"-16,0 0-2175 0,0 0-801 15,0 0-720 1,-120 0-176-16,73 41 32 16,3 11-184-16,4 4-16 15,12 5-32-15,20-1-248 0,8-9-392 16,12-10-40-16,20-15-376 0,16-17-433 16,-1-9 313 15,9-16 736-31,-4-22 360 15,0-22 128-15,-8-32 1152 16,-16-29 360-16,-17-9-495 0,-11 3 175 16,-15 12-296-16,-9 33-160 15,4 25 224-15,4 22 345 0,8 16 183 16,4 12-400-16,0 7-360 16,-4 7-728-16,0 53-312 15,8 42 144-15,0 28 96 16,4 13-32-16,16-7 96 0,4-8-48 15,0-11-56-15,-13-6-320 0,-2-13-1032 32,-9-24-1121-17,0-30-4224-15</inkml:trace>
  <inkml:trace contextRef="#ctx0" brushRef="#br0" timeOffset="-202996.09">27746 11211 17539 0,'0'0'4193'0,"0"0"-3785"16,0 0-408-1,0 0 0 1,0 0-136 0,0 0-1952-16,16 19-4842 0</inkml:trace>
  <inkml:trace contextRef="#ctx0" brushRef="#br0" timeOffset="-191201.88">21997 12725 9418 0,'0'-6'3008'15,"0"6"-1528"-15,0-4-767 16,0 4 39-16,0 0 0 16,-8 4-208-16,-4 15-544 0,-12 9 48 0,0 17 40 15,-12 6-8-15,-3 19 104 16,-6 15 8-16,-2 17 64 15,-5 2-16-15,9-5-112 16,6-20-8 0,9-25 144-16,9-12-160 15,-2-1-96-15,1 3-8 16,1 4 8-16,-5-1-8 16,3-5-56-16,6-10-440 15,4-4-248-15,-2-12-840 0,1-16-881 31,5-3-1752-31,2-19-2368 0</inkml:trace>
  <inkml:trace contextRef="#ctx0" brushRef="#br0" timeOffset="-190885.69">21411 12954 9898 0,'0'0'2016'0,"0"0"-304"0,0 0-471 15,0 0-337-15,0 0-240 0,-8-13-624 16,20 19-40-16,12 20-224 16,12 9 224-1,12 15 152-15,16 20 192 16,-1-3-200-16,-3 3 160 16,4 3-8-16,-12-13-200 0,-1 7-32 15,1-3-64 1,-16-4 0-16,-4-9-40 0,-8-10 48 31,-8-6-8-31,-4-13 0 16,-5-6-8-16,1-6-88 15,-3-4-408-15,-5-6-368 0,0 0-320 16,0-4-649-16,0-11-703 0</inkml:trace>
  <inkml:trace contextRef="#ctx0" brushRef="#br0" timeOffset="-190362.42">22543 13144 6185 0,'0'0'2568'0,"0"0"-1431"16,0 0-233-16,0 0 264 15,0 0-104-15,-92 45-472 0,76-20-384 31,8 4-24-31,0-4-184 0,8-3 0 0,0-6-8 16,0-3 8-16,0-7-8 16,8-3-144-16,0-3 152 0,4-3 24 15,-4-10 136-15,5-9-15 0,-6 0-9 32,-7-3 32-32,0 5 440 15,0 8 104 1,0 2-56-16,-7 7-8 15,2 3-648-15,-3 0-16 0,0 3 8 16,1 4 0-16,2-1-72 16,-3-3-184-16,8 1 136 15,0-4 128-15,0 0 0 16,0 0 168-16,-4 0-168 16,-7 0-368-16,-2 0-3441 0,5 0-1088 0</inkml:trace>
  <inkml:trace contextRef="#ctx0" brushRef="#br0" timeOffset="-189999.51">22435 13605 9794 0,'0'0'4000'16,"0"0"-3784"-16,0 0-216 0,0 0 0 16,0 0 281-16,-8 85-105 0,4-50-72 15,4-6-80-15,0-4-24 16,0-6-96 0,4-9 80-16,4-4-208 0,0-6 24 15,4-3 200-15,1-13 64 16,-2-9 104-16,-3-1-16 0,-8-6 264 15,0 7 184-15,0 3 456 0,-12 6-176 32,-4 10-288-32,0 6-520 15,-8 3-72-15,4 19-328 16,5 16-856-16,7-6-1296 0,8-4-3458 0</inkml:trace>
  <inkml:trace contextRef="#ctx0" brushRef="#br0" timeOffset="-189297.38">23312 13382 8025 0,'0'0'3073'0,"0"0"-513"0,0 0-703 0,0 0-449 15,0 0-520-15,-32-73-320 0,32 51-368 16,4-3-104-16,24-7-96 16,4-3-48-16,7 3-56 31,6 10-8-31,-2 6 56 0,-7 13-184 15,-5 3-64-15,-10 29 152 16,-6 12-72-16,-6 13 216 16,-9 6 8-16,0 3 0 0,-13 1 152 15,-6-7-152-15,-1-6 0 32,-4-13 0-32,4-9 8 15,4-10-8-15,8-10 8 0,8-9 40 16,0-9 336-16,0-23-384 0,28-29-384 15,16-30 136-15,19-27 48 0,1 14-112 16,-8 17-136 0,-24 40 336-1,-8 28 64-15,-4 6 96 0,-1 7-40 16,6 6-8-16,-9 16-168 16,3 22 168-16,-6 13 72 0,-2 9 16 0,-3 4 96 15,-8-1-120-15,-4-3 64 31,-11 1-72-31,-13-7-8 0,0-4-48 16,0-8-528-16,0-4-808 16,16-13-2561-16,0-19-2497 0</inkml:trace>
  <inkml:trace contextRef="#ctx0" brushRef="#br0" timeOffset="-188927.98">24260 13058 9762 0,'0'0'3136'15,"0"0"-1375"1,0 0-1217-16,0 0-320 0,-56 74-64 16,28-24-56-16,4 8-88 15,0 2-8-15,12 0 48 0,9-3-56 16,3-9-80-16,3-4 72 15,18-12-72 17,7-13-8-32,4-13-48 0,7-6 136 15,5-9 64-15,-4-19-64 16,-4-8 0-16,-4-8 128 0,-8-10 168 16,-9-3 592-16,-7-3-240 15,-8-1-280-15,0 4 152 16,0 16-176-16,-8 12 81 15,0 17-209-15,1 9-216 0,-2 18-1305 16,1 14-1631-16,1-1-2273 16</inkml:trace>
  <inkml:trace contextRef="#ctx0" brushRef="#br0" timeOffset="-188279.75">24642 13189 9009 0,'0'0'4281'16,"0"0"-2880"-16,0 0-417 15,0 0-328 1,88-67-304-16,-60 67-352 16,4 0-16-16,-8 22-168 0,-1 10 96 15,-6 9-328-15,-14 10 168 16,-3 3 144-16,-7 0 56 31,-14 0 40-31,-3-7 8 0,-3-5 0 16,7-10 0-16,0-10 48 0,8-9 144 0,8-13-56 15,4 0 104-15,0-16 32 0,16-20-272 16,16-21-384-16,20-25 272 31,0 3-152-31,-5 12-40 0,-11 13 0 16,-12 28 144-16,-4 8 144 15,-4 1 16 1,0 17-72-16,-4 4-32 0,0 21 56 16,-4 10 48-16,-4 13 48 15,-4 3 24 1,0-4 152 0,-8 1-224-16,-8-7 0 0,4-9-40 0,0-10-136 15,0-9 168-15,4-10 16 16,8-3 104-16,0-19 64 0,8-16-176 15,20-25-248-15,24-29-8 32,-1 3-136-32,1 10-305 0,-3 16 137 15,-18 28 560-15,5 9 80 16,0 1 480-16,-8 16 129 16,0 6-465-16,-9 19-176 15,-3 10 152-15,-8 12 16 0,-4 7 136 31,-4 6-152-31,0 0-80 0,-8 6 32 16,-3-3-152-16,-6 0-504 16,-3-9-560-16,1-1-1329 15,-2-15-1856-15,14-13-2640 0</inkml:trace>
  <inkml:trace contextRef="#ctx0" brushRef="#br0" timeOffset="-187857.31">26033 12487 6913 0,'0'0'7802'31,"0"0"-5514"-31,0 0-1680 0,0 0-608 16,0 0-392-16,4 127 384 16,-4-19 8-16,0 13 64 15,-12-1-16-15,-8-18-40 0,0-26-8 16,0-19-56-16,5-15-392 31,-6-14 96-31,5 1 104 16,-3-7 248-16,6-9 32 0,9-13-24 15,4-4 560-15,13-24-568 16,26-23-96-16,33-25-224 0,0 3-392 16,3 9-552-16,-7 20 15 31,-16 21 449-31,4 8 528 0,-5 8 272 0,-6 7 256 15,-14 10 120-15,-15 19 144 16,-7 8 56-16,-9 11 441 16,-25 6-25-16,-27 10-96 0,-35 5-112 0,-24 5-176 31,-17-14-264-31,24-19-184 16,25-22-160-1,31-19-488-15,20 0-1808 16,12-9-3625-16</inkml:trace>
  <inkml:trace contextRef="#ctx0" brushRef="#br0" timeOffset="-187494.38">26635 13043 6545 0,'0'0'5417'0,"0"0"-4801"0,0 0-544 31,0 0 112-31,0 0-40 0,0 0 56 16,91 0-200-16,-51-10-96 16,-4-6-976-16,4-6-624 0,-8-7 455 15,-9-5 817-15,-6-8 136 0,-17-5 288 16,0 5 448 0,-8 1 817-16,-16 13 847 15,-4 8-656-15,-4 14-487 0,-4 6-65 16,1 19-280-16,-2 16-32 31,1 13-120-31,0 9-184 0,5 3-136 16,7 4-144-16,8-1 0 31,16-3-8-31,4-9-544 0,60-10-768 16,-8-12-1145-16,7-16-2536 0</inkml:trace>
  <inkml:trace contextRef="#ctx0" brushRef="#br0" timeOffset="-187209.6">27606 12725 11402 0,'0'0'5417'15,"0"0"-4481"-15,0 0-832 16,0 0-56-16,-67 96 264 0,31-42-8 16,-3 3-224-1,3 6-80 1,8-3 0-1,8-6-136-15,12-6-320 0,8-13-248 0,0-13-208 16,12-13 392-16,8-9 176 16,-1-2 344-16,1-27 24 15,-12-9 424-15,-8-10 616 0,-4-9-160 32,-24 3-272-32,-7-3 201 0,-13 9-25 15,0 10-248-15,-4 13-560 16,-3 21-536-16,14 4-1353 15,6 4-2960-15</inkml:trace>
  <inkml:trace contextRef="#ctx0" brushRef="#br0" timeOffset="-186509.01">28368 12258 10986 0,'0'0'4121'16,"0"0"-3361"-16,0 0-288 0,0 0-120 0,-96 29 0 31,60-1 48-31,5 11-240 15,-1-2-152-15,12 5-16 16,8-1-8-16,12 0-40 0,12-6-240 16,19-6-208-16,29-7-80 0,4-12-320 15,3-10-681-15,-3-3-599 32,-20-23-57-32,-8-6 1041 0,-24-6 1200 15,-12-3 552-15,-36 0 1257 0,-7 6-33 16,-13 3-216-16,4 10-223 15,16 6-497-15,17 10-280 16,19 2-560-16,23 4-1224 31,61 0-265-31,39 0-383 16,8-6-512-16,-19-6-553 0,-36-1-3048 16</inkml:trace>
  <inkml:trace contextRef="#ctx0" brushRef="#br0" timeOffset="-186139.43">28989 12163 1672 0,'0'0'5441'0,"0"0"-1000"16,0 0-1640-16,4-89-697 15,-8 73-200-15,-4 13-183 16,1 3-1281-16,-10 13-440 16,-2 28-320-16,-13 39 160 0,-8 43 160 15,-12 27 0-15,4 11 0 16,1-5 8-16,3-16-8 0,-4-1 0 47,4-8 88-47,0-8-88 0,4-8-368 15,8-17-368-15,17-22-329 0,7-22 201 16,8-19-360-16,4-16-88 16,24 1-33-16,27-17 33 0,29-6 72 15,28-39 24 1,7-18-393-16,-19-3 649 16,-37 5 960-16,-11-5 1016 0,-20-20 1089 15,-9-12-121-15,-10-16-144 16,-13 12-95-16,-28 26-113 0,-4 13-240 15,0 18-495-15,-3 8-177 32,-10-1-312-32,-2 3-144 15,-1 10-264-15,4 22-1160 16,20 9-1937-16,13 14-4417 0</inkml:trace>
  <inkml:trace contextRef="#ctx0" brushRef="#br0" timeOffset="-185854.05">29969 12217 14107 0,'0'0'2384'0,"0"0"-1416"0,0 0-520 0,0 0 417 15,0 0 159-15,0 0-1024 0,13-6-184 16,-29 82 128-16,-9 41 56 31,6 20 72-31,-1 2-72 16,3-11-56-16,14-27-104 0,3-24-585 16,-4-20-839-16,0-10-560 15,0-15-1841-15,0-10-1576 16</inkml:trace>
  <inkml:trace contextRef="#ctx0" brushRef="#br0" timeOffset="-185437.25">29691 12557 10938 0,'0'0'2168'15,"0"0"-1696"1,91-29-312-16,-19 29-104 15,23 0 297-15,21 16-345 0,-17 3-8 16,-22 7-88-16,-34-14-545 0,-31 4-511 31,-8-3-464-31,-4 3 608 0,-7 3 1000 32,-18 6 1592-32,-6 0 312 15,-5 4-255-15,-1 6-641 0,5-3-192 16,9 0-568-16,11 0-248 15,12-4 0-15,0 1-256 16,16-7-480-16,20-7-400 0,3-2-585 16,10-13-79-16,-10 0-24 15,1-16 463-15,-16-6 1361 16,-12-16 40-16,-12-3 2025 0,0-13 55 16,-24-3-792-16,-8 3 89 15,1 3-521-15,-5 16-176 0,12 10-296 16,7 12-424-1,10 10-328-15,11 3-2601 16,16 9-1311-16,12 4 1111 0</inkml:trace>
  <inkml:trace contextRef="#ctx0" brushRef="#br0" timeOffset="-185089.58">30866 12395 7633 0,'0'0'2921'15,"0"0"-241"-15,0 0 17 16,0 0-513-16,0 0-511 16,0 0-1169-16,-51-51-480 0,19 57-24 15,-5 17-240 1,9 8 136-16,9 11-328 0,11 2-328 16,8 7-65-16,12-1-119 0,12 2-88 15,8-2-192-15,-4-9 23 16,-5-2 497-16,-11-11 360 0,-12-2 320 31,0-7 24-31,-24-3 896 16,-8-3 601-1,-7-4-281-15,-6-3-416 0,2-6-280 16,7 0-320-16,12 0-128 16,16-15-72-16,8-8-864 15,68-40-2041-15,-4 6-2272 16,11-4-704-16</inkml:trace>
  <inkml:trace contextRef="#ctx0" brushRef="#br0" timeOffset="-184851.23">31232 12382 12410 0,'0'0'4833'15,"0"0"-3352"-15,0 0-961 0,0 0-168 32,0 0-40-32,-95 39-88 0,59-11-208 15,12 7-16-15,9 6-192 0,6 10-376 16,9 3-337-1,12 3-159-15,8-3-520 16,0-3-433-16,-8-7-55 0,-4-9 552 31,-8-9 1024-31,-5-7 496 16,-18-10 776-16,-9-2 1640 0,-12-7-327 16,-3 0-1017-16,-1-10-440 15,8-6-384-15,16-22-248 0,12 3-736 16,12-3-3721-16</inkml:trace>
  <inkml:trace contextRef="#ctx0" brushRef="#br0" timeOffset="-184287.22">31372 12678 9281 0,'0'0'2001'31,"0"0"-1537"-31,0 0-128 0,115-26 8 16,-70 10 184-16,-2 1-256 0,1-8-272 15,-4-2-88-15,-12-10-440 16,-8-3-136-16,-16 0 200 16,-4-1 464-16,-9 11 1104 31,-19 12 144-31,-7 13-183 16,-1 3-281-16,-8 15-160 15,4 21-200-15,4 8-296 0,8 10-128 16,9 10 48-16,6-4 0 15,13 0-48-15,0-6 0 0,17-13-312 16,15-9 8-16,7-13-208 16,9-16-224-16,12-3 144 15,8-9-201-15,-4-19 337 16,-1-14-296-16,1-22-40 0,-12 4 712 16,-16-6 8-16,-4 5 72 15,-21 17 944 16,-2 6 825-31,-5 15-41 16,-4 8-192-16,0 11-440 0,0 4-775 0,0 0-321 16,0 19-649-16,0 13 433 15,0 10 112-15,11 5-24 16,2 7-144-16,6-3-72 16,-6 0 224-1,-6-4-16-15,-7-5 120 0,0-4 8 16,-16-7 8-16,-7-2 208 0,-14-4 64 15,1-3-56-15,1-5-216 16,7-11-472-16,12-6-3881 0,16 0-5769 16</inkml:trace>
  <inkml:trace contextRef="#ctx0" brushRef="#br0" timeOffset="-184164.81">32523 12627 9233 0,'0'0'7386'0,"0"0"-6514"0,0 0-592 16,0 0-216-16,0 0-64 16,-28 0-1880-1,0 9-4001-15</inkml:trace>
  <inkml:trace contextRef="#ctx0" brushRef="#br0" timeOffset="-178407.34">21263 12687 3776 0,'0'0'3177'0,"0"0"-1529"0,0 0-1024 0,0 0-463 15,0-7-161-15,0 5 360 16,0 2-360-16,5-4 48 0,3-2-24 16,3 3-16-16,2-4 296 31,-1 1-16-31,4 3 120 16,3-3-136-16,2-1 64 0,10 1-136 15,5-3 0-15,7-4-152 0,10 0 272 16,23-9-192-16,23-4 40 0,-7-2-104 15,-4 6 56 1,-17-1 184 0,-11 7-96-16,4-3-136 0,11-3 256 15,9 0-216 1,15-10 32-16,17-3-80 16,7 0 8-16,-3 0 137 0,-8 7-209 15,-13 9 0-15,-23 3 104 31,-13 6-96-31,-18 7 0 0,-2-3-8 16,2-1 8-16,11 4-24 16,7-6 16-16,1 2-8 0,15-5 0 0,20-1 16 15,17-9-8-15,8-1 0 0,-5-2 0 32,-7 0 32-32,-9 6-32 15,-7-3 0-15,-4 2-8 0,-8 5 16 16,3-4 8-16,1 3-16 31,8-3 8-31,11-1 24 0,5 1-32 0,11 1 0 16,5 1 0-1,3 5 0 1,0 2 48-16,-6 4-48 0,-30 6 0 16,-24 0-48-16,-23 0 48 15,-8 0-16-15,0 0-64 16,8 0 80-16,12 0 32 0,11 0-32 0,21-3 0 31,19-3 72-31,12-4-72 0,-7 4 0 16,-4-4-48-16,-16 7 48 15,-12 0 56-15,-21 3-56 16,-12 0 0-16,-2-3 16 0,22-1-16 16,25 1 16-16,32-3-16 15,7-3 0-15,0 2 80 16,1 1-80-16,-9-1 0 0,1 7 0 15,-5 0 0-15,-11 0 8 16,-24 0-8-16,-20 0 0 0,-21 3 16 16,-7 1-8-16,12-1-8 31,0 0 8-15,7 0 0-16,5 1 24 0,0-4-32 15,16 3 0-15,-9-3 80 16,5 0-80-16,0 0 0 15,-13 0-8-15,5 0 8 0,-4 0 24 16,-8 0-24 0,-8 0 0-16,-1 0 0 0,5 0 0 15,4 0 0-15,20-7 0 16,15 4 0-16,21-3-24 16,-9-1 24-16,-19 7 0 0,-24-3 0 15,-16 3 8-15,4 0-8 31,7-3 0-31,1 0 0 16,-4 0 80-16,-9-1-80 0,6 1 0 16,-2 0 0-16,17 0 0 15,23 3 0-15,25 0-56 0,0 0 56 16,-16 3 0-16,-25 3 0 31,-28-2-8-31,-2-4-48 0,-1 0 56 16,8 0-8-16,-1 0-8 0,-3 0 16 15,4 0 72-15,4-4-72 16,0 1-8-16,12 3-8 0,3 0 16 16,5 0-80-1,-1 0 56-15,-3 7-176 16,-4-1 200-16,-8-3-128 0,-12 0 128 31,-9 0-8-31,-3-3 8 16,0 0 24-16,-4 0-24 0,4 0-48 15,3 0 48-15,10 4 0 32,-2-4 0-32,9 3 0 0,-4 0-249 15,0 0 185-15,-5 4-184 16,-6-5 64-16,-10 5 88 0,-7-4 40 0,-3 0 56 16,-10 1-48-16,1-1 48 0,0 0-80 31,4 0 80-31,12 3 0 0,3 4-8 15,14 0-88-15,6 2 80 16,2 4-88-16,-2 0 8 16,-7 0 32-16,-8 0 40 0,-9-3 16 0,-6-1-112 15,-6-2-16 1,-2 2 128 0,-5 1-120-16,-4 3 128 0,0 3-8 0,0 3 8 15,0 4 0-15,0-1 0 16,4 7 0-16,0 3 40 15,-1 3-24 1,1 3-16-16,0 1 104 31,1 5-32-31,-5-3 0 0,0 4-72 16,0 0 0-16,0 2 96 16,0 4-96-16,0 7-16 0,-9-1 16 15,5 7 0-15,1-1 32 0,-1-2-32 16,0-4 0-1,0-3-64-15,-5-9 64 16,2-7 0-16,-1-6 8 0,0 0-8 16,-1-9 16-16,6 2-16 15,-5-2 0-15,4-1 56 0,0 4-40 16,4 2 32-16,-4 4-48 31,-1 6 0-15,-2 1 144-16,-1 2-144 15,0 0-8-15,-8 1 8 0,4-3 0 0,0-5 8 16,4-2-8-16,0-3 0 16,4-3 0-16,1-4 0 0,3 4-8 31,-5-1 8-31,1 1 0 16,-8-1 8-16,1 1-8 0,-9 3 8 15,-8-4 152-15,-4 1-160 16,-4-4 16-16,0 1 0 0,-8-8-8 0,4 2 72 15,-8-8-80 1,1-2 0 0,-5-4 24-16,-4 0 0 0,-4-6-24 0,-23 0 8 15,-17 0 0-15,-15 0 104 16,-9 0-112-16,12 0 0 0,9 0 208 16,11 0-192-16,1 0 64 31,-5 7-80-31,1-1 0 15,-9 4 64 1,0 2-64-16,-4-2-24 0,-3 3 24 0,-4-4 8 16,-1 1 0-16,-8-7-8 15,1 0 8-15,7 1 40 0,9-4-48 32,4 2 0-32,6 2 64 15,-6-1 89-15,0 0-41 16,-5 0 40-16,4-3 88 0,1 4 320 15,-1-1-376-15,4 0-64 0,9 0-48 16,11 0-72-16,16 0 128 16,-7 0-128-1,-9 1 16-15,-16 2 40 16,-11 1-48-16,8 2-8 0,7-6 72 16,0 7 24-1,1-7 264-15,-6 6-176 0,6-2-40 16,0 2 136-16,-6 0-280 31,6-2 0-31,-9 3 0 16,5-1 8-16,-1 0 72 0,4 1-80 15,1 0 0-15,-5-1 24 16,1 1-24-16,-1-1 8 0,-8 4-8 0,1-3 8 0,3 2 64 31,-4 1-72-31,5-3-16 16,3 2 16-16,1-2 0 15,-1-1-8-15,-3 1 8 0,3 2 0 16,-4 1 16-16,4 0-16 0,1 2 0 31,3 2 0-31,1 2 8 16,3-3-16 0,5-1 8-16,-1 1 0 15,4-3-32-15,-3-3 32 0,-5 2 0 16,0-2 0-16,0-1 0 15,-3 1 32-15,7-1-32 0,1-2 0 16,-1 2-16 0,0-3 16-16,0 4 0 15,-8 3-8-15,6-4 8 0,-10 4-32 16,8-4 32-16,-3 1-8 16,3 0 8-16,16-1 0 0,13-3 32 15,10 1-32-15,6-1 0 16,-13 3 72-16,-20 1-72 15,-20 6-8-15,-15-3 0 16,-1-1-40-16,5 1 40 0,16-6-56 16,14-1-232-16,17 0 288 15,-11 0-216-15,15 1 144 0,-4-1 72 47,-7 0 8-47,11-2-48 0,-8 5 48 0,-7-2 0 16,-2 2-24-16,2 1 24 0,0-4 0 15,-2 1-64-15,2-5-104 16,3-2-24-16,8 0-344 0,-3 0 88 31,7-2 360-31,4-5-32 16,8 4 112-16,0 3 0 0,8-3 8 0,4 3 72 16,8-4-72-16,1 1 0 15,-1 0 40-15,7 0-24 0,2-3 72 16,-5-1-80-1,4-6 0 1,0-2 240-16,-3-4-128 16,2-7 64-16,-3-5-32 15,1 2-24-15,2-3 176 16,6 0 48-16,-2 4-224 0,5 3 192 16,1 2-312-16,-1-2 88 31,-1 2-88-31,2-5 40 15,3-1 24-15,-8-3-72 0,3-3 0 16,-2-2 8-16,-1-2 8 0,0 2-16 0,-4-5 32 16,4 4-16-16,-4 0 40 15,4 0-56 1,0 0 0-16,1-3 48 16,2 2-48-16,-3-8 0 0,5-1-48 15,3-9 48-15,-5-4 0 16,-2-2 0-1,-1 0-8-15,-4 2-32 16,4 7 40-16,-4 10 48 16,4 6-48-1,-1 3 8-15,6 0 32 16,-1 0-40-16,0-6 0 0,8 2-64 16,0-5 64-16,0 6 0 15,0 0-64-15,0 3 64 0,0 3-40 0,0 1 48 31,0-1-16-31,4-3 8 16,-4-6 0-16,0 2-56 0,0-5 32 16,0 3-16-16,0 0-8 15,0 2 48-15,0 8 0 16,0 5 0-16,0 10 8 16,0 1-8-1,0 2 0-15,0 0-104 16,4 3 56-16,4 1-40 15,-4-7 88-15,-1 4-8 0,6-8 8 16,-5 1 48-16,0 3-48 16,-4 4 0-16,4 2 8 0,-4 10 0 15,4-3-8 1,-4 3-128-16,7 0-280 16,10 0 208-16,3 0 0 0,16 0 192 15,7-3 0-15,9-3 8 16,23-7-48-16,-7-3-8 15,8 3-104-15,-4-6 152 16,-16 6-296-16,7 1-104 16,-7-1-425-16,12 1-559 0,-16 5-496 15,-9-6-2081-15</inkml:trace>
  <inkml:trace contextRef="#ctx0" brushRef="#br0" timeOffset="-124203.27">21566 14157 3728 0,'0'0'448'0,"-4"0"641"0,4 0-425 15,0 0-280-15,0-3 552 16,-3 0-280-16,3-1-216 16,0 4 48-16,0 0-184 0,0 0 9 31,0 0-81-31,0 0-96 0,0 0 224 16,0 0-224-16,0 0-16 0,0 0 8 0,0 0-16 15,0 0 120-15,0 0-32 16,0 0 32-16,0 0 200 0,0 0-240 31,0 0 80-31,0 0-136 16,0 0-56-16,0-3-32 0,3 0-48 15,10 3 0 1,10-6 256-16,5-4 40 16,8 4-32-1,8-4-16 1,3 1-136-16,6-4 208 0,3 3-167 0,3-2-65 15,1 2 104-15,-4 1-184 16,-9 3 40-16,-7 2-48 0,-12 1 0 16,-8 3-48-16,-4 0 48 15,-4 0-8-15,0 0 8 0,-3 0 0 32,-2 0 16-32,1-3-16 15,0 3-128-15,4-3 0 0,-4 3-657 16,3 0-319-16,-11 0-816 0,0 0-1153 15,0 0-4224-15</inkml:trace>
  <inkml:trace contextRef="#ctx0" brushRef="#br0" timeOffset="-123724.33">21607 14354 8105 0,'0'0'1072'0,"0"0"-871"16,0 0-201-1,0 0-385-15,0 0 281 16,0 0 56-16,0 0-160 0,0 0 208 15,-9 0-80-15,9 0 80 16,0 0 296-16,0 0 136 0,0-3-7 16,0 3-41-16,4-3-32 31,9-4 224-31,11 4 448 16,11-6 48-16,5-1-336 0,12-2-167 15,4-1-73-15,8 0-280 16,-1-3-16-16,5 3 168 31,-8 1-240-31,0-1-56 0,-13 4-64 16,-3 5 56-16,-8 1-128 0,-8 0 64 15,-4 3-24-15,-5 0-64 0,2 0 88 16,-1 0-264-16,-5 0-392 0,-3 0-369 31,4 0-351-31,0 0-1240 16,-11-7-2866-16</inkml:trace>
  <inkml:trace contextRef="#ctx0" brushRef="#br0" timeOffset="-115120.45">28559 8655 1712 0,'0'-4'2400'16,"-4"-2"-1255"-16,4 0-505 15,-4 3 32-15,4-4 368 0,0 7-184 16,0-3-264-16,0 3-352 15,0 0-175 17,0 0-1-32,0 0-64 0,0 0-24 0,0 0-65 15,0 0 89-15,0 0-8 16,0 0-8-16,0 0 16 0,0 0 225 16,0 0-145-1,20 0-16 1,12-3 672-16,28-6 64 0,35-4 88 0,37-3-328 15,19 0-96-15,5 3 152 16,-9 7-207-16,-16 3-89 0,1 3-40 16,4 0-120-16,-9 0-8 15,-4 0-136-15,-7 0 64 32,-12 6 96-32,-1-3-176 0,-8-3 16 0,-3 4 56 0,-4-4-64 15,-12 0 64-15,-20 0-72 16,-13 0 0-16,-11 0 80 0,4 0-80 15,-8 0-8-15,0 0 8 32,-12-4 0-32,-8 4 128 15,-8 0-128 1,0 0-8-16,0 0-72 16,0 0-864-16,-32 0-1873 0,-4 7-2608 0,-8-1-744 15</inkml:trace>
  <inkml:trace contextRef="#ctx0" brushRef="#br0" timeOffset="-113871.78">22962 10290 7033 0,'0'0'1296'0,"0"0"-616"16,0 0-143-16,0 0-305 0,0 0 624 15,0 0 80 1,0-32-616 0,0 32-320-16,0 0-16 0,0 0-240 15,0 0 248 1,3 0-152-16,9 0 96 16,12 0 64-16,8 3 240 0,24-3 160 15,32 0 72-15,39-9 32 31,16-10 320-31,-3 0-375 0,-13 6-17 16,-39 6-168-16,-21 1-176 16,-18 3-40-16,-10 0-48 0,5 0 0 0,8 0 104 15,4-7-56-15,-9 4-48 0,1-1 64 32,0-2 24-32,-4 0 192 15,-1-4-200-15,2 3-8 0,2-3 200 16,-6 4-264-16,-6 2 88 15,-7 1-96 1,-5 6 16-16,-10-3-16 0,-9 3 0 16,0 0-56-1,-4 0-24 1,0 0 32-16,0 0-576 0,0 0-736 16,0 9-1361-16,0 1 376 15,0 0-679-15</inkml:trace>
  <inkml:trace contextRef="#ctx0" brushRef="#br0" timeOffset="-106157.05">22200 12522 7097 0,'0'0'936'0,"0"-35"128"0,0 19-295 16,-4 3-145-16,1 1 584 15,3 2 56-15,-5 7 81 16,5 0-561-16,0 3-384 0,0 0-224 31,0 0-128-15,0 0-48-16,0 0-16 0,0 0-152 15,0 0 160-15,0 0-160 16,0 6 8-16,0 10 56 16,5 3 104-16,2 7 72 0,1 2-72 15,-4-3 0 1,5 1 16-16,-6-4-8 15,1-6-8 1,4-3 0-16,-8-10 0 0,4 0 64 0,-4-3-64 16,4 0 0-16,8-3 264 0,7-19-16 15,26-26 240-15,19-28-288 32,3-4-200-32,-11 8 248 15,-13 8-128-15,-15 22 48 0,-3 1 144 16,-1 6-128-16,-13 13-56 0,-3 9-128 0,-4 7 8 15,-4 3-80 1,0 3-80-16,5 0-944 16,6 0-1128-16,-3 6-2978 15,5-3 449-15</inkml:trace>
  <inkml:trace contextRef="#ctx0" brushRef="#br0" timeOffset="-101199.08">1422 13986 4913 0,'0'0'2552'0,"0"0"-1472"15,0 0-832-15,0 0-240 0,0 0 88 16,0 0-96-16,0 0 0 16,0 0 128-1,0 0 16 1,0 0 49-16,4 0-33 15,4 0-72-15,8 0 216 16,4-7 64-16,3 1 96 0,10-1-168 16,-1 5-136-16,3 2-8 15,-3 0-96-15,0 0-56 16,0 0 224-16,0 0-216 16,-4 6 112-16,8-3-56 15,-1 0 208-15,1 0 88 0,4 4-96 16,4-4-40-16,8-3 32 15,3 3-176-15,10 0 88 0,-2-3-80 16,5 3 8 0,3 0 64-16,1-3-160 15,0 4 0 1,-1-4 0-16,1 0 8 0,12 0-8 16,-8 0 40-16,3 0-32 15,9-4 152-15,7-8-160 0,25-1 65 31,7 1 31-31,-11-1-24 16,-4 6 32-16,-16 4-48 16,-1 3-40-16,5 0 112 0,-1 0-128 0,5 0 0 15,-4 0 8-15,3 3-8 0,1-3 8 16,3 3-8 0,9-3 8-16,4 0 88 15,3 0-96-15,1 0 8 16,-1-3-8-16,4 0 0 15,1 3 56-15,-12 0-56 0,3 0 0 16,-4 3 24-16,5 4-16 0,3 2-8 16,1-5 0-1,8 2 8-15,3-3 56 16,0-3-64-16,1 0 0 16,3 3 40-16,-3-3-32 0,-5 0-8 15,0 3 0 1,-7 4 0-16,-4-1 32 0,-8 3-32 31,-9 4-8-31,5-4 0 16,-9 4 8-16,4-3 0 15,2-4-48-15,6 1 48 16,8-7 56-16,9 0-48 0,3 0-8 16,1 0 8-16,-5 0 0 0,5 0 80 15,-9 0-88-15,1 6 8 16,-5 0 0-16,-3 0 40 15,4 1-32-15,3-1-16 16,1 1 0-16,3-4 64 0,8-3-64 16,1 0 0-16,-1 0-56 15,0 0 64 17,1-10-8-32,-4 4 16 15,-1-1-16-15,-3 1 88 0,-4 3-88 16,-9 0 0-16,0 3-48 0,1 0 56 15,-9 0-8-15,5 0 0 16,-5 0 0 0,5-3 32-16,4-4-32 0,0 1-8 15,-1 0 8-15,0-4 8 16,-3 0 16-16,3 1-24 0,-3 3 0 16,0-4 24-16,-9 4-16 15,-3 0-16-15,-5-4 8 31,5 7 0-31,-8-6 64 16,7 5-64-16,-3-5 0 0,-1 2 120 16,9-2-120-16,4 3 8 15,-1-4-8-15,5-3 0 0,4 1 32 16,-2-1-32-16,-2 3 0 31,0-3 72-31,-1 4-72 0,-7 0 8 16,0 5-8-16,-1-2 0 0,1 3-8 15,-1-1 8-15,9-2 0 0,-1-3 32 16,5 2-32-16,8-5 8 16,3 2 0-1,9-3-8 1,-1 4 136-16,5-1-136 0,-1-2 0 16,-3 6-48-16,-9-4 56 0,-3 7-8 0,-13-4 0 15,1 4 0-15,-5 0 64 16,5-3-64-16,-13 3 16 31,5-4 40-31,0 4-48 0,4-4 0 16,-5 1-8-16,-4-3 0 15,1 2 64-15,-9-2-64 16,1 6 0-16,-16-4 0 0,-16 4 0 31,-17 0 48-31,6 3-48 16,-2-7 0-16,13 1 0 0,3 3 56 15,1-3-56-15,-4-1 8 16,0 1-8-16,0 0 64 0,-4-1-64 16,-4 4 0-16,-9-3 8 0,0 3 0 15,-2-1-8 1,-5 2 0 0,-4-2 0-16,-4-2 8 0,0 6-8 15,3-7 0-15,1 4 56 16,8-3-56-16,4 0 0 0,7-1-8 0,5 1 8 31,0-4 64-31,4 1-64 31,-9 2 8-31,-3 4-8 0,-4 3 0 16,-8-3-8-16,-8 3 8 16,-4 0-8-16,0 0-24 0,-8 0 32 15,0 0 0-15,0 0-8 16,-4 0 8-16,4 0 8 15,-4 0-8-15,3 0 0 16,1 0 0-16,1 0 16 0,2 0-32 16,1 0 16-16,4 0 0 0,0 0 0 15,0 0 0-15,-4 0 0 16,4 0 16-16,-5-3-16 16,2 3 0-1,-2-3 0-15,1 3 0 0,1-4 16 16,-2 4-16-16,5-2 0 15,0-2-16-15,4-2 32 0,-4 3-32 16,4-1 16-16,-1-2 0 0,-3 3-16 47,-3 0 16-47,3 0-8 0,-9 0 0 16,2 3 8-16,-6-4 0 15,1 4 0-15,-4 0 0 0,8-3 56 16,-4 3-56-16,11-3-8 15,2 0 8-15,6-1-16 32,1 2 16-32,0-5-80 0,-8 7 80 0,-7 0-72 0,-10 0 72 15,1 0-56-15,-8 0-40 16,0 0-32-16,0 0 72 0,-4 0-392 16,-7 0-32-16,-6 0 408 31,-3 3-488-31,1 7-673 0,6-7-1143 15,5-3-3345 1</inkml:trace>
  <inkml:trace contextRef="#ctx0" brushRef="#br0" timeOffset="-98201.64">1406 13989 1536 0,'0'0'1792'0,"0"0"-1240"0,0 0-368 31,-4-7 72-31,4 4 161 16,0 3 7-16,0 0 208 15,0 0-192-15,0 0-32 0,0 0-152 16,0 0-48-16,0 0-48 0,0 0-72 15,-4 0-80-15,4 0 88 16,0 0-96 0,-4 0-128-16,4 13 96 15,-4 3 32-15,4 3 216 0,-4 6 8 16,0 4-136-16,4 2 144 16,0 4 32-16,0-3 88 0,0 7-168 15,4-2-96 1,0-2 184-16,8 7-111 15,-4 2 39-15,4 4 112 0,0-1-144 16,-4 7 56-16,0 0 16 16,-1 3 40-16,2 4 0 0,-5-1-184 15,4 1 48-15,-4 2 48 32,-1 0-88-32,1-5 56 15,-4 2-56-15,0-6-32 16,4-4 184-16,1 8-176 0,-1-7-24 15,-4 3 48-15,4 0-8 16,0 3-16-16,-1 0 0 0,1 0-72 31,0 4 216-31,1-4-216 0,-1-3-8 0,-4-1 0 16,4 1 0-16,0 4 48 0,-1 2-48 16,1 0 0-16,0 1 40 15,5-4-40-15,-2-3 0 0,1-4-8 31,0-2 8-31,1 0 64 32,-2-1-64-32,1 4 0 0,-4 0 56 0,8 6-40 15,-8 3-16-15,4 1 56 16,0 2-56-16,-4 1 128 0,0-4-120 16,4-6 72-1,-4 0 64 1,0-3-144-16,0-4 56 15,3 1-56-15,-2-4 8 0,-1 1 56 0,4-1-64 16,-8 1 0-16,4 3 0 0,0-1 8 16,-4 4 0-16,3 0-8 31,-3 0 8-31,4-4 120 16,-4-2-72-16,5-1-48 0,-1-6 64 15,-4 6-64-15,0 1 97 16,0-1-105-16,0 7 0 15,0 0 48-15,0 3 24 0,0 0-88 32,0 0 16-32,-4 0 0 15,-5 0 40-15,2 3-40 0,-5 0 0 16,3 4 120-16,-2-1-8 16,-1 4-24-16,4-5-48 0,0-1-32 0,0-4 104 15,4-3-112 1,0-7-40-1,1-3 40-15,-2-5 8 16,5-5 0-16,-4-3-8 0,4-2 0 16,0-4 32-16,-4 4-32 0,-4 2 0 15,1-9 0 1,-10-3 0-16,2-9 64 31,-2-4-64-31,2-3-72 16,-1 0-48-16,4 0-473 0,7 0-399 15,5 0-1056-15,0 0-1857 0</inkml:trace>
  <inkml:trace contextRef="#ctx0" brushRef="#br0" timeOffset="-96072.91">3406 14452 104 0,'0'0'6209'15,"0"0"-3985"-15,0 0-1295 16,0 0 119-16,0 0 200 0,0-22-112 16,0 22-344-16,0 0-367 0,0 0 7 15,0 0-280-15,0 0-48 16,0 0-24-16,0 6-72 16,-4 10-8-16,-8 9 128 15,-3 10 144-15,-6 13 224 16,1 6-216-16,-8 7 8 0,5 2-72 15,3 0-136-15,-1-5 104 0,2-1-184 32,3-7 8-32,4-5 24 0,0-7-24 15,0-6-8-15,4 0 0 16,0-10-8-16,0 0-96 0,4-6-336 16,0-3-272-16,0-1-24 0,0-2-729 15,1-4-711 1,-10-6-233-16,5 0-1479 31,1 0-1056-31</inkml:trace>
  <inkml:trace contextRef="#ctx0" brushRef="#br0" timeOffset="-95624.84">2976 14624 6993 0,'0'0'1584'16,"0"0"-303"-16,0 0-129 16,0 0-24-1,0 0-328-15,0 0-384 0,0 0-400 0,0-6-16 16,0 8-336-16,4 11 240 15,11 6 96 1,10 10 264-16,6 3-40 16,9 6 16-16,4 0 161 15,4 3-249-15,8 4-48 16,-4-1 176-16,-5-2-280 0,1-1 104 16,-8 0-104-16,-5-6 8 0,-7-6 64 15,-3 2-72 1,-5-8 0-16,-9-1 0 15,2-7 16-15,-5-5-8 16,-4-4-8-16,-1 0 8 0,-3-6 112 16,0 0-120-16,0 0-48 0,0 0-512 0,0 0-777 31,-7-2-1063-31,-1-8-2681 0</inkml:trace>
  <inkml:trace contextRef="#ctx0" brushRef="#br0" timeOffset="-95239.65">3828 14827 6105 0,'0'0'2136'0,"0"0"-1344"16,0 0 25 15,0 0 255-31,0 0-184 0,0 0-352 16,0 0-312-16,0 0-224 15,9 0 256-15,2 0-56 0,10-3 352 16,7-3 121-16,3-4-249 16,5 0-168-16,4 1-256 31,-1-4 8-31,-3 7 64 0,1 0-72 0,-14 2-280 0,1 4-1033 16,-4 4-839-16,-8 5-377 15,-5 4-1600-15</inkml:trace>
  <inkml:trace contextRef="#ctx0" brushRef="#br0" timeOffset="-94923.27">3892 15087 8737 0,'0'0'4161'15,"0"0"-3097"-15,0 0-623 0,0 0 263 0,0 0-32 16,0 0-488-16,0 0-184 0,-8 0-8 16,12 0-104-16,12 0 64 15,4 0 48-15,8 0 144 32,3 0 16-32,6-3 40 0,7-6 160 15,-5-1-240-15,2 0-24 16,-2-2-96-16,5 6-8 0,-9-1 0 0,6-3-904 0,10-2-832 15,-7-1-1473-15,-12 1-4361 16</inkml:trace>
  <inkml:trace contextRef="#ctx0" brushRef="#br0" timeOffset="-94174.49">4940 14554 9658 0,'0'0'3016'16,"0"0"-1447"-1,0 0-305-15,0 0-232 0,0 0-552 16,0 0-280-16,0 0-200 0,8-3-256 15,0 16 40-15,7 6 160 16,2 6 56-16,3 10 152 31,3 6-48-31,1 7 312 0,1-1-256 16,-5 7-96-16,-1 0 8 0,1-3-72 16,-8-6 48-16,1-1-48 0,-2-9 0 0,-3-7-56 15,-4-2-32-15,0-10-544 31,0 0-672-31,0-13-753 16,-4-3-1199-16,0 0-1217 0</inkml:trace>
  <inkml:trace contextRef="#ctx0" brushRef="#br0" timeOffset="-93867.15">4904 14579 3808 0,'0'0'5762'0,"0"0"-4178"15,0 0 48-15,0 0-119 16,0 0-233-1,0 0-584-15,0 0-424 16,-24-13 8-16,16 13-280 16,-3 7 48-16,-6 6-32 15,-2 2-16-15,-1 2 8 0,-1 5-8 16,2 0-104-16,3 3-216 16,4 7-736-16,4 6-873 15,3-6-2232-15,5-7-2248 0</inkml:trace>
  <inkml:trace contextRef="#ctx0" brushRef="#br0" timeOffset="-93333.81">4928 15290 728 0,'0'0'7681'16,"0"0"-5928"-16,0 0-777 0,0 0 392 16,0 0 88-1,0 0-879-15,0 0-369 16,0 0-32-1,68-6 128-15,-33 0 248 16,6 0-200-16,10-4-24 16,5-3-96-16,4 1-56 0,-4-5-40 15,4 2-136-15,-13-1 0 32,-3 3 144-32,-8 3-144 0,-8 1 0 15,-8 6-248-15,-8 0-688 0,-8 3-864 0,-1 0-2417 16,-3 0-1937-16</inkml:trace>
  <inkml:trace contextRef="#ctx0" brushRef="#br0" timeOffset="-78583.61">16869 14186 9674 0,'-4'-7'3016'0,"4"4"-1231"0,0 0-769 16,0 3 88-16,0 0-256 0,0 0-312 16,0 0-504-16,0 0-32 31,0 0-8-16,4 10-192-15,4 8 176 16,8 14 24-16,4 10 48 0,-4 2 64 16,3 10-16-16,2 0-88 15,-6 6 176-15,2 1-184 16,-6-4 0-16,-2 0 8 16,-5-3-8-16,0-4-8 15,-1-2-528-15,-3-10-584 0,0 0-648 16,0-15-2265-16,0-11-528 0</inkml:trace>
  <inkml:trace contextRef="#ctx0" brushRef="#br0" timeOffset="-78298.58">16873 14125 7185 0,'0'0'1608'0,"0"0"-799"0,0 0 207 31,32-82-176-31,-8 69-40 16,12 4-320 0,0 9-368-16,7 0 8 0,5 15-120 15,-4 14 0-15,-8 12-8 16,-9 7 16-16,-10 9 48 0,-13 0-56 16,-8 4 8-1,-20-1 160-15,-16-6 80 16,-8 0 256-16,-3-10-111 15,2-2-105-15,2-14 72 0,7-3-360 16,16-9-48-16,24-16-1241 0,0 0-2655 16,20-16-2026-16</inkml:trace>
  <inkml:trace contextRef="#ctx0" brushRef="#br0" timeOffset="-77881.86">17519 14329 5945 0,'0'0'7569'0,"0"0"-6296"16,0 0-801-16,0 0-392 0,0 0 408 15,0 0-112-15,47-10-208 0,-3-2-40 16,12-5-128-16,4 2 0 16,-5-1 0-16,1 3-448 15,-12 7-720-15,-8 2-945 16,-12 4-1872-16,-16 0-1656 0</inkml:trace>
  <inkml:trace contextRef="#ctx0" brushRef="#br0" timeOffset="-77681.36">17551 14551 9482 0,'0'0'2344'0,"0"0"-1560"0,0 0-248 16,0 0 489-16,0 0-33 16,0 0-376 15,103-19-120-31,-19-6-272 15,0-5-216-15,-9 5-8 0,13-3-656 16,-36 12-1625-16,-1 3-3024 0</inkml:trace>
  <inkml:trace contextRef="#ctx0" brushRef="#br0" timeOffset="-77311.55">18307 14170 8241 0,'0'0'4153'0,"0"0"-2432"32,0 0-105-32,0 0-416 15,0 0-432 1,0 0-408-16,0 0-360 0,0 0 48 0,-55 73-48 16,42-41 8-16,6 2-40 15,7-2 32-15,0-3-320 16,11-4-48-1,17-2-136-15,4-14-48 16,4-6-8-16,4-3-216 16,0-10 520-16,-4-12 40 0,-12-3 216 15,-4-7 8-15,-12-2 800 0,-8-8 280 16,0 7-216-16,-24 6 16 16,-8 7 289-1,-4 7-617-15,-4 8-312 16,0 7-248-16,4 0 0 0,8 16-632 15,17 12-993-15,11 1-1487 0,0-10-4370 0</inkml:trace>
  <inkml:trace contextRef="#ctx0" brushRef="#br0" timeOffset="-76810.03">18758 14329 9578 0,'0'0'4368'0,"0"0"-3447"16,0 0-241-16,0 0 544 15,0 0-240-15,0 0-320 16,-4 0-247-16,4 0-201 0,0 0 104 16,0 0-240-16,0 0-64 15,4 0 88-15,-4 0-88 0,0 0-16 31,0 0-200-15,7 0-609-16,10-4-559 16,-2-2-2457-16,2-4-5521 0</inkml:trace>
  <inkml:trace contextRef="#ctx0" brushRef="#br0" timeOffset="-76277.58">18849 14255 9313 0,'0'0'2257'31,"0"0"-1321"-31,0 0 88 16,0 0 25-16,0 0-665 0,0 0-344 0,0 0-40 15,-52 20-16-15,41-8-64 0,-1 4 56 16,-1 0-48-16,10-3 64 0,-1-4 8 31,4-2-104-31,0-1-128 16,0-6-217-16,7 0 249 15,6 0 0 1,2 0-80-16,-3-6-104 0,-3-4 144 16,-2 1 240-16,-7-1 8 15,0 0 440-15,0 8 280 16,-11-2-103-1,-2 4-121-15,-2 0-280 0,-2 0-24 16,6 9-64 0,-2 4-136-16,13 0-112 0,0-3 96 0,0-1-176 15,0-2-72-15,13-5-40 0,-2-2 104 32,6 0 88-32,-6 0-168 15,1-6 280-15,-7-6 24 16,-5 2 216-16,0-3 680 0,0 7-32 0,-17-4-88 15,-3 8-344 1,5 2-456-16,-2 0-144 16,17 15-904-1,0 1-1801-15,0-3-3824 0</inkml:trace>
  <inkml:trace contextRef="#ctx0" brushRef="#br0" timeOffset="-75745.09">18969 14046 9177 0,'0'0'3209'0,"0"0"-2137"0,0 0-383 16,0 0 175-16,0 0-440 16,0 0-208-16,0 0-216 15,99-10 0-15,-47 1 40 0,8 0-40 16,-4-4-128-16,-9 0 80 15,-7 3-8-15,-12 1 48 0,-15 6 8 32,-10 3 0-32,-3 0 104 0,0 0 120 15,0 0-48-15,0 3-176 0,0 16 48 16,-3 7 240-16,-1 8 136 0,-1 11-248 16,-3 2 120-16,4 1-152 15,4 6-64 1,0-3-16-16,0 0-56 31,0-4 128-31,0 1-136 16,8-7 8-16,1 0-16 0,-2-2-288 15,5-8-504-15,-3-2-216 16,-6-4-681-16,5-2-759 0,-4-11-537 16,-4-2-2944-1</inkml:trace>
  <inkml:trace contextRef="#ctx0" brushRef="#br0" timeOffset="-75522.45">19148 14366 9618 0,'0'0'2160'15,"0"0"-928"-15,0 0 241 0,0 0-281 0,0 0-576 31,132-66-464-31,-45 43 48 16,5 5-192-16,-13 2 8 0,-10 3-16 31,-6 1-200-31,-3 2-1800 16,-13 0-3642-16</inkml:trace>
  <inkml:trace contextRef="#ctx0" brushRef="#br0" timeOffset="-74905.33">17120 15297 6553 0,'0'0'2977'0,"0"0"-1217"16,0 0-328 15,0 0-480-31,0 0-271 0,0 0 23 16,100-42-216-16,-37 30-184 15,25-1 248-15,39-3-200 0,13 0-104 16,16 1 56-16,-1 2-232 16,-4 0 0-16,5-3-56 31,-5 0-8-31,-4 0-8 0,-7 1-64 0,-13 2-264 0,-7-3 64 16,-12 0-96-16,-33 4-144 15,-19 2-360-15,-24 3-96 0,-17 5 455 16,2-2 1-16,-9 4 168 31,-5 0-128-31,-3 0-696 16,-19 0-328-16,-13 10-465 0,0 3-3128 0</inkml:trace>
  <inkml:trace contextRef="#ctx0" brushRef="#br0" timeOffset="-74542.11">17483 15500 5737 0,'0'0'2112'0,"0"0"-1208"15,0 0-408-15,0 0-63 16,0 0-185-16,0 0-96 0,107-3 624 0,24-19 432 0,37-3-8 15,19-7-207-15,4 3-113 32,-15 1-128-32,-9 5-184 0,-16 1-344 15,-19 0-56-15,-24 3-104 16,-24 3-56-16,-28 3 112 0,-13 4-120 16,-11-1-312-1,0 1-240-15,0-1 24 16,-8-3-352-1,-9 7-65 1,-6 3 1-16,-9 0-224 0,0 3-640 16,-5 0-2337-16</inkml:trace>
  <inkml:trace contextRef="#ctx0" brushRef="#br0" timeOffset="-71874.23">2004 14795 6569 0,'0'0'2072'32,"0"0"-407"-32,0 0-233 15,0 0-216-15,0 0-328 0,0 0-183 16,-4-12-377-16,4 12-288 16,0 6-40-16,0 16-320 0,11 13 320 0,6 16 120 0,2 13-64 31,9 15 48-31,4 13-96 15,4 9 0-15,-4-5 96 16,-9-27-104-16,-6-17 0 0,-6-15-80 16,2 2-408-16,-1-4-345 0,-1-1-759 15,-2-14-872-15,-1-11-729 16,-8-9-2672 0</inkml:trace>
  <inkml:trace contextRef="#ctx0" brushRef="#br0" timeOffset="-71589.04">1932 14649 7897 0,'0'0'2393'0,"0"0"-1081"16,0 0-912-16,0 0-320 15,32-76-80-15,4 63 24 0,16 7-24 31,8 6 0-31,3 0 72 0,5 6-72 0,-8 13-128 16,-13 10-80-16,-11 12 8 16,-20 7 200-16,-16 15 0 0,-32 26 184 15,-11-6 512-15,-13-7-40 0,0-9-160 16,8-23-264-16,0 7-224 31,4-3-8-15,32-11-1112-16,12-11-1232 15,0-17-2561-15</inkml:trace>
  <inkml:trace contextRef="#ctx0" brushRef="#br0" timeOffset="-71226.21">2876 14255 4689 0,'0'0'5089'0,"0"0"-3625"16,0 0-408-16,0 0-160 15,0 0-216-15,-79 42 449 0,47-4-81 31,4 13-416-31,-4 15 88 16,8 20-360-16,0 25-24 0,12 4-80 16,12-4-32-16,0-23-79 0,16-24-145 15,4-16 64-15,8-4-40 16,15 3-24-16,17 11-113 16,20 12-367-16,32 3-896 15,-16-16-1441 1,-13-13-3280-16</inkml:trace>
  <inkml:trace contextRef="#ctx0" brushRef="#br0" timeOffset="-70482.75">5402 14192 12818 0,'0'0'2593'15,"0"0"-1537"-15,0 0-872 32,0 0-184-32,0 0-120 15,0 0-80-15,88 35 200 0,-1 6 472 16,29 23-144-16,-9-1-56 0,-19-9-224 0,-36-6-32 15,-12 3 24-15,-5 25-24 16,-10 29-16-16,-14 18 0 0,-11-9 0 16,-27-12 56-1,-1-29-48-15,0-19 88 16,8-16-32-16,5-6-64 16,2 0-728-1,5 0-1256-15,8-10-2785 16,0-12-3953-16</inkml:trace>
  <inkml:trace contextRef="#ctx0" brushRef="#br0" timeOffset="-70133.71">6522 14779 10418 0,'0'0'3160'0,"0"0"-2279"15,0 0-289-15,0 0 592 0,0 0-384 16,0 0-408-16,0 0-16 31,92-6-24-31,-41-7-32 0,5 4-144 16,0-4-128-1,0 0-48-15,-4 4-368 16,-5 6-984-16,-11 3-1416 0,-16 0-3226 16</inkml:trace>
  <inkml:trace contextRef="#ctx0" brushRef="#br0" timeOffset="-69947.95">6537 15151 9458 0,'0'0'5401'0,"0"0"-4945"0,0 0-144 31,0 0 912-31,88-10 112 16,-4-12-743-16,19-13-281 15,2 0-216-15,-10 0-96 16,-31 13-937-16,-32 9-3744 0</inkml:trace>
  <inkml:trace contextRef="#ctx0" brushRef="#br0" timeOffset="-65170.01">8032 14500 7577 0,'0'0'1817'0,"0"0"-369"0,-8-16-672 15,0 16 16-15,4 0-72 16,0 0-320-16,-4 0-272 0,-4 13-120 31,-8 9 120-31,4 16 161 0,1 6-289 16,2 10 160-16,9 7-160 16,4-4-16-16,4 3-40 0,12-9 8 0,9-10 40 31,3-12-137-31,7-13 145 0,5-10 32 0,3-6-24 0,2-22-8 47,-2-10 0-47,-7-12 0 15,-8-7 441-15,-8-3-273 0,-16-6 64 16,-4 2 328-16,-12 8-56 0,-12 2 72 16,-8 10 80-16,0 6-120 0,-3 13-264 15,3 10-272 1,0 5-248-16,-5 4 200 15,5 16-376-15,9 10-96 16,3 9-512-16,24 22-665 0,12-3-1007 16,16-13-2009-1</inkml:trace>
  <inkml:trace contextRef="#ctx0" brushRef="#br0" timeOffset="-64637.41">8590 14681 6729 0,'0'0'1976'0,"0"0"-1712"0,0 0-256 16,0 0 232-1,0 0-55-15,0 0-169 16,0 0 104-16,0 0-112 0,4 0 88 16,-4 0 88-16,0-9 608 15,0 2 184-15,0-6-744 0,-8 4 328 32,-5-1 120-17,2 4-160-15,-1 6-184 16,-4 0-256-16,4 9-7 15,4 10 151-15,0 1-224 0,4 5-72 0,4-3-8 16,0-3-8-16,4 0-25 16,8-9-119-16,0-4-112 0,-4-3 112 31,-1-3-56-31,2 0 288 16,-9-9 376-16,0-4 32 0,0 0-144 15,-9-2 409-15,-2 2-57 16,-1 4 40-16,0 2-496 0,0 7-72 15,4 0-88-15,0 3-88 16,0 10-504 0,4 3-552-1,4 3-401-15,8-4-567 0,8-5-1041 16,4-3-2488-16</inkml:trace>
  <inkml:trace contextRef="#ctx0" brushRef="#br0" timeOffset="-64205.15">8773 14420 9738 0,'0'0'2960'15,"0"0"-1199"-15,0 0-825 16,0 0-456-16,0 0-480 0,19-9-200 15,5 9-184-15,17 3 376 16,10 1 8-16,13-4-240 0,0 0-144 16,-1-13 112-1,-7-3-32-15,-15 3-25 16,-14 3 329-16,-11 1 24 0,-8 6 96 16,-8 3 497-1,0 0 311-15,0 0-296 16,0 0-328-16,0 3-304 0,0 16-408 31,0 13 408-31,0 12 8 16,0 11 120-16,0 17-32 0,0 14-80 15,0 9 208-15,0-6-224 16,0-19 0-16,0-23 16 0,0-11-16 0,0-8-416 16,0 4-1072-1,4-4-657-15,1-11-1072 16,-5-11-2960-16</inkml:trace>
  <inkml:trace contextRef="#ctx0" brushRef="#br0" timeOffset="-63973.42">9004 14824 7841 0,'0'0'3129'0,"0"0"-1385"16,0 0-616-16,0 0-191 15,0 0-457-15,0 0-376 16,87-51 376-16,-3 26-400 16,-3-1-72-16,-6 4 160 15,-12 6-96-15,-19 7-72 0,0 2-32 16,0 4-848-16,-16 3-585 16,-16 0-1759-16,-8 7-2665 0</inkml:trace>
  <inkml:trace contextRef="#ctx0" brushRef="#br0" timeOffset="-62486.01">2366 16294 6121 0,'0'0'2360'0,"0"0"-935"15,0 0-313-15,0 0-72 0,0 0-376 16,0 0-208-16,0 0-456 16,0 22 152-16,0 23-48 15,16 27 480-15,4 24 73 16,4 12-105-16,4-7-320 15,-5-5 24-15,1-17-160 16,-3-9-72-16,-6-16 72 0,-2-13-96 31,-6-6-96-31,1 0-168 0,-4 0-584 16,5-3-457-16,-5-13-791 16,-4-19-401-16,-8-10 169 0,-5-19-2489 15</inkml:trace>
  <inkml:trace contextRef="#ctx0" brushRef="#br0" timeOffset="-62200.86">2307 16278 5705 0,'0'0'648'16,"0"0"408"-16,27-86-432 15,5 48-208 1,4 10-144-16,7 2 24 0,6 13-296 0,-1 13-384 15,-5 0 152-15,-3 26 232 16,-8 9 0-16,-8 9 128 16,-16 4-64-16,-8 16 40 0,-8-1 480 15,-20 0 321-15,-8 4-65 16,-3-13-56 15,-2 3-400-31,2-6-128 16,11-10-216-16,3-9-40 15,14-3-712-15,15-20-1280 0,12-6-1273 0,12-3-1624 16</inkml:trace>
  <inkml:trace contextRef="#ctx0" brushRef="#br0" timeOffset="-61900.69">3195 16072 9946 0,'0'0'2264'0,"0"0"-1304"15,-92 28-592-15,52 7 145 0,8 6-9 0,5 13-160 32,11 16-104-32,16 16-240 15,0-3-32-15,20-11-16 0,12-5-24 31,4-23-32-31,11 4-88 16,13-3-136-16,3-10-41 0,6-16-111 16,-6-10-232-16,9-12-448 15,-12-16-1345-15,-17-4-2864 0</inkml:trace>
  <inkml:trace contextRef="#ctx0" brushRef="#br0" timeOffset="-61615.96">3873 16046 4520 0,'0'0'6738'15,"0"0"-6098"-15,0 0-624 0,0 0 240 31,0 0 96-31,-60 111-144 16,47-57 144-16,2 7-352 0,-1 5 304 16,-1 1-232-16,2-3-48 15,3-4-24-15,-4-6-72 0,4-3-520 32,0-10-464-32,-12-6-888 0,4-10-841 15,0-12-4208-15</inkml:trace>
  <inkml:trace contextRef="#ctx0" brushRef="#br0" timeOffset="-61384.16">3470 16265 1608 0,'0'0'10282'16,"0"0"-8466"-16,0 0-1367 16,0 0-449-16,0 0-425 0,36-3 425 15,7 16 337-15,9 6 287 16,8 6-296-16,8 10-168 31,-5 4-8-31,-3 1-144 16,-4 5 0-16,-4-1 96 0,-4-3-104 15,-9-2-400-15,9 2-977 16,-12-12-1383-16,-8-10-2465 0</inkml:trace>
  <inkml:trace contextRef="#ctx0" brushRef="#br0" timeOffset="-61114.44">4422 16354 9313 0,'0'0'6090'16,"0"0"-5194"-16,0 0-728 0,0 0-168 15,0 0-56-15,0 0 56 16,92-35 88-16,-48 22-88 31,8-2-640-31,3 5-544 0,-7 1-513 0,4-1-671 0,-12 7-633 16,-12 0-2328-16</inkml:trace>
  <inkml:trace contextRef="#ctx0" brushRef="#br0" timeOffset="-60898.27">4466 16611 8649 0,'0'0'3201'16,"0"0"-2537"-1,0 0-656-15,0 0 280 16,0 0 728-16,95-3-103 0,-46-7-297 0,6-5 8 15,-3-1-224-15,4-3-40 0,-4 0-360 16,3 0-24-16,21-4-1288 16,-8 5-1793-16,-16 5-4288 0</inkml:trace>
  <inkml:trace contextRef="#ctx0" brushRef="#br0" timeOffset="-60196.42">5689 15891 10266 0,'0'0'2440'0,"0"0"-1880"16,0 0-544-16,0 0-16 0,0 0-200 16,0 0 144-16,-28 60 56 0,8-19 104 15,-8 0 184-15,0 1-184 32,-4-8 88-32,-3-5 112 0,3-6-87 15,0-11-169-15,8-5 32 16,8-7 120-16,4-7-200 15,4-25-24-15,8-9-745 0,8-9 345 32,16-8 208-32,4 7 168 15,8 7-96-15,-1 12 144 0,2 10 88 16,-1 12 64-16,3 10-64 16,-3 4-88-16,0 18 0 15,-5 16 88-15,1 9-16 0,0 7 8 31,-4 7 80-31,-4 2-144 0,-3 1 64 16,-10 0-32-16,-7-1-48 0,-4 0 96 16,-4-6-88-16,-15-3 0 15,-9-6 241-15,0-7 167 0,-8-12 344 16,-1-10-32-16,6-6-192 0,-5-13 48 31,8 0-360-31,5-16-96 0,6-10-32 16,10 1-96-16,7-4-72 15,4 7-32-15,16 3-168 16,12 3 264-16,7 4-120 0,5 2 72 16,8 0 8-16,0 4 40 15,-5 6 8 1,-2 0-16 0,-14 0-120-16,1 16 88 0,-13 3 0 15,2 4 0-15,-10 5-376 16,2 1-664-16,-9 8-465 0,-4-5-2295 31,0-10-3554-31</inkml:trace>
  <inkml:trace contextRef="#ctx0" brushRef="#br0" timeOffset="-59842.23">5968 15738 600 0,'0'0'11690'15,"0"0"-9553"-15,0 0-1545 0,0 0-584 16,0 0-8-16,0 0-48 15,0 0 48-15,103 19 240 0,-50 10-56 0,-1 5 8 16,3 24-192-16,-3 21 8 31,-9 23 104-31,-15 12-104 0,-15 0 0 16,-13-6 88-16,0-12-88 16,-13-7 112-16,2-7-120 15,-6-15-240 1,-6-7-824-16,7-15-1921 0,-5-20-3160 15</inkml:trace>
  <inkml:trace contextRef="#ctx0" brushRef="#br0" timeOffset="-59024.32">6893 16310 5313 0,'0'0'6273'0,"0"0"-4873"15,0 0-1008-15,0 0 345 0,0 0 375 16,0 0-640-16,0 0-440 16,7 0 16-1,10 0-24-15,6 0 256 16,5-10 32-16,12 1-200 15,4-4 88-15,4-3-192 0,-5 4-8 0,1-1-760 32,0 6-824-32,-12 7-1569 0,-13 0-2344 15</inkml:trace>
  <inkml:trace contextRef="#ctx0" brushRef="#br0" timeOffset="-58808.21">6984 16541 9233 0,'0'0'5506'0,"0"0"-4898"16,0 0-456-16,0 0 496 16,0 0-88-16,0 0-192 0,0 0-144 15,107-37-160 1,-55 17-56-1,1 1-16 1,-6 0-88-16,13 3-992 16,-12 1-904-16,-16 2-2793 0</inkml:trace>
  <inkml:trace contextRef="#ctx0" brushRef="#br0" timeOffset="-53937.87">4322 17326 3672 0,'0'0'1897'0,"0"0"-793"16,0 0-632-16,0 0-240 15,-47 0 304-15,39 0-408 0,-1 0 248 0,6 0 104 0,-5 0-264 16,0 0-200-16,-1 0 88 31,2 0 241-31,3 0 151 0,0 0 224 16,0 0 48-16,4 0-40 15,0 0 160-15,-4 0 9 0,4 0-265 16,-8-13-632-16,4-3-24 0,0-6-392 16,0-6 400 15,4-4-32-31,0-3 48 0,4-4 0 0,12 2 48 0,0 2-48 15,0 3-104-15,3 6 104 16,2 4-8-16,-6 6-40 0,2 10 40 31,-2 3-297-31,9 3 49 32,0 0 80-32,12 9 24 0,0 4 128 15,4 3-24-15,7 0 24 16,2 3 24-16,2 0-64 0,-3-3-136 15,0-4-200-15,-8-2-240 16,-1-4-192-16,-11-6 0 16,-3 0 264-16,-6-3 111 0,-3-16-175 15,-8-3-96-15,-8-7 728 16,0-5 104-16,0-5 160 0,-8 1 72 16,4 3 40-16,1 6 441 15,-1 11 599-15,4 5-912 31,0 7-328-15,0 6-176-16,7 0-472 0,14 3 248 16,2 13 224-16,5 2 0 0,4 2-8 15,-4 2-96-15,0-3 32 0,-8-3-320 16,-5-4-88-16,-7-2-64 31,-3 0-57-31,-1-4 313 0,-4 0 288 16,0-6 0-16,-17 0 504 15,6 0-384-15,-6-12-120 0,2-8-56 16,2 2-48-16,9-8 8 16,4 4 96-1,0 3 160-15,17 3-8 16,7 3-152-16,3 4 0 16,10 6-56-16,-2 3-8 15,9 0 48-15,0 0 16 0,3 9 0 16,2 1 24-16,-6-4-24 15,1 0-8-15,-4-3-224 32,-4-3-80-32,-4 0 104 0,-1 0-48 15,-3-6 144-15,-3-3 104 0,-6-4 16 16,1 0 8-16,4-2 8 0,-8-2 56 0,0-1 320 31,-4-2-88-31,0-2 144 16,-8 3-247-16,-4-3-49 15,0-1-160-15,0 5-288 0,-13 2-41 16,-2 3-863-16,2 6-1848 0</inkml:trace>
  <inkml:trace contextRef="#ctx0" brushRef="#br0" timeOffset="-53035.64">4733 17580 744 0,'0'0'3912'0,"0"0"-2751"0,0 0-281 0,0 0 256 16,0 0-72-16,0 0 129 16,0 0 127-16,-32-42-288 15,32 40 80-15,0 2-247 16,0 0-297 0,0 0-104-16,0 0-360 15,0 0-104-15,0 0-72 0,0 2-184 0,0 14 24 16,12 10 88-16,4 6 144 15,0 9 88-15,8 7-88 0,-5 5 72 32,9 5-72-32,-4-5 0 15,0 1-48-15,1-3 48 0,-1-6-16 16,-9-4 16-16,-3-9-16 16,-4-4 16-16,0-6-88 15,-8-6 8-15,0-3 72 16,0-7-184-1,0 1-184-15,0-4-249 16,0-3-31-16,0 0-40 0,0 0-384 16,0 0-32-16,0 0 127 15,-8-10-375-15,0 1-5073 0</inkml:trace>
  <inkml:trace contextRef="#ctx0" brushRef="#br0" timeOffset="-52487.43">4367 17612 6729 0,'0'0'1616'16,"0"0"-583"-16,0 0-257 16,0 0 24-16,0 0-280 0,0 0-416 15,-4 0-104-15,4 0-296 16,4 0-120-1,7-4 416-15,13 4 184 0,4-3 208 16,4-3 8-16,11-4-56 0,6 1 40 16,7-7-384-16,-1 0 48 15,1 0 64 17,0 3-8-32,-4-2-104 15,-13 2-8-15,1 6 8 0,-16-2 40 16,-4 6-40-16,-8 3-8 15,-5-3 8-15,-7 3 0 16,5 0 16-16,-5 0 64 0,0 0-72 16,0 0 72-1,0 0-24-15,0 0 0 0,0 0-56 16,0 0-144-16,0 0-992 0,0 0-1024 16,4 0-2225-16,0 0 1072 0</inkml:trace>
  <inkml:trace contextRef="#ctx0" brushRef="#br0" timeOffset="-51686.29">5155 17402 6649 0,'0'0'2945'0,"0"0"-1665"15,0 0-664-15,0 0-352 16,0 0-64-16,0 0-200 16,-8-7-176-16,8 7-104 31,4 4 144-31,9 5 136 16,-6 4 0-16,5 0 0 0,0 2 224 15,0 5-48-15,4 2 168 16,-4 6 40-16,3 1 16 0,6 3-40 15,-1 3-232 1,-1-1-120-16,-2-2 96 0,3 3-104 16,-5-3 8-16,2 0 0 15,-2 0 0-15,-2-4 120 0,-2-3-128 16,1 1-8-16,0-4 8 16,-4-3-8 15,-4-3-240-31,4 0-288 15,-5-3-296-15,6-4-168 16,-5-3-648-16,0-6-241 0,0 0-271 16,-4 0-825-16</inkml:trace>
  <inkml:trace contextRef="#ctx0" brushRef="#br0" timeOffset="-50997.49">5418 17329 5409 0,'0'0'1120'0,"0"0"-664"15,0 0-88-15,0 0 256 0,0 0-48 31,0 0-160-31,0 0-184 32,0 0-7-32,0 0-33 0,-24-67 56 0,24 67 40 15,-4 0 48-15,4 0 256 16,0 0 96-16,0 0-112 0,0 0 40 16,0 0-240-1,0 0-120-15,-4-3 72 16,1-4 33-16,3-8-321 15,-4-5-40-15,-5 2-80 0,5-5 80 16,0 5 48-16,-3 5 104 0,7 6 168 31,-4 4 88-31,4 3-48 16,0 0-360-16,0 0-120 16,0 0-32-16,0 6-176 0,4 7 208 0,3 9 64 15,6 1 56 1,-2 2 24-16,5 3-24 31,0-2 0-31,4 6 32 0,0-1-24 16,0 4-8-16,0 1 56 15,0-1-56-15,4 2 152 0,0 2-144 16,-1-4-8-16,5-1 16 16,-4-2-16-16,0 0 8 15,0-7-8 1,-1-2 0-16,-2-4 16 0,-9-4-16 15,0-5-8-15,-4-4 8 0,-5 1-8 16,1-4-200-16,-4-3 16 0,0 0-120 16,0 0-121-16,0 0-511 47,0 0-408-47,0 0-304 0,0-3-513 15,-4-7-2248-15</inkml:trace>
  <inkml:trace contextRef="#ctx0" brushRef="#br0" timeOffset="-50527.53">5366 17637 6809 0,'0'0'1600'15,"0"0"-567"-15,0 0 463 16,0 0-336-16,0 0-400 16,-11-13-480 15,11 13-176-31,0 0-40 15,0 0-64-15,0 0-24 0,0-3 16 16,0 3 8-16,0 0 0 0,0-3-272 16,11-3 272-16,6-1 248 15,2-3 144-15,5-2-112 16,4-1-39 0,-4 1-57-16,0-1-184 0,-5 6 24 0,-6 1 24 15,-5 3-24-15,-4 3-24 16,-1-3 0-16,-3 3-64 15,0 0-216-15,0 0-241 0,0 0-215 32,-3 12-896-32,-1 1-473 15,-8 3-2095-15</inkml:trace>
  <inkml:trace contextRef="#ctx0" brushRef="#br0" timeOffset="-37559.24">8175 15697 4520 0,'0'0'4938'16,"0"0"-4058"-16,-19-10-296 0,11 7 200 16,3 3 368-16,1 0-496 0,-4 0-448 15,1 7 0-15,-10 8-136 16,-2 8 185 0,-1 2-33-16,-1 7-208 15,10 6 272-15,-6 6-288 16,6 7-48-16,7 3 32 0,4 10 8 15,0-7-72-15,8-3 64 16,12-7-40-16,4-9-40 0,8-9 40 0,4-13 8 16,3-10-8 15,10-6 8-31,-2-12-120 16,5-20 55-16,-13-6 113 0,1-16 89 15,-12-3 135-15,-15-4 424 16,-10-6-136-16,-3 13 240 15,-12-3 32-15,-7 7-168 0,-9 11 32 32,3 8 289-32,-3 8-569 0,-3 11-56 15,3 6-192-15,-4 6-120 0,0 0 0 16,-4 6-240-16,4 13-112 16,-3 3-104-16,7 10-297 0,7 0-103 15,6 3-408 1,11 0-785-16,4-4-87 31,32 14-360-31,4-13-393 0,-1-4-1912 0</inkml:trace>
  <inkml:trace contextRef="#ctx0" brushRef="#br0" timeOffset="-37280.59">8757 16084 11090 0,'0'0'4809'0,"0"0"-3649"0,0 0-352 16,0 0 409-16,0 0 31 0,0 0-720 15,0 0-392 1,0 0 0-16,0-12-136 15,0 12-312-15,0-4-328 0,0-2-344 16,0-4-89-16,0-5-1903 16,0-4-2353-16,-12 3-3801 0</inkml:trace>
  <inkml:trace contextRef="#ctx0" brushRef="#br0" timeOffset="-36742.6">8865 15789 6953 0,'0'0'4409'0,"0"0"-2993"0,0 0-1016 15,0 0-344-15,0-83 0 16,15 68-56-16,5 2-96 15,5 0 96 1,3 4-16-16,-5 3 8 16,-3 6-216-1,-7 0-360-15,-2 9 216 0,-3 7 368 16,-8 6-40-16,0 3 40 0,0 7 48 16,-4 0 64-16,-8 0 248 15,-8 0 64-15,0-1-160 16,4-3 88-1,0-5-344-15,4-7 0 16,9-3-8-16,-1-11-432 0,4-2-240 16,4 0-120-16,11 0 256 0,13-9 536 15,4-4 16-15,-4 4 136 16,4-4-88-16,-8 10-56 31,-4 0-8-31,-5 3-96 16,-2 0-64-16,-1 13 160 0,-5 2 8 15,-3 5 480-15,-4 5 208 16,0 7-88-16,0 2 32 16,-8 5-103-16,-7-1-97 0,-9-4 80 31,-4 1-232-31,-4 0-112 0,-4-6-176 16,-8 0-784-16,4-10-1905 0,9-10-3568 0</inkml:trace>
  <inkml:trace contextRef="#ctx0" brushRef="#br0" timeOffset="-36426.08">9144 15526 9674 0,'0'0'3112'0,"0"0"-2184"15,0 0-479-15,0 0 63 16,0 0-512-16,47-26-280 16,-19 39 104-16,4 12 176 31,0 7 168-31,4 6-168 0,-9 6 8 16,1 7 104-16,-11 3-40 15,-6 7 104-15,-11 15 48 0,0-7-104 16,-11 5 296-16,-21 2-328 0,0-16-88 0,-12 7-600 31,-24 12-873-31,8-15-1735 16,9-14-4306-16</inkml:trace>
  <inkml:trace contextRef="#ctx0" brushRef="#br0" timeOffset="-35956.31">7873 15659 6489 0,'0'0'2384'0,"0"0"-1319"16,0 0-89-16,0 0-24 15,0 0-248-15,0 0-200 0,0 0 80 16,-69 76-23-16,46-32 183 0,-1 27-352 31,0 20 120-15,9 18-56-16,10 2-56 15,10-10-56-15,14-28-272 16,9-19-64-16,0-13 0 0,7-6-8 16,29 10-72-1,32 2-24 1,40-9-496-16,11-18-960 0,-32-20-1049 0,-31 0-2888 0</inkml:trace>
  <inkml:trace contextRef="#ctx0" brushRef="#br0" timeOffset="-35123.88">9976 15468 5025 0,'0'0'2456'16,"0"0"-704"-16,0 0-15 16,0 0-17-16,0 0 9 0,0 0-369 15,0-57-512-15,0 57-432 16,0 0-224-16,-4 0-160 16,-3 16-32-16,-14 16 0 0,-7 25 440 15,-3 25-256-15,-5 26 40 16,8 4-88-16,15-8-48 15,10-24 8-15,3-26-96 0,8-13-32 32,11-12-32-17,13 2-48-15,13 1 16 0,26-6-328 16,-3-14-440-16,36-12-840 16,-21-6-2153-16,-23-13-3241 15</inkml:trace>
  <inkml:trace contextRef="#ctx0" brushRef="#br0" timeOffset="-34769.73">10407 15615 9946 0,'0'0'4201'0,"0"0"-2985"31,0 0-440-31,0 0-64 16,0 0-640-16,0 0-72 0,0 0-72 0,-60 107-16 0,60-56-8 15,0 0-224-15,11-3-320 16,6-7 72-16,7-10 80 0,-1-8-153 16,1-10-15-16,0-13 168 31,0 0-40-31,-8-19 184 0,0-10 272 16,-8-6 72-1,-8-6 184-15,0-4 0 16,-15 1 376-16,-6 3 641 0,-3 6-17 15,-8 12 56-15,0 14-376 16,1 9-640 0,-5 0-96-16,8 6-128 15,4 16-640-15,20 7-1184 0,4-4-2481 16,12-3-2713-16</inkml:trace>
  <inkml:trace contextRef="#ctx0" brushRef="#br0" timeOffset="-34237.12">10873 15767 7737 0,'0'0'4905'15,"0"0"-4393"1,0 0-288-16,0 0-224 0,0 0-120 0,0 0-64 16,7-10-536-16,2 7-824 15,-5-3 856-15,4-4 432 0,-8 1 248 31,0-1 16-31,-4-3 1032 16,-13 7 272-16,-6 0-264 0,3 6-159 16,-4 0-281-16,4 3-224 0,4 13-88 15,8 0-296-15,5-1-88 0,3 4-48 16,3-3-112 15,13 0-264-31,4-9-137 16,4-4 81-16,-1-3-152 0,-6 0-248 15,-6-10 784-15,-7-6 184 16,-4 7 520-16,0-4 792 0,-15 4-103 16,-2-1-113-16,-2 10-72 31,-1 0-576-31,0 0-272 0,8 0-176 0,8 10-488 16,4 3-1000-16,12-4-1641 0,4-6-3088 15</inkml:trace>
  <inkml:trace contextRef="#ctx0" brushRef="#br0" timeOffset="-33767.24">11056 15437 12290 0,'0'0'2785'15,"0"0"-1993"-15,0 0-344 16,0 0-312-16,0 0-136 31,0 0-536-31,52-4 152 0,-9 1 240 16,13-7 88-16,4-2-776 0,-4-7-465 0,-12 6 369 15,-13 0 528-15,-10 7 400 0,-14 0 0 16,-3 6 8 0,-4 0 408 15,0 3-112-31,0 10 8 0,0 9 1121 0,0 9-121 0,0 11-528 31,0 3-488-31,0 5-232 0,0 8 200 0,0-1-264 16,8 6 64-16,-3 4-56 15,-1-1 56 1,-4-5 40 0,0-4-104-16,4-10-400 0,-4-8-24 15,0-7-824-15,0-17-681 16,0-5-2048-16,0-10-2920 0</inkml:trace>
  <inkml:trace contextRef="#ctx0" brushRef="#br0" timeOffset="-33504.58">11176 15830 11130 0,'0'0'2384'32,"0"0"-311"-32,0 0-585 15,0 0-768-15,0 0-624 0,0 0-96 16,0 0-208-16,0 0 208 15,119-41 0-15,-51 22 200 0,3-3-200 16,-3 0-128-16,0 2-200 16,-13 5-96-1,-10 8-456-15,-10 4-936 0,-7 3-841 16,-11 0 441-16,-6 0-681 16</inkml:trace>
  <inkml:trace contextRef="#ctx0" brushRef="#br0" timeOffset="-33187.93">11713 15170 11746 0,'0'0'2369'0,"0"0"-1585"0,0 0-256 15,0 0-48-15,0 0-352 16,0 0-128-16,84 25 288 16,-41 0 312-16,9 7-448 0,-7 10-64 31,-2 2-16-31,-7 20-72 0,-12 21 104 0,-8 17-104 16,-16 15 0-16,-8 1 112 15,-28-4-112-15,-12-15-472 16,-7-7-880-16,11-29-1417 15,0-18-3336 1</inkml:trace>
  <inkml:trace contextRef="#ctx0" brushRef="#br0" timeOffset="-30581.55">11099 17297 9674 0,'0'0'2040'31,"0"0"-1392"-15,0 0-184-16,0 0 312 0,0 0-239 15,0 0-473-15,0 3-64 16,0 16-225-16,13 10 225 0,-5 9 209 15,8 10-81-15,-4 2 56 0,-1 7-64 32,2 14 88-32,-2 14 184 15,-3 17-256-15,1 0-40 0,-9-20-96 16,4-22 0-16,-4-19-184 0,3-12-760 16,1 0-681-16,-4 2-607 15,4-5-1065-15,-4-13-1936 0</inkml:trace>
  <inkml:trace contextRef="#ctx0" brushRef="#br0" timeOffset="-30280.77">11016 17193 7041 0,'0'0'1968'0,"0"0"-1423"0,68-80-321 16,-32 54 168-16,7 8 144 16,-2 11-536-16,2 7-48 0,-7 16-392 15,-4 19 288 1,-8 6-8-16,-4 10 160 16,-16 3 64-16,-4 6 32 15,-12-3 216-15,-16 4 208 0,-12-1 200 16,0 1 232-16,-3-1-376 31,2-9-232-31,5-4-344 0,12-5-80 0,24-14-608 16,0-6-1392-16,9-15-1977 15</inkml:trace>
  <inkml:trace contextRef="#ctx0" brushRef="#br0" timeOffset="-29957.99">11956 17087 8489 0,'0'0'2737'0,"0"0"-1729"0,0 0-96 15,-103 0 561-15,67 23-449 16,4 12-480-16,1 13-64 0,6 6-208 15,5 5-136-15,16 8 88 47,4-3-160-47,12 3-56 0,21-4-8 16,10 0-24-16,9-5-32 0,8-5 56 16,4-5-176-16,3-7-176 0,1-9-472 15,12-16-760-15,-16-6-2321 16,-17-10-3825-16</inkml:trace>
  <inkml:trace contextRef="#ctx0" brushRef="#br0" timeOffset="-29310.13">12630 17037 9618 0,'0'0'2520'0,"0"0"-1384"0,0 0-303 0,0 0-153 16,0 0-472-16,0 0-208 16,0 0-24-16,-16 117 24 15,-4-31 80 1,8-3 40-16,-4-11 40 16,4-20-16-16,0-15-40 15,4 11-104-15,-3 0 0 16,2 2-8-16,1-8-808 31,4-10-1169-31,4-13-2000 0,0-13-1224 16</inkml:trace>
  <inkml:trace contextRef="#ctx0" brushRef="#br0" timeOffset="-29056.51">12271 17161 4440 0,'0'0'6474'0,"0"0"-5058"16,0 0-544-16,0 0-544 0,0 0-328 16,0 0 0-16,76 34 0 15,-20 1 561-15,11 7-129 0,1 5-208 16,3 1 56 0,-6 2-280-16,-1 2 8 15,-9-2 0-15,-7-5-8 16,-5-1-48-16,-2-3-760 0,2 4-673 15,-11-13-991 17,-4-10-2649-32</inkml:trace>
  <inkml:trace contextRef="#ctx0" brushRef="#br0" timeOffset="-28824.7">13279 17405 12586 0,'0'0'2665'16,"0"0"-2081"-16,0 0-240 15,0 0-56-15,84-57-200 0,-41 41-80 32,9 7-8-32,4 5-184 0,-8 1-912 15,4 3-601 1,-4 0-751-16,-12 3-369 15,-12 4-1560-15</inkml:trace>
  <inkml:trace contextRef="#ctx0" brushRef="#br0" timeOffset="-28592.95">13303 17599 4280 0,'0'0'3233'16,"0"0"-1857"-16,0 0-351 31,0 0-65-31,0 0-512 0,0 0-376 16,0 0 600-16,0 0 608 15,84 28-391-15,-37-28-185 0,2 0-144 0,-2-3-160 16,1-9 8-16,-4-1-408 0,-4 3-48 31,7 1-968-31,-15 2-1065 0,-8 1-2632 16</inkml:trace>
  <inkml:trace contextRef="#ctx0" brushRef="#br0" timeOffset="-27737.01">14016 17189 1568 0,'0'0'12018'16,"0"0"-9489"-16,0 0-1337 0,0 0-400 16,0 0-224-16,0 0-359 31,-20-16-209-31,32 16-193 15,20-3 9-15,24 0 184 0,27-10 8 0,5-3 72 0,-8 4-80 16,-16-1-176-16,-25 4-16 16,2 2-24-16,-5 1 16 0,-13 6 88 15,-11 0-136-15,-8 0 128 32,-4 0-32-32,0 3 64 15,0 13 88 1,0 6 0-16,0 13 0 15,0 6 128-15,0 10-120 0,0 3 64 0,-4 3-16 16,-3 3-56 0,7-2 112-1,-5-1-112-15,5-3 0 16,0-6 0-16,0-11-96 0,8-2-872 16,0-9-928-16,0-7-737 0,1-10-616 0,-9-5-2992 15</inkml:trace>
  <inkml:trace contextRef="#ctx0" brushRef="#br0" timeOffset="-27473.99">14144 17523 10418 0,'0'0'4841'31,"0"0"-3689"-31,0 0-656 15,0 0-184-15,0 0 112 0,80-42-80 16,-1 20-256-16,5 3 56 0,-8 3-128 16,-5 7 64-16,-15 2-80 15,0 7-184 1,3-3-504-16,-11 3-392 16,-4 0-232-16,-8 0-97 0,-4 0-591 15,-12 0 136-15,0 0 127 16,-5 0-463-16,-6 0-1081 0</inkml:trace>
  <inkml:trace contextRef="#ctx0" brushRef="#br0" timeOffset="-27135.12">14785 16789 8209 0,'0'0'4929'16,"0"0"-3560"-16,0 0-505 0,0 0-88 15,0 0-512-15,0 0-192 32,60-19-32-32,-12 32-32 0,7 6 240 15,9 6-56-15,-4 10-88 0,0 7 40 16,-4 5-136-16,0 20 80 15,-4 21-40-15,-5 17-32 0,-11 10 144 16,-24-7-144 0,-12-10-16-16,-20-6-288 31,-20 0-1144-31,8-22-2769 0,-3-13-3049 16</inkml:trace>
  <inkml:trace contextRef="#ctx0" brushRef="#br0" timeOffset="-25509.72">15985 17208 12322 0,'0'0'2793'16,"0"0"-1689"0,0 0-632-16,0 0 168 0,0 0-64 15,0 0-552-15,0 0-24 16,0 0-176-16,7-3-176 0,14 0 352 15,6-4 8-15,9-5 0 0,12-4-8 32,4-3-72-17,0 0-560-15,0 0-672 16,-5 9-617-16,-7 7-1079 16,-16 3-2657-16</inkml:trace>
  <inkml:trace contextRef="#ctx0" brushRef="#br0" timeOffset="-25277.99">16052 17478 8649 0,'0'0'5674'0,"0"0"-4586"31,0 0-984-31,0 0 448 16,0 0 32-16,0 0-160 15,112-22-80 1,-48 3-224-16,7-3-48 0,5-1-72 0,-16 4-128 16,12 0-1336-16,-20 6-3689 0,-17 4-4921 15</inkml:trace>
  <inkml:trace contextRef="#ctx0" brushRef="#br0" timeOffset="-24291.09">12992 18249 9898 0,'0'0'3232'0,"0"0"-2255"16,0 0-801-16,0 0 24 15,0 0-200-15,0 0-200 0,4 35 24 32,4-3 176-32,1 7 48 15,2-2 16-15,1 5-56 16,0-4 88-16,-4-6-96 15,0-1-8-15,0-6-441 0,-4-2-615 16,0-1-536-16,-4-3-337 16,0-6-975-16,-4-7-2457 15</inkml:trace>
  <inkml:trace contextRef="#ctx0" brushRef="#br0" timeOffset="-24043.71">12861 18335 8649 0,'0'0'2145'15,"0"0"-1489"-15,0 0 192 0,0 0-96 16,0 0-752 0,0 0-88-16,0 0-560 31,0 0 648-31,100-22 128 0,-44 16-16 15,11-4 8-15,1 1-120 16,-1-1-448-16,-7 4 272 0,0 3-1368 16,-16 3-729-16,-12 0-1039 0</inkml:trace>
  <inkml:trace contextRef="#ctx0" brushRef="#br0" timeOffset="-23789.79">13610 18195 7793 0,'0'0'1657'15,"0"0"-1625"-15,0 0 80 16,0 0 272-16,4 77-72 0,7-42-192 16,-2 3-8-16,7 3-96 15,-4 0 168 16,0 1-176-31,-1-1 0 0,2-9-8 16,-2-1-608-16,-7-5-937 16,5-7-1191-16,-9-10-2513 0</inkml:trace>
  <inkml:trace contextRef="#ctx0" brushRef="#br0" timeOffset="-23535.88">13355 18186 7345 0,'0'0'4041'16,"0"0"-2641"-16,0 0-752 15,0 0-600-15,0 0 72 0,0 0 8 16,79-54-24-16,-23 38 24 15,4 4-128 1,0 9-400 0,0 3-1160-16,-4 15-608 0,-13 7-65 0,-15 0-1088 15</inkml:trace>
  <inkml:trace contextRef="#ctx0" brushRef="#br0" timeOffset="-23288.52">14136 18180 7393 0,'0'0'1384'0,"0"0"-1240"0,0 0 208 15,0 0 193-15,32 104-89 16,-25-65-152-16,6-2-160 0,-1 5-96 15,-5-7 104-15,6 0-152 0,2 0-696 16,-2-10-1073 0,-2-9-3088-1</inkml:trace>
  <inkml:trace contextRef="#ctx0" brushRef="#br0" timeOffset="-23056.79">14040 18078 8025 0,'0'0'3177'0,"0"0"-1737"16,0 0-632 15,0 0-544-31,0 0-264 0,0 0-608 16,0 0 608-16,79-16 40 15,-26 20 88-15,-1-1-128 0,0 0-1224 16,23-3-712-16,-15 0 927 16,-13 0-1719-16</inkml:trace>
  <inkml:trace contextRef="#ctx0" brushRef="#br0" timeOffset="-22787.23">14638 17980 6225 0,'0'0'4041'15,"0"0"-3089"-15,0 0-336 16,0 0-152-16,0 0-448 16,0 35 32-16,3-1 8 0,6 8 0 15,3 2-8-15,-1 1 32 0,2-1-72 16,-5 1 0-16,3-7 88 15,2-3-96-15,-2-4-256 16,-2-5-816-16,2-4-632 16,-3-9-1129-16,0-7-3088 0</inkml:trace>
  <inkml:trace contextRef="#ctx0" brushRef="#br0" timeOffset="-22571.13">14439 18097 7665 0,'0'0'2217'15,"0"0"-1305"-15,0 0 160 0,0 0-600 32,0 0-168-32,0 0-296 15,107-79 208-15,-55 73-216 0,-4 2-624 16,11 4-1480-16,-15 0-2217 15,-4 0-1495 1</inkml:trace>
  <inkml:trace contextRef="#ctx0" brushRef="#br0" timeOffset="-22332.88">15068 17980 7297 0,'0'0'1288'16,"0"0"-1096"0,0 0 64-16,0 0 785 0,0 0-137 0,20 95-248 15,-8-54-32-15,0 3-344 16,0-2-160 0,8 3-40-16,-8-4 0 15,-1-3-80-15,2-6-272 16,-5-4-944-16,4-9-352 15,-8-3-1185-15,0-10-3432 0</inkml:trace>
  <inkml:trace contextRef="#ctx0" brushRef="#br0" timeOffset="-22101.12">14897 18101 8057 0,'0'0'2217'0,"0"0"-1737"15,0 0 72-15,0 0-304 0,79-83-200 16,-34 64-48-16,-6 3 0 16,9 3-48-16,11 7-728 0,-10 2-1785 15,-14 4-3416-15</inkml:trace>
  <inkml:trace contextRef="#ctx0" brushRef="#br0" timeOffset="-21831.64">15562 17891 4865 0,'0'0'5873'15,"0"0"-5017"1,0 0-704-16,0 0-152 16,0 0-184-16,0 0 24 15,0 0 160-15,16 104 160 16,-8-62-160-16,4 2 0 0,-4-6 72 16,8-3-64-16,-9-3-16 31,6-6-48-31,2-4-816 0,-2-7-673 15,2-8-1759-15</inkml:trace>
  <inkml:trace contextRef="#ctx0" brushRef="#br0" timeOffset="-21631.15">15423 17916 8737 0,'0'0'2809'16,"0"0"-2089"0,0 0-312-1,0 0-184-15,71-92-8 0,-31 70-208 16,8 0-8-16,16 3-216 0,-16 9-1600 16,-8 0-2705-16</inkml:trace>
  <inkml:trace contextRef="#ctx0" brushRef="#br0" timeOffset="-20324.41">16136 17738 656 0,'0'0'6521'0,"0"0"-4713"0,0 0-607 16,0 0-513-16,0 0-352 15,0-9-184-15,4 9-152 0,0 3-280 16,3 13 280-16,6 9 160 16,-1 7 200-1,4 6-64-15,-1 10-184 16,2-1 224-16,-6 7-216 0,6-3 8 0,-6 0-72 16,6-7-56-16,-6-2-560 15,6-4-1008-15,-6-7-889 0,-3-11-2160 16</inkml:trace>
  <inkml:trace contextRef="#ctx0" brushRef="#br0" timeOffset="-20008.02">16363 17649 3320 0,'0'0'5481'0,"0"0"-4056"0,0 0-745 31,0 0-296-31,0 0-384 16,0 0-152-1,0 0 152-15,0 0 128 0,68 83 336 16,-48-42-88-16,0 1-160 0,-1 2-40 15,-2-2 0-15,-2-5-16 16,1 5-40 0,1-7 80-16,-6 3-192 15,1-7-8-15,-3 1-72 16,2-3-1048-16,-7 3-760 0,0-10-593 16,0-3-3216-16</inkml:trace>
  <inkml:trace contextRef="#ctx0" brushRef="#br0" timeOffset="-19745.07">16267 18043 8105 0,'0'0'2641'16,"0"0"-1897"-16,0 0-128 15,0 0 48 1,45-76-192-16,-14 54-256 0,5 0-88 16,4 0-64-1,4 2-64-15,-4 8 16 16,-1 5-16-16,-11 7-888 16,-4 0-992-16,-8 13-417 0,-12 0-2816 15</inkml:trace>
  <inkml:trace contextRef="#ctx0" brushRef="#br0" timeOffset="-16710.59">17324 17065 3512 0,'0'0'4969'15,"0"0"-3712"-15,0 0-505 0,0 0 136 47,0 0 176-47,0 0-80 0,-20-72-63 16,20 72-289-16,-4 0-248 15,4 0-32-15,-9 0-352 0,-3 15 48 16,-3 11-48-16,-5 12 80 16,-1 9 8-16,10 7-88 15,3 0-24-15,8-6-24 16,4-4-16-16,15-5-56 0,9-14 112 16,8-6-80-16,4-9 40 15,8-10-208-15,-4 0-264 0,3-17 288 16,-6-11-281-16,-9-7 337 31,-17-6 176-15,-11-7 176-16,-4-2 81 0,-19-2 583 15,-18 11 160-15,1 6 168 16,-3 17-608-16,-1 8-256 0,5 10-192 16,7 0-112-16,4 22-248 15,11 10-936 1,13 22-1176-16,13-6-1761 15,11-7-1392-15</inkml:trace>
  <inkml:trace contextRef="#ctx0" brushRef="#br0" timeOffset="-16532.09">17813 17300 12874 0,'0'0'2489'16,"0"0"-1257"-16,0 0-256 0,0 0-520 15,0 0 8-15,0 0-464 32,0-44-232-32,0 44-1168 0,0 0-1745 15,0 0-4720-15</inkml:trace>
  <inkml:trace contextRef="#ctx0" brushRef="#br0" timeOffset="-16061.88">17917 17062 7401 0,'0'0'4409'31,"0"0"-3489"-31,0 0-496 0,0-86-344 16,12 64-80-16,12 3-24 0,8 7-248 15,-4 2-24-15,4 3-464 0,-8 7 264 16,-9 4 64 0,-2 12-312-16,-10-1 560 15,-3 11 184-15,0 0 264 0,-12-1 368 32,-3 4 144-32,2-4-240 15,1-3-216-15,5 0-256 16,7 0-64-16,0-6-152 0,15 3-440 15,9-3 56-15,4-3-368 16,4 0 232-16,0-1 47 16,-4-2-215-16,-4 0 392 0,-9 2 160 15,-6-2 184-15,-5 5 104 16,-4 1 280-16,0 3 768 16,-16 0 145-16,0 1 111 0,-8 2-96 31,0 0-536-31,-4 0-296 0,-4 3-224 15,0-2-152-15,4-4-1424 0,9-10-4001 16</inkml:trace>
  <inkml:trace contextRef="#ctx0" brushRef="#br0" timeOffset="-15729.12">18243 16770 10058 0,'0'0'1624'16,"0"0"-1624"-16,0 0-176 15,0 0-64-15,0 0 144 0,84 64 96 31,-52-29 88-31,0 6-88 16,0 3 0 0,-4 1 16-16,-4 3 40 0,-9-1 48 15,-6 4-104-15,-9-1 16 16,0 4 184-16,-16 1-112 0,-12 5-88 16,-16-3-160-1,-23 16-1072 1,7-16-1385-16,0-9-3688 0</inkml:trace>
  <inkml:trace contextRef="#ctx0" brushRef="#br0" timeOffset="-15070.37">17096 16869 6481 0,'0'0'2184'0,"0"0"-967"15,0 0-17-15,0 0-384 0,0 0-464 16,0 0-296-16,0 0 48 31,-39 41-48-31,22-10 304 16,-6 14-8-16,3 3 200 0,-1 5-135 15,6 8-89-15,2-4 24 16,13 7-96-16,0-7-88 16,13-3-168-16,19 0-40 0,7-4 40 31,17-5 0-31,8-1 0 0,4-2-104 0,23 8-880 15,-19-11-1241-15,-13-7-2280 16</inkml:trace>
  <inkml:trace contextRef="#ctx0" brushRef="#br0" timeOffset="-14384.85">18490 16208 4993 0,'0'0'4761'16,"0"0"-3393"-16,0 0 80 0,0 0-152 15,0 0-303-15,0-6-737 16,-4 6-256-16,-3 16-208 0,-5 6 208 0,-4 13 0 0,0 6 24 31,4 6 32-31,4 5 24 16,8-2-80-16,0-2-8 0,0-7-104 15,15-2 40-15,10-8 72 16,3-9-48-16,3-6-448 0,5-6-57 16,-4-10-207-16,-12 0-8 15,-3-7 688 1,-14-6 80-16,-3-5 792 15,-8 2 224-15,-11-7-15 0,-9 8-33 16,0-2-160-16,0 8-160 16,-4 3-488-16,8 6-160 0,8 9-800 0,4 7-1552 47,8 4-3178-47</inkml:trace>
  <inkml:trace contextRef="#ctx0" brushRef="#br0" timeOffset="-13247.09">19204 16818 7665 0,'0'0'2433'0,"0"0"-889"16,0 0 112-16,0 0-455 0,0 0-617 31,0 0-432-31,0 0-152 16,-87 54-8-1,78-20-40-15,9 5 48 0,0 5-88 0,5 1 24 16,14-1 16 0,13 1 48-16,0-4 0 0,3-12-96 15,2-7-280 1,-5-10-137-16,-4-9 161 16,-9-3-208-16,-6 0 120 0,-6-6 440 15,-3-16 264-15,-4-10-104 16,0-9-48-16,-4-7 208 15,-12 1 305-15,-3 6 39 0,-2 9 136 16,6 6 248 0,-5 10-680-1,3 7-64-15,2 5-304 0,-2 4-312 16,10 0-784-16,3 20-744 16,4 2-729-16,0 0-1512 0</inkml:trace>
  <inkml:trace contextRef="#ctx0" brushRef="#br0" timeOffset="-12727.49">19614 17116 120 0,'0'0'7417'15,"0"0"-5929"1,0 0-431-16,0 0-441 0,0 0-456 16,0 0-32-1,0 0-24-15,4-25 0 16,-4 25-32-16,0-4-72 0,0 4 416 31,0 0 32-31,0 0-24 16,0 0-152-16,0 0-200 0,0 0-72 15,0 4-88-15,0 2-32 16,-4 3 112-16,4-2-168 0,0 3-24 0,0-7-624 16,0-3 152-1,12 0 256-15,-3 0-248 16,-2 0 159-16,-3-10 497 15,-4-2-112-15,0 2 120 0,-4 0 281 16,-8 4 671-16,-4 6 264 31,5 0-216-31,-2 0-328 0,6 0-392 16,7 0-280 0,0 0-600-16,0 0-872 15,7 0 488-15,17 0 336 0,-3-3-1265 0,-2-7-3832 16</inkml:trace>
  <inkml:trace contextRef="#ctx0" brushRef="#br0" timeOffset="-12273.54">19710 16719 9482 0,'0'0'3032'15,"0"0"-1808"-15,0 0-463 16,0 0-505-16,0 0-256 0,0 0-456 31,0 0-129-31,48 0 449 0,-16 3 136 16,4 1 0-16,-1-4-168 0,1 0 40 15,-12 3-32-15,-8-3-64 0,-4 3-64 16,-4-3-8-16,-4 3 192 16,-4 3 24-1,0-2 24-15,4 9 56 32,-1 2 8-32,2 14 328 0,-1 6 160 15,0 9 96-15,0 7-152 16,0 6-183-16,0 3-65 15,-1 4 144-15,1 3-240 0,-4-4 8 16,5-6-72 0,-5-6-32-16,4-10-488 15,-4-6-481-15,0-9-615 0,0-7-832 0,0-10-3370 0</inkml:trace>
  <inkml:trace contextRef="#ctx0" brushRef="#br0" timeOffset="-12042.15">19873 17202 6065 0,'0'0'4577'0,"0"0"-2497"16,0 0-167-16,0 0-905 16,0 0-304-16,0 0-704 15,88-73-72-15,-32 48 24 16,4-1-96-1,7-3-104-15,-3 4-56 16,-4 3-192-16,-12 9-1089 0,-16 4-2976 16,-21 2-3960-1</inkml:trace>
  <inkml:trace contextRef="#ctx0" brushRef="#br0" timeOffset="-199.33">3354 14170 3320 0,'0'-4'4585'16,"-3"-5"-3401"-16,-1 6-455 0,-5-4 47 15,5 7-192-15,4-3-312 16,0 3-48-16,0 0 128 0,0-3-184 16,0 3-40-16,0 0-24 15,0 0-88-15,0 0-16 16,0 0 0-16,0 0-48 16,0 0-32-16,0 0 80 0,0 0-120 15,0 0-88-15,0 10-32 0,9 5 232 16,2 5 8-16,5 2 0 31,0 0 40-15,0 0-40-16,0-3 0 15,-4-3 0-15,0-6 0 0,0 0 0 16,-5-8-24-16,2 1 24 16,-1-3 8-16,0 0 48 0,8-12 8 15,3-17 64-15,13-22 8 0,13-28 176 31,10-39-192-31,9-21 56 0,4 6 104 16,-12 25-16-16,-13 38-120 16,-7 22 48-16,-1 13-48 0,2-3 96 15,3 7-240-15,-5 2-8 32,-14 10 0-32,-6 12-256 15,-6 7-976-15,-5 0-592 16,0 20 824-16,-4 21-337 0,-8-3-503 15,-5-3-1225-15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2:27:32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24244 14011 3000 0,'0'0'5281'0,"0"0"-4209"31,0 0-759-31,0 0-81 15,24 0 136-15,-9 0 496 16,2 0-40-16,7 0-312 0,8 0-176 16,0 0-32-16,7 0 0 0,6 0 128 15,2 0-151-15,5-3 7 16,4 0-16-16,4-1-24 16,3-2 64-16,9 0-56 15,12-1-80-15,-9 4 72 16,5-3-56-16,-1-1 0 0,-3 1-48 15,24 0-48-15,12-4 40 0,3-2 8 16,-4 2-72 0,-11 0 112-1,-5 4-112 1,-7 0-8-16,4 3-56 0,-8 0 48 16,-9-1-8-16,-15 4-48 0,-12 0 0 15,-4 0 96-15,8 0-96 16,7 0 8-1,5 0-8-15,4 0 0 16,-1 0 96-16,2 0-96 16,2 0 0-16,1-3-8 0,4-3 16 15,-1-4-8-15,1 4 8 0,-4-4-8 16,-1 1 56-16,1-1-56 16,-4 4 0-1,-1-1 8 1,1 1 0-16,-4 0 0 15,-8 0-8-15,3 2 8 0,1-2 40 16,0 0-32-16,8-1-16 16,-1-2 8-16,6 0 0 15,-2 2-8-15,0-3 0 0,-7 1 8 32,0 3 0-32,-4-1-8 0,-1 1 24 15,-3 3-16-15,0-7 8 0,0 4 80 0,8 0-88 16,3-4-8-16,1-3 72 15,8 4-72-15,0-4 0 16,0 4 0 0,-1-4 8-16,-4 3 56 15,6 1-64-15,-14-1-64 0,5 4 64 32,-8 0 0-32,-4 2 0 0,-4-2 0 0,-1-4 0 0,5 8 0 15,-8-5 0-15,-1 1 0 16,5-1 0-1,0 1 0-15,4 0 8 16,0-1-8 0,-4 1 0-16,4-1 56 0,-1 1-56 15,-3-3 8-15,4 2-8 32,0-2 0-32,-5 3 16 0,1-1 32 15,0 1-48-15,-1-4 144 16,1 4-64-16,4-4 16 0,0 1-16 15,4-4-8-15,0 4 40 0,0-4-112 0,3 0 0 16,-3 3 49-16,-5-2-41 16,1 2-8-1,0 4 48-15,-8-3-48 16,-4 2 72-16,-9 4-64 16,5-3 0-16,-3 2 80 0,-6-2-40 31,9 3 8-31,-4 0-56 15,12-4 0 1,-1 1 40-16,5 3-32 0,4-3-8 16,-1-1 0-16,-3 1 64 15,-3-4-56-15,-6 4 72 0,-3-3-32 16,-4 2 144-16,-4-3-184 16,-4 4 72-1,-5-3-64-15,-6 2-8 0,-2 4 48 16,-6 0-56-16,-9 0-136 15,0 0-144-15,-9 0-817 0,-6-4-1551 16,-6-3-4866-16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2:26:53.9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6195 6588 184 0,'0'0'2760'0,"0"0"-2760"0,0 0-216 16,-8-92-1376-16</inkml:trace>
  <inkml:trace contextRef="#ctx0" brushRef="#br0" timeOffset="9866.33">20778 4080 6313 0,'0'0'1856'0,"0"0"-1280"16,0 0-344-16,0 0 337 15,4 0 655-15,-4 0-176 16,0 0-456 0,0 0-328-16,0 0-168 0,0 0-16 31,4 0 16-31,-4 0-16 0,0 0-8 15,0 0-24-15,0 0-40 16,0 0 96-16,0 0-24 0,4 0-8 31,-1 0 24-31,10 0 88 16,2 0 249-16,13 0 15 16,4 0 16-16,4 0-160 0,0 0-128 0,-5 0-48 0,6 0 8 15,-1 0-56-15,3 0 48 16,1 0-24-1,1 0-16-15,-2-3-16 16,-3 3 24-16,3-4-16 16,-2 4-16-16,3-3-8 0,3 3 16 15,-2 0-64-15,-2-3 8 16,4 3-8 0,-7 0 0-16,5 0 8 0,-6 0 40 15,-3-3 8-15,4 3 24 16,3-4 88-16,2 1-16 0,2 0-8 15,2 0-56-15,2 0 8 0,1 0-56 32,0-4 32-32,0 4 16 0,-1-3 0 31,-2 2 32-31,2-2-80 16,1 3 8-16,-5-3-48 15,6-1 40-15,-10 7-48 0,5-3 0 16,-8 0 0-16,4 3 0 0,-4 0 0 15,3 0 0-15,2 0 0 16,2 0 16-16,2 0-16 16,6-3 16-16,1 3 32 15,8-6 8-15,3 2-56 0,1 1 8 16,0-3 0-16,-1 2 8 31,-7 1-16-15,-4 3 0-16,-4-3 8 0,-4 3-8 15,-4-3 8-15,-5 3-8 16,1-3 0-16,0 3 16 0,4-3 32 16,4 3-40-16,0 0 56 0,7-3-56 15,1 3 0-15,0 0 0 16,-4 0 0 0,0 0-8-16,3 0 0 15,1 6 0-15,4 3-8 16,8 4 0-16,-1 0 0 0,1-4 8 15,0 1 0-15,-4 0 0 16,-1-4 0 0,-6 0 0-16,-2 1 0 15,-3-1 8-15,-5-3 0 0,2 3-8 0,-6-6 0 16,1 3 8-16,4 4-8 16,-4-7 8-16,3 3 8 0,-2-3-8 31,6 0 72-31,-3 3-72 15,0-3 0-15,4 0 40 0,-1 4-31 16,5-4-9 0,1 3 8-16,-2-3-8 15,-3 3 8-15,4-3-8 0,-1 3 8 16,1 0-8 0,-3 0-8-16,-6-3 8 15,0 3 0-15,-7 1 0 16,5-4 0-16,2 3 0 0,1-3 48 15,8 0-48-15,7 3-8 0,5-3 8 16,5 3-8-16,-2 1 8 16,1-2-8-16,-1 5-8 15,-7-4 8 1,-4 3 8-16,0 1-8 0,-9-1 0 16,5-3 0-16,-4 4 8 15,4-4 0-15,-4 3 0 16,8-2 0-16,-1-2-8 15,5-2 16-15,0 0-8 32,-1 0 0-32,1 0-8 0,-4 0 8 15,-4 0-8-15,-4 0-8 16,-9 0 8-16,2 0 8 0,-2 0-8 16,-3 0 8-16,3 0-8 0,6 0 0 0,-2 0 0 31,5 0 0-31,0 0 0 15,-4 0-48-15,0-2-32 0,-4 2 72 16,3-4-56-16,-3 4 56 16,1 0 0-16,-2 0-8 0,5-3 8 47,-4 3-8-47,0 0 8 0,-1 0-65 15,1 0 17-15,-4 0 0 0,0 0 48 16,4 0 0-16,-1 0-8 15,6 0-64-15,2 0-40 0,-3 0 16 16,-4 0 40-16,-1 0 16 16,-2 0 48-1,-1 0-8-15,-8-3-8 0,-9 3 8 16,1-3 8-16,-12-1-48 16,5 4-48-16,-13 0-104 0,0-3-240 15,0 3-384-15,0 0-440 16,-5-9-593-16,-7 2-1015 15,-8-9-2257-15</inkml:trace>
  <inkml:trace contextRef="#ctx0" brushRef="#br0" timeOffset="52530.65">3147 5410 1256 0,'0'-7'2968'15,"0"4"-1103"1,0-3-1305-16,0 0-248 16,4 3 640-16,0-4 40 0,-4 4-327 15,0 0-377 1,4 3-80-16,-4-4 24 16,0 2 48-16,0-2 136 15,0 1 32-15,0 0 88 0,0 0-80 16,0-4-168-16,0 1 64 15,-8 0-352-15,-8-1-176 0,0 1-256 16,-3 3 48 0,-9 3-16-16,0 0 40 15,-4 3 144-15,-4 10 432 0,-4 6-96 16,0 6-48-16,0 0-120 16,0 4 96-16,8 3 88 0,5-4-112 0,3 4-24 31,8 0 0-31,4 0-8 15,4 0-56-15,8-1 56 0,0-2-112 16,0 0 120-16,12-7-8 16,12 0 8-16,0-3 0 15,3-6 0 1,5-4 0-16,5 1 96 16,-2-7-8-16,1-3-32 15,-4 0-56 1,-4 0 8-16,-8 3-24 0,-4 0 16 0,-9 6-168 15,-3 1 80-15,-4 3 88 16,0 6 0-16,-8 6 88 16,-16 7 128-1,-4 6 416-15,-11 3-312 0,-9 7-40 16,0-4-184-16,1-2-88 0,3-7-8 16,8-7-128-16,16-9 128 15,4-6 0-15,8-10-128 16,8 0-224-16,0-3 88 31,0 0-8-31,20 0 8 16,12-6 160-16,16-7 104 0,8 1 64 15,-1-4-56-15,-3 3 48 16,-4 7-56-16,-4 6 0 16,-13 0-8-16,-6 9-112 0,-10 10 56 15,-6 0 64-15,-6 7 0 16,-3-1 256-16,-3 4 288 15,-14 3-80-15,-3 3 16 0,-12-1-200 16,5 8 0 0,-10-4-23-16,2 3 23 0,3 4-32 15,-4 2-96-15,4 4 24 0,4 3 152 32,4 6-192-17,5-3 64-15,6 4-80 0,6-1 16 16,7-3 24-16,0-3-160 15,4-9 0-15,12-7-8 16,12-7-80-16,8-12 88 0,27-12-8 16,29-16-8-1,31-49-560 1,-12-2-2105-16,-23-13-8761 0</inkml:trace>
  <inkml:trace contextRef="#ctx0" brushRef="#br0" timeOffset="53247.63">3622 5737 8193 0,'0'0'3065'16,"0"0"-1297"-16,0 0-463 15,0 0-265-15,0 0-88 16,0 0-568-16,0-16-384 0,0 19-120 15,0 13-200-15,0 12 160 0,3 14 152 16,1 25 8 0,0 19 184-16,0 15-112 15,0-6 56-15,-4-19 24 16,4-22-48-16,-4-12-40 0,0-1-48 16,0 9-16-16,0-2 168 15,-4-3-168-15,0-10-320 0,-4-7-864 31,4-9-865-31,4-12-1871 16,-3-7-1682-16</inkml:trace>
  <inkml:trace contextRef="#ctx0" brushRef="#br0" timeOffset="53510.09">4043 6296 10474 0,'0'0'1800'16,"0"0"-1488"-16,0 0-312 15,0 0 0-15,0 0 176 16,0 0 152-16,0 0 544 31,0 111-183-31,-11-66-225 0,-1 5-80 16,-8 4-48-16,-4 0-120 15,-8 3-8-15,-4-6-208 0,1-4-80 32,-14-5-1232-32,14-17-2697 15,7-15-2697-15</inkml:trace>
  <inkml:trace contextRef="#ctx0" brushRef="#br0" timeOffset="54033.33">4243 5759 6361 0,'0'0'2944'16,"0"0"-1607"-16,0 0-697 16,0 0-352-16,43-60 328 0,-15 50 208 15,0 7-472-15,4 3-352 0,-4 0-48 16,0 16-184-1,-4 13 232-15,-4 6 0 0,-12 15 184 16,-8 20 400-16,-8 22 153 16,-28 19 55-16,-4-9 88 0,1-23-352 15,6-25 16-15,18-22-248 16,-2 3-72-16,2-4-40 16,3 1-112-1,7-16-72-15,5-3-88 16,5-10-160-1,18-3 248-15,33 0 72 0,28-25 56 16,0-4-128-16,-1 1-104 0,1-10-1232 16,-32 15-1529-16,-5 1-2640 15</inkml:trace>
  <inkml:trace contextRef="#ctx0" brushRef="#br0" timeOffset="54280.35">5095 6232 8281 0,'0'0'2985'16,"0"0"-2089"-16,0 0-176 0,0 0 400 16,0 0-55-16,0 0-257 15,92 45-88-15,-80-20-264 31,0 7-304-31,-8 6-56 0,-4 12-40 16,-12 2 16-16,-16 8 32 0,-11 6 16 0,-6-5-120 16,-6-1-472-16,-5-9-1344 0,16-13-2305 15,9-19-2513-15</inkml:trace>
  <inkml:trace contextRef="#ctx0" brushRef="#br0" timeOffset="54942.74">5398 5724 9402 0,'0'0'2592'0,"0"0"-1504"0,0 0-304 0,0 0 425 31,0 0 7-31,0 0-640 16,-19-79-152-16,26 66-424 0,14 1-8 15,6 2-104-15,4 0-56 16,6 4 168-16,-5 6-144 0,-4 0-152 31,-1 9-32-31,-11 11-32 16,-4 8 56 0,-7 7 112-16,-5 3 184 0,-5 6 8 15,-18 1 8-15,-5 6 48 16,-4-6 72-16,0-1-80 0,8-9-40 15,4-3-8-15,12-10-80 16,4-7-72 0,4-5-632-16,8-3-49 0,20-4 521 15,11-3 312-15,17 0 128 16,0 0-128-16,4 0 0 0,-4 0-48 0,-9 6-56 16,-6 10 8-16,-5 3 32 15,-17 9-56 16,-3 4 120-31,-12 6 0 0,-4 0 248 16,-7 4 288-16,-21 5 49 16,-8-2-1-16,-9 2-88 0,-6-2-240 15,-5-4 16-15,0-6-272 16,4-6-1144-16,13-23-1337 16,15-6-1664-1,12-3-3232-15</inkml:trace>
  <inkml:trace contextRef="#ctx0" brushRef="#br0" timeOffset="55158.59">6287 6305 7601 0,'0'0'2617'0,"0"0"-2257"0,0 0-288 16,0 0 608-16,-4 76 824 0,-8-40-71 31,-4 5-497-31,-8 6-384 16,-4 4-408-16,-4 3-48 0,-4 0-96 15,-3 0-576-15,11-9-1465 16,3-17-2608-16</inkml:trace>
  <inkml:trace contextRef="#ctx0" brushRef="#br0" timeOffset="55775.53">6597 5534 11026 0,'0'0'1872'31,"0"0"-824"-31,0 0-775 0,0 0-121 16,0 0 184-16,0 0-328 0,0 0 0 16,-24 146 248-16,20-45-144 15,4 10 48-15,4-18-152 0,16-27 0 16,-3-25-8 15,-2-12-224-31,9-7-104 16,4 1 184-16,4-17-80 0,8-6 64 15,-1-32-321-15,10-22-447 16,-6-6 368-16,-6-3 224 0,-5 5 336 16,-17 20 696-16,-2 6 785 15,-6 17 407-15,-7 8-904 16,0 7-752-16,0 7-232 0,0 15-304 16,0 25 304-16,4 32 400 15,0 27-152-15,0 5-80 16,3-3-120-16,-7-32-40 0,5-23 104 47,-5-8-112-47,0-7-680 0,0 0-944 15,12 4-1177-15,-1-10-2504 0,6-20-1472 16</inkml:trace>
  <inkml:trace contextRef="#ctx0" brushRef="#br0" timeOffset="55976.2">7502 6302 9209 0,'0'0'2001'16,"0"0"-1625"-16,0 0-296 0,0 0 96 15,0 0 872-15,32 73-56 32,-37-26 49-32,-14 8-161 0,-13 8-280 15,-12 1-288-15,-3-1-48 0,-2-2-264 0,-11 5-928 16,13-15-1473-1,12-19-2696-15</inkml:trace>
  <inkml:trace contextRef="#ctx0" brushRef="#br0" timeOffset="56308.33">8075 6163 12546 0,'0'0'3833'16,"0"0"-3833"-16,0 0-224 16,0 0-56-16,0 0 272 0,0 0-192 31,0 0-1833-31,41 28 97 16,-22-15-2049-16,2-4-2808 0</inkml:trace>
  <inkml:trace contextRef="#ctx0" brushRef="#br0" timeOffset="56462.18">8403 6178 6265 0,'0'0'4793'0,"0"0"-4025"16,0 0-760-16,0 0 144 16,0 0 296-16,87-38-448 0,-43 38-696 0,-9 0-1288 46,1 0-2257-46</inkml:trace>
  <inkml:trace contextRef="#ctx0" brushRef="#br0" timeOffset="56609.45">8921 6150 8849 0,'0'0'2089'0,"0"0"-1417"15,0 0-224-15,0 0-120 16,0 0-328-16,0 0-536 0,95 0-1977 15,-63-4-4240-15</inkml:trace>
  <inkml:trace contextRef="#ctx0" brushRef="#br0" timeOffset="56747.56">9422 6124 512 0,'0'0'9210'0,"0"0"-9210"0,0 0-2305 31,108-47-4104-31</inkml:trace>
  <inkml:trace contextRef="#ctx0" brushRef="#br0" timeOffset="56878.71">9900 6137 14091 0,'0'0'2352'15,"0"0"-2032"-15,0 0-120 0,0 0 16 0,0 0-216 16,100-83-1856-16,-80 68-6154 16</inkml:trace>
  <inkml:trace contextRef="#ctx0" brushRef="#br0" timeOffset="58400.48">10773 5340 6873 0,'0'0'2665'0,"0"0"-1161"0,0 0-984 16,0 0 192-16,0 0 128 15,-24-48 89-15,24 42-273 0,0-3-240 0,0 2 64 31,0 1-392-31,0-7 8 16,17 4 24-16,6-4-72 16,12-3-40-16,10 3-8 0,7 1-80 15,8-1 8-15,-1 6 48 0,5 5-24 16,-5 2-8-16,1 0 48 31,-12 6-48-31,-8 10-64 0,-12 3-136 16,-4 9 184-16,-13 1-120 0,-7 6 192 15,-4 6-24 1,0-3 24-16,-15 7 0 16,-9-1 0-16,-4 0 0 0,0-2 88 31,-8 3-40-31,0-11 24 16,4 1 32-16,1-6 0 0,10-4 32 15,2-6-136-15,7-3-80 16,8-6 80-16,4-1-208 0,0-3-88 15,7 1 88-15,14-1 208 16,10 0 160-16,9 4-40 16,1-4-64-16,-6 0 0 15,-7-2-48-15,-12 2-16 0,0 1-32 16,-12-4-104-16,-4 6 136 16,0 1-168-16,0 3 176 0,-20 5 128 31,-3 5 0-31,-10 2 136 15,-3 1 48-15,-4 2-40 0,5-2 160 16,11-7-296-16,3-1-120 0,14-1-16 16,-1-5-152-16,8 1-80 15,0 3 32 1,12 3 200 0,12 0 80-16,0 6-72 15,4-6 64-15,0 0-72 0,-5-6-40 16,1 3 32-16,-11-7-56 15,-2 1-40-15,-3 0 104 16,-4-1-96-16,1 7 80 0,-2 3 8 16,1 6 8-1,0 4 112-15,4 9-32 0,8 6-16 16,0 7 40-16,4 7-96 0,-1-1 64 16,1 3-56-16,-7 0 32 15,-5 0-48-15,-8 1 0 16,0-4 0 15,-17 3 16-31,-14-9 168 16,-13 3 144-16,-23-6 0 0,-25-14 40 15,-28-17 16-15,-16-17-384 0,25-13-160 16,16-22-2616-16</inkml:trace>
  <inkml:trace contextRef="#ctx0" brushRef="#br0" timeOffset="68469.47">2856 7699 1400 0,'0'0'6521'16,"0"0"-4960"0,0 0-1425-16,0 0-32 0,0 0-56 31,0 0 344-31,0 0-192 16,0 0-200-16,0 0-8 15,0 0 0-15,0 0 0 0,0 0 8 16,0 0-8-16,0 0 8 15,0 0-8-15,0 0 8 0,0 0 16 16,0 0 48-16,4 0-64 16,0 0 8-16,4 0-16 15,8-3 16-15,8 0 56 16,8-4 232-16,8-2-112 0,3 3-32 16,2-1-136-16,2 4-16 15,-7-4 88 1,4 7-88-16,-8 0 0 15,3 0 0-15,-2 0 0 0,2 0 8 16,1-2-8-16,-4-2 8 0,0 1 32 16,4 3-40-16,-1-6 0 15,1 3 0-15,4-4 0 32,4 4 0-32,4-3 0 15,-4 3 0-15,-5 3 40 16,6-4-40-16,-6 4-16 0,0 0 16 15,-2 0 0-15,6 0 0 16,-2-3 0-16,2 0-8 0,1 0 8 31,3 3 0-31,1-7 0 0,1 5 0 16,-1-2 0-16,-1 1 24 0,-3 3-24 16,-1 0-16-16,-2 0 16 0,-6 0-8 15,-3 0 8-15,0 7-16 31,0-1 16-31,-4 0 0 16,0 4 0 0,8-7 0-16,-5 3-8 15,10-3 8-15,2 0 0 0,5 1 0 16,4-1 0-16,3-3-8 16,1 0 16-16,-8 0-8 15,0 3 0 1,-5-3 0-16,-2 3 32 0,-6-3-32 15,4 3 0-15,10-3 24 0,-1 0-16 0,4 0 0 16,4 0 0-16,3 0-8 16,-3 0 104-16,-5 0-104 31,1 0 0-31,-8 0 32 0,-8 0-32 16,-5 0 0-16,-7 4-16 15,4-2 16-15,0 2 0 0,4 2 0 0,8-6 48 16,3 3-32-16,9-3 64 0,0 0 0 31,4 0 0-31,-4 0-8 16,0 0 104-16,-9-3-168 0,2-3 64 15,-2 2-72-15,-8 4 48 16,6-6 72 0,2 3-40-16,1 0-32 15,5 0 120-15,-2-4-72 16,5 4 80-1,-4 0-48-15,0 0-80 0,-5 0 0 16,-7 3-48-16,0 0 0 16,-4 0 16-16,-4 0-16 0,3-3 0 15,1 3-16-15,5 0 16 0,2-4 88 32,0 1-80-32,10-3 56 0,-1 3 24 15,-1-1-80-15,1-2 72 16,-4 3-72-16,-1 3 0 0,-2-3 72 15,-2 0-72-15,-3 3-16 16,-3 0 8 0,-6 0 0-1,5 0 0-15,0 0 0 16,-1 0 0-16,5-4 64 0,12 1-64 16,0 0 88-16,8 0-88 15,0-3 8-15,-5-1 40 0,1 4-48 16,-8 0 0-16,-5 0 0 31,2-1 8-31,-6 1-8 0,5 0 0 16,0 0 56-16,3 0 40 15,6-4-96-15,3 4 0 0,3-3 0 0,-3-1 0 16,3 1 8-16,1 3-8 16,0-3 8-1,-4 2 56-15,0 1-64 16,-4 0-8-16,-5 0 0 0,-6 0 8 15,6 3 0-15,-7-3 0 0,8 0 0 16,4-1 24-16,-1 1-24 16,5 0 0-16,8-4 0 31,-1 5 0-15,5-5 8-16,-3 1-8 0,2-1 0 15,-7 1 40-15,-5 0-32 0,1-1 41 16,0 1-33-16,0-1 32 0,0-2 40 15,-5 3-88-15,1-1 0 32,-4 4 24-32,-4-3-16 15,-1 2-8-15,-2 2 48 0,-6 2 0 16,1 0 152-16,0-4-96 0,-4 4-8 16,-5 0 88-16,1 0-128 0,0 0 8 15,-3 0-8 1,6 0 0-1,-3 0 120-15,0 0-160 0,4 0-8 16,0 0 40 0,4 0-40-16,-4 0 0 0,-1 0 32 15,-3 4-32-15,-3-4 88 16,-10 2-88-16,-2 2-8 31,-10-4 8-31,1 0-16 0,-4 0 8 16,0 0-200-16,-4 3-712 15,-27 0-929-15,3 0-1015 0,-8-3-4202 0</inkml:trace>
  <inkml:trace contextRef="#ctx0" brushRef="#br0" timeOffset="75305.39">15077 5743 8209 0,'0'-6'2577'0,"0"6"-1265"16,0-3-752-16,0 3 80 15,0 0 313 1,0 0-129-1,0 0-336-15,-5 0-272 16,5 0-152-16,-4 0-64 16,-4 6 0-16,0 10-88 0,-8 6 88 15,1 16 80-15,-21 20 40 16,-1 24 56-16,-10 23 8 31,-5 6-8-31,5-3 56 0,2-16 56 16,10-16-112-16,3-9-16 0,8-17-72 0,4-8 16 15,4-7-56-15,0 0 8 0,0 6-56 16,-4-3 48-16,4-6-40 31,4-3-8-31,4-14-168 0,4 1-240 16,-4-10-368-16,5 1-400 16,-10-7-881-1,1-7-591-15,5-8-2273 0</inkml:trace>
  <inkml:trace contextRef="#ctx0" brushRef="#br0" timeOffset="75828">14534 5909 4480 0,'0'0'1537'0,"0"0"255"47,0 0-79-47,0 0 271 0,0 0-280 15,0 0-495-15,0 0-529 0,0 0-352 0,-4-17-248 31,4 17-80-31,0 0-136 0,0 7-104 16,12 12-104-16,8 9 344 16,8 11 0-16,8 8 56 15,7 4 72-15,6 6 128 0,3-3-40 16,3 0 88-16,-3 0-48 16,0-3-16-16,-1 0-152 15,1-1-88-15,-7 1 72 0,-6 0 0 31,-7-7-64-31,-4-5 72 0,-9-8-72 16,-2-8-8-16,-13-7 8 0,3-7 0 16,-7-3 0-16,4-6 16 15,-4 0 16-15,0 0-40 0,0 0-112 16,0 0-232 15,-11-25-440-31,-5 0-4001 0,4-10-5041 0</inkml:trace>
  <inkml:trace contextRef="#ctx0" brushRef="#br0" timeOffset="76375.95">15530 6283 5761 0,'0'0'4241'0,"0"0"-1929"0,0 0-832 16,0 0-239-1,0 0 31-15,0 0-336 16,0 0-464-1,0 0-272-15,-4 0-144 0,4 0 16 16,0 0-16-16,4 0-56 16,12 0 0-16,12-3 128 0,16-3 152 31,8-1 65-31,8-3-201 16,3 1-72-16,-7 0-24 15,4-1-48-15,-9 1 8 0,-6 2-8 0,-6 1-288 16,-11 3-497-1,-7-1-407-15,-14 1-744 16,-7 3-913-16,0 7-1584 0,-16-1-416 16</inkml:trace>
  <inkml:trace contextRef="#ctx0" brushRef="#br0" timeOffset="76665.23">15582 6480 576 0,'0'0'6129'16,"0"0"-4529"-16,0 0-1056 0,0 0 17 31,0 0 679-31,0 0 96 0,-4 9-544 0,4-9-472 32,0 0 0-32,8 0 305 15,16 0 55-15,8 0 656 16,20 0-88-16,8 0-448 0,4-9-304 15,3-4-159-15,5-2-193 32,-5 2-72-32,-7 3-72 0,-12 1-152 15,-8 2-913-15,-24 1-983 16,-4 3-2121-16,-12-4-1816 0</inkml:trace>
  <inkml:trace contextRef="#ctx0" brushRef="#br0" timeOffset="78001.75">16877 5766 856 0,'0'0'9490'16,"0"0"-7570"-16,0 0-1048 0,0 0-256 15,-4 0 369-15,4 0-17 16,0 0-504-16,0 0-304 0,0 0-152 16,0 0 0-16,16 0-8 15,12 0-64-15,31 0 64 31,25 0 64-31,0-3-56 0,-5-1-16 0,-11 1 0 16,-20 0-40-16,0 0 40 0,4-1-8 16,-8 4 16-16,-16 0 0 0,-13-3 0 31,-3 3 0-31,-7 0 8 16,-1 0-16-16,-4 0 8 15,0 0-64 1,0 0-160-16,0 7-48 15,0 15 80-15,4 10 192 0,-4 21 8 16,0 30 72-16,0 22 216 16,0 9 40-1,0-19 16-15,0-25-72 16,0-22-88-16,0-3-144 0,0 5-40 16,0 4 64-16,0 3 0 0,3-13-72 0,1-8 8 15,0-14-8-15,0-3-256 31,1-9-304-31,-1-4-376 16,-4-6-761-16,4-4-871 0,-4-8 239 0</inkml:trace>
  <inkml:trace contextRef="#ctx0" brushRef="#br0" timeOffset="78255.66">17160 6350 1872 0,'0'0'8810'0,"0"0"-6394"15,0 0-783 1,0 0-761-16,0 0 200 16,0 0-136-16,144-93-568 0,-25 62-264 15,9-1-104-15,-21 10 8 16,-27 6-8-16,-45 13-256 15,1 3-1360-15,-4 0-2625 16,-16 0-2544-16</inkml:trace>
  <inkml:trace contextRef="#ctx0" brushRef="#br0" timeOffset="78625.47">18327 6648 2880 0,'0'0'6738'16,"0"0"-5858"-16,0 0-448 0,0 0 248 16,0 0 88-16,80 32-200 15,-72-19-272-15,0 5-96 16,-8 5-40-16,0 6 64 0,-28 5-24 31,-23 11-119-31,-45 9-81 16,8-10-1833-16,4-9-4160 0</inkml:trace>
  <inkml:trace contextRef="#ctx0" brushRef="#br0" timeOffset="81216.4">20606 5829 2496 0,'0'0'6593'16,"0"0"-4520"-16,0 0-537 31,0 0-111-31,0 0-89 0,0 0-344 0,0 0-368 16,0-19-368-16,0 19-216 0,0 0-40 15,0 12-248-15,0 8-136 0,0 27 232 16,0 27 152-16,0 20 80 31,0-1-32-31,0-21-48 16,0-17 56-1,4-21-48-15,4 11-8 16,-3-1 16-16,2 4 48 0,-3-7-16 16,0-2-48-16,0-11-136 0,0-6-472 15,-4-3-736 1,0-12-777-1,0-4-1071-15,0-3-2290 0</inkml:trace>
  <inkml:trace contextRef="#ctx0" brushRef="#br0" timeOffset="81516.98">20140 5874 9089 0,'0'0'3209'31,"0"0"-1456"-31,0 0-889 16,0 0 264-16,0 0-72 0,0 0-608 16,167-67-376-16,-43 45-72 15,8 0 0-15,-17 12 64 0,-39 3-64 16,-37 7-8-16,-11 0-64 15,-7 0-464 1,-2 0-400-16,-6 4-760 0,-13 9-1257 16,-4 5 1529-16,-9 1-409 15,-2-3-3072-15</inkml:trace>
  <inkml:trace contextRef="#ctx0" brushRef="#br0" timeOffset="81874">21399 5781 10818 0,'0'0'2768'0,"0"0"-1511"15,0 0-833-15,0 0-40 16,0 0-72-16,0 0-312 0,0 0-272 15,12 41 112-15,-8-6 160 32,5 13 64-32,2 6 24 0,-3 9 0 0,4 4-8 15,0 0 40-15,-1-3 8 16,2-7-72-16,-1-3-48 0,-5-10 56 16,2-6-56-16,-5-6 24 15,0-7-32 16,0-9-408-31,-1 0-664 0,-3-13-1265 16,-7-3-808-16,-5 0-2368 0</inkml:trace>
  <inkml:trace contextRef="#ctx0" brushRef="#br0" timeOffset="82221.3">21164 5788 8313 0,'0'0'2897'16,"0"0"-809"0,0 0-559-16,0 0-217 15,0 0-232-15,0 0-552 0,-4-16-336 16,8 16-120-16,16-6-64 0,27-1 184 31,41-6-112-31,24 1-24 16,8-1-48-16,-21 3 0 0,-27 4 0 15,-32 3 40-15,-12 0-48 16,-1 0 0-16,-7-1 0 0,-3 4-8 16,-9 0-288-16,-8 0-488 15,0 0-752 1,-4 0-1177-16,-9 7-2880 0,2 3 40 15</inkml:trace>
  <inkml:trace contextRef="#ctx0" brushRef="#br0" timeOffset="82537.38">22344 5664 2968 0,'0'0'9410'0,"0"0"-8082"15,0 0-1192-15,0 0-136 0,0 0-208 16,0 0 32-16,12 92 176 16,3-19 480-16,5 22 33 15,4 7-257-15,-4-17-88 0,-4-21-32 31,-12-29-40-31,4-6-24 0,-3-1-16 0,-2 1-40 16,1-4 48-16,0-6-64 16,-4-3-384-16,0-6-328 15,0-7-785-15,-4 3-1071 0,-8-6-2241 16</inkml:trace>
  <inkml:trace contextRef="#ctx0" brushRef="#br0" timeOffset="82863.85">22041 5651 7737 0,'0'0'2801'0,"0"0"-977"31,0 0-1072-15,0 0-96-16,92-35 201 0,-53 32-217 15,25 0-160-15,0 0-104 0,7 3 96 16,1-4-96-16,-16 4-224 16,-1 0-96-16,-18 0-56 0,-10 0-16 15,-7 0-584-15,-8 0-808 16,0 7-1249-1,-4-1-2136-15,0-2-2120 0</inkml:trace>
  <inkml:trace contextRef="#ctx0" brushRef="#br0" timeOffset="83180.22">23112 5598 1536 0,'0'0'11594'0,"0"0"-9753"31,0 0-1265-31,0 0-376 0,0 0 48 16,0 0-248-16,0 0-48 16,24 31 48-16,-7-3 80 0,7 11 200 0,3 5 88 15,1 7-88-15,-4 3-112 16,0 3-72-1,0 0 40-15,-9-3-136 16,2 0 16-16,-9 0-16 0,-1-6-48 16,-3-7-168-16,-4-3-360 31,0-6-496-31,0-7-561 0,0-2-847 16,-4-8-761-16,-3-12-2672 0</inkml:trace>
  <inkml:trace contextRef="#ctx0" brushRef="#br0" timeOffset="83496.78">22810 5588 6737 0,'0'0'4953'16,"0"0"-3273"-16,0 0-463 16,0 0 95-16,0 0 96 0,0 0-384 15,75-32-615-15,2 22-361 16,37 1-48-16,10 3-8 16,-1 2 0-16,-27 4-89 0,-36 0 81 31,-16 0-64-16,-12 0-72-15,-8 0-808 16,-1 0-696-16,-10 0-849 0,-13 4-1896 16,0-1-1144-16</inkml:trace>
  <inkml:trace contextRef="#ctx0" brushRef="#br0" timeOffset="83813.67">23886 5489 144 0,'0'0'11370'16,"0"0"-9506"-16,0 0-1103 31,0 0-273-31,0 0 24 16,0 0-376-16,0 0-136 0,32 32 0 15,-17 3 64-15,9 9 224 0,0 10-80 16,0 3-40-16,0 4-56 31,0-4 0-31,-4 0-96 16,-1-6 40-16,-6-7-56 0,-2-5-48 0,-3-8-104 15,-4-5-336-15,-4-11-384 16,0 2-449-16,0-5-967 0,-12-5-1593 16,1-7-2480-16</inkml:trace>
  <inkml:trace contextRef="#ctx0" brushRef="#br0" timeOffset="84114.57">23622 5445 9233 0,'0'0'4537'32,"0"0"-3416"-32,0 0-393 15,0 0 0-15,0 0 56 0,124-64-392 16,-44 51-288-16,31 7-88 16,-7 0 24-16,-17 3-32 0,-31 3-16 0,-24 0 0 15,0 0-104 1,-8 0-392-16,-4 0-528 15,-12 6-512-15,-8-3-1537 16,0 1-2824-16</inkml:trace>
  <inkml:trace contextRef="#ctx0" brushRef="#br0" timeOffset="85086.37">24798 5397 10890 0,'0'0'2072'0,"0"0"-871"16,0 0-137-16,0 0 24 0,0 0-424 31,0 0-408-31,0 0-256 16,0 3-200-16,0 13-128 0,0 19 296 15,0 6 32-15,4 13 208 16,-1 7-136-16,2-4 8 0,-1 3-72 0,0-3 80 15,7-3-80 1,-3-3 8-16,1-3-16 16,2-7 128-16,-3 0-112 15,1-9-16-15,-5-6-16 0,0-8-288 16,-1 1-576-16,-3-9-456 16,0-3-977-1,-15-7-247-15,-5-17-1513 16</inkml:trace>
  <inkml:trace contextRef="#ctx0" brushRef="#br0" timeOffset="85417.69">24551 5388 6065 0,'0'0'3321'0,"0"0"-1209"16,0 0-472-16,0 0 41 0,0 0-241 16,0 0-544-16,0 0-512 15,-4-13-344-15,12 13-40 16,12-3 0-16,28-1 184 0,11 2-80 16,13-5 40-16,3 1-88 15,-15 6-56-15,-4-3 0 0,-16-1 0 31,-12 1 48-15,-12 3 24-16,-8 0-72 16,-4 0 48-16,0 0-48 0,-4 0-80 15,4 0-664-15,4 0-960 16,11 10-1113-16,2 5-423 16,-1-2-1794-16</inkml:trace>
  <inkml:trace contextRef="#ctx0" brushRef="#br0" timeOffset="85835.11">25658 5340 1608 0,'0'0'7249'16,"0"0"-3344"-16,0 0-2825 0,0 0-455 16,0 0 63-16,0 0-264 15,0 0-424-15,4 10-176 16,0 8-176-16,1 14 352 15,3 10 184-15,-1 8-16 16,1 11 8-16,1-1-112 0,2 4 32 16,-7-4-96-16,4 0 0 15,4-3 8-15,-4 0-8 0,0-5 0 32,-4-8-104-32,4-9-704 15,-8 0-793-15,0-13-1383 0,0-12-2409 0</inkml:trace>
  <inkml:trace contextRef="#ctx0" brushRef="#br0" timeOffset="86254.27">26025 5356 544 0,'0'0'7761'16,"0"0"-6624"-16,0 0-377 0,0 0 544 16,0 0 640-16,0 0-191 0,0 0-705 15,32-45-480-15,-32 45-312 16,0 0-32-16,0 0-128 16,0 0-96 15,0 13-224-31,0 6-8 15,0 13 232-15,0 9 0 16,0 10 8-16,0 6 96 0,0 4-16 16,8-1-32-16,0 4-48 0,0-10 8 15,0-1-16-15,-1-5 8 16,6-13 48-16,-9 0-48 16,3-10 0-16,-3-3-8 15,5-3-64-15,-9-6-328 0,4-4-416 16,-4 1-320-16,0-7-401 15,0-3-895-15,0 0-665 0,-9 0-2504 16</inkml:trace>
  <inkml:trace contextRef="#ctx0" brushRef="#br0" timeOffset="86551.4">25626 5731 9730 0,'0'0'2768'16,"0"0"-1640"-16,0 0 65 0,0 0-41 16,0 0-264-1,109-32-616-15,-66 29-144 16,9-1-64-16,-1 1-64 0,1 3 0 0,-7 0 8 15,-10 0 0-15,-7 0-8 16,-12 0-144-16,-8 0-536 0,-8 0-960 31,-28 0-1177-31,-8 0-1736 16,-4 0-1440-16</inkml:trace>
  <inkml:trace contextRef="#ctx0" brushRef="#br0" timeOffset="89024.32">16570 5721 6833 0,'0'0'1568'0,"0"0"-1064"15,0 0-232-15,0 0 321 16,0 0-9-16,0 0-352 31,0 0-176-15,0 0-56-16,0 0 48 0,0 0 8 16,0 0 0-16,0 0 16 15,0 0-64-15,0 0 64 16,0 0-72-16,0 0-56 0,0 0-64 0,0 0 16 31,0 0-8-31,0 0 64 0,0 6 48 16,0 1 40-16,0-7-32 15,0 3 0-15,0 0 48 16,0-3-48-16,0 0 144 0,0 0 48 16,0 0 32-16,0 0 112 15,0 0-64 1,0 0-72-1,0 0-160-15,0 0 56 0,0 0-32 16,0 0-72-16,0 0 0 16,0 0-456-16,4-3-784 0,0-10-881 15,0-2-4736-15</inkml:trace>
  <inkml:trace contextRef="#ctx0" brushRef="#br0" timeOffset="113924.61">5821 8912 6089 0,'0'-16'1936'0,"-4"-3"-648"16,0 3-87-16,4-3 415 0,-4 6 705 16,4 1-657-16,0 5-536 15,0 1-264-15,0 3-191 16,0 3-161-16,0 0-240 15,0 0-120-15,0 0-32 16,0 0-120-16,0 0-72 0,-5 0-72 31,5 3-40-31,0 13-88 0,0 13 32 32,0 25 240-32,9 31 136 15,-1 30-120-15,-1 8 64 16,-3-2-64-16,5-19 88 0,-5-29-32 0,-4-16-72 15,4-16 0-15,-4-6 72 16,0 6-72-16,0 0-216 16,0 1-345-16,0-10-255 15,0-7-232-15,-4-9-872 16,-13-16-929-16,2-10 184 0,-2-15-5048 16</inkml:trace>
  <inkml:trace contextRef="#ctx0" brushRef="#br0" timeOffset="114309.78">5709 8823 4296 0,'0'0'2921'15,"0"0"-1809"-15,8-89-568 16,8 54-352-16,8 3 345 15,8 4 319-15,0-1 128 0,3 10-320 16,5 3-408-16,0 7-256 0,-4 9-128 16,4 0 16-16,-5 16 112 15,-3 9 320 1,5 7-120-16,-10 9-16 0,-3 7-32 16,-4 3 40-16,-12 6 16 0,0 0 176 15,-8 3-31-15,-8 4 31 16,-16 2 224-16,-12-2-48 0,-7-1-48 31,-9-2-128-31,-1-7-120 31,2-10 32-31,3-9-144 0,12-10-16 16,8-9-136-16,8-12-264 0,12-4-448 0,12-35-1424 16,17 0-3274-16,7-6-2583 15</inkml:trace>
  <inkml:trace contextRef="#ctx0" brushRef="#br0" timeOffset="114709.73">6728 8629 5617 0,'0'0'6161'0,"0"0"-5073"0,0 0-832 16,0 0 24-16,0 0 761 16,0 0-89-16,-79 22-344 0,48 13-32 15,-5 7-16-15,0 12-64 0,-1 3-72 0,6 3-160 31,8 7-24-31,10 9-224 16,9 10 56-16,4-7-56 0,12-6-8 16,16-15-8-16,3-14-8 15,18 7-80-15,7-3 72 0,7-11-48 16,5-11 56-16,-1-10-432 31,10-10-704-31,-14-6-1544 0,-19 0-3802 0</inkml:trace>
  <inkml:trace contextRef="#ctx0" brushRef="#br0" timeOffset="115827.1">7315 8728 5497 0,'0'0'2912'16,"0"0"-1439"-16,0 0-433 0,0 0 344 15,0 0 296-15,0 0-391 16,0 0-673 15,0 0-520-31,-5-22-96 0,-6 47-72 16,-6 19 72-16,-10 32 328 15,-9 17-56-15,0 5-16 16,8-12 40-16,5-26-144 0,6-19-48 16,6 1 0-16,-2 5-96 15,2 1 0 1,-2-4-8-16,5-5-232 0,5-11-368 0,-5-9-632 16,8-12-753-16,-8-11-703 15,-1-14 311-15,6-14-4048 16</inkml:trace>
  <inkml:trace contextRef="#ctx0" brushRef="#br0" timeOffset="116096">7003 8734 6249 0,'0'0'2824'16,"0"0"-623"-1,0 0-1281 1,0 0-464-16,0 0-248 15,0 0-208-15,0 0 0 16,69 57 256-16,-37-12 673 16,4 9-297-16,-5 6-304 0,1 4-56 15,-8-1-128-15,-4 0-8 32,0-2-120-32,-5-7 32 0,-2-3-48 15,-5-10 0-15,-1-6-72 0,2-7-976 0,3-12-793 16,4-6-1255-16,-4-10-2698 15</inkml:trace>
  <inkml:trace contextRef="#ctx0" brushRef="#br0" timeOffset="116364.75">7570 9026 11466 0,'0'0'4233'0,"0"0"-4145"16,0 0-88-16,0 0-240 15,0 0 184-15,32-3 112 0,-4 3 48 0,11 0-8 16,10 0 8-16,-2 0-80 31,5-6-24-31,-9-4-280 0,2 0-680 16,-10 1-89-16,-3 0-327 15,-8 5-1016-15,-12 4-793 16,-4 0-1664-16</inkml:trace>
  <inkml:trace contextRef="#ctx0" brushRef="#br0" timeOffset="116596.49">7626 9264 6145 0,'0'0'4473'0,"0"0"-3985"16,0 0-272 0,0 0-152-16,0 0 128 0,0 0-40 15,0 0 768-15,99 19-48 16,-39-19-368-16,0-9-319 16,4-4-25-16,-13 1-160 0,1 2-969 15,-4 0-1591 1,-12 4-1377-16,-8 0-2967 0</inkml:trace>
  <inkml:trace contextRef="#ctx0" brushRef="#br0" timeOffset="116865.99">8326 8868 10746 0,'0'0'3264'15,"0"0"-1943"-15,0 0-385 0,0 0-136 16,0 0-176-16,0 0-504 31,0-7-120-31,4 23-184 0,5 13 184 0,-1 9 160 16,3 6 24-16,-2 10-104 16,-5 7-8-16,0 2 48 15,-1 0-112-15,1 1 96 0,-4 0-104 0,4-11-296 31,-4-5-448-31,4-3-744 16,1-14-1241-16,-1-15-2232 0</inkml:trace>
  <inkml:trace contextRef="#ctx0" brushRef="#br0" timeOffset="117212.85">8414 8543 5089 0,'0'0'7849'31,"0"0"-6440"-31,0 0-833 0,0 0-576 16,0 0-72-16,0 0-80 15,0 0 152-15,84 42 576 0,-37-4-96 16,9 3-168-16,-4 10-160 0,4 3-8 15,-8 0 32 1,-8 3-72-16,-4 3 40 16,-12 1-136-16,-12 15 64 15,-12 13 0-15,-21 16-16 0,-18-1 48 32,-5-21-104-32,4-23-48 0,0-18-888 15,16-17-1593-15,5-9-3584 0</inkml:trace>
  <inkml:trace contextRef="#ctx0" brushRef="#br0" timeOffset="117513.59">9287 9055 11866 0,'0'0'2785'0,"0"0"-2089"16,0 0-688-1,0 0 144-15,0 0 296 0,0 0-368 16,0 0 144-16,124-22-104 0,-69 9 16 16,9 3-88-16,-9 1 40 15,-2 2-88-15,-14 1-80 0,-11 3-456 47,-11 0-424-47,-10 3-233 16,-7 0-671-16,-16 0-312 0,-12 0-417 15,1 0-2392-15</inkml:trace>
  <inkml:trace contextRef="#ctx0" brushRef="#br0" timeOffset="117767.45">9419 8823 10658 0,'0'0'4041'16,"0"0"-2689"-16,0 0-416 0,0 0-144 16,0 0-152-16,0 0-560 31,0 28 40-15,15 11 225-16,1 9 391 15,5 21-248-15,2 17-272 0,5 15-88 16,-4 4 24-16,0-10-104 0,-9-18-48 15,-2-23-584-15,-5-16-448 0,3 6-713 32,-2-5-1303-32,-1-8-3082 15</inkml:trace>
  <inkml:trace contextRef="#ctx0" brushRef="#br0" timeOffset="118061.67">10036 8817 10730 0,'0'0'4265'16,"0"0"-2897"-16,0 0-776 31,0 0-456-31,0 0-16 16,0 0-48-16,32 86 544 0,-12-10-16 15,7 22-279-15,-7 4-225 0,1-23 0 0,-14-16-88 16,1-21 48-16,-4-7-56 0,1 3-136 31,-1 0-361-31,0-3-343 16,-1-13-528-16,-3-9-889 16,0-10-1647-16,0-3-961 0</inkml:trace>
  <inkml:trace contextRef="#ctx0" brushRef="#br0" timeOffset="118315.53">9941 8731 10850 0,'0'0'2128'0,"0"0"-991"16,0 0-929-16,19-95 240 16,13 73 88-16,16 5-88 31,8 11-440-31,4 6 16 15,0 0-16-15,-4 19-16 0,-17 10-32 16,-11 15-104-16,-24 17 144 16,-8 18 128-16,-28-3 176 0,-12-6 16 15,-7-10 40-15,-1-15-32 16,-4 6-304-16,-4-1-24 16,8-2-1320-16,16-13-1921 15,21-19-4921-15</inkml:trace>
  <inkml:trace contextRef="#ctx0" brushRef="#br0" timeOffset="118616.3">10968 8563 11546 0,'0'0'2625'0,"0"0"-1513"16,0 0-568-16,0 0-40 0,-92 19 88 16,53 13-96-16,-5 25-96 15,4 22-120-15,4 20-56 16,20 5-56-16,12-21 8 0,4-20-87 31,9-22 7-31,10-9-96 0,9 6 0 0,12 1-8 16,8-5-193-16,12-11-567 0,24-20-464 15,-9-3-1096-15,-8-6-3346 16</inkml:trace>
  <inkml:trace contextRef="#ctx0" brushRef="#br0" timeOffset="118986.04">11593 8595 10594 0,'0'0'2856'0,"0"0"-1151"0,0 0-593 16,0 0-200-16,0 0-136 16,0 0-512-16,0 0-216 15,-58 136 248-15,33-41-160 16,-3 7-63 0,12-4 23-16,4-21-16 15,9-27-8-15,-1-11-72 0,-5-11 0 16,5 7-369-16,0-7-399 15,-11 4-688-15,2-13-1393 0,2-15-2736 16</inkml:trace>
  <inkml:trace contextRef="#ctx0" brushRef="#br0" timeOffset="119202.15">11299 8794 6185 0,'0'0'8098'0,"0"0"-6202"0,0 0-1112 31,0 0-512-31,0 0 72 16,0 0-88-16,0 0 633 0,112 86-105 15,-48-38-200-15,3 3-336 16,-3-1-120-16,-8-2-80 0,-9 0-48 16,-11-7-120-16,-12 10-888 15,-8-10-857-15,-8-16-2872 0</inkml:trace>
  <inkml:trace contextRef="#ctx0" brushRef="#br0" timeOffset="119672.19">12036 8849 12346 0,'0'0'3073'0,"0"0"-2529"0,0 0-536 15,0 0-8-15,0 0 696 16,84-7-248-16,-29-3-304 0,14 1-40 16,2 0-104-1,-15 2-400-15,-1 4-864 16,-14 3-729-16,-22 3-1191 16,-14 10-809-16,-5 3 824 0</inkml:trace>
  <inkml:trace contextRef="#ctx0" brushRef="#br0" timeOffset="119850.61">12072 9061 4400 0,'0'0'2433'0,"0"0"-1537"15,0 0-88-15,0 0 33 0,0 0 719 0,0 0 520 16,99 57-447-16,-43-57-705 0,12 0-400 31,4 0-392-31,3-12-136 16,21-11-184-16,-20 1-1480 15,-16 3-3001-15</inkml:trace>
  <inkml:trace contextRef="#ctx0" brushRef="#br0" timeOffset="120204.72">12710 8645 4504 0,'0'0'5290'0,"0"0"-3634"15,0 0-744-15,0 0 136 0,0 0 225 32,0 0-265-32,0 0-648 15,83-35-224-15,-43 51 32 0,-4 9-96 16,0 7-72-16,-8 6 48 0,-13 10 96 16,-10 0-96-16,-5 6 80 15,-13-4 400-15,-15-2-40 31,0-3-64-31,0-8-24 16,5-8-167-16,3-6-73 16,12-11-160-16,4-6-88 0,4-2-56 15,8-4-25-15,20 0 169 16,23 0 0-16,33-7 48 0,20-18-48 16,-8-4-968-16,-4-6-792 15,-37 7-2841-15,-27 2-4265 16</inkml:trace>
  <inkml:trace contextRef="#ctx0" brushRef="#br0" timeOffset="120521.13">13128 8471 8977 0,'0'0'3041'16,"0"0"-1337"-16,0 0-327 0,0 0-57 15,0 0-304-15,0 0-480 0,104 0-184 16,-57 19 73-16,13 9-177 16,-4 10-80-16,4 10-40 0,-8 6 80 31,-9 9 40-31,-7 10-176 15,-12 13-64-15,-16 13 128 0,-8-10-48 0,-20-17 32 16,-4-20-120-16,-4-15-8 0,-24 20-496 16,5-5-937-16,6-11-3088 15</inkml:trace>
  <inkml:trace contextRef="#ctx0" brushRef="#br0" timeOffset="120875.24">14104 8934 10306 0,'0'0'2512'15,"0"0"-1800"-15,0 0-71 16,0 0 463-16,0 0-88 16,0 0-480-1,88-3-176-15,-49 3-208 16,1 0-48-16,4 0-8 15,-4-3-48-15,-4 3-48 0,-5-7-376 16,-3 1-1048-16,-15-3-417 16,-5 2-1207-16,-8-6-2153 0</inkml:trace>
  <inkml:trace contextRef="#ctx0" brushRef="#br0" timeOffset="121122.61">14104 8703 3200 0,'0'0'10402'16,"0"0"-8065"-16,0 0-937 16,0 0-328-16,0 0 81 15,0 0-377-15,0 0-408 0,0 0-360 16,15 47 184-16,6-3 416 16,-1 13-176-16,-1 4-232 31,-6 2-104-31,-5 4-96 15,-8-3-272-15,-12 24-1328 0,-12-18-1113 16,-4-16-5464-16</inkml:trace>
  <inkml:trace contextRef="#ctx0" brushRef="#br0" timeOffset="121909.05">15367 8944 9994 0,'0'0'5113'0,"0"0"-4177"16,0 0-936-16,0 0-112 15,0 0 32-15,4 0 72 0,4 0-72 16,4 3-296-16,12 0-296 31,12 3-1273-31,-8-2-2192 0,4-1-2200 0</inkml:trace>
  <inkml:trace contextRef="#ctx0" brushRef="#br0" timeOffset="122078.28">16013 8928 8449 0,'0'0'2713'15,"0"0"-1897"-15,0 0-608 0,0 0-152 16,0 0-56-16,0 0-8 16,0 0-624-16,63-16-1641 31,-39 22-63-31,0-3-2513 0</inkml:trace>
  <inkml:trace contextRef="#ctx0" brushRef="#br0" timeOffset="122209.77">16439 8938 6857 0,'0'0'3921'0,"0"0"-3353"0,0 0-568 0,0 0-736 15,0 0-80-15,0 0-33 0,96 0-1151 0,-69 0-2825 16</inkml:trace>
  <inkml:trace contextRef="#ctx0" brushRef="#br0" timeOffset="122372.49">16897 8934 9233 0,'0'0'2609'0,"0"0"-1817"15,0 0-608-15,0 0-184 31,0 0-72-31,0 0-336 0,96-3-1224 16,-53 0-1137-16,-7-4-4464 0</inkml:trace>
  <inkml:trace contextRef="#ctx0" brushRef="#br0" timeOffset="122494.87">17319 8899 6025 0,'0'0'2592'16,"0"0"-1815"-16,0 0-777 15,0 0-1049 1,0 0-1111-16,88 0-2153 0</inkml:trace>
  <inkml:trace contextRef="#ctx0" brushRef="#br0" timeOffset="122641.99">17726 8896 1344 0,'0'0'8746'31,"0"0"-8434"-31,0 0-312 0,0 0-2025 16,107-35-407-16,-79 32-2417 0</inkml:trace>
  <inkml:trace contextRef="#ctx0" brushRef="#br0" timeOffset="122757.85">18100 8899 8161 0,'0'0'4025'0,"0"0"-3257"15,0 0-768-15,0 0 0 16,0 0-56-16,0 0-1040 0,0 0-3281 16</inkml:trace>
  <inkml:trace contextRef="#ctx0" brushRef="#br0" timeOffset="126779.47">20889 8604 1856 0,'0'0'2256'0,"0"0"2081"16,0 0-2872-16,0 0-369 0,-4 0-40 15,4 0 192-15,0 0-135 0,0 0-257 16,0 0-392-16,0 0-72 16,0 0 24-16,0 0-64 15,0 0-88-15,0 0-64 16,0 0-128-16,0 0-72 15,0 0 0-15,4 0 0 0,9 0 0 16,10 0 0-16,17 0 368 16,11-7 208-16,13 5-264 0,1-5-111 31,2 1-201-31,-3-1 8 16,-8 4 48-16,-5 0-56 0,-3 0 0 15,-8 3 0 1,-8-3-176-16,-8 3-305 0,-4 0-223 15,-8 0-256-15,-5-3-352 0,-7 3-745 32,-4 0-1007-32,-11 0-2321 15,-9 6 561-15</inkml:trace>
  <inkml:trace contextRef="#ctx0" brushRef="#br0" timeOffset="127121.18">20853 8880 4280 0,'0'0'937'31,"0"0"-665"-31,0 0 400 0,0 0 384 31,0 0 272-31,0 0-127 16,0 0-201-16,17 13 256 0,2-13 264 15,5 0-183-15,12 0-153 0,12 0-328 16,8 0-312-16,8-7-72 16,3-2-96-16,1 0-136 15,-8-1-104-15,-4 3-71 16,-13 5-9-16,-15-2-48 16,-4 4 0-16,-16 0-8 0,-1 0-8 15,-2 0 0-15,-1 0-241 16,0-3-319-16,4 3-240 0,3 0-760 31,2-3-1345-31,-5 0-2696 16</inkml:trace>
  <inkml:trace contextRef="#ctx0" brushRef="#br0" timeOffset="128259.14">22631 7991 128 0,'0'0'6121'0,"0"0"-4041"16,0 0-623 15,0 0-65-31,0 0-112 0,0 0 80 16,0-9-495-16,0 9-369 16,0 0-488-16,0 0-8 0,0 9-240 15,0 10 72-15,0 13 168 0,0 6 152 16,0 10-88-1,0 9 56 1,3 0 32-16,5 7-8 0,5-7-96 0,-2 0 56 16,1-6-56-16,-3-4-48 0,2-5 0 15,1-5 80-15,0-5-32 16,-4-3-40-16,-4-10-8 31,4-3 8-31,-8-6 40 0,4-1-48 16,-4-6 8-1,0 0-16-15,4 0-248 16,-4-3-696-16,0 0-449 0,0 0-591 0,0-6 119 16,0-3-1239-16</inkml:trace>
  <inkml:trace contextRef="#ctx0" brushRef="#br0" timeOffset="128860.22">22519 7947 1168 0,'0'0'4849'0,"0"0"-2313"16,0 0-1551-16,0 0-513 31,0 0 344-31,0 0 328 0,0 0-296 0,0 0-440 16,0 0-216-16,0 0-56 16,0 0 72-16,0 0-16 0,0 0 41 15,0 0-161-15,0 0-72 16,0 6-48 15,-8 10 48-31,-4 6 424 0,-8 7 168 16,-8 5-48-16,4 8-32 15,-8-1-216-15,4 4-56 0,5-4-144 16,3-3-88-16,3-6 64 16,6-10-72-16,7-6-80 15,0-7-48-15,4-2-384 16,0-4-408-16,4-3-897 0,4-10-2079 15,3-5-2858-15</inkml:trace>
  <inkml:trace contextRef="#ctx0" brushRef="#br0" timeOffset="129667.2">22451 8782 800 0,'0'0'2384'15,"0"0"873"-15,0 0-1777 16,0 0-608-16,0 0-95 16,-4 3 7-16,4-3 136 0,0 0-448 31,0 0-216-31,0 0 80 15,0 3-32-15,0-3 24 0,8 0-48 16,8 3 288-16,12 0 465 16,16-3-97-16,19 0-256 0,29 0-176 15,20-6-152-15,-9 3-136 16,-19-3-120 0,-28 2 32-16,-24 4-72 0,-5 0-56 15,1 0 0-15,-4 0 88 16,-11-3-88-16,-6 3 96 15,-7 0-48-15,0 0-40 0,0 0-8 16,0 0-80 0,0 0 8-1,0 0-88-15,0 0-576 0,0 0-720 16,-3 0-1489-16,-1 7-1320 16,-9-4-1672-16</inkml:trace>
  <inkml:trace contextRef="#ctx0" brushRef="#br0" timeOffset="133641.79">5996 10074 3224 0,'0'0'3985'15,"0"0"-2345"1,0 0-1152-16,0 0-488 16,0 0-64-16,0 0 56 0,4 0-8 15,0 0-96-15,4 3 8 16,-1-3 104-16,6 4 56 16,2-2-56-1,6-2 96-15,3 0 8 16,0 4 33-1,3-1 15-15,-3 0-24 16,4 0-72-16,0 0 88 0,0-3-88 0,8 7 80 16,3-7 168-16,6 3-48 15,2-3 24-15,5 0-40 16,0 0-64 0,-1 0 32-16,-3 0-104 15,1-6-48-15,-2 2 16 0,-3 4 32 16,0-3 16-16,4 0-112 15,-5 3-8-15,1 0 104 16,-4 0-48-16,4 0-8 0,-5 0 80 31,2 0 0-31,-5 0 0 16,-1 0-24-16,1-3-56 16,0 0 128-16,4-1-104 0,0 2 88 15,3-5-8-15,2 4-56 16,2-4-32-16,1 4-64 0,-1 0 8 31,2 0-8-31,3 0 8 0,-5-3 0 0,1 2 40 16,-1 1-48-16,-6 0 8 15,-1 0 0-15,-1-1 8 0,-3 1 112 16,1 0-128-16,-2 0 80 16,-3 0-64-1,0 0 32-15,0 3 16 16,-4-3-16-1,4 3-40-15,3-4 153 16,-3 4-81-16,8-3 8 0,-5 0-80 16,6 0-8-16,2 3 56 15,-3-4-56-15,4 4-32 16,0-2 32 0,0-2 8-16,-4 4 0 0,-1-3-8 15,-3 3 16-15,1 0-8 0,-10 0-8 16,1 0 0-16,-8 0 40 15,0 0-40-15,-1 0 0 0,2 0 0 32,-1 0 0-32,8 0 48 0,4 0-40 15,-5 0 8-15,6-3 104 16,-10 3-120 0,-3 0-8-16,-9-3 8 0,-2 3-8 15,-9 0 8-15,0 0 16 0,0 0 120 31,0 0 240-31,0 0-48 16,0 0 0-16,-5 0-136 16,-2 0-192-16,-13 3-712 0,8 0-1313 15,0-3-3936-15</inkml:trace>
  <inkml:trace contextRef="#ctx0" brushRef="#br0" timeOffset="135224.84">10466 9709 4304 0,'0'0'1513'15,"0"0"-873"-15,0 0-120 0,0 0 392 0,0 0 200 16,0 0-167-16,-7 0-361 0,7 0-200 31,0 0 32-31,0 0-112 16,0 0-112-16,0 0-176 15,0 0 32-15,0 0 32 0,0 0-24 16,0 0 40-16,11 0-8 16,6 0 8-16,2 0 40 31,13 0-16-31,0 0 8 15,7 0 128-15,6 0-72 0,-6 0-32 16,6 0 24-16,-6 3 8 0,1-3-32 16,0 3-24-16,0 0-64 15,-1-3 17-15,6 4-33 16,-6-1-40 0,9-3 88-16,-4 3-96 0,7 0 0 15,-3 3 0-15,1-3 0 16,2 4 64-16,-3-4-16 0,4 0 32 0,-1 1 72 15,1-4-64-15,0 0 80 47,-4 0-88-47,8 0-32 0,-4 0 160 16,3 0-144-16,-3 0 24 16,0 3 24-16,-1 0-104 0,-3 0 8 15,-4-3-8-15,4 3-8 16,0 0 96-16,-1-3-96 15,2 0 0-15,2 3 0 16,-3-3 8-16,-4 0-8 0,0 0 8 16,-1 0-8-16,-7 4 56 0,0-4-56 15,4 0 0-15,-4 0 8 16,7 0-8-16,2 0 0 31,-2 0 24-15,9 0-24-16,0 0 72 0,0 0-72 15,3 0 0-15,-2 0 8 16,-6 0 0-16,1 0 0 0,-4 0-8 16,-4 0 0-16,7 0 48 0,2-4-48 31,-2-2 0-31,1 3 0 16,-1-3 8-16,-6 3-8 0,-2-1 0 15,-3 1-24-15,-8 0 24 0,0 3 0 16,-8 0 0-16,-4 0 0 15,-5 0 0-15,2 0 0 16,-1 0-8 0,0 0 8-16,-4 0 80 0,0 0-80 15,-8 0-56-15,3 0 56 0,-3 0 8 0,0 0-8 16,0 0 0-16,0 0-256 16,0 0-312-16,-7 0-529 31,-1 3-1055-31,-5-3-2545 0</inkml:trace>
  <inkml:trace contextRef="#ctx0" brushRef="#br0" timeOffset="137558.63">21411 8886 408 0,'0'0'2560'0,"0"0"-1432"0,0 0-552 16,0 0 201-16,0 0 215 0,0 0-144 31,0 0-160-31,0 0-232 0,0 0-160 0,0 0-16 0,0 0-48 47,0 0 9-47,0 0-89 0,4 0-48 15,5 4 24-15,2-4 72 0,1 3 184 16,12 0 64-16,0 0-168 16,4 1 48-16,0-1-112 0,0 0 16 15,-5 0-88 1,1-3-64-16,0 3-80 15,-12-3 48-15,-7 0-48 0,2 3 0 16,-7-3 0-16,0 0 0 16,0 0 0-16,0 0-656 0,-7 7-872 15,-6-1-953-15,-2 1-728 0</inkml:trace>
  <inkml:trace contextRef="#ctx0" brushRef="#br0" timeOffset="152739.91">2793 11087 624 0,'0'-4'6121'0,"0"-1"-4889"0,0-2-384 15,0 1 113-15,0 2 423 16,0 1-48-16,0 0-384 15,0 0-295 1,0 3-145-16,0 0 16 31,0 0-104-31,0 0-112 0,0 0-136 16,0 0-152-16,0 0-24 0,0 9-152 16,0 8 16-16,0 11 136 15,0 7 112-15,8 6-104 16,-5 7 112-1,5 2-120-15,1 5 16 16,-1 2 56-16,-5-1-64 0,5 2 0 0,-4-1 48 16,0-6-40-16,1-7-8 31,-5-9 8-31,3-9-16 0,-3-8 0 16,4-1-112-16,-4-8-216 15,4 1-400-15,-4-7-112 0,0 0-425 16,0 0-199-16,0-3-144 0,0 0 399 0,-11-9-551 15,-2-4-4345-15</inkml:trace>
  <inkml:trace contextRef="#ctx0" brushRef="#br0" timeOffset="153218">2717 11052 2872 0,'0'0'1528'0,"0"0"-303"0,0 0-577 16,0 0-432-1,-12-76 40-15,12 54-152 16,12 3-24-16,4-1-80 0,8-2 0 15,8 0 0-15,8 0 48 16,3-1 72-16,5 4 24 16,-1 6 24-16,-2 1 96 31,-6 9-128-31,-7 3-64 16,-8 0-64-16,-3 0-8 0,-6 13 8 15,1 2 56-15,-4 2 80 16,0 1 128-16,-4 8-128 15,4-1-24-15,-8 4 216 0,0-1 81 16,-4 7-9-16,-4-3 112 31,-17 6 416-31,-6 0-144 0,-13 0-168 16,-3 0-256-16,-10-6-104 16,-3-3-136-16,9-7-56 15,-1-9-72-15,5-7-200 0,7-6-256 31,16-10-752-31,4-9-1889 0</inkml:trace>
  <inkml:trace contextRef="#ctx0" brushRef="#br0" timeOffset="158623.81">3745 11430 1144 0,'0'0'6361'16,"0"0"-4881"-16,0-10-359 15,0 7 95-15,0 3-64 0,0-3-152 16,0 0-367-16,8-4-281 15,-4 1-152-15,7 3-48 0,-2-3-24 16,-1 2-48-16,-4 1-80 31,-1 3-144-31,-3 0-32 16,0 7 72-16,0 8 104 16,0 11 40-16,0 9 144 0,-15 9-8 15,-9 7-56-15,-8 0-48 16,0-1-72-16,0-2-504 0,8-7-1041 31,8-9-2384-31,8-16-2824 0</inkml:trace>
  <inkml:trace contextRef="#ctx0" brushRef="#br0" timeOffset="159564.01">4984 11125 8937 0,'0'0'1625'0,"0"0"-825"15,0 0-80-15,0 0 248 16,0 0-104-16,0 0-279 16,0 0-313-16,-44-54-184 0,28 41-48 15,-4 1-32-15,-12-1-8 32,0 4 8-32,-3 2 136 0,-9 7-64 15,0 0 16-15,-4 13 88 16,4 9 8-16,8 6-128 0,5 4 32 0,6 6-96 15,14 1-8-15,7 2-88 16,4 0 40-16,12-3-40 16,12-6-40-16,4-10-64 15,7-6-56-15,1-13-48 16,7-3 0-16,-6-13-217 0,-1-9-63 16,-8-10 32-16,-4-5 80 15,-12-2 304-15,-5-2 168 16,-7-3 176-16,0 5-16 0,0 7 240 31,0 10 480-15,0 10 185-16,0 9-281 0,0 3-664 15,0 0-120-15,0 3-328 0,4 19 48 16,13 3 232-16,-2 10 48 31,5 3 16-31,4 4 24 16,0-1-40-16,-4 7 0 0,0 2 8 15,-5 1-8-15,2 3-8 0,-6 3 8 16,-2 0 8-16,-1-6 0 0,-4-6-8 16,0-10 8-16,-1-10-8 15,1-15 0-15,0-4-48 16,1-6 48 0,3-4 48-1,7-21 352-15,13-22-144 0,0-29-136 16,0-29-24-16,-4-10-88 15,-16 7-8-15,-4 23-72 16,-4 31-16-16,0 19 80 0,0 13 8 31,0 6 8-31,0 3 80 16,0 1-16-16,0 8-72 0,0 4-128 0,0 4-1296 0,0 11-3153 16,4-2 1448-16</inkml:trace>
  <inkml:trace contextRef="#ctx0" brushRef="#br0" timeOffset="160434.84">5502 11258 10594 0,'0'0'2392'0,"0"0"-1600"0,0 0-431 16,0 0 671-16,0 0-144 16,0 0-568-16,8 0-320 15,12 0-8-15,7-6 8 16,10-4 0-16,2 1 8 15,5-1 48-15,-4 4-48 0,-4-4 0 16,0 4-8-16,-4 3-72 16,-4-3-256-16,0 3-200 0,-4-1-456 31,-1 4-697-31,-7 0-1023 16,-8 0-1497-16,-4 7-680 15</inkml:trace>
  <inkml:trace contextRef="#ctx0" brushRef="#br0" timeOffset="160651.15">5506 11443 7361 0,'0'0'2281'0,"0"0"-1505"0,0 0-232 16,0 0 224-16,0 0 72 15,0 0-400-15,0 0 192 16,92-4 337-1,-45-5-337-15,9-7-352 0,0 3-104 16,0-3-24-16,-9 0-152 16,17 1 0-1,-16 2-1873-15,-8 3-3408 0</inkml:trace>
  <inkml:trace contextRef="#ctx0" brushRef="#br0" timeOffset="161338.28">6490 10944 9313 0,'0'0'2153'0,"0"0"-833"32,0 0-704-32,0 0 297 15,0 0 127-15,0 0-616 16,0 0-424-16,0 0-48 16,0 63 48-16,8-21 136 0,0 2-16 15,-1 4 32-15,2 0-24 16,-1-1 48-1,-4-3 104-15,3-2-112 16,-2-7-88-16,-1 0-32 16,4-10-32-16,-4-3 56 0,-4-6-72 0,3-3 8 15,1-3-8-15,-4-4-288 16,0 0-424-16,0-3-576 16,0 0-817-1,0 4-815-15,0-7-2370 16</inkml:trace>
  <inkml:trace contextRef="#ctx0" brushRef="#br0" timeOffset="161901.44">6777 11271 10002 0,'0'0'2264'16,"0"0"-1352"-16,0 0-416 0,0 0 385 15,0 0-97-15,0 0-504 16,11 0-280-16,17 0 8 16,17 0 448-16,11-6 144 15,4-7-216-15,3 0-88 0,-3 0-32 16,-5 1 40-16,-7-1-16 16,-8 7-176-16,-8 0-48 0,-12-1-56 15,-5 4 8-15,-2 0-8 31,-9 3-8-15,0-4 8-16,-1 4-8 0,1 0-24 16,0 0-448-16,5 0-616 15,-1 0-904-15,3 0-2377 0,-2 0-1617 16</inkml:trace>
  <inkml:trace contextRef="#ctx0" brushRef="#br0" timeOffset="162302.56">7609 10941 7577 0,'0'0'2961'16,"0"0"-1121"-16,0 0-488 0,0 0 105 15,0 0-1-15,0 0-704 32,0 0-456-32,0 0-296 0,4-6-120 15,0 18-152-15,0 13 272 0,5 7 248 16,-2 6-48-16,1 7-152 0,5 5 72 16,-6-2-16-16,5 0-32 15,1-3-24 1,-6-4 0-1,5-3-40-15,0 0 32 0,-4-7-40 0,4-5 0 16,-7-4-248-16,2-3-440 0,1-3-568 16,-4-6-328-16,-4-1-713 31,0-2-696-31,0-7-1824 0</inkml:trace>
  <inkml:trace contextRef="#ctx0" brushRef="#br0" timeOffset="162672.44">7594 10811 4608 0,'0'0'1321'0,"0"0"-177"16,0 0-432-1,0 0-24 1,0 0-80-16,60-76-151 0,-37 66-97 0,5 3 120 16,4 4 80-16,0 3 32 15,3 0-280-15,-3 0-184 0,0 7-56 32,-8 8-72-32,-4 1 48 31,-8 7 56-31,1-1 72 0,-13 4 128 15,0 2-56-15,0 0 96 16,-21 4 56-16,-7-3 185 0,-7-1 7 0,-14 1-48 16,-2-7-168-16,-9-6-312 15,4-6-64 1,0-10-936-16,17-13-953 16,11-9-3216-16</inkml:trace>
  <inkml:trace contextRef="#ctx0" brushRef="#br0" timeOffset="165788.13">3091 10566 4048 0,'0'0'1353'0,"0"0"-961"32,0 0-176-32,0 0 168 0,-12-41 232 15,9 34 144-15,-1 4-168 16,-5-3-200-16,5 3-56 0,-4 0-15 31,-3 0-97-31,-2 3-192 16,2 0-32-16,-1 0-8 0,-8 0-72 15,0 0 40-15,-5 9 32 0,-2 4-32 0,-4 0 40 16,-6 5 48-16,1-2-48 16,1 7 0-16,-1-4 0 0,4 3 0 31,0 0 0-31,8-3 0 16,-4 3-48-16,4 4 48 0,1-1 8 15,3 4 0 1,-1 2-8-16,-3 1 16 15,9 3-8-15,-6-3 40 0,6 3-32 16,2-4-8 0,-2-2 0-16,2 3 88 15,-2 0 32-15,3-4-24 16,0 4-48-16,4 0 16 0,0 0-16 16,0-1 0-16,4 4 40 0,0 0-16 15,0 3-72-15,4 3-8 31,0 7 56-31,0 0-56 16,0 2 8-16,0 2-8 0,4-2 0 0,9-6 16 16,-6-5-16-16,5-7 0 15,4-4 8-15,-4-6-8 0,4-3 16 0,0 3 48 32,0-2-48-32,3 2 64 15,-2-7-80-15,2 1 16 0,-2-3-8 16,3-3 40-16,3-1-40 15,-3 0 48-15,0-5 24 0,0 2-24 16,-4-3-56 0,4-3 8-1,-4 0 0-15,4 0 80 16,-1 0-72-16,9-3 72 16,0-3-16-16,8-10 8 0,0 3-64 15,0-6 64-15,0 4-72 16,0-5 40-16,-4 1-48 0,0 0 56 31,-1 0-48-31,-3 0 40 16,0 0-48-16,0-3 8 0,-4 3 48 0,-4-3 0 15,0-7 0-15,0 4 8 16,0-4 0-16,-4-3 0 0,-1 1-64 16,2-4 56 15,-2 0-48-31,-2-1-8 15,-2 2 48-15,-3-1-32 0,5 0 48 16,-9 6-16-16,3 1-32 16,-3-1 24-16,4 4-32 15,0-1-8-15,-4-2 0 0,4-4-8 32,-4-3 8-32,4 1 8 0,-8-2-8 0,8 1-56 15,-8 0 56-15,4-2 8 0,0 2-8 16,-4 3 16-16,0 0-8 15,0 3 64-15,0 1-72 16,-4 2 176 0,-4 1 0-16,0 0 64 15,-4-1-96-15,-4-2 160 0,-3-1-144 16,-2-6-152-16,1 3 0 0,-3-3 64 16,-1 7 80-16,-4 3 249 15,-4 6-89-15,-4 2-136 16,-3 12-48-1,-10 1-128-15,1 4-8 16,-3 4-48-16,-5 11-8 16,4 11-216-16,5 5-529 0,-5 20-855 15,12-4-873-15,16-8-3264 0</inkml:trace>
  <inkml:trace contextRef="#ctx0" brushRef="#br0" timeOffset="167487.81">4896 10728 3808 0,'0'0'3161'0,"0"0"-1641"0,0 0-1096 16,0 0 65-16,0 0 39 0,0 0 312 16,-20-13-240-16,16 10-368 15,-4 0-232-15,1 0-32 16,-10 0 32 15,6 0 248-31,-2-1 16 16,-2 1 328-16,-6 3-392 0,-3 0-80 15,5 0 184-15,-1 0-240 16,-1 0-64-16,2 0 0 0,-1 7-56 16,5 2-8-16,-6 0 64 15,1 4-48 1,1 0 48-16,-2 0-16 0,6-1 16 0,-1 1 0 15,0 3 0-15,0 0-8 16,0 0 8-16,0 0 0 16,-1 3-8-16,6-1 8 0,-5 8-8 31,4-4-8-31,0 4 8 16,5 2 0-16,-2 1 0 0,1-1 8 0,4 4 8 15,1-3-8-15,3 5-8 0,-4-2 8 16,4 0-8-16,0 0 0 15,0 0 0 1,0-4 8-16,0-2 40 16,0 2-40-16,0-3-48 15,4 1 40 1,-1-1 8-16,1 0 0 16,0-2-8-16,4 2-16 15,1 4 24 1,-2-4-16-16,5 7 8 0,0 0 8 15,4 3 0-15,-4 0-8 16,8 0 8-16,-4-4 0 0,3-2 0 16,2-4 8-16,-5-6-8 0,3 1 0 15,-2-5 8-15,-2-2 8 0,2 0 40 32,-2-1-48-32,1 1 48 15,4-3-56-15,-4 3 8 16,-1-4 0-16,6 0-8 0,3-2 16 15,0-4 0 1,4 3 64 0,0-6-8-16,-1 0-72 15,1 0 0-15,0 0 0 0,-8 0 8 16,0 0-8-16,0 0 16 16,0 0 56-16,4-6-8 15,-1-4-64-15,1 1 8 0,4-7 0 16,0 3-8-16,-3 1-8 0,-1-4 0 31,-5 0-80-31,1-3 80 0,-4 3 8 16,0-3 8-16,-4-3 48 15,0-3-56-15,0-1 0 0,-1 0 0 16,-2-2 0-16,-1-1 40 16,-1 1-32-16,-3 2-8 15,0-2 8-15,1 2 64 16,-1 1-64-16,-4 3-8 15,8-1 0-15,-8 1 56 0,3 3-56 16,5-3 0-16,-4 6 0 16,1-3 8-16,-5 0 40 0,4-3-24 31,-4 3-16-31,0 0 0 16,4-4 0-16,-4 1 0 15,0 3-8-15,3-3 0 16,-3 0 0-16,4-1 0 0,-4 1 8 15,0 0 8-15,0-3-8 16,0 2 88 0,-7-2-88-16,-1 3 113 0,-1-4 63 15,5 8-96-15,0-5-8 0,1 1-32 16,-1 3-48-16,0 3 8 0,0-3 8 16,-5 3 88-16,-2-3 48 15,-1 3 48 1,-4-3 32-16,-5 3 176 31,2-3-56-31,-1 3-232 16,0 0-64-16,-3 0-48 0,-2-3 48 15,1 7-48-15,4-7-8 16,-12 3 8 0,0 3-8-16,-3 1 0 0,-13 2-16 15,0 3-88-15,-8 7-48 16,-4 0-176-16,5 7-352 0,-5 9-176 0,-12 15-961 15,16-2 17-15,13 0-2441 0</inkml:trace>
  <inkml:trace contextRef="#ctx0" brushRef="#br0" timeOffset="169811.03">13211 10976 7193 0,'0'0'2209'16,"0"0"-713"-16,0 0-280 16,0 0 80-16,0 0 113 15,0 0-457-15,-7-35-448 0,7 35-416 16,0 0-88 0,0 6-184-16,0 13-168 0,0 13 328 15,11 12 24-15,2 7 8 16,2 10 64-16,-3 2-72 15,8 0-8-15,0 1 8 0,-4 3-64 16,4-7 16-16,-8 0 40 31,0-9-392-31,-8-3-368 16,4-10-289-16,-8-6-479 0,0-13-416 16,0-10-809-16,0-9-2488 15</inkml:trace>
  <inkml:trace contextRef="#ctx0" brushRef="#br0" timeOffset="170127.37">13103 10918 600 0,'0'0'6497'0,"0"0"-5297"16,0 0-712-1,5-98-8-15,18 72 105 16,18-2-353-1,6 9-144-15,13 0-24 16,8 9-56-16,-5 10-8 16,-3 0 0-16,-12 17-72 0,-16 8-16 15,-8 9-64-15,-16 8 80 32,-8 5 72-32,-8 5 0 0,-20 2 208 15,-16-1 256-15,-3 5-80 0,-13-8 32 0,4 1-160 16,0-10-256-16,9-5-8 15,11-11-656 1,20-9-504-16,12-13-1441 16,4-3-2808-16</inkml:trace>
  <inkml:trace contextRef="#ctx0" brushRef="#br0" timeOffset="170443.79">14147 10731 4256 0,'0'0'4857'16,"0"0"-3648"-16,0 0-769 31,0 0-232-31,0 0 464 0,-79 41 344 16,51 1-320-16,-4 18-240 15,8 1 25-15,4 5-25 0,9 4-256 16,11-13-88-16,0 4-112 16,7-8-40-16,21-2 40 15,13-13 0-15,6-9-48 0,13-10 24 16,7-13-464-16,25-9-1129 16,-21-13-1455-16,-15-6-5522 0</inkml:trace>
  <inkml:trace contextRef="#ctx0" brushRef="#br0" timeOffset="170766.61">14765 10769 1456 0,'0'0'6161'0,"0"0"-4368"16,0 0-25-16,0 0-576 0,0 0-88 0,0 0-600 15,0 0-456 17,-36 42 257-32,12-4 47 0,5 9-224 15,-1 4-48-15,-5 3-32 16,6 6-48-16,-1-6 0 15,4 0-128-15,0-9-552 0,4-7-593 32,0-10-735-32,0-8-753 15,8-11-3336-15</inkml:trace>
  <inkml:trace contextRef="#ctx0" brushRef="#br0" timeOffset="170998.36">14355 10865 8753 0,'0'0'2201'0,"0"0"-673"0,0 0-1056 16,0 0-472-16,0 0-80 15,0 0 80-15,116 70 376 0,-64-29-144 16,-1 3 0 0,-7 4-24-16,0-4-144 15,-9 7-64-15,-3-10 0 16,-8 1 0-16,-3-8-88 15,-2-2-744-15,1-9-848 16,0-8-905-16,-4-11-3960 0</inkml:trace>
  <inkml:trace contextRef="#ctx0" brushRef="#br0" timeOffset="171230.09">15008 10972 4849 0,'0'0'5993'16,"0"0"-3689"-16,0 0-983 15,0 0-577-15,0 0-240 0,84-82-160 32,-44 72-240-32,4 1-104 0,7 6-104 15,1 0-328-15,4 3-1177 16,-12 0-1495-1,-16 0-2801-15</inkml:trace>
  <inkml:trace contextRef="#ctx0" brushRef="#br0" timeOffset="171414.95">15021 11128 1800 0,'0'0'5449'15,"0"0"-4801"-15,0 0 112 0,0 0 921 16,79 0-265 0,-27-3-672-1,8-7-464-15,3-5-232 16,29-5-48-16,-21 5-760 16,-11-4-4169-16</inkml:trace>
  <inkml:trace contextRef="#ctx0" brushRef="#br0" timeOffset="171799.96">15507 10617 4560 0,'0'0'4593'0,"0"0"-2880"16,0 0-489-16,0 0-624 0,0 0 152 15,0 0-432-15,0 0-312 16,95-38-8-16,-59 53-48 0,0 11 48 16,-8 6-168-16,-9 3 168 31,-10 9 48-31,-9 1 104 16,-4 3 385-16,-16 2 303 15,-8-2-112-15,4-4-192 0,-1-6-112 16,6-6-176-16,11-10-176 15,4-2-72-15,4-11-96 0,8-6-88 32,20 0 184-32,23-3 96 15,33-6-8-15,20-20 40 0,8-5-128 0,-9-7-768 16,-35 9-1336-16,-24 3-4090 16</inkml:trace>
  <inkml:trace contextRef="#ctx0" brushRef="#br0" timeOffset="172184.81">16582 10849 5393 0,'0'0'5505'16,"0"0"-4425"-16,0 0-568 15,0 0 456-15,0 0 9 0,0 0-577 0,0 0-96 16,84-16-72-1,-45 3-184 1,-2 0 208-16,-1 7-80 16,-8-1-168-16,-13 2 0 0,-7 1 8 15,0 4-16-15,-8-3 0 16,0 3-632 0,-8 0-1081-16,0 0-3632 0</inkml:trace>
  <inkml:trace contextRef="#ctx0" brushRef="#br0" timeOffset="172785">16076 10424 3576 0,'0'0'4345'0,"0"0"-2608"0,0 0-57 0,0 0-424 16,0 0 152-16,0 0-415 0,0 0-673 15,-4-7-320-15,4 7-208 32,12 3-40-32,12 13 248 0,4 9 208 15,4 4 48-15,4 6-136 16,-1 6-16 0,1 4 24-16,-3 2-16 0,-6-2-8 15,-7-1-8-15,0 7-40 16,-8 6 16-16,-8 0 0 15,-4 7-8-15,0-1 16 16,-4 1 24 0,-16-4-40-16,-4-6-56 0,-4-6-8 15,-3-10-176-15,-25-6-472 0,11-7-1033 16,6-13-3128-16</inkml:trace>
  <inkml:trace contextRef="#ctx0" brushRef="#br0" timeOffset="173368.91">16562 10861 1304 0,'0'0'1960'0,"0"0"1193"0,0 0-1737 16,0 0-992-16,0 0 640 16,0 0 665-16,92-25-289 0,-60 15-288 15,4 4-223 1,3-3-241-16,9-1-240 16,5 1-112-16,-2-1-136 0,1 0-160 15,-5 4-40-15,-2 0-8 16,-14 3-232-16,-3-1-896 15,-12 4-1281-15,-8 0-2424 32,-8 0-2624-32</inkml:trace>
  <inkml:trace contextRef="#ctx0" brushRef="#br0" timeOffset="173615.68">16650 11150 184 0,'0'0'6801'16,"0"0"-5217"-16,0 0-719 15,0 0 879-15,0 0 232 16,107-22-647 0,-39 6-601-16,4 0-176 15,0-2-56-15,-1 5-184 0,-15 0-160 16,0 3-152-16,-13 4-168 0,-11-6-1216 15,-8 2-2449-15,-11 0-4121 16</inkml:trace>
  <inkml:trace contextRef="#ctx0" brushRef="#br0" timeOffset="175549.39">18307 10763 232 0,'0'0'8929'16,"0"0"-6880"-16,0 0-1337 0,0 0 112 15,0 0 625-15,0 0-241 0,5-10-592 32,-5 10-264-32,0-3-104 31,0 0 80-31,0-7-200 0,0 1-56 16,0-4-72-16,0-6-64 15,-13-3-8-15,2-3 64 0,-13-4-48 16,-1 1 48-16,-3-4 8 0,0 3-48 15,1 10-48 1,-4 7 48-16,3 8-24 0,-4 4 72 16,-5 19 72-16,1 10-24 15,1 9-48-15,3 9-32 0,4 1 24 16,12 3-40-16,4 0 0 16,12 0-80-16,0-7 0 31,20-3-176-16,8-9-144-15,8-10-112 0,3-9 56 16,6-13-81-16,-6 0 249 16,1-16 232-16,-8-13 96 0,-4-2-64 0,-8-7 8 15,-8-6 48-15,-5-4 16 32,-2 3 0-32,-1-3 144 0,-4 7 473 15,0 10 7-15,0 8 120 16,0 7 208-16,0 10-344 0,0 3-216 15,0 3-392-15,4 0-120 32,4 13-152-32,4 5 120 0,0 8 152 15,8 9-8-15,-1 0 8 0,2 3-40 0,-2 6 40 16,5 4 0-16,-4 3 0 0,0 0 0 16,0 3 0-16,-4-4 0 15,3 2-8-15,2-11 8 31,-10-3 8-31,2-10-8 0,-2-9-8 16,-7-6-144 0,5-10 56-16,-5-3 96 15,0 0 8-15,7-19 88 0,6-16 432 16,7-19-280-16,-1-25 40 16,1-23-200-1,-4-5-80-15,-8 1 32 16,-4 27 40-16,-5 28-72 0,-3 16 152 15,0 13 0-15,0 3 184 0,0 7-103 16,0-1-161-16,0 9-80 16,0 4-288-16,0 0-1297 31,0 29-3376-31,0 0 496 0,-7-1-2032 0</inkml:trace>
  <inkml:trace contextRef="#ctx0" brushRef="#br0" timeOffset="175950.37">19072 10503 4977 0,'0'0'6025'0,"0"0"-3769"0,0 0-1031 15,0 0-417-15,0 0 72 32,0 0-256-32,0 0-624 0,0 19-120 0,0 12 120 15,0 10 24-15,4 7-24 16,5 6 56-16,-2 0 64 0,1 3-16 15,0-6 48-15,1 3-8 16,-6-6-96 15,1-7 32-31,-4-6-72 0,0-3 40 16,0-7-48-16,0-6-456 16,0-3-600-16,0-3-929 0,0-10-1063 15,0-3-1473-15,-4 0-680 0</inkml:trace>
  <inkml:trace contextRef="#ctx0" brushRef="#br0" timeOffset="176273.26">19021 10411 968 0,'0'0'6129'0,"0"0"-4745"15,8-86-768-15,3 61 625 0,6 6 199 16,7 2-712-16,3 8-376 0,13 3-192 16,0 6 40-16,8 0-64 15,-1 12-136 1,-7 10-40 0,-8 10-48-16,-8 6 0 0,-12 7 88 0,-12-4 128 15,0 7 88-15,-20-10 216 0,-8 3 73 16,-11-9-33-16,-10-4-136 15,-7-2-336-15,-15-7-840 32,11-7-2217-32,17-12-6001 0</inkml:trace>
  <inkml:trace contextRef="#ctx0" brushRef="#br0" timeOffset="177376.79">13610 12284 7377 0,'0'0'4609'0,"0"0"-3441"0,0 0-175 0,0 0 23 15,0 0-152 1,0 0-728 0,0 0-136-16,0 0-336 0,0 48 272 15,4 9 64-15,4 25 8 16,4 20 80-16,4 9-80 0,-9-13 0 0,2-18 56 16,-5-26-64-16,-4-13 48 31,0-9-48-31,0 6-304 0,0-3-808 15,0-4-521-15,0-12-735 16,0-9-681-16,0-10-2984 0</inkml:trace>
  <inkml:trace contextRef="#ctx0" brushRef="#br0" timeOffset="177662.05">13570 12182 6833 0,'0'0'2833'0,"0"0"-1161"16,0 0-1240-1,0 0-352-15,0 0 56 0,115-50 8 16,-74 50-56-16,10 9-88 16,-7 16-96-16,-4 13-8 15,-12 4 104-15,-8 5 0 0,-16 4 64 16,-4-4-56-1,-13 5 32-15,-22-2 168 16,-13 4 152-16,-8 0-72 0,-7 0-16 16,-1 0-176-16,12-9-96 15,20-1-1208-15,16-12-1224 0,16-19-3154 0</inkml:trace>
  <inkml:trace contextRef="#ctx0" brushRef="#br0" timeOffset="177962.78">14499 12246 8849 0,'0'0'3105'0,"0"0"-1393"0,0 0-823 15,-100 0-9-15,64 25-24 16,-8 7-296-16,8 25-312 0,5 19-56 15,10 26-96 1,21 3-48-16,4-16-48 31,20-26 80-31,4-25-80 0,8-9 0 16,7-1-8-16,10-2-216 16,6-8-368-16,1-5-296 0,16-16-808 15,-17-13-2553-15,-10-6-5081 0</inkml:trace>
  <inkml:trace contextRef="#ctx0" brushRef="#br0" timeOffset="178178.78">15036 12201 6177 0,'0'0'6537'15,"0"0"-4496"-15,0 0-1113 0,0 0-672 16,0 0-256-16,0 0 8 0,-24 77 184 15,5-11 120-15,-5 26-152 0,-8 19-144 16,4 4-16 0,4-20 0-1,8-25-376-15,4-32-1072 0,0-10-1129 16,4-2-1760-16,1-13-2096 0</inkml:trace>
  <inkml:trace contextRef="#ctx0" brushRef="#br0" timeOffset="178401.41">14746 12389 10962 0,'0'0'2616'0,"0"0"-1327"16,0 0-1041-16,0 0-248 0,0 0 0 0,0 0 536 31,84 85 232-31,-41-40-272 16,13 2-96-16,0 4-232 0,-1-3-24 15,-3 2-72-15,-4 1-72 16,-4-9-520-16,-5 2-1264 0,-3-12-1393 31,-12-10-3872-15</inkml:trace>
  <inkml:trace contextRef="#ctx0" brushRef="#br0" timeOffset="178617.53">15515 12582 12874 0,'0'0'2161'16,"0"0"-1281"-16,0 0-272 16,0 0 24-16,0 0-208 0,87-35-176 0,-32 20-200 15,5-2-48 16,4 5-304-31,-8 6-920 16,-8-1-1225-16,-16 7-2128 0,-17 0-1216 16</inkml:trace>
  <inkml:trace contextRef="#ctx0" brushRef="#br0" timeOffset="178818.03">15491 12782 6385 0,'0'0'1240'15,"0"0"72"-15,0 0 49 16,0 0 311 0,0 0 88-16,0 0-151 15,91 41-497-15,-39-41-288 16,8-15-368-16,4-7-152 0,-1-4-304 16,17-9-168-16,-21 10-2312 15,-14 3-4682-15</inkml:trace>
  <inkml:trace contextRef="#ctx0" brushRef="#br0" timeOffset="179165.6">16267 12169 11242 0,'0'0'2384'16,"0"0"-447"-16,0 0-329 15,0 0-344-15,0 0-599 0,0 0-665 31,0 20-256-31,0 14 256 16,0 14 160-16,0 6-96 0,0 10-64 16,4 2-8-1,9 1 8-15,-2 0-288 16,2-7-857-16,6 0-1239 0,-3-15-2129 16,0-20-1408-16</inkml:trace>
  <inkml:trace contextRef="#ctx0" brushRef="#br0" timeOffset="179519.74">16705 12341 12082 0,'0'0'3985'0,"0"0"-2721"0,0 0-456 16,0 0-352-16,0 0-432 15,0 0-24-15,0 0-128 16,0 76 128-16,0-31 56 0,9 2-56 15,6-2 0-15,10-8-136 16,6-5-168-16,5-16-72 16,8-6-144 15,4-10-48-31,-9-10 64 0,2-15 400 16,-13-13 104-16,-17-6 384 0,-7-8 88 15,-4-1 544-15,-32 2-23 16,-7 7-17-16,-13 9-136 15,-8 12-256-15,-4 14-584 16,4 9-144-16,4 22-1184 16,17 10-1081-16,19-4-4304 0</inkml:trace>
  <inkml:trace contextRef="#ctx0" brushRef="#br0" timeOffset="179851.79">17049 11884 10562 0,'0'0'4417'16,"0"0"-4417"-16,0 0-112 15,0 0-88-15,0 0 200 16,83 107 400-16,-31-52-112 16,8 5-88-1,-4 0 0-15,0 4-128 16,-13-1-32-16,-15 4-40 16,-13-4 0-16,-11 1 8 15,-4-1 0-15,-23 1 40 16,-5-4-48-16,-11 7-544 0,2-16-1873 31,14-16-4272-31</inkml:trace>
  <inkml:trace contextRef="#ctx0" brushRef="#br0" timeOffset="180092.52">17905 12363 12594 0,'0'0'1961'16,"0"0"-1521"-16,0 0-72 15,84-41 392 1,-56 31-88-16,7 4-272 16,1 3-304-16,4-3-96 0,0 6-176 15,0 0-992-15,-9 0-1049 0,-10 0-2320 31,-10 0-1920-31</inkml:trace>
  <inkml:trace contextRef="#ctx0" brushRef="#br0" timeOffset="180292.66">17794 12582 5129 0,'0'0'2792'16,"0"0"-1808"-16,0 0 1137 15,0 0 431-15,123 9-551 16,-72-9-737-16,9-12-592 0,4-4-416 16,-4 0-72-16,3-6-184 31,-14 0-936-31,-18 3-3177 16</inkml:trace>
  <inkml:trace contextRef="#ctx0" brushRef="#br0" timeOffset="181472.12">19758 12309 760 0,'0'0'9242'0,"0"0"-7834"16,0 0-992-16,0 0-56 16,12-70 560-16,-8 52 161 0,-4-2-49 15,0-2-312-15,0 0-376 16,0 0-32-16,-8-7-152 0,-12 3-160 15,-1 1-8-15,-6 3 8 32,-5 9-120-17,-4 7 8-15,0 6 112 0,-3 9 48 16,-1 17-32-16,3 12-8 16,10 7 0-16,7 5-8 15,20-2-104-15,0 0 96 0,12-7-96 16,19-10 32-16,6-8 64 15,7-10-88-15,-1-10-120 16,5-3 80-16,-1-20 8 16,-6-8 24-16,-1-7-72 15,-9-6 176-15,-6-1 8 0,-5 4 184 16,-12 7 344-16,-1 12 184 16,-3 6 72-16,-4 10-248 0,4 3-544 15,0 0-104-15,5 19-280 16,2 9 320-16,5 10 56 15,8 10 8-15,4 6 48 16,0 3-40-16,3 7-8 0,-3-1-16 16,4 1-32-16,-8 3-224 15,-3-8-272 17,-6-1 40-32,-3-10-64 0,0-11 144 15,-4-8-48-15,-4-13 216 16,0-6 136-16,-4-10 120 0,4 0 112 15,0-7 816-15,8-18 160 16,4-23-760-16,7-25 144 16,9-35 24-1,0-12-184-15,5-1-112 0,-10 3-40 16,-3 26-88-16,-8 19-72 0,-4 26 8 16,-4 18-8-16,-4 13-40 15,4 4-80-15,-4 2-624 0,0 4-1152 31,-4 2-3185-31</inkml:trace>
  <inkml:trace contextRef="#ctx0" brushRef="#br0" timeOffset="183185.95">20065 11357 4456 0,'0'0'3265'0,"0"0"-2073"16,0 0-567-16,0 0 567 15,0 0 144 1,0 0-568-16,0 0-392 0,0 0-112 16,0-7-192-16,0 1 120 15,0-3-64-15,0-4 0 0,0-3-120 0,-5 3 0 47,-3-6-8-47,-7 3-96 16,-1 0-80-16,-5 7 96 0,2 2 80 15,-9 7 0-15,4 0 136 16,-4 7-120-16,0 12 297 0,0 7-313 16,9 2-40-16,6 7-17 15,5-4-39-15,8 1-56 16,0-6 96-16,17-4-80 0,-2-6-40 16,17-10 160-16,0-6 16 15,0 0 0-15,0-9-272 16,-1-13-32-16,-10-1 144 0,-1-2 120 15,-8-7 40-15,-9 4 88 32,5-1 80-32,-8 10 248 0,5 3 569 0,-5 6-73 0,0 7-352 15,0 3-512-15,0 0-48 16,0 7-360-16,0 8 72 16,0 11 288-16,0-1 8 0,0 10 0 31,0 0 0-31,0 3 8 0,4 1 32 31,-4 2 32-31,4 7-8 16,-4-1-64-16,4-3 48 0,-4 1-56 15,3-7 0-15,1-3-752 16,4 0-817 0,1-13-1183-16,2-6-2537 15</inkml:trace>
  <inkml:trace contextRef="#ctx0" brushRef="#br0" timeOffset="184561.61">21012 11846 2736 0,'0'0'8130'0,"0"0"-5930"16,0 0-1183-16,0 0-97 16,0-10 488-16,0 10-344 0,4 0-528 15,-4 0-400-15,0 0-136 0,5 13-208 16,-1 12 112 0,4 13 96-1,-1 23 104 1,10 21 40-16,-6 13-16 15,6-2 16-15,-6-24-40 0,1-15-96 16,-3-12-8-16,-5-1-8 0,7 7 8 16,-3-1 0-16,1-9-56 0,-6-9-440 31,1-10-544-31,0-6-816 16,-4-13-769-16,0-7-359 0,0-12-1585 0</inkml:trace>
  <inkml:trace contextRef="#ctx0" brushRef="#br0" timeOffset="184893.52">21025 11668 5281 0,'0'0'1888'31,"0"0"-608"-16,0 0-167-15,0 0 143 16,36-89-8-16,-17 73-664 0,14 3-280 16,6 7-248-16,9 3 88 15,4 3-144-15,0 6-104 0,-5 19-112 16,-11 11-16 0,-3 5 224-16,-14 10-144 15,-11-4 152-15,-8 1 48 0,-8 0-40 16,-20-7 144-16,-12 0 440 15,1-9-56-15,-9-4-215 0,-5-5-321 16,-18-14-177-16,15-9-2071 31,9 0-7162-31</inkml:trace>
  <inkml:trace contextRef="#ctx0" brushRef="#br0" timeOffset="190505.06">7785 13935 4256 0,'0'0'3169'0,"0"0"-2025"15,4 0-720-15,-4 0 681 16,0 0 567-16,0 0-632 0,0 0-544 15,0 0-232-15,0 0-8 16,0 0 1 0,0 0-9-16,-8 0-96 0,-8 0-24 15,-16 3-112-15,-8 6-8 16,-12 4 72-16,-23 6-72 16,-25 3 0-16,-28 0 88 0,-11 7-16 15,3-4 88 16,9 1 8-31,11 0-40 0,5 2 56 16,-1-2-56-16,9 2 8 16,15-3-72-16,21-6-16 15,18-6 40-15,14 3-24 0,-5-3 24 16,1 6-48-16,2-3-48 31,14 0 0-31,3-4-8 0,8 1 0 0,7-3-192 0,5-1-136 16,0 0 96-16,13-2 88 15,11 3 64-15,15-4 80 0,25-6 8 16,32 0 0-16,23-4 80 31,16-5-80-31,-7 3 16 0,-5 6-8 16,-15 0-8 0,-1 0 8-16,-23 3-8 15,-16 7 8-15,-24-4-8 16,-16 0-232-16,4 0-240 0,-4 4 40 15,-9-1 143 1,-6 1-7-16,-13 0 112 16,0 2 40-16,-17 4 144 0,-14 3 392 15,-33 10 97-15,-24 9-129 16,-28 9-112-16,-2 4-40 0,2-3-80 16,24-7-80-16,29-12-8 31,14-4-32-31,6 0-8 0,-9 4 8 0,-4 6 0 15,-4 7-8-15,9-5 0 16,3 2 0 0,8-8 0-16,4 4-56 0,8-6 48 15,8-4 8-15,5 4-8 32,6-4-72-32,5-6 64 0,4-3-88 15,8 0 32-15,16-6 72 16,12-4 16-16,27-6 264 15,34 0-24-15,30-6-24 0,21-14 184 0,7-2 120 0,4 0 88 32,-3 0-152-32,3 2-104 15,-11 5-72-15,-17 2-152 0,-15 7-128 16,-29-1 56-16,-19 4-56 16,-25 3 41-16,-7 0-57 15,5-3-9-15,-2 3 1 0,4 0-136 16,-11 0-72-1,-4-3-64-15,-11 3-192 0,-10 0-272 16,-7 0-416-16,0 0-857 16,0 0-3552-16</inkml:trace>
  <inkml:trace contextRef="#ctx0" brushRef="#br0" timeOffset="195212.96">6717 15630 4352 0,'0'0'5690'16,"0"0"-3658"-16,0-3-1168 16,0 0 136-16,0 3 1 0,0 0-537 15,0 0-336-15,0 0-128 16,0 0-128-16,0 3-8 16,0 7-40-1,-8 9 176-15,-4 9 560 0,-4 7-136 16,0 7 64-16,-7 5-136 15,2 4-112-15,1 6-40 0,5-3-72 0,-6 3-24 16,6-9-56 0,2-7-32 15,2-6-16-31,7-10-64 0,0-6-344 16,4-6-288-16,-5 0-384 15,5-7-321-15,0 0-583 0,0-6-873 16,0 0-1135-16,0 0-1176 0</inkml:trace>
  <inkml:trace contextRef="#ctx0" brushRef="#br0" timeOffset="195629.81">6450 15656 928 0,'0'0'6705'0,"0"0"-3720"16,0 0-1649-16,0 0-568 0,0 0-232 31,0 0-408-31,0 0-128 0,24 22 0 15,0 3 136-15,4 10 288 16,4 6-71-16,3 7-113 16,1 3 0-1,5 3-8-15,-2 0-32 0,-3-3-88 16,-4-7-112-16,-4-6 16 16,0-6-8-16,-8-7 40 0,-5-6-40 0,-3-3 40 31,1-6 32-31,-10-4-32 15,1 0-48-15,-4-2-256 0,0-4-392 16,0 0-553-16,0 0-1279 16,-4 0-1833-16</inkml:trace>
  <inkml:trace contextRef="#ctx0" brushRef="#br0" timeOffset="199658.22">7179 15891 8825 0,'0'0'2097'16,"0"0"-857"-16,0 0 240 15,0 0-135-15,-8 0-553 0,8 0-480 31,0 0-216-31,0 0-64 16,0 0 88-16,0 0 40 16,0 0 16-16,0 0 72 0,0-4 0 15,0 4 72-15,4 0-16 16,4-3-120-16,5 0-72 0,6-3 32 31,9-1-48-31,7-2-88 0,10-4-8 16,-2 4 8-16,6-1-8 0,-6 1-192 15,-4 2-560-15,-7 4-592 16,-8 3-520-16,-3 0-441 16,-14 0-352-16,-3 0-359 15,-4 3-1337-15</inkml:trace>
  <inkml:trace contextRef="#ctx0" brushRef="#br0" timeOffset="199943.37">7247 16104 1008 0,'0'0'7561'0,"0"0"-6120"16,0 0-809-16,0 0 680 0,0 0-136 31,0 0-600-31,0 0-368 15,28 2 425-15,-8-2 351 0,12-9-200 16,0-1-136-16,3 1-168 0,10-4-136 16,-6 0-168-16,1 1-104 15,-1-4 0-15,-2 3-72 16,-1 4 0-16,-12-1-480 16,3 4-1104-16,-7 0-1225 15,-8 6-2760-15</inkml:trace>
  <inkml:trace contextRef="#ctx0" brushRef="#br0" timeOffset="200682.89">7912 15650 3544 0,'0'0'7050'0,"0"0"-5066"15,0 0-423-15,0 0 103 16,0 0-304 0,0 0-648-16,0 0-512 15,4-20-200-15,-4 20-232 16,8 13-8-16,5 9 240 0,-2 10 120 15,6 6 32-15,-6 6 8 0,6 1-40 16,-10 3 0-16,1-1-104 16,-4-3 80-1,3-2-32-15,-2-4-56 16,-5-9-8 0,8-1-272-16,-4-6-840 0,4-6-1280 15,-5-6-3674-15</inkml:trace>
  <inkml:trace contextRef="#ctx0" brushRef="#br0" timeOffset="201848.14">6968 13208 2840 0,'0'0'4593'15,"0"0"-2664"-15,0 0-1801 0,0 0-128 16,0 0 0-16,-8 47 64 0,0-15 24 16,0 6-8-16,-4 6 168 15,-3 4 120-15,-6 6 168 16,-3 0-168 0,-4 0-8-16,-4-3-184 0,4-6 0 15,-7-4 0-15,3-10-48 0,4-5 40 16,0-7-80-16,5-6 24 15,-1-10 160-15,3-3 120 0,1-10-56 32,5-12-240-32,-6-7-24 15,10-6-64-15,3 4 0 0,3 2 0 16,5 7 56 0,0 0 40-16,5 9 9 0,11-3-65 31,8 1-48-31,4-2 0 0,4 4 0 15,3-2 8-15,9 5 64 16,-4 4 80-16,0 6-16 16,-1 0-136-16,2 0 0 0,-9 16 0 15,3-1-56-15,-7 5 48 0,0 2 0 16,0-3 8 0,-5 0-8-1,-2 0 8-15,-1-6-72 0,-5-4-393 16,6-9-407-16,-2 0-1296 0,-3-12-2489 15</inkml:trace>
  <inkml:trace contextRef="#ctx0" brushRef="#br0" timeOffset="202989.17">8494 14294 5449 0,'0'0'2968'0,"0"0"-1135"16,0 0-81-16,0 0 64 0,0 0-47 16,0 0-609-16,0 0-712 15,-7-23-224-15,7 23-224 16,0 0-88 0,0 13-168-16,3 12 56 0,13 14 200 15,-4 11 200-15,4 20-120 16,8 13 96-16,-4 18-16 0,3 1-48 15,-6-19 32-15,-6-20-72 16,-3-25-16 15,1-6 24-31,-2 3-72 0,-3-3 64 16,0-1-64-16,0-12-8 16,-4-3-424-16,0-6-344 0,0-4-256 15,0-6-344-15,0 0 247 16,-15-10 81-16,-13-31-2241 15,7 0 9-15,-2-7-1249 16</inkml:trace>
  <inkml:trace contextRef="#ctx0" brushRef="#br0" timeOffset="203305.57">8427 14325 5665 0,'0'0'2000'0,"0"0"-600"15,0 0-511-15,-5-79-537 16,25 57-352-16,4-1 248 16,8-2-40-16,4 3-16 0,12 0 64 15,-8 2-24 1,8 11-104-16,-9 6-24 16,-3 3-104-16,-4 0-216 0,-8 12-88 15,-5 11 248-15,-2 6 56 16,-6 5 8-16,-7 11 96 0,1 2 216 15,-5 4-24-15,0 0-24 32,-9-3 72-32,-6-4-40 0,-9-3 160 15,-8-2 56 1,-4-8-111-16,1-2-129 0,-6-10-280 16,5-13-96-16,4-6-1505 15,17 0-2488-15</inkml:trace>
  <inkml:trace contextRef="#ctx0" brushRef="#br0" timeOffset="207253.69">6721 15697 200 0,'0'0'600'16,"0"0"4193"-16,0 0-3065 15,0 0-680-15,0 0-200 16,0 0-191-16,0 3-433 0,-4 13-216 15,-8 6 96-15,0 10 48 16,-4 3 224-16,4 10 104 0,-4-1-144 31,5 0-72-15,-2 1-8-16,2-4-136 16,7-6-16-16,-5-10-96 0,5-5 0 15,4-11-8-15,0-3-536 16,0-6-136-16,0 0 264 15,13-10 168-15,2-15 88 16,6-9 136-16,3-18-200 16,-1-2 40-16,1-3-320 0,-8 7 167 15,-4 8 329-15,-4 20 168 16,-8 10 337-16,0 5-305 31,0 7 88-31,0 0-128 0,0 13-160 16,0 9 0-16,-4 7 16 15,-8 9 96-15,3 6-8 16,-2 4-32-16,3-4-48 0,4-3 32 16,1-9-48-16,3-6 0 15,0-8-8-15,0-8-40 0,3-7-160 32,13-3-64-32,8 0 56 15,0-18-184-15,8-5-17 0,-4-6-47 0,0 4-152 16,-9 3 112-16,-6 6 312 15,-9 7 184-15,-4 9 448 16,0 0 272-16,-8 12-15 16,-12 11-337-1,-5 5 280-15,-3 4-192 0,4 2-224 16,1-5-152 0,7 0-72-16,0-7-8 15,4-3-56-15,4-6-320 31,4-4-176-31,0-2-184 0,4-7-97 16,0 0 457-16,0-16-24 16,0-13-928-16,0-15 936 0,0-29 312 0,0 3 80 15,-3 3 0-15,-2 13 0 0,-3 20 864 16,0 8 648-16,1 4-15 0,-6 9-769 31,-2 10-296-31,-6 3-176 16,6 0-128-16,-9 3-16 0,0 10-112 15,-1 3 8-15,6 3 48 16,-1 3-48-16,0 3 0 0,8-3 0 16,4 4-8-16,0-4-8 15,8-3-120-15,0-3-336 16,8-7-56-16,8-9-24 16,4 0 184-16,8-6 184 0,8-19 31 15,-4-7 137-15,3-6-328 31,1-3-16-31,-8 3-112 0,-8 3-96 32,-12 13 560-32,-4 9 736 15,-4 6 473-15,-4 7-425 0,-8 0-432 16,-4 10-208-16,1 6-8 0,-6 9-136 16,6 1-8-16,-2 6 0 15,14 2 0-15,3-2 0 16,0 0-224-16,20-7-192 15,12-6-296-15,7-6-289 16,25-13-495-16,-8-3-640 0,-9-7-665 16</inkml:trace>
  <inkml:trace contextRef="#ctx0" brushRef="#br0" timeOffset="207353.96">6932 15980 696 0,'0'0'2344'32,"0"0"-359"-17,0 0-281-15,0 0-184 0,-75 85-432 16,55-66-375-16,3-3-433 15,2 3-280-15,3-3-800 0,3-6-1953 16</inkml:trace>
  <inkml:trace contextRef="#ctx0" brushRef="#br0" timeOffset="208140.39">6148 15875 1792 0,'0'0'4241'15,"0"0"-2185"-15,0 0-1288 0,0 0 137 0,0 0 135 16,0 0-216 0,0-10-464-16,0 10-128 15,0 0 24-15,0 0 80 16,0 0-32-16,0 0-24 15,-5 7-88-15,-3 12 48 0,0 6 385 16,-3 7 15 0,-2 9-240-16,6 3-120 15,-1 4-24 1,8 0 40-16,0-4-192 16,0-2-32-16,4-5-72 15,7 2 0-15,10-11-64 0,3 1 64 16,-1-4-72-16,9-9 72 15,-1-3 0-15,1-7-112 16,1-6-424-16,-1 0-376 16,0-10-849-16,-13-8-519 15,-6-1-617-15</inkml:trace>
  <inkml:trace contextRef="#ctx0" brushRef="#br0" timeOffset="209115.57">6116 15668 2536 0,'0'0'2393'0,"0"0"735"16,0 0-2072-16,0 0-615 15,0 0-1-15,0 0-208 0,0 0-176 16,0 0-48-16,0 0 104 31,0 0 32-31,0 0-8 0,0 0 24 16,0 0-8-16,0 0 56 15,0 0-40-15,0 0-16 0,0 0-112 0,0 0-40 0,0 0 0 16,0 0-104-16,0 0 104 31,0 0 120-31,0 0 328 16,0 0 200-16,0 0-112 0,0 0 152 16,0 0-255-16,0 0-201 0,0 0-168 15,0 0-64 1,0 0-96-16,0 4-72 15,0 2 64 1,0 0 104 0,0 1-72-16,0 2-64 0,0-3-113 15,8-3 9-15,-1-3-16 16,1 0 80-16,1 0-200 0,-5 0 176 16,-1 0 200-16,-3-6 16 0,0-6 184 31,0-1-120-31,0-3-8 0,-12 0 8 15,0 0 32-15,1 1-48 16,2 2 96-16,1 6 240 0,4 4 65 16,4 3-465-16,0 0-32 15,0 3-321-15,0 13-55 32,0 3 304-32,0 1 104 15,0 5-16-15,8-3-56 0,1-6-8 16,-1-7-104-16,-1-2-152 0,5-7-24 15,-3 0-16-15,-6-10 232 16,5-6 144-16,-8-9 16 16,0-1-16-1,0 1-144-15,-11 3 144 0,-6 3 328 16,2 6 464-16,-6 10 56 16,6 3-472-16,-1 0-287 0,4 13-73 15,3-1-16-15,5 4-385 0,4 3-167 31,4 1-688-31,13-8-1184 0,3-2-1569 0</inkml:trace>
  <inkml:trace contextRef="#ctx0" brushRef="#br0" timeOffset="211618.39">9196 14023 6953 0,'0'0'1376'16,"0"0"-576"-16,0 0-23 15,0 0 215-15,-5-2-192 0,1 2-368 16,0 0-128-16,-7 9-152 31,-2 10 176-31,-6 9 208 0,-2 11-128 16,1 18 49-16,1 22 31 0,2 23-32 15,10 6-32-15,7-19-64 0,0-20-88 16,7-27-160-16,10-1-104 0,11 7-8 47,4 2 48-47,11 1-48 16,5-9 0-16,4-11 0 0,3-15-48 15,-6-6-224-15,-6-10-392 0,-15 0-224 16,-8-7-233-16,-8-2-239 15,-8-1-80-15,-4-2-521 32,-16 2-975-32</inkml:trace>
  <inkml:trace contextRef="#ctx0" brushRef="#br0" timeOffset="212017.25">9741 14129 72 0,'0'0'8553'0,"0"0"-6368"16,0 0-793-16,0 0-320 15,0 0-328-15,0 0-407 0,0 0-337 16,0 0-24-16,-8 50 24 16,0-9 136-1,-4 10-32-15,0 10 144 16,1 2 200-16,-6-3-112 16,2 4-64-16,-2-7-40 15,2-3-8-15,-1-3-160 0,0-10-56 16,0-6 72-16,8-6-80 31,-4-14-536-31,8-2-664 16,0-7-473-16,0-6-471 0,-4-12 519 15,0-7-895-15</inkml:trace>
  <inkml:trace contextRef="#ctx0" brushRef="#br0" timeOffset="212311.59">9402 14329 672 0,'0'0'5737'0,"0"0"-4121"32,0 0 73-32,0 0-513 0,0 0-560 15,0 0-616-15,0 0 104 16,56 19 112 0,-20 9 720-16,8 10-184 15,3 7-199-15,2 3-265 0,-10-1-40 16,1 0-40-16,-3-2-40 15,-10-7-168-15,1-3 96 0,-8-3-40 0,0-7 16 32,-5 0-72-32,-7-8 88 15,1-2-72-15,-1-5-16 0,-8-4-80 16,3 0-648-16,1-6-1025 16,-4 0-1311-16,4-3-4178 0</inkml:trace>
  <inkml:trace contextRef="#ctx0" brushRef="#br0" timeOffset="212633.7">10135 14468 8785 0,'0'0'4505'15,"0"0"-3256"-15,0 0-345 16,0 0-16-16,0 0-256 0,0 0-552 16,0 0-80-1,21-9-136-15,-6 5 72 16,9 4 64-16,8-6 112 0,4 0-104 16,8-4 72-16,-4 1-8 15,-1-1-64-15,2 1 0 16,-5-1-8-16,-1 7-584 0,-11-3-704 31,-8 6-601-31,-8 0-623 16,-8 0-1385-16,-16 9 1608 15,-4 4-2255-15</inkml:trace>
  <inkml:trace contextRef="#ctx0" brushRef="#br0" timeOffset="212880.66">10175 14652 4336 0,'0'0'1441'0,"0"0"-473"16,0 0-176-16,0 0-240 16,0 0-184-16,0 0 128 15,0 32-136-15,13-29 161 16,6-3 327 0,9 0 24-16,4 0-96 15,12-6-136-15,-1-10-232 0,10 0-136 0,-1-6-112 16,-5 3-56-16,1 3-104 15,-4 0-792-15,0 0-1136 0,-8 4-321 32,-13 2-2176-32</inkml:trace>
  <inkml:trace contextRef="#ctx0" brushRef="#br0" timeOffset="213197.02">10960 14186 10114 0,'0'0'2624'0,"0"0"-1047"16,0 0-377-16,0 0-416 16,0 0-712-1,0 0-72-15,0 0 0 16,0 0 80-16,-16 104 8 0,12-62 120 15,4 2 8-15,0-2-16 0,0-1 24 32,0-3-152-32,0-6-16 0,13-4-8 31,2-6-48-31,9-6-48 16,4-6-80-16,4-7-808 0,8-6-1376 15,-5-13-2658-15,-7-7-3831 0</inkml:trace>
  <inkml:trace contextRef="#ctx0" brushRef="#br0" timeOffset="213720.36">10897 13747 1712 0,'0'0'6561'0,"0"0"-5352"16,0 0-601-16,0 0-224 0,0 0-384 15,0 0 0 17,0 0 80-32,-8 51-24 15,8-26-8-15,0-5-8 0,0-5-40 16,4-5-432-16,4-7 64 15,-5-3-120-15,-3 0 103 16,4-6 385-16,-4-10 32 0,0-3 40 16,-4 0-24-1,-7 3 673-15,-2 7 391 0,2 9-48 16,3 0-536-16,-1 12-416 0,6 11-112 16,3 5-16-16,0 0-72 15,3-2-8-15,10-7-128 0,-2-6 56 31,2-7-8-31,-1-6 96 16,-5-3 80 0,1-13 616-16,-3-9-464 0,-5-4 16 15,0 1 592-15,-5 2 73 16,-7 7 7-16,1 6-360 16,2 10-408-16,5 3-72 15,-3 7-1112-15,7 28-889 16,0-4-1848-16,0 1-4768 15</inkml:trace>
  <inkml:trace contextRef="#ctx0" brushRef="#br0" timeOffset="214052.56">11183 13614 11090 0,'0'0'2496'16,"0"0"-1119"-16,0 0-689 0,0 0-688 16,0 0 176-16,80 51-112 0,-28-10 304 15,7 7-176-15,10 9-48 16,-2 3-40-16,-7 1-32 15,-5 2-8-15,-7 10 0 16,-12 19-56-16,-19 13 64 16,-17 9-72-16,-21-3-304 0,-31-9-16 15,-8-10-1144-15,5-19-1753 0,7-19-4977 0</inkml:trace>
  <inkml:trace contextRef="#ctx0" brushRef="#br0" timeOffset="-212685.35">12491 14344 3384 0,'0'0'6114'16,"0"0"-3466"-16,0 0-1696 0,0 0-176 16,0 0 329-16,-5 0-289 31,5 0-504-31,0 0-160 0,0 0-72 0,0 0 72 16,12 0-32-16,8 0 152 15,16 0 360-15,4-6 72 31,7-7-256-31,9-3-71 0,4-3-217 0,8 4-24 32,4-5-136-32,-1 8 0 0,-3-1 0 15,-12 7-713-15,-12 6-623 16,-12 0-600-16,-20 6-881 16,-12 4-1216-16,0 2 24 0</inkml:trace>
  <inkml:trace contextRef="#ctx0" brushRef="#br0" timeOffset="-212431.84">12606 14579 3344 0,'0'0'2481'32,"0"0"-1473"-17,0 0-336-15,0 0 88 0,0 0-16 16,0 0 97-16,0 0 567 15,0 0 568-15,83 16-479 16,-30-16-513-16,6-9-328 0,24-11-152 16,-10 2-48-1,-2-1-232 1,1 2-112-16,-16 8-112 0,-4 3-552 0,-5-4-1696 16,-7 7-2465-16,-16-6-3153 0</inkml:trace>
  <inkml:trace contextRef="#ctx0" brushRef="#br0" timeOffset="-211845.99">14088 13836 9378 0,'0'0'4120'0,"0"0"-2727"15,0 0-217-15,0 0 16 0,0 0-240 31,0 0-544-31,0 0-384 16,4-3-24-16,4 19-232 0,4 12 192 16,4 11 40-16,0 5 64 15,4 7-24-15,0 0-32 0,-4-1-8 16,4 4 16-16,-5 0-16 16,-2-6 64-1,-2 0-48-15,1-10-8 0,-3-6 72 16,-2-7-64-16,-3-6-16 15,0-9-176-15,-4-4-368 0,0-3-432 16,0-3-224-16,0 0-56 0,-12-22-529 47,-4 0-3320-47,1-4-2304 0</inkml:trace>
  <inkml:trace contextRef="#ctx0" brushRef="#br0" timeOffset="-211498.61">13992 13833 224 0,'0'0'5161'0,"0"0"-3057"0,0 0-472 15,0 0 233-15,0 0 7 16,0 0-399-16,0-16-281 16,0 16-408-16,0 0-320 0,0 0-104 0,-4 0-64 31,-7 0-72-31,-10 10-104 31,-3 9-40-31,-8 3-64 0,-7 4-16 16,3 5-8-16,8-2-128 15,8 6-424-15,16 9-600 0,4-9-1425 32,4-3-3408-32</inkml:trace>
  <inkml:trace contextRef="#ctx0" brushRef="#br0" timeOffset="-211080.42">14064 14532 4048 0,'0'0'7234'0,"0"0"-5602"16,0 0-1216-1,0 0-16 1,0 0 577-16,0 0-321 0,0 0-376 16,96-10-184-16,-45-3-48 0,21 1 56 15,16-10-8-15,-5 2 136 16,-10 1-32-1,-10 7 24-15,-23 6-72 32,-4-1-144-32,-1 4 8 15,-11 3-8-15,-11 0-8 0,-9 0-288 16,-4 0-912-16,0 6-1145 16,-9 0-1896-16</inkml:trace>
  <inkml:trace contextRef="#ctx0" brushRef="#br1" timeOffset="-202825.04">21925 10236 1256 0,'0'0'936'0,"0"0"-312"32,0 0-24-32,0 0-88 0,0 0 112 15,-28-83 17-15,28 65 239 0,-4 1 440 16,4 8 120 0,-3-1-79-1,3 1-89-15,-4 6-64 16,4-1-264-16,-4 4-367 0,4 0-345 15,0 0-144-15,0 0-88 0,0 0-128 16,0 0 0-16,0 0-72 0,0 10-81 31,-5 6 105-31,5 3 176 16,-4 10 72-16,0 2 32 0,0 4-48 16,1 6 96-16,3 4-7 15,-4 6 39-15,0 0 72 16,4 6-88-16,0 3-120 15,0 16-32 1,11 16 48-16,10 16 48 16,-2 6-48-16,5 1-64 15,-7-11 8-15,-2-5 56 0,1 2-48 16,-8 5 48-16,-8-2-56 16,0-2 104-16,0-4-48 0,-12-2-8 15,-8-4 40 1,0 3-88-16,-8 0 40 15,-4 3-40-15,-4 1 8 0,1 2 88 16,3-2-104-16,0 6 0 16,4-4 0-16,4 1 0 0,5-4 8 15,10-5 8 17,5 5 72-32,4 6 360 15,13 5-48-15,10 8-152 0,1 4-136 16,-4 6-48-16,-4-1-32 15,0-2-32-15,-4-6 0 16,-9-4 0-16,6-3 0 0,-5-3 48 16,0 6-48-16,0 1 8 15,0 6 0-15,-4 3-8 0,0-1-32 16,0 1 32-16,0-3 8 16,0 0 0-16,0-1-8 15,0 1 48-15,0-4-32 0,7 1-16 31,6 2-40-15,2-9 40-16,2-3 0 0,7-9 8 16,-5-13 0-16,5-4-8 0,0-3 0 15,0 1 0-15,-4-7 0 16,4 3 8-16,-13-3 0 16,2 0-8-1,-5 3 8-15,-4 3-8 16,-4-2 0-16,0-13 0 0,0-10 0 0,0-13 0 15,0-10-416-15,0 8 48 16,0 2-248-16,-8 0-320 16,0-6-17-16,-1-6-583 15,-10-4-528 1,3-13-313-16,0-5-2720 16</inkml:trace>
  <inkml:trace contextRef="#ctx0" brushRef="#br1" timeOffset="-201067.38">22168 10033 6561 0,'0'0'1688'0,"0"0"-1160"31,0 0-408-31,0 0-40 15,0 0 56 1,0 0 72-16,0 0-47 16,4 0 31-16,0 0 208 0,0 0 168 15,4 0 24-15,16 0 72 0,8 0 288 16,8 0-320 0,15-4-232-16,5-5-167 15,24 0-81-15,19-8 8 16,33-5-88-16,7-3-64 0,5 0 64 15,-12 2-56-15,-9 1 64 32,0 0-72-32,1 0 48 0,-1 0 48 15,4-1-104-15,-2 1 48 0,-6 3 32 16,5 0-8-16,-5 3 32 16,-3 3-32-1,3 4-56-15,-8 0 40 0,5 2-56 31,-1 1 0-31,-3 2 0 0,8 1 16 16,-5-3-8-16,5 0 0 16,7-1 0-16,-4-2 64 15,9-1-72-15,-8 1 0 0,7-4-8 16,-8 4 8-16,-7-1-8 0,-1 0 8 16,-7 4 0-16,-1 0 48 15,-6-1-48-15,6 1 0 16,-3-1 0-16,7 1 0 15,4 3 8-15,1-3-8 16,3-1 0-16,-3 1 0 0,0 0 0 31,-5 3 8-31,-4 3-8 0,-7-4 0 16,-8 4 8-16,-1 0-16 16,-7 0 8-16,0-3 0 0,4-3 0 15,-4-1 0-15,3 5 0 0,1-8 0 16,7 7 8-16,1-4-8 15,-1 4 0 1,0 0 16 0,-7-1-16-16,-12 4 8 15,-16 0 32-15,-16 0-40 16,-8 0 8-16,7 0-8 0,9 0 0 16,4 0 0-16,0 0 8 15,3 0-8-15,13 0 8 0,20-2-8 16,20-5 48-16,7 1-48 15,-4 3 0-15,-19 3 8 16,-24 0-8-16,-13 0 0 16,-18 0 8-16,-6 0 56 0,13 0 8 31,3 0 32-31,18 0-96 16,10 0 80-1,21 0-80-15,23-4 40 16,1-2-32-16,-5 3-8 15,-11 0 0-15,-16 0 0 0,-5 3-8 0,-16-4 48 16,-11 4-48-16,-20 0-8 16,0 0 0-16,8 0 8 15,4 0 0 1,12 0 0-16,15 0 0 0,17-3 0 16,23 0 0-16,9-3 8 0,-13 2-8 15,-27 2 0-15,-36 2 0 31,-13-4 0-31,-11 4 0 0,-4 0 16 16,4 0-16-16,-12 0 8 16,-12-3-8-16,-8 3-304 0,0 0-400 0,-24 0-48 15,-36-3-641-15,9 3-1207 0,-5 0-3170 16</inkml:trace>
  <inkml:trace contextRef="#ctx0" brushRef="#br1" timeOffset="-196674.17">24256 11074 328 0,'0'0'7569'15,"0"0"-6145"-15,0-9-231 0,0 9-241 16,0 0 200-16,0 0-184 15,0 0-439 1,0 0-393-16,0 0-120 0,-8 0-16 16,-8 0-8-16,-16 9 0 0,-24 4 8 15,-24 12 0-15,-31 7 0 16,-8 6 0 15,-1-3 8-31,8 0 8 16,13-7-8-16,15-2 72 15,29-7 40-15,14-3 64 0,13-7 72 16,5 4-48-16,-5 3-112 16,8-3-96-16,12-4 0 0,4-3-56 0,4 1-240 15,12-1 88 1,16 0 208-16,32 1 8 16,28-4 120-16,35-3-48 0,12 0 0 15,-4 0-8-15,-7 0-56 16,-12 0 32-16,-4 0 32 0,-21 0-80 15,-15 0 8-15,-21 7 40 32,-14-4-48-32,2 3 0 0,-7 0-8 15,-4 1-72-15,-12 2-64 0,-16 1-272 16,-4 6 72-16,-36 12 344 0,-40 11 0 16,-39 11 72-1,-28 4-72-15,-8 3-80 16,-6-9 80-16,19-7-104 31,10 0-97-31,9 1-7 0,26-10 128 16,30-10 80-16,20 0 120 0,15-9 112 15,0-1 73-15,8 4-129 0,3-3-104 16,14 0-72 0,7-4-80-1,7 0 64-15,25 1 16 16,24 3 96-16,36-7 160 0,35 1 0 0,17-7 136 15,-1 0 272-15,1-4 8 16,-17-5-88-16,5 3-288 0,-17-4-128 31,-27 7-88-31,-28-1 24 16,-21 4-104-16,-15 0-344 0,0 0-752 16,-8 0-576-1,-4 0-2337-15,-12 0-4497 0</inkml:trace>
  <inkml:trace contextRef="#ctx0" brushRef="#br1" timeOffset="-194950.89">23431 12630 2696 0,'0'0'5769'16,"0"0"-3536"-16,0 0-33 0,0 0-255 31,0 0-417-31,0 0-496 16,0-32-392-16,0 32-360 16,0 3-136-16,-3 13-136 15,-14 10 0-15,-7 15 120 0,-4 9-40 16,1 8 17-16,7-1-41 0,-1 0-8 31,10-6-48-31,11-4 8 16,0-5-16-16,4-4 0 15,16-10-72-15,8-6-305 0,12-9-487 0,23-13-728 16,-7-3-2817-16,-12-19-3441 16</inkml:trace>
  <inkml:trace contextRef="#ctx0" brushRef="#br1" timeOffset="-194431.44">23511 12376 7241 0,'0'0'1888'0,"0"0"-215"0,0 0-513 32,0 0-488-32,0 0-440 15,0 0-184-15,0 0-48 16,0 0-8-16,0 0-96 0,-48 73-72 16,48-64-112-16,0-5-96 15,0-4-56-15,8 0 208 16,0 0 216-16,4-13 16 0,0-3 8 15,-8 0 0-15,-4 3 120 16,0 4 128-16,0 3 496 16,-4 6-64-16,-4 0-456 0,-3 2-232 15,-2 11-56-15,5 0-24 0,4 0-16 32,1-4-8-17,3 1-72-15,0-7 8 16,0-3 56-16,0 0 112 15,0 0 96-15,3-3 336 0,-3-7-208 16,4 1 56 0,-4 0 433-1,0-1 7-15,-12 7-328 0,-4 3-392 0,0 0-240 16,8 13-696-16,4 18-977 16,4-3-1944-16,0-2-2624 0</inkml:trace>
  <inkml:trace contextRef="#ctx0" brushRef="#br1" timeOffset="-194075.95">23703 12789 8025 0,'0'0'3025'16,"0"0"-2081"-16,0 0-72 0,0 0 224 31,0 0-303-31,23-3-489 0,1-7-184 15,11-6-48-15,1 0-64 32,1 0 64-32,-5 3-72 0,0 4-56 0,-13 6-504 15,1 3-625-15,-16 0-1079 16,-4 6-1617-16,0 7-816 16</inkml:trace>
  <inkml:trace contextRef="#ctx0" brushRef="#br1" timeOffset="-193897.6">23690 12947 5705 0,'0'0'4113'15,"0"0"-2817"-15,0 0 136 0,0 0 145 16,0 0-465 0,0 0-400-16,0 0-200 15,88-13-272-15,-53 7-136 0,6 0-104 16,6 0-256-16,-7-1-1576 15,-8 4-2929-15</inkml:trace>
  <inkml:trace contextRef="#ctx0" brushRef="#br1" timeOffset="-193496.32">24324 12589 7041 0,'0'0'4529'0,"0"0"-2513"0,0 0-239 15,0 0-417-15,0 0-640 32,0 0-616-32,0 0-104 0,0 38-8 15,0 0 8-15,0 9 96 0,0 7 0 16,0-3-96-16,0 3-120 0,0-6-824 15,0 9-800-15,0-10-2241 16,-4-15-1640-16</inkml:trace>
  <inkml:trace contextRef="#ctx0" brushRef="#br1" timeOffset="-192455.79">23838 10493 3624 0,'0'0'2697'0,"0"0"-937"16,0 0-127-16,0 0-105 16,0 0-48-16,24-76-176 0,-20 73 145 15,-4 0-569-15,0 3-464 16,0 0-264-16,0 0-152 15,0 9-176-15,-8 13-136 16,-9 13 256-16,-3 10 56 0,-3 5 0 16,-5 4-8-16,-4 0 0 15,4-3-88-15,-7-6-88 0,3-4 8 32,-4-6 56-32,-1-4 16 15,5-5-64 1,1-10-112-16,8-6 184 0,-2-4-64 15,1-3-200-15,4-3 320 16,1-7 40-16,2-8 104 16,10-11-8-16,3-5-24 15,4-1-64-15,0-3-16 16,15 6-56-16,9 4 8 16,0 6 48-16,8 6-48 0,0 7 0 15,8 6 8-15,4 0 0 16,7 9 48-16,1 7 8 0,0 0 0 15,-4 3 48-15,4 0-56 32,-9 3 40-32,-2-5-40 0,-6-2 0 0,-10-5-56 15,-6-1-1057 1,-15-9-1119-16,0 0-1633 16</inkml:trace>
  <inkml:trace contextRef="#ctx0" brushRef="#br1" timeOffset="-191031.97">24865 11398 8977 0,'0'0'2169'15,"0"0"-17"-15,0 0-431 0,0 0-457 16,0 0-584-1,0 0-552-15,0 0-128 16,0 0-328-16,0 45 144 0,0 5 184 16,0 7 8-16,0 10 48 15,-4 3-56-15,0-10 0 0,4 7 32 16,0-3-32-16,0-5-184 31,0-5-680-31,0-2-672 16,0-5-1065-16,8-12 136 15,-8-13-1495-15</inkml:trace>
  <inkml:trace contextRef="#ctx0" brushRef="#br1" timeOffset="-190715.76">24826 11271 5689 0,'0'0'1696'16,"0"0"-304"-16,0 0-447 31,44-76 159-31,-21 63-384 0,9 7-392 16,9 2-192-16,-2 4-88 16,1 7-48-16,-5 15-112 0,-7 10 40 15,-7 6 16-15,-18 3-24 31,-3 7 16-31,-11-1 0 16,-21 1 56-16,-12 0 0 0,-7-1-40 0,-9-5 48 0,4-1-120 16,0-6-112-16,8-3-568 15,16-7-809-15,16-13-1543 0</inkml:trace>
  <inkml:trace contextRef="#ctx0" brushRef="#br1" timeOffset="-190376.51">25527 11280 6449 0,'0'0'2056'0,"0"0"-431"0,0 0 439 0,0 0-736 0,0 0-519 31,0 0-785-31,0 0 176 16,0 0-200-16,-84 45 176 16,56-10-40-16,4 6-64 0,5 6-64 15,6 5 16-15,2 2-16 16,7 0 48 0,4-4-8-16,4-2-48 15,16-7-8 1,8-6 0-16,4-9-40 15,7-8-320-15,10-5-305 0,14-9-447 16,-4-4-880-16,-11 0-2529 16</inkml:trace>
  <inkml:trace contextRef="#ctx0" brushRef="#br1" timeOffset="-190060.15">25961 11248 5353 0,'0'0'3072'16,"0"0"-1207"-16,0 0 191 0,0 0-247 16,0 0-697-16,0 0-856 15,-4-6-256 1,-8 25-496-16,-4 13 496 15,-4 10 8-15,1 5 8 0,-1 7 40 16,3 3-56-16,-2 0 0 0,6 1-48 16,-2-1-480-16,3-10-585 15,0-9-535-15,4-9-248 16,4-10-393-16,0-9-287 16,1-7-2129-1</inkml:trace>
  <inkml:trace contextRef="#ctx0" brushRef="#br1" timeOffset="-189837.52">25666 11436 6145 0,'0'0'1944'31,"0"0"-495"-31,0 0 647 16,0 0-584-16,0 0-784 16,0 0-728-16,0 0-304 0,0 0 304 15,60 32 0-15,-23 0 104 16,2 5-96-16,-3 5 136 15,3-4-96 1,-7-3-48-16,-4-3 56 16,-4-4-56-16,-3-3-296 0,-10 5-928 15,1-8-896-15,-4-10-1193 0</inkml:trace>
  <inkml:trace contextRef="#ctx0" brushRef="#br1" timeOffset="-189558.94">26268 11506 6305 0,'0'0'4137'0,"0"0"-2681"15,0 0-392-15,0 0-8 0,0 0-143 0,0 0-529 16,0 0-376 0,80-26-8-16,-53 20-16 15,10 3-40-15,-1-3-216 0,-1-1-681 16,1 4-647-16,-12 3-944 16,-12 0-569-16,-8 0-1832 0</inkml:trace>
  <inkml:trace contextRef="#ctx0" brushRef="#br1" timeOffset="-189374.07">26260 11696 1608 0,'0'0'1640'0,"0"0"-432"16,0 0 177 15,0 0 407-31,0 0-152 16,0 0 89-16,83-12-625 0,-46-1-536 15,10 0-88-15,-2 1-360 16,-2-4-120-16,1 0-336 16,-8 6-1672-16,-13 1-2033 0</inkml:trace>
  <inkml:trace contextRef="#ctx0" brushRef="#br1" timeOffset="-189019.94">26949 11290 6129 0,'0'0'2640'0,"0"0"-335"0,0 0-305 16,0 0-295-16,0 0-505 15,0 0-752 1,8-38-448-16,-8 38-200 15,-8 13-304-15,-12 9 504 0,-3 10 176 16,3 6-128-16,-4 3 24 16,8 4-64-16,4 2-8 15,8-2 0-15,4-4-24 0,0-6 16 16,12-3-88 0,8-7-104-16,7-9-520 15,5-4-401 1,4-12-311-16,8-9-592 0,-8-10-601 15,-8-6-4384 1</inkml:trace>
  <inkml:trace contextRef="#ctx0" brushRef="#br1" timeOffset="-188534.17">27033 10925 5905 0,'0'0'2776'15,"0"0"-1015"-15,0 0-761 16,0 0-648-16,0 0-352 0,0 0-128 31,0 0 112-31,-32 29-112 0,24-20-48 16,4 4 24-16,4-7-160 0,0 1-208 15,0-7-296-15,9 3 287 16,6-3 273 0,-2 0 240-16,-2-3-96 0,1-4 112 31,-8-3 0-31,-4 1 120 16,0 0 472-16,0 2 33 15,-8 7 71-15,-4-3 24 0,0 3-232 16,4 0-488-16,4 0 8 15,0 3-8-15,4-3-216 16,0 3-96-16,0-3 128 0,8 0 184 16,5 0 232-16,-6 0 96 15,1-3 16-15,-4-3-40 16,-4 0 0-16,0 2 128 0,-8 4-432 16,-8 0-720-16,-7 10-152 15,2 9-960 16,10 3-2593-31</inkml:trace>
  <inkml:trace contextRef="#ctx0" brushRef="#br1" timeOffset="-188186.27">27411 10842 4929 0,'0'0'4761'16,"0"0"-2865"-16,0 0-880 16,0 0-648-16,0 0-272 0,0 0-64 31,64 61 352-31,-32-23-40 15,8 3-192-15,-4 3 9 0,8 8-41 32,-9-2-112-32,-7 7-8 0,-7 4 96 15,-14 12-96-15,-7 22 0 0,-35 22-120 16,-21 4-16-16,-12-10-601 16,12-38-1023-16,8-29-2401 0</inkml:trace>
  <inkml:trace contextRef="#ctx0" brushRef="#br1" timeOffset="-187043.93">25172 10020 4048 0,'0'0'2345'16,"0"0"-1057"-16,0 0 104 0,0 0 9 31,0-73 47-31,0 66-96 15,0 4-183-15,0 0-465 0,0 3-400 16,0 0-304-16,0 3-128 16,-8 17-232-16,-3 8 288 0,-6 10 72 0,-2 10 8 15,-1 6-8-15,3 6 0 16,6-3 0 0,3 1-8-1,4-5-40-15,4-2 40 0,0-6 0 16,8-14 0-16,12-2-64 15,3-13 72-15,9-10 8 16,4-6 72-16,4-3 16 16,4-13-80-16,-5-3 112 31,-2-6-72-31,-9 6-8 0,-13-1-48 16,-3 8-160-16,-3-1-472 15,2 7-905-15,2 0-1367 0,-2 2-2634 0</inkml:trace>
  <inkml:trace contextRef="#ctx0" brushRef="#br1" timeOffset="-186881.16">25694 10261 6937 0,'0'0'2441'16,"0"0"-225"-1,0 0-320-15,0 0-455 16,0 0-433-16,0 0-496 0,0 0-512 15,4-35-200-15,-4 35-1400 16,0 0-2497-16,0 0-1881 0</inkml:trace>
  <inkml:trace contextRef="#ctx0" brushRef="#br1" timeOffset="-186511.85">26010 10064 4809 0,'0'0'2024'0,"0"0"-560"16,0 0-592-16,0 0 321 0,0 0 199 15,0 0-704-15,0 0-168 31,0 0-64-15,7-35-208-16,-7 35-152 0,0 0-96 16,0 4-256-16,4 12 40 15,0 6 216-15,0 6 56 0,4 8 16 16,-4 5-8-16,0-3-56 16,0 3 40-1,0 0-40-15,0-2-8 16,4-5-504-16,0-2-920 0,0-7-648 15,0-2-545-15,-1-14-1576 0</inkml:trace>
  <inkml:trace contextRef="#ctx0" brushRef="#br1" timeOffset="-186195.18">26296 9877 1240 0,'0'0'6129'16,"0"0"-4393"-16,0 0 217 0,0 0-513 16,0 0-232-16,8-48-167 15,-8 48-481 1,0 0-560-16,0 0-16 0,0 17-336 16,4 8 304-1,0 7 48 1,-1 9 48-16,-3 3 40 0,5 4-40 15,-1-1 24-15,0 1-40 0,0-3-32 16,4-1-8-16,0-3-192 16,0 1-488-16,4-8-713 0,0 1-543 31,0-6-849-31,-5-10-2568 0</inkml:trace>
  <inkml:trace contextRef="#ctx0" brushRef="#br1" timeOffset="-186010.76">26033 10309 6513 0,'0'0'2064'15,"0"0"-1023"-15,0 0-265 0,0 0-152 16,119-57-120-16,-67 44-320 15,16 7-184 1,-12-1-360-16,-9 4-2321 0</inkml:trace>
  <inkml:trace contextRef="#ctx0" brushRef="#br1" timeOffset="-185825.77">26758 10194 7297 0,'0'0'3049'0,"0"0"-849"0,0 0-800 15,0 0-951 1,0 0-449-16,0 0-2065 16,0 0-2216-16,0 0-1848 0</inkml:trace>
  <inkml:trace contextRef="#ctx0" brushRef="#br1" timeOffset="-185441.33">27049 9842 5673 0,'0'0'2264'0,"0"0"105"0,0 0-473 31,0 0-256-31,0 0-751 15,0 0-889 1,0 0-376-16,-36 7 376 16,8 15 48-16,0 6-48 15,5 1 0-15,10 0-48 0,9 2-32 16,4 1 8-16,4-6 24 16,17 2 40-1,10 1-48-15,1-7-9 0,8 0-87 16,-4-3-24-16,-5-3 56 0,-6-4 48 15,-9 1-32-15,-5 0 0 0,-11 0 0 32,0 3 0-32,-24 3 88 15,-11 3 16-15,-13 0 128 0,-8 1-128 16,-39-1-896-16,19-7-2257 16,8-11-4232-1</inkml:trace>
  <inkml:trace contextRef="#ctx0" brushRef="#br1" timeOffset="-183724.25">22786 14300 4136 0,'0'0'3001'0,"0"0"-1785"0,0 0-880 16,0 0-24-16,0 0 201 0,-36 12-145 31,36-12-136-31,0 0-72 16,0 0-8-16,0 0 304 0,0 0 288 16,0 0 112-16,0 0-96 15,0 0-176-15,8 0-127 0,7 0-129 16,6 0 160-1,18-3 344-15,9-3-352 16,16-3-280-16,4-1-96 16,-1 3-104-16,9 7-1320 0,-16 0-1897 0,-20 0-2216 0</inkml:trace>
  <inkml:trace contextRef="#ctx0" brushRef="#br1" timeOffset="-183493.13">22794 14564 9634 0,'0'0'2592'16,"0"0"-1648"-16,0 0-456 15,0 0 281-15,0 0 255 0,84-16-104 16,-32 0-496-16,7 3-280 0,5 1 24 15,19 2-168 1,-19 0-2168-16,-12 7-3770 16</inkml:trace>
  <inkml:trace contextRef="#ctx0" brushRef="#br1" timeOffset="-182305.76">25439 13903 5433 0,'0'0'1880'15,"0"0"-784"-15,0 0-87 0,0 0-9 16,0 0 232-16,0 0-360 0,0 0-232 16,-15-6-280-16,-18 18-312 15,-10 4 16-15,-29 6 8 0,-19 13-64 31,-29 6 0-31,-7 7 96 16,7-7-16-16,24-6-72 0,33-12-8 16,22-4 72-16,13-7-80 15,5 1 0-15,3 3 0 16,4-3-120-16,12-1-128 16,4-2 8-1,8 2 64-15,24-2 176 16,24-3 8-16,27-1 96 0,25-6-24 15,12-3-24-15,-9-7 16 16,-20 0-56-16,-27 1-8 0,-16 6 64 16,-4 3-72-16,4 0 8 15,-1 0-8 1,1 0-8-16,-16 0 0 16,-11 6-176-16,-18 7-104 0,-3 3 40 0,-24 6 248 15,-15 7 104-15,-30 12 40 16,-22 10-32-16,-24 6 8 0,-5 7-40 31,12-4 16-31,20-16-16 16,37-12-32-16,15-7-40 0,12-6-8 15,0 3-8-15,9 1-40 16,6-1-80-16,9-3-48 16,0-6 72-16,24-1 104 15,12-2 56 1,16-7 224-16,4-3 104 15,11 0 41-15,17-16 55 0,23-9 48 16,21-7 88-16,4-3-136 16,-25 10-192-16,-27 9-56 31,-33 10-104-31,-7-4-128 0,-3 4-232 0,2 3-1192 16,1-4-729-16,-16 4-1687 15,-20-4-3050-15</inkml:trace>
  <inkml:trace contextRef="#ctx0" brushRef="#br1" timeOffset="-181503.72">25415 15284 9297 0,'0'0'4097'15,"0"0"-3192"-15,0 0 167 0,0 0-568 16,0 0-240-16,0 0 104 0,-91 95-104 31,75-54-112-31,4 4-56 0,12 3-32 16,0-4 0-16,0 1-56 16,12-4 8-16,7-3-16 0,5-6-8 15,4-4-472 16,4-6-528-31,17-15-865 0,-10-4-1119 16,-3-3-2457-16</inkml:trace>
  <inkml:trace contextRef="#ctx0" brushRef="#br1" timeOffset="-181018.05">25567 15081 6785 0,'0'0'1544'0,"0"0"-455"0,0 0-217 16,0 0-616-16,0 0-72 15,0 0-120-15,0 0-64 0,-44 73 0 16,44-54-104-16,0-3 32 15,4-3-216-15,8-7-48 16,0-6 128 0,4 0 48-1,-4 0-88-15,4-13 31 16,-9-3 57-16,-3 0-72 0,-4 1 192 16,0 2 40-16,-8 3 737 15,-3 4 127-15,-2 6 32 0,2 0-272 31,3 3-392-31,0 7-216 16,4 6-16-16,4-7-152 0,0 0 80 0,4 1 0 16,8-7-184-16,0-3 48 0,0 0-88 15,0-9 280-15,-5-7-32 16,-7 0 24 0,0 0 24-16,0 7 616 15,-7 3-160-15,-1 6-456 16,-5 2-736-1,10 14-864-15,-1 3-1561 0</inkml:trace>
  <inkml:trace contextRef="#ctx0" brushRef="#br1" timeOffset="-180732.95">25873 15379 6513 0,'0'0'5105'15,"0"0"-4017"-15,0 0-224 0,0 0 17 16,0 0 55-16,0 0-256 15,132-31-464-15,-69 15-144 0,2 0-72 16,-10 7-952-16,-7 5-1321 16,-20 4-1704-1,-16 0-1168-15</inkml:trace>
  <inkml:trace contextRef="#ctx0" brushRef="#br1" timeOffset="-180516.84">25898 15554 2864 0,'0'0'1977'0,"0"0"-841"15,0 0 168-15,0 0 184 16,0 0 353-16,91 9-273 0,-43-18-712 16,8-7-392-16,-1-3-256 15,1 0-208-15,16-3-488 31,-20 6-2648-31,-9 4-4378 16</inkml:trace>
  <inkml:trace contextRef="#ctx0" brushRef="#br1" timeOffset="-180331.98">26627 15122 12778 0,'0'0'4241'0,"0"0"-3713"15,0 0-528-15,0 0-16 0,0 0 8 16,0 0 8 0,4 108 176-16,0-57-176 15,-4 31-280-15,0-12-1416 16,0-9-4746 0</inkml:trace>
  <inkml:trace contextRef="#ctx0" brushRef="#br1" timeOffset="-179266.55">25181 13208 6993 0,'0'0'2521'0,"0"0"-2081"15,0 0-440-15,0 0 0 0,-28 85 112 16,11-37-104-16,-2 6 40 31,6 0-40-31,-6-3 16 31,-1-7-24-31,0-6 0 0,0-9 72 0,-8-7 8 16,8-12 24-16,-8-4 24 0,4-6 96 16,5-9 144-16,-5-14-16 0,7-2-216 31,2-7-32-31,2 1 128 16,5-1-64-16,8 6-64 0,0 7 152 15,0 10 112-15,4-1-248 0,13 7-120 16,7 3-104-16,4 0-24 0,11 0 64 15,1 10 64-15,8 2 0 16,3 1 8 0,-2-1 0-1,-6-5 0-15,-2-1 8 0,-10-6 40 16,-7 0 24 0,-8-9 40-16,-1-7-120 15,-6-6 0-15,-5-4-312 0,-4-5-552 31,-4-8-432-31,-8 8-961 16,-4 12-5040-16</inkml:trace>
  <inkml:trace contextRef="#ctx0" brushRef="#br1" timeOffset="-175581.05">27049 13754 4368 0,'0'0'3089'31,"0"0"-1321"-31,0 0 145 15,0 0-473-15,0 0-320 0,0-10-407 16,0 10-305-16,0 0-168 16,0 0-32-16,0 0 24 15,0 0-32-15,0 0 96 0,0 0 160 16,0-3-72-16,0 0 24 16,0-3-8-16,0-4-192 15,-8-6-152-15,-4-3-56 0,-4-10-96 16,-8 1-40-16,-4-1-56 15,1-2 120-15,-5 5 24 0,-1 11-88 32,1 5-104-17,1 10 88-15,-1 3 56 16,-4 19 88-16,0 16-72 0,4 7 72 16,8 12-96-16,9 3 32 15,11 4 0-15,4-7-72 16,12-3 0-16,8-16-24 15,3-6-168-15,9-16 16 16,0-10 64-16,4-6 168 0,0-10 80 16,0-18 8-16,-4-10-40 15,-4-13 32-15,-4-3 16 32,-9-6 0-32,-2-1 0 0,-2 7 88 15,-7 13 0-15,0 13 256 16,-4 12 256-16,4 10 104 0,-4 6-472 0,0 0-240 0,0 2-264 15,0 14-256-15,9 10 432 32,-6 9 88-32,5 6-16 0,0 7 16 15,4-1 0-15,-4 4 0 16,8 3-16-16,-4-3-24 0,0-4 40 16,4 1 0-1,0-1-8-15,0-2 0 16,-1-1 8-1,2-5-72 1,-6-8-72-16,6-5-320 0,-10-11 160 16,5-2 112-16,-8-13 120 0,5 0 72 15,2 0 88-15,-3-9 176 0,8-13 80 16,0-10 56-16,4-9-96 31,0-23-40-31,3-31-88 0,5-32 88 16,-3-3-216-16,-9 18 32 15,-5 40 24-15,-11 37-88 0,0 18-16 16,0 5-64-16,0 9-24 0,0 3-48 16,-7 19-1736 15,-10 9-2497-31,6 4 1112 16</inkml:trace>
  <inkml:trace contextRef="#ctx0" brushRef="#br1" timeOffset="-174747.86">27049 12741 4368 0,'0'0'2417'0,"0"0"-833"15,0 0-39-15,0 0 319 16,0 0-432-1,0-16-559-15,0 16-417 0,0 0-256 16,0 0-128 0,0 0-72-16,-4 16-88 15,-8 6 88-15,0 10 432 0,-8 6 24 16,4 4-224-16,4 2-16 16,5-6-120-16,2 0-88 15,5-3-8-15,5-7-48 0,10 1 48 31,5-4-112-31,5-9-288 0,2-3-328 0,17-13-465 16,-4 0-1055-16,-13-3-961 16</inkml:trace>
  <inkml:trace contextRef="#ctx0" brushRef="#br1" timeOffset="-174177.61">27129 12449 4745 0,'0'0'1536'0,"0"0"-368"0,0 0-552 16,0 0-600-16,0 0 416 0,0 0 24 15,0 0-288-15,-68 35-152 16,64-10 56-16,4-2-72 0,0-1 0 16,0-3-72-16,4-3-64 15,4-10 0-15,4-6 120 31,4 0 16-31,-1-6 200 16,-6-10-104-16,-1-3-88 16,-4 0 56-16,-4-4 97 0,0 8 223 15,-8-2 200-15,-1 5 224 16,-2 2-248-16,7 7-424 0,0 3-136 31,4 0-160-31,0 0-328 0,0 7 320 0,0 2-80 16,0-2-32-16,0-1-8 15,0-6 152-15,0 0 136 0,0 0 96 32,0 0 112-32,0-10-32 0,0 4 344 15,0 3-32-15,-4 0-488 16,-8 3-256-16,-4 6-440 0,4 29-152 16,0-3-481-16,4-1-1887 0</inkml:trace>
  <inkml:trace contextRef="#ctx0" brushRef="#br1" timeOffset="-173807.88">27340 12865 6249 0,'0'0'1664'15,"0"0"-632"-15,0 0-247 0,0 0-281 16,0 0-216-1,0 0-288 1,40 3 16 0,-9-9 600-16,5-1-72 15,0-2-80-15,-8 2-176 0,-8 1-144 16,-8 3-64-16,-4 0-72 0,-4-1-8 16,0 4-56-16,8-2-1120 15,-5 2-1105-15,2-4-3464 0</inkml:trace>
  <inkml:trace contextRef="#ctx0" brushRef="#br1" timeOffset="-173513.61">27790 12512 6689 0,'0'0'4057'0,"0"0"-2985"15,0 0-448-15,0 0-352 32,0 0-272-17,0 0-296-15,0 0 296 16,0 79 184-16,-8-34 96 0,4 9 96 16,0 0-112-16,4 0-136 15,0 0-64-15,0-3-64 0,0 9-504 16,4-12-1448-1,0-10-2017-15</inkml:trace>
  <inkml:trace contextRef="#ctx0" brushRef="#br1" timeOffset="-171075.59">28224 13440 7617 0,'0'0'2553'0,"0"0"-297"0,0 0-487 16,0 0-369-16,0 0-440 15,0-4-536-15,-4 4-424 16,4 4-48-16,0 11-200 16,-4 11 240-16,-4 12 8 15,5 3 48-15,-5 10-40 0,3 3 64 16,5 3 64-16,-4 7-8 0,0-4-40 16,4 0-88-1,0-6 48-15,0-3 24 16,0-7-72-16,0-5 0 15,8-4-8-15,-3-4 8 0,3-8-80 16,-8-5-168-16,3-1-312 0,1-5-336 16,-4-2-368 15,4-10-689-31,-4 0-687 16,0 0-1705-16</inkml:trace>
  <inkml:trace contextRef="#ctx0" brushRef="#br1" timeOffset="-170573.56">28205 13300 5313 0,'0'0'1480'0,"0"0"-872"15,0 0 352-15,0 0-464 16,0 0-136-16,39-79 57 0,-11 62-265 31,4 2 8-31,8-1 120 16,-5 3 128-16,6 4-72 0,-9 5-72 15,-1 1-96-15,-6 3-168 0,-2 0 8 16,-3 3-16-16,4 10-32 0,-5 3-8 16,6 6 24-1,-5 7 16 1,0 2 8-16,-1 8 0 16,2-2 8-16,-10 2 40 15,-2 2-48-15,-5-3 0 16,-4 0 0-16,-9-3 0 0,-14-3 224 31,-5-3 144-31,-13-1 168 16,-2-9 24-16,-5 0-96 15,-3-6-192-15,2-3-240 0,14-10-32 16,-1 0-712-16,16-13-1120 0,8-6-3649 0</inkml:trace>
  <inkml:trace contextRef="#ctx0" brushRef="#br1" timeOffset="-163589.81">22109 17259 1560 0,'0'0'2344'31,"0"0"-1576"-31,3 41-439 15,1-12 15 1,4 3-64-16,1 6 144 0,2 6 88 16,1 4 64-16,0 6 120 15,4 16-72-15,4 21-104 16,0 21-119 0,3 8-97-16,-2 4-72 15,-5-13 128-15,-8-9-120 0,-4-7-32 16,0-6-56-16,3-3-72 0,-3-19-8 15,-4-13 8-15,5-13-16 0,-5-6-64 32,4 3-184-32,0 3-416 15,0 0-352-15,3-12-705 16,2-13-975-16</inkml:trace>
  <inkml:trace contextRef="#ctx0" brushRef="#br1" timeOffset="-162680.95">23264 17097 280 0,'0'0'10138'31,"0"0"-7226"-31,0 0-1223 0,0 0-553 16,0 0-304-16,0 0-160 15,0 0-248-15,0 0-312 0,0 0-112 16,4 0-72-16,8-3-224 0,12-7 296 0,12-5 80 16,3-2-80-16,6-1-200 15,-2 2-448 1,1 0-232-16,-4 7-552 16,7 2-1073-16,-6 4-1464 0,-14 3-1256 15</inkml:trace>
  <inkml:trace contextRef="#ctx0" brushRef="#br1" timeOffset="-162458.15">23323 17288 1880 0,'0'0'5969'15,"0"0"-4489"1,0 0-943-16,0 0-273 0,0 0 280 15,0 0 768-15,128-13-248 16,-44-13-600-16,0 1-280 0,-9 0 16 16,-7-1-39-16,8 1-161 15,-9 3-2593-15,-7 0-4385 0</inkml:trace>
  <inkml:trace contextRef="#ctx0" brushRef="#br1" timeOffset="-161440.29">28049 14455 968 0,'0'0'6353'0,"0"0"-4609"16,0 0-711-16,0 0-41 0,0 0 128 15,4-9-296-15,8-1-312 16,8 4-184-16,8-6-176 0,4 2-71 16,7-3 87-1,6 1-120-15,2-1 112 0,1 3-80 16,7-6-72-16,-3 4 232 15,0-1-224-15,-12 3 48 16,0 4-64-16,-16 0-48 0,-4 3 40 16,-5-1-320-16,-6 4-617 31,-5 0-639-15,-4 0-840-16,-4 10-641 0,-12-1 728 0,-8 1-1639 15</inkml:trace>
  <inkml:trace contextRef="#ctx0" brushRef="#br1" timeOffset="-161092.92">27933 14633 4729 0,'0'0'3144'0,"0"0"-1664"0,0 0-415 16,0 0 527-16,0 0-448 0,109-41-376 16,-74 25-111-16,9 4-65 0,0-4-200 15,11 0-144-15,1 0-8 32,8 0-32-32,-4 0-88 0,-5 0 8 15,-2 3-128-15,-10 1 0 16,-11 5 0-1,-12 1 48-15,-4 3-48 0,-8 3-296 16,-8 0-768-16,0 0-937 0,-8 0-911 31,-8 6-1321-31,-4 1-1256 16</inkml:trace>
  <inkml:trace contextRef="#ctx0" brushRef="#br1" timeOffset="-158654.09">25080 16675 8513 0,'0'0'2689'16,"0"0"-417"-16,0 0-567 15,0 0-593-15,0 0-336 16,0 0-336-16,0 0-360 16,-4-16-80-16,4 16-160 0,4 16-128 15,5 13 80-15,6 21 200 16,6 26 8-16,3 23 40 0,-1 9-32 31,-3 0 0-31,-3-23 48 16,-6-24-8-16,1-20-48 15,0 0 48-15,0 1-40 0,0 2 16 16,4 3-24-16,-8-15-320 16,-1-6-208-16,-2-7-312 15,-5-10-625 1,0-6-455-16,-5-3-8 15,-10-12 735-15,-1-10-1639 0</inkml:trace>
  <inkml:trace contextRef="#ctx0" brushRef="#br1" timeOffset="-158291.02">25065 16576 3568 0,'0'0'1929'0,"0"0"-1193"32,52-76-344-32,-16 41-136 15,7 10 384-15,5 3-240 0,-4 6-176 16,4 7-224-16,-8 9-8 16,-1 0-88-16,-7 15-160 15,-8 14 256-15,-4 6 80 16,-8 9 16-1,1 7 104-15,-13 0 112 16,0 0 88-16,-5-1 40 0,-15-2 81 16,-8 0 255-16,-11-4-56 15,-2-3-64-15,-10-6-144 0,3-6-248 16,0-7-64-16,8-13-200 16,8-9-104-1,8-19-512-15,9-12-1336 16,11-8-2929-16</inkml:trace>
  <inkml:trace contextRef="#ctx0" brushRef="#br1" timeOffset="-156850.45">27264 16230 5641 0,'0'0'2672'0,"0"0"-1239"0,0 0-401 16,0 0-104 0,0 0-56-16,0 0-296 15,0-3-296-15,-16 3 0 0,-12 3 81 16,-24 17-57-1,-35 5 32-15,-28 13-64 16,-17 3-16-16,8-2 88 16,32-8-32-16,29-12-64 0,19-3-136 15,12-1-16-15,-3 2-96 0,-2 5-8 32,5 0-48-32,13-3-232 15,3 3-112-15,12-3-24 16,4-3 16-16,4 0 80 0,20 0 56 0,28-10 47 15,36-6 225-15,35-3 105 16,20-13-97 0,1-6 168-1,-17 7 72-15,-24 2-232 16,-23 3 96-16,-20 7-112 16,-16-3 16-16,-13 6 40 0,-3-4-56 15,-4 4 0-15,-7 0 0 16,-9 0-104-16,-8 0 104 0,0 0-48 15,-13 6 48 1,-14 11 160-16,-13 8 496 0,-12 4-336 16,-7 9-216-16,-10 3-40 15,-10 13-64-15,8-3 0 0,-6 3 40 16,2 0-40-16,15-7 8 16,-3 4-8 15,14-6 0-31,14-8-8 15,10-5-96-15,14-9 48 16,2-8-64-16,9-2-112 0,9-9-40 16,19-2 248-16,27-2 24 0,29-12 472 15,32-23-120-15,11-9 104 16,0-4 152 0,-7 3-56-16,-24 10-144 0,-16 13-248 15,-24 6-72-15,-17 4 16 0,-11 2-96 16,4 0 8-16,-4 4-16 15,0-3-232-15,-9 5-200 0,-10 1-232 32,-1 3-416-32,-8 0-640 15,0 0-1513-15,0 0-3769 0</inkml:trace>
  <inkml:trace contextRef="#ctx0" brushRef="#br1" timeOffset="-156148.71">27324 17510 9818 0,'0'0'2992'0,"0"0"-1543"0,0 0 143 0,0 0-464 32,0 0-416-32,0 0-424 15,-8-6-288-15,0 18-104 0,0 8 104 16,-4 8 8-16,0 7 136 15,4 6 0-15,0 3 8 32,4 4 16-32,4 0-16 15,0-1-80-15,0-5-47 0,20-5-25 16,0-5-16-16,4-10-33 16,4-5-159-16,4-11-456 0,-1-6-384 15,-3 0-560-15,8-38-521 31,-12 6-647-31,-3-9-2641 0</inkml:trace>
  <inkml:trace contextRef="#ctx0" brushRef="#br1" timeOffset="-155615.97">27415 17243 6129 0,'0'0'2280'0,"0"0"-1007"0,0 0-217 15,0 0-464-15,0 0-456 0,0 0-120 16,-19 32 32-16,14-16 16 31,1 3-56-31,4-6-8 0,0-4 0 16,0-6-8-16,0-3-176 15,0 0-216 1,9 0 400-16,-1-3 248 0,-1-10 16 16,-3 4-64-16,0-4-40 15,-4 7 24 1,0-1 688-1,0 7 16-15,0 0-639 0,-4 0-249 0,-3 7 0 16,3 6-81-16,0-1-79 16,4-5 40-16,0 2-16 0,0-6-8 15,0-3-208-15,8 0-440 16,-1 0 792-16,-3-9 280 0,5-4-48 31,-5 0 48-31,-4-3-56 16,0 4 192-16,0 2 217 0,0 4-81 0,-4 6-496 15,-5 0-56-15,5 0-840 0,4 19-705 16,0 3-1055-16,0-3-1929 0</inkml:trace>
  <inkml:trace contextRef="#ctx0" brushRef="#br1" timeOffset="-155281.25">27631 17526 6385 0,'0'0'4697'0,"0"0"-4073"15,0 0 416-15,0 0 361 0,0 0-441 16,0 0-648-16,104-35-216 16,-57 16-96 15,1 0 88-31,-8 6-88 0,-8 3-96 16,-12 4-656-16,-9 3 88 15,-7 3-449-15,-4 0-1103 0,-7 13-1073 16,-14 2 2073-16,-3 5-3225 0</inkml:trace>
  <inkml:trace contextRef="#ctx0" brushRef="#br1" timeOffset="-155096.87">27627 17726 5049 0,'0'0'2528'0,"0"0"-1256"31,0 0 145-31,0 0 727 0,0 0-271 15,112-3-753 1,-61-14-448-16,9-5-216 16,-8 3-456-16,0 1-408 15,-5-5-1424-15,-11 7-2169 0,-8 3-952 16</inkml:trace>
  <inkml:trace contextRef="#ctx0" brushRef="#br1" timeOffset="-154880.71">28268 17281 9353 0,'0'0'5850'16,"0"0"-4602"-16,0 0-752 16,0 0-344-16,0 0-152 0,12 48 0 0,-8-10 56 15,1 3-40-15,-2 7-16 0,1 0-584 31,-4 9-1112-31,0-16-1313 0,0-9-2728 16</inkml:trace>
  <inkml:trace contextRef="#ctx0" brushRef="#br1" timeOffset="-153521.8">26981 15773 5881 0,'0'0'1776'0,"0"0"-464"0,0 0-527 31,0 0-545-31,0 0-240 16,0 0 0-16,0 0 64 15,-47 99 0-15,27-58 16 0,3 3 0 16,-2 1 72-16,-1-4-24 16,-1-6 0-1,2-4 80-15,-1-8-16 0,1-7-24 16,-6-3-64-16,5-7 8 0,0-3 64 15,1-3 24-15,2 0 112 16,-2-3-48-16,6-10-64 0,2-6-48 47,3-7-16-47,8-5-136 16,0-4 0-16,0 3-88 0,4 7-224 15,11 6 312-15,-2 6 272 16,2 7-144-16,6 6-128 0,3 0-240 0,-1 13 112 15,9 2 128 1,4 7 144-16,4 4-32 16,-1-4-48-16,-3-3-8 15,0-6-56-15,1-7-48 0,-14-6-40 16,-3 0-56-16,0-9-64 0,-4-10 136 16,-4-10-160-16,-4-6-104 31,-4 0-312-31,-4 0-96 0,4 10-32 15,-4 12-81-15,0 7-1367 0</inkml:trace>
  <inkml:trace contextRef="#ctx0" brushRef="#br1" timeOffset="-152419.12">28798 16256 6905 0,'0'0'3089'0,"0"0"-1073"31,0 0-200-31,0 0-471 16,0 0-425-16,0 0-384 0,-4-10-240 15,4 10-120-15,-4 0 0 16,4-3-24-16,-7 0-32 0,-10-4-32 16,-7-5-88-1,1 2 0 1,-10-6 0-16,1-3 0 15,-3 4 0-15,3-1 8 16,0 6 0-16,4 4-8 0,5 6 0 16,2 0-128-16,-3 16-24 15,9 12-40-15,2 7 64 0,6 7 24 32,7 5 8-32,0-6-8 15,7-3-8-15,14-9 8 0,3-7 24 0,-1-12-200 16,1-7-416-16,4-3 696 15,0-16 16-15,0-10 240 0,-4-5 16 16,-1-10-224 15,-2-1 48-31,-10-2 48 16,5-4 0-16,-4 4 0 0,-3 2 120 16,-2 11-72-16,-7 12 128 15,4 9-200-15,0 10-120 0,-4 0-152 16,4 13-184-16,5 15 120 31,-2 7 216-31,1 6 0 0,9 7 0 0,-2 3 0 16,1-3 8-16,4 5-8 0,4-1-208 15,-4-5-448-15,-4-3-16 16,0-5-56-16,-4-11-73 0,-9-12 281 31,1-10 304-31,5-6 216 31,-5 0 256-31,4-9 969 0,-1-16-673 16,10-10-296-16,-6-13 200 0,6-19 104 16,-2-22-168-16,1-25-312 0,-4 6-8 15,-4 23-24 1,-3 31 8 0,-5 28-8-16,0 10-32 15,0 3-16-15,0 7-272 0,0 6-1592 0,-13 13-2489 16,1 3-2697-16</inkml:trace>
  <inkml:trace contextRef="#ctx0" brushRef="#br1" timeOffset="-151801.95">28774 15230 5753 0,'0'0'2600'0,"0"0"-1063"0,0 0 287 16,0 0-672-16,0 0-656 16,-8-6-496-16,0 15-32 0,1 13 32 15,-6 10 120 1,2 10 144-16,-2 2-96 15,9 1-56-15,4-4 9 0,0-3-41 16,0-3-40-16,9-4-40 16,6-8-8-16,6-7 8 15,2-3-56-15,5-13-457 16,0 0-511-16,0 0 0 16,4-29-960-16,-4 0-945 0,-8-2-2344 0</inkml:trace>
  <inkml:trace contextRef="#ctx0" brushRef="#br1" timeOffset="-151216.02">28886 15018 760 0,'0'0'3312'16,"0"0"-1343"-16,0 0-201 16,0 0-408-16,0 0-431 15,0 0-553-15,0 0-312 16,0 0-56-1,0 0-16-15,-56 54 8 16,44-32-16-16,12 0-48 16,0-9-40-16,0-4-40 0,0-6-8 31,8-3-424-31,0 0 576 16,8-12 184-16,-4-4 200 0,-5-3-384 0,2 0-104 15,-9-1 104-15,0 2 216 0,0 5-16 16,0 7 232-16,0 6-8 0,-9 0-424 31,-2 12-88-31,-1 10 88 16,4 1-48-16,0 2 24 0,8-6 16 15,0-3-80-15,0-7 0 16,0-5-32 0,4-4-128-16,8 0 248 15,0-16 776-15,-4 0-528 0,0-6 64 16,-4 0-304-1,-4 2 608-15,0 1 152 16,0 6-64-16,-12 4-287 0,-4 9-249 16,-4 0-168-16,0 13-152 15,4 9-529-15,12 22-1423 0,0-2-1017 16,4-11-3320-16</inkml:trace>
  <inkml:trace contextRef="#ctx0" brushRef="#br1" timeOffset="-150699.15">29217 15335 3912 0,'0'0'6034'0,"0"0"-3802"0,0 0-464 16,0 0-511-16,0 0-745 15,0 0-336 1,-4 0-176 0,4 0-88-16,0 0 40 15,0 0-152-15,11 0-272 0,10 0 416 16,6-3 56-16,9-3 248 15,8-4-248-15,-5-3 288 0,2 0-168 32,-9 4-120-32,-4 0-40 15,-5 2-592-15,-11 4-665 0,-4 0 73 0,-4 3-288 16,-4 0-617-16,0 0-2544 0</inkml:trace>
  <inkml:trace contextRef="#ctx0" brushRef="#br1" timeOffset="-150367.16">29818 14929 6057 0,'0'0'2680'16,"0"0"-895"-16,0 0 143 15,0 0-616-15,0 0-783 16,0 0-529-16,0 0-136 0,16 32 112 31,-16 2 24-31,4 11 104 16,-4 2 32-16,0 7 40 16,0 3-104-16,-8 0-16 0,4 4-48 15,4-4-8-15,0-6 8 0,0-3-8 0,0-11-80 16,8-5-240-1,0-10-497-15,4-9-687 16,0-6-968-16,-4-7-2241 16</inkml:trace>
  <inkml:trace contextRef="#ctx0" brushRef="#br1" timeOffset="-142184.33">27252 15472 616 0,'0'0'1672'0,"0"0"-600"16,0 0-736-1,0 0-184-15,0 0 320 16,0 0 57-16,0 0 15 0,0 0-40 31,0 0 64-31,-7 0-152 16,-2 0-192-16,1 0 16 0,-3 0 24 15,-6 0-160-15,-2 0 96 16,2 0-64-16,-7 6-64 0,0 0 88 0,1 1-64 16,-1-1-16-1,0 0 88-15,0 4-64 16,1-1-32-16,-2-2-64 15,1 2 16-15,4 4 56 0,-3-3-80 16,3-1 0-16,3 0 0 31,-2 1-48-31,3 3 48 0,0-4-8 16,-4 0 8 0,4 4 64-16,-8-3-48 15,4 3-16-15,1-4 72 0,-5 4-64 16,3-4 48-16,1-2-48 15,5 5 0-15,-2-2 104 16,2 0-112-16,3-1-72 16,0 0 72-16,0 4 0 15,-4 0 0-15,4 0 0 0,-4 2 0 16,0 2 0-16,-4 5 8 16,1-3 8-16,-2 6 80 15,-3-3-96-15,0 4 16 0,1 2 32 31,7-2-32-31,-5-1 8 16,6 0-24-16,2 1-8 16,2-1 8-16,-5 4-8 0,4-7 0 15,0 4 8-15,-4-1 0 16,4 0 89-16,-4 1-81 16,4-1 8-1,1 0-8-15,2 1 8 16,1-1-16-16,4 4 0 0,1 2-64 0,3 1 64 15,0 3 8-15,-4-3-8 16,4 3 8-16,-4 3-8 16,4-3 8-16,-5 3 64 15,1-6-64 1,0 3 120-16,4-4-120 0,-4 1 96 0,1-3-96 16,-1-1 0-16,4 1 48 15,-4-4-56-15,4 4 8 16,0-4 8-16,0 1-16 0,0-1 0 15,0 4 8-15,0-4 0 32,4 7 0-17,3-3 0-15,-3 5 48 0,0-2 8 0,0 3-64 16,5-3 0-16,-2 0 8 16,1-4 56-16,5 1-56 15,-2-1-8-15,1-2 0 0,4-1-32 31,-8 0 32-31,5-2 0 0,-6-1-16 16,1 0 16-16,4 0 0 0,-4 0 0 16,4-2-8-16,4 2 0 15,0-3-32-15,0 3 40 16,7 3 0 0,-3 1 8-16,5 5 40 15,-1 1-32-15,4 3-8 0,4 4-8 0,-5-2 8 31,1 5-8-31,0-7 0 16,-4-1 8-16,-4-2-8 0,3-6 0 31,-7-1 8-31,-4-6-8 16,1 0 0-16,-2-6 0 16,-3 0 0-16,8-1-56 0,5-5 48 15,-2-1-88-15,5-6 96 0,4 0 256 0,0 0 152 16,-4 0 0-16,-1 0-248 0,1 3-144 31,-3 0 96-31,-2 1-112 16,1-1 0-16,4 3 80 0,0-3 40 15,8 1 72-15,4-2 8 16,4-2-104-16,8 4-16 0,-5-4-80 16,5 3 16-1,-4-3 48-15,-5 3-56 16,2-3 64-16,-5 0-56 15,-1 0 88-15,5 0 0 0,4 0-48 0,4-6 24 16,4 0-72-16,4-4 32 16,0 4-40 15,-1-4 0-31,1 1 0 16,-1-1 64-16,1 1-64 15,-3-1 0-15,-2 0 40 0,-3-2 32 16,-1-4-8-16,5 0-56 15,0-3-8-15,0 0 0 0,-4 0 0 16,-1 0 0-16,1 0 0 16,1 0 24-16,-10-3-24 15,1-1 80-15,4 4-80 0,-4-3 104 16,-1 3-104-16,1 0 8 16,0-3 0-16,0 3-8 0,8-4 8 15,-1-2-8-15,2 0 0 31,2-1-8-15,5-2-32-16,0-1-24 16,-4 1 8-16,3 2 56 0,-3-2-8 0,-4 2 8 15,-4 1 0-15,4-4 48 16,-5 7-40-16,2-4 40 0,-6 4-40 31,1 0 72-31,4-3 64 0,-4-1-144 16,-1-2 8-16,6-4 88 0,2-3-88 15,5-3-16-15,-5 0 0 16,5 3-248-16,-8 0 104 16,-4 6 32-1,-8 1 120-15,0 2 0 0,-4 1 8 32,-5 0 112-32,1-4 96 0,4 1-208 15,8-4 136-15,4-3-144 16,4 3 0-16,4-6 0 0,3 3-64 31,-3 3 56-31,0-3 8 16,-8 7 0-16,-8-4 88 15,-4 3-80-15,0-2 152 0,-9-5 104 0,2 2-64 0,3-4 33 16,-5-7-161-16,5 1-72 16,8-4 56-16,0-2-56 0,0-2 0 31,-4 2 0-31,0-4 56 15,-8 3-8-15,-8 0 64 0,-5 7 264 16,2 3 272 0,-5-1-248-16,-4 4-128 15,4 0-104-15,-4 3-48 16,4 0-64 0,-1 1-56-16,5-5 32 15,1 1-48-15,-2 0 32 16,-3 0 24-16,0 3-32 0,-4 3-8 0,0 4 56 15,0 2 80-15,0 1-128 0,-4 3 128 32,0-4-128-32,-3 1 0 15,-2-4-8-15,1 0-8 16,1-2-72-16,-1-1-48 0,-1 4-8 16,-2-1 128-16,-2 4-64 15,-6-1 8-15,-1 4-504 0,-5-3 144 0,-3 2 176 0,1-2-8 31,-1 6 56-31,0-3 120 16,4 3 80-16,0 0-80 0,5-1 72 16,-5 2 16-16,0-1-40 15,-4-4 112-15,0 4-80 0,0-3 0 32,-8 6-288-17,0-3-88-15,1 0 143 16,-5 3 25-16,3 4 200 15,6-1-472-15,-1 0 400 0,4 3 32 16,5 1-136-16,-5 2 184 16,4 1 0-16,-4 0 208 15,-4 3-208-15,0-1-288 16,-4 1 144-16,0 0-16 16,-4 3-304-16,0 0 64 0,1 0-376 15,3 0 776-15,-1 0-8 16,2 0-136-16,7 0-232 15,-4 0 120 1,4 0-48 0,-4 0 176-16,-4 0-105 0,1 3-111 15,-5 0 336-15,4 1-64 0,-4-1 72 16,0-3 72-16,8 3-64 16,1 0-8-16,-1 1-400 31,4 2 8-31,0-6 320 0,0 6 64 15,0-3-120-15,0 0 8 0,-4 1-256 16,4-1 376-16,-4 0 32 0,4 0-32 16,1 3 0-16,3-2 80 15,0-1-72 1,9 3 8-16,-6-2-16 16,1 5 0-16,5-3-8 0,-6 4 72 31,-3-4 0-31,5 4-64 0,-9-1-8 15,-4 1-96-15,4 2 104 16,-4-2 72-16,0 2-72 16,4-2 112-1,0 3-32-15,0 3 88 0,1-3-104 16,-5 2 56-16,4 1-16 16,0 0-104-16,0-3-72 0,0-1 72 0,1-2 160 15,3 3-160-15,-1-4 152 31,1-2-88-31,5 2-48 0,3 1 64 16,-5-1-72-16,2 4 8 16,-5 0 112-16,4 6-128 0,-8-3 80 15,5 3-80-15,-5-1 64 0,3 2 56 0,-3-5-120 32,4 2 0-32,5-5 104 15,-1 4-104-15,0-3-8 0,4-4 8 16,0 4 0-16,-4-4 64 15,0 1-64-15,0-1 0 0,1 1 0 32,-2 0 8-32,1-4 17 15,5 3-1 1,-2-2 24-16,2-1-48 0,-2-3-72 16,2 0-25-16,2 0-7 15,2 1-56-15,-5-1 160 0,0 0 48 16,-4 0-48-16,0 1 152 15,-4 2-152 1,0 0 0-16,0 0 0 0,1 1 24 16,3 3-24-16,-1-4 24 15,2-3 32-15,-1 3 57 0,0-6-105 16,0 4 0-16,0-1 304 16,-4-3 0-16,1 0-208 31,-1 3 32-31,-4-3 88 15,-4 3-24-15,8 3-200 0,-4-3-40 16,4 4 24-16,-4 3 32 16,4-4-32-16,-4 3-136 0,0 4-168 15,-3-4-96-15,-5 1-153 32,4 0-159-32,-12-10-744 0,12 0 64 15,0 0-2793-15</inkml:trace>
  <inkml:trace contextRef="#ctx0" brushRef="#br1" timeOffset="-139122.45">21865 14112 3208 0,'0'0'888'0,"0"0"-424"0,0 0-71 0,0 0 15 16,0 0 408-16,-43-15 72 15,27 12 488-15,0-1-351 16,-4-2-921 0,-4-1 80-16,3 7-56 15,-2-2 104-15,-1 2-24 0,-4 0-56 16,-7 0 64-16,-1 0-216 0,-5 0-336 15,-6 2 304-15,-5 8-48 0,5-3 160 32,-9 5-56-32,4-2-24 15,-4-1 88-15,0 4-64 16,1-4-24-16,-5 1 0 0,4 3 56 16,-8 0-56-16,4 2 152 0,-3-2 64 0,-1 3 56 15,0-3-264 1,1 2 96-16,-1-2-104 15,-1 0-104-15,10 0 104 16,-1 0 264-16,0-4-264 0,0 4-152 16,5-1 152-16,-5 1 112 31,-3-1-104-15,-5 5-16-16,-4 1-168 0,4-1-80 15,-8-2 24-15,5 1 232 16,-5-3-296-16,0 2 296 0,-11-2 0 15,-21 4 80-15,-20 5 0 0,-3-3-24 32,7-1-56-32,17 2 80 0,11-8 48 0,1 1-8 15,3 3 40-15,0-3-152 16,4-1-8-16,1 1 8 16,-1-1 64-16,0 1-72 0,1 0 8 15,-1 0 40 1,13 0 56-1,11-4-104-15,12 1-48 16,0-4 48-16,-7 0 0 16,-14 4 128-16,-18 3-128 15,-21-1-176-15,-15 1 176 0,-12-1 104 16,2 1-104-16,6-3-16 31,4-1 16-31,-1 1 24 16,-3 0-24-16,-1-1 96 0,-3 0 32 0,4 4-128 0,-2-3 104 15,6-4-104-15,4 4 96 16,7-1 32-16,9-6 32 0,11 4 120 31,8-1 48-31,25-3-224 16,7 1 56-16,12 1-96 0,-8-1-56 31,-3 2 88-31,2-3-96 0,6 4 56 16,7-4-56-16,8 0 96 0,0 3-80 15,4-2-16-15,-4 2 0 16,4 0-16 0,-4 4 16-1,1-1-56-15,-10 1 56 0,-2 2 0 16,-5 5 0-16,-4-2-104 0,-4 5 104 0,-3-5 88 16,-5 4-88-16,-16 3-72 31,-19 4 0-31,-21 3 16 15,-12-1 56-15,5-2-8 0,3-1-48 16,9 0 40-16,-12-6-120 16,-1 1-24-16,-8-5 48 0,5 1 48 0,-12 0 64 0,3-4 0 31,1 5 64-31,3-2-48 16,5-2-8-16,-1 0 32 15,13-4-32-15,3-2 56 0,9-1-16 16,2 1-48-16,10-1 0 0,12-3 136 31,19 0-136-31,8 0 208 16,12-3-112-16,-3 4 144 15,-6-1-64-15,1-3-160 16,9 3-8-16,11 0 120 0,12-3-128 16,0 0 8-16,12 3-8 15,0-3 0-15,4 0 0 0,-4 0-200 31,4 3-168-31,0 4 0 16,-4-1 8-16,1 3 296 0,-2 1 0 0,1 3 64 16,0-1-8-16,0 1 8 15,0 6 0-15,0 1-8 0,1 2-24 16,-2 9 32 15,1 4 0-31,4 10 8 16,0 9 80-16,0 15-88 0,0-2 0 15,0 3 0-15,9 3 8 16,2-13 0-16,6 20 72 0,6 9-72 16,1 12 72-16,-4-12-32 15,-8-16-40-15,-1-19 104 16,-6-10-104-16,3 11 72 16,-4 5-80-16,7 16 8 0,-6 16 40 15,7 10-48-15,-5-10 0 16,-3-19 0-16,-4-19 80 0,4-13-24 31,1 7-40-31,-5 9-16 31,4 3 128-31,0 1-120 0,3-8-8 16,-7 1 0-16,4-2 8 0,0-5 0 16,-4 0-8-16,4 4 0 0,1 4-8 15,-5 1 8 1,4 5 0-1,-4 2 0-15,3-2 16 16,-3-1-8-16,0 0-8 0,4-9 0 0,-4 3 0 16,4-7 0-16,0-5-48 0,0-1 48 15,5 0 0-15,-2 1 0 32,-3-1 0-32,0 4 0 15,0-1 0-15,0 1 0 0,1-4-8 16,-2-3 8-16,1-4-8 15,0-5 8-15,0 0-8 16,0-10 0-16,0-3 8 0,0-3-8 31,0-1 0-31,-4-2 8 16,4-1 0-16,-4-5 72 16,0-1-72-16,0 0 0 0,0-3 72 15,-8 0-64-15,4 0-8 0,-4 0 0 16,8 0-64-16,0 0-368 15,0 0-824 1,0 0-472-16,0 0-2169 16</inkml:trace>
  <inkml:trace contextRef="#ctx0" brushRef="#br1" timeOffset="-136572.08">13514 16170 6409 0,'0'0'1640'16,"0"0"-1248"-16,0 0-264 0,-115-3 432 0,63 16 201 15,-8 5 87 1,-19 14-312-16,-17 13-120 16,-12 9-160-16,9-3-80 15,19-7 32-15,28-12-48 16,17-10-8-16,-6 4 48 0,2-1-96 15,7 0 56-15,8-6-88 16,4-3-72-16,12-3 0 0,8-4-112 16,0 1-176-1,12-1 200 1,16-5 24-16,27-1 64 16,25-3 64-16,36-13-48 0,8-6 112 15,-1-6-128-15,-16 12 0 16,-27 3-8-16,-20 10-216 0,-20 0-712 31,-8 0-304-31,-5 0 256 16,-2 4 223-16,-10 5 33 0,-15 1 456 15,0 3 272-15,-19 2 960 0,-18 7 65 16,-10 7 47-16,-21 9 136 0,-23 10-160 16,7 0-256-1,8-4-271-15,8-9-9 16,21-1-56-16,-2 1-72 15,2 4-112-15,7-4-224 0,13-3 32 16,10-1-80-16,9 1-88 16,8-4 80-16,0 1-80 0,12-3-88 31,16-4-24-31,8-7 56 0,27-2 136 16,29-13 0-16,24-16 8 15,7-18 72 1,1-14-56-16,-12 0 112 0,-29 10 96 15,-23 13-144-15,-16 9 32 0,-16 6-112 32,0 1 0-32,-9-1-72 15,1 4-176-15,-8 3-336 16,-12 3-481-16,0 0-1383 0,-8 9-673 16,-3 4-1296-16</inkml:trace>
  <inkml:trace contextRef="#ctx0" brushRef="#br1" timeOffset="-136055.97">13271 17570 7801 0,'0'0'4473'0,"0"0"-3825"0,0 0 248 15,0 0 521-15,0 0-401 0,-20-9-704 16,20 15-312-16,-4 7-48 47,0 6 40-47,0 3 8 0,4 6-64 15,0-5 56-15,0-1-24 16,4 0 32-16,8-2 0 0,4-2 8 16,0-2 0-16,4 0-8 0,8-3-144 15,-4-4-240 1,8-2-600 0,8-7-921-16,-5 0-2448 0,-11-13-2992 0</inkml:trace>
  <inkml:trace contextRef="#ctx0" brushRef="#br1" timeOffset="-135592.25">13287 17278 8041 0,'0'0'1601'0,"0"0"-1105"15,0 0 248-15,0 0-144 31,0 0-528-31,0 0-64 16,0 0-16-16,0 0 16 0,-20 76-16 16,24-57 8-16,4-3-144 0,8-3-104 15,-4-7-88-15,-4-6 56 16,4 0-112-16,-8 0 208 16,0 0 184-1,-4-9 104-15,0-1-104 0,0 1 400 16,-12 2 104-16,8 1 208 15,-4 6 80-15,4 0-272 0,4 0-160 0,0 0-360 16,0 0-232-16,0 0-208 31,4 0 168-31,8 3-144 16,0-3 0-16,-4 0 80 0,4 0 216 16,-8 0 120-16,0-6 104 0,-4-4 296 15,0 1 320 1,-4-1 56-16,-8 4 112 0,4 3-183 31,0 0-241-31,0 3-464 16,0 0-112-16,8 22-896 0,0 0-1129 15,0-3-1016-15</inkml:trace>
  <inkml:trace contextRef="#ctx0" brushRef="#br1" timeOffset="-135151.34">13562 17488 8369 0,'0'0'4193'31,"0"0"-3505"-15,0 0-248-16,0 0 289 0,0 0-249 16,0 0-480-16,-4 0-40 15,20 0-184-15,4-7 24 0,16-2 200 16,4-7 0-16,3 0-16 0,-7 0-489 31,1 0-295-31,-9 3-960 16,-9 7-257-16,-11 3-431 0,-4 3-625 15</inkml:trace>
  <inkml:trace contextRef="#ctx0" brushRef="#br1" timeOffset="-134951.22">13606 17592 72 0,'0'0'1960'15,"0"0"-1104"-15,0 0-248 0,0 0 408 16,0 0 833-16,0 0 167 15,79 3-607-15,-42-18-537 32,6-1-376-32,1-3 112 0,-4 0-32 15,-4 3-344-15,-4-3-232 16,4 0-968-16,-12 6-1080 0,-9 7-2593 16</inkml:trace>
  <inkml:trace contextRef="#ctx0" brushRef="#br1" timeOffset="-134103.55">14144 17199 9946 0,'0'0'2488'0,"0"0"-1560"0,0 0-39 0,0 0-161 15,0 0-624-15,0 0-104 16,0 0-160-16,0 44 152 0,0-18 8 16,3-1-16-16,10-3-32 0,6 0 40 31,-2-6 0-31,3-3 8 15,3-4 0 1,1-2-72-16,0-7-80 16,0 0-136-16,0 0 48 15,-4-7-105-15,-4-5 281 0,-8-4 64 16,0-3 0-16,-8-6 48 16,0-4 56-1,-4-6 329-15,-16-3 279 0,0-3-352 16,-4 3 64-16,-4 6 200 0,4 13-120 15,-8 9-264-15,4 10-240 0,-7 0-528 16,-9 32-1024-16,8 0-2337 31,12 0-3161-31</inkml:trace>
  <inkml:trace contextRef="#ctx0" brushRef="#br1" timeOffset="-133070.78">12948 15691 7137 0,'0'0'2345'0,"0"0"-1297"16,0 0-8-16,0 0-320 31,0 0-592-31,0 0-128 0,0 0-184 0,0-7-64 16,0 26 64-16,0 4 176 0,-4 8 8 15,0 7 40-15,-7 7-32 16,3-1 176-16,-4 1-128 0,-4-4 64 31,0 0-32-31,0-6-72 16,0-6 40-16,0-7-56 0,0-3 0 0,4-9 96 15,0-4-16-15,0-6 112 16,1 0 216-16,-6-13-152 0,6-9-72 16,-6-7 16-1,6-2-200 1,7-1 48-16,-5 7-40 15,9 6 0-15,0 6 128 16,0 3-15-16,0 4-113 16,13 0-8-16,6-4-16 0,9 3 8 15,8 1-65-15,4 0 65 16,0 6-40-16,-1 0 0 31,-3 0-48-31,-4 6-216 0,-8 0-152 16,-4 1 88-16,-8-4 152 0,-8 0 168 0,1-3 56 15,-2 0 208-15,-3-3 144 0,0-13-216 32,0-6-136-32,-3-3-8 15,-6-4-304-15,1 0-896 0,0 7-985 16,1 9-1791-16</inkml:trace>
  <inkml:trace contextRef="#ctx0" brushRef="#br1" timeOffset="-131107.21">14765 16329 3208 0,'0'0'2233'15,"0"0"-529"-15,0 0 48 16,0 0 145-16,0 0-313 16,0 0-200-16,0-25-287 0,0 25-313 15,0 0-104-15,0 0-176 32,0-4-184-32,0 1-24 0,0-3-272 0,0-7-8 0,0-3-16 46,-4 4 0-46,-4-8 0 0,-7 1-40 0,-5-3-24 16,-4 3 64-16,-4 0-120 16,0 3 48-16,4 7 72 15,4 5-128-15,0 4-152 16,4 4-40 0,-4 21-16-16,9 10 208 15,-2 6 32-15,13 10-56 0,0 0 88 0,13 3-88 16,10-7-32-16,5-5-144 15,4-10 24-15,-1-10 208 0,1-10-336 32,0-12-129-32,-8 0 313 15,0-16 88-15,-3-12 8 0,-10-7 128 16,-3-6 24-16,-8-4 0 16,0-6 0-16,0 4 0 15,-4 2 160-15,-4 10 344 16,4 13 137-1,4 10-97-15,0 5-144 16,0 7-400-16,0 0 0 0,0 7-376 16,8 8 48-16,12 11 248 15,0 2 80-15,0 4 0 0,4 3 0 16,0 0 32-16,-1 0-32 16,5 0-8-1,0 6 8-15,-4 0 0 16,4 4 0-16,-3-1-8 0,-6-2-64 15,-3-8 64-15,-4-5-280 16,0-10-25 0,-8-10-7-16,0-5 184 0,-4-4 136 15,4-6 208-15,-4-17 401 32,0-15-385-32,0-22-224 0,0-26 96 15,-20-22 104-15,-3-9-152 16,2 2 56-16,-3 30-8 15,16 24-88-15,1 26 64 0,2 16-64 16,1 6-8-16,4 4-72 16,0 9-768-16,0 3-3705 15,4 10-2665-15</inkml:trace>
  <inkml:trace contextRef="#ctx0" brushRef="#br1" timeOffset="-130289.96">14590 15541 6433 0,'0'0'2120'0,"0"0"-823"16,0 0-497 0,0 0-336-16,0 0-80 15,0 0-360-15,0 0-24 16,0 13 0-1,0 6 144-15,-4 6 104 0,4 4 144 16,0 6-136-16,0 0 24 16,4 3-208-16,8 0 48 0,8-3 72 15,4 0-184-15,3-3 8 0,5-10 96 32,5-3-104-32,-2-6-16 15,1-10-152-15,4-3-968 16,-12-3-936-16,-8-13-1177 0</inkml:trace>
  <inkml:trace contextRef="#ctx0" brushRef="#br1" timeOffset="-129219.41">14626 15418 3120 0,'0'0'1200'15,"0"0"-327"-15,0 0 343 32,0 0 8-32,0 0-272 0,0 0-200 15,-4-20-463-15,4 20-201 16,0 0-88-16,0 0-184 0,0 7 56 16,0 2 120-1,0 1 8-15,0 3-57 16,0-7 9-16,8 1 32 15,0-5 8-15,0-2-80 0,4 0 88 0,-1 0-120 16,-2 0 136-16,-1 0-72 0,0-2 112 31,-8-2-8-31,0-5 8 16,0 2 0-16,0-3-56 16,-8-2 265-16,0 2-145 0,-1 1 304 15,6 6 144-15,-5-4 296 0,4 4-216 16,4 3 72-1,-4 0-80-15,4 0-544 16,0 0-96-16,0 0-248 0,-4 7-120 16,4-1 272-16,0 3-8 15,0-2-280-15,0-4-304 0,0 0 288 32,0-3-296-32,4 0 320 31,4 0 224-31,3 0 80 0,-2 0 64 0,-1 0-160 15,-4 0 168-15,-4 0 72 16,0-3-72-16,0 0 56 0,-4-4 88 16,-9-2 8-16,2 3 64 15,-1-1-200 1,0 4 280-16,0 0 160 16,8 3 32-16,0 0-208 0,0 0-280 15,4 0-360-15,0 9 248 0,0 1-64 16,0-1-72-16,4 1-72 15,4-4-264-15,4-2 136 32,-4-4-121-32,12 0-47 15,-4 0-968-15,-4-4-2329 16</inkml:trace>
  <inkml:trace contextRef="#ctx0" brushRef="#br1" timeOffset="-123706.27">12120 16808 4520 0,'0'0'2289'0,"0"0"-849"15,0 0 577-15,-8-13 47 16,8 11-608-16,0 2-439 31,0 0-313-31,0 0-136 16,0 0-312-16,0 0-248 15,0 0-8-15,0 6-120 0,0 16-216 16,8 9 248-16,8 30 80 16,8 21 8-16,0 1 16 0,-1-7-8 31,1-9 8-31,0-19-8 0,0 6 0 16,4 3-8-16,0-10 0 15,-8-2 56-15,0-11-56 0,-8-4 0 16,-5-8 8-16,2-10-8 0,-5-2 0 15,-4-7 0-15,0 0-168 0,0-3-208 47,0 0-48-47,0 0-56 16,0-13 39-16,-13-24-2679 0,2 1-1569 16,-1 1-360-16</inkml:trace>
  <inkml:trace contextRef="#ctx0" brushRef="#br1" timeOffset="-123274.61">12231 17037 3088 0,'0'0'1528'0,"0"0"-1103"0,0 0-185 0,0 0 424 15,-8-86-136-15,8 70 304 16,0-3-232-16,0 7-88 16,4-5-40-16,0 5-224 15,4-1-88-15,4 0-71 16,0 4-89-16,4 3 40 16,0-4-40-1,4 4-16-15,4-1 16 16,-4 7-97-16,0 0-239 0,4 4-24 31,-9 8 296-31,2 7 16 16,-2 4 48-16,-6 2 0 0,-5 4 48 15,-4-1 96-15,0 4 192 0,-21 0 289 16,1 2 103-16,-8 1 168 0,-4-3-352 0,5 0-328 31,3-7-144-31,4-5-72 16,8-18-592-16,4-2-744 15,8 0-753-15</inkml:trace>
  <inkml:trace contextRef="#ctx0" brushRef="#br1" timeOffset="-121217.9">25117 16691 1376 0,'0'0'2432'0,"0"0"-927"0,0 0-401 16,0 0-48-16,-5 0-96 15,5 0-104-15,0 0-151 0,-4 0-113 0,4 0 0 31,0-7-208-31,0 1-80 32,-4-3 184-32,1-4 48 0,-1 0 8 15,0 0-56-15,-4-6-39 16,-1 1 63-16,2-8-240 16,-5 0-120-16,4-9 96 0,-4 1-240 15,4-1 112-15,0-4-112 16,0 4 56-16,0 4 72 15,0 3-120-15,5 2 56 0,-2 7 40 16,1 3 16-16,0 6 152 16,0 1-8-16,4 6 32 0,0 3-136 15,0 0-168-15,0 0-64 16,0 0 56 0,0 0-144-16,0 0-48 0,0 0-48 15,0 12-144-15,0 7 192 16,4 13 112-16,4 6 88 15,0 3 8-15,4 4-8 0,0 3-104 0,0-7-520 47,-4 3-336-47,0 10-625 0,-5-12-1023 16,-3-7-2113-16</inkml:trace>
  <inkml:trace contextRef="#ctx0" brushRef="#br1" timeOffset="-119397.55">28216 13455 728 0,'0'0'2272'16,"0"0"-1104"-16,0 0-623 0,0 0-17 15,0 0 200-15,0 0 136 16,0 0-136-16,0 0-224 16,0 0-88-16,0 0 112 0,0-3-39 31,0 3 103-31,0-3 112 15,0 0-288-15,-4-3-80 16,0-4-40-16,4 3-64 0,-3-5-16 16,3-1-168-16,0-6-32 0,0 0-16 15,0-7 8-15,0-2 56 16,0 0-64 0,0-10 0-16,0 2 24 15,-4 1 24-15,0 0 336 0,-1 7-256 16,1 3 264-16,0-1-88 15,4 4-288-15,-4 0-16 0,4 0 88 16,0-1-88 15,0 1 8-31,0 3 8 16,0 3-16-16,0 0 64 0,0 1-64 16,0 2 0-16,0 0 96 15,0 4-96-15,0-1 0 0,0 7 8 16,0 0 49-16,0-1 31 15,0 4-88-15,0 0-88 16,0 0 88-16,0 0-153 16,0 0-103-16,0 4-344 0,0 12-64 15,0 3 592-15,-3 9-8 16,3 10 72 0,0 0 8-16,0 13-88 15,0 0-88-15,3 3-408 0,1 3-352 16,-4 19-489-16,0-12-1111 0,0-10-3745 15</inkml:trace>
  <inkml:trace contextRef="#ctx0" brushRef="#br1" timeOffset="-115890.56">15554 16472 7921 0,'0'0'2873'0,"0"0"-1481"16,0 0-896-16,0 0 320 15,0 0 369 1,0 0-425-16,0 0-512 0,0 0-48 16,0 0-40-16,0 0 120 0,0 0-16 15,4 0-152-15,9-7 112 0,6-2-56 16,13-7-88-16,12-6 8 47,3 2-88-47,9-2-448 0,0 0-464 15,4 6-536-15,8-6-1041 16,-16 10-1688-16,-13 2-2112 0</inkml:trace>
  <inkml:trace contextRef="#ctx0" brushRef="#br1" timeOffset="-115643.33">15758 16522 4809 0,'0'0'2264'0,"0"0"-1648"32,0 0-384-32,0 0-24 0,0 0-200 15,0 0 72 1,0 0 360-16,39 16 232 16,-7-16 65-16,8-9-121 0,4-7-72 0,7-3-264 15,1-1-280-15,16-2-104 31,-16 7-1632-31,-9 5-2809 16</inkml:trace>
  <inkml:trace contextRef="#ctx0" brushRef="#br1" timeOffset="-114602.78">16750 15900 8617 0,'0'0'2649'0,"0"0"-1049"16,0 0-327-16,0 0-185 0,0 0-240 15,0 0-304-15,0 0-320 31,-4-9-176-15,4 9 72-16,0 0-120 0,0 0 24 16,0 0 104-16,0 0 88 15,0 0 64-15,0 0 136 0,0 0-136 16,0 0 137-16,0 0-217 16,0 0-56-1,0 0 8-15,0 0-40 16,0 0-32-16,0 0-8 0,0 0-64 15,0-10 200-15,-4-9-64 0,-5-13-48 16,-6-15-96-16,-2-7-72 16,-2-3 72-16,3 9-16 31,4 10 16-31,3 13 48 0,6 12-40 16,3 6-8-16,0 4 0 0,0 3-64 0,0 0-40 15,0 3-160-15,0 13-128 0,8 13 216 16,8 15 112-16,4 7 8 31,12 22 56-31,4 23-16 0,7 17 8 16,5 8-48-16,0-7 7 15,-4-12 1 1,-8-13 40-16,-5 0 8 16,-3-6 8-16,-3-14-8 0,-10-12 0 15,-3-15-128 1,-4-10-320-1,0 2-88-15,1 1-88 0,-6-6-256 0,1-13-8 16,0-7-353-16,-4-12-695 16,0-13 448-16,0-9-1193 0</inkml:trace>
  <inkml:trace contextRef="#ctx0" brushRef="#br1" timeOffset="-114286.43">16757 15827 5553 0,'0'0'1560'16,"0"0"-256"-16,0 0-215 16,-3-92 31-16,19 70-120 15,3 0-328-15,17 3-344 0,8-1-216 16,7 8-112-16,2 9-104 15,-1 3 24 1,-9 6-24-16,1 19-80 0,-12 10 168 16,-4 0-40-16,-8 10 56 0,-8-1 0 15,-8 4 48-15,-4-1 280 16,-16 1 136-16,-16 3 272 0,-12-4-199 31,-4-2-241-31,-19-4-296 0,7-12-1369 16,8-14-3336-16</inkml:trace>
  <inkml:trace contextRef="#ctx0" brushRef="#br1" timeOffset="-113128.52">13483 18173 776 0,'0'0'4281'0,"0"0"-3161"32,0 0-368-32,0 0 104 15,0 0 280-15,0 0-215 0,0 0 87 16,0 0 96-16,0 0-232 16,-25-13-360-16,25 13-392 0,0 0-16 15,0 0 72-15,0-2-128 16,0-2-48-16,12-5-96 15,4-1 96-15,9-6 120 16,6-6-120-16,9 0 8 0,12-4-8 16,-1-2 80-16,13-1-72 15,1-3-8-15,2 1 8 0,5-1 56 47,11-6-64-47,17-6 0 0,23-10 0 16,5 3 0-16,-5 6 0 0,-7 4 0 0,-17 12 0 15,-7-2-8-15,0-1-104 16,-16 6 72-16,-16 4 40 0,-17 3 0 31,-3-3-96-31,8 0-96 32,-1-7 40-32,1 1-32 0,-8 2-96 15,-12 7 16-15,-12 6-136 16,-4 7 144-16,-8 3 128 0,-4 3-208 15,0 0-792-15,-20 9-297 16,-7 8-1207 0,-1 1-2273-16</inkml:trace>
  <inkml:trace contextRef="#ctx0" brushRef="#br1" timeOffset="-112541.2">13698 18434 2784 0,'0'0'2265'16,"0"0"-545"-1,0 0-304-15,0 0-175 16,0 0-137-16,0 0-296 0,-4 0 104 16,4-3-208-16,0 3-200 0,0-4-48 15,0 1-199-15,4-3-185 0,11-10 64 31,9-3-120-31,12-13 72 16,8-3-72-16,8-9 136 0,24-10 48 16,23-10-184-16,25-2-16 15,7-1 48-15,-4 13-32 0,-11 6-32 16,-17 10 24-16,-2-3-8 31,-2 3 0-31,-3-3-88 16,-5 6 88-16,-15 6 16 15,-12 7-16-15,-20 9-8 0,-12 0 0 16,0 4 8-16,-4-1 40 0,-5 4-40 16,-10 3 0-16,-2 0 24 15,-7 3-24 1,0 0 8-16,0 0-8 16,0 0-128-16,0 0-256 0,0-3-889 15,0 3-1063-15,-3-3-2737 16</inkml:trace>
  <inkml:trace contextRef="#ctx0" brushRef="#br1" timeOffset="-111351.38">17689 15208 6385 0,'0'0'1480'0,"0"0"97"15,0 0-801-15,0 0-584 16,0 0-128-16,-3 3-64 15,-5 16 0-15,0 10 336 32,-8 12 216-32,4 20-48 0,-4 18-16 15,8 25 24-15,8 11-96 16,0-1-16-16,20-3-136 16,12-6-39-16,12-7-209 0,12-2-8 31,0-23 104-31,19-7-112 15,13-12 56-15,7-9-56 0,13-10 0 0,-8-22-16 0,-17-10-353 16,-7-3-471-16,-24 0-1360 16,-24-10-3473-16</inkml:trace>
  <inkml:trace contextRef="#ctx0" brushRef="#br1" timeOffset="-110850.02">18264 14881 4000 0,'0'0'4849'0,"0"0"-2976"16,0 0 223-16,0 0-815 0,0 0-633 15,0 0-368 1,0 0-280-16,0 0-248 0,11 38 168 16,2 9 80-16,6 11 56 0,5-1 16 15,-4 3-64-15,8-3 0 16,0-3 136-16,0 3-136 15,-1-5 0 1,1-2-8-16,0-2-72 16,0 6-945-16,-7-13-1695 0,-6-9-2513 0</inkml:trace>
  <inkml:trace contextRef="#ctx0" brushRef="#br1" timeOffset="-110502.28">18073 15906 6569 0,'0'0'4169'15,"0"0"-3161"-15,0 0-696 0,0 0-312 16,0 0-88-16,0 0 88 0,110-9 600 15,-9-20 112-15,42-24-64 16,25-11-119 0,11-12 119-16,4-1 16 31,-8 11-160-31,-3 2-224 16,-13 10-184-16,-36 16-96 0,-43 16 24 0,-28 12-24 15,-24 4-512-15,-4 6-576 16,-9 0-809-16,-6 0-695 15,-22 25 311 1,-15 1 441-16,-7-4-3353 16</inkml:trace>
  <inkml:trace contextRef="#ctx0" brushRef="#br1" timeOffset="-110063.75">18705 16135 9914 0,'0'0'3216'16,"0"0"-1807"-16,0 0-833 0,0 0-576 16,0 0-32-16,0 0-216 0,0 0 248 0,0 0 24 31,84 70 200-31,-56-38-48 15,0 3 80-15,0 3-128 16,-4-3-56-16,0 0-64 0,0 0 96 16,-8-4-24-16,0-3-80 15,-4 2-776-15,0-2-921 16,-5-9-2319 0,-3-7-4082-16</inkml:trace>
  <inkml:trace contextRef="#ctx0" brushRef="#br1" timeOffset="-109801.45">19156 16135 9674 0,'0'0'4176'0,"0"0"-3447"16,0 0-241-16,0 0-64 15,0 0 0-15,0 0-352 16,116-48-72-16,-65 33 56 16,5 2-56-16,4-6 0 0,-4 3-80 15,-4 0-728-15,-9 3-577 16,2 1-791-16,-14 5-1001 0,-11 1-2216 0</inkml:trace>
  <inkml:trace contextRef="#ctx0" brushRef="#br1" timeOffset="-108994.53">20052 15773 6105 0,'0'0'2088'16,"0"0"-1040"-16,0 0-335 15,0 0-329 1,0 0 80-16,0 0-160 0,0 0-192 16,-99-76 40-16,67 73 56 15,0 3-80-15,1 3 144 0,3 16-56 31,3 3 56-31,5 7 8 16,9 9-168-16,7 0 16 16,4 6-128-16,4 4 64 0,16-3 48 0,8-4-112 0,4-12-72 15,3-7-312-15,-3-16-128 16,-4-6 200 0,-9-6 232-16,2-16 80 15,-10-7 64-15,-2-6 0 16,-5-7 32-16,-4-5 104 0,0 2 296 31,0 4 272-31,0 6-424 0,0 10 273 16,0 9 135-1,0 7-312 1,0 5-144-16,0 4-296 0,0 0 0 16,0 0-8-16,0 0-128 15,0 0-48-15,0 0-16 0,0 0 0 16,0 7 8-16,8 5 144 0,8 10 48 31,-1 7 176-31,2 6-104 0,2 3 80 16,1 6-104-16,5 4 24 15,-2 3-24-15,5 0 24 0,-4-4-72 16,0-5 144-16,-9-14-144 16,2-2 0-16,-10-13-8 15,1-4-120-15,-3-6 48 16,-5-3 80-16,0 0 88 0,0-6 240 15,0-13-40-15,0-29-208 16,0-25-64-16,0-35 208 0,0-9-144 16,-5 2-24-16,5 26-56 31,0 32 176-15,0 16-120-16,0 13 24 0,0-1-80 15,0 4 0-15,0 3 40 16,0 9-40-16,0 9-224 0,0 4-744 15,0 4-1553-15,0 9-3096 16,0-1-1336-16</inkml:trace>
  <inkml:trace contextRef="#ctx0" brushRef="#br1" timeOffset="-108443.2">20243 14833 8593 0,'0'0'1657'15,"0"0"311"-15,0 0-600 16,0 0-543-16,0 0-129 0,0 0-312 0,0 0-264 16,84-50-120-16,-40 65-128 31,8 17 120-31,8 13-40 0,0 5 48 15,3 11-48-15,-7 2 48 16,4 1 96-16,-4 15-80 0,-1 13 80 16,-11 22 40-16,-12 7-120 0,-24 0 96 0,-8-4-112 31,-28-9-504-31,5-25-1385 16,-1-23-3248-16</inkml:trace>
  <inkml:trace contextRef="#ctx0" brushRef="#br1" timeOffset="-107233.23">16482 18037 7705 0,'0'0'3977'15,"0"0"-3185"-15,0 0 88 16,0 0-664-16,0 0-216 16,0 0-40-16,0-3-208 0,25-10 120 46,10-3 128-46,17-12 56 0,8-7-56 0,4-1-704 16,-4 2-848-16,-1 2-497 16,-15 13-703-16,-16 6-1201 15</inkml:trace>
  <inkml:trace contextRef="#ctx0" brushRef="#br1" timeOffset="-106979.9">16618 18180 5577 0,'0'0'944'0,"0"0"-192"16,0 0-416-16,0 0-280 16,0 0 264-16,0 0 448 15,0 0 601-15,83 6-17 16,-30-34-592-16,6-11-240 0,9 4-400 31,-1 0-120-31,-3 4-304 16,16 2-1720-16,-16 7-833 0,-16 9-4831 0</inkml:trace>
  <inkml:trace contextRef="#ctx0" brushRef="#br1" timeOffset="-106175.59">17694 17072 10746 0,'0'0'2936'0,"0"0"-1767"16,0 0-513-16,0 0-656 16,0 0-400-16,0 0 168 0,36 95 224 31,0-35 8-31,3 7 0 15,9 0 8-15,-4 2 56 0,4-5-64 16,-8 0 0-16,3-1 56 0,-6 0-48 16,-5 4 40-16,-4-3-48 0,-5-4-80 15,-3-9-368 1,-5-4-673 0,6-5-927-16,-5-14-545 15,0-12-3168-15</inkml:trace>
  <inkml:trace contextRef="#ctx0" brushRef="#br1" timeOffset="-105875.16">17853 17176 7705 0,'0'0'2153'31,"0"0"-1505"-15,0 0-224-16,0 0-336 0,76-72-88 16,-28 62-8-16,8 7-48 0,-1 3-16 15,1 13 64-15,-17 12-640 0,-2 13 88 16,-21 0 239-16,-9 0 321 16,-7 0 8-1,-7 0 585-15,-25-3 311 16,-8 3 104-16,-4 0-352 0,0 4-312 15,5-4-344-15,11 3-488 16,8-6-1672-16,16-13-2833 16</inkml:trace>
  <inkml:trace contextRef="#ctx0" brushRef="#br1" timeOffset="-105395.61">18842 16872 6833 0,'0'0'5049'0,"0"0"-3969"16,0 0-136-16,0 0-247 15,-96 9 39-15,72 16-32 0,4 14-312 16,4 24-168-16,12 23 16 31,4-4-144-31,12-6-8 0,16-12-40 0,8-16-48 16,12 5 104-16,7 8-104 0,13-7-88 16,4-3 80-16,-1-10-384 0,-2-3-320 15,17-16-448-15,-22-5-945 31,-12-14-4272-31</inkml:trace>
  <inkml:trace contextRef="#ctx0" brushRef="#br1" timeOffset="-104841.42">19590 16380 6753 0,'0'0'2753'16,"0"0"-585"-16,0 0 96 31,0 0-839-31,0 0-769 0,0 0-592 31,0 0-64-31,0 15-248 16,17 23 248-16,6 10 72 0,1 6 104 15,8 4-176-15,0-8 8 16,-1 4-8-16,5-6 0 0,1 2-216 16,2 11-1152-16,-3-17-1513 15,-12-6-2664-15</inkml:trace>
  <inkml:trace contextRef="#ctx0" brushRef="#br1" timeOffset="-104540.45">19551 17205 8953 0,'0'0'4817'0,"0"0"-3704"16,0 0-281-16,0 0-480 16,0 0-256 15,0 0-8-31,0 0-32 15,131-29-32-15,-11-18 56 0,15-10-16 16,16-13 72-16,-11 0-128 16,-9 10 104-16,4 9 248 0,-23 10-144 15,-32 15 40-15,-25 10-96 16,-22 10-160 0,-6-4-176-16,-7 7-432 0,1-3-416 0,-14 6-752 15,-7 0-2081-15,0 0-1769 0</inkml:trace>
  <inkml:trace contextRef="#ctx0" brushRef="#br1" timeOffset="-97951.18">20303 17294 7761 0,'0'0'3257'0,"-7"-13"-1793"16,7 10-176-16,0 0-127 16,0 3-409-1,0 0-256-15,0 0-136 0,0 0-152 16,0 0-96-16,0 0-112 0,11 0-144 15,2 9 144-15,6 11 0 16,5 5 0-16,4 7 128 0,0 2 72 31,4 5 80-31,-4-1-136 16,4 3-16-16,0 0 136 0,-4 0-184 16,3 1 40-16,1-1-112 15,-8-3 40-15,0-3 64 16,-4-9-112-16,-8-4-88 15,0-6 32 1,-8-10-296-16,0 0-40 16,-4-6-208-16,0 0-296 0,0 0-288 15,0 0-353-15,-28-25-279 16,4-4-457-16,0-6-5240 0</inkml:trace>
  <inkml:trace contextRef="#ctx0" brushRef="#br1" timeOffset="-97632.18">20288 17189 3936 0,'0'0'1593'0,"0"0"-505"15,0-105-104-15,4 70 8 0,7 7-39 16,6 6-321-16,2-1-192 15,5 11-56-15,4-1-136 0,4 10-160 16,0 3-80-16,3 0-8 16,-7 16-56-16,0 13-64 15,-3 8 120-15,-14 8 8 16,-2 3 128-16,-5 2 360 0,-4-2 184 16,-4 0-32-16,-13-7 64 15,-7-3-47-15,1-3-249 0,-10-3-128 31,-2-7-160-31,7-6-128 0,-8-19-1152 16,4-6-2081-16,13-17-7241 0</inkml:trace>
  <inkml:trace contextRef="#ctx0" brushRef="#br1" timeOffset="-96884.78">20746 16243 7921 0,'0'0'2625'16,"0"0"-1273"-16,0 0 96 15,0 0 41-15,0 0-729 16,0 0-368-16,0 0-256 16,131-3-128-16,-27 44 176 15,11 16 16-15,-15 0-64 0,-24-3 128 16,-33-12-208-16,-3-1 24 16,1 10-32-1,-2 9-32-15,1 16 72 16,-16 16-88-16,-17 20-160 15,-10 5-264-15,-33-6-544 0,0-32-1057 16,1-31-4144-16</inkml:trace>
  <inkml:trace contextRef="#ctx0" brushRef="#br1" timeOffset="-96030.33">20404 17326 4721 0,'0'0'2504'16,"0"0"-1096"-16,0 0-375 0,0 0-201 15,0 0 224 1,0-7-216-16,0 7-280 15,0 0-176-15,0 0 32 16,0-3 161-16,0 0-73 0,0-4-224 16,-5-2-112-16,-7-4-56 0,-4-2 160 0,-3-11-112 31,-6-2-144-31,-6-7 136 16,3-4 88-16,-8-8-128 15,4-4 0-15,0 1-104 0,4 2 0 16,8 9 0-16,5 14 0 15,7 9 304-15,3 10-120 0,5 6-192 16,0 0-192 0,0 13-136-16,0 15 136 0,13 13 136 15,2 11 56-15,5 4 8 16,4 1-8-16,4 1-152 0,4-7-600 16,4 9-464-16,-4-16-1465 15,-8-12-1848-15</inkml:trace>
  <inkml:trace contextRef="#ctx0" brushRef="#br1" timeOffset="-94177.22">4769 12449 1072 0,'0'0'2808'15,"0"0"-1375"-15,0 0-721 16,0 0 16-16,0 0 128 16,0 0-32-16,0 0 249 31,-4 0-145-31,4 0-160 0,0 0-400 16,0 0-248-16,0 0-120 15,0 0-136-15,8-3 32 16,3-4 96-16,13 1 8 0,8-4 0 0,13 1 0 0,14-7 0 31,28-6 0-31,33-7 0 16,16 1 0-16,-5 2 64 0,-11 4-64 15,-17 6 0-15,-4 4-8 16,-2 5 8-16,-5 1 8 16,-2-3-8-1,-6 2 0-15,8 1 56 16,3-7-56-1,1 3 0-15,8-2-16 0,3-1 16 16,9-3 0-16,4 0-16 16,3 0 16-16,8-6 48 15,1 3-40-15,-4 0-16 0,-9-3 8 16,0 0 0 0,-23 5 0-16,-20 5 0 0,-33 6 8 15,-11-1 80-15,0 4-88 16,-8 0-8-16,-3 0-8 15,-6 0 16-15,1-1 16 0,0-2-8 16,4-3 0-16,4-1 88 16,0-3-96-16,-1 4 0 15,-2-1-8-15,-10 7 8 0,-2 0 0 16,-9 3-240-16,0 0-840 16,-20 6-625-16,-4 7-583 0,-1-4-945 15</inkml:trace>
  <inkml:trace contextRef="#ctx0" brushRef="#br1" timeOffset="-88161.68">20769 17180 176 0,'0'0'552'0,"17"-16"280"16,-10 10 32-16,-3 2 176 0,0 4-312 16,-4 0-536-16,0 0-72 0,0-3 529 15,5 0-193 1,3-4-232-16,-1 1-136 15,1-3-80 1,5-4 0 0,-6 4 40-16,5-4 136 0,-7 6 560 15,3 1 744-15,-8 0 137 16,0 3-49-16,0 3-544 0,0 0-368 0,0 0-408 16,0 0 72-16,0 0-127 31,0 0-193-31,-4 12-8 0,-9 13-24 15,-11 10 24-15,-8 19 280 16,-11 16 88-16,-13 23-8 0,5-11 16 16,6-6-32-16,6-12-88 15,11-10-248-15,-4 3 40 16,4 6 48-16,4-2-96 16,4-7-768-16,0-4-1001 0,9-11-2183 15,2-17-2458-15</inkml:trace>
  <inkml:trace contextRef="#ctx0" brushRef="#br1" timeOffset="-87343.43">18236 16964 6249 0,'0'0'2016'0,"0"0"-1208"0,0 0-576 16,0 0-79-16,0 0-73 16,0 0 256-16,-60 108 104 15,28-29 416 1,0 0-40-16,8-5-240 31,-4-11-296-31,13-13-104 0,-6 5-160 0,6 2-16 16,2-3-224-16,13 0-936 15,0-10-824-15,0-9-2801 16</inkml:trace>
  <inkml:trace contextRef="#ctx0" brushRef="#br1" timeOffset="-86758.57">18160 18840 6433 0,'0'0'4689'0,"0"0"-3041"15,0 0-584-15,0 0-455 16,0 0-153-16,0 0-16 0,0 0-240 31,0 0-136-31,16 0 144 16,8-9-32-16,8-1 16 0,3-6-56 16,10 1-48-16,6-8 8 15,-3 1-96-15,-1 3-48 0,6 0-336 16,-14 3-280-16,2 6-440 15,-6 8-1049 1,-11-2-1944-16,-12 4-1512 0</inkml:trace>
  <inkml:trace contextRef="#ctx0" brushRef="#br1" timeOffset="-86520.29">18284 18920 7393 0,'0'0'2089'16,"0"0"-1161"-16,0 0-424 16,0 0-464-16,0 0-40 0,0 0 0 0,0 0 272 0,47 25 856 31,9-28-80-31,8-13-351 16,7-7-249-16,2 1-248 0,-2-3-168 15,0 3-32-15,-7 3-1193 16,12-10-695-16,-16 7-889 0,-17 0-3960 15</inkml:trace>
  <inkml:trace contextRef="#ctx0" brushRef="#br1" timeOffset="-86019.04">19555 18021 3544 0,'0'0'6994'0,"0"0"-4658"16,0 0-927-16,0 0-449 0,0 0-504 15,0 0-456-15,-8-22-88 16,12 25-232-16,7 13 120 0,10 9 200 15,3 4 72 1,-1 6 104-16,5 6 32 16,-4 3-40-16,0 1 32 0,0-1-120 15,-1 1-24-15,-2-1 64 16,-1-2-112-16,-5-5 0 0,2-2-8 16,-6-6-312-16,2-4-632 31,-5-5-721-31,-5-1-879 15,1-10-505 1,-4-3-2664-16</inkml:trace>
  <inkml:trace contextRef="#ctx0" brushRef="#br1" timeOffset="-85718.29">19566 17929 5129 0,'0'0'2872'0,"0"0"-991"0,0 0-593 16,0 0-120-16,0 0-360 0,0 0-440 15,0 0-152-15,-71 7-208 31,50 11 16-31,-2 8 32 16,3 9 8-16,-4 6-64 0,8 4-8 16,0 5-456-16,5 20-584 0,7-10-1160 15,4-9-1945 1</inkml:trace>
  <inkml:trace contextRef="#ctx0" brushRef="#br1" timeOffset="-85323.83">19650 18704 6665 0,'0'0'4393'16,"0"0"-3473"-16,0 0-144 16,0 0 16-16,0 0-87 0,0 0-393 0,0 0-112 15,92-32-200 1,-49 16 104-16,9-9-40 15,0-4-8-15,4 4 72 0,-5-7 80 16,-6 6-112-16,-9 1 40 16,-5 6-136-16,-6 3-464 0,-6 4-745 15,-7 2-1471-15,0 4-3761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2:53:09.1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F0"/>
    </inkml:brush>
    <inkml:brush xml:id="br5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21104 4191 2544 0,'0'0'2409'0,"0"0"-905"16,0 0-480-16,0-3-88 0,0 3-80 16,0 0-39-1,0 0-201-15,0 0-120 16,0 0-112-16,0 0-24 0,0 0 0 15,0 0-48-15,0 0-64 16,0 0-88-16,0 0-64 0,0 0 8 16,0 0 24-16,0 0-72 31,0 0-8-15,0 0 24-16,-4 0-24 0,4 0-40 15,0 0 48-15,0 0-48 0,0 0 40 16,0 0-48-16,0 0-16 15,0 0-72-15,0 0-88 0,0 0 8 32,4 0 16-32,5 0 152 15,6 0 504-15,2 0-176 0,6 3-320 16,1-3 64-16,8 0-56 0,0 0 153 16,-1 0 79-16,5 0-96 0,-4 0-152 15,0 3-56 1,1 0 56-1,-6 0 56-15,1 0-56 16,-4 1 56-16,0-1-56 0,0 0-104 0,8-3 104 16,0 3 0-16,0 0 104 0,-1 1-32 15,1-4-64-15,-4 2 112 32,0-2-24-32,0 4-96 15,-5-1 184-15,1 0-184 0,4 0 8 16,-3-3 0-16,3 4 40 15,0-4 8-15,7 0-56 16,-3 0 8-16,0 0 88 0,0 0-88 31,-4 0 128-31,0 0-136 16,-9 0 0-16,5 0-8 16,-4 3 16-16,0-3-16 0,8 0 16 15,-4 3 56-15,8-3-64 0,-4 0-16 0,3 0 8 16,1 3 8-1,0-3 16 1,0 0-16-16,4 0 0 16,-1 0 104-16,2 0 16 0,3 0-64 15,-5 0-56-15,1-3 144 16,-4 0-136-16,0 3 80 31,-4 0-40-31,0-3-32 16,0 3 24-16,3 0-40 15,1 0 0-15,0 0 56 0,4 0-56 16,0 0 88-16,8 0-88 16,-1 0 48-16,6 0 16 0,-2 0 8 15,-3 0-72-15,4 0 88 16,-4-4-72-16,-1 4-16 16,-2-3 0-16,-5 0 48 15,3 3 80-15,-7-3-112 0,0-1 72 16,-4 4-24-16,0-2-56 15,4 2 40-15,-4 0-48 0,3 0 0 16,1 0 0 0,-4-4 0-16,4 4 0 15,-4 0 0-15,0 0 0 0,-5 0-8 16,5 0-48-16,-4 0 56 16,8-3 40-16,0 3-40 0,0 0 0 15,4-3 0 16,0 0-40-31,0 3 40 16,-4-3 40-16,-4 3-32 0,0 0-8 16,-1 0 0-16,5 0 8 15,-8 0 8-15,4 0-16 0,0 0 0 16,-4 0-16-16,0 0 16 31,4 0 0-31,-5-4 0 0,1 4 8 0,0-3 0 16,0 3 8-16,-4 0 24 0,8-3-32 15,-4 3 0-15,8 0 0 16,-8 0-8-16,4 0-64 0,0 0 64 31,-1 0 8-31,-3 0 8 32,0 0 32-32,0 0-24 0,-5-3 56 0,5 3-80 15,1 0 80-15,-1-3-16 16,0 3-56-16,-1 0 80 0,5-3-80 15,-8 3-8 1,4 0 0-16,-4 0-16 16,-4 0 16-16,3 0-8 15,-2 0 8-15,3 0 8 0,-1 0-8 16,-2 0 48-16,-2 0-48 16,5 0 0-16,1 0 0 0,-2 0 56 31,1 0-56-31,4 0 0 0,-8 0 0 15,8-4 48-15,-4 4-48 0,0-3 8 16,0 3-8 0,-5 0 8-16,2 0-8 15,3 0 0-15,-5 0 0 0,6 0 0 32,-2 0 8-32,5 0 0 15,0 0 40-15,4 0-40 0,-4-3 0 16,-1 3-8-16,-2 0-24 15,-1 0 24-15,3 0 8 0,-3 0 0 16,4 0-8-16,8 0 0 16,-4 0-8-16,0 0 0 15,0 0 0-15,4 0 0 16,-4 0 0-16,0 0 8 0,-1 0 8 16,5 0 0-16,-4 0 0 15,4 0-8-15,-4 0-32 0,4 0 32 31,-4 0 0-31,-1 0 0 16,1 0 8-16,0 0 0 0,-3 0 64 0,-6 0-72 16,1 0 8-16,-3 0-16 15,-6-3 8-15,5 3 0 16,4-4 8-16,0 4-8 31,4-3 0-31,8 3 40 16,0-2-40-16,0-2 0 0,3 1-8 15,-3 0 8-15,-4 3 0 16,0 0 0-16,-8-3 8 16,0 3-8-16,0 0-8 0,-1 0-64 31,5-4 72-31,1 4 56 16,3 0-56-16,0-3 0 0,3 3 40 15,-3 0-40-15,4-3-56 16,-5 3 48-16,1-3 8 15,-4 0 0-15,4 3-8 0,-4-3-64 32,-4 3 64-32,0-4 8 0,-4 4-32 15,0-3 24-15,-4 0 16 0,0 3 32 16,3 0-40-16,2-3 0 0,-2 3-8 16,6 0 8-16,-5 0-48 15,3-3 40 1,1 3 8-16,-4-4 24 15,4 4-24-15,0 0 0 0,-4 0 96 16,-4 0-96-16,0 0 0 16,-4 0 0-16,0 0 0 31,4 0 32-31,0 0-32 0,0 0-120 0,7-2 120 16,6 2 64-16,-1 0-64 15,-4-4-64-15,3 1 64 16,1 3 48-16,0-3 0 15,-3 0-48-15,-6-1 8 16,1 4-8-16,-8 0 0 0,4 0-8 31,-5 0 0-31,2 0-56 16,7 0 64-16,0 0 48 0,3 0-48 16,2 0 16-16,-1-3 40 0,-1 3-56 15,-3 0-48-15,0 0 40 0,-4 0 8 16,-4 0 0-1,-4 0-56-15,0 0-64 32,-4 0-160-32,0 0-128 15,0 0 8 1,0 0 192-16,0 0-56 16,0 0-176-16,0 0-672 15,0 0-1169-15,0 0-2288 0,-8-9-2960 0</inkml:trace>
  <inkml:trace contextRef="#ctx0" brushRef="#br0" timeOffset="9818.94">5351 5616 8185 0,'0'-3'2441'0,"0"0"-1185"0,0 3-624 15,0 0 416-15,0 0 1 16,0 0-601-16,-9 16-448 16,-6 12-96-16,-6 14 96 0,-7 21 192 47,-4 17-192-47,1 18 16 0,3 4 88 15,8-20-104-15,8-22 48 0,0-21-48 16,5-5 0-16,-2-2-328 15,-3 3-665-15,8 0-191 0,-7-16-1656 16,6-6-1153 0,-3-13-976-16</inkml:trace>
  <inkml:trace contextRef="#ctx0" brushRef="#br0" timeOffset="10050.35">4825 5686 7209 0,'0'0'2064'0,"0"0"-359"0,0 0 15 16,0 0 33-16,0 0-745 15,0 0-824-15,0 0-184 0,0 0-416 32,8 38 352-32,12 13 56 15,-1 13 16 1,13 2 32-16,0 4-40 15,0-6 0-15,-1-7 0 16,1-10-960-16,0-9-945 0,-4-12-1296 0,-8-20-3496 16</inkml:trace>
  <inkml:trace contextRef="#ctx0" brushRef="#br0" timeOffset="10435.78">5442 5816 9858 0,'0'0'2784'15,"0"0"-2352"1,0 0-384-16,0 0 0 0,-31 108 288 16,22-57-128-16,5 9-80 15,4 4-128 1,13-10-48-16,10-3-208 15,5-16-112-15,8-17-296 0,8-11 80 16,-5-7 232-16,2-25 312 16,-9-17 40-16,-13-9 616 0,-6-6 136 15,-13-3 120-15,-9 3 305 16,-14 6 319 0,-9 13-400-16,-9 6-296 0,6 13-207 15,-5 9-401-15,4 10-192 16,4 0-384-16,5 26-657 15,2 9-623-15,22 22-465 0,3-6-2103 0,3-13-1874 0</inkml:trace>
  <inkml:trace contextRef="#ctx0" brushRef="#br0" timeOffset="11169.39">5972 5804 5209 0,'0'0'2736'16,"0"0"-975"-16,0 0 207 16,0 0-56-16,0 0-95 0,0 0-353 31,0 0-904-31,-20-29-560 0,8 48-384 15,1 16 296 1,-2 10 88-16,-2 15 0 16,6 0 8-16,5 0 16 15,4-9-24-15,0-6-96 0,20-14 32 16,1-12-368 0,6-15-24-16,4-4 280 15,6-23-72-15,3-18-232 0,-8-22 24 16,-8 2 168-16,-9-5 240 15,-7 8 48-15,-8 23 104 0,0 4 872 16,0 15 264-16,0 10-128 31,0 6-880-31,-4 3-232 16,0 19-704-16,0 13 592 0,0 12 112 0,4 8 80 16,0 5-80-16,12 0 0 0,4-6-312 15,9-3-760-15,2-7-721 0,9-2-863 31,0-14-1529-31,-8-12 856 0</inkml:trace>
  <inkml:trace contextRef="#ctx0" brushRef="#br0" timeOffset="11454.45">6984 5403 9842 0,'0'0'3200'16,"0"0"-1383"-16,0 0-593 16,0 0-256-16,0 0-800 0,0 0-168 31,0 0-576-31,-7 118 576 16,2-13 32-16,1 12 136 0,4 1-72 15,0-13-24-15,4-26-72 0,4-19-120 16,4-19-248-16,-4-6 64 0,0-6-488 15,4-4-440 17,3-12-505-32,-2-13-1319 15,-5 0-1585-15</inkml:trace>
  <inkml:trace contextRef="#ctx0" brushRef="#br0" timeOffset="11909.37">6665 5854 10682 0,'0'0'1896'0,"0"0"-840"0,0 0-728 16,0 0-135-16,0 0-17 0,132-63-8 16,-29 47-168-16,13 7 0 15,-17 6-785-15,-31 3-167 0,-27 0 8 47,-15 3-128-47,-1 6-457 16,-1 1 313-16,-13 5 688 0,-6 5 528 15,-5-1 400-15,-12 6 1153 0,-9 7 63 16,-2 3-352-16,3 0-336 0,5 3-520 16,2 0-336-1,13 0-72 1,0-3-56-16,8-7-112 0,16-2-176 0,8-17-568 16,3-9 184-16,10-9 448 15,-6-20-256-15,1-9 536 0,-20-10 208 31,-12-6-24-31,-8 0 216 16,-19 4 728-16,-18 5 385 16,-7 7-505-16,-3 13-24 0,3 9-424 0,0 7-312 0,9 5-248 15,11 4-56-15,11 4-704 16,5 8-792-16,8 4-569 0,17 0-143 31,34-7 511-31,1-3-663 16,0-6-1985-16</inkml:trace>
  <inkml:trace contextRef="#ctx0" brushRef="#br0" timeOffset="12256.74">7817 5629 4080 0,'0'0'2289'16,"0"0"-273"-16,0 0 193 15,0 0 311-15,0 0-543 0,0 0-433 16,0 0-576-16,4-38-600 0,-25 45-368 0,-2 5-120 15,-1 7-56-15,0 6 32 32,8 1-144-32,0-1-128 15,16 4 0-15,0-7-96 0,12 3 184 16,20-6 0-16,4-3 24 16,12-3 80-16,0-3-88 15,-1-4 32-15,-7 0 208 0,-7 4-33 31,-14-4-703-31,-15 7 40 16,-4 6 712-16,-4 3 56 16,-15 7 496-16,-9-1 368 0,-4 4-151 15,0-3-465-15,4-11-64 0,11-5-144 16,14-9-40-16,3-4-504 16,7-17-129-1,49-40-1895-15,-4 3-1889 16,4-6 2048-16</inkml:trace>
  <inkml:trace contextRef="#ctx0" brushRef="#br0" timeOffset="12425.85">8418 5607 6009 0,'0'0'1944'15,"0"0"-864"-15,0 0 121 16,0 0 191-16,0 0-168 0,0 0-808 16,0 0-408-16,0 0 120 15,0 0-128-15,-64 44-688 16,45-28-888-16,-1 0-537 0,3-7-951 31,6-2-2593-31</inkml:trace>
  <inkml:trace contextRef="#ctx0" brushRef="#br0" timeOffset="12889.35">8490 5543 1192 0,'0'0'5977'0,"0"0"-4409"31,0 0-231-31,0 0 207 0,0 0 56 16,0 0-591-16,-40 3-601 15,12 10 40-15,-4 0 160 16,5 3-16-16,-1 3-304 0,4 0-184 31,7 0-56-31,6 0-48 16,3 0-128-16,8 0-16 0,0 3-32 0,8-3-24 0,20 4-8 16,4-4 208-16,11-4 72 15,5 1-72-15,0-3-88 0,0-3 32 31,-12-1 56-31,-8-3 0 16,-12 4-8-16,-4 0-128 0,-12-1 72 16,0 7 64-1,-12 9 152-15,-16 4 528 16,-16 6 144 0,-12 6-224-1,-4-3-400-15,-12 0-200 0,1-9-224 16,-13-20-1096-16,20-9-1577 0,12-6-4680 15</inkml:trace>
  <inkml:trace contextRef="#ctx0" brushRef="#br0" timeOffset="13759.73">10064 5670 6433 0,'0'0'1520'16,"0"0"-888"-16,0 0-8 0,-24-89 841 15,9 61 39-15,-6 9 296 0,1-4-863 16,1 11 23-16,-5 9 128 16,-1 3-648-1,-3 9-440-15,-3 20 0 16,-5 12-16-16,4 7-80 0,8 12 32 15,9-3-72-15,10 0-64 16,5-3-80-16,5-6-112 16,18-16-208-16,9-10-128 0,12-19 408 15,7-3 96 1,1-29-193-16,4-15-15 16,-4-7 184-16,-8-6 208 15,-13 0 40-15,-6 3 80 16,-14 13 608-16,-2 12 649 15,-9 10-1-15,0 12-120 0,0 7-576 32,0 0-640-32,0 7-344 15,4 16-448-15,-4 8 656 16,7 14 136-16,5 5 96 0,4 7-96 0,4 1-400 16,8-8-944-16,16 11-721 0,-4-17-495 15,-1-12-3033-15</inkml:trace>
  <inkml:trace contextRef="#ctx0" brushRef="#br0" timeOffset="14079.63">11239 5359 8249 0,'0'0'3121'0,"0"0"-1449"0,0 0-343 31,0 0 199-31,0 0-64 16,0 0-560-16,0 0-504 16,0 0-271-16,-52 13-1 0,20 9-112 0,-3 13 112 15,-1 3-64-15,0 10-64 16,8-1-24-1,12 1-48 1,4 3 0-16,12-3-225 16,0-7-271-16,21-3-376 15,14-10-416-15,40-22-449 0,-7-6-911 16,-4 0-2057-16</inkml:trace>
  <inkml:trace contextRef="#ctx0" brushRef="#br0" timeOffset="14418.13">11522 5556 10282 0,'0'0'4441'0,"0"0"-2721"16,0 0-872-16,0 0-528 0,0 0-256 16,0 0-64-16,-43 47-120 15,30-8 72 17,-2 2-80-32,11-3 64 15,4 4-48-15,0-11-288 16,15-3-232-16,13-11-40 0,8-17-264 15,12 0 416-15,-4-23-17 0,0-15 537 16,-12-6 88-16,-17-10-80 16,-7 0 1105-1,-8 3 303-15,-12 7-320 0,-8 9 128 16,1 13-263-16,2 5-273 0,-2 14-496 16,7 3-192-16,0 0-856 15,8 20-497-15,0 2-391 0,4 3-609 31,8-3 417-31,44-12-360 16,-9-1-825-16,6-9-1824 0</inkml:trace>
  <inkml:trace contextRef="#ctx0" brushRef="#br0" timeOffset="14580.91">11909 5505 4352 0,'0'0'5706'0,"0"0"-2562"16,0 0-1471 0,0 0-1193-16,0 0-480 15,0 0-136-15,0 0 136 31,-4 86 0-31,-1-35 72 0,5-1 64 16,0 4-136-16,0-3-1080 16,9-3-233-16,2-13-1815 0,1-16-33 0</inkml:trace>
  <inkml:trace contextRef="#ctx0" brushRef="#br0" timeOffset="14734.53">12040 5166 14131 0,'0'0'2280'0,"0"0"-1464"15,0 0-720-15,0 0-96 0,0 0-440 16,0 28-2417 0,8 32 1329-16,-4-3-1392 0,0 7-3970 15</inkml:trace>
  <inkml:trace contextRef="#ctx0" brushRef="#br0" timeOffset="15267.08">11997 5892 888 0,'0'0'2648'16,"0"0"-511"0,0 0 671-16,0 0 345 15,0 0-1633-15,0 0-704 16,15-98-287-16,-3 60-449 0,12-9 168 15,0-1-64-15,0 0-64 16,-5 7-120-16,2 9 88 16,-5 7-40-16,-4 12 128 15,-1 7-176-15,2 6-120 16,2 3-88-16,5 16-64 0,-4 13 272 16,0 6 48-16,-4 6 8 15,-3 7 80-15,-6-7-136 31,-3 1 0-31,0-7 80 16,0-9-80-16,-8-4 0 0,4-12-8 16,4-10-152-16,-4-3 160 15,4-6 224-15,0-20-224 0,8-15-584 16,8-7 112-16,8-9 335 31,0 3-135-31,0 4 272 0,0 8 553 0,-4 13 79 16,-1 7 72-16,-6 6-40 15,-2 6-64-15,-7 10-312 0,0 0-288 16,5 0-464-16,2 17 360 16,1 8 104-1,0 7 56 1,0 9 136-16,-4 0-64 16,4 4 0-16,-8-1-80 15,0 0-40-15,0-2 48 0,0-1-56 16,4 4-528-16,0-14-1920 15,-4-12-3162-15</inkml:trace>
  <inkml:trace contextRef="#ctx0" brushRef="#br0" timeOffset="18559.47">13857 5886 1240 0,'0'0'5337'0,"0"0"-3937"0,0 0-672 16,0 0 145-16,0 0 599 15,0 0-56-15,0 3-384 16,0-3-223 0,0 0 55-16,0 0 40 0,0 0-72 15,-4-9-64-15,0-7-528 16,-4-13-144-16,0-6-96 0,4-6-56 0,4-9 56 31,0-2-80-31,16-2-112 16,4 4 64-16,0 12-40 15,4 2 40-15,-1 11-16 0,1 9 8 16,0 7 40-16,4 6-104 0,-3 3 0 16,3 9-208-16,-5 17-88 31,-3 5 224-31,4 14 112 0,-12 3-40 16,0 6 200-16,-8 3 0 0,0 0-48 15,-4-3 48 1,0-4 48-16,0-2-48 0,-8-7 0 15,3-9-8-15,2-6 0 32,-5-14-176-32,8-2-112 15,-4-10 120-15,4 0 176 0,0-16 472 16,0-16-384-16,8-25-88 16,8-25 0-16,12-26-8 0,4-3-56 0,-9 22-104 15,-7 25 168 1,-8 29 80-16,0 16-16 15,-3 3 96-15,2 0 320 16,-3 3-64-16,-4 7-112 0,4 0-136 16,0 6-120-16,-4-3-48 15,4 3-8 1,5 0-96-16,2 0-16 31,-3 0 16-31,4 0-280 16,0 9-16-16,0 1 184 0,0 3 216 0,4 2-72 15,-4 5 72-15,4 5 0 16,0 0 8-16,-1 10 0 0,-2 0 120 16,2 3-24-1,-2 4 72-15,-2-1-24 16,-3 0-80-16,-4-3-16 0,0-3-48 16,-4-3 40-16,5 0 0 15,-5-7-40-15,0-3 80 0,0-3-32 16,0-3 16-16,0-3-72 15,0-4-168 1,4-2-512-16,3-7-473 0,1 0-1223 16,0-7-1729-16</inkml:trace>
  <inkml:trace contextRef="#ctx0" brushRef="#br0" timeOffset="19546.53">15534 5178 8009 0,'0'0'4249'0,"0"0"-2713"16,0 0-423-16,0 0 143 15,0 0-40-15,0-12-528 32,0 12-664-32,0 6-24 0,0 13-400 0,0 16 232 0,0 25 112 15,0 20 56-15,0-1 48 16,0-9-48-16,0-7 0 0,0-18 0 16,9 2 0-16,-2 7 0 15,5-10-64-15,0-5-368 0,8-11-600 31,0-12 112-15,23-16-609-16,2 0-1151 16,-6-12-2937-16</inkml:trace>
  <inkml:trace contextRef="#ctx0" brushRef="#br0" timeOffset="19762.59">15251 5553 4456 0,'0'0'4057'16,"0"0"-1656"-16,0 0-1481 16,0 0-920-16,0 0-104 0,0 0-176 31,0 0 280-31,156-10 280 0,-48 7-272 16,-5-3-8-16,-19-1-24 0,-24 1-544 0,-13 0-1345 15,-3 0-2167-15,-8-1-233 16</inkml:trace>
  <inkml:trace contextRef="#ctx0" brushRef="#br0" timeOffset="19931.87">15932 5479 4817 0,'0'0'2856'16,"0"0"-575"-16,0 0-601 0,0 0-632 15,0 0-432 1,0 0-616-16,0 13-160 16,4 10 160-16,-4 2 144 15,5 10 64-15,-1 0-112 16,4 3-88-16,-4 0 160 15,3-3-168-15,-2-3-192 16,-1 0-1040-16,4-13-1032 0,-4-7-1849 16</inkml:trace>
  <inkml:trace contextRef="#ctx0" brushRef="#br0" timeOffset="20094.64">16013 5210 9033 0,'0'0'2737'0,"0"0"-1377"0,0 0-696 31,0 0-664-31,0 0-360 16,0 0-2624-16,0 0 815 0,11 86-3720 16</inkml:trace>
  <inkml:trace contextRef="#ctx0" brushRef="#br0" timeOffset="20912.25">16132 5709 7633 0,'0'0'2137'0,"0"0"-729"15,0 0-576-15,-4-83-200 16,4 48-160-16,4-3-224 0,12 3 8 15,0 3-136-15,-1 3 72 0,2 10-120 16,-6 4 225-16,-2 8-289 16,-1 4-8-16,0 3-96 31,-1 3-401-31,6 13 73 16,2 6 368-16,2 10 56 0,-6 6 0 15,2 6 64-15,-6 1-64 16,-7-1 88-16,4 4-88 15,-4-7-8-15,0-2-120 0,0-11-512 32,0-6 360-32,-4-12-280 0,4-10 528 15,0 0 32-15,0-19 160 0,0-16-160 16,0-10-352-16,4-9 208 0,12-9 128 16,-4 2 16-16,4 4 256 15,-4 10 816 1,4 9 80-16,-4 9-239 31,0 10-505-31,4 0-232 16,-4 10 0-16,-1 2-176 0,2 7-96 15,-1 0-264-15,4 3-216 0,-1 17 256 16,6 2 248-16,-10 6 72 16,2 7 80-1,-6 6-16-15,-7 7-56 16,0-3 80-16,0 2-80 0,0 1 64 0,-12-7-72 15,4-3 0-15,1-12-80 16,3-7-305-16,0-10-375 0,4-9 48 31,0-3 712-31,4-22-8 16,15-26-456-16,13-26-384 16,-4-2 696-16,0 6-144 15,-4 10 296-15,-4 18 776 0,-8 7 352 16,4 3 136-16,-4 13-63 15,-8 9-9 1,-4 7-312-16,3 6-880 16,1 0-280-16,0 13-360 15,5 12 544-15,2 10 96 16,6 12 64-16,-2 1-64 0,-2 3 72 16,-2 0-72-16,1-6 0 0,-3-8-632 15,2-5-816 1,6-16-897-16,-2-7-856 15,5-9-3136-15</inkml:trace>
  <inkml:trace contextRef="#ctx0" brushRef="#br0" timeOffset="21598.34">16969 5537 9522 0,'0'0'1336'0,"0"0"-1328"15,0 0 256-15,0 0 448 0,0 0-192 16,0 0-360-16,71-41-144 15,-47 24-32-15,0-1-32 16,4-5-128 0,-4-2-80-16,-4-7 200 15,-8-6-96-15,-8 4 152 16,-4 2 96-16,0 3 800 16,0 7 296-16,-4 9 233 0,-4 10-633 15,0 3-456-15,-4 0-336 0,-4 16-160 16,-8 12 152-1,1 7-48-15,2 7-8 16,1 5 8-16,9 1 48 16,-1 0-8-16,7-4-32 0,5-6 40 15,0-3-64-15,0-6-56 16,17-10 32-16,3-10 0 31,3-3-80-31,9-6-112 16,8 0 144-16,4-12-136 15,0-10-40-15,3-10 40 0,-7-6-1 16,0-7 121-16,0-6-224 16,-4-3 8-16,-1-6-40 0,-7 3 304 31,-3 3 112-31,-14 13 456 0,2 9 641 0,-9 10-73 16,-1 9 16-16,-3 6-280 15,0 7-200-15,0 0-272 0,0 0-288 16,0 0-224-16,-3 10-176 15,-10 6 104 1,1 6 288-16,-3 4-48 16,2 6-72-16,10-1 24 0,-1 1-88 15,4-4-40-15,7 4 128 0,14-3-40 16,7-1-120-16,4-2-88 16,3-4 8-16,-3-3 112 15,-4 0-48 1,-4-3 104-16,-16 0-153 15,-4-3-583 1,-4-1 576-16,-8 7 336 0,-16 0 592 16,-12 0-152-16,-8 1-240 15,-39 5-200-15,10-9-1376 0,10-7-5521 0</inkml:trace>
  <inkml:trace contextRef="#ctx0" brushRef="#br0" timeOffset="22605.76">13956 6188 7417 0,'0'0'1536'16,"0"0"-1079"-16,0 0-353 16,0 0 368-1,0 0-16-15,0 0-328 0,0 0-128 16,0 0 8 0,0 0 64-16,0 0 128 0,0 0-16 15,4 3 208-15,5 0 184 16,10 3-56-16,1 1 88 31,12-1 32-31,8-3-23 0,8 1 183 16,8-4-288-16,3 0-168 15,6 0-152-15,2-7 24 0,-3-2-32 0,3-1-168 16,-7 1 56 0,-4-1-72-16,0 1 8 15,-9-1 96-15,-2 0-104 16,-6 1 0-16,-3 0 56 0,-12-1-56 15,0 3-48-15,-12 5 48 16,-8-2 0-16,0 4 0 0,-4 0-56 16,0 0-376-16,0 0-440 15,0 0-905 1,-16 0-759-16,-8 6-1649 0,-4 1-1528 16</inkml:trace>
  <inkml:trace contextRef="#ctx0" brushRef="#br0" timeOffset="23044.57">14033 6417 4352 0,'0'0'1833'15,"0"0"-1321"-15,0 0-432 0,0 0 520 16,0 0-128-16,0 0-472 16,0 3 16-16,0-3-16 0,0 0 304 15,7 2 248-15,5-2 401 47,4 4 287-47,8-4-104 0,8 0-160 0,4 0-160 16,11 0-103-16,5 0-129 15,12-6-96-15,0-4-72 0,3-3-112 16,-3 1-64-16,1 2-152 16,-10-2 64-1,-7 2-16-15,-5 0 48 0,-11 1-56 16,-8 3-80-16,-4-1 72 16,0 4-112-16,-8 0-8 0,0-3 0 15,4 2-80-15,-8 4-144 16,0 0-648-16,4 0-672 31,-8 0-1057-31,4 0-1968 0</inkml:trace>
  <inkml:trace contextRef="#ctx0" brushRef="#br0" timeOffset="34239.01">5223 6115 3688 0,'0'0'1825'0,"0"0"-1225"16,0-4-448-16,0 4 48 16,0-2 872-16,0 2 96 0,0 0-528 0,0-4-271 31,0 4-113-31,0 0 56 16,0-3 0-16,0 3-184 15,0 0 8-15,0 0-40 0,0 0-96 0,0 0 8 16,0 0 0-16,0 0-8 15,0 0 56 1,0 0-56 0,0 0-64-16,0 0 64 15,0 0-56-15,0 0-32 16,0 0-40-16,0 0-40 0,0 0 8 16,0 3-48-16,0 7 80 15,-5 3 128-15,-2 5 16 0,-5 5 56 16,0-1 80-1,-4 7-40-15,-4-1 80 16,5 1-88-16,-6-1 8 0,6 1-32 16,-2 0-64-16,2 2 32 0,-1-3-48 15,4 8 0-15,-1-5 8 16,2 1-8 0,3-3 16-16,-1-1-8 15,2-6 0-15,-1 0 0 16,4-2-8-16,0-4 0 0,4 0 48 15,-5-4-48-15,5 1-8 16,-3-3 0 0,-1-1 8-16,4 1 0 0,-4-4 0 15,0 0-304 1,4-3-104-16,0-3-40 16,0 0-201-16,0-3-15 0,0-16-960 15,4-3-5288-15</inkml:trace>
  <inkml:trace contextRef="#ctx0" brushRef="#br0" timeOffset="37646.58">18192 5467 408 0,'0'0'4040'0,"0"0"-2559"16,0 0-561-16,0 0-320 16,0 0 192-16,0 0-16 15,0 0-247-15,0 0-273 32,0 0-120-32,0 0-16 0,0 0-120 15,0 0 0-15,0 0-16 16,0 0 0-16,0 0 16 15,0 0-16-15,0 0 16 0,0 0 0 16,0 0 16-16,0 0 40 16,0 0 0-16,0 0 200 15,-4-3 512-15,-1-4-224 0,2 4-112 16,-1 0 136-16,4 0-72 16,0 3-296-16,0 0-200 0,0 0 16 15,0 0-24-15,0 0 8 31,0 0-48-15,0-3 48-16,0 3 8 0,0 0 96 16,0 0 152-16,0 0 121 15,0-3 63-15,0 3-216 16,0 0 96-16,0 0-144 0,0 0-168 16,0 0-8-1,-4 0-536-15,-4 6-609 0,-8 23 257 16,4-4-1144-16,1-3-2521 0</inkml:trace>
  <inkml:trace contextRef="#ctx0" brushRef="#br0" timeOffset="38109.81">18192 5664 6665 0,'0'0'1352'16,"0"0"-1048"-16,0 0-200 16,0 0 0-16,0 0 72 0,0 0-128 15,0 0-40 1,0 0-8-1,0 0 8-15,0 0 96 0,4 0-56 16,-4-3 192-16,0 3 473 0,0 0-57 16,0 0-248-16,0 0-152 0,0 0-256 15,0 0-96-15,0 0-40 32,0 9 32-32,0-2 48 15,0-1 48-15,0-3-96 0,0-3-40 16,0 3 56-16,0-3 88 15,0 0 176-15,0 0 128 16,-4 0 536-16,0-6 136 0,-4-3-784 31,4-1 56-31,-4 3 32 16,0 1-24-16,8 6-256 0,0 3-856 16,8 13-1792-16,4-3 159 0</inkml:trace>
  <inkml:trace contextRef="#ctx0" brushRef="#br0" timeOffset="40040.58">5510 7617 640 0,'0'0'7121'0,"0"0"-5617"0,0 0-1063 16,0 0 7-16,0 0 984 16,0 0-192-1,0-7-760-15,-8 7-480 16,-1 16 0-16,-6 6 32 0,-9 10 248 15,0 6 96-15,-4 10-151 16,5 3-17 0,-1 3-40-16,-1 0-32 0,5 3-40 31,1 0-96-31,-1 0 48 16,-1-3-48-16,10-3 0 0,-5-3 0 15,8-11-72-15,0-5-320 16,4-10-489-16,0-2-471 15,0-17-688-15,4-3-833 0,-4 0-2384 0</inkml:trace>
  <inkml:trace contextRef="#ctx0" brushRef="#br0" timeOffset="40403.85">5155 7693 4977 0,'0'0'3040'16,"0"0"-1663"-16,0 0 495 15,0 0-688-15,0 0-440 16,0 0-408-16,0 0-336 16,0-4-240-16,0 23 64 15,16 10 176-15,4 9 32 0,7 7 72 16,5-1-104-16,9 4 96 15,-5 3 88-15,3-4-56 16,2 4-120-16,-6-4 0 0,-7-5 48 31,0 3-56-31,-5-11 0 0,-6-2 8 0,-6-10 8 16,-3-6-8-16,1-3-8 0,-5-10-88 16,-4 3-232-16,0-6-328 15,0-3-168-15,0-9 72 0,-8-4-1825 16</inkml:trace>
  <inkml:trace contextRef="#ctx0" brushRef="#br0" timeOffset="41127.81">5892 7829 4504 0,'0'0'2985'15,"0"0"-1633"-15,0 0-503 16,0 0 319-16,0 0-296 15,0 0-664-15,0 0-208 0,0 7-200 0,0 2 40 16,0 4 160 0,0 0-8-16,0-4-96 0,0-3-200 15,0-3 48-15,0-3-56 16,0 0 48-16,0 0 136 16,4 0 128-16,-4-6 336 0,5-10-232 15,-5 1 48-15,0-5 136 16,0 8 16-16,-5-1 408 0,-3 7 440 15,4 2-231 1,4 4-489-16,-4 0-264 0,4 0-104 16,-3 0-64-16,3 0-240 15,-4 10 0-15,-5 0-97 0,5-1-511 16,-4 7-376-16,5-4-888 16,-1-5-2089-16</inkml:trace>
  <inkml:trace contextRef="#ctx0" brushRef="#br0" timeOffset="41660.46">5980 8102 5033 0,'0'0'4128'0,"0"0"-3615"0,0 0-497 16,0 0 304-16,0 0 496 0,0 0-512 15,0 0-304-15,0 0-48 16,0 0-96-1,0 0-8-15,0 4 0 16,0 2 152-16,0 0 136 16,0 4-8-16,0-4-72 0,-4 0-8 15,4-3-48-15,0 4-8 16,0-7-144 0,0 0-72-16,0 0-16 0,4 0 56 15,8 0 128-15,0-3 48 16,-4-7-256-16,-5-2 224 15,-3-1 32-15,0 0 16 0,0 4 736 0,-7 2 168 32,-9 4-128-32,4 3-144 0,-4 0-640 15,0 6 432-15,1 7-104 16,6 0-192-16,1 0-136 16,4-7-104-16,4 0-184 0,0-3-264 15,0-3-136-15,12 0-32 16,4-6-184-16,4-7-1089 15,-8-6-3928-15</inkml:trace>
  <inkml:trace contextRef="#ctx0" brushRef="#br0" timeOffset="42784.71">7171 8017 5961 0,'0'0'4617'0,"0"0"-3529"16,0 0-640-16,0 0 448 0,0 0 553 0,0 0-289 31,0 0-440-31,-3-13-320 16,3-3-400-16,0-6 0 0,0-7-8 15,11-9-144-15,9 0-88 16,5-3 0-16,-2-1-56 0,5 11 168 16,-4 5-24-1,0 13 72-15,-5 7-72 16,-2 6-48 0,3 10-72-16,-9 15 128 15,5 10 32-15,-7 10 104 0,-2 2-40 16,-3 4 48-16,-4-3 0 15,0-4 0-15,-4-6 0 0,-3-12 0 16,-2-4 0-16,5-9 8 31,-4-11 0-31,8-2 72 0,0-12 200 16,0-20-280-16,0-22-857 0,17-22 377 16,15-22 112-16,-1 9 176 0,5 19-64 15,-12 29 96-15,-5 22 112 16,2-1 48-1,-1 5 312-15,-1 5 32 0,2 10-344 16,-1 0-128-16,-1 19-32 16,1 10 160-16,0 5 0 0,-8 14 240 15,0 0 56-15,-8 9-8 16,-4-3-144-16,0 3 89 31,0 0-153-15,-16-3 16-16,4-9-96 0,4-4-224 15,-4-13-657-15,12-15-1271 0,4-9-2009 16,8-4-1096-16</inkml:trace>
  <inkml:trace contextRef="#ctx0" brushRef="#br0" timeOffset="43170.03">7993 7604 7761 0,'0'0'3057'0,"0"0"-1745"15,0 0-1000 1,0 0-136 0,0 0-160-16,0 0 88 15,0 0 232-15,-17 95 104 16,9-51-112-16,0 1-7 0,4-1-113 16,4-2-72-16,0-1-48 15,0-6-88-15,4-3-8 31,12-7-48-31,1-9-72 0,6-7 32 16,5-9-40-16,3 0 16 0,1-15-161 0,0-14 265 16,-8-3 16-16,-3-9 88 0,-10-3 169 15,-11-7 247-15,0-3 128 32,-8 0 232-32,-8 9-128 15,-3 7-128-15,6 13-104 0,5 12-152 16,1 7-352-16,7 6-432 0,0 3-2040 15,15 26-1753-15,5-1 1696 0,5-2-6104 16</inkml:trace>
  <inkml:trace contextRef="#ctx0" brushRef="#br0" timeOffset="43902.98">8446 7718 7457 0,'0'0'2545'0,"0"0"-1209"16,0 0-840-16,13-79 272 0,-6 63 128 0,5 0-311 0,0 10-473 31,4 0-112-31,-4 6-201 16,4 0-7-16,4 6 40 0,-8 13 32 15,4 13 56-15,-4 5 72 16,-5 8 0-16,2 3 8 0,-9-1 0 16,0-2 48-1,-9-7-48 1,-6-3 0 0,2-13 0-16,6-6-48 0,-1-6-104 15,0-10 64-15,3 0 80 16,1-17 8-16,4-14-592 15,0-27-152-15,21-21 56 0,3 3 64 16,0 6 184 0,-5 19 344-16,-2 23 96 0,2 6 632 15,-3-1-40-15,0 11-96 16,0 12-496-16,5 0-208 16,-2 6 112-16,1 13 56 0,-4 13 40 15,0 6 80-15,-5 3 0 31,-7 3 40-31,-4 1-40 16,0-3-72-16,-4-5-8 0,-11-2-240 16,-1-9 8-16,4-11 96 15,0-8-96-15,12-7 232 16,0-9-8 0,0-23-768-16,8-22-1 15,8-3 417-15,8-7 264 0,0 1 96 0,-5 15 849 16,1 7 575-16,-3 9-264 15,-6 13-64-15,1 12-95 16,1 7-1001-16,-2 0-385 0,9 13 305 16,-4 13 80-1,4 9 8 1,-8 6 96-16,0 9-31 0,-8-2 87 0,0 3-144 16,-4 3-16-16,0-9-417 15,0-1-567-15,-4-3-840 0,-4-12-897 31,5-10-3112-31</inkml:trace>
  <inkml:trace contextRef="#ctx0" brushRef="#br0" timeOffset="44388.75">9335 7134 8809 0,'0'0'3001'15,"0"0"-1113"-15,0 0-823 16,0 0-241-16,0 0-344 0,0 0-480 16,0 0-192-16,0 41-112 0,3 7 232 15,-3 9 72 1,4 13 0-16,-4-7 0 16,0 13 56-16,0-5-48 0,0-5 24 15,-4-9-32-15,4-9-120 31,-3-16-184-31,-1-10-456 0,4-12 199 32,0-10 473-32,0-7 88 15,0-21 0-15,0-24-616 0,11-2 120 16,10-9 272-16,3 3 16 16,0 9 80-16,8 0 120 0,3 13-24 15,5 10 32-15,-4 12 72 0,-1 12-72 0,2 4-200 31,-5 10 72-31,-9 15 104 0,-7 10 24 16,-4 6 64-16,-12 4 248 16,0 3 104-16,-24 2 64 15,-16-2 184-15,-7 0 25 16,-17-1 31-16,-4-5-240 0,4-11-248 16,0-8-232-1,17-14-736-15,15-15-353 0,12-16-431 0,20-10-3001 16</inkml:trace>
  <inkml:trace contextRef="#ctx0" brushRef="#br0" timeOffset="44746.46">9785 7528 4656 0,'0'0'2377'0,"0"0"-1569"0,0 0-320 15,0 0 528 17,0 0 505-32,0 0-745 0,0 0-616 15,0 0-64-15,47-29-192 16,-22 7-176-16,-1-3-880 16,0-1 424-16,-13 0 343 0,-11 4 385 15,0 7 409-15,0-1 871 16,-7 12 120-1,-10 4-272-15,-2 4-776 0,-5 18-119 16,0 13-97-16,0 3 128 0,8 6-8 16,4 4-112-16,8 0-144 0,4-4 0 31,8-3-160-31,16-9-440 16,11-6-137-16,14-17-671 15,35-12-576-15,-13-20-433 0,0-8-2360 0</inkml:trace>
  <inkml:trace contextRef="#ctx0" brushRef="#br0" timeOffset="45063.07">10459 7223 9458 0,'0'0'3008'0,"0"0"-1752"16,0 0-1136 0,0 0-64-16,0 0 329 15,-52 108-105-15,27-54-136 0,10 6-136 16,-1 1-8-16,4 2 0 31,8-6 0-31,4-12-152 0,0-8-128 16,4-14-193-16,11-11-247 0,-2-12-152 15,-1-3 616-15,-5-22 256 0,-7-13 432 0,0-7 656 16,-19-5 561-16,-13-1-273 31,-12 0-232-31,-3 10-96 16,-6 9-199-16,5 10-345 0,5 9-504 15,3 10 0-15,12 3-696 16,4 16-777 0,8 3-2416-16,12 0-3280 0</inkml:trace>
  <inkml:trace contextRef="#ctx0" brushRef="#br0" timeOffset="46172.84">11374 7121 9193 0,'0'0'1401'31,"0"0"-737"-31,-86 10-120 32,45 9 432-32,5 6 16 0,4 10-431 15,8 3-233-15,9 3-328 16,6 1-24-16,9-4-48 0,13-3-240 16,15-13-313-16,7-3 9 15,9-12 32 1,8-7-288-16,-4 0-344 15,-8-10 55-15,-16-6 553 0,-13-3 608 0,-11 0 368 16,-11-6 881-16,-21-1-49 0,-5-3 8 16,-2 1-304-16,3 0-103 31,8 2-313-31,13-5-248 16,15 1-240-16,7-1-712 0,33-7-609 15,12-6 57 1,8-1 8-16,4 1 352 15,-5-1-1489-15,-11 10 1401 16,-16 10 992-16,-12 6 760 16,-12 9 1016-16,-5 4 769 15,-3 3-409 1,0 3-591-16,0 0-697 0,0 0-848 0,0 15-40 16,4 14-368-16,1 31 408 0,-5 33 16 15,0 40-16-15,0 16-8 16,-20 4 8-1,-4-10 0-15,-4-10 168 16,0-12 112-16,12-7 24 0,4-10-16 16,12-8-176-16,0-23-112 15,8-13 0 1,8-22-8-16,8-6-80 0,16-10-400 31,12-6-600-31,23-13 223 16,1-6-511-16,-1-29-344 0,5-15 376 15,-16-17-153-15,0-22 1497 16,-16-18 288-16,-32-7 440 16,-16 5 201-16,-28 5 151 15,-24 12 560-15,-20 7 41 0,-11 12-337 16,-13 10-112-16,4 15-368 0,17 13-16 16,19 13-527-16,24 10-177 15,20 9-144-15,8 0-128 16,4 0-1121-16,28 12-3144 0,12 4 1881 31,3 0-3786-15</inkml:trace>
  <inkml:trace contextRef="#ctx0" brushRef="#br0" timeOffset="46720.47">12678 6667 6513 0,'0'0'2248'0,"0"0"-359"15,0 0 119-15,0 0-295 16,0 0-457-16,0 0-856 31,4-25-400-31,-4 53-576 16,0 26 576-16,0 26 56 0,0 31 16 31,4 16-72-31,-1-6 8 0,1-26 0 0,-4-25-8 16,0-29-48-16,0-10 40 0,0-5-296 15,0-4-56-15,0-6-88 16,0-13-145-1,0-3 441-15,4-15 152 16,9-24 0-16,10-21-40 16,1-7-40-16,0-2 80 0,0 2 120 15,-4 19 168-15,0 4 241 16,-4 9-1-16,-4 16-128 0,3 9 64 16,-6 7-464-1,6 3-176-15,-2 16-160 16,2 9 336-16,6 14 72 0,-6 5 32 15,-2 6-48 1,-6 5 48-16,1-8-88 31,1-2-16-31,-5-7-192 0,11-10-1329 16,-2-9-1679-16,2-12-2962 0</inkml:trace>
  <inkml:trace contextRef="#ctx0" brushRef="#br0" timeOffset="47075.8">13144 7175 10682 0,'0'0'1672'0,"0"0"-1672"15,0 0-32-15,0 0-96 0,0 0-72 16,0 0 152-16,0 0-64 31,28 7 56-15,-9-7-168-16,5 0 128 0,4-17-376 15,0-8-400-15,-4-6-785 16,-8-4 1001-16,-8-4 64 0,-8 4 592 16,-4 10 1040-16,-12 6 465 15,-8 10 375 1,-4 9-680-16,-4 6-560 0,1 23-23 16,3 9-145-16,0 9-16 15,12 7-200-15,4 3-112 0,12 4-16 16,0-4-128-16,16-10 0 15,16-5-96-15,7-10-496 16,10-13-353-16,30-19-943 0,-7-10-801 16,-8-9-1767-16</inkml:trace>
  <inkml:trace contextRef="#ctx0" brushRef="#br0" timeOffset="47423.41">13657 6985 9273 0,'0'0'2601'0,"0"0"-1449"31,0 0-680-15,0 0-40-16,-95 22 17 16,67 10-161-16,1 9-176 0,6 10-8 15,1 0-56-15,9 2-48 16,3-8-8-16,8-7-40 16,0-13-272-16,0-12-168 15,15-13-121-15,6 0-127 16,7-25 304-16,0-13 64 0,-5-13 56 15,1-6 312-15,-8 3 32 16,-8 6 400-16,-4 17 664 16,-4 11 513-16,0 14-89 0,0 6-1048 31,0 3-472-31,0 20-320 16,0 8 208-16,0 7 48 15,0 6 64-15,0 1-160 16,20-3-352-16,-1-11-440 0,18-8-425 15,27-21-871-15,-4-2-865 0,-5-6-2296 16</inkml:trace>
  <inkml:trace contextRef="#ctx0" brushRef="#br0" timeOffset="47839.68">14192 6852 6449 0,'0'0'4489'16,"0"0"-2305"-16,0 0-711 0,0 0-585 0,0 0-448 15,-100 6-232-15,60 32 0 16,8 13-208-16,0 19-8 16,4 15 8-16,13-5-56 0,11-14 48 31,4-15-112-31,4-22-376 0,11-7-264 16,9-7 8-16,4-15-241 31,4-2 505-31,8-37 136 0,4-37 8 0,-4-32 344 0,-8-19 184 15,-12-3 504-15,-13 10-384 16,-7 21-24-16,0 16 417 16,-7 23 159-1,3 22 376-15,-5 13-208 16,2 9-296-16,3 3 409 16,0 6-681-16,0 7-456 0,0 23-584 15,-8 28 143-15,4 25 369 16,4 22 24-1,4 10 48-15,0 0 8 0,8-6-8 16,3-10-96-16,-2-3-144 16,-1-13-800-16,-4-22-184 0,12-13-1777 15,-5-18 17-15,5-11-3538 0</inkml:trace>
  <inkml:trace contextRef="#ctx0" brushRef="#br0" timeOffset="48178.3">14682 6791 9858 0,'0'0'3192'15,"0"0"-1615"-15,0 0-953 16,0 0-144-16,0 0 160 16,0 0-640-16,0 0 0 15,0 0-8-15,0 0-40 0,-41 83-48 16,41-61-8-16,0 0-24 31,5-3-24-31,11 0-120 0,8-3 120 16,-5 3 48-1,9-3-240-15,-8-3 112 16,-8-1 32-16,-3 1 64 0,-9 3 136 16,-4 3 48-16,-20 0 688 0,-12 6 464 15,-12-2-240-15,-12 2-352 16,-4-6-248-1,1 0-360-15,-1-6-136 16,8-13-1472-16,16 0-2273 16,16-13-6857-16</inkml:trace>
  <inkml:trace contextRef="#ctx0" brushRef="#br0" timeOffset="48741.84">15614 6909 9378 0,'0'0'3144'0,"0"0"-1335"16,0 0-665-16,0 0-296 0,0 0-376 15,0 2-472-15,0 24-32 16,0 12 32-16,-4 22 328 16,4 23-248-16,0-4-8 15,0-9 24-15,4-9-96 0,0-26-224 16,4 2-1104-16,0-11-945 16,0-7-2008-16,0-19-2544 0</inkml:trace>
  <inkml:trace contextRef="#ctx0" brushRef="#br0" timeOffset="48895.51">15758 6639 11778 0,'0'0'2337'0,"0"0"-1553"16,0 0-784 15,0 0-1217-31,0 0-71 0,15 89 856 16,5-26-1152-16,-4 0-3793 0</inkml:trace>
  <inkml:trace contextRef="#ctx0" brushRef="#br0" timeOffset="49358.48">15960 7315 8545 0,'0'0'2881'15,"0"0"-2009"-15,-3-80-192 0,3 36 144 31,0-7 113-31,0-3-57 16,7-3-88-16,10 3-528 0,3 3-264 16,3 13-80-1,1 10 8-15,0 15-16 16,0 10-16-16,4 6-128 0,-8 26 32 16,4 21 96-16,-9 26 56 15,-6 1 48 1,-9-7 64-1,0-7-48-15,-4-19 0 0,-12-2-8 16,0-4 64-16,4-16 24 0,4-9-96 0,4-13 0 16,4-6 184-16,4-36-184 31,24-34-1112-31,28-32 456 16,-1 3 63-16,-7 23-391 0,-16 25 576 15,-12 31 408-15,-4 4 1064 16,0 6 137-16,0 4 79 15,-8 12-696-15,8 0-584 0,0 18-128 32,3 17 128-32,6 10 136 15,-10 9-48-15,1 6 24 16,-8 7-104-16,1 0-8 0,-9 12-640 16,-5-19-1529-16,-3-15-3872 0</inkml:trace>
  <inkml:trace contextRef="#ctx0" brushRef="#br0" timeOffset="50255.21">18045 6931 9794 0,'0'0'2224'0,"0"0"-1048"0,0 0-672 15,0 0-176 1,-12-79 433-16,12 44-49 15,15-7-160-15,6-2-48 0,7-1-296 16,-5 7 112-16,5 3-72 16,0 13-72-1,0 9-176-15,0 10-128 16,4 3-192-16,7 16 48 0,2 28 168 16,2 26 96-16,-7 22 8 15,-12 7 0-15,-9-17 0 0,-15-18 0 31,0-26 8-31,0-9-8 16,0-4 72-16,0 0-72 0,0-9-8 0,0-13 8 16,0-3 192-16,0-38 272 15,13-35-464 1,23-31-224-16,7-17 152 0,5 7 8 31,-4 25 64-31,-20 38 8 16,-4 16 136-16,-8 16 264 0,0 6-72 15,4 3 24-15,4 8-360 16,4 2-176-16,-1 19-152 16,14 16 328-16,-1 12 56 0,-5 7 32 0,-3 6-40 15,-5 4 40 1,-2-4-80-16,-10 3-8 16,-2-5-640-16,3 12-1064 0,-1-20-2193 15,2-11-2696-15</inkml:trace>
  <inkml:trace contextRef="#ctx0" brushRef="#br0" timeOffset="50624.53">20380 5994 12546 0,'0'0'2529'0,"0"0"-1233"0,0 0-496 15,0 0-112-15,0 0 177 0,0 0-369 0,0 0-496 16,-9 45-312-16,-7 31 312 15,5 25 192-15,2 23-40 16,9-3-104 0,9-10 40-16,14-19-88 31,5-22 0-31,-4-16-88 0,-8-22-216 16,4-7-753-16,0-6-511 15,16-13-1089-15,-4-2-599 0,-12-4-4226 16</inkml:trace>
  <inkml:trace contextRef="#ctx0" brushRef="#br0" timeOffset="51110.33">20041 6432 10018 0,'0'0'1808'31,"0"0"-1808"-31,83-12-208 16,-15 9 208-16,36-1-32 0,31 4 88 15,5 0-64-15,-25 0 8 0,-39 0-456 0,-37 0-392 16,-19 0-169-16,1 0-127 16,-10 0 912-1,-3 0 232-15,-8 0 1489 16,0 4 1031-16,-4-4-423 16,-7 5-657-16,-10 2-888 0,-3 6-224 31,1 6 48-31,-1 6-320 15,4 7-32-15,8 0-24 0,8 3-136 16,4 0-16-16,4-3-208 16,20-4-64-1,8-6 80-15,4-9-360 0,-1-7-89 16,5-6 361-16,-8-10-8 16,-8-12 440-16,-16-6 232 0,-8-7 633 0,0-3-1 15,-20 0-80-15,-11-3 128 31,-10 6-536-31,-2 3-112 0,3 12-120 16,12 5-136-16,12 5-8 16,8 7-216-16,8 3-1320 15,8 0-1489-15,20 0 513 16,39 0 767-16,-7 0-999 0,-4 0-2553 16</inkml:trace>
  <inkml:trace contextRef="#ctx0" brushRef="#br0" timeOffset="51441.74">21177 6337 1040 0,'0'0'3312'15,"0"0"-1127"-15,103-70-49 16,-68 35 81-16,-7 7-449 0,-11 2-55 16,-9 11 71-16,-8 5-400 15,0 3 9 1,0 4-513-16,-17 3-416 0,-2 0-464 16,-13 3-152-16,-5 17-64 15,5 5-24-15,4 4-80 16,9 5-232-16,12 1 31 0,7-3-39 15,7 3 56 1,21 0 168-16,8-4-48 0,3 1-192 16,2 0 96-16,-9-9-104 15,-13-4 176-15,-2-1 64 16,-14-5 127-16,-3 0 145 0,0-4 72 16,-7 4 208-16,-14-7 905 31,-7 4-113-31,-3-7-480 15,-1-3-408-15,4 0-112 16,12-9-848-16,16-30-720 0,12 2-2513 16,16-2-3313-16</inkml:trace>
  <inkml:trace contextRef="#ctx0" brushRef="#br0" timeOffset="51757.4">21770 6175 7073 0,'0'0'2593'0,"0"0"-1329"16,0 0 440-16,0 0 865 15,0 0-217-15,0 0-743 16,0 0-969 0,32-47-576-16,-56 59-64 15,-4 7-96 1,-4 3-48-16,13 7-200 0,6 3-120 16,9 0-9-16,4-1-47 15,12 1 32-15,12 0 40 0,0-7-32 16,4 1 128-16,-8-4 24 31,-8-6 224-31,-5 0-104 16,-7-1 80-16,-3 1 128 0,-13 0 208 0,-21 3 856 0,2 0-176 15,-9-6-360-15,0-4-208 16,4-2-320 0,12-7-168-16,13-7-848 15,6-11-1536-15,9-8-4050 16</inkml:trace>
  <inkml:trace contextRef="#ctx0" brushRef="#br0" timeOffset="52396.44">21901 6366 9642 0,'0'0'2008'16,"0"0"-1808"-16,0 0-200 0,0 0 368 15,84-7 8 1,-48 1-320-16,-1-4-56 0,10-2-312 15,-9-4-872-15,-1-6 208 32,-7-4-633-32,-12-9 473 15,-8 3 256-15,-8-2 880 0,0 2 496 16,-16 9 1400-16,-4 11-111 16,0 9-817-16,-11 3-640 0,-1 19 328 0,-4 9-96 0,4 10-208 31,-1 10-344-31,10 0 48 15,3 3 8-15,5-4-64 0,10 0 8 16,5-8-16-16,0-4-80 16,12-10-248-16,16-12-8 0,8-10-256 15,7-3 200 1,17-13-280 0,4-12-552-1,8-10 656-15,-4-7 576 16,-1-5 192-16,-7-4-192 0,-12 1 160 15,-16 5 560-15,-13 1 824 16,-6 9-264-16,-9 6 257 0,-4 10-417 0,0 6-224 31,0 7-376-31,0 3-248 16,0 3-272-16,-4 0-112 0,-5 16-416 16,2 3 136-16,-1 9 56 15,4 4-120-15,4 3 56 0,0-3 144 16,15-4 168-16,10 4-48 31,-1-3 40-31,4-4 96 16,-9 0 8-16,1 1-8 15,-12-4 0-15,-4 3 8 0,-4-2 80 16,-16-1 8-16,-12 0 312 0,-3-6 400 16,-14-3-368-16,6-4-384 31,3-9-56-31,16-6-960 0,12-13-1417 15,8-4-5272-15</inkml:trace>
  <inkml:trace contextRef="#ctx0" brushRef="#br0" timeOffset="52527.73">23132 6172 12226 0,'0'0'2777'16,"0"0"-2777"-16,0 0-1609 0,-95-3-1407 15,55 3-4330-15</inkml:trace>
  <inkml:trace contextRef="#ctx0" brushRef="#br0" timeOffset="56992.77">5315 8540 184 0,'0'0'6345'0,"0"0"-5153"16,0 0-864-16,-13 0 88 16,13 0 168-16,0 0 49 15,0 0-321-15,0 0-232 0,0 0-72 31,0 0 64-31,0 0 136 16,0 0 200-16,0 0-16 0,0 0 64 0,0 0-224 0,0 0-232 16,0 0-72-16,8 0-152 15,12 0 224-15,5 0 80 16,10 0 120 0,5-6 8-16,8 0 0 15,4-7-64-15,3 4 16 0,1-4-152 16,-4 0 0-1,-12 7-8-15,-8-1-176 16,-8 4-192-16,-17 0-80 16,-3 3 80-16,-4 0 272 0,0 0-8 15,0 0-80 1,0 0-288 0,-11 0-1097-16,-13 6-559 0,4 1-905 0</inkml:trace>
  <inkml:trace contextRef="#ctx0" brushRef="#br0" timeOffset="57326.25">5422 8671 5873 0,'0'0'2288'16,"0"0"-1248"-16,0 0-263 15,0 0 279-15,0 0-128 0,0 0-440 31,0 0-376-31,0 0-112 0,0 0 0 16,0 0-8-16,0 0-112 16,8 0 120-16,4 0 64 15,8 0 376-15,11-4 184 0,6-5 25 0,10-4-49 16,2 0-152 0,6 1-272-1,-7 2-8-15,-12 1-168 0,-5 5-8 16,-10 4-64-16,-10 0-80 15,-7 0-280-15,1 0-256 0,-5 0-105 16,0 0-247-16,-5 10-96 0,-3 0-456 31,-3-7-2873-31</inkml:trace>
  <inkml:trace contextRef="#ctx0" brushRef="#br0" timeOffset="67672.19">5179 9849 744 0,'0'0'7137'31,"0"0"-5032"-15,0 0-1281-16,0 0-72 0,0 0 424 15,0 3-32-15,0-3-439 16,0 0-297-16,0 0-200 0,0 0 216 16,0 0 152-16,0 0-24 15,0 0-80 1,0 0-64 0,0 0 8-16,0-10 32 0,0-9-448 0,0-6-24 15,0-4-128-15,12-6 8 0,8 4 48 16,4 2-88-16,8 4-8 15,0 5 112-15,3 8-88 32,-3 9-128-32,-4 3-152 0,-4 0-240 15,-4 22 256-15,0 6 160 0,-8 14 144 0,-4 5 120 16,-4 11 8-16,-4-1 88 0,0 3-32 16,-17-6-8-16,2-7 16 15,3-5-64-15,0-17-8 0,0-9-24 31,9-10 32-31,3-6 80 16,0 0 48 0,0-15 24-16,0-33-152 0,15-25-552 15,13-32 344-15,0 7 112 16,4 18-312-16,-8 27-16 16,-5 21 87-16,5 3 265 15,4 4 64 1,-4-1 8-16,1 10 8 0,-10 10-8 15,5 6-72-15,-4 0 24 0,4 10-80 16,0 8 56-16,-1 14 72 31,2 10 288-31,-10 5 104 0,2 7 25 16,-9 10-97-16,-4-1 112 16,0 1-48-16,-4 2-168 15,-9-5-32-15,6-7-184 16,-1-6-384-16,8-17-1000 0,0-12-1857 31,11-16-2392-31</inkml:trace>
  <inkml:trace contextRef="#ctx0" brushRef="#br0" timeOffset="67903.6">6176 9792 10546 0,'0'0'4113'0,"0"0"-3841"0,0 0-216 16,0 0-56-16,0 0 272 0,0 0-16 15,103-13-96-15,-47 0-72 0,4-3-8 32,3 0-80-32,-3 4-760 15,-13 2-617-15,-11 4-655 16,-16 6-120-16,-12 0-1009 0,-8 6-1112 0</inkml:trace>
  <inkml:trace contextRef="#ctx0" brushRef="#br0" timeOffset="68125.9">6152 10074 5721 0,'0'0'5217'16,"0"0"-4849"-16,0 0-200 0,0 0-16 15,0 0 1256 1,0 0-199-16,0 0-185 16,0 0 24-16,119-13-360 15,-59-2-336-15,8-5-168 0,3-2-168 16,-7 3-16 0,12-6-1400-16,-16 2-1641 15,-13 4-3640 1</inkml:trace>
  <inkml:trace contextRef="#ctx0" brushRef="#br0" timeOffset="68858.28">7299 9312 8489 0,'0'0'2297'0,"0"0"-1465"16,0 0-16-16,0 0 392 0,0 0 1 15,0 0-457 1,0 0-752-16,43-70 0 15,-23 61 0-15,12 2-8 32,-4 4 8-32,0 3-80 0,0 0-64 15,-9 3 136-15,-2 10-120 32,-6 6 56-32,-11 3 72 0,0 4 40 15,-3 2 80-15,-17 4 128 0,-8 3 128 16,0 0-16-16,-3-7-176 15,3-6-40-15,3 1-144 0,10-14-16 0,6 1-264 32,5-10-336-32,4 3-88 0,4-3-8 15,17 0 207-15,10 0 505 16,13 0 56-16,4 3 24 16,-1 1-24-16,-2 5-56 0,-6 4-96 15,-11 2-8 1,-7 8-8-1,-14 2-8 1,-7 3 112-16,-4 8 8 0,-24-5 32 0,-11 1 585 16,-9 0-113-16,-5-7-136 15,-1 1-56-15,1-10 280 16,14-7 144-16,3-6 88 0,8-3-152 16,8-3-232-16,8-6-223 0,0-1-89 31,8 4 40-31,0 2 40 15,4 1-152-15,0 3-48 16,0 0-16-16,0 0-32 0,0 0-80 0,0 0-408 16,0 0-257-16,0 0-551 15,0 0-1257 17,-4 7-1687-32,0-1-2274 0</inkml:trace>
  <inkml:trace contextRef="#ctx0" brushRef="#br0" timeOffset="74474.4">10207 9404 5569 0,'0'0'4505'0,"0"0"-2553"16,-12-10-1128-16,8 10-312 16,4 0 209 15,0 0-97-31,0 0-568 0,0 0-56 16,0 4-160-16,0 8 8 15,0 11 80-15,8-1 64 0,5 6 0 16,6-2-8-16,1-4-72 15,4-3 88-15,12-3 16 16,4-7-8-16,4-2-8 0,7-4 64 16,-3-3-64-1,-4-6-337-15,-5-10-95 0,-7-3-104 16,-4-10-48-16,-15-9 472 0,-9-13-16 16,-4-15 88-16,-4-1 40 46,-17 0 48-46,-3-2-40 0,1 8 272 16,-9 1-40-16,1-1 312 16,3 14 120-16,0-1-199 15,7 13-105-15,6 10 128 0,6 2-336 0,5 14-160 16,4-4-16 0,4 4-184-1,16-4-176-15,12 0 96 0,8 1 208 0,8 2 64 16,8 0 8-16,-5 8-72 15,1 2 64-15,0 0-88 0,-4 15 16 16,-4 8 72-16,-4 8-120 31,-12 11 112-31,0 2-89 0,-13 7 105 16,-6 6 0 0,-9 3 0-16,0 17 8 15,-9-11 113-15,-6 4-121 0,-6-3 160 16,6-10-56-16,2 0-56 0,6-6 24 15,3-13-72-15,4-10 0 16,11-8-128 0,17-8 104-1,12-9-48-15,24-3 72 0,23-15-136 16,9-17-929-16,-12-3-1327 0,-24 3-3353 0</inkml:trace>
  <inkml:trace contextRef="#ctx0" brushRef="#br0" timeOffset="74706.14">11606 9131 11202 0,'0'0'3881'15,"0"0"-3489"-15,0 0-392 16,0 0-440-16,0 0 440 15,0 0 312-15,111-10-312 0,-67 7-64 32,-4-3-792-32,12 3-969 15,-16 0-1367-15,-8 3-2474 0</inkml:trace>
  <inkml:trace contextRef="#ctx0" brushRef="#br0" timeOffset="74891.14">11590 9357 6177 0,'0'0'2416'16,"0"0"-1832"-16,0 0-432 15,0 0 745-15,0 0 191 0,0 0-400 16,0 0 392 15,95 3-288-31,-43-3-383 0,4-3-233 16,24-10-176-16,-12 0-1025 15,-12 0-3232-15</inkml:trace>
  <inkml:trace contextRef="#ctx0" brushRef="#br0" timeOffset="75692.93">12725 8620 5873 0,'0'0'1408'0,"0"0"-496"0,0-77-216 16,-8 49 313-1,-3 6 463-15,-6 3-616 16,-7 6-8-1,-7 7 80-15,-9 2-319 16,-8 4-297-16,-7 13 16 16,-5 9-200-16,0 7-24 0,4 6-16 15,4 3-88-15,16-3-8 16,8 3-96-16,17-3-120 0,11-3 96 31,0 0-96-31,28-4 176 0,15-6-48 0,21 0 96 16,3-5 0-16,6-5-24 15,-2-2 24-15,-15-4 0 0,-9 0 0 32,-6 4-168-32,-18 3-32 0,-10-1 40 15,-6 8 88-15,-7 2 40 16,0 3 32 0,-11 7 176-16,-13 2 88 15,-8 5 152-15,-13 2-48 0,2-3-144 16,0 0-24-1,6-9-152 1,10-4-48-16,7-6 0 0,16-6-136 0,4-7-464 16,0 1 40-16,24-7 248 15,8 0 159-15,3 0 153 0,9 0 129 16,-5 0-129-16,-7 0 8 31,-4 0-8-31,-4 0 0 0,-11 0 0 16,-9 6-48-16,-4 16 48 15,0 10 48-15,-17 9 312 0,-11 10 256 16,-11 6-144 0,-5 0-168-16,0-3 168 0,4-3-112 31,12-3-136-31,4-4 24 16,9-6-128-16,6-3 0 0,9-9-32 15,0-1-88-15,20-6 0 16,12-3 40-16,8-10-32 0,12-6-16 15,12 0-16-15,-1-22-400 0,25-29-400 16,-16 4-1328 0,-13-1-5202-1</inkml:trace>
  <inkml:trace contextRef="#ctx0" brushRef="#br0" timeOffset="77451.25">13131 8969 7745 0,'0'0'2001'0,"0"0"-401"0,0 0-648 31,0 0 344-31,0 0-103 16,0 0-673-16,0-16-328 0,0 16-192 15,0 10-16-15,0 9-88 16,0 13 104-16,0 5 304 16,-3 15 64-16,-5 2-104 0,4 3-88 15,0-3 0-15,0-4-80 16,4-2-24-16,-5-4-72 15,5-9-136-15,0-9-520 0,0-1-736 16,9-12-1113-16,3-10-720 16,0-3-1216-16</inkml:trace>
  <inkml:trace contextRef="#ctx0" brushRef="#br0" timeOffset="77755.72">13419 8890 4793 0,'0'0'1448'0,"0"0"-408"16,0 0 104-16,0 0 329 0,0 0 335 16,15-45-424-16,-15 45-624 15,0 0-71-15,0 0-257 0,0 16-376 16,0 6-56-16,0 16 400 0,-3 4-80 15,-5 12-16 1,8 0-64-16,-4 0-24 0,4 3-144 16,0-6-64-16,0 2 80 15,0-5-80-15,0-3-8 16,0-4-48-16,0-10-1144 0,0-1-809 31,0-12-1255-31,0-11-3218 0</inkml:trace>
  <inkml:trace contextRef="#ctx0" brushRef="#br0" timeOffset="77940.67">13092 9283 8209 0,'0'0'2657'15,"0"0"-1017"-15,0 0-1072 16,0 0 96-16,0 0-239 15,88-41-313-15,-36 28-32 0,11 4 8 16,1-4-88 0,4 0-8-16,16 1-609 15,-21-1-2095-15,-12 1-2433 0</inkml:trace>
  <inkml:trace contextRef="#ctx0" brushRef="#br0" timeOffset="78263.89">13921 8855 6249 0,'0'0'3953'0,"0"0"-2361"15,0 0-384-15,0 0-248 16,0 0-263-16,0 0-697 0,0 0 120 15,0 44-120-15,0-5 280 16,-4 5 16-16,4 3 152 0,0 4-112 16,-4 3-56-1,4-3-152-15,0-3-56 16,0-4 0-16,0-3-64 16,0-9-8-16,0-7-320 0,0-6-680 15,0-6-681-15,0-13-1191 16,12 0-1153-16,0-15-912 0</inkml:trace>
  <inkml:trace contextRef="#ctx0" brushRef="#br0" timeOffset="78529.14">14156 8791 7137 0,'0'0'2497'16,"0"0"-289"-16,0 0-312 15,0 0-783-15,0 0-529 0,0 0-408 16,0 0-176-16,4 54 128 16,0-9 0-16,-4 5-8 0,4 4 80 31,-4 1-88-31,4-1-40 0,-1-4-64 16,1-6 8-16,1-2 40 15,-1-7-56-15,0-6-384 0,-4-11-400 0,8-5-761 16,-5-3-1551-16,1-10-2201 15</inkml:trace>
  <inkml:trace contextRef="#ctx0" brushRef="#br0" timeOffset="78729.34">13941 9197 7993 0,'0'0'2209'16,"0"0"-537"-1,0 0-552-15,0 0-328 16,0 0-151-16,0 0-345 0,120-31-208 0,-65 18-24 16,4 0-64-16,1 1-600 15,16-4-417-15,-21 0-1503 0,-10 0-2241 16</inkml:trace>
  <inkml:trace contextRef="#ctx0" brushRef="#br0" timeOffset="78998.75">14705 8810 9209 0,'0'0'2401'16,"0"0"-585"-16,0 0-495 15,0 0-137-15,0 0-624 0,0 0-560 16,0 22 8-16,0 7 24 0,0 6 264 31,-4 7-24-31,4 2-72 0,0 0-56 16,0 1-96-16,0-1-32 15,0-6 64-15,0 1-80 0,0-8-104 16,0-3-680-16,0-2-584 0,4-13-1321 0,1-7-2008 47,-1-6-3112-47</inkml:trace>
  <inkml:trace contextRef="#ctx0" brushRef="#br0" timeOffset="79283.27">14937 8756 10114 0,'0'0'2912'15,"0"0"-1311"-15,0 0-617 16,0 0-248-16,0 0-296 0,0 0-440 15,0 0-152-15,7 32 152 16,-3 3 8 0,1 6 120-16,-5 4 0 15,4 6-120-15,0-4 0 0,0 1 32 16,0 0-32-16,-4-7-16 0,3-3-248 16,1-6-648-16,0-4-408 15,1-9-1905-15,-1-9 544 31,0-7-4392-31</inkml:trace>
  <inkml:trace contextRef="#ctx0" brushRef="#br0" timeOffset="79483.5">14666 9125 10082 0,'0'0'2744'0,"0"0"-1295"15,0 0-209-15,0 0-248 0,0 0-448 16,0 0-440-16,99-45-104 16,-51 29-120-1,8 3-576-15,-5 1-552 32,5-1-745-32,-11 4-2360 15,-14 6-4096-15</inkml:trace>
  <inkml:trace contextRef="#ctx0" brushRef="#br0" timeOffset="79687.59">15292 9103 4793 0,'0'0'1352'16,"0"0"-216"-16,0 0-120 16,0 0 145-16,0 0 159 15,51 76-288 1,-51-58-360-16,0 5-56 0,-8 2-216 15,-12 4-96-15,-3-4-304 16,-18 7-48-16,9-10-2816 16,4-6-5226-16</inkml:trace>
  <inkml:trace contextRef="#ctx0" brushRef="#br0" timeOffset="81824.12">15988 8883 1424 0,'0'0'2352'16,"0"0"-703"-16,0 0-241 31,0 0 176-31,0 0-39 0,-19-79 359 16,19 72-168-16,-5 1-23 15,5 3-657-15,0-3-16 16,0 6-136-16,0 0-239 0,0 0-185 16,0 0-304-16,0 0-176 15,0 0-40-15,0 15-208 16,0 8 96-16,-4 12 152 0,4 9 0 16,0 4 8-16,0-1 0 15,0 4 40-15,0-3-48 16,0-3-8-16,0-8 0 0,0-5-569 15,0-6-415-15,0-8-648 0,0-5-769 32,4-13-767-32,9-3-937 0,-2-13-312 15</inkml:trace>
  <inkml:trace contextRef="#ctx0" brushRef="#br0" timeOffset="82093.75">16235 8760 3952 0,'0'0'1689'16,"0"0"-361"-16,0 0 208 16,0 0 225-16,49-77 295 0,-49 74-472 15,0 0-391-15,0 3-433 32,0 0-80-32,0 3-352 0,0 10-328 0,0 12-64 0,0 10 64 15,-4 13 48-15,-1 9 72 16,1 0-72-16,4 3-32 15,0-6 0-15,0 0-8 0,4-3-8 32,1-6-40-32,-1-7-776 15,3-4-576 1,1-8-1153-16,-8-10-2120 0</inkml:trace>
  <inkml:trace contextRef="#ctx0" brushRef="#br0" timeOffset="82294.03">15941 9049 8633 0,'0'0'2681'0,"0"0"-1241"0,0 0-904 16,0 0 176-16,0 0 145 16,0 0-577-16,103-20-72 0,-43 14-192 31,8 0 64-31,-1-4-80 15,2 4-48-15,-6-3-968 0,1-4-1193 0,-17 3-2176 16,-15-3-2016-16</inkml:trace>
  <inkml:trace contextRef="#ctx0" brushRef="#br0" timeOffset="82556.92">16710 8677 6129 0,'0'0'2096'16,"0"0"-479"0,0 0 407-16,0 0-8 15,0 0-863-15,0 0-561 0,0 0-592 16,8 26 64-16,-8 11-40 16,-4 14 248-16,0 7 32 0,4-1-176 0,-5 0-80 31,5 0 56-31,0-9-104 15,0-1-200-15,0-9-712 0,5-6-1041 16,3-10-1311-16,-4-12-2674 0</inkml:trace>
  <inkml:trace contextRef="#ctx0" brushRef="#br0" timeOffset="82795.64">17021 8553 7785 0,'0'0'4793'0,"0"0"-3152"16,0 0-921-16,0 0-312 16,0 0-160-1,0 0-192-15,0 0-24 16,0 92 392-16,0-38-168 0,4 0-8 16,0 3-176-16,-1-3-64 15,5 3 72-15,1-6-80 0,-5-6-152 16,3-4-1304-16,-3-6 151 0,-4-10-1527 47,0-9-1457-47</inkml:trace>
  <inkml:trace contextRef="#ctx0" brushRef="#br0" timeOffset="82995.4">16618 8921 4793 0,'0'0'7425'0,"0"0"-5480"16,0 0-1129-16,0 0 40 16,83-38-568-16,-14 26 0 0,-2 2-160 31,9 0-8-31,-5 8-16 16,-15-2-96-16,0 4-8 0,-8 0-1600 0,-12 0-3337 15,-17 0-2937-15</inkml:trace>
  <inkml:trace contextRef="#ctx0" brushRef="#br0" timeOffset="83613.07">17642 8649 5881 0,'0'0'2856'16,"0"0"-1063"-16,0 0-49 0,0 0 121 15,0 0-73-15,0-7-688 0,0 7-432 16,0 0-304-16,0 0-136 0,0 0-192 16,0 7-40-16,0 11-80 0,0 8 80 31,0 9 176-31,0 6-24 0,0 7-80 15,0-1-15-15,8 1-49 16,0 0 40-16,0-7-48 0,4-6 0 16,-4-3-145-16,0-7-471 31,-4-6-480-15,4-3-624-16,-4-10-913 0,0-2-1664 15,-4-4-2288-15</inkml:trace>
  <inkml:trace contextRef="#ctx0" brushRef="#br0" timeOffset="83844.7">17307 8623 8001 0,'0'0'3193'0,"0"0"-1865"15,0 0-888-15,0 0 592 16,68-76-87-1,-24 57-193 1,7-1-504-16,9 5-240 0,8-1 104 16,0 3-16-16,-4 4-96 15,-4 5-56-15,-9 4-1392 16,-11 16-2569-16,-20 3-1464 0</inkml:trace>
  <inkml:trace contextRef="#ctx0" brushRef="#br0" timeOffset="84129.56">18288 8966 6793 0,'0'0'1504'15,"0"0"-279"-15,0 0-97 16,0 0-40 0,0 0-48-16,51 76 88 0,-51-50-319 15,0-1-345 1,-8 3-240-16,-11 1-176 16,-29 6-48-16,8-6-1168 0,-1-10-3233 15</inkml:trace>
  <inkml:trace contextRef="#ctx0" brushRef="#br0" timeOffset="89195.68">19156 8503 392 0,'0'0'6569'16,"0"0"-4417"-16,0-10-679 16,0 7-193-1,0 3 136 1,0 0-271-16,0 0-393 0,0 0-552 15,0 0-200-15,0 3-96 16,0 10-176-16,0 12 272 0,4 10 80 16,0 9 264-16,4 4 8 31,-4 9-72-31,0-3 88 16,4 0-120-16,0 0-136 0,0-6-8 0,0-10-104 15,0-4 8-15,-1-5 0 16,-3-10-8-16,5-3-344 0,-5-3-584 0,4-7-913 31,-1-6-927-31,6-9-1793 16,-5-11-1911-16</inkml:trace>
  <inkml:trace contextRef="#ctx0" brushRef="#br0" timeOffset="89449.58">19519 8480 5457 0,'0'0'2464'0,"0"0"-415"0,0 0-137 16,0 0-56-16,0 0-503 0,0 0-649 0,0 0-248 15,8-22-168-15,-8 41-280 32,0 10-8-32,0 15 112 15,0 7 104-15,0 6-16 0,3 3-144 16,1-3 24-16,9-3-80 15,-2 0 0-15,10-9-8 0,-2-4-200 0,1-9-760 0,4-10-784 32,-4-9-1513-32,-4-7-3048 15</inkml:trace>
  <inkml:trace contextRef="#ctx0" brushRef="#br0" timeOffset="89665.85">19192 8801 9177 0,'0'0'4017'0,"0"0"-2640"0,0 0-265 15,0 0-280-15,0 0-120 16,0 0-480-16,95-32 216 0,1 13-280 16,23 0-96-1,-3 0-64-15,-24 6-8 16,-40 7-152-16,-24 3-1344 0,-1-1-1233 15,-7 4-2048-15,-3-6-408 0</inkml:trace>
  <inkml:trace contextRef="#ctx0" brushRef="#br0" timeOffset="89951.1">20188 8467 8305 0,'0'0'4553'0,"0"0"-2824"15,0 0-145-15,0 0-248 0,0 0-608 16,0 0-664-16,0 4-64 16,0 18-200-16,0 10 192 0,0 12 8 15,0 7 64 1,4 0-24-1,0 3-32-15,4-4 48 0,0-2-56 0,0-7-8 16,0-6-72-16,0-6-528 16,-4-4-472-16,-1-12-680 0,6-4-1025 15,-9-5-1912-15</inkml:trace>
  <inkml:trace contextRef="#ctx0" brushRef="#br0" timeOffset="90182.75">19850 8486 8057 0,'0'0'2465'16,"0"0"-409"-16,0 0-303 0,0 0-465 16,0 0-120-16,0 0-768 0,0 0-224 15,107-79 24-15,-32 63-192 0,22 4 88 16,-11 2-96-1,-9 1-8 1,-17 9-248-16,-13 0-1264 16,-7 9-2993-16,-4-3-3561 0</inkml:trace>
  <inkml:trace contextRef="#ctx0" brushRef="#br0" timeOffset="90552.76">20885 8264 11226 0,'0'0'4457'16,"0"0"-3305"-16,0 0-672 0,0 0-64 16,0 0-40-1,0 0-376 1,0 0-72-16,0 0 72 0,17 111 120 16,-10-54-24-16,1 4 56 0,0-4-152 15,-3-3 48-15,2 0-32 16,1-6-16-16,-4-7-96 0,3-6-656 31,-2-10-208-31,11-3-1072 0,-9-12-1169 16,6-4-2752-16</inkml:trace>
  <inkml:trace contextRef="#ctx0" brushRef="#br0" timeOffset="90837.98">21216 8160 11570 0,'0'0'2801'31,"0"0"-1457"-15,0 0-816-16,0 0-200 16,0 0-328-16,0 0-128 0,12 60 128 15,-4-16 96-15,4 10 48 16,-1 10 16-16,2-4-152 0,-1 1 80 15,4-8-80 1,-1 1 48-16,2-9-56 16,2-7-256-16,1-6-1432 0,5-10 535 15,-1-6-2063-15,-9-7-3746 0</inkml:trace>
  <inkml:trace contextRef="#ctx0" brushRef="#br0" timeOffset="91022.83">20842 8588 9938 0,'0'0'2144'0,"0"0"-1632"15,139-35-304-15,-35 16 40 0,19 0-24 16,1 3-224-16,-32 3-1080 0,-29 7-2065 15</inkml:trace>
  <inkml:trace contextRef="#ctx0" brushRef="#br0" timeOffset="91254.63">21893 8601 8225 0,'0'0'3217'0,"0"0"-2089"0,0 0-344 16,96 28 57-16,-72-12-177 0,-9 0-248 16,-2 3-64-16,-9 7-144 15,-4 2-88 1,-4 7 240-16,-24 0-32 0,-36 12-328 31,5-5-1184-31,3-10-2753 0</inkml:trace>
  <inkml:trace contextRef="#ctx0" brushRef="#br0" timeOffset="92074.36">22515 8045 8009 0,'0'0'4473'16,"0"0"-2872"-16,0 0-177 0,0 0-144 0,0 0-56 16,0 0-391-16,0-28-385 0,0 28-448 15,0 15-112-15,0 24-152 32,7 30 208-32,2 27 48 15,3-4 0-15,-1-13-40 0,2-22 40 16,-5-18 0-16,3 1 8 0,2 5-265 15,2 3-655-15,-2-10-800 16,-9-9-2073-16,-1-11 848 16,-3-14-3728-16</inkml:trace>
  <inkml:trace contextRef="#ctx0" brushRef="#br0" timeOffset="92327.57">22244 8143 824 0,'0'0'7009'0,"0"0"-5480"0,0 0-713 15,0 0 8-15,-20-76 688 16,20 67 241-16,4 0-561 0,12-1-152 0,12 0-752 31,16 1-280-31,24-4 72 16,23 1-72-16,1 2 64 0,-13 7-16 15,-7 3-56-15,-21 0 0 16,-2 0-72-16,7 13-1360 0,-17-1-1425 31,-15-2-2200-15</inkml:trace>
  <inkml:trace contextRef="#ctx0" brushRef="#br0" timeOffset="92843.98">23268 8026 9522 0,'0'0'2928'0,"0"0"-895"15,0 0-281-15,0 0-504 16,0 0-408-16,0 0-464 0,0-13-376 16,0 23-136-16,0 12-176 15,4 16 304-15,0 10 8 0,8 12 8 16,-5 4 0-1,10 2 0-15,-2-5 104 16,-2-7-112-16,2-7-80 16,-6-9-392-16,2-6-472 15,-3-6-696-15,-4-10-841 16,1-10-1624-16,-5-6-2072 0</inkml:trace>
  <inkml:trace contextRef="#ctx0" brushRef="#br0" timeOffset="93090.62">23630 7925 8553 0,'0'0'3857'0,"0"0"-2032"16,0 0-361-16,0 0-480 16,0 0-464-16,0 0-520 15,0 0-232-15,13 50 224 0,-9-2 0 16,7 6 8-16,-3 19 48 31,8 13-48-31,-4-7 8 0,4-12-8 0,-8-17-592 16,0-18-512-16,0 3-1001 15,0-3-1167-15,-8-16-2938 0</inkml:trace>
  <inkml:trace contextRef="#ctx0" brushRef="#br0" timeOffset="93275.13">23244 8280 8265 0,'0'0'4785'15,"0"0"-3480"-15,0 0-689 16,0 0-40-16,0 0 208 16,0 0-608-16,143-29-128 15,-51 27-48-15,-1 2 0 0,-11-4-256 16,4 4-760-16,-33 0-985 0,-2-3-3264 15</inkml:trace>
  <inkml:trace contextRef="#ctx0" brushRef="#br0" timeOffset="93591.16">24256 7874 9113 0,'0'0'3273'16,"0"0"-1536"-16,0 0-449 0,0 0 48 15,0 0-352-15,0 0-560 16,4-7-424-16,0 23-224 16,0 9 40-16,4 10 184 0,4 10 8 31,-4 9 0-31,3 3-8 0,2 4 48 0,-1-1-40 15,-1-6-16-15,-2-7 8 0,-1-5-744 16,-1-10-624-16,1-10-857 31,1-10-2120-31,2-5-2816 16</inkml:trace>
  <inkml:trace contextRef="#ctx0" brushRef="#br0" timeOffset="93876.29">24623 7677 7097 0,'0'0'2665'0,"0"0"-497"0,0 0-560 16,0 0-367-16,0 0-1049 31,0 0-192-31,0 0 0 0,12 101 440 15,-9-43 88-15,-3 8-136 16,4 1-216-16,0 3 72 0,5-3-200 16,-1-4 8-16,3-3-56 15,-3-6 0-15,8-9-112 16,-4-10-168-16,4-7-704 16,12-5-657-1,-8-11-2191-15,-4-9-3834 16</inkml:trace>
  <inkml:trace contextRef="#ctx0" brushRef="#br0" timeOffset="94076.82">24268 8106 8265 0,'0'0'3201'16,"0"0"-2153"15,0 0-408-31,127-45 505 0,-55 33-249 16,19-1-544-16,-3 6-176 15,-12 1-176-15,-4 6-248 0,-29 0-2833 16,-10 0-4248-16</inkml:trace>
  <inkml:trace contextRef="#ctx0" brushRef="#br0" timeOffset="94315.2">25140 8258 8729 0,'0'0'1769'0,"0"0"-673"15,0 0-328-15,0 0-152 0,73 82-328 16,-70-50 32-16,-3 0-40 15,-7 6-168 1,-21-3-112-16,-28 6-456 16,0-9-4305-1,8-13-2512-15</inkml:trace>
  <inkml:trace contextRef="#ctx0" brushRef="#br0" timeOffset="96738.26">25615 7899 4913 0,'0'0'3168'0,"0"0"-1735"15,0 0-329-15,0 0 192 0,0 0 528 32,0 0-87-32,0 0-409 15,-17-63-432-15,17 63-376 0,0 0-184 0,0 0-63 16,0 0-129-16,0 0-144 16,0 9-160-16,0 7-129 0,0 16 233 15,0 9 56 1,8 10 0-16,1 9 48 15,2 3 16-15,-3 1 16 0,5-4-80 16,2-2-72-16,-6-8-32 16,2-8-784-16,-3-7-384 0,0-13-624 15,4-10-785-15,-8-5-504 32,4-7-1384-32</inkml:trace>
  <inkml:trace contextRef="#ctx0" brushRef="#br0" timeOffset="97001.34">26013 7801 6553 0,'0'0'2929'0,"0"0"-1321"0,0 0-360 0,0 0-376 16,0 0-232-16,0 0-383 15,0-4-257-15,0 20-137 0,0 13 137 16,4 6 433-1,0 9 71 1,0 10-88 0,0 0-168-16,8 3-232 0,0-3 48 15,3 1-64-15,2-5 0 16,3-5 0-16,-5-7-600 0,2-6-761 16,-2-7-967-16,-7-9-1705 0</inkml:trace>
  <inkml:trace contextRef="#ctx0" brushRef="#br0" timeOffset="97223.83">25651 8188 8281 0,'0'0'2937'0,"0"0"-1105"15,0 0-527-15,0 0-289 0,0 0-360 16,103-51-224-16,-47 35-216 15,7 3-40-15,9 1-176 0,-7 6 72 16,-7 2-72 15,-9 4-600-31,-14 0-968 0,-3 0-977 0,-8 0-1328 16,-7 0-1384-16</inkml:trace>
  <inkml:trace contextRef="#ctx0" brushRef="#br0" timeOffset="97502.43">26547 7829 7481 0,'0'0'2361'0,"0"0"-273"0,0 0-24 0,0 0-167 16,0 0-241 0,0 0-600-16,0 0-727 15,0 0-329-15,8-41-160 16,-4 50-121-16,-1 14 65 0,2 9 176 15,7 5 40-15,-4 11 72 16,4 3-72 0,0 0 8-16,-1-4-8 15,2 4 0 1,-2-6 0-16,2-7-96 16,2-7-592-16,-2-5-360 0,2-7-896 15,-3-7-1873-15,0-8-1392 16</inkml:trace>
  <inkml:trace contextRef="#ctx0" brushRef="#br0" timeOffset="97771.93">26276 7826 10938 0,'0'0'2624'16,"0"0"-879"-16,0 0-529 15,0 0-256-15,0 0-600 0,0 0-144 32,123-31-144-32,-59 21 0 0,8 3-72 15,4 4 0-15,-17 3-712 0,9 0-888 16,-16 3-1473-16,-20 1-2688 15</inkml:trace>
  <inkml:trace contextRef="#ctx0" brushRef="#br0" timeOffset="98072.5">27248 7734 7113 0,'0'0'4401'0,"0"0"-2993"16,0 0 81-16,0 0-25 0,0 0-536 15,0 0-608-15,0 0-320 16,0 0-272-16,0 51 272 0,0-13 0 31,4 6 0-31,4 4 104 16,0 0-104-16,4-4-8 0,0-2 8 15,0-5-40-15,0-5 32 0,0-3-256 16,-4-7-576-16,0 0-712 16,-4-9-1217-16,-4-3-1960 0</inkml:trace>
  <inkml:trace contextRef="#ctx0" brushRef="#br0" timeOffset="98345.52">26957 7728 2784 0,'0'0'7218'0,"0"0"-5346"16,0 0-176-16,0 0-735 0,0 0-49 31,0 0-408-31,0 0-400 15,104-57-96-15,-49 50 0 0,5-3 160 16,9 1-160-16,2 3 88 16,-7 3-96-16,-12-1-336 15,-17 4-1600-15,-14 0-2297 16,-17 0-1897-16</inkml:trace>
  <inkml:trace contextRef="#ctx0" brushRef="#br0" timeOffset="98808.96">27842 8217 8913 0,'0'0'4049'31,"0"0"-3497"-31,0 0-272 16,0 0-23-16,0 0 143 0,0 0-184 15,0 0 24-15,32 66-80 0,-28-31-88 16,-4 3 104-16,-4 1-176 15,-24-2-24-15,-44 8-1056 16,9-10-2001-16,-1-13-6377 16</inkml:trace>
  <inkml:trace contextRef="#ctx0" brushRef="#br0" timeOffset="100116.53">28830 7601 6001 0,'0'0'5161'15,"0"0"-3641"-15,0 0 57 32,0 0 279-32,0 0-376 0,0 0-384 15,-4-23-503-15,4 23-497 16,0 0-96-16,0 13-248 0,0 9-24 15,0 13 272-15,0 13 0 16,4 9 0-16,4 0 0 16,4 4-16-16,-4-7 16 15,3-4 0-15,6-8 0 0,-9-5-88 16,4-5-777-16,0-3-455 16,-8-4-1024-16,3-5-1681 0,-7-11-1336 15</inkml:trace>
  <inkml:trace contextRef="#ctx0" brushRef="#br0" timeOffset="100417.02">28412 7480 7153 0,'0'0'4721'0,"0"0"-3585"0,0 0-656 16,0 0 105-16,107-44 351 16,-55 37-8-16,20 4-144 31,23 3-328-31,-3 0-216 0,-16 0-136 0,-12 6-104 0,-25 1 0 16,-3 2-168-16,0 1-1240 15,-24-1-969-15,-8 4-727 0,-8 6 1143 16,-20 0-175-16,4-3-4009 15</inkml:trace>
  <inkml:trace contextRef="#ctx0" brushRef="#br0" timeOffset="100720.73">29471 7521 7433 0,'0'0'4393'0,"0"0"-3113"16,0 0-464 0,0 0-239-16,0 0-401 0,0 0-176 15,0 0 0-15,0 83 208 16,0-39 224-16,4 1-168 15,0 5-128-15,0-2-72 16,5 0 16-16,-2-4-32 31,-3-2-48-31,4-7-480 0,-4-10-464 16,1-3-1601-16,-1-9-1592 16,-1-10-3064-16</inkml:trace>
  <inkml:trace contextRef="#ctx0" brushRef="#br0" timeOffset="100990.17">29771 7426 4929 0,'0'0'7193'32,"0"0"-5809"-32,0 0-255 15,0 0-281 1,0 0-96-16,0 0-320 0,0 0-432 15,11 16-176-15,1 16 176 16,-4 12 96-16,4 7 136 0,-4 6-160 16,4 3-24-16,0 1 48 15,-1-1-96 1,2-6 0-16,-1-7-56 0,0-12-984 16,0-3-712-16,-1-10-1225 15,-6-9-3320-15</inkml:trace>
  <inkml:trace contextRef="#ctx0" brushRef="#br0" timeOffset="101190.63">29416 7791 9297 0,'0'0'4153'46,"0"0"-3873"-46,0 0 121 0,123-28-73 0,-35 18 280 16,-4 0-424-16,-9 4-96 16,17 3-88-16,-36 3-864 15,-4 0-3377-15</inkml:trace>
  <inkml:trace contextRef="#ctx0" brushRef="#br0" timeOffset="101460.12">30368 7404 12754 0,'0'0'2393'0,"0"0"-1097"16,0 0-312-16,0 0-328 16,0 0-304-16,0 0-352 15,11 19-184-15,-6 12 184 16,7 8 8-16,-4 8 56 0,4 8-16 31,0-2 24-31,-1 1-64 0,-2-6-8 16,-1-7-40-16,-4-3-208 15,-1-9-776-15,5-1-712 0,-3-6-1129 16,-1-12-2568-16</inkml:trace>
  <inkml:trace contextRef="#ctx0" brushRef="#br0" timeOffset="101707.5">30105 7324 8161 0,'0'0'4753'0,"0"0"-3857"15,0 0 17-15,0 0 23 16,0 0-168-16,128-41-96 15,-65 38-152-15,13 3-304 0,-4 0-216 16,-13 3-80-16,-11 7-640 16,-12 9-1296-1,-16 0-2377-15,-12-7-1841 0</inkml:trace>
  <inkml:trace contextRef="#ctx0" brushRef="#br0" timeOffset="104340.42">13904 10207 10578 0,'0'0'3849'15,"0"0"-2937"-15,0 0-512 16,0 0-392-16,0 0 8 16,0 4-16-16,0 24-232 0,0 26 232 15,0 22 248-15,0 1-24 16,0-8-160-16,0-8 8 0,0-17 32 31,5 1-104-31,-1-1 64 0,-4-9-64 16,0-13-168-16,0-3-392 0,0-10-616 15,-9-9-689-15,2-2-575 16,-9-14-1817-16</inkml:trace>
  <inkml:trace contextRef="#ctx0" brushRef="#br0" timeOffset="104598.67">13646 10337 6849 0,'0'0'2112'0,"0"0"-791"0,0 0 7 16,0 0-432-16,0 0-200 16,0 0-512-16,0 0-136 15,0 0 208-15,135-54 145 0,-23 20 55 16,-4-4-152-16,-17 6 128 15,-36 13-160-15,-18 9-272 16,-5 0-24-16,-5 5-632 0,-3 1-337 31,-15 4-783-31,-2 0-760 16,-7 9 887-16,0 8 33 0,-3-5-2681 16</inkml:trace>
  <inkml:trace contextRef="#ctx0" brushRef="#br0" timeOffset="104967.47">14888 10122 8737 0,'0'0'4817'16,"0"0"-3600"-16,0 0-817 0,0 0-400 31,0 0-208-31,0 0-32 16,17 38 240-16,-6-4 528 0,-2 8-48 15,3 5-224-15,-8 5 32 0,3-2-48 16,-2 1-80-16,-5 0-8 0,0-3-144 15,0-7 64-15,0-6-64 0,0-7-8 32,-5-2-520-32,-2-11-880 15,-1-12-1057-15,0-3-2152 0,-1-3-1848 16</inkml:trace>
  <inkml:trace contextRef="#ctx0" brushRef="#br0" timeOffset="105261.62">14686 10194 6905 0,'0'0'3249'0,"0"0"-1105"16,0 0-688-16,0 0-423 0,0 0-209 15,0 0-208-15,0 0-408 16,107-66-200-16,-55 47 288 0,4 6-24 16,0 0-120-16,-5 4-144 15,-3 6-8-15,-12 3 0 16,-8 0-184-16,-8 0-616 16,-4 6-664-16,-5 4-561 0,-2 2-575 15,-1-5-1801-15</inkml:trace>
  <inkml:trace contextRef="#ctx0" brushRef="#br0" timeOffset="105534.32">15550 10036 8025 0,'0'0'4569'0,"0"0"-3289"0,0 0-639 16,0 0-521-16,0 0-120 0,0 0-48 16,0 0 48-16,28 82 440 15,-20-40-88 1,4 9-192 0,-4-4 16-16,0 1-160 15,0-1-16-15,-4 1-64 0,-1-10-496 16,2-6-424-16,3-10-1081 15,0-6-856-15,-1-16-2840 0</inkml:trace>
  <inkml:trace contextRef="#ctx0" brushRef="#br0" timeOffset="105819.12">15901 9918 9818 0,'0'0'3208'0,"0"0"-1527"32,0 0-1001-32,0 0-80 0,0 0-288 15,0 0-312-15,12 48 48 16,0-13 40-16,-5 10 376 0,6 8-120 16,-5-2-160-1,3 0-176-15,-2 3-8 16,3-6 96-16,-9-4-96 15,5-3 0-15,-3-9-80 0,-5 0-456 0,0-10-480 16,0 0-953-16,0-6-1975 0,0-13-3154 16</inkml:trace>
  <inkml:trace contextRef="#ctx0" brushRef="#br0" timeOffset="106034.7">15634 10261 7737 0,'0'0'3169'0,"0"0"-689"0,0 0-935 15,0 0-705-15,0 0-464 0,0 0 128 32,68-32-360-32,-21 23-112 0,9-4 48 15,-4 4-160-15,0 5-240 16,-4 2-1280-1,8 2-1145-15,-17 2-1832 16,-3 8-3007-16</inkml:trace>
  <inkml:trace contextRef="#ctx0" brushRef="#br0" timeOffset="106219.69">16411 10300 5761 0,'0'0'2496'15,"0"0"-975"-15,0 0-481 0,0 0 224 16,0 0 8-16,88 92-255 15,-84-60-289-15,0 5-184 0,-4 5-128 32,0-1-184-32,-17 0-24 15,2-6-208-15,-21 3-280 16,4-9-1696-16,4-10-4730 16</inkml:trace>
  <inkml:trace contextRef="#ctx0" brushRef="#br0" timeOffset="106806.18">17534 9925 9514 0,'0'0'2760'0,"0"0"-791"0,0 0-257 15,0 0-608-15,0 0-376 0,0 0-160 16,0 0-568 0,0 0-24-16,0 25-176 15,4 13 200-15,5 13 248 32,-2 9-128-32,5 1-72 0,1-1-40 15,-2-6 72-15,2 0-64 16,-6-10-16-16,-3-5-344 0,-4-14-304 15,0-3-672-15,0-19-944 0,0-3-2137 0,0 0-1153 16</inkml:trace>
  <inkml:trace contextRef="#ctx0" brushRef="#br0" timeOffset="107022.39">17180 9979 8241 0,'0'0'2961'16,"0"0"-937"0,0 0-655-16,0 0-465 0,0 0-168 15,0 0-360-15,135-45-200 0,-71 39-8 16,8 0-88-16,3-1 24 31,-19 4 16-31,8 3-120 0,-16 0-952 16,0-3-896-16,-13 3-2193 15,-14-3-1024-15</inkml:trace>
  <inkml:trace contextRef="#ctx0" brushRef="#br0" timeOffset="107323.13">18128 9864 8937 0,'0'0'3265'15,"0"0"-1352"-15,0 0-1041 0,0 0-600 32,0 0-40-17,0 0-232-15,0 0 496 16,0 80 344-16,0-39-400 0,4 3-48 16,0 1-208-16,4-1-8 0,0 4-168 15,4-3 40-15,0-4 8 16,-5-6-56-1,2-4 0-15,3-5-144 16,-5-4-520-16,2-6-744 0,3-6-993 16,-1-4-2544-16,-6-6-2736 0</inkml:trace>
  <inkml:trace contextRef="#ctx0" brushRef="#br0" timeOffset="107577.12">17777 9864 7865 0,'0'0'3993'0,"0"0"-2537"0,0 0-535 0,0 0-313 15,0 0 272-15,0 0-248 0,112-12-328 31,-28 12-32-31,-1 0 0 16,-7 0-48-16,-8 0-224 0,-29 0-24 16,14 0-1136-16,-10 0-1657 15,-11 0-3096-15</inkml:trace>
  <inkml:trace contextRef="#ctx0" brushRef="#br0" timeOffset="107877.42">18797 9775 7881 0,'0'0'6089'0,"0"0"-4680"0,0 0-681 16,0 0-432-16,0 0 48 15,0 0-296-15,0 0 48 16,20 64 56-16,-12-26 120 16,5 3-104-16,-2 7-64 0,1 0-96 15,-3-4 40-15,2-3-40 16,1-3-8-16,-8-3-520 16,4-6-584-16,0-7-720 0,-8-3-1393 31,4-9-2112-31</inkml:trace>
  <inkml:trace contextRef="#ctx0" brushRef="#br0" timeOffset="108124.55">18559 9782 9089 0,'0'0'3273'0,"0"0"-1424"0,0 0-561 16,0 0-32-16,0 0-560 31,0 0-424-15,131-38-128-16,-67 34 32 0,3-2-120 0,5 3-40 16,-13 3 24-16,10 0-40 15,-22 0-1704-15,-15 0-4225 16</inkml:trace>
  <inkml:trace contextRef="#ctx0" brushRef="#br0" timeOffset="109295.8">19746 9706 7217 0,'0'0'2857'0,"0"0"-721"0,0 0-792 16,0 0-191-16,0 0-145 15,-8-29-56-15,8 23-280 16,8-1-240-16,8-2-312 0,-1 0 48 16,13-1-168 15,4 7 0-31,13-1 0 0,-2 4-56 15,0 0 32-15,-2 4-24 16,-9 9-32-16,-8 5-96 16,-9 1-88-16,-7 4 144 0,-4-1-64 15,-4 7 80-15,0-4-32 32,-15 7 136-32,-13-4 0 0,-8 7 16 0,-4-6 56 0,-4 2 88 15,12-2 40-15,4-7 24 16,9 1-144-16,6-8-80 15,13 5-48-15,0-2-40 0,8 5 88 32,16-1 8-32,4 4-8 0,4-4 0 15,0-3 0 1,-4-3 0-16,0-1 64 16,-8-2-64-16,-1-4 0 15,-2 1 8-15,2 0-8 0,-3 2 8 16,5 4-8-1,-2 0-120-15,1 3 120 16,4 0 0-16,-1 0-88 16,9 7-568-16,0-1 280 0,-4 0 288 15,0 1-776-15,-8 2 384 0,-8-2 424 16,-8-1-32-16,-4-3 88 31,0 4 432-31,-19-4 384 16,-13 1 24-16,-13-1-96 0,-6 0-296 15,-12 0-176-15,-25 0-272 16,-36-6-824-16,16-9-2008 16,5-7-7571-16</inkml:trace>
  <inkml:trace contextRef="#ctx0" brushRef="#br0" timeOffset="122222.5">5132 10737 5417 0,'-5'-9'2240'0,"-3"-1"-1136"0,4 1-640 47,0 3-271-47,4-1 39 0,0 4 824 0,0 3 200 15,0-3-536-15,0 3-520 16,0 0-200-16,0 0-128 15,0 0-16-15,0 0-32 0,0 0-64 16,12 0 72 0,8 3 168-16,12 0 0 0,11-3-248 15,34 0 248-15,39-13 184 16,50-18-8-16,29-4-64 16,1-3-112-16,-5 3 360 0,-24 9-56 15,-7 11-48-15,-8-5-256 31,-21 8 0-31,-7-1 48 0,-14-3 96 0,2-2-144 0,-8-2-16 16,-4-5-64-16,-4-1 88 16,-14 4-8-16,-22 3 0 15,-11 7-32-15,-18 2 32 0,5 1 88 32,-4-1 184-32,-8 0 0 0,-12 7-103 15,-4 0 47 1,-8 0-56-16,4 3-16 15,-4 0-8-15,0 0-72 16,0 0-64-16,0 0-8 0,0 0-88 16,0 0-8-1,0 0-176 1,0 0-761-16,-16 3-1119 0,0 3-2017 16</inkml:trace>
  <inkml:trace contextRef="#ctx0" brushRef="#br0" timeOffset="130056.19">6761 12284 1536 0,'0'-10'5041'15,"4"4"-3817"-15,-4 3-368 0,0-4 513 16,0 7 159-16,0 0-344 0,0 0-496 16,0 0-264-16,0 0-31 0,0 0-41 15,0 0-352 1,0 0-24 0,-12 13 24-1,-8 6 144-15,-4 10 192 0,-8 9-208 16,-3 13-80-16,-6 15 104 15,-10 20 0-15,-5 12 0 0,0-5-32 16,17-23-48-16,11-20 32 31,7-18-96-31,6 6 48 16,-9 3-56-16,3 4 8 0,2-4-8 0,7-3-8 0,-4-6-88 16,4-4-80-16,4-5-376 15,0-8-112-15,4-2-529 0,0-7-343 31,0-6-312-31,4 0-721 16,-8-15 17-16</inkml:trace>
  <inkml:trace contextRef="#ctx0" brushRef="#br0" timeOffset="130513.26">6163 12478 4216 0,'0'0'1361'16,"0"0"-937"-16,0 0 56 0,0 0 520 15,0 0 440-15,0 0 49 16,0 0-521-16,-4-39-320 0,4 39-232 0,0 0-400 0,0 0-16 31,0 7-224-31,4 9 224 16,13 6 80-16,-2 6 112 15,13 10 72-15,8 1-136 0,4 5 104 16,7 3 120-16,6 1-16 0,3 3-87 31,2-3-113-31,-2-4 32 16,-4 4-72-1,-8-4-88-15,0 1-8 16,-12-4-8-16,-4-6 8 0,-9-3 8 16,-2-10 0-16,-6-3-8 15,-2-7 80-15,-5-5-80 0,0-4 0 16,-4 0 0 0,0-3-48-16,0 0-208 15,0 0-409-15,0-3-447 0,0-13-440 16,-4-3-4457-16</inkml:trace>
  <inkml:trace contextRef="#ctx0" brushRef="#br0" timeOffset="131430.54">7183 12709 7537 0,'0'0'2433'16,"0"0"-1065"-16,0 0-232 15,0 0 144-15,0 0-343 16,0 0-609-16,0 0-264 15,-4 0-56 1,4 0-8-16,0 0-48 16,0 0 0-16,0 0-32 15,8 0-88-15,8 0 168 0,5-3 504 16,14-6 352-16,5-1-648 16,8-3 88-16,-1 1-296 0,2 2 32 15,-2 1-40 1,-3 2 8-16,-4 1-184 15,-8 3-592-15,-1 3-296 0,-6 0-425 16,-6 0-863-16,-7 0-793 16,-8 0-2304-16</inkml:trace>
  <inkml:trace contextRef="#ctx0" brushRef="#br0" timeOffset="131746.96">7187 12954 6617 0,'0'0'1816'0,"0"0"-815"16,0 0 239-16,0 0 280 0,0 0-552 16,0 0-576-16,0 0-184 15,0 0 73-15,37 0 647 16,-6-7 224-1,9-6-496-15,3 4-144 16,6-4-216-16,-2 1-160 0,1 2-24 0,-5-2-112 16,2 5 0-16,-9-2-8 15,-1 5-344-15,-3-2-704 16,-4-3-1096-16,-11 5-2233 16,-2-5-2817-1</inkml:trace>
  <inkml:trace contextRef="#ctx0" brushRef="#br0" timeOffset="132651.23">8765 12328 3576 0,'0'0'5777'0,"0"0"-4040"15,0 0-249-15,0 0 209 16,0 0-225-16,0 0-736 31,-20-13-512-31,16 13-160 16,-8 4-64-16,0 15-16 16,-8 3 16-16,1 4 0 0,2 5 48 15,2 4-32-15,6 0-8 16,-3 3 40-16,9-3-48 0,3 0-8 15,0-3-8-15,0-1-48 16,0-2 64-16,11-4-72 16,6-3-72-16,3-2 72 15,3-1 0-15,1-10-8 0,4 1 80 16,4-7-40-16,0-3 40 16,3 0 8-1,-3-3 176-15,4-10 40 16,-8-3-120-16,4-3 32 0,-4 0-136 15,0 0 0-15,-4-3 96 0,-9 3-88 16,6-3 160-16,-10 0-104 16,2-1 0-16,-6-2-64 15,1 2 80 1,-3-2-72 0,-5-3 48-16,0 2 8 15,0 1-16-15,-5 0 80 0,-3-1-56 16,-3 7 128-16,-2-7-80 15,-2 8 80-15,-2-5 16 0,2 7-64 32,-5 1-23-32,-4-1 111 15,1 3-120-15,-5 3-56 0,-4 1-64 0,-5 9-8 16,-3 0 0-16,1 0-64 0,-5 9-72 16,0 10-273-16,-3 7-551 15,-5 25-1008 1,12-4-1881-16,7-6-1464 0</inkml:trace>
  <inkml:trace contextRef="#ctx0" brushRef="#br1" timeOffset="142325.24">17411 10718 1616 0,'0'0'1672'0,"0"0"-736"0,0 0-103 15,0 0-161-15,0 0 144 0,0 0 408 16,-8-22-96-16,8 22-239 31,0 0-289-31,0 0-48 0,0 0-88 16,0 0-104-16,0 0-64 15,0 0-16-15,0 0-72 0,0 0-64 16,0 0-136-16,0 0 64 0,0 0-64 16,0 0 56-1,0 0-56 1,0 0 8-16,0 0-8 0,11-3-8 16,6 3 0-16,7 0 152 0,0-3-48 31,3 0-32-31,-7 3-64 0,1 0 8 15,-6 0 40-15,5 0-56 32,-8 0 0-32,4 0 8 0,0 0 48 15,4 0-48-15,0 0 48 16,3-4 24-16,5 1 32 16,-3 0-48-16,-1 0 8 0,-4 0 0 0,-5 3-64 0,2-3 88 31,-2 3-96-31,2-3 16 15,2 3 40-15,1-4-40 0,8 1 49 16,0-3-17-16,8 3 0 16,-8-4 8-16,4 1-56 0,-4 3 8 15,-5-1 40 1,-3 1-48 0,-4 1 0-1,0-2 0-15,0 1 0 0,0 0 0 16,4-4 8-16,-1 1 0 15,5 3 104-15,4-3-104 0,-3-4 40 16,-1 4-40-16,4-1 0 0,-9 1 0 31,5 3 8-31,-8-4-16 0,4 4 48 16,-8 0-48-16,4 0 0 16,-5 3 0-16,6-3 0 15,7-1 8-15,-5-2-8 0,5 0 0 16,0-1 8-16,1 1 0 31,-10 0 8-31,1 3-16 16,-4 0 8-16,0-1 48 0,-4 1-56 15,4 0 0-15,0 0 8 16,4-4 0-16,4 4 40 0,4-3-48 16,-1 0 8-16,5-4 0 31,-4 4-8-31,1-1 0 0,-10 1 16 0,1 3-16 15,-4-1 0-15,0 1 0 16,0 1 8-16,0-2-16 16,0 1 8-16,7 0 0 0,-2 0 0 0,3-4 8 31,-1 4-8-31,2 3 0 16,-6-3 0-16,-2-1 0 15,-2 2 0-15,-7 2 0 16,0-4 0-16,5 4 0 15,-5 0 8-15,3-3-8 0,5 0 0 16,0 3 0 0,0-3 0-1,0 3 0-15,0-3 0 0,-4 3 0 0,0 0 0 16,-4-4 0-16,0 4 8 16,-4 0-8-16,0 0 0 0,0 0 0 15,0 0-8-15,0 0 8 16,0 0 0-16,0 0 0 0,0 0-96 31,0 0-488-31,-16 13-849 16,-4 0-255-16,0-4-3337 0</inkml:trace>
  <inkml:trace contextRef="#ctx0" brushRef="#br1" timeOffset="144762.28">6809 13919 7241 0,'0'0'2529'0,"0"0"-1265"0,0 0-440 15,0 0 160-15,0 0 80 16,0-7-335-16,-4 7-393 0,0 4-304 31,-13 12 16-31,-2 6-48 0,-5 10 80 16,-4 5 80-16,0 15-32 0,0 2 32 15,-4 6 64-15,4 0-32 16,4 0-104-16,-3 1 120 0,7-4-160 16,-4-3 8-1,8-10-56-15,0 1 0 16,-4-10 40-16,8 0-40 0,1-7-200 16,2-2-488-16,1-7-704 15,4-7-457-15,0-5-431 16,1-7-641-16,-1 0-1784 0</inkml:trace>
  <inkml:trace contextRef="#ctx0" brushRef="#br1" timeOffset="145116.26">6290 14164 5777 0,'0'0'2288'0,"0"0"-831"16,0 0-513-16,0 0-88 0,0 0 256 16,0 0-120-16,0 0-584 15,0 0-408-15,17-29-232 16,7 48 232-16,8 6 304 16,4 7-111-16,7 6 119 15,1 3 40-15,4 1 120 0,-9 2-40 31,6-2-336-31,-2-5 16 16,-7 5-64-16,4-7-40 0,-4 3-8 31,-4-3 0-31,0-4 0 16,-4-5 96-16,-8-1-96 0,-5-5-216 0,2-5-664 16,-2-8-513-16,-3-4-1039 15,-4-3-1489-15</inkml:trace>
  <inkml:trace contextRef="#ctx0" brushRef="#br1" timeOffset="145448.29">7323 14297 9297 0,'0'0'2865'31,"0"0"-2129"-31,0 0-592 16,0 0 168-16,0 0 24 0,0 0-88 0,0 0 89 15,83-35-57-15,-39 19-112 16,0 3-160-16,4-2 72 15,-9 5-72-15,-3 3-8 16,-12 4-336-16,0 3-577 16,-12 0-711-16,-12 3-672 0,0 10-25 15,-4 0-2192-15</inkml:trace>
  <inkml:trace contextRef="#ctx0" brushRef="#br1" timeOffset="145695.6">7306 14554 8689 0,'0'0'3993'0,"0"0"-3993"16,0 0 240 0,0 0 224-16,0 0 513 15,81-29-177-15,-46 13-176 16,9 1-104-16,4-4-272 0,4-1-128 0,-1 1-112 15,1 3-16-15,4 1-544 16,12-4-800-16,-12 6-1329 16,-13 0-3032-1</inkml:trace>
  <inkml:trace contextRef="#ctx0" brushRef="#br1" timeOffset="146365.81">8869 13687 5353 0,'0'0'6025'15,"0"0"-4513"-15,0 0-800 16,0 0 9-16,0-10-33 0,0 10-328 16,0 0-360-16,3 7-232 15,5 9 56-15,1 9 176 0,2 10 464 32,6 10 16-17,-2 2-32-15,2 1-72 16,-6-1-40-16,1-2-16 15,0-1-96-15,4 1-136 0,-7-4 24 16,-2-3-64-16,1-3 0 16,0-6 0-16,0-4-48 15,0-6-56-15,-4-6-272 16,0 0-520-16,0-7-480 16,-1-6-801-16,1 0-1079 0,1-3-817 0</inkml:trace>
  <inkml:trace contextRef="#ctx0" brushRef="#br1" timeOffset="146682.44">8872 13703 6425 0,'0'0'4537'0,"0"0"-2785"16,0 0-359-16,0 0-73 15,0 0-232-15,0 0-448 16,0 0-456-16,0 0-176 16,-95 16 0-16,67 9-8 15,-4 4 0-15,-4 3 0 0,5 6 0 16,-1-4-232-16,4 5-632 15,7 9-832-15,10-11-1289 0,7-5-2456 0</inkml:trace>
  <inkml:trace contextRef="#ctx0" brushRef="#br1" timeOffset="147169.01">8876 14452 10234 0,'0'0'2584'0,"0"0"-1904"16,0 0-448-16,0 0 345 15,0 0-185 1,0 0-272-16,0 0-112 0,36 0 88 16,-12 0 176-16,12-9 64 15,4-1-32-15,4-3 96 0,4-6-96 16,-1 1-112-16,2 1-8 16,-6 2-120-16,-3 5-56 15,-13 1 0-15,-6 2 48 16,-6 7-56-16,-6 0-456 0,-5 0-976 15,3 0-929-15,1 0-1856 16</inkml:trace>
  <inkml:trace contextRef="#ctx0" brushRef="#br2" timeOffset="157762.79">25666 8712 4640 0,'0'0'1913'0,"-4"0"-977"0,4 0-336 16,0 0 192-16,0 0 153 15,0 0-249-15,0 0-320 0,0 0-224 16,0 0 56-1,0 0 56 1,0 0 88-16,0 0 16 16,0 0-120-16,0 0-8 0,0 0 56 0,0 0-64 15,0 0-32-15,0 0-88 0,0 0-32 16,0 0 24-16,0 0-96 31,9 0 0-31,2 0 136 16,5-4-88-16,4 2-40 0,0-1-8 15,5 3-8-15,-6-4 57 16,9 4-57-16,-4-3-8 16,4 0 8-16,0 3 8 0,-5 0-8 31,5 0 8-31,0-3-8 16,0 3 48-16,0 0-48 15,-4-4 8-15,0 4-8 0,-4 0 8 16,-4-3 40-16,3 3 16 0,-2 0-16 0,-2-3 80 15,5 3-80 1,1-3 8 0,-2 0-8-16,5 3-32 15,0-3 40-15,0 3-40 0,-1 0 32 16,2-4 24-16,-5 1-72 0,0 3 8 16,3-3 0-1,1 3 88-15,0-3-40 31,-3 3-48-31,2-3 16 16,1-1 32-16,0 2-56 0,4-2 8 16,0 1 40-16,0 0-40 15,4 0 72-15,-4-1-80 0,-1 1 0 16,-3 0 32-16,-4 0-32 16,4 3 8-16,-8-3-8 15,4 3 8-15,-4-3 40 0,0 0-40 16,8-1-16-16,-1 1 8 15,9 0 0-15,0-4 0 0,0 5 0 16,1-5 0-16,-6 4 40 31,-3-3-32-31,0 2 48 16,0-2-56-16,-5 3 8 16,1 0 112-16,5-4-64 0,-6 4 8 15,5-3 72-15,0-1-64 16,0 1-64-16,0 3 8 15,-8 0 32 1,-5-4 0-16,-2 7 56 16,-1-3 48-16,-4 3 128 0,0-3-104 0,-4 3-56 15,3-3-40-15,-3 3-24 16,0 0 16-16,0 0-72 16,0 0-72-16,0 0-424 15,-7 0-760 1,-5 0-2633-16,-4 3-1640 0</inkml:trace>
  <inkml:trace contextRef="#ctx0" brushRef="#br2" timeOffset="159223.63">28866 8328 2480 0,'0'0'2241'0,"0"0"-1465"16,0 0-408-16,0 0 496 15,0 0 400-15,0 0-296 16,0-3-327-16,0 3-249 15,0 0 128-15,0-4 16 16,3 4-96-16,6-3-192 0,7 0-136 0,0 0-96 16,3-1 96-16,2 2 16 15,3-2 16-15,4 1-56 16,3 0 40-16,-3 0-24 16,4 3 16-1,0-3 32-15,0-1 48 16,0 4-16-16,-4-3 80 15,0 0 8-15,-1 0-72 16,6 3 81-16,-2-3-105 16,1-4-40-16,0 4-40 0,8 3 32 31,-5-6-24-31,5 3-8 0,0-1-88 16,0 2 144-16,3-2-144 0,-6-2 80 15,3 3-88 1,-9-1 96-16,1-2-24 15,4 3 56-15,-4-3-72 0,4-1 168 32,-1-2-120-32,2 3-32 0,-1-1-56 15,-1 1 0-15,-3-1-8 16,0 4 0-16,0 0-8 0,-4 0 16 16,0 0-8-16,4 3 0 0,-4-3 0 0,3 3-8 31,1-4 48-31,0 1-48 15,0 0 0-15,0 0 8 16,0-1-8-16,0 1 16 0,-4 0-8 16,-1 0-8-16,-6 0 0 15,-6 3-8-15,-3-3 8 0,-7 3 32 16,-2 0-32-16,5 0 0 16,-4 0 0-16,4 0 0 15,0-3 8-15,0 3-8 16,4 0 0-16,-8 0 0 0,4 0-8 15,-8 0 8-15,4 0-8 16,-4 0-64 15,0 0 64-31,0 0-464 16,0 0-792-16,-20 0-1241 0,-8 3-720 16,-4 0-71-16</inkml:trace>
  <inkml:trace contextRef="#ctx0" brushRef="#br2" timeOffset="161559.34">13941 11024 3592 0,'0'0'2105'15,"0"0"-1425"-15,0 0-496 16,0 0-168-16,0 0 408 0,4 0 360 16,-4 0-456-16,8 0-272 0,-5 0 16 15,5 0-64 16,8 0 72-31,-4 0 112 0,1 0 32 16,-2 0-48-16,2-4-16 16,2 4-8-16,-3-3 81 0,8 0-65 15,4 0 80-15,4-1-64 16,8-2-32-16,0 3 32 16,3-3-24-1,-2 3-64-15,2-4 112 0,-3 1-136 16,-4 2 8-16,0 1-16 15,0 0 32-15,-1 0 88 0,5 0-40 0,0-3 16 16,4-1 48-16,0 4 16 47,-1-4-48-47,6 1-96 0,-2 0 0 16,-3 3-16-16,-4-4-56 15,4 4-8-15,-4 3 0 0,3-3 16 16,-2 0 0-16,-1 0 56 15,3 0-72-15,-3-1 0 16,3 1 0 0,-2 0 80-16,3-4-80 0,-1 4 16 0,2-3 40 15,-2 3-48-15,-3-3-8 0,-4 2 96 16,-4 1-88-16,-4-3 88 16,-1 3-88-16,-3 0 64 31,4-1 32-31,1-2-32 0,3 3-16 15,3-4 48 1,1 1-40-16,0-3-56 16,8 2 16-16,-8-3 24 0,3 5 8 15,-7-5-48-15,0 3 0 0,-8 4 64 32,-8 0-72-32,0 3 0 15,-4 0 8-15,-8 0-8 0,4-3 16 16,4 3-16-16,0-3 0 0,4 0 16 15,7 3 40-15,2-7-56 16,-1 4 0-16,8 0 8 16,-5-4 40-1,-3 5-48-15,-4-2 0 0,-4 4-8 16,-8-3 8-16,0 3 0 16,-4 0 0-16,4 0-8 0,0 0 8 0,4 0 0 15,4-3 0-15,-4 3 8 31,4-3 0-31,-4 3-8 0,-8 0 0 16,-8 3-432-16,-16 9-1536 16,-8 1-233-16</inkml:trace>
  <inkml:trace contextRef="#ctx0" brushRef="#br2" timeOffset="163289.53">9314 13677 4320 0,'0'0'4849'0,"0"0"-3296"15,0 0-673-15,0 0-520 16,0 0-240-16,0 0 88 16,0 0-24-16,0-12-176 0,0 12-8 31,0 0-112-31,5 0-88 31,-5 0-56-31,8 6 144 0,3 7 112 0,2 6 72 16,-5 3-72-16,7 0 16 15,-6 1 72-15,-1-1-72 0,-1-6-8 16,1-1 0 0,-3-2 0-1,-1-6 0-15,0-1 8 16,-4-6-8-16,3 3-8 0,-3-3 8 0,4 0 0 16,4 0 112-16,5-12 320 0,6-7 304 15,9-10-416-15,8-12-96 31,4-4-31-31,7-12-1 16,5 0 136-16,20-16-8 0,19-6-56 16,1 8 8-16,-12 11-16 15,-16 16-160-15,-17 19-48 16,-2-1-48-16,-2 1 8 0,-15 9-16 31,-12 9 0-31,-8 1 0 16,-8 6-192-16,0 0-216 0,0 0-272 15,0 0-353-15,-8 13-447 16,-8 3-456-16,-3 3-625 0</inkml:trace>
  <inkml:trace contextRef="#ctx0" brushRef="#br3" timeOffset="174000.56">7115 15313 7241 0,'0'0'2529'16,"0"0"-873"-16,0 0-176 0,0 0-119 15,0 0-377-15,0-10-512 0,0 10-296 0,0 0-120 32,0 10-56-32,-7 9 0 15,-10 12 48-15,6 14 152 0,-10 12-48 16,2 4-24-16,-1 5 32 15,-4 1-72-15,8 0 24 0,-4 2-48 32,4-5-24-32,-4-4-32 15,8 1-16 1,0-11-80-16,8-5-520 0,1-7-432 16,3-10-825-16,0-8-727 15,0-8-289-15,0-5-1920 0</inkml:trace>
  <inkml:trace contextRef="#ctx0" brushRef="#br3" timeOffset="174354.68">6725 15541 7209 0,'0'0'2569'0,"0"0"-1681"15,0 0 56-15,0 0-16 16,0 0-256-16,0 0-520 0,0 0-152 16,0 0-240-16,48 22 240 31,-5 7 512-15,9 9 1-16,4 10-65 0,8-4-112 15,-4 7-104-15,-4-4-184 16,-1 5-40-16,1-8 136 0,-4 1-144 15,-4-1 8-15,-4-6 40 16,-5-3 8 0,-3-7-56-1,-12-5 0-15,0-4-640 0,-4-10-265 0,3-5-471 16,-2-4-768-16,-5 0-1089 0</inkml:trace>
  <inkml:trace contextRef="#ctx0" brushRef="#br3" timeOffset="174702.14">7789 15554 9738 0,'0'0'3136'0,"0"0"-1855"16,0 0-729-16,0 0 240 0,0 0 8 16,0 0-248-16,43-35-328 0,-15 19-104 15,8 0-120 1,1 4 48-16,2-4-8 15,-3 3-40-15,3 4-208 32,-7-4-456-32,0 7-504 0,-4 2-561 15,-4 1-1199-15,-12 3-2049 0</inkml:trace>
  <inkml:trace contextRef="#ctx0" brushRef="#br3" timeOffset="174940.19">7825 15833 6313 0,'0'0'6489'0,"0"0"-5489"15,0 0-848-15,0 0 761 16,0 0 207 0,0 0-472-16,0 0-248 0,0 0 232 15,84-28-80-15,-33 2-136 16,5-5-119-16,11-1-105 0,6-6-96 15,-2 6-96-15,-7 1-72 0,12 2-1425 47,-21 10-2344-47,-15 0-2488 0</inkml:trace>
  <inkml:trace contextRef="#ctx0" brushRef="#br3" timeOffset="176046.21">9475 15024 7585 0,'0'0'2249'16,"0"0"-1569"-16,0 0-176 0,0 0 176 15,0 0-376-15,-56 54 72 31,28-16-136-31,-8 3-16 0,0 7 32 16,-4-4 32-16,4-3-120 16,4-5-88-16,4-5 0 0,0-9 16 15,9-6-96-15,2-9 104 0,6-4-24 0,2-3 73 32,-2-7-153-32,3-15-104 0,4-10-201 15,0-9 129-15,4-3 24 16,0-1 24-16,16 4 16 15,0 9 40-15,7 4 64 0,1 5 8 0,4 8 40 16,4 2 56 0,0 6-24-1,0 1-8-15,0 6-56 0,-1 0-8 16,5 6 48-16,-4 14-40 0,0 2 88 16,1 6-16-1,-1 4 104-15,-5 6-8 16,1 4-23-16,-4 5-9 31,-8 1 232-31,-1 9-16 0,-2 4-32 16,-5-2 48-16,-8 2-128 15,0 2-72-15,0-5-96 16,-17-1 24-16,-2-7 80 0,-5-5-56 0,-4-4-32 16,0-6 8-1,0-3 16-15,-4-7 32 16,4-6-56-16,4-9-24 0,-3-7 48 15,3-3-40-15,0-10-32 16,3-18-48-16,10-7-216 0,-1-6-72 16,12-3-200-16,0 2 176 31,4 4 160-15,15 6 0-16,6 3 80 0,3 4 56 15,7 0-128-15,5-1 136 16,4 4 8-16,4 0 24 0,0 6-16 15,0 6-16-15,-8 8-104 0,-5 2 56 32,-7 0-144-32,0 12 120 0,-4 4 80 15,-4 3 72-15,4 6 152 16,0 4 24-16,0 0 40 16,3-1-104-16,-3 1-72 0,0-4 16 15,-3-3-72-15,-2-2-56 16,-3-5-360-1,-4-5-736 1,-8 0-713-16,-4-4-1351 0,0-6-3402 16</inkml:trace>
  <inkml:trace contextRef="#ctx0" brushRef="#br3" timeOffset="179015.86">16136 9445 1304 0,'0'0'1224'15,"0"0"-360"-15,0 0-168 0,0 0 17 31,0 0 111-31,-8 0 88 16,8 0-80-16,0 0-80 0,0 0-96 16,0 0-71-16,0 0-81 15,0 0-96-15,0 0-64 16,0 0 8-16,0 0-64 0,0 0 16 16,0 0-96-16,0 0-8 15,0 0-48-15,0 0-88 16,0 0-56-16,0 0 8 0,0 0-16 15,0 0 48-15,0 0-48 16,0 0 8-16,0 0 0 16,4 0-8 15,4 0 16-31,3 0 80 0,10 0 0 16,-1 0-8-16,4 0-40 0,8 0 8 15,-5 0-40-15,1-3-16 16,4 0 8-16,-4 0 56 15,0 3-56-15,0-3 48 16,0-4-56-16,-4 4 0 16,4 3 48-16,-5-6-40 0,5-1 48 15,4 4-48-15,-4-3 0 16,4-1 56-16,-1-2-56 16,6 3-8-16,-5-1 72 0,0 4-72 31,-9 0 0-31,1 0 0 0,0 0 8 0,-7 3-8 15,2 0 0-15,1 0 0 0,4 0 0 16,-1 0 0-16,5-3 16 16,8-4-8-16,5 4 0 15,2-6 0 1,1 5 0-16,0-2 0 31,-8-1 0-31,-8 4 0 0,-4 0 16 16,-5 0-16-16,-3 3 0 0,5-3 80 15,-6 0-32-15,9 0 72 16,4-4 8-16,0 1-24 16,0-1-32-1,-5 4-72-15,1 0 0 16,-3 0 64-16,-6 0-64 0,-2 3-8 0,-2-3 0 16,-3 3 8-16,1 0 0 15,2 0-8-15,-3 0 0 0,1 0 0 31,2 0 0-31,1 0 8 16,-4 0 0-16,0-4 0 0,0 4 40 16,-8 0-40-16,4 0-8 15,-4 0 8-15,0 0 0 16,0 0 49-16,0 0-57 16,0 0-185-1,-4 0-503-15,-12 7-472 16,0-1-1440-16,4-3-4194 0</inkml:trace>
  <inkml:trace contextRef="#ctx0" brushRef="#br3" timeOffset="180635.45">19611 9245 2760 0,'0'0'2401'0,"0"0"-769"0,0 0-528 16,0 0-168-1,0 0-167-15,0 0-73 16,0 0 88-16,0-12-256 16,0 12-88-1,0 0 0-15,0 0-64 0,0 0-32 16,0 0-128-16,0 0-112 15,0 0-32-15,0 0-72 0,0 0 0 16,3 0 0-16,9-4 0 0,4 4 56 31,4-3-40-31,8-3 96 16,3 3-48-16,1 0-56 16,5-1 56-16,-1 1-16 0,-1 0 33 0,5-4 71 15,-4 4-56-15,4-3 24 16,0 3 16-1,-1-3-8 1,-3 2 16-16,5-2-96 16,-6 3-48-16,1-3 96 15,0 3-40-15,-5-1 8 0,-3 1 40 16,-3 0-8-16,-1 0 16 16,-1-1-32-16,-3 4-32 0,4 0 24 15,-4 0-56 1,4-2-8-16,4-2 64 0,0 1-24 15,3 0 88-15,1 0-72 16,0-1-56-16,-4 1 120 0,0 0-80 16,0 0 24-16,-8 0-16 15,3 0-48 1,-2 0 72-16,-1 3-72 16,-5-4 0-16,2 4 0 15,6-3 56-15,1 0 0 0,8 0-56 0,0-1-8 16,3-2 112-16,2 3-104 15,-1 0-16 1,-8 0 16 0,-5 0 0-1,-3-1-8-15,-7 4 0 0,-2 0 0 16,-3-3 8-16,0 3 0 0,4-3 48 16,4 0 40-16,4-1-40 15,4-2 8-15,4 3-64 31,-5-3 0-31,1 3 16 0,-3-1-16 16,-14 4 8-16,1 0-8 0,-8-3 8 0,0 3 72 16,0 0-72-16,0 0-8 0,0 0 0 15,0 0-344-15,0 0-216 32,-4 0-520-32,-11 3-681 15,2 1-1295-15,2 2-3370 0</inkml:trace>
  <inkml:trace contextRef="#ctx0" brushRef="#br3" timeOffset="182428.78">22794 8940 3568 0,'0'0'1881'0,"0"0"-1281"31,0 0-344-31,0 0 368 0,0 0 488 16,0 0-216-16,0 0-415 16,0 0-249-16,0 0-104 15,0 0-24-15,3 0 24 0,6 0-16 16,3 0 152-16,-5 0 8 31,10 0-64-31,-2 0 56 16,2 0 88-16,2-2 8 0,1-2-40 15,8-2 32-15,0 3 48 16,0-4-88 0,4 4-80-16,0-3-56 0,-4 3-72 0,8-4-24 15,-5 4 24 1,1-3-56-16,0 2 73 0,0-2-41 16,4 3 72-16,-1-3-32 15,1-1-16-15,1 4 24 0,2-7-32 16,1 8 56-16,4-5 88 0,0 1-16 47,0-1-8-47,-4 1-80 0,-1 3-32 15,1-3-8-15,-4 2-48 16,0-2-32-16,0 3 72 16,-1-1 0-16,1-2-24 0,0 3-56 15,1-3 40-15,-2-1 56 16,1 7-48-1,3-6 16-15,-3 3 24 0,5-3-88 0,-2 2 56 16,1 1-56-16,4-3-8 16,-4 3 88-16,3-3-88 0,-2 2 8 31,-2-2-8-31,-7-1 0 16,0 4 16-16,-8 0-8 0,0-4 0 15,-1 5 48 1,-6-5-48-16,3 4 0 15,-5 0 40-15,2-4-48 16,2 4 0-16,5-3 0 0,4 3-32 0,-4-4 24 31,4 4 16-31,-1 0-8 16,1 0 16-16,-7 0-16 0,-5-1 0 16,-8 4 8-16,-1-2-8 15,-7 2 40-15,0 0-32 0,0 0-16 16,0 0 0-16,0 0-288 15,0 0-368 1,-28 0-688-16,4 6-1417 0,-4 0-3264 16</inkml:trace>
  <inkml:trace contextRef="#ctx0" brushRef="#br4" timeOffset="190387.92">7411 16583 7697 0,'0'0'2881'0,"0"0"-1617"15,0 0-32-15,0 0 153 16,0 0-41-16,0 0-328 0,0 0-408 31,0-20-376-31,-5 20-192 16,5 4-40-16,-8 15-88 15,0 10 88-15,-3 12 120 0,-6 9 8 16,6 11 24-16,-2 2-32 0,2 4-64 0,-1-3-8 16,0-1-48-1,4-6 104 1,-5 0-104-16,9-6 0 16,1-6-40-16,-1-7-344 0,4-4-336 15,0-2-536-15,0-3-528 16,0 3-641-16,0-7-336 0,0-6-1896 0</inkml:trace>
  <inkml:trace contextRef="#ctx0" brushRef="#br4" timeOffset="190788.93">7095 16799 8969 0,'0'0'4369'0,"0"0"-3488"0,0 0-25 16,0 0 368 0,0 0-288-16,0 0-560 15,0 0-376-15,-8-13-64 0,12 29-208 16,17 9 272-16,3 10 216 15,8 3 80-15,7 7-72 16,4-1-56-16,6 1 32 31,3-1-96-31,-1-6-40 16,5-3 24-16,0-3-72 0,-8-4 32 16,-8-5 9-16,-5-8-57 15,-14-2-249-15,-6-3-295 0,-7-4-424 16,1 0-672-16,-6-2-1177 31,-3-1-1944-31</inkml:trace>
  <inkml:trace contextRef="#ctx0" brushRef="#br4" timeOffset="191252.41">8208 16884 11146 0,'0'0'4857'0,"0"0"-4137"0,0 0-528 0,0 0 56 16,0 0 280-16,0 0-336 0,0 0-192 31,27 0 0-31,9-6 224 15,8-3 184-15,8-4-103 0,-1 0-177 16,-3 4-64-16,-8-4-56 16,-8 10-8-1,-4 0 0-15,-4-1-88 16,-4 4-337-16,-5 0-335 16,2 0-568-1,-6 7-768-15,6 2-1081 0,-9 1-2888 16</inkml:trace>
  <inkml:trace contextRef="#ctx0" brushRef="#br4" timeOffset="191505.84">8418 17199 9450 0,'0'0'6769'15,"0"0"-5809"16,0 0-824-31,0 0 272 0,0 0-32 16,0 0-344-16,0 0 16 16,32-4-24-16,-4-5 176 15,12-4-64-15,8-2-24 0,0-5-64 16,-1-2-32-16,5-3 9 16,0-1-25-16,-1 1-593 0,5 0-711 15,-11 3-1256 1,-13 2-4098-16</inkml:trace>
  <inkml:trace contextRef="#ctx0" brushRef="#br4" timeOffset="192728.34">9598 16573 8753 0,'0'0'4449'16,"0"0"-3608"-16,0 0 87 31,0 0 176-31,0 0-200 0,0 0-208 16,-32-47-400 0,32 37-144-16,0-2-152 15,16-5-56-15,8-5-8 0,8 0 48 16,11-6-80-16,5 2 96 15,0 4 8-15,4 6-8 16,-8 0-64-16,-4 10 64 16,-5 3-64-16,-11 3-48 15,-4 0-56-15,-4 9 40 0,-8 10-48 16,-4 3 128-16,-4 13 48 16,-8 3 80-16,-16 4 48 15,-4 5-64-15,-8 1-16 0,-3-4 80 31,-1 1-120-31,3-10 48 16,6-10-56-16,15-6-64 0,8-12-248 16,8-5-248-16,4-2-120 15,16-2 352-15,20-11 304 16,3-3 24-16,6 3 152 0,2 0-144 31,1 4 80-31,0-1-88 0,-12 10 16 16,-1 0-16-16,-2 0-8 0,-10 10 0 15,1 3-40-15,-8 6-56 0,-8 3 56 16,-7 3-32-16,-5 4 80 16,0 3 56-1,-13 0 72-15,-11-1 280 32,-8 1 64-32,-15 0-40 15,-2-1 40-15,-6-5-176 0,0 0-56 0,2-8-120 16,9-2-16-16,12-3 24 15,13-7 24-15,2-2-63 16,10-4-9 0,7 0-72-16,0 0-8 15,0 0-241-15,0 0-295 0,0 0-608 0,0 2-1176 16,-4 5-2417-16,0-4-865 0</inkml:trace>
  <inkml:trace contextRef="#ctx0" brushRef="#br4" timeOffset="194982.13">13184 9683 4352 0,'0'0'2353'0,"0"0"-1417"16,0 0-600-16,0 0-32 15,0 0 408-15,0 0 17 0,0 0-321 16,0 0-200-16,0 0-152 31,3 0-40-15,-3 0-16-16,4 0 0 0,5 0 0 16,6 0 0-16,2 0 88 15,6 0 104-15,1-2 104 0,4-2 0 16,4 4-88-16,-4-3-16 15,0 0 80 1,0 0-88 0,7-1-32-16,-7 4-80 0,0 0 16 0,4-3 16 15,-4 0-16-15,0 0-8 0,-5 3 24 16,5-4-32-16,0 2 56 16,0-1-64-16,0 3 8 31,-4-4-64-31,1 1 16 0,-2 3-24 15,-3 0 16-15,-4 0-8 0,0 0 0 0,-5 0-8 16,6 0 0-16,-2 0 0 0,9 0 8 16,4-3 40-16,0 3-40 31,0 0 8-31,0-3-8 0,-4-1 8 16,-4 4-8-16,0 0 72 15,-8 0-80 1,0 0-8-16,-4 0 8 0,0 0 0 15,4-3 16-15,0 3-8 16,4-3 8 0,3 3 112-1,2-3-48-15,3 0 24 0,4 0-32 16,4-4 8-16,-5 1-8 0,1 3-64 16,-4-1-8-16,-4 2 8 0,-5 2-8 31,-2 0 8-31,2-4-8 15,6 4 0-15,-1 0 8 0,3-3-8 16,9 0 73-16,-8 3-73 16,4-3-40-16,-8-1 40 0,-4 4 0 15,0 0 8-15,0 0-16 16,-4-3 8-16,7 3 0 31,2-3 8-31,7-3 0 16,3 3 40-16,1-4-40 0,0 1-8 15,-4-1 48-15,-4 1-32 0,-8 3 32 16,-5 0 32-16,-2 3 40 16,-1 0 16-16,-1-3-56 15,2 0-8 1,7-4 96-16,0 4-120 0,7-6-40 16,5 2 64-16,4-3-16 15,-4 1-40-15,-4 3 96 0,-4-1-104 16,-8 4 32-16,-4 0-40 0,-8 3 0 31,0 0-8-31,0 0 8 0,0 0 0 16,0 0 0-16,0 0-184 15,0 0-168-15,0 0-921 0,3 10-1487 16,6 3 815-16,-9-4-3496 0</inkml:trace>
  <inkml:trace contextRef="#ctx0" brushRef="#br5" timeOffset="203861.21">4777 13001 4456 0,'0'0'4857'0,"0"0"-3072"16,0 0-369-16,0 0-656 0,0 0 569 16,-28-67 615-16,24 65-576 15,4 2-535-15,0 0-489 0,0 0-240 16,0 0-104-16,0 0-24 16,0 22-200-1,11 19-25-15,10 35 249 16,10 26 121-16,5 12-65 0,5-6-40 15,-2-13 96-15,-3-15-112 0,-8-14 0 16,-4-12 0-16,-9-15-417 0,-2-11-407 47,-1 1-496-47,-5-4-496 16,-7-9-689-16,0-10-1352 0,0-6 745 0</inkml:trace>
  <inkml:trace contextRef="#ctx0" brushRef="#br5" timeOffset="204146.52">4589 12843 3624 0,'0'0'4257'16,"0"0"-2344"-16,-7-102-673 0,14 54-776 16,21 4-224-16,4 6 160 31,12 3-112-31,-4 9-56 15,7 17-232 1,-6 9-80-16,-5 3 64 0,-8 22 8 16,-5 17 8-16,-7 18 136 0,-12 1 160 15,-4 8 160 1,-4 1 193-16,-16-7-73 16,-8 11 24-16,-4-7-320 15,4-8-168-15,-4-1 8 16,13-10-120-16,-1-10-832 0,20-23-1489 15,0-8-2392-15,4-7-2416 0</inkml:trace>
  <inkml:trace contextRef="#ctx0" brushRef="#br5" timeOffset="204578.63">5518 12179 8161 0,'0'0'4177'0,"0"0"-2945"16,0 0-287-16,0 0-1 16,0 0 256-1,0 0-488-15,0 0-136 0,-92 118-64 16,68-36-95-16,1 29 63 16,6 16-24-16,17-3-88 0,0-3 248 15,13-23-328-15,19-6-40 16,15-6-152-16,5-16-48 0,19 0-48 15,17-16-128 17,12-10-640-32,8-6-480 15,-33-22-641-15,-19-13-2936 0</inkml:trace>
  <inkml:trace contextRef="#ctx0" brushRef="#br5" timeOffset="205411.78">8984 11741 2560 0,'0'0'9314'0,"0"0"-7001"16,0 0-1057-16,0 0-576 15,0 0-248-15,0 0 96 16,0 0-232-1,0-16-296-15,25 16 96 16,14 12 128-16,12 5 312 0,14 8-104 16,2 7-15-16,5 6-265 15,-12 9-40-15,3 23 136 16,-7 19-192-16,-16 22 64 0,-12 1-8 16,-20-21-104-1,-8-24 128-15,-4-25-136 16,-8-5-416-16,-4 5-384 0,-12 15-649 15,8-9-1431-15,-4-17-3810 0</inkml:trace>
  <inkml:trace contextRef="#ctx0" brushRef="#br5" timeOffset="205935.34">10199 12144 11226 0,'0'0'2961'0,"0"0"-1801"16,0 0-560-16,0 0-128 0,0 0 472 16,0 0-176-1,0 0-456-15,-11 0-15 16,14 0-297-16,5 0 0 0,12 0 64 0,12-3 136 16,28-13 192-16,4-3-160 15,7 0-144-15,-3-3 32 0,-12 9-120 31,-4 0-8-31,-13 7-880 16,-15 6-985-16,-12 6-863 0,-12 10-1857 16,0 0 456-16</inkml:trace>
  <inkml:trace contextRef="#ctx0" brushRef="#br5" timeOffset="206135.96">10203 12446 11322 0,'0'0'2833'0,"0"0"-2337"16,0 0-400-16,0 0 512 0,0 0 504 31,0 0 32-31,96 3-128 0,-9-9-335 16,29-14-161-16,-9 1-328 15,-19 1-192-15,0 1-224 0,-40 11-1849 16,-1-3-3920-16</inkml:trace>
  <inkml:trace contextRef="#ctx0" brushRef="#br5" timeOffset="-213316.06">25220 5356 9353 0,'-4'-6'2089'32,"1"2"55"-32,-1 1-823 15,4 0-465-15,0 3 176 0,0 0-272 16,0 0-400-16,0 0-360 15,0 3 0-15,0 13-248 16,0 13 24-16,11 12 224 0,1 9 8 31,8 14 8-31,4 0-16 0,-1-1 8 16,10 1 88-16,-6-1-96 16,5-3 0-16,1 1 0 0,-6-7 88 15,-7 0-88-15,0-10-184 0,-12-3-448 16,-4-9-440-1,-4-3-128 1,-8-7-489-16,-8-3-903 0,0-12-1985 16</inkml:trace>
  <inkml:trace contextRef="#ctx0" brushRef="#br5" timeOffset="-212962.12">25252 5670 5777 0,'0'0'1536'0,"0"0"-416"16,0 0-344-16,-28-82 793 0,28 62-17 31,0 5-328-31,0 2-695 16,4 4-329-16,16-1 24 0,4 7-216 15,12 0-8-15,7 3 0 16,6 0-128-16,-2 9 128 0,-3 10-192 0,-12 10 112 15,-4 2-25 1,-16 8 105 0,-8-4 16-16,-4 3 1 0,-4-3 79 15,-16 0 128-15,-12-4 240 16,-8 4 112-16,-7-6-272 16,-5-4-152-16,4-3-152 15,0-3-416-15,8-19-784 31,13 0-1177-31,14-12-3200 0</inkml:trace>
  <inkml:trace contextRef="#ctx0" brushRef="#br5" timeOffset="-212642.67">25982 5543 7297 0,'0'0'4825'16,"0"0"-3649"-16,0 0-752 15,0 0 97-15,0 0 407 16,15-6-96-16,1 3-96 0,8-4-440 31,7-2-216-31,6-4 136 16,3 4-136-16,-9-1-24 0,-3 3-56 0,-7 5-48 15,-10-1-256-15,-7 3-1328 16,-4 3-1441-16,0 6-1512 0,-11 4 2073 16</inkml:trace>
  <inkml:trace contextRef="#ctx0" brushRef="#br5" timeOffset="-212426.44">25982 5768 7585 0,'0'0'4297'15,"0"0"-3529"-15,0 0 96 0,0 0 201 0,0 0-305 0,111-53-152 16,-63 30-272-16,8 1-136 15,-1 3-200-15,1 3-168 0,16 1-1480 32,-17 2-2329-32,-11 4-3377 15</inkml:trace>
  <inkml:trace contextRef="#ctx0" brushRef="#br5" timeOffset="-211925.03">26882 5166 9057 0,'0'0'2113'0,"0"0"-649"0,0 0-55 15,0 0-121-15,0 0-328 16,0 0-368-16,0 0-592 0,0 0-120 0,-84 47 72 0,60-12 40 31,4 3 8-31,8 3-168 16,8 0 24-16,4-2 128 16,4-1-96-16,20-4-184 0,4-8-192 15,8-4-24-15,-1-12 136 0,6-7 48 31,-2-3 208-15,-3-3 112-16,-8-13 16 16,-4-3 160-16,-4-6 224 15,-12-4 32-15,-4-6-24 0,-4 0 0 16,0-3 160-16,-12 7 64 16,-8-1 72-16,-4 6-152 0,0 4-95 0,-8 6-345 31,0 3-16-31,-7 7-88 15,-1 3-48-15,0 3-201 0,4 0-343 16,8 12-472-16,13 8-992 16,15 5-833-16,0 0-352 0,19-6-2304 0</inkml:trace>
  <inkml:trace contextRef="#ctx0" brushRef="#br5" timeOffset="-211721.02">27276 5378 576 0,'0'0'13138'0,"0"0"-10921"0,0 0-873 0,0 0-256 16,0 0-103-16,0 0 231 0,0-19-648 16,0 19-568-16,0-3-80 15,16 3-1352-15,0-3-1289 0,0 3-4472 16</inkml:trace>
  <inkml:trace contextRef="#ctx0" brushRef="#br5" timeOffset="-211294.85">27503 5048 10234 0,'0'0'3889'16,"0"0"-2817"-16,0 0-568 0,0 0-408 16,0 0 232-16,0 0 80 31,0 0-144-31,96-38-216 16,-48 31-48-16,12-2 0 0,-5 0-352 15,-7 2-80-15,-8 1 432 0,-20 6-64 0,-12 0 56 16,-5 0-48-16,-3 0 56 0,0 0 368 47,0 0-32-47,0 0-216 15,0 3-120-15,0 16-248 0,0 10 248 0,0 5 128 0,0 14 0 16,0 0 48 0,0 2-112-16,9 4 40 15,7 0 80-15,-5 3-120 16,5-5 56-1,1-5-64-15,-2-3-56 16,-3-2 0-16,0-10-56 0,-8-4-744 0,-4 1-856 16,0-7-1273-16,-4-6-1744 15</inkml:trace>
  <inkml:trace contextRef="#ctx0" brushRef="#br5" timeOffset="-211028.04">27675 5388 8585 0,'0'0'4169'16,"0"0"-2808"-16,0 0-209 0,0 0-216 0,0 0-136 16,0 0-328-16,43-22-240 15,17 6-136-15,28-7-64 16,4 5 16-16,-5 1-32 31,-19 4-16-31,-32 4 72 16,-5 3-56-16,-6 3-16 0,-18-1 128 15,-7 1-128-15,0 3-800 16,-24 0 432-16,-4 0-1632 16,-4 0-4578-16</inkml:trace>
  <inkml:trace contextRef="#ctx0" brushRef="#br5" timeOffset="-208857.84">11578 11903 3512 0,'0'0'4497'32,"0"0"-3225"-32,0 0-215 0,0 0 31 0,0 0 320 15,-28-35-272-15,28 32-63 16,-8 3-321-16,1 0-432 0,-10 9-264 16,-3 13-56-16,-3 7 0 15,-1 12 96 1,-4 10-96-16,11 3 0 15,2 0 0 1,11-3 0-16,4-6 0 16,4-8-8-16,16-5-144 0,7-10 80 15,1-9-128 1,8-10 72 0,4-3 120-16,4-9-8 0,-9-13-40 15,6-10 56-15,-9-10 0 16,-9-5 80-16,-7-10-16 0,-8-1 64 0,-8 1 56 15,-4 0 152-15,-16 6 48 16,-7 7-128-16,-1 9 144 0,-4 13 144 31,4 9-8-31,0 10-311 16,-4 3-225-16,0 16-121 16,1 12 121-16,3 14-344 0,7 5-368 0,14 7-432 0,14 10-784 15,14-10-2337-15,10-16-3009 16</inkml:trace>
  <inkml:trace contextRef="#ctx0" brushRef="#br5" timeOffset="-208626.31">11984 11966 7601 0,'0'0'6049'0,"0"0"-3824"16,0 0-961-16,0 0-304 0,0 0 177 16,0-22-345-1,0 22-304-15,0 0-488 16,0 0-8-16,0 0-456 0,0 0-905 16,4 0-999-16,-4 0-3553 0</inkml:trace>
  <inkml:trace contextRef="#ctx0" brushRef="#br5" timeOffset="-208110.59">12072 11811 10962 0,'0'0'2136'0,"0"0"-1256"0,0 0-439 16,0 0-17-16,0 0-120 16,0 0-304-16,20-76-32 0,3 66-104 15,9 0 24-15,-8 7-32 16,0 3-40 0,-7 0-296-16,-6 7 95 0,-3 6 185 15,-4 2 40-15,-4 5 160 16,0 2 16-16,0 3 56 0,-8-3 184 15,-3 0-104-15,7 0-48 16,-5-2-16-16,5-8-80 47,4 4 0-47,0-3-8 0,0 0-96 0,4-4 40 0,13-3-160 16,7 4 40-16,-1-4-56 15,5-2-8-15,0 2 120 0,-8 0 8 16,-1 4-24-16,-2-1 128 31,-9 4-80-31,-8 3 88 0,0 0 0 16,-8 6 384-16,-16 0 528 0,-8 4-119 15,-8-1-169-15,-8 0-184 0,5 1-248 16,3-7-192-16,8-6-216 16,8-13-1096-1,8-4-945 1,8-12-4912-16</inkml:trace>
  <inkml:trace contextRef="#ctx0" brushRef="#br5" timeOffset="-207524.75">12307 11592 8385 0,'0'0'2657'16,"0"0"-729"-16,0 0-799 0,0 0 111 16,0 0-448-1,0 0-624-15,0 0-168 16,24-13-264-16,7 23 248 0,10 9 0 16,2 3 8-16,2 6 8 0,-6 4-8 15,-3 6-16-15,-8 1 8 16,-4 5 24-16,-8 0-8 31,-9 4 64-15,-2 6-64-16,-5 3 0 0,-9 3-168 15,-6 1-744-15,-13-1-641 16,-20 13-1007-16,4-16-521 0,1-13-2584 0</inkml:trace>
  <inkml:trace contextRef="#ctx0" brushRef="#br5" timeOffset="-206853.87">11363 11811 3816 0,'0'0'1737'0,"0"0"-689"31,0 0-168-31,0 0 480 0,0 0-95 16,0 0-393-16,0 0-224 15,0 0-360-15,-92 28-72 16,76-2 24-16,0 5 16 0,0 10 224 0,8 7 112 0,-3 10-264 31,3 2 1-31,3 0-233 16,1 3 136-16,4-2 16 0,0-4-40 15,4-6-112-15,9-3-96 16,6-11-8-16,9-5 8 16,16-6-88-1,7-7 32-15,37-7-224 16,-12-5-1137-1,-12-7-2864-15</inkml:trace>
  <inkml:trace contextRef="#ctx0" brushRef="#br5" timeOffset="-205527.66">12510 11201 6209 0,'0'0'2016'0,"0"0"-775"16,0 0 135-16,0 0-504 16,0 0 512-16,-8-25-407 15,8 25-545-15,0 0-256 0,0-4-128 16,0 4-40-16,4-6 216 0,8 3-224 16,4-3-16-16,4 3 0 15,4-1-88 1,0 1 48-16,0 3-16 15,-4 0-96-15,-4 0-120 0,0 10-225 16,-8-1 273-16,-1 4 56 16,-7 3 24-16,0 0 152 0,0 3 8 15,-11-1 0 17,-6 2 240-32,-2-1-176 15,-1 0-64-15,3-6-72 0,6-4-136 16,7-6-40-16,0 1-216 15,4-4 80-15,0 0 96 0,16 0-200 16,4-7 360-16,8-2 120 31,0-1 8-31,0 4 80 0,0 3-80 0,-9-1 0 16,1 4 0-16,1 0-8 0,-6 4-8 16,-3 5 16-16,0 4 0 0,-8-4 8 15,0 7 0-15,-4 0 0 31,0 3 136-31,-16-3 576 16,-8 3 136-16,-8 3-192 16,-3-3-191-16,-2-3-169 15,-2 0-304-15,7-10-609 0,0-6-639 16,12 0-928-16,8-12-7250 0</inkml:trace>
  <inkml:trace contextRef="#ctx0" brushRef="#br5" timeOffset="-201963.28">4749 14862 9281 0,'0'0'1977'0,"0"0"-1105"0,0 0-24 15,0 0-232-15,0 0 345 31,0 0-497-31,-12-25-464 0,12 34-232 16,8 13-272-16,12 17 496 16,8 8 8-16,4 10 0 0,4 7 0 0,7-1 8 15,-3 1 0-15,0-1-8 0,0-2 0 16,-1-1-72-16,-2-9-177 16,-5-1-623-1,0-5-120-15,-13-4-480 16,-3-3-649-16,-12-12-887 15,-4-7-2369 1</inkml:trace>
  <inkml:trace contextRef="#ctx0" brushRef="#br5" timeOffset="-201669.04">4756 14783 6633 0,'0'0'1624'0,"0"0"-968"32,13-108-352-32,11 60-95 0,8 7 215 15,4 3 448-15,-5 9-256 16,1 17-616-16,-4 12-544 0,0 2 544 0,4 24 32 16,-4 12 96-1,-5 9-24-15,1 10 48 31,-11 17 104-31,-13 15-200 0,0-10 24 16,-5-6 48-16,-14-13-24 16,2-18-80-16,-2 2-24 0,6 1-1288 15,10-17-729-15,3-12-2352 0</inkml:trace>
  <inkml:trace contextRef="#ctx0" brushRef="#br5" timeOffset="-201330.48">5804 14094 10442 0,'0'0'1560'16,"0"0"-400"-1,0 0-648 1,0 0-31-16,0 0 143 16,-87 47-8-16,63 7-264 0,-4 26 24 15,12 21-64-15,8 7 56 0,8-3-192 16,28-10-56-16,20-13-48 16,20 1-72-16,20-10-64 31,15-12 56-31,17-11-336 0,15-11-672 0,8-17-1225 15,-36-9-767-15,-26-11-5738 16</inkml:trace>
  <inkml:trace contextRef="#ctx0" brushRef="#br5" timeOffset="-200528.31">9024 13421 7817 0,'0'0'2473'0,"0"0"-1081"0,0 0-112 16,0 0 65-16,0 0-385 16,0-16-504-16,12 16-456 0,12 0 48 15,15 0-48-15,13 0 152 32,8 0 48-32,8 3 48 0,4 12-136 0,-1 8 0 15,1 6 72-15,4 8-32 16,-8 8 112-16,-5 6-264 15,-3 18 0-15,-4 14 32 0,-16-3-32 16,-12-8 0 15,-17 2-16-31,-11 2-304 0,-8 16-992 16,-7-10-1321-16,-9-24-2272 0</inkml:trace>
  <inkml:trace contextRef="#ctx0" brushRef="#br5" timeOffset="-193039.79">26603 8051 7881 0,'0'0'1665'0,"0"0"-1153"0,0 0-376 16,0 0 8-16,0 0 608 16,0 0 104-16,0 0-448 15,0 0-264 16,0 0 40-31,0 0-56 16,0 0 48-16,0 0-88 0,0 0-80 16,0 0 104-16,0 0-112 15,0 0-104-15,0 0-640 16,-8 7-1440-16,-4-4-2457 0</inkml:trace>
  <inkml:trace contextRef="#ctx0" brushRef="#br5" timeOffset="-192439.25">29579 7947 1824 0,'0'0'0'0,"0"0"-1808"16</inkml:trace>
  <inkml:trace contextRef="#ctx0" brushRef="#br5" timeOffset="-189688.99">10558 13697 4672 0,'0'0'2857'0,"0"0"-904"16,0 0-697-16,0 0-384 15,0 0-120 1,0 0 240-16,-12-13-119 0,12 13-225 15,0 0-240-15,0 0-184 16,0 0-224-16,0 0 192 16,0 0-136-16,0 0 64 15,0-3-120-15,0-1-64 16,8-2 56-16,12-7 8 0,4-2 112 31,7-1 64-31,5-3-176 16,5 0-56-16,-2 3 56 15,-3 3-288-15,-4 7-440 0,-4 3-513 16,-4 3-551-16,-5 3-320 0,-2 7-609 0,-10 2-552 16</inkml:trace>
  <inkml:trace contextRef="#ctx0" brushRef="#br5" timeOffset="-189404.03">10590 13900 5857 0,'0'0'3064'16,"0"0"-1095"-16,0 0-1289 0,0 0-456 16,0 0 0-16,0 0 296 15,0 0-208-15,0 0-312 16,11-3-24-16,10-7 24 15,3 0 192-15,8-5 88 16,3-1-16-16,1-3-160 0,0 0 40 16,3 3-144-16,2 3-232 15,6 4-1240-15,-6 3-1465 0,-13 2-3464 0</inkml:trace>
  <inkml:trace contextRef="#ctx0" brushRef="#br5" timeOffset="-187803.52">11458 13211 6601 0,'0'0'1824'31,"0"0"-631"-31,0 0-305 16,0 0 336-16,0 0 8 0,0 0-840 15,-15-25-304-15,15 18-80 16,0-6-8-16,8-2 72 0,7-2-72 31,9-5 8-31,0 3 112 16,8-3-120-16,0 3 8 0,0 3 40 15,-4 7-48-15,0 5-80 0,-4 4-72 16,-5 0-32-16,1 7 176 0,-4 9-104 16,-4 3 112-16,0 3 0 15,-8 3-72 1,-4 4 64-16,0 3-40 15,-16-1 48-15,-8 5 184 0,-4 2-176 32,-7-10 88-32,3 0-40 0,8-5-56 15,3-11 128-15,14-5-128 16,-1-1 8-16,8-6 56 31,0 0-64-31,0-6-232 0,15-10 104 16,10-6-128-16,6-4 248 0,5 1 0 15,5 3-80-15,-6 3 88 0,1 9-136 0,-8 7 8 16,-4 3-168-16,0 0-88 31,-1 10 24-31,-6 5 176 0,-2 5 136 16,2 5 40-16,-6 4 8 16,-3 3 56-16,-3-1-56 0,-5 4-8 15,0 3 8 1,-21 3 56-16,-7 4 256 15,-7-4 176 1,-5 4-136 0,-8-4 112-16,1-3-256 0,2-6 136 0,-2-10 121 15,7-6-65-15,4-10 144 16,8-3 232-16,0-3-120 0,4 0-160 16,8-6-224-16,5-4 32 31,2 7-88-31,9 0-16 0,-4 3-144 15,4 0-56-15,0 0-328 16,0 0-264-16,0 0-920 0,0 0-1449 0,4 0-2672 16,0 3-320-16</inkml:trace>
  <inkml:trace contextRef="#ctx0" brushRef="#br5" timeOffset="-187101.75">12614 12963 7737 0,'0'0'2001'16,"0"0"-985"-16,0 0-408 15,0 0 424 1,0 0-320-16,0 0-528 0,-16 19-168 15,4 7 136-15,-4 9 256 16,4 3-87 0,-4 0-81-16,4 0 40 0,0 3-176 15,4-3-8-15,-4 1-88 32,5-5 48-32,-2-2-56 0,5 0-256 15,-4-4-865-15,5-2-879 16,-1-10-1073-16,0-4-2760 0</inkml:trace>
  <inkml:trace contextRef="#ctx0" brushRef="#br5" timeOffset="-186816.5">12362 13062 8465 0,'0'0'2337'0,"0"0"-841"15,0 0-760 1,0 0 176-16,0 0-383 0,0 0-529 16,0 0-72-16,0 0-48 15,32 28 120-15,-8-2 96 16,4 2-88-16,-4 4 136 0,1 0-136 16,-2 0 8-1,-3-1-8-15,0-5 40 0,-4-4-32 16,0 0-16-16,0-3-168 15,-4 0-857-15,-4 0-1151 16,-4-6-769-16,-4-7-3032 0</inkml:trace>
  <inkml:trace contextRef="#ctx0" brushRef="#br5" timeOffset="-186515.52">12227 13255 3816 0,'0'0'4145'0,"0"0"-2672"0,0 0-177 15,0 0-168-15,0 0-432 16,0 0-344-16,-15-6-352 16,26 3-48-16,10 0 48 0,6-4 664 15,13-2 1 1,4-1-241-16,4 1-144 15,3-1-24-15,5 1 0 0,0-1-176 16,-4 4-80-16,-5-4 80 16,-6 4-72-16,-5 3-16 0,-12 0-280 15,-5-1-696-15,-6 4-545 32,-10 0-1583-32,-3 0-4194 0</inkml:trace>
  <inkml:trace contextRef="#ctx0" brushRef="#br5" timeOffset="-183151.4">13486 12700 6705 0,'0'0'2016'16,"0"0"-295"-16,0 0-201 15,0 0-280-15,0 0-207 16,-16-20-265-16,16 20-392 0,0 0-224 15,-4 4-152 1,-4 12-104-16,-3 12 80 16,-2 10 24-16,2 10 0 0,7 0 0 15,4-4-16-15,0-3-16 0,12-2 32 16,12-4 0-16,7-10 0 16,13-3 8 15,4-12 8-31,8-10 32 15,0 0-48-15,-1-13-232 0,1-12 216 16,-12-7-160-16,-8-3 176 16,-17-6 8-16,-6-1 168 15,-13-5-80-15,-4-7 272 0,-16-1 208 16,-12 5 96-16,-4 5-40 16,-8 10-72-16,4 10-144 15,-7 12-47-15,-1 7-337 0,0 6-32 16,0 13-16-16,0 12-64 15,8 4-361-15,5 9 41 0,15 0-312 32,12 0-656-17,8-6-569-15,52-7-759 16,-1-12-1401-16,5-7-2944 16</inkml:trace>
  <inkml:trace contextRef="#ctx0" brushRef="#br5" timeOffset="-182950.72">14147 12655 13170 0,'0'0'3009'0,"0"0"-1889"16,0 0-688-1,0 0 192-15,0 0-320 16,0 0-304-1,0 0-80-15,0 0-1304 16,0 0-1288-16,-15 42-305 0,2-27-4961 0</inkml:trace>
  <inkml:trace contextRef="#ctx0" brushRef="#br5" timeOffset="-182364.82">14224 12449 8569 0,'0'0'1945'0,"0"0"-977"0,0 0-600 16,0 0-224-16,0 0 112 0,0 0-200 31,43-63-56-31,-15 53-16 0,4 3 0 15,4 1 16-15,-5 3-8 16,1 3-64-16,-8 0-64 0,-3 13 56 16,-10 3-88 15,-2 9 64-31,-5 4 104 0,-4-1 48 16,-4 7-32-16,-12 0 96 15,-9 3-104-15,-6-3 200 16,3-6-160-16,-4-1 8 0,8-9-56 15,8-3-80-15,8-13-96 16,8-3-40-16,0 0 120 0,20-19-624 16,12-3-464-16,4 0 896 15,4-1 199-15,-1 4 89 16,6 6 73-16,-13 8-73 16,-1 5-16-16,-3 0-65 0,-8 3-71 15,-4 9 96-15,0 8 56 16,-4 2 56 15,-4 3 88-31,0 0-136 16,-8 4 57-16,0 3 207 0,0-4 224 15,-21 4 104-15,-6-3 264 0,-5-1-184 16,-8 1 32-16,-4-7-304 16,0 0-288-16,-7-6-120 15,7-3-1728-15,16-10-2153 16</inkml:trace>
  <inkml:trace contextRef="#ctx0" brushRef="#br5" timeOffset="-182064.05">14654 12157 10642 0,'0'0'2568'15,"0"0"-2056"1,0 0-512-16,0 0-48 31,0 0 48-31,111 28 272 0,-67-5-95 16,8 2-65-16,0 7-64 0,-8 3-48 16,-5 0 8-16,-3 6-24 15,-12 6 8-15,-8 4 8 16,-16 19-8-1,-12 22 8-15,-20-3 0 16,-11-10-665-16,-37 10-431 0,20-31-1856 0,-4-5-3362 16</inkml:trace>
  <inkml:trace contextRef="#ctx0" brushRef="#br5" timeOffset="-181462.48">13295 12630 3848 0,'0'0'3265'0,"0"0"-1753"16,0 0-399-16,0 0 15 16,0 0 184-16,0 0-288 0,-8-13-175 15,8 13-321-15,-4 0 96 0,4 0 64 16,-8 0-32-16,0 4-192 15,-12 11-464-15,-8 11 64 16,-7 18-64 0,3 29 0-16,0 19 0 0,15 6 8 15,10-12 56-15,7-19 144 16,7-23-208-16,18-6-56 0,10 4 48 16,25 2-112-16,36 4 112 0,40-22-112 46,19-21-528-46,-24-5-1200 0,-31-12-3049 16</inkml:trace>
  <inkml:trace contextRef="#ctx0" brushRef="#br5" timeOffset="-180714.26">14793 11874 6465 0,'0'0'2232'0,"0"0"-823"16,0 0-73-16,0 0-312 15,0 0 80-15,-4-51-199 0,4 51-321 16,4 0-496-1,12 0-88-15,0 0-128 16,0 3-16 0,4 14-8-16,-4 5 48 15,0 3 72-15,-4 4-16 0,-4 6 56 16,-5-4-8-16,-3 1 8 16,0-3-8-16,-11-1 144 0,-1-5-136 15,0-5-8-15,0-5 160 31,8-6-152-31,4-7-8 0,0 0 0 16,4 0 8-16,20-13 136 16,3-6-144-16,18-6 0 0,-2-1 8 0,5 0 8 15,-8 8 40-15,-4-1-56 16,-12 9 0 15,-13 4-48-31,-2 2 0 0,-9 4-464 16,0 0-985-16,0 4-1207 15,0 2 575-15,-9 0-4856 0</inkml:trace>
  <inkml:trace contextRef="#ctx0" brushRef="#br5" timeOffset="-180074.93">15762 11937 6161 0,'0'0'1744'0,"0"0"129"15,0 0-73-15,0 0-232 0,0 0-199 16,0 0-361-1,0 0-560 1,-21-2-320-16,10 17-120 0,-9 14 152 16,-5 12 480-16,2 10-336 15,-5 6 0-15,12 4 112 0,0-4-248 0,8 0-64 16,8-3 64-16,0-7-168 31,12-2 8-31,16-4-8 0,12-6 8 16,16-3-80-16,4-10 72 15,7-10-568-15,25-12-648 16,-17 0-1104 0,-11-2-2882-16</inkml:trace>
  <inkml:trace contextRef="#ctx0" brushRef="#br5" timeOffset="-179642.65">16192 12020 6665 0,'0'0'4441'0,"0"0"-2977"0,0 0-224 15,0 0-343-15,0 0 55 16,0 0-536-16,0 0-408 16,-36 41 152-16,20-5-160 0,4 5-8 15,4 3 0 1,4 0-64-16,4 1 72 0,8-7 0 15,8-3-152-15,8-6 144 16,12-11-368-16,-4-5-40 16,7-13-40-16,2 0 40 0,-2-13-9 15,-3-9-39-15,-8-9 160 32,-4-4 288-32,-16-6-32 15,-8-4 48-15,0-3 296 0,-24 4 288 16,-8 6 561-16,-4 3-241 15,-4 13-48-15,-4 9-88 0,1 13-360 16,3 0-288-16,0 16-120 31,8 12-192-31,12 4-352 0,12 7-568 0,16 8-864 16,20-5-1217-16,4-17-2552 16</inkml:trace>
  <inkml:trace contextRef="#ctx0" brushRef="#br5" timeOffset="-179094.88">16737 12033 3224 0,'0'0'4801'0,"0"0"-3873"0,0 0-568 16,0 0 129-16,0 0 647 16,0 0-248-16,0 0-552 0,0 6-120 31,-8 7 408-31,1 3-200 0,-1 0-184 16,-1-3-184-16,9-1-56 15,0-6 0-15,0-2-48 0,0-4-56 16,0 0-136-16,0 0-208 0,5-4 280 15,-1-5 56 1,0-7 112 0,-4 0 0-16,0 3 128 0,-8 1 8 15,-1 6 240-15,-2 2-192 0,3 4 56 32,-4 0-240-32,8 10-8 0,0 2-104 15,4-2-32-15,0 3 136 31,0-4-80-31,11 1-8 0,2-7 96 16,-1 0-216-16,-5-3-32 16,-2 0 144-16,-5 0 104 0,0-6 224 15,0-4-96-15,-16-3 176 0,0 4 216 0,-4 3 17 32,0 6-185-32,4 0-248 15,0 0-104-15,4 13-304 0,12 9-1249 16,4-3-1351-16,8-6-2722 0</inkml:trace>
  <inkml:trace contextRef="#ctx0" brushRef="#br5" timeOffset="-178653.94">16837 11728 10042 0,'0'0'2720'0,"0"0"-1087"0,0 0-929 15,0 0-120-15,0 0-80 16,0 0-504-16,0 0-24 0,12-9-432 0,12 2 288 16,12 1 168 15,12-7 152-31,7-2-56 15,1-5-96-15,0-2-176 0,-8 3 104 16,-12 6 144-16,-17 4-8 16,-2 3 32-16,-17 2 120 0,0 4 304 15,0 0-264-15,0 0-256 32,0 10-56-32,0 9-192 0,0 10 248 15,4 8 160-15,-4 8-48 0,7 6 96 0,6-1-160 16,-5 2-40-16,7 2 48 15,1-1-56-15,1-2 8 0,2-3-8 32,1-4 0-32,-4-6-72 31,0-9-304-31,-4-3-1032 0,0-11-729 0,-8-2-1071 16,-4-10-2090-16</inkml:trace>
  <inkml:trace contextRef="#ctx0" brushRef="#br5" timeOffset="-178390.84">17040 12014 8993 0,'0'0'2089'0,"0"0"-361"31,0 0-455-31,0 0 87 16,0 0-456-16,0 0-528 0,88-54-376 15,-40 35 8-15,8-7 88 0,8 4 0 16,-1 3 24-16,1-3-120 0,-8 6-664 0,-5 3-736 31,-10 4-305-31,-2-4-895 16,-7 4-521-16,-13-1-3192 0</inkml:trace>
  <inkml:trace contextRef="#ctx0" brushRef="#br5" timeOffset="-178105.7">17606 11366 9033 0,'0'0'2177'31,"0"0"-1001"-31,0 0-48 15,0 0-95-15,0 0-417 0,80-22-400 16,-32 28-88-16,8 13 144 16,-1 10 64-16,5 9-176 0,-4 10 8 15,0 15-72-15,-8 20-96 32,-16 15 8-32,-13 10-8 15,-19 0 0-15,-12-6 0 0,-23-4-456 16,3-25-552-16,0-10-3097 0</inkml:trace>
  <inkml:trace contextRef="#ctx0" brushRef="#br5" timeOffset="-175409.14">10960 15068 10082 0,'0'0'2920'0,"0"0"-1319"16,0 0-617-16,0 0 136 16,-3 0-208-16,3 0-568 31,0 0-160-31,0 0-96 16,0 0-80-16,3 0 96 15,5-6-96-15,9-4 8 0,6-2 152 16,5-4-160-16,4 0 64 15,4-3-72-15,0 0 0 0,3 3-56 16,5-3 8-16,0 6-680 16,-4 0-240-16,-4 7-448 15,-1 6-1049-15,-15 0-1944 16,-7 0-1792-16</inkml:trace>
  <inkml:trace contextRef="#ctx0" brushRef="#br5" timeOffset="-175155.28">11084 15246 8265 0,'0'0'5545'0,"0"0"-4640"16,0 0-705-1,0 0 16-15,0 0 184 0,0 0-224 16,0 0 64-16,0 0-240 0,0 0 128 15,56-16 104-15,-20-3-72 32,7 0-32-32,1-3-128 0,0 3-392 15,16-7-496-15,-12 4-1393 16,-12 3-3136-16</inkml:trace>
  <inkml:trace contextRef="#ctx0" brushRef="#br5" timeOffset="-173070.01">11885 14595 5089 0,'0'0'3104'0,"0"0"-1503"15,0 0-73-15,0 0-296 0,0 0-200 16,-8-9-159-16,8 9-217 31,0 0-224-31,0-7-104 0,0 1-328 0,4-7-24 0,15-6 16 16,9-10-96-16,13 1 104 16,10-7-80-16,5 0 80 15,8 7-56-15,-5 6 56 0,-7 9-16 31,-4 6-120-31,-16 7-232 0,-8 7-120 32,-4 12 56-32,-12 9 135 0,-8 7 241 15,0 9 8-15,-16 1 48 16,-12-1 0-16,0 1 0 0,-4-7 104 16,8-6-104-1,0-6 0 1,9-8-8-16,2-8-16 0,9-7-304 15,4-3-104-15,0 0 64 0,13 0-424 16,6-13 248-16,13-3 528 0,9-3 16 16,2 4 0-16,4 2 0 31,1 6-8-31,1 7-48 0,-6 0 48 16,-3 17-112-16,-8 5 40 15,-16 9-128-15,-8 4 128 0,-8 6 80 0,-12 7 0 16,-20 3 64-16,-12 0 136 0,-7-4 64 31,-9-2 120-31,4-13 24 0,-4-7 24 16,4-9 136-16,4-10-8 15,1-6 25-15,7 0 199 16,4-3-312 0,12-7-120-16,8 1-200 0,8-1-72 15,8 7-56 1,4 3-24-1,0 0-784-15,4 0-993 0,20 0-1263 0,-4 0-153 16,0 0-2904-16</inkml:trace>
  <inkml:trace contextRef="#ctx0" brushRef="#br5" timeOffset="-172597.11">13152 14236 7801 0,'0'0'2625'0,"0"0"-1337"0,0 0-696 15,0 0 8-15,0 0-368 16,0 0-224-16,-24 45 120 16,8-14 24-16,0 11-24 0,0-1-128 15,0 7 16 1,0-4 120-16,4 1-120 16,-4-7 40-16,0 0-56 0,4-6-80 15,5-7-400-15,-2-6-856 16,9-9-608-16,-4-10-417 0,4 0-351 15,0-13 239-15</inkml:trace>
  <inkml:trace contextRef="#ctx0" brushRef="#br5" timeOffset="-172343.5">12925 14386 232 0,'0'0'4072'16,"0"0"-2407"-16,0 0 447 15,0 0 137-15,0 0-193 0,0 0-624 31,0 0-815-31,-24-54-449 16,24 54-168-16,0 0-352 0,15 12 192 16,5 8 160-16,5 5 8 0,3 4 64 15,0 2 32-15,0 4-56 0,3-3 0 16,1-4-48 0,-4 1-80-1,-1-1 80-15,-6-5-353 16,-1-1-911-16,-9-3-1184 0,-3-3-713 0,-8-7-2296 15</inkml:trace>
  <inkml:trace contextRef="#ctx0" brushRef="#br5" timeOffset="-172049.28">12809 14541 5329 0,'0'0'2184'31,"0"0"-728"-31,0 0-567 16,0 0-217-16,0 0-272 0,0 0-400 15,0 0 0-15,0 0 112 16,88-16 216-16,-41 7 8 0,9-4 152 16,8-6 264-16,-4 3-48 15,0 3-448 1,-12 1-184-16,-13 9-72 15,-10-1-48-15,-10 4-48 0,-7 0-368 0,-4 7-432 16,-4 5 368 0,-4 8-488-16,-8-5-1209 0,1-5-5552 0</inkml:trace>
  <inkml:trace contextRef="#ctx0" brushRef="#br5" timeOffset="-169674.84">13814 13744 5369 0,'0'0'1512'15,"0"0"-464"-15,0 0-120 16,0 0-47-16,0 0-233 15,-25 3-304 1,13 10-96-16,-7 13 56 16,-2 5 184-16,1 10-24 31,1 10 136-31,2 4-24 0,6 17-144 16,3-8-87-16,8 6 95 0,0 0-32 15,12-13-200-15,16 6-128 0,11-3-80 16,9-9 248-16,16-6-200 0,15-7-40 15,22-6 80-15,-6-10-88 0,-12-6-48 32,1-10-1216-32,-28-3-1801 15,-16-3-3064-15</inkml:trace>
  <inkml:trace contextRef="#ctx0" brushRef="#br5" timeOffset="-159559.43">14347 13916 3832 0,'0'-10'5481'0,"0"4"-4144"0,0 0-481 31,-4 2 472-31,0 4-232 0,0 0-279 16,-8 4-457-16,-3 14-360 15,-10 14 0-15,1 10 160 0,-4 8-160 16,13 14-8-16,-1 0-72 16,16-4 80-1,0-3 32 1,7-9-32-16,17-11-112 0,4-8 112 16,8-13 0-16,8-13 64 15,8-3-16-15,4-19 80 16,3-16 48-16,1-13-40 0,-8-5-40 15,-12-8 80-15,-12-5 0 32,-17 5-40-32,-11 1-120 0,-7 3 288 0,-21 9 264 0,-8 7 32 15,-4 12-232-15,-8 10-192 16,1 13-176-16,-1 6-200 16,4 12 192-16,4 14-120 0,8 9 128 31,4 3-248-31,16 4-288 15,8-1-480 1,4 0-432-16,32-3-217 16,36-6-975-16,-4-7-489 0,-1-15-3808 15</inkml:trace>
  <inkml:trace contextRef="#ctx0" brushRef="#br5" timeOffset="-159289.87">14937 14075 8361 0,'0'0'4033'16,"0"0"-3313"-16,0 0-416 16,0 0 745-16,0 0 367 0,0 0-480 0,4-4-328 15,-4 4-128-15,0 0-136 0,0 0-144 31,0 0-56-31,0 0-144 16,0 0-16-16,0 0-368 0,0-3-848 16,0 0-1248-16,0-7-2842 0</inkml:trace>
  <inkml:trace contextRef="#ctx0" brushRef="#br5" timeOffset="-158736.68">15017 13782 7817 0,'0'0'1865'16,"0"0"-521"-16,0 0-816 15,-5-88-152-15,14 62 64 16,10 1-392-16,9 3-48 0,8 2-8 15,4 8-64-15,0 5-8 32,-5 4 0-32,-3 3-224 15,0 7-368-15,-16 12 256 0,-4 6 120 16,-8 0 184-16,-4 10 112 16,0-6 64-16,-4 3 40 0,-8-4 56 15,0-2 224-15,0-8-152 16,5 2-80-1,-2-8-104-15,5-2-16 0,4 0-32 16,0-4-280-16,0-3-424 16,0 0 408-16,13 0 104 15,6 1 112-15,13-1 80 0,4 0-24 16,8 0 72 15,4 0-16-31,-1 0 48 16,-2 0 48-16,-6 4-120 0,-11-1-8 15,-5 4-80-15,-10-1 72 16,-9 4 8-16,-4 3 248 0,0 6 432 16,-17 1 448-16,-14 5 152 31,-13 3-399-31,-8 1-97 0,-12 6-296 0,1 1-272 0,-5-1-216 16,8-7-520-16,17-9-1457 15,15-5-999-15,12-17-3538 0</inkml:trace>
  <inkml:trace contextRef="#ctx0" brushRef="#br5" timeOffset="-158383.39">15391 13316 11258 0,'0'0'1616'0,"0"0"-792"0,0 0-87 16,0 0 47-16,0 0-256 0,0 0-408 15,88-54-120 1,-33 57 0 0,9 16 40-16,8 6-40 0,-1 7 0 15,-3 6 0-15,0 0 0 0,-9 7-48 16,-7-1 48-16,-7 4 0 0,-10 6 8 15,-10 19 0-15,-10 16 40 32,-15 12-40-32,-4 1 112 15,-24-16-112-15,0-26-8 0,8-22-560 16,-3 0-1633-16,3-9-2584 16,4-7-3008-16</inkml:trace>
  <inkml:trace contextRef="#ctx0" brushRef="#br5" timeOffset="-157650.93">16686 13328 7521 0,'0'0'2697'0,"0"0"-969"0,0 0-232 0,0 0-167 16,0 0-169-16,0 0-512 15,-32-16-296-15,23 32-352 0,-2 10-48 32,-1 6 48-32,4 9 0 15,0 3-24-15,8 4 24 0,0-3 0 16,8-1-8-16,12-6-112 15,4-7-56-15,4-5-24 0,8-13-56 16,3-7 0-16,2-6-64 16,2-10-56-1,-3-12-40-15,-5-10 400 16,-3-3 16-16,-8-6 120 0,-3-9-112 0,-14-1 368 16,-7 0 160-16,0 3 216 0,-11 4 96 15,-13 6 0-15,-4 6-231 31,-12 10-81-31,1 9-216 16,-10 7-320-16,1 6 0 0,5 13-104 16,3 15-360-1,8 7-345-15,16 6-551 16,16 20-760-16,20-14-2289 0,8-9-1369 0</inkml:trace>
  <inkml:trace contextRef="#ctx0" brushRef="#br5" timeOffset="-157035.09">17304 13427 7865 0,'0'0'2273'0,"0"0"-337"16,0 0-64-16,0 0-479 15,0 0-505-15,0 0-488 0,0 0-200 16,-13-4-160-16,1 11-40 15,5 3-72-15,-1-4-56 16,-1 3-112-16,9-2-48 0,0-4-72 16,0-3-136-16,0 0 72 15,0 0-8-15,13 0 120 16,2 0 119 0,-2-3-95-16,-5-7 200 15,-5 4 80-15,-3 0 8 0,0-4 0 16,0 7 136-16,0-1 241 0,-7 2-145 15,3 2-56-15,-5 0-160 16,5 0-16-16,4 0-88 31,0 6-88-31,0-3 24 16,0 0 47-16,0 0-95 0,13-3 64 16,-9 0-48-16,3 0 184 15,1 0 192-15,-8-6-16 16,0-1 329-16,0-2 407 0,0 0-56 31,-4 2-256-31,-3 1-240 0,-1 3-200 16,3 3-160-16,-3 0-912 0,4 16-1168 0,-3 2-697 15,7-1-3624-15</inkml:trace>
  <inkml:trace contextRef="#ctx0" brushRef="#br5" timeOffset="-156550.6">17506 13100 2528 0,'0'0'6938'15,"0"0"-4994"-15,0 0-608 0,0 0-424 32,0 0-215-32,0 0-633 15,17-10-64-15,-6 7-128 0,13 0 128 16,16-3 136-16,0-7 16 0,11-3-152 16,2 0 48-16,-9-3 104 0,-8 0-24 15,-13 6 24 1,-3 0 384-16,-8 10 152 15,-12 0-48-15,4 0-112 16,-4 3-280-16,0 0-248 0,0 0-32 31,4 0-112-31,4 6-120 16,4 14 120-16,0 2 144 0,7 13 48 31,2 6-48-31,-5 0 48 0,0 7-48 16,0 2 16-16,-4 2-16 0,-1-2 56 15,6-6-16-15,-6-2-40 16,2-4-472-16,2-10-608 0,5 1-640 0,1-6-1297 31,-10-11-2448-31</inkml:trace>
  <inkml:trace contextRef="#ctx0" brushRef="#br5" timeOffset="-156319.22">17749 13458 8793 0,'0'0'3041'0,"0"0"-1345"16,0 0-703-16,0 0-617 16,0 0 320-16,80-94-192 15,-16 64-248 1,0-1-152-16,7 3-96 15,1-1 88-15,-16 6-96 0,3 1-792 0,-7 7-1473 16,-12 2-3040-16,-20 3-2840 16</inkml:trace>
  <inkml:trace contextRef="#ctx0" brushRef="#br5" timeOffset="-156019.09">18192 12776 8553 0,'0'0'2737'16,"0"0"-1817"-16,0 0-920 0,0 0-32 15,0 0 32-15,88 35 440 16,-45-10-88-1,6 4-64-15,2 3 8 16,-7 3 96-16,0 6-135 16,-16 0-209-16,-4 7-32 0,-20 6-16 15,-4 3 0-15,-13 0-8 16,-55 38-593-16,5-19-1015 0,-1-6-1537 0</inkml:trace>
  <inkml:trace contextRef="#ctx0" brushRef="#br5" timeOffset="-155364.29">16510 13138 3120 0,'0'0'2353'16,"0"0"-1025"-16,0 0 352 15,0 0-175-15,0 0-177 16,0 0-32-16,0 0-352 16,-20-29-512-16,12 32-223 0,-7 13-201 15,-1 10 104-15,-9 15 184 0,6 16-40 31,-1 23 72-15,12 15-16-16,8 7 136 16,0-10-88-16,19-16-168 15,6-22-64-15,3-13-128 0,7-3 0 16,25 7 0 0,36 5 0-1,27-9-8-15,1-9-648 0,-29-19-1697 0,-35-13-4328 0</inkml:trace>
  <inkml:trace contextRef="#ctx0" brushRef="#br5" timeOffset="-154342.8">18451 12398 8025 0,'0'0'2353'0,"0"0"-345"16,0 0-472-16,0 0-103 0,0 0-745 16,4-29-408-16,8 23-112 15,7 0-96 1,6-4-72-16,6 7 0 0,9 0 8 16,-3 3-8-16,-6 0 0 15,1 6-88-15,-9 13-24 0,-6 10 40 16,-13 9-112-16,-4 7 40 15,-16 5-32-15,-17 1 176 32,-6 0 80-32,3-10-16 15,8-6-64-15,8-13 0 0,12-9 0 16,8-7-136-16,4-6-88 16,24 0 224-16,16-13 224 0,11-6-48 15,10-3-56-15,-1-3-40 31,-4 3 0-31,-9-1 24 0,-7 8 152 0,-8 2-32 16,-17 7 16-16,-2-1-168 16,-14 7 0-16,-3 0-72 0,0 0-16 15,0 0 8-15,0 0-88 16,0 0 8 0,0 0 72-16,0 0-136 15,4 0-176-15,0 0-352 0,1 0-448 16,7 9 215-16,-9 1-2007 0,1 0-2545 0</inkml:trace>
  <inkml:trace contextRef="#ctx0" brushRef="#br5" timeOffset="-151721.24">5239 16484 5233 0,'0'0'2056'0,"0"0"-160"0,0 0 273 16,0 0-457 0,0 0-191-16,-32-66-49 31,32 66-440-31,0-3-392 15,0 3-368-15,0 0-272 0,0 0-80 16,4 15-184-16,12 14-64 16,16 22 328-16,11 25-8 0,-3-3 8 31,1-3 8-31,-10-13 0 16,-7-13-8-16,3 1-8 0,-2 3-232 0,-1-10-536 15,-8-6-472-15,-4-10-569 0,-8-13-1015 16,-4-9-433-16,0 0-1256 0</inkml:trace>
  <inkml:trace contextRef="#ctx0" brushRef="#br5" timeOffset="-151452.1">5231 16100 7985 0,'0'0'1473'16,"0"0"-513"-1,0 0-464-15,52-89-496 16,-8 73 80-16,4 7-80 16,3 9-8-16,1 3-72 0,-9 23 16 15,-2 9 48-15,-9 9 8 0,-17 7 8 16,-15 15 168-16,-15 23 40 31,-33 19 232-31,-8-6-80 0,8-19-208 16,17-33-152-16,14-18-368 0,9-3-888 15,12-23-833-15,17-3-1856 0,10-10 1025 16</inkml:trace>
  <inkml:trace contextRef="#ctx0" brushRef="#br5" timeOffset="-151189.08">6239 15678 8993 0,'0'0'3249'15,"-80"35"-2233"-15,37 0-448 0,-5 12 121 16,16 20-169-16,15 19-216 16,17-1-248-16,5-12-56 0,31-9-56 31,24-13-48-31,43 6 16 15,45-6-40-15,22-13-184 0,14-19 32 0,-16-16-609 16,-58-3-1359-16,-26 0-3449 16</inkml:trace>
  <inkml:trace contextRef="#ctx0" brushRef="#br5" timeOffset="-150465.09">9777 14862 10306 0,'0'0'2816'0,"0"0"-1719"16,0 0-489-16,111-64-8 0,-55 49-24 15,8 8-160-15,0 7-256 0,-1 19-160 32,-3 16-72-32,0 29 0 15,-4 25 72-15,-16 25 24 0,-20 19-24 16,-20 4-120-16,-20-13-664 15,-12-36-3057-15,-4-21-3361 16</inkml:trace>
  <inkml:trace contextRef="#ctx0" brushRef="#br5" timeOffset="-149747.65">6051 17716 592 0,'0'0'2976'0,"0"0"-1071"0,-55-79 279 31,39 54 745-31,4 5-537 0,8 11-599 16,0 3-377-16,4 6-832 0,0 0-584 0,0 3-24 15,16 19-328-15,12 16 336 16,8 23 16-16,16 21 16 0,11 26-16 31,-3 3 0-31,-4-6-16 16,-16-20 16-16,-12-28-16 0,-13-15-744 16,-2-7-536-1,-2 3-657-15,-7-3-799 16,-4-13-2802-16</inkml:trace>
  <inkml:trace contextRef="#ctx0" brushRef="#br5" timeOffset="-149484.54">5924 17484 7345 0,'0'0'2073'0,"0"0"-57"0,-16-79-800 16,20 44-776-16,24 3-432 15,12 4-8-15,12 6 0 0,8 9-8 0,0 13-200 16,-5 3-72-16,-7 23-976 16,-9 15 840-16,-15 3 312 0,-16 23 96 0,-12 15 8 31,-35 20 72-31,-5 3-24 16,0-20-48-16,16-21-88 15,16-26-640-15,5-16-1257 0,7-9-2672 16</inkml:trace>
  <inkml:trace contextRef="#ctx0" brushRef="#br5" timeOffset="-149168.08">6728 16811 10186 0,'0'0'1880'0,"0"0"-880"15,0 0 89-15,0 0-409 16,-82 76-224-16,61-12 16 31,10 25-48-31,11 19-104 16,24 0-176-16,12-19-16 15,3-22-48-15,25-10-32 0,35-3-48 16,33 6 0-16,24 0-72 16,-1-12-392-16,-52-20-1352 0,-23-2-2897 15</inkml:trace>
  <inkml:trace contextRef="#ctx0" brushRef="#br5" timeOffset="-148443.75">10522 15967 10746 0,'0'0'3873'0,"0"0"-2409"16,0 0-336-16,0 0-280 15,0 0-384-15,0 0-464 0,0 0-112 16,115-16 112-16,-3 35 72 31,8 19 8-31,-13 4-80 16,-27-1-16-16,-32-3 16 0,-4 9-48 16,-1 29 0-16,-11 26 40 15,-12 6-88-15,-24 0-472 16,-35-13 384-16,-10-25 176 0,10-16-152 15,7-16-424-15,4-9-664 16,4-7-3121-16,4-13-5457 16</inkml:trace>
  <inkml:trace contextRef="#ctx0" brushRef="#br5" timeOffset="-147995.72">11913 16233 11562 0,'0'0'3145'0,"0"0"-2041"15,0 0-264-15,0 0 72 16,0 0-240-1,0 0-248-15,0 0-127 16,71-38-209-16,-26 19-80 0,2 4-16 31,9-5 64-31,0 1-112 0,-5 1-168 16,-3 1-641-16,-4 5-247 31,-4 9-648-31,-12 3-1369 16,-13 0-2512-16</inkml:trace>
  <inkml:trace contextRef="#ctx0" brushRef="#br5" timeOffset="-147795.33">11988 16506 8857 0,'0'0'5025'0,"0"0"-4552"15,0 0-233-15,0 0 1144 0,0 0-296 16,136-41-440-16,-48 0-272 15,23-7-248 1,-8 10-128-16,-11 4-72 0,-28 17-1888 16,-37 11-4785-16</inkml:trace>
  <inkml:trace contextRef="#ctx0" brushRef="#br5" timeOffset="-144545.6">13574 15620 6545 0,'0'0'5153'31,"0"0"-3673"-31,0 0-255 16,0 0-257-16,0 0-376 16,0 0-568-16,-44 13-24 0,36 29-72 15,-3 18 72-15,7 23-64 16,4-4 56-16,0-6 0 0,15-13-40 31,2-15 40-31,6-1 0 16,9-6-96-16,-1-12-64 0,10-14-136 0,2-12 48 15,6-9-352-15,7-29 608 16,-1-26 224-16,-3-25-152 0,-13 0 184 16,-22 13 208-1,-17 25 64 1,0 10-168-16,-17-3-88 0,-11 0 168 16,-4 2 336-16,-15 13-376 0,-9 11-264 15,0 14-128-15,0 4 0 0,5 16-8 16,3 13-56-16,16 6-144 31,12 3-488-31,16 0-720 16,41 10-1025-16,14-14-1423 0,9-9-1442 0</inkml:trace>
  <inkml:trace contextRef="#ctx0" brushRef="#br5" timeOffset="-144004.33">14467 15697 9458 0,'0'0'2672'0,"0"0"-1496"0,0 0-680 16,0 0 281-16,0 0-161 15,0-3-448 1,0 3-168-16,0 0-136 31,0-3-144-31,0 3-112 0,0 0 32 16,4 0 175-16,-4 0 89 0,0-4 16 16,0 4 80-16,0 0 32 15,0 0 249-15,0 0-49 0,-4 0 224 16,-9 4-304-1,-2 5-152-15,-2 4-64 16,2 3 56-16,7-7-40 0,3 7 48 16,5-9-80-16,0-1-112 15,5-3 32-15,7-3-64 16,3 0-129-16,6-3-207 0,-10-10 128 31,2-3 432-31,-9 4 80 16,-4-5 64-16,0 5 64 15,-12 2 448-15,-4 4-327 0,0 3-25 16,0 3-64 0,4 3-144-16,3 10-96 0,6 2-192 15,3 5 64 1,0-5-176-16,0 2-329 0,16-5-727 16,-1-2-856-16,-2-4-1657 0</inkml:trace>
  <inkml:trace contextRef="#ctx0" brushRef="#br5" timeOffset="-143556.33">14555 15332 10114 0,'0'0'2344'0,"0"0"-703"0,0 0 71 0,0 0-552 16,0 0-664-16,0 0-496 15,0 0-104-15,15-19-416 16,25 15 384 0,8-5 128-16,12-1 8 15,-1-8-216-15,-3-5 208 0,-4 1-40 16,-8 3 40-16,-16 3 16 0,-9 3 64 15,-10 10 56-15,-5 0-128 16,-4 3 128-16,0 0 72 16,4 0-200-1,-1 16-80-15,9 9 0 16,4 13 80-16,5 10 8 0,-2 9 64 0,9 16-64 31,4 16 56-31,4 12-56 16,-8 1 56-16,-4-19-64 0,-13-20 0 31,-2-25-8-31,-1-3-560 16,7 7-840-16,-2-4-985 0,-2-9-2304 0</inkml:trace>
  <inkml:trace contextRef="#ctx0" brushRef="#br5" timeOffset="-143302.45">14905 15687 3144 0,'0'0'8834'15,"0"0"-6842"-15,0 0-551 16,0 0-473 0,0 0-328-16,0 0-288 15,0 0-8-15,135-72-168 0,-35 27-40 16,-4 4-120-16,-21 6 80 0,-23 9-96 15,-16 13-312-15,-4 1-712 16,-8 2-944 0,-5 4-393-16,-10 6-391 15,-9 0-1825-15</inkml:trace>
  <inkml:trace contextRef="#ctx0" brushRef="#br5" timeOffset="-143032.81">15327 14954 10842 0,'0'0'2488'0,"0"0"-367"0,0 0-521 32,0 0-768-17,0 0-832-15,0 0 24 16,96 12-24-16,-8 27 136 0,-5 5 32 15,-7 1-104-15,-8 12-64 16,-29 16 72-16,-7 32-72 16,-12 18-56-16,-28 11 56 15,-36 2-488-15,-23-8-768 16,11-30-1513-16,-4-19-3792 0</inkml:trace>
  <inkml:trace contextRef="#ctx0" brushRef="#br5" timeOffset="-142451.39">13060 15570 7697 0,'0'0'3185'0,"0"0"-2305"16,0 0-776-16,0 0-104 16,0 0 0-16,0 60 0 0,0 1 696 15,0 27 104-15,4 33-119 16,12 12 55-16,7-5-24 0,14-11-360 16,10-19-40-16,13 0-152 15,16-9-80-15,20-9 0 16,15-17-80-16,21-15-96 15,3-22-656-15,-28-13-1609 0,-23-13-4480 0</inkml:trace>
  <inkml:trace contextRef="#ctx0" brushRef="#br5" timeOffset="-141141.97">15777 14560 3024 0,'0'0'1697'0,"0"0"-505"0,0 0 456 32,0 0 56-32,0 0 369 15,0 0-489-15,0 0-239 16,0 0-305-16,0 0-304 0,-8-48-208 15,8 45-232-15,0 1-296 16,8-5-280-16,12-3 280 31,8-3 112-31,8 4-96 0,4 0-32 0,-5 5-96 0,2 4-24 16,-9 0-200-16,-5 0-472 16,-7 4 72-16,-8 8 183 0,-8 1 273 15,0 0 200-15,-4 6 40 31,-12-3 40-31,1 0 152 16,-2-4-104 0,6-2 8-16,3-4-56 15,4-3-56-15,4 1-120 0,0-1-416 0,15 3 272 16,13 3 312-16,4 4-24 16,0 0 32-1,8 3 56 1,-9 0-56-16,-3-3-56 0,-3 5-168 15,-13 5 72-15,-8-1 40 0,-4 3 112 0,-9 4 0 16,-23 0 768-16,-7 2 224 16,-13 1-71-16,1 0-393 31,-5-7-488-31,-12-12-40 0,16-10-2225 16,12-3-6369-16</inkml:trace>
  <inkml:trace contextRef="#ctx0" brushRef="#br5" timeOffset="-133140.81">6450 13627 2736 0,'0'0'4457'15,"0"0"-3785"-15,0 0-96 0,0 0-392 16,0-61-168 0,5 52-8-16,-2-1 264 15,5 1 545-15,-4 3-169 16,0-1-352-16,3 4-8 0,6-3-280 31,6-1 32-31,9-2-40 16,17-1 0-16,7-3 120 0,23-6-80 31,24 1-24-31,29-1 72 16,12-1-64-16,-5 5 72 0,-3-2 48 15,-1-1 0-15,12-5 192 0,8-5-176 16,5-4-40-16,-1-3 8 0,2-6-120 16,-11 0 112-16,-6 2-88 0,-16 8-16 31,-33 2 72-31,-23 10-80 0,-29 9-8 15,-15 8 8-15,1-5-8 16,-14 4 8-16,2 0-8 16,-13 3 0-16,0 0-48 0,0 0-32 15,0 0-208 1,-28 15-1328-16,4 2-505 0,-8-2-2368 16</inkml:trace>
  <inkml:trace contextRef="#ctx0" brushRef="#br5" timeOffset="-132284.89">7084 15122 8009 0,'0'0'2745'0,"0"0"-1569"16,0 0-1000-16,0 0-176 15,0 0-56-15,0 0 56 0,0 0 144 16,0 0-144-16,20 0-96 0,12 0 96 15,31 0 120-15,44-15 344 16,53-30-104 0,23-12 80-16,13-13 121 15,-5-3 63-15,-24 12-112 0,-3 8-168 16,-13 12-160-16,-16 9 104 16,-11 6-288-1,-29 4 8-15,-18 9-16 0,-30 7 16 31,-11-1-32-31,-8 4 24 16,0 0-200-16,-8 3-216 0,-12 0-168 16,-8 0 96-16,0 0 183 15,0 0-735-15,-4 3-1040 16,-13 7-913-16,-2-7-3544 0</inkml:trace>
  <inkml:trace contextRef="#ctx0" brushRef="#br5" timeOffset="-131435.6">7853 16383 8729 0,'0'0'2769'0,"0"0"-1393"0,0 0-1000 31,0 0-376-31,0 0 0 16,0 0 408-16,0 0-64 15,0 0-191-15,0 0-89 0,59-20 32 16,5 11 128-16,39-7-64 0,41-18 16 16,15-5 128-16,9-8-112 0,-12 2 16 15,-18 4 8 1,-29 6-8-16,-30 10-88 16,-27 12-120-16,-20 6 8 15,-8 5-56-15,-5 2-352 0,-6 0-456 16,-10 0 47-16,-3 0-391 0,-7 18-440 47,-6 5 432-47,-2-1-1865 0</inkml:trace>
  <inkml:trace contextRef="#ctx0" brushRef="#br5" timeOffset="-130849.64">8928 17637 9113 0,'0'0'3089'0,"0"0"-2249"16,0 0-576-16,0 0-192 31,0 0 312-16,0 0-136-15,40-22-111 0,20 9 119 16,31-9 40-16,37-13 8 0,19-10-128 16,1-2-72-16,-5-4 0 15,-15 7 24-15,-4 5-120 0,-13 11 88 32,-24 6-8-32,-27 9-80 15,-28 6-8-15,-15 1-280 0,-6 6-408 16,-7 0-505-16,-4 0-855 0,-20 6 528 15,-3 1-1361-15</inkml:trace>
  <inkml:trace contextRef="#ctx0" brushRef="#br5" timeOffset="-125659.39">19861 11163 1112 0,'0'0'4281'16,"0"0"-3545"-16,0 0-736 0,0 0-376 31,0 0 88-31,0 3 160 16,0 0 88-16,0 4 40 0,0 6 224 15,0 2 328-15,0 7 64 0,0 4-224 16,0 5-96-16,0 5-48 0,0 11 24 15,0 17 104-15,0 25 16 0,0 12 8 32,0 7-71-32,0-10-177 15,0-12 264-15,12-9-184 0,1 5-72 32,-6 7 64-32,5 0-80 15,-4 6 184-15,4 0-176 0,-4 7-144 16,-1 9 248-1,-2-3-40-15,3-3-16 16,0-7-80-16,4 1-40 0,4-1-72 16,-5 4 64-16,10 0-64 15,-5-1 48-15,-1 0-56 0,2 4-8 16,-6 0 0 0,1-6 8-16,-7-8 24 15,-5-5-24-15,4-9-48 0,-4-14 48 16,0-9 8-16,0-13 0 15,4 1-8-15,3 5 0 16,1 7 48-16,1 13-48 16,2 9-16-1,-3 13 16-15,-4 15 200 16,0 8 136-16,-4-24-152 16,0-17-184-16,0-24 152 0,5 4-144 15,-5 22 40-15,0 19 8 16,0 10-48-16,0-4 64 15,0-9-72 1,0-13 0-16,-5-9 56 0,1-13-48 16,0 10-8-16,0-11 0 0,0 1 64 15,0 10 144-15,4-13-128 16,0 3-64-16,-3 6 152 16,3-3-160-16,0-3 0 0,0 3 32 15,0-6-32 1,0 3 81-16,-4-3-81 0,-1 2-8 15,1-1 48-15,0 2-48 16,0-1 0-16,-3 1 0 16,3 0 8-16,0 0 40 0,-1 3 48 31,5-3 56-31,0 0 48 16,0 1-48-1,0-5-16-15,9 7-40 0,-2-3-96 0,1-3 104 16,0-3-104-16,-3-4 8 15,-1 1 0-15,-4-4-8 16,0-3-248 0,0-3-240-16,0-3-681 15,-9-7-823-15,-3-6-1193 0,1-9-4808 0</inkml:trace>
  <inkml:trace contextRef="#ctx0" brushRef="#br5" timeOffset="-123792.28">19869 11172 1792 0,'0'0'3129'15,"0"0"-1273"-15,0 0-872 16,0 0-648-16,0 0-224 0,0 0-16 16,4-15-88-1,5 15 0 1,6-3 160-16,13-1 40 15,8 1-40-15,8 0-72 0,7 0 8 16,9-1 32-16,0 4-136 16,24 0 16-16,15 0 120 0,25 0-127 31,3 0 7-31,0 0 56 16,-7-2-72-16,-16-5 80 0,11 4-80 15,-3-7-8-15,4 1 8 0,4-1 16 16,-2 1-16-16,2 0 0 0,-8-4 0 15,-4 3 112 1,-5 1-112-16,-4-1 104 16,1-2 104-16,4 2 40 15,-1-3-8-15,13 4-136 0,4-1 16 16,3 0 112-16,8-2-152 16,1 2 32-16,-5 4-48 0,-3-1-56 15,-13 1 72 1,-2 3-80-16,-6-3 0 15,0 2 40-15,9-2-24 16,4 3 72-16,7-3 24 16,8 3-104-16,4 3 224 15,2 0-112-15,1 0 32 0,-1 0-48 16,1 0-16-16,2 0 16 31,-1 0-96-31,-3 3-8 16,-8 3 112-16,-5 0-104 0,-12 1-8 15,-10-1 40-15,-6-3-32 0,-3 1-8 0,-1-4 0 16,5 0 0-16,-1 0 96 0,5 0-96 31,3-4 8-31,5-2 48 16,-5 3-48-16,2-4 136 16,-6 4-144-16,-7-3 0 0,-17 3 56 31,-11 0-56-31,-12 3 0 0,-4-7-8 15,19 1 16-15,29-4 184 16,31-6-32 0,5-3-8-16,-9 7-72 15,-11-4-24-15,-20 3-8 0,-1 4-48 16,1-4 16-16,-17 3 96 16,-11 4-112-16,-16 0 0 15,4-1 48-15,20 1-40 16,15-3 144-16,29-8-104 15,-1 5-40-15,-3 2 48 0,-16 1-48 16,-13 2-8-16,-7 1 0 16,-20 3 0-16,-8 3 41 0,-1-3-41 15,9 3-33-15,8 0 25 16,12 0 8-16,-1 0-8 16,13 0 0-16,12 3 8 15,19 3-64-15,5 4 64 0,-9-4 0 16,-11 4-8-16,-16-7-48 15,-13-3 48 17,-15 0-112-32,-16 0 120 15,-8 0-32-15,7 0 40 0,5 0-8 16,4-6 0-16,3-1 0 0,-2-3 8 16,3 4-8-16,3 0 0 15,5 0-40-15,0-1 40 16,-1-2 0-1,5 6 0-15,-4-1 8 0,-5 1-32 16,-3 0 24-16,0 0-16 0,-8-1 8 16,0 4 8-16,-5 0 0 15,2-3-8-15,2 3-16 32,1 0-72-32,-1-2 88 0,6 2-272 15,-1 0-184-15,0 0 32 16,-1 0 152-16,-3 0-160 15,-4 0 0-15,4 0 80 0,-12 0-64 16,-1 0-128-16,-7 0-193 31,-8 5-511-31,-4-1-448 0,-12-1-753 16</inkml:trace>
  <inkml:trace contextRef="#ctx0" brushRef="#br5" timeOffset="-114606.47">25355 6413 888 0,'-4'4'672'0,"4"-4"1984"15,0 0-127-15,-3 0-1025 0,3 0-592 16,0 0 25 15,0 0-161-31,-4 0-56 0,4 0-216 16,0 0-240-16,0 0 48 16,0 0-248-16,0 0-64 15,0 0 72-15,0 0 0 0,4 0-72 16,12 0-168-16,7-7 168 15,18-6 64-15,6-3-56 0,9-2 232 16,4-2-240 0,0-2-40-16,-4 6-40 0,-13 0-304 15,-15 7 336-15,-12 3-56 16,-8 2-696-16,-8 4-1104 0,-4 0-41 16,-36 19 17-16,0 1 287 15,4-1-2311-15</inkml:trace>
  <inkml:trace contextRef="#ctx0" brushRef="#br5" timeOffset="-114305.77">25288 6546 2088 0,'0'0'1408'0,"0"0"-704"16,0 0-167-16,0 0 87 0,0 0 80 15,0 0-96-15,0 0-72 32,0 0 800-32,71-9 193 15,-26 0-321-15,2-4-416 0,5 0-320 0,8-3-192 0,-8 0-24 16,-1 4-256-16,-10-1 16 16,-13 7-16-16,-9-1 152 0,-10 4-152 31,-6 3-72-31,-3 0-544 15,0 0-312-15,0 0-280 16,-3 0-737 0,-10 10-759-16,5-1-201 0</inkml:trace>
  <inkml:trace contextRef="#ctx0" brushRef="#br5" timeOffset="-112855.75">25821 6880 5401 0,'0'0'1888'32,"0"0"-256"-32,0 0-383 0,0 0-417 0,0 0 168 0,0 0 104 15,0 0-288-15,0-41-191 16,0 34-249-16,0 1 64 0,0 3-240 15,0-3-80-15,0-1-72 32,0 1-48-32,-11-7 8 0,-5 0-8 15,-4-2 0 1,-4 2 32-16,-4-3-32 16,0 3 0-16,-4 7 0 0,4 6 0 15,0 0 0-15,-4 13-200 16,1 15-8-1,-1 10 208 1,9 13-168-16,2 3-8 0,17 0 64 0,4 0-16 16,0-7 128-16,20-8-200 0,4-11 16 15,4-15 40-15,0-10-417 32,0-3 409-32,0-16 152 15,-4-12 280-15,-1-11 49 0,-7-5-329 16,-4-7 8-16,1 1 320 15,-10-5-144-15,-3 8 64 0,4 9 16 0,-4 6 0 16,0 13 264 0,0 6-168-16,4 10-112 15,-4 3-248-15,4 0-224 16,0 3-80-16,8 16 8 0,4 7 296 16,0 6 8-16,4 6-8 15,0 6 0 1,0 3-8-16,-4 1 8 15,-4 6 24 1,3 0-24-16,-7 0-64 16,1 3 64-16,-5-3-136 0,-4-3-168 15,0-6-64-15,0-10 16 0,0-10 352 16,0-9-8-16,0-10-32 16,0-6 40-16,0 0 144 0,4-3 256 31,3-19 136-31,6-23-408 0,6-28 120 15,5-31-32-15,-3-11 120 16,-6 4-112-16,-2 26-96 16,-10 30 80-16,-3 17-88 0,4 7 8 31,-4 2 120-31,4 7-160 16,-4 3-40-16,0 9-48 0,0 7-104 15,0 3-168-15,8 3-1576 16,0 26-2297-16,4-1 1944 15,0 1-3072-15</inkml:trace>
  <inkml:trace contextRef="#ctx0" brushRef="#br5" timeOffset="-112586.04">26244 6829 7977 0,'0'0'1817'0,"0"0"-753"16,0 0 56-16,0 0-88 16,0 0-72-16,0 0-351 15,52-22-553-15,-20 9 240 0,4-3-296 16,3 1 0 0,9 2-8-16,0-3-40 15,-4 3-96-15,-12 3-577 16,-8 4-847-16,-20 6-776 15,-4 4-2153-15,-8 5 584 0</inkml:trace>
  <inkml:trace contextRef="#ctx0" brushRef="#br5" timeOffset="-112385.4">26257 6997 1528 0,'0'0'1440'0,"0"0"-400"16,0 0-255-1,0 0-9-15,0 0 320 16,0 0 472-16,0 0 377 16,99 16-681-16,-43-32-200 0,4 1-320 31,11-11-512-31,-3 4-232 16,27-16-640-16,-15 3-2488 0,-20 3-2842 0</inkml:trace>
  <inkml:trace contextRef="#ctx0" brushRef="#br5" timeOffset="-112115.86">27097 6346 3064 0,'0'0'3257'0,"0"0"-841"0,0 0-55 15,0 0-185-15,0 0-903 16,0 0-689-16,4-37-584 15,0 43-80-15,0 16-376 16,3 13 456-16,6 10 24 0,-2 8 72 31,6 8-88-31,-2-1 0 16,2-3 192-16,-6-6-200 16,2-10 88-16,-6-6-88 0,5-6-48 15,1-10-720-15,6-7-1561 0,-3-5-1880 16,0-7-2496-16</inkml:trace>
  <inkml:trace contextRef="#ctx0" brushRef="#br5" timeOffset="-111883.95">27436 6654 8041 0,'0'0'2201'0,"0"0"-1217"0,0 0-392 16,0 0 80-16,0 0 16 15,0 0-80-15,107-34-255 16,-23 8-89-16,31-5-200 0,-7 2 0 31,-21 10-64-31,-31 3-336 16,-24 10-841-16,-12-1-1447 16,-8 4-321-16,-4 0-1704 0</inkml:trace>
  <inkml:trace contextRef="#ctx0" brushRef="#br5" timeOffset="-111536.28">28149 6197 9538 0,'0'0'2208'16,"0"0"72"-16,0 0-847 31,0 0-633-31,0 0-760 0,0 0-40 16,0 0-272-16,0 0 112 15,28 83 160-15,-13-32 32 0,9 3-32 32,-4 6 0-32,5-3-8 15,-6 4 16-15,1-4 112 16,-8 0-120-16,0-6 0 0,-8-4 48 0,-4-5-48 0,0-7 0 15,0-10 0-15,0-9-720 16,0-3-568 0,-4-10-1281-16,-8-3 256 15,4-13 753-15,-4-6-3545 0</inkml:trace>
  <inkml:trace contextRef="#ctx0" brushRef="#br5" timeOffset="-111266.74">28208 6420 904 0,'0'0'4545'0,"0"0"-3641"16,-24-83 536-16,24 51-480 0,0 7 49 16,0 2-137-16,8 5-296 0,12-1-216 31,12-1-216-31,4 5-136 0,0 5 216 31,0 7-160-31,-4 3-64 16,-9 3-248-16,-2 13-32 15,-5 3 280-15,-8 6 48 0,-5 1 112 16,-3 2-72-16,0 1 48 0,-16-1 40 16,-3 1 0-16,-1-4-48 15,-5 1 64-15,2-4-176 16,-21 4-16-16,8-7-824 16,0-13-3329-16</inkml:trace>
  <inkml:trace contextRef="#ctx0" brushRef="#br5" timeOffset="-107828.24">20861 12471 3144 0,'0'0'1753'15,"0"0"-193"-15,0 0 24 16,0 0-239-16,0 0 327 0,0-63 88 16,0 56-552-16,0 7-311 15,0 0-473-15,-4 0-368 0,4 0-56 16,-4 13-24-16,-3 12-112 0,-1 33 136 15,-9 34 208-15,-3 28 24 16,5 4-32 0,3-6-104-16,3-36 192 15,6-25-216-15,3-15-16 16,-4-1-48-16,0 3 0 0,0 1 64 16,0-1-72-1,-1-12-312-15,1-10-256 0,1-6-576 16,-1-10-529-16,-17-9-39 15,6-12 744-15,-1-11-3793 0</inkml:trace>
  <inkml:trace contextRef="#ctx0" brushRef="#br5" timeOffset="-107489.56">20678 12589 3136 0,'0'0'912'16,"0"0"353"-16,20-105 127 15,-9 67-704-15,14 0 120 0,3-1-136 32,3 8-135-32,9-1-113 0,1 10-64 15,-2 3-32-15,-3 6-272 0,-4 13-56 16,-8 0-200-16,-4 19 200 16,-5 10 0-16,2 12 72 0,-13 7 8 15,0 6 72 1,-4 3-88-16,0 0-48 31,-12 3 176-31,-8-6-96 0,-8 0 104 16,-4 0-48-16,-8-10-96 15,-4-5 152-15,-3-4-104 0,6-10-96 16,5-6-8-16,12-9-232 31,9-10-536-31,11 0-328 16,4-13-1601-16</inkml:trace>
  <inkml:trace contextRef="#ctx0" brushRef="#br5" timeOffset="-107141.25">21738 12185 5705 0,'0'0'1192'0,"0"0"256"0,0 0-544 16,0 0-463-16,0 0 7 0,-88 26 40 31,53 15 80-31,-10 19 280 0,-2 32-352 16,7 26 168-16,9 9 64 31,18-3-311-31,13-19-97 15,8-32-312-15,8-20-8 0,8-14 96 0,-1-7-96 16,9-1 8-16,13-5 0 16,7 2-8-16,-5-12-336 0,17-16-1545 0,-16-7-1392 31,-16-11-4192-31</inkml:trace>
  <inkml:trace contextRef="#ctx0" brushRef="#br5" timeOffset="-106790.95">22116 12401 6857 0,'0'0'1416'0,"0"0"41"16,0 0-289-16,0 0-392 15,0 0-448-15,0 0-272 0,0 0 32 0,-67 108 632 16,35-41-328-16,4 0-192 16,0 2 0 15,0 5-24-31,4-17-24 0,1 9-152 15,-5-6 8-15,0-2 57 16,7-4-65-16,6-10-505 0,-1-3-1271 16,8-12-640-16,4-16-2249 0</inkml:trace>
  <inkml:trace contextRef="#ctx0" brushRef="#br5" timeOffset="-106493.99">21671 12649 6177 0,'0'0'1640'15,"0"0"-360"-15,0 0-167 16,0 0 15-16,0 0-224 0,0 0-552 16,0 0-296-16,71-6 280 15,-47 43 48 1,4 8 200-16,0 12-103 15,-5-6-49-15,1 3 16 16,0-7-328-16,1-2-56 16,-2-7 56-16,1-3-112 0,0-6 56 15,-4-1-64-15,-1-5-80 32,2-8-416-32,-1-2-1233 15,-5-7-2167-15,-3-6-2602 0</inkml:trace>
  <inkml:trace contextRef="#ctx0" brushRef="#br5" timeOffset="-106224.81">22288 12839 8913 0,'0'0'2497'0,"0"0"-1025"0,0 0-584 16,0 0-271-16,0 0-617 0,0 0-216 15,0 0 216-15,103 0 264 16,-63 0-184-16,4 0-80 0,-8 0-112 0,-4 0-953 31,-8 0-959-31,-16 4-345 16,-8 5-879-16,0-3-1257 0</inkml:trace>
  <inkml:trace contextRef="#ctx0" brushRef="#br5" timeOffset="-106024.49">22200 13052 1824 0,'0'0'2848'0,"0"0"-1471"0,0 0-697 15,0 0 40-15,0 0 40 16,0 0 657-16,0 0 671 15,84 13-760 17,-40-13-384-32,8-10-431 15,3-2-305-15,-7 2-208 0,8 7-48 0,-20-4-2153 16,-8 7-3160-16</inkml:trace>
  <inkml:trace contextRef="#ctx0" brushRef="#br5" timeOffset="-104421.83">23005 12608 4993 0,'0'0'1288'0,"0"0"232"15,0 0 185-15,0 0 127 0,0 0-88 16,0 0-351-16,0-51-705 0,0 51-312 16,0 0-376-16,0 12-176 15,0 10 120 1,-4 14 56-16,0 8 152 16,-8 4 0-16,8 2-80 0,-4-2 208 15,0-3-224-15,5-1-40 0,-6-9 32 16,5 0-48-16,0-7 0 0,0-5-16 31,4-7-696-31,0-4-673 16,0-12-1095-16,8 0-497 15,5 0-2912-15</inkml:trace>
  <inkml:trace contextRef="#ctx0" brushRef="#br5" timeOffset="-103983">23209 12636 3544 0,'0'0'4161'0,"0"0"-3057"15,0 0-632-15,0 0-31 0,0 0-209 16,0 0-104 0,0 0 24-16,0 0 8 15,-45 61 432-15,13-30 48 16,-3 7-384-16,-5-9 56 0,8-1-232 0,4-8 0 15,4-8-24-15,13-5-56 16,6-4 128 15,5 0-120-31,0-3 0 16,0 0-8-16,0 0-160 16,5 0-232-16,10 0 392 0,1 3 512 15,0 1-64-15,0-1-232 16,0-1 40-16,4 5 64 0,-1-1-120 15,1 4-95 1,5-4-89-16,-1 4-8 0,4 3 152 16,4-1-144-1,-1-2-16-15,-3 2 8 0,-5 1-8 0,-2-3 0 16,-6-1-72-16,-10 1-72 0,-1-4-225 31,-4 1-591-31,-4-5-256 16,-9-2-400-16,-2 0-3129 0</inkml:trace>
  <inkml:trace contextRef="#ctx0" brushRef="#br5" timeOffset="-103581.98">23327 12246 6121 0,'0'0'2128'0,"0"0"9"0,0 0-425 0,0 0-304 16,0 0-207-16,0 0-825 15,0-23-376-15,5 26-296 0,18 14 120 31,5 5 176-31,8 6 144 16,1 11-56-16,-2-2 152 0,1 8-160 16,-4 3 48-1,-4 2 72-15,-4 7 8 0,-5 4-56 16,-2 2-32-16,-10 1 8 16,-7 6 120-1,0 9-240-15,-28 10 56 16,-7-3 8-16,-5-13-72 15,-4-13-136-15,-20-3-1200 0,4-9-1177 16,4-7-2792-16</inkml:trace>
  <inkml:trace contextRef="#ctx0" brushRef="#br5" timeOffset="-101546.08">24041 12817 6145 0,'0'0'3008'15,"0"0"-1087"-15,0 0-905 16,0 0-64-16,0 0 73 16,-5-6-369-16,5 6-312 0,0 0-16 31,0 0-280-31,0 0 56 0,0 0-32 16,0 0 40-16,9 0-112 15,3-3-56-15,12-4 56 0,11 4 472 16,10-6-200-16,2-1-168 0,1 0-104 15,-4 1-272 1,-9 3-456-16,-7 6-1169 0,-20 0-1367 16,-8 6-1337-16,0 3 40 0</inkml:trace>
  <inkml:trace contextRef="#ctx0" brushRef="#br5" timeOffset="-101314.22">23950 13033 2984 0,'0'0'1849'0,"0"0"-1065"32,0 0 920-32,0 0 48 15,0 0-23-15,99 0-649 0,-56 0-240 16,2-6-48-16,-6 0-384 15,1-4-304-15,0 7-104 0,-8 3-952 0,-9-4-2168 16,-10 4-4306-16</inkml:trace>
  <inkml:trace contextRef="#ctx0" brushRef="#br5" timeOffset="-99312.7">25396 12252 5353 0,'0'0'1872'0,"0"0"-448"0,0 0-247 15,0 0 87-15,0 0-184 16,-9 0 88-16,9 0-375 0,0 0 7 15,0 0-88-15,0 0-128 16,0 0-16-16,0 0-208 16,0 0-64-16,0 0 152 15,0 0-176-15,0-3 144 0,0-10-199 16,0-6-113-16,0-7-160 0,0-8 56 16,13-1-120-16,2 0 120 15,2 0-97 1,-2 6 1-16,1 4 24 15,4 6-72-15,-4 6-8 0,1 7 48 16,-2 3-16-16,5 3 112 16,0 0-88-16,0 9 48 0,-5 10-56 15,5 4-40 17,-3 5 88-32,-2 7 40 15,-7 3 16-15,1 3-64 0,-5 0 0 16,-4-2 56-16,0 2-72 15,-13-6-24-15,-2 0 96 16,-2-3-72-16,2-10-8 0,2-3-104 31,2-6-200-31,7-7 56 0,4-6-16 0,0 0 352 16,0-3 0-16,0-19 0 0,0-7-192 16,7-9 80-16,6-10-24 15,2-2 128-15,2-8-152 0,2 5 80 31,-2-1 64-31,-2 9-64 16,1 7 80 0,-4 9 0-16,1 4-72 0,2 6-32 15,-7 6-120-15,4 0 16 16,0 7 208-16,8-4 256 16,-4 8-128-16,0-5-88 15,3 7-32 1,-2 0-16-16,-1 0 8 15,-4 0-72-15,-1 7 24 0,2 5 48 0,-2 7 160 16,-3 4-88-16,-4 5 8 16,5 3 128-16,-6 8 32 0,1-1-32 31,0 6-40-31,-4-2-120 16,4-1 152-16,-4 3-184 0,0-5-8 15,4-2 8-15,1-2-8 0,-1-3 0 16,-1-6-8-16,1-1-144 0,4 0-1056 15,5-9-2897 1,-10-6-3017-16</inkml:trace>
  <inkml:trace contextRef="#ctx0" brushRef="#br5" timeOffset="-97840.96">25714 13001 4640 0,'0'0'1329'0,"0"0"311"15,0 0-128-15,0 0-279 0,0 0 655 32,0-73-224-17,0 67-159-15,0 3-489 0,4 3-520 16,-4 0-144-16,0 0-352 16,0 0 0-16,0 0-48 0,0 3-24 15,0 13 56-15,0 6-40 16,-4 13 56-1,0 3 96-15,1 13-88 16,-6-1 0-16,5 8-8 16,-4-1 64-16,4 0 24 0,1-6-88 15,-5-7-8-15,3-2 0 0,1-8 8 16,0-8-8-16,0-7-40 16,1-3-312-1,3-10-16 1,0 1-784-16,0-7-585 15,0-4-215-15,11-11 16 0,2-8-2257 16</inkml:trace>
  <inkml:trace contextRef="#ctx0" brushRef="#br5" timeOffset="-97308.35">26077 12954 5313 0,'0'0'1720'15,"0"0"-760"1,0 0-720-16,0 0 200 16,0 0-160-16,0 0-144 15,0 0 16-15,-40 79-48 0,16-41 289 16,0 3-113-16,-4-6-24 0,0 4-40 16,0-11-88-16,0 1 96 15,4-10 8 1,5-3 128-16,3-10 288 15,8-3-240-15,4 0 144 16,4-3 24-16,0 0-127 16,0 0-17-16,0 0-312 15,0 0-120-15,8 0 0 0,-1-3 8 32,2 3 96-32,3-3-104 15,-1 3 8-15,2 0-80 16,-2 0 72-16,6 6-88 0,2 4 88 15,5 2 0-15,0 4 72 0,0 0-72 0,4 4 0 16,4-2 56 0,-4 5-56-16,-1 2-48 15,-3-3 24-15,-3-3-56 16,-6 0 72-16,-6-9 8 16,-5-4 0-16,-1 0 80 0,-3-6-72 31,0 0 72-31,0 0 88 0,0 0 8 15,0 0 112 1,0 0-192-16,0 0 32 16,0-3-128-16,-16-9-640 15,1 2-2329-15,-2-6-4681 0</inkml:trace>
  <inkml:trace contextRef="#ctx0" brushRef="#br5" timeOffset="-96490.72">26244 11865 4809 0,'0'0'1848'0,"0"0"-56"16,0 0-167-1,0 0-225-15,0 0-224 16,0 0-480-16,0-4-496 0,0 4-200 16,4 0-256-16,12 10 40 15,4 9 216 1,11 3 200-16,6 10 120 16,6 3-80-16,6 9-72 31,-2 7 97-31,5 7-137 0,-5 1 48 15,9 18 0-15,0 15-32 16,-7 19-40-16,-10 13 0 0,-19-4-96 0,-20-8 200 16,0-17-208-16,-16-6 0 0,-8-3 0 31,-12-7 8-31,0 0 40 0,-8-9-48 16,5-16-784-16,-25 7-841 15,17-24-2480-15,2-2-3392 0</inkml:trace>
  <inkml:trace contextRef="#ctx0" brushRef="#br5" timeOffset="-95801.33">25296 12097 4624 0,'0'0'1921'0,"0"0"-585"16,0 0-480-16,0 0-87 16,0 0 167-1,0 0-40-15,-4-19-400 16,-4 19-368-16,-4 6 24 0,-8 13-136 31,-8 10 48-31,-8 15 240 0,1 23 136 16,-10 18 168-16,6 26-95 15,7 16-265-15,8-3 224 32,12-10-240-32,8-12 48 0,4-7 24 15,0 1-72-15,16-4 80 0,4-16-216 16,-1-16-80-16,2-16 144 0,10-2-152 0,5 2 0 15,9 7-8-15,22 19-176 32,-11-19-1304-32,-13-10-3249 0</inkml:trace>
  <inkml:trace contextRef="#ctx0" brushRef="#br5" timeOffset="-90104.27">27380 12226 5881 0,'0'0'2864'0,"0"0"-2071"0,0-5-249 16,0 1 808-16,0 4 96 47,0 0-424-47,0 0-543 0,0 0-129 0,0 0-352 15,0 4-144-15,0 14-136 16,0 14 232-16,0 19 48 0,-4 25 64 16,0 26-48-16,4 2 256 15,0-2-200 1,0-19 8-16,0-26 16 0,0-13 88 15,0-6-16-15,0 3-168 16,0 11 0-16,0 2 24 0,4-7-16 16,0-3 48-16,-4-2-56 15,4-14 8-15,-4-2-80 32,0-7-280-32,3-10-513 15,-3-2-487-15,4-7-544 0,-4-4 311 16,5-11 289-16,3-5-4417 15</inkml:trace>
  <inkml:trace contextRef="#ctx0" brushRef="#br5" timeOffset="-89772.25">27467 12503 5353 0,'0'0'1352'0,"0"0"-360"16,0 0-448 0,68-80 104-1,-32 65-232-15,4 5-95 0,0 3-73 16,3 7-168-16,-7 0-40 16,1 10-40-16,-14 12-24 31,-3 7 24-31,-8 6 72 0,-12 3-16 15,0 6 24-15,-12 4 40 16,-12-3 304-16,-12-1 240 0,-3 1 24 0,-10-4-64 0,-2-10-272 16,-9-2-24-16,4-6-328 31,4-11-504-31,0-12-752 16,13 0-1537-16,15-16-3272 0</inkml:trace>
  <inkml:trace contextRef="#ctx0" brushRef="#br5" timeOffset="-89063.45">27762 11678 3288 0,'0'0'4065'0,"0"0"-2561"16,0 0 73-16,0 0-161 31,0 0-160-31,0 0-416 0,0-29-535 31,0 29-233-31,0 0-72 16,0 6-176-16,5 13-41 0,2 10 217 0,1 3 48 16,0 9 0-16,-3 3-48 15,-2 1 209 1,1-1-201 0,0 1 32-16,-4-1-32 0,0-6 0 15,0-6 40-15,0-3-48 0,0-7-513 0,0-6-399 16,0-7-632-16,4-6-264 15,0-3 31-15,4-12 737 32,0-8-1881-32</inkml:trace>
  <inkml:trace contextRef="#ctx0" brushRef="#br5" timeOffset="-88593.83">28085 11747 3592 0,'0'0'2113'16,"0"0"-665"-16,0 0-480 15,0 0-248-15,0 0-127 0,0 0-569 0,4 0-24 16,-16 13 0 0,0 6 168-1,-8 6 144-15,-8 1-56 0,0 2 128 16,-3-2-232-16,-5-1 264 15,8-6-312-15,4-3-24 0,7-6-80 16,10-4 72 0,3-3-48-16,4-3 32 31,0 0-56-31,0 0 208 0,11 0-200 16,2-3 88-16,6-3-40 15,-2 2 96-15,-6 1 96 16,-2 3-136-16,-1 0-104 0,-5 0-8 15,5 3-8-15,5 10 8 16,2 3 8-16,2 3 64 16,-2 0 72-16,5 7-144 0,1-8 0 15,-6 1 56-15,1 1-56 16,-4-8 8-16,-4-5-8 0,-4-4 8 16,-4 0 48-16,0-3 48 15,0 0 24 1,0 0 88-16,-4 0-216 0,-8-6-128 15,0-7-2512-15</inkml:trace>
  <inkml:trace contextRef="#ctx0" brushRef="#br5" timeOffset="-87589.41">29085 12754 3712 0,'0'0'6002'15,"0"0"-4538"-15,0 0-248 16,0 0-168-16,0 0 97 0,0 0-361 16,-4-80-384-16,-4 61-72 31,0 0 0-31,1-6-120 0,-10-4-184 16,-7 1 48-16,-4-4 0 0,-4 3-72 15,0 4 0-15,1 9-64 0,-5 7 56 16,4 5 16-16,0 4 72 0,0 19-80 31,0 7 0-31,8 15-88 16,4 7 16-16,12 2-32 0,8 5-8 15,0-8 104-15,8-3-272 16,12-12-88 0,1-6 184-16,7-14 72 0,-5-12 112 15,5 0 96 1,-4-12-32-16,0-14 136 15,0-9-136-15,-5-9 16 16,2-4 16-16,-6-3-16 0,-2 4 24 16,-2 12-32-16,-2 6-64 15,-5 10 536-15,0 13-288 0,-4 3-96 32,3 3-160-32,-3 0-160 0,8 3-112 15,0 16 32-15,4 3 240 0,4 10 56 16,0 9-48-16,5 1 0 15,-6 5 32-15,1 1-32 0,4 6 120 16,-4-3-128 0,3-1 0-16,-2 1-8 0,-6-3 16 31,6-4-8-31,-6-2 0 16,-3-8-40-16,1-5-32 15,-2-10-32-15,-3-6-200 0,0-4 120 16,0-5 88-16,-4-4 96 15,4 0 112-15,5-13 120 16,-6-13 576-16,9-9-696 16,1-25-24-16,-2-26 88 0,1-31-16 15,0-10 0-15,0 22-160 16,-4 26 0-16,-4 38 192 0,0 15-192 16,-4 7-8-16,0 3-96 31,4 3-296-16,-4 13-1032-15,0 4-3105 0,-4 5-2617 16</inkml:trace>
  <inkml:trace contextRef="#ctx0" brushRef="#br5" timeOffset="-86340.63">28730 11890 4600 0,'0'0'2585'0,"0"0"-753"0,0 0 9 16,0 0-529-16,0 0-832 16,0 0 88-16,0 0-368 15,0 0-40-15,-3-64-80 16,6 52-80-16,5-7 8 0,5 3 64 16,-2 0-72-16,1 3-120 15,4 4 104-15,0 3-40 0,-4-1 56 31,4 4-128-31,4 3-48 0,-5 0 168 16,6 10-80-16,-5 9 80 0,0 3-96 16,-9 6 8-16,6 4 80 15,-13 6 16-15,0 0 0 0,0-3 24 0,0 0-24 32,-13-6-56-32,2-7 40 31,-1-6-32-31,7-7-32 0,1-2 24 15,1-7 56-15,3 0 112 16,0-10 264-16,0-12-376 0,3-10-152 16,10-3 72-16,2-9 8 31,6 0 120-31,-6-1-48 0,1 7 56 16,0 6-8-16,-4 4 232 0,-8 8-48 0,4 8-128 15,-4 5 176-15,0 4-280 16,1 3 0-16,-2 0-256 0,9 10 104 31,1 6 96-31,2 2 56 16,-3 5 0-16,0 6-24 0,0-1 32 15,-8 4-8 1,-4 3 96-16,0 0-96 16,0 0 200-16,-4-7-200 0,-8 1 64 15,4-4-64-15,0-6-320 0,8 0-1168 31,0-6-944-31,0-7-2193 16</inkml:trace>
  <inkml:trace contextRef="#ctx0" brushRef="#br5" timeOffset="-86017.52">29320 11909 256 0,'0'0'8017'0,"0"0"-5288"15,0 0-649-15,0 0-463 0,0 0-329 16,8-13-432-16,0 7-656 16,8 0-200-16,12 0 56 15,4-7 56 1,3 0-112-16,5 0 64 15,-3 4-56-15,-9 2-8 16,-9 1 48-16,-7 3-48 16,-8 3 0-16,-4 0-8 0,0 0-312 15,0 0-792-15,0 6-1569 16,0 4-87-16,0-1-1969 16</inkml:trace>
  <inkml:trace contextRef="#ctx0" brushRef="#br5" timeOffset="-85122.83">29818 11478 5281 0,'0'0'1520'16,"0"0"-168"-16,0 0-55 16,0 0 263-16,0 0 496 0,0 0-759 0,0 0-513 15,0 0-416-15,-12-48-280 32,12 48-88-32,0 0-176 0,0 16-224 15,0 9 392-15,0 7-40 16,0 12 48-16,0 1 48 15,0 2-40-15,0 1 112 16,0-3-120 0,0-8 0-16,0-2 24 15,4-3-8-15,0-7-32 16,-4 1-112-16,0-10-616 0,4 0-321 16,-4-3-959-16,4-10-169 15,0-1-615-15,0-2-1329 0</inkml:trace>
  <inkml:trace contextRef="#ctx0" brushRef="#br5" timeOffset="-84637.3">30037 11512 6057 0,'0'0'1584'16,"0"0"-752"-16,0 0-456 0,0 0 0 15,0 0-376-15,0 0-24 16,0 32 24-16,-8-9 593 0,-7 2 207 31,-2 3-56-31,-7-2-224 16,-4-4-136-16,0-3-24 16,1-3-176-16,3-7-168 15,8-2 40-15,8-4 200 0,4 0-104 16,4-3-88-16,0 0 48 15,0 0-104 1,0 0-8-16,0 0-104 16,4 0 104-16,4 0 56 0,4 0-56 15,4 3 56-15,4 4-32 0,-1 2 24 16,2 1 8-16,3 5 8 16,0 1-56-16,-1 3 112 15,5 3-120 1,0 1 56-16,0-1-48 15,-4 0 8 1,-4-3 40-16,-4-6-56 0,-5-3-16 16,-6-4-48-16,-1-3 64 15,-4-3 0-15,0 0-64 0,-9 0-320 32,-6 0-776-32,-5-7-1961 0</inkml:trace>
  <inkml:trace contextRef="#ctx0" brushRef="#br5" timeOffset="-81649.8">21025 13957 5921 0,'0'0'1464'0,"0"0"-192"15,0 0-600-15,0 0-55 16,0 0-41-16,0-6-64 16,0 6-80-16,0 0-328 15,4 0-64-15,4 0-40 31,3 0 0-31,9 0 72 0,8-4 112 16,8 4 72-16,0-3 176 16,8-3-144-16,3 3-56 0,6-7 40 15,-1 4-144-15,4-4 152 0,-1 4-224 0,4 0-40 16,1 6 88 0,0 0-56-16,0 0-40 15,-4 0-8-15,4 0 73 16,-4 0 15-16,4 0-80 15,-2 0-8-15,7 0 8 0,-1-7 0 32,3-2 120-32,5-1-128 15,0-6 16 1,3 4 328-16,-3-1-80 0,4 4-32 16,-5-1-112-16,1 4-112 15,-4-1 72-15,0 4-80 0,-8 0 0 16,7 0 40-16,-7 0-40 15,7 3 0 1,1-4 0-16,4 4 16 16,0 0 8-16,3 0-24 0,5 0-8 15,-5 0 8-15,-2 0 72 0,-2 4-72 16,-7 2 0-16,-1 0 48 16,1 1 16-16,-4-1-64 15,0-3 0-15,3 0 0 16,18 1 0-16,14-4 88 15,17 0-88-15,3 0 0 0,-11 2 24 16,-21-2-16-16,-23 4-8 0,-16-1 0 16,4 0 0-16,0-3 48 31,12 3-48-15,7 1 0-16,1-1 16 0,-5 0-16 15,5 0-8-15,0-3 8 16,-4 3 0-16,0 3 16 0,-1-2-16 15,1 2-48-15,-4 1 48 16,-4-1 0 0,4-3 8-1,-5 3-8-15,5 1 0 0,3 2 0 0,2-3 8 16,-1 1-16-16,-1-1 8 16,-3 4 0-16,4-1-8 0,-4-2 8 15,-5 2 0-15,4-3 0 31,1 1 0-31,0-4 0 0,4 3 8 16,-1 1 0-16,1-7 16 16,1 3-24-16,2 0 0 15,-7 0 32 1,4-3-32-16,-4 0-8 0,-4 3 8 0,2-3 0 31,-2 0 64-31,4 0-64 0,0 0-24 16,0 0 24-16,4 0 0 15,-5 0 8-15,5 0-8 0,0-3 0 16,-8 0 32-16,0 0-32 0,0 0-8 16,-5 0 8-1,-3-1 0 1,4 1 0-16,-1-3 0 0,5 3 0 16,4-3 48-16,4-1-48 15,-1 1 0-15,5 2 0 0,-4-2 0 0,-5 0-16 16,1 3 16-16,-4 0 0 31,-4-1 32-31,-4 1-32 0,0-3 0 16,4-1 0-16,-1 1 0 15,1 0 104-15,4-1-104 16,0 1-40-16,4 3 40 16,-1-3 8-16,1-1 0 0,-1 1 8 31,-3-1 32-31,-4 1 288 15,1-3-136-15,-6 2 0 0,1-3-56 16,-1 4-40-16,5 0-96 16,1 0 40-16,2 2-48 0,1-2 160 15,3 3-160-15,-3 0 8 16,4 0 0-16,-4-1-8 16,-5 4 48-16,-6 0-48 0,-2 0 0 15,-2 0 80-15,-6-3-72 16,1 3 56-16,-4 0-64 15,0-3 0-15,-4 3 24 0,-9-3-24 47,1 3-88-47,-12 0 72 0,-4 0-536 0,-4 0-600 16,-20 0-1785-16,-11 9-1704 16,-10-2 1473-16</inkml:trace>
  <inkml:trace contextRef="#ctx0" brushRef="#br5" timeOffset="-63113.26">20292 14011 1296 0,'0'0'1248'0,"0"0"-1008"16,0 0 824-16,0 0 41 0,0 0-505 15,-4 0-104-15,4 0-160 16,-4 0-56-16,4 0 56 0,0 0-128 16,0 0 40-1,0 0 24-15,0 0-80 16,0 0 200-16,0 0-112 15,-5 0-48-15,-3 0-232 0,-3 0 48 16,-9 3-96-16,0 4-48 0,-8-1 16 47,8 0 24-47,0-3 8 0,8 4-128 16,5-7 176-16,-2 0 80 15,9 0 232-15,0 0 32 0,0 0 9 16,0 0 199-16,0 0-352 15,0 0-96-15,0 0 0 16,0 0 0-16,0 0 72 16,0 0-88-16,0 0 96 0,0 0 280 15,0 0-104-15,0 0 24 0,0 0-88 16,5 0-16-16,2 0 40 16,13-7-256-16,8 1-64 31,3-3 232-16,6 2-80-15,3 4 96 0,-1 3-112 16,10 0-128-16,6 0 217 16,9 0-137-16,4 3-40 0,3-3 56 15,5 4-88-15,-4-4 32 0,3 0-48 32,-3 0 8-32,0 0-56 15,-1 0-312-15,25-7-1113 0,-12-3-1111 16,-17 1-2954-16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0T13:34:39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19012 4114 72 0,'0'0'1024'0,"0"0"-176"31,0 0-416-31,0 0-184 0,0 0 104 16,-4 0 184-16,4 0-160 16,0 0-64-16,0 0-136 15,0 0 104 1,0 0 121-16,0 0-57 16,0 0-112-16,0 0-104 15,0 0 24-15,0 0 88 0,0 0 64 16,0 0 112-16,0 0-152 15,0 0-104-15,0 0 72 16,0 0 56-16,0 0-40 0,0 0 0 16,0 0-96-16,0 0-24 15,0 0-48-15,0 0-8 16,0 0-16-16,0 0-56 0,0 0 0 31,0 0-8-31,0 0-56 16,0 0 64-1,8 0 72-15,1 0 200 0,-1 0 209 16,3 0-193 0,-2 0-80-16,6 0 48 0,-7 0-72 15,5 0 24-15,-2 0-24 16,2 0-80-16,-2 0-8 16,1 0-88-16,-4 0 40 15,4 0-32-15,0 0 40 0,0 0-8 16,0 4-48-16,4-4 0 0,0 0 0 15,8 3 0-15,-4-3 120 32,3 0-40-32,1 0-72 0,-3 0 104 0,-2 0 80 15,1 3-112 1,0-3 80-16,-4 0-152 16,4 3 112-16,-5-3-56 15,6 0-56-15,-5 0 80 0,3 3-40 31,9-3-40-31,-3 0 112 16,3 0-120-16,3 0 176 0,1 0-112 16,-4 0 8-16,0 0 88 15,-5 0-160-15,1-3 8 0,1 3 88 16,-5 0-16-16,3 0-32 16,-3-3 16-16,4 3-16 15,1 0 48-15,2 0-88 16,-3-3 0-16,4 3 48 0,-4 0-40 15,0 0 32 1,0 0-48-16,-5 0 8 0,2 0 40 0,-1 0-48 16,-5 0 0-1,2 0-8-15,2 0 8 16,-3 0-8-16,8 0 8 16,-4 0 0-16,4 0 64 15,4 0-64-15,0 0 0 0,4 0-8 16,0 0 8-16,-1 0 48 31,1 0-48-31,0 0 0 16,-4 3-8-16,-4-3 8 0,4 0 0 15,-5 3 0-15,5-3 0 16,4 0 8-16,-4 0 8 0,4 3-16 16,4-3 80-1,-1 0-72-15,6 0 40 0,-5 0-48 16,-5 0 0-1,-3 0 0-15,0 0-48 0,-3 0-56 16,-2 0 64-16,-3 0 40 16,0 0 112-16,3 0-112 15,1-3 16-15,4 3 64 16,0-3-80 0,0 3 0-16,0 0 0 15,4-3-40-15,-4 3 40 0,-4 0 16 16,-1 0-16-1,5 0 8-15,-3 0-8 0,3 0 0 16,0 0 0-16,3 0 0 16,1 0 0-1,0 0-104-15,0 0 104 0,-4 0 80 0,4 0-80 16,-8 0 0-16,8 0-72 16,-9 0 120-16,5 0-56 15,0 0 8-15,4 0 0 0,-1 0 8 16,10 0 88-16,2 0-88 31,2 0-8-31,-2 0 0 0,1 0 48 0,0 3-48 16,-1-3 0-16,-7 0 56 15,-4 3-56-15,0-3 0 16,-12 0 0-16,4 3 0 16,-12-3 0-16,4 0-8 15,-4 0 0-15,0 0-48 0,4 0 56 31,8 0 56-31,0 0-8 16,12 0-40-16,3 0 17 0,5 0-25 16,4-3-25-16,0 3 25 15,-4 0 0-15,4 0 0 16,-1 0 0-16,-2 0 8 16,-2 0 73-16,-7 0-81 0,-1 3-8 15,-7-3 8 1,0 0 0-16,-7 0 0 0,-2 0 0 15,5 0 0 1,0 0 48-16,8 0 72 16,4 0 144-16,3 0-96 0,2 0-32 15,-2 0-128-15,-3 0 8 16,5 0 40-16,-2 0-32 31,-3 0-16-31,-1 0 80 0,-3 0-80 16,0 0 56-16,0 0 8 15,-4 0-16-15,4 0-48 0,-4 0 56 16,7 0-48-16,-3 0 56 16,0 0-64-16,-4 0 80 15,-8 0-16-15,1 0-56 0,-6 0 88 16,5 0 56-16,0 0-72 16,4 0 0-16,4 0-72 15,7 0 40 1,5 0-56-16,4 0 0 15,0 0-8-15,0 0 8 16,-8 0 0-16,0 0-8 16,-5 0 8-16,-3 4-8 0,-7-1 8 31,-6-3 0-31,2 0 8 0,-2 3-8 16,1-3 0-16,0 0 48 15,8 0-48-15,4 0 8 16,8 0 24-1,3 0-32-15,6 0-48 0,-6 0-8 0,1 0 56 16,-4 0 0-16,-4 3-8 0,-5-3 8 16,1 0 48-1,0 0-48-15,4 0-40 16,0 0 40-16,0 0 64 0,4 0-8 16,-4-3-56-1,0 0 0-15,0 0-8 0,0 3 8 16,3-4-8-16,1 4-40 0,4 0 48 15,-8 0-8 1,-1 0-8-16,-3 0 16 16,-4 0-8-16,1 0 16 0,-1 0-8 15,4 0 48-15,-1 0-48 32,1 0 64-32,4 0-64 0,-4 0 0 15,7-3-16-15,2 3-8 16,-1 0 24-16,-1 0-8 15,5 0 0-15,4 0 8 0,-4 0 0 16,-1 0-80 0,-3 0 80-16,1 3 0 0,-5 1 8 15,-1-1-8-15,1 0 0 0,0-3 56 16,4 3-56 0,-1-3 0-16,5 3 0 15,4-3 8-15,0 3 40 0,0 1-48 16,-4-1 0-1,3 0 0-15,2 0 16 0,-6 1 40 16,1-2-56 0,4-2 8-16,0 3 32 15,-9 1-40 1,2-4 0-16,-5 0 8 0,0 0 112 16,3 0-48-16,1 0 8 15,0 0 48-15,-1 0 24 16,6-7-80-16,-2 5-64 0,1-5 88 15,4 4-96-15,0-4 0 16,-1 4 0-16,2 0 0 16,-6 0 0-1,6 0 0-15,-6 3-72 16,1 0 72-16,-8 0 0 0,-1 0 8 0,-7 0 0 16,4 0-8-16,4 0 72 15,0-3-72-15,8 3 0 16,0-4 8-16,4 1 0 0,-1 0 0 15,5 3-8-15,0-3-32 16,-4 3 24-16,-1 0-32 16,-2 0 40-16,-5 0 16 15,-1 0 40-15,1 0-8 32,0-3-48-32,-1 3 0 0,2-4 40 15,3 2-32-15,-5-2-8 16,5 1 0-16,0 0-16 0,-4 0 16 15,-4-1-8-15,0 1 8 16,0-3 32 0,-4 0-32-16,-4 3 0 15,-1-4-8-15,1 4 0 0,-4-4 0 0,0 4 8 32,-4-3 0-32,4 3-8 0,0 0 0 0,0-4 8 15,0 4-48-15,-1 0 48 16,5 0-8-1,1-1 8-15,-1 2-48 0,-1-5 32 16,1 4 8 0,0-4 0-1,0 4 8-15,-1 0 0 0,-2 0-8 16,-1 0 0-16,-1 3-40 16,1 0 32-16,1 0 16 15,-2 0-8-15,5 0-8 0,0 0 16 16,4 0-8-1,-4 0 8-15,0 0-8 16,0 0-40-16,0 0 48 0,-5 0 0 0,5 0-8 31,-4 0 8-31,1 0 24 0,-6 0-24 16,5 0-152-16,5 0 88 0,-2 3-48 16,1 0-88-1,4-3 48 1,-4 3 8-16,4-3 144 15,0 0-56-15,-1 0-16 0,5 0-80 16,-8 0-8 0,4 0 88-16,0 0-184 15,-4 3 88-15,-5-3 48 0,2 4-144 16,-5-4 72-16,-1 3 80 16,-2 0 32-16,2-3 72 0,2 3-104 15,-6-3 104-15,10 4 8 16,-6-4-88-16,1 0 88 0,0 0 0 15,0 0 16 1,-4 0 48-16,-4 0-64 16,0 0-40-16,-4 0 24 15,-4 0 16-15,0 0-113 16,0 0-191 0,0 0-280-16,0 0-80 15,0 2-376-15,0-2-744 0,0 0-793 16,-4 0 569-1,-8 0-2921-15</inkml:trace>
  <inkml:trace contextRef="#ctx0" brushRef="#br0" timeOffset="-170049.63">2939 6709 8105 0,'0'0'2641'0,"0"0"-1841"16,0 0-464-16,0 0 424 15,0 0 160-15,0 0-255 0,0 0-257 16,0 2-104-16,0-2 16 16,0 4 32-16,0 2 136 0,0 4 144 31,0 2-136-31,0 4 96 0,0 3-64 15,-3 3-87-15,-1 7-9 16,0 6-32-16,4 10-112 0,0 9-64 16,0 3 64-1,0 9 8-15,0 4-128 16,4-3-64-16,3-4-56 0,6-2-48 31,-5-1 8-31,-1-9-8 16,6-1 8-16,-5-5 0 0,-4-7 8 15,3-6-16-15,-2-7-128 32,-1-9-352-32,-4 0-200 0,4-7-328 15,-4-5-425-15,4-1-599 0,-4-3-801 16,0-7-1320-16,0-8-2040 0</inkml:trace>
  <inkml:trace contextRef="#ctx0" brushRef="#br0" timeOffset="-169448.13">2932 6829 4785 0,'0'0'2216'15,"0"0"-1184"-15,0 0-144 0,0 0 201 16,0 0-241-1,0 0-280-15,7-86 104 0,6 67 72 32,-1-3-232-32,4 0-104 15,-4 3 73-15,0 0 199 16,0 3-152-16,-1 0-248 0,6 6-112 16,-6-2-96-16,6 2-8 15,2 4-64 1,5-3 0-16,0 9 0 0,8-4 0 0,4 4 8 15,3 0 48 1,-2 13-48-16,-5 3-8 0,4 9 0 16,-9 4 0-16,-3 6 96 0,-8-1-80 31,-1 5 32-31,-10-1 0 0,-5 0-40 16,-5 0 120-16,-18 4 16 15,-12-5 280-15,-10 2 144 16,-11-4-136-16,-4-4-40 0,-3-8-23 0,-1-8-129 15,8-5-136-15,9-10-32 16,11 0-72-16,24-16-384 31,8-6-1257-31,4-1-4176 0</inkml:trace>
  <inkml:trace contextRef="#ctx0" brushRef="#br0" timeOffset="-168799.78">3992 6264 6873 0,'0'0'2208'0,"0"0"-535"0,0 0-257 15,0 0-232-15,0 0-512 16,-24-3-263-16,11 9-169 16,-6 10-112-1,-1 10 64-15,1 8 64 0,-9 8 176 16,0 25 64 0,-4 27 160-1,0 27-16-15,4 16-56 0,8-4-120 16,20-3-119-16,0-15-81 15,16-11-64-15,20-8-72 0,3-24-56 16,5-14-56 0,24-5 40-16,20-1-56 15,19-8-152-15,13-9-392 0,-17-23-425 16,-19-14-743-16,-24-15-2217 16,-24-5-5489-16</inkml:trace>
  <inkml:trace contextRef="#ctx0" brushRef="#br0" timeOffset="-167376.68">4685 6553 8897 0,'0'0'1345'16,"0"0"-849"-16,0 0-184 31,0 0 400-31,-99 22 224 0,54 0-128 0,2 3-167 16,-1 1-129-16,8 0-40 15,9-7 56-15,3-3-104 16,11-4-144-16,5-2-152 16,8-1-128-16,0 1 8 15,8 3 8-15,16-1-16 16,12 7 0 0,8 0 0-16,3-3-152 15,13 0-64-15,-8 0 0 16,0 0 56-16,-8 0 16 0,-16 0-56 31,-8-1 16-31,-16-2 72 16,-4 3 112-16,-20 3 312 0,-20 3 424 0,-12 1-136 15,-12-5-96-15,5-1-24 0,-1-11-40 16,16-6-192-16,9 0-120 0,18-23-128 16,13-5-600-16,36-26-1232 31,12 7-1297-31,8 5-2368 0</inkml:trace>
  <inkml:trace contextRef="#ctx0" brushRef="#br0" timeOffset="-167138.68">4872 6674 7889 0,'0'0'4353'0,"0"0"-3465"0,0 0-264 15,0 0 49-15,0 0-129 0,0 50 256 16,0-11 464-16,0 8-576 15,13 20-296-15,6 15-240 0,9 23-8 32,0 3-136-32,-4-22 104 15,0-16-32-15,-12-29-72 0,-1-6-8 16,2-3-224-16,-5 3-472 0,-1-4-544 16,-3-9-832-16,-4-22-1825 15,-11 0 792-15,-5-9-3016 16</inkml:trace>
  <inkml:trace contextRef="#ctx0" brushRef="#br0" timeOffset="-166891.65">4848 6763 3064 0,'0'0'5361'16,"0"0"-3728"-1,9-89-9-15,2 57 88 16,10 7-391-16,3 5-329 0,7 8-544 0,9 5-224 15,0 7-224-15,-5 10-16 16,6 15 16-16,-14 16 0 16,-15 7 144-1,-8 13 40-15,-4-1-72 16,-28 0-96-16,-7 4 72 0,-14-7-80 16,2-9-8-16,3-7-296 15,4-13-656-15,12-28-977 0,13-6-631 16,6-20-3569-16</inkml:trace>
  <inkml:trace contextRef="#ctx0" brushRef="#br0" timeOffset="-166506.41">5302 6737 6849 0,'0'0'2993'0,"0"0"-2129"15,0 0-464-15,0 0 496 0,0 0-152 0,0 0-288 0,88-19-152 16,-56 6-152 0,4-3-104-16,-4-3 8 0,-4-3-56 15,-4 0-128 1,-17 0 0-16,-7 3 128 16,-7-1 56-16,-17 5 176 15,-4 8 225 1,-8 4 103-16,0 3-88 15,1 10-40-15,-1 15 32 16,8 4 72-16,4 9-88 0,3 6-48 16,14 4-104-1,7-4-40-15,0 1-112 16,11-4-72-16,17-6-72 0,4-6-64 16,13-14-184-16,2-5-304 0,9-10-208 15,4-6-504-15,24-35-1129 0,-17-1-3120 31,-11 1-1656-31</inkml:trace>
  <inkml:trace contextRef="#ctx0" brushRef="#br0" timeOffset="-166237.43">5884 6454 8617 0,'0'0'4433'16,"0"0"-2696"-16,0 0-97 15,0 0-224-15,0 0-527 16,0 0-497-16,0 0-280 0,0 0 24 15,-32 77 192-15,25-33-72 32,3 3-56-32,4 1 40 0,0 0-104 15,0-3-48 1,15-4-88-16,9-6-8 16,4-7-184-16,4-2 24 0,8-10-232 15,-5-7 8-15,6-6-593 16,-5-3-503-16,-1-15-1232 15,-7-8-2346-15,-12 1-2103 0</inkml:trace>
  <inkml:trace contextRef="#ctx0" brushRef="#br0" timeOffset="-165289.45">6116 6375 3168 0,'0'0'7426'15,"0"0"-5874"-15,0 0-96 0,0 0 145 16,0 0-321 0,0 0-608-16,-5 0-400 15,5 16-216-15,5 13 360 16,-1 5-16-16,7 11-152 0,1 2-47 15,0 4-105-15,4 0 0 16,-4-3-88-16,4-4-8 16,-4-9-56-16,0-10-657 31,-1-5-647-31,2-20-1400 16,-1 0-2674-16,-5-7-1719 0</inkml:trace>
  <inkml:trace contextRef="#ctx0" brushRef="#br0" timeOffset="-165120.12">6135 6245 11330 0,'0'0'3081'15,"0"0"-1313"-15,0 0-168 0,0 0-319 32,0 0-393-32,-36-76-320 0,36 73-568 15,0 3-320 1,0 3-1225-16,21 28-2191 15,-2-2-777-15,-3 6-4593 16</inkml:trace>
  <inkml:trace contextRef="#ctx0" brushRef="#br0" timeOffset="-164418.65">6434 6670 8649 0,'0'0'1681'0,"0"0"-329"0,0 0-288 32,0 0-32-32,0 0-143 15,0 0-345-15,0 0-312 16,96-60-152-16,-68 41-64 16,-4-7-16-16,-1 1-120 0,-3-4-40 15,-7-2-16-15,-5 3 136 31,-8-2 40-31,0 5 152 0,-8 6 240 16,-9 4 144-16,1 8-136 16,-3 7-120-16,2 0-64 0,-2 7-160 0,3 15-48 15,-5 10 0-15,6 9 64 16,3 6 88 0,12 4-96-1,0 3-16-15,4-3-40 0,12-7-8 0,8-3-80 16,4-9-112-16,4-13-240 15,3-12-80-15,5-7 96 0,4-16 120 16,0-19-288-16,4-25-152 31,-9-23 327-31,6-22 281 0,-13 7 128 16,-13 15 0-16,-6 29 176 16,-10 19 537-16,-3 4 151 0,0-1 120 15,0 6-16-15,0 11-40 16,0 8-167-16,0 7-105 31,0 0-440-31,0 0-216 0,0 13-304 16,0 9 128-16,0 10 176 15,0 6 0-15,4 3 0 0,12 4 0 16,4-1 0-16,8-3 0 16,0 1-144-16,8-4-224 15,-1-3 79 1,5 0-55-16,-3-4 144 0,-9-2-184 15,-5-4 216-15,-7-2 72 0,-4-1-8 16,-12-3 56-16,-4 3 48 0,-20-3 88 16,-16-3 184-16,-8-3 0 47,-11-4-272-47,-33-9-48 0,16-13-1472 15,9-6-6906-15</inkml:trace>
  <inkml:trace contextRef="#ctx0" brushRef="#br0" timeOffset="-162537.78">7634 6464 576 0,'0'0'7465'16,"0"0"-5488"0,0 0-721-16,0 0 64 0,0 0 0 15,-4 3-175-15,4-3-289 16,0 0-200-16,0 3-112 16,0-3-168-16,0 0-104 0,0 0-16 15,0 0-16-15,0 0-40 16,0 0-24-16,4 0-55 15,7 0-113-15,9 0 160 0,12-6-24 16,4 0 32-16,8-7-168 16,0 3-8-16,-5-3-472 15,-3 4-361-15,1 0-479 0,-10-1-896 47,-3 1-1913-47,-12 5-928 0</inkml:trace>
  <inkml:trace contextRef="#ctx0" brushRef="#br0" timeOffset="-162274.79">7665 6613 4945 0,'0'0'2096'0,"0"0"-752"0,0 0 177 15,0 0 15-15,0 0-344 0,0 0-416 16,-24 64-192-1,28-58 73 1,16-3 127-16,5-3-112 0,10 0-56 16,9 0-192-1,8-9-152-15,4-10-128 16,0 0-112-16,-5 2-32 0,9-8-1072 16,-16 6-1513-16,-16 4-3320 0</inkml:trace>
  <inkml:trace contextRef="#ctx0" brushRef="#br0" timeOffset="-161256.52">9036 6128 7073 0,'0'0'2176'16,"0"0"-1087"-16,0 0 239 0,0 0 16 15,0 0-400-15,0 0-247 32,-44-42-305-32,20 42 8 15,-8 6-40-15,-4 11-56 0,-3 5-48 0,-2 6-64 16,2 1-56-16,3 3 8 15,8-4-40-15,8 1 16 0,4-4-112 0,13 4 0 32,3-4 8-32,7 0-8 15,21 1 0-15,16-4-8 16,12-3-72 0,11 0 72-16,2-6 0 15,-2-4-56-15,-7-2 48 0,-17-1-64 16,-11-3 16-16,-15 1 0 31,-10-2-80-31,-7 5 136 0,-11 3 48 16,-17 5 200-16,-20 5 424 0,-8-2-80 15,-8 1-144-15,-4-2-183 0,12-8-137 16,13-6-40-16,7-3-88 0,20-3-72 31,16-13-657-31,32-22-1607 16,16 6-3545-16,7 1-633 0</inkml:trace>
  <inkml:trace contextRef="#ctx0" brushRef="#br0" timeOffset="-160871.15">9239 6397 7889 0,'0'0'2121'16,"0"0"-889"-16,0 0-256 0,0 0 288 15,0 0-231-15,0 0-281 16,0 0-424-1,40-28-328-15,-16 15-40 32,4-9-184-32,0 3 0 15,-8-3 128-15,-8-1 96 0,-12-2 128 0,0 0-24 16,-12-4 64-16,-8 7 96 16,-8 3 32-16,-4 9 64 0,0 7-168 15,0 3-120 1,0 13-72-16,8 12 56 15,0 4-40-15,9 6 64 0,7 0 24 16,8 2-56-16,8 2 176 16,20-4-56-16,11-3-88 0,13-7 8 15,12-6-80-15,4-6-8 32,-1-7-64-32,5-6-136 15,-8-3-224-15,-9-13-456 16,-10 0-808-16,-14-7-633 0,-19-18-264 15,-12 10-247-15,0-4-473 16</inkml:trace>
  <inkml:trace contextRef="#ctx0" brushRef="#br0" timeOffset="-160632.87">9610 5988 4672 0,'0'0'3161'0,"0"0"840"0,0 0-1640 16,-40-73-553-16,36 63-448 15,-1 7-208-15,2 3-431 16,3 0-473-16,0 3-248 15,0 16-240 1,0 13 240 0,0 16 136-16,3 9 32 0,10 6-32 15,11 4-24-15,-1-1-104 16,9-5 0-16,5-1 40 16,-2-6-48-16,1-3-424 0,0-10-633 31,-8-6-231-31,-8-9-1320 15,-8-14-2193-15,-9-9-3553 0</inkml:trace>
  <inkml:trace contextRef="#ctx0" brushRef="#br0" timeOffset="-160138.16">9514 6286 7985 0,'0'0'4137'0,"0"0"-2969"0,0 0-415 0,0 0-273 16,0 0-32-16,84-64-192 15,-37 52-104-15,9 2-136 16,8 1-16 0,-4 6 0-16,0-4-560 15,-8 7-689-15,-13 0-711 0,-7 0-184 16,-12 0 15 0,-12 10 417-16,-4-7 1080 15,-4 3 632-15,0-2 1072 0,0 5 896 31,-12-2 145-31,0 5-209 16,0 4-576-16,0 3-567 0,0 3-289 16,8 0-192-16,4 1-120 15,0-1-56-15,4-3-56 0,16-3-48 0,5-3-128 16,6-7-128 0,5-6 104-16,4-3 80 15,-1-16 64-15,-7-3 8 16,-8-7 80-16,-7-6 400 0,-17 0 296 15,0-3 448-15,-17 6-112 16,-15 4-135 0,-7 9-281-16,-10 6-320 15,2 13-248 1,-1 0-128-16,5 13 0 16,7 9-120-16,8 3-104 0,11 4-800 15,17-1-689-15,17 4-919 16,19-9-2689-16,3-8-1801 15</inkml:trace>
  <inkml:trace contextRef="#ctx0" brushRef="#br0" timeOffset="-159737.16">10498 6016 6057 0,'0'0'6065'0,"0"0"-4633"16,0 0-7-16,0 0-25 15,0 0-248-15,-48-76-552 0,33 76-336 16,-2 0-264-16,-6 3-64 16,-1 17-24-16,4 2 16 0,4 3 8 31,4 4 8-15,12 2-96-16,0-2-120 15,12 0-40-15,15-1-144 0,10-3-88 16,6-2 224-16,6-5 24 15,-2-5-152-15,1 0-88 16,-8 0 336-16,-12 0 104 16,-4-4 8-16,-13 7-88 15,-7-4-105-15,-4 8 281 0,-19-5 385 16,-13 8 295-16,-12-7-112 16,0 3-176-16,-4-10-168 15,5-2-64-15,11-7-160 0,8-10-720 31,12-9-1193-31,12-3-3840 0</inkml:trace>
  <inkml:trace contextRef="#ctx0" brushRef="#br0" timeOffset="-159298.78">11176 6004 5297 0,'0'0'5465'0,"0"0"-3721"0,0 0 97 16,-53-83-441-16,22 64-656 16,-5 9-432-16,-4 4-232 0,-4 6 32 15,4 13-104 1,5 15-8-16,3 8 0 16,4 8 8-16,8 3-8 15,16 1-8 1,4-4-112-16,8-5-176 15,20-11-336-15,3-12 0 0,10-13 48 32,6-3 344-32,-2-16 152 15,2-19 88-15,-8-6 0 16,-7-7 152-16,-8 1 576 0,-7 6 184 0,-13 12 352 16,-4 10 281-16,0 13-177 0,0 6-616 15,0 0-728 1,0 6-24-1,-4 16-296-15,0 10 248 16,4 9-16-16,0 0 16 0,19 7 48 0,9-7-80 0,8-6-168 16,12-9-192-16,4-11-72 15,16-15-353-15,-12 0-1159 16,-13-5-3345 0</inkml:trace>
  <inkml:trace contextRef="#ctx0" brushRef="#br0" timeOffset="-158180.4">11694 5292 704 0,'0'0'4401'16,"0"0"-2425"-16,0 0-520 15,0 0-399-15,0 0-409 0,0-3-384 16,-4 16-200-16,4 12 48 16,0 10 1192-16,0 6-320 0,0 20-280 15,11 18 17-15,14 23-1 16,6 6-352-16,5 6-128 15,-4 7-80-15,-4-7 64 16,-4 6 64-16,-5 4-48 0,-2 4 16 16,-6-2 40-16,2 2 0 0,-5-4 120 15,-1-7-8 1,-3-3-224-16,4-12-176 16,1-20 40-16,2-21 56 15,-7-24 289-15,5-5-257 0,-5-3-56 16,-1-3-72-16,5-1-8 15,-4-9 0-15,0-10-192 32,-4-6-152-32,4 0-137 15,1 0-135-15,6-25-344 16,-3-4-1192-16,-4-6-3458 0</inkml:trace>
  <inkml:trace contextRef="#ctx0" brushRef="#br0" timeOffset="-151997.99">12682 5940 2632 0,'0'0'5129'0,"0"0"-3264"16,0-13-289-16,0 13-88 15,0 0-103-15,0 0-225 0,0 0-456 16,0 0-296-16,0 0-128 0,0 0-216 16,0 0-64 15,-4 10 0-31,-9 3-32 16,-2 12 32-16,-5 10 48 15,-4 6 40-15,-4 7 40 0,-4 6-128 16,4 3 72-16,1 3 176 15,-1-2 48-15,0-1-104 0,4-7-88 16,7 1-96 0,2-9 48-16,3-7-48 0,4-10-8 15,4-3 8-15,0-10-8 16,4-5-8-16,0-4-480 0,0-3-192 16,0 0-16-16,0-6-168 0,-4-29-577 31,4 3-3080-31,0-6-224 0</inkml:trace>
  <inkml:trace contextRef="#ctx0" brushRef="#br0" timeOffset="-151548.49">12362 6131 1216 0,'0'0'1944'0,"0"0"105"15,0 0-1001-15,0 0 384 16,0 0 273-16,0 0-257 0,0 0 96 31,0 0-328-31,-3-67-311 16,-1 67-129-16,4 0-216 16,0 0-160-16,0 0-104 0,0 0-144 0,0 0-152 0,0 0-40 15,0 10-168-15,0 5 136 16,12 7 72 15,4 7 96-31,4 9 8 16,8-3 0-16,4 6 64 0,7-2 32 0,5 2-72 0,0 0 64 31,-4 1-112-31,-1-5-32 0,-7 2-32 16,-8-11-16-16,-7-3 8 15,-6-8-8 1,-7-5 0-16,0-6 8 15,-4-6 0-15,0 0 40 0,0 0-40 16,5 0 64-16,-5 0-72 0,0 0-24 16,0-12-296-16,0-1-776 0,0-12-1161 31,0 5-2632-31,0 2-2608 0</inkml:trace>
  <inkml:trace contextRef="#ctx0" brushRef="#br0" timeOffset="-151031.21">12985 6293 5193 0,'0'0'3272'0,"0"0"-1295"15,0 0-313-15,0 0-152 0,0 0-135 16,0 0-401-16,0-4-352 0,0 4-248 16,0 0-224-1,0 4-32 1,0 8 16-16,4 7 264 0,-1 7 16 0,5 5 0 16,0 5-47-16,1-1-49 0,-2 2-120 15,1 5-56-15,0-4-16 16,0 0-112-16,0-3 32 31,0-3 8-31,-4-7-48 0,4-6 0 16,-8-6-8-16,4-7 0 0,-4-3-56 15,0-3-224-15,0 0-8 0,0-6-8 0,0-29-561 16,0-3-1567-16,0-1-4162 16</inkml:trace>
  <inkml:trace contextRef="#ctx0" brushRef="#br0" timeOffset="-150256.89">13343 6185 8569 0,'0'0'3273'0,"0"0"-1585"0,0 0-927 16,0 0 111-16,0 0 288 16,-4 0-272-16,20 0-528 0,7-10-240 15,18 1 72 1,6-4-144 0,9-3-48-16,0 3-8 15,0 4-488-15,-12-1-184 0,-9 4-592 16,-7 3-729-16,-11 3-1007 0,-10 0-1409 0</inkml:trace>
  <inkml:trace contextRef="#ctx0" brushRef="#br0" timeOffset="-150040.52">13466 6293 3816 0,'0'0'2193'15,"0"0"-1153"-15,0 0-80 31,0 0 721-31,0 0 407 0,0 0-448 16,0 0-479-16,0 0-425 16,0 0 40-16,108-13-296 15,-57 3-352-15,9-3-128 16,20-5-1488-16,-20 5-2785 0,-8 0-3417 16</inkml:trace>
  <inkml:trace contextRef="#ctx0" brushRef="#br0" timeOffset="-149184.59">14235 5959 8305 0,'0'0'2873'16,"0"0"-1097"-16,0 0-263 16,0 0-89-16,0 0-344 0,0 0-568 15,0-6-448-15,0 6-64 32,0 3-184-32,0 7-56 15,0 9 136-15,0 0 104 0,4 6 80 16,5-3-32-16,-2-6-48 15,1 0 0-15,0-7-264 16,4-2-216-16,-4-4-112 0,9-3-56 31,-6 0 304-31,5-13 344 0,0-6 216 0,4-3-16 16,-4-6-48-16,0 2-16 16,0 4 8-16,-9 3-96 15,6 9 104-15,-9 4 8 0,0 3-112 16,-1 3-48-1,5 0-280 1,1 6-16-16,2 7 192 16,6 6 104-16,-2-3 120 15,-2 0-112-15,2-4 64 16,-7 1-72-16,4-10-152 0,-4 0-72 16,0-3-128-16,4 0 248 31,0-9 104-31,4-7 0 0,-4 0 48 15,0-3 32-15,-9 10 0 0,6 2 112 0,-5 4-192 16,-4 3 0-16,8 0-256 16,-1 0 120-16,10 3 128 0,2 4 8 31,5-1 0-31,4-6 144 0,4 0-64 16,0-4 80-16,4-11 8 15,-8-4-8 1,-4 0 64-16,-4 3 120 0,-12 0 272 15,-4 7 200-15,-4 2-144 0,0 7-112 32,0 0-359-32,0 0-201 15,0 0-561-15,0 10-1055 0,0 5-1137 16,0-2-3536-16</inkml:trace>
  <inkml:trace contextRef="#ctx0" brushRef="#br0" timeOffset="-148899.6">15435 6020 9626 0,'0'0'1392'15,"0"0"-976"-15,0 0-184 0,0 0 512 16,0 0 96-16,0 0-512 31,52 104-48-31,-45-59-95 16,-7 2 167-16,0 4 96 0,-20-3-48 16,-7-4-192-16,-13 1-208 15,-24-4-224-15,8-9-1833 16,13-16-7017-16</inkml:trace>
  <inkml:trace contextRef="#ctx0" brushRef="#br0" timeOffset="-147377.81">16750 5546 5945 0,'0'0'2464'0,"0"0"-415"0,0 0-217 31,0 0-240-31,0 0-215 16,0 0-481-16,0 0-336 0,0-9-264 15,-4 12-168 1,-5 10-80-16,-6 6-48 16,-2 7 248-16,-6 11 0 0,-5 8-120 15,0 6 168 1,-8 12 64-1,-4 23-79-15,-3 12 31 16,3-2-128-16,8-24 24 0,16-24-104 0,4-16-48 16,0-1-8-16,4 1-48 0,0 0 0 15,0-7 72-15,4-8-72 32,4-5-248-32,0-6-464 15,0-6-265-15,0 0-351 0,0 0-408 16,0-9-353-16,0-7-2544 0</inkml:trace>
  <inkml:trace contextRef="#ctx0" brushRef="#br0" timeOffset="-146870.59">16284 5546 2760 0,'0'0'6033'0,"0"0"-3960"0,0 0-849 0,0 0-432 0,0 0 152 16,0 0-255-16,0 0-401 16,-4 0-288-16,8 20 0 0,11 8 144 31,9 7 320-31,4 10-192 16,8 2 0-16,3 7-40 0,6 6 48 15,-2 4-72-15,5 3-136 16,-4-1-24-16,-5-6 16 15,-2-2-64-15,-9-14 0 0,-5-9 56 32,-6-10-56-32,-10-9 8 0,-3-9-8 15,-4-4 8-15,4 0 64 0,-4-3 24 16,0 0 48-16,0 0 32 16,0 0 48-16,0 0-48 15,0-9-176-15,0-4-96 16,0-3-856-16,0-3-976 31,0 6-2689-31</inkml:trace>
  <inkml:trace contextRef="#ctx0" brushRef="#br0" timeOffset="-146237.83">17001 6102 1800 0,'0'0'9402'0,"0"0"-7154"0,0 0-583 16,0 0-289-16,0 0-384 0,0 0-352 0,0 0-384 31,16-22-256-31,3 22 64 16,5 0-64-16,4 0-8 0,-4 16-136 15,-4 6 0-15,-8 6 136 16,-8 7 0-16,-4 0 8 15,0 6 88 1,-20-5-80-16,-8 2 104 16,-4-6 24-1,0-4 0-15,8-9-40 0,9-7-88 16,7-2-8-16,3-7 9 0,5-3-9 16,0 0 0-16,17 0-65 15,14-13-63-15,13 1 128 16,12-10 0-1,7-3-344-15,29-17-784 16,-16 7-1328-16,-8 3-3610 0</inkml:trace>
  <inkml:trace contextRef="#ctx0" brushRef="#br0" timeOffset="-143048.86">17766 6022 3936 0,'0'0'2545'0,"0"0"-777"0,0 0-367 47,0 0 335-47,7 0-128 0,-3-2-303 0,0 2-113 0,1 0-256 31,-1 0-176-31,0 0-216 16,0 0-304-16,3 0-240 0,1 9 0 15,5 4-56-15,-2 9 56 32,2 3 96-32,-10 1-88 0,5 5 56 0,-8-2 32 15,0 0-96-15,-8-1-8 16,-8-3-176-16,-16-2-920 0,4-1-1696 0,9-13-4282 16</inkml:trace>
  <inkml:trace contextRef="#ctx0" brushRef="#br0" timeOffset="-142281.03">18020 5813 6433 0,'0'0'4569'16,"0"0"-2945"-16,0 0-512 0,0 0-39 15,0 0-97-15,0 0-328 16,0 0-376-16,0 0-184 15,0 0-88-15,0 0 0 0,0 0 8 0,0 0 8 32,0 0-16-32,0 0 88 15,0 0-80-15,0 0 40 0,0 0-48 16,0 0 0-16,0 0 0 16,0 0 0-16,0 0 8 0,0 0 0 15,0 0 8-15,0 0 48 16,0 0-48-1,0 0-8-15,0 0 64 0,0 0-72 16,0 0 0-16,0 0 0 0,0 0 0 16,0 0-96-16,0 0-80 0,0 0-72 15,0 0-40-15,0 0-264 32,0-6-656-32,0-4-1529 0,0-2-6777 15</inkml:trace>
  <inkml:trace contextRef="#ctx0" brushRef="#br0" timeOffset="-141896.09">17749 5981 7889 0,'0'0'3209'0,"0"0"-1601"16,0 0-552-16,0 0 153 31,0 0-121-31,0 0-592 15,0 0-496-15,60-22 0 0,-16 9 152 16,11-2-8-16,5-1-64 16,5-3 40-16,-1 3-120 0,-13 0 64 15,-11 6-64-15,-17 4 0 16,-6 3-216-16,-13 3-312 16,-4 0-464-16,-8 3-1185 15,-8 10-2384-15,-9 0-1168 0</inkml:trace>
  <inkml:trace contextRef="#ctx0" brushRef="#br0" timeOffset="-141621.5">17798 6270 6937 0,'0'0'3985'0,"0"0"-2889"31,0 0-264-31,0 0 336 16,0 0 193-16,0 0-345 0,0 0-424 16,0 0-136-16,87-16-152 15,-47 7-144-15,3-4 0 0,2 1 0 0,-2-1-32 16,1 0 24-16,-4 0-136 16,-4 1-8 15,-8 2-8-31,-8 1-224 0,-1-1-568 15,2-6-632-15,-5 1-1409 16,-4-2-4248-16</inkml:trace>
  <inkml:trace contextRef="#ctx0" brushRef="#br0" timeOffset="-140750.68">18542 5750 8873 0,'0'0'3177'32,"0"0"-1569"-32,0 0-671 15,0 0-225-15,0 0-520 0,0 0-192 16,4 13-472-16,0 5 424 15,5 1 48-15,-1 3 48 0,-1-2 56 0,1-1-104 0,1-10 8 32,-5-2-8-32,-1-1-96 15,5-6-168-15,0 0-112 16,4-3 376-16,4-13 56 0,4-3 216 16,-5-6-32-16,2-1 152 0,-6 4 216 15,-2 6 128 1,-1 3-168-16,-8 7-216 15,4 3-56 1,0 3-296 0,-4 0-104-16,7 0-248 0,6 0 144 15,2 12 144-15,6-2 64 16,3 0 0-16,0-1 0 0,3-6-24 0,-3-3-104 31,4 0-24-31,0 0-72 16,0-12-48-16,-8-4 8 0,-1-3 248 15,-6 3 16-15,-5 3 200 16,-4 7 448-16,-1-1 56 0,-3 7-216 16,0 0-408-16,0 0-80 31,4 0-280-31,0 0 8 16,5 0-112-16,2 10 320 15,10-4 64-15,-2-2-96 0,1-2 24 16,8-2 64-16,4 0 8 0,-4-12 72 15,0-4-8-15,-5-3 88 32,-6 0 8-32,-10 3 384 0,-3 0 185 15,1 1-161-15,-5 2-8 0,0 6 88 16,0 1-288-16,0 6-168 16,0 0-192-16,0 0-480 0,0 0-352 0,-9 0-673 31,2 6-1519-31,-5 1-3554 15</inkml:trace>
  <inkml:trace contextRef="#ctx0" brushRef="#br0" timeOffset="-140471.99">19646 5797 8329 0,'0'0'4473'0,"0"0"-3673"16,0 0-456-16,0 0-39 0,0 0 127 16,20 10-240-16,-4 9 72 0,0 6 48 15,-4 7-104-15,-4 3-112 16,-8 10-8-16,0-1 56 15,-16 0-88-15,-20 4-56 16,-27 6-176-16,3-13-984 16,4-13-3545-16</inkml:trace>
  <inkml:trace contextRef="#ctx0" brushRef="#br0" timeOffset="-139716.15">20961 5296 8545 0,'0'0'2865'15,"0"0"-1697"1,0 0-24-16,0 0-31 16,0 0-177-16,0 0-448 0,0 0-472 0,0 0-8 15,-52 63-8-15,20-15 328 16,4 9-96-16,0 6-72 16,4-2-24-16,5-1-88 15,-1-6-40 1,8-6 88-16,0-7-96 15,4-6-200-15,4-4-560 16,-4-5-824-16,3-7-1241 16,-2-6-2536-16</inkml:trace>
  <inkml:trace contextRef="#ctx0" brushRef="#br0" timeOffset="-139431.78">20518 5359 11402 0,'0'0'2472'0,"0"0"-967"16,0 0-737-16,0 0-328 0,0 0-440 16,0 0-336-16,0 0 336 15,96 102 768 1,-52-45-272-16,7 6-240 0,2 4-192 15,-9-4-16-15,-1-2 0 16,-3-11-48-16,-8-2-48 0,-4-9-104 16,-8-8-568-16,8-3-848 15,-13-8-1089 1,-2-14-2216-16</inkml:trace>
  <inkml:trace contextRef="#ctx0" brushRef="#br0" timeOffset="-138968.25">21200 5743 8937 0,'0'0'4017'0,"0"0"-3329"0,0 0-456 16,0 0 153-16,0 0-17 0,0 0-368 31,36-12-128-15,-20 12 48-16,0 0 8 15,0 3-72-15,-5 3-241 16,-6 4 17-16,-5 3 256 0,0-1 112 16,0-2 0-16,-5 2 48 15,1 1 96-15,-3-7 112 16,3 4-80-16,4-4-120 15,0 4-31-15,0-1-25 16,0 4 48-16,11 0-40 0,6 6 0 16,3-4 80-16,-5 5-80 15,6 2 40-15,-10-3-48 0,-3 3-88 32,-8 0 88-32,0 1 8 0,-12-5 48 0,-12 5 144 15,-8-4 312-15,-3-3 8 16,-5-7 160-16,0-5-288 0,8-4-288 15,0-36-104-15,13 1-1416 0,10-6-5210 16</inkml:trace>
  <inkml:trace contextRef="#ctx0" brushRef="#br0" timeOffset="-137965.83">21587 5603 10322 0,'0'0'2896'16,"0"0"-1215"-16,0 0-361 0,0 0-80 31,0 0-248-31,0 0-335 16,0 0-657-1,31-22 24-15,5 9-32 16,4 1 16-16,4-1-16 0,-1 4-48 0,-7 2-569 15,-12 4-831-15,-7 3-992 32,-6 0-2097-32,-11 3-2345 15</inkml:trace>
  <inkml:trace contextRef="#ctx0" brushRef="#br0" timeOffset="-137780.54">21611 5746 7417 0,'0'0'2385'16,"0"0"-729"-16,0 0-400 16,0 0 113-16,0 0 199 0,0 0-440 0,114-19-472 15,-61 7-456-15,-5-1-200 32,-1 3-200-32,5-2-1584 0,-16 2-2249 15,-12 4-2480-15</inkml:trace>
  <inkml:trace contextRef="#ctx0" brushRef="#br0" timeOffset="-136993.83">22252 5381 7945 0,'0'0'3081'16,"0"0"-2185"-16,0 0-896 16,0 0-72 15,0 0-184-31,0 0 256 0,0 0 488 15,23 86-160-15,-10-57-120 16,-1-4-88-16,-1-6-16 0,-2-6-64 16,-1-4-40-16,3-5 0 15,-2-4-168-15,6 0 0 16,-2-4 160-16,6-12 16 16,-2-6 608-16,2-3-368 0,-7 0 120 15,0-1 233-15,-4 4 135 16,0 9 88-16,-4 3-104 0,0 4-320 15,0 6-168-15,-4 0-232 32,4 0-208-17,0 0-40-15,4 0-24 0,8 3 224 16,4 4 48-16,3-1 64 16,5-3 16-16,0 1-80 0,-4-4-192 15,4 0 40-15,-7-4-240 16,2-9 144-1,-7 4 248-15,0 0 8 16,-8 2 144-16,-4 4 344 0,-4 0-184 16,0 3 32-16,0 0-344 0,0 0-344 15,4 3-200-15,0 7 440 16,0 2 104-16,8 1 64 31,4-3 8-31,0-1 16 0,12-6-48 16,-1-3-32-16,10 0-16 0,2-16-288 0,1 0 72 15,-8-6 216-15,-4-3 8 0,-8 6 448 16,-12-1 64-16,-5 8 464 31,1 2 64-31,-4 4-87 0,0 6-241 16,0-3-344-16,4 3-256 16,-4 0-112-1,0 0-40-15,5 0-232 0,-5 0-440 16,4 0-433-16,0 0-775 15,0-4-3593-15</inkml:trace>
  <inkml:trace contextRef="#ctx0" brushRef="#br0" timeOffset="-136675.4">23419 5451 7209 0,'0'0'1480'16,"0"0"-1480"-16,0 0 64 0,0 0 272 15,0 0 1033-15,12 70 47 16,-12-45-424-16,0 4-520 0,-7 3-232 0,-10 0-48 16,-7-1 32-1,-23 4-224-15,6-6-408 16,6-10-3664-16</inkml:trace>
  <inkml:trace contextRef="#ctx0" brushRef="#br0" timeOffset="-136020.49">24256 4899 3744 0,'0'0'7562'0,"0"0"-5954"32,0 0-592-32,0 0 25 0,0 0 111 15,0 0-48-15,0 0-520 16,0 0-584-16,-12 3-56 15,-4 29-144-15,-4 12 200 16,-4 13 376-16,1 4-176 0,-1 2-112 31,0-2 64-31,3-2-144 0,2-1 80 16,3-7-80-16,0 3 56 16,4-10-64-16,0 1-72 15,8-10-816-15,0 2-1208 0,0-8-2209 0,0-13-2072 16</inkml:trace>
  <inkml:trace contextRef="#ctx0" brushRef="#br0" timeOffset="-135720.12">23950 4997 11082 0,'0'0'2592'0,"0"0"-1375"16,0 0-457-16,0 0 0 0,0 0-288 0,0 0-472 15,0 13-184 1,15 22 184-16,5 9 376 0,8 10-72 16,8 6 8-16,-4 1-160 15,3-4-80-15,1 0-64 16,-4-3 48-16,-4-7-56 0,0 1-560 15,0-7-752-15,-4-9-1545 16,-5-12-2800 0</inkml:trace>
  <inkml:trace contextRef="#ctx0" brushRef="#br0" timeOffset="-135340.65">24500 5238 11178 0,'0'0'4017'16,"0"0"-3025"-16,0 0-696 15,0 0-296-15,0 0-456 0,0 0 256 16,0 0 200-16,7 89 88 16,-3-54-32-1,4-6 16-15,0-4 32 0,0-9-104 0,4-3-88 16,-1-13-88-16,-2 0-16 15,6 0 192-15,2-19 64 0,-2-4 248 16,-2 1-40-16,-5 3 360 31,-1 7 576-31,-7 2 25 0,0 10-353 16,0 0-528 0,0 0-352-16,0 10-440 15,0 8 24-15,0 8 416 0,4 9 48 16,0 0-48-16,5 6 0 0,-2-3-640 31,1 0-369-31,-4 1-999 16,0-11-2449-16,1-12-2136 0</inkml:trace>
  <inkml:trace contextRef="#ctx0" brushRef="#br0" timeOffset="-133651.78">25033 5238 3144 0,'0'0'6754'0,"0"0"-5138"16,0 0-1088-16,0 0 0 15,0 0 568-15,0 0 49 0,0 0-281 16,0 0-232-1,0 0-80-15,0 0-128 32,4 0-160-32,8 0-192 0,8 0 0 15,4 0 256-15,8-3-88 16,0-3-240-16,-8 3-312 16,-5 0-912-16,-10 3-1064 0,-9 0-1921 15,0 0-2721 1</inkml:trace>
  <inkml:trace contextRef="#ctx0" brushRef="#br0" timeOffset="-133451.28">24981 5375 1304 0,'0'0'4273'0,"0"0"-3057"16,0 0 272-16,0 0 345 0,0 0-25 15,0 0-352 1,0 0-391-16,40 3 271 15,-9-3-72-15,10 0-560 0,10 0-440 16,-7-10-264 0,9-2-816-16,-18 2-1544 15,-12-2-4250-15</inkml:trace>
  <inkml:trace contextRef="#ctx0" brushRef="#br0" timeOffset="-132031.91">25671 5146 8281 0,'0'0'1489'0,"0"0"-169"0,0 0 336 16,0 0 113-16,0 0-241 16,0 0-552-16,0 0-320 15,8-19-192-15,-8 19-280 16,0 0-184-1,0 0-144-15,3 4-200 16,1 11 112-16,4 1 232 16,5 10 8-16,2-4 64 15,-2 0-72-15,-2-3 0 16,1-3-232-16,0-4-296 0,-4-5-224 31,4-1-256-31,-4-6 72 16,4 0 199-16,-1-3 617 15,2-16 120-15,2-6 176 0,-2-4 337 0,-2-2 247 0,2-1-240 16,-1 3-240-16,-1 7 64 16,-7 6 40-1,1 3-80-15,-1 10-32 16,-4 3-272-16,4 0-48 16,-4 0-392-16,3 16-72 0,9 0 400 15,-3 6 104 1,6 0-88-16,2 0-304 15,-2-5-32-15,5-5-8 16,0-2 7 0,-4-7 129-16,4-3 56 15,0 0-64-15,-4-10 312 16,3-9 280-16,-2 0-40 0,-2-6 169 0,-2-1 23 16,-2 1 288-16,-7 9 64 0,0 3-96 31,1 7-240-31,-5 6-352 15,0 0-96-15,4 0-248 16,-4 0-232-16,7 13-104 0,5 0 440 16,0 2-8-16,0 2-184 15,4-8-320-15,-4-3 216 16,0-3 247 0,0-3 1-16,4 0 80 15,-8 0-80-15,0-6 192 16,4-6 72-16,-9 2 160 0,6-3 377 15,-9 6 239-15,0 5-168 16,4-2-472-16,-4 4-208 0,0 0-296 16,4 0-232-1,0 10-256-15,0-1 544 16,3 1 152-16,10-1-305 16,-6-6 41-16,9-3 40 0,1 0 168 15,7-5 88-15,-5-18 56 0,1 1 0 16,-4-7 456-1,-8 1 457-15,-4-1 239 16,-5 4 104-16,-3 6-240 16,0 3-328-16,0 6-263 0,0 7-353 15,0 3-72-15,0 0-713 16,-11 0-1079-16,-1 13-2913 0,0-7-2240 0</inkml:trace>
  <inkml:trace contextRef="#ctx0" brushRef="#br0" timeOffset="-130374.39">26751 4581 4865 0,'0'0'1896'0,"0"0"-152"0,0 0-375 16,0 0 183-16,0 0 120 15,0 0-527 1,0 0-337 0,-13-50-136-1,13 50 16-15,0-4-160 0,0 4-128 16,0 0-128-16,0 0 0 16,0 0-208-16,0 0-64 0,0 0-256 15,13 4-88-15,6 11 16 0,17 11 328 31,16 5 200-31,7 11 168 0,9 2-192 16,0 4-72-16,-5 3-96 16,-7 3 0-16,0 15-8 0,-11-5 144 15,-10 6-64-15,-12-1 32 16,-10-8-64-16,-13 9 40 16,0 6-40-16,-36 13 24 15,-8-10 48-15,-3-9-120 0,-6-13-80 16,-30-9-848-16,15-3-1608 0,-3-14-5306 15</inkml:trace>
  <inkml:trace contextRef="#ctx0" brushRef="#br0" timeOffset="-123458.63">4649 7502 2680 0,'0'0'1016'16,"-7"-6"-664"-16,3 3-144 0,-1-1-16 31,1-2 49-31,0 0-41 16,-4 3-152-16,5-4 216 15,-5 1 152-15,3-1 32 0,-3 5-208 16,4-2 32-16,1 1-168 0,-1 0-16 0,-4 3 72 16,3-3-96-1,1 3 184-15,-3-3 168 16,3 3-208-16,0-4-120 15,0 4 96-15,-1-3 256 0,5 3-72 16,0 0-112-16,0 0-15 16,-4 0-41-1,4 0 88 1,0 0-32 0,0 0-64-16,0 0-64 0,0 0-80 15,0 0-32-15,0 0-16 16,0 0-72-16,0 0-64 0,0 0-8 15,0 0 88-15,0 7 48 0,0 2-48 32,9 0 8-32,-1 4 48 0,3-3 0 15,6 2 0-15,-6-2-8 16,6-1 8-16,2-2 8 0,1 2 0 16,0-2 0-16,4-1 0 15,0 0 0-15,-4-2 72 16,-1-1 72-16,5-3-32 15,1 0-8-15,-1 0 32 0,0 0-56 16,-5 0-8-16,1 0-64 0,1 0-16 16,-6 0 48-16,5 0-40 15,0 0 64-15,-4 0-72 32,8 0 48-17,-5 0-24-15,6 0-16 0,-1 0 8 16,0-3-16-16,-1-1 48 15,1 1-40-15,4 3 0 0,0-6 64 16,4 3-72-16,0 0 48 16,-4-4 24-1,4 1-64-15,-1 3 80 16,-3-1-80-16,0-2 0 0,0 3 40 16,-5 0-40-16,2 0 0 0,-1-1 8 15,-4-2-8-15,-1 3 40 16,5-3 24-16,4-1 0 31,0 1 96-31,4-3 32 0,0-1-96 0,4 0-8 16,-4 1-96-1,-1-1 16-15,1 4-8 16,0-4 40-16,-4 1-40 0,8-4 8 16,-8 7-8-16,-4-4 0 31,4 4-8-31,-4 0 0 0,-1-1 8 15,5 1 0-15,0 0-8 16,-4-1 8-16,4-2-8 0,0-1 8 0,-4 4 0 16,4-4 0-16,-5-2 8 15,5 2 40 1,-3 0-56-16,-1 1 8 16,0 3-8-16,-5 2 0 0,5-2 0 15,-3 0 0-15,2 3 0 16,5-4 0-16,-4 1 0 0,8-4 0 15,-4 1 16-15,0-1-8 32,0 1 0-32,-4-1-8 0,-1 1 8 15,-3 2 0-15,-3-2 0 0,2 6-8 16,-3-7 8-16,3 4-8 0,2 0 0 16,-1-1 0-1,-1 1 8-15,2-1 0 31,-1 1-8-31,-1-3 0 0,1 2 8 16,1 1 0-16,-6-1-8 16,2 1 8-16,-2 0-8 0,1-4 24 15,-4 4-16-15,-1 0 0 16,6-1 8-16,-6 1 32 16,2-1 8-1,-1 1-48-15,4 0 0 0,-1 0 0 0,2-1 0 16,2-3 8-16,1 1 32 15,5 3-48-15,-6-4 56 0,-3 4-56 16,-4 0 0-16,-3 2 0 47,-2 1 0-47,-7 3 0 0,0 0 0 16,4 0-8-16,-4 0 8 15,0 0 0-15,0 0-8 0,0 0 0 0,0 0-48 16,0 0-24-16,0 0-272 15,0 0-368 1,0 0-448-16,-8 0-481 0,-4 0-879 16,0 3-2265-16</inkml:trace>
  <inkml:trace contextRef="#ctx0" brushRef="#br0" timeOffset="-121427.35">5824 7734 8449 0,'0'0'1393'16,"0"0"31"-1,0 0-888-15,0 0 160 0,0 0 88 16,0 0-472-16,-24-16-312 16,24 29-176-16,0 6 128 15,0 6 48-15,0 4 8 0,9-4 40 16,3 4-40-16,-5-7 56 15,6-3-56 1,2-6 0-16,2-4 40 0,-2-5 8 16,13-4-8-16,0 0 80 0,8-17-40 15,-1-5-88-15,1-6-216 16,-8-7-24-16,-4 0-88 0,-7-3 120 47,-13 0 136-47,-4 6 72 15,0 4 48-15,-4 8 80 0,0 8 224 16,-5 9 64-16,5 3-208 16,4 0-208-16,0 6-208 0,0 16 80 0,8 7 120 15,8 5 0 1,9 11 8 0,6 9 48-16,17 10-40 0,15 25-8 0,21 25 8 15,0 13 0-15,-12-7-8 16,-28-24 0-16,-17-33 8 0,-14-22 0 15,-10-6 8-15,-3 0-16 32,0 3 80-32,-11-3-72 15,-26-3 112 1,-2-13 113-16,-21-3 279 0,-4-13 88 16,-7-3 128-16,-6-13-112 0,2-15-232 15,8-14-96-15,-2-21-120 0,22-29-48 31,35-25-112-31,16-11-8 16,40 27-104-16,8 25-56 16,-9 38-424-16,2 12-224 0,-2 4-176 15,5 9-913-15,-8 1-2776 0,-16 9-3200 0</inkml:trace>
  <inkml:trace contextRef="#ctx0" brushRef="#br0" timeOffset="-120193.83">4633 10617 10354 0,'0'0'1904'15,"0"0"-1264"-15,0 0-520 0,0 0-112 16,0-3-8-16,0 13 0 15,0 12 0-15,5 6 392 16,-1 13 24-16,-1 4-55 16,5 19 111-1,-4 21 208-15,4 20-120 16,-4 12 0-16,0 4-64 16,4-7-96-16,4-9-104 0,-9 0-96 15,6-20-136-15,-5-21-16 16,-4-22-48-16,0-8 8 0,0-5-8 15,4 2 8 1,-4-5 64-16,0-7-72 16,0-3-264-16,0-10-456 0,0-2-392 15,-17-14-296-15,-2-12-761 16,-1-7-6945-16</inkml:trace>
  <inkml:trace contextRef="#ctx0" brushRef="#br0" timeOffset="-119771.11">4537 10652 4440 0,'0'0'4009'0,"0"0"-3409"0,-4-76-191 16,4 44-209-16,21 3 40 15,3 4 248-15,8 0-72 0,7 6-112 32,5 6-96-32,0 6-48 0,3 5-8 15,5 2-8-15,-3 5 48 0,2 18-144 16,-7 5 56-16,-4 10 16 16,-8 10-112-16,-8 0 144 15,-13-1 336-15,-11 4-88 16,0 0 32-16,-28 3 65 31,-11 0 55-31,-17 0-48 0,-12 0-72 16,-3-9-32-16,2-4 32 15,2-16-40-15,7-9-184 16,17-10 8-16,7-6-88 0,12 0-40 31,16-12-88-31,8-1-968 16,28-6-1432-16,12 3-1889 0,-1 6-720 0</inkml:trace>
  <inkml:trace contextRef="#ctx0" brushRef="#br0" timeOffset="-119323.64">5924 10176 8737 0,'0'0'2441'15,"0"0"-1193"-15,0 0-776 0,0 0 280 16,0 0 137-16,-100 28-233 16,57 23-56-16,-9 31 256 0,0 30-160 0,8 11-120 15,16 1-112 1,17-9-15-16,11-8-89 16,11-1-80-16,17-18-88 0,0-21-120 15,4-16-24-15,4-16-48 16,7 3-8-16,9-6-456 15,12-4-161 1,28-22-415-16,-21-6-816 16,-6-6-3729-1</inkml:trace>
  <inkml:trace contextRef="#ctx0" brushRef="#br0" timeOffset="-118167.58">6478 10303 7257 0,'0'0'3145'0,"0"0"-737"0,0 0-999 15,0 0-209-15,0 0 72 16,0 0-384 0,0 0-496-16,-12-32-392 15,12 44-64-15,0 14-48 16,0 15 112-16,4 10 160 16,7 6-72-1,10 3-40-15,3-2 0 16,4-8-32-16,4-5-8 0,3-16-8 15,5-7-248 1,1-13 88-16,-6-9-264 16,1 0 96-16,-4-25 48 15,-8-10 80-15,0-19 32 0,-16-26 168 16,-4 4 0-16,-4 3 8 0,0 13 0 0,0 15 144 31,-4 8 192-31,0 2 176 16,0 9-72-16,-1 17-24 15,5 2 24-15,0 7-399 0,0 0-49 16,0 19-257-16,9 13 185 16,10 19 72-16,9 28 0 15,8 29 0-15,1 6 8 0,2 7 48 16,-3-7-48-16,-1-9 0 16,-3 3-8-16,-4-9 8 15,-7-17 40-15,-6-18-32 0,-11-17-8 16,-4-12 0-16,0 3-8 15,0-3 0 1,-12 0 0 0,-4-10 64-16,-11-12 113 15,-5-10 343-15,-12-3 104 16,-9-12-80-16,-10-17-32 0,-9-22-144 16,-3-25-72-16,7-32-80 15,20-16-56-15,24 0-96 16,24 10-64-16,21 32-72 15,7 21-32-15,-2 20-128 16,11 9-120-16,3-3-48 0,3 0 24 16,-2 7-176-16,-9 12-736 15,-9 13-889-15,-15 13-928 0,-4 8-1296 32,-4 1-2144-32</inkml:trace>
  <inkml:trace contextRef="#ctx0" brushRef="#br0" timeOffset="-117315.95">7331 9811 8209 0,'0'0'1393'0,"0"0"127"0,0 0-352 15,0 0 280-15,0 0-79 16,0 0-105-16,-32-71-392 0,32 71-472 15,0 0-400-15,0 20-80 32,0 24 80-32,20 35 80 15,3 39 320-15,9 18-56 16,5 23 73-16,-2-3-121 0,5-4-96 16,8 7-16-16,-4-10 16 15,4-9-48-15,-1-7-56 0,-2-12-16 16,-6-20-24-16,-11-18-56 31,-9-23-56-31,-6-21 40 0,-2-8 16 0,-3-5-144 16,5-4-272-16,-6-6-321 15,5-16-599-15,-3 0-1560 0,-5-19-3218 16</inkml:trace>
  <inkml:trace contextRef="#ctx0" brushRef="#br0" timeOffset="-116664.47">8522 9966 6937 0,'0'0'4145'16,"0"0"-2601"-16,0 0-352 31,0 0 153-31,0 0 39 0,0 0-488 16,0 0-648-16,-4 0-248 15,-4 45 0-15,-8 25 160 0,-4 28 152 16,1 16-16-16,-5 7-96 15,3-7 1-15,1-13-1 16,5-8-40-16,3-23-96 16,-1-16-56-16,10-13-8 0,-5-6-40 15,4-3-505-15,-5 3-631 16,5-10-560-16,-3-25-993 0,3 0-1992 16,0-16-2528-16</inkml:trace>
  <inkml:trace contextRef="#ctx0" brushRef="#br0" timeOffset="-116375.23">8135 10087 9874 0,'0'0'2296'0,"0"0"-656"15,0 0-7-15,0 0-73 16,0 0-528-16,0 0-696 0,8-6-336 15,29 47 0-15,18 29 377 0,21 25 191 16,8 19-248 0,8 0-152-1,-6-12-48-15,-9-29 8 0,-18-16-120 0,-11-19 0 16,-13 1 40-16,2-5-48 16,-1 8-8-16,-8-11-296 15,-13-5-384-15,-15-14-473 0,-19-5-1455 31,-13-7-2089-31</inkml:trace>
  <inkml:trace contextRef="#ctx0" brushRef="#br0" timeOffset="-114243.36">9231 10601 8249 0,'0'0'4489'0,"0"0"-2952"16,0 0-169-16,0 0-88 31,0 0-184-31,0 0-319 15,0 0-401-15,-8-9-264 0,8 15-112 16,12 13 0-16,4 6 48 16,4 13 344-16,4 4-48 0,0 2-152 0,-1 7 48 0,-2 3-40 31,-1-3 72-31,-1 6-80 16,-2-6-72-16,-6-1-48 15,2-8-64-15,-2-7-8 0,-3-7-240 16,-4-6-1000-16,1-12-737 15,-5-10-2544 1,0 0-2824-16</inkml:trace>
  <inkml:trace contextRef="#ctx0" brushRef="#br0" timeOffset="-113909.53">9845 10607 9634 0,'0'0'4216'16,"0"0"-4072"-16,0 0 49 15,0 0-193-15,0 0 672 0,55 64 16 16,-46-32-112-16,-2 0-200 16,-7 5-192-16,0 2-32 0,-11-1-96 31,-17 0-56-31,-13 10-688 0,6-14-1032 16,3-11-3121-16</inkml:trace>
  <inkml:trace contextRef="#ctx0" brushRef="#br0" timeOffset="-113577.89">10530 9690 10122 0,'0'0'2664'0,"0"0"-1311"0,0 0-505 0,0 0 344 16,0 0-200-16,0 0-616 15,0 0-376-15,0 0 0 0,16 54 160 32,-20 25 312-32,-8 23 8 15,1 9-63-15,2 0 39 0,5-9-232 16,0-10-72-16,4 0-104 0,-4-7-40 15,4-18-8-15,0-13-32 16,-4-19-864-16,-3 0-673 16,-6-3-1335-16,5-10-3330 15</inkml:trace>
  <inkml:trace contextRef="#ctx0" brushRef="#br0" timeOffset="-113292.77">10096 9937 11082 0,'0'0'2256'0,"0"0"-255"16,0 0-641-16,0 0 8 0,0 0-231 0,0 0-865 31,0 0-176-31,84 7-96 16,-29 34 440-16,25 26-80 0,8 25-128 15,3 13-40-15,-11 3-144 16,-21-19-40-16,-23-26-8 16,-16-22 8-1,-8-9-8-15,4 3-40 16,-4-3-592-16,4-1-440 16,0-8-281-16,-8-8-1359 15,0-5-3354-15</inkml:trace>
  <inkml:trace contextRef="#ctx0" brushRef="#br0" timeOffset="-112205.41">11016 10246 10234 0,'0'0'2552'0,"0"0"-919"15,0 0-49-15,0 0-32 0,0 0-656 0,0 0-696 31,0 0-200-31,-8 6-272 16,8 19 240-16,0 7 32 16,0 6 72-16,0 0-64 0,8-6 0 15,0-3 0-15,8-7-8 16,-4-10-168-16,0-2-296 0,0-10 120 16,-4 0 240-16,0-3 104 15,-1-10 208-15,-2-6-8 16,-5 0 184-16,0 3-40 0,0 3 57 15,0 7 47-15,0 3-8 16,0-1-168-16,0 4-200 0,0 0-72 31,0 0-48-15,0 0-8-16,0 0-48 16,0 0-16-16,0 0 24 15,0 0 0-15,0 0 24 0,0 0-8 16,0 0 72-16,0 0 8 0,0 0-8 15,0 0-128 1,0 0-280-16,0-6-433 16,0 3-1047-16,0-6-3345 0</inkml:trace>
  <inkml:trace contextRef="#ctx0" brushRef="#br0" timeOffset="-111534.95">11080 10331 6361 0,'0'0'2752'0,"0"0"-1759"15,0 0-281-15,0 0 200 0,0 0-72 16,0 0-576-16,4-6-264 0,-4 6-16 15,0 6 16-15,-4 4 488 16,-8 6 88-16,0-1-7 16,-4-2-41-16,4 0-24 15,4-7-80-15,-4 1-40 32,12-7-88-32,-4 0 32 0,4-4 192 15,-4-15-240-15,4-3-280 16,0-3-56-16,0-7 40 0,4 6 8 31,0 1 0-31,8 9-8 16,0 3-32-16,4 4 0 0,4 3-32 15,8 3 8-15,-1 3-8 0,5 0 64 0,0 15-96 16,0 11 16-16,0 9 88 0,-8 13 8 31,4 18 8-31,-12-2 48 16,-8 6-48-16,-8-1 0 15,0-8 8-15,-8 2 64 0,-16-6 88 16,0-6-88-16,-8-10 120 0,-3-9-8 16,3-13-8-16,8-6 24 15,-1-10 0-15,14-3 137 16,-2-22-49-16,13-10-200 16,0-9-96-16,9-4-56 15,10 4-8-15,9 9-32 0,0 7 0 31,8 12 80-31,-4 7-96 0,5 6 63 32,-2 6 1-32,5 13 48 15,3 6 0-15,-6 4 8 16,-5 3-8-16,-9 0 0 0,-7-4-384 0,-12 4-1336 16,-4-10-3201-16,0-9-6129 15</inkml:trace>
  <inkml:trace contextRef="#ctx0" brushRef="#br0" timeOffset="-111271.91">11853 10446 13554 0,'0'0'2553'16,"0"0"-2025"-1,0 0-480-15,88 47 32 16,-73-9 240-16,-2 10 48 16,-13 2-112-16,0 8-80 0,-21-4-152 0,-3-3-24 15,-23 6-792-15,7-10-1656 16,8-12-3866-16</inkml:trace>
  <inkml:trace contextRef="#ctx0" brushRef="#br0" timeOffset="-110886.42">12606 9357 12242 0,'0'0'2041'0,"0"0"-409"0,0 0-672 15,0 0 8-15,0 0 489 0,-4-54-577 16,-4 66-880-16,-12 33-16 0,-12 37 16 15,-4 36 128 1,4 21 8 0,8 4-24-16,9-6 8 0,11-17-48 15,-1-12-8-15,5-12-16 16,0-23-48-16,0-16-336 16,0-19-424-16,-4-9-401 15,-7 2-631-15,-1-5-1305 31,-4-14-3136-31</inkml:trace>
  <inkml:trace contextRef="#ctx0" brushRef="#br0" timeOffset="-110654.77">12132 9598 11002 0,'0'0'2008'0,"0"0"-23"0,0 0-745 16,0 0-80-16,0 0-232 15,0 0-688-15,0 0-184 0,80 85 521 32,-5 14 63-32,9 15-200 15,-1-3-192 1,-7-9-96-16,-16-23-80 0,-16-15-72 16,-16-13 0-16,-8-13-128 15,-9-7-632-15,10 14-465 0,-6-7-1111 16,1-6-4193-16</inkml:trace>
  <inkml:trace contextRef="#ctx0" brushRef="#br0" timeOffset="-109799.89">12972 10211 7905 0,'0'0'2889'0,"0"0"-1321"0,0 0 257 16,0 0 31-16,0 0-304 16,0 0-488-1,0 0-551 1,0 0-513-16,28-61 0 0,0 55-64 0,4-1 16 16,0 7-48-16,-8 0 40 15,-9 0-24-15,-6 0-129 0,-5 7-63 16,-4 6 72-16,-4-1 200 31,-8 7 56-31,-4 0 40 0,0-3-24 16,4 3-24-16,8-6-48 15,4 0 0-15,0 0-8 0,12 2-192 0,12 4-48 16,4 1-80 0,0-5 112-1,0 4-56 1,-13-3 16-16,-2 0 32 0,-9 3 104 15,-4 0 120-15,0 7 40 16,-17-1 96-16,-3 0 208 0,-7 1 32 16,-1-1-88-16,0-9-128 15,0-4-160-15,-4-12-176 16,8-2-1144 0,9-18-4081-16</inkml:trace>
  <inkml:trace contextRef="#ctx0" brushRef="#br0" timeOffset="-108967.18">13542 10014 6361 0,'0'0'6257'16,"0"0"-4961"-16,0 0-807 31,0 0 71-31,0 0 512 0,28-10-456 0,-8 17-416 16,0 11-88-16,4 5-112 16,-8 8 8-16,-4 11 40 15,-12 5-32-15,0 1-8 16,-24 3-8-16,-12 0-200 31,-4-4-384-31,-8-2-912 0,9-17-1473 16,6-12-3824-16</inkml:trace>
  <inkml:trace contextRef="#ctx0" brushRef="#br0" timeOffset="-108682.77">14447 9169 11506 0,'0'0'2881'0,"0"0"-1609"31,0 0-808-31,0 0 72 0,0 0-16 16,0 0-360-16,-21 105 160 15,-14-4 264-15,-9 20-176 0,-4 3-119 16,4-7-121-16,9-12-64 0,-1 0-32 15,4-10-72 17,8-19-40-32,4-22-529 15,8-19-399-15,-4-9-568 0,0-7-520 16,0 0-921-16,1-13-1376 0</inkml:trace>
  <inkml:trace contextRef="#ctx0" brushRef="#br0" timeOffset="-108428.84">13980 9350 9858 0,'0'0'2136'0,"0"0"289"15,0 0-937-15,0 0-344 0,0 0-560 32,0 0-504-32,0 0 0 15,64 111 512 1,4-3-207-16,8 10-9 15,-5-4-200-15,-7-16-88 16,-24-25-80-16,-16-16 80 0,-8-15-88 0,-8-10-488 16,0 5-625-1,-8 5-815 1,0-4-2353-16,0-16-3369 16</inkml:trace>
  <inkml:trace contextRef="#ctx0" brushRef="#br0" timeOffset="-107965.56">14694 9715 8569 0,'0'0'4929'16,"0"0"-3768"-16,0 0-825 15,0 0-240-15,0 0 24 0,-8 77 792 32,0-33-336-32,-1 1-344 0,6 2-104 0,-1-6-56 15,4-3-24 1,0-12-40 0,4-4-8-16,8-13-24 15,7-5-96-15,9-4-8 0,0-10 32 16,0-15-184-16,-4-7 152 15,1-6 128-15,-14 0 8 0,-7 6 160 0,0 7 704 32,-4 12 168-32,0 4 265 15,0 5-41-15,0 4-560 0,0 0-704 16,0 10-40-16,0 12-64 16,0 10 104-16,0 9 152 0,0 10-16 15,0 3 16-15,0 3-16 31,0-3-136-31,0 3 0 16,0-3-80-16,0 0-912 16,0 6-1288-16,-4-12-2449 0,0-13-7082 15</inkml:trace>
  <inkml:trace contextRef="#ctx0" brushRef="#br0" timeOffset="-107178.97">14996 8750 7641 0,'0'0'1640'0,"0"0"505"0,0 0-817 16,0 0-152-16,0 0 185 15,0 0-505 1,0 0-456-16,116 35 160 0,-40 19-88 16,23 28-32-1,21 33 0 1,-1 18 9-16,-11 4-161 0,-29-4-136 15,-26-9 24-15,-18-4 0 0,-23-2-112 16,-12 3-56-16,-16-1 40 16,-27 1-48-1,-17-3-8-15,-8-7-824 16,-4-10-1201-16,16-28-2848 16,9-25-4809-16</inkml:trace>
  <inkml:trace contextRef="#ctx0" brushRef="#br0" timeOffset="-100704.92">6880 9994 4777 0,'0'0'936'0,"0"0"-24"0,0 0 64 0,0 0-64 16,0-25 41-16,0 19-97 15,0 0-208 1,0 2-128-16,0-2-16 16,-4-1 16-16,0 4-232 0,0 0-16 15,1 0-192-15,-1-3-64 31,0 3-8-31,0-1-8 0,-5 1 24 16,2 0-24-16,3 0 0 31,-9 0 48-31,5 3-48 0,-3-3 0 16,-6 3-8-16,-2 0 0 0,-5 0 8 16,0 0-8-16,4 0-8 15,-3 0 16-15,-2 0 0 16,1 0 0-16,9 3-8 15,2-3 8-15,2 0 16 0,-2 3-16 16,5-3 0-16,1 0 0 16,-5 3 0-16,3-3 0 15,-2 3-8-15,-6 0 8 0,6 1 0 16,-9 2-16 0,4 0 0-1,0 0 0 1,0 4-40-16,4-3 48 0,-7 2-8 0,2 0-24 15,2-2 40-15,-2 5 0 16,2-2 8-16,-5 0-8 16,4-1 16-16,0 1-8 0,4-1-8 31,0 1 0-31,4-4-8 0,-4 7 8 16,4-7-16-16,0 7-56 15,-4-4 64-15,4 4 8 0,-4 3 0 16,-3 0 0-16,2-3 0 0,2 2 8 15,2-2-8 1,-3 3 0-16,8 0-16 0,-3 0-40 16,3 0-16-16,-5-1 72 15,5 4 0-15,-3 4 0 16,3-4 0-16,-4 0 0 0,-1 3 0 16,5 0 16-16,-3 1-16 31,3 2 0-16,-5-3 0-15,5 7 0 0,-3-1 16 0,3 1-16 16,0-1 0-16,4 1 16 16,-4-1-16-16,0 1 0 15,-1-7 0-15,1 4 0 0,4 3 0 32,-3-4 0-32,3 0 0 15,0 1 8-15,0-1-8 0,0-3 0 16,0 3 0-16,3-2 0 15,6-4 0-15,-1 3-8 0,0-3 0 0,-1 4 8 16,2-1 8 0,3 0 48-1,-5 3 40-15,-3-3 24 0,5 1-40 16,-5-1-72 0,0 0 40-16,-1-3 8 15,1 4-56-15,4-1 8 0,-3 0-8 16,3-3 64-16,-1 3 40 31,5-3-32-31,-3 3-8 0,2 0 64 16,6 1 0-16,-2-1 49 15,1 3-73-15,0-2-40 0,0 2 24 0,0 0-40 16,0-2-40-16,-1-1 32 0,2-3-32 31,-6 0 40-31,6-3-48 16,-6 0 16-16,6-3 56 0,-2-4-72 15,2 4 72-15,-2 0-16 16,5 2 8-16,-4-2-56 0,4 3-8 0,-5 3 0 16,-2-6 16-1,-5 3-8 1,3-7-8-16,-2 4 0 0,-1-3 8 16,-1-1 8-16,2 0-16 15,-1-2 0-15,0 2 64 16,-1-2-56-16,6-1-8 15,-2 0 0-15,1 0 0 32,4 4 0-32,1-3-56 0,-2 2 56 15,6 0 40-15,-6-2-32 16,5 3-8-16,-4-1 0 16,4-3 8-16,-4 1-8 0,0-1 0 15,4 0-48-15,-5-3 40 16,2 1 8-16,7-1 0 15,-9-3 88-15,6 0-8 0,-2 0 120 16,1 0-40-16,1 0-16 16,-2 0-40-16,1 0-24 0,0 0 16 15,-4 0-24-15,0-3-64 32,0-1 40-17,-5 1-48-15,-2 3 0 0,2-3 64 16,-3 0-64-16,5 0 80 15,-6 0-32-15,10-4 0 16,-6 4-32-16,5-3-16 0,4 0 0 16,-3 2 0-1,2-2 0-15,-3 3 0 16,0-4-8-16,-4 4 16 0,0 0-8 16,-8 0 0-16,8-3 64 15,-4-1-64-15,0 4 16 0,-1-7 40 31,6 1-48-31,-2-1-8 16,2-2 8-16,-5-1 48 16,-1 1-48-16,5-5 0 15,-7 4-8-15,3 1 8 0,-5-4 48 16,1 0-48-16,4 1-16 16,-4-2 16-16,5 2-8 0,-6-1 8 31,1 0-8-31,0 0 0 15,0-3 8-15,0 0-8 0,1 0 80 0,-5-3-72 16,4-1-8-16,-1 1 0 16,-3 0 8-16,0 0 48 0,4-4-56 15,-4 4 0 1,4 0 8-16,-4 3-8 16,0-3 8-1,0 6 0-15,0 0 0 0,0-3 64 0,0 3-72 16,0-3-8-16,-4 0 8 0,0 0 0 15,-3-4 0-15,2 5 0 32,1-5-40-32,-4 1 40 15,4 3 0-15,1 0 8 0,-1 0 72 16,-5 0-56-16,5 0-16 16,-4-3-8-16,5-1 0 15,-5 1 8-15,-1-3 0 0,1 3-8 31,5 2 0-31,-5-2 0 16,4 0 0-16,-1 3 0 16,1 0 0-16,0 3 8 0,4 0-8 15,-3-3 0-15,-1 3 0 0,4-3 0 0,-4 3 0 16,4 0 0 0,-4-3-8-1,0 0 8-15,-1 3 0 16,1-3-8-16,-3 0 8 0,3 0-8 0,-4-3 0 15,3 3-48-15,1 0 48 16,1 0 8 0,3 0-8-16,-4 0 8 31,0 0 0-31,-4 0 8 16,4-3-8-16,-4 6 0 0,0-7-16 15,4 7 16-15,-4-3-8 16,0 1 8-16,0-1 0 0,0-1 0 0,4 1-16 15,-3 0 16 1,-2 0-40-16,1 3 40 16,1 0 0-16,-6 4 0 0,1-1 0 15,5 1 0-15,-6-1 0 16,2 3 0-16,3 1 0 16,-1 2 0-16,1 1 0 0,1-3 0 15,-1-1 0 1,-1-3 0-16,2-3 8 15,-5 3-8-15,-1-5-8 0,2 1 0 32,-9 2 0-32,0-4 8 0,0 3 0 0,0 3-40 0,1 0 40 0,2 1 8 47,2-1 0-47,2 1-8 15,2 2 8-15,-6-3-8 0,2 1 0 16,-2 2 0-16,2 0 0 15,-9 4-48-15,3 3-88 0,-2 3-304 16,-17 6-584-16,8 13-1113 16,0 0-3056-1</inkml:trace>
  <inkml:trace contextRef="#ctx0" brushRef="#br0" timeOffset="-98316.08">19690 8245 11386 0,'0'0'2072'15,"0"0"-551"-15,0-6-1049 0,0 6-256 0,0 0 8 0,0 16-72 16,-4 12-136-16,0 14 424 0,4 5-216 31,0 7-24-31,4 0-128 16,16-6 0-16,8-4-24 15,8-6 0-15,-1-6-48 0,10-10-48 16,-6-9-104-16,1-10 152 16,-4-3 0-16,-8-16 72 15,-8-12 40 1,-5-13 40-16,-6-7-8 15,-5-9-136-15,-4-4 72 16,0 4 256-16,0 10 40 0,0 12 297 16,0 12 7-16,0 17-264 15,0 6-416-15,0 16-272 0,8 32-88 16,12 24 360 0,16 34 0-16,11 14 64 15,5 4-56-15,0-3 48 16,-9-4-56-16,-7 1-8 0,-8-4-8 15,-15-10-312-15,-9-18-185 16,-4-25 1-16,-9-23 208 31,-10-10 200-31,-6-5 104 16,-6-5 8-16,-9-5 72 16,-8-13 232-16,1-3 216 0,-13-38 281 15,-17-32-145-15,6-29-112 16,7-12-152-16,29-3-120 0,31 8 40 15,12 30-152-15,16 15-168 16,3 23-184-16,4 10-160 16,14-1-376-16,11 3-336 0,8 4-345 15,15 5-895-15,-16 11-2281 16,-14 0-4073-16</inkml:trace>
  <inkml:trace contextRef="#ctx0" brushRef="#br0" timeOffset="-97962.49">21093 8217 7177 0,'0'0'1840'0,"0"0"-423"0,0 0 47 16,0 0 184-16,0 0-311 15,0 0-681-15,0 0-480 16,0 0-168 0,-109-3 200-16,55 40 536 15,-10 14 40-15,4 7-208 0,4 2-184 0,4 0-23 16,16-2-169-16,12-1-72 16,20-3-128-16,4-4-24 0,28-2 24 31,24-4-88-31,35-12 88 15,17-13-48-15,-4-10-401 16,-20-9-559-16,-5-28-1040 16,-35 2-1841-16,-4-2-3033 0</inkml:trace>
  <inkml:trace contextRef="#ctx0" brushRef="#br0" timeOffset="-97746.41">20630 8614 4280 0,'0'0'7562'16,"0"0"-5570"-1,0 0-951-15,0 0 199 16,0 0-256-16,0 0-544 16,144-32-360-16,-37 19-64 0,13-3-8 15,-21 6-8 1,-7 1-568-16,-40 6-1280 0,-16-3-3753 15</inkml:trace>
  <inkml:trace contextRef="#ctx0" brushRef="#br0" timeOffset="-96783.04">21981 7696 6809 0,'0'0'1552'0,"0"0"-383"15,0 0-705 1,0 0 656 0,0 0 64-16,0 0-560 0,-95-70-208 15,50 70-264 1,-6 0 48-16,-9 3 80 15,-3 13 129-15,7 3-97 0,7 10-96 16,10-1-88-16,7 4-120 16,16 6 64-1,12-3-56 1,4 0 32-16,4 0-48 0,24-3 0 0,16-7 0 16,7-3 112-16,13-2 184 0,-4-5-136 15,-1-2-64-15,-10 0 0 31,-14 0-96-31,-10-1-16 16,-14 4-184-16,-11 3 192 0,-4 6 8 16,-24 4 72-16,-7 6 56 15,-9-3 264-15,-8 2 24 16,0-5-104-16,9-1-176 0,7-8-136 16,12-5 104-16,16-8-104 31,8-4-96-31,0-3-328 15,27 0-688-15,14 0 1024 0,10-10 88 16,5 1 96-16,-4 3 48 0,-13 3-88 16,-15-1 16-16,-7 4 128 0,-9 0-200 15,-8 4-184 1,0 14 184 0,-8 8 176-16,-9 6 256 0,-7 6-176 15,0 6-88-15,-3 4-32 0,-6 3 0 16,6 3 16-16,3-4 32 0,8 4-8 15,8-6 16-15,8-4 56 32,0-5-120-32,17-7-64 0,9-10 16 15,19-7 48-15,11-8-8 16,8-7-47-16,7-7-73 0,24-43-961 16,-14 5-1807-16,-10-12-7034 0</inkml:trace>
  <inkml:trace contextRef="#ctx0" brushRef="#br0" timeOffset="-93137.57">22431 7902 6793 0,'0'0'1720'0,"0"0"-719"15,0 0 15-15,0-6-24 16,0 6-80-16,0 0-72 0,0 0-88 16,-4 0-367-16,-8 0-129 31,-8 6-104-31,-4 10 32 0,-3 6-8 0,-1 4 88 16,0 9-136-16,4 3-16 15,4 6-24-15,12 4 16 0,4 3-48 16,4-4-40-16,8 1 32 15,20-4 32 1,4-5-80-16,12-11 0 0,-1-9 32 31,10-9 40-31,-2-10-8 16,1-3 32-16,-4-20 56 0,-8-5 16 16,-5-14 40-16,-11-5 80 15,-4-20-88-15,-8 7-80 16,-12-7-8-16,0 0-104 0,0 14 64 15,-16-1 248-15,-7 6 104 16,-10 10-176-16,-3 9-127 16,-3 10 7-16,-5 13-88 0,-4 6-40 15,0 0-80-15,0 19 72 47,9 6-64-47,7 7-49 0,12 9-143 16,12 7-952-16,8 25-824 0,12-10-2809 15,12-9-4137-15</inkml:trace>
  <inkml:trace contextRef="#ctx0" brushRef="#br0" timeOffset="-92821.92">23140 8140 8249 0,'0'0'1657'15,"0"0"-1225"-15,0 0-96 0,0 0 384 16,0 0-256-16,0 0-408 16,0 0 664-16,0 77 320 15,-4-39-327 1,-7 3-209-16,-6 1 32 31,2-1 8-31,-9-3-272 0,-1-4-160 16,-6-2-112-16,-9-3-208 0,1-7-2033 15,11-6-5520-15</inkml:trace>
  <inkml:trace contextRef="#ctx0" brushRef="#br0" timeOffset="-90044.98">23559 7642 6209 0,'0'0'2048'15,"0"0"-551"-15,0 0-337 16,0 0 416-1,0 0 161-15,0-25-481 16,0 25-576-16,0 0-376 0,0 0-304 16,0 3-72-16,0 13-232 15,0 12 304-15,0 10 208 32,7 13 312-32,-3 6-176 0,9 4-88 0,-5 2-80 15,8-2-24-15,-8-2-104 0,3-1 16 16,-3-4-56-16,-3-6 0 0,-1-11-8 15,0-8 16-15,-4-7-8 32,0-12 0-32,0-4-8 0,0-3 48 15,0-3-48-15,0 0 0 16,0 0-96 0,0-15-304-16,0-24-1272 0,-4 1-3721 15,0-3-3833-15</inkml:trace>
  <inkml:trace contextRef="#ctx0" brushRef="#br0" timeOffset="-89697.47">23535 7556 6857 0,'0'0'2232'0,"0"0"-247"0,0 0-681 31,0 0 361-31,0 0-129 0,0 0-696 16,0 0-488-16,-4-25-352 16,-4 28-56-16,-12 10-32 0,-4 3 88 15,-12 9 200-15,0 0 24 16,-3 4-112-1,3 0 40 1,4-1-144-16,8 4-8 16,8 0 0-16,0 0 0 0,12 5-992 15,4 17-1280-15,0-12-2345 16,12-4-2321-16</inkml:trace>
  <inkml:trace contextRef="#ctx0" brushRef="#br0" timeOffset="-89311.94">23495 8442 8585 0,'0'0'3025'0,"0"0"-2017"0,0 0 88 16,0 0 545 0,0 0-433-16,0 0-656 0,75-19-144 15,-30 6-24-15,15-6 88 0,3-3-176 31,9 3-39-31,-5 0-73 16,-3 3-112-16,-16 7-64 0,-8-4 48 16,-16 10-56-16,-13-4-128 0,-6 4-353 15,-5-3-391-15,0-1-712 0,0-2-3145 16</inkml:trace>
  <inkml:trace contextRef="#ctx0" brushRef="#br0" timeOffset="-88995.68">24451 8067 3304 0,'0'0'9178'0,"0"0"-7345"16,0 0-1273-16,0 0-552 0,0 0 216 15,0 0 584-15,0 0-184 32,52 96-296-32,-44-58-120 0,-8 6-144 0,0 4 16 15,-16-3-72 1,-12-1-8-1,-40 10-128-15,4-13-984 0,5-12-3889 16</inkml:trace>
  <inkml:trace contextRef="#ctx0" brushRef="#br0" timeOffset="-86169.76">24906 7560 968 0,'0'0'8129'16,"0"0"-6256"0,0 0-1217-16,0 0-368 15,0-7 456-15,0 7-72 16,-13 7-472-16,-6 2-104 15,-9 7 64-15,-4-4 64 16,-4-2 9-16,0 0-41 0,4-7-56 31,4-3 56-31,5 0-8 16,10-10 224-16,5-9 112 0,5-3-288 16,3-7-24-16,7-5-96 0,14-1-112 0,3 0-128 15,8 6 112-15,3 4-128 16,5 8 48-1,3 8 16-15,5 9 72 16,5 0 8-16,-2 19 48 16,9 10 96-16,-1 9-72 0,-3 9 16 31,0 7-16-31,-4 16-56 16,-12 13 24-16,-16-7-32 0,-12-6 32 15,-12-10 32 1,-12-9-72-16,-16 6 0 15,-12 4 0-15,-4-7-8 0,-8-10 8 16,1-9-16-16,-9-13 16 16,4-9 0-16,4-10 8 0,1-3 0 0,14-13 40 31,9-12 56-31,13-4 56 16,15-9-48-16,0-6 136 0,28 2-136 15,7 8-104-15,9 2 0 16,12 16-8-16,0 10 64 15,7 6 64-15,1 6-80 16,-4 13-48 0,4 10 0-16,-5 5 16 15,-3 1-16-15,-7 4 0 16,-6-1-8-16,-15-4-288 0,-8-5-920 16,-12-4-905-16,-8-5-1951 15,0-14-2738-15</inkml:trace>
  <inkml:trace contextRef="#ctx0" brushRef="#br0" timeOffset="-85211.66">25451 7131 6065 0,'0'0'1840'0,"0"0"-456"0,0 0-223 15,0 0 559-15,0 0-184 16,0 0-415-16,-12-83-17 16,24 67-704-1,12-3-336-15,17 0-64 16,2 0 120-16,13 0 32 15,11 6 40 1,1 4-96-16,0 6 56 0,0 3-72 16,-4 3-64-16,-9 13-16 15,-11 6-16-15,-8 6-112 16,-8 4 24 0,-8 7 64-16,-12 5 40 15,-4 0 72-15,-4 1-64 0,-8-1 64 16,-12-3-72-16,-8-2 88 0,-4-4-80 15,-8-10 0-15,1-3 80 0,-2-3-80 32,2-6 56-32,7-1-64 15,8-2 8-15,8 0-8 16,8-4 0-16,4 3-80 0,4 4 64 16,0 3-56-16,12 6 8 15,15 3 8-15,10 1 56 16,6 6 112-1,6-3-104-15,-14-4 0 16,-3 0 0-16,-8-6-8 16,-12-3-8-16,-4 0-72 0,-8-3 80 15,0-1 64-15,-12 1-64 16,-4-3 8-16,-4 2 88 0,0-2 48 16,5-4-64-1,-2 7-8-15,9-3-72 16,5-1-16-16,3 4-64 15,3 6 32-15,22 0-8 0,2 6 56 16,17 7 56-16,-1-4-56 16,6 4-56-16,-2 0 56 15,-10-3 8-15,-6 2 0 16,-7-2-8-16,-8-1-48 31,-8 8 40-31,-8-5 0 0,0 7 8 0,-8-3 64 0,-20 3 8 16,-12-3 32-16,-28 0-56 0,-28-3-48 31,-27-16-360-31,16-7-1864 16,19-9-7802-16</inkml:trace>
  <inkml:trace contextRef="#ctx0" brushRef="#br0" timeOffset="-82254.58">9219 6788 7617 0,'0'0'2209'0,"0"0"-833"0,0 0-968 16,0 0-288-1,0 0 344 1,-4 0 432-16,4 0-464 16,0 0-312-16,28 0-112 15,36 0 817-15,63-3 463 16,73-23-352-16,47-12-248 0,7-3-304 15,-18 6-72-15,-53 12-104 32,-52 11-48-32,-47 6-88 0,-40 6-72 15,-24 0 8-15,-4 0-8 0,-8 0-88 0,-8 0 24 16,0 0 64-16,-5 0 0 16,-10 3-8-16,-9 3-168 0,0 3-304 31,8 8-584-31,4 2-1208 0,12-7-3186 15</inkml:trace>
  <inkml:trace contextRef="#ctx0" brushRef="#br0" timeOffset="-80897.92">22264 8693 3168 0,'0'0'4057'0,"0"0"-2457"0,0 0-263 16,0 0 191-16,0 0 128 15,0-3-263-15,0 3-385 0,0 0-512 0,0 0-104 32,0 0-64-32,0 0-112 15,0 0-16-15,0 0 56 0,0 0 8 16,0 0 80-16,8 0-96 16,8-4-88-16,7 1 9 0,14-6-41 15,6 2-40 1,6-2-8-1,2-4-32-15,-3 4 24 16,4-4-64-16,-9 7 0 16,1-1-8-16,-7 1-8 0,-14-1 8 15,-7 7 0-15,-4-2-168 16,-9 2-433-16,1 0-455 0,5 0-552 31,-9 6-905-31,0 3-2168 16,0-2-2208-16</inkml:trace>
  <inkml:trace contextRef="#ctx0" brushRef="#br0" timeOffset="-69970.21">6466 13033 4136 0,'0'0'4241'0,"0"0"-3329"31,0-16 201-31,0 10 151 0,0 3 216 16,0 3 57-16,0 0-385 16,0 0-520-1,0 0-280-15,-4 0-120 0,4 0-136 16,0 0-96-16,0 15-8 15,-4 14 8 1,4 16 48-16,0 21 408 16,0 23-88-16,0 19-152 0,0 3 16 15,4-9-56-15,4-13 89 16,0-22-121-16,-5-14-64 0,2-12-32 31,-5-2-40-31,0 2 0 16,0 0 48-16,0 1-56 0,0-10 0 0,0-7-200 15,0-6-369-15,-5-6-367 16,2-7-496-16,-9-6-729 0,4-13-687 16,-4-9-2513-16</inkml:trace>
  <inkml:trace contextRef="#ctx0" brushRef="#br0" timeOffset="-69607.16">6335 13144 6081 0,'0'0'1320'0,"0"0"-272"15,-9-101-360-15,14 59 73 0,18 4-433 16,14 0 64-16,10 3-192 16,13 3-16-16,7 1 224 0,6 5 96 15,-6 14 128-15,-3 5-152 31,-8 7-352-31,-13 16-128 0,-11 9 8 16,-4 7-8-16,-12-3 144 0,-8 6 176 16,-8 3-80-16,0 3 1 0,-8 4 159 15,-19-1 256-15,-14 3 32 16,-6 5-16 15,-13-8-160-31,0 4-80 0,-3-4-224 16,7-9-136-16,3-3-8 15,18-10-64-15,11-10-8 0,16-5-712 16,8-7-976-16,0 0-3225 0</inkml:trace>
  <inkml:trace contextRef="#ctx0" brushRef="#br0" timeOffset="-69168.63">7641 12630 9498 0,'0'0'3224'16,"0"0"-1775"-16,0 0-809 0,0 0 216 15,-99-7 488-15,59 27-216 32,-4 11-359-32,-8 10-161 0,-3 26-176 15,-1 22 32-15,8 22-40 16,8 7 88-16,20-4-128 0,20-9-144 0,9-16-72 15,19-20-112 1,3-12 24-16,1-15-80 16,8-7-8-16,12 3-48 15,8 3-456-15,15-6-648 0,20-13-416 16,-18-9-881-16,-14-13-4624 0</inkml:trace>
  <inkml:trace contextRef="#ctx0" brushRef="#br0" timeOffset="-68072.79">8163 12738 6785 0,'0'0'4217'0,"0"0"-2305"0,0 0-535 16,0 0 23-16,0 0-104 0,0 0-488 16,0 0-472-16,-4-32-336 15,4 51-216-15,0 16 216 0,0 6 56 16,0 7 48-1,0-4-48 1,12-3-48-16,4-9 0 0,9-6-8 0,6-10-8 31,5-3-40-31,7-13-160 16,2 0-40-16,2-20-48 0,-6-8 32 16,-9-7-16-16,-9-3 136 31,-11-4 144-31,-4 1 16 0,-8 3 56 15,0 6 280-15,0 10 240 16,0 9-24-16,0 7-112 0,-4 6-191 0,4 0-265 16,0 0-64-16,4 16-217 0,7 13 113 31,14 9 168-31,10 12 8 0,1 11 48 16,12 12-48-16,8 16 64 15,0 12-72-15,-9 4 0 16,-15-4 8-16,-15-12 0 0,-13-22-8 0,-4-13 0 15,0-19-104 1,-8-3 96 0,-9-3 8-16,-3-1 0 0,-12-2 48 0,1-11 209 15,-13-8 311-15,-8-7 288 16,-8-16 72-16,-15-25-136 16,-5-36-272 15,5-28-168-31,19-25-112 15,31 3-128-15,25 10-112 0,21 37-104 16,11 23-160-16,7 22-80 16,2 10-448-16,10 3-464 15,25 9-160-15,-8 0-833 0,-16 10-3880 0</inkml:trace>
  <inkml:trace contextRef="#ctx0" brushRef="#br0" timeOffset="-66809.42">9355 12255 7361 0,'0'0'2073'15,"0"0"-57"-15,0 0-488 0,0 0-351 16,0 0-121-16,-4-9-376 15,4 9-384-15,0 9-280 0,0 10 0 16,12 13 280-16,12 28 248 16,8 36-48-1,20 31 48-15,7 22-80 0,0 0-87 16,1-6 39-16,-8-16 72 0,-3-3-192 16,2-4-104-16,-3-5-56 15,-5-10-40 1,-2-7-96-16,-9-22-8 15,-13-16 8-15,-3-18 0 16,-4-10 0 0,4-1 0-16,-4-2-8 0,4 0-264 15,-4-14-336-15,-4-8-328 16,12-7-561-16,-5-17-1159 0,2-5-5274 16</inkml:trace>
  <inkml:trace contextRef="#ctx0" brushRef="#br0" timeOffset="-65954.18">10976 12246 7433 0,'0'0'6449'0,"0"0"-4688"15,0 0-953-15,0 0-592 0,0 0-96 16,0 0 8-16,0 0-120 16,0 114 544-16,0-12-24 15,5 15-232 1,-5 4-128-16,0-17 0 16,0-15 1-16,-9-16-33 0,-3-18 0 0,5-11-88 15,-6-6-40-15,-6 3 0 16,-1 4-8-16,-1-4-376 15,2-9-441-15,-1-13-423 16,-4-16-680 0,8-3-1025-16,0-6-1992 0</inkml:trace>
  <inkml:trace contextRef="#ctx0" brushRef="#br0" timeOffset="-65685">10554 12411 7257 0,'0'0'1744'0,"0"0"1073"16,0 0-673-16,0 0-655 0,0 0-633 0,0 0-608 15,0 0-192-15,83 35 392 16,-23 9 280 0,9 13 64-16,10 7-215 15,-16-7-129-15,5 13-248 0,-4-7-112 16,-12 4-16-16,0-7-72 15,-9-2 8 1,-7-8 64-16,-8-2-72 16,0-10-104-16,-8-6-680 15,-4-10-409 1,8-9-975-16,-8-7-2929 16,0-6-4361-16</inkml:trace>
  <inkml:trace contextRef="#ctx0" brushRef="#br0" timeOffset="-65415.87">11701 12922 12050 0,'0'0'4809'0,"0"0"-4289"16,0 0-504-16,0 0 136 0,0 0 496 15,0 0 281-15,16 108-409 16,-7-67-232-16,-2 4-184 31,1-1-32-15,-4-6-72-16,8 0-224 0,-4 4-848 16,-4-8-1089-16,0-8-4024 15</inkml:trace>
  <inkml:trace contextRef="#ctx0" brushRef="#br0" timeOffset="-65131.37">12351 12989 11082 0,'0'0'5601'15,"0"0"-4337"-15,0 0-1264 0,0 0-168 16,0 0 48-16,0 0 120 0,36 89 152 31,-36-45-16-31,-4 10-56 16,-17 0-80-16,-10 0-224 0,-21 6-856 15,4-15-1168-15,9-11-2898 0</inkml:trace>
  <inkml:trace contextRef="#ctx0" brushRef="#br0" timeOffset="-64715.32">13128 11969 11162 0,'0'0'3025'0,"0"0"-1425"15,0 0-832-15,0 0 224 16,0 0 465-16,0 0-249 0,0 0-672 16,0-28-536-16,-8 53-168 0,-9 23 160 15,-6 28 8-15,-5 32 80 16,-4 13 80 0,4-7-40-16,0-12-40 0,4-14-80 15,0-5 8-15,5-16-8 16,3-17-48-16,0-15-656 0,0-9-480 47,4-1-569-47,-8-2-1159 0,1-8-2434 15,6-15-2151-15</inkml:trace>
  <inkml:trace contextRef="#ctx0" brushRef="#br0" timeOffset="-64499.2">12693 12268 11858 0,'0'0'2945'0,"0"0"-905"16,0 0-928-16,0 0-319 16,0 0-457-16,0 0-336 0,0 0 160 15,92 89 272-15,-24-25-120 16,0 2-160-16,0 4-104 0,-1 0-48 16,-20-10 0-1,6 7-656-15,2 0-817 16,-15-17-1559-16,-8-15-3298 0</inkml:trace>
  <inkml:trace contextRef="#ctx0" brushRef="#br0" timeOffset="-64229.65">13539 12474 12202 0,'0'0'2929'15,"0"0"-2025"-15,0 0-176 0,86-51 256 16,-58 51-328 0,4 0-400-16,-8 10-240 0,-3 15-16 15,-10 10 0-15,-11 10 16 16,0 6-8-16,-19 3 161 0,-13-4-1 31,-1-2 56-31,6-7-80 0,7-9-88 16,12-13-56-16,8-9 0 15,4-4-176 1,28-6-296-16,39-22-465 16,-7-10-1335-16,0-3-3705 0</inkml:trace>
  <inkml:trace contextRef="#ctx0" brushRef="#br0" timeOffset="-64028.99">14255 12471 11802 0,'0'0'2785'0,"0"0"-2137"16,0 0-240-1,0 0 48-15,16 102 24 16,-16-61-200-16,0 10-280 16,-28 18-56-16,1-8-1632 15,-1-10-4434-15</inkml:trace>
  <inkml:trace contextRef="#ctx0" brushRef="#br0" timeOffset="-63681.16">15000 11789 13850 0,'0'0'2633'0,"0"0"-1369"0,0 0-696 0,0 0 25 16,0 0-305-16,0 0-232 15,-71 123-32-15,27-2 344 0,-4 19-176 16,16 2-48 15,16-11-88-31,8-27-8 16,4-5-48-16,4-29-120 0,-3-16-272 15,-1-23-529-15,4-12-415 16,0-6-936-16,0-6-1833 0,0-7-1488 0</inkml:trace>
  <inkml:trace contextRef="#ctx0" brushRef="#br0" timeOffset="-63464.87">14514 12043 11930 0,'0'0'2825'0,"0"0"-1969"15,0 0-584-15,0 0 160 32,0 0 168-17,80 79 712-15,-5-10-247 0,2-2-329 16,-2-3-416-16,-8-4-200 15,-14-9-80-15,-1 6-40 0,4 7-224 16,-13 15-1008 0,-11-22-1265-1,-12-13-4272-15</inkml:trace>
  <inkml:trace contextRef="#ctx0" brushRef="#br0" timeOffset="-63048.08">15379 12417 11930 0,'0'0'2321'0,"0"0"-1801"0,0 0-480 16,0 0-40-16,95-41-8 31,-67 41-72-31,9 0-8 0,-14 13-288 15,1 6-121-15,-16 3 217 16,-8 3 144-16,0 4 136 0,-12-1 160 0,-8-2 328 16,4-7 137-1,0-3 159 1,8 0-320-16,8-4-264 16,0 1-184-16,8 3-16 0,16 3-184 0,4 6-384 15,8-6-520-15,-8 3 7 16,-8-5 89-16,-4 2 560 0,-13-4 272 15,-3 5 160-15,-15-5 472 32,-13 5 600-32,-12-5-31 0,-12 4-73 15,0 1-448-15,-4-5-400 16,-7 11-120-16,11-10-2113 0,12-7-5840 0</inkml:trace>
  <inkml:trace contextRef="#ctx0" brushRef="#br0" timeOffset="-62506.08">16024 12268 12738 0,'0'0'4393'0,"0"0"-3609"16,0 0-608-16,0 0 32 16,0 0 48-16,0 0-152 15,0 0 25-15,52 73 159 0,-35-25-32 32,2 12-160-32,-11 0-32 0,-8 4-64 15,0-4 0-15,-24 0-480 0,-28 7-769 16,4-16-1727-16,1-19-5938 15</inkml:trace>
  <inkml:trace contextRef="#ctx0" brushRef="#br0" timeOffset="-62158.46">16889 11430 11682 0,'0'0'2881'0,"0"0"-1361"16,0 0-1072-16,0 0-288 15,0 0-72-15,-40 107-32 16,0 17 736-16,-4 23-336 0,5 2-312 0,3-16-24 16,12-22-112-1,0-15-8 1,4-17-216-16,8-28-432 0,-8 0-928 0,4-20-1385 16,1-8-3008-16</inkml:trace>
  <inkml:trace contextRef="#ctx0" brushRef="#br0" timeOffset="-61920.2">16426 11715 9658 0,'0'0'3104'0,"0"0"-1695"15,0 0-809 1,0 0 272-16,0 0-40 0,116 58 216 15,-60 5-112-15,8 29-415 16,7 23-361-16,-2-1-48 16,-22-19-64-16,-15-28-48 0,-16-23-280 15,-8-6-801-15,7 10-1319 32,-2-7-2977-17,-1-9-3489-15</inkml:trace>
  <inkml:trace contextRef="#ctx0" brushRef="#br0" timeOffset="-61535.42">17259 11887 12202 0,'0'0'3113'15,"0"0"-1937"-15,0 0-1176 0,0 0 152 16,0 0-72-16,0 0 616 15,48 98-208 1,-36-57-288-16,0-2-104 0,0-4-88 0,-4-13 8 16,-3-9-16-16,2-4 8 15,-3-9 48-15,8 0 16 0,0-16 48 16,4-6 16-16,0-4-15 31,0 4-1-31,-9 7 296 0,-7 11 376 16,0 4-440-1,0 7-352-15,0 18-88 16,0 16 88-16,0 7 88 0,0 9-8 16,0 4-72-1,0-7 0-15,5 0-8 16,7-7-392-16,-1 4-984 16,2-10-1617-16,-5-16-5889 0</inkml:trace>
  <inkml:trace contextRef="#ctx0" brushRef="#br0" timeOffset="-61018.89">17575 10963 7433 0,'0'0'2257'0,"0"0"-345"16,0 0-1104-16,83-76 96 0,-39 57 553 16,7 6 255-16,22 7-664 15,26 9-424-15,28 45-200 0,9 28-143 16,-8 26-33 15,-17 18-40-31,-27 10-40 16,-21 13 0-16,-15 3-160 0,-20-6 0 15,-20-1 80-15,-8-9-80 16,-32-2 40-16,-20-8-48 0,-15-3-120 16,-13-11-961-16,12-34-1647 15,12-24-5458-15</inkml:trace>
  <inkml:trace contextRef="#ctx0" brushRef="#br0" timeOffset="-59986.47">20327 11220 4721 0,'0'0'4873'16,"0"0"-4001"-16,0 0-136 15,0-35-24-15,0 26 496 0,8-4 81 16,1 4-305-16,2-4-496 16,14 3-216-16,-1-2-144 0,11-1-128 15,9 3 8-15,4 1-8 31,-1 2 0-15,-2 7-8-16,-2 0 8 0,-7 13 0 16,-8 6 0-16,-4 13 0 0,-9 3 48 15,-10 9 32-15,-5 4-8 16,0 0 8-16,-12-1 24 0,-9 1-8 31,6-4 0-31,-5 1-88 0,0-1 40 16,8 1-48-16,4 2-456 0,8 20-1560 15,8-13-2433-15,4-6-2377 16</inkml:trace>
  <inkml:trace contextRef="#ctx0" brushRef="#br0" timeOffset="-59832.79">20737 12100 8129 0,'0'0'1497'16,"0"0"-921"-16,0 0 1320 15,0 0 433-15,0 0-393 0,0 0-568 32,0 0-640-32,0 0-728 15,13-32-416-15,-33 13-2648 0,-12-7-9923 0</inkml:trace>
  <inkml:trace contextRef="#ctx0" brushRef="#br0" timeOffset="-57981.68">11148 13935 6001 0,'0'0'5561'0,"0"0"-4273"16,0 0-936-16,0 0-352 0,0 0-64 16,0 0 16-1,0 0-104-15,24 0-8 16,-9 0 160 0,13 0 160-16,0 0 16 0,12 0 8 15,0-6 96-15,4-7 104 31,8 0 17-31,-5-6-49 0,9 0 8 16,0 3-88-16,-4-3-112 16,8 0 16-16,0 0-88 0,3 0 0 15,1-3-24-15,4 3 16 0,-1-4 72 16,5 1-24-16,-4 6-48 16,0-3-8-16,-1 7-16 15,1-5-40-15,-1 5 40 16,2 2-48-16,2-2 8 15,-3 5 40-15,-5-2-56 0,-3 0 8 32,-4 2-8-32,0 4 0 15,4-4 0-15,-5 1 0 0,10-3 8 32,2-1 0-32,1 0 40 0,-1 1-40 15,1-4 8-15,4 0-8 16,-4 1-8-16,-1 2 8 0,5-2 0 15,-4-1-8 1,7-3 56-16,-7 3-48 0,-4-2 0 16,-1 2 0-16,-3 0-8 15,0-3 8-15,-4 4 40 16,-4-1-48-16,8 3 8 0,-9 1-8 16,9-4 8-16,-4 7-8 15,4 0 0 1,-1-1 0-16,1 1 0 15,4-1 0-15,0 1-8 16,-5 3 0-16,-3-7 8 16,4 4 0-16,0-1 0 15,0-5 0-15,7 2 8 0,-3-2-8 16,4-4 8-16,-1 3 0 16,2 0-8-1,-6 0 16-15,-8 4-8 16,1 0 8-16,-8-1-8 0,0 4 8 15,-8-4-8-15,4 1 0 0,-1-1-8 16,5 1 64 0,4-1-16-1,8 1 0-15,19-7-48 0,-6 6 8 0,6-3 0 16,-3 4 0-16,-16 3-8 16,0-1 0-16,-5 1 0 0,-15 3 0 15,0 3 8-15,-4-4 0 16,-1 4-8-16,6-3 0 0,2 3 8 31,25-6 48-31,20-3-48 16,-5 2 48-16,-3-3-40 15,-13 4-8-15,-22 3 0 16,7 0-8-16,-5 0 8 0,-8-4 0 16,-2 1-8-16,3 3 48 15,-5-7-40 1,10 1 8-16,2 0 72 15,5-4-72-15,8 0-16 0,-5 0 16 16,1 0-16-16,-4 4 0 0,-12-1 0 16,-5 4-8-1,-7 3 8 1,-4 0 0-16,1 0-8 0,-5-4 8 16,-5 4 0-16,5-3 0 15,-4 2 0 1,-4 1-48-16,-4 0-104 15,0 0-288-15,-8 3-496 0,0-3-576 16,0 0-609-16,-8-4-2328 0</inkml:trace>
  <inkml:trace contextRef="#ctx0" brushRef="#br0" timeOffset="-52784.29">11295 12001 6649 0,'0'0'1224'0,"0"0"-776"0,0 0-352 16,-48-25-96-16,33 22 48 15,-2-4 168-15,2 4 272 0,6-3-304 16,1 3-111 0,-3-4 39-16,2-3-16 15,1 1 120-15,1 0-16 16,-5 2-152-16,-4-2-40 0,-8 2-8 0,4 1 0 15,-8 3 8-15,-4 0-8 0,1 3 0 16,-1 0 0-16,0 0 56 31,4 0-8-31,0 0 8 16,4 0-48-16,0 0 0 0,8 0-8 16,-8 0 0-1,0 6 0-15,0 0-8 16,-8 10 8-16,-4 0 0 0,-3 3-8 0,3 3 0 31,-4 0 8-31,8 1 0 16,9-4 0-16,-2 3-56 15,9-3 48-15,1 0-40 0,2 3 32 16,-2 4 8-16,3-1 8 0,-8 7 0 31,-1 3 80-31,2 0 16 0,-5 3 16 16,0 3-56-16,4-2-40 15,4-2-16-15,0 5 8 0,4-1-8 16,1 0 0-16,2 1 0 16,5-4 8-16,0 0-8 15,0 6 8-15,4 1 0 16,0 2 48-16,0 4 72 16,0 0-32-16,0 0 72 0,0-1-48 15,4 1-112-15,8-6 0 16,0-4 56-16,4-3-56 0,4 0 16 15,-3-6 80-15,-2 3-24 32,1-3 120-32,0-1 160 15,0-2-72-15,-4 0-88 16,-5-1-40-16,6 1-40 0,-5-1 8 16,-1 1-120-16,6-4 120 15,-5 1-112 1,3-1-8-16,6-6 120 0,-2 0 8 15,2-3 96-15,7 0 64 16,-1 0 193-16,1 0-89 0,0-1-240 16,4 5-88-16,-5-1-64 15,5 0 0-15,-4 0 64 0,0 0-64 16,1 0-8 15,3-3 8-31,0-1 40 16,3-5-40-16,1-1 32 0,-4-2-24 15,-5-1-16-15,5-2 8 16,-7-1-8-16,3 0 56 0,-1 0 8 16,1 0 48-16,0-3-40 31,0 0 0-31,-1 0 0 0,2 0-72 0,-1 0 0 16,4-3 80-16,0-3 32 0,-4-4-48 15,8 0-48-15,-9 1 40 16,5-1-8-16,-4 4 32 0,-4-3-16 31,4 2 16-31,-12 1 0 16,3-1-8-16,-2 1-64 0,2 0 0 0,2-4 72 15,3 1-80-15,-1-1 8 16,5-6 40-16,4-3-40 0,0 1-8 16,0-2 0-1,4 1-48 1,-4 0 48-16,-5 6 0 15,-6 1 0-15,-2 6 0 16,-2-4 8-16,-2 3-8 16,2 1 0-16,-2 0 0 0,1-4 48 15,8-2-48-15,0-4 0 32,4-3-56-32,0-3 56 15,0 2-8-15,0 1 8 0,-9 1-8 16,2 1 8-16,-6 2 8 0,-3 2-8 0,1-3 8 15,-2 3-8-15,1-2 8 0,-4-5 8 32,0 5-16-32,1-4 0 15,-1-1 0-15,3 1 0 0,-3 1-8 16,4-5-24-16,1 4 24 16,-2 0 8-1,1 3 0-15,0 0 0 16,-3 0 0-1,-2 1 8-15,1-2 56 16,-4 2-64-16,4-4 0 16,0 0-8-16,0-4 8 0,-4 8-8 15,8-5 8-15,-4 5 0 16,0 2-16-16,-4 0 16 0,4 0 0 0,0 1 8 31,-4 2-8-31,0-3 56 16,0 4-48-16,0-7-8 0,-4 4 0 15,-4-7 0-15,4 3 48 16,-4-7-48-16,4 1-8 0,-4-6 0 16,1 2 8-1,-2 1 8 1,-3-1-8-16,-4 4 0 16,0 0 8-16,-4 3-8 0,1-3 0 15,-1-1 0-15,3 5 0 16,-2-5 0-16,3 1 0 15,0 3 0 1,0 0 0-16,4 0 8 0,-4 0-8 16,4 3 16-16,-8-3-16 15,4 3 0-15,0 0 0 0,-3 4 0 16,6-1 8-16,-2 0-8 0,2-3 0 16,2 4 0-16,-1-8 0 15,-4 5 64 1,-1-4-64-16,-2-1-8 15,-1 1 0-15,-4 1-48 0,0 5 40 16,0 0 16-16,4 0 0 16,1 4-8-16,2-1 8 15,2 4-8-15,-2-4 8 0,-3 4 0 16,-3-3-8 0,-9-1 8-1,0 0 0-15,-4-2-8 0,-4-1 0 16,1-3 0-16,-2 0 8 15,1-6 0-15,5 6 0 32,-1-6 0-32,0 6 0 0,5 3 8 15,-5 4-8-15,-1 6-8 16,1 3-64-16,-3 0 16 0,-1 12-40 0,4 7-272 16,0 16-840-16,12-3-1481 0,5-6-2200 15</inkml:trace>
  <inkml:trace contextRef="#ctx0" brushRef="#br0" timeOffset="-51475.93">11163 12097 8241 0,'0'0'1505'0,"0"0"-849"0,0 0-352 16,0 0 568 0,0 0 264-16,-15 0-200 15,15 0-367-15,0-7-1 16,3-5-256-16,18-11-312 0,3-6-80 15,19-8 80-15,17-17 8 0,28-20-8 32,15-27 8-32,-3-7 96 0,-24 19-96 31,-29 22 72-31,-23 36-16 16,-16 14-48-16,1 8 80 15,-6 3-56-15,1 3-40 0,-4 3-56 16,0 0-136-16,0 0-288 15,0 6-561-15,0 6-247 0,0 5-920 16,0-2-753-16,0-8-232 16</inkml:trace>
  <inkml:trace contextRef="#ctx0" brushRef="#br0" timeOffset="-51159.55">11494 11407 5417 0,'0'0'1424'0,"0"0"184"0,0 0-880 0,0 0 81 16,0 0 375-16,0 0-384 15,4-9-800 17,12 9 128-32,16 0-80 15,8 0 160-15,8 0-80 16,-1 0 0-16,-2 0-80 0,-10-3-24 15,-3 3 48-15,-16 0-72 32,-4 0-8-32,-12 0-160 0,0 0 112 0,0 9 56 15,0 4 48-15,-12 13 56 0,4 2 32 16,0 4-128-16,4 12 8 0,4 23-16 16,0-7-976-16,4-9-3185 0</inkml:trace>
  <inkml:trace contextRef="#ctx0" brushRef="#br0" timeOffset="-47440.91">13530 11715 6873 0,'0'0'1480'0,"0"0"-608"0,0 0-575 16,0 0-49-16,0 0 688 31,0 0-312-31,-32-54-344 0,32 48-160 16,-4 0 40-16,0 3 88 0,0-4-16 15,-7 4-120 1,-2-3-40-16,2-1-24 16,-2 4 56-16,-2-3-24 0,-2 0-64 31,2 2-8-31,-5-2 80 0,4 3-80 15,-8 0 88-15,4 0-88 16,-4-1 120-16,1 1-24 16,-9 3-40-16,4 0-64 0,0 0 56 0,-8 0-56 15,8 0 8 1,-4 7-8-16,4-1 0 16,4 3 0-16,0-2 0 0,5-1 0 15,-5 3 8-15,-4-2 40 16,-4 3 8-16,4-1-48 15,-8 4-8 1,4-4 56-16,0 7-56 31,4-3 0-31,0-4 8 0,4 4-8 16,5-3 0-16,-1-1-8 0,3 1 8 16,2-1 0-16,2 1 0 15,-2 2 0-15,-5 1 48 0,0 3-24 16,-4 0-16-1,0 3 48-15,0 3-56 0,1-3 88 16,-1 0-88-16,3 0-8 16,1 3 8-16,1-3 8 15,3 3 0-15,0 1 0 0,4-4-8 16,0 3 8-16,4-3 0 31,4 0-8-15,-4 3 8-16,4 1-8 0,0 2 8 15,0 3 8-15,-4 4-8 0,5 0 56 16,-6 0-48-16,9 0 56 16,-4 3-72-16,0 0 57 0,0-1-57 31,4-2 0-31,0 3 0 0,0 0 64 16,0-3-56-16,4 0 56 15,0-4-56-15,9 1 80 16,-6-1 96-16,5 1-64 0,0-4-112 15,0 4 112 1,0 0-112-16,0-4 72 16,4 0-64-16,0 1 32 0,3-1 8 0,-2-3-48 15,3 1-8-15,-1 2 56 16,1-3-40-16,1 0 80 0,2-2 64 16,-7-1-88-16,8-1 24 31,-8-1-8-31,8 1-16 0,0 1 32 15,-5-3-96 1,6 3 0-16,-1-6 64 16,0 3-72-16,-1 0 120 0,1-4-112 15,4-2 88-15,-4-1-80 0,4 1 104 32,0-7 144-32,0 4 56 15,4-7-112-15,-4 3 16 0,-1-3-104 16,-3 0-48-16,0 3 8 0,4-3-64 15,-4 0-8-15,-4 0 0 0,4 3-8 16,-4 0 48 0,4-3-40-1,-1 3-8-15,1-3 0 0,4 0 8 16,0 0 48-16,4 0-48 16,-8 0 0-1,-1-3 0-15,-2 0-8 0,-5 0-8 16,-4 3 0-16,-1 0 8 31,2-3 8-31,2 0-8 0,2 0 0 16,7-4 0-16,-1 1 8 15,5 0 8-15,-4-4-8 16,4 0 0-16,-4 4 0 0,0 0-8 0,-4-4 0 0,0 4 0 31,0-1 8-31,-1 1-8 16,-6 3 0-16,6-3 8 0,-2-1 24 15,-2 1-32-15,5-4 0 16,4 1 0-16,-4-4 0 0,4-3 0 16,-4 1-8-1,-1-2 8-15,-2-1 72 16,-6 1-72-16,2 2 48 0,-5 2 16 16,-4-3-56-16,3-3 0 15,2 3-8-15,2-3-8 16,-3 3-112-16,5-3 8 0,-2 4 112 0,-3-2 0 47,5-2 0-47,-6 1 0 0,-3-2 0 15,4 1 0-15,-4 3 0 16,1-6 0-16,2 3 8 16,-3-3-8-16,4-3 0 0,0-1-8 31,0 1-8-31,0-1-64 0,-4 4 8 0,4 0 16 15,-5 0 56-15,-3-1 0 16,0 1 0-16,0 0 8 0,0-3 0 16,0-1-8-16,0 0 0 15,-3 4 0-15,-1-3 8 0,4 3-8 47,0-3 0-47,0 2 0 0,-4 1 0 0,4 0 0 16,-4 3 0-16,0 3-8 0,0-3 0 15,-4 3-8-15,0-3-16 16,0 0 32-16,0 0 0 0,-4-4-8 31,4 1 8-31,-3 0-8 16,-2 0 8-16,5-3 0 0,-3-1 0 16,-2 4 0-16,-2-7 0 0,2 7 0 15,-2 0 0-15,-2 3 0 16,-2 0 0-1,-5 3 0-15,0 0-8 16,-8 0 8-16,4 1 0 16,-8-2 0-16,1 2 0 15,-1-8 48-15,-1 1-40 16,5 0 40-16,-7 0 8 0,7-4 16 16,-4 4-64-16,1 6 8 31,-1 1-8-31,4 5 8 15,0 3-16-15,-8 7 0 0,0 0-56 16,-8 7 56-16,1 5-72 0,-5 14-80 0,4 2-872 16,-15 14-1016-16,14-4-2521 0,6-9-2481 15</inkml:trace>
  <inkml:trace contextRef="#ctx0" brushRef="#br0" timeOffset="-46604.05">13730 11579 264 0,'0'0'6041'0,"0"0"-4929"15,0 0-328 16,0 0 96-31,0 0 569 0,0 0-161 0,-4-10-712 16,0 10-360-16,4 0-96 16,0 0 88-16,0 0 80 0,0 0-16 31,0 0-40-31,0 0 153 16,0 0 135-16,0-6 176 15,4 0 8-15,7-7-280 0,6-6-424 0,6-3 0 16,9-7 8-16,8 1 56 0,8-7-56 15,4-4 32-15,0 2-32 0,3-2 0 32,-11 8 8-32,-12 5-16 15,-8 10 8-15,-16 10 128 16,-4 3-128-16,-4 3 56 16,0 0-64-16,0 0-104 15,0 0 24-15,0 0-456 0,0 0-512 16,0 0-425-1,-12 9-623 1,0 4-593-16,-4-7-2312 0</inkml:trace>
  <inkml:trace contextRef="#ctx0" brushRef="#br0" timeOffset="-46264.07">13904 11179 7673 0,'0'0'1632'0,"0"0"-351"16,0 0 471 0,0 0-224-16,0 0-607 15,-4-16-817 1,17 16-96-16,15 0-8 16,8-3 152-16,7 0-24 0,9 0 16 15,0 3-64-15,-8-4-64 16,-9 1-8-16,-11 3 0 15,-8 0-8-15,-7 0-120 0,-9 0-56 16,0 0 168-16,0 10-48 16,0 9 56-16,-4 6 112 15,-1 4-16-15,-3 6-16 0,4 6-72 16,-3 7 0-16,3-1-8 16,4 20-968-16,0-13-3337 15,0-9-5097-15</inkml:trace>
  <inkml:trace contextRef="#ctx0" brushRef="#br0" timeOffset="-44223.44">15343 11519 4488 0,'0'0'1041'16,"0"0"-417"-16,0 0 328 15,0 0 64-15,-60-71-80 0,41 53 353 16,-1 5-465-16,-5-3-168 16,1 0-64-16,5 3 160 15,-1 4-112 1,-1-4-335-16,6 4-121 0,3 3-40 15,-4 2-16-15,-4 1-80 0,-3 3-40 16,-2 0 0-16,-6 0 96 16,-5 0-88-1,-1 13 64 1,-2 3-32-16,-5 6 0 0,4-3 8 0,0 3-56 16,5 4 0-16,3-1 0 15,0 4 8-15,0-1-8 0,4 1-8 16,0 3 8-16,4 2 0 31,1 1 0-31,-1 0 0 0,3 4 8 16,1-2 0-16,1 2 0 15,6-1-8-15,-2 3 8 16,7-3 64-16,-1 3-72 16,2 4 8-16,-1 2 120 0,0 1-120 15,3-4 96-15,2 4-96 16,3-3 0-1,0-4 64-15,0 3-72 16,0-3 8-16,8 1 8 16,0-1-8-16,4 4 8 0,0-1 32 0,0-3-40 15,4 4 40 1,3-1-40 0,2 4-8-16,3-1 88 0,-1-2 8 15,5-7 24-15,4-3-64 0,0-3 24 16,-1-7 56-16,6-3-48 15,3 1 40 1,-1-5 152-16,1 1-80 16,4-2-40-16,-4-2-32 0,-1 1-32 31,-2 0 8-31,-1 0-104 16,3 3 8-16,-3-3 88 15,4 0-40-15,0 3-48 0,0-3 40 16,-1-4-40-16,2-2 40 0,-6 2-48 0,9-5 0 15,-4-1 8 1,0 1 56-16,-1-1 0 16,6-6-56-16,-2 0 0 15,-3 0 104-15,0 0-104 0,-4 0 0 16,0 0 0-16,-4-3 8 16,-4-3 88-1,-1-4-104-15,-2 3 48 0,-6-5 24 16,5-1-56-16,0-3-16 15,0-3 8-15,-1 0-8 16,2-6-8-16,-5-4-136 0,-1-3 48 0,1 1 24 16,1-1 0-16,-10-6 8 15,6 0-208 17,-6-1 176-32,-3 2 96 15,1-8 0-15,-6 4 8 16,1-4 0-16,-4 1 64 0,0-1 8 15,0 1 16-15,0 0 24 0,-12-1 80 16,-4 4-192-16,-4 3 64 16,5 3-24-16,-9 0-48 15,-1 0 96-15,6 3 48 16,-5 1-136-16,0-4 112 0,0 0-112 16,0 0 0-16,-3-6 40 15,-1 2 0-15,-4-2-32 0,0 0-16 31,-1 0 0-15,-3-1 56-16,-3 7-48 16,-1-3 64-16,0 7-56 0,-4-4 57 15,5 3-1-15,-2 0-64 0,2 0 136 16,-1 10-24-16,4-3-112 16,-4 9 0-1,4 3-8-15,1 7 0 16,-1 6 0-16,-9 0-64 15,2 0-80-15,-9 6-329 0,-3 13-511 16,-17 16-616-16,12-3-1393 16,12-4-3136-16</inkml:trace>
  <inkml:trace contextRef="#ctx0" brushRef="#br0" timeOffset="-43105.64">15347 11601 5977 0,'0'0'1888'31,"0"0"-1272"-31,0 0-456 0,0 0 384 16,0 0 769-16,-4 0 7 0,4 0-376 15,0-3-224 1,0-3 65 0,0-7-337-16,8-3-312 15,4-3 56-15,4-6 56 0,8-4-40 16,0-3-32-16,8-6 0 0,7 0-72 0,6-7-24 15,-6 4-72-15,5 0 80 16,-13 9 8-16,-6 7 96 31,-9 9 88-31,-8 6-64 0,-4 4-112 16,-4 3-56-16,3 3-48 16,-3 0 0-16,0 0-264 15,0 0-584-15,0 0-488 0,0 0-649 16,0 0-591-16,0 3 423 31,-3 3-319-31,-5-2-649 0</inkml:trace>
  <inkml:trace contextRef="#ctx0" brushRef="#br0" timeOffset="-42705.69">15474 11150 6057 0,'0'0'1248'16,"0"0"-176"-1,0 0 257-15,0 0 415 16,0 0-224-16,0 0-431 0,0 0-497 16,0 0-216-16,0 0-120 15,17-9-248-15,7 3 224 0,7-4-64 16,13 0-96-16,0-2-64 15,-4-1 72-15,-4 3-16 32,-12 1-56-32,-9 3 48 15,-6 6 72-15,-5-4 0 0,-4 4 0 16,0 0 0-16,0 0-128 16,0 0-48-16,0 4-128 0,0 9-168 31,0 9 344-31,0 6 8 0,4 7 40 15,-1 0-48-15,5 6 8 0,1-2 64 16,-2 5-72-16,5 13-632 16,-4-13-1977-16,-3-9-4256 0</inkml:trace>
  <inkml:trace contextRef="#ctx0" brushRef="#br0" timeOffset="-40489.93">17132 11252 6001 0,'0'0'1256'15,"0"0"-688"-15,0 0-136 16,0 0 448-16,0 0 449 0,-4-10-153 31,0 4-552-31,-4 0-264 31,1 2-128-31,-6-5 24 0,1 6-192 0,-4-7-48 0,5 7 56 16,-6-3-8-16,2 0 48 16,-2 6-24-16,-2-4-88 15,-5 1 48-15,0 3-48 0,-4 0 0 32,-4 0 0-32,0 0 0 0,4 7 8 15,-4-1 8-15,8 0-16 0,1 0 24 16,3 4-24-16,-1-4 0 15,2 4 0-15,3-1 0 0,-5 1 8 16,6-1-8 0,-5 1 8-1,0-1 80-15,-4 4-24 0,0 0 104 16,0 3-55 0,-4-1-17-16,5 2 48 15,3 1-136-15,-4 2 64 0,4-5-24 31,0 4-40-31,4 1 88 16,0-1-40-16,5 0-48 0,-2 3 48 16,1 7-48-16,-4-4 8 15,4 7 64-15,0-1-72 0,0 4 48 0,-3 0-48 16,2 0-8-16,2 0 72 0,-2 0-64 31,2 0 0-31,3 0 48 16,-1 3-56-16,2-3 8 0,3 0-8 15,-4 0 0-15,4-3 64 16,4 3-64-16,-9 2 8 16,6 2-8-1,-1 2 16-15,0-6 32 16,0 6-48-16,4-6 0 16,0-3 32-16,0 3-32 0,12-7 0 15,4 1-8-15,-1-1-64 16,6-2 72-16,-5 2 0 15,0 1 0-15,0-4 0 0,-1 0 8 16,6 1-8 0,-2-4 0-16,5 4 0 0,4-1 96 15,4-3-24-15,4 0 64 16,-1-2-8-16,6-1-32 16,-5 0 0-16,3-3-88 0,-3-1 56 15,-1-5 24 16,2 3-40-31,-5-4 56 16,4-2 32-16,-8-1 8 0,7 1 8 16,-3-4-64-16,4-1 0 15,0 2 32-15,4-1 8 0,0 0 64 32,-1-3-48-32,6 0-64 0,-10 0-72 0,1 0 56 15,-4 0-56-15,-4 0 48 16,-4 0-48-16,-1 0 8 15,1 0 48-15,0 0-56 0,4 0 0 16,4-6 0 0,4-3 0-16,0-1-8 15,8 0 8-15,-4-6-8 0,-1 0-72 16,-3-3-24-16,0 1-16 0,-9-5 104 16,-2-2 8-16,-1-4 24 15,-4-2-24-15,-1 2 16 0,-2-3-8 16,-2 1-8-1,2-5 16 1,-6 5-16 0,6-1 0-16,-10 0 56 0,1 0-48 15,1 4-8-15,-6-1 0 16,1 1 48-16,-4-1 32 0,4 0-24 31,-4 1-48-31,0-1 48 16,0 1-56-16,0-4 8 15,0 1-8-15,0 5 0 0,0-6 8 0,0 4-8 0,-8-1 0 16,0-3 88-16,4 1-72 16,-8-4 40-16,5 0 32 0,-6 0-80 31,2 0 144-31,-1 3-88 16,-4-3-64-16,-5 3 48 0,-2-3-48 15,-1 4 16 1,-4-4-16-16,-8 3 0 15,1 0 48-15,-2 1-48 0,-3-1 0 16,1 3 8 0,-2 1 0-1,6-1 72-15,-5 7-80 16,4 3 8-16,-8 6-24 0,1 3 16 0,-6 8-64 16,2 2 16-16,4 0-72 0,-2 2-520 31,-2 15-464-31,-5 8-816 15,12-3-1313-15,12-3-3537 0</inkml:trace>
  <inkml:trace contextRef="#ctx0" brushRef="#br0" timeOffset="-39784.89">16957 11141 4865 0,'0'0'1048'0,"0"0"-776"15,0 0-136-15,0 0 1120 0,0 0 248 16,0 0-271-16,0 0-49 15,0 0 72-15,0 0 0 0,0-10-519 32,8-6-537-32,7-6-80 15,6-3-16 1,-1-7-56-16,3-6 40 0,1 0 80 16,0-4-16-16,4-2-80 15,-8 3-64-15,0 0 120 0,0 2 192 16,-8 8-144-1,0 12-112 1,-4 3 8-16,-4 9-64 0,-4 1 0 16,0 6-8-16,0 0-184 0,0 0-544 15,0 0-913-15,0 3-735 32,-4 7 512-32,-9 3-1153 0,6-7-2632 0</inkml:trace>
  <inkml:trace contextRef="#ctx0" brushRef="#br0" timeOffset="-39382.83">17001 10725 4488 0,'0'0'1785'0,"0"0"71"0,0 0-487 15,0 0 135-15,0 0-96 16,0 0-416-16,0 0-384 0,-4-7-191 15,4 7-169-15,0 0-88 16,4 0-80 0,7-3-72-16,9 0 296 15,5-3-80-15,6-4-80 0,1 1-56 0,-4-4 8 16,0 0-16-16,-9-2-64 47,2-2-8-47,-10-1 96 0,2-1-32 15,-9 6 24-15,0 0-8 0,-1 7 40 16,-3 3 144-16,4 3-272 0,-4 0-144 16,0 3-152-16,0 9 80 15,9 10 208-15,-1 4 8 16,3 3 8-16,10 2 120 16,-1 4-80-16,7 0-40 15,1 4 80-15,0-2-88 0,0 2-264 16,-12 8-1152-16,-4-9-1777 15,-12-12-3032-15</inkml:trace>
  <inkml:trace contextRef="#ctx0" brushRef="#br0" timeOffset="-35889.18">11120 14589 4993 0,'0'0'5409'0,"0"0"-4161"16,0 0-888-16,0 0-256 31,0 0 8-31,-12 0 704 16,12 0-128-16,0 0-408 16,0-3-103-16,0-10-1 0,-4 0-96 15,4-12 48-15,0-3-64 16,0-14 32-16,0-3-96 0,8-5 0 15,7 2 112-15,6 3 184 16,14 11 64 0,5-1-96-16,12 3-64 0,12 3-40 15,12 4 24-15,23 6-64 16,21 16 8-16,7 3-120 0,4 12 48 16,1 17-56-16,-9 0 8 15,13 2 48 16,3-2-56-31,9 0 0 0,7-7-8 16,8-13 8-16,1-9 64 16,-5 0-64-16,-3-25 0 0,-9-4 8 15,-15-9-8-15,-17 0 0 32,-11-6-8-32,-24 5-48 15,-20 2 56-15,-17 2 48 0,1-13-48 0,8-28 120 0,0-26-24 16,4-9-48-16,-25 22-40 15,-15 29 88-15,-12 28 136 0,-4 13 280 32,0 3 152-32,0 0-295 15,-4 3-241-15,0 7-48 0,4 3-80 16,0 3 0-16,0 0-152 0,0 3-193 16,0 13 81-16,4 6 136 0,8 7-176 15,0 3 8-15,4 3-72 16,4 0 160-1,-4 6 120-15,3 0-88 16,-2-3 0-16,3 3 72 0,-1-6-120 31,-6 0-160-31,2-6-144 0,-7-7 184 16,1-6 112-16,-5-10-24 16,-4-2 232-16,0-4 24 31,0 0 272-31,0-17 232 0,-4-8-344 15,0-10-104-15,-1-12 64 16,5-14-112-16,0 1 96 0,0 0 24 0,16 3 40 0,0 12 336 16,8 13-80-16,8 7-344 31,12 9-80-31,7 3-80 0,26 10 80 16,18 3-8-16,25 0-40 15,15 16-32-15,16 6 64 0,5 4 16 16,-1-1 48-1,13-3-48-15,3-6 88 16,4-3-8 0,-4-13 96-1,5 0 96-15,-1-9 0 0,1-17-152 0,-5-2 24 16,-3-7-64-16,-5-7 0 16,-12 1-72-16,-8-4-8 0,-11 1 8 31,-12-3-8-31,-13-1 16 15,-23 9 64-15,-24 5 16 0,-17 5 24 16,-7 4-40-16,4-7-64 16,-4-3 88-16,-4-3-96 0,-4 3 8 0,-13 4 17 15,-7-1-33-15,-3 6-145 16,-5 4-79 15,0 6-280-31,-13-6-432 0,-2 9-800 16,-5 3-2713-16</inkml:trace>
  <inkml:trace contextRef="#ctx0" brushRef="#br0" timeOffset="-15701.25">4836 12471 3288 0,'0'0'1633'16,"0"0"-1025"-16,0 0-408 0,0 0-88 15,0 0 384 1,0 0 96-16,0 0-200 16,0 0-104-16,0 0 144 0,0 0 352 15,0 0-288-15,0 0-143 16,4 0 15-16,-4 0-56 0,0 0 104 16,0 0 216-16,0 0-40 31,0 0-72-31,4 0-144 15,0 0-216-15,5-3-88 16,2-3 112-16,10-4-88 0,-2 1-48 16,5-1-40-16,0 0-8 0,4 1 16 31,0-4-8-31,-4 7 112 16,3-3-104-16,-7 5 48 15,1-2-64-15,-6 6 0 0,2 0 0 16,-6 0-48-16,6 0 48 0,6 0 40 15,-3 0-40-15,12-7 8 0,0 4 40 16,-1-3 24 0,5 0-16-1,5-1-48-15,-9-2 88 0,3 3 137 16,1 2-49-16,0-2 40 0,-1 3-24 16,6-4-16-16,6 1-16 15,1-3-88-15,12-4-32 0,4 3 120 31,3-2-160-31,1 2 8 16,-4 1-16-16,-5-4 0 0,-6 6 48 16,-6 1-48-16,-3 3-8 0,-4 0 8 15,-5 0-8 17,6-1 8-32,6 1 16 0,5-3 40 15,8 0 32-15,19-1-80 16,-6 1-8-16,6-1 48 0,1 4-48 15,-16 3 8-15,7 0-8 16,-11 0 0-16,0 0-8 16,-8 0-32-16,4 0 40 0,-5 0 56 15,9 0-56 1,-1 0 8-16,9 0-8 16,4 0 8-16,4-6 40 0,-5 0-48 0,1-1 0 15,-4 4 0-15,-8 0 0 16,-8 0 0-16,-1 0 0 15,-3 0 0 17,-1 3 0-32,2-7 0 15,-1 4 8-15,7-4 8 0,1-2-8 16,4 3 32-16,-8-1-40 16,4 1 0-16,-9-1 40 15,1 5-40 1,0-5 0-16,-4 4-8 0,3-4 8 0,5 1 8 15,1 0-8-15,-2 0 0 0,8-4 32 16,5-3-32-16,-4 4 0 16,4-4 0-16,-1 4 0 15,1-4 48-15,-4 0-48 0,0 0 0 32,-1 0-8-32,-6 1 16 0,-1 2-8 15,-9 1 0-15,1-1 0 0,0 1 56 16,3 0-56-16,-2-1-16 0,7-3 16 15,-1 4 0-15,9-4-8 16,-1 0 8 0,5 1 0-16,0-1 0 31,-4 0 0-31,3 4 0 0,-7-4 8 16,0 0-8-16,0 1 0 15,-5-1 0-15,5 0 8 16,8-6 40-1,12 0-48-15,12 0-8 0,23-3 8 16,1 0 0-16,-20 6 0 16,-21 3 0-16,-23 3 8 0,-4 4-16 0,4-3 8 15,7-1 0-15,5-3-8 16,-8 4 8-16,0-4 8 0,4 4-8 31,-5-1 0-31,9-2 56 16,4-1-48-16,12-4-8 0,23-1 0 15,-7 2 0 1,-13 0 72-16,-7 7-72 16,-21-1 0-16,5 0 0 0,4 1 8 15,-8 3-8 1,0-4 8-16,-8 1 48 16,4-1 64-16,-1 4-72 15,5-7-40-15,4 3 88 0,8-3-88 16,0 1 0-16,3-1 0 31,-3 3 0-31,-4-2 88 0,-4 6-96 0,-5-7 0 16,1 7 88-16,-4-4 16 15,0 4 24-15,4 0-24 0,0-1-96 16,3 1 96-16,5-4-88 16,3 1 0-1,2 2 48-15,2-6-64 0,5 4 48 31,-1-4-32-31,-2 4-16 16,-2-4 120-16,-7 3-120 0,-4 1 8 16,-5 0 40-16,-3-1 0 15,-4 1 8-15,4-1-16 16,3-2-32-16,5 2 56 0,8 0-64 16,0 1 0-16,8-1 0 15,-8 1 0-15,-1-1 0 16,1 1-8-16,-8-1 8 0,0 4 8 15,-5 0-8-15,5-4 0 32,4 3 0-32,0-5 0 0,3 2 0 15,1-3 0-15,4 1 0 0,-5-1 0 16,-3-3 8-16,-4 7-8 0,0-4 0 16,-4 0 0-16,-5 0 40 15,5 1-40-15,0 2-40 16,-4-2 40-16,0 2 0 31,-1-3 0-31,2 1 0 16,-2-1 0-16,-3 1-8 15,4-1-48-15,-4 0 0 0,-1 0 48 16,-3 4 8-16,0-4 0 16,0 0 0-16,-4 4 0 0,3-7 0 31,-2 7 0-31,2-7 0 0,1 3 0 0,0-3 0 15,-4 0 0-15,0 0 0 16,0-6 8-16,-4 3 40 0,-4-3-48 31,-4-4 0-31,-1 1-8 0,-7 0 8 16,-4-7-8-16,-4 0-64 31,-4 1-24-31,4-4 96 0,-4 0 8 16,4 3-8-16,0-3 0 0,4-3-8 15,-1-4 8 1,2-2-8 0,-1-7 8-16,0 0-8 0,0-3 8 15,-8 4 0-15,-4 2-8 0,0-3-8 16,0 4 8-16,-16-1-120 0,-8-3 8 16,8 4 120-16,-9-7-72 15,10 3 72-15,3 0-8 0,0 3 8 31,4 1 32-31,8-4-32 16,-4 3-16-16,4 1 8 16,-4-4 16-16,1 3-8 0,-2-3 0 0,-3 1 0 0,-4-1-8 31,-4 0-32-31,1 3-40 16,-6 1 56-16,10 2-80 0,-6 4 96 15,10 3-80-15,-1 3 88 16,8 0 40-16,0 7-40 0,0-1-40 15,0 3 40 1,0 1 0-16,0 0 8 16,-4 6-8-16,-5-3-64 15,2 0 56 1,-1 2 8-16,-5 4-64 16,2 0 64-16,-1 1-16 0,0 2 16 15,-4 0-56-15,0 4 32 0,0-1-24 31,0 4 48-31,-3 0 0 0,-5-1-72 16,0 1 56-16,-4 2 8 16,-4 2 0-16,-8 2-40 15,-4-4 32-15,-4 4 16 0,0 0 0 16,-3 0-8-16,-5 4-32 31,4 2 32-31,0 3 8 16,-3 4-72-16,-5 0 72 0,0 2 0 15,-3 1 0-15,-1 0 0 16,-5 3 0-16,-10-3-8 0,7 0 8 16,-3-3 0-16,-2 0 0 15,10-4 0-15,-1-3 0 0,1 1 0 16,-1-1 0 0,8-6 32-16,-3 3-32 15,-1-3-8-15,4 4 0 16,-3-2 16-16,-6 2-8 0,-14 2 0 0,-17 1 0 15,-19 2-16-15,-9 0 8 16,4 4 8 15,13-3-8-31,31-4 16 16,17 0-8-16,15-2 0 16,4 2 0-16,-8-3 16 0,-20 10-16 15,-23 0-8-15,-21-1 8 31,-4 4 0-31,6 0 8 0,9-3-8 0,14-1 0 16,3-2 16-16,17 2-16 0,11-2 0 16,16-3-8-16,4-1 0 0,-4 0 8 15,-4 0 0-15,-3 1 0 32,-1-1 16-32,-4 0-16 0,-16 1 0 15,-23-1 0-15,-17 4 0 16,-8-4 0-16,9 0 0 0,12 1 0 15,15-1 0-15,12-2 0 0,17 1 0 16,6-1 0-16,2-1 0 16,-9 3 32-16,-20 1-32 15,-23 3-32-15,-17 2 32 16,5 1 0-16,19-4 8 31,20-2-8-31,25-1 0 0,2-3 16 16,-6 0-16-16,-1 3 0 31,-8 1-8-31,4-1 8 0,5-2 0 0,-1 2-8 16,-4 0 8-16,0 0 24 15,-4 1-24-15,-7 3-32 16,3-4 24-16,-4 3 16 0,1-2 0 0,-2-1-8 16,-2 0 0-16,0-3 48 0,-6 4-48 31,2-1-8-31,-1 1-8 15,4-1 16-15,-3 3-8 16,3-2 8-16,8 5 0 0,-3-2 0 16,3 0 0-1,0-1 0-15,1 1 0 16,3-1 0 0,4 0-8-1,-4-2 8-15,0 3 0 0,0-1-32 0,4 1 40 16,-2-1-8-16,2 0 0 15,-4 1 8-15,0 0-16 0,-4-1 8 32,-3 4 0-32,-13 0 0 15,-16 6 0-15,8-4 0 0,8-2-8 0,13 3 8 16,11-6-8-16,-8 3 8 16,-7 2 0-16,7-2-8 0,0 3 8 15,1 3 0-15,-9-3 0 16,0 6 0-1,-3-3 8-15,-6 3-8 0,6-3 0 16,3 0-8-16,-3 3 8 16,7-6 0-16,-1 3 0 0,2 1 0 15,-12 2 32-15,6-7-32 16,-2 5 0-16,4-1 0 31,2-6 0-31,-2 2 0 16,7-2 0-16,1 3 0 0,3-4 16 15,4 1-16 1,-8 0 0-16,0 0-8 0,-16 3 8 0,-11 6 0 31,4-3 0-31,7 0 0 16,12-3 8-16,12-4-8 0,-4 4-8 0,-7 3 0 16,3-3 0-16,1 0-8 15,-1 6-72-15,-5-2 56 0,-2 2 24 16,-4 0 8-16,-2 0 0 15,6 0 0 1,7-3-8 0,5 0 8-16,3-3-8 15,3 0 8-15,2 0-40 16,-1 0 40-16,0 0-8 0,-3 3-64 16,-5 0 64-16,0 3 8 15,1 1-56-15,-1-5 56 31,4 1-8-31,12-3 8 0,0 0 0 16,8 0-8-16,5-3 8 0,3 0-8 0,0-1 0 16,0 1 8-16,8-3-48 0,0 2 48 31,4-2-8-31,8-1-72 16,4-3-48-16,0 4 64 15,4-1-120-15,0 4-16 0,0 0 192 31,0 6-72-31,0 6 80 0,0 4-8 0,4 6 8 16,-4 6-8 0,0 0 8-1,0 4-8-15,0 3 0 16,0-1 8-16,0 1 8 0,0 3-8 16,0 3 0-16,0 6 16 15,0-3-8-15,0 6-8 0,0-2 0 0,0-1 16 16,4-6 80-16,4 3-96 31,-4 0 0-31,8 0 72 0,0 4-72 16,0-1 0-16,0 4 0 15,4-1 8-15,-4-3 64 0,-1-3-72 16,-2-2 0-16,3-8 80 16,-9 1-80-16,-3-7 8 15,4 0 8-15,0 1 0 16,1-1 88-16,3 4-104 0,-1-1 0 15,1 4 48-15,5 2-32 16,-9-5 24-16,3 3-40 0,1-7 0 31,5-3-8-31,-6 0 0 16,1-3 0 0,4 3 8-16,0-6 0 0,0 3 0 15,0-7-8-15,0 1 8 16,0-7 0-16,0 0 0 0,3 0 0 15,-2-6 32-15,-2 0-32 16,6-3-8 0,-2-4 8-16,2-2-56 0,-2-4 56 15,5 0 104-15,8-3 48 16,0 0 40-16,8 0 72 0,4 0-168 16,8-10 104-16,8 1-192 31,23-10 200-31,25-7-160 15,24-11 56-15,10-8-104 16,-5-2-8-16,-15 5-40 0,-13 7 48 16,-18 4-72-16,-19 8-656 15,3-9-376-15,-26 10-1041 0,-2-3-3024 16</inkml:trace>
  <inkml:trace contextRef="#ctx0" brushRef="#br0" timeOffset="-13085.43">16490 8255 7113 0,'0'-6'1864'0,"-4"-1"-223"15,0 1-753-15,4-1-336 16,-3 4 152-16,3 0 272 31,0 0-111-31,0 3-193 16,0 0-344-16,0 0-216 0,0 0-48 15,0 0-64-15,0 0-112 16,0 12-48-16,0 14 16 0,0 9 144 16,0 12 0-16,7 4 0 15,6 9 80-15,2-5 0 16,2-1 8-16,2-7-80 16,-3-5 72-16,5-5-64 0,-10-11 24 15,1-4-32-15,0-12 56 16,-4-7-56-1,0-3 0 1,12-9 672-16,12-21 144 16,32-29-416-16,27-37-240 15,33-40-40-15,11-20 40 0,5 7-64 16,-13 22-8-16,-11 38-48 16,-24 22 24-16,-17 23-8 15,-31 15-64-15,-4 10 0 16,-5 3 0-16,-3 3 0 15,0 4-64-15,-16 3-32 0,-8 6-272 16,-8 0-640-16,0 13-136 16,-4 9 136-16,-40 19-713 0,1-6-1519 15,-1-3-3314-15</inkml:trace>
  <inkml:trace contextRef="#ctx0" brushRef="#br0" timeOffset="7126.07">8414 11461 7561 0,'0'0'1792'0,"0"0"-191"0,0 0-833 0,0 0-432 15,0 0 48-15,0 0 256 0,0 0-128 31,0 0-336-31,4 0-176 16,12-6 0-16,12-3 48 16,12-7 241-16,8 0 39 0,7-6-96 15,10-1-16 1,-1 1-128-16,-6 3-80 16,-6 3 0-16,-3 7-8 0,-14-1-184 15,-10 7-753 1,-18 3-911-16,-7 0-328 15,-16 10-169-15,-7 9 977 16,-14-3-1737-16</inkml:trace>
  <inkml:trace contextRef="#ctx0" brushRef="#br0" timeOffset="7364.38">8462 11608 6241 0,'0'0'1536'0,"0"0"-1008"0,0 0 657 15,0 0-233 1,0 0-16-16,79-23 240 0,-38 10-304 16,2 1-55-16,2 2-193 15,-9 1-272-15,-8 3-176 0,-5 2-176 16,-7 4 8-16,-4 0-16 16,4 0-96-16,-4 0-424 31,16-6-729-16,0 3-1335-15,0-7-1801 0</inkml:trace>
  <inkml:trace contextRef="#ctx0" brushRef="#br0" timeOffset="8015.25">10590 11223 7073 0,'0'0'3097'0,"0"0"-1681"15,0 0-1056-15,0 0-216 16,0 0 928-16,0 0 49 0,0 0-505 31,28 0-312-31,4-9-88 16,11-4 24-16,2 1-64 0,6-1-64 0,-3 0-112 16,-5 0 0-16,-2 4 0 0,-13 3-200 15,-9-1-504-15,-2 4-329 16,-10 3-351-1,-7 0-504-15,0 0-417 16,-4 0-2216-16</inkml:trace>
  <inkml:trace contextRef="#ctx0" brushRef="#br0" timeOffset="8231.15">10570 11328 4809 0,'0'0'4344'0,"0"0"-3231"0,0 0-745 16,0 0 576-16,0 0 232 16,0 0-432-16,56 0-55 0,-8-9-161 31,3-4-144-31,5-3-192 16,4 4-64-16,-12-1-88 0,-8 0-40 15,-1 3-832-15,-15-2-1745 0,-12 2-2368 16</inkml:trace>
  <inkml:trace contextRef="#ctx0" brushRef="#br0" timeOffset="8917.27">12502 10925 6449 0,'0'0'2512'15,"0"0"-1447"-15,0 0-601 0,0 0 224 16,0 0-88 0,0 0-80-16,107-42-344 15,-58 30-104-15,-1 2-64 16,-5 1 0-16,-3-1-8 0,-4 4-328 0,-12 3-752 31,-8 0-192-31,-8 3-353 0,-8 0-503 16,0 3 247-16,-12 3-47 0</inkml:trace>
  <inkml:trace contextRef="#ctx0" brushRef="#br0" timeOffset="9171.1">12486 11033 4416 0,'0'0'2041'15,"0"0"-1393"-15,0 0-8 0,0 0 272 16,0 0 521-16,0 0-41 0,80 0-600 16,-44-3-280-1,-1-7-96-15,2 1-24 16,-1 2-136-16,-4-2-144 15,-8 3-96-15,-1-4-16 0,-3 3-328 16,4-8-1208 0,-4-1-1257-16,-8 0-3496 0</inkml:trace>
  <inkml:trace contextRef="#ctx0" brushRef="#br0" timeOffset="9819.84">14375 10557 7617 0,'0'0'1929'15,"0"0"-673"1,0 0 88 0,0 0-216-16,0 0-271 0,0 0-465 15,0 0-384-15,83-54 0 0,-46 41 48 16,6 3-56-16,2 1-56 15,-6 3 48 1,-3-1-72-16,-4 1-224 31,-12 6-409-31,-12 0-775 0,-8 0-960 16,-13 13-665-16,-6-1 400 0</inkml:trace>
  <inkml:trace contextRef="#ctx0" brushRef="#br0" timeOffset="10020.2">14363 10718 2616 0,'0'0'2081'0,"0"0"-1425"0,0 0 152 16,0 0 1144-16,0 0-119 31,0 0-689-15,95-6-480-16,-54 0-120 15,-2-4-264-15,1 1-168 0,-4-1-112 16,-4-2-704-16,-9 2-1280 0,-10 4-2777 16</inkml:trace>
  <inkml:trace contextRef="#ctx0" brushRef="#br0" timeOffset="62222.49">8622 9572 720 0,'0'0'7129'0,"0"0"-5480"31,0 0-305-31,0-6-480 16,0 6-16-16,0 0 144 15,0-3-247-15,0 3-313 0,0 0-160 16,0 0-64-16,0 0-16 0,0 0-64 15,0 0 8-15,0 0 0 16,0 0-56 0,0 0-8-16,0 0-64 0,0 0 0 15,0 0-8-15,0 0 0 16,0 0-16-16,0 0 8 0,0 0-64 31,0 0-24-31,0 9 24 0,0 1 64 16,3 6 8-1,5 0 0-15,1 3 0 16,-1-1 0-16,3 2 0 16,-2-4 0-16,2-4 0 0,-3 1 0 15,0-3 0-15,-3-7-8 16,-1 0 8-16,-4 0 0 16,3-3 8-16,1 0 0 15,4-13 528-15,0-9 232 16,8-10-384-16,0-12-72 0,8-23-64 15,11-22-136-15,21-18-96 16,0 8-16-16,-12 23 0 0,-8 25 0 31,-12 26-8-31,0-1-128 16,0-3-456-16,0 7-160 16,-9 10-400-16,-6 2-521 15,-9 10-1383-15,0 0-889 0,-13 0-2815 16</inkml:trace>
  <inkml:trace contextRef="#ctx0" brushRef="#br0" timeOffset="64812.95">10386 9360 4200 0,'0'0'3297'0,"0"0"-1585"0,0 0-615 0,0 0-281 16,0 0 80-16,-7-26 264 15,7 26-71-15,0 0-249 16,0 0-160 0,0 0-168-16,0 0-264 15,0 0-176-15,0 0-72 0,0 0-96 16,0 0-24 0,0 0-16-16,0 13-64 31,3 6 40-31,14 9 160 0,6 14 0 15,1-4 8-15,4 0 0 16,0-6-8-16,4-10 0 16,-12-6-8-16,0-6-152 0,-8-4-80 15,-4-6-88-15,-4 0 120 16,3-10 208-16,2-18 760 16,-1-20-432-16,-1-28 120 0,14-29-64 15,3-12-216-15,8 9-120 16,3 19-48-16,-7 35-8 0,-4 19 8 15,-4 10-16-15,-4 5-32 16,0 5-80 0,-4 5-256-16,-4 10-856 0,-4 16-1321 15,-4 9-391-15,0 4-2746 16</inkml:trace>
  <inkml:trace contextRef="#ctx0" brushRef="#br0" timeOffset="65730.72">12470 9042 6129 0,'0'0'2696'0,"0"0"-1511"0,0 0-17 16,0 0-328-16,0 0 448 15,-7-38 153-15,7 35-401 0,0 3-512 31,0 0-344-31,0 0-120 16,0 0-64-16,0 0-120 0,0 6-56 0,0 10 24 16,7 6 144-16,5 10 0 15,1 0 8-15,2 6 0 0,1-6 8 16,0-4 0 15,0-6-8-31,-4-6 0 16,0-3 0-16,-4-13-40 0,0 0-56 15,3-3 96-15,10-23 760 16,-1-9-392-16,4-12-168 0,-1-20 96 16,-6 4-48-16,2-10-128 15,-3 6-112 1,-4 13 48-16,4 3-48 0,-4 13-8 16,0 16-8-16,-4 6-56 0,-4 10-344 15,4 6-1304-15,4 0-3177 16,-8 3-1489-16</inkml:trace>
  <inkml:trace contextRef="#ctx0" brushRef="#br0" timeOffset="67974.03">14335 8896 8241 0,'0'0'3281'16,"0"0"-1633"-16,0 0-503 0,0 0-65 15,0 0-56 1,0 0-280-16,0-28-344 16,0 28-400-16,0 0-56 0,4 9-192 15,0 13 48-15,4 10 192 0,0 9 0 16,-1 4 8-16,-2 2-8 0,-1-2-112 31,-4-7-64-31,4-10 112 16,0-9-8-16,4-9-32 15,4-10-112-15,7-10 224 0,13-18 472 0,24-32-152 0,12-23-128 16,16-28-104-16,-13 9 0 16,-23 20-80-16,-16 31 0 0,-20 29 8 31,-7 6-16-31,-2 6-96 16,-3 7-904-16,-28 19-896 15,-7 13-2729 1,-6 3-2937-16</inkml:trace>
  <inkml:trace contextRef="#ctx0" brushRef="#br0" timeOffset="-178011.18">7255 6369 4745 0,'0'0'2296'0,"0"0"-328"0,0 0-591 15,0 0-585-15,-5-58-96 0,2 52-152 16,3 0 80-16,0 6-64 16,0 0-200-16,-4 0-31 15,4 0-289-15,0 0-40 31,0 0-96-31,0 6-88 16,0 10 87-16,4 9 97 0,8 4 0 16,0 6 89-16,4 3-81 15,3 3 40-15,2 4-48 16,-1-4 48-16,-5-3-40 0,2-6-8 16,-2-10-48-16,2-6 48 15,-6-13-169-15,10-3-119 16,-2 0 120-16,5-12 64 0,4-10 104 15,-4-4 256-15,-5 0-168 16,-2 4 96-16,-13 9-31 16,-1 4 223-16,-3 9-376 0,0 0 112 31,0 0-120-15,0 0 8-16,0 0-264 0,0 0-289 15,0 0-319-15,4 0-784 16,0 7-1257-16,1-5-1416 15</inkml:trace>
  <inkml:trace contextRef="#ctx0" brushRef="#br0" timeOffset="-173482.46">13243 15926 672 0,'0'0'808'15,"0"0"-552"-15,0 0 672 0,0 0-488 32,0 0-440-32,-15-20-272 0,6 8-320 15,9-4 120-15,-8-3 472 16,1 0 320-16,3-3 8 0,-5-1 192 16,5 1-64-16,1 0 192 0,3 0 25 15,-4 2 135 16,4 2 608-31,0 2 88 0,0 6-55 16,0 1 167-16,0 3 0 16,0 6-231-16,0-4-265 15,0 4-296-15,0 0-280 0,0 0-144 16,0 0-184-16,0 0-144 16,0 4-72-16,0 11-96 15,0 11 96 1,7 9 144-16,6 9 32 0,2 13 48 0,2 0 24 15,-2 10 97-15,5-3 55 16,-4 2-160-16,4-6-112 0,-4-3-56 31,0-5-16-31,-1-5-48 16,-6-12 8-16,-1-4-8 0,0-5-8 16,-5-10-256-16,-3-6-336 15,5-4-337-15,-5-6-375 0,0 0-176 16,0-28-169-16,-12-4-2880 15,0-7-1544 1</inkml:trace>
  <inkml:trace contextRef="#ctx0" brushRef="#br0" timeOffset="-173156.72">13215 15887 4080 0,'0'0'2441'16,"0"0"-913"-16,-43-104-528 31,27 59 289-31,8 7 119 15,8-3-448-15,0 6-256 0,4 0-320 16,12 3-160-16,11 1-31 0,1 2-1 0,9 4-32 16,-2-1 88-16,1 7 24 0,-4 10-16 31,-4 5-256-31,-9 4 56 16,5 13-56-16,-7 12 376 15,2 10 56-15,-6 7-8 0,-2 5 56 31,-11 10-16-31,0 4-160 0,0-1-80 0,-15 6-24 16,-9 1-56 0,-8-3-48-1,0-4 24-15,0-6-72 0,-4-13 1 16,8-9-49-16,8-16-361 0,5-9-319 16,10-30-624-16,5-11-3705 15,0-8-6057-15</inkml:trace>
  <inkml:trace contextRef="#ctx0" brushRef="#br0" timeOffset="-172809.42">14061 15252 7033 0,'0'0'2080'0,"0"0"-1439"16,0 0-505-16,0 0 256 0,0 0 872 16,0 0 8-16,0 0-608 15,-17 3-176 1,-3 26 241-16,-3 16 663 16,-18 21-168-16,-2 26-424 0,3 23-15 0,12 2 23 15,12-12-40-15,16-23-256 16,8-25-208-16,12-15-136 0,12-10-120 15,24 6 8-15,28-7-56 32,30-8-88-32,6-17-472 0,-21-6-512 15,-15-26-993-15,-35 1-519 16,-21 0-3506-16</inkml:trace>
  <inkml:trace contextRef="#ctx0" brushRef="#br0" timeOffset="-171806.93">14407 15357 8529 0,'0'0'2905'0,"0"0"-1249"0,0 0-455 15,0 0 591-15,0 0-296 16,0 0-456-16,0 0-375 16,-16-44-337-16,16 44-328 15,0 0-8-15,0 13-216 0,0 12 104 32,3 13 120-32,10 6 144 15,-1 4 24-15,4-3-40 0,-1-8-72 16,6-5-48-16,-1-9-8 15,3-11-48-15,9-9-80 0,-4-3-288 16,4-13-24 0,0-18-33-16,-8-17 121 15,-8-15 152-15,-8-4 104 0,-8 0 88 16,0 7 8-16,-13 16 176 16,2 6 368-16,3 15 105 15,0 7-65-15,3 10 72 0,2 3-160 0,3 3-288 31,0 0-208-31,0 0-152 0,3 3-152 16,10 10 72-16,11 12 232 16,3 7 32-16,6 9-24 15,3 4 0-15,-1 5 0 0,1 5 0 16,4 2 56 0,-5 0-64-1,6 0-8-15,-6 4-96 16,-3-5-264-16,-4 1-72 0,-7-2 48 15,-10-5 120-15,-7-9-273 16,-4-2 409-16,-8-7 136 16,-20-7 464-1,-4-6 81-15,-12-10 543 0,1-9-184 16,-6-3-224-16,2-25-128 0,3-26-288 16,12-32-144-16,20-28-120 15,12 6-72-15,8 19-488 16,12 35-136-16,1 32 16 15,-2-1-40 1,-3 8-272 0,0 2-297-16,-8 13-567 0,-4 0-1065 15,-4 13 465-15,0 22 511 16,0-7-607-16,0-2-3416 0</inkml:trace>
  <inkml:trace contextRef="#ctx0" brushRef="#br0" timeOffset="-171391.36">15017 14957 8161 0,'0'0'3105'15,"0"0"-1377"-15,0 0 17 0,0 0 31 16,0 0-240 0,0 0-727-16,0 0-609 15,-17-25-200-15,34 59 0 0,15 27 152 31,7 25 192-31,21 25-24 16,4 9 120-16,-1-9-72 0,-3-12-72 16,-8-16-16-16,-8-14-112 15,-12-18-88-15,-12-10-72 0,-1-6-8 0,-3 4-96 16,5 2-688 0,-2-3-1056-16,-6-13 383 15,-6-9-1359-15,-7-16-4090 16</inkml:trace>
  <inkml:trace contextRef="#ctx0" brushRef="#br0" timeOffset="-169592.54">15953 14837 5457 0,'0'0'4849'15,"0"0"-2737"-15,0 0-632 16,0 0 177-16,0 0-201 0,0-26-624 15,0 26-448 1,0 3-376-16,-4 20-8 0,0 18 0 31,-5 25 0-31,-2 4 80 16,3 0 56-16,0 3-80 16,3-19 40-16,2 7-88 0,-5 8 56 15,0-15-56-15,4 1-8 16,-4-8-40-16,4-9-296 0,0-10-784 0,-4-15-1192 15,4-6-2793 1,0-7-2409-16</inkml:trace>
  <inkml:trace contextRef="#ctx0" brushRef="#br0" timeOffset="-169345.1">15666 15072 8065 0,'0'0'2641'0,"0"0"-953"15,0 0-320-15,0 0 489 16,0 0-393-16,0 0-640 0,-28-67-456 16,32 67-368-16,20 15-16 15,4 8 16 1,12 12 192-16,7 6-32 0,1 6-112 16,0 11-32-16,0 2 105 15,0 0-113-15,-1-2-8 0,-2-1-72 16,-2-7-785-16,0-2-951 15,-6-13-2521-15,-9-16-1936 0</inkml:trace>
  <inkml:trace contextRef="#ctx0" brushRef="#br0" timeOffset="-169160.23">16335 15316 10882 0,'0'0'4289'0,"0"0"-4081"16,0 0-208-16,0 0 0 0,0 0 224 16,44 73 80-16,-25-35-152 0,2 7-152 15,-1-1-8-15,8 7-1024 16,-9-13-1721 0,-2-13-2632-1</inkml:trace>
  <inkml:trace contextRef="#ctx0" brushRef="#br0" timeOffset="-168959.69">16722 15303 7617 0,'0'0'4601'0,"0"0"-4001"16,0 0-584-16,0 0-16 15,0 0 160-15,0 0 8 0,60 95-112 16,-60-56-56-16,0 2-112 31,-12-3-264-31,-21 7-472 0,6-11-904 16,7-11-2513-16</inkml:trace>
  <inkml:trace contextRef="#ctx0" brushRef="#br0" timeOffset="-168674.28">17160 14665 10162 0,'0'0'4697'32,"0"0"-3441"-32,0 0-296 0,0 0 0 15,0 0-392-15,0 0-568 16,0 0-56-16,-8 79 56 0,4 4 136 15,0-1-87-15,0-5-1 0,0-11-48 16,0-11-225 0,4 1-415-16,-8 11-424 15,0-13-584-15,-4 3-585 0,0-15-1648 16,4-17-568-16</inkml:trace>
  <inkml:trace contextRef="#ctx0" brushRef="#br0" timeOffset="-168489.36">16929 14909 11146 0,'0'0'4521'0,"0"0"-2993"16,0 0 57-16,0 0 175 0,0 0-784 15,0 0-760-15,0 0-216 16,0 0 0-16,47 45 24 16,2 3 56 15,2-4-80-31,-3 4-680 15,0-1-768-15,-4 10-721 0,-16-12-2800 16,-4-10-2616-16</inkml:trace>
  <inkml:trace contextRef="#ctx0" brushRef="#br0" timeOffset="-168204.06">17423 14992 13050 0,'0'0'3985'31,"0"0"-3241"-31,0 0-104 0,0 0-319 16,0 0-321-1,88-67 0-15,-56 67 0 16,4 13-193-16,-9 10-295 16,-7 5-64-16,-8 7 256 0,-12 0 288 0,0 3 8 15,-12-3 224-15,-8-4 288 16,8-8 80-1,0-7-191-15,12-10-233 16,0-6-120-16,12 0-48 16,16-16-288-16,36-25-697 0,-8-1-1151 15,-4 5-3089-15</inkml:trace>
  <inkml:trace contextRef="#ctx0" brushRef="#br0" timeOffset="-167987.88">18073 14786 8913 0,'0'0'2513'31,"0"0"-1393"-31,0 0 160 16,0 0-71-16,27 89-433 15,-27-45-384-15,-16 7-40 0,-8-1-352 0,-23 17-72 0,11-16-1504 31,0-10-3777-31</inkml:trace>
  <inkml:trace contextRef="#ctx0" brushRef="#br0" timeOffset="-167718.19">18602 14240 13050 0,'0'0'4553'15,"0"0"-3905"-15,0 0-648 0,0 0-120 32,-28 76 120-32,8-3 248 15,-7 22-144-15,7 7-40 16,-1-16-32-16,14-23-32 0,3-22-544 15,-4-3-904-15,-4 10-912 16,4-7-1785-16,0-9-904 16</inkml:trace>
  <inkml:trace contextRef="#ctx0" brushRef="#br0" timeOffset="-167517.59">18316 14507 10746 0,'0'0'4633'0,"0"0"-3089"31,0 0-264-15,0 0-239-16,0 0-433 16,0 0-480-16,0 0-48 15,0 0 104-15,99 82 16 0,-59-47-200 16,4-4-192-16,7 4-520 16,13 4-761-16,27 5-239 15,-7-9-1049-15,-16-10-8257 0</inkml:trace>
  <inkml:trace contextRef="#ctx0" brushRef="#br0" timeOffset="-167116.69">18814 14570 7521 0,'0'0'4289'16,"0"0"-3633"-16,0 0-368 0,0 0 552 31,63-80 409-31,-39 67-329 0,-1 4-560 16,-2 3-296-16,-1 6-64 15,-8 0-112-15,-5 3-48 0,-2 9-64 16,-5 8 104-16,0 2 120 0,-16 3 160 16,0 1 112-1,4-7 56 1,-4-3-24-16,11-1-104 0,2-5-104 0,3 3-96 15,8-1 0-15,12 5-8 16,4-5-392-16,4 4-368 0,4 3 16 16,-8-3 120-16,-5 3 47 31,-10 0 25-31,-5 3 248 0,-4 1 312 16,-13 2 800-16,-10 4 569 15,-5-1-33-15,-4-6-520 16,0 0-456-16,4-3-360 15,12-16-104-15,4-3-1632 0,12 0-3969 16</inkml:trace>
  <inkml:trace contextRef="#ctx0" brushRef="#br0" timeOffset="-166916.21">19459 14509 11842 0,'0'0'3161'15,"0"0"-2705"1,0 0-208-16,0 0 136 0,19 109 16 16,-19-65-200-16,-15 7-200 15,-29 19-536-15,4-13-2217 0,0-10-6201 16</inkml:trace>
  <inkml:trace contextRef="#ctx0" brushRef="#br0" timeOffset="-166599.71">19925 13840 4352 0,'0'0'11131'0,"0"0"-9771"15,0 0-1360-15,0 0-344 0,0 0 344 16,-24 107 736-16,9-24-16 0,-6 25-400 31,6 0-232-31,2-6 24 31,2-23-104-31,2-25-8 0,1-16-704 16,4 3-936-16,4-6-1209 16,0-12-3512-16</inkml:trace>
  <inkml:trace contextRef="#ctx0" brushRef="#br0" timeOffset="-166415">19650 14036 13538 0,'0'0'2881'0,"0"0"-1489"15,0 0-399-15,0 0-633 32,0 0-176-32,56 73 688 15,-9-25-216-15,9 0-384 0,8 2-192 16,0-5-80 0,-5-4-776-16,10 1-920 0,-18-14-2113 15,-11-12-4593-15</inkml:trace>
  <inkml:trace contextRef="#ctx0" brushRef="#br0" timeOffset="-166067.41">20363 14090 11930 0,'0'0'5201'16,"0"0"-4257"-16,0 0-944 15,0 0 0 1,0 0 32-16,0 89 128 0,0-50-72 15,8-5-24-15,1-9-64 16,6-2-344-16,1-11-256 0,4-12-72 0,4 0 208 47,0-15 32-47,0-14 296 16,-5 4 136-16,-6-4 400 0,-5 10 688 0,-5 13 288 0,-3 3-439 15,0 3-865-15,4 12-72 0,0 14 0 16,5 5 96-1,-1 4-24-15,-1 7-72 0,6-4-24 32,-5 0-840-32,11-3-825 15,-7-7-2600-15,4-15-3440 0</inkml:trace>
  <inkml:trace contextRef="#ctx0" brushRef="#br0" timeOffset="-165898.53">20921 14249 11258 0,'0'0'1792'0,"0"0"-1552"16,0 0-112-16,0 0 432 0,12 86 73 15,-32-45-281 17,-8 7-352-32,-24 15-680 15,5-12-2369-15,2-10-6585 0</inkml:trace>
  <inkml:trace contextRef="#ctx0" brushRef="#br0" timeOffset="-165635.8">21403 13532 12338 0,'0'0'2745'0,"0"0"-1625"47,0 0-448-47,0 0-240 0,0 0-216 15,-16 73-144-15,-7 6 520 0,-13 26-296 16,3-4-184-16,1-18-112 0,13-23-336 16,-1-18-728-1,-8 12-944 1,4-4-1225-16,4-11-2984 15</inkml:trace>
  <inkml:trace contextRef="#ctx0" brushRef="#br0" timeOffset="-165451.34">21085 13770 3080 0,'0'0'11355'32,"0"0"-8779"-32,0 0-1008 0,0 0-575 15,0 0-593-15,0 0-112 0,0 0 320 16,127 107-184-16,-71-52-288 0,-5-1-104 15,-6-7-32-15,-10-3-560 0,1-5-376 32,0 2-785-32,-8-9-2311 15,0-13-1946-15</inkml:trace>
  <inkml:trace contextRef="#ctx0" brushRef="#br0" timeOffset="-165150.51">21643 13798 10506 0,'0'0'4545'0,"0"0"-3441"31,0 0-176-31,0 0-104 0,0 0-328 16,0 0-272-16,0 0 313 15,24 86-73-15,-1-48-264 16,5 4-112-16,7-5-88 16,-3-2-120-16,0-6-224 0,-8 0-192 31,-3-11-209-31,-10-1-407 16,-7-5-496-16,-4-6-873 0,-47-6 529 15,2 0-417-15,-2-6-2768 0</inkml:trace>
  <inkml:trace contextRef="#ctx0" brushRef="#br0" timeOffset="-164997.25">21515 13858 864 0,'0'0'8369'0,"0"0"-6320"15,79-50-313-15,-23 28 329 16,4 2-73-16,4-2-544 16,3 0-583-16,1 0-489 15,-8 3-376-15,-1-7-208 16,-14 11-2049-16,-22 2-7129 0</inkml:trace>
  <inkml:trace contextRef="#ctx0" brushRef="#br0" timeOffset="-164612.12">22575 13579 11058 0,'0'0'5273'0,"0"0"-4425"31,0 0-832-31,0 0 64 0,0 0-80 15,0 0-80-15,87-54-736 0,-75 54-2025 0,4 0-4040 16</inkml:trace>
  <inkml:trace contextRef="#ctx0" brushRef="#br0" timeOffset="-164464.99">23029 13430 9754 0,'0'0'2904'16,"0"0"-2160"-16,0 0-688 15,88-79-56 1,-60 60-80-16,4 6-488 16,-9 3-1184-16,1 7-2777 0</inkml:trace>
  <inkml:trace contextRef="#ctx0" brushRef="#br0" timeOffset="-164327">23598 13147 7497 0,'0'0'1800'0,"0"0"-1800"16,92-57-984-16,-44 32-1160 0,-4 0-2009 15</inkml:trace>
  <inkml:trace contextRef="#ctx0" brushRef="#br0" timeOffset="-164211.1">24088 12823 12514 0,'0'0'3833'16,"0"0"-2201"-16,0 0-735 15,0 0-769-15,0 0-128 0,0 0-689 32,32-54-1359-17,-15 48-5490-15</inkml:trace>
  <inkml:trace contextRef="#ctx0" brushRef="#br0" timeOffset="-163808.22">24902 11557 8529 0,'0'0'2401'0,"0"0"-961"16,0 0-480-16,0 0 225 0,111-22 247 0,-63 24-400 15,20 30-504-15,23 25-208 0,16 29-200 16,9 16-64-16,-12 9 0 15,-21 10-56 1,-31 2 0-16,-20 8 0 16,-28 5 0-16,-15 1-48 15,-34 2-376-15,-30-8-232 0,11-40-1128 0,-8-24-3913 16</inkml:trace>
  <inkml:trace contextRef="#ctx0" brushRef="#br0" timeOffset="-162141.74">16917 16338 2576 0,'0'0'7114'16,"0"0"-5178"0,0 0-1112-16,0 0-80 15,-88-16 449 1,80-6 47-16,4-3-648 15,4-17-552-15,8-5-40 0,16-7-88 16,12-6 88-16,12-4-8 0,20 0 8 31,19-5 0-31,24 2 144 16,5 16 48-16,4 16 80 16,-8 22-8-16,-1 13-104 0,12 0-56 0,17 17 0 15,8 8-48-15,15 0-48 16,4 4 64-1,8-7-72-15,-3-3-48 16,-1-9-272-16,1-7-304 0,-2-6-160 16,10-26 96-16,-1-22 488 15,-7-22 200 1,-17-19 0-16,-16-10-512 16,-19 1-817-16,-36 19 721 15,-24 21 608-15,-25 20 56 0,-14 6 680 31,-2-3 393-31,-7-4 279 0,4 1 0 16,-12 3-440-16,0 6-263 0,-4 7-305 16,0 9-296-16,3 10-104 0,2 6 0 15,-1 0-320-15,4 15-161 0,7 11 289 32,6 12 96-32,7 7 88 15,0-1-648-15,0 3-344 0,-4-2-440 16,-1-7 127-16,-3-3-247 15,-4-10 16-15,-4-8 464 32,-4-8 343-32,4-9 593 0,-4 0 144 0,-4-3 641 0,-4-13 575 15,0-3 16-15,0-3-80 16,-4-4-152-16,-4 1-135 0,3-4-169 16,2 4 64-16,3 3-104 46,0-1-312-46,8 5-16 0,12-2-256 16,8 5-56-16,7-2-16 0,6 2 0 16,-2 2-16-16,9 4-48 0,-4 2 64 15,-1-2-8-15,6-1 0 16,-2-6-336 0,9-6-136-16,4-7-16 0,3-2 240 15,18-14 128-15,22-12 128 16,16 0 40-16,5 6 72 0,-21 19 216 15,-30 20 216-15,6 12 56 16,36 6-256-16,33 20-184 31,35 2 112-31,1 1 457 16,-17-14-505-16,-12-11-128 0,-11-8-88 16,3-31 0-16,0-25-8 15,13-19 0-15,7-26-120 0,16-16-104 16,-3-5 64-16,-17-2 0 31,-23 2 152-31,-20 5 8 16,-21 0 64-16,-15 4-48 0,-9 5 32 15,-11 1-48-15,-16 10 0 0,-12 9-193 0,-21 19-255 16,-15 22-256-16,0 22-272 16,-23 20-1064-16,-49 9-33 15,4 16-495-15,-7 9 95 0</inkml:trace>
  <inkml:trace contextRef="#ctx0" brushRef="#br0" timeOffset="-145776.82">16188 14662 2816 0,'0'-13'4745'16,"0"0"-3081"-16,0 7-319 0,0 0-529 0,0 2-144 15,0 4 72-15,0 0-104 0,0 0-216 16,0 0-159-16,0 0-65 16,0-2 0-16,-5-2 80 31,-2 1 56-31,-5-3-240 0,-4-1-80 16,-4-2-8-1,0 3-8-15,-8-1 16 0,0 1-16 16,-4-4 0-16,-3 7 0 0,3-3 0 31,0 3 0-31,-4 3 0 16,8 0 8-16,4 0-16 15,0 0 8-15,5 0-8 0,-2 6-40 16,1 4 32-16,5 2-64 0,-6 4 24 16,6 3-72-16,-5 6 120 15,-1 4-8 1,-2 9-56-16,-5 10 72 15,0 2 0-15,0 4 0 0,4 4 0 16,0-1-8-16,9-7 8 16,2-2 0-16,5-7 0 0,5 1-16 0,3-1 8 31,0 0 8-31,0 4 48 16,11-1-40-16,2 7 144 0,2 3-8 15,1-3-40-15,5 3-88 16,-2-7 64-16,5 4 80 0,0-9-96 15,8 2 16-15,8-3 72 32,8-3-56-32,3 0 56 15,9 1-48-15,4-5-40 16,-5-2 56-16,5-3-24 0,-4-4-96 16,-4-6 8-16,-4-3 0 15,-9-6 40-15,-3-4-48 0,-3-6 0 16,-2 0 64-1,1-6-8-15,4-10-48 16,4-7 64-16,-1-5 56 0,6-1 32 16,-2-6 40-16,-3 4-112 15,-8-1-16-15,0 0-72 0,-8 4 64 16,-8-4-56 15,-5 0 8-31,-7-3-16 16,-4-3-40-16,1-6 32 0,-5-1 8 15,0 1-72-15,-13-4-48 16,2 1 64-16,-2 2 56 0,2 4 8 16,-6-1-8-16,2 4 0 31,-6 6 96-31,2-2 0 0,-9 5 0 0,0-3 8 16,-4 1-104-16,0-4 80 0,-8 0-72 15,0-6-8-15,-3-4 8 16,-9 1-8-16,-4 2 16 0,-8 4-16 15,1 7 0-15,-13 2 0 47,0 13 0-47,9 3-8 0,-5 7-56 0,8 6 64 16,12 0-8-16,4 13-80 16,16 9-616-16,9 25-808 0,11 1-1489 15,8-7-1824-15</inkml:trace>
  <inkml:trace contextRef="#ctx0" brushRef="#br0" timeOffset="-144718.53">17264 14354 4672 0,'0'0'2593'0,"0"0"-977"16,0 0-863-1,0 0-401-15,0 0 112 16,0 0 264-16,0 0 24 0,-48-38-328 15,44 38-264-15,0 0-16 16,-5-4 24-16,-6 1-40 16,-9 3-120-16,-4-2 0 31,-8 2 88-31,0 0-96 16,-3 0 96-16,-2 2 184 0,2 8 56 15,3 0-7-15,4-1-65 16,0 4-88-16,4 2-56 15,4 5-112-15,5 2-8 0,-1 0 0 16,-4 7 64 0,3 2-56-16,2 8 8 0,3 5-8 15,-4 3 96-15,4 8-56 0,4 14 64 16,0 17 32-16,4-7-88 16,4-9 48-16,4-9-8 15,0-14 24 16,8 7 32-31,8 3-144 16,4 0 56-16,8 1-56 0,3-8 104 0,5 1-40 16,12-6-16-16,1-7 8 15,10-3 8-15,0-6-64 16,10-11 88-16,14-8-88 16,17-10-8-1,-13 0 80-15,-7-6-64 0,-16-10 64 0,-20 0 16 16,3-3-16-16,2 0-32 15,-10-3-40-15,-3-1 40 16,-8-2 80-16,-8-4-120 0,-1 1 104 31,-2-10-48-31,-6-7 0 16,-3-9-64-16,5-3 8 0,-6-6-8 0,1-1 48 0,-3-3-40 16,-1 4 128-1,-4 6 88-15,0 6 184 0,0 3-24 16,-4 1-48-1,-9 2-167-15,-7 1-41 16,1-4-56-16,-1 4-24 0,-8 0-40 31,-4-1 56-31,-4 3 8 0,-7 5-72 16,-6 5 0-16,-7 10 0 16,-7 2 0-16,-1 11-8 15,0 9-8 1,1 0-64-16,-1 7-240 15,16 8-489-15,4 11-639 0,20 15-1193 16,13-6-2672-16,7-7-2152 0</inkml:trace>
  <inkml:trace contextRef="#ctx0" brushRef="#br0" timeOffset="-143384.38">18730 14141 7057 0,'0'0'1344'0,"0"0"-880"0,0 0-280 16,0 0-128-16,0 0 361 0,-53-41 151 15,46 31 48-15,-5 4-280 16,0-3-104-16,-4 2 128 16,5 1 56-16,-10-1-120 15,5 1-8-15,-3 3 16 31,-5 0-96-31,-1 3-88 0,1-3-16 16,-4 3 48-16,1 0-40 16,-5 0 8-16,4 6-40 15,-8 7 24-15,4-1-16 0,0 1-23 16,0 3-17-16,4 3 32 31,1 0-16-31,-1 0-16 0,0 3-32 0,0 4 64 16,4 2-8-16,0 1-64 0,5-1-8 15,-1 4 72-15,8 0-72 16,-4 0 48-16,8 2 56 0,-5-2-24 31,6 3 24-31,3 3 16 16,-4 1-40 0,4 5-8-16,4-3-64 0,0 7 40 15,0 3 32-15,4-1-8 16,8 1-16-16,8-3-48 15,-1-1-8-15,5 1 96 16,4-10-48-16,0 0 40 16,8-6-16-16,0-3 48 15,0-1 56-15,4 1-72 0,3-4 32 16,2-3-72-16,6 0 48 0,1-2-64 31,4-5 48-31,4-5-88 16,-4-3 96-16,-1-1-40 15,-3-6 24-15,-8 0-24 0,-4 0-8 0,-5 0 48 16,1 0-32-16,-4-6 48 0,-4-4 56 16,4-3-32-1,-4-3-48-15,4 0-88 16,-1-3 64-16,1-6-32 16,-4 3-40-16,0-7 0 0,-4 4 64 15,-4-7-16-15,0-3-40 16,-4-3 48-1,-4-3-40-15,3 3 32 16,2-3-48 0,-6 2 0-16,2 4 8 0,-5 3-8 15,-1 1 16-15,2 2-8 16,-5-3-8-16,0-2 104 0,-4 2 64 16,0-6-40-16,0-3-112 15,-4-1-8 1,-9-3 56-16,2-2-24 15,-10-4-32-15,-3 4 64 16,-8-1-23-16,1 4 47 0,-9 2-80 16,-3 4 64-16,-9 3 48 0,-4 10-120 15,-4 2-8-15,0 5 0 0,0 8-8 16,5 10-40 15,3 0-56-31,4 6-561 16,-12 33-823-16,17-4-1321 0,7-4-2928 15</inkml:trace>
  <inkml:trace contextRef="#ctx0" brushRef="#br0" timeOffset="-138056.6">17176 14322 6873 0,'0'0'2072'15,"0"0"-1271"-15,0 0-585 16,0 0-64 0,-4 0 416-16,4 0 528 15,0 0-248-15,0 0-488 16,0 0-104-16,0 0-24 0,0 0 168 15,0 0 449-15,4 0-1 16,4-15-56-16,12-8-192 0,8-9-448 16,12-15-104-1,12-7-48-15,7-10 0 16,0-2 96-16,-3 2-88 0,-7 4 64 16,-10 6 72-16,-11 16 56 15,-8 15-64-15,-12 7-64 16,-4 10-72-16,-4 6 0 0,0 0-8 15,0 0-80 17,0 0-384-32,0 0-408 0,0 10-512 15,0 9 408-15,0 0-193 16,0 6-863-16,0-3-561 16,0-6-615-16,-8-10-1329 0</inkml:trace>
  <inkml:trace contextRef="#ctx0" brushRef="#br0" timeOffset="-137702.59">17470 13732 3016 0,'0'0'1801'16,"0"0"-289"-16,0 0 0 16,0 0-376-16,0 0-143 15,0 0 135 1,0 0-144-16,-11-45-264 16,11 45-272-16,0 0-144 0,0 0 24 0,0 0-119 15,0 0-33-15,0 0-40 16,11 0 16-16,17-3 224 15,8-4 144-15,12-2-104 16,4-7-168 0,-4 0-120-16,-9 3-8 15,-11 4-40-15,-11 6-24 16,-13 0 8-16,-4 3-64 16,0 0-48-16,0 6 0 15,0 20-160-15,3 9 208 0,-3 12 320 31,0 10-160-31,0 0-32 16,0-3-120-16,0-3 0 0,0-6 0 16,0-4-8-16,0 0-952 0,8-9-2217 0,1-10-5729 15</inkml:trace>
  <inkml:trace contextRef="#ctx0" brushRef="#br0" timeOffset="-126582.04">14920 16593 2712 0,'0'0'872'16,"0"0"-416"-16,-103 44-368 15,63-19-88-15,5 0-376 0,-2 4-608 32,-2-4 80-32,3-5 120 15,4-8-295-15</inkml:trace>
  <inkml:trace contextRef="#ctx0" brushRef="#br0" timeOffset="-123496.13">14048 17319 3104 0,'0'0'1593'0,"0"0"-1073"0,0 0-160 15,0 0 840-15,0 0 120 0,0 0-312 16,0 0-255-16,-4 0-153 0,4 0-88 31,0 0 8-31,0 0-8 16,0 0-184-16,0 0-24 0,0 0-48 15,0 0-48-15,0 0 120 16,0 0-72-16,0 0-24 16,0-3 25-16,0 0-33 15,0 0-24 1,8-3-112-16,12-4-16 15,4-3 312-15,8 1-272 16,0-1-104-16,8 0 0 0,-1-3-8 16,5 4 56-16,0-4-56 15,4 0 0-15,3-3 88 0,-2 0-80 0,3-3 32 16,-5-1-24 0,1 1 40-1,-1 0 72-15,-2 3-56 16,-6 0 0-16,1 6 56 0,-3 1-128 15,-10 5 8-15,1-3 0 0,3 4 0 16,-3-3 16 15,8-4-24-31,5 3 0 16,6-9 56-16,1-3-56 16,12-3 80-16,8-4-32 0,-1 1 160 15,4 6 48-15,-2 2-256 16,-5 8 0-16,-8 5-48 0,-5 1 48 15,-3 3 0-15,-1-1-40 16,-6 1-16-16,6-6 48 16,1-1-56-16,8-5 64 0,4-5 0 15,8-5 8-15,3 3 56 16,-3 3-64-16,-5 3 0 0,-11 7-16 31,-3-1 16-31,-14 3 0 16,1-2 0-16,0 3 0 15,-1-7 48-15,14 0-48 16,-2-3 0-16,13-3 32 0,12-9-24 16,3 2-8-16,2-2 80 15,-2 3 16 1,-15 8 64-16,3 2-160 16,-11 5-16-16,-8 0 16 0,-8 7 0 15,-8-3-8-15,0 0 8 0,0 2 0 16,0-5 72-16,7 2-72 15,5-5 8-15,4-4 56 16,7 0 16 0,5 0 64-16,0-3 8 15,8 3-96-15,-8 3 112 0,-4 1-160 0,-5 2-16 16,5 1 8-16,-1-1 0 16,2 1 64-16,3-4-64 0,3-3 0 31,5-6 24-31,4-3-24 15,8-1 0-15,-5-2-8 16,4-1 8-16,-2 3 56 16,-2 4-56-16,-11 3 0 0,-4 6 16 15,-9 1-16-15,-2 2 0 16,-2 1-8 0,-2-1 8-16,6-2 16 15,1-1-16-15,3-3 0 16,5-3-8-16,8 3 8 0,0-6 16 15,3 6-16-15,2-6 8 0,-2 6 48 16,1-3-56-16,-5 3 0 16,1 3 0-1,-4-3 0-15,0 4-8 16,0 2 8-16,3-5 0 16,5-2 16-16,16-2-8 0,15-6-16 15,21-3 8 1,-1-1 0-16,-23 10-8 0,-29 3 0 31,-22 6 8-31,-13 4 64 16,3 0-64-16,1-1-8 15,4 1 0-15,-4-1-8 0,0 5 8 16,0-5 8-16,3 1 0 16,6-4-8-16,6-2 8 0,5-4 0 15,7 0 0-15,-3 0 0 16,0 0-8-16,-4 0 16 15,-4 3-8-15,-8 4 0 0,-9 0 8 16,1-4 40-16,1 3-48 16,6 1 0-16,0-4 16 0,13-3-8 31,4 0-16-15,4 0 8-16,3 0 0 15,2 1 64-15,2-1-64 16,-7 0-24-16,0 3-24 0,-8 0 56 15,-4 4-8-15,-1 0 0 0,-7-4 0 16,4 0 40 0,-4 0-40-16,7-6 0 15,-3 3 16-15,5-3-16 16,5-6 0-16,2 6-8 0,0-3 8 16,-4-1 8-16,0 8-8 31,-4-5-32-31,-5 5 32 0,-7 2 8 0,4-3 48 15,0 0-56-15,0-3 0 0,7 0 24 16,1-3-24-16,8 0-16 0,0-4-48 16,4 4 48-16,3-3-32 15,-3 5 40-15,0-5-16 32,-1 6-24-32,-7 0 48 0,0 0 0 31,-8 0 0-31,-8 3 0 0,3-3 16 0,2-3-16 15,2 3 0-15,5-6-40 0,4-1 40 16,0 0 0-16,8 4-8 31,3-3-112-31,-3 6 112 0,0 0-56 16,-1 3-8-16,-3 0 72 16,-8 0-56-16,-12 3 56 0,-1 1-8 0,-7-1 8 15,-4 1 72-15,0-1-72 16,4-3-8-1,9 3 8 1,2-6-8-16,9-3-8 0,3 3-56 16,1 0-104-16,4 0 168 15,-8 3 8-15,-9 3-8 16,-2 0 0-16,-9 1 8 16,-4 2 40-16,4 1-40 31,-5-4 0-31,4 3 0 0,2-5 0 15,7-1 0-15,3 0-16 16,5 0 16-16,5-3-8 0,-2 0 0 16,1 3 8-16,0-3-40 0,-9 3 56 0,-3-3-16 31,-4 3 0-31,-5 3 8 16,-3-2 72-16,4-1-80 0,5 0 0 15,6 0-8-15,1-3 8 0,8 3 0 16,-4-3 0-16,3 3 0 15,-3 3 24 1,-8 1-16 0,-8-1-8-1,4 3 0-15,-12-2 0 0,-4 2 8 16,-1 0-8-16,5 1 8 16,-7 0 88-16,2-1-96 0,1-3 0 15,4 4-8-15,1 0 8 0,-2-1-16 31,1-3 16-31,-4 7 0 0,-4 0-8 16,-4-4 8-16,0 7 0 16,-8-1 0-16,-1 2 8 0,1-2 32 15,-4 4-40-15,5-3-56 16,-5 3 56-16,0 0-104 16,0 0-240-16,0 0-392 15,0 0-752-15,-32 7-1217 0,4 2-1568 16,-12 4 1561-16</inkml:trace>
  <inkml:trace contextRef="#ctx0" brushRef="#br0" timeOffset="-123164.05">20610 15062 3120 0,'-202'10'480'32,"-30"-4"-480"-32,21 0-376 0,55-3-528 15,25-3-984-15</inkml:trace>
  <inkml:trace contextRef="#ctx0" brushRef="#br0" timeOffset="-117763.5">15021 15170 3288 0,'0'0'1761'16,"0"0"-865"0,0 0-88-16,0 0 0 0,15-45-16 31,-15 36-8-31,9 0 65 15,-9 5 143-15,0 1-208 0,0 3-464 16,0 0-96-16,0 0-216 16,0 0 0-16,0 0 96 15,0 0-96-15,0 0 64 0,0 0 208 16,0 0-72-16,0 0 136 16,0 0 0-16,0 0 73 15,0-3 55-15,0-4-160 0,-9-2-304 16,-3 0 128-16,0-4-128 15,0 0 64-15,-8 0-24 0,9-2-40 32,-5 2 160-17,0 0-120-15,4 0-48 16,0 0 8-16,0 1 0 0,4 6 40 16,0-4-48-16,4 4 0 15,-4-1 32-15,4 7-32 16,0-3 0-16,-8 0-72 15,0 0-16-15,1 0 0 16,-10-1-32-16,5 2 120 0,0 2-24 16,-4 0 32-16,9 0-16 15,-2-4 8-15,2 4 0 16,-6 0 0-16,6 0-24 0,-10 0 24 31,-2 0 0-31,-1 0 0 0,-4 0-8 0,-4 0 0 16,0 0 8-16,8 4-8 0,0-4 8 15,13 0 0-15,-1 0 32 16,7 0-32-16,1 0 0 16,0 2-8-1,-7 2 8-15,-2-1-64 16,-6 6 64 0,-1 1-56-16,-1 3 48 0,-2 0 0 15,3-1 8-15,-4 4-8 16,8-3-8-16,-8 3-56 15,8-4 72-15,0 1 0 16,5-1-8 0,-5 1-40-16,0 3 40 0,4 0 8 15,-4 0 0-15,4 0 0 0,-4 3 0 16,0-4 0-16,4 5-48 16,0-1 48-16,0 0-8 0,4 0-40 31,-4 0-8-31,4 0 40 15,0 0-16-15,4 0 32 16,-3-3 0-16,2-3 0 16,1 2-24-16,4 1 24 0,-4 0-16 15,4-3 16-15,-4 6 0 16,4 4-8 0,0-1-16-16,0-3 24 15,0 3-8-15,0 3 16 16,0-2-8-16,0-1 0 0,0 0-8 15,4 3 8-15,0-3-8 0,9 4 8 16,-6 2 8-16,5-2 0 16,0-1-16-1,4 1 8-15,0-1 0 16,0 0-8-16,0 1 8 0,3-1 0 16,6 4 80-16,-1-1-72 0,0 1 0 15,-1-4-8-15,5 1 0 0,-4 3 0 31,4-4 0-31,4 0 0 16,0 1 144-16,3-7-136 16,-3-1 0-16,0 2-8 0,-4-8 0 15,0 4 80-15,-4-3-80 0,4 0 0 16,-4 0-16 0,4-1 16-1,-5 4 0-15,-2-3 0 16,-1-4 16-16,-1 4-8 15,-2-4 0-15,-6 1-8 0,6-4 8 16,-2 1 0-16,9-1 88 16,4-3 8-16,4-3-32 0,4 3 128 15,-1-3-200 1,-3 4 40-16,0-4-40 16,-8 0 0-16,0 0 48 0,-3 0-48 15,-2 0 0-15,1 0 16 0,4-7-16 16,-1 1-48-16,5-4 40 15,0-2 8 17,4-1 0-32,0 0 0 15,-4-3-16-15,0 4-40 16,-4-4 24-16,0 3-40 0,-4 0-24 16,-4-2 96-16,-1 2 16 15,-6-3-16-15,7-3 0 0,-5-3 0 16,2-4 8-1,-2-2-8-15,2-4-8 0,-2-3-88 16,-3 0 88-16,5 3 8 0,-6-3-16 16,-3 4-40-16,-4 2 56 15,0 4 0-15,0-1 0 0,0 4 0 32,-4 3 192-32,0-3-96 15,1 3-24 1,-6-4-64-16,5 1 16 15,0 0 8-15,-4-3-32 0,5-4 0 0,-5 4 8 16,-1-4 0-16,-2 4-8 16,-2-1 0-1,2 4 0-15,-10 0 144 16,6 0-96-16,-5-1-40 16,4 1 56-16,0 0-64 0,-4 0 16 15,0-4-8-15,-4-2 40 16,0-4 8-16,-4 3-56 0,1-6 0 15,-10 3 0 1,-6 1 8-16,-1 3 8 16,-8-1 96-16,4 3-112 15,-3 1 136-15,7 3-128 0,4 3 0 0,8 6-8 16,0 1 0-16,12 5-48 0,-4 7-672 31,5 0-569-31,2 0-1607 16,6 9-2857-16</inkml:trace>
  <inkml:trace contextRef="#ctx0" brushRef="#br0" timeOffset="-116391.46">15144 14859 4608 0,'0'0'1225'0,"0"0"-185"0,0 0-600 16,0 0 280-16,-48-76-32 15,48 66 57 1,-4-3 87-16,4 7-72 0,0 0-216 15,0-1 72-15,0 7-200 16,0-3-56 0,0 3-8-1,0 0-16-15,0 0 65 0,0 0-153 16,0 0-16-16,0-3 200 0,-4-3-208 16,0 2-40-16,4-2 96 0,0 0-104 15,-4 2 120-15,4-2-112 31,0 3 88-31,0 3 0 0,0 0-72 16,0 0-136-16,0 0-64 16,0 0-112-16,0 0 96 0,0 0-112 15,0 0-24-15,0 0-8 16,0 3 16-16,8 10 136 31,8 3-48-31,0 9 56 16,4 4 32-16,3 3-32 0,2 9 0 15,-1 3 0-15,4 4 0 0,-4-1 24 16,-1 1-24-16,5-4 0 16,-4 7 40-16,8 0-32 15,-4 0-8 1,0 6 0-16,0 0 56 0,0-3 136 16,0 0-120-16,4-3-64 15,-4-4 160-15,3 5-160 0,1-5 96 0,0 0-24 16,0 1-72-16,0 6 104 31,-8 3-104-31,3 4-16 0,-3-1 16 16,0 3-8-16,-4-2 96 15,0-7-16-15,4 0-80 0,-4-3 176 16,8-1-96-16,0-2 24 16,-1 0-56-16,1-1 16 31,0-6 0-31,-4 1-64 15,-4-4 0-15,-4-6 16 0,-4-4-8 16,0-5-16-16,-4-5 8 0,-4-8 0 16,-1-1-8-16,-3-9-32 15,0 4-80-15,0-4 120 32,5 0-128-32,-5 0-16 0,0 0-128 0,4 0-112 15,0-10-104-15,4-15-1040 16,-4-4-2873-16,-4 1-2481 0</inkml:trace>
  <inkml:trace contextRef="#ctx0" brushRef="#br0" timeOffset="96362.3">18913 17052 7217 0,'0'0'3905'0,"0"-3"-2753"0,0 3-248 0,0 0 449 15,0 0-225-15,0 0-624 16,0 0-224-16,0 0-80 31,0 7-80-31,0 2 160 16,0 10-48-16,0 3 8 15,4 7 64-15,3 3-80 0,-2 9-32 16,7 3 32-16,-4 4-48 16,0 3 41-16,8-3-161 0,-5 0 40 31,2-1-24-31,-2-3-24 0,2 1 16 15,-1-10-64-15,-1-4 8 0,-2-2 40 16,-1-3-48-16,-1-7 0 0,-3-4 0 16,-4-5-96-16,4-4-72 15,-4 4-177 1,0-7-175-16,0 0-304 16,0-3-528-16,0 0-232 15,-15-9-257-15,3-11-3096 0,-1-2-1408 0</inkml:trace>
  <inkml:trace contextRef="#ctx0" brushRef="#br0" timeOffset="96794.63">18853 17167 5057 0,'0'0'1256'31,"0"0"-792"-31,0 0-232 16,0-89 504-16,0 67 328 16,4 3-295-16,0 6 279 0,5 0 0 0,-2 1-176 0,9-4-112 15,-4 3-40-15,7 1 137 16,2 2-281 0,-1 0-368-16,4 10-104 15,3 0-32-15,6 0 72 16,-6 3-16-16,5 17 40 15,-4-1-16 1,-4 6 24-16,-4 4-64 16,-1 6-64-16,-2 2 80 0,-2 5-80 0,2-1 0 15,-6 0 128 1,-2-2-120 0,-5-2 120-16,-4-2 24 15,0 0 136-15,-13-3 112 0,-6 0-120 16,-9 0-31-16,-4-7-73 0,-4-3-184 0,5-5-40 31,-1-8-336-31,-5-9-481 16,5-16-871-16,13-7-3777 0</inkml:trace>
  <inkml:trace contextRef="#ctx0" brushRef="#br0" timeOffset="97427.39">19781 16710 1536 0,'0'0'5449'0,"0"0"-3233"0,0 0-1207 16,0 0 463-16,0 0 440 31,0 0-463-31,-35-61-529 0,31 61-208 16,0 0-160-16,0 0 0 0,-9 0-208 15,2 0-176-15,-6 13 128 0,-2 9 105 16,-5 13 135-16,4 9 152 16,-3 11 96-1,2 14-128 1,14 17-88-16,7 13-32 0,7-10-136 0,18-16-143 31,3-23-81-31,3-11-128 0,17 5-40 16,19 6-8-16,25 2-208 15,-1-11-361-15,-10-15-79 32,-18-14-208-32,-19-9-528 0,8-9-761 15,-8-10-2920-15,-17-7-3673 0</inkml:trace>
  <inkml:trace contextRef="#ctx0" brushRef="#br0" timeOffset="99800.2">19061 17580 3952 0,'0'0'2217'16,"0"0"-1353"-16,0 0-168 0,0 0-184 16,0 0-224 15,0 0-32-31,0 0-48 16,-4-7 64-16,4 7 297 0,0 0 247 15,0 0 224-15,0 0-120 16,0 0-264-16,0 0-168 0,0 0-240 15,0 0-159-15,0 4-73 16,0 14-16-16,4 8 504 16,3 9-56-16,1 6-136 15,1 3 56-15,2 7-136 0,-3-3-80 16,5 0 24-16,-6-7-96 16,5-3-64-16,0-13-16 0,-4-5 0 31,-4-11-16-31,0-3 16 0,-4-3 0 15,0-3 64-15,0 0-56 0,0 0-8 16,0 0-96-16,0 0-208 16,0 0-672-16,-8-15-1537 0,0 2-2032 15,4-3-2440-15</inkml:trace>
  <inkml:trace contextRef="#ctx0" brushRef="#br0" timeOffset="102564.79">20236 16719 1504 0,'0'0'5353'0,"0"0"-3553"15,0 0-247 1,0 0-17-16,0 0 88 15,-8-76-231-15,8 67-161 0,0 2-304 16,0 4-280-16,0 3-120 16,0 0-96-16,0 0-47 15,0 0-153-15,0 3-208 0,0 10 24 16,0 12-16 0,0 7 184-16,8 3-48 15,3 3-160-15,10-6-16 0,-1 0 8 16,8-7-8-16,0-6-96 0,8-10-360 15,3-2-121-15,-3-7-239 16,-8-3 184 15,-4-16-64-31,-9-7 368 16,-6-5 264-16,-9-11 72 0,-4-2 104 16,-12-4 208-16,-5 1 64 15,6 6 72-15,-1 5 112 16,8 11-104-16,4 9-88 0,0 4 81 15,4 5-129-15,0 4-152 16,0 3-64-16,0 0-104 16,4 3-24-16,8 10 24 0,4 9 224 15,3 7-128-15,5 5-80 16,1 8 32-16,-1 8 40 0,4 8-24 31,0-1-64-15,4 6 0-16,-1 4-8 15,1 0 0-15,0-4-64 16,-4 1-48-16,-5-10-56 0,-3-7 48 16,-3-5-8-16,-9-14 16 15,-5-6 48-15,-3-6 72 16,0-6 40-16,-11-1 232 16,-6-2 320-16,-7-4-80 15,-8-3 120-15,1 0 0 0,-9-16 0 16,1-9-176-16,7-14-192 15,0-21-119-15,12-26-145 0,12 4-257 32,8 6-327-32,0 12-360 15,19 17-448-15,17-11-457 0,-3 8-2247 0,-2 18-2602 16</inkml:trace>
  <inkml:trace contextRef="#ctx0" brushRef="#br0" timeOffset="110001.72">20814 16148 5969 0,'-4'-7'1976'15,"0"1"-175"-15,-1 3-433 16,5 0 240-16,-4 3-400 15,4 0-455-15,0 0-225 16,0 0-280 0,0 0-96-16,0 0 32 15,4 0-128-15,5 9 264 0,6 10 368 32,6 4-192-32,3 5-48 15,4 7 48-15,-1 6-63 0,9 10 39 16,-4 7-72-16,12 21-24 0,8 12-48 15,8 18-16-15,3 5 64 0,-12-16-192 16,-2-9-80 0,-10-22 64-16,-11-13-48 15,-8-10 8-15,1-9-72 16,-2 0-48-16,5 4 40 0,-9-8-48 16,2-5-56-16,-6-11-136 15,-2-5-464-15,-9-7-440 0,0-9-313 16,0-10-351-1,0-13-2313-15</inkml:trace>
  <inkml:trace contextRef="#ctx0" brushRef="#br0" timeOffset="110665.81">21929 16186 7329 0,'0'0'2993'0,"0"0"-1353"16,0 0 56-16,0 0-79 15,0 0-225-15,0 0-208 32,4-32-584-32,-4 32-336 0,0 7-87 15,0 18-177-15,4 10 312 16,0 22 120-16,1 28-72 16,-2 17-48-16,5-6-192 0,-4-20-8 15,0-22 0-15,0-19-112 31,4 6-8-31,-4-3-136 16,4 0-696-16,-4-12-569 0,-4-20-783 16,0-6-1993-16,0 0-232 0</inkml:trace>
  <inkml:trace contextRef="#ctx0" brushRef="#br0" timeOffset="110935.3">21706 16297 2960 0,'0'0'6834'0,"0"0"-4794"16,0 0-152 0,0 0-319-16,0 0-433 31,0 0-488-31,0 0-480 0,47 29 416 16,-6 6 248-16,2 2-231 15,13 8-241-15,0-4-64 0,4 4-96 16,-5-4-104-16,1 0-96 15,-8-3 0-15,-4-3-160 16,-9-3-456-16,-7-3-337 16,-3-7-487-16,-1-3-1008 0,-9-6-2369 15,-6-7-2785-15</inkml:trace>
  <inkml:trace contextRef="#ctx0" brushRef="#br0" timeOffset="111135.93">22515 16583 10386 0,'0'0'5137'32,"0"0"-4633"-32,0 0-496 0,0 0 680 15,0 0 56-15,7 95-376 16,6-63-296-16,-5-1-72 0,3 1-120 15,2-3-944-15,-2-7-1488 16,-7-6-3794-16</inkml:trace>
  <inkml:trace contextRef="#ctx0" brushRef="#br0" timeOffset="111768.65">22949 16294 11738 0,'0'0'4425'16,"0"0"-3265"-16,0 0-624 0,0 0-64 15,0 0-152-15,0 0 49 32,0 0 303-32,36 101-384 0,-28-53-112 15,-8 3-176-15,0-4-120 16,-8 1-200-16,-8-7-592 0,-4 1-777 15,5-14-1303-15,-2-12-3818 0</inkml:trace>
  <inkml:trace contextRef="#ctx0" brushRef="#br0" timeOffset="112075.89">23415 15732 4400 0,'0'0'9274'0,"0"0"-6921"47,0 0-2097-47,0 0-248 0,0 0-8 15,-15 111 384-15,7-28-136 16,3 18-56-16,1-6-112 16,4-15-72-16,-4-30-8 0,0-11-368 0,-3 2-544 15,3-3-528 1,-9 7-505 0,2-17-903-16,-2-15-1745 0</inkml:trace>
  <inkml:trace contextRef="#ctx0" brushRef="#br0" timeOffset="112292.09">23057 15894 9450 0,'0'0'5737'0,"0"0"-4625"0,0 0-856 16,0 0 224-16,0 0 360 16,0 0 393-16,107 82-305 0,-51-40-240 46,8 2-80-46,3 0-312 0,-3 1-160 0,-4-4-136 0,-12 4-512 32,-8-4-856-32,-16 7-689 15,-13-7-1695-15,-7-13-2394 0</inkml:trace>
  <inkml:trace contextRef="#ctx0" brushRef="#br0" timeOffset="112824.18">23650 16132 6753 0,'0'0'7217'16,"0"0"-5800"-16,0 0-209 16,0 0-280-16,0 0-88 0,0 0-111 15,92-54-337 17,-60 54-264-32,-4 6-128 0,0 19-72 15,-9 7-48-15,-10 10 32 16,-9 2 88-16,0 7 192 15,-17-3 104-15,-3-7 72 0,9-10-136 16,-1-5-128-16,12-10-104 16,4-13-272-1,20-3-192-15,16-13 96 0,27-47-809 0,-7 3-1647 16,-4-6-5386-16</inkml:trace>
  <inkml:trace contextRef="#ctx0" brushRef="#br0" timeOffset="113009.07">24343 16008 11898 0,'0'0'4825'16,"0"0"-4409"0,0 0-160-1,0 0 184-15,5 89 32 16,-14-51-176-16,-14 3-288 15,-17 16-8-15,0-12-1448 16,4-10-4169-16</inkml:trace>
  <inkml:trace contextRef="#ctx0" brushRef="#br0" timeOffset="113409.39">24730 15154 7497 0,'0'0'7714'0,"0"0"-6866"15,0 0-840-15,-8 89 464 32,0-10 40-32,4 19 32 15,4 11-120-15,0-5-288 0,0-11-32 16,4-24-104-16,4-14-24 15,-4-18-592-15,0-5-432 0,-4 10-920 0,0-11-1873 0,0-5-1664 16</inkml:trace>
  <inkml:trace contextRef="#ctx0" brushRef="#br0" timeOffset="113641.29">24356 15459 5873 0,'0'0'7641'16,"0"0"-5400"-16,0 0-1633 0,0 0 320 15,91 6 432-15,-43 16 281 16,8 4-425-16,3 5-336 0,5 8-272 0,-4 2-224 31,4 3-215-31,-12 1-169 16,-5 3-729-16,-6-1-871 0,-10 10-993 15,-11-9-2112-15,-8-13-5713 0</inkml:trace>
  <inkml:trace contextRef="#ctx0" brushRef="#br0" timeOffset="113926.27">25080 15741 4905 0,'0'0'10754'0,"0"0"-9274"0,0 0-1136 0,0 0 152 31,0 0-48-31,80 64-31 31,-72-26-233-31,-8 6-40 0,0 4-72 16,-19 3-72-16,-5-7-344 15,-4-2-153-15,-4-14-839 0,4-9-1568 16,8-12-4162-16</inkml:trace>
  <inkml:trace contextRef="#ctx0" brushRef="#br0" timeOffset="114157.64">25543 15526 6409 0,'0'0'9850'15,"0"0"-8146"-15,0 0-1200 0,0 0-215 16,0 0-153-1,0 0-136-15,0 0-841 16,0 0-1511-16,52-35-5082 16</inkml:trace>
  <inkml:trace contextRef="#ctx0" brushRef="#br0" timeOffset="114310.87">25997 15287 2616 0,'0'0'10434'0,"0"0"-9081"0,0 0-1353 0,84-63-1497 0,-52 47-1583 31,3 3-2162-31</inkml:trace>
  <inkml:trace contextRef="#ctx0" brushRef="#br0" timeOffset="114458.05">26551 15087 10202 0,'0'0'3889'16,"0"0"-3433"-16,0 0-456 0,0 0-488 0,108-63-945 16,-72 47-1679-16,-8 3-5386 15</inkml:trace>
  <inkml:trace contextRef="#ctx0" brushRef="#br0" timeOffset="114596.07">27013 14890 6889 0,'0'0'4673'16,"0"0"-4673"-16,0 0-768 0,112-76-1481 0,-76 57-2608 0</inkml:trace>
  <inkml:trace contextRef="#ctx0" brushRef="#br0" timeOffset="114765.01">27447 14687 4761 0,'0'0'7241'16,"0"0"-6625"-16,0 0-432 0,0 0-184 0,104-86 168 15,-72 71-168 1,-4 5-216-16,-8 4-1616 0,-8 0-2033 0,-4 2-3184 0</inkml:trace>
  <inkml:trace contextRef="#ctx0" brushRef="#br0" timeOffset="115999.01">25149 15738 7209 0,'0'0'3009'15,"0"0"-2153"-15,0 0-496 0,0 0 312 31,0 0 144-31,0 0-200 16,-17-29-616-16,21 26 80 0,4 0-40 16,1 0-40-16,6 0 240 31,-2 0 177-31,2 0 39 0,2-1 48 0,2 4-48 16,5-3-24-16,-4 3-224 15,0 0-80-15,-8 0-128 16,0 3-88-16,-12 10-40 15,0 6 8 1,-8 3 120-16,-16 4 368 16,-4 2-144-16,-4 1-80 0,4-7-72 0,4-6-64 15,12-3 16-15,5-7-24 16,7-3-256-16,3 0-616 0,18 4 520 31,2-4 216-31,9 3 128 16,0 0 8-16,-4 4-176 15,-4 0-56-15,-8 2 24 16,-8 4 40-16,-8 0 168 0,0 6 232 16,-8 1 464-16,-8 2 40 15,-5 4 8 1,2-4-184-16,-5-3-240 16,4-3-80-16,4-3-136 15,-4 0 0-15,1-6-96 0,-2-1 0 16,5-9-8-16,-11-3-296 0,7-16-1008 15,3-10-3025-15</inkml:trace>
  <inkml:trace contextRef="#ctx0" brushRef="#br0" timeOffset="116801.58">27830 13887 1176 0,'0'0'5673'0,"0"0"-1008"16,0 0-2345 0,0 0-639-16,83-38-505 15,-42 38-272-15,2 6-208 16,13 20 57-16,8 12-65 0,3 9-56 16,13 20-232-16,8 19-184 15,4 25-88-15,-13 3-16 0,-15-6-64 16,-32-9 56-1,-20-17-104-15,-12-2-104 16,-16 2-584-16,-20 1-120 16,-20-7-561-16,9-19-1079 15,-5-19-4170-15</inkml:trace>
  <inkml:trace contextRef="#ctx0" brushRef="#br0" timeOffset="118139.92">20861 17494 4040 0,'0'0'2433'0,"0"0"-1449"15,0 0-160-15,0 0 401 16,-4 0 119-16,4 0-296 0,0 0-320 15,0 0-40-15,0 0-152 16,0 0-79-16,0 0 47 16,0 0 8-16,0 0 64 15,0 0 0-15,0 0-224 0,0 0-144 16,0 0 0-16,0 0 56 16,9 0-248-16,2 0 88 0,5-6-104 15,8-4 264-15,4-3-56 31,4 1-48-15,-4-1-104-16,4-3-56 0,-4 4 96 16,-8-1-96-16,-5 3-48 15,-2 4-96-15,-9 3-32 0,0 3-72 16,-4 0-80-16,0 0-160 16,0 0-192-1,0 0-480-15,-4 0-353 0,-5 0-415 16,-6 6-657-16,-2 7 257 15,-6 12 328-15,-1-6-465 0,0 3 201 0</inkml:trace>
  <inkml:trace contextRef="#ctx0" brushRef="#br0" timeOffset="118425.05">20898 17551 56 0,'0'0'1448'0,"0"0"-16"0,0 0-352 15,0 0-351-15,0 0-185 16,0 0 368-16,0 0 136 0,-9 13 56 15,13-13 169-15,5 0 455 32,2 0-344-32,-3 0-288 0,4 0-199 15,0 0-137-15,8-3-248 0,4-7-48 16,-1 0-280-16,5-2-40 0,0-1-144 16,0 1 0-16,0-1-104 15,-3 3-120 1,-10 1-208-1,-2 6-208-15,-10 3-120 0,-3 0-369 0,0 0-255 16,-8 0-296-16,-8 6 367 16,-16 13-383-16,4 0-1008 0,0-6-1753 0</inkml:trace>
  <inkml:trace contextRef="#ctx0" brushRef="#br0" timeOffset="118757.02">20909 17684 80 0,'0'0'1480'0,"0"0"-720"16,0 0 200-16,0 0 0 0,0 0-255 31,0 0 79-31,0 0 104 0,0 0-184 16,0 0-88-16,8 17 688 16,12-17 193-16,-1-7-161 15,6-3-176-15,3 1-279 0,0-1-265 0,0-6-112 16,0 4-152-1,-4-1-48 1,-5 4-88-16,-6 2-48 0,-2 1 48 0,-11 3 232 16,4-1 56-16,-4 4-88 15,0-3-160 1,0 3-184-16,0 0-56 16,0 0-16-16,0 0-232 31,4-3-248-31,-4 0-656 0,4-3-984 15,4-1-2025-15,-8-2-1192 0</inkml:trace>
  <inkml:trace contextRef="#ctx0" brushRef="#br0" timeOffset="121088.25">19036 16726 1400 0,'0'0'4153'0,"0"0"-3361"16,0 0-296-16,0 0 128 0,0 0 176 16,-11-48-56-1,7 39 161-15,-5-1-273 16,5 3-120-16,4 1-120 0,-3 0-136 16,3 0-8-16,-4 2-96 15,0 1 128-15,-9 0-40 0,6 0 144 16,-5 3-224-16,-4-3-160 47,0 3 0-47,4 0-8 0,-4 0-32 15,0 0 40-15,0 6 0 0,0 4 0 0,4-1 0 16,1 4-8-16,-6-4 0 16,10 4-48-16,-6 0 56 0,2 2 0 31,-1 1 0-31,-1 7 16 15,-2-1 56-15,2 6-16 0,-2-2 40 16,-1 9 136-16,-4-4-104 16,8 8 24-16,-4-4-24 0,0 6-48 15,4-3 25-15,0 6-105 16,4-2 8 0,0 5 40-16,1-3 80 15,-2 4 24-15,1-7-96 16,1 4-48-16,3-7 168 15,4 3-8-15,-4-2-40 0,4-4-24 16,0 2-96-16,0 2 64 31,8-4-72-31,3 3 0 16,2 0 72-16,2 0 32 0,-2 0-40 16,2 3 24-16,-3 0-24 0,0 1-8 0,4-1-32 15,-4 0-24-15,4-2 48 0,-4-4-40 31,4-1 88-31,0-5 24 16,-4 3 32-16,4-7-48 16,-4 3 32-16,-1-2-40 0,6 2 48 15,-6-2-40 1,6 3 40-16,-6-1 40 0,6-2-104 16,2-4-16-16,1 0 8 15,0-6-64 1,3-3 88-16,2-1-96 15,-1 1 48-15,4-3-48 0,-4-1 8 16,-1-3 0-16,-7 1-8 16,5-4 0-16,-10 0 0 0,6-3-40 15,-6 0 24 1,5 0 16-16,4 0 0 16,0 0 8-16,-1-6 0 0,6-4-8 15,3-2 56-15,-8-5-56 16,3 5-8-16,-7-4 8 0,0 0-56 0,0 1 56 47,-4-5 0-47,-4 1 0 15,4-3-8-15,-4 0 8 0,-4-4 0 16,0 1 8-16,-4 0-8 16,0-4 0-16,0 0 0 0,0-2 0 15,0-4 40-15,0 3-32 16,-4-6-8-16,0-4 8 15,-4 1 0-15,0 3 48 0,1-6-48 16,-2 6-8-16,1-4 40 16,1 8-40-16,-2-1 0 0,5 3-8 15,-4 0-32-15,4-3 32 32,-3 3 8-17,3-2 0-15,-1-1-8 16,-3-4 8-16,8 4-8 0,-4 1 8 15,4-1 0-15,-3 6 32 16,-1-3-32-16,0 1-8 0,0 2 8 0,-5 0-8 31,2-6 0-31,-1 4 8 16,4-7-64-16,-5-1 16 0,-2 1-32 16,3-3 80-16,-5 3-48 15,2 0 0-15,-1 3 48 0,0 3-8 16,4 4 16-16,0 2 16 15,0 4-24 1,0 3 48-16,4 3 8 16,-4-3-56-16,4 0 8 0,1 0-8 0,-6-6 8 15,1-4-8-15,4 1 0 0,-3-1 8 16,-2 4-8-16,-3 2 8 31,5 4-8-31,-10 4 0 16,6 2 0-16,-6 3 0 0,-2-2 0 31,-5 5-8-31,0 1 8 0,-8 6-64 16,-4 0 24-16,4 0 32 0,-3 0-48 15,3 13-96-15,4-1-544 0,4 20-744 32,3-7-1017-17,14 0-2824-15</inkml:trace>
  <inkml:trace contextRef="#ctx0" brushRef="#br0" timeOffset="122162.77">21559 17999 10442 0,'0'0'4489'0,"0"0"-3481"15,0 0 96-15,0 0-624 16,0 0-144-16,0 0-136 0,-4 6-128 0,19 23 384 16,5 9-119-1,5 6-89-15,-1 4-80 16,-1 0-96-16,1-1 32 16,-4-2-96-16,-1-4 96 0,-2-3-104 15,-6-3 0-15,2-4-216 31,-9-2-328-31,4-3-1 0,-8-4-495 32,0-3-1000-32,0-9-1209 0,-8-5-1848 15</inkml:trace>
  <inkml:trace contextRef="#ctx0" brushRef="#br0" timeOffset="122447.4">21551 18043 4368 0,'0'0'5426'15,"-4"-79"-3554"-15,4 34-400 0,0-2-215 16,12 5-105-16,8 7-360 16,12 4-40-16,0 5-328 15,3 7-280-15,1 13-144 0,0 6-64 16,-5 10-96 0,-3 18-64-16,-3 13 8 0,-14 10 208 15,-7 7 8-15,-4 1 120 0,-12 5 160 16,-12-4-40-16,-4-2-32 15,-4-8-16-15,4-5-160 16,2-10-32 15,1-10-696-31,13-15-984 16,4-10-2537-16,8-3-4161 0</inkml:trace>
  <inkml:trace contextRef="#ctx0" brushRef="#br0" timeOffset="122910.43">22133 17897 7241 0,'0'0'5233'0,"0"0"-4409"16,0 0-320-1,0 0 481-15,0 0-113 0,0 0-480 16,0 0-368-16,0 0 48 0,0 29-40 16,0 12 272-16,0 10-56 15,4 3-192 1,3-3-48-16,1-4 72 16,1-5-80-16,-2-7-8 15,1-13-368-15,-8-7-256 0,4-8-520 16,0-7-481-16,-4-13 329 15,0-22-496-15,-4-25-1033 0,-4-4 120 16,-8-2 169 0,0-4 2120-16,5 16 424 15,-6 6 2712-15,10 16 1201 16,-2 13-1120-16,9 10 95 0,0 9-1439 0,0 0-1449 16,16 13 64-16,9 6-64 0,10 6 112 31,1-2-112-31,0-5-32 15,-1-5-416-15,2-7-545 16,10-6-791-16,-11-12-1449 0,-8-8-4048 0</inkml:trace>
  <inkml:trace contextRef="#ctx0" brushRef="#br0" timeOffset="123295.49">22494 17713 720 0,'0'0'8970'15,"0"0"-6234"-15,0 0-2096 0,-26 73 120 16,13-25 297-16,-2 9-297 0,-2 0-304 16,2 3-176-1,-2-2-160-15,2-8-120 16,2-8 40-16,2-17-40 16,7-9-448-16,4-16-256 0,0-7-88 15,0-37-161-15,11-38-1079 16,6-33 160-16,6 4 55 31,-10 22 41-31,2 29 1776 16,-7 31 56-16,0 1 1480 15,4 2 24-15,1 1 313 0,2 9-353 16,-4 7-71-16,2 9-409 16,2 0-664-16,2 6 112 0,-2 16 16 15,2 10 24-15,-2 6-56 16,-2 7-208-16,-2 8-32 15,-3 5-120-15,-3 2-112 16,3 0-8-16,-1-3-608 0,17 10-848 16,-3-19 216-16,2-10-3561 0</inkml:trace>
  <inkml:trace contextRef="#ctx0" brushRef="#br0" timeOffset="123752.11">22909 17608 10218 0,'0'0'2704'16,"0"0"-1159"-16,0 0 175 15,0 0-464-15,0 0-408 0,0 0-271 0,-7-25-577 16,11 37-144-16,7 17 144 0,6 12 224 16,-2 10 216-1,-2 6-240-15,2 7-56 16,-3-10-72-16,0 0-64 16,-4-10-8-16,-4-6-328 15,8-9-521-15,-8-7-471 0,0-16-1160 16,-4-6-2585-16,0 0-2049 0</inkml:trace>
  <inkml:trace contextRef="#ctx0" brushRef="#br0" timeOffset="123968.3">22889 17513 9281 0,'0'0'4794'15,"0"0"-3666"-15,0 0-32 16,0 0-568-16,0 0-528 0,0 0 192 16,88-79-88-16,-45 62-32 15,-2 2-72-15,-2 5-224 16,-3 1-728-16,-8 6-616 16,-8 3-993-16,-4 0-1296 0,-12 12-152 15</inkml:trace>
  <inkml:trace contextRef="#ctx0" brushRef="#br0" timeOffset="124168.62">22953 17802 4504 0,'0'0'3073'16,"0"0"-1088"-16,0 0 15 0,0 0-168 15,0 0-327-15,0 0-577 16,0 0-248-1,0 0-304-15,119-29-96 0,-70 10-280 16,-2-9-680-16,-3-1-1024 16,-12 10-2345-16,-12 3-3825 0</inkml:trace>
  <inkml:trace contextRef="#ctx0" brushRef="#br0" timeOffset="131188.87">20786 16573 9946 0,'0'0'2792'15,"0"-19"-2024"-15,0 6-560 0,0 4-80 0,4-4 377 16,-1 7 287-16,1-1-240 15,-4 5-304-15,4 2-248 16,-4 0 48 0,0 0-48-1,0 0 0-15,0 0-8 16,0 0 0-16,0 0 8 0,0 0 120 16,0-4 56-16,0 1 72 15,-8-3-40-15,1 2-192 0,-5-2 88 31,0-1-48-31,-4-2-56 16,0 3 56-16,-5-1-56 0,6-2 0 0,-1-1 48 16,0 1-48-16,5 0 8 0,-6 2-8 15,6 1 0-15,-2-3 32 16,-2 5-32-16,-6 1-104 0,1 0 104 31,-3 0-8-31,-1-1 8 16,0 4 0-16,0 0 0 0,4-3 56 15,4 0-56-15,1 3 0 16,2 0 8-16,5-3 48 0,-3 3-56 16,-2 0-8-1,-6 0-40-15,2 0 48 16,-7 6 0-16,5 1-16 16,-1 2 8-16,-4-3 8 15,12 1-8-15,-4 2 8 16,8-2-80-16,-4-1 72 0,8 0 0 31,-8 4 0-31,0-1 0 16,0 1 0-16,-4 5 8 15,-4 2 0-15,1 2 8 0,-1-3 64 16,-1-1-72-16,6-2-8 0,2 0 8 0,2 0 0 16,3 0-8-1,-1-4 8-15,5 4-80 16,-3-1 80-16,3 1-8 15,-4-1-64-15,4 8 24 16,4-1 48-16,-5 0 0 0,5 6-8 31,0 1 8-31,0-4-8 0,0 3-32 16,9 1 32 0,3-1 8-16,-5 0 48 15,6 1 48-15,-1-4-88 16,-1 4-8-16,2-1 104 0,2 0-96 15,-2 1 8-15,2 2 32 16,-2 1-48-16,2-1 88 16,2 4-88-16,-2-3 0 15,1-4 56-15,0 0-56 16,0 1 0-16,0-7-8 0,4 3 8 16,-5-3 8-16,6 0-8 15,-5 0 0-15,3-3-48 0,2 0 56 31,-1 0-16-31,-1-1 8 16,1-2 0-16,5 0 0 16,-2 0 0-16,-3 0 0 0,0-1-8 15,-1-2 16-15,2 3-8 16,-5-1 0-16,3-2-40 0,2 0 40 31,-2-1 16-31,1-3-16 0,1-3 0 16,-2 1-80-16,1-1 72 0,0-3 16 15,0 3 48-15,0-3 8 0,0 0-64 16,-4 0-64-16,4 0 56 16,-5 0-32-1,6 0 40-15,-1 0 0 16,-5-3 0-16,6 0 40 16,-2-4-40-16,-3 1 0 0,0-1 0 15,0 1 0-15,-4 3 0 16,0-3 0-16,0-1-80 15,0-3 72 1,0 1-56-16,-4 0-40 0,4-1 96 16,-4 1 0-1,0-1-8-15,3 0 16 0,-2 1 0 16,-1-1-16-16,-1 1 16 16,1-4 0-16,-3 4-16 31,3-1-96-31,-1 1 64 0,-3-4-144 15,0 0-56-15,1 0 240 16,-1-5-136-16,-4 1 136 0,4-1-24 0,-4 2 32 16,3 0 96-1,-3 0-88 1,4 0-8-16,-4 7 128 0,0-4-128 16,0 0 0-16,0 0 128 0,0-2 96 15,0-1-48-15,0-3-168 16,-7-3 0-1,7-1 8-15,-4 1-16 16,4-3-96-16,0-4-8 16,0 7 104-1,-4 0 0-15,-1-1 0 0,1 8 0 16,-4 2 160-16,1-3-64 16,-2 0 8-16,1 3-16 0,1-3-80 15,3-3 112-15,-4-3-120 0,3 0-120 31,1-1 112-31,0 1-24 0,-3 0 32 16,3 0 48-16,-4 6-48 16,-4 4 120-16,0-5-64 0,-4 8-56 15,4-4 16-15,-4 4-8 16,4-1 80-16,1 1-88 16,2 2 0-16,1-5 48 15,0-1-48-15,1 4-8 0,-2-4 8 16,-3 0 0-16,-4-3 0 15,-3 3 0-15,2 1 8 0,-2-4 104 16,-1 3-104-16,3 0 0 47,-2-2 192-47,3 2-136 0,4 0 32 0,-1 0-96 16,-2-2-40-16,-1-1 40 15,-7 3 16-15,-2-3 32 0,-6 4-48 16,-5 2-112-16,-9 4 96 15,6 2-56 1,-5 4 72-16,8 0-48 0,0 0 24 16,8 4-128-16,5 5-696 15,18 1-1096-15,1-1-2577 0,4-2-1729 16</inkml:trace>
  <inkml:trace contextRef="#ctx0" brushRef="#br0" timeOffset="131974.67">20543 16376 7569 0,'0'0'2377'16,"0"0"-1697"-16,0 0-488 0,0 0 792 15,0 0-64-15,0 0-304 0,-16-3-520 16,24-7 56-16,3-2-16 0,6-4-128 16,-6-3 96-1,10 0-24 1,2-3-8-16,5-3 25 0,8-1-41 16,4-3 128-16,12-5-176 15,-1 2 208-15,9-6-80 0,0 3-8 0,4-3-56 31,-1 3 8-31,-3 6-80 32,-4 1 0-32,-13 5 0 0,2 4 240 15,-9 3-8-15,-1 4-64 16,-3-1 32-16,0 0-40 0,-4 3-32 16,-4 5 56-16,-4-2-64 15,-4 4 8-15,-9 0-32 16,2-1 0-16,-5 4-48 15,-4 0-48-15,0 0-56 0,0 0 40 16,0 0 16-16,0 0 24 16,0 0-24-16,0 0-192 0,0 0-272 15,0 0-144-15,-4 0-288 32,-1 0-505-17,-6 0-503-15,-13 0-753 0,1 0-1392 16,2 0 41-16</inkml:trace>
  <inkml:trace contextRef="#ctx0" brushRef="#br0" timeOffset="132321.99">21268 15770 1632 0,'0'0'2152'0,"0"0"-743"16,0 0 151-16,0 0 72 16,0 0 257-16,0 0-1 15,0 0-344-15,-20-51-175 0,20 48-257 16,0 3-328-16,0 0-320 31,0 0-336-31,0 0-128 0,0 0-72 0,0 0-232 0,15 6 280 16,6 1 24-16,10 2 208 15,5 4-112-15,5-3 24 16,-6-1-16-16,1 0-104 0,-8 4-120 31,-13-3-40-31,2 3-64 0,-13-1 8 16,0 4 216-1,-4-3-72-15,-4 9 72 16,-13 3 152-16,-2 1-32 16,-9 6-16-16,4-4-104 0,-4 4-160 15,0 9-856 1,9-9-2017-16,6-13-4872 16</inkml:trace>
  <inkml:trace contextRef="#ctx0" brushRef="#br0" timeOffset="135697.61">12140 14043 3752 0,'0'0'0'16,"-92"-79"-1792"-16</inkml:trace>
  <inkml:trace contextRef="#ctx0" brushRef="#br0" timeOffset="137589.47">6455 9690 1200 0,'0'0'9162'15,"0"0"-7394"-15,0 0-944 16,0 0-216-16,0 0 545 31,0 0-73-31,-9-16-416 16,9 16-568-16,0 0-96 0,0 0-8 15,0 0-136-15,0 3 32 16,9 7 112-16,2 6 192 0,4 6-8 16,6 6 56-16,-1 1-104 31,4 6 112-31,-1 0-64 0,5 0-32 15,0-4-56-15,0 4-88 0,-7-6 48 16,-2-7-48-16,-7-6-8 0,0-7-8 16,-8-9-152-16,0 0 96 15,4-6 64-15,4-25 640 16,8-39-31-16,8-38-281 16,4-32-128-16,4-16-40 31,-4 10-104-31,-1 23 64 0,-3 27 0 15,-3 36 152-15,-14 25 48 16,-3 10-104-16,-1 6-208 31,2 2 112-31,-5 8-120 0,-4 6-72 16,0 3-232-16,0 3-712 16,0 16-121-16,-13 13 65 0,-13 35-888 0,1-7-2465 0,-3-9-2417 15</inkml:trace>
  <inkml:trace contextRef="#ctx0" brushRef="#br0" timeOffset="138839.53">8363 12579 8633 0,'0'0'2321'15,"0"0"-1297"-15,0 0-480 32,0 0 168-32,0 0 713 0,0 0 239 15,0 0-560-15,-33-47-528 16,33 47-360-16,0 0 24 16,0 0-232-16,0 0-8 0,5 0-80 0,3 6-16 0,7 6 96 31,2 14 144-31,3 2-88 15,3 7 136-15,1 0-63 0,-4 0 15 16,0-3-136-16,0-7 48 16,-8-5-48-16,4-5-8 15,-8-5 0 1,-5-7-16-16,6-3-32 16,-1 0 48-1,3-22 288-15,10-26 440 0,11-34-304 16,-1-33-200-16,1-11-104 15,-11 14-48-15,-6 36 16 16,-11 38-24-16,0 12-48 0,1 7-8 16,-5 4 40-1,3 5-48-15,-3 7-232 0,0 3-616 16,4 0-745-16,-4 32-1039 16,4 3-145-16,-4-3-2648 0</inkml:trace>
  <inkml:trace contextRef="#ctx0" brushRef="#br0" timeOffset="154922.79">20108 16462 496 0,'0'0'6969'0,"0"0"-5849"16,0 0-648-16,0 0 873 16,0 0 71-16,0 0-672 0,0 0 112 15,0 0 345-15,0 0-25 0,0-6-552 16,0-1-256-16,0-2 24 31,0-7-232-15,0 0-112-16,4-6 96 15,4-7-72-15,1-6 8 0,6-6-72 16,5-3 8-16,0-7 32 16,0 0-48-16,-9 0 0 15,6 10 8-15,-9 9 0 16,-1 10-8-16,-2 13 8 16,-5 2-8-16,4 4 0 0,-4 3-80 15,0 0-192-15,0 0-224 16,0 0-432-16,0 0-384 15,0 3-265-15,0 7-231 0,-13 9 72 32,6 0-1097-32,-1-7-2328 0</inkml:trace>
  <inkml:trace contextRef="#ctx0" brushRef="#br0" timeOffset="155346.12">20077 16043 40 0,'0'0'7241'0,"0"0"-5337"0,0 0-695 15,0 0 359-15,0 0-232 16,0 0-704-16,0 0-327 16,0 0-145-16,-4-3 56 15,4 3 96-15,0 0 56 16,7-3-336-16,5-4-32 0,1-5 0 31,15-4 488-31,0-6-272 16,3-4-104-16,1-2-16 0,-4 2-88 31,-9 7 112-31,-2 3 24 0,-9 7 104 16,-5 5 232-16,-3 2-88 0,0 2-64 15,0 0-32-15,0 0-152 16,0 0-80-16,0 0-64 0,4 0-72 0,0 0 64 31,1 0 0-31,3 6 8 16,-1 10 280-16,10-4-111 0,-6 7-25 15,1 4-144-15,1-1-64 16,-2 6-273-16,2 4-575 16,-2 12-1056-16,-3-9-2969 0,-4-6-5033 0</inkml:trace>
  <inkml:trace contextRef="#ctx0" brushRef="#br0" timeOffset="187424.47">20814 17901 10554 0,'0'0'4073'16,"0"0"-3465"-16,0 0-408 0,0 0 176 0,0 0 440 16,-8-17-144-1,8 14-168 1,0 0-184-16,12 0-128 16,-1-3-72-16,9-1-72 0,5-6-40 15,10 1 40-15,1-7-48 0,3 0 8 0,2-7-8 16,-1 7 0-16,-1-3-256 31,-11 3-224-31,-4 7-416 16,-3 5-880-16,-10 7-1089 0,-7 0-2680 0</inkml:trace>
  <inkml:trace contextRef="#ctx0" brushRef="#br0" timeOffset="187624.96">20825 18116 9458 0,'0'0'4633'0,"0"0"-3649"15,0 0-680-15,0 0 880 16,0 0 184 0,80-6-551-16,-32-13-401 15,8-13-264-15,7-3-152 0,1 0-472 16,3-9-737-16,-11 9-1135 15,-15 9-4106-15</inkml:trace>
  <inkml:trace contextRef="#ctx0" brushRef="#br0" timeOffset="188731.34">18945 18427 7161 0,'0'0'5545'16,"0"0"-4409"-16,0 0-655 0,0 0 487 31,0 0 72-15,0 0-464-16,-8 0-304 15,16-3-104-15,4-3-96 0,11-7-64 16,5 0 0-16,8-6-8 15,5 4 48-15,-6-1-48 0,9-3 8 16,-4 0 16 0,4-1-16-16,-1-2-8 15,2 3-56-15,-6 0-344 0,-3 3-240 16,-4 0-528-16,-8 4-705 16,-17 12-1127-16,-7 0-1377 31,0 0-760-31</inkml:trace>
  <inkml:trace contextRef="#ctx0" brushRef="#br0" timeOffset="188987.83">19016 18599 4216 0,'0'0'7522'15,"0"0"-4793"-15,0 0-1881 16,0 0-304-16,0 0 496 16,76-86-448-16,-44 57-400 15,8 7-192-15,0 0-72 16,0 3-320-16,-4 6-424 16,3 4-584-16,-7-4-457 0,-4 10-423 0,-8 3-721 15,-12 0-2264-15,-8 0 2666 16</inkml:trace>
  <inkml:trace contextRef="#ctx0" brushRef="#br0" timeOffset="189256.81">19021 18643 5313 0,'0'0'4729'31,"0"0"-3361"-31,0 0-824 15,0 0 480-15,0 0 201 0,0 0-449 16,0 0-480-16,64-12-144 16,-25-4-40-16,9-7 216 0,4-2-16 0,0-4 80 15,0 1-168 1,-9 2-96-16,-3 4-112 16,-8 3-16-16,-8 3-120 15,-8 7-584-15,-4 3-808 0,4-4-1449 16,-8 3-2672-16,3-2-375 0</inkml:trace>
  <inkml:trace contextRef="#ctx0" brushRef="#br0" timeOffset="200403.8">29767 13798 3240 0,'-5'-9'5377'0,"1"-1"-4240"0,4 1-313 16,0-1-24-16,0 1-168 15,0-1-40-15,4 4 152 0,5-4-304 32,2 4-216-32,6-1-119 15,6 1-89-15,5 3 72 0,7 0 104 16,10 0-56-16,11 3 8 0,15 0-72 15,1 3-8-15,4 16-56 0,-5 3-8 16,-19 7 0 0,4 12-8-1,-20 0-128-15,-17 4-160 0,-19-4 32 16,0 0 47-16,-19-2 105 16,-13-2 112-1,0-2 8-15,-3-3 0 0,-2 0 0 31,5-7 72-31,9 4-80 16,3-4 8-16,7 1-8 0,13 2 0 16,0 1-72-16,17 3 72 15,18 3-48-15,25 2 40 16,32 2-160-16,-4-4-192 0,-5-10-208 0,-15-3-192 0,-25-6-200 31,2 0 216-31,-13 3 272 16,-25 0-49-16,-7 0 209 0,-24 0 312 15,-19 4 1025-15,-13-1 1007 16,-8 0-424-16,4-3-367 0,4 0-513 31,9 0 160-31,15-3-456 16,16 0-320 0,12 3-112-16,4 6-136 0,24 7-248 15,20 6-280-15,8 4 176 16,15 2 32-16,1 0-24 15,-8-6-1-15,-16-6 217 16,-17-3 168-16,-14-14 96 16,-13 1 232-16,-17-6 417 0,-15-1 591 15,0 1-208-15,1 0-336 16,3-4-368-16,12 3-64 16,4 1-264-16,8 2 0 0,4 5-336 15,8 8-368-15,12 0-344 16,8 10 104-16,0-3 376 15,4-1 416-15,-8-5 152 0,-5-4 344 16,-6-6-208-16,-10-3 16 16,1-3 152-16,-4-1 96 15,4 7 0-15,5 6-16 0,-2 0-208 32,5 10-80-17,1 0-96-15,2 0-160 16,1 2-328-16,0-2 168 15,-5-3 56 1,2-4 160-16,-9-2 88 16,4-1 8-16,4-3-8 0,0 6 16 15,8 0 0-15,8 4 8 0,8 6 0 16,11 3 8-16,1 4-16 0,-1-1-176 16,-6 0-552-16,-9-6 400 15,-17-4 143-15,-11-5 113 0,-4-7 72 16,0-3 240-16,-11-3 153 31,3-4-41-31,4 1-72 16,4 5-136-16,0 8-88 15,4 9-56-15,11 5 8 0,6 8-8 16,-6 6-192-16,5 0 40 16,-8 2 48-16,-7 1 96 0,-5-2-16 31,0-5 24-31,0-5-8 15,-13-8 8-15,-2-2 0 0,2-13 0 16,-10-6 0-16,3-7-1233 0,-1-6-2903 16</inkml:trace>
  <inkml:trace contextRef="#ctx0" brushRef="#br0" timeOffset="203358.46">31496 14211 784 0,'0'0'4377'16,"0"0"-2537"-16,0 0-528 15,0 0 57-15,-36-54 231 0,31 44-168 0,5 1-736 16,0 0-192-16,0 2-247 0,5-3-49 31,7 4-160-31,-1-3-32 16,10 2-16-16,7-2 0 15,-1 5 104-15,9 4 32 0,4 0-40 16,4 10-96-16,0 9 8 16,-1 10-8-16,-6 2-8 15,-14 4-40 1,-3-3 48-16,-16 0-8 15,-4-7 16-15,0 4 112 16,-12-10 552-16,-4 3 96 16,-3-3-168-16,-5-3-256 0,7 0-152 15,2 3-80-15,2-3-112 0,9 9 0 16,4 1 0 0,0 12-48-16,13 6-768 15,10 26-1048-15,-3-6-3001 16,-3-11-3913-16</inkml:trace>
  <inkml:trace contextRef="#ctx0" brushRef="#br0" timeOffset="203744.06">31838 15020 8873 0,'0'0'2753'16,"0"0"-1689"-16,0 0-504 0,0 0 40 15,0 0-191-15,0 0-409 16,0 0-96-16,36-9-873 16,-32 3-471-16,0-1 48 15,-4 1 55-15,0-3 321 0,-8-1 680 32,-8 0 336-32,-4 4 680 15,0 6 72-15,5 0 257 0,2 0-81 0,2 9-416 16,7 8-120-16,4-2-200 15,0 1-64-15,4 0-16 0,11-3-32 16,9-4-16-16,-4-6 72 16,0-3 24-16,-4 0 32 15,-8 0 88 1,-4-15 264 0,-4-5 169-16,0-2-209 15,-16 0-352-15,0 3-152 0,-12 13-608 16,5 3-2585-16,6 3-7409 0</inkml:trace>
  <inkml:trace contextRef="#ctx0" brushRef="#br0" timeOffset="210097.05">20829 16376 6617 0,'0'0'2849'0,"0"0"-1305"0,0 0-792 32,0 0-448-32,0-9 112 31,0 9 144-31,0 0-176 0,0 0-216 16,0 0-88-16,0 0-32 15,0 0 8-15,0-4 24 0,0 2-8 16,0-5-64-16,0 4 0 15,0-3 0 1,-8-1 0-16,5 1 0 16,-1 0 0-16,-4-4-8 0,-1 4 8 0,2-4 0 15,-1 1-8-15,0 2 0 0,3-2 8 32,-2 3 0-32,-1-1-8 15,0-3 0-15,-1 8-8 16,-2-8 8-16,-1 3-8 0,0 1 0 15,0 0 8-15,0 3 0 0,0-4 0 16,1 1 0-16,-2 3 0 16,1-4 0-16,-4 1 0 15,4 0 0-15,-4-1 0 16,-3 4 0-16,-2 0-8 16,2-4 0-16,-1 5 8 0,3 2 0 31,2-4 0-31,-1 1 0 15,4 0 0-15,0 3 0 0,0-3 0 32,0 3 0-32,5 0 0 0,-10 0-8 15,6 0-72-15,-2 0 72 0,-2 0 0 16,-2 6 0-16,2-3 0 16,-5 3 0-1,8 1 8-15,-4-1-8 0,4-2 0 16,-1 2 0-16,6-3 8 15,-1 0 0-15,-5 3 0 0,2-2-8 16,-1 2 0-16,0 1 8 16,-4-1 0-16,4 0-8 15,-4 4 8 1,4-1-8-16,0 1 0 16,1-1 0-16,-2 1 8 15,2 2-8-15,3-2 0 16,-5-1-48-16,6 4 40 0,-1-3 8 15,4 2 0-15,-5 1-40 16,2 0 48-16,3 0-16 16,-4 2 8-1,-1-2-8-15,5 3 16 16,1-3-8-16,-1 2 8 0,0-2-16 0,-4 6 16 16,4-3-8-16,-1 0 8 15,2 3 0-15,3-3 0 16,0 0 8-16,0 0 0 31,0-4-8-31,0 4 8 16,0 0-8-16,0 0 56 0,0 0-48 15,0 0 0-15,0-4 0 16,0 5 0-16,0-2 0 16,3 4 80-16,2 1-40 0,-1 2-48 31,0 0 8-31,4 3-8 0,-4 0 16 0,3 4-8 15,2 0 40-15,-1-1-48 0,-1-2 16 16,1 3 104-16,1-7-47 16,-1 0-65-16,3 0 64 15,-2 0 0 1,2-3-72-16,-3 0 8 16,1 3 0-16,-1 1 40 0,-1 2-32 0,5 1-8 15,-3-1 8-15,-2 4-8 16,5-7 8-1,-3 6 40 1,6-2-48-16,-3-4 0 0,4 0 80 16,0 1-80-16,4-1-8 15,0 0 48-15,-1 3-40 16,5-2 8-16,0 2 48 16,1 0-56-16,-6 1 8 15,5-4-16-15,-8 3 0 0,0-3-152 31,0 4 88-31,-4-7 48 16,-5 0 16-16,6 0-8 0,-5-3 8 16,-1 0 0-16,6-7-8 0,-1 4-128 0,4-4 16 15,-4 1 24-15,4 0 96 16,-1-1 0 0,2 4 0-16,-2-3 0 15,-3-1 0-15,4 4-8 16,-4-4 0-16,0 4 8 0,0 0 0 15,4-4 0 1,0-3 8-16,8 4-8 16,4-3 8-16,0-5-8 15,0-2 8 1,0 4 0-16,-5-4-8 16,-7 0-8-16,0 0 8 0,0 0-8 15,-4 0 8-15,4 0 0 16,0-4 0-16,0-2 8 0,8 0 0 0,4-7 0 31,-1-3-8-31,-3-3-8 16,4 3-81-16,-7 1 17 0,-2-2-24 15,1 2 40-15,-8 2 48 16,0 0 0-16,0 4-64 16,4-4-24-16,-4 0-8 15,0-3 16 1,4 4-8-16,0-4-88 15,0-3-88-15,0 3 88 16,-4 0 64-16,-1 0 112 0,-2 0 0 16,-5 1 8-16,3 2 0 31,-3 0 0-31,0-3 8 0,-4 0 0 0,9 0 0 16,-9-3 8-16,4 0-16 15,0-3 0-15,-1 0 16 16,1 0-16-16,-4 0 8 0,0 2 0 15,0 1 112-15,0 4 168 0,0-5 216 16,-7 5-144 0,-6-4-159-16,1-4-41 15,5 1-112-15,-6 0 24 16,5-4-64-16,1 1 40 0,-1-3-40 16,3 2 0-16,-3 0 0 15,-3 1 0-15,-2-4 136 0,2 4 96 16,-1 0-16-1,-4-1 56 1,4 1-16-16,-4 0 16 16,4-4-184-16,5 4-88 0,-2 2 48 15,1 1-48-15,0 3 40 32,-4 4-40-32,4-2-8 0,-3 4 8 15,-2 4 0-15,5-4 0 16,-3 1 0-16,2-1 56 0,1 1-56 15,1-5 0-15,-1 2 0 0,-5-8 0 16,6 4 32-16,-1-3-40 16,0 3-8-16,-1 0 8 15,2 6 8-15,-1 1-8 16,0-1 0-16,0 3 8 31,0 1 8-31,0 0-8 0,4 2-8 16,-4 1 8-16,0-4 0 15,4 3-8-15,0 2 8 0,-3-5-8 32,-2 0 8-32,1-2 0 0,0-1-8 15,-4-3 0-15,-4 1 0 16,5-2 0-16,-6-2 8 0,6 7-8 0,-6-4 0 16,2 3 0-16,2 3 0 0,2 1 0 31,-6-4 0-31,2 4 0 15,-1-7 0-15,-4 3 0 16,4-6 8-16,-4 7 8 0,0-8-16 16,0 5 0-16,-4 2 0 0,5 0-72 15,-5 7-360-15,-1-1-432 16,1 7-353-16,-23 7-999 16,7 6-1977-16,9 6-1904 15</inkml:trace>
  <inkml:trace contextRef="#ctx0" brushRef="#br0" timeOffset="211114.39">20674 16151 1040 0,'0'0'4617'16,"0"0"-3289"-16,0 0-744 15,0 0-232-15,0 0-56 16,-4 0 88-16,4 0 48 31,0 0-63-31,0 0-33 0,0 0 24 16,0 0 360-16,0 0 656 15,8 0-152-15,8-13-487 0,8-12-489 16,12-7-200-16,11-12-40 0,13-10 8 0,9-7 48 31,2-2-48-31,0 2 136 16,2 4 104-16,-15 10 152 0,-9 9-64 15,-17 12-88-15,-8 7-88 16,-13 3-104-16,-2 10-8 0,-1-4 8 31,-8 4-64-31,4 3 0 16,-1 0 0 0,-3 3-184-16,0-4-232 0,0 4-416 15,0 0-497-15,0 0-663 16,4-2-233-16,-4-2-727 0,0-2-1465 15</inkml:trace>
  <inkml:trace contextRef="#ctx0" brushRef="#br0" timeOffset="211437.4">21184 15522 96 0,'0'0'2304'16,"0"0"-256"-16,0 0-639 15,0 0-209-15,0 0 72 16,0 0-23-16,-12 0 15 15,12 0-232-15,0 0-336 0,5 0-352 16,6 0-216-16,4 0-128 16,18 0 120-16,11 0 272 0,-1 0-8 15,5-3-207-15,1 3-97 32,-14 0-72-17,-7 3-8-15,-12 10-96 0,-5 6-9 16,-6 0 49-16,-5 10 56 15,0 6 337-15,-16 3-17 0,-8 3-160 16,1 0-160-16,-2-3-32 16,9 10-1129-1,8-13-2775-15,8-10-3858 16</inkml:trace>
  <inkml:trace contextRef="#ctx0" brushRef="#br0" timeOffset="214041.86">23706 17113 3344 0,'0'0'4257'15,"0"0"-2673"-15,0 0-759 16,0 0 31-16,0 0 192 16,40-13-376-16,-8-3-144 0,7-6-16 15,13-3 57-15,4-1-49 0,20-9-120 16,24-6-32-16,19-13-152 0,21 0 40 31,-5 7 128-31,-3-1-56 16,-9 10-56-16,-3-4-128 0,7 1 32 15,5-3 104-15,3-4-64 16,8 1-40-16,5-7-8 0,0-3-64 16,-5-4 24-1,-4-2-120 1,-7-1 0-16,-9-5 72 15,-15 2-72-15,-5 6 56 0,-23 11-56 16,-21 11 0-16,-7 14 72 16,-12 0-64-16,12-1 32 0,0-2-48 15,4-1 8-15,-5 4 0 32,-10 2 0-32,-5 8-8 0,-8 2 41 15,-13 3-41-15,-2 7-49 0,-10 3-23 16,-3 0-416-16,0 0-432 15,0 0-688-15,-3 7-1281 0,-25 12 849 16,3-1-913 0,-6 2-3056-16</inkml:trace>
  <inkml:trace contextRef="#ctx0" brushRef="#br0" timeOffset="-140783.08">8482 11376 6081 0,'0'0'2392'0,"0"0"-711"0,0 0-65 31,0 0 112-31,0 0-111 0,-4-10-273 16,4 10-504-16,0 0-312 15,0 0-120-15,0 0-104 0,0 0-7 16,0 0-97 0,0 0-152-1,0 0 88-15,0 0-136 0,0 0-8 0,12 0-56 16,16-6 24-16,23-13 40 16,26-7 48-16,6-2-40 0,-11 2 80 15,-12 4-80-15,-21 6 56 16,1-3-56-16,-8 7-8 0,-12-1 0 31,-8 10-40-31,-7-1-144 16,-5 1 24-16,0 3-297 15,0 0-359-15,-13 0-376 16,-19 7-824-16,0 9-1921 0,-3-4-360 16</inkml:trace>
  <inkml:trace contextRef="#ctx0" brushRef="#br0" timeOffset="-140466.68">8566 11585 992 0,'0'0'5049'0,"0"0"-3369"16,0 0-824 0,0 0-96-16,0 0 425 0,0 0 367 15,-25 32-280-15,25-32-455 16,0 0-233-1,21 0 112-15,7-9 40 16,7-4 88-16,14-6-272 0,6 3-96 31,-3-7-72-31,0 5-55 16,-5 2-81-16,-6 0 40 16,-6 3-120-16,-10 0-72 0,-10 7-88 0,-2-1 48 15,-10 7-48 1,1-2-8-16,-4 2-80 0,0 0-168 15,0 0-545-15,0 0-519 16,0 0-920-16,0 0-2641 16,-4 2-681-16</inkml:trace>
  <inkml:trace contextRef="#ctx0" brushRef="#br0" timeOffset="-139178.96">10749 11078 3672 0,'0'0'5657'0,"0"0"-4208"0,0 0-577 16,0 0 240-16,-20 0 281 15,20 0-217-15,0 0-288 0,0 0-448 16,0 0-64-16,0 0-72 16,0 0-56-1,0 0-32-15,0 0-136 0,9 0-8 16,10-4 104-16,13-5-88 16,12-7 160-16,16-3-48 0,0-4-119 15,-5 5 31-15,-7-5-112 31,-8 11 0-31,-16 2 8 16,-13 3-8-16,-6 5-169 16,-5 2-191-16,0 0-416 0,-9 0-472 15,-19 12-944-15,-23 17-721 16,-1 2-1424-16,0-2-1904 0</inkml:trace>
  <inkml:trace contextRef="#ctx0" brushRef="#br0" timeOffset="-138931.56">10661 11331 6617 0,'0'0'2512'16,"0"0"-1551"-16,0 0 63 15,0 0 728 1,0 0-103 0,0 0-481-16,0 0-392 0,0 0-32 0,116-25-112 15,-60 2-264-15,4 1-128 0,0 0-168 16,-5 0-64-16,-3 6 56 31,-16 0-64-31,-12 7-216 16,-4 2-376-16,-12 1-552 0,3-7-560 15,-7 0-1545-15,-4 1-5049 0</inkml:trace>
  <inkml:trace contextRef="#ctx0" brushRef="#br0" timeOffset="-138107.32">12478 10839 1400 0,'0'0'8722'0,"0"0"-6762"0,0 0-1176 16,0 0-32-16,0 0 537 16,-8 0-153-16,8 0-352 0,0 0-344 15,4 0-144-15,13-3-24 31,6-9-144-31,9-5-112 0,8-1 136 16,8-5-96 0,0 4 32-16,-5 0-24 15,5 0-56-15,-12 3 56 0,-4 3-64 16,-12 4 0 0,-4 6-48-16,-9 0-24 15,-7 3-472-15,0 0-640 16,0 0-904-16,-3 9-753 0,-29 20 881 15,4-4-1993-15,0-3-1767 0</inkml:trace>
  <inkml:trace contextRef="#ctx0" brushRef="#br0" timeOffset="-137828.72">12514 11011 824 0,'0'0'3112'15,"0"0"-1655"1,0 0-393-16,0 0-256 0,0 0 304 15,0 0 121-15,0 0-185 32,0 0-344-32,-4 22-120 0,28-22 240 15,8 0 224-15,8-9-295 16,8-4-121-16,-1 0-72 16,1-3-136-16,-4-3-64 0,-4 3-168 15,-4 0-88-15,-4 0 24 16,-8 4-120-16,-9-1 72 15,-2 3-72-15,-5 1-8 0,-8 6-384 16,0-7-928-16,-4 7-1537 16,-5 0-4384-16</inkml:trace>
  <inkml:trace contextRef="#ctx0" brushRef="#br0" timeOffset="-136957.68">14263 10560 128 0,'0'0'6697'0,"0"0"-4857"15,0 0-887-15,0 0 255 0,0 0 624 16,0 0-271-16,0 0-553 0,0 0-360 15,0 0-256-15,13 0-72 0,6-10-64 32,9-3-208-32,4 1 0 15,7-7 24-15,2 6-16 0,2-6 56 16,-7 3-112-16,0 0 0 16,-8 0 48-16,-8 7-40 15,-4-4 0-15,-8 7-8 16,-4 2-264-16,-4 4-392 0,0 0-1080 31,-20 7-2281-31,-3 9-240 16,-5 3-600-16</inkml:trace>
  <inkml:trace contextRef="#ctx0" brushRef="#br0" timeOffset="-136672.57">14311 10718 6049 0,'0'0'1440'0,"0"0"-360"0,0 0 249 16,0 0 159 15,0 0-296-31,0 0-424 16,0 0-208-16,0 0-79 15,40 4 127-15,-12-4-128 0,4-4-144 16,7 1-96-16,2-6 32 15,-2-1-160-15,5 1-16 0,-8-1-48 16,-8-2 24-16,-4 5 32 16,-8-2-96-16,-8 2 64 15,0 1-72-15,-8-1-440 16,3 4-752-16,-3-3-977 0,0 3-2192 16,0-3-2408-16</inkml:trace>
  <inkml:trace contextRef="#ctx0" brushRef="#br0" timeOffset="-131979.63">6494 9426 6785 0,'0'0'1768'0,"0"0"-495"31,0 0-393-31,0 0-136 0,0 0 232 0,-13-54 272 16,13 54-207-16,0-3-385 0,0 3-176 15,0 0-160-15,0 0-32 0,0 0-32 16,0 0-56-16,0 0-72 31,0 0-112-31,0 0-16 16,0 0-8 0,0 0-112-16,0 10-32 0,5 5 48 15,7 8 104-15,8 9 0 16,-1 0 8-16,2-1-8 0,3 4 16 15,-5-10-16-15,1 1 48 0,1-7-40 32,-6 0-8-32,-2-6 8 15,-6-4-8-15,5-3 0 16,-8-2 0-16,0-4 0 16,-4 0 8-16,8 0 48 0,4-13 24 15,4-13 72-15,16-21-136 16,8-29 40-1,12-36 16 1,12-8-56-16,-1-4 48 0,5 10 24 16,-5 16-80-16,-10 15 40 0,-10 19-48 0,-15 23 0 15,0 6 0-15,0 0 8 32,0 0 8-32,-4 0-16 15,-9 13 0-15,-3 6 56 0,-7 10-48 16,-5 3-8-16,0 3-88 15,0 0-1080-15,-28 32-1521 0,0-1-143 0,-8 1-1185 0</inkml:trace>
  <inkml:trace contextRef="#ctx0" brushRef="#br0" timeOffset="-131277.54">6562 9363 1672 0,'0'0'6433'0,"0"0"-5321"15,0 0-127-15,0 0-281 16,-28-73 224 0,28 66 240-16,0 4 33 0,0 0-689 15,0 3-512-15,0 0-24 0,0 0-216 16,12 16-8-16,4 9 232 16,8 7 16-16,4 12 0 0,-4 4 8 15,3 3 0 1,-7-4 40-16,-3 1-48 15,-2-10 8-15,1-6 0 0,-4-7 0 16,-4-5 32-16,0-11-40 16,0-9-8-16,4 0 8 15,8-25 120-15,16-33 16 0,7-33-40 16,17-43-16-16,3-15 24 16,-3 0-104-1,-8 22 8 1,-12 44 64-16,-8 23-64 0,-8 18 0 15,-8 17 64-15,0 0-64 16,0 2 48-16,-4 1-56 0,-5 13 0 31,-3 5 0-31,-4 1 0 16,0 3-96-16,0 0-744 0,0 3-969 16,0 14 617-16,-19 14-512 0,3-5-921 15,-4-4-3328-15</inkml:trace>
  <inkml:trace contextRef="#ctx0" brushRef="#br0" timeOffset="-125360.07">8378 9582 200 0,'0'0'4993'0,"0"0"-3905"16,0 0-168-1,-3-22-328-15,-1 15 88 16,0 4 281-16,4 0-161 0,0 3-136 16,0 0-168-16,0 0-216 15,0 0-120-15,0 0-112 0,0 0 8 16,0 0-8-16,0 0-48 0,0 0-56 47,-4 3 48-47,-5 10 8 0,5 3 72 15,-3 6-16-15,7 0-56 16,-4 4 56-16,4-4-56 0,0 0 8 16,0-6 40-16,4 0-40 31,0-7-8-31,3-3 16 0,-3-2-8 0,1-1 136 16,-1-3 72-16,0-3 488 0,11-13 345 15,5-13-617-15,8-2-280 16,8-14-80-16,0-3-64 0,3-9 160 31,2-3-160-31,-2-6 0 16,1-1 40-1,1 3-40-15,-2 7 0 0,-3 6-8 16,-4 10 8-16,-8 9 48 16,-13 10-48-16,2 9-8 0,-9 10 0 15,-4 3-704-15,0 7-2297 16,0 40 833-1,0-3 63-15,0 1-2352 16</inkml:trace>
  <inkml:trace contextRef="#ctx0" brushRef="#br0" timeOffset="-124463.59">10111 9490 5049 0,'0'0'992'16,"0"0"648"-16,0 0-536 16,0 0-327-16,0 0 87 15,0 0 264-15,-39-73-456 0,39 73-672 16,0 0-128-16,0 0-152 16,0 12 96-16,0 4 176 15,0 3-48-15,0 3 56 0,0 4 32 47,4 0-32-47,0-1 0 0,-4 0 8 16,3 1 0-16,6-4 8 0,-5-3-16 15,4-3 8-15,-1 0 56 16,2-4-64-16,3-5 48 0,-9-1-40 16,5-6-8-1,-4 0 96-15,9 0 264 0,-2-9 208 16,9-11-152-16,1-8 32 15,2-4 33-15,-3-6-249 16,0-9-96-16,4-8 56 0,-4-8-184 16,0 0 0-16,-5-4 88 31,2 6-96-31,-9 4 72 0,-1 6 0 0,2 10 80 0,-5 10 24 16,4 2-176-16,-5 10 0 15,5 6 0-15,1 7-184 16,-1 6-897-1,7 12-1575-15,1 11 247 16,0-1-679-16</inkml:trace>
  <inkml:trace contextRef="#ctx0" brushRef="#br0" timeOffset="-123604.38">12287 9036 4761 0,'0'0'1760'0,"0"0"-336"16,0 0-536-16,0 0-376 0,0 0-351 15,0 0-161-15,0 0-265 16,0 6 217-16,0 7 48 16,0 6 8-16,0 0 64 0,4 0 8 15,4 3-7-15,0 1 63 16,0-1-120-16,0-7 0 16,4 5 72-16,-4-11 0 0,0 1 40 46,0-7 48-46,0-3 104 0,4 0 528 0,8-13 504 16,3-13-520-16,1-5-432 16,8-14-144-16,0-2-40 15,0-7-111-15,-4-3-57 16,-4 0 32 0,0 2-40-16,-12 5-105 15,-1 9 33-15,-2 6-152 0,-5 13 0 0,-4 9-80 16,0 9-288-16,0 11-2112 15,0 15-2161-15,-13-3 704 0</inkml:trace>
  <inkml:trace contextRef="#ctx0" brushRef="#br0" timeOffset="-122446.65">14040 8658 6889 0,'0'0'1040'0,"0"0"-72"15,0 0-351-15,0 0 167 16,0 0 776-16,0 0-24 0,-7-54-711 16,7 54-545-16,0 0-280 15,0 0-56 1,0 3-96-16,3 10 0 16,5 12 152-16,9 7 48 15,-2 9-40-15,5 4 64 0,3 6-72 16,2-4 8-16,3-2 40 0,-4-4-48 15,0-9-8-15,-1-7 8 16,-3-9 0 0,0-13 0-16,0-3 0 15,8-26 144-15,12-27 8 16,11-30-152-16,9-31 8 0,0-16 104 16,-12-4-104-16,-4 14-8 0,-9 12 8 0,-3 19-8 15,-8 25 72-15,-3 23-64 31,-10 16 0-31,2 2 56 16,-2 5-64-16,1 5-184 0,0 13-1313 16,-4 9-3184-16,-8 10 1425 0</inkml:trace>
  <inkml:trace contextRef="#ctx0" brushRef="#br0" timeOffset="-116455.18">6956 11747 4889 0,'0'0'1088'0,"0"0"-216"16,0 0-616 15,0 0-152-31,-4-19-32 15,4 16 168-15,0 3 88 0,0-3 152 16,0 3 192-16,0 0 73 16,0 0 119-16,0 0-80 15,0 0-208-15,-3 0-192 0,-6 0-232 16,-3 3-144 0,-4 7 56-16,-7 2-64 0,-1 4 0 15,-4 3 16-15,-8 3-16 0,0 0 64 16,-1 4-64-16,-2 0 0 15,-1 2 128-15,-4 1 48 0,1 2-48 16,3 1-48-16,-1 0 48 31,-2 6 72-15,0 3-144-16,-2 4 40 16,6 5-48-16,-1 4 32 0,3 3-32 15,-2 14-40-15,-1 17 0 0,1 20 80 16,-2 3-16-1,6-6 9-15,7-13-17 16,3-16 0-16,2 1 8 16,3 2 24-16,5-3 56 0,-2 1-24 15,10-14-32-15,-2-9-8 16,1-13-16-16,8 1 24 0,0 2-40 16,0 23-56-1,0-4 0-15,0 0 8 16,4 4-8-16,5-13 0 15,-2 3 8-15,-3 0-8 0,0-6 24 0,0-6-24 16,0-4 0-16,1-3 48 0,-1-6-48 31,-1-7 0-31,-3-3-8 16,4-9-144-16,0 0 72 16,0-7-128-16,-4-6-64 0,0 0 96 15,0 0 88 1,0 0 24-16,0 0-65 0,0 0-231 15,0-3-512 1,-8-16-1688-16,-3 0-617 16,-6-3-3160-16</inkml:trace>
  <inkml:trace contextRef="#ctx0" brushRef="#br0" timeOffset="-116138.79">5557 14001 3320 0,'0'0'3297'16,"0"0"-1409"-16,0 0-463 0,0 0 15 16,0 0-224-16,0 0-600 15,-43-6-384-15,43 9-232 32,4 13 0-32,8 6 24 15,4 7 104-15,8 3 40 16,0 3 137-16,-1 3 23 0,5-3-32 15,4 0-144-15,0-7-56 16,4-2-32-16,0-4 24 0,-4-6-80 16,-4-4 96-16,-9-2-104 15,1-7-64-15,-4 0-144 16,-4-3-296-16,-4 0-241 16,0-6-143-16,-8-29-824 0,0 0-1473 15,0-3-2760-15</inkml:trace>
  <inkml:trace contextRef="#ctx0" brushRef="#br0" timeOffset="-115869.3">5996 13909 224 0,'0'0'5201'16,"0"0"-3545"-16,0 0-400 16,0 0-320-16,0 0 73 15,0 0 15 1,12-73-688-16,-12 73-312 0,0 0-24 15,0 0-80-15,0 0 80 0,0 13 8 16,0 6 584-16,-4 3 264 16,-4 10-80-16,-4 0-47 0,0 3-25 31,-4-1-168-31,-4 5-56 16,4-1-280-16,1 0-104 0,-2-3-8 0,6 0-88 15,7-3-128-15,4-4-584 0,0 7-672 16,7-9-1337-16,5-14-2128 15</inkml:trace>
  <inkml:trace contextRef="#ctx0" brushRef="#br0" timeOffset="-112689.05">8550 11401 5945 0,'0'0'1712'0,"0"0"-536"15,0 0-103-15,0 0 375 16,0 0-144-1,-9 0-536-15,9 0-384 0,0 0-151 16,0 0-25-16,0 0 64 16,0 0-72-16,0-3 56 0,17-6-128 15,3-8-72-15,12-5-56 0,15-3 0 47,13-7 0-47,8 4 0 16,-5 2 0-16,6 1 56 0,-22 9-56 15,-11 7 0-15,-12 2 0 0,-16 4-120 0,-4 3-360 0,-4 0-721 16,0 13 57-16,-27 21 560 31,2-2-1560-31,1-3-1097 16</inkml:trace>
  <inkml:trace contextRef="#ctx0" brushRef="#br0" timeOffset="-112325.83">8550 11811 4152 0,'0'0'2945'0,"0"0"-2025"31,0 0-672-31,0 0 384 0,0 0 897 16,0 0-273-16,4 0-480 16,8-3-328-16,8-10-112 0,8-3 80 15,11-3-31-15,14-6-81 16,-2-1 16 0,8 1-48-16,-6-1-80 15,-5 7-56-15,-12 6-128 0,-8 1 40 0,-9 6-48 16,-3 2 0-16,-4-2 0 0,-4 3-56 15,4 3-520-15,-4 0-1033 16,-1-3-1471-16,-7 0-3794 0</inkml:trace>
  <inkml:trace contextRef="#ctx0" brushRef="#br0" timeOffset="-111553.63">10626 11157 6241 0,'0'0'1920'15,"0"0"-647"-15,0 0-465 0,0 0 600 16,0 0 184-16,0 0-367 31,0 0-513-31,-8 0-232 0,8 0-144 0,0 0-112 16,0 0-24-16,8 0-56 0,8-7-48 16,11-6 32-16,14-2-112 15,10-7 40-15,5 0-48 0,3 2 0 16,1 1 40-16,-8 4-48 31,-12 2-48-15,-12 3-32-16,-8 7-352 0,-12 3-304 15,-8 0-496-15,0 0-873 16,-24 22-655-16,-4 0 991 0,-4 4-3176 16</inkml:trace>
  <inkml:trace contextRef="#ctx0" brushRef="#br0" timeOffset="-111280.61">10629 11452 6793 0,'0'0'1888'0,"0"0"-1055"0,0 0 463 0,0 0 552 15,0 0-496-15,88-45-359 0,-52 30-273 16,0-5-288-16,4 5-120 0,4-1-64 15,-1 0-184-15,1 3-64 32,0 4 8-32,-8-1-8 0,4 0 0 15,-12 5-296-15,-5-5-624 32,1-6-737-32,-7 0-1319 0,-10-3-4066 0</inkml:trace>
  <inkml:trace contextRef="#ctx0" brushRef="#br0" timeOffset="-110596.95">12570 10855 7889 0,'0'0'1288'15,"0"0"-759"-15,0 0 39 16,0 0 808-16,0 0-376 15,0 0-552-15,0 0-152 16,88-48-144 0,-57 33-96-16,1 2 144 0,4 0-48 15,0 0 49 1,0 4-73-16,-4 0 32 16,-5-1 8-16,-3 3-104 15,0 4-64-15,-7 0 8 0,-6 3-8 31,-3 0-977-31,-8 13-1399 16,-11 3-497-16,-10 0-1896 0</inkml:trace>
  <inkml:trace contextRef="#ctx0" brushRef="#br0" timeOffset="-110358.61">12454 11109 6905 0,'0'0'2104'16,"0"0"-1471"-16,0 0-433 15,0 0 752 1,0 0 600-16,116-29-680 16,-72 17-336-16,4-1-272 0,4-3-95 0,-5 3-73 15,5 1-88-15,-4 2 32 16,-12-2-40-16,3-8-777 0,-7 2-1615 31,-11-1-2921-31</inkml:trace>
  <inkml:trace contextRef="#ctx0" brushRef="#br0" timeOffset="-109638.32">14283 10592 5569 0,'0'0'2352'16,"0"0"-1000"-1,0 0-735-15,0 0 695 0,0 0 248 16,8-7-656-16,9 1-503 15,2-7-201-15,9 0-64 16,4 1-32 0,3-4-32-16,6 3-64 0,6 1 0 15,-2-1 0-15,-6 0-8 16,-3 4 0-16,-8 2-472 0,-8 7-681 16,-12 0-1047-16,-8 16-705 0,-17 3 441 31,-2 3-2185-31</inkml:trace>
  <inkml:trace contextRef="#ctx0" brushRef="#br0" timeOffset="-109406.69">14339 10846 3912 0,'0'0'2529'16,"0"0"-1409"-16,0 0-336 0,0 0 665 15,0 0 327-15,0 0-696 16,0 0-440-16,92-13-128 0,-52 4-167 0,-1-1-105 16,6 0-64-1,-6 0-72 1,5 1-56-16,-13 0-48 16,1-1-160-16,0-3-577 0,-12 4-1551 0,-3-7-2561 15</inkml:trace>
  <inkml:trace contextRef="#ctx0" brushRef="#br0" timeOffset="-102741.2">6537 11303 5673 0,'0'0'1016'16,"0"0"-392"-16,0 0-416 15,0 0 160 1,0 0 256-16,0 0-376 15,0 0-184-15,0 0-56 0,0 0-8 16,0 0 144-16,0 0 72 0,0 0 33 31,0 0-65-31,0 0-8 0,0 0 32 32,0 0-104-32,0 0-104 15,0 0 104-15,0 0-104 16,0 0 8-16,0 0-8 0,0 0 16 15,0 0 48-15,-3 0 56 16,3 0-8-16,0 0 40 0,-8 0-152 16,4 0-32-16,-9 0 32 15,2 3 16-15,-6 3-16 16,-2 4-8-16,-1-1 8 0,-4 4-8 16,1 3 16-16,-5 0-16 15,0 3 16-15,0-3 0 0,0 3 40 16,4-3-48-16,-4 3-24 15,0 3 24 1,1 0 0-16,-6 6-8 16,6 2 8-16,-10 1 0 0,5 4 0 15,-3 0 0-15,-1 3 0 0,0-7 0 16,1 5 0 15,-1-8-8-31,-1 4-8 16,5 0-16-16,-3 3 32 15,3-3 0-15,-4 5-8 0,0 2 8 16,-3 2 0-16,-2 3 8 16,2 4-8-16,-1 0 0 0,-4-1-8 15,4 1 16 1,-3 0-8-16,-2-1 16 0,2 1-16 16,-1-1 8-16,0 4-8 0,5-3 8 15,-6 9 192-15,6 0-88 16,-1 3-48-16,0-3-56 0,0 4 0 15,4-7 96-15,5 3-48 32,-1-3-48-17,4-3 136-15,4 0-136 16,-1-1 56-16,1-2-16 0,5 0-32 16,-1-1 96-16,-1 1-112 15,-2-4 8-15,-1 1 56 16,0-1-64-16,-4-3 8 15,5 1-8-15,-5-8 0 16,8-2 56-16,-1-3-56 0,6-4 0 0,2-5-8 16,2-5 8-16,7-2-8 15,0-6-40-15,0-1-208 16,4-6-8 0,0 0-96-16,0 0 128 15,0 0-32-15,0 0-176 16,0 0-40-16,4-10 135 15,8-6-407-15,0-19-576 16,0 7-993-16</inkml:trace>
  <inkml:trace contextRef="#ctx0" brushRef="#br0" timeOffset="-102051.81">4593 13186 2832 0,'0'0'1312'16,"0"0"-399"-16,0 0-153 0,0 0-40 15,0-35-64-15,0 31 272 16,0 4-200 0,0 0-215-16,0 0-113 15,0 0-8-15,0 0 40 16,0 0-128-16,0 0-64 15,0 0-88-15,0 0-152 16,-4 7 0-16,-3 8 0 0,-6 11 0 16,-2 6 280-16,-2 9-80 15,-2 3-88 1,3 1-8-16,0-1-32 0,0 4-24 16,0-7 40-16,4 1-88 15,0-4 80-15,4-3-72 0,0-4-8 16,0-5 0-16,4-1 0 15,0-6 16-15,4-6-16 16,-3 0 8-16,3-7-32 16,0-3 24-16,0 0 0 15,0-3 16-15,0 3-8 0,0-3-8 16,0 0-8-16,0 0-16 16,0 0 16-16,0 0-64 0,0 4 72 31,0-1-8-31,3 0-56 15,9 0 64-15,4 1 0 16,7-2 8-16,10-2 72 16,11 0 72-16,12-12 120 0,11-4 272 15,5-3-40-15,4-3-135 16,-5 2-217 0,-15 8-80-16,-9 2-64 15,-10 1 0-15,-21 6 0 0,-4 3-8 16,-8-3 0-16,0 3 96 0,-4 0-96 15,0 0 8-15,0 0-8 16,0 0-40 0,4-4-521-1,0-5-1127-15,3-1-1361 0,-3-2-3016 16</inkml:trace>
  <inkml:trace contextRef="#ctx0" brushRef="#br0" timeOffset="-97438.21">16750 9242 6873 0,'0'0'1424'0,"0"0"-263"31,0 0-593-31,0 0 376 15,0 0 384 1,-21-70 152-16,21 67-439 0,0 0-361 16,0 3-376-16,0 0-200 15,0 0-104-15,0 0-8 16,0 0-176-16,0 13-40 0,4 5 96 0,5 14 128 31,3 13 24-31,4 2-24 16,-1 7 0-16,9 0 0 0,-4-6 0 15,0-3 8-15,0-14-8 16,-4-5 8-16,0-7-16 0,-8-10-24 16,-4-2-24-1,0-7 56-15,4 0 72 16,8-16 176-16,12-19-72 0,11-22-112 16,21-29 312-1,28-28 24-15,11-4-168 16,13 7-160-16,0 16 0 0,-9 25-48 31,-19 22-24-31,-24 16 24 16,-24 17-80-16,-12 8 32 0,-5 4-512 15,-2 3-888-15,-13 16-1497 16,-4 12-336-16,-8 1-1112 0</inkml:trace>
  <inkml:trace contextRef="#ctx0" brushRef="#br0" timeOffset="14470.74">16638 8966 6937 0,'0'0'1920'15,"0"0"-143"-15,0 0-153 16,0 0-328-16,0 0-39 0,-8-38 71 31,8 38-272-31,0-3-392 32,0-1-312-32,0 1-128 0,0 3 65 15,0 0-289-15,0 0-9 0,0 3-167 16,0 14-8-16,0 11 56 0,12 10 120 15,0 13 8-15,4 6 8 16,0 0-8 0,3-9 0-16,2-4-16 0,-10-9-32 15,9-13 48-15,1-12-104 16,3-10 104-16,31-22 128 0,36-42 433 16,49-38-193-16,27-31-216 31,5 0-48-16,-17 12 40-15,-31 35-144 16,-32 29 0-16,-29 26 136 0,-19 12-16 0,-16 9-56 16,-4 3-64-16,-4-2 0 15,-5 9-48-15,-7 0-392 0,-3 0-889 16,-5 6-639-16,-28 23-257 31,-8-1-1911-31,-4-2-2722 0</inkml:trace>
  <inkml:trace contextRef="#ctx0" brushRef="#br0" timeOffset="19445.1">5964 9693 4672 0,'0'0'4746'0,"0"0"-3642"16,0 0-176-16,0 0-136 0,0-22 384 0,0 19-71 15,0 3-297-15,0 0-312 0,0 0-328 16,0 0-88-16,0 0-80 15,0 0-112 1,0 0 96-16,0 0-232 16,4 13-88-16,8 9 120 31,0 9 160-31,8 10 48 0,-4 1 8 0,3-1 0 16,-2-3-72-16,-2-9 48 15,2-7 16-15,-2-6-64 16,-6-7 0-1,-2-6 64-15,-3-3-80 16,4-3 88-16,5-22 744 16,-2-29-256-16,13-28-256 0,-4-39-120 0,7-19 264 15,-2-3-32-15,6 0-88 0,5 7 32 32,12 0-32-32,8 5-184 15,-12 23 0-15,-5 29 152 16,-15 34-224-16,-3 17 56 0,-10 9-48 15,2 0 16-15,-5 6-24 32,-8 10-120-32,0 3-544 15,0 0-248-15,0 6-776 0,-28 38-2177 16,-4 4 784-16,0 0-2520 16</inkml:trace>
  <inkml:trace contextRef="#ctx0" brushRef="#br0" timeOffset="21507.99">6649 11779 800 0,'0'0'2776'16,"0"0"-247"-16,0 0-1593 0,0 0-680 15,0 0-128-15,0 0 152 0,-11 0 264 16,2 0-64-16,1 0-328 0,-3 3-48 31,-2 0 40-31,-6 1 209 31,3-1 319-31,-9 3-240 0,-3 0 24 16,-3 4-88-16,-5 2 72 0,-4 5-40 0,1 5-88 0,-2 0-200 31,2 6 40-31,-5 11-144 0,0-2 0 0,-3 8 8 31,-2 6-8-31,1 0 96 16,5 6-96-16,-5 6-8 0,-7 11 72 16,-9 17-56-16,-12 14-16 0,0 6 0 15,9-6 0-15,2-6-16 16,-2-10 16-16,-1 2 0 16,1 2 88-1,7-1-80-15,0 6-8 0,-4 7 408 16,1 6-256-16,-1 7-16 15,0-1-136-15,4-9 0 0,8-3 0 16,0-4 8 15,5-6 0-31,7 4-8 16,-4-4 8-16,8 0 56 0,1-2-64 16,3-1-8-16,0 0 8 15,4 0-8-15,4-3 8 0,3-16-8 16,6-16 8-16,7-13 0 15,3-2 0-15,-2 5 0 16,-1 10 8-16,0 4-8 16,4-4 0-16,0-6 0 0,0-3-72 15,0-14 64-15,-4-5-40 16,4-10 40-16,4-10-144 0,-3-2-144 31,-1-7-72-31,-1 0-136 31,-3-19-1128-31,0-13-969 0,1-28-103 0,7 9 503 16,-4 0 481-16</inkml:trace>
  <inkml:trace contextRef="#ctx0" brushRef="#br0" timeOffset="21886.86">4565 14643 3640 0,'0'0'2713'0,"0"0"-1297"0,0 0-848 16,0 0 56-16,0 0 433 31,0 0-617-31,0 0-104 0,-91 34 104 16,51 27 304-16,-3 21-64 0,2 20-64 0,9 0-48 16,13-13-167-16,10-26-65 15,9-21-184 1,0-8-56-16,0 4-40 15,4 4-56-15,13-7-48 0,3-7 48 16,12-12-128-16,0-9 128 16,15-7 136-1,5-10-40-15,8-12 152 16,7-10-240-16,1 0 0 0,-5 0-8 16,-7-3-296-1,-7 10-208 1,-14 3-545-16,-7 3-535 0,-20 6-112 15,-4 3-457-15,-4 5-1752 0</inkml:trace>
  <inkml:trace contextRef="#ctx0" brushRef="#br0" timeOffset="25548.76">20243 16567 256 0,'0'0'7017'32,"0"0"-5561"-32,0 0-976 15,0 0-239-15,-28-29 39 16,25 23 680-16,-5 0 168 0,4-1-80 16,-8 1-232-16,4-3-447 31,-4-1-193-31,-4 0 64 0,0 0-112 15,-4-5 8-15,-4 2-16 0,-3-3-120 16,-6 1 136-16,-3 2-120 0,1-3 56 16,-9 3 8-16,0 3 24 15,-7 1-8-15,-1 3-96 16,-8 3 0-16,4-1 32 16,-4 4-32-1,4 0 0 1,-4 0-8-16,1 10 8 0,0 0 8 15,-5 2-8-15,-5 1 0 16,-10 3 24-16,-16 3-24 16,7 3 0-16,8-6-8 0,9-1 8 31,15-2 56-31,-25 6-56 16,6 1 0-16,-5 2 88 0,-3 0-88 0,19 1 0 0,-16-1 8 15,-7 9-8-15,4-2 0 16,3 2 0-16,3 1 0 15,10 3-40 1,-8 3 48-16,2 3-16 16,2 4-32-16,-1 6 40 0,5 0 24 15,-6-1-24-15,6 1 0 16,-5 0 0-16,0 0 8 0,-3-1 0 16,3-5-8-16,0-1 8 15,8-5 40 1,5-4-48-16,7-7 0 15,8 1-8-15,-3-1 8 0,2-2-8 16,2-1 8 0,7-3 0-16,-4 0 24 15,4 1-16-15,4-4-16 0,8-3 8 32,5 0 0-32,6-7-16 15,6-3-40-15,7-2-296 0,0-4-80 16,0 0-168-16,0 0-89 15,0 0-615-15,11-4 88 0,6-5 712 0,7-13-769 16,-9 3-1087 0,1-3-2345-16</inkml:trace>
  <inkml:trace contextRef="#ctx0" brushRef="#br0" timeOffset="25937.42">16778 17049 3088 0,'0'0'4241'0,"0"0"-2136"0,0 0-1345 16,0 0-640-16,0 0-120 0,0 0 0 16,-36 57 40-1,12-12 328-15,-8 12 24 16,-4 10 216-16,4-1-288 15,-4 1-64-15,-4-3 24 0,8-7-128 16,4-6 24-16,9-7-48 16,3-9 16-16,12-6 64 0,4-7-200 15,0-3 48-15,8 0 72 16,16-3 16-16,8 0 401 16,7-1 111-16,9 2-312 15,8-5-32-15,8 1-208 0,4-7 16 16,3 4-40-16,1-7-32 0,4 0-48 47,-1-3 0-47,1 0-400 0,-8 0-80 0,8-3-713 15,-16-4-1135-15,-13 1-1921 16</inkml:trace>
  <inkml:trace contextRef="#ctx0" brushRef="#br0" timeOffset="56229.6">14518 7588 488 0,'-12'-10'7497'0,"8"1"-5528"16,4 5-801-16,0 2-600 16,0-1-216-16,0 3 616 0,0 0 105 15,0 0-129 1,0 0-368 0,0 0-272-16,0 0-208 15,0 0-96-15,0 0-96 0,0 3 32 16,0 12-224-16,8 11 216 15,0 12 64-15,8 6 8 16,5 4 8-16,-2 3-8 0,1-7 0 31,4-6 0-31,-4-6 0 0,0-13 0 0,-5-6 8 16,2-10-8-16,-2-3 152 16,9-6 8-16,4-23 120 15,20-21 176-15,16-27-176 16,11-31-112-1,5 0-160 1,-16 16-8-16,-17 25 112 0,-19 29-112 16,-7 10 0-16,-1-1 0 15,-5 7 0-15,-2 3 0 16,-5 12-184-16,-8 7-1072 0,0 26-1705 16,-13 6-2000-16,-6 3-264 0</inkml:trace>
  <inkml:trace contextRef="#ctx0" brushRef="#br0" timeOffset="82061.12">16550 9871 360 0,'-4'0'4681'15,"4"0"-3273"-15,0 0-824 0,0 0-224 16,0 0 616-16,0 0 489 0,0 0-153 0,0 0-368 16,0 0-328-16,0 0-80 15,0 3 8 1,0-3-167 0,0 0-73-16,0 0 32 0,0 0-144 15,0 0-8-15,4 0 40 16,8 0 0-16,13 0 248 0,10 0-128 0,13 0-48 15,8 0-120-15,20 3-48 32,27-3 56-32,32 4-80 0,17-2-96 15,3 2 104-15,-4-1-104 16,-7-3 80-16,-9 0-80 0,-4 0 0 16,-11 0 40-16,-8 0-48 31,-28-3 0-31,-20-3 72 15,-17 2-72-15,-10 1 0 16,-6 0 0-16,5 0 0 0,0-1 40 16,-8 1-40-16,-9 3 0 0,-2 0 56 15,-6 0-56-15,-2 0 0 16,-1 0 0 0,-1 0 0-1,1 0-8-15,1 0 8 16,-2 0-48-16,5 0 40 0,-3 3-280 15,-2-3-384-15,5 4-176 16,-4-1-256-16,0-3-169 16,-8 0-735-1,0 0-417-15,0-7-2000 0</inkml:trace>
  <inkml:trace contextRef="#ctx0" brushRef="#br0" timeOffset="82462.48">18232 9563 5497 0,'0'0'2376'0,"0"0"-847"16,0 0-321-16,0 0 368 0,0 0-120 16,0 0-495-16,0 0-401 31,-8-6-384-31,8 6-112 15,0 0-64-15,0 3-56 0,12 6 56 16,8 10 440-16,4 0 144 16,8 7-184-16,7-1-240 15,1 0 128 1,4 1-128-16,0 2 16 16,4-2-80-16,-12-1-80 0,-1 4 32 15,-7-4-48-15,-4 1 0 0,-12-1-48 16,-4 0 48-16,-8 1 0 15,-4 2-16-15,-24 4 16 16,-8 0 176 0,-12 3-80-16,-7 0 16 15,-5-1 8-15,4-2-112 0,4-3-8 16,5-1-616 0,15-5-1664-16,12-14-4194 0</inkml:trace>
  <inkml:trace contextRef="#ctx0" brushRef="#br0" timeOffset="85903.29">18821 9737 904 0,'0'0'2072'0,"0"0"193"15,0 0-1649-15,0 0-456 0,49-25 304 16,-34 19 768-16,-7-4 144 16,4 4-159-1,0-7-289-15,0 0-440 16,0-2 176-16,-1-1-96 0,6-7-72 16,-6 1-280-16,6-6-40 0,-6-4-96 15,6-6 65-15,-6-1 15 16,6 2-40-16,-6-5 88 31,1 8-16-31,1-5 120 0,-6 4-40 16,1-3-272-16,-4 0 112 0,5 0 104 15,-2 0-72-15,-3-3 0 0,4-1-40 0,0 5 24 16,-4-2 176-16,4 1-120 16,-4 3 80-16,0 0-32 0,0 4-104 31,0-1 96-31,-4-3-176 15,0 3-40-15,0 3 40 0,0-2 8 16,4 5-8 0,-4-2-48-16,0 2 0 15,0 4 88 1,0-3-88-16,-8-4 0 16,0 1-8-16,-4-7 0 0,5-4 8 15,-6-2-8-15,5 0 8 16,1-3-64-16,-2 2 64 0,1 4 0 15,-3 0 0-15,2 0 0 32,-6 3-8-32,3 4 0 0,-4-5 8 0,-5 5-24 15,2-1 32-15,-5 3-8 16,0 1 0-16,0-4 0 0,-4 0 24 16,5 4-24-16,-5-4-16 15,0 3 8 1,0 1 8-16,3 2-8 0,1 1-64 31,-3 3 72-31,3 0-48 16,-4 2 48-16,-4-2-128 0,1 0 56 15,-5 0 56-15,-5 3 16 16,-2-4-48-16,-2 5-8 16,-2-1 8-16,3-1 0 15,-7 5-120-15,6-2-80 16,-2 5 24-16,-1-4 64 0,4 3 72 15,0 1 88-15,4 2-72 0,-3 4 88 16,-1-1-32-16,0 1 16 16,0 3 0-16,-3 0-8 15,-2 3-56 17,-2 0 64-32,3 0-16 0,1 0 16 15,-5 0-8-15,3 9 0 0,-2-2-8 16,-1 2-32-16,-4 4 48 15,0 0 0-15,-4-1-64 16,0 4 64-16,2 0 0 16,2 0-8-16,-4-3 8 15,8 3 24-15,0-4-24 0,4 4-8 16,0 0 0-16,5 3-8 16,-9 0 16-16,-1 3-8 31,2 0 0-31,-1 4 0 0,0-4 8 15,5 0 0-15,2 1-8 0,6-1 0 0,3 0 8 16,0 0-64-16,5-3 64 0,3 0 8 16,0 1-8-16,4-5 0 15,4-5-80-15,4 2-168 16,4-2-8 0,4-3-96-16,4-4 48 15,0-3 232 1,4 0-8-16,0 0 80 0,0 0 0 15,0-7-176-15,12-2-1537 16,0-7-1239-16,12-9 407 16,-8 2-512-16</inkml:trace>
  <inkml:trace contextRef="#ctx0" brushRef="#br0" timeOffset="86436.07">16403 7439 4080 0,'0'0'1585'16,"0"0"-369"-16,0 0-320 15,0 0-104-15,0 0 145 16,0 0 303-16,0 0-392 0,44-57-336 16,-44 57-224-16,0 0-192 15,-8 0-96 1,-5 13 56-16,-6 2-56 15,-5 7 0-15,-4 4 104 16,-4 2-96-16,-4 4 8 0,-3 3 192 16,-5 3 16-16,0 3 104 0,-8 1-224 15,9-4 24-15,-2-7 104 16,13 1-47 0,4-10-65-16,13-6-120 15,6-6 8-15,5-4-64 0,1-6 56 16,3 3-129-16,0 1-95 0,7 2 128 31,14 4 96-31,7-1 16 0,7 1 425 16,10 5 87-16,10-5-48 31,17 2-56-31,20 8-184 16,-9-1 32-16,-7-3 64 0,-9-1-224 0,-18-2-104 0,2 0 40 31,-7 0 0-31,-8-4-48 15,-12-3 8-15,-9-2 0 0,-11-1-8 16,0-3-56-16,-4 0-336 16,0 0-104-16,-19 0-608 0,-1-10-1697 15,-8-2-7465-15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0:47:28.4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20363 4223 1280 0,'0'0'1528'16,"0"0"-1072"-16,-4-13-224 0,4 6 448 16,0 1-95-16,-4 0 119 0,4-1 56 0,-3 1-136 15,3-1 112-15,-4 4-120 0,0 3-152 16,4-2-144-16,0 2-72 31,0 0-119-31,0 0-129 16,0 0 16-16,0 0-8 0,0 0-8 31,0 0 64-31,0 0-56 0,0 0 144 0,0 0 8 16,0 0-16-16,0 0 0 15,0 0 8 1,0 0-48-16,0 0-32 16,0 0-72-16,0 0 0 0,0 0-136 15,4 0-64-15,11 0 200 16,2 0 256-16,7 0-16 0,-1 0-232 31,-3 0 184-31,0 0-88 16,3 0-32-16,-2 0-72 0,3 0 32 15,0 0-32-15,-1 0 0 0,-3 2 16 16,5 1-16-16,-1 1 48 0,7-1 56 16,-4 0-104-1,10 0 32-15,-5 1-32 31,0-4 24-31,0 3-24 0,-4-3 0 16,0 3 72-16,-5-3-8 16,-3 3-64-16,0-3 16 0,-8 0 24 15,4 0-40-15,-4 3 0 16,-1 0-8-16,6 1 8 16,2-1 0-1,1 0 0-15,8 0 0 0,0 4 72 16,0-7-72-16,8 2 8 0,-4 2 48 15,0-4 48-15,-4 3 16 0,0-3-40 16,-4 0-32-16,-5 3-40 47,5-3 0-47,-3 0 96 0,3 0-96 16,-1 3 0-16,5 1 48 15,0-1-40-15,7-3 32 0,6 3-16 0,-1 0-8 16,-1-3 160-16,6 0-104 15,-2 0 48 1,-7 0 48-16,3 0-168 0,-2 3-8 16,-1 0 8-16,-5-3-48 15,-3 3 104-15,4 1-128 0,0-1 128 16,4 0-56-16,-1-3-8 31,10 3 0-31,-2-3-8 16,1 0 8-16,0 4 120 0,-4-4-112 0,-1 0 40 15,-7 0-40-15,-4 3-8 16,0-3 0-16,-8 0 8 0,4 0-8 0,-1 0 56 16,2 0-48-16,3 0 64 31,0 0-72-31,7 0 144 16,-3 0-32-1,4 0-112-15,-4 0 8 16,0 0 72-16,-1 0-72 0,-3 0-8 15,4 0 0-15,-4 0 0 16,4 0 8 0,5 0-8-16,-2 0 0 15,5 0 16-15,-1 0-16 0,2 0 64 16,-5 0-56-16,-1 0 0 0,1 0-8 0,-4 0 0 16,-4-3 88-16,0-1 80 31,-4 4-80-31,4-3 8 15,4 0-96-15,0 3 73 0,0-3-65 16,3 3-8-16,1 0-8 16,-4-4 8-16,3 4 0 15,-3-3 16-15,0 3-16 0,0-3 0 16,5 0 56-16,-2 0-56 31,1 0-8-31,-4 3-40 16,7-3 48-16,1-1 0 0,4 4-57 15,-8-3 57-15,4 3 17 0,0 0 31 16,-4 0-48-16,3 0 0 16,-3 0 0-16,-4 0 0 15,0 0 0 1,-4 0 0-16,-4-3 64 0,0 3-64 16,0 0 0-16,-1 0-40 15,1 0 40-15,1 0-8 0,3 0 8 16,3 0-40 15,1 0 32-31,4 0 16 16,0 0-8-16,3 0 0 0,-2 0 0 15,6 0-8-15,1 3 0 16,-4-3 8-16,0 3 0 16,-8 1 0-16,-4-4 16 0,0 3-8 15,0-3 0-15,3 0-8 16,-3 3 8-16,8-3-8 0,0 0 104 15,3 0-40-15,6 0 24 16,2 0-72-16,-3 0-16 16,4 0 160-16,-4 0-96 0,-1 0-64 31,-3 0 0-31,-3 0 16 16,-2 0 88-16,-3 3-104 15,8-3 8-15,4 0 64 0,3 3-72 16,2 0 80-16,-2 0-72 15,1 1-8-15,3-1 0 0,-2 0 0 16,-1 0 0-16,-5 1 8 31,6-4-8-31,-14 3 64 0,1 0-64 0,0-3 24 16,-1 0-24-16,5 0 0 16,4 0-64-16,8 0 64 15,3 3 8-15,1-3 16 16,4 3-24-16,0 0 0 15,-4 0 0-15,0-3 0 16,-5 4 0 0,-3-4 72-16,-8 3-72 15,0-3-8-15,-4 0 8 16,4 3-56-16,-5-3 56 0,5 0 16 16,0 0-16-16,4 0 48 31,-5 0-48-31,2 0 8 0,2 0-8 0,2-3-8 15,-6 0-40-15,-3-4-32 0,0 4 48 16,-4 0 32-16,-4-3 8 0,-1 3 72 16,5-1-80-16,4 1-80 31,5-3-24-31,-2 2-144 0,5 1 72 16,4 0 16-16,-1 0 40 15,-3 0-1-15,-4 3 33 0,-4 0 48 16,-4-3 40-16,-4 0 16 0,-4-1-16 15,4 1-8 1,0 3 8-16,0-3 0 16,3 0 0-16,-3-1-32 0,4 2 16 15,0 2 16-15,0 0 0 32,0-4-8-32,0 1-32 0,-1 0 32 31,1 0 8-31,-4 3 0 0,0-3 16 15,0-1-16-15,-5 1-56 0,5 0 48 16,-3 3 16-16,-5 0-8 16,3-3 8-16,-3 0-8 15,4 0-56-15,0-1 56 0,4 1-16 0,4 0-176 32,-4 0-136-32,-1-4 192 0,-3 5-48 15,0-2 176-15,1 1 0 16,-1 0-64-16,-5 3-64 15,5-3-112-15,0 3 56 0,0 0 96 32,0 0-64-32,0 0 64 15,-8 0-312-15,0 3 168 16,-9-3 64-16,-3 0 176 0,-4 0-152 16,0 0-344-16,-4 0-272 15,-7 0-873-15,-6-10-4320 16</inkml:trace>
  <inkml:trace contextRef="#ctx0" brushRef="#br0" timeOffset="37367.75">6227 5899 264 0,'0'0'880'0,"0"0"968"15,-8-3-752-15,8-1-423 0,-4 4 191 16,4-3-80-16,0 3-24 16,0 0-32-16,0 0-320 15,0 0-176-15,-4 0-16 31,0-3-136-31,0 3-16 16,-4-3-64-16,0 3 0 0,1-3 112 16,-6 0-56-16,5 0 64 15,-3 3 40-15,-2-4 73 16,5 1 7-16,-3 0-72 0,-2 0 24 16,2-1 136-16,-2-2-320 15,2 6 184-15,-1-6 56 16,-1 3-96-16,2 0 0 0,-2 3-32 15,2-4-120-15,-5 1 104 16,0 3-96-16,-4-3-8 0,0 3 0 31,0 0 0-15,5 0 112-16,-6 0-16 16,1 0-96-16,5 0 128 0,-2 0-80 15,2 0 80-15,-5 0-120 16,-1 0-8-16,2 0 112 15,-5 0-112-15,4 3-64 16,-3 4 64 0,-2-4 0-16,1 3 0 0,0 0 0 15,5 4 0-15,-9-4-16 0,4 4 16 16,3-1-16-16,-2 1 16 16,3 0 0-16,0-4 0 0,4 3 0 31,-4-2 0-31,0 2 96 15,1-3-96-15,-2 1 72 0,1 3-64 0,1-5-8 16,-2 2 24-16,2 3-24 0,-5-4 0 31,4 3 24-31,-4 1-24 0,4 0 0 32,0-1 0-32,0 1 8 0,1 2 32 0,-6-2-40 15,9 3 0 1,1-7-72-16,-2 3 80 0,6 1-8 15,-5-4 0-15,4 4 8 16,0-1 16-16,-4 1-24 16,0 2 0-1,0-2 0-15,-4 3 0 0,4-1-8 16,1 4-56-16,-2-3 64 16,1-1-56-16,-3 5 56 0,-2-4-8 15,2 2 0-15,-9-2-8 0,4 3 16 31,-4-1 0-31,0 2 0 16,0-5 64-16,0 4-64 16,4-3-8-16,1-1-8 0,2 1 16 15,1-3-8-15,9-1 0 16,-6 0-40-16,6 1 40 16,-5 0 8-1,4 2-8-15,-4 1 0 16,-4 0 8-16,3 3-8 15,-2-1 8-15,3 2 0 0,-3-2-8 16,2 5 8-16,2-2-16 16,-2 1 8-16,-3-2 8 0,8 1 32 0,-8 1-32 0,5 4 48 31,-2-4 56-31,2 0-32 16,-2 0-56-16,6 0-8 15,-1-3-8-15,-4-3 136 0,8 2-128 16,-4-5-8-16,4 3 8 0,0-1 0 31,-3 1 56-31,2 0-48 16,-3 3-16-1,1-1 144-15,-2 2-144 16,2 5 8-16,-6-3 0 0,6 3 40 16,-2 3 16-16,2-2-64 15,3-1 0-15,-5 0 16 16,6 3-8-1,-5-2-8-15,3-1 72 16,2 0-64-16,-1 0 80 16,0 0-88-16,-1 4 8 0,2-7 192 15,-1 3-192-15,0 0 0 0,0 0 40 16,0 1-48 0,0-4 160-16,4 0-152 15,-3 0-8-15,-2-3 56 16,5 3-56-16,0 0 48 15,-3 3-48-15,3-3 8 0,-1 0 72 16,1 7-80-16,0-4 0 0,0 0 8 31,0 1-8-31,1-1 0 16,3 3 0-16,-4-3 0 0,0 3 64 16,4-2-64-16,0-1-8 0,-5 0 8 15,5 4 0-15,0-4-8 16,0-3 8-16,0 3 0 15,0-3 16 1,0 3-16-16,0 0-8 16,0 1 0-16,0 6 8 0,0-4-8 0,0 7 0 15,5 2 0-15,-1-2-8 16,0 3 16-16,-4 3 0 0,7-3 0 31,-3 0 0-31,0 0-16 16,5 0 16-16,-5-3-8 15,3 0 8-15,1-4-8 16,1-2-8-16,-6-4-32 0,5 0 48 16,0-3-8-16,4 0 8 15,-4 3 0 1,4 0-8-16,0 1 8 16,0-1 8-16,-1 7-8 15,6-4 0-15,-2 7 24 0,2-4-24 16,-6 1 0-16,6 3 0 0,-6-4 0 15,6 1 24-15,-6-1-24 16,6-2-24 0,-2-1-24-16,-2 0 48 0,2 1 0 15,1-1 0-15,-4 0 0 16,8 1 0-16,0 0 0 0,0-1 0 31,4 0 0-31,-1 1 0 31,1 2 0-31,4 1 0 0,-4-4 0 16,4 4 64-16,-4-4-64 16,0 0 0-16,0 1 0 0,-4 0 0 0,4-4 16 15,-1 0 32-15,1 3-40 16,4-3 96-16,0 4-96 0,0 0 8 16,8-1-8-1,0 0 40-15,3-3 32 16,6 0-80-16,-2 1 8 0,9-1 40 15,-4-3-48-15,4 0-8 16,-8 0 8-16,3 3 0 16,-7-3 0-16,0 0-184 15,-4 1 64 1,4 2 112-16,-9-7-64 16,5 2 64-16,-8-2 0 15,9-2-8-15,-5 0 8 0,-1-1 8 16,1-2 0-16,0-1 16 15,-4 1-16-15,-1 3-8 16,5-4 0 0,-4-2 8-16,4 2 24 0,0 0-24 15,4-2-8-15,4-4 8 0,-1 0 16 16,10 1 48-16,-6-4 0 16,5 0-64-1,-4 0 136 1,0 0-128-16,-4 0-8 0,-1 0 0 0,-7-4 0 15,4 1 0-15,-4-3 0 0,-4 2 0 16,3-2 128-16,1-3-128 16,5-1 65-16,-1 1-49 31,-4-4-8-31,3 1 72 0,1 2-80 16,-4-6 0-16,3 3 48 15,-3 0-40-15,0-2-8 16,5 2 0-16,-1-3 0 0,-5 0 40 15,9 4-40-15,-4-5 0 32,-1 2 56-32,6-4-48 15,-5 3 0-15,-1 0-8 0,-3 0 8 16,0 0 64-16,-4 0-72 0,0 4 0 0,4-4 8 16,-4-3 40-16,7 3 8 15,-3-3-56 1,0 0 0-1,0-3 24-15,0 0-24 0,-4-1 0 16,0-2 0-16,0 2 8 16,0 1 0-16,0 0-8 15,4-4 8-15,-1 1 56 16,-3 3-64-16,8 0-8 31,-8 0 0-31,0 2 8 0,-1 1 72 16,-3 1-72-16,4-2 0 15,-8 1 88-15,5-3-24 0,-2 0 104 16,1-1 16-16,0 1-72 0,0-6 56 0,4 2-168 31,-5 1 0-31,-3 0 48 16,5-1-40-16,-10 1 48 0,5-1-48 16,-4-2 40-16,4-1 32 15,-4-3 96-15,0 4-80 0,0-4-16 16,0 6 64-1,0-2 8 1,-4 3-88 0,4-4-64-16,-4 4 112 0,4-4-104 15,-1 4-8-15,-3-1 56 16,1-2 0-16,2-1 64 0,-2-6 8 16,2-3-80-16,1 0 104 15,0-9-152 1,0 2 8-16,0-2 0 0,-4-1 0 15,0 3 96-15,-1 1-104 16,2 6 0-16,-9 0 136 0,3 6-48 16,-3 0 40-16,0 3 0 15,1 1-32-15,-5 0 72 16,4-4-168-16,-4 0 0 16,0 0 56-16,4 1-56 0,-4-1 0 15,0-3 0-15,0 3 0 0,0 1 32 16,0-1-24-16,0 0-8 15,-8 0 72-15,-1 4-64 16,2-1 56-16,-1 0 16 0,0 4-72 31,-1-7 88-15,2 4-96-16,-5-7-8 16,0 0 8-16,4 0 8 0,-4 3 56 15,4 0-64-15,-4 4 0 16,1-1 120-16,-2 1-112 0,1 2-8 15,0 1 8 1,0-1 0-16,-3 1 32 16,2 0-40-16,2 2 0 15,-6-2 24-15,6 3-24 0,-6-3 0 16,6 2 0-16,-6-2 0 16,2-1 8-16,-5 1-8 0,0 0 0 15,4-4-48 1,-4 7 48-1,4-3 0-15,-4 5 0 16,5-2 0-16,-2 3-8 0,-2 0 8 16,2 0-16-16,-3 3 8 31,5 0-64-31,-6 0 72 0,2 4-8 16,3-4 8-16,-3 3-24 15,2 1 24-15,-3-1-8 0,-3 0 0 16,2-3 8-16,-7 3-64 0,4-3 56 15,-4 4 8 1,0-1 48-16,0 0-48 16,1 4-8-16,-1-4 0 0,0 1-24 15,4-1 16-15,0 6 16 32,0-2-8-32,1-1-40 0,-5 4 48 0,4-4-16 15,-4 1-72-15,4 3 88 16,1-4 48-16,-2 1-48 15,-3-4-40 1,4 3 40-16,4 1 0 16,1-1-8-16,-5 1 0 15,-1-4 8-15,1 3-40 0,-3 4 40 0,3-3-8 16,0 2 8-16,0-2 0 0,0 3 0 31,1 2-8-31,2-2 8 16,1-1-72-16,5-2 120 15,-6 3-48-15,2-4 0 0,-5-3 0 16,0 4-16-16,-4-4-64 0,0 3 64 0,4 1-40 16,-3 3 64-1,-1-4-16-15,4 4 8 16,3 0 0-16,-3-1 16 16,1 4-16-16,3-4 0 15,-8 2 0-15,0-5 16 0,0 3-16 31,-4-2 0-31,0 3 8 0,0-4 0 16,-7 0-8 0,-1 4-56-16,0 0 48 15,-4-4-32-15,-8 4 40 16,0 0-8-16,-7 3-264 0,-17 3 40 16,-44 12-1048-16,13 11-1273 15,-1 2-3008-15</inkml:trace>
  <inkml:trace contextRef="#ctx0" brushRef="#br0" timeOffset="39560.51">5984 7864 432 0,'0'0'744'0,"0"0"-536"32,0 0-136-32,0 0 1176 0,0 0 144 0,0-38-567 15,0 32 87-15,0 3-200 0,-4 3 192 16,0-4-144-16,0 4-344 16,-4 0-40-16,4 0-240 0,-8 7-8 31,0 2 73-31,5 7-9 15,-6-3-48-15,5 0 8 16,5 2-144-16,-1-2 96 0,4-4-104 16,0 1-56-16,0 0 48 15,11-4 0-15,1-6-352 0,0 0 63 32,4 0 97-32,-4 0 200 15,0-6 24-15,-1-7-16 16,-6 0 56-16,3-3-8 0,-4-6 17 15,-4 3-57-15,0 3-8 0,0 0 272 16,0 7 8-16,-8 0 96 0,-1 2-104 16,2 4-104-1,3 3-80 1,-4 0-96-16,0 0-120 0,-4 0 120 16,0 6-80-1,0 0 32-15,0 7 40 16,8-3-72-16,-3-4 80 0,2 4-232 31,5-1-248-31,0 0-745 16,5-2-727-16,2-4-1217 0</inkml:trace>
  <inkml:trace contextRef="#ctx0" brushRef="#br0" timeOffset="40084.25">5980 7804 2272 0,'0'0'960'16,"0"0"-568"-16,0 0 304 15,0 0-39-15,0 0-265 0,-44 3 80 32,37 10-80-17,-6-1-40-15,5 5-192 16,1-2-32-16,2 4-56 0,1-3-72 15,4-7-80-15,0 1-48 16,9-3-384-16,2-4-488 0,10-3 359 16,6 0 1-1,-7-13-1016-15,0 0-40 16</inkml:trace>
  <inkml:trace contextRef="#ctx0" brushRef="#br0" timeOffset="40284.37">5980 7804 1216 0,'24'0'1152'0,"-32"-9"160"16,-1 5-271-16,-2-2-361 0,-1 6-144 31,4 0-136-31,0 0-192 0,0 0-128 16,1 6 24-16,-2 4 208 0,-3-1-104 0,8 7-80 31,1-3-112-31,3 0-8 16,0-4-8-16,0-3-208 0,0-2-328 0,7-4-256 0,5 0 128 31,0-4 496-31,0-11-120 0,-4-1-585 31,-4 0-1559-31</inkml:trace>
  <inkml:trace contextRef="#ctx0" brushRef="#br0" timeOffset="41348.75">5772 8201 5753 0,'0'0'1440'15,"0"0"-224"-15,0 0-71 0,0 0 399 16,0 0-464-16,0 0-488 16,-11-10-160-1,11 10 8-15,-4 0-240 16,0 0-104-16,-4 13-96 0,-4 3-16 0,-4 6-48 16,0 7 0-16,8 6 64 15,1-7-88-15,2 7 0 0,5-9 72 31,0-1-40-31,5-9-16 16,10-3-272-16,1-7-488 16,4-3-72-1,4-3 280-15,-4-7 344 0,-5-12 184 0,-2-9 96 16,-5-4 128-16,-4-6 16 16,-4-3 8-1,0-1 272-15,-8 8 288 16,-9 8 272-16,2 7-120 15,-5 10-415-15,4 6-297 16,-4 3-152-16,0 3-112 0,1 9 104 16,2 10-152-16,6-2-521 0,2 5-735 0,9 7-848 15,9-7-1633 1,6-6-1632 0</inkml:trace>
  <inkml:trace contextRef="#ctx0" brushRef="#br0" timeOffset="41618.25">6051 8318 1016 0,'0'0'984'0,"0"0"-8"0,0 0 528 31,0 0-143-31,0 0-473 16,-11 79-136-16,-1-56-288 16,-1-1-176-16,2 0-32 0,-1-6-120 15,0 3 8-15,0-3-144 0,4-3 0 16,4-1-984 0,0-2-1744-16</inkml:trace>
  <inkml:trace contextRef="#ctx0" brushRef="#br0" timeOffset="42003.67">6195 8255 6937 0,'0'0'1864'0,"0"0"-1199"0,0 0-265 31,0 0-88-31,0 0-192 0,0 0-64 0,0 0-56 16,0 0 8-16,-43 83-8 15,43-58 0-15,0-3-8 0,0-3-64 16,0-6-376-16,7-1-225 16,10-5-183-1,2-4 472-15,-3-3 200 31,4 0-136-31,-8-13 112 0,4-6 208 16,-9-3 80-16,2-3 680 0,-9-4 216 16,0 4 49-16,0 2-73 15,-9 4 24-15,-2 6 216 16,-5 1-504 0,0 9-528-16,0 3-135 0,-4 0-25 15,4 6-529-15,0 16-735 0,4-6-976 16,0 0-1937-16</inkml:trace>
  <inkml:trace contextRef="#ctx0" brushRef="#br0" timeOffset="42335.68">6326 8086 5641 0,'0'0'2368'0,"0"0"-1936"0,0 0-384 16,0 0 112-1,0 0-112-15,0 0 216 16,52 16 48 0,-31-3-7-1,-2 3-89-15,-7 3-192 0,4 0 48 16,-7 7 224-16,-2 5 112 0,-3 4 48 15,-4 3-112-15,0 3-96 0,0 1-208 16,-8 5-40-16,-4-5-448 31,-28 15-664-31,5-13-377 0,-5-6-2520 0</inkml:trace>
  <inkml:trace contextRef="#ctx0" brushRef="#br0" timeOffset="43038.7">5581 8169 1224 0,'0'0'2248'0,"0"0"-1112"0,0 0-71 32,0 0 191-32,0 0-344 15,0 0 0-15,-11-13-271 0,7 13-121 31,4 0-32-31,-9 0-200 0,5 0-8 0,-7 7-128 16,-1 5 32-16,-4 10 56 16,4 1-96-1,-4 8 112 1,0 8 8-16,4 2-96 0,0 7 64 16,8-4-96-16,4 0-8 15,0-5-120-15,4-2 0 0,15-5-8 0,9-3-24 16,32-4-520-16,-8-9-424 31,1-3-1833-31</inkml:trace>
  <inkml:trace contextRef="#ctx0" brushRef="#br1" timeOffset="63888.68">6060 7810 1608 0,'0'0'3032'0,"0"0"-1759"0,0 0-801 0,0 0 0 16,0 0 96-16,0 0-56 31,0 0-344-31,0 0-88 16,0 0-32-16,0 0 0 0,0 0 80 15,0 0-24-15,0 0 136 0,0 0 168 16,0 0-119-16,0 0-1 15,0 0-32-15,0 0-48 16,0 0 40 0,0 0-112-16,0 0 0 0,0 0 112 15,0 0-88 1,4 0-56-16,-4 0-24 0,4 0-72 16,3-3 264-16,2-7-16 15,6 1 216-15,2-4-272 31,2 1-48-31,1-4 8 0,1 3-40 16,-6 0 32-16,1 0-152 16,4 4 48-16,-4-4-40 0,3 1-16 0,2-1-72 0,3-3 80 15,0 3 0-15,3-2 8 32,1-5 88-32,4 1-80 15,0 4-16-15,-1-8 32 0,-3 7-32 16,0 0 8-16,-7 4 0 15,-1-1-8 1,-5 4 8-16,2-1 56 16,-2-2 16-16,2 2-80 15,-2-3 48 1,2-3-136-16,6 3 64 0,-3 1 24 16,0-4-40-16,4 0 40 15,-4 0 0-15,0 4-16 0,-1-4 8 16,1 0 8-16,-3 3-48 0,-2 1-160 31,2 2 208-31,-6-3 264 0,6 0-168 16,-2 1-96-16,2-1 0 15,2-2-152-15,1-2 232 0,0 2-80 16,0-5 192-16,-4 5-184 16,-1 2 40-16,2 0-48 15,-2 4-8-15,2-4-56 16,-2 4 64-16,2-4 8 0,-6 0 128 15,6 3-40-15,-6 1-96 16,6-4-24-16,-6 4-64 0,6-4 88 16,-2 0 0-16,5 0 56 31,-4 1-56-31,4 2 0 0,-5-2-120 16,2 2 112-1,3-2 16-15,-5 2 128 16,2 0-128-16,-6-2-16 0,1 5-128 15,1 1 88-15,-6-4 48 16,1 8 48-16,1-8 40 16,-2 7 56-16,1-4-144 15,0 4 0-15,4-3-16 16,-4 0 16-16,0 2-56 16,-1-2 48-16,6-1 8 0,-5 1-40 15,-1 3 40-15,6-3 0 16,-1-1-16-16,-5 4 16 0,6-3 160 31,-9 0-160-31,0 6 8 16,-1-4 0-16,-3 4 8 15,4 0 64-15,-4-3-80 16,4 3 0-16,1-3 0 0,3-4-64 16,3 1 56-16,6-3-176 15,-6 2 184 1,2 1 8-16,-9-1 0 0,3 7 96 15,-7 0-88-15,0 0-16 16,0 0-120-16,0 0 32 0,0 0 32 16,0 0 48-16,0 0-384 15,0 0-128-15,0 0-136 16,0 0-488 0,4 0-200-1,-4 0 543-15,4 0 393 16,-4 0-1240-16,0 0-929 0,-8 0-423 0</inkml:trace>
  <inkml:trace contextRef="#ctx0" brushRef="#br1" timeOffset="64458.92">7394 7299 3088 0,'0'0'3169'16,"0"0"-1265"-16,0 0-487 0,0 0-17 0,0 0-352 15,0 0-320 1,0-3-352-16,0 3-296 16,0 0-80-16,0 0 0 15,4 0-72-15,0 0 64 0,5 10 8 16,2 2 112-16,1 4 56 31,4 0-104-15,0 6 56-16,0-6-64 0,-4 3-40 15,-4-3-16-15,4 3 16 16,-4-3 32-16,-1-3-48 0,2 2-808 16,-5-5 248-16,0 0-1120 0,-4-1-273 15,0 0-775-15,0-5-1737 16</inkml:trace>
  <inkml:trace contextRef="#ctx0" brushRef="#br1" timeOffset="64737.53">7374 7261 3912 0,'0'0'2121'16,"0"0"-585"-16,0 0-200 15,0 0 41-15,0 0 15 0,0 0-368 31,0 0-584-15,-15-9-400-16,7 15 24 16,-5 13-48-16,-2 3 144 15,-2 7-144-15,6-1-16 0,-6 1-8 0,6-4-392 32,3 7-608-32,4-7-968 15,4-3-1193-15</inkml:trace>
  <inkml:trace contextRef="#ctx0" brushRef="#br1" timeOffset="65091.64">7502 7563 5457 0,'0'0'2840'0,"0"0"-1751"0,0 0-265 0,0 0 120 16,0 0-200-16,0 0-248 0,0 0-184 31,104-61-80-31,-73 48 8 15,1 1-136-15,0-1 72 0,-8 3-160 16,0 8-16-16,-8-5-104 16,-12 7-280-1,-1 0-1544-15,-3 0-2297 0</inkml:trace>
  <inkml:trace contextRef="#ctx0" brushRef="#br1" timeOffset="66795.75">6028 7880 200 0,'0'0'5081'0,"0"0"-3785"16,0 0-656-16,0 0 40 0,0 0 96 15,0 0-224-15,0-6-119 0,0 3-209 16,-4-1-216-16,-5-2 184 16,2-1-40-1,-9 2-48-15,4-2-16 16,-4-3 8-16,-4 4 112 0,5 0 80 15,-2 3 48-15,1-4-24 16,-3 1-136-16,2-1-32 0,2 1-136 0,-6 0-8 47,6-4 0-47,-5 4-16 16,-4-3-32-16,4 2 48 0,-4-3 8 15,0 4 0-15,0 3 40 16,0-3-48-16,1-1 56 0,-5 4-56 15,0 0 8-15,0 0 48 16,4-3 64-16,-1 2-112 16,2-2 80-16,3-1-80 15,-4-2 144-15,0 0-96 0,1-1-40 16,-5-3 240-16,4 4-72 0,-4-4-40 16,0 4-136-16,0-4 56 31,0 6 32-16,0-2-24-15,1 3 56 16,-1-1 72-16,4 1-144 0,-4-3-8 16,3 2-40-16,-3-3 96 15,0 4-48-15,0-3-56 16,-3-4 57-16,-5 4-1 16,0-4 16-16,1 3 0 15,-5-2-72-15,3 2 0 0,2 1 200 16,3-1-136-16,0 0-64 15,0 1 0-15,8-1 0 16,1 4 72-16,3-1-56 0,-1-2 48 31,2 0-16-31,3-1-40 16,0 1 0-16,-4-1-8 0,3 4 8 0,2-4 32 0,-5 1-40 16,1-1-8-16,-2 0 0 15,1 1 8-15,-3-4-72 0,3 4 0 31,-5-1 72-31,-3 1-8 16,4-1 0-16,1 1 8 0,7-1 8 16,-4 4-8-1,8 0 0-15,0-1 8 16,0 4-8-16,4 0 24 16,0-1-8-16,5 1-16 15,-1 1 0-15,-5-2 8 16,5 4-8-16,0-3-40 15,0 0-72-15,4 3 104 0,-3-3-8 16,-1 3-88-16,4 0 24 16,-4 0 8-16,-1-4-48 0,1 1 112 31,-4 3-89-31,5-3 89 16,-1 0-48-16,4 3 56 0,-4 0 0 15,4-4-120-15,0 4-80 0,0 0-496 16,0 0-936-1,0 7-1337-15,0 3 337 0,0 3 47 16</inkml:trace>
  <inkml:trace contextRef="#ctx0" brushRef="#br1" timeOffset="67459.73">4234 7093 784 0,'0'0'1272'0,"0"0"-544"15,0 0-24-15,0 0 601 16,0 0-521 0,0 0-480-16,0 0-216 15,0-29 16-15,0 29 160 0,0 0 192 16,0 0 64-16,0 0-64 0,0 0-40 15,0 0-184-15,0 0 120 16,0 0-32-16,-7 0-7 31,3 3-161-31,-8 1-96 16,-4 2 96-16,0 0 0 0,-4 0-96 16,5 4 24-16,-6 0-8 15,1-1-64-15,5-3 48 16,2 4-56-16,5-4 0 0,1-3 8 31,7 1-8-31,-4-4 0 0,4 0 48 0,0 0-40 16,0 0 120-16,0 0 24 0,0 0 56 15,0 0 56-15,0 0-96 16,0 0-32-16,0 0-136 16,0 0-72-1,0 0 64-15,0 0-144 31,0 3-48-31,8 3 120 0,-1 7 80 16,1 3 176-16,8 6-72 0,-4 3-104 16,4 1 104-16,-4 2-104 15,4-2 0-15,-4-1 0 16,0-3 0 0,0-6 0-16,-4-3 16 15,-1-1 0-15,-2-5-8 0,-1-1-8 0,-4-6 0 16,0 0 16-16,0 0-8 15,0 0 0-15,0 0-8 0,0 4-280 32,0-1-400-32,0 6-1337 15,0 4 657-15,-4-3-2641 0</inkml:trace>
  <inkml:trace contextRef="#ctx0" brushRef="#br1" timeOffset="68130.2">4589 7702 7073 0,'0'0'2240'0,"0"0"-1175"0,0 0-201 16,0 0 448-16,0 0-296 15,0 0-712-15,0-9-304 32,0 9-328-32,0 0 152 15,0 0 160-15,0 3-144 16,4 9 16-16,4 5 144 0,1 5 0 15,2 6 160-15,1 1-72 16,-3-1-32-16,2 1-48 0,1-4 72 31,0 1-72-31,0-4-8 0,-5-3-368 0,6 0-256 16,-5-6-328-16,-4-3-488 16,-4-1-1-16,3-6 113 0,-3-3-856 15,0 0-409-15,-7-6 465 0</inkml:trace>
  <inkml:trace contextRef="#ctx0" brushRef="#br1" timeOffset="68430.92">4638 7674 1304 0,'0'0'5233'0,"0"0"-4009"16,0 0-408-16,0 0 177 16,0 0 111-16,0 0-304 0,0 0-480 31,-13-7-200-31,5 7-40 16,1 0 200-16,-6 0-224 15,-2 10 0-15,-6 2-56 0,1 5-120 0,5 2-160 0,3 6-528 16,0 0-312-16,4 17-521 15,8-7-703 1,0-7-857-16</inkml:trace>
  <inkml:trace contextRef="#ctx0" brushRef="#br1" timeOffset="68747.28">4689 8051 4424 0,'0'0'2281'32,"0"0"-1785"-32,0 0-408 15,0 0 176-15,0 0 400 16,0 0-216-16,0 0-112 0,0 0 0 0,4 0 209 15,-1 0 119-15,2 0-280 16,3-2-64 0,7-8 320-1,6-6-96-15,3 0-136 16,0-3-272-16,4 0-128 16,-9 0-16-16,2 3-160 0,-10 3-400 15,-11 4-1152-15,0 5-793 16,0 2-4480-16</inkml:trace>
  <inkml:trace contextRef="#ctx0" brushRef="#br1" timeOffset="76535.06">6043 6810 288 0,'0'0'2344'0,"0"0"-1128"0,0 0-760 16,0 0-272-16,0 0-40 15,0 0 73 1,0 0-209-16,0 0 0 0,0 0 8 15,0 0-16-15,0 0 96 16,0 0 32-16,0 0 80 0,0 0 136 16,0 0-168-16,0 0-64 15,0 0-112-15,0 0-24 32,0 0-56-32,0 0-320 15,-3 0 8-15,-1 0 384 0,0-3 8 16,-4 3 0-16,-1 0 0 15,6 0 0-15,-5 0 128 0,0 0-104 16,4 0 88-16,-4 0-104 31,4 10-8-31,0-1-8 0,4 0-112 16,-4 8 120-16,4-5 8 0,0 1-8 16,0-1-112-16,4-2 40 0,4-3 64 15,4-2 0-15,0-5 8 16,-1 0 0-1,2 0 48 1,-5-2-48-16,-5-8 0 0,-3 0 56 0,0-2-56 31,0-1 0-31,-3 1 32 0,-9-1-32 16,3 0 216-16,2 7 64 16,-5 3-88-16,4 3-192 31,3 0-96-31,-2 0 88 0,-1 3 8 15,0 6-8-15,0 1 0 16,4 3 0-16,-4-1 8 0,4-2-16 0,0 2 8 0,4-5 8 16,0 2-128-16,0-5-72 31,0-1 112-31,4-3 80 0,4 0 8 16,4 0 56-16,0-3-48 15,-4-7 40-15,-4-3-48 0,-1 0 8 16,-3 1 72-1,0-1 24-15,0 3 64 16,-7 1 368 0,3 6-8-1,-4 0 16-15,4 3-544 0,0 0-8 16,0 0-88-16,0 6 40 0,0 3 56 16,4 1-256-16,0-1-296 0,0 4 320 15,0-3-200-15,4-7-16 31,4 0-233-31,-4-3-543 0,-4 0-1784 0</inkml:trace>
  <inkml:trace contextRef="#ctx0" brushRef="#br1" timeOffset="77922.9">7227 8217 5473 0,'0'0'1408'0,"0"0"-768"15,0 0-200-15,0 0 224 0,0 0-176 16,0-3-256-16,0 3-151 16,0 0-65-16,0 0 360 0,0 0 80 15,0 0-120 1,0 0-136-16,0 0-120 0,-3 6-72 15,-10 6 8-15,1 7-8 16,-4 4 96-16,4-4-96 16,0 0 0-16,8-6-8 0,0-4-8 15,0-3 0-15,4-6-296 32,0 3-104-32,0-3 168 15,0 0-40-15,0 0 104 0,0 0 48 16,0 0 128-16,0 0 80 15,-4 0 24-15,4-9-104 16,-7-4-16-16,-2-2-72 0,1-5 16 31,1 1 64-31,-5 1-96 0,3-2 104 16,5 8 8-16,-3-1 200 0,3 6 64 16,0 5 24-16,4-2 112 15,0 4-240-15,0 0-160 0,0 0-16 16,0 0-120-1,0 0-48 1,0 0 0-16,0 0-16 0,8 0 112 0,3 6 72 16,6 4 8-16,-2 0 24 15,9-1-24-15,-3 4 0 0,-2-1 8 16,1-2-8-16,-8-4 0 31,0 1-40-31,-8-4-192 0,0 0 64 16,-4-3-65-16,0 0 89 15,0 0-88-15,0 3-296 16,0-3-512-16,-8 0-520 16,1 0-2353-16</inkml:trace>
  <inkml:trace contextRef="#ctx0" brushRef="#br1" timeOffset="80576.25">5095 8750 3752 0,'0'0'1401'0,"0"0"-761"16,0 0 8-16,0 0 288 16,0 0 96-1,0 0-488-15,0 0-360 16,0 0-184-16,0 6-32 0,-8 7-16 16,-3 6 48-16,-2 7 0 15,5 2 0-15,1 1 0 0,3-1 8 0,-4-2 8 31,3-4-8-31,5-6-8 16,-4-4-8-16,4-5-512 0,0-4 40 16,0-3 288-16,-3 0 192 15,3 0 176-15,-4-6-96 16,-4-10-80-16,4-7-168 16,-8-5 168-1,4-1 104-15,0-3-96 16,-1 7 168-16,2 6 208 15,7 6 160-15,-4 7 233 0,4 6-313 16,0 0-336-16,0 0-128 16,0 0-8-16,0 0-128 0,0 0 32 15,0 0-104 1,0 0 8-16,0 0 64 16,11 9 136-16,2 4 0 0,2 0 0 15,2 0 8-15,3 0 40 16,-4-1-48-16,8 1 0 15,-9-4 0-15,5-2 0 32,-8-1 0-32,-3-3-360 15,-2 1-57-15,-7-4 89 0,0 0 328 16,0 0 40-16,0 0 408 16,-16 0-448-16,-7 0-216 15,-1-7-16-15,-4-3-56 0,0 1 232 31,4 3 56-31,-1-1-56 0,6 4 48 0,3 0 8 16,8 0 72-16,0 3-72 0,8 0 0 16,0 0-184-16,0 0 24 15,0 0-16-15,0-4 8 0,12 4 168 32,4-6 40-32,4 3 240 15,8-3 88 1,-4 2-136-16,-4-2-128 0,-1 6-96 15,-2 0-8-15,-6 0-40 16,2 0 32-16,-5 0-176 16,-1 0-312-16,1 0-712 15,-4 3-1409-15</inkml:trace>
  <inkml:trace contextRef="#ctx0" brushRef="#br1" timeOffset="82001.78">5100 6715 5673 0,'0'0'976'15,"0"0"-432"-15,0 0 256 0,0 0 104 0,0 0-199 16,0-13-345-16,0 13-280 0,0 0-80 16,0 0-80-16,0 0-144 15,-5 9-96 1,-3 8 320-16,4 1-8 16,-3 8 8-16,-1-1 0 31,3 4 0-31,1-3 0 0,4-4 0 15,-4-3-129-15,4-3-47 16,0-7 16-16,0 1-184 0,0-7 48 16,0-3 208-1,-3 0 88-15,-1-3 520 16,0-10-360-16,-9-9-160 16,6-1 0-16,-5 1 216 0,3 0-88 0,5 3-72 15,1 6 329-15,3 7-297 0,-4 3 168 31,4 0-56-31,0 3-200 16,0 0 0-16,0 0-88 16,0 0-104-16,0 0 88 0,0 0-240 15,0 6 79-15,11 3 217 16,2 4 40-16,7 0 8 16,3-1 0-1,5 5 0-15,0-8-16 16,-4 4 8-16,1-4-256 15,-10-3-320-15,-3 1-24 16,-8-4 88-16,-4-3 416 0,0 0 104 16,-8 0 480-16,-15 0-480 0,-2 0-16 15,-6-6 16 1,3-4 552-16,0 1 40 16,3-1-528-16,6 0 56 15,7 1 112-15,4 6-232 0,4 0 96 16,4-1-96-16,0 4-64 15,0 0 64-15,0 0-104 16,0 0-24-16,0 0 16 16,4 0 48-16,4 0 64 15,4 0 0-15,4 0 0 0,8 0 48 16,-9 0-48-16,9 4-312 16,4-1-984-16,-4 7-1193 0,-12-8-2182 0</inkml:trace>
  <inkml:trace contextRef="#ctx0" brushRef="#br1" timeOffset="83304.92">7271 8975 3264 0,'0'0'4393'0,"0"0"-3401"31,0 0-536-31,0 0-320 16,0 0 105-16,0 0-161 0,0 0-80 15,0 0-56-15,-21 26 56 0,10-10 24 16,3 6-24-16,-4-3 8 16,0 0 0-16,1-3 48 31,2-3 8-31,5-4-56 0,-4-3 0 0,4 1 144 15,1-7-152-15,3 0-64 16,0 0-16-16,0 0 16 0,-4 0 56 0,-1-10-657 16,1-2 17-16,-4-11 336 31,1 1 168-31,-1-3 144 16,3 3 56-16,-3 2 224 0,4 11 496 15,4-1 161-15,-3 7-241 0,3 3-568 16,0 0-128-16,0 0-232 15,0 0-48-15,11 3 232 16,2 4 48 0,6 3 0-16,5-1 0 0,0-3 56 15,0 4-56 1,-1-7 56-16,-2 0-48 0,-10 0-8 16,-6 0 0-16,3-3-40 15,-8 0-64-15,0 0 88 31,0 0-112-31,0 0-216 0,0 0-409 16,0 10-719-16,-4-4-904 16,-5 0 247-16</inkml:trace>
  <inkml:trace contextRef="#ctx0" brushRef="#br1" timeOffset="84169.35">6331 9271 5873 0,'0'0'2288'0,"0"0"-1656"16,0 0-632-16,0 0-208 0,0 0 208 15,0 0 272-15,-5 6-264 16,-3 7-8-16,1 0 8 0,3 2 136 16,-4-2-80-16,3 0-56 47,1-7 72-47,4 1-72 0,-3-4 64 0,3-3-56 15,0 0-16-15,0 0 88 16,-4 0 17-16,0-3-105 15,-4-14-385-15,-1-2 257 0,2-3 128 16,-5 0 8 0,3 0 48-16,6 6 417 0,-5 6 295 15,8 7 160-15,0 0-536 16,0 3-320-16,0 0-72 16,0 0-112-16,0 0-64 0,0 0-56 15,0 0 32-15,0 0 64 31,8 6 32-31,4 4 104 16,4 0 48-16,4 2-40 0,-5 1-8 16,6-4 8-16,-1 1 8 15,-9-7-16-15,-3 4-368 16,1-4-232-16,-9-3 336 0,0 0 264 31,0 0 208-31,-13 0 184 0,-11 0-392 16,-3 0-304-16,-10-7 120 0,6-2 184 15,-1-1 376-15,9 1-88 16,6 2-200-16,10 1 8 0,3 6 32 16,4-3-128-1,0 3-120 1,7 0-176-16,9 0 296 0,16-4 0 16,-1 4 256-1,6-2-72-15,-1 2-80 16,0-4 32-16,-8 4-136 0,3 0-120 15,5 0-928-15,-4 0-1185 32,-8 0-3320-32</inkml:trace>
  <inkml:trace contextRef="#ctx0" brushRef="#br1" timeOffset="85087.21">7804 8242 4368 0,'0'0'1945'0,"0"0"-721"16,0 0-504-16,0 0 88 15,0 0 97-15,0 0-377 16,0-6-376-16,0 6-152 0,0 0-160 15,0 3 24-15,0 9 136 16,0 8 0 0,-4 2 144-16,-3 3-128 0,3-3-8 0,0 1 48 15,-4-4-48-15,8-6-16 16,-5-7-288-16,5 0-152 0,0-6-65 16,0 0 241-16,0 0 272 31,-3 0 144-31,-1-6-64 0,-4-7-80 15,-3-6-280 1,-2 0 232-16,1-3 48 16,4 9 56-16,0 0 192 15,0 7 153-15,8 3 79 0,0 3-232 0,0 0-248 32,0 0-248-32,0 0-176 15,12 0 216-15,4 0 208 0,5 6 0 16,-2 1 0-16,5-1 104 15,-9 0-104-15,6 1 0 0,-5-4 48 16,-4-3-48-16,-1 3-361 31,-7-3-887-31,1 0-984 0,-5 0-2481 16</inkml:trace>
  <inkml:trace contextRef="#ctx0" brushRef="#br1" timeOffset="86374.76">6944 6559 5577 0,'0'0'1256'0,"0"0"-928"0,0 0-280 0,0 0 160 15,0 0 56 1,0 0-240 0,0 0-24-16,0 0-80 15,0-3-24-15,0 12 96 0,0 7 8 16,0 3 64-16,0 7-64 0,-4 0 8 0,-4-4-8 15,4-3 48-15,0-1-48 32,1-8 0-32,-1-3-120 15,4-7-32-15,0 0 152 0,0 0 128 16,0 0 304-16,0-17-424 16,-5-1-8-16,5-1-8 15,-4-3 8-15,4 5 208 0,0 8 24 31,-4 5 8-31,4 2 128 16,0 2-328-16,0 0-40 16,0 0-288-16,0 0-208 0,0 0 184 15,0 2 208-15,8 5 104 0,1-1 0 16,-2-2 0-16,1-1 8 16,0 3-8-1,-3-2 0-15,-2-4-80 16,1 2-304-16,-4-2-104 0,0 0 296 15,0 0 192-15,0 0-8 16,0 0-8-16,-4 0-96 0,-4 0-64 0,8 0 176 47,0-2 280-47,0 2-280 16,8-4-288-16,12 1-56 0,16 3-16 15,-4 0-641-15,-5 0-2911 0</inkml:trace>
  <inkml:trace contextRef="#ctx0" brushRef="#br1" timeOffset="87261.34">6079 6267 5673 0,'0'0'1960'16,"0"0"-1384"-16,0 0-328 16,0 0 24-16,0 0 425 0,0-13 31 31,0 13-584-31,0 0-144 16,0 0-200-16,0 0-56 0,0 7-32 0,0 6 288 15,9 2 0-15,-5 5 0 16,0-1-8-1,-1-4 8-15,1 1-233 16,4-6-231 0,-3-1 48-16,-5-6 24 15,0 1 192-15,0-4 24 0,0 0 176 16,0 0 160-16,-13-10-160 16,-2-6-424-16,-5 0 424 15,-1-3 184-15,6 4 160 0,2-1 24 16,6 6 32-1,7 7-8-15,-4 0-208 0,4 3-184 16,0 0-104-16,0 0-184 0,11 0 216 16,10 0 32-16,-1 3 40 15,4 0 0-15,3 3 0 16,1-2 88 0,-4-4-88-16,8 0 0 15,-8 3-8-15,8-3-544 0,-8 3-1624 16,-9-3-3609-16</inkml:trace>
  <inkml:trace contextRef="#ctx0" brushRef="#br1" timeOffset="95528.47">6000 7836 1400 0,'0'0'1040'16,"4"0"-1040"-16,-4 0-96 16,4 0 96-1,0 0 296-15,-4 0 8 16,0 0-88-16,0 0-104 16,0 0-48-16,0 0 832 0,0 0 65 15,0 0-641-15,0 0-240 16,0 0-64-16,0 0 32 0,0 0-48 15,0 0-56 1,0 0 56-16,0 0 0 16,0 0 48-16,0 0 80 0,0 0 104 15,0 0 216-15,0 0 40 16,0 0-144-16,0-4-168 16,0 1-176-16,0-3 8 31,0 3 72-31,0-4-32 15,0 4 32-15,0-3-72 0,0-1-8 16,0 5 72-16,0-8-24 16,-4 3 16-16,4 1-56 15,0 0 8-15,0 0 296 0,0-1-208 16,0 4-16-16,0-4-40 16,0 4-40-16,0-3 8 15,0 0-16-15,0-4 0 0,0 4 80 16,-4-4-72-16,4 1 72 15,0-1 152-15,0 4-96 0,0-7-40 32,0 7-88-32,0-4 64 0,0 1 105 15,0-1-177-15,0-2 24 0,0 2-16 16,-4-2-8-16,4 2 72 16,0 0-72-16,-4 4 0 15,4-3 48-15,0-1-40 16,0 3-8-16,0 1 0 31,0-3 8-31,0 5 40 16,0-5-32-16,0 6-16 0,0-3 112 15,-4-1-16-15,4 1-72 16,0 2-16-16,0-2-8 0,0 0 64 31,0 0-56-31,0-1-16 16,0 4 0-16,0-4 0 0,0 5 8 0,0-2-8 15,0-2 8-15,0 3 16 0,0-4-16 16,0 1 0-16,0-3 0 0,0 2 8 31,-5-3 0-31,5-2-8 16,0 6 0-16,0-4 32 16,0 3-32-1,0 1 0-15,0-3 0 0,0 2 0 16,0 1 24-16,0-3-24 15,0 2 0-15,0-2 0 16,0-1 0 0,0 4 0-16,0-4 0 0,0 1-8 15,0 3 8-15,0-4 0 16,0 3 0-16,0 1 0 0,0-3 0 16,0 2 0-16,0-2-8 0,0-1 8 31,0-3 0-31,5 4 8 15,-5 0-8-15,4-1-8 16,-4-3-8-16,0 4 16 0,4-1 0 0,-4 4 0 16,0 0 48-16,0-1-48 0,0 4 0 15,4-3 0 1,-4 0 0-16,0 2 48 16,0-2-48-16,0 3-8 15,0-4 0-15,0 4 16 0,0-3-8 16,0 0 0-16,0-1 0 15,4 1 8 1,-4 0-8-16,0-1 0 16,0 1-8-1,4-1 16-15,-4 4-8 16,0-3 0-16,0 3 0 0,0 0 48 16,0-1-48-16,0 1-56 0,0-3 56 15,0-1-8-15,0 1 8 16,0 0 0-1,0-1-64-15,0 1 8 16,0 3 56-16,0-3 0 16,0 2 8-16,0 4 0 0,0-3 0 15,0 0-8-15,0 3 0 0,0-3 32 16,0-4-32-16,0 4 0 31,0-6-144-31,0-1-8 16,0 0 136-16,0 1-72 15,0 3 72-15,0 3 16 0,0-1 0 16,0 4 8-16,0 0-8 16,0 0 8-16,0-3 48 0,0 3-56 31,0 0-8-31,0-3 8 0,0 3-16 16,0-3 16-16,0 3-8 15,0-3 8-15,0 3-48 0,0-3 40 0,3-1-48 16,-3 1 56-16,0-3-16 15,0 3-113 1,0-3 129-16,0 2 0 31,0 1 0-31,4 0 0 16,-4 3 0-16,0 0 0 0,0 0-8 16,0 0 8-16,0 0-240 15,0 0-424-15,0 0-232 0,0 0-600 16,0 10-25-1,0-4-199-15</inkml:trace>
  <inkml:trace contextRef="#ctx0" brushRef="#br1" timeOffset="99622.89">6051 7836 1176 0,'0'0'744'0,"0"0"-320"16,0 0 128-1,0 0 64-15,0 0-280 16,0 0-112-16,0 0-104 0,0 0-16 16,0 0 88-16,5 0-96 15,-5 0 17-15,4 0 535 0,0-4 112 0,0 1-112 47,-4-3-400-47,7 0-104 16,-3-1 192-16,1-2-232 0,3 3-24 15,-4-7-80-15,-1 6 8 16,5-5 56-16,1 2-56 0,-5-6 8 16,3 4-8-16,-3-5 8 15,4 2 72-15,1-1-88 16,-5 0 0-16,3 0 80 15,-3 0-56-15,4 4 80 0,1-1-96 16,-2-3 48-16,5 0 0 0,-4-3-48 16,4 6-8-16,-4-3 48 31,4 4-48-15,-8-1 0-16,4 0 0 15,0 4 8-15,-5-1-8 0,6 1 0 16,-1 3 0-16,-4-4 48 15,3 0-48-15,2-2-8 0,-1-1 8 0,0 3 0 32,-1-2 48-32,-3 2-48 15,5-2 0-15,-1 2 80 0,-5 0-64 16,1 1 48-16,4-4-16 16,1 0-48-16,-2-2 72 0,1-1-72 15,1-3 0-15,-1 6 8 31,-1-3 40-31,-3 7 8 0,4-1-56 16,-3 0 0-16,-1 1 40 0,3 0-40 0,1 2 0 16,0-3-8-16,0-2 8 0,0 2 0 15,4-2 0-15,-4-4 0 32,4 3 48-32,-4-3-48 15,-1 4 0-15,6-1 8 0,-5 4 0 16,-5-4 48-1,6 3-56-15,-1 1 0 16,-4-1 0-16,3 4 8 0,-3-4-8 16,5 1 0-1,-1-1 8-15,-4 4 40 16,3-7-48-16,6 4-16 16,-9-1 16-16,3-3-8 0,1 4 8 15,1 0 0-15,-1 2 0 0,-1-3 16 16,1 1-16-16,1-1 0 15,-2 4-8-15,5-4 8 32,-8 1 0-32,5 3 0 0,-6-1 0 0,1 1 32 15,4 0-32-15,-4-1-8 16,0 1 0 0,4-1 0-16,-4 1 8 0,4 0 0 31,-4 3-8-31,3-7 8 15,-2 7 0-15,-1-4 0 0,4 1 0 16,0 0 0-16,-5 3 0 16,1-1 0-16,-4 1 0 0,5 0 8 15,-1 3-8-15,-4 0 0 16,0 0 0-16,0 0 8 16,0 0 64-16,0-3-56 15,4 3-16-15,-4-3-16 0,8-3 16 16,-1-4-8-16,6 1-64 15,-2-1 72-15,2 0-8 0,-1 1 8 47,-9 6-8-47,1 0 8 16,-4 3-16-16,0 0-168 0,0 0-304 16,0 0-56-16,-11 3-112 0,-13 13-24 15,3 2-296-15,6-5-1377 0</inkml:trace>
  <inkml:trace contextRef="#ctx0" brushRef="#br1" timeOffset="101264.56">6012 7852 2864 0,'0'0'1392'0,"0"0"-423"16,0 0-593-1,0 0 104-15,0 0 208 16,0 0-216-16,0-26-120 15,0 23-80-15,0 0-128 0,0 0 72 16,0-4 112-16,0 4-192 16,0-3 72-16,-4 0-48 0,0 2-8 15,-4-5-8 1,4 2 17-16,-1 1-25 16,2-3-128-16,-5 2 0 0,4-6 56 15,-4 4-56-15,0-4-8 16,0 1 0-16,0-1 16 15,1 0 280-15,-2 0-120 32,1 4-120-32,0-4-40 15,1 0-16-15,-6 1 8 0,5-1-8 16,1-3 0-16,-6 3 0 16,5 4 0-16,-3-7 16 15,2 6-8-15,-2-2 0 0,3 2 0 31,-5 1-8-31,6-1 8 0,-1 1 32 0,0 2-40 16,-1-2 0-16,2-4 0 0,-1 3 8 16,0-2 0-16,0-4-8 15,-4 3 0-15,4-3 48 0,0 1-40 32,-4 2 48-32,4-3-48 15,-4 3 40 1,0 1-32-16,-4-4 40 0,4 3-8 15,1 0 16-15,-6-2-64 16,6 2 88-16,-2 3-88 16,2 1 8-16,3-1 104 15,-5 4-112 1,6-4 0-16,3 1 0 0,-8 0 8 16,3 2-8-16,2 1 0 0,-1-4 0 15,-5 1 16-15,2-1-16 16,-1 4-8-16,0-4 0 0,0 4 8 31,0-4-8-31,8 4 8 16,-8-3 0-16,8 2 56 0,-3 1-56 0,2-1-8 15,-3 1 8-15,4-3 0 0,0 2 8 16,-3 1-8-16,-2 0 0 16,1-1 8-1,1-3-8-15,-6 4 0 16,1-3 0-16,5 2 8 0,-1-2-16 15,3 2 8-15,-3 1 0 16,5 0 24 0,-1 3-24-16,0-1-8 15,4-2 8-15,-4 3 0 16,0 3 48 0,-1-4-48-16,1 2-56 0,1-2 48 15,-1 1 8-15,0 0 0 0,4 3 0 16,-4-3-80-16,0 3-24 15,-1-7 24-15,1 1 8 0,-3-3-56 32,-5-1-48-32,3-2 72 15,-2-1 104-15,3 3 0 0,4 4 56 16,0 3-56-16,4 3-48 16,0 0-264-16,0 0-577 0,0 0-895 15,-4 9-304 1,4 1-337-16</inkml:trace>
  <inkml:trace contextRef="#ctx0" brushRef="#br1" timeOffset="102852.81">5976 7817 440 0,'0'0'936'16,"0"0"-696"-16,0 0-160 15,-20 12 208-15,16-5 144 0,-8 2-64 16,8-2 128-16,-8 2 56 16,0 1 24-16,-4 2 17 0,0 4-129 31,0-3-32-31,1 0-208 15,-2 2-16-15,-2 1 56 16,2 3-80-16,-2-3-112 16,3 3 8-16,-5 0 72 0,2 1 56 15,3-2-80-15,-3-2 40 16,2 0-88 0,6-3 144-16,-6 3-72 0,2-1-72 15,-6 2-72-15,10-2 96 16,-9-2-104-16,3 6 16 0,2 0 72 15,-6-6-72-15,6 6 72 16,2-3-40-16,-2 0-24 16,2 0 208-1,-2-1-96 1,-1 2-80-16,0-2 32 16,0 1-88-16,0-3 72 0,5 0-72 15,-2-1 0-15,-2 1 40 16,6-4 32-16,-2 4-8 0,-1-4 8 31,-1 4-64-31,-2 0 129 16,-1 3-73-16,-5-3 16 0,2 6-72 0,-1-4 40 15,0 1-48-15,0-3 48 0,0 3-40 16,5-4 80-16,-6 1-88 31,10 0 0-31,-6 0 0 0,6 0 0 16,-2-1 32-16,-2 4-32 15,-6 0 0-15,6 3 32 0,-5-6-32 0,-1 6 0 16,2-3 72-16,3-4-72 16,0-2 16-1,4-1-16 1,0 1 8-16,5-4 64 0,-2 1-72 16,1-1-72-16,0-3 64 0,5 3 16 15,-5 1 8 1,-5 2-16-16,6 1-8 15,-5 3 0-15,-1-1 8 32,2 1 8-32,2-3-8 0,5-4-128 15,0-3 128-15,4-3-328 16,0 0-241-16,13 0-855 0,10-13-376 16,1-3-2121-16</inkml:trace>
  <inkml:trace contextRef="#ctx0" brushRef="#br1" timeOffset="104256.19">6024 7769 1776 0,'0'0'1896'16,"0"0"-1376"0,0 0-104-16,0 0 185 0,0 0 7 15,0 0-272 1,0 0-256-16,0-6 24 0,0 6-104 16,0 0 0-16,0 6 0 15,0 7 336-15,0 2 48 31,0 8-176-31,0-1-72 0,-5 3-32 16,5 1-104-16,0-1 0 16,0 4 80-16,0-4-72 0,0 0-8 0,5 4 0 15,-5-4 0-15,0 1 80 0,0-1 40 32,0 1-112-32,0-1 56 15,0 0-56-15,4-2 8 0,-4-1-16 16,4 0 0-16,-4-3 0 15,4-3 8 1,0 0-8-16,-1 0 8 16,5 0 0-16,-3-1 0 15,3 5-8 1,-4-4 0-16,-1 0 64 0,1 3-56 16,0-1-8-16,1 1 8 15,3 1 56-15,-8-5 0 0,4 5-64 16,-1-5 0-16,1-2 0 0,-4 0 0 31,8 0 8-31,-3-4 64 0,-5 4-72 16,4 0 104-16,-4-1-96 15,4 4 48-15,-1 3 152 0,-3 0-72 16,0 0-16-16,4-3-72 16,-4 0-48-16,0 0 184 15,4 0-168-15,0 0-8 16,0-1 0-16,1 1 0 0,-1 0 40 15,-1-3-48-15,1 3 0 16,4 3 48-16,-4 0-48 16,5 0 8-16,-6 0-8 0,1-3 8 47,4 3 0-47,-4-3-8 0,0 0 0 0,0-3 32 15,0 2-32-15,0-5 0 16,-4 2-16-16,8-2 16 15,-8 0 16-15,8-1-16 0,-5 1 8 16,2-1 24 0,-1 4-32-16,0-4 0 0,0-2-8 15,0 2 8-15,0-3 56 16,-4 1-56-16,0 3 0 16,0-8 0-16,0 8 0 0,0-3 9 15,0 2-9-15,0 0 16 31,0 1 24-31,0 2-40 16,3 5-8-16,1-5 8 0,-4 1 0 16,5-7 0-16,-5 0 0 15,4 1 0-15,0-7-57 16,-4 0 9-16,0 0-56 0,0 0 24 31,0-19-120-31,0-3-944 0,0-7-4529 16</inkml:trace>
  <inkml:trace contextRef="#ctx0" brushRef="#br2" timeOffset="115762.53">6335 7569 4841 0,'0'0'1952'16,"0"0"-1080"-16,0 0-368 0,0 0-320 31,0 0 312-31,0 0-256 16,-4-35 8-16,-1 32-55 0,-3 0-73 0,1-4 48 15,-5 4-168-15,0-3-24 0,0 2-48 16,-4 2-16-16,-4-2-321 0,-4 4-39 31,-4 0 176-31,0 0 272 16,0 0 248-16,4 0-248 16,1 0 112-1,3 0-224-15,3 0 224 0,2 0-32 16,2 0-32-16,2 0 32 15,-1 10-80-15,-4-4 8 16,0 7-8 0,0 3 0-16,1 2 16 0,-6-1-16 15,5 2 0-15,4-3 8 16,-3 3-8-16,2-1 0 0,2-1-8 16,3 1 8-16,-5-1-8 0,10-2-56 31,-1 1-56-31,0 0 120 15,0 3 8-15,4 0 0 16,0 0-8-16,0-6 0 0,4 3-8 0,4-1 8 16,3-2-64-16,6 3 64 0,3-3 0 15,-5-1 16 1,6 1-8-16,-2 0-8 16,-3 0 64-16,4 0-64 15,-4-1-16-15,0-2 16 0,7-1-8 16,-2-3 8-16,3 1 0 15,0-1 0 1,-5-3 40-16,2 1-40 16,-10 2 0-1,-3-6 0-15,-3 0 8 16,-1 3-8-16,-1-3 0 0,5 0 0 16,5 0 48-16,-2 0-40 0,5 0 8 15,4-6 32-15,-4-1-40 16,4 1-8-1,0 0 16-15,-5-4-16 16,2 4 88-16,-2-1-40 16,2-2 73-16,-2 0 23 0,5-1 24 15,1 0 24-15,-2-2-192 0,-3-1 8 16,8 0 72-16,-8 0-64 31,0 4 88-31,-4 0-24 16,-5-1-24-16,2 1 200 15,-5 2-248-15,0-6 48 0,-4 4 24 16,4-4-8-16,-4-2-72 16,0-2 0-16,0-1 0 0,0 1 48 31,0 2-48-31,0-5 128 0,0 5-64 16,-4-1-56-16,-4 0 0 0,-1 0-8 15,2 0 0-15,-5 4 80 0,0 2-64 16,0 0 112-16,-4 1-72 15,0-1-56 1,0 4 48-16,-3-1-24 16,-9-5-24-16,0 6-216 15,0-4 216-15,-4 1 0 0,-8-1 0 16,4 4-24-16,-4 2-88 16,0 4-272-16,5 0-616 0,-17 20 551 15,12 5-719 1,4-3-1784-16</inkml:trace>
  <inkml:trace contextRef="#ctx0" brushRef="#br2" timeOffset="119471.52">6829 5911 880 0,'0'0'480'31,"0"0"2232"-31,0 0-1447 0,0 0-865 16,0 0 144-16,0 0 528 15,0-2-64-15,0 2-368 0,0 0-199 16,0-4-169-16,0 4 136 0,0 0 88 15,0-3-40 1,0 0-256 0,0 0-120-16,0-1 128 0,0 1-72 15,-9 0-136-15,5-3 0 16,-3 3 64 0,-1 0-64-16,0-1 0 0,3 1 0 15,-6 3-48-15,3-3-24 31,0 3-56-31,-4 0 48 0,4 0 80 16,-5-3 72-16,6 3-72 16,-5 0-80-16,0 0 0 15,0 0 64-15,1 0-48 0,-2 0-104 0,-6 3-232 0,6 0 400 32,-2 4-8-32,2-1-96 15,5 0 96-15,1-3 0 0,-1 4-64 16,-1-1-32-16,5 1-96 15,1-5 64-15,-1 5 128 0,0 2-176 16,0-2 0-16,0-1 176 16,-1 4-8-1,5-4 8-15,0 4-40 16,0 2 8-16,0-2 32 0,0 2 8 16,0 1-8-16,0 0-56 15,0-4 48-15,0 4 8 0,5 0-40 0,7 0 0 47,-5-1 48-47,1-2 0 16,5 3 0-16,-2-4 0 0,2 1 0 15,-2 2 16-15,-3-2-16 16,1-1 0-16,-5 1-16 0,3 2 16 16,1-5 0-16,0 2 0 15,1-2 0-15,-2-1 0 16,5 0 0-16,0-2-41 15,0 2 41-15,-1-3 0 0,2 0 8 16,-1 0-8-16,-4 1 0 0,0-1 0 16,4 0 0-16,-5-3-8 31,6 3 8-15,-5-3 8-16,8 0 0 15,-1 0 0-15,2 0-8 0,2 0 81 16,-2-3-81-16,-2 3 0 15,-2-3 0-15,-6 0 8 0,-3 3 0 16,0-4 72 0,0 4 16-16,0-6 192 15,1-1-128-15,-2-2-112 0,5-4-32 16,0-2 40-16,1-1-16 16,-2 0-40-16,1-3 0 0,-4 3 64 15,0 0-56-15,-4 3 80 31,0-2-40-31,0 2-48 0,0 3 72 16,0-2 32-16,0-1-104 0,0 0 72 0,-4 4-72 16,0-7 64-16,0 3-64 15,0 4 0-15,0-4 96 0,1 3-96 32,-6-2 8-32,1-1 248 15,0 0-136-15,0 0-16 0,-4-2 8 16,-3-1-104-1,-2-3 120-15,-3-1-128 16,5 5 0-16,-10 2-24 0,5 0 24 16,5 4-200-1,-6 5-752-15,2 4-40 16,-13 10-433-16,4 12-967 16,0 0-2601-16</inkml:trace>
  <inkml:trace contextRef="#ctx0" brushRef="#br2" timeOffset="121244.65">5948 7896 2904 0,'0'0'1977'0,"0"0"-993"0,0 0-272 31,0 0 408-31,0 0 40 15,0 0-399-15,0 0-297 0,0 0-216 16,0 0 120-16,4 0 72 16,-4-3 24-16,0 3-168 15,0-7-24-15,4 4 24 16,0-6-288 0,4-1-8-16,0-2 72 15,0-8-72-15,0 5 0 16,4-7 0-16,-1-1 0 0,2 4 112 15,-1-3-112-15,-5-3 0 0,2 5 16 16,3-2-8-16,-5 3 0 16,2-3 0-1,-1 0 0-15,3-1 24 16,2-2-32-16,-2 0 0 0,1 3-8 16,1-1 16-16,-6 4-16 15,5 0 8-15,-3-3 0 0,-2 3 72 0,5 0-72 31,-4-3 8-31,0 2-8 16,0 1 0-16,0-6 40 0,0 3-40 16,4-3 0-16,-4 2 8 15,4-2-8-15,-4 3 0 16,3-1 0-16,-2 1 0 16,-1 3 8-1,0 0-8-15,-1 3 0 16,2-3 0-16,-1 0 0 15,-1 0 0-15,5-3 0 0,1 0 0 16,-6 3 0-16,6-4 0 16,-5 7 0-16,-1-2 0 0,1 1 8 15,-4 5-8 1,1-1 0-16,2 1 0 16,-7-1 32-16,4 0-32 0,4-6-8 15,-4 0-56-15,0 0-64 16,4 0 120-16,-4-3 0 15,4 3-144-15,0-4 152 32,0 7-56-32,0-2 48 15,0 1 0-15,-1 2 0 0,-3-1 8 16,5 0 0-16,-1-3 8 16,-1 0 0-16,-3 3-8 15,5 0 0-15,-5 3 0 0,0 4 0 31,0-1 8-31,-1 4-8 0,1-4 0 0,0 4-8 16,-4 0 8-16,5-4 0 0,-1 4 0 16,0-4 0-16,0-2-8 15,3 2 8-15,-3-3 0 0,5 1-72 32,-1-4 72-32,-1 0 0 15,6 0 0 1,-5 0-80-16,-1 0 72 0,1 4 0 15,-4 2 8-15,1 4 0 16,-1-1 0-16,-4 4 8 16,3-3-8-16,-3-1 8 15,4 1 24-15,4 0-32 16,-4-4-88-16,5-2 72 16,-2-8 8-16,1-2-200 0,3-3 120 15,-2 0 32-15,3 8 56 16,-8 2 0-16,-4 8 0 0,0 4 0 31,3 3 8-31,-3 0 24 16,0 0-32-16,0 0-128 0,0-3-240 15,0 0-176-15,5 3 192 0,-5-6-192 0,4-1-361 16,-4 4 649-16,0 3 96 16,-9 0-1904-1,-6 0-2361-15</inkml:trace>
  <inkml:trace contextRef="#ctx0" brushRef="#br2" timeOffset="138085.84">10845 6759 2632 0,'0'-6'4033'0,"0"-1"-2985"0,0 1-224 0,0 0-144 32,4 0 449-32,-4 6 319 15,0 0-568-15,0 0-536 0,0 0-80 16,0 0-88-16,0 0 208 16,0 0-87-16,0 0-81 0,0 0-48 15,0 0-168-15,-8 3-64 31,-12 9 56-31,-8 14 8 0,-8 5-8 0,-4 11 0 16,-8 2 8-16,1 7-8 16,-1 0 8-1,8 3-16-15,0 0 16 0,5 0 0 16,-2 0 8-16,5-4-8 31,-4 2 0-31,1-5 32 0,-5-3-32 16,5-2 0-16,-2-4 8 15,1-3-8-15,12-7-240 16,5-5 104-16,2-8-89 0,6-5 65 0,7-7-568 16,0 1-96-1,-8-4-248-15,8 0-480 16,-8-7-1369-16</inkml:trace>
  <inkml:trace contextRef="#ctx0" brushRef="#br2" timeOffset="138571.43">10180 6740 5705 0,'0'0'1792'16,"0"0"-504"-16,0 0-327 0,0 0-33 15,0 0-152-15,0 0-776 16,4-3-96-16,3 9-240 16,1 14 280-16,5 2 56 0,6 10 0 15,5 3 48-15,4 9 264 16,8 7-104-16,-1 2 72 15,6 5-152-15,-5-4-56 0,3 6 120 47,1-6-72-47,-8 0-112 0,0-6 136 16,-5-4-144-16,-2-6 0 0,-5-6 0 16,-5-3 8-16,-2-4 64 15,-5-6-72-15,-1-3-8 0,-3-7 8 16,4 1 8-1,-8-4-8 1,5-2 0-16,-5-1-88 0,4-3-168 0,-4 2-680 16,0-2-472-16,-13 0-1057 15,-2 0-2656-15</inkml:trace>
  <inkml:trace contextRef="#ctx0" brushRef="#br2" timeOffset="141879.44">9956 6877 7633 0,'0'0'1881'15,"0"0"-665"-15,0 0-768 16,0 0-216 0,0 0 776-16,0 0 352 15,0 0-631-15,9-32-481 0,-9 32-168 16,0 0-72-16,0 0-8 0,0 0-8 15,-13 7-208-15,-11 8 120 0,-19 11 24 32,-10 5 72-32,-10 4 8 15,3 0 0-15,4-3 88 16,9 0-96-16,7-10 0 0,8-3-8 16,16-6 8-16,4-4-48 0,4 1-80 15,8-7-144 1,0 3 191-1,0 1-15-15,8-1-8 16,8 4 104-16,8-4 0 16,8-3 104-16,11 0 49 0,5-3-33 15,8 0 80-15,4 0-192 16,-4 0 0-16,-9 0-8 0,-2 7-553 16,-13-1-743-1,-5 13-784-15,-11-6-585 16,-12-1-1248-16</inkml:trace>
  <inkml:trace contextRef="#ctx0" brushRef="#br2" timeOffset="142180.18">9471 7407 4993 0,'0'0'1632'15,"0"0"-1208"1,0 0-424 0,0 0 16-16,0 0 712 15,0 0 472-15,71 3-111 0,-35-3-185 16,7 0-64-16,5-6 80 16,-4-1-296-16,-7 1-408 0,-2 3-104 31,-12 0-112-31,-2 0-72 15,-9 3-448-15,-4 0-416 0,-4 0-432 16,0 0-113-16,-4 0 33 0,0 0 104 0,-12-4 96 16</inkml:trace>
  <inkml:trace contextRef="#ctx0" brushRef="#br2" timeOffset="142828.5">9116 6953 5641 0,'0'0'1504'0,"0"0"-648"0,0 0-312 16,0 0 521 0,0 0-25-16,0 0-640 15,-4-10-400-15,-4 20-128 16,-5 6 72-16,2 6 56 15,-6 4 184-15,6 9-80 0,3-1-32 32,0 1 80-32,0 3-72 0,8-2-24 15,0-5-40 1,0-3-16-16,4-5 32 16,12-4-32-16,-1-7 0 15,13-8 48-15,8-4-40 0,1 0 56 16,-1-6 8-16,-1-14-64 15,-3-5 152-15,-12-4-32 16,-4-6-8-16,-5 1-16 16,-6-11-80-16,-5 4 72 15,0-4-96-15,-5 4 16 0,-10 3 136 16,-5 6-80-16,-3 4 312 16,-5 5 232-16,-4 7-248 0,-5 4-7 31,-3 9 15-31,1 3-368 15,-5 0 64-15,4 6-72 16,0 13-80-16,9 10-240 16,10 6-601-16,14 31-655 0,7-8-993 15,0-4-2648-15</inkml:trace>
  <inkml:trace contextRef="#ctx0" brushRef="#br2" timeOffset="143784.06">11530 6848 6753 0,'0'0'2024'15,"0"0"-239"-15,0 0-865 0,0 0-176 16,0 0 264-16,0 0-424 15,0-13-424-15,0 13-160 0,0 0-112 16,-8 7-112-16,-16 5 160 0,-12 11 64 31,-15 6 144-31,-5 2-80 0,-8 1-48 16,1 3 112-16,7-4-48 16,7-2-80-16,10-7 161 0,15-2-161 15,12-11-8-15,4-3-112 16,8 1-65-16,0-4 17 15,0 6-8-15,12-2 176 16,4 5 0-16,12-2 48 0,7-4 104 16,6 1 0-16,6-4 57 0,5 0 71 15,4-3-184-15,0 3-80 16,-1-3 96-16,-7 0-104 31,-8 4-8-15,-8-4-152-16,-12 5-617 0,-5-1-143 15,-6 2-704-15,-9 4-88 16,0-4-513-16,-4 0-400 0</inkml:trace>
  <inkml:trace contextRef="#ctx0" brushRef="#br2" timeOffset="144116.01">10957 7474 8345 0,'0'0'2569'0,"0"0"-1769"0,0 0-496 16,0 0 720-16,0 0-128 15,0 0-439-15,0 0 127 31,87 0-112-31,-51-3-72 0,4-1-168 16,3 1-80-16,9 0 104 16,0 0-160-16,0-1-88 0,-4 4 64 0,-4 0-72 15,-12 0-16-15,-5 0-848 16,1 0-929 0,-12 4-1383-16,-4-4-2801 15</inkml:trace>
  <inkml:trace contextRef="#ctx0" brushRef="#br2" timeOffset="144917.96">12426 6772 6009 0,'0'0'2200'0,"0"0"-871"0,0 0 183 16,0 0 288-16,0 0-463 15,0-19-529-15,0 19-616 16,0 0-192-16,0 0-16 0,0 6-296 31,0 13 80-31,0 7 232 16,0 12 112-16,5 3 144 0,-5 10-200 15,0 6 40-15,0 0 88 0,4 1-184 16,-4-1 48-16,4-3-40 0,-4-7 0 16,0-5 96-1,3-8-104 1,-3-9 0-16,4-5 8 0,-4-8-8 16,0-2 0-16,0-4-8 0,0-6-224 15,0 4 8-15,0-4-368 0,0 0-369 16,0-4-263-16,0-5-248 31,-7-7-3305-31</inkml:trace>
  <inkml:trace contextRef="#ctx0" brushRef="#br2" timeOffset="145350.2">12387 6734 5697 0,'0'0'1776'0,"0"0"-456"16,0 0-231-16,0 0 479 16,0 0-496-16,0 0-528 15,0 0-336-15,0-3-112 0,-16 12 16 16,-4 4 88-16,-8 6 144 15,-4 3 17-15,0 1-313 16,0-1 56-16,0 0-96 0,4 0 0 16,8 4-8-16,5-4-328 15,7 0-673-15,8 7-1311 0,8-11-833 16,7-5-4623-16</inkml:trace>
  <inkml:trace contextRef="#ctx0" brushRef="#br2" timeOffset="145958.17">12115 7515 5737 0,'0'0'2064'0,"0"0"-776"0,0 0-71 15,0 0 31-15,0 0-376 0,0 0-440 16,0 0-224-16,0 0-16 31,17-3-16-31,11 3 56 16,15-6 489-16,13-1-177 0,12-3-104 0,8 1-160 16,-1 0-168-1,1-1 0-15,-8 1-112 16,-8 5 0-16,-13 1 8 0,-15 3-8 31,-12 0 0-31,-12 0 0 16,-4 0 0-16,1 0-8 0,-5 0-16 15,0 0-568-15,0 0-440 16,-5 0-881-16,-7 0-863 0,-3 3-1713 0</inkml:trace>
  <inkml:trace contextRef="#ctx0" brushRef="#br2" timeOffset="155634.84">10272 8321 6161 0,'0'0'2368'31,"0"-22"-1071"-31,0 13-33 16,-5-4-496-16,1 7 464 16,0-1 329-16,0 1-809 15,-4-1-400-15,0 7 0 0,-4 0-288 16,-12 0-64-16,-4 4-64 15,-15 18 0 1,-6 7 56-16,-2 12 8 16,-5 7 96-16,8 2-88 15,5 1 0-15,11 0-8 0,11-1-8 16,18-2-48-16,3 3-336 0,16-9-464 16,24-1-185-16,40-13-855 15,-9-9-769 1,0-9-1687-16</inkml:trace>
  <inkml:trace contextRef="#ctx0" brushRef="#br2" timeOffset="155951.2">10454 8540 7641 0,'0'0'2801'16,"0"0"-873"-16,0 0-888 15,0 0-223-15,0 0-409 16,-51 20-224-16,23 11-96 0,4 7-80 0,0 7-8 15,8 2 0-15,12 1-48 16,4-7-256-16,0-9-136 16,20-10 183-16,7-12-47 15,5-10 72-15,9-10 232 16,-2-18 0-16,-3-14 8 16,-4-8 96-16,-16-8 48 0,-8 1 176 15,-8 3 289-15,-8 10 39 0,-16 9 480 31,-8 16-264-15,-8 13-600-16,-4 6-272 16,1 9-328-16,-5 26-64 0,8 16-520 15,12 34-760-15,8-11-849 0,12-8-1488 16</inkml:trace>
  <inkml:trace contextRef="#ctx0" brushRef="#br2" timeOffset="156436.93">10717 8591 8041 0,'0'0'2257'16,"0"0"-937"-16,0 0-584 0,72-92-288 16,-44 76 184-16,4 4-224 0,-1 8-408 15,-3 4-8-15,0 13-184 16,-11 15-48-16,-10 11 88 0,-7 9 136 31,0 2 16-31,-16 4 0 16,-7-6 0-1,-9-1 0-15,0-9 8 0,4-6 48 16,4-13-56-16,8-9 0 0,8-4 32 16,8-6-24-16,0-13 72 15,8-15-80 1,16-26-560-16,20-25 304 15,0 5 144-15,-5 5 112 16,-7 15 48-16,-8 22-40 0,-4 7 424 16,-4 3 16-16,-8 15 24 0,0 7-472 15,0 0-128-15,4 13-192 16,0 12 272 0,-4 13 32-16,0 7 16 15,-8 6 56-15,0 2-48 16,-4 5 32-16,-12-1-40 15,-4-3-512-15,0-4-512 16,0-2-1024-16,8-16-2057 31</inkml:trace>
  <inkml:trace contextRef="#ctx0" brushRef="#br2" timeOffset="156667.97">11542 8077 8857 0,'0'0'4025'0,"0"0"-2088"0,0 0-1009 16,0 0-768-16,0 0-160 15,0 0-336-15,-20 98 336 0,-4 4 232 32,-8 12-104-32,4 1 112 15,1-11-240-15,7-15 0 0,3-16-8 0,6-13-80 16,7-15-624-16,0-10-568 15,4 9-537-15,0-6-759 0,0-9-1561 16</inkml:trace>
  <inkml:trace contextRef="#ctx0" brushRef="#br2" timeOffset="156890.96">11196 8508 3872 0,'0'0'5233'0,"0"0"-3256"16,0 0-753-16,0 0 232 16,0 0-79-16,0 0-977 0,0 0-400 15,0 0-608-15,87-59 584 16,25 49-72-16,-5 0 192 0,-16 4-200 31,-31 6-40-31,-15 0-1665 16,-10 0-2360-1,-11 0-4511-15</inkml:trace>
  <inkml:trace contextRef="#ctx0" brushRef="#br2" timeOffset="157693.6">11817 8471 9281 0,'0'0'2857'16,"0"0"-1049"-16,0 0-871 0,0 0-449 15,0 0-136-15,0 0-232 47,0 9-120-47,0 14-144 0,-8 12 144 16,-4 9 8-16,4 3 88 15,-4 4-88-15,4 0-8 0,0-7-392 16,1-2-816-16,-2-4-1297 0,1-7-688 16,4-18-4312-16</inkml:trace>
  <inkml:trace contextRef="#ctx0" brushRef="#br2" timeOffset="157856.5">11896 8328 10018 0,'0'0'2848'0,"0"0"-1111"16,0 0-1265-16,0 0-472 0,0 0-424 15,0 0-873-15,13 12-3440 16,-9 11 1977-16</inkml:trace>
  <inkml:trace contextRef="#ctx0" brushRef="#br2" timeOffset="158394.99">12020 8686 6953 0,'0'0'2152'0,"0"0"-391"0,0 0-449 16,0 0-320-16,0 0-448 0,0 0-384 15,-8-91-160-15,28 65-8 32,4 0 0-32,-4 4 8 0,4 4-48 15,0 5 32-15,-1 6-136 16,5 7 0 0,-4 0-40-16,0 13-32 0,1 9 120 15,-10 10-24-15,-2 6 112 0,-10 3 16 31,-3 1-136-31,0 2-136 16,-16-3 32-16,-3-3-320 0,-2-9 472 16,1-10-56-16,1-3 144 15,6-10 0-15,2-6 0 0,7-3 368 16,4-19-368-16,4-10-512 16,20-12 72-1,4-11 248-15,11-4 176 0,1 1 0 16,0 7 16-16,-9 10 248 15,-3 13 504-15,-11 12-152 16,-6 10-72-16,-3 6-528 16,-3 2-224-16,6 18 176 31,-3 8 48-31,-4 7 384 0,1 6-160 16,-5 7-40-16,0-4-32 15,-9 4-80-15,-6 0-72 16,-2-1-160-16,-2 4-888 0,7-13-816 15,4-6-2209-15</inkml:trace>
  <inkml:trace contextRef="#ctx0" brushRef="#br2" timeOffset="158826.71">12725 8493 8425 0,'0'0'2617'0,"0"0"-841"15,0 0-944 17,0 0-167-32,0 0-385 0,0 0 24 15,0 0-200-15,-103 89-88 16,75-48 56-16,12 3-72 15,4 4 56-15,8-3-56 0,4-1-336 16,4-6-24-16,16-9-113 31,3-10-95-31,9-10 80 0,5-9 248 0,-1-3 160 0,-1-19-48 16,-7-13 128-16,-4-7 160 16,-12-2 56-16,-12-3 384 15,0-1 345 1,-12 7 47-16,-16 9-136 15,0 7-280-15,-7 12-208 0,3 9-280 32,0 4-88-32,4 10-736 0,4 12-576 15,16 20-481-15,8-10-1111 16,0-4-2065-16</inkml:trace>
  <inkml:trace contextRef="#ctx0" brushRef="#br2" timeOffset="159162.01">13004 8480 9450 0,'0'0'3888'0,"0"0"-2415"31,0 0-1081-31,0 0-392 16,0 0-472-16,0 0 472 0,-40 108 192 16,29-51-192-16,-2 4 0 15,9-4-160-15,4-6-256 0,0-7-81 0,4-16 25 16,13-8 336-1,2-14 56-15,9-6 80 16,4-16 280-16,0-19-64 16,3-19 32-16,-7-3 305 15,-3-7-345-15,-5 1-8 0,-12 12 256 32,-5 7 16-32,-3 9 200 0,0 16-352 15,0 12-320 1,0 7-640-16,-3 10-2001 0,-5 12-591 15,8 0-73-15</inkml:trace>
  <inkml:trace contextRef="#ctx0" brushRef="#br2" timeOffset="159447.22">13498 8445 9177 0,'0'0'3249'0,"0"0"-1248"0,0 0-865 16,0 0-320-16,0 0-496 15,0 0-320-15,-64 13-16 32,53 9-88-32,7 6 0 15,4 7-96-15,0 1-104 16,15 2-152-16,6 0-48 0,-1 0 208 16,-5-3-144-16,-7-3-57 15,-8-4 289-15,0 1 208 0,-19-7 120 16,-13 0 513-16,-5-6 111 15,-6-3-88-15,-1-4-392 16,4-5-264-16,8-4-296 16,17-17-1064-16,7-8-1009 0,8-7-3960 15</inkml:trace>
  <inkml:trace contextRef="#ctx0" brushRef="#br2" timeOffset="159778.99">13737 8610 6329 0,'0'0'912'0,"0"0"-576"15,80-9 72 1,-36-1 448-16,-1-2-303 16,2-4-385-16,-6-4-168 0,-3-2-281 0,-8-3-423 15,-12 0-24-15,-16-4 312 16,0 1 416-16,-32 9 1024 0,-12 9 761 15,-11 10-529-15,-5 3-120 32,0 19-40-32,8 7-151 15,13 9-329-15,11 0-328 16,11 3-192-16,17 7-88 0,4-1 264 16,24-2-120-16,20-1 0 15,12-5 32 1,8-8-184-16,23-12-344 15,-19-9-1008-15,-12-10-3937 16</inkml:trace>
  <inkml:trace contextRef="#ctx0" brushRef="#br2" timeOffset="161208.64">15474 7925 7041 0,'0'0'2280'15,"0"0"-343"-15,0 0-1033 0,0 0-480 16,0 0 168-16,5-4-32 16,-5 4-247-16,-13 0-249 0,-15 4-8 15,-7 8 24-15,-9 1-80 16,-8 3 0 0,0 0 0-16,-3-3 0 0,3 2 16 15,8-5-16-15,8-4 0 0,8 0 120 16,9-2-120-16,10-1 0 31,5-3 64-31,4 0 0 0,0 0 32 31,0 0-88-31,0 3 0 16,0-3 0-16,0 0-8 0,0 3-16 16,0 1 8-16,0 1 8 15,0 12 56-15,0 5 392 16,0 13 112-16,-4 6-16 0,-4 13-248 15,-3 16 8-15,-5 19-16 16,-9 15-80-16,-3 5 56 0,5-21-168 16,-1-24-88-16,12-20 80 15,0-6-72-15,4 7 32 16,1-1-48-16,2 1 8 0,5-11-8 31,0-2 0-15,8-10-8-16,20 1-56 15,8-4 64-15,15-6 8 0,22-7-8 0,18-6-56 16,20-3-112-16,1-16-736 31,-12-16-1080-31,-33 9-2457 16,-26-2-4297-16</inkml:trace>
  <inkml:trace contextRef="#ctx0" brushRef="#br2" timeOffset="161590.31">15786 8401 8769 0,'0'0'2849'0,"0"0"-1521"0,0 0-31 16,0 0 295-16,0 0-600 16,0 0-504-16,0 0-384 15,-80 0-56-15,48 28-48 0,4 4 8 31,4 6-8-31,8 6 0 16,12-2-128-16,4 2-40 0,8-2-128 0,20-7-40 0,12-7-24 16,-1-9-256-16,13-16 504 15,-3-3-112-15,2-18 160 0,-7-14 64 32,-4-10 16-32,-16-8 144 15,-13-1 80-15,-11-4 408 0,-3 5 72 16,-22 6-128-16,-6 9-112 0,-1 12-208 15,-4 14-88-15,0 9-184 16,1 13-840-16,-1 18-496 16,20 27-608-1,4-8-2625-15,12-9-2265 0</inkml:trace>
  <inkml:trace contextRef="#ctx0" brushRef="#br2" timeOffset="161812.93">16471 8658 6705 0,'0'0'5041'0,"0"0"-3713"0,0 0-784 0,0 0-320 16,0 0 177-1,0 0-297-15,0 0-96 16,-24 63 312-16,0-28-56 15,-4 6-128-15,-4 1-136 0,-4-1-160 16,-7 7-712-16,7-10-1185 16,12-10-2608-1</inkml:trace>
  <inkml:trace contextRef="#ctx0" brushRef="#br2" timeOffset="162176.19">17164 8160 7865 0,'0'0'3025'16,"0"0"-1129"-16,0 0-896 16,0 0-311-16,0 0-265 0,0 9-424 15,0 13 160-15,0 16-40 16,-4 23 240-16,4-1-64 0,-4 7 0 31,0 2-136-31,4-12-160 0,-4 7 120 16,4-7-112-16,0-6-8 0,-4-6-384 15,4-11-792-15,-4-5-945 0,0-13-1840 16,0-10-2920-16</inkml:trace>
  <inkml:trace contextRef="#ctx0" brushRef="#br2" timeOffset="162433.24">17124 8074 7681 0,'0'0'2161'0,"0"0"-593"0,0 0-152 16,0 0 265-16,0 0-297 16,0 0-448-16,0 0-568 0,0 0-368 31,0 0-128-31,-123-10-48 15,67 52-176-15,-12 21-232 0,8 26-592 16,0 13-657-16,13-17-1127 0,19-22-1769 0</inkml:trace>
  <inkml:trace contextRef="#ctx0" brushRef="#br2" timeOffset="162733.6">16590 9004 7705 0,'0'0'2385'15,"0"0"-1433"-15,0 0 200 0,0 0 176 31,0 0-783-31,132-22-145 16,-61 12-248-16,25-2-96 31,-9 2 48-31,-3 4-96 0,-16 2-16 0,-12 4-56 16,15-2-1257 0,-2 2-1687-16,-22-7-4186 15</inkml:trace>
  <inkml:trace contextRef="#ctx0" brushRef="#br2" timeOffset="163465.63">17554 7782 5497 0,'0'0'1904'15,"0"0"-472"-15,0 0-399 0,0 0 559 16,0 0-200-16,17-42-400 0,2 33-431 15,9-1-449-15,8 1-104 16,8 3 32 0,3-1-32-16,-2 4-8 15,-9 3 0-15,-5 0-64 0,-11 0 64 32,0 6-176-32,-9 10 8 0,-2 3 168 15,-5 13 0-15,0 9 192 31,-4 7 104-31,0 9-48 16,-4 6 80-16,-4 17-248 0,0 15-80 0,0 16 64 16,4 0-56-16,4-22 0 15,0-22-8-15,0-26 8 0,0 1 112 0,0 2-120 32,4 6 0-32,4 2-8 15,4-5 8-15,-4-5 64 0,-4-11-64 16,-4-2 0-16,0-7 32 15,0-3-32-15,-12 0 0 0,-16 0 72 16,-11 0-64-16,-30 10-8 0,-42 3-792 16,12-7-1649-1,2-3-3672-15</inkml:trace>
  <inkml:trace contextRef="#ctx0" brushRef="#br2" timeOffset="165988">10052 10420 7417 0,'0'0'1584'0,"0"0"-703"0,0 0-153 31,0 0 440-31,0 0 320 16,0 0-447-16,0 0-377 0,-36-67-32 15,32 67-256-15,-8 0-72 0,-8 7-304 16,-8 15-40-16,-11 16 32 0,-1 19-96 15,-1 26-72 1,10-4 24 0,15-6 72-16,12-13-368 15,4-18-160-15,16-4-457 16,12-7 321-16,15-18 232 16,13-13 152-16,0-22 128 0,8-16 232 15,-1-29 64-15,-7-19 160 31,-24-21 64-31,-20-4 456 16,-12 15-8-16,-19 30 73 0,-6 31-25 16,1 9-184-16,-8 7 216 0,-3 3-464 0,-9 10-352 15,0 9-552-15,1 39-840 0,7 47-537 32,8-7-1247-32,11 4-3642 15</inkml:trace>
  <inkml:trace contextRef="#ctx0" brushRef="#br2" timeOffset="166157.29">10554 10680 13586 0,'0'0'1833'16,"0"0"-881"-16,0 0-640 15,0 0 128-15,0 0-440 16,0 0-48-16,0 0-1792 31,-44-38-4290-31</inkml:trace>
  <inkml:trace contextRef="#ctx0" brushRef="#br2" timeOffset="167028.37">11136 10271 5033 0,'0'0'5665'0,"0"0"-3609"15,0 0-591-15,0 0-233 16,0 0-288-16,0 0-376 15,0 0-568-15,-5 10-320 0,-10 40 320 16,-5 33 72-16,0 21 8 16,4-5-32-16,4-23-40 0,8-22 8 0,4-22-8 15,0 6-16 1,0-6 8-16,0-1-8 16,0-8 8-16,0-14-224 15,4-3-512-15,-4-6-104 0,4-6-657 16,4-6-855-16,-4-11-5586 15</inkml:trace>
  <inkml:trace contextRef="#ctx0" brushRef="#br2" timeOffset="168532.98">11754 10880 9434 0,'0'0'3048'31,"0"0"-1808"-31,0 0-919 0,0 0-129 16,0 0 208-16,0 0-400 0,11 3-128 0,1 17 128 15,0 5 8-15,-4 7 64 32,0 3-56-32,-8 3-16 0,-12 0 0 15,-36 10 0-15,-7-10-320 16,-37 9-849-16,8-12-967 15,28-19-2113 1</inkml:trace>
  <inkml:trace contextRef="#ctx0" brushRef="#br2" timeOffset="169065.63">12833 10493 10762 0,'0'0'2192'0,"0"0"-703"15,0 0-905-15,0 0 120 16,0 0-352 0,0 0-120-16,-108 70-24 0,65-22-112 0,7 6-96 15,4 3-8-15,8 3-88 16,12-3 88-16,12-3-256 15,4-10-368-15,28-5-96 0,16-17 136 16,23-16-209-16,1-6-95 16,4-15-32-1,-4-20 8-15,-21-13 920 16,1-12 248-16,-20-7 960 16,-24-12 16-16,-8 8-247 0,-8 5 351 0,-20 6-88 15,-8 22-440-15,-8 9-336 16,-3 17-464-16,-2 12-32 31,-2 25-880-31,-1 54-200 16,16-6-1305-16,12-3-3040 0</inkml:trace>
  <inkml:trace contextRef="#ctx0" brushRef="#br2" timeOffset="169234.75">13507 10801 14715 0,'0'0'2064'0,"0"0"-1056"0,0 0-544 16,0 0 97-16,0 0-529 15,0 0-32 1,0 0-1761-16,-52-32-3568 31,28 39-3489-31</inkml:trace>
  <inkml:trace contextRef="#ctx0" brushRef="#br2" timeOffset="169651.34">13865 10579 9033 0,'0'0'1649'0,"0"0"-1185"16,0 0-144-16,0 0 760 15,0 0-72-15,-100 45-664 0,72-17-232 16,13 0-39-16,-2 7-73 16,10-3-8-1,7 3-105-15,0-10-167 16,15 1-224-16,13-10-80 15,4-7 192-15,4-6 184 0,4-3 208 16,0-12 192-16,-8-11-48 0,-8-9 96 16,-9 1 544-16,-11-7 113 15,-4 0 55 1,-8 3-152-16,-16 0-280 16,-8 6-200-16,-3 10-320 15,3 10-216-15,4 9-600 0,16 9-1353 16,5 14-1871-16,7-4-2266 0</inkml:trace>
  <inkml:trace contextRef="#ctx0" brushRef="#br2" timeOffset="169983.41">14319 10626 10842 0,'0'0'2256'15,"0"0"-1584"1,0 0-351-16,0 0 215 15,-88 7 96-15,57 6-264 16,3 2-368-16,8 7-48 16,8 7-88-16,4 3-176 0,8 0-280 15,0-1-473-15,20 1-271 16,7-10-192 0,14-6 199-16,2-10 57 0,5-6-48 15,-4-3 1144-15,-8-19 176 16,-8-3 1424-16,-12-10 489 0,-4 0 615 15,-12-6-519-15,-8-4-673 16,-12 1-344 15,-8 3-320-31,0 9-88 0,-4 7-416 16,0 15-168-16,4 10-664 16,-4 19-1320-16,9 13-1265 0,10-7-3576 0</inkml:trace>
  <inkml:trace contextRef="#ctx0" brushRef="#br2" timeOffset="170252.9">14885 10360 11362 0,'0'0'2937'0,"0"0"-1265"16,0 0-768-16,0 0-472 0,0 0-432 15,8 16-64-15,-8 19 64 0,8 19 40 16,-4 3 80-16,4 9-48 16,-5 1 16-1,1-7-88-15,5 10 0 16,-5-3 32-16,0-1-32 0,0-5-824 31,-4 2-1344-31,0-18-2785 0,0-17-3657 16</inkml:trace>
  <inkml:trace contextRef="#ctx0" brushRef="#br2" timeOffset="170788.37">15264 10452 10658 0,'0'0'2360'0,"0"0"-855"0,0 0-929 16,0 0 160-16,0 0 296 16,0 0-576-16,0 0-440 0,79-23 32 0,-43 36-48 15,-8 10-72-15,-8 8-48 16,-12 10-104 15,-8 7 216-31,-25 0-96 0,-10-1 104 16,-9 1 104-16,0-13-16 15,8-6 72-15,12-7-160 0,9-10 0 16,15-2-8-16,0-4-72 31,20 1 80-31,35-4 144 16,29-3 24-16,24-3-168 0,-5-10-256 15,-19-9-336-15,-9-10-792 0,-23 7-3113 0,-12 3-4145 16</inkml:trace>
  <inkml:trace contextRef="#ctx0" brushRef="#br2" timeOffset="171069.99">16037 10363 9842 0,'0'0'4128'0,"0"0"-2711"16,0 0-889-16,0 0-216 16,0 0-312-16,0 0 136 0,0 79 520 31,3-25-104-31,5 7-288 15,4 8-168-15,-4-2-48 0,8 3 16 16,-4-3-64-16,4-4-128 0,-4-9-624 16,0-3-1376-16,-4-16-2705 0,-1-16-3441 0</inkml:trace>
  <inkml:trace contextRef="#ctx0" brushRef="#br2" timeOffset="171555.9">16527 10328 6185 0,'0'0'2624'0,"0"0"-535"0,0 0-873 0,0 0-392 31,0 0 313-31,0 0-553 16,91-64-352-16,-55 61-224 0,0 3-8 16,0 0-8-16,-5 0-120 15,-10 10-136-15,-10 0 80 16,-11 2-145-16,0 7 193 0,-15-3 112 16,-13 6 24-16,-4 4 337 15,0-8-193-15,4 5 32 16,8-4 16-16,8 0-192 0,8 3-8 15,4 7-72-15,0 0 80 16,20 8 8-16,4-2-8 16,0 4-216-1,4-8-153-15,-5-2 193 16,-6 0 8 0,-10-7 64-16,-7 3 24 0,0 0 80 15,-19 1 0-15,-13-4 208 16,-8 0 40-16,-4-3 65 15,-8-6-313-15,-15-7-48 0,14-6-2105 16,10 0-4496-16</inkml:trace>
  <inkml:trace contextRef="#ctx0" brushRef="#br2" timeOffset="172019.25">17479 10969 10722 0,'0'0'2904'0,"0"0"-1991"16,0 0-817-16,0 0 8 0,0 0-96 15,0 0 336-15,47 70 296 0,-30-31-448 0,-9 2-88 16,-8 3-48-16,-4 0 16 16,-45 1-72-1,-42 9-608-15,-1-13-1217 16,4-6-1015-16</inkml:trace>
  <inkml:trace contextRef="#ctx0" brushRef="#br2" timeOffset="174024.2">18730 10290 7241 0,'0'0'1840'0,"0"0"-1359"15,0 0-337-15,0 0 600 0,0 0 792 16,3-7-104-16,-3 7-503 16,0 0-185-16,0 0-136 0,4 0-88 15,-4 0-24-15,0 0-200 16,0 0-176-16,0 0 48 15,0 0-160-15,0 0-8 16,0 0 0-16,0 0 8 0,0 0 32 16,0 0-40-16,0 0 0 15,0 0 8-15,0 0-8 0,0 0 0 47,0 0 0-47,0 0 0 0,0 0 0 16,0 0 0-16,0 0 0 0,0 0 0 15,0 0 0-15,0 0 0 16,0 0 0-16,0 0 8 0,0 0 32 16,0 0-40-1,0 0-8-15,0 0 8 16,0 0 0-16,0 0 0 0,0 0 0 16,0 0 0-16,0 0 16 15,0 0-16-15,0 0 0 0,0 0-8 16,0 0 8-16,0 0-8 31,0 0 8-15,0 0 0-16,0 0 32 0,0 0-32 15,0 0-8-15,0 0 8 0,0 0 0 16,0 0-8-16,0 0 0 16,0 0 8-1,0 0 0-15,0 0 0 16,0 0 0-16,0 0 0 15,0 0 0-15,0 0 48 0,0 0-48 0,0 0 0 16,0 0 0-16,0 0 0 16,0 0 8-16,0 0-8 15,0 0 8 1,0 0 48-16,0 0-56 16,0 0-16-16,0 0-40 15,0 0 8-15,0 0-32 0,0 0-136 0,-15 4-200 16,-9 9 416-16,-8 5 48 0,-8 11-48 31,5 6 0-31,3 7-72 16,4 8 64-16,11 1-104 15,14 6-80-15,3-3 88 0,16-3-96 16,20-3-256 0,11-14 0-16,9-5-56 0,4-10 248 31,7-12 48-31,1-7 104 15,-5-17 112-15,-3-11 8 0,-15-14 112 16,-13-18 40-16,-12-19 216 0,-20-19 56 16,-5 5 144-16,-18 23-240 15,-1 20 288-15,-8 21-368 0,-8 0-88 16,-8 4-168-16,-8 9-240 16,0 16 232-1,9 6-360-15,-1 39-464 16,16 44-360-16,8-10-585 0,16 1-2664 15</inkml:trace>
  <inkml:trace contextRef="#ctx0" brushRef="#br2" timeOffset="174224.67">19399 10617 11258 0,'0'0'2897'0,"0"0"-961"16,0 0-848-16,0 0-224 16,0 0-31-16,0 0-681 15,0 0-152-15,0 0-1385 0,-8-38-3376 16,-19 47-1712-16</inkml:trace>
  <inkml:trace contextRef="#ctx0" brushRef="#br2" timeOffset="174725.91">19758 10083 10442 0,'0'0'2112'0,"0"0"-1528"0,0 0-584 16,0 0 0-16,0 0 352 0,32-2 345 16,23 2-369-16,29 0-216 15,0-4-24-15,-5 1-72 0,-15 0 64 31,-24 3-72-31,-4-7 0 16,-4 4 176 0,-12 0 80-16,-16 3 576 0,0 0 56 15,-4 0-336-15,0 0-536 16,0 6-24-16,-13 17-160 16,2 12 144-16,-14 25 24 15,6 26-8-15,-1 25 0 16,8 6 8-16,12-9-8 15,0-22-16-15,8-29 16 0,4-15-96 16,4-7 96-16,3-1-496 16,5 1-728-16,17-3-521 0,-9-10-1119 31,-5-15-2697-31</inkml:trace>
  <inkml:trace contextRef="#ctx0" brushRef="#br2" timeOffset="174910.78">20024 10420 8009 0,'0'0'4985'0,"0"0"-3760"16,0 0-441-16,0 0 80 16,0 0 232-16,81-41-472 0,-34 38-424 15,9 3-192-15,24 0 136 16,15 0-144-16,-3 9-8 15,4-2-760-15,-29-5-1696 16,-27-2-4114-16</inkml:trace>
  <inkml:trace contextRef="#ctx0" brushRef="#br2" timeOffset="175365.27">20778 10064 8809 0,'0'0'2297'15,"0"0"-889"1,0 0-1192-16,0 0 64 16,0 0 296-16,99-3-87 0,-63 25-81 15,0 10-288-15,-4 3-112 0,-16 7 80 16,-12-1-80-16,-4 3-8 16,-32 4 48 15,-12-7 8-31,-7 0 224 15,2-6-32-15,10-6-176 16,7-7-72-16,15-3-24 0,17-6-96 0,4-7 16 16,41 4 104-16,30-1 200 15,25-6-200-15,4-3-40 16,-24 0-288 0,3-16-440-16,-27-6-1009 0,-8 0-2744 0</inkml:trace>
  <inkml:trace contextRef="#ctx0" brushRef="#br2" timeOffset="175628.25">21459 9972 10522 0,'0'0'3921'15,"0"0"-2529"1,0 0-696-16,0 0-320 15,0 0-376-15,0 0 232 32,0 0-216-32,12 131 464 0,-5-49-280 0,14 20-104 15,-5 5-96-15,-4-8 8 16,-5-26-24-16,-7-22-288 16,0-3-888-1,0-17-1641-15,-3-9-3864 16</inkml:trace>
  <inkml:trace contextRef="#ctx0" brushRef="#br2" timeOffset="176229.91">21877 9940 9994 0,'0'0'2032'0,"0"0"-1336"0,0 0-392 16,0 0-296-16,84-47 728 15,-20 47-231-15,-1 0-273 32,10 3-24-32,-10 10-168 15,-19 3-32-15,-5 3-16 16,-22 0-72-16,-13 0-40 0,-4 6 72 15,-17-3 48-15,-10 4 104 16,-10-4-104-16,2-3 0 0,-1 0 120 16,8 1-120-16,9-2-104 15,10 5 16-15,5 2 24 16,4 7 0-16,8 6 32 0,12 0-553 16,8 3 313-16,0 1-112 15,-4-1 128-15,-1-3 104 0,-6-3-8 31,-9 0 144-31,-8-4-120 0,-12 1 136 16,-20-7 56-16,-16 1 296 16,-8-10-128-16,-12 0-224 0,-23-13-48 15,16 0-1952 1,15-3-5002-16</inkml:trace>
  <inkml:trace contextRef="#ctx0" brushRef="#br2" timeOffset="176615.33">22810 10722 10642 0,'0'0'2744'16,"0"0"-1623"-16,0 0-809 15,0 0 256-15,0 0 40 16,0 0-72-16,83 35 40 16,-63-10-360-16,-3 7-120 0,-10 3-88 15,-7-1-8-15,-7 5 0 32,-38-1-472-32,-50 0-824 0,11-10-1497 15,-4-8-6177-15</inkml:trace>
  <inkml:trace contextRef="#ctx0" brushRef="#br2" timeOffset="177438.83">23937 10452 5353 0,'0'0'7001'16,"0"0"-5088"-16,0 0-1409 15,0 0-424-15,0 0 104 16,0 0 64-16,0 0 56 31,28 0-304-31,-8-3-328 0,24 3-1097 16,4 0-1823-16,-5 0-2930 0</inkml:trace>
  <inkml:trace contextRef="#ctx0" brushRef="#br2" timeOffset="177576.84">24586 10458 8385 0,'0'0'1401'0,"0"0"-937"0,0 0-384 16,92-22-80-16,-40 19-376 16,-8-1-1369-1,-4 1-3896-15</inkml:trace>
  <inkml:trace contextRef="#ctx0" brushRef="#br2" timeOffset="177723.98">25276 10436 8449 0,'0'0'1945'0,"0"0"-1121"0,0 0-696 15,0 0-128-15,79-10-992 16,-43 10-1361-16,1 0-3352 0</inkml:trace>
  <inkml:trace contextRef="#ctx0" brushRef="#br2" timeOffset="177862.03">25989 10506 9329 0,'0'0'2305'0,"0"0"-1529"16,0 0-456-16,0 0-232 0,0 0 112 15,0 0-200-15,0 0-1264 32,0 0-3977-17</inkml:trace>
  <inkml:trace contextRef="#ctx0" brushRef="#br2" timeOffset="184181.34">10052 7756 904 0,'0'0'688'0,"0"0"1104"15,0 0-127-15,0 0-697 16,0 0-400-16,0 0-48 0,0 0-40 0,0 0 16 16,0 0-40-16,0 0-120 31,0 0-24-31,0 0-71 0,0 0-97 15,0 0 72-15,0 0-112 16,0 0-32-16,4 0-64 0,4 4 0 16,4-4 0-16,12 3 216 31,4-3 176-31,4 0 88 0,3 0-8 16,5 0-72-1,8 0-120-15,-8 0-80 0,8 0-56 16,-9 3-80-16,5 0-72 0,-4-3 112 15,-4 3-104-15,4-3 0 16,-5 0 0-16,6 0 40 31,-5 0 32-31,3 0-80 0,-7 0 0 16,-4 0 40-16,0 0-40 0,-8 0 0 16,-4 0 0-16,-9 0-48 0,-2 0 48 15,-1 0-312 1,-4 0-144-16,0 0-296 15,0 0-456-15,-24 0-353 16,4 0-303-16,-4 3-2345 0</inkml:trace>
  <inkml:trace contextRef="#ctx0" brushRef="#br2" timeOffset="184620.4">10052 7893 6057 0,'0'0'1960'15,"0"0"-872"-15,0 0-399 0,0 0 127 16,0 0 80-1,0 0-304-15,0 0-416 16,0 0-160 0,4 0 40-16,8 0-8 15,8 0 128-15,-4 0-48 0,8 0 48 16,-5 0 192-16,5 0-200 16,8 0 40-16,0 0 48 0,5 0 1 15,10 0-57-15,5 0-24 31,8 3-120-31,-4 0 136 0,3 0-184 16,-7 1 48-16,-8-2-56 0,-12-2 8 16,-9 4-8-16,-10-1 0 0,-6-3-168 15,-7 0-72-15,0 0-489 16,0 3-759 0,0-3-952-16,0 0-1953 0</inkml:trace>
  <inkml:trace contextRef="#ctx0" brushRef="#br2" timeOffset="196935.79">9494 12474 5641 0,'0'-6'2600'31,"0"0"-895"-31,0 2-201 16,0 1-256-16,0 0-128 15,0 3-71-15,0 0-441 0,0 0-360 16,0 0-200-16,0 0-48 16,0 3-16-16,0 10-144 31,0 9 104-31,-8 10 56 15,0 6 16-15,-4 29 120 0,-7 15-16 16,-2 23 48-16,1 3 128 16,1-3-152-16,2-13 0 0,6-13-56 15,3-12-24-15,3-13-8 16,-3-13-56 0,5-6 8-16,-1 3-8 0,-4 0 8 15,4-3-8-15,-1-7-200 16,1-8-224-16,4-8-384 0,0-2-328 15,0-7-577-15,-3-3-471 16,3 0-409 15,-4-9-1416-31</inkml:trace>
  <inkml:trace contextRef="#ctx0" brushRef="#br2" timeOffset="197484.09">9530 12449 1040 0,'0'0'3048'0,"0"0"-1559"16,0 0-481-16,0 0-480 0,0 0-240 31,0 0-192-31,24-76-16 0,4 57-24 16,3 0 224-16,5 3 344 15,5 0-80-15,-2 0 57 32,1 7-57-32,-1 2-192 0,-6 7-224 15,-6 0-32-15,-3 0-96 16,-7 16-8-16,-2 3 8 0,-2 3 48 0,-6 7 224 16,1 5-80-16,-4 8-48 0,-4-1 8 31,0 10 64-31,-4 0 208 0,-24 3 144 15,-11 0 176-15,-21 3-55 16,0-9-129-16,-8-7-88 0,1-9-216 16,11-16-104-1,8-1-8-15,12-8-144 16,17-7-72 0,19-20-376-1,0-5-2593-15,23-13-8337 0</inkml:trace>
  <inkml:trace contextRef="#ctx0" brushRef="#br2" timeOffset="198038.84">10519 12312 3936 0,'0'0'2065'0,"0"0"-305"0,0 0-288 16,0 0 17-16,0 0 119 15,0 0-232-15,0 0-487 0,-9-34-305 16,-10 34-384-16,-13 12-152 0,-9 10 288 15,-10 13 80 1,-9 22-32 0,-12 26 16-16,8 25-24 15,4 6-168-15,25-6-88 16,23-13 0-16,12-25-16 0,0-16-96 16,16-9 64-16,11-7-72 15,9 0 0-15,9 0-8 31,11-3-264-31,-1-10-264 0,21-15-704 16,-16-7-1897-16,-13-3-6073 0</inkml:trace>
  <inkml:trace contextRef="#ctx0" brushRef="#br2" timeOffset="198787.9">11099 12414 7921 0,'0'0'2137'0,"0"0"-521"0,0 0-840 15,0 0 248-15,0 0 81 31,0 0-465-31,0 0-464 16,0 0-168-16,-59 54 120 0,23 0 0 16,-15 19 80-16,10 3-72 15,5-6-8-15,9-10-8 0,7-12-48 16,-4 6-56-16,0 0-8 31,0 0 0-31,5-7 32 0,2-5-40 0,6-10-288 16,-2-4-728-16,5-12-73 15,-3-3-895-15,7-13-616 16,-1 0-1769-16</inkml:trace>
  <inkml:trace contextRef="#ctx0" brushRef="#br2" timeOffset="199119.87">10725 12465 4865 0,'0'0'1984'0,"0"0"-200"0,0 0-231 15,0 0 383-15,0 0-304 0,0 0-815 0,0-29-817 16,9 42-24-16,2 9 24 16,10 13 192-16,6 9 496 0,4 7-240 31,10 6-56-31,-5 0-96 0,7 4-24 15,-2-7-216-15,-2 0 8 16,5-6-64-16,-4-4 48 0,-4-3 8 16,-8-3-56-16,-4-6 0 0,-1 0 0 15,-10-7-264 1,-6-6-592 0,-7 4-864-16,0-11-1297 0,0-2-2528 15</inkml:trace>
  <inkml:trace contextRef="#ctx0" brushRef="#br2" timeOffset="201849.41">11658 12741 536 0,'0'0'5705'16,"0"0"-4065"-1,0 0-560-15,0 0 113 16,0 0 511-16,0 0-400 15,-5-3-672-15,5 3-271 0,0 0-137 16,0 0-64-16,0 0 80 16,0 0-112-16,0 0-24 0,0 0-48 15,9 0 16 1,10 0 160-16,9 0 136 16,8-4 56-16,4 2-152 0,8-2-128 15,4 1-48 1,4 3-96-16,0 0 8 15,-1 0 72-15,-3 0-80 0,-9 0 0 32,-6 3 0-32,-5 1-216 15,-9-2-248-15,-11 2-256 0,0-1-272 16,-12-3-353-16,0 3-919 16,-15 0-473-16,-6 1-2624 0</inkml:trace>
  <inkml:trace contextRef="#ctx0" brushRef="#br2" timeOffset="202128.01">11578 12954 7681 0,'0'0'1945'15,"0"0"-1433"-15,0 0 328 0,0 0 1136 16,0 0-583-16,120-10-529 15,-68 0-160-15,11 1-104 16,5 3 8 0,-4-1-320-1,-1 1-136-15,-3 6-104 16,-8-3-40-16,-12 3 40 16,-5 0-48-16,-14 0-696 0,-2 0-1008 15,-10 0-1473-15,-5 0-2480 0</inkml:trace>
  <inkml:trace contextRef="#ctx0" brushRef="#br2" timeOffset="203230.74">12801 12550 1144 0,'0'0'6753'15,"0"0"-5377"1,0 0-295-16,0 0 303 16,0 0 184-16,0 0-431 15,0 0-545-15,0-12-192 0,0 12-248 16,0 0-56-16,-8 3-88 16,-8 10-8-16,0 9 56 0,-3 3-56 15,-6 7 0 1,5 3 152-16,5 3-136 15,7-6 40-15,-1-1-40 0,9 1-8 16,0-3 120-16,0-4-120 0,17-2-8 16,7-4 120-16,3 0-72 15,10-7 0 17,6-2 8-32,0-4-56 15,6-3 120-15,3-3-72 16,-5 0-40-16,1-3 56 0,-4-9-56 15,-4 2 56-15,-4-3-56 16,-8-3 8-16,-5-2 168 0,-3-5-96 16,-8-2 96-16,0-7 136 15,-4-3-144-15,-4 0-24 16,-4 0 48-16,0 3 8 0,0 4 64 16,0 2-63-16,-12 4 79 15,-8 0-96-15,-8 3-40 0,-7 0 0 31,-9 3-152-31,-8 3-40 0,-8 4 32 16,4 9 8-16,0 0-8 16,9 0-88-16,7 9-256 0,4 13-257 0,16 7-783 15,20 22-1328-15,0-3-1993 16,25-11-3257-16</inkml:trace>
  <inkml:trace contextRef="#ctx0" brushRef="#br2" timeOffset="203849.03">13462 12198 6729 0,'0'0'2184'0,"0"0"-863"15,0 0-545 1,0 0 376-16,0 0 248 31,-4-7-527-31,4 7-633 0,0 0-240 16,12 10-192-16,12 12 192 16,12 10 416-16,8 10 80 0,7 5-192 15,2 10-152-15,-1 13-144 16,-5 19 160-16,-10 13-160 15,-14-10 64-15,-19-16-24 16,-4-28 72-16,-12-10-104 0,-3 3 64 16,-22 10-56-16,-3 3-24 15,-23 3-336-15,-37 0-992 16,16-10-2873-16,4-18-1897 0</inkml:trace>
  <inkml:trace contextRef="#ctx0" brushRef="#br2" timeOffset="205814.17">14299 12697 10682 0,'0'0'2304'15,"0"0"-1328"1,0 0-399-16,0 0 479 0,0 0-112 16,0 0-552-16,0 0-240 15,0 0-8-15,0 0-136 16,9 0 48-16,2 0 24 0,9 0 16 16,7 0 120-16,6 0-128 15,3 0-16 1,4-7 24-1,3 4-88-15,1 0 48 0,0-3-56 16,4 2-64-16,-1-2-248 16,-6 3-808-16,-2 3-1264 0,-11-3-2257 15,-7-1-2921-15</inkml:trace>
  <inkml:trace contextRef="#ctx0" brushRef="#br2" timeOffset="206083.97">14252 12852 8873 0,'0'0'4081'0,"0"0"-3417"32,0 0-111-32,0 0 751 15,0 0-368-15,0 0-552 0,7 6-304 16,17-6-80-16,12 4 416 15,16-4-168 1,12 0-104-16,7 0-40 0,6 0-56 16,-6-4 8-16,4-2-56 15,17-10-840-15,-20 7-1504 0,-17-7-4130 0</inkml:trace>
  <inkml:trace contextRef="#ctx0" brushRef="#br2" timeOffset="208747.56">15491 12690 6969 0,'0'0'2937'15,"0"0"-753"-15,0 0-1024 0,0 0 105 16,-4 0 351-16,4 0-440 0,0 0-672 0,0 0-312 16,0 0 0-16,20 0-120 15,23-3-16 1,36-4 16-16,26 1 24 15,-2 3 40-15,-19-3-136 16,-32 6 0-16,-20 0-8 0,-4 0-312 31,-1 0-304-31,-11 0-200 0,-4 0-432 16,-12 0-313-16,0 0-287 16,-40 0-520-1,8 0-817-15</inkml:trace>
  <inkml:trace contextRef="#ctx0" brushRef="#br2" timeOffset="209048">15730 12490 5521 0,'0'0'2032'15,"0"0"-688"-15,0 0-55 16,0 0 999-16,0 0-63 0,0 0-825 15,0 0-616-15,0 0-376 16,0-19-160-16,0 19-232 16,0 7-16-16,0 12-296 15,4 9 272-15,11 26 24 0,2 0 48 16,-2 10 32-16,-3 2-80 0,0-15 72 31,1 6-72-15,-6-6-144-16,1-7-536 15,0-6-1336-15,0 1-249 16,0-14-1896-16,-4-9-2664 0</inkml:trace>
  <inkml:trace contextRef="#ctx0" brushRef="#br2" timeOffset="209302.3">16467 12462 11386 0,'0'0'2400'0,"0"0"-1415"16,0 0-729-16,0 0 80 0,0 0-336 15,0 0 16-15,0 0-16 16,36 98 72-1,-29-47 88-15,5 3-88 16,-3 3-72-16,-9-3-312 0,0 3-1089 16,0-12-1719-16,-13-17-1897 0</inkml:trace>
  <inkml:trace contextRef="#ctx0" brushRef="#br2" timeOffset="209502.97">16559 12166 8329 0,'0'0'2689'0,"0"0"-1105"16,0 0-640-16,0 0-143 0,0 0-321 16,0 0-480-1,-17-6-1937-15,17 28-2360 0,-4-6-72 16</inkml:trace>
  <inkml:trace contextRef="#ctx0" brushRef="#br2" timeOffset="209850.21">16678 12512 8241 0,'0'0'2353'0,"0"0"-1593"0,0 0-512 15,0 0 624-15,48 77-56 16,-32-36-304-16,-1 7-271 0,2-1-129 31,-6 1-24-31,1-7-88 0,0-9-104 32,0-7-377-32,4-9-191 15,4-10 168-15,0-6 216 16,4 0 224-16,4-15 64 0,8-27 384 0,0-28 320 15,-8 4 313-15,0-4-345 16,-9 9-336-16,-7 20-192 16,-4 0-136-16,5 9-8 15,-10 13-8-15,1 19-1264 16,0 0-3762-16,-4 13-2255 16</inkml:trace>
  <inkml:trace contextRef="#ctx0" brushRef="#br2" timeOffset="210204.54">17192 12671 9313 0,'0'0'1321'16,"0"0"-1033"-16,0 0 24 16,0 0 920-1,0 0-336-15,0 0-656 16,91-19-128-16,-50 6-112 15,-6 1 0-15,1-4-352 0,-4-4-184 16,-8-2-56-16,-8-3 152 0,-13 0 440 16,-3 3 48-16,-3 3 464 15,-18 9 160 1,-6 10-136-16,-1 0 41 0,-4 10 63 16,8 12-216-16,0 13-176 0,13 3 8 15,7 6 72-15,4 4 40 16,4-1-176-16,24-5-24 31,7-4 56-31,13-7-136 0,8-8-88 16,3-11-64-1,13-8-648-15,-20-4-1008 0,-8-4-2881 16</inkml:trace>
  <inkml:trace contextRef="#ctx0" brushRef="#br2" timeOffset="212269.1">9179 14065 6809 0,'0'0'2096'0,"0"0"-535"15,0 0-401-15,0 0-8 16,0 0 177-16,4-35-113 0,-4 35-448 16,0 0-408-16,0 0-304 0,0 13-56 15,0 15 0 1,0 10 24-1,0 26 56-15,-8 18-64 0,5 23 40 16,-1 3-48-16,-5-6 72 0,1-23-64 31,1-25-16-31,3-9 8 0,0-10-8 16,0 0-360-16,-1-1-488 31,5 4-408-31,0-15-529 0,0-7-511 16,5-7-185-16,-1-9-1728 0</inkml:trace>
  <inkml:trace contextRef="#ctx0" brushRef="#br2" timeOffset="212590.87">9319 13903 7377 0,'0'0'1464'15,"0"0"-927"1,119-86-385 0,-59 70 440-16,-4 10 496 0,-4 6-344 15,-9 16-360-15,-2 16-296 16,-18 9 0-16,-3 7-88 0,-16 2 0 16,-4 4 0-1,-24 4 24-15,-16 2 96 16,-27 4 40-16,-21 5-8 0,-4-8 128 15,12-14-168-15,17-12-40 16,23-13-16-16,4-3-56 16,12 0-472-16,24-15-1680 0,24-4-1753 31,12-4 616-31</inkml:trace>
  <inkml:trace contextRef="#ctx0" brushRef="#br2" timeOffset="212890.64">10272 13906 3328 0,'0'0'8394'0,"0"0"-6626"16,0 0-1031-16,0 0 7 15,0 0 336-15,-109 3-496 16,74 32-424-1,-1 10-56-15,0 12-48 0,5 6-8 16,10 4-48-16,9 0 96 0,12-1-88 16,0-2-8-16,16-7 0 15,12-6-72-15,8-13-40 0,7-3-112 16,9-13-376-16,4-9 48 31,16-13-824-31,-13-3-1745 16,-10-13-5545-16</inkml:trace>
  <inkml:trace contextRef="#ctx0" brushRef="#br2" timeOffset="213553.61">11056 13957 4336 0,'0'0'5266'0,"0"0"-3370"16,0 0-744-16,0 0-664 0,0 0-56 15,0 0 65-15,-43 38-41 16,11 3-64-16,-5 13-40 0,-3 7-24 16,1-1-88-16,3 0-72 15,0 4-48-15,4-4-120 16,0-3 64-16,4-2-64 15,5-8-320-15,2-9-512 0,10-6-697 16,7-10-1087-16,-1-9-1305 0,5-10-2024 16</inkml:trace>
  <inkml:trace contextRef="#ctx0" brushRef="#br2" timeOffset="213823.14">10657 14049 8449 0,'0'0'3105'0,"0"0"-1201"15,0 0-799-15,0 0-529 0,0 0-152 16,0 0-424-16,0 0 112 16,60 35-112-16,-20-3 776 0,8 12-280 15,12 4 0-15,-4 3-144 31,4 6-144-31,-5 0-120 0,-7 0-80 16,-9 0-8-16,-7-6-408 0,-11-6-688 0,-1-1-1072 16,-12-12-2329-16,-1-14-4433 15</inkml:trace>
  <inkml:trace contextRef="#ctx0" brushRef="#br2" timeOffset="214171">11745 14294 11058 0,'0'0'3233'0,"0"0"-1529"0,0 0-1064 0,0 0-496 15,0 0 16-15,0 0 64 16,0 0-120 0,0 0 56-16,128-19-152 0,-69 12 0 31,6 4 112-31,-6-3-120 15,-15 6-528-15,-4 0-952 0,-20 3-777 16,-5 10-2008-16,-15-4-1544 0</inkml:trace>
  <inkml:trace contextRef="#ctx0" brushRef="#br2" timeOffset="214355.96">11705 14554 10298 0,'0'0'2448'15,"0"0"-1704"-15,0 0-368 16,0 0 585 0,0 0 303-16,140-3-688 15,-53-7-304-15,1 1-264 0,-8-1-8 16,19 0-120-16,-35 5-2152 0,-4-5-6594 16</inkml:trace>
  <inkml:trace contextRef="#ctx0" brushRef="#br2" timeOffset="-214708.03">13013 14062 11706 0,'0'0'2505'15,"0"0"-1329"-15,0 0-392 16,0 0 152-16,0 0-424 16,-88-3-384-1,51 28-8-15,-6 10-64 32,7 10-48-32,4 2 32 0,12 7-40 0,12 0-64 15,8-3-32-15,8-3-136 16,16-11 32-16,8-5-96 15,4-16 0-15,12-10 144 16,-5-6 0 0,9-9 88-16,-4-16 64 15,-4-10 8-15,-12-7 40 0,-8-5 72 0,-12-4 56 16,-12-3 376-16,-4 6 16 16,-24 4 40-16,-8 12-327 0,-3 10-105 31,-6 12-176-31,9 10-224 15,8 22-945-15,8 7-1311 0,16-4-3209 0</inkml:trace>
  <inkml:trace contextRef="#ctx0" brushRef="#br2" timeOffset="-214535.29">13534 14246 14091 0,'0'0'2520'0,"0"0"-1568"0,0 0-288 16,0 0 321 0,0 0-985-16,0 0-8 15,0 0-1929-15,-12 0-2592 16,4 6-1352-16</inkml:trace>
  <inkml:trace contextRef="#ctx0" brushRef="#br2" timeOffset="-214265.63">13793 13858 10186 0,'0'0'3977'0,"0"0"-1769"15,0 0-744-15,0 0-848 16,0 0-464-16,0 0-152 0,0 0 0 15,0 77 96-15,0-23-15 16,0 6-33-16,0 3 0 31,0 1-48-31,0 3-497 0,0-3-495 0,0-5-856 0,-16 5-793 16,4-19-2944-16,5-13-1727 16</inkml:trace>
  <inkml:trace contextRef="#ctx0" brushRef="#br2" timeOffset="-213834.04">14100 13579 7161 0,'0'0'4945'16,"0"0"-3257"-16,0 0-1103 0,0 0-585 15,92 26 336-15,-45 5 536 16,22 27 16-16,10 27-432 16,-3 13-264-1,-9 14-88-15,-31-14-16 16,-28-9-80-16,-16-10-16 16,-20-9-200-16,-8-12-64 0,1-14 16 0,-10-6-24 15,-6 6-248-15,-12 7-536 16,-14 3-1017-16,18-13-1063 15,19-15-4018 1</inkml:trace>
  <inkml:trace contextRef="#ctx0" brushRef="#br2" timeOffset="-213595.69">14941 14220 11690 0,'0'0'3913'0,"0"0"-2801"15,0 0-520 1,0 0-224-16,0 0-160 16,95-44-208-16,-27 34 8 15,0 4-72-15,7 0-440 0,17 6-856 16,-28 0-1577-16,-16 0-3968 0</inkml:trace>
  <inkml:trace contextRef="#ctx0" brushRef="#br2" timeOffset="-213417.32">14925 14360 7161 0,'0'0'5281'15,"0"0"-4529"16,0 0-664-31,0 0 536 16,0 0 633-16,0 0-401 16,152 4-200-16,-41-8-432 0,8-12-224 15,-3-3-120-15,-21-9-1008 16,-31 8-1745-16,-12-2-8217 0</inkml:trace>
  <inkml:trace contextRef="#ctx0" brushRef="#br2" timeOffset="-212960.61">16104 14018 10786 0,'0'0'2976'16,"0"0"-1695"-16,0 0-817 15,0 0-144-15,0 0 112 0,0 0-296 32,116-26-136-32,-52 26 0 15,-1 0 40-15,1 0-40 16,-4 0 0-16,-17 0-888 0,-11 0-1105 0,-23 0-911 0,-9 0 55 15,0-6-1360-15</inkml:trace>
  <inkml:trace contextRef="#ctx0" brushRef="#br2" timeOffset="-212760.11">16211 13719 4096 0,'0'0'6466'15,"0"0"-4866"-15,0 0-504 16,0 0 65-1,0 0 63-15,0 0-832 16,0 0-264-16,45 104 680 16,-17-43-360-16,3 12-280 0,-3 0 32 15,4 22-144 1,-12-12-56-16,-12 9-800 0,-8-28-1816 31,0-27-3378-31</inkml:trace>
  <inkml:trace contextRef="#ctx0" brushRef="#br2" timeOffset="-212540.45">16821 13887 7377 0,'0'0'6209'0,"0"0"-4936"16,0 0-1273-16,0 0-192 31,0 0 192-31,20 86 328 16,-12-41-184-16,5 2-144 0,-13 13 0 15,3-12-1497-15,-3-10-2840 16</inkml:trace>
  <inkml:trace contextRef="#ctx0" brushRef="#br2" timeOffset="-212308.55">16770 13475 7801 0,'0'0'2281'0,"0"0"-1537"0,0 0-608 15,0 0-40-15,0 0-96 16,0 0-1104-16,0 0-1161 0</inkml:trace>
  <inkml:trace contextRef="#ctx0" brushRef="#br2" timeOffset="-211970.86">16965 13814 464 0,'0'0'12610'0,"0"0"-11065"0,0 0-1201 16,92 22-128-16,-68 0-16 16,-1 7-72-1,-11 13-128 1,0 2 72-16,-8 4-72 0,0 2-344 15,-4-5-208-15,0-4-569 16,0-9-455-16,4-10-24 0,4-9 439 0,4-13 817 16,8 0 344-16,4-26 240 31,8-12 409-31,11-22 407 0,9-19-112 16,-4-1-544-16,-8 7-352 15,-13 10-48-15,-10 18-8 0,-6 4-504 16,2 12 16-16,-5 14-1785 0,-8 15-4168 0</inkml:trace>
  <inkml:trace contextRef="#ctx0" brushRef="#br2" timeOffset="-211623.08">17491 13989 6329 0,'0'0'1288'15,"0"0"-792"-15,0 0 568 0,0 0 329 16,0 0-689-16,95-16-456 16,-63 7-248-16,4-8-424 0,-4-5-168 15,-8-6-16-15,-4-7-65 0,-8 3 521 32,-12-3 152-32,-4 10 449 0,-20 9 791 15,-8 6-504-15,-12 10-56 16,4 3 432-16,0 20-111 0,5 5-217 15,10 10-432-15,14 1-80 16,11-2-144-16,0 2 16 31,19-4 40-31,22-7 96 16,2-6-48-16,9-6-192 0,8-6-40 16,0-7-536-16,19-9-872 0,-19-10-1689 15,-8-4-3945-15</inkml:trace>
  <inkml:trace contextRef="#ctx0" brushRef="#br2" timeOffset="-207354.19">10491 11680 8513 0,'0'0'1961'15,"0"0"-825"-15,0 0-880 16,0 0-248-16,0 0-8 16,0-15 696-16,3 2-352 0,5-3-336 15,9-6-8-15,10-7-8 16,9 1 0-16,8-10-8 0,23-10-56 16,29-6-88-1,31 6-192-15,5 7 8 16,-4 19 160-16,-9 22 72 0,-16 0 32 15,-3 19 72-15,0 10-128 16,3 12 128-16,9 7-104 16,12 9 48-16,11 6 64 15,20 4 0-15,12-4 0 16,9-2 0-16,11-11 8 0,4-8-8 16,5-10 0-16,3-14 8 15,-3-8-8-15,-5-7 0 16,-4-3 0-16,-8-9-136 0,-8-13-368 31,-16-20-224-31,-11-18-265 16,-20-20-383-16,-21-15-120 15,-15-6 376-15,-32 15 847 0,-17 22 273 16,-19 23 841-16,-8 10 847 16,-3 5-24-16,-2 4-375 15,1-1-225 1,-8 14-208-16,4 9-432 15,-4 0-424-15,9 19-640 0,-5 16 416 0,7 22 224 16,9 26-8-16,8 15 8 16,4-6-336-16,-5-19-80 15,-3-25-208-15,1-19-144 16,6-4-113 0,1 0-375-16,8-3-224 0,-4-15 111 15,0-7 89 1,-4-13 200-16,-4-35 384 15,-5-28 696-15,-6-3 728 16,-1 3 1040-16,-5 12 217 0,-3 26 399 31,5 3-303-31,-6 7-545 16,5 11-784-16,1 17-672 0,6 0-80 16,5 26-120-16,4 15 120 0,15 20 0 0,-7 5-8 15,1 1-296-15,-9 6-448 16,-9-16-352-1,1 4 96-15,-16-11-265 16,-4-5-399-16,-4-14 400 0,-20-9 551 16,-4-9 721-16,0-13 257 15,4-6 911 1,16-19 168-16,8-26-328 16,32-28-488-16,41-30-288 15,18-4 72 1,16 14 137-16,1 26-273 15,-4 35 8-15,8 22 80 0,15 10 112 16,24 8-48-16,20 27-88 0,20 22-24 16,21 10-72-16,15 15-56 0,12 6 16 31,11-6-96-31,6-3 0 16,7-9 0-16,12-7-120 0,3-9-240 15,10-13-224-15,6-7-192 16,5-15 103-16,1-13-135 15,-6-13-280-15,-12-28-640 0,-10-16-305 16,-29-1 1081-16,-32 5 952 16,-40 5 568-16,-35 13 768 15,-44 6-199-15,-25 7-425 0,-27 6-280 16,-9 10-248-16,-3 0-72 16,-3 3-112-16,-5 3-56 0,-24 0-616 31,-16 0-1377-16,-8 0-927-15</inkml:trace>
  <inkml:trace contextRef="#ctx0" brushRef="#br2" timeOffset="-201557.06">12813 12157 3368 0,'0'0'1561'0,"0"0"-225"0,0 0-592 0,-12-25-376 15,9 21-72 1,3 4 416-16,0 0-48 16,0 0-175-16,0 0-137 0,0 0-88 15,0 0-24-15,-5 0-16 16,5 0-120-16,-4 0 128 16,-4 0-200-1,-7 0-32-15,-6 4-80 0,-7 8 0 16,-3 4 80-1,-1 6 128 1,0-3-120-16,0 6 32 0,0 1-32 16,4 6-8-16,-4-1 48 0,1 4-32 15,3 4 128-15,0 2-96 16,0 0 16-16,0 7 56 0,4 2-112 31,-3 2 88-31,2 1 16 16,-3 5-24-16,4-1 152 0,0-3-168 15,0-4 40-15,5 4-24 16,2-3 96-16,2 0-56 0,-1 3-72 16,0 0-40-16,0 3 272 31,4 0-192-31,4 0 8 16,-4 4-24-16,4-7-72 0,4 0 136 15,0-4-88-15,1 1 16 16,3 0 64-16,0 0-120 0,0 0 96 31,0 3-64-31,-5-1-40 0,5 1 96 16,0 0-104-16,-4-2 0 15,0-2 145-15,4-2-137 0,0 2 56 16,0-5-56-16,4 3 224 0,12 0 112 16,4 2-216-16,0 1-72 0,4-4-40 31,-4 5 88-31,-4-2-104 15,4-6 0-15,-9 4 0 0,6-7 48 16,-9 1-48-16,3-8 0 16,6 1 0-16,-2-9 8 0,1 2 0 15,9-2-8-15,-2 0 0 16,5-1 48 0,0 4-48-1,0-4-8-15,-4 0-8 16,4-3 16-16,-4 0-8 0,-1-2-24 15,5-5 32-15,4 2 0 0,8 1 0 16,8-2 56-16,0-3-48 31,7-1-8-31,5 1 8 16,0 0 32-16,-1-3-32 0,-3 2-16 0,-7-2 8 16,-6-1-304-16,-7-5-152 15,-1-1 192-15,-3-3 256 0,0 0 8 16,1 0-8-1,10-10 8-15,5-2-16 16,0-8-56-16,8 1 7 16,0 3 65-1,-1-3-8-15,-3-3 8 16,0 7 0-16,-5-8-48 0,-2 4-264 16,-6-3-96-16,1-1-440 31,-8-2 104-31,-1-4 520 0,-3 1 224 15,4-3-48-15,0-1-40 0,0-3-104 16,5 3 112-16,-2-3-72 0,1 0 56 0,-4 4 88 16,0-1-40-16,-8 0 48 31,4 0 40-31,-9-3-40 16,5 0-56-16,-4 1 8 0,5-5 48 15,-6-2 0-15,5 3 72 16,-4-3 32-16,0 0 0 0,0-4-96 31,0 1 336-31,-1-1-40 0,-2 1-16 0,-2-1 64 16,2 1-120-16,-10 2 200 15,1 4-320-15,1-3 64 0,-5-1 80 32,3-2-128-32,1 0 0 0,0-4-128 15,4 4 8-15,-8-1 80 31,4 1-88-31,-8 2 88 16,4 1 24-16,-4 3-48 0,0 0 169 0,5 3-57 16,-5 0-72-16,0 3 56 15,0-3-152-15,0 4 40 16,0-1-40-16,0 0 88 16,0 1-88-16,0-8 40 15,0 4-32-15,0-2-16 0,0-2 0 16,-5 1 8-16,1 6 0 15,-4-2 16-15,0 5 24 0,0 1-48 16,0-1 0-16,-4 0 112 31,9 1-104-15,-10-1 56-16,9 1-56 0,-4-1 72 16,5 0-32-16,-10-2-48 0,5 2-224 15,-3 1 168-15,-6-4-8 16,6 3 56-16,-6 1 0 0,-2 2-24 31,-1 1 32-31,0 2 16 16,-4 1 48-16,4 0 48 0,-4 3 0 15,0-3-24-15,5 3-88 0,-6-3 48 16,1 3 24-16,0-1-72 0,5 1 16 16,-5 3-8-1,4 1-8 1,0 2 8-1,-4-3-8-15,4 0 8 0,-3 3-24 16,-1-2 16-16,-1 2-152 16,-2 0-8-16,-1 4 88 15,3-1 72-15,-3 0 0 0,5 8-8 32,-1-5 0-32,0 1-32 15,-4 2 40-15,4-2-48 0,-3 6 48 0,-5 0-56 0,4 0 56 16,-9 0-16-16,-2 0-40 31,3 0 8-31,-7 0-96 16,6 0 64-16,-2 3 80 0,-1 0 8 15,-1 1-8-15,-2-4 0 16,3 6 0-16,1-3 0 0,-2 1 8 16,-2 5-8-16,2 1 8 0,-6 2-8 15,-5 4 0-15,-4 3-8 16,-4 3 8-1,-3 7-504-15,4-1-321 16,-1 7-247-16,-12 19-592 0,12-6-513 16,12-10-1968-16</inkml:trace>
  <inkml:trace contextRef="#ctx0" brushRef="#br2" timeOffset="-191707.46">17949 12421 2920 0,'0'0'1632'0,"0"0"1001"15,4-7-1505-15,-4 4-376 16,0 3-55-16,0-3 119 0,0 3-56 15,0 0-376 1,0 0-128-16,0 0 56 16,0 0 56-16,0-4 16 0,0 1-168 15,0-3-216-15,0 0 88 16,-8-1-88-16,-1-2 0 16,2-1 0-1,-5-3 8-15,3 4 0 16,2-4-8-1,-1 0 0-15,0 1 72 0,0-1-72 16,4 1-8-16,-4-1 8 0,4 0 8 16,-4 0-8-16,0 0-32 15,0-2-32-15,-3 2 0 16,-10 0-40 0,6 1-40-16,-9-1 40 15,0 0-72-15,3 1 128 0,2-1-80 16,-1 0 128-16,-1 4 64 15,6-4-56-15,-1 0-8 16,0 0-8-16,5 1 8 0,-6-1 144 31,2 0-120-31,-2-2 24 0,-3 2-40 16,5 3 96-16,-6-2 16 0,-3 2-96 16,1-3-24-16,-1 4 0 15,0-4-64-15,0 7 64 16,4-4 0-16,-4 4 0 15,4 0 0 1,-4-1-40-16,5 4 24 16,-9-3 16-16,4 2 0 0,-4 2 0 0,0-2-8 15,4 1 8-15,-7 0 24 16,3 0-24-16,0 3 0 16,0-4-8-1,0 1 0-15,0 3 8 16,4 0 0-16,-4-3-48 0,0 3 48 15,1 0-16-15,-6 0 16 16,6-3 0-16,-1 3 0 0,-4 0 24 16,4 0-24-16,0 0 8 15,4 0-16 1,0 0 48-16,0-3-40 16,0 3 0-16,-4 0 0 15,4 0 8-15,-4 0-8 16,0 0-40-16,0 0 32 15,0 3 8-15,5 0-24 0,-1 0 16 32,4 4 8-32,4-7-48 15,-4 3 40-15,5 0 8 0,-9 0 80 16,-4 1-80-16,0 2 0 0,-8 0-16 0,8-3 16 31,-4 4 40-31,8-4-40 16,0 3-8-16,5-3 0 0,2 0 8 15,2 4 0 1,-2-4-8-16,2 4-8 16,-5-2-32-16,-1 2 48 0,-3 3-8 0,-3-1 0 15,-1 1 8-15,0-1 0 0,0 0-8 16,0 1 8 0,4 0 24-16,0-1-24 15,5 1-48-15,-1-1 40 16,4 1-64-16,-4-1 72 0,0 4 0 15,0 3-16 17,-4 0 8-32,-4 3 8 0,4 0-48 15,-4 0-24-15,9 3-8 16,-1-3 72-16,-1 1-96 16,2-2 48-16,6 1 40 0,-2-3-48 15,2 3 64-15,2-3-8 16,-1 3-40-16,0-3 48 0,0 3 0 15,0 4-8-15,4-5 8 16,0 5-24-16,-3-1-32 16,2 0 40-16,5 0 8 15,-4-3 8-15,4 1-8 0,-3-5 8 16,-2 4 0-16,5 4 0 0,0-1 64 31,-3 3-64-15,-2 1 0-16,5 2 8 15,0 1-8-15,0-1-8 16,1 1-8-16,3-4 16 0,0 4 32 16,0-7-32-1,0 4 0-15,3-4 0 0,1 0 0 16,4-3 48-16,-3 3 0 0,2-3-48 16,-3 3 120-16,4-3-120 15,-4 7 80-15,1 0-80 0,2 2 72 16,-3 1 24-16,0 2-88 15,0 1-8-15,0-4 96 16,5-2-96-16,-6 0 8 31,5-4 56-31,-4-3 24 16,0 6 72-16,4-2-104 16,-4-5-48-16,-4 5 40 0,8-1-48 15,-4-3 16-15,0 6-16 16,4-3 8-1,0 4 0-15,-4-4-8 16,8 3 0-16,0 1 0 0,0-4 8 16,-1 0 104-16,-2-3-64 0,3 3-40 15,-5-2 120-15,6 2-128 16,-1 0 56-16,-5 3-48 16,2 4 0-1,2-1 40-15,-3 1-48 0,0 3 0 16,4-4 0-16,-4 1 0 0,9 0 16 15,-6-1-8-15,5 1-8 32,-4-1 56-32,0 4-56 0,-5-3-8 15,-2-1 8-15,3 1 0 16,0-4 0-16,-1 4 0 16,2-1 0-16,-1 1 64 15,0-1-56-15,4 4-8 0,0 0 8 16,-1 0 0-16,6 3 0 15,-6-3 0 1,6 0 0-16,2 2 144 16,1 1 9-16,4 3-9 15,4-3-80-15,4 6 0 0,0 4-16 16,4-1-40-16,-1 4-8 0,-3 0 64 16,4-4-64-16,1 3 64 15,-6-5-64 1,1-4 0-16,0-6 48 15,4-3-56-15,0-1 0 0,-1-2 8 16,5-4 0-16,-4 0 0 0,0-3-8 31,0 0 8-31,0 3 64 0,-8-3-72 32,0-3 0-32,-1 0 8 15,1 0 0-15,4-4 64 16,-4-2-8-16,8-1-56 0,4-2 160 15,-1-1-96-15,5 1 8 0,0-4 16 16,0 0-8-16,-4-3 8 16,-8 0-88-16,0 0 48 15,-4 0 48-15,0 0-96 16,-4 0 48-16,4 0-40 0,-5 0-8 16,1-3 80-16,4-4-88 15,0 1 0-15,4 0-8 0,0 0 8 16,-1 2 0-1,1-5-8-15,0 5 8 16,-8-5 72-16,0 6-72 16,-4-7 8-16,4 1 8 0,0-1 32 0,-5 1-32 15,5-4-8-15,4 0 0 16,0-3 72 15,0 1-80-31,8-2-8 16,-4 2 8-16,3-1-16 15,-3-3 8-15,5 3-160 0,-10 0 24 16,1-3 144-16,0 0 0 16,-8-3 8-16,4-4-8 15,-4 1 0 1,4-7-8-16,-4-2-96 0,3-2 96 0,-3 5 8 16,8-1 0-16,-7 3 0 0,2 1 0 15,-7 2-16-15,1 4 16 16,-2 0-8-16,-7 0-64 31,4-4-32-31,-4 1 104 0,0-1 0 16,-1-2 8-1,2-1 0-15,-1 1 192 16,0-4-192-16,4 3 0 0,0-2-8 16,-5 2 8-16,2 4 0 0,-5-1-8 31,4 1 8-31,-4 3 120 15,-4-1-72-15,3 1 16 0,1 0 32 16,-4-3-88-16,9-1 168 0,-5 1-184 16,0-4 0-16,3 4 16 15,-3-4 48-15,4 0-16 16,-3 1-40 0,-5 2 0-16,0 1 104 0,0-7-96 15,0 4 48-15,0-7 16 16,0 0-8-16,-5 0-72 15,5-3 8-15,-4 3 0 16,4 4 80-16,0-4-88 31,0 3-8-31,0 0 0 0,0 3 8 16,0-2 72-16,0 2-72 16,0-3 0-16,-4 0 8 0,0-2-8 15,-3 2-104-15,-1-3-24 0,-1 6 40 0,2 1 88 31,3-1 0-31,-4 7 0 16,4 0 40-16,4-1-40 16,-5 4-8-16,1-3 8 0,1 0 0 15,-1-4 72-15,-4 4-72 0,-1-6 0 16,2 2 0-16,-5 1-80 16,-1-4 32-1,2 1 48-15,-5-1-8 0,0 1 8 16,1-1-56-16,-2-3 56 15,6 4 8-15,-6-10 48 0,6 3 32 16,-6-3-88-16,2-3-32 16,-2-4 32 15,2 1 16-31,-1-4-16 0,4-6-8 16,-1 3-160-16,2-3 96 15,-1 4-248-15,4-2 24 0,0 5-136 16,-4 9-640-16,-28-3-721 15,4 9-1496-15,-7 13-4776 0</inkml:trace>
  <inkml:trace contextRef="#ctx0" brushRef="#br2" timeOffset="-189065.47">12115 16259 7665 0,'0'0'2281'15,"0"0"-1617"-15,0 0-424 16,-3 0-120 0,3 0 480-16,0 0 192 0,0 0-304 15,0 0-112 1,0 0-72-1,0 0 112-15,0 0 193 16,0 0-33-16,3-7-120 0,6-2-248 0,3-7-200 16,4-3 56-16,11-6-64 15,6-7 0 1,6-6-64-16,9-10 64 16,4-6 56-16,0 0-48 15,4-6-8-15,-1 3 120 0,-7 3-120 16,-1 0 8-16,-2 0-16 15,-6 0-184-15,1 3 24 0,0 4 48 32,-4 5 64-32,-4 4 56 15,-4 10 0-15,-9 8-16 16,-6 8 8-16,-2 5 8 0,-11 4-48 16,0 3 24-16,0 0-408 15,0 0-200-15,0 0 135 0,0 0 9 16,0 0-360-16,0 7-712 15,-7 8 440-15,-1 5-617 16,-5-5-2880 0</inkml:trace>
  <inkml:trace contextRef="#ctx0" brushRef="#br2" timeOffset="-188579.98">12551 15567 9690 0,'0'0'2936'15,"0"0"-2056"1,0 0-343 0,0 0 87-16,0 0-24 0,0 0-472 0,0 0-128 15,0 0-128-15,0 0-112 16,-17-13 32-16,34 10 192 0,10-4 16 31,4-2 136-31,10-4-32 16,2-2-104-16,2-5 176 15,-2 5-176-15,5-7 8 16,-4 2-8-16,-5 4 0 0,-11 4 16 16,0 2-16-16,-11 7 0 15,-2-3 80 1,-2-1-80-16,2 1 8 15,-3-1 0-15,0 5-8 16,0-5 8-16,0 4-8 0,-8 0-104 16,0 3 96-16,0 0-168 0,0 0 0 15,-4 9-16-15,4 7 192 0,0 13 168 16,-1 6 192 0,-3 6-80-1,0 3-64-15,0 4-120 16,0 0-8-16,0-1-88 0,0 1-736 0,0 6-865 15,0-10-1599-15,0-12-4866 0</inkml:trace>
  <inkml:trace contextRef="#ctx0" brushRef="#br2" timeOffset="-186467.05">20088 12627 3928 0,'0'0'2281'0,"0"0"-1009"31,0 0-528-31,0 0 136 0,0 0 129 0,0-6-145 16,0 6-400-16,0 0-296 16,0 0-56-16,0 0-40 15,0 0-72-15,-15 0 128 0,-9 6-80 16,-12 6 72 0,-12 4-40-16,-24 13-8 0,-27 9 32 15,-21 6-104-15,-7 4 8 16,11-7 96-16,24-12-96 15,29-10 0-15,14-3 40 0,10-3 128 16,-8-1 112-16,-9 4-16 16,-4 3-32-1,8 0 16-15,0-3-64 16,8 3-55-16,5-6-49 16,2 3-72-16,10-3 64 15,-1-4-80-15,8 0-8 16,-1-2 8-16,10-4 8 0,-1 0 40 15,0 0-48-15,4 0 0 16,0-3 88 0,0 0-80-16,4 0-8 0,4 0 8 15,0 0 72-15,0 0 40 16,0 0-112-16,0 0-8 0,0 0 32 16,0 0-32-16,0 0-144 15,0 0-377-15,0 0-1023 31,0 0-1016-31,4 0-1833 16</inkml:trace>
  <inkml:trace contextRef="#ctx0" brushRef="#br2" timeOffset="-185951.08">18969 12763 496 0,'0'0'4745'0,"0"0"-3401"0,0 0-32 16,0 0 56-16,0 0 57 16,4-22-497-16,-4 22-464 0,0 0-336 0,0 0-64 15,0 0-64 1,-8 13 0-1,-12 9 160-15,-12 3 352 0,-8 10-176 16,-8 7 224-16,-8-4-111 16,-8 3-57-1,1 0-88-15,-1-3-40 0,13-3-64 16,3-6-192-16,20-10-8 16,12-6 56-16,4-11-56 0,12 2-8 31,0-1 8-31,0-3-96 15,0 0 88-15,0 0-128 16,0 3-16-16,0 0 144 0,7 7-8 0,6-4 16 0,6 4 8 16,9 3 0-16,9-4 176 15,3 4-168 1,12 0 64-16,6-1-16 16,2 1-8-16,0 3-8 15,-4-3-48-15,-12-1-112 16,-4 1-152-1,-12-1-624-15,-9 1-433 16,-14-4-631 0,-5-2-321-16,0-1-727 0</inkml:trace>
  <inkml:trace contextRef="#ctx0" brushRef="#br2" timeOffset="-181676.61">21877 12398 3880 0,'0'0'2649'0,"0"0"-697"31,0 0-975-15,0 0-481-16,0 0 16 16,0 0 376-16,9-12 0 15,-5 12-288-15,-4 0-272 0,0 0 8 16,0 0-248-16,0 0-8 15,0 0-72-15,0 0 0 0,0 0-8 16,0 0-8 0,-4 0-40-16,-17 12 48 15,-10 11 48-15,-29 11 296 0,-32 8-55 16,8 2-137-16,1-12 0 16,7-1-72-16,24-5-64 0,-7-1 136 31,3 4-104-31,8-7 32 15,16-6-24-15,12-6-40 0,8-1 144 0,8-9-160 16,4 0 0-16,0 3-8 16,0-3 8-16,0 0-8 0,0 0 8 0,0 0 0 31,0 0-8-31,4 0 16 16,4 3-8-16,12 4 96 15,12-1 224 1,11 0-8-16,26 4-96 0,23 0-96 15,15 2 96-15,-4 1-208 16,-23-3 40-16,-24-4-40 16,-20 0-8-1,-5 0 16-15,-3 1-16 0,-7-1-248 16,-10-3-136-16,-7 0 16 16,-4-3 216-16,0 0 72 0,0 0-48 15,0 0 112-15,0 0-184 0,0 0-64 16,0 0 64-16,0 0-337 31,0 0-551-31,-19 0-840 16,-5 0-785-16,0 0-3608 0</inkml:trace>
  <inkml:trace contextRef="#ctx0" brushRef="#br2" timeOffset="-180952.68">21300 12932 6705 0,'0'0'2841'15,"0"0"-985"-15,0 0-776 0,0 0-88 16,0 0-47-16,0 2-441 15,0-2-152-15,4 4-224 16,11-1-32 0,30 3 152-16,30 4 336 0,45-1 24 15,20 4-192-15,-2-3-264 0,-26-4 72 16,-40 0-168-16,-24 1-8 31,-21-4-48-31,-3 0-8 0,-4 0-152 16,-8-3-264-16,-8 4-24 15,-4-4 88 1,-4 0-528-16,-28 0-608 0,0 0-1313 0,4 0-2192 16</inkml:trace>
  <inkml:trace contextRef="#ctx0" brushRef="#br2" timeOffset="-180451.48">22937 12436 8313 0,'0'0'2433'32,"0"0"-281"-32,0 0-727 15,0 0-161-15,0 0-552 0,0 0-512 16,0 0-200-16,12 3-256 15,-8 20 256-15,5 15 72 0,6 12 200 16,-3 4-72-16,4 10-112 16,-1 0-16-16,2-1-24 0,-1-9-48 15,-8-3 88 1,3-10-80-16,-7-3-16 16,5-9-32-16,-9-1-256 0,0-6-392 15,0-2-600-15,-20-11-873 16,3-3-767 15,2-6-1857-31</inkml:trace>
  <inkml:trace contextRef="#ctx0" brushRef="#br2" timeOffset="-180188.5">22969 12300 744 0,'0'0'6721'0,"0"0"-4528"16,0 0-305-16,0 0-88 0,0 0 193 15,0 0-633-15,0 0-616 0,0 0-680 32,20-57-64-32,-36 69-152 0,-16 11-56 15,-7 5 200-15,-10 13-256 16,-3 10-656-16,-7 16-128 0,0 25-945 15,10-13-1263 1,18-9-3498 0</inkml:trace>
  <inkml:trace contextRef="#ctx0" brushRef="#br2" timeOffset="-179972.35">22586 13275 8449 0,'0'0'2977'0,"0"0"-1321"0,0 0-896 0,112-7 641 15,-28-3-73-15,40 1-672 0,31 3-280 32,12 3-264-32,-16 3-104 0,-39 0-16 15,-56 0-448-15,-12 0-1536 16,-16 0-2753-16,-13 0-1625 0</inkml:trace>
  <inkml:trace contextRef="#ctx0" brushRef="#br2" timeOffset="-179170.27">21523 12239 4216 0,'0'0'2169'0,"0"0"-217"15,0 0-471-15,0 0-41 0,0 0-136 16,0 0-504-16,0 0-328 16,0-9-31-16,0 9-193 0,0 0 8 31,0 0-56-31,0 0-200 0,0 6 0 15,4 10 16-15,3 12-16 0,14 11 512 16,7 28-96-16,19 27-72 0,13 37 24 31,12 12-112-31,-8 3-16 16,-8-13-32-16,-13-22-32 0,-11-6-112 31,-8-10-56-31,-8-25 48 16,-4-16-56-16,-8-19-128 0,0-9-96 15,-4-4-152-15,4-3-104 16,0-3-352-16,-4-7-288 0,12-9-297 16,-4-9-655-1,3-7-777-15</inkml:trace>
  <inkml:trace contextRef="#ctx0" brushRef="#br2" timeOffset="-150330.09">19431 6613 8585 0,'-4'-3'3025'31,"4"0"-1177"-31,0 0-647 16,0 3-49-16,0 0 24 0,0 0-304 15,0 0-184-15,0 0-207 16,0 0-121-16,-4 0-208 16,4 0-96-16,0 0-56 15,0 0-80 1,0 3-64-16,0 12-8 15,0 11 32-15,0 15 120 0,0 13 8 16,0 20-8-16,8 18 40 16,4 12-40-16,-4 4 0 0,0-22 0 15,0-22 0-15,-4-27-8 16,3-2 0 0,-2-3-384-16,-1 6 15 15,0-6-239-15,0-10-176 0,-4-3-392 16,0-9-536-16,0-7-609 0,-8-9 65 15,-5-13 127-15,-2-7-4056 0</inkml:trace>
  <inkml:trace contextRef="#ctx0" brushRef="#br2" timeOffset="-149982.47">19495 6356 6857 0,'0'0'1480'0,"0"0"-792"16,0 0-480-16,84-51 9 0,-49 39 191 16,13 8-24-1,0 4-16-15,0 0-56 16,-1 4 16-16,-7 14-192 0,-8 8-16 0,-8 3 48 15,-12 2-152-15,-8 4 32 16,-4 3 32-16,-8 3-24 16,-19 4 344 15,-14-1-80-31,-10 4 288 16,-5-3-24-16,-12-1-199 0,0-6-89 15,0 0-296-15,12-3-64 16,9 0-673-16,15-7-1543 15,20-8-2233-15</inkml:trace>
  <inkml:trace contextRef="#ctx0" brushRef="#br2" timeOffset="-149628.28">20435 6315 7929 0,'0'0'2665'0,"0"0"-913"15,0 0-568 1,0 0-479-16,0 0-353 16,0 0-96-16,-100 51 96 15,61-10-40 1,-1 22-48-16,-1 20-56 15,6 18 56-15,11 4 80 16,20-3-88-16,4-13-120 0,20-22-48 16,8-13-40-1,0-13-8-15,8-6-40 16,7 3 0-16,13-3-120 0,8-3-696 16,16-23-504-16,-16-6-1913 0,-12-3-4241 0</inkml:trace>
  <inkml:trace contextRef="#ctx0" brushRef="#br2" timeOffset="-149011.1">21196 6509 7817 0,'0'0'2769'0,"0"0"-553"16,0 0-655-16,0 0-225 0,0 0-384 15,0 0-496-15,0-7-456 16,-4 14-112 0,-11 12-80-16,-6 12 192 0,-7 10 128 15,0 7-16-15,-4 6-16 16,1 7-8-16,3-4 24 0,0 3-112 15,3 0 48-15,2 0-48 16,3-2 0-16,-4-7-80 16,9-4-448-1,-6-8-520 1,6-5-905-16,-2-11-863 16,10-14-1377-16,-1-9-2184 0</inkml:trace>
  <inkml:trace contextRef="#ctx0" brushRef="#br2" timeOffset="-148737">20818 6591 5921 0,'0'0'3152'0,"0"0"-855"16,0 0-449-16,0 0-359 16,0 0-273-1,0 0-528-15,0 0-544 16,-4-16-144-16,8 22-280 31,7 13 104-31,6 7 176 0,11 18 432 0,0 7-104 0,7 10-40 16,5 2-112-16,-5 7-104 15,1-3 0 1,-4 3-64-16,-4-7 8 16,0-6-16-16,-8-6-160 15,-4-10-616-15,-4-12-432 0,-8-16-825 16,0-11-2095-16,-4-2-2938 0</inkml:trace>
  <inkml:trace contextRef="#ctx0" brushRef="#br2" timeOffset="-148154.18">21718 6775 3648 0,'0'0'3913'0,"0"0"-2521"16,0 0 313-16,0 0 207 0,0 0-263 16,0 0-529-16,0 0-416 15,-8 0-104-15,8 0-192 0,0 0-96 16,0 0 8-16,0 0-112 16,8 0-80-16,12 0-80 0,8 0 240 15,8 0 64 16,16-3-207-31,-1-4-49 16,5 1-96-16,0 0-96 0,-9 3-425 16,-2-1-295-16,-10 1-328 15,-3 0-608-15,-8 3-1257 0,-12 0-2528 0</inkml:trace>
  <inkml:trace contextRef="#ctx0" brushRef="#br2" timeOffset="-147931.56">21826 6953 8425 0,'0'0'2161'16,"0"0"-833"-16,0 0 176 0,0 0 225 0,0 0-569 16,15 0-640-16,17 0-88 15,13 0 56 1,14-3-48-1,5 0-160-15,0-4-88 0,-1 4-192 16,-3 0-272-16,8-7-968 0,-12 1-1456 16,-17-4-3754-1</inkml:trace>
  <inkml:trace contextRef="#ctx0" brushRef="#br2" timeOffset="-147247.87">23145 6543 8281 0,'0'0'2721'0,"0"0"-713"32,0 0-479-32,0 0-225 0,0 0-616 15,0 0-688-15,0 0-104 16,0 0-72-16,-69 48 176 0,46-17 8 15,-1 11 0-15,4-1 8 16,8 0-8-16,4-2 8 31,8-1-8-31,0-7 0 0,8-5-8 0,15-4-48 0,10-9-8 16,3-10 56-16,15-3 48 16,1-12 8-16,0-20 40 0,-1-10-16 15,-6-2 40-15,-17-7 32 31,-9 0 296-31,-10 7 416 0,-9 9-71 16,-9 3-9 0,-10 10-272-16,-9 6-280 15,-4 7-232-15,-4 5-384 0,1 4-544 16,-2 10-313-16,14 9-679 16,14 16-1065-1,9-6-1936-15,4-4-2304 16</inkml:trace>
  <inkml:trace contextRef="#ctx0" brushRef="#br2" timeOffset="-147078.59">23718 6775 12842 0,'0'0'2809'0,"0"0"-1729"0,0 0-480 15,0 0 272-15,0 0-231 0,0 0-641 0,-4 0-785 16,-7 3-2183-16,7-3-3402 15</inkml:trace>
  <inkml:trace contextRef="#ctx0" brushRef="#br2" timeOffset="-146762.72">24005 6375 3912 0,'0'0'8970'0,"0"0"-6617"16,0 0-1041-16,0 0-752 16,0 0-216-16,0 0-344 0,0 0-144 15,4 10-240-15,8 15 384 32,3 10 0-32,9 6 48 0,4 7 0 15,8-1-32-15,1 7 80 16,2-6-96-16,-3 0 0 0,-8-7 0 15,-9-6-40-15,-10-7-64 0,-9-2-56 16,-9-1 24 15,-18-5 40-31,-13-5 96 16,-15-2 0-16,-5-7-168 0,0-6-544 16,-3-3-240-16,-10-41-985 0,17-1-2168 15,20-3-3288-15</inkml:trace>
  <inkml:trace contextRef="#ctx0" brushRef="#br2" timeOffset="-146593.4">24017 6346 9418 0,'0'0'3856'0,"0"0"-2111"15,0 0-769-15,0 0-264 16,116-57 8-16,-52 51-368 0,3 3-304 31,4 3-48-31,2 0-104 0,-6 3-904 31,-11 7-2817-31,-20-4-3648 0</inkml:trace>
  <inkml:trace contextRef="#ctx0" brushRef="#br2" timeOffset="-146059.85">24778 5975 10178 0,'0'0'2368'0,"0"0"-679"0,0 0-1145 0,0 0-112 16,0 0 184-16,0 0-304 31,36 13-264-31,15 25-32 0,33 28 112 16,19 27 96-16,2 11-120 16,-21 1-56-16,-33-13 24 15,-27-13-72-15,-24 4-8 16,0-16 8-16,-17-7-8 0,-14-15 8 31,-21 9-224-31,-32 15-328 16,-19 17-200-16,3-13-1257 0,28-22-3104 15</inkml:trace>
  <inkml:trace contextRef="#ctx0" brushRef="#br2" timeOffset="-145250.62">26280 6422 9762 0,'0'0'4713'0,"0"0"-3793"0,0 0-272 16,0 0 344-16,0 0 0 15,0 0-183-15,0 0-297 31,0 0-256-31,16-5-24 0,16-2 0 16,28-6-224-16,19 1 8 16,5 2-16-16,-8 1 0 0,-8 2-8 0,-17 4-688 0,-3 3-585 15,-5 0-943-15,-15 0-2201 32,-19 0-2016-32</inkml:trace>
  <inkml:trace contextRef="#ctx0" brushRef="#br2" timeOffset="-145034.28">26280 6613 936 0,'0'0'7449'0,"0"0"-5344"15,0 0-681-15,0 0 232 0,0 0 161 16,0 0-297-16,24 4-464 0,24-8-215 31,40-5-225-31,39-1-312 0,8 4-120 16,-7 3-128-16,-33-1-56 15,-35 4-128-15,4-9-1113 0,-20 0-1079 16,-8-8-3937-16</inkml:trace>
  <inkml:trace contextRef="#ctx0" brushRef="#br2" timeOffset="-143878.72">28197 6134 6857 0,'0'0'2312'0,"0"0"-815"16,0 0-105-16,0 0 0 0,0 0-295 16,0 0-393-1,0 0-288-15,0-6-272 16,0 6-144 0,-9 3-64-1,-2 12-72-15,-10 11 136 0,-3 2 0 0,1 4-56 16,-1 3 48-16,4 3 0 15,8-3 0-15,4 3 8 0,8 1-88 32,0 2 88-32,12-3 0 15,12 0 8-15,12-3 0 0,7-4-8 16,9-5-80-16,4-7-40 16,4-3 16-16,0-13 96 0,-4 0 8 15,-5-3 8-15,-7-6 192 16,-4-10 144-16,-4-7-96 15,-1-5-88-15,-3-7 272 0,0-6-184 16,-4-3 0-16,-4-1-64 16,-4-3-176-16,0 4 160 15,-12 3 128-15,0-1-224 0,-4 4-16 32,-4-3 16-17,0 0 96-15,-8 3 280 16,-8 6-231-16,0 0-145 0,-8 4 0 15,0 5-64-15,0 5-16 0,-4 5-48 16,1 3 56-16,-10 4 0 16,-2 6 0-1,-8 0-201-15,-2 22-55 16,-7 13-336-16,-7 25-584 0,-13 35-712 16,13-12-1345-16,7-7-3488 0</inkml:trace>
  <inkml:trace contextRef="#ctx0" brushRef="#br2" timeOffset="-141526.78">27352 7836 1384 0,'0'0'5897'0,"0"0"-4497"16,0 0-760-16,0 0 657 16,0 0 935-16,0 0-447 15,0 0-649-15,0-4-400 16,7-8-512-16,14-1-152 15,-1-9 0-15,8 0 32 0,8-7 0 16,3-9-104-16,13-4 0 0,20-15 48 31,19-19-48-31,17-16 8 16,3-6-8-16,-23 19 0 16,-20 18 0-16,-33 20-136 0,-3 12 8 0,-4 1 120 15,-4 2 8-15,-3 4 8 16,-10 9-8-1,-3 7 0 1,-8 6-8-16,0 0-32 16,0 0-488-16,0 0-512 15,0 0-713-15,-4 3-831 0,-15 16 639 16,-5 0-23-16,-1-6-2633 0</inkml:trace>
  <inkml:trace contextRef="#ctx0" brushRef="#br2" timeOffset="-141003.55">27686 7175 7033 0,'0'0'2032'0,"0"0"-1543"0,0 0-281 16,0 0 872 0,0 0-48-1,0 0-648-15,0 0-176 0,0 0-128 0,-3 0 88 16,14 0 264-16,6 0 416 0,7-3-399 16,15-10-241-16,5-3-136 15,12-6 40-15,7 3-64 31,1-6 0-31,8-4-40 0,-4-2 0 16,-8 2 80-16,-4 4-88 0,-17 2 8 16,-11 4 88-16,-5 7-88 0,-10 2 104 0,-5 7 272 15,-4 0-88-15,-4 3-136 32,0 0-160-32,0 0-112 15,0 0-48-15,0 6-72 0,0 13-24 31,-8 6 184-31,0 14 72 0,-4 8 64 16,0 7-64-16,4 3 0 16,0 7 0-16,4-1 0 15,-4 4 72 1,0-6-56-16,1-2-16 0,-10 15-944 16,2-20-1857-16,-2-13-3816 15</inkml:trace>
  <inkml:trace contextRef="#ctx0" brushRef="#br2" timeOffset="-124696.95">19575 7934 1720 0,'0'0'2000'0,"0"0"2721"15,0 0-3873 1,0 0-591-16,0 0-153 16,0 0 136-16,0 0 488 15,0 0-304-15,0 0-288 0,0 0-120 16,0 0-8-16,0 0-8 16,0 0 0-16,4 0-72 0,0 0 72 15,11 0-16 1,5 0 16-16,8 0 8 15,8-3 48-15,7 0 16 0,9-4-16 16,4 1-8-16,8-1 112 0,4-2 96 31,-5 3-8-31,1-1-80 0,-4-2 0 16,-4 3 16-16,0 2-80 16,-4-2 24-16,-1 3-32 15,-3-1-8 1,4 2 0-16,3-1 0 0,18-1-8 15,18 4 88 1,29-6-56-16,4 3 0 16,-1-1 0-16,-12 1 32 0,-12 3-32 15,2 0 9-15,-6 0-65 16,-7-3 96-16,-5 3-32 16,-7-3-32-16,-16 3-16 0,-13-3-24 31,13 3 72-31,28-7-112 15,28 1 72-15,15-4 16 0,-11 4-40 16,-1-3 8-16,-19 2-64 0,3 1 0 16,1 0 56-16,-5-1-48 0,1 4 56 15,0 0-48 17,0 0-8-32,-5 3 40 15,1-4-48-15,-1 1 0 0,-3 0 40 16,3 0-40-16,-3 3 0 15,-4-3 0-15,-13 3 16 0,-15 0-8 16,-8 0-8-16,-4-3 8 16,3 3-8-1,13 0 8-15,8 0 40 0,7-3-48 16,22-4 8-16,14 1 0 0,8-4-8 16,-3 1 0-16,-8-4 32 15,-13 4-24-15,-19 2-8 0,-20 1 0 31,-9 2 0-31,-6-2 8 16,6 3-8-16,9-3 16 0,3 3 0 16,-7-4-8-16,-4 7 0 0,-8 0-8 15,-9 0-40-15,-7 0 40 0,-4 0 0 16,-7 0 0 0,-9 0 0-1,-1 0-120 1,-7 0-376-16,0 0-321 0,0 0-383 15,0 0-832-15,0 0 303 16,0 7-967-16,0-7-3001 0</inkml:trace>
  <inkml:trace contextRef="#ctx0" brushRef="#br2" timeOffset="-110867.33">5493 6829 536 0,'0'0'656'16,"0"0"-128"-16,0 0 208 0,0 0 120 16,0 0-320-1,0 0-184-15,0 0 56 16,0 0 249-16,25-41 127 0,-22 35-112 15,1-1-40-15,1 4 112 16,-5 0-376-16,0 3-160 0,0 0-80 16,0 0 160 15,0 0-80-31,0 0-160 16,0 0-40-16,0 0 49 0,0 0-49 15,0 0 96-15,0 0-8 16,0 0 8-16,0 0 152 0,0 0-120 15,0 0-64-15,0 0-64 16,0 0-8-16,0 3 0 16,0 7 0-16,-9 5 8 15,2 5 176-15,-1 2-32 0,-5 0 0 16,6 3-72-16,-1-2 40 16,0-1 8-16,3 0-128 0,-2 0 0 46,3-3 56-46,-4 4-56 0,4-5 8 16,0-1-8-16,4-5 0 0,-4-5-24 16,4-4-208-16,0 0-56 15,0-3 16-15,0 0 32 0,0 0 88 16,0 0-56 0,0 0-32-1,0-16-377-15,0 0-2327 0,0-6-2889 0</inkml:trace>
  <inkml:trace contextRef="#ctx0" brushRef="#br2" timeOffset="-110435.06">5430 6763 1432 0,'0'0'1456'16,"0"0"-432"-16,0 0-536 0,0 0-167 16,0 0 151-1,0 0-64-15,0 0-216 16,0 0-64-16,0 0-24 0,0 0-56 16,0 0-48-1,4 6 184 1,4 7 280-16,8 2 0 15,-4 5-96-15,4 2 24 0,4-3 0 0,4 3-80 16,-5 4 72-16,6-4-128 0,-1-3-200 16,0-3 97-16,-9-4-153 31,-3-2 8-31,0-4 8 16,-8-3-16-16,-4-3 96 0,0 3-88 15,0-3 72-15,0 0 16 16,0 0-32-16,0 0 16 15,0 0-80-15,0-15-304 0,0-4-1849 32,-4-1-4048-32</inkml:trace>
  <inkml:trace contextRef="#ctx0" brushRef="#br2" timeOffset="-108206.24">6056 7845 776 0,'0'0'624'0,"0"0"-392"15,0 0-40-15,0 0 408 16,0 0 288-16,0 0-104 0,0 0-167 16,0 0-113-16,0 0 120 15,0 0 80-15,0 0-80 16,0 0-104 0,0 0-104-16,0 0-40 15,0 0-112-15,0 0-24 0,0 0-8 16,0 0-71-16,0 0 31 0,0 0 104 15,0 0 56-15,0 0 48 16,0 0-152-16,-5 0-88 16,5 0-104-1,-4 0-56-15,0 0-8 0,1 0-16 0,-5 0-24 16,4-3 48-16,0 0 8 16,-1 0 64-16,1-4 24 15,1 4-16-15,3 0 56 0,-4 0-40 31,0-4-88-31,0 1 128 16,0 0-40 0,0 0-8-16,-1-1-24 0,-2 1 0 15,3-4 40-15,0 4-8 0,-4 0-40 16,8-1 8-16,-4-3-56 16,-4 1 72-1,4 3-72-15,0-4 0 16,0 0 56-16,0 4-64 15,1-3 0-15,-1 2 8 0,-1-2 0 16,1-1 0-16,-4 1 0 0,4-1-8 16,-3 1 8-16,-2-1 0 15,5-2-8 1,-4 2 0-16,5-2 0 16,-1 2 8-16,0 0-8 15,-5 0 0-15,5-2 0 16,0 2 0-16,-3 1 8 15,3 3-8-15,-5-4 0 0,5 4 8 16,-3-4-8-16,3 4 8 31,-4-1-8-31,3 1 8 16,1 0 8-16,0 0-16 0,4-1 0 16,0 1 0-16,-3 0 0 0,3-4-16 0,-4 0 16 15,0 1 0 1,4 3 0-16,-4-4 0 15,0 3 0-15,-1-2 16 16,1 3-16-16,1-4 0 16,3 0 0-16,-4 4 0 0,4-3-16 15,0-1 8-15,-4 1-40 0,4-4 48 16,0 3-8 0,-4-2 8-16,4 2 0 15,-4 4 8-15,4 0-8 16,0 3 16-16,-4-4-16 0,4 1 8 15,-5 0 8-15,2-1-16 16,-1-3 0-16,4 4 0 31,-4 0 16-31,4-4-16 16,-4 4-8-16,4-1 8 16,-4 2 0-16,4-2 8 0,-4 1-8 15,-1-4 0-15,5 1 24 16,-3-7-24-16,-1 3 0 0,4 3 0 15,-4 1 0-15,0 0 0 16,4-1 0-16,-4 0-8 16,4 4 8-16,0-3 0 15,-4 5 8-15,4-2 0 0,-3 3-8 16,3 3 176-16,0-4-56 0,0 4-112 31,0 0 0-15,0 0-8-16,0 0 0 15,0 0 0-15,0 0-8 16,0 0 8-16,0-2 0 0,-5-2-48 16,1 1-184-16,0-3 96 15,0-4 80-15,-4 4-32 16,5-4 24-16,-6 1-8 16,5-1 0-16,0 7 72 15,0-3-8-15,4 6 8 0,0-3-104 0,0 3-384 16,-4 0-648-16,1 0-457 15,-1 6-1247-15,-5 0-3080 0</inkml:trace>
  <inkml:trace contextRef="#ctx0" brushRef="#br2" timeOffset="-107567.2">5570 7191 1328 0,'0'0'1792'0,"0"0"-1392"0,0 0-344 16,0 0 112 0,0 0 672-16,0 0-183 15,0 0-345-15,0 0-128 16,0 0 144-16,0 0 88 0,0 0-168 31,0 0-48-31,0 0-24 0,0 0 96 16,0 0 64-16,0 0 0 15,0 0 80 1,0 0 72-16,0 0-15 16,4 0 47-16,-4-3-64 15,3-7-112-15,1-5-224 0,0-8-112 16,5-2 8-16,-9-4-8 0,4 1 0 0,-4-1-8 31,0 7-8-31,0 0-8 16,0 6 16-16,0 3-8 15,0 7 8-15,0 3-8 0,0-1 8 16,0 4 0-16,0-3 0 16,0 3-8-16,0 0-48 0,0 0 8 15,0 0 48-15,0 0-56 16,0 0-48-16,4 0-16 15,3 0 24-15,6 0 80 0,2 0-32 16,6 3 0-16,7 4 48 16,-2-1 8-16,2 1 8 31,4 2 72-15,-4 4-72-16,-4-1 32 0,1 4-48 15,-5-3 0-15,-9 0 0 16,1-4 0-16,1 1 0 0,-6-1-144 15,5 4-504-15,-3-4-809 16,-2-5-1143-16</inkml:trace>
  <inkml:trace contextRef="#ctx0" brushRef="#br2" timeOffset="-70792.91">4801 7124 3136 0,'0'-3'2593'16,"0"3"-1681"-16,0-3-536 15,0 3-80-15,0 0 328 0,0 0 24 0,0 0-312 16,0 0-184 0,0 0-144-16,0 0 0 15,0 0-8-15,0 0-32 16,0 10 32-16,0 9 8 0,0-1 80 15,0 8 64-15,0 3-47 16,0-1-57 0,0-5 8-16,0 2-48 31,0-6 48-31,0-6-56 0,0-1 0 16,0-5-8-16,0-4-64 0,0-3-64 15,0 3 55-15,0-3 81 16,0 0 56-16,0 0 129 0,-8-13-185 15,-5-6-409 1,2-6-31-16,-6-7 208 16,6 0 176-16,-1 4 56 0,0 6 208 15,4 3 88-15,4 9 265 16,0 4 71-16,-1 6-24 16,5-4-312-16,0 4-296 0,0 0-8 31,0 0-144-31,0 0-32 15,9 4 56-15,7 5 120 16,8 4 8-16,0 0 0 0,4 2 0 16,0 5 8-16,4-2 48 15,-9 1-56-15,5-2 8 0,-12-2-8 32,4-2-152-32,-4-4-264 15,-8-5-40-15,-5 2-73 0,-3-6 41 16,0 0 296-16,-7 0 192 0,-13 0 0 15,-11 0-128-15,-2-10-64 0,-7-5 112 16,5 2 72 0,3-3 0-1,4 4 0-15,7 2 8 0,10 3 8 0,3 1 128 16,8 3 224-16,0 0-280 16,0 3-80-16,16-3-64 0,8 0 64 15,4-1 48-15,4 1 112 31,-1 0 56-31,-3 0 72 16,-7 3-200-16,-10 0-88 16,1 0 0-16,-7 0-112 0,2 0-560 15,-3 6-392-15,-4 1-1336 16</inkml:trace>
  <inkml:trace contextRef="#ctx0" brushRef="#br2" timeOffset="-69380.9">6116 7810 1632 0,'0'0'2352'0,"0"0"-1471"16,0 0-513-16,0 0 160 15,0 0 200-15,0 0-176 16,0 0-224 0,-9 0 32-16,5 0 168 15,4 0-168-15,-4 0 104 0,-3 0-232 16,3 0 105-16,-5 0 79 0,5-3-152 16,-3-3-56-16,-1 0-128 15,-5-1-32-15,-2 1 32 16,-2-7 48-1,2 4-24-15,-9-1-40 16,0-3-56-16,1-3 48 0,-5 3-56 16,4 1 72-16,-4-1 104 0,3 1-48 15,1-1 56-15,1 0-24 0,3-3 64 32,0 4 80-32,0-4-64 15,0-3-32-15,0 6-160 0,1-6 16 16,-6 3-16-16,1 0-48 15,-4 0 0-15,0 3-8 16,0-2 16-16,-4 2-16 16,1 4-40-1,-1-4 48-15,4 3 56 16,1 1-48-16,7 2-8 16,-1-2 8-16,6 2 0 0,-2 1 48 15,2 0-56-15,-1-1 0 16,0 1 0-16,0-1 0 0,0 1 8 15,4 3-8 1,0 0 16-16,4 0-16 16,0 0 0-16,0 3-16 0,4-4 16 15,0 4 0-15,-3-3 0 16,2 3 0-16,-3-3-32 0,0 3 16 16,5 0-16 15,-10-3-64-31,5 0-8 15,-3 3 96-15,2-3 0 0,1-1-160 16,1 4 104-16,-1-3 56 16,4 0 8-16,-1 0 0 15,5 3-152-15,0 0-600 0,0 0-536 16,0-3-281-16,5 3-599 16,3-6 280-16</inkml:trace>
  <inkml:trace contextRef="#ctx0" brushRef="#br2" timeOffset="-68847.95">5323 7109 984 0,'0'0'5657'0,"0"0"-4609"16,0 0-376-16,0 0-472 0,0 0 96 16,0 0 265-16,0-20-217 15,0 20-192-15,0 0-96 16,0 0-48-16,-8 0-8 0,-12 13 8 16,-4 3-8-1,-12 6 0-15,-8 7 0 16,0 2 0-16,-3 1 0 0,2-3 8 0,10-4-8 15,3-5 0-15,12-11 56 16,8 0-48-16,8-5-8 0,4-4 296 31,0 0 144-31,0 0-72 16,0 0 88-16,0 0-48 0,0 0-120 16,0 0-232-1,0 0-48-15,0 0-8 16,0 0-8-16,0 0-48 15,0 0-48-15,8 3-48 16,3 3 144-16,6 7 0 16,11 2 8-16,8 5 0 15,3 2 8-15,9-3 56 0,0 7-64 16,-8-7 0-16,0 3 0 16,-8-3 0-16,-8 3-648 0,-9-3-552 31,-15 3-361-31,0-2-855 0,0-11-2633 15</inkml:trace>
  <inkml:trace contextRef="#ctx0" brushRef="#br2" timeOffset="-39332.33">17427 5610 4745 0,'0'0'592'0,"0"0"1336"16,0 0-648-16,0 0-616 15,0 0 41-15,4 0 319 0,-4 0-168 0,0 0-392 16,0 0-232-16,4 0-64 15,-4 0-24 1,7 0-32 0,6 0-8-16,6-10-104 0,5 1 56 0,12-7-56 15,9-3 8-15,6 0 0 0,8 0 0 16,22-10 56-16,14-3 64 16,17-2 8-16,3-1 64 31,-7 0-48-31,-9 6-16 0,-7 4-40 15,7-4-39-15,9 1-49 0,4-1 56 0,12-6-64 16,-1-3 16-16,1 0-8 0,-6-3 0 16,-9 3 88-16,-26 3-96 31,-15 9 8-31,-21 10 96 16,-6-3-96-16,2 0 0 0,2 0 8 31,6-3 72-31,-12 0 8 0,2 2 0 15,-5 5-96-15,-1 2 16 16,1-3-16-16,-8 7 0 16,0 3-8-1,-4-1-40-15,-4 4 48 0,-12 3-120 16,0 0-120-16,-8 0-185 16,0 0-231-16,0 0-264 0,0 0-416 0,0 0-192 15,0 0-473-15,0 0 1 31,0 6 479-31,0-2-1207 0</inkml:trace>
  <inkml:trace contextRef="#ctx0" brushRef="#br2" timeOffset="-38931.57">19678 4607 8105 0,'0'0'2017'0,"0"0"-793"0,0 0-408 16,0 0 328-16,0 0-151 15,0 0-409 1,0 0-376-16,-4-16-192 0,4 16-16 16,0 0-80-16,0 0-64 15,8 0 40-15,16 0-104 16,12 0 200-16,12 0 8 0,7 6 0 15,5-3 8 1,-8 0 0-16,-13-3 40 0,-14 0-40 16,-9 0-8-16,-8 0 0 15,-8 4 0-15,0-4 0 16,0 0 40-16,0 3-40 0,0 3-16 31,-17 13-264-31,-6 6 280 16,-14 14 536-16,-6 5-112 15,-5 7-272-15,1 3-72 0,-2 0-80 16,6 3-312-16,-2 0-632 16,-2 13-905-16,12-13-2032 15,7-12-1280-15</inkml:trace>
  <inkml:trace contextRef="#ctx0" brushRef="#br2" timeOffset="11274.34">23164 7159 1384 0,'0'0'1528'31,"0"0"-1528"-31,0 0 0 16,0 0 736-16,0 0 1529 0,0 0-881 15,0 0-528-15,0 0-240 16,0 0-7-16,0 0 63 31,-4 0-112-31,4 0-176 16,0 0-168-16,0 0-120 0,0 0 0 16,0 0-96-16,0 0-8 0,0 0 8 15,0 0-16-15,0 0 16 16,0 0 16-16,0 0-8 0,0 0 136 15,0 0-128-15,0 0 96 16,0 0-48 0,8 0-56-16,12 0 80 15,12 4-88-15,12-2 0 0,28 5 64 0,20 6-64 16,22-1 0 0,6 1 0-1,-20-3 16-15,-28-4 32 0,-29-3-48 31,-7 0 0-31,8 0 40 16,0-3-40-16,0 0 0 0,-8 0 0 16,-8 0 0-16,-9 0 104 15,-3 0-40-15,-12 0 192 16,0 0 168-16,-4 0-144 0,0 0-168 16,0 0-72-16,0 0-32 15,0 0-16-15,0 0-136 0,0 0-648 16,-4 0-904-16,-7 0-969 15,-6 4-343-15</inkml:trace>
  <inkml:trace contextRef="#ctx0" brushRef="#br2" timeOffset="13398.78">20857 14865 1712 0,'0'0'5369'0,"0"0"-3545"15,0 0 33-15,0 0-545 16,0 0-240-16,0 0 257 15,4-64 335-15,-4 64-704 0,0 0-496 16,0 0-264-16,0 0-104 16,0 0-56-16,0 0-40 0,0 13-128 31,0 19 32-31,0 29 32 16,0 27 64-16,0 11 88 15,0-1-32-15,0-9 48 16,0-9-104-16,5-1 0 0,3-10 56 15,-5-11-56-15,1-14 0 32,0-3 8-32,4 10-8 0,-3 0 8 15,-1 10-8-15,3-14 0 0,-7-9-8 16,0-6-88-16,0-10-320 0,0-6-360 16,0-6-608-16,-4-10-385 15,-8-10-383 1,-4-9-873-1</inkml:trace>
  <inkml:trace contextRef="#ctx0" brushRef="#br2" timeOffset="13837.1">20969 14624 6673 0,'0'0'1816'0,"0"0"-799"0,52-73-241 16,-20 44 112-16,0 7-88 16,0 3-184-16,0 6-160 0,-1 0-240 15,1 10-64-15,0 3-152 0,4 0-8 16,-1 3 8-1,1 13-16 1,-4 10-40-16,-4 6 56 0,0-1 64 16,-8 4 280-16,-4 3-128 15,-8 1-144-15,-8-2 73 0,0 5-41 0,-24-1 136 32,-11 7 64-32,-18 2 160 31,-6-2-32-31,-13-3-96 0,0-4-136 15,0-6 8-15,5-7-144 16,7-2-56-16,16-7-8 0,12-7-424 16,20-5-1024-16,12-4-1369 15,0-3-2128-15</inkml:trace>
  <inkml:trace contextRef="#ctx0" brushRef="#br2" timeOffset="14237.48">22144 14481 5097 0,'0'0'1808'0,"0"0"-456"15,0 0-151-15,0 0 7 16,0 0-192-16,0 0-208 31,-88-6-184-31,57 28-24 0,-13 13 225 0,-8 19-81 0,-12 32 16 16,1 28-24-16,11 7-256 15,16-1-208-15,28-9 112 0,8-19-296 16,32-3 8-16,11-19-32 31,25 3-64-31,16-13 56 0,8-12-56 16,12-7-112 0,-12-22-336-16,-29-16-1728 15,-16-3-3841-15</inkml:trace>
  <inkml:trace contextRef="#ctx0" brushRef="#br2" timeOffset="16691.07">24687 14497 7721 0,'0'0'3001'16,"0"0"-1041"-16,0 0-455 0,0 0 159 15,0 0-256-15,0-20-480 16,0 20-576-16,0 0-280 0,0 0-72 31,0 4-144-31,-13 12-56 16,-2 12 120-16,-9 11 80 0,-1 5 56 15,-6 10-56-15,3 0 0 0,0 3 56 16,0 3-48-16,0 1 32 0,5-4-40 16,-2-6 0 15,5-4-48-31,1-9-48 15,6-6-384-15,6-10-200 0,3-2-368 16,0-5-448-16,4-12-881 16,8 1-696-16,3-4-2384 0</inkml:trace>
  <inkml:trace contextRef="#ctx0" brushRef="#br2" timeOffset="17045.26">24371 14525 8209 0,'0'0'2281'15,"0"0"-465"-15,0 0-464 0,0 0-263 0,0 0-385 16,0 0-704-1,0 0-16 1,13 10-312-16,6 15 328 16,5 10 272-16,8 13 80 0,9 22-24 0,10 12-32 15,-7-2-208-15,-1-11-80 0,-7-11 128 16,-8-20-136-16,0 0 8 31,4-3-8-31,-4-7 0 16,-8-12 0-16,-4-3-408 0,-9-7-208 15,-3-3-288-15,-4-3 111 0,-8 0 153 0,-11-16-864 16,-5 1-5209-16</inkml:trace>
  <inkml:trace contextRef="#ctx0" brushRef="#br2" timeOffset="17762.77">23666 14601 4745 0,'0'0'5337'0,"0"0"-3897"16,0 0-800-16,0 0-176 0,0 0 248 16,0 0-312-16,0-3-264 15,-12 6-128-15,-12 14-8 16,-8 1 209-16,-11 5 295 15,-9 5-192-15,0 1 88 16,1-1-120-16,-2 1-64 0,6-1-56 16,7-5-104-16,8-4-48 15,8 0 112-15,12-9-120 16,4-1-48-16,8 0 0 0,0-2-96 31,0 3 88-31,8 2-112 16,20-2 168-16,12-1 0 15,12 4 488-15,8-10 24 0,7 0-136 16,1 1-208-16,-1-4-40 31,-2 0-128-31,-10 0 8 0,1 2-8 16,-12 1-408-16,-4-3-240 16,-16 7-352-16,-5-7-321 0,-10 3-415 0,-5 0-536 15,-4 1-649-15,0-1-2248 16</inkml:trace>
  <inkml:trace contextRef="#ctx0" brushRef="#br2" timeOffset="18047.96">23228 15090 992 0,'0'0'3184'0,"0"0"-895"16,0 0-1249-16,0 0-168 0,0 0 129 0,0 0 151 16,0 0 592-16,52 26 25 0,-20-20-497 15,7 1-336-15,10-1-176 16,2 0-200 0,1 1-88-16,0-4-328 15,0 3-40-15,-1-2-104 0,-3 1 0 16,-4-1 0-16,0 2-744 15,0-6-600 1,12 0-865-16,-13 0-2335 16,-7-3-3610-16</inkml:trace>
  <inkml:trace contextRef="#ctx0" brushRef="#br2" timeOffset="20769.6">22208 14948 128 0,'0'0'6889'0,"0"0"-5457"15,0 0-920-15,0 0-87 16,0 0-49-16,-71 31 24 0,58-5-176 0,1 9-72 16,9-3-64-16,3 3-16 15,0-4-8 1,11-3-64-16,9-5 0 16,12-10-16-16,0-7-88 0,8-6 104 15,4-6 1056-15,-8-17-64 16,-1-5-352-16,-7-10-112 0,-12-3 17 31,-7-1-145-31,-9-5-176 16,0 2 88-16,-17 10 232 0,-7 7-312 0,-3 12-56 15,-6 9-176-15,-3 7-56 16,5 10 48-16,-1 18-232 0,8 7-232 16,4 6-784-1,20 11-897-15,0-8-832 31,12-12-3280-31</inkml:trace>
  <inkml:trace contextRef="#ctx0" brushRef="#br2" timeOffset="20969.57">22631 15030 9434 0,'0'0'4080'0,"0"0"-2271"16,0 0-281-16,0 0-664 15,0 0-360-15,0 0-208 0,0 0-296 16,0 0-264-16,15-32-904 47,-6 32-1168-47,-2 4-1505 0,-3 2-408 0</inkml:trace>
  <inkml:trace contextRef="#ctx0" brushRef="#br2" timeOffset="21532.7">22782 14805 5297 0,'0'0'2496'0,"0"0"-976"0,0 0-343 15,0 0-153-15,0 0-304 0,0 0-720 16,0 0-88-16,51-64 88 0,-27 61 144 16,4 0-56-16,-4 3-8 31,-3 0-80-31,-2 0-72 16,-6 0-264-1,-6 9 240-15,-3 4 96 16,-4 0 96-16,0 6-40 0,-4 3 64 15,-12 0 288-15,-3 4 168 16,-2-1-128 0,1 0-208-16,1-2-168 15,6-1 41-15,9 0-113 0,0-3-81 16,4 0 65-16,0 4-56 0,8-5 64 16,5-5 0-16,-2 3-104 0,1-3 56 31,0-1-120-31,-4-2 32 15,0-4 96-15,-3 1 40 0,-1-1-8 16,-4 0 16-16,0 1-8 16,0 3 8-1,0 2 64-15,-13 1-16 16,-2 3 184-16,-6 0 72 0,-11 3 201 0,-3-4-137 31,-1 1-128-31,-4 0-80 16,4-6-160-16,-4-7-72 0,8-3-1016 15,12 0-1865-15</inkml:trace>
  <inkml:trace contextRef="#ctx0" brushRef="#br2" timeOffset="22570.64">25714 14573 3544 0,'0'0'2353'16,"0"0"-553"-1,0 0-248-15,0 0-55 16,0 0-81-16,0 0-272 0,0 0-448 15,12-25-311-15,-12 25 47 32,0 0-192-32,-12 3-160 0,-8 10-72 15,-8 2 0-15,-15 11 168 16,-13-1-96-16,0 7 96 0,-4-4 40 16,5-2-80-16,7-1 40 15,8-2-64-15,8-1-64 16,8-7 72-16,8-2-120 15,8 0-56-15,4-3-40 0,0-1-24 16,4 0 112-16,0 1-152 31,8 3 8-31,16-1 152 0,8 1 144 16,28 0 440-16,3-4-80 16,5 4-232-1,8-7-200-15,-12 1 0 0,0 3-72 16,-8-1 0-16,-13 4 0 15,-15-4-592-15,-8 4-792 16,-16-4-1081-16,-16 7-1800 16,-16-6 2209-16,-8-1-2737 0</inkml:trace>
  <inkml:trace contextRef="#ctx0" brushRef="#br2" timeOffset="22786.54">25188 15157 7449 0,'0'0'1680'16,"0"0"-903"-16,0 0 223 0,0 0 528 16,0 0-208-16,0 0-399 15,84 16 479-15,-24-10-440 16,8 1-360-16,3-1-264 0,1 0-104 47,-13 4-232-47,-7-4 0 0,-12 4-664 15,-12-4-1192-15,-8-3-2897 0,-12-3-4849 16</inkml:trace>
  <inkml:trace contextRef="#ctx0" brushRef="#br2" timeOffset="23457.06">26559 14672 3872 0,'0'0'3121'0,"0"0"-1217"15,0 0-151-15,0 0-185 0,0 0-152 16,0 0-551-16,0 0-513 31,-100-39-176-31,68 52-104 16,4 13-64-16,-3 11 160 0,3 5-168 16,8 8 0-16,8 1 0 15,8 4-8-15,4-5 0 16,11-9-48-1,14-6-136-15,6-13 144 16,10-5-344-16,6-11 216 16,5-6-96-16,-4-3 272 0,0-20 240 15,-9-9 128-15,-7-9-240 16,-15-6 224-16,-10-7 400 0,-7 3 56 0,-4 0-136 16,-20 10-168-1,-8 9-32 1,1 10-296-16,-9 9-176 15,0 10 0-15,-4 3-80 0,1 10-128 16,6 12-448-16,5 6-656 16,13 7-1193-16,6-6-2200 31,13-7-3056-31</inkml:trace>
  <inkml:trace contextRef="#ctx0" brushRef="#br2" timeOffset="23720.03">26977 15040 12218 0,'0'0'2609'15,"0"0"-1217"-15,0 0-152 16,0 0 193-16,0 0-433 16,0 0-560-16,8 0-240 0,-8 0-200 15,0 0-208-15,0 0-832 16,0 0-753-16,-4 0-2472 0,-4 0-4008 0</inkml:trace>
  <inkml:trace contextRef="#ctx0" brushRef="#br2" timeOffset="24221.28">27220 14592 984 0,'0'0'9466'0,"0"0"-7298"0,0 0-319 16,0 0-433-16,0 0-280 16,0 0-864-16,0 0-224 0,0 0-96 15,116-22 56 1,-61 18-8-16,9 4 192 15,-8-2-192-15,-8 2-48 16,-12 0 16-16,-16 0 32 0,-8-4 184 16,-12 4-168-16,0 0 144 31,0 0 128-31,0 0-168 0,0 4-120 16,-4 11-216-16,-8 14 216 15,0 9 96-15,0 10 0 0,0 9-16 0,0 6 24 16,8 4-56-1,4 3-48-15,0-10 0 16,0-3 8-16,0-6 24 0,0-13-32 31,8 0-232-31,0-9-536 16,-5-10-440-16,2-3-576 0,-5-7-1329 16,0-5-2248-16</inkml:trace>
  <inkml:trace contextRef="#ctx0" brushRef="#br2" timeOffset="24443.89">27268 14932 7433 0,'0'0'4193'16,"0"0"-2281"-16,0 0-263 0,0 0-761 31,0 0-480-31,119-42 112 0,-35 39-296 16,20 3-32-16,19 0-192 0,-7 0 0 15,-21 3-512-15,-11-3-984 16,-28 0-2865-16,-24-6-4121 16</inkml:trace>
  <inkml:trace contextRef="#ctx0" brushRef="#br2" timeOffset="24807.27">27941 14255 8785 0,'0'0'2537'0,"0"0"-1145"16,0 0-456-16,0 0-167 0,0 0-137 0,104 29-392 16,-52 12 0-16,16 23 80 15,7 22-16-15,5 22-128 16,-12 9-128-16,-25-3-32 16,-22-9 104-1,-21-32-120-15,-4-13-104 0,-20-18 104 0,-12-4 16 16,-24 13-16-16,-48 9-576 15,13-3-1224-15,7-16-2914 0</inkml:trace>
  <inkml:trace contextRef="#ctx0" brushRef="#br2" timeOffset="25813.48">28751 14716 616 0,'0'0'7825'16,"0"0"-5776"-16,0 0-697 0,0 0 104 16,0 0-199-16,0 0-361 15,0 0-456-15,0 0-296 16,15 3-144 0,17-3 0-16,12 0 328 0,8 3-264 31,11-3 232-31,-3 0-328 0,-8 0 32 15,-12 0-1160-15,-12 0-937 32,-21 0-751-32,-7-3-57 0,-7 3-2544 0</inkml:trace>
  <inkml:trace contextRef="#ctx0" brushRef="#br2" timeOffset="26029.54">28659 14865 3440 0,'0'0'1281'16,"0"0"-161"-16,0 0 320 16,0 0 168-16,0 0 297 0,0 0 47 15,75 16-623-15,-26-10-57 0,6-6-552 16,8 3-336-16,10-3-176 16,-2 0-160-1,0 0-48-15,13 0-1368 16,-20 0-1809-16,-16-3-5721 0</inkml:trace>
  <inkml:trace contextRef="#ctx0" brushRef="#br2" timeOffset="26931.71">30901 14497 6633 0,'0'0'1944'0,"0"0"-495"15,0 0 175-15,0 0-304 0,0 0-536 16,0 0-576-16,0 0-208 15,-7 0-128-15,-14 15 128 0,-2 5 0 16,-12 5 0-16,3 1 0 16,-9-4 8-16,6 0 48 0,-1-3-48 15,-4-3-16 1,12-3 8-16,-4-4-208 16,4-9 200-16,4 0-40 15,0 0 48 1,-4-9 48-16,9-11 96 0,-5-2 97 31,4-3 63-31,0 3 152 16,4-4 64-16,4 7-88 0,0 7-64 15,0 2 0-15,1 3-48 16,-6 7-320-16,-3 0 0 0,-3 7-128 16,-5 9 128-16,0 6-80 15,4 0-24-15,0 4 32 16,8 2-432-16,4 4-448 15,12 16-825-15,0-10-903 0,12-6-1937 16</inkml:trace>
  <inkml:trace contextRef="#ctx0" brushRef="#br2" timeOffset="27354.78">30846 14884 7401 0,'0'0'2385'0,"0"0"-1193"16,0 0-216-16,0 0 64 16,0 0-224-16,0 0-399 0,0 0-369 15,-12 13-40-15,-7-3-8 16,-13 8 8-16,-5 1 0 15,-6 3 0-15,-2-2 0 16,6-4 48-16,-1 0-48 0,-3-7-8 16,6-3 72-16,1-6-72 15,1 0 16-15,7 0-8 0,0-13 120 32,8-5 48-32,0-5 176 31,4-2 8-31,4 3 216 0,1-1-152 15,2 4-24-15,1 7 152 0,4 2-80 16,0 7-152-16,1 3-240 0,-10 0-80 16,-2 0-64-16,-6 3-72 15,1 7-288 1,1 9-568 0,-5 13-784-16,8-4-1129 0,0-2-2496 0</inkml:trace>
  <inkml:trace contextRef="#ctx0" brushRef="#br2" timeOffset="29091.59">22567 15529 5633 0,'0'0'2912'16,"0"0"-1607"-16,0 0-617 0,0 0-120 0,0 0 32 15,0 0-264-15,-4-3-336 0,4 3-120 31,4 0 16-31,4 0 104 16,-1 9 56-16,6 0 72 0,2 4-112 16,2 0 40-16,2 3 0 15,1 3 24 1,4 0 72-16,8 0-80 16,4 3 32-16,3 0 224 0,10 0-48 15,11 1-16 1,-1 2 56-16,9-3-136 15,-1 1-7-15,1-5-169 0,-4 2 120 16,8-4-56-16,-4-4 32 16,16 4 40-16,19-3 32 0,20 3 0 31,8 0 184-31,-7-4-128 16,-12 4-56-16,-17 0-40 0,1 0-48 15,-4-3-24-15,3 0-56 0,-3-4 0 16,-1 0 40-16,-3-5-48 15,0 2 0 1,-9-6 0-16,9 0 24 0,-4 0 192 31,4 0-64-31,-17 0-152 0,-7-6 280 16,-12 2-104-16,-5 1-104 16,9-6-64-16,8 3 8 15,8-4 72-15,0-3-40 0,-1-3-48 16,-2 1-80-16,-2 2 80 15,1-6 0-15,-1 6-48 16,1-3 48-16,-5 3 72 0,1 1-72 16,-4-1 0-16,0-3 32 15,-4 3-24-15,0-2-16 16,-4-1 8-16,-1 0-80 0,-3 3 80 31,4-3 0-15,-1 3 8-16,-2 1 0 0,7-1-8 15,-9 0-144-15,5-2 144 16,-5 5-40-16,-2-3 40 16,-10 1 0-16,-3-1 0 0,-4 0 0 15,0 1 0 1,-4-4 80-16,3 3-64 0,1-3-16 16,4-3 0-16,5 0-24 15,2-3 16-15,1 3 8 16,-4 3 0-16,-8 3 0 0,-8 3-8 15,-9 5 8-15,-7-2 96 32,1 4-96-32,-5 3-88 0,0 0-184 0,-5 0-584 0,-22 0-1393 15,3 0-1920-15,0 0-1672 16</inkml:trace>
  <inkml:trace contextRef="#ctx0" brushRef="#br2" timeOffset="29955.91">27065 15367 6433 0,'0'0'1944'0,"0"0"-255"15,0 0 231-15,0 0-120 32,0 0-559-32,0 0-721 15,0 0-288-15,-8-6-160 16,8 6-72-16,0 0 0 0,0 0-104 16,4 6 24-16,12 3 80 0,4 4 16 15,12 3 192-15,7-1-80 16,10-2-32-1,-2 0-24-15,1-4-72 16,-4 1-32-16,-4-7 32 0,-13 1 0 16,-7-4 152-16,-12 0-152 0,-4 0 64 15,1 0 48-15,-5 0 32 0,0 3 0 47,0-3-144-47,0 3-40 16,-13 6 40-16,2 4-104 0,-14 13 104 15,-2 2 16-15,-5 4-8 16,-8 2-8-16,1 8 0 0,-38 25-1176 16,14-13-1569-16,3-7-4216 0</inkml:trace>
  <inkml:trace contextRef="#ctx0" brushRef="#br2" timeOffset="31372.54">22833 15450 2632 0,'0'0'1944'15,"0"0"-1007"-15,0 0-9 0,0 0-72 0,0 0-120 16,0 0-280-16,0 0-192 15,0 0 72 1,0 0 129 0,0 0 191-16,0 0-88 0,0 0-56 15,0 0-80-15,0 0-96 0,-11 0-32 16,-1 0-216 0,-12 2-88-16,-4 8 88 15,0-4-88-15,-8 4 0 31,4-4-16-31,1-3 32 0,3 4 24 16,7-7-40-16,2 0 0 16,6 0 80-16,6 0-80 0,3 0 248 15,4 0-8-15,0 0 16 0,0 0 120 0,0 0-23 32,0 0-17-32,0 0 96 15,0 0 0-15,0 0-32 0,0 0-152 16,0 0-104-16,0 0 0 0,0 0-144 15,0 0-8-15,0 0 0 16,0 3-120-16,0 0-32 0,0 10-32 16,0 3 136-16,4 3 56 15,3 6 8 1,6 7 40-16,-1 0-48 16,-1 3 80-16,6 2-72 0,-2-2-8 0,-2 4 0 15,2-7 8-15,1-1-8 31,-4-5 0-31,-3-11 8 0,-5-5 0 32,-4-4-8-32,0-3 0 15,0-3 0-15,0 0 8 0,0 3-8 16,-4 4-104-16,-5-1-64 16,-3 1-592-16,-12 2-729 0,9-3-1543 15,-2-2-4122-15</inkml:trace>
  <inkml:trace contextRef="#ctx0" brushRef="#br2" timeOffset="36731.45">31272 14624 1744 0,'0'0'1328'31,"0"0"-672"-31,0 0 361 0,0 0-49 16,-71 101 40-16,46-60-536 16,-3 4-112-16,5-4-120 15,3 1-72-15,4-11-48 16,4-2-120-1,8-7 16-15,0-9-16 16,4-7-72-16,0-3 64 16,0-3 16-16,8-3 504 0,12-13 80 15,8-12-263-15,0-7-145 0,12-3-176 16,-4-7 120-16,-1 1-112 0,1 3-16 16,-4 6 0-1,-4-1 8 1,-4 14 48-16,-8 7 56 15,-8 5 88-15,-8 7-200 0,0 3-312 16,0 0 136-16,0 13-8 0,-8 9 184 0,0 6 48 16,-4 4 88-16,0 3-128 31,0 0-8-31,0-3 96 16,5-4-96-16,-2 1 16 0,5-7-16 15,4-9-64-15,0-4-112 16,0-2-81-16,0-7-79 15,0 0 128-15,16-7 208 0,4-11 200 32,12-8-8-32,-4-6-144 15,3-3 161-15,1 4-209 0,-4 2-48 16,-4 4 48-16,-8 9 464 16,-8 10-464-16,-4 6-96 0,-4 0-529 15,-4 22 513-15,-8 9 112 16,-3 7 160-1,-10 7 0-15,10-4-39 16,-1-6-33-16,4-3-72 0,8-10-16 16,-1-9 0-16,5-7 0 0,0-6 0 15,13 0 8-15,6-19 608 0,13-10-280 47,5-8-336-47,2-5 0 16,5-9 168-16,0 10-112 0,-8 0 160 15,-8 12-216-15,-9 10 568 16,-10 16-312-16,-9 3-256 0,0 16-1008 16,-9 25 952-16,-14 10 56 15,-1 9 0-15,-16 23-88 16,8-13-1169-16,8-13-1687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0:58:24.0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20921 7404 56 0,'0'0'168'15,"0"0"-168"-15,0 0-8 0,-12 0-128 0,8 0 57 16,4 3 79-16</inkml:trace>
  <inkml:trace contextRef="#ctx0" brushRef="#br0" timeOffset="608.54">20921 7404 824 0,'-96'41'656'16,"96"-41"-496"-16,0 0-80 0,0 0 80 15,0 0 1392-15,0 0-744 0,0 0-456 16,0 0-63-1,0 0 167 1,0 0 168-16,0 0-48 0,0 0-48 0,0 0-88 16,0 0-8-16,0 0 16 0,0 0 0 15,0 0-16-15,0 0-15 16,0 0 15-16,0 0-8 31,0 0-96-31,0 0-40 0,0 0-8 16,0 0-80-1,0 0-32-15,0 0-96 0,4 0 32 16,13-3 64-16,7 0 384 0,4 0 104 16,7-4-248-16,5 1-288 31,-1 0 105-31,2-1-217 16,-1 1-8-16,3-1 312 0,-2 1-312 15,-2 0 104-15,-7-1-104 0,-8 1 144 16,-9 3-144-16,-2-1 88 15,-13 4-88-15,4 0-48 16,-4 0-104 0,0 0 56-16,0 0 96 0,0 0 0 15,0 0-272-15,0 0-905 16,8 0-1631-16,3 0-3594 0</inkml:trace>
  <inkml:trace contextRef="#ctx0" brushRef="#br0" timeOffset="11553.09">22403 15640 1192 0,'0'0'544'32,"0"0"688"-32,0 0-160 0,0 0-311 15,0 0-17-15,0 0 48 0,0 0-64 16,0 0-192-16,0 0-136 15,0 0-176-15,0 0-32 0,0 0 64 16,0 0 56 0,0 0-8-16,0 0-111 31,0 0-41-31,0 0 96 16,0 0 8-16,0 0 96 0,0 0 112 15,0 0-16-15,5 0-24 0,-1 0-144 16,3-3 0-16,-3-4 104 31,0 7-160-31,4-3-72 16,-3 0-24-16,-2-1-120 0,5 2 104 0,4-1-96 15,4-1-8-15,-4-2 0 16,12 3 8-16,0-1-8 0,-5-2 16 16,9 3-24-1,0 0 88-15,0 0-88 16,-4-1 8-16,0 1-8 15,-4 3 0-15,0-3 8 0,0 3-8 16,-1-3 0-16,-2 3 8 0,7-3-8 16,-1-1 8-16,5 2 64 31,8-5-64-31,1 4 56 0,2 0-48 16,-3-4-16-16,-8 4 48 0,-4 3-48 15,-9 0 0 1,2-3-8-16,-6 3 8 0,2-3 0 15,2 0 0-15,6 0 0 32,3-1 0-32,3 1 0 15,6-3 0-15,-2 6-8 0,1-6 16 16,4 2-8-16,-4 4 8 16,3 0 192-16,-3 0 81 0,0 0-201 0,-4 0-64 0,-4 0-8 31,4 0 0-31,-1 0 40 15,6 4-48-15,-1-2 0 0,4-2 0 16,-1 4 56-16,1-4-56 16,0 0 8-16,-1 3-8 0,-3-3 16 15,-4 0-16 1,-4 0 0 0,0 0 40-1,1 0-40-15,-6 0 0 16,1 0 0-16,4 0 0 0,-4 0 8 15,4 0-8-15,0 0 0 0,4 0 0 16,4 3 0-16,-1 0 0 0,1-3 0 31,0 4 8-31,0-4 32 16,0 0-40-16,-4 3 0 0,-8 0 0 16,3 0-8-16,-3-3 8 15,1 3 0-15,-2-3 0 0,1 0 0 16,8 3 8-16,0-3 80 31,0 0 104-31,4 3 136 16,0-3-64-16,4 4-128 15,-5-1-136-15,-3-3 80 0,-3 3-80 16,-6-3 0-16,1 0 8 0,-8 0 0 16,0 0 0-16,0 0 40 31,4 0 8-31,0 0 136 0,4 0-72 15,-1 0-48-15,5 0-8 0,0-3-64 16,4 3 64-16,-3-3-64 16,-2 3 0-16,1 0 0 0,0 0 8 0,0 0-8 31,-5 0 8-31,5 0 0 16,-3 0 56-16,7-4-64 0,-5 4-8 15,10 0 8-15,-1 0 0 16,-1 0 0-16,5 0 8 0,-4 0-8 31,0 0 32-31,0 0-32 16,-1 0-8-16,-3 0 8 0,0 0 0 15,0 0 8 1,-4 0-8-16,7 0-8 0,-7 0 8 16,4 0 0-16,4-3-8 15,0 3 8-15,0-3 0 0,4 3 0 31,0 0 0-31,0-3 0 16,0 3 0-16,-4-3 0 0,3 3 0 16,-7 0 0-16,4-3 0 0,-4 0 0 15,0 3 0-15,-4-4 8 16,-4 1 32-16,0 0-40 16,0 0 0-16,-5-1 0 15,10 2 8-15,-6-5 40 16,9 4-40-16,0-3 0 0,8 2 64 31,0-2-72-31,4 3 0 16,-5-3 0-16,1-1 0 0,-8 4 16 31,-4 0-16-31,-3-1 0 16,-6 4 0-16,5-3 0 0,-8 3 0 0,8-2 8 15,4 2-8-15,3-7 16 16,1 4-16-1,4 0 0-15,0-1 64 0,0 1-64 16,-4-3-8-16,-4 6-8 16,0-4 8-16,0 4 8 0,-5-2 0 15,2-2 0-15,3 1-8 16,0 0 8-16,-1 0 0 16,9 0 8-1,0-4-8-15,0 4 48 16,4 0-48-1,-9 0-8-15,6 0 0 0,-1-4 8 16,-5 4 0-16,1 3 0 0,-4-3 0 16,0 0 8-16,0-1-8 15,-1 2 0-15,5-2 40 16,0 1-40 0,4-3-8-16,-4 6 8 15,4-4 0-15,-4 1 0 0,-4 0 0 16,0 0-8-16,-8 3 8 0,0 0 0 15,-8-3 8-15,0 3-8 16,-5 0 8-16,-3 0-8 16,0 0 8-16,0 0-8 15,0 0 16-15,9 0-16 16,-1 0 0-16,7-3 0 0,6 0-56 16,-5-1 40-16,-1 1-168 15,-2 0-264-15,-5 0-464 0,-5-7-753 31,-3 4-1599-15,0-4-5786-16</inkml:trace>
  <inkml:trace contextRef="#ctx0" brushRef="#br0" timeOffset="98151.73">9032 7931 4216 0,'0'0'2017'0,"0"0"-1353"0,0 0-576 15,0 0-72-15,4 0 296 47,-4 0 216-47,0 0-136 0,0 0-208 0,0 0-80 16,4 0 120-16,-4 0 8 15,0 0-72-15,4 0 16 0,0 0-63 16,0 0 71-16,7 0 112 16,2 0-8-1,6 0 56 1,5 0 8-16,8 0 16 0,8-3 40 0,4 0-120 15,0-4 16-15,4 4-16 0,-5 0-144 16,-2-1-64-16,-2 4-64 16,-3 0 48-16,0 0-16 31,0 0-40-31,4 0 80 0,0 0-16 16,3 0 0-16,5 0 8 15,4-2-72-15,-1-2 112 16,2 1-72-16,-1 0 64 0,-5 0-112 15,1-1 80-15,-8 4-72 32,-5-3 64-32,1 3-64 15,1 0 0-15,-1-3 40 0,-5 0-40 16,5 0 72-16,0 0-80 0,7 0 16 0,-2 3 72 16,2-7-80-16,9 4 64 15,-8 0-64 1,4 3-8-1,-1 0 97-15,-2-4-97 0,-2 2 0 16,-7 2 8-16,0 0 0 16,0-3 40-16,0 3-32 0,3-4 72 0,2 4 0 15,2 0-24-15,5-3-56 32,0 0 112-32,4 0-72 0,-1 3 8 15,-3-4-8-15,-4 1-40 16,0 3 80-16,0 0-80 0,-4-3-8 15,0 3 16-15,-1-3 40 16,1 3-8-16,4 0-40 31,-4 0-8-31,4-3 104 16,3 3-104-16,2-3 0 0,-2-1 64 16,5 1-56-16,0 3 72 0,-1-3-80 15,-3 0 8-15,-4 3 40 16,-5-3-40-16,2 3-8 15,-2-4 8 1,1 2-8-16,4-2 72 0,-4 1-64 16,8-3-8-16,0 2 72 15,0 1-64-15,3-3-8 0,-3 3 8 0,-4 0-8 16,-4 3 0-16,0 0 0 47,-5 0-40-47,-7 0 40 0,0 0 0 15,-7 0-8-15,-2 0 0 16,1 0 8-16,-4 0 8 0,4 0-8 16,4 0 8-16,0 0 80 15,-1 0-88-15,1 0 0 16,0 0 0-16,-8 0 0 0,-4 0 0 16,0 0 0-16,-12 0-80 15,0 0 24-15,0 0-872 0,-12 0-1321 16,-8 3-2960-16</inkml:trace>
  <inkml:trace contextRef="#ctx0" brushRef="#br0" timeOffset="114903.79">5031 11687 7313 0,'0'-3'1064'0,"-7"-1"-1000"16,3 2-64-16,0-2 240 0,0 1 457 16,4 3-513-16,0 0-184 31,0 0-24-31,0 0 24 0,0 0 72 15,0 0-72-15,0 0 8 0,0 0-16 16,-9 0-32-16,2 9 40 16,-9 7 344-1,0 3-104-15,-4 3-16 0,0 8 8 32,-4 1 200-32,4 4 32 15,1 3-120-15,-2 0-32 0,10-3-216 16,3 0 8-16,3-3-104 15,5-7-8-15,0 0-88 16,0-2 96-16,13-1 0 0,2-3 72 16,2 0-64-1,7-6-8-15,-1-1 104 0,5-2-40 16,4-7-56-16,3-3 152 0,6 0-88 16,-2-9 40-16,5-7 32 15,-4-6-8-15,-4-1 88 16,0 1-48-1,-8-7 40-15,-8-2 56 16,-5-1-199-16,2-6-17 0,-9 0 216 0,-8 0 56 16,0 0-112-16,0 6-120 15,0 0 0-15,-4 0 32 16,-9 7-56-16,2 0 40 31,-5-1 80-31,0 1-64 16,-8 2-48-16,-1 1-80 0,-2 3 0 15,0 1 0-15,-1 5-48 16,-4 3-8-16,0 3-24 16,0 7-96-16,0 0-96 0,0 4-240 31,4 15 136-31,-4 3-81 0,1 4-223 0,-1 9-344 16,4 2-192-16,-4 18-433 0,8-8-767 15,7-12-1673-15</inkml:trace>
  <inkml:trace contextRef="#ctx0" brushRef="#br0" timeOffset="115859.76">5733 11937 8433 0,'0'0'2161'0,"0"0"-977"16,0 0-888-16,0 0-168 15,0 0 280-15,0 0-160 16,4-12-248-16,-4 12-208 0,3 3-8 31,6 10 216-31,-1 6 0 0,-4 6 0 0,3 4 0 16,-7 6 48-16,0 6-48 15,-15 1 0-15,-13 5 0 0,-8-3-32 16,-4 1 32-16,-4-4-1000 0,-4-3-800 31,12-12-545-31,13-13-2576 0</inkml:trace>
  <inkml:trace contextRef="#ctx0" brushRef="#br0" timeOffset="119475.82">6573 11537 6409 0,'0'0'1904'0,"0"0"-904"16,0 0-215-16,0 0-89 16,0-15 312-16,0 15-48 0,0 0-496 15,0 0-312-15,-4 0-152 31,-7 13-96-15,-10 12 96-16,-7 7 296 0,-3 9-184 16,-1 10 56-16,4 0-104 15,9-1 0-15,2 1-64 0,9-3-64 16,8-7 56-16,0 0-96 0,21-6-24 31,7-3 24-31,11-7 104 16,12-9 48-16,9-6-48 0,5-10-72 15,-1 0-536-15,3-19 464 16,-3-13 144-16,-8-6 96 0,-17-7 8 16,-3-9 96-16,-20-6-24 15,-8-9-40 1,-8 2 489-16,-8-3-41 0,-16 3 152 16,-8 16-56-16,-3 0-72 0,-14 10-240 15,-3 10-24-15,1 14-336 0,-9 11-8 16,-3 6-120-16,-1 29-104 31,4 9 24-31,0 22-168 0,16 19-464 16,21-2-680-16,23 9-633 15,28-32-1856 1,4-26-2728-16</inkml:trace>
  <inkml:trace contextRef="#ctx0" brushRef="#br0" timeOffset="119892.43">7394 11750 12258 0,'0'0'2329'15,"0"0"-1121"-15,0 0-448 16,0 0 152-16,0 0-232 0,0 0-344 16,0 0-280-16,0-41-56 15,0 35-280-15,0-1-456 16,0-5-936-16,0 2-2505 0,0 1-4721 16</inkml:trace>
  <inkml:trace contextRef="#ctx0" brushRef="#br0" timeOffset="120177.53">7845 11195 11002 0,'0'0'2136'16,"0"0"-583"-16,0 0-849 0,0 0-256 15,0 0-304-15,0 0-144 32,0-3-400-32,0 34 400 0,0 11 32 0,0 21 248 15,0 26-88-15,0 29-184 0,0 2 80 16,4-6-88-16,0-12-256 16,-1-19 24-16,-3-4-336 0,0-6-304 31,0-16-1185-31,0-22-3512 0</inkml:trace>
  <inkml:trace contextRef="#ctx0" brushRef="#br0" timeOffset="121358.62">5250 13141 8705 0,'0'0'1977'0,"0"0"-1289"0,0 0-560 16,0 0 40-16,0 0 432 31,-86 25-232-31,61 4-136 16,1 6-64-1,4 10-56-15,5-1-56 0,7 3 56 16,-1 1 56-16,9 3-80 16,0-4-88-16,5 1 96 0,14-3-96 0,9-7-88 31,8-4 80-31,4-8-24 15,12-13-16-15,0-10 16 16,0-3-184-16,8-25 216 0,-2-11 8 16,-2-8 48-16,-7-6 376 15,-14-8-7-15,-10-5-137 0,-18-1-280 32,-7 4-8-32,-4 3 160 0,-20 9 472 15,-8 7 64-15,-11 15-112 0,-5 7-208 16,-4 10-80-16,-3 9-224 0,3 0-64 15,-4 15-16-15,8 11-48 0,4 3-120 32,12 3-440-32,17-1-528 15,19 17-881-15,24-10-831 0,3-10-1889 16</inkml:trace>
  <inkml:trace contextRef="#ctx0" brushRef="#br0" timeOffset="121612.14">6227 13430 6305 0,'0'0'9154'16,"0"0"-7738"-16,0 0-1104 0,0 0-264 0,4 0 32 15,-4 0-16-15,0 0-64 16,0 0-200-16,0 0-744 16,0 0-456-16,-12 0-705 31,-4 0-2272-31</inkml:trace>
  <inkml:trace contextRef="#ctx0" brushRef="#br0" timeOffset="122112.59">6343 12979 10922 0,'0'0'2376'15,"0"0"-1127"-15,0 0-745 0,0 0-304 16,0 0-176-16,0 0 152 15,0 0-16-15,131-28-104 16,-71 28-56-16,-4 3 0 0,-4 12-64 31,-20 14-48-31,-13 6-16 16,-19 10 128-16,-8 5 200 0,-20 4-56 0,-11 0 232 16,-6-3 8-16,9-6 24 0,8-13-88 15,9-7-304-15,10-9-16 16,9-7-48-1,13-6-224-15,34-3 224 16,37-12 48-16,40-20 56 16,16-13-56-1,-9-2 0-15,-32 9-248 16,-22 6-904-16,-26 10-2697 16,-23 6-3953-16</inkml:trace>
  <inkml:trace contextRef="#ctx0" brushRef="#br0" timeOffset="122745.35">5968 14414 11378 0,'0'0'3833'0,"0"0"-3705"0,0 0-128 16,0 0-1168-16,0 0 943 15,0 0 225-15,0 0 0 0,111-13-352 16,-31 7-1472-16,-8 0-1113 16,-9 0-1488-16</inkml:trace>
  <inkml:trace contextRef="#ctx0" brushRef="#br0" timeOffset="122898.98">6597 14303 4913 0,'0'0'2904'16,"0"0"-1263"-16,0 0-601 15,100-51 16-15,-56 32-216 0,12 4-296 32,0 2-264-32,-1 3-280 15,5 4-320-15,-8 0-1256 0,8 6-473 0,-21 0-495 16,-11 0-785-16</inkml:trace>
  <inkml:trace contextRef="#ctx0" brushRef="#br0" timeOffset="123146.37">6414 14773 4608 0,'0'0'1593'16,"0"0"-1257"-16,0 0 208 0,88-9 280 16,-17-14-152-1,30-5-248-15,-10-4-176 16,-8 3-135-16,-14 10 47 0,-18 13-160 31,-11 3-929-31,-8 3-2271 0</inkml:trace>
  <inkml:trace contextRef="#ctx0" brushRef="#br0" timeOffset="123331.23">6486 15132 3712 0,'0'0'1489'0,"0"0"-433"0,0 0-744 15,48 92 104-15,0-79 64 16,27-13 544-1,29-19-232-15,35-33-559 16,17-17-233 0,-16-10-209-16,-41 18-1039 15,-39 13-4721-15</inkml:trace>
  <inkml:trace contextRef="#ctx0" brushRef="#br0" timeOffset="145507.46">8880 7966 1464 0,'0'0'648'0,"0"0"752"0,0 0 713 16,0 0-489-16,0 0-456 15,0 0-320 1,0 0-231-16,0 0-9 0,0 0-96 16,0 0-152-16,0 0 16 15,0 0-224-15,0 0-48 0,0 0-32 16,0 0-72-16,0 0-16 15,0 0-48 1,0 0-56-16,0 0 120 0,0 0-8 31,0 0 8-31,0 0 0 0,-4 0 8 0,0 0 88 0,4 0-48 16,-3-3-48-16,-5-4 128 16,4-2-48-16,-5-4 72 31,5-3 56-31,1-3-104 15,-1-3 24-15,0-3 24 0,0-7-144 16,4 0 96-16,-4-3 72 16,4-3-56-16,0 0-112 0,-5 0 40 15,5-4 8-15,0 5-16 32,0-8-32-32,0-3 56 0,0-2 32 0,0-4-96 15,0-3 48-15,0 3-48 16,0 2 16-16,0 5-16 0,0 3 0 15,0 2 0-15,0 4 0 16,0 0-16 0,0 0-80-16,-4 3-8 15,4-3 96 1,-3 3-160-16,3-3 40 16,-4 0 128-16,4-3-64 0,-4-1 64 15,0 1 0-15,-5 0 0 16,2 2 0-16,3-2 0 31,-4 6 0-31,4 4 8 0,0 2-8 16,0 7 16-16,4 3-8 0,0 6 0 0,0 4 32 15,0 2-32-15,0 4-8 0,0 3 0 16,0 0 0-16,0 0-8 31,0 0 0-31,0 0-112 0,0 0 112 16,0 0-136-16,8 0-8 15,0 0 72 1,4 0 32-16,12 0 48 0,7 0-8 16,9 0 8-16,4 0 32 15,9 0-32 1,2 0 0 0,8 0 0-16,13 0 0 0,20 0 8 0,16 0-8 15,3 0 0-15,-3 0 24 16,-9 0-24-16,-11 3 0 0,3-3-8 15,-3 4 8-15,8-4 0 32,-8 3-8-32,3 0 8 0,-3-3 0 15,0 0 0-15,-1 3 0 16,-3-3-80-16,-1 3-192 0,-11-3 120 0,-16 3-64 16,-13-3 0-16,1 0 128 0,20 0-112 31,24 0 88-31,27 0 24 0,1-3 88 15,-9-3-16-15,-7 3-24 16,-12-4 40-16,-1 4-8 0,-11 3 16 16,-17 0-16-16,-15 0 8 15,-4 0 0 1,4 0 0 0,8 0 0-1,0 0-8-15,-5 0-48 0,1 0 48 16,0 0 8-16,0 7-8 0,0-4-32 15,0 0 32-15,-1 3-96 0,-3-3-48 16,-1 0 48-16,-6-3 40 31,-2 0 16-31,-7 0 48 0,-4 0 0 16,-4 0 0-16,-4 0 0 16,0-3 0-16,4 0 0 0,4-3 8 15,4 6-8-15,4-3 0 0,-1 0-40 16,1-1 24 15,-4 4-64-31,-4 0 24 0,-8 0 48 16,-8 0-8-16,-5 0 8 15,-7 0-88-15,0 0-40 0,0 0 32 16,0 7-24-16,0 2 120 16,5 7 8-16,-1 3 0 31,4 6 24-31,0 1-24 0,-5 9 0 0,2 3 24 15,-1 3-16-15,-4 6 80 0,0 5 88 16,0 2-40-16,0 6 16 0,0 4-144 16,-9-1 96-16,6 4 16 31,-1 3-16-31,0-1-24 16,4 1-80-16,0-7 8 0,0-2 96 15,0-4-48-15,8-6-48 16,-5-7 48-16,6-3-48 0,-5-6 0 15,0-3-8-15,-4-10 8 16,4-6 48 0,-4-6-56-16,0-4-8 0,0-3-40 15,0 1-80 1,0-4-24-16,7 0-264 16,-3-10-897-16,9-9-4208 0</inkml:trace>
  <inkml:trace contextRef="#ctx0" brushRef="#br0" timeOffset="146679.34">13339 5978 6953 0,'0'0'2000'31,"0"0"201"-31,0 0-977 16,0 0 232-16,-4-28-103 0,4 28-401 15,0 0-416-15,0 0-488 32,0 0-48-32,0 3-176 0,0 16-192 15,4 13 360-15,12 9-40 16,-4 16 32-16,8 4 16 0,-1 2 0 0,6-9-16 16,-5-3-240-16,4-13-96 0,3-7 72 31,5-11-248-31,-4-8 336 0,4-12 192 15,-4 0 88-15,-4-22 144 16,-4-10 144-16,-5-15 120 16,-2-20 120-16,-9-25-376 0,-4-16 72 0,0 10 0 15,-13 18-8 1,6 33-64 0,-1 12-104-16,0-1-88 0,-1 8 56 15,6 3-104-15,3 12-48 0,0 13-832 16,0 0-1240-16,0 41-2953 15,0 1 2888 1,0-5-2880-16</inkml:trace>
  <inkml:trace contextRef="#ctx0" brushRef="#br0" timeOffset="147312.16">13913 5896 7217 0,'0'0'2177'0,"0"0"-881"0,0 0-96 16,0 0 240-16,0 0-375 15,0 0-585-15,0 0-480 0,88-57-168 16,-69 82-16-16,1 10 16 31,1 6-24-15,-6 7 96-16,-3 3-57 15,-4-4-103-15,-8-5 8 0,0-7-264 0,0-10-8 16,0-9 328-16,0-10 8 16,0-6 184-16,0-3 512 0,0-23 592 31,0-9-912-31,4-15-192 16,4-7 8-16,8-4 0 0,0 4 8 15,0 6 96-15,0 13 161 16,-9 13 111-16,6 9-88 0,-9 13-296 0,7 3-192 15,2 12-168 1,6 10 232 0,5 7 128-1,0 6 0-15,0 0 0 0,-8-3 0 16,0 0-385-16,-8-4-535 16,0-9-328-16,-4-3-760 0,-1-13-145 15,6-3 769-15,3-19 888 31,8-19-2649-31,-1-10 1769 16,9-6 1376-16,-4 1 1152 0,-3 8 1401 0,-6 10 47 16,-2 16 49-16,-6 10-673 0,-3 9-1080 15,4 0-896-15,4 22-840 0,4 13 840 32,8 12 272-32,-4 4-8 15,0 13-144-15,-4-4-112 16,3-3 88-16,-6 0-96 0,-2-12-488 15,-7-10-1000-15,0-17-337 0,-4-11-911 16,0-7-1585-16</inkml:trace>
  <inkml:trace contextRef="#ctx0" brushRef="#br0" timeOffset="147481.01">14578 5470 8833 0,'0'0'2305'31,"0"0"-1177"-31,0 0-840 16,0 0-288-16,0 0-216 0,0 0-368 15,0 0-1064-15,32 16 887 16,4 9-1095-16,-4-2-640 0,4-4-1665 0</inkml:trace>
  <inkml:trace contextRef="#ctx0" brushRef="#br0" timeOffset="147813.01">15140 5515 5393 0,'0'0'2712'16,"0"0"-727"-16,36-83-593 16,-28 48-416-1,-8 0 729-15,0 0-465 32,-17 7-416-32,-6 2 136 15,-9 7-680-15,0 7-32 0,1 5-144 0,-6 7-56 16,1 7-48-16,4 21-80 15,-3 23-88-15,7 31 88 0,12 33-120 16,16 15 152 0,0 3-16-16,28 1 64 15,-1-14 8-15,1-2-8 0,4-14 8 16,0-5 8-16,-4-16-16 16,-8-11 8-16,-3-18-8 0,-10-12-104 15,1-7-280-15,-4 0-536 16,-4-1-776-16,0 8-713 15,0-17-1480-15,-12-9-1672 16</inkml:trace>
  <inkml:trace contextRef="#ctx0" brushRef="#br0" timeOffset="147999.88">14777 6207 10986 0,'0'0'1560'0,"0"0"1"15,0 0-953-15,16-79-256 16,32 53-352-16,31-2 160 0,37-1-160 16,15 0-8-1,1 10-448 1,-24 0-953-16,-49 7-1503 0,-14-1-2041 0</inkml:trace>
  <inkml:trace contextRef="#ctx0" brushRef="#br0" timeOffset="148300.63">15610 5737 7785 0,'0'0'2385'0,"0"0"-969"0,0 0-1040 16,0 0-376-1,0 0 0-15,0 0 288 0,-95 120-72 16,54-37-48-16,5 19-168 16,13-4 8-16,11-22-8 0,12-28-96 31,0-19-192-31,16-7-480 15,3-3 48-15,13-7 24 0,0-12 696 16,9-9 200-16,-6-26 264 0,-7-25-152 16,-12-29 560-16,-9 6 312 15,-7 4-328-15,-15 19 209 16,-9 18 327-16,-4 4-464 16,-8 3-528-16,4 13-128 15,1 19-272-15,-1 3-248 0,4 13-1160 31,0 18-432-31,28 14-809 16,0-4-400-16,16-12-1376 0</inkml:trace>
  <inkml:trace contextRef="#ctx0" brushRef="#br0" timeOffset="148648.23">16016 5645 8129 0,'0'0'3913'0,"0"0"-2737"31,0 0-696-31,0 0-328 16,0 0 8-16,0 0-7 0,-103 57-97 16,63-13-56-16,4 23-160 15,8-6 39-15,12 8-167 16,4 1-192-16,12-13-416 0,0 1-648 16,16-14 672-16,5-12 39 15,-2-16 81-15,5-16 752 16,-8-4 344-16,-8-24 553 0,-8-17 471 31,-12-18 160-31,-15 3 129 16,-14-7-329-16,-10 0-568 0,3 20 176 31,-4-7-192-31,12 15-360 16,8 14-384-16,21 15-48 0,6 10-936 15,21 10-3585-15,8 12-1240 0,12-2 728 16</inkml:trace>
  <inkml:trace contextRef="#ctx0" brushRef="#br0" timeOffset="149287.49">16128 5696 9458 0,'0'0'2800'0,"0"0"-1432"0,0 0-487 16,0 0-217-16,0 0-640 0,55-26-24 16,-27 42-136-16,0 7-112 15,4 11 120-15,-4 8-248 16,-8 5-193 0,-12 4-55-16,-8 0 32 15,0-4-520-15,0-2 712 0,-12-14-96 16,-4-8 208-16,8-7 64 0,-3-13 224 15,2-3 176-15,1-13 1120 16,5-16-608-16,3-12-632 16,0-12-48-1,7-8 120-15,13-2 176 16,1 2-120-16,2 7 96 16,-3 10 256-16,0 15 49 15,-12 10-49-15,0 16-368 16,0 3-168-16,0 6-480 0,8 23-89 31,0 9 521-31,0 10 48 16,0 6 0-16,-4 6-360 0,-5 3-104 15,-3-2 32-15,-4-7-216 0,-8-4-376 0,-7-11-216 16,2-17 767-16,-6-12 17 16,7-10 456-1,0-29 464-15,12-25-263 16,4-32 7-16,35-22-128 15,14-6 32-15,-1 19 64 0,-13 28-32 16,-11 32 888-16,-4 10 392 0,4 6-736 16,4 6-384-16,8 10-304 15,-1 6-512 1,1 25 152-16,-4 17 360 16,0 9 0-16,-4 16-8 0,-4 19 0 15,-20 22-640-15,-8-4-1056 16,-21-24-1537-1,-14-22-3472-15</inkml:trace>
  <inkml:trace contextRef="#ctx0" brushRef="#br0" timeOffset="149766.69">13554 7118 9394 0,'0'0'2608'0,"0"0"-2016"0,0 0-544 16,120-35 896-16,23 0-63 16,52-6-113-16,41-1 88 15,18 5-200-15,18 2-128 16,18 3-136-16,21 3-296 16,8-3-96-16,0-3 0 0,-13 1-344 15,-15-1-528-15,-36 6 56 16,-39 7 464-16,-49 3 224 0,-52 6-40 31,-43 7 64-31,-28 3 104 0,-21-1 8 0,-2 4 64 16,-10-3-64-16,6 3-16 15,-14 0 0-15,-3 0-328 0,0 3-593 16,0 10-95-16,-3 3-1160 0,-10-3-1033 16</inkml:trace>
  <inkml:trace contextRef="#ctx0" brushRef="#br1" timeOffset="-79305.58">20769 7654 4729 0,'0'0'1816'0,"0"0"-1344"16,0 0-320-1,0 0-64-15,0 0 120 16,0 0 232-16,0 0 512 15,-7-18-39-15,7 18-33 16,0 0-192-16,0 0-248 16,0 0-56-16,0 0-184 0,0 0-120 31,0 0 200-31,0 0-200 16,0 0 16-16,7 0-16 15,6 0 80-15,2 0 136 0,6-4-64 16,3 4 56-16,4-3 113 0,4 3-281 0,3-3 32 15,1-3 32 1,3 3 0-16,2 3 56 16,-5 0-112-16,-1 0-56 15,1 0 192-15,0 0-248 0,-4 0 56 16,-1 0 8-16,5 3-32 31,-3 0 8-31,-1 0 24 0,7-3-32 16,1 0 264-1,4 0-152-15,0 0 24 16,-1 0-16-16,-2 0-88 16,-2 0 16-16,1-3-96 0,-5 3 56 15,6-6-8-15,-1 6 32 16,-1-4 8-16,-2-2-88 16,6 3 48-16,-3 0 0 15,-1-3-48-15,6-1 56 16,-6 4 0-16,6-4-56 0,-6 7 0 15,-3-3 0-15,0 0 0 16,-5 3-8-16,5 0 8 0,-3 0 0 31,-1 0 56-31,4 0-56 16,-8 0 0-16,7 0 8 16,-7-3 0-16,4 3 8 15,0 0-16-15,4 0 8 0,3-4 40 16,2-1-40-16,2-2-8 31,4 1 64-31,-2-1-48 0,-2 1 56 0,2 0-24 16,-6 2-48-16,1-2 224 15,0 0-224-15,0 2 64 0,-1-2-16 16,2 3 8-16,2-3 0 16,-3-1-56-1,8 1 48-15,-8 0 64 16,8-1-112-16,-9 4 0 0,1-3 8 15,-4 2-8-15,-4 2 56 0,-1-2-56 16,1 4 8-16,-4 0 137 16,0 0-137-16,4 0 0 31,5 0 56-31,2 0-64 0,1 0 88 16,8 0-88-16,-1 0 0 15,5 0 64-15,4-3-64 16,4 3 0-16,-5 0 8 0,5 0 48 15,-8 0 8-15,0 0-16 32,-1 0-48-32,-6 0 256 0,-6 0-248 15,1 0 88-15,-8 0 0 16,1 0-16-16,-2 0 64 0,-4 0-120 16,1 0 24-1,-4 0 24-15,1 0-64 16,-5 0-8-16,-1 0 8 15,5 0 48-15,-3-3 40 0,2 3-40 0,1-3-48 16,-4 3 128-16,-1-3-136 16,-2 3 0-1,-6 0 0-15,-2 0 0 16,-9 0 48-16,4 0-48 31,-4 0-48-31,0 0 0 0,0 0-96 16,0 0-296-16,-4-4-320 15,-9 1-417-15,-14-13-655 0,-1 0-3481 16,4-6-4417-16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0:58:53.1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22838 4242 2888 0,'0'0'2537'16,"0"0"-1289"-16,0 0-336 0,0 0 40 15,0 0-87-15,-5 0-129 16,5 0-184-16,0 0-64 0,0 0-48 15,0 0-88-15,0 0-72 0,0 0 16 32,0 0-120-32,0 0 0 15,0 0-24-15,0 0-48 16,0 0-16-16,0 0-88 0,0 0-144 16,0 0 56-16,0 0-56 15,5-4 24-15,7 4 120 16,8-3 232-16,7 3-96 0,6 0 8 31,6-3-56-31,1 0-80 16,4 3-8-16,3-4 8 0,2 2 120 15,-6 2-120-15,5-4 0 16,0 4 24-16,0-3-32 0,-1 3 0 0,5-3 0 16,-3 3 104-1,2 0-104-15,5-3 24 16,-4 3-24-16,-5-3 64 15,1-1-64-15,-4 4 56 0,-5-3 56 16,6 0-48-16,-2 3-56 16,1 0 65 15,4 0 47-31,4 0-112 16,0-3 72-16,4 3-72 15,-1-3 80-15,-3 0 32 0,8-1 32 0,-8 1-72 16,3 3-32-16,-3-3 32 15,0 0-80-15,-5 3 8 0,-2 0-8 16,-2 0 0 0,-3 0 8-16,8 0-8 15,0 0 88-15,3 0-32 0,5 0-48 16,4 0 224-16,-4-4-216 16,0 4 72-16,-1 0-72 0,-7 0 16 31,4 0-32-16,-4-3 16-15,0 3-16 16,-5 0 88-16,-2 0-72 0,2-2 64 16,6-2 24-16,-6 1-32 0,9 3 8 15,-1-3-72-15,1 0 80 16,0-4-24-16,-8 7-56 0,-1-3 48 31,-10 0-8-31,-10 3-8 0,-6-3-40 16,-6 3 8-16,-3 0 88 0,-8 0-48 15,0 0-40-15,0 0 40 16,0 0-48-16,0 0-664 16,-4 0-344-16,-4 0-2825 15,-3-3-4353-15</inkml:trace>
  <inkml:trace contextRef="#ctx0" brushRef="#br0" timeOffset="1297.58">6546 5296 8089 0,'0'0'2665'0,"0"0"-1353"0,0 0-1016 16,0 0-296-16,0 0-176 15,0 0 176 1,-5 50 200-16,-2 1 520 15,-1 29-128-15,-9 21-231 0,6 7-33 16,-6 0 152-16,6-6 152 0,-1-17-368 31,-4 1-64-31,4-16-88 0,5-16-24 16,2-16-88-16,1-10-16 16,0-2-304-16,0-4-616 0,0 1-585 15,4-23-615-15,0-4-633 16,0-18 625-16</inkml:trace>
  <inkml:trace contextRef="#ctx0" brushRef="#br0" timeOffset="1620.16">6509 5257 7681 0,'0'0'2617'0,"0"0"-561"0,0 0-1512 16,28-101-16-1,-3 69-336-15,3 4 200 16,7 2-135-16,5 7-225 0,4 10-32 16,0 9-184-16,-4 6-161 15,-4 19 1 17,-8 11 200-32,-13 8 72 0,-11 10 8 15,-4 3 64-15,-19 10 128 0,-22-1-72 16,-10 4 400-16,-5-3-143 15,-11-7 111-15,7-6-40 0,8-10-184 16,12-12-200-16,20-10-960 0,24-22-1289 16,20 0-2032-1,12-19 1393-15</inkml:trace>
  <inkml:trace contextRef="#ctx0" brushRef="#br0" timeOffset="1954.88">7243 5296 7313 0,'0'0'3017'0,"0"0"-2065"0,0 0-768 15,0 0 320-15,-103 92 168 0,67-45-104 16,4 1-344-16,0 6-136 16,12 0-80-16,3-6-16 15,14-4-80-15,3-12-88 16,0-10-240-16,8-9-240 31,4-10 40-31,3-3 616 0,-2-13 168 16,-2-12 656-16,-7-7-112 0,-4-6 337 15,-15-4 295-15,-13 1-512 16,-4 6-360 0,-7 4 48-16,2 12 0 15,10 6-304-15,7 10-216 16,8 3-952-16,12 3-1640 0,19 16-1449 0,17 0 1320 31,8-10-1912-31</inkml:trace>
  <inkml:trace contextRef="#ctx0" brushRef="#br0" timeOffset="2271.39">7497 5461 8737 0,'0'0'1953'0,"0"0"-1385"16,0 0-152-1,-95 44 256-15,63-22 32 16,9-3-280-16,7 3-424 16,8-2-64-16,8 2-296 15,11-9-240-15,14-1-176 0,10-12-40 16,5 0 392 0,-3-9 424-16,-6-14 40 0,-8-5 376 15,-10-4 128-15,-13 0 680 16,-20 4 64-16,-8-1-207 15,-12 10-369-15,5 4-232 0,-1 8-176 16,16 1-304-16,8 6-208 16,7 0-1656-16,5 0-2721 15,28 0 2200-15,8-7-424 16,1-5-1862-16</inkml:trace>
  <inkml:trace contextRef="#ctx0" brushRef="#br0" timeOffset="2656.82">7746 4988 9546 0,'0'0'3152'31,"0"0"-1119"-31,0 0-777 16,0 0-896-16,0 0-360 15,0 0-392-15,-5 73 96 16,5 28 296-16,-4 14 32 0,4-1 16 16,0-9 24-16,-4-33-72 0,4-20-72 31,-8-15-8-31,4-11-176 0,1-4-72 15,-2-3-48-15,1-6 248 16,4-13 128-16,0-3 416 0,0-29-416 16,16-16-152-1,8-8-336 1,12-5 103-16,4 1 105 0,8 12-16 16,-5 13 288-1,1 13-64-15,-8 12 24 16,-4 10-64-16,-9 6-376 0,-10 20 240 15,-9 12 248-15,-4 9 32 16,-17 8 376-16,-18 5 328 0,-13-3 73 31,-11 1-41-31,-5-4-240 16,0-10-176-16,4-12-168 0,16-14-184 0,21-18-696 16,14-15-1337-16,9-14-5336 0</inkml:trace>
  <inkml:trace contextRef="#ctx0" brushRef="#br0" timeOffset="2841.58">8470 5594 15251 0,'0'0'2584'15,"0"0"-2040"-15,0 0-536 0,0 0 0 16,0 0-8-16,0 0-720 0,-4 4-1408 16,-7-4-4386-16</inkml:trace>
  <inkml:trace contextRef="#ctx0" brushRef="#br0" timeOffset="3960.09">9969 5166 3088 0,'0'0'7690'0,"0"0"-5690"15,0 0-920-15,0 0 129 16,0 0 167-16,0 0-432 0,0-48-656 0,0 48-288 0,0 13-248 16,0 15-48-16,3 23 296 31,-3 31 8-31,8 26 48 15,0 7-48-15,-4-20 48 0,1-28-48 16,-5-26 8-16,0-13-8 16,3 1-8-1,-3-4-144-15,0-3-280 16,0-12-56-16,0-10 480 16,0 0 48-1,0-22 408-15,0-13-456 0,-8-9-304 16,-4-10 304-16,-8 0 0 15,1 6 80-15,-6 10 392 0,-3 10 280 16,4 11-168-16,1 11-183 0,-5 6-225 31,0 6-176-31,-4 17-80 0,4 8-57 16,8 11 33-16,5 5-24 16,10 4 32-16,5 3-104 0,24-3 0 15,17-3 40-15,10-13-120 31,21-10-648-31,-4-9-472 16,31-16-985-16,-19-13-1768 16,-25-6-584-16</inkml:trace>
  <inkml:trace contextRef="#ctx0" brushRef="#br0" timeOffset="4884.85">10255 5750 8809 0,'0'0'2305'0,"0"0"-689"15,0 0-728 1,0 0-175-16,0 0-137 0,0 0-576 15,0 0 160-15,116-70 96 16,-77 47-256-16,1 1-432 0,-3-3-128 16,-14-4 400-1,-7 1 160 1,-8-4 104-16,-8 7 48 0,-8 3 184 0,-12 9 96 16,-4 3 344-16,-4 10-312 15,5 0-304-15,-5 16-32 0,4 9-120 16,3 7-8-16,6 6 56 31,7 0-56-31,8 1-88 16,0-4 88-16,4-7-72 15,11-6-24-15,10-9-80 0,3-10-456 16,3-3 200-16,9-6 136 16,1-19 120-16,2-7 24 15,-4-6 152 1,-3-1 120-16,-8 5 0 15,-11 8 240-15,-2 7 440 0,-11 7-144 16,5 8-280-16,-9 4-376 0,3 6-328 16,1 17-40-16,4 5 360 15,5 10 8-15,-6 4 72 16,-3-1-64 0,0-6 0-16,-4-7-8 15,0-8-64-15,0-11 8 0,0-6-168 0,0-3 224 31,0-10 200-31,13-18-200 16,6-13-912-16,9-7 336 0,0-5 568 16,0 5-144-16,0 7-80 31,-9 11 224-31,-3 15 8 0,-4 8 0 16,-7 7-216-16,3 4-345 15,-1 14 473-15,1 8 88 0,1 6 56 0,-2 3 24 16,1 0 64-16,-4-7-80 0,4-6-64 31,8-2-104-31,4-11-496 0,12-9-1104 16,4 0-352-16,3-25 399 15,6-10 33-15,-6-10 256 16,-7-2 1368-16,-8-8 24 0,-8 14 1616 0,-12 6 880 31,-4 10 601-31,0 9-720 16,-12 10-889-16,-8 6-760 0,-4 0-456 0,-3 12-240 15,-1 8-48-15,0 12-16 16,7 2 0-16,10 4-120 16,7 4-80-1,4-4-16-15,15 0-16 16,17-9-216 0,8-7-512-16,8-6-321 0,0-7 353 15,-12-3 344-15,-13-2 440 16,-10-1 72-16,-13-3 80 15,0 6 640-15,-20 4 360 32,-20-1 569-32,-3 4-409 15,-6-4-608-15,6 1-296 0,15-7-256 16,11 1-240-16,21-11-704 0,17-9-696 16,7-3-3362-16</inkml:trace>
  <inkml:trace contextRef="#ctx0" brushRef="#br0" timeOffset="5038.25">11621 5661 2456 0,'0'0'5481'16,"0"0"-5033"-16,0 0-8 15,0 0-104-15,21 92-160 0,-18-67-71 32,1-3-105-32,-4-2-121 15,0-11-823-15,0-3-3545 16</inkml:trace>
  <inkml:trace contextRef="#ctx0" brushRef="#br0" timeOffset="5233.14">11817 5111 14563 0,'0'0'2320'15,"0"0"-1200"-15,0 0-640 16,0 0-480-16,0 0 0 0,0 0-136 15,0 0-360 1,0 0-1000 0,-12-9-1641-16,24 16 145 0,0-7-2337 15</inkml:trace>
  <inkml:trace contextRef="#ctx0" brushRef="#br0" timeOffset="5440.01">12064 4835 14403 0,'0'0'2256'0,"0"0"-2088"32,0 0-168-32,0 0-320 15,0 0-24-15,12 111 344 16,-1-9 176-16,-2 12-80 0,-1 1-96 16,0-20 56-16,-5-29-56 15,-3-12-544-15,0-15-664 0,0-2-977 16,0-11-1728-16,0-7-3256 0</inkml:trace>
  <inkml:trace contextRef="#ctx0" brushRef="#br0" timeOffset="5618.46">11849 5188 12634 0,'0'0'2289'31,"0"0"-2289"-31,88-38-88 16,-13 25 88-16,21-3 64 16,19 6-56-16,-11 1-8 0,-13 6-1169 15,-31 0-2783-15,-32 3-1113 0</inkml:trace>
  <inkml:trace contextRef="#ctx0" brushRef="#br0" timeOffset="6072.82">12526 5092 4520 0,'0'0'3929'15,"0"0"-2040"-15,0 0-161 16,0 0-784-16,-87 93-480 15,79-58-240-15,3-1-152 0,5 1-72 16,5-6-88-16,18-7-88 0,5-6-224 16,8-13-528-16,4-3 616 31,0-19 216-15,-1-12-80-16,-2-8 88 15,-10-2 88-15,-7 3 368 0,-8 9 704 16,-7 4 961-16,-5 15-73 15,0 4-760-15,0 6-912 0,0 0-288 0,0 19-496 32,0 29 80-32,-5 34 336 15,5 42 64-15,0 22-112 0,0 6-144 16,9 1-232-16,-6-10 264 16,-3 6-16-16,0-6-208 0,-3-10-232 15,-14-25-505-15,2-22 217 16,2-32 384-1,-2-22 424-15,-2-14 176 0,-7-8 184 16,-3-10 1064-16,-17-6 281 0,-8-42-49 16,-16-38-280-16,-3-43-232 15,19-30-455-15,32-23-193 0,28 2 240 32,48 12-40-32,19 18 8 15,9 33-472 1,4 37-56-16,-17 36-1464 0,-3 18-313 15,-20 14-927-15,-20 5-3682 16</inkml:trace>
  <inkml:trace contextRef="#ctx0" brushRef="#br0" timeOffset="6677.48">11593 5581 2920 0,'0'0'5761'0,"0"0"-4376"15,0 0-897-15,0 0 536 0,0 0 344 31,0 0-231-31,0 0-529 16,9-19-608-16,-9 29-128 0,0 6-40 16,0 9 168-16,0 7 0 15,0 0 48-15,0 6-40 0,0 0 0 0,0-3-8 16,0-1 8 0,8-5-8-16,7-3-937 15,-2-7-1567-15,-2-16-2969 0</inkml:trace>
  <inkml:trace contextRef="#ctx0" brushRef="#br0" timeOffset="7513.2">14662 4991 6489 0,'0'0'1016'0,"0"0"-584"15,-16-77 320-15,-4 49 1329 16,-8-1 231-16,4 10-815 16,-4 6-273-16,5 4-56 15,-1 9-504 1,0 0-216-16,-4 22-328 16,-4 13-112-16,0 23-8 0,4 27 16 15,12 30-16-15,12 8 16 16,4 1 48-16,20-10-64 15,8-12 8-15,-4-10 48 0,-9-3-56 16,-2-22 0 0,-13-10-200-16,0-16-328 15,0-6-168-15,-16 6-408 0,-24 4-745 16,8-10-2087-16,0-16-4034 16</inkml:trace>
  <inkml:trace contextRef="#ctx0" brushRef="#br0" timeOffset="7699.03">14128 5483 14475 0,'0'0'2232'15,"0"0"-1536"1,0 0-520-16,0 0 88 0,0 0-80 16,0 0-48-1,143-19-136-15,-15 22 0 0,7 7-592 16,-15-8-1096-16,-41-2-3081 15,-38 0-4665-15</inkml:trace>
  <inkml:trace contextRef="#ctx0" brushRef="#br0" timeOffset="8000.19">14849 5314 5129 0,'0'0'9706'0,"0"0"-8378"0,0 0-960 16,0 0-368-16,0 0-56 15,0 0-168-15,0 0-248 16,-12 54 448-1,0-6 24-15,0 3 56 16,4 6-32-16,5-3-24 16,3-3 0-1,0-10-144-15,15-6-240 16,9-13-224-16,4-12-297 16,0-10 161-16,8-10 744 0,-4-21 504 15,-4-14 241 1,-13-8 239-16,-2-5 24 15,-13 1 64-15,0 6-120 0,-4 7-295 16,-5 15-113-16,1 10-280 0,4 6-264 31,4 13-1048-31,4 0-1289 16,17 13-4496-16,-2 0 55 0</inkml:trace>
  <inkml:trace contextRef="#ctx0" brushRef="#br0" timeOffset="8385.62">15259 5394 12914 0,'0'0'1809'0,"0"0"-1529"15,0 0-56-15,0 0-224 16,0 0-16-16,0 0-424 0,0 0 176 16,40 85 256-16,-32-43-8 15,-4 9-272-15,-4-3 119 0,0-7 25 16,0-6-80-1,-8-16 16-15,1-7 0 16,-2-12 112-16,9 0 96 0,0-16 400 16,0-18-400-16,24-20-1112 15,0-1 800-15,8-8 112 16,4 3 8-16,-8 15 192 16,4 1 408-16,-16 19 264 15,-4 8-128-15,-9 17-504 16,1 0-40-16,0 17-456 0,5 14 400 15,-5 7 56-15,-4 10 56 16,3 0 16-16,-3 2-72 0,0-2-416 31,21-10-1432-31,-6-9-1161 16,9-16-3144-16</inkml:trace>
  <inkml:trace contextRef="#ctx0" brushRef="#br0" timeOffset="8617.5">16016 5254 12994 0,'0'0'2913'16,"0"0"-1969"-16,0 0-808 15,0 0-128-15,-103-3 456 0,63 19-136 16,4 9-248-16,4 10-32 16,4 4-40-16,9 5-8 15,6 3 0-15,13 1-88 31,0 0-72-31,21-7-280 16,14-6-64-16,13-7-232 0,7-15-368 16,22-9 320-16,22-17-81 15,-15-16-1679-15,-13-3-3610 0</inkml:trace>
  <inkml:trace contextRef="#ctx0" brushRef="#br0" timeOffset="8818.1">16379 4943 11962 0,'0'0'2505'0,"0"0"-849"16,0 0-688 0,0 0-424-16,0 0-176 15,0 0-368-15,0 0-56 16,0 0-184-16,4 105 232 0,11 6 8 0,2 9 80 16,-1-5-72-16,-8-13-8 15,-4-26-624-15,-4-3-656 16,0-19-1473-1,-4-22-2240-15</inkml:trace>
  <inkml:trace contextRef="#ctx0" brushRef="#br0" timeOffset="9119.12">16331 5302 13434 0,'0'0'1649'0,"0"0"-1641"0,0 0-8 0,0 0 456 16,116-54-312-16,-64 48-144 0,4 6 0 0,-1 3-80 31,5 13-120-31,-8 9-232 16,-9 3 32-16,-6 14 352 16,-18 5 40-16,-3 4-160 0,-8 4 64 15,-4 2 24-15,-4-3 80 16,0-4 0-1,0-2 16-15,4-10-16 16,-4-9 0 0,4-10-465-16,4-19-1039 0,0-4-1377 15,0-15-3568-15</inkml:trace>
  <inkml:trace contextRef="#ctx0" brushRef="#br0" timeOffset="9272.9">16980 5124 4761 0,'0'0'11050'16,"0"0"-9282"-16,0 0-1000 0,0 0-520 0,0 0-7 16,0 0-241-1,0-19-129 1,13 28-1127 0,11 8-80-16,23 11-761 0,-7 1-2439 15,-4-7-1442-15</inkml:trace>
  <inkml:trace contextRef="#ctx0" brushRef="#br0" timeOffset="9874.7">17176 5267 592 0,'0'0'1848'0,"0"0"921"32,0 0-601-32,0 0-592 0,-76 89-359 15,52-57-345-15,5 9-480 0,6 4-256 16,9 2-128-16,4-6-8 0,13 0-88 16,10-9-960-16,10-6-201 0,2-17-63 15,-3-9 688-15,4 0 120 16,-12-25 504-1,-12-10 56-15,-9-7 1240 16,-3-5-128-16,-7-7 49 16,-10 0-233-16,2 7 416 0,2-1-344 15,9 13 49-15,4 9-153 0,4 11-184 16,17 5-768-16,7 7-328 16,7 3 40-1,10 3 96-15,-2 16 72 16,-3 3-160-1,0 7-352-15,-12 6-128 0,-9 3-201 16,-6 3 193-16,-13 7 304 16,0-1 352-16,-5 4 96 31,-14-3 16-31,-1-4 0 0,4-9-8 16,0-9-816-16,8-10 496 15,4-13 8-15,4-3 304 0,4-23-328 0,15-14-1905 0,22-24 769 31,19-21 496-31,7-20 55 16,-3 13 929-16,-16 19 577 16,-21 32 2063-16,-10 22 185 0,-6 3-625 15,2 7-928-15,-2 6-951 16,2 0-321 0,-5 26-161-16,7 5 161 15,-3 17 273 1,0 3-113-16,-4-1-56 15,-4 4-56-15,0-6 16 0,-4-3-64 16,0-14-304-16,0-2-465 16,0-13-783-16,0-16-608 0,16 0-593 15,0-16 353-15</inkml:trace>
  <inkml:trace contextRef="#ctx0" brushRef="#br0" timeOffset="10163.48">18260 5238 4656 0,'0'0'8306'0,"0"0"-6233"15,0 0-833-15,0 0-464 32,0 0-336-32,0 0-376 15,-32-15-64-15,0 34-96 16,-4 9 88-16,1 4 8 0,7 6-144 16,11 3-96-16,10-2 32 15,7-2-64-15,7 2-208 0,21-4-424 31,4 0 88-31,4-3 311 0,-8-4 329 16,-12 0 64-16,-12-2-408 0,-8-1-384 16,-28-3 904-16,-12-3 568 15,-16 1 200-15,0-5-336 0,9-5-432 16,14-10-520-16,18-3-1856 16,19-13-5642-16</inkml:trace>
  <inkml:trace contextRef="#ctx0" brushRef="#br0" timeOffset="10308.09">18845 5283 14131 0,'0'0'2920'0,"0"0"-2080"0,0 0-840 15,0 0-848-15,0 0-176 0,0 0-2025 16,-80 0-8465-16</inkml:trace>
  <inkml:trace contextRef="#ctx0" brushRef="#br0" timeOffset="12168.5">6509 6550 7721 0,'0'0'4457'0,"0"0"-4457"16,0 0-1136-16,0 0-544 15,0 0 1680-15,0 0 984 16,116 0-16-16,-60-7-480 0,16-2-208 31,23-4-32-31,9 3-248 16,-4 1 120-16,-20 6-16 0,-20 3-56 16,-2 0-48-16,26 0-8 0,28 0 8 0,16-3 48 15,-1-7 136-15,-3 4 40 16,-5-4 64-1,9-2 48-15,-1 2-160 16,0 4 161-16,2-1-145 16,-11 7 64-16,6 0-240 0,-1 0 0 15,10 0-8 1,2 0 40-16,8 0-48 16,9 0 0-16,3 0 120 0,-3 0 224 15,-1 0 32 1,-12 0-152-16,-12 4-120 15,-11 2-56-15,-9 3-48 0,-10-5 0 16,-10 2 8-16,4-3 40 16,5 0-48-16,4-3 0 0,3 0 48 31,13 0-48-31,12 0 48 16,3 0 8-16,1 0 80 0,-1 0 8 15,-11 0 40-15,-5 0-48 0,-3 0 40 16,3 4-168-16,-4-1 56 15,1-3-56-15,4 0 56 16,0 0-16-16,-5 0-48 16,-3 0 0-16,-1 0 0 0,1 3-8 15,-1 0 8-15,5 0 0 16,-1 0 8-16,5 1-8 16,3-4 48-16,1 0-40 0,4 0-8 15,-1 0-8 1,-3 0 8-1,-1 0-8-15,-8 0 8 16,1 0 0-16,-8 0 0 0,-4 0 0 16,-5 0-48-16,-3 0-120 15,4 0 160-15,-1 0-56 16,8 0 64 0,5 0 0-16,7 0 0 15,5 0 8-15,3 0-16 0,1 0 16 16,-8 6 16-16,-1 0-24 15,-7 0-16-15,0 1-72 0,-5-4 88 16,1-3 8-16,-1 0 32 16,1 0-24-1,4 0 16 1,-5-6 16-16,-4 2-48 16,-3 4 8-16,-8 0 0 0,-1 0-8 15,-15 0-40-15,-12-2 40 16,-12 2 80-16,12 0 88 0,27-4 40 15,24-2-40-15,18 0-48 32,-11-4-64-32,-9-3 16 0,-34 7-24 0,-15 0-40 15,-16 2 32-15,-4 2-32 16,3-5 56-16,5 4 16 0,4-4 8 16,-1 1 8-1,-2-1 152-15,3 2-112 16,-1-5-136-16,-3 3 0 15,-4 1 0-15,-13 3 0 0,-3-3 0 16,-11 2 0-16,-6 4 0 16,1 0 56-16,-3 0-56 0,2 0-104 15,2 0-264 1,-2-3-264-16,1 0-592 16,0 0-1481-16,-8-3-2752 0</inkml:trace>
  <inkml:trace contextRef="#ctx0" brushRef="#br0" timeOffset="137460.26">7781 8315 1768 0,'0'0'712'16,"4"0"928"-16,-4-3-343 31,0 3-817-31,0 0-272 0,0 0 208 15,0-4 248-15,0 4-80 16,0 0-96-16,0-2 216 0,0 2-15 16,0-4-249-16,0 1-200 15,0-3-40-15,0 3-112 16,-4-4-88 0,-5 1 8-16,2-4 0 0,-1 1-8 0,-3 0 0 15,-6-1 0-15,1 3-16 16,-7 1 16-16,2 0 0 0,-3 3-8 15,0 0 8-15,1-1 0 47,-5 1 0-47,0 0 0 0,0 3 0 16,0-3 0-16,0 3 8 16,4 0-8-16,-4 0 8 0,1 0 40 15,-1 0 16-15,0 0-24 16,-8 0-32-1,8 0 24-15,-4 0-24 0,1 3-8 0,-1 0 56 16,0 0-56-16,-5 1 72 16,5-1-72-16,-3 3 0 0,7-3 8 15,-4 7 0-15,4-4-8 32,0 3 0-32,-4 4 0 15,-4 0 56-15,1 3-56 0,-1-1 0 0,0 5 80 16,4-1-80-16,1 0 16 15,3 0 40-15,0-3-40 0,0 0 120 0,0-1-128 16,0 2-8-16,0-2 120 31,-4 1-48-31,0 3 112 16,0-3 0 0,0 3-104-16,8-3 40 15,-4 3-112-15,5-3 64 0,-1 6 8 16,0-3-24-16,-4 0 8 15,4 3-64-15,1 4 0 16,-2-4 88 0,1 7-88-16,-4-1-8 0,4 4 8 15,-4 0-8-15,5 3 8 0,-1-3-8 0,0-1 8 16,4-2 8-16,0 0 8 16,0-1-16-16,1 1 128 31,-2-4-48-31,1 0-32 0,9 1-48 15,-6-1 0-15,6 4-8 16,-1-1 8 0,-1-2 0-16,6 5 0 0,-5 1 0 0,0 3 48 15,0 0-40-15,-1 0 96 32,6 0 128-32,-5-3-128 15,3-1 48-15,2-2 48 0,-1-7-112 16,4 3 40-16,-3-2-128 15,2-1 0-15,5 0 8 0,-8 0 0 16,4 4 56-16,-4 2 121 16,1 7-105-1,-2-3 168-15,-3 3-72 0,5 0-40 16,-2-3-64-16,5-1-56 16,0 1 88-16,0 0-56 0,4-3-48 15,0 2 104-15,0 1-104 0,0 0 8 47,0 2 88-47,4 2-88 0,4-1 88 0,-3 0-96 0,3-4 8 31,-5 1 72-31,1 0-72 0,4-1-8 0,-4 1 8 0,5 3 8 16,-6 3 32-16,9 0-48 31,1 4 0-31,-2-5 32 16,1 2-32-16,-4-1 0 0,0-3 8 15,4 3-8-15,-4 0 48 16,-4-3-48-16,8-3 0 0,-5 2 40 16,2 1-40-16,3-3-8 15,-1 3 8 1,6-3 0-16,-2 3 32 0,5 0-32 16,5 0 8-16,-1 3-8 15,-1 0 16-15,1-3-16 16,0 3 0-16,0 0 8 0,-1 0 0 15,1-3-8 17,1-3 0-32,-5-3-8 0,-1-7 8 15,1 0-8-15,8 0 8 16,0 0 0-16,4 1-48 16,0-5 48-16,4 2 0 0,-1-4 112 15,1-1-104-15,1 5 72 31,-5-5-80-31,3 5 0 0,1-2 40 0,-4-2-40 0,4-3 0 16,-5-3 0-16,5-1 8 16,9-6 144-16,2 0 16 15,9-3-64-15,0 4 64 0,4-4-160 32,-1 0-8-32,-8 0 64 0,2 0-64 15,-14 0 16 1,2 0-16-16,-6 0 0 15,-3 0 0-15,4 0 8 16,3 0-8-16,6 0 72 0,2-4 16 16,9-5 112-1,4 0-112 1,0-1-80-16,3 0 64 0,-7 1-64 16,0 6 0-16,-5-4-8 0,-6 4 0 15,-6-3 40-15,1 2-40 0,-3-5 0 16,2 3 0-16,5-7 8 31,0 4 40-31,-1-4-48 0,2-3 8 16,2 3 64-16,-2 1-72 15,-2-5-8-15,0 5 8 0,-2-1 0 0,-5-3 8 16,3 0-8-16,1-3 0 0,-4 1 56 31,4-5-56-31,-1-2 0 0,6-1 16 16,-9 1-8-16,-5 0 56 15,5-1-64-15,-4 1 0 16,-4 0 24 0,4-1-24-16,-4 4 0 0,0-4 0 15,4 1 0 1,-4 0 40 0,0-4-40-16,0 0 0 0,-1-2-8 0,-3 2-8 15,4-6 16-15,-4 3-8 16,-4 0 8-16,3 1-32 15,-3-1 32-15,-4 0-40 0,4 1 40 32,-3-1 0-32,-2-3 0 0,-2 3 0 15,2-3 0-15,-3 0 64 16,0 0-64-16,-4 4 0 16,3-4 0-16,-2 0 0 0,-1-3 40 0,3 3-40 15,-2 0 0 16,-1 0-8-31,-1-3 8 0,6 0 0 16,-9 0 0-16,4-4 8 16,-5 4-8-16,5-3 0 15,-4 3 8-15,1 6 8 0,-5 0-16 16,0 0-8-16,0 7 8 16,0-4 0-1,0 1-8-15,-5 3-32 0,-3-4 40 16,4 0 0-16,1 1 0 0,-5-1-8 15,4 1 0-15,-5-1 8 16,2 1 0-16,-1 2 0 0,-1 1 0 31,1-1 0-31,-3 1 0 0,-2 0 8 16,2-1-8-16,-1 4 8 16,0-7 56-16,4 1-64 15,-4-1-8-15,0 1 8 0,-4 2 0 16,4-2 8-16,-4 2 0 15,0 1-8 1,-3 3 24 0,2-4-24-16,-7 4 0 0,5 0 8 15,-9 0-8-15,8-4 0 16,-8 4 0-16,5 3 0 0,-5-3 48 16,0 3-48-16,0-1 0 31,3 2 0-31,-3-1 0 0,4-1-8 15,1 1 8-15,-1-3-40 0,-4 3 24 16,4-3 16-16,0 3 0 0,5-3-8 16,-6 2 8-16,1-2 0 0,4 0 0 31,-3 3 0-31,3 0-8 16,-1 0 8-16,2 0-8 0,-5 0-8 31,0 0-16-31,-4 3-16 15,0 0 48-15,-4 4-64 0,0-1 64 16,0 0 0-16,-3 0-8 16,3 0-48-1,0 4 56-15,4-4 40 16,4 4-40-16,1-4 0 0,-1-2 48 16,3 2-48-16,-3-6 0 0,5 3 0 0,-1-3 0 15,-1-3 56-15,2 2-56 31,-1-5 0-31,1 3 0 16,-6-4 0-16,-3 1 0 0,-3 2-8 16,-1 1 8-16,-4 0 0 15,-5 0 0 1,-2 3 0-16,-5 0-8 0,1 3 16 0,-6 0 32 31,-3 4-40-31,-11 5-72 16,-29 7 64-16,-27 10-256 15,-29 28 32-15,-7 16-720 0,0 9-1073 16,43-12-1247-16,21-13-2529 16</inkml:trace>
  <inkml:trace contextRef="#ctx0" brushRef="#br0" timeOffset="139251.46">7303 9953 1672 0,'0'0'4673'0,"0"0"-3569"15,0 0-488-15,0-6-64 0,0 6-64 16,0 0-55-16,0 0-297 31,0 0-136-31,-4 6 0 0,-4 7 0 16,-5 3 232-16,2 9 72 15,-1 1-48 1,-4 2-16-16,4 1 152 16,0-4-168-16,0 0 80 0,5 1-112 15,-2-4-96-15,5-3-40 0,4-3-56 16,-4-3-8-16,4 0 8 0,0-10-72 31,0 0 72-31,0 0-600 16,0-3-160-16,0 0 216 0,0 0 224 15,0-12 48-15,0-8-1625 16,0-2-3144-16</inkml:trace>
  <inkml:trace contextRef="#ctx0" brushRef="#br0" timeOffset="139604.97">7143 10071 2536 0,'0'0'1304'0,"0"0"-135"16,0 0-305-16,0 0 72 15,0 0 176-15,0 0-192 0,0 0 105 16,0 0 135 0,-7-60-720-16,7 60 120 15,0-4-144-15,0 4-256 0,0 0-144 16,0 0-16-16,0 0-192 15,0 10 112-15,4 2 80 16,3 5 152-16,10 5 32 16,2 3-168-16,1 0 160 15,8 1-176-15,0-4 0 0,0-3 8 16,-5-3 88-16,1-3-96 16,-7-4 8-16,-6-6-8 15,-3 0 48-15,-4 1-48 0,-4-4 104 31,0 0 64-31,0 0 0 16,0 0 0-16,-8 0-168 16,-3-10-704-16,-6-2-3209 0</inkml:trace>
  <inkml:trace contextRef="#ctx0" brushRef="#br0" timeOffset="143113.97">7334 9693 1176 0,'0'0'1824'15,"0"0"-1312"-15,0 0-296 0,0 0 544 16,0 0 249-16,-11-3-201 0,11 3-176 0,-4 0-144 16,4 0 128-1,0-3-72-15,-4 3-168 16,-1 0-104-16,1-4-111 15,1 4-105-15,-1-2 128 0,0-2-40 16,-4 4 16-16,3 0-48 16,-2 0-48-1,3-3 0-15,-4 3-64 16,0 0 0 0,-4 0 32-16,-4 0-32 15,4 0-8-15,-4 0 0 16,4 0 8-16,-4 0 80 0,9 3-80 15,-10 1 0-15,6-2 8 16,-2 2 0-16,2-1 64 16,-6-3-16-16,6 6-48 15,-1-6 120-15,3 3-72 16,2 1 24-16,-1-4 72 0,0 3-56 16,3-3-8-16,-2 3-8 15,-1 0-8-15,4-3 32 0,-9 3-104 31,6 4 0-31,-5-4 8 16,5 3-8-16,-6 0 16 16,1 1-16-16,4-4 0 15,0 3 72-15,0-2-72 0,1 2 0 16,-2 0-8-16,1 4 8 31,-3-1 0-31,3 4 0 0,-9 0 0 0,6-1 32 16,-2 4-32-16,6-3 0 15,-5 0 0-15,-1-4 0 0,6 4 40 16,3 0-40-16,-9-4 0 16,9 1-8-1,-3-1 8-15,3 0 0 16,-4 1 0-16,4 3 0 0,-1-4 0 16,2 4 0-16,-1 0-8 0,-4 0 8 15,4-1 8-15,-5 4-8 16,6 0 0-16,-1-3 0 31,0 0 8-31,4-4-8 0,-4 4-8 16,0-4 8-16,0 4 0 15,1-1 0-15,-2 1 0 16,5 3 8-16,-4-3 80 0,4 0-88 16,0-1 0-16,0-2-8 31,0 2 8-31,0-2 0 0,0 0-40 15,0-1 32-15,0 0 8 16,4 1 0-16,-4-1 0 0,5 1-8 0,2 3 8 16,1-4 48-16,0 4-48 15,-5 3 0 1,6-3 8 0,-1-1-8-16,-4 1 0 0,0-1 0 0,4 1-8 15,-4-3 8-15,0 2 0 16,4-2 0-1,-4 0 0-15,3-4 0 16,-2 4-8-16,3-1 8 31,0-3 0-31,-1 4 16 0,2 0-16 16,3-4 0-16,-9 3 0 16,10-2 8-16,-5-1-8 0,-1 3 0 0,1-5 16 15,1 2 40-15,-5 0-56 0,3 1-8 31,1-1 0-31,5-3 8 0,-6 4 0 16,1-1 0-16,0 0 0 16,4 0 0-16,-4 1 0 0,0 3 8 15,1-4-8-15,2-3 0 16,-3 3 8-16,-1-3-8 16,10-3 0-1,-9 4 88-15,4-1 40 0,4 0-56 0,0-3 16 16,-4 3-40-16,4-3 56 15,3 0-104-15,-2 4 16 0,2-4 112 16,-3 0-128-16,5 0 0 47,-6 0 0-47,2 0 16 0,2 0 48 16,-3 0-64-16,0 0 0 15,4-4 8-15,-9 1 0 0,6 0-8 0,-6 0-48 16,6-1-80-16,-6 4 128 15,6-3 0 1,-6-3 0-16,5 3-72 0,-4 0 72 16,4 0 8-16,4-4-8 15,0 1 8-15,-4 0 0 0,4 2 8 16,-5-2-16-16,2 0 8 16,-6-1 0-16,2 1 40 31,-1 0-48-16,-1-1 0-15,-2 1-8 0,-1 3 16 0,-1-3 32 16,1-1-40-16,1 1 24 16,-2-1 24-16,1 4-48 0,1-3 0 15,2-4 0-15,1 4 0 32,-3-7-8-32,-2 7 8 15,5-4 0-15,1 1 16 0,-6-1-8 16,1 1 48-16,5 0 32 0,-6-1-88 15,1-3 0-15,0 0-48 0,4 4 48 16,0-4 32 0,-5 0-24-1,6 1-8-15,-5-1 0 0,-1 0 8 16,-3 4 32 0,5-4-40-16,-5 3 0 0,-4-2-16 15,4-1 16-15,0 1-8 16,-4 2 0-16,3-3 0 31,-3 1 8-31,4 2 0 0,0-3-80 16,0 4 80-16,-4-4-8 15,0 4-8-15,5-4 16 0,-5 0 0 0,0 0 16 0,0-2-16 16,0 2 0-16,0-3 72 31,0 3-72-31,0-2 0 16,0 2 8-16,0 0-8 0,0 0 56 15,-5-2-56-15,5-2-48 16,0 2 48 0,-4 2 0-16,0 0 8 0,0-3 96 15,1 4-104 1,-5-1 64-16,4 1-64 0,-5 2 0 0,5-3 8 16,-3 1 0-16,3 2 0 15,-4 0-8-15,3 1 0 16,1-1 40-16,-3 4-40 15,3-3-8-15,-4 2 8 16,4 1 8-16,-4-1 96 0,4-2-96 31,-4-1-8-31,4 4 48 16,-3-4-40-16,2 1-8 16,1 3 0-16,-4-4 0 0,4 1 56 15,-3 2 32-15,2 1 40 31,1-1-16-31,-4 1-104 0,0 3 0 16,5-3-8-16,-10 2 0 16,5-2 24-16,1-1-24 15,-6 5 0-15,1-8 0 0,5 7 0 16,-6-4 0-16,2 1 16 16,3 3-16-1,-5 3 56-15,6-3-56 0,-5 3-40 16,-1 0 40-16,6 0 8 15,-5 0-8-15,0 0 0 16,0 0 8-16,-1 0 56 0,2 0-56 16,-4 0 0-1,2 0 56-15,1 0 8 0,0 0 8 16,-4 0-80-16,4 3 8 16,-4 0 24-16,0-3-32 15,-7 6 0-15,-1 1 0 0,-4-1-8 16,0 3 8-16,-8 4-48 31,4 0-200-31,-7 3-248 0,-2 0-496 0,-10 12-552 0,7-5-737 16,12-4-2944-16</inkml:trace>
  <inkml:trace contextRef="#ctx0" brushRef="#br0" timeOffset="153807.66">6912 9610 3384 0,'0'0'1441'31,"0"-3"-1033"-31,0 0-320 0,5 0 240 16,-5 3 40-16,0 0-184 16,0 0-72-16,4 0 40 0,-4 0 216 15,0 0 72-15,0 0 16 16,3-3-288 0,-3-1-160-16,4 4 8 15,0-2-8-15,0-2 72 0,0 4-80 16,-4 0 0-16,4-3 0 0,1 0-24 31,2 3 24-31,-3-3 0 0,8-1 0 16,-4 1 0-16,4 0 0 31,-1-3 0-31,-2 3 0 0,3 3 8 16,-5-3-8-16,2-1 16 15,-1 1 32-15,0 3-48 16,-5-3-8-16,1 3 8 0,5-3 248 0,-1-1-160 0,-1 4-72 31,6-6-8-31,-1 6 0 0,3-3 40 16,-2 0-40-16,2-3-8 15,-2 2 48-15,-6 1-48 16,1 0 0-16,-4 0 72 0,5 3-48 16,-6-3-24-16,1 3 0 31,4-3 0-31,5-1 8 15,-2 1 0-15,1 0-8 0,4 0-8 16,-4-1 8-16,4 1 48 16,-4 3-48-16,-5-2 0 15,6 2 0-15,-9 0 0 0,0-4 56 32,-1 4-56-32,5 0 0 0,1-3 8 15,-1 3 0-15,3-3 0 16,2 3 8-16,2-3-8 0,2-4 64 15,2 4-72-15,-7 3 0 0,4-3 8 16,-7 3-8 0,-2 0-8-16,1 0-56 15,-4 0 64-15,0 0 24 0,4 0-24 16,-4 0 0-16,4 0 16 16,3 0-16-16,2-4 8 0,-1 4 40 31,0-2-40-31,-4 2 40 15,0 0-48-15,-1 0-16 16,2 0-48-16,-5 0-96 16,0 0 0-16,3 0 88 0,-3 0 72 15,9 0 8-15,-9 2-8 16,7 2 0-16,2-1 8 0,2 0 88 31,2 0-40-31,-6 1-56 16,5-1 0-16,-11 0 32 0,2 0-32 15,1 1-8-15,-4-2-96 0,0 1 88 16,1 1 16-16,-2-1-8 0,5 3 8 16,0-2 16-1,-1 2-16 1,6-3 8-16,-1 3 8 16,4 1 40-16,-4-4 0 15,-1 0-56-15,2 0-8 16,-6 1 0-16,-3-4 8 0,0 2-16 15,0 2-40-15,-4-1 48 32,5-3 8-32,-5 3-48 15,8 4 48-15,-5-1 8 0,5 0 0 16,1 0 8-16,-1 1 32 0,3 3-40 0,2-4 0 16,-6 3-8-16,5-2 0 0,-4 2 0 31,0-3 0-31,-4 4 0 15,0-3 0-15,4-2 0 0,-4 2 48 16,1-1-48-16,2 1-8 16,-3-1 8-16,4-2-8 0,-4 5 8 0,-1-3-8 15,2 1 8 1,3 2-8 0,-8 1 16-16,4-1-8 15,-4 4 8-15,4-4-8 0,0 4 16 16,-1-4-16-16,-3-2-8 0,9 3 8 15,-5-1 8 1,0 1-8-16,0-1 0 31,0 0 0-31,-1 4 8 16,-3-3-8-16,4-1 0 0,-4 1 40 16,0-4-40-16,4 7 0 15,-4-4-8-15,5 1 8 0,-1 3 0 16,0-1 0-16,0 1-16 15,-1 3 16-15,5 0 16 16,-3-1-16-16,-1 5 0 0,0-5 8 16,0 2 32-16,-4 1-40 15,3 1-8-15,-3-3 8 0,0 3 0 16,0-6 0-16,0-4-8 31,0 4 8-15,0-6 0-16,0 2 0 15,0 1 0-15,0-1 0 0,0 1 0 16,0 3 0-16,0-1-8 16,0-2 8-16,0-1 32 0,0 1-32 0,0-4 0 31,0 0 0-31,0 4 0 16,0-1 56-16,0-2-56 0,0 3-8 15,0 2 8-15,0 1 0 16,-3-3 0-16,-1 5 8 0,0-5 0 15,0 6 64-15,-1-7-48 16,1 4 24 0,-3-4 40-16,3 1-88 0,0-1 8 15,0 4 0-15,-1-3-8 0,1-1 64 16,4 1-64-16,-7-1 0 0,7 1 0 16,-8-1 0-16,4 1 8 31,-5 2-8-31,2-2 8 15,-1 3 48 1,4-4-56-16,-4-2 16 0,0 2-8 16,0 1 16-16,-4-4-16 15,4 4 89-15,-4-1-97 0,4 4 104 0,-4-7-104 32,-4 3 0-32,4-2 8 15,0-1 0-15,-3 4 40 16,-2-4-48-16,6 4 0 0,-6-4 8 15,6 0 0-15,-6 1-8 0,6-1 0 16,-2 4 0-16,2-4 16 16,-1 0-16-1,0-3 0-15,4 7 48 16,-7-3-48-16,2-5 48 0,1 5 56 16,0-1-48-1,0 1 72-15,1-4-120 16,2 3-8-16,-6-3 48 0,7 4-40 31,-5-1 8-31,2-3-16 16,-6 4 8-16,6-1 16 0,-6 0-24 15,2 1 0-15,-2-1 8 16,2 1-8-16,-1-5 8 0,4 2 32 16,-1-1-32-16,2 0 8 15,-1 0-16-15,0-3 40 16,-4 3-32-16,4-3-8 15,-4 4 48-15,0-1-32 0,1 3-8 16,-6-3 96-16,6 0-96 47,-2 1 120-47,2-1-32 0,2 0-88 16,2 0 80-16,-2-3-88 15,6 3 0-15,-5 0 48 0,4 0-48 0,-4-3 0 16,0 0 8-16,-4 4 0 15,0-1 0-15,4-3 0 16,-4 3-8-16,0-3 104 16,1 3-96-16,2-3 56 15,-2 0 24-15,3 0-88 0,-1 0 120 16,2 0 64-16,2 0-32 16,-2 0-24-16,3 0-64 15,-5-3-56-15,2 0-8 0,-5-4 16 16,4 1 24-1,0 0-40-15,-4 3-8 0,4-4 8 16,0 4 0-16,0 0 56 0,4 0-56 16,-4-3 0-16,0 2 48 15,5 1-48-15,-1 0-8 16,-5 3 8 15,6-6 0-31,-1 2 0 16,-9-2 0-16,6 3 0 0,-2-3 40 15,2-1-40-15,-6 1 0 0,2 2 0 16,3-1 120-16,0-2 88 16,0 1 96-16,3-1-96 15,-2 1-72 1,3 0-128-16,1-4 0 0,-6 4 8 0,5-4-16 16,1 1 72-16,-6-1-72 15,5 4 0-15,1 0 8 16,-1-1 40-16,-5 4-40 0,9-4 0 31,-7 4 16-31,2 0 64 16,1 0-80-16,1 0 56 15,3 0 8-15,-5-4-72 0,5 1 56 16,-3 0-56-16,3-4 8 16,-4 0 24-16,-1-2-32 15,5 2 0 1,-3 1 0-16,-1-4 8 15,-1 4 0-15,5-1-8 16,-3-3 8-16,-1 4 16 0,0 0-24 16,3-1-8-16,-2 0 8 0,3 1 8 15,4-4 80-15,-8 3-88 16,4-2 0 0,1-1 32-16,-2 4-32 15,5-4-8-15,-4 1 8 0,4-1-16 16,-4 0 16-16,4 3-48 0,0-2 16 15,0 2-16-15,0 1 48 0,0 2-8 32,0-2 0-32,0-1-136 15,0-3 144-15,0 1 0 0,0-1-48 16,0 1 48-16,0-1 8 16,0 0 0-16,0 4 0 15,0-1-8-15,0-3 64 16,0 4-64-1,0-1 0-15,0-2 8 16,0 2-8-16,0 0 8 16,0-2-8-16,0 5-40 0,0-2 40 15,0 0-168-15,0 2-24 16,4-3 16-16,-4 1 56 0,4 3 64 16,-4-4 48-1,5 4-216-15,-2 0 168 16,-3-1 16-16,4 1 40 0,-4-4 0 15,4 1 96-15,0-1-96 16,0 0-16-16,0 1-40 0,-1 0 48 16,2-1-32 15,3 1-16-31,0-1 56 16,-4 3-248-16,3 1 48 0,-2-3 176 15,3 2 24-15,0-2 8 16,-5-1-8-16,6 4-208 15,-5-4 200-15,4-2 8 0,-1 2-8 16,-3-3 8-16,0 4 40 16,5-1 144-16,-5 4-136 15,0 3-32-15,-4-3-16 16,3-1-48-16,1 4 48 0,0 0 0 16,5-4 0-16,-5 1 0 0,3 0-104 31,-3 0 104-16,9-1 40-15,-9 1-40 16,3 0-144-16,-3 2 144 16,4-5 8-16,1 5-8 0,-2-2 0 15,1 0 48-15,0 0-48 16,-4 2 0-16,1 1 24 16,2 0-16-16,-7-4 0 15,8 7-8-15,-4-6 0 16,0 0 0-16,4 3-8 0,0-4-176 15,0 1 104-15,-1 3 136 16,2-3-56-16,-1 2 56 0,-4-2-56 31,3 3 40-31,6-4-40 0,-5 1-56 16,3 0 48-16,2-1 0 0,-2 1 8 16,2 3 0-16,-9-1 8 0,4 2 56 31,-5-1-64-31,5-1-8 0,-4 1-8 15,5 0-64-15,2 0 104 16,1-4-32-16,0 1 16 16,4-4-16-1,0 4-128-15,0-4 128 0,0 4-256 16,-4 0 264-16,-4-1 0 16,-4 7-88-16,4 0-560 15,-8 0-721-15,11 0-1063 16,2 0 103-16</inkml:trace>
  <inkml:trace contextRef="#ctx0" brushRef="#br0" timeOffset="161300.64">6837 9385 984 0,'0'0'736'0,"0"0"-288"16,0 0 152-16,0 0 584 15,0 0-87 1,0 0-289-16,0 0-208 0,0 0-80 0,0 0-128 16,0 0-176-16,0 0-16 15,0 0-192-15,0 0 0 0,0 0 0 32,0 0 0-17,0 0-8-15,0-3-8 16,0 3-176-16,3-3-280 0,10-4 464 15,-1 4 152-15,3-3-152 16,5 0-8-16,-3-1-88 0,-2 4 88 16,5-4-112-1,-4 1-16 1,4 3 208-16,-5 0-80 0,6 0 8 0,-1-4 0 16,-1 4 96-16,2 0-64 15,-1-3 24-15,-1 3 24 16,1-1 24-16,1 1-104 0,-6 3-56 31,2 0 56-31,-6-3 48 16,6 3-40-16,-6 0-16 0,1-3 56 0,8-1-48 0,-5 1 56 15,9 0 184-15,-3-3-224 32,-1 3 72-32,-1 3 32 0,-2-3-184 31,-2-1 64-31,-2 4-112 0,-9 0 112 15,3 0-72-15,-3 0 120 0,4 0-48 16,1 0 8-16,-2 0 8 16,5 0 56-16,4 0 56 15,0 0-128-15,4 0 264 16,-5 0-216 0,2 0 8-16,-1 0-48 15,0 0-8-15,-5 0 16 0,6 0 40 0,3 0 24 16,-5 0-24-16,6 0-48 31,-2-3 64-31,5 0-24 0,0 3-48 16,0 0 0-16,-5 0 16 15,2 0-16-15,-5 0 0 0,0 0 0 16,-5 0 40-16,-2 0-32 16,-1 0-16-16,-1 0 16 15,1 0-8-15,1 0 56 16,-2 0-40-1,10 0 0-15,-2 0-8 16,2 0 0-16,2 3 56 0,1 0-56 16,-4 1 0-16,4-1 48 15,-9 0-56-15,6 0 0 16,-6 0 0 0,2 0 0-16,-5 0 0 0,-1 1 0 15,1-1 0-15,5 0-8 16,-6 0-40-16,6 4 40 0,2-1 0 15,2 3 0-15,2 1 8 0,1-1 0 16,1 1 0-16,-2 3 8 16,-3-4-8-1,-4 1 0-15,4 2-8 16,-4 1-32-16,-4-3 40 0,-1 2 0 16,6 1 0-16,-5 3 8 15,-1-3 8-15,6 6 40 31,-2-3-16-31,2 0-32 16,-1-4 88-16,-1 4-88 0,2 0 0 16,-2 0 136-16,1 3-136 15,0-3 8-15,4 3-8 0,-4 0 0 16,-4 3-8-16,4-3 8 16,-4 3-8-16,4 0 8 0,-8 1 0 31,0-4 40-31,0 0-39 0,0 6-9 15,0-2 96-15,0 2-96 0,0-6 0 16,0 0 8-16,-4 0-8 16,4-3 24-16,-1 0-24 15,-3 0 8-15,4-1 72 16,-4 5-80-16,5-5 96 31,-5 5-8-31,0 2 16 0,0 0 24 16,0 0-80-16,0-2-40 15,0-2 40-15,0 1-48 16,0 1 0-16,0 2-8 0,0 0 8 31,0 0 8-31,-5-3-8 0,1 4 0 16,1 2 32-16,-1-3-32 0,0 3 0 0,0-3 0 16,-4 1 8-16,4-7 8 15,-4 3-16-15,4-3 16 0,-8 3 32 31,4 0-48-31,-4 0 16 16,1 6-8-16,-2-3 0 0,-2-2 104 16,2-1-88-16,-2-4 88 0,2 1 40 15,-2-3-80-15,3 0-64 16,-8-1-8-16,3 1 8 31,2 0 24-31,-5-1-32 0,0 5 0 0,0-5 8 16,-4-2-8-16,5-1 0 0,-2 4 0 31,1-3-8-31,1-5 8 16,2 5 0-16,-3-3 0 0,1 2 8 31,-1-5-8-31,-5 2 0 16,10 0-8-16,-9-3 8 0,4 4 0 0,0-4 0 15,0 3 0-15,0-3-8 16,1 0 16-16,2 1 0 0,-2 2-8 0,2-3 0 31,2 0 8-31,-1 3-8 16,0-2 0-16,0-1 0 15,-5 3 8-15,2-2-8 0,-1 2 0 16,-4 0 0-16,-4 4-8 16,1-4 16-1,-1 3-8-15,-4 1 0 16,4-3 0-1,4-1 32-15,0 3-32 0,3-2-8 16,6-4 0-16,-5 3 8 16,4-2 0-16,4 2 0 0,-4-3 8 15,0 0 24-15,-3 3-24 16,-5 1-8 0,3-1 0-16,-2 0 0 15,-1 1 0-15,4-4 0 16,-4 3 8-16,1 1 24 0,2-1-32 0,1 0 0 15,1 1-8 1,-2-4 8 0,1 4 0-16,1-5 0 15,-1 1 0-15,-5 1 0 16,1-1 0-16,-3 0 0 16,3 0 8-16,-4 1-8 0,0-1 56 15,4 0-56-15,0-3 0 31,-3 3 0-31,3 0 0 0,0-3 0 16,0 0 48-16,-1 0 24 0,6 0 112 0,-5 0 24 16,4 0 24-16,1 0-80 15,-6 0-56-15,9 0-48 0,-3-3-48 16,-2 0 8-16,1-3 48 16,5 2-48-1,-9 1 48-15,8-3 40 16,-4 2-96-16,0-1 72 15,0-2-24-15,0 1-48 0,0-7 128 0,1 3-128 16,-2 1 72-16,1-7 24 16,5 3-88-16,-2-2 240 15,2 2-88 1,-2-3-104-16,6 0 136 16,-1 0-104-1,0 0-16-15,0-3 40 0,-1 3-104 16,2-3 0-16,-1 0 0 15,0 4-8-15,0-5 72 0,5 1-72 32,-6-3 0-32,1 0 0 15,5-4 0-15,-6 1 56 16,5 3-56-16,1-4 0 0,-2 4 80 0,1-4-32 0,4 1 48 16,1 0-96-16,-5-4 0 15,-1 1 40 1,5-1-40-16,0-3 8 15,1 7 65-15,-1-4-9 16,0 4-8-16,0-4-56 0,4 4 8 31,0-4 40-31,-5 1-48 0,5-1 0 16,0 1 8-16,0-1-8 16,5 1 0-1,3 2-257-15,-1 1 257 16,6-4 8-16,-1 4-8 15,-1-4-80-15,6 1 24 0,-2 2 56 16,-2 1 80-16,-2-1-80 0,6 4 8 0,-6 3-8 31,1 0-56-31,4-3 40 16,-1 3-24-16,2 0 8 16,3 0 24-16,3-3 8 0,-2 3 0 15,3-1 24-15,-5 5-24 16,1-2-128-16,1 2-128 15,3-1 256 1,-1 0 0-16,5 0 0 16,0 0 8-16,4-3 48 15,-4-3 8-15,3 3-64 16,1-7-48-16,-4 8-112 0,-4-1 160 16,4-1 24-16,0 5-24 0,0-1 0 15,4 0 96 1,0 3-96-16,8 1-96 15,-1-1 88-15,9-3 8 16,3 0 0-16,2 0-24 0,-1 3 24 16,-5-2-16-16,1 5 16 15,-12-3-80-15,0 10 80 16,-8-3 0-16,0 3-24 16,-4 3-344-16,0 0-248 15,8 0-592-15,-9 6-440 0,-7-3-1473 0</inkml:trace>
  <inkml:trace contextRef="#ctx0" brushRef="#br0" timeOffset="161935.26">6737 9033 1016 0,'0'0'2504'0,"0"0"-1368"15,0 0-631-15,0 0 63 0,0 0 264 16,0 0-224-16,0 0-216 16,0 0-88-1,8 0-48-15,8-4 392 0,7-2-72 16,9 0-159-16,17-7-41 0,3 3-264 15,23-5-96-15,17-1-8 16,-5 0 144-16,-8 3-24 0,-6 4-128 31,-22 2 56-31,5 1-56 16,4 0 0 0,-8 3 0-16,-5-1-136 0,-6 4-32 15,-6 0-360-15,-7 0-217 16,-3 0-271-16,-10 7-688 0,-2-1-809 15,-13-3-511-15</inkml:trace>
  <inkml:trace contextRef="#ctx0" brushRef="#br0" timeOffset="162710.84">7147 11357 5569 0,'0'0'2944'16,"0"0"-1823"-16,0 0-937 0,0 0-112 15,0 0 32-15,0 0 72 0,72 0 56 16,-44 0 32 0,3 0-136-1,1 0 96-15,9 0 64 0,6 0 304 0,9-10 208 16,24-6-216-16,16-9-80 16,-5-1-199-16,-12 4-153 0,-15 6-8 46,-23 7-144-46,-2-1-288 16,5 1-601-16,0-10-647 0,-16 3-608 16,-5-3-2986-16</inkml:trace>
  <inkml:trace contextRef="#ctx0" brushRef="#br0" timeOffset="182863.72">13821 8004 472 0,'0'-7'568'16,"0"-2"920"-16,0 3-152 16,0-4-63-16,0 1-241 0,4 2-96 15,-4 4-176-15,0-3-296 16,0 6 56-16,0 0-7 0,0 0-225 16,0 0-136-16,0 0 112 31,0 0-128-31,0 0 8 0,0 0-64 15,0 0-80-15,0 0 144 0,0 0-80 16,0 0-48-16,0 0-16 0,0 0-16 16,0 0-48-16,0 0-40 15,0 9 32 1,0 7 72 0,0 3 0-16,0 7 0 0,0 2 112 15,-4 4-104-15,4 3 48 0,0 3 0 0,-4 3 24 16,4 4 152-16,-3-1-48 15,3 4 64-15,-5-4 48 32,1-2-72-32,0-1-104 0,0-3-56 15,0 0 56-15,4 0 16 16,-4 3-32-16,1 0 0 16,-2 1 16-16,1-1 40 0,4 0 96 31,-4-2-40-31,0-2-208 15,4 2 136-15,-4-1-88 16,4-3-8-16,-4-1-48 0,4-2 72 16,0 3 64-16,-3 0-72 0,3 4-56 15,-4-2 112-15,-1 2-72 0,1 5-40 16,0-3 89 0,4 4-89-1,-4-1 88-15,4 1-80 0,-4-4 64 16,-3-3 128-16,3-3-88 15,-1 0 8-15,1 0-112 0,0-1-16 0,0 2 152 32,-3 5-144-32,3 0 72 31,4 7-72-31,0-1 40 0,0 1-40 16,0 0-8-16,0 3 0 15,0-4-8-15,0 1 8 0,0-1-16 16,0 1 16-16,4 0 0 15,-4 3 8-15,0-4-8 16,0 0-32 0,0 1 16-16,0 3 16 15,0 3-40-15,0 0 40 16,0-3 16-16,0 0 8 0,0-4-24 16,0-3 0-16,0 4 56 0,0-3-56 15,0-1-8 1,0 1-40-1,0-1 48-15,4 1 40 0,3-1-40 16,-7 1 0-16,4-4 8 16,0 0-8-16,1 1 0 0,-5-5 0 15,4 2 8-15,0 2 64 0,-1-6-72 32,1 3 0-32,0-3 32 0,-4-3-24 15,0-4-8-15,0-6 0 16,0-6 0-16,0 0 0 0,0-7-32 15,0 1-368-15,0-7-521 16,-11 1-663-16,-2-4-592 31,1 0-2049-31</inkml:trace>
  <inkml:trace contextRef="#ctx0" brushRef="#br0" timeOffset="185331.2">11909 10268 4096 0,'0'0'1521'15,"0"0"-697"-15,0 0-96 16,0 0 80-16,0 0-32 0,0 0-143 16,0 0-305-16,0 0-112 15,0 0 56-15,0 0 96 16,0 0 96-16,0 0-72 0,0 0-96 47,0 0 8-47,0 0 8 0,0 0 200 15,0 0 80-15,0 0-168 16,0 0-159-16,8 0-185 0,7 0 120 16,9 3 200-16,4-3-272 0,12 0 120 15,0 0-64 1,8 0-96 0,0 0 48-16,4 0-128 0,-5 0 0 0,1 0 104 15,0 0-104-15,-4 0 40 16,3 0 32-16,-2-3-72 0,2-1 96 15,1 1-48-15,3 0 32 32,1 0 0-32,1 0-72 0,3-3 104 15,-5-1 8 1,5 4-120-16,-4-4 160 0,-5 4-160 16,1 0-8-16,-4-3 72 15,0 3-64-15,-4 0 0 0,-1 3-8 31,-3-4 0-31,4 1 112 16,-4 0-104-16,8 0 80 0,0-1-80 16,3 4 40-16,1-2-40 15,-4-2 0-15,0 1-8 0,0 0 88 16,-5 0-88 0,6 0 8-16,2-4 64 15,1 1-64-15,-4 3 56 0,4-4-64 16,-1 1 0-16,-3-4 24 15,4 4-24-15,4 0 16 0,4-1 40 0,0-2-48 16,7 3 88-16,-3-1-96 31,0 1 8-31,-5 3 56 0,-3-1-64 16,0 4 0-16,-4-2 0 16,0-2 8-16,4 4-16 15,3-3 8 1,5 0 0-16,8 3 0 15,0 0 0-15,3 0 8 16,-3 0-8-16,-5 0 0 16,-7 0 24-16,0 0-24 0,-7 0-16 15,-6 0 16-15,0 0 0 16,2 0 8-16,7 0-8 0,-1-3 8 16,5-4 48-16,0 4-48 15,4 3 0 1,-4-3 0-16,-1 3 0 15,-3 0 0-15,-4 0-8 0,-1 0 0 16,-2 0 8-16,-2 0-8 16,5 0 0-16,4 0 0 31,0 0 0-31,0 0 32 16,-1 0-32-16,1 0 0 15,-4 0-24-15,0 0 24 0,4 3 0 16,-1-3 0-16,5 3 0 15,4 0 40-15,3 1-40 0,5-1 0 16,0-3 32-16,4 3-32 16,-1 0 0-16,1 3-16 15,0-6 16-15,-1 7-48 16,-2-4 48-16,-10 0 0 0,0 0 24 16,1-3-24-16,-4 0 0 15,4 4 0 1,4-4 8-16,-1 0 8 15,5 0-16-15,0 3-32 0,4-3 24 16,-5 3 16-16,-3-3-8 0,0 3 0 16,-4 0 56-16,-1-3-48 15,-3 0-8-15,4 0-8 0,-8 0 8 16,3 0 0 0,1 0 0-1,0 0-8 1,4 0 8-16,-4 0 40 0,4 0-40 15,-4 0-8-15,-1-3 8 16,1 3 0-16,-4-3 0 0,-5 0 0 16,-2 0 0-16,2-1 32 31,-3 4-24-31,3-3-8 16,6 0 0-16,-1-3 0 0,7 2 40 0,1-2-40 0,-5 0 0 15,1 3 40-15,0-4-40 16,0 1-8-1,0 0 0-15,-5 3 8 16,1-4 72-16,1 1-72 16,-2-1 0-16,1 1 96 0,0 3-96 31,-1-3 48-31,-3-1 8 0,0 1-48 16,0 2 144-16,-5 2-144 0,5-2 8 15,1-2 56 1,-2 3-64-1,5-4 32-15,4 4-40 0,-1-3 0 16,-3-4 88-16,0 4-88 0,-5 3-8 16,2-4 8-16,-6 4 0 0,-2-3 8 15,2 3 8-15,-3 0 0 32,4-1 169-32,-1 4-185 15,10 0 0-15,-1 0 0 0,3-3 48 16,1 3-40-16,0 0 0 15,3 0-8-15,-6 0 96 16,-2 0-96-16,1 0-16 0,0 0 16 31,-5 0 8-31,5 0 80 16,-5 3-88-16,6-3 0 0,-1 0 56 16,4 4-48-16,-1-4-8 15,1 3 8-15,0 0-8 0,0 0 0 16,-4-3 0-16,-1 3 0 15,1-3 8 1,0 3 0-16,-5-3-8 16,-2 0 8-16,-2 0-8 0,-3 0 32 15,-9 0-32-15,1 0-8 0,-8 3 8 16,1-3 40-16,-10 0-40 0,5 0 0 31,-12 0-24-31,1 0-48 16,-2 4-200-16,-7-4-505 0,-7 0-591 15,-14 0-1849-15,-3-10-5937 0</inkml:trace>
  <inkml:trace contextRef="#ctx0" brushRef="#br0" timeOffset="191452.02">13956 10369 2528 0,'0'0'1760'16,"0"0"-679"-16,0 0-1 0,0 0 240 31,0 0-80-31,0 0-71 0,0 0-369 16,0 0-336-16,0-12 24 15,0 12-24-15,0 0-48 0,0 0-288 16,0 0-128-16,-3 0 0 0,-9 0-64 16,-1 9 56-1,-2 4-32-15,-5 2 40 16,-1 8-56-16,6-4 56 15,3 6 0-15,0 4 0 0,4-4 0 32,8 1 0-32,0-1-8 0,0-3 8 15,0-3 16-15,16-2-16 32,-4-2-8-32,7-2 0 15,6-4 0-15,-5 1 8 0,8-4-144 16,-4-3 96-16,3-3 48 0,1 0-24 15,-4 0 88-15,0 0 168 0,-4-6-96 0,-4 0 64 32,-5-4-104-32,2-6-32 15,-5 3 80-15,-1-2-48 0,-2-7-8 16,-1-4-40-16,0 1-32 16,-4-1 88-16,0 1-96 0,0 0 152 15,0 2 89 1,0 1 63-1,-4 3 160 1,-5 0-224-16,2 0-160 0,-5 6 80 16,0 0-88-16,0 4 72 0,-4-1 0 15,-4 7-88-15,-4 0-64 16,0 3-8-16,-4 0 0 0,0 0-40 31,1 6 24-31,-6 11-56 16,6 1-40-16,-1 11-488 0,4 15-889 15,4-5-1655-15,8-4-2481 0</inkml:trace>
  <inkml:trace contextRef="#ctx0" brushRef="#br0" timeOffset="193260.71">18200 10125 1688 0,'0'0'3257'16,"0"0"-2033"0,0 0-488-16,0 0 360 15,0 0 192-15,0 0 81 0,0-22-265 16,0 22-400-16,0 0-200 0,0 0-328 15,0 0-176-15,0 0-40 0,0 9-144 32,0 7 184-32,0 6 160 15,-8 7-64-15,4 3 88 0,-4 3-56 16,4-4-16-16,0 1-32 16,4-4-80-16,-4-5 96 15,4-7-96-15,0-4 0 16,0 1 0-1,0-7 0-15,0-2 0 16,0-1 0-16,0-3 0 0,0 0 24 16,0 0 32-16,0-10 129 15,0-6-185-15,0-9-113 16,-4-7-95-16,0-3-88 0,0-6-8 16,4 0 224-1,-4-1-16-15,0 5-40 16,0 5 136-16,4 10 0 0,0 2 112 15,0 8 128-15,0 5 120 16,0 4 112-16,0 3-191 0,0-3-41 16,0 3-48-1,0 0-136-15,-4 0 72 16,4 0-128-16,0 0-56 0,0 0 40 16,0 3-88-16,0 7-32 15,-4 9 136-15,4 3 48 16,-4 6 136-16,4 7-104 0,0 0-8 31,0 0-64-31,0 3 64 16,0-6-24-16,0 0-48 15,4 0-32-15,0-4 24 0,0 4-936 16,-4-10-1673-16,0-6-3480 0</inkml:trace>
  <inkml:trace contextRef="#ctx0" brushRef="#br0" timeOffset="193883.34">18204 10804 7273 0,'0'0'2489'0,"0"0"-825"0,0 0-648 31,0 0 280-31,0 0-495 0,0-3-505 16,0 6-296-16,4 10-96 15,-4 9 96-15,0 7 128 0,3 6-56 16,1 3 40-16,1 3-104 16,-1-3-8-16,0 0 8 15,-4-3 0-15,0-3 64 0,4-7-72 31,-4-6 0-31,0-3-8 0,0-6-16 32,0-7-176-32,0 0-152 0,0-3-193 15,0 0-31-15,0 0-312 16,0-16-152-16,0-6-1353 0,0-4-4360 16</inkml:trace>
  <inkml:trace contextRef="#ctx0" brushRef="#br0" timeOffset="194152.68">18164 10776 2896 0,'0'0'4297'0,"0"0"-2617"0,0 0 209 15,0 0 23-15,0 0-439 16,0 0-193-16,0 0-600 0,-39-35-416 15,22 35-264-15,-3 6 24 16,-8 4-40 15,1 9 16-31,-6-1-72 16,1 12-32-16,0-5-168 16,4 6-368-16,9 1-697 0,7 10-887 0,8-11-1793 15,4-5-2592-15</inkml:trace>
  <inkml:trace contextRef="#ctx0" brushRef="#br0" timeOffset="194422.24">18100 11347 7329 0,'0'0'2577'0,"0"0"-1521"0,0 0-512 16,92-19 680-16,-48 13-24 15,8-1-719 1,8-2-201-16,3 6-272 16,1 0-8-16,-8 3-64 15,0 0-1321-15,-17 0-1527 0,-7 0-2537 0</inkml:trace>
  <inkml:trace contextRef="#ctx0" brushRef="#br0" timeOffset="198727.84">13801 8988 304 0,'0'0'712'16,"0"0"-144"15,0 0-120-31,0 0-80 16,0 0 24-16,0 0-160 0,-8 0-24 15,8-3 0-15,-4 3-24 16,4 0-56-16,-8 0-104 0,4 0 48 15,0 0-72-15,0 0-72 16,0 0-88-16,0 0 72 16,4 0 88-16,-3 0 0 15,3 0 0-15,0 0 0 0,0 0 0 16,0 0 0-16,0 0 104 0,0 0 128 16,0 0 336-16,0 0 137 31,0 0-17-31,0 0-72 0,0 0-280 15,0 0-208-15,0 0-56 0,0 0-64 16,0 0 24-16,0 0-32 16,0 0 0-16,0 0-8 0,0 0 8 15,0 0-72 1,0 0-168-16,3 0 240 31,9 0 464-31,4 0 80 0,0-3-128 16,4 0-120-16,4-1-48 15,4 1-248-15,-1 0 184 0,10 0-176 16,-1 0 8-16,3 3-8 31,-7-3-8-31,0 3-56 16,-8 0 56-16,-4 0-32 0,-8 0 32 0,-4 0-8 0,-5 0 8 16,2 0-104-16,-5 0-448 15,0 0 168-15,0 0 200 0,0 0-96 31,-5 0-352-31,-6 3-224 16,-6 0-240-16,-18 3-697 0,7-3 401 16,5 4-32-1</inkml:trace>
  <inkml:trace contextRef="#ctx0" brushRef="#br0" timeOffset="199091.23">13897 8997 984 0,'0'0'976'15,"0"0"-336"-15,0 0-328 0,0 0 80 0,0 0 648 16,0 0-151-16,44-5 55 0,-29 1-88 16,-2 4-328-16,-2-3-72 31,1 0-88-31,4 3-192 16,5 0-168-16,2 0 216 0,1 0-40 15,4 0 8-15,4 0-192 16,4 0 176-16,8 0-176 15,-5 0 81-15,5 0-81 0,0-3-121 32,-4 3 121-32,-8 0-80 15,0 0 80-15,-8 0-160 0,-9 0-128 16,-2-4 136-16,-13 4 144 16,0 0-592-16,0 0 544 0,-13 0-16 15,-6 0-656-15,-9 0 88 16,-4 0-272-1,-4 0-161-15,-4 0 105 16,-11 4-264-16,6 2 224 0,10-3-319 0</inkml:trace>
  <inkml:trace contextRef="#ctx0" brushRef="#br0" timeOffset="199722.83">14092 8997 600 0,'0'0'1480'16,"0"0"-120"-16,0 0-792 15,0 0-328-15,0 0 593 0,0 0 71 16,108-15-32-16,-73 8-16 15,6 4-368-15,-2 0 288 0,1 3-464 16,-4-3-223-16,4 3 263 31,0 0-88-31,3 0-16 16,1 0-248-16,8 0 136 0,0 0-64 16,4 0 56-16,-4 0-120 15,-5 0-8-15,1 0 0 16,-8 0 0-16,-8 0-48 0,-8 0-96 31,-9 0 64-31,-6 0-176 0,-5 0 112 16,-4 0-208-16,0 0-345 0,-4 0 617 15,-12 0-280-15,-12 0-768 16,-8 0-120-16,-4 3 208 16,-8 0-201-16,5 0 217 15,-2-3 104-15,6 4 752 31,3-4 168-31,12 0 72 0,4 0 168 16,12 0 312-16,4 0 432 16,4 0-616-16,0 0-296 15,16 0 360-15,8 0 289 0,4-4 119 32,0 4-248-32,7-3-88 0,10 0 16 15,-2 0 144-15,9 3-280 0,8-3-16 0,0 3-24 16,7-3-135-16,-3 3-113 15,4-4-48-15,-1 1 16 0,2 3-128 32,-6-3 128-32,-8 0 8 15,-3 0 0-15,-7-1-64 0,-10 4 88 16,-7 0-96-16,-12-2 48 0,-5 2-48 16,-11 0-8-16,0-4 0 15,0 4-368-15,-7 0 208 16,-13-3-417-1,-20 3-351-15,-4 0-136 0,-39 0-376 16,7 0-465-16,9 7-423 0</inkml:trace>
  <inkml:trace contextRef="#ctx0" brushRef="#br0" timeOffset="200076.78">15068 8953 1160 0,'0'0'936'31,"0"0"-544"-31,0 0-392 0,0 0 0 16,0 0 752-16,0 0 328 0,120 0-143 15,-76 0-185-15,7 0 80 16,1 0-16-16,4-3-248 0,4-3-104 0,-4 2-232 31,8 2 265-31,-1-2-481 16,5 1 240-16,-1 3-168 0,13 0-72 16,-4 0-16-16,0 0 0 15,-5 0 40-15,-15 0-24 16,-5 0 72-1,-10 0-16-15,-18 0-56 16,-10 0-24-16,-9 0 8 16,-4 0-336-16,0 0 336 15,-4 0 0-15,-20 0-168 0,-8 0-873 16,-17 0 81-16,-6 0 208 16,-8 0-192-16,-1 0-72 15,-4 0-201 1,8 7 345-16,0-5-96 15,13 2 160-15,15-1 40 0,8 0 601 16</inkml:trace>
  <inkml:trace contextRef="#ctx0" brushRef="#br0" timeOffset="200609.48">15710 8953 920 0,'0'0'1256'0,"83"0"88"16,-27 0-143-16,4 0-369 16,0 0-48-16,8-6-208 0,-5 3-56 15,1 3-208-15,0-4-104 16,-1 4-56-16,1 0 56 15,0 0-160-15,-1 0-48 0,-3 0 0 32,-4 0-128-17,-9 0 128-15,-10 0 80 0,-14 0 64 16,-2 0-56-16,-14 0-80 0,-7 0-8 16,0 0 0-16,-4 0 128 15,-20 0-128-15,-3-6-736 16,-13 3-16-1,-11 0 184-15,-5 0-224 16,0-1-160-16,-4 1 103 0,0 0 97 16,13 3-152-16,2 0 320 0,14 0 384 15,10 0 200-15,14 0 104 16,7 0-104-16,3 0 0 16,18 0 232-1,7 0 648-15,11 0 176 16,6 0 1-1,10 0-137-15,13-3-240 0,24 0-32 16,11-7 200-16,4 7-32 16,-15-3-103-16,-24 6-369 0,-20-4-272 31,-4 4 192-31,-1 0-264 16,6 0 48-16,-6 0-48 15,-7 0 8-15,-8 0 112 0,-17 0-120 0,2 0 0 0,-9 0-8 16,-4 0-56-16,0 0-945 15,-8 0 49 1,-12 0 392-16,-36 0-1064 16,5 0-761-16,-5 0-111 15</inkml:trace>
  <inkml:trace contextRef="#ctx0" brushRef="#br0" timeOffset="200878.81">16698 8874 1112 0,'0'0'912'16,"0"0"-64"-16,111 0 144 16,-51 0 305-16,0 0-617 0,8 0-144 15,-1 0 336-15,5 0-280 0,8 0 160 0,-9 0-264 32,5 0-248-32,-8 0 49 15,-8 0-289-15,-21 3 0 16,-11-3-8-16,-15 3-441 0,-9-3-383 15,-4 0 784-15,-17 0-24 16,-15 0-72-16,-3 0-896 0,-10 0 8 16,-22-3 128-16,12 3-489 15,7-3-775-15</inkml:trace>
  <inkml:trace contextRef="#ctx0" brushRef="#br0" timeOffset="201427.57">17192 8868 208 0,'0'0'760'0,"0"0"-448"15,0 0-208-15,0 0 776 0,0 0 400 31,0 0-192-15,119-7-191-16,-71 4-9 16,7 3-64-16,1 0-200 15,-3 0-384-15,-10 0-64 0,-6 0-120 16,-18 0-112-16,-7 0-384 16,-8 0-704-16,-4 0 520 15,0 0 624-15,0 0 80 16,-8 0-80-16,-4 0-152 15,4 0-176-15,1 0 328 0,7 0-8 16,0-3-544-16,0-1-625 16,3 2 561-16,1-5 296 0,0 7 96 31,-4-3 224-31,0 3-8 16,0 0 8-16,0 0 104 15,0 0 512-15,0 0-176 16,0 0-128-16,4 0-312 0,4-3 56 15,4 3 128-15,4-4 33 0,0 4 87 32,3-3-8-32,6 3-64 15,-9 0-8-15,-1 0-136 0,-2 0-88 16,-5 0-8-16,-1 0 8 0,1 0 16 16,5 0-16-16,2 0 56 15,9 0-48-15,4 0-8 16,0 0-16-16,4 0 0 15,0 0 32-15,-8 0-32 16,-5 0 16-16,-6 0 0 0,-5 0-320 16,-8 0 320-16,0 0 112 15,-4 0 360-15,-13 0-472 0,-6 3-24 32,3-3-376-32,-16 0-304 15,12 0-673-15,0 0-807 0</inkml:trace>
  <inkml:trace contextRef="#ctx0" brushRef="#br0" timeOffset="202035.43">17749 8832 1792 0,'0'0'2608'16,"0"0"-2031"-16,0 0-257 0,0 0 192 15,0 0 8-15,84-9-80 0,-56 9-312 16,0 0-64-16,4 0 160 15,0 0-40-15,-4 0-104 16,-13 0-80-16,-2 0-88 16,-5 0-368-16,-8 0-648 15,0 0 912-15,0 0 192 0,-4 0 0 32,-4 0-280-32,-5 0-368 0,10 0 119 31,-1-3 265-31,0 0-80 15,4 0-96-15,0-1 32 0,0 1 112 16,0 0 296-16,0 3 64 0,4-3 736 16,-4 3 528-16,0 0-231 15,0 0-257 1,0 0-96-16,0 0-136 0,0 0-272 16,0 0-336-16,7 0 8 15,-3 0-8-15,5 0 144 0,-1 0 64 16,-1 0-208-16,-3 0-40 15,0 0-72-15,-4 6-96 32,0 1 208-17,0 2 24-15,0 4 56 0,0 0 152 0,0 2 80 16,0 7-56-16,0 1 17 16,-4-1-153-16,4 3-72 0,-4 4 80 15,4-4-24-15,0 7-96 31,-3-3 48-31,3 3-40 0,-4-4 64 16,-4 7-80-16,3 0 8 16,-3 0 40-16,1 0-48 0,3-7-8 0,0 1-216 15,4-7-32-15,-4-6-57 16,4 0-191 0,0-4-456-1,0 1-360-15,0-6-553 0,0-4-967 0</inkml:trace>
  <inkml:trace contextRef="#ctx0" brushRef="#br0" timeOffset="202398.77">18037 9099 2776 0,'0'0'1496'16,"0"0"-375"-16,0 0-145 31,0 0 232-31,0 0-336 16,0 0-584-16,0 0-288 0,0 0-96 15,0-6-144-15,0 19 240 0,0-1 0 16,0 8 104-16,0 2-24 0,0 3-8 16,0 4 136-1,0 2-152 1,0 1-32-16,0 3 24 0,0 0-40 15,0-3 64-15,4-1-72 16,-4-5 0-16,4-4-8 16,-4 1-144-16,0-8-296 15,0-5-240-15,0-4-488 32,0-6-312-32,0 0 263 0,-4-13-1351 0</inkml:trace>
  <inkml:trace contextRef="#ctx0" brushRef="#br0" timeOffset="202699.26">18037 9217 3440 0,'0'0'1176'0,"0"0"-447"16,0 0-465-16,0 0-264 16,0 0 80-16,0 0 504 0,0 0-32 15,8 66-168-15,-8-34-64 16,0 6 144-1,0 1-144-15,0-2-168 0,-4 5-32 16,0-7-40-16,-5-1 0 16,1-2-72-16,5-3-8 0,-1-1 56 15,0-2-56-15,0-4 0 16,-1-9 0 15,5 3-56-31,-4-7-192 0,4-2-48 16,0-4-136-16,0 0-272 15,0-3-496-15,0 0 208 0,0-6-81 0</inkml:trace>
  <inkml:trace contextRef="#ctx0" brushRef="#br0" timeOffset="203238.86">18056 9474 1840 0,'0'0'1992'15,"0"0"-455"-15,0 0-601 0,0 0-936 16,0 0-56-16,0 0 56 31,0 0 624-15,0 0-224-16,17 92-200 0,-14-64-112 15,-3 4 120-15,0 0 48 16,0 0-32-16,0 3-136 0,0-3-72 16,0-1 88-16,0-2-104 15,0-4 0 1,4-3 16-16,-4-5-16 15,0-5 0-15,0-2 0 0,4-7 0 16,-4 0-128-16,0 0-128 0,0-3 256 16,0 0 48-16,0-3-48 15,0-10-304-15,0-6-392 32,0-3-152-32,0-4-32 0,4-2 224 15,0-4 319-15,1 3 257 16,-2 4 80-16,-3 6 761 15,4 10 367-15,-4-1 16 0,0 10-312 16,0 0-736-16,0 0-96 31,4 0-264-31,-4 13 264 0,4 3 0 16,-4 6 56-16,4 3 24 16,0 4 96-16,-4 3-48 0,0 0 32 15,0-1-72-15,0 1-80 0,0-4 96 16,-4 1-96-1,0-7-8-15,4 1-8 16,0-14-152-16,0 0-360 0,0-5-360 16,0-4-304-16,0-4 408 15,0-5-1745-15</inkml:trace>
  <inkml:trace contextRef="#ctx0" brushRef="#br0" timeOffset="207990.16">14299 9014 104 0,'0'0'616'0,"0"0"-408"15,0 0-144-15,0 0-48 16,0 0 792-1,0 0 296-15,0 0-480 16,0 0-256-16,0 0 120 16,0 0 161-16,0 0-145 0,0 0-120 15,0 0-48 1,0 0-40-16,0 0 16 16,0 0-112-16,0 0-136 15,0 0 136 1,-4 6 120-16,-8 7 16 15,-4 3 0-15,-3 3-24 16,-5 9 152-16,-4 7-111 0,-8 9-89 0,4 4 0 16,-4 6-104-16,5 3 8 0,-6 3-64 31,1 4-96-31,4-4 112 16,-3-3-120-16,-1 4 0 15,0-7 40-15,4 0-40 0,1-4 0 16,3-2-72-16,3-7-336 15,5-6 224-15,9-9-312 0,3-13-169 16,4-4 9-16,4-9-48 16,4 0-16-16,15-13-1473 15,-2-3-703-15</inkml:trace>
  <inkml:trace contextRef="#ctx0" brushRef="#br0" timeOffset="208506.56">14877 8985 1536 0,'0'0'1776'0,"0"0"-1240"15,0 0-352-15,0 0 368 16,0 0 201-16,0 0-129 0,-47 19-48 31,26-3 56-31,-3 9-16 16,-4 7-40-16,-4 3-88 0,1 10-256 15,-9 8-104-15,-4 17 113 0,-8 16 71 16,4-7-104-16,1-6-128 16,10-12 40-16,5-14-112 15,-3 10 40-15,-1 4-32 16,0-4-16-16,4-3 8 31,4-10-8-31,1-6-200 0,11-6 96 16,4-9-384-16,0-8-217 15,8-8-695-15,4-7-240 32,0 0-809-32,12-3 241 0</inkml:trace>
  <inkml:trace contextRef="#ctx0" brushRef="#br0" timeOffset="209007.53">15264 9023 1464 0,'0'0'1968'0,"0"0"-1104"31,0 0-231-31,0 0 47 0,0 0-160 16,0 0-112-16,0 0-40 15,0-3-168-15,0 3-120 0,-5 3-80 0,-7 13 208 16,-3 6 352-16,-5 10-64 16,-8 3 0-1,-8 9-7-15,4 7-169 0,0 6-88 16,-7 3 24-16,-2 4-152 16,6 3 16-16,-5-4-120 0,-1-5 0 15,6-1 72-15,-1-7-72 16,8-5 8-16,0-4 0 31,9-6-8-15,2-9 8-16,2-4-8 0,6-7-472 0,5-5-529 15,1-4-591 1,3-6-672-16,0 0-49 0,3-6 489 0</inkml:trace>
  <inkml:trace contextRef="#ctx0" brushRef="#br0" timeOffset="209446.46">15638 8982 232 0,'0'0'1712'0,"0"0"-824"16,0 0-536-16,0 0 144 0,0 0 248 15,0 0-31-15,0 0-9 31,-64 51-56-31,40-23-32 16,-4 7-168-16,0 7-56 0,-3 5-112 16,-5 10-88-16,-4 13 112 0,0-3-168 0,4-1-40 15,-4 1-40-15,9-16-48 16,-5 3 48 0,8-7-56-1,0-5-56-15,4-8 48 0,8-5-408 16,0-10-136-16,8-6-176 15,4-10-512-15,4-3-929 16,0 0-767-16</inkml:trace>
  <inkml:trace contextRef="#ctx0" brushRef="#br0" timeOffset="209894.79">15981 8886 1664 0,'0'0'1072'0,"0"0"-184"16,0 0 96-16,0 0-87 0,0 0-353 15,-84 96-264-15,68-68 8 16,-4 4 56 0,5 6-112-16,-6 3 0 0,-3 10 176 15,-11 19-192-15,-14 22 8 16,-11 13-8-16,-3 6-80 0,12-22 16 15,10-22-144-15,13-26 8 16,5-6-8-16,3 0-8 16,-1 3 56-16,2-6-56 15,10-10-224-15,9-9-696 0,0-7-792 16,5-6-1289-16</inkml:trace>
  <inkml:trace contextRef="#ctx0" brushRef="#br0" timeOffset="210330.94">16347 9004 368 0,'0'0'928'0,"0"0"-560"16,0 0 96-1,0 0 144-15,0 0 232 16,-63 86 8-16,42-55-263 15,-7 8-17-15,-3 5-232 0,3 7 56 32,-8 3-112-32,4 6-168 0,-4 4 128 15,1-1-88-15,-6 1-80 16,5-1 40-16,1-5-104 0,-1-2 40 0,4-5-32 16,4-3-16-16,0-10 0 0,4-6-160 31,9-10-464-31,7-10-128 0,3-5-1249 15,5-7-1007-15</inkml:trace>
  <inkml:trace contextRef="#ctx0" brushRef="#br0" timeOffset="210731.34">16733 8940 1560 0,'0'0'1352'15,"0"0"-744"-15,0 0-408 0,0 0 144 16,0 0 72-16,0 0-183 31,0 0 455-31,0 0-88 16,-60 67-144-16,37-35-216 0,3 0-8 15,0 3 232-15,-8 3-192 16,5 6-64-16,-9 4-56 0,0 6-136 16,0 0 112-16,-5 3-72 15,2 0-48 1,-1 0 8-16,0-6-8 0,4-3 48 15,5-4-56-15,-1-6-56 16,7-6-48-16,2-3-336 16,6-1-496-16,10-12-624 0,-1 0-1377 0</inkml:trace>
  <inkml:trace contextRef="#ctx0" brushRef="#br0" timeOffset="211171.37">17081 8975 408 0,'0'0'1072'0,"0"0"-288"16,0 0-136 0,-52 76-144-16,31-50 8 15,2 12 120-15,-1 0 41 0,-8 10-177 31,0 2-72-31,-4 8-120 16,0 5-120-16,-4 1-56 0,1-1-120 16,-6 4-8-1,5 0 64-15,-3-10-64 16,7 0 0-16,0-10 0 0,8-5-8 16,5-7-48-16,2-7-392 15,6 1-648-15,2-13-801 0,5-3-1023 0</inkml:trace>
  <inkml:trace contextRef="#ctx0" brushRef="#br0" timeOffset="211587.97">17356 8992 1632 0,'0'0'1944'16,"0"0"-1168"-16,0 0-223 15,0 0 63-15,0 0 112 0,0 0-104 16,3-4-352-16,-3 4-256 15,-3 0-16-15,-6 16 8 0,-7 9 104 16,0 7 208 0,-3 6 32-16,-5 10 144 15,0 6-160-15,-4 3-128 0,-4 13-16 16,0-4-128-16,0 1-48 16,0 0 32-16,4-10-48 0,-4 4 65 15,1-8-65-15,-1 1 0 31,8-13-57-31,4-6-279 16,4-6-344-16,4-10-728 16,8-9-1113-16</inkml:trace>
  <inkml:trace contextRef="#ctx0" brushRef="#br0" timeOffset="211972.72">17726 8877 1840 0,'0'0'2560'0,"0"0"-1127"0,0 0-777 15,0 0-240-15,0 0-160 32,0 0-200-32,0 0 144 15,-52 76 304-15,24-35-144 0,-4 4 24 0,4 6-112 0,-4 16 112 16,-3 18-23-16,-14 23-201 16,6 3-56-16,3-19-96 15,12-22 8 1,4-32 24-1,8-6-32-15,1 0-16 0,-2 3-8 16,2-3-320-16,7-7-313 0,3-9-543 0,5-7-920 16,0-2-2713-16</inkml:trace>
  <inkml:trace contextRef="#ctx0" brushRef="#br0" timeOffset="212857.9">17829 9468 968 0,'0'0'1056'16,"0"0"-312"-16,135-13 296 0,-30 9 33 16,34 2-329-16,28 2 152 15,17 0-120-15,3 0-280 16,-4 0-56-16,20 0-264 16,12 0-120-16,17 0-40 15,-2 0 152-15,6 0 56 0,-10 6 96 16,-14 7-15-16,-17-4-41 15,-24 0 16-15,-19 4-168 16,-29-6 40-16,-11-1-24 0,-16 0 128 31,-17-2 160-31,-19-4 8 16,-16 3-112-16,0-3-96 16,8 0-144-16,4 3 72 0,7-3-128 15,-3 3-8-15,-5 0 56 16,-3-3-64-16,-3 6-128 0,-14-2 112 31,-7-1 16-31,-12 0-8 16,-13 0-1176-16,-6 1-1865 0,-13-4 193 15,-8 0-2264-15</inkml:trace>
  <inkml:trace contextRef="#ctx0" brushRef="#br0" timeOffset="213158.36">21622 9306 6177 0,'0'0'2136'31,"0"0"-887"-31,0 0-321 16,0 0-32-16,0 0-504 0,0 0-392 15,0 0-104-15,32 32 104 0,-4-7 8 16,0 6-8-1,8 1 8-15,-4 3 112 16,-1 3-120 0,-3-3 64-16,-7-3-56 15,-14-4-16-15,-7 1-32 0,-3-3 40 16,-29-4 88-16,-17 0 0 16,-10 0-88-16,-33 0-808 15,13-2-1761-15,6-8-5936 0</inkml:trace>
  <inkml:trace contextRef="#ctx0" brushRef="#br0" timeOffset="214021.87">23491 8909 8529 0,'0'0'1769'16,"0"0"-537"-16,0 0-520 16,0 0 144-16,0 0-48 0,8-16-319 15,-4 16-489-15,-4 16-152 16,4 9 120-16,4 16 32 0,4 23 160 31,3 22 208-31,2 15-112 16,-6 4-104-16,2-19-72 0,-9-22-72 15,0-27 80-15,-4-8-88 0,3 6 0 16,1 0-40 0,-4-1 40-16,4-4-136 15,-4-12-432 1,0-2-617-16,0-9-743 16,-4-4-545-16,-3-3-567 0</inkml:trace>
  <inkml:trace contextRef="#ctx0" brushRef="#br0" timeOffset="214306.99">23551 8934 5641 0,'0'0'1848'0,"0"0"-240"15,0 0 73-15,0 0 95 16,0 0-336-16,0 0-655 0,0 0-393 0,0 0-392 16,-52-19 72-16,16 38-32 15,-12 0-40-15,-3 10 8 32,3 6-8-32,0-1-48 15,12 11-56-15,8 6-864 16,16 22-1401-16,8-10-1552 0,4-12-3392 15</inkml:trace>
  <inkml:trace contextRef="#ctx0" brushRef="#br0" timeOffset="214661.27">23355 9734 5777 0,'0'0'2152'0,"0"0"-1424"0,0 0 9 15,101-3 879 1,-42-3-304-16,28 3-496 15,25-1-16-15,12 1-63 0,3 3-209 0,-15 0 64 16,-37 3-240-16,-15 4-104 16,-28-4-136-16,-12 0-112 0,-4 0 0 31,-4 0-72-31,-8 0-776 16,-17 1-1001-16,-10-1-2015 15,-9-3 799-15</inkml:trace>
  <inkml:trace contextRef="#ctx0" brushRef="#br0" timeOffset="-212166.36">18554 8506 512 0,'0'0'4529'15,"0"0"-3209"1,0 0-152-16,0 0 192 15,0 0 137-15,5-20-33 0,-5 20-352 16,0 0-448-16,0 0-344 16,0 0-119-16,0 0-201 0,0 0-121 15,0 7-87-15,4 6 64 32,-4 6 144-32,4 9 16 0,3 1 96 15,-3 6 80-15,0-1 17 16,5 5-105-16,-5 2 16 15,-1-3-120-15,5 0 104 16,0-6-88-16,-3-3-16 0,2-4 64 31,-3-6-64-31,0-3 8 0,0-4-8 16,0-2 8-16,-4-7 40 16,0 0-48-16,4-3-16 0,-4 0-120 15,0 0-248-15,0 0-297 0,0-12-367 16,0-4-1712-1,-4-3-4378 1</inkml:trace>
  <inkml:trace contextRef="#ctx0" brushRef="#br0" timeOffset="-211780.84">18574 8471 3728 0,'0'0'1657'0,"0"0"-33"31,0 0-184-15,0 0-23-16,0 0 271 15,0 0-464-15,0-20-696 0,0 20-240 0,0 0-144 16,0 0-128-16,-7 0-16 16,-6 7-80-16,-6 9 80 15,-5 3 8 1,-4 6-8-16,3 7-16 15,2-3 16-15,3 2-208 0,4 1-656 16,-4 9-1008-16,4-9-769 16,8-3-2752-16</inkml:trace>
  <inkml:trace contextRef="#ctx0" brushRef="#br0" timeOffset="-211180.49">18486 8956 3288 0,'0'0'3041'0,"0"0"-1457"0,0 0-800 15,0 0 49-15,0 0 71 32,0 0-136-32,0 0-352 15,0 4 176-15,0-4 200 0,4 0-288 16,13 0-248-16,3 0 433 0,7-4-177 15,10 1-48-15,-2-6 0 0,9 3-136 16,4-1 48 0,-1 1-176-16,-2 2 24 15,-10-2-80-15,1 6-32 16,-4-3-64-16,-12 3-48 0,-4 0-104 16,-4 0-16-16,-4 0-904 0,-4 0-880 31,3 0-2137-31,-7 0-1817 0</inkml:trace>
  <inkml:trace contextRef="#ctx0" brushRef="#br0" timeOffset="-201000.77">14267 9197 5393 0,'0'-3'2424'0,"0"-3"-1616"16,0 6-656-16,-8-3-96 15,-3 3 16-15,-2 7 80 0,-6 11-96 32,-9 11-56-32,0 9 128 15,-4 6-64-15,0 10 41 16,0 4 39-16,4-5-80 15,0 1-16-15,4-6-48 0,4-7-40 16,9-6-56-16,-1-6-561 16,12-10-687-1,4-6-560-15,11-10-353 16,9-3-1015-16</inkml:trace>
  <inkml:trace contextRef="#ctx0" brushRef="#br0" timeOffset="-200747">14646 9236 4624 0,'0'0'1689'15,"0"0"-1321"1,0 0-368-16,-100 41 0 16,60-12 352-16,-3 5 48 0,-1 11-24 31,-4 6-128-31,4-1-240 15,4 2 120-15,8-5-128 16,8-6-8-16,9-6-400 0,6-9-632 0,9-10-576 16,4-10-265-1,12-6 257-15</inkml:trace>
  <inkml:trace contextRef="#ctx0" brushRef="#br0" timeOffset="-200558.59">14590 9353 472 0,'0'0'2864'32,"0"0"-1688"-32,0 0-639 15,-123 96-65-15,78-49 48 0,-2 4-120 16,3 0-176-16,4 2-88 0,4-5-112 16,12 0-24-16,13-3-440 31,11-11-1064-31,0-11-1521 0</inkml:trace>
  <inkml:trace contextRef="#ctx0" brushRef="#br0" timeOffset="-200196.02">15511 9483 7681 0,'0'0'1632'16,"0"0"-1191"-16,0 0-441 31,-88 29 184-31,44-1 128 0,0 7 72 16,-4 4-104-16,1 2-192 0,7 3 16 15,3-3-104-15,9 1-104 0,9-7-464 16,11-6-521-16,8-7-743 16,0-9-936-1,12-7-505-15</inkml:trace>
  <inkml:trace contextRef="#ctx0" brushRef="#br0" timeOffset="-199979.88">15877 9490 6665 0,'0'0'1104'0,"0"0"-880"0,0 0-176 0,-87 50 16 15,42-21 184-15,2 6-144 32,-9 3-104-32,4 3 104 0,8-2-104 15,4-1-56-15,12-10-416 16,24-2-904-16,5-14-761 0,14-9-983 16</inkml:trace>
  <inkml:trace contextRef="#ctx0" brushRef="#br0" timeOffset="-199779.59">16343 9547 232 0,'0'0'1192'0,"0"0"120"31,-87 60-320-31,31-31 105 0,-8 3-217 16,4-1-280-16,-3 1-320 15,3-3-144-15,8-4-8 0,8 4-128 16,12-10-680-16,12-3-1745 0</inkml:trace>
  <inkml:trace contextRef="#ctx0" brushRef="#br0" timeOffset="-194131.5">8741 12636 5961 0,'0'0'1872'16,"0"0"-1024"-16,12-19-456 16,-8 13-31-16,-4-1 495 0,0 4-8 15,4 0-384-15,0-4-256 0,4 2-32 31,-4-5 32-31,0-3-72 0,0 0 72 32,-4 1-160-32,0-4 48 15,-4-3-24-15,-20 3-72 16,1 0 112-16,-14 0-112 0,1 4 8 16,-3 5 88-16,-1 1-16 15,8 6 128-15,0 0-56 0,4 0-144 16,4 9 120-16,4 4-72 15,1 3 24-15,-5 0 48 16,7 6 0-16,-2 4-40 0,2 5 1 16,-3 7 39-16,1 4 200 15,2 5-200-15,2 4 16 0,-1 0 80 32,4 0-16-17,4-4 40-15,5 7-88 16,3-3-8-16,0 3 136 15,0 3-144-15,7 0-32 0,1 1 24 16,0-4-32-16,0-1 40 0,-4 1-144 16,0-3 0-1,-4 3 0-15,0-3 8 16,0 0-8-16,0 0 0 16,0-1 8-16,0 1 40 0,-4 0-48 15,0-7 0-15,-8-3 0 16,4-2 0-16,-8-8-8 0,4-2-176 15,-3-7-112 1,-2-2-336-16,1-5-440 0,-7-5-953 16,2-4-855-16,1-6-2442 0</inkml:trace>
  <inkml:trace contextRef="#ctx0" brushRef="#br0" timeOffset="-193768.26">7828 13341 8673 0,'0'0'3001'31,"0"0"-1633"-31,0 0-880 0,0 0 177 16,0 0-33-16,96-32-24 0,-4 16-8 15,44 1-184-15,23-5 0 16,4 5 32-16,-15 5-80 16,-45 7-184-16,-27 3-104 31,-29 0-72-31,-19 0 8 15,-4 0-16-15,-7 0-112 0,-6 0-264 16,-11 3-288-16,0 0-552 16,-16 4 232-16,-3-1-953 0,-5 0-3312 0</inkml:trace>
  <inkml:trace contextRef="#ctx0" brushRef="#br0" timeOffset="-190885.13">8972 13617 432 0,'0'0'4449'31,"0"0"-3049"-31,0 0-280 16,0 0 488-16,0 0-119 0,0-6-537 15,0 6-632-15,0 0-192 16,0 0 0-16,0 0 104 0,0 0 24 15,-8 6-120 1,-3 7 88 0,-6 9 544-1,-7 7-239-15,-4 2-89 0,1 11-88 16,-10-1-56-16,9 7 56 0,-3-4-224 16,4-2-80-16,-1-5 40 15,3-2-80-15,5-3-8 0,5-6 40 31,-2-4-32-31,6-3-8 16,-2-3 0-16,5-7-376 0,5 1-528 16,-1-4-777-16,0-6-463 15,4 0-465-15,-4 0-711 0</inkml:trace>
  <inkml:trace contextRef="#ctx0" brushRef="#br0" timeOffset="-190384">8614 13598 3168 0,'0'0'4145'16,"0"0"-2929"-16,0 0-432 0,0 0-119 31,0 0 15-31,0 0-472 31,0 0-208-31,8 3-232 0,-1 7 232 16,6 6 248-16,-2 3 224 16,6 6 8-16,-6-2 8 0,5 5-80 0,0 4 0 15,5 3-128 1,-6-1-48-1,1 5 0-15,4-1-128 16,0-3-7-16,0 0-89 0,3-4-8 0,-2 1 152 16,-1-3-144-16,-1-4-8 0,-2-3 48 15,-6-6-48-15,2 0 0 32,-6-3 0-32,-3-3 8 15,0-4 16-15,0-3-24 16,0 3 0-16,0-6-8 0,-4 4-80 0,5-4-161 0,-5 0-447 15,3 0-728 1,-3-4-280-16,4-5-529 16,-4-4-5464-16</inkml:trace>
  <inkml:trace contextRef="#ctx0" brushRef="#br0" timeOffset="-189643.97">9697 12938 5825 0,'0'0'2008'0,"0"0"-744"15,0 0-231-15,0 0 439 0,0 0-296 32,0 0-352-32,-3-4-448 15,-6 4-119-15,-3 7-9 16,-8 9 72-16,-3 3 80 0,-9 9-128 15,4 8-144-15,-4 5 144 16,0 6-120-16,1 11 0 16,3-1 152-1,3 9-176-15,5-2 152 16,5 3-112-16,2-4-112 0,5 0 136 0,8 1-184 16,0 0 88-16,8-4-56 15,12-3-32-15,5-3 80 16,6-7-88-16,5-12-8 15,-4-3 0 1,4-6-320-16,-1-8-728 0,10-5-616 16,-13-3-2977-1,-8-10-3353-15</inkml:trace>
  <inkml:trace contextRef="#ctx0" brushRef="#br0" timeOffset="-188175.55">10351 13087 3976 0,'0'0'2505'0,"0"0"-1177"15,0 0-328-15,0 0 193 0,0 0 287 16,0-6-464-16,0 6-704 0,-4 0-232 16,0 3 64-16,-9 13-136 15,-6 6 304 1,-5 10 184-16,-4 12-191 15,-8 7 23-15,-7 3 56 16,2 7-96-16,-2 2 112 0,-1-6-152 16,0 3-80-16,8-3-64 0,5-3-96 15,3-3 144-15,0-3-152 32,7-7 0-32,6-6 0 15,2-7 0-15,2-5-8 16,7-4-376-16,0-7-704 0,0-5-769 15,4-1-1071-15,0-6-2225 0</inkml:trace>
  <inkml:trace contextRef="#ctx0" brushRef="#br0" timeOffset="-187822.45">9857 13246 6857 0,'0'0'1888'16,"0"0"-583"-16,0 0-97 0,0 0 488 15,0 0-527-15,0 0-609 16,0 0-544-16,11-25-16 0,2 40-176 16,2 7 176-1,9 10 72-15,4 10 256 16,0 2-48-1,0 10 24-15,4 3-128 0,0 0-96 16,4 7 120-16,-1-4-192 16,6 1 0-16,-5-8 72 0,-5-2-72 31,-3-13-8-31,-4-6 0 16,-8-10-40-16,-4-6 32 15,0-6-576-15,-8-1-448 0,0-9-897 0,0 0-951 16,-1-3-1321-16</inkml:trace>
  <inkml:trace contextRef="#ctx0" brushRef="#br0" timeOffset="-187421.26">10582 12792 7961 0,'0'0'2025'0,"0"0"-577"32,0 0-584-32,0 0-120 15,0 0-368-15,0 0-312 16,115 6 56-16,-67 23-64 0,4 9-8 15,3 3 128-15,1 13-80 16,4 19-7 0,-8 16-33-16,-12 19-48 15,-12 3 160-15,-20-9-8 16,-8-11 96-16,-16-11-8 16,-16 0-192-16,-3-1 72 15,3-9-80-15,4-19-48 0,4-10 0 16,-12 0-504-16,12-3-1353 15,0-9-2528-15</inkml:trace>
  <inkml:trace contextRef="#ctx0" brushRef="#br0" timeOffset="-187020.06">11586 13455 8241 0,'0'0'4441'16,"0"0"-3449"-16,0 0-495 15,0 0 319-15,7-3 120 0,6 0-560 0,6 3-296 16,14-3 168-16,3 0 56 0,11 0-40 16,5-4-112-16,0 4-144 15,-1-4 88 1,-2 1-96-1,-10 3-104-15,-3 3-296 0,-8 0-856 16,-12 0-785 0,-8 0-2159-16,-8 0-2290 0</inkml:trace>
  <inkml:trace contextRef="#ctx0" brushRef="#br0" timeOffset="-186788.7">11498 13725 10658 0,'0'0'2128'0,"0"0"-1816"16,0 0 168-16,0 0 673 0,0 0-169 16,120 0-536-16,-61-6-240 0,5-4-32 15,8 4-176-15,0-3 0 16,16-10-960-1,-21 6-2857-15,-11-3-5433 16</inkml:trace>
  <inkml:trace contextRef="#ctx0" brushRef="#br0" timeOffset="-185755.15">13264 12760 4640 0,'0'0'2577'0,"0"0"-1201"0,0 0-535 15,0 0 223-15,0 0 248 16,0 0-184-16,0 0-416 15,3-19-544-15,-3 35-160 0,4 9-8 16,4 7 481 0,-4 9 231-16,-4 7-280 15,9 6-112-15,-6 6 192 0,-3 7-64 0,4 0-120 16,0-1-208-16,0-5-120 16,0-1 136-16,0-9-136 15,-4-10 8 16,4-3-8-31,0-6 0 16,-4-7 0-16,4-6-112 0,0-6-432 16,-4-4-216-16,4-2-600 15,0-7-753-15,-4 0-1816 16,0-7-328-16</inkml:trace>
  <inkml:trace contextRef="#ctx0" brushRef="#br0" timeOffset="-185231.76">13152 12754 5169 0,'0'0'2832'0,"0"0"-1592"31,0 0-255-31,0 0 495 16,0 0-248-16,0 0-432 0,0 0-479 15,4 0-121 1,-8 3 272-16,-12 13-392 0,-8 9-8 15,-8 7 384-15,-3 3-128 16,-10 3-8-16,9-3-168 0,-3-4-64 31,11 1-40-31,4-3-48 16,16 6-584-16,4-10-1465 0,4-6-3376 16</inkml:trace>
  <inkml:trace contextRef="#ctx0" brushRef="#br0" timeOffset="-184329.38">12961 13684 7313 0,'0'0'1816'16,"0"0"-807"-16,0 0 167 16,0 0 248-16,0 0-504 0,0-3-535 0,0 3-137 15,3 0-112-15,1 0-16 16,8 0 184-16,0 0 8 0,9 0 32 16,6 0 64-16,13-4-32 31,8-2 24-31,19 0-168 15,21-7-64-15,0 4 32 0,-8-4-96 0,-13 6-40 0,-15 5-64 16,-8-5 8-16,-1 4 72 16,-10 0-80-16,-14 3-8 0,-11-3 8 31,1 3-8-31,-5 0-120 16,3 0-408-16,-3 0-648 0,0 0-993 15,-4 0-2928 1</inkml:trace>
  <inkml:trace contextRef="#ctx0" brushRef="#br0" timeOffset="-182994.88">15068 13592 12426 0,'0'0'2569'16,"0"0"-1777"-16,0 0-792 15,0 0 0-15,0 0 72 16,0 0-64-16,0 0-8 0,72 51 0 15,-60-23-104-15,-8 4-136 32,-4 3-1072-32,-32 3 439 0,-43 13-255 15,-2-10-1440-15,10-12-3650 0</inkml:trace>
  <inkml:trace contextRef="#ctx0" brushRef="#br0" timeOffset="-182173.22">19590 12493 9418 0,'0'0'2800'0,"0"0"-1640"15,0 0-888-15,0 0-64 16,0 0 193-16,0 0-73 15,-7 22-216-15,-14 13 184 0,-3 6 336 16,-8 17-264-16,4 2-104 16,-7 4 96-16,3-4-88 0,4 0-48 15,-4-2-48-15,4-5-160 16,5 1 64-16,-9 0-80 16,8-3 8-16,-4-6-56 31,0-1-536-31,0-3-1072 15,-4 0-1089-15,4-9-1752 0,9-9-3367 16</inkml:trace>
  <inkml:trace contextRef="#ctx0" brushRef="#br0" timeOffset="-181856.82">19089 12655 8433 0,'0'0'2833'0,"0"0"-1777"16,0 0-1056-16,0 0 8 16,0 0 272-16,71 77 872 0,-32-27-159 15,14 7-361 1,3 4-208-16,0-1-200 15,-1 3-144-15,0-8 56 0,-2-5-120 16,-5-2-8-16,-9-10-8 16,-3-3 0-16,-12-9-480 0,-5-8-576 15,-6-5-921-15,-9-7-951 32,-4-6-3898-32</inkml:trace>
  <inkml:trace contextRef="#ctx0" brushRef="#br0" timeOffset="-181239.42">18666 12769 9113 0,'0'0'2225'32,"0"0"-1225"-32,0 0 0 15,0 0 33-15,0 0-345 16,0 0-296-16,0 0-384 0,0 0 88 15,-68 26-96-15,16-4 8 16,-8 7 40-16,-3 0-48 0,-12 2 64 16,7-3-64-1,3-2 0-15,14 0 128 0,12-8-128 16,11 1 0-16,11-6-8 16,10 0-112-16,7 0 56 0,7 0-136 46,21-1 200-46,16 1 176 0,24-1 128 16,32-8-96-16,23-4-72 16,4 0-40-16,-23 0 48 15,-28 0-144-15,-37 0-48 0,-7 0-784 0,8 0-1073 16,-12 6-1959-16,-8-6-257 16</inkml:trace>
  <inkml:trace contextRef="#ctx0" brushRef="#br0" timeOffset="-181000.94">18183 13287 7889 0,'0'0'2993'0,"0"0"-2225"0,0 0-424 15,0 0 416-15,0 0 400 0,65 22 57 31,-14-15-553-31,22-1-200 16,17-6-16-16,2 0-224 0,-12 0-120 31,8 0-104-31,-36 0-1592 16,-9 0-3913-16</inkml:trace>
  <inkml:trace contextRef="#ctx0" brushRef="#br0" timeOffset="-179129.72">17216 12982 3808 0,'0'0'1801'16,"0"0"-881"-16,0 0 40 0,0 0 96 16,0 0-304-16,0 0-95 0,0 0-305 15,0-6-32-15,-8 6 32 0,-5 0-120 32,6 0 104-32,-9 0-32 15,0 10 40-15,-8-1 168 0,4 10-128 16,-4 0 40-16,0 3-144 15,0 4-144-15,5 2 33 0,-1 4-105 16,8 0-56-16,-1-1 104 16,6-2-112-1,7 3 72-15,0-7-16 0,0 1-56 16,0-1 104-16,15-2-104 0,2-1 0 16,3-7 96-16,3 1 0 0,5-3 128 15,4 0-120-15,-4-7-104 31,7-3 136-31,-3-3-72 16,5 0-56 0,-1 0 104-16,-1 0-104 0,1-9 48 15,0-1-16-15,-4-2-24 16,-1-4 16-16,-3-3-32 0,0-3 0 16,-3-8 64-1,-1-1-56-15,-9-4 72 16,2-3-72-16,-10-3-8 15,5 3 72-15,-12-1-72 0,5 2 8 16,-5 5 72-16,0 3-32 16,0 4 312-16,-13 2 16 0,-2 8-136 31,-2-2 88-31,-7 5-208 0,-4 6-112 16,-8-4 0-16,-7 10-8 0,-1 0 48 15,0 0-48 1,1 0-72-16,-2 10 64 15,6 6-288-15,-1-1-392 0,4 11-480 32,9 12-1073-32,10-3-1600 15,9-6-2616-15</inkml:trace>
  <inkml:trace contextRef="#ctx0" brushRef="#br0" timeOffset="-177688.28">20790 12423 5537 0,'0'0'4185'0,"0"0"-3153"16,0 0-312-16,0 0-152 0,0 0 120 15,0-2-224-15,-4 4-456 16,-8 11 88-16,-8 6-96 0,-8 4 8 16,-12 5 96-16,-8 4-8 15,-8 3 40-15,-8-4-16 16,1 4-40-16,3 0 145 0,9-6-145 16,10-7 24-16,13 0-40 15,13-3-64-15,7-3 0 0,8-3-96 31,0 3-64-31,12 0 152 0,20 0 16 16,7-4 320-16,9-2 48 16,16-4-168-16,20 1 112 0,15-5-192 15,-7 2-8-15,-8-1-120 16,-16 0-16-16,-21 0-472 16,9 4-577-16,15-1-919 31,-19 4-833-31,-12-7-2768 0</inkml:trace>
  <inkml:trace contextRef="#ctx0" brushRef="#br0" timeOffset="-177425.75">20367 13071 5825 0,'0'0'3016'0,"0"0"-2215"0,0 0-449 31,0 0 176-31,0 0 344 16,0 0-56-16,0 0 624 15,80 38-95 1,-20-25-345-16,28-7-336 0,23-2-80 16,12 2-280-16,-3-6-224 15,-12 3 56-15,-29 0-136 16,-19-3-8-16,3 0-1192 15,-18 0-1521-15,-9-10-3128 16</inkml:trace>
  <inkml:trace contextRef="#ctx0" brushRef="#br0" timeOffset="-176869.14">22408 12176 6649 0,'0'0'2008'0,"0"0"-359"15,0 0-129-15,0 0 40 0,0-3-367 32,0 3-385-32,0 0-536 0,0 6-272 0,0 10 0 31,0 12 64-31,0 14 320 16,0 21 96-16,7 17-128 15,5 24 0-15,4 1-192 0,-4-16-32 16,-4-22-72-16,-3-29-56 15,2-6 32-15,-7 0-32 0,4-1-72 32,0 1 72-32,-4-4-760 0,0-8-512 0,0-2-769 15,0-8-1095-15,-8-3-1289 16</inkml:trace>
  <inkml:trace contextRef="#ctx0" brushRef="#br0" timeOffset="-176537.49">22303 12208 4729 0,'0'0'1928'0,"0"0"-368"0,0 0-15 15,0 0 543-15,0 0-160 16,0 0-743-16,0 0-609 31,0 0-496-31,0 0-24 0,8-42-64 16,-27 58 56-16,-13 0-48 16,-7 7 48-16,-6-1-48 15,-7 6 128-15,5 1-128 0,-2-1-64 16,10 4-24-16,7 3-888 31,4 19-1369-31,17-10-1664 0,2-2-2880 16</inkml:trace>
  <inkml:trace contextRef="#ctx0" brushRef="#br0" timeOffset="-176151.84">21993 13103 5473 0,'0'0'2672'0,"0"0"-1712"32,0 0-391-32,0 0 1087 15,0 0-344-15,0 0-120 0,91 13-175 16,-23-13-385-16,24 0-176 0,20 0 96 16,11-10-80-16,-20 1-160 15,-30-1-168-15,-26 7-144 16,-15 0 0-1,3 3-144-15,-3-3-944 0,-11 3-984 16,-10 0-2473-16,-11 0-3065 16</inkml:trace>
  <inkml:trace contextRef="#ctx0" brushRef="#br0" timeOffset="-172360.04">8805 14732 5721 0,'0'0'2936'0,"0"0"-1679"16,39-48-961-16,-26 36-168 0,-5 5 512 15,-4 4 488-15,-1 0-184 16,-3-1-216-16,0 4-143 0,0-3 319 16,-3 0-176-1,-14-3-536 1,-2-1-88-16,-5 1-104 0,-4 3 0 0,-8 3-8 15,-3 0 16-15,-6 9 48 16,2 7 120-16,-2 7 24 16,6 2 160-16,7 4-96 0,8 8-168 31,8 11 40-31,4 6-88 16,12 7 0-16,0 8 56 0,5 14-104 0,18 15 152 0,5 13-72 15,-4-3-72-15,-4-19 0 16,-8-25 56-16,-8-23-56 15,-1-3-8 1,-3 10 8-16,0 3-48 16,0 6 40-16,0-3-224 0,0-10-456 31,-3-6-328-31,-9 3-600 16,-4-9-1041-16,0-12-2008 0</inkml:trace>
  <inkml:trace contextRef="#ctx0" brushRef="#br0" timeOffset="-172128.06">8159 15595 10162 0,'0'0'2360'15,"0"0"-1232"-15,0 0-695 0,0 0-281 16,144-44 184-16,-29 22 144 15,17-4-80-15,-21 10 24 16,-27 7-152-16,-32 6-272 16,12 3-840-1,-8 0-1913-15,-9-3-2816 16</inkml:trace>
  <inkml:trace contextRef="#ctx0" brushRef="#br0" timeOffset="-171572.62">9406 15554 5193 0,'0'0'6393'0,"0"0"-5241"16,0 0-896-16,0 0 144 15,0 0 553-15,0 0-561 16,0 0-160-16,0 0 24 31,-87 108-32-31,55-64 56 0,1 4-152 16,-2 3-16-16,6-4-56 15,-1-2-48-15,7-1 88 16,1-9-96-16,5-3-176 0,2-7-576 16,5-8-1121-1,8-17-943-15,0 0-1993 16,0-20-895-16</inkml:trace>
  <inkml:trace contextRef="#ctx0" brushRef="#br0" timeOffset="-171325.61">9099 15672 6025 0,'0'0'2984'31,"0"0"-1247"-31,0 0-129 0,0 0 137 16,0 0-129-1,0 0-856-15,0 0-592 16,0 0-168-16,33-22 8 15,-1 44 64-15,7 3 280 16,9 7-48 0,4 6 32-16,0 0-200 0,-5 3-128 15,-2 0 40-15,-2-2-48 0,-3-4-392 16,-12-7-472-16,-1-2-728 16,-2-1-593-16,-9-6-1784 0,-8-6-1496 0</inkml:trace>
  <inkml:trace contextRef="#ctx0" brushRef="#br0" timeOffset="-170971.43">10279 14805 11546 0,'0'0'2208'15,"0"0"-1447"-15,0 0-17 16,0 0 408 0,0 0-440-16,-104 13-480 0,61 21-64 0,-9 23 0 15,-8 26-56-15,-4 22 112 16,13 12-88-1,10-5-8-15,22-8 136 0,15-12-87 16,4 1-81-16,12-17-64 16,12-16-16-16,4-16-32 0,8-6 16 15,11 4-641-15,33 5-383 16,-9-6-1240-16,-11-15-3089 0</inkml:trace>
  <inkml:trace contextRef="#ctx0" brushRef="#br0" timeOffset="-170037.87">10661 15237 8529 0,'0'0'2225'16,"0"0"-1009"-16,0 0-624 16,0 0 320-16,0 0 73 15,0 0-473 1,0 0-328-16,-84 50 136 16,57-8-216-16,3 2-32 15,8 7 32-15,8 0-24 16,8-7-72-16,0-6-8 0,12-6-176 15,12-13-80-15,8-12-280 0,12-7 392 16,3-7 144 0,2-22 48-16,-2-6 56 15,-7-9-96-15,-8-4 120 16,-12-2 544-16,-17-4-216 0,-3 6 24 16,-11 3 136-16,-9 14 56 15,-8 9-248-15,-4 9-368 16,-4 13-48-16,-4 0-16 15,5 25-616-15,3 29-824 16,12-6-1697-16,12-7-3568 0</inkml:trace>
  <inkml:trace contextRef="#ctx0" brushRef="#br0" timeOffset="-169852.94">11299 15452 14627 0,'0'0'2176'16,"0"0"-1424"-16,0 0 336 31,0 0-239-31,0 0-353 0,0 0-496 16,0 0-336-16,0 0-1289 0,0-38-2760 16,0 42-3488-16</inkml:trace>
  <inkml:trace contextRef="#ctx0" brushRef="#br0" timeOffset="-169590.16">11479 14963 13202 0,'0'0'3065'0,"0"0"-1481"15,0 0-1112-15,0 0-280 0,0 0-192 16,0 0-96-16,7 89 96 0,1-22 8 0,0 19 0 16,4 12 16-16,0 7 40 31,-3-13-104-31,-2-16 40 0,-7-22-1000 16,0 3-816-16,-7-15-2537 15,-6-8-2761-15</inkml:trace>
  <inkml:trace contextRef="#ctx0" brushRef="#br0" timeOffset="-169251.67">11932 14837 12274 0,'0'0'2593'15,"0"0"-1401"-15,0 0-384 16,0 0-224 0,0 0-504-16,84 25 0 0,-28 26-40 15,4 22-40-15,-13 22-64 16,-23 13 64-16,-24 0 0 0,-28-7-344 15,-32-8-232-15,-7-5 152 16,-8-8-1072-16,11-26-2713 31,20-19-3457-15</inkml:trace>
  <inkml:trace contextRef="#ctx0" brushRef="#br0" timeOffset="-168966.07">12833 15272 9674 0,'0'0'3224'16,"0"0"-2312"-16,0 0-864 0,0 0 8 16,92-26-8-16,-41 23 8 15,9 3 169-15,7 0-217 32,-7 0 40-32,-12 0-48 0,-16 3-1457 15,-15 6-2872-15,-13 1-1504 0</inkml:trace>
  <inkml:trace contextRef="#ctx0" brushRef="#br0" timeOffset="-168787.7">12837 15424 4913 0,'0'0'2808'16,"0"0"-2128"-16,0 0-72 0,0 0 1177 0,0 0 383 16,107 28-927-16,-34-28-585 15,22 0-424 16,12-12-104-31,13-4-128 0,-12 0-256 0,-33 3-809 16,-23 4-3063-16</inkml:trace>
  <inkml:trace contextRef="#ctx0" brushRef="#br0" timeOffset="-168534.04">14276 14751 9674 0,'0'0'5129'0,"0"0"-3689"16,0 0-1016-16,0 0-232 15,0 0 32 1,0 0-96-16,0 0-120 16,7 95 504-16,-7-34-200 0,0 2-176 15,-3 0-56-15,-1 1-80 16,-1-4-56-1,1-3-336-15,-4 19-880 16,-3-15-2529-16,-2-14-2992 0</inkml:trace>
  <inkml:trace contextRef="#ctx0" brushRef="#br0" timeOffset="-167529.19">9510 16469 7769 0,'0'0'2353'16,"0"0"-577"-16,0 0-672 15,0 0-15-15,0 0 183 0,0 0-496 0,4-80-176 32,-12 67-152-32,-4 0-40 0,0 1-64 15,-8-1-264-15,-4 7-64 16,1 3-8-16,-9 3-8 15,0 0 16-15,-5 19-8 0,2 9-8 16,-1 11 168-16,4 8-88 31,12 20-16-31,8-3-56 16,12 2-8-16,0 16 80 0,28 1-80 16,8 19 0-16,8 2-8 15,-12-21 8-15,-5-16-72 16,-14-30-376-16,-6-2-432 0,6 4-792 15,-9 8-321 1,-4-5-887-16,0-14-2041 0</inkml:trace>
  <inkml:trace contextRef="#ctx0" brushRef="#br0" timeOffset="-167313.62">9028 17145 7777 0,'0'0'2529'16,"0"0"-441"-16,0 0-504 0,28-76-823 16,11 56-529-16,34-2 16 31,26 0-56-31,28 6-16 16,-3 7-112-16,-32 9-64 0,-33 0 0 15,-15 15-1881-15,-12 5-2856 16,-8-5-1760-16</inkml:trace>
  <inkml:trace contextRef="#ctx0" brushRef="#br0" timeOffset="-167078.21">10016 17011 7769 0,'0'0'5113'0,"0"0"-3608"31,0 0-825-31,0 0-608 15,0 0-72-15,-60 89 448 16,32-38 56 0,0 3-320-16,-4 3-128 15,5-3-56-15,7-6-64 0,0-7-760 0,8-9-809 16,0-7-911 0,4-18-121-1,0-7-447-15,4 0-1001 16</inkml:trace>
  <inkml:trace contextRef="#ctx0" brushRef="#br0" timeOffset="-166909.33">9745 17183 5297 0,'0'0'3264'16,"0"0"-447"-16,0 0-577 31,0 0-895-31,0 0-769 16,0 0-576-16,32-13 0 0,-1 36 128 16,10 8 88-16,2-3-80 15,9 4-48-15,-4 0-80 16,0-3-8-16,8 12-576 0,-9-10-1593 31,-10-5-2600-31</inkml:trace>
  <inkml:trace contextRef="#ctx0" brushRef="#br0" timeOffset="-166593.39">10633 16646 7721 0,'0'0'2281'32,"0"0"-729"-32,0 0 104 15,0 0-103-15,0 0-113 0,0 0-568 16,0 0-552-16,0 0-312 15,-71-12 0-15,31 56 216 0,-8 23-32 16,1 25 104-16,2 19-176 16,21 10-40-16,17-23-32 15,7-28-40-15,11-26-8 16,17-6-456-16,28 10-784 0,36 6-752 16,-4-6-817-16,-8-20-3160 15</inkml:trace>
  <inkml:trace contextRef="#ctx0" brushRef="#br0" timeOffset="-166192.66">11120 16758 656 0,'0'0'11202'0,"0"0"-9250"0,0 0-1343 15,0 0-417-15,0 0 40 16,-88 41 192-16,60 6-88 0,5 17-208 16,2-1-128-16,10 4 96 31,6-1-96-31,5-14-272 16,16-2-456-16,12-15-425 0,8-9-87 0,8-20 432 0,0-6-88 15,3-13 440-15,-6-19 240 16,2-18 216-16,-15-26 640 0,-11-1 592 31,-10 11 72-31,-7 5 169 16,-24 23-137-16,-8 0 24 0,-11 9-520 15,-5 14-496 1,4 15-240-16,-4 3-104 16,12 22-64-16,8 16-856 0,17 33-1088 15,11-11-2513 1,0-2-4873-1</inkml:trace>
  <inkml:trace contextRef="#ctx0" brushRef="#br0" timeOffset="-165976.86">11677 17052 13218 0,'0'0'4065'0,"0"0"-3121"0,0 0-127 0,0 0-185 0,0 0-256 32,0 0-376-32,0 0-128 15,0 0-952-15,0-3-721 0,0 16-567 16,0-3-2153-16,0-4-2905 0</inkml:trace>
  <inkml:trace contextRef="#ctx0" brushRef="#br0" timeOffset="-165672.34">11829 16926 9418 0,'0'0'2720'15,"0"0"-2080"-15,0 0-456 16,0 0-176-16,0 0 256 0,0 0-8 15,-52 28-160-15,40-21-40 16,1-1-40-16,2-3 40 16,5-3 144-16,4 0-63 0,-4 0 15 31,4-12-152-31,0-1-80 16,4 0 80-16,0 7-48 0,5-4-81 15,-6 10 57-15,1 0-328 16,-4 0-968-16,0 7-248 15,0 5 31-15,-4 1-1375 0</inkml:trace>
  <inkml:trace contextRef="#ctx0" brushRef="#br0" timeOffset="-164748.35">12064 16513 8633 0,'0'0'3089'16,"0"0"-889"-16,0 0-423 0,0 0-457 16,0 0-512-16,0 0-176 15,-84-26-351-15,64 43-185 31,1 11 56-31,2 7-144 16,13 6 8-16,4 3 40 16,4 4-56-16,20 3-48 0,8-7 40 15,8 4-272-15,8-7 55 16,-1 1 33-16,2-7 16 0,-6 3-72 31,-2-3 56-31,-10 0 48 0,-6 2-280 0,-14 2-280 16,-11-4 216-16,0 0-360 15,-28-7-184-15,-11-2 591 0,-14-11 241 16,-6-8-592-16,-21-10-1504 16,12-16-425-1,8-10-3776-15</inkml:trace>
  <inkml:trace contextRef="#ctx0" brushRef="#br0" timeOffset="-164610.33">11960 16691 10266 0,'0'0'3176'15,"0"0"-1991"1,84-42 87-16,-36 30-376 16,12-1-64-16,4 4-360 15,3 2-336-15,5 7-136 16,8 0-712-16,-17 0-2328 16,-15 3-5682-16</inkml:trace>
  <inkml:trace contextRef="#ctx0" brushRef="#br0" timeOffset="-164340.83">12637 16443 11930 0,'0'0'2881'0,"0"0"-1881"16,0 0-648-1,0 0-272-15,88 35 128 16,-32-3 408-16,8 12-248 0,16 20-136 16,-1 22-80-1,-7 21-152-15,-28 14 56 16,-33-4-56-16,-22-25-208 16,-21-28-688-16,-28 0-512 0,8-29-977 15,12-7-3584-15</inkml:trace>
  <inkml:trace contextRef="#ctx0" brushRef="#br0" timeOffset="-164093.33">13410 16751 12394 0,'0'0'2553'0,"0"0"-1441"0,0 0-792 16,0 0-304-16,112-32 256 0,-64 26-152 15,4 3-120 1,0-1-200-16,15 4-1136 16,-7 0-1769-16,-20 0-2992 15</inkml:trace>
  <inkml:trace contextRef="#ctx0" brushRef="#br0" timeOffset="-163908.42">13343 17030 6001 0,'0'0'4321'0,"0"0"-2913"16,80 4-144-16,8-4-23 0,35 0-401 31,20-10-336-31,8 4-312 15,1 3-16-15,-21 3-176 16,-34 0-528-16,-26-7-3809 16</inkml:trace>
  <inkml:trace contextRef="#ctx0" brushRef="#br0" timeOffset="-163607.59">14869 16367 9778 0,'0'0'2528'32,"0"0"-976"-32,0 0-583 0,0 0-369 15,0 0-120-15,0 0-128 16,0 57-272-16,8 13 536 0,8 22-32 31,-4 9-248-31,12-5-152 16,-9-23-168-16,-2-19-16 0,2-16 120 15,-7 3-120-15,5-3 0 0,-2 7-792 0,6-4-912 16,-6-13-1241-16,-7-11-2312 0</inkml:trace>
  <inkml:trace contextRef="#ctx0" brushRef="#br0" timeOffset="-163372.35">14873 16389 10098 0,'0'0'2576'0,"0"0"-695"15,0 0-265-15,0 0-368 0,0 0-200 16,0 0-367-16,0 0-497 15,0 0-184-15,-40 6-112 0,9 32 104 16,-18 20-104 0,-14 24-305-16,-9 23-655 15,9-13-1816-15,22-22-4306 16</inkml:trace>
  <inkml:trace contextRef="#ctx0" brushRef="#br0" timeOffset="-163187.52">14865 17256 8737 0,'0'0'4849'15,"0"0"-3344"-15,120-45-425 0,-56 27-368 32,-1 5-216-32,5 0-280 15,-1 13-216-15,17 0-248 16,-16 0-1456-16,-12 6-3353 0</inkml:trace>
  <inkml:trace contextRef="#ctx0" brushRef="#br0" timeOffset="-160744.47">15283 10061 2864 0,'0'0'3225'0,"0"0"-2177"15,0 0-872-15,0 0-96 32,0 0 352-32,0 0 192 15,-47 45-152-15,34-33-264 0,9 5-88 16,1-5-104-16,-1-2-8 0,4-1 72 16,0-3-80-16,0-2-56 15,7-4 48-15,6 0 8 16,-1 0 0-16,-1-10 0 15,2-3 0-15,-6-5 105 16,1-2-49-16,-8 4 256 0,0-2 224 16,0 1 104-16,0 5 136 15,0 6-240-15,-12 2-328 0,0 4-208 32,-3 0-48-32,-2 16-24 0,2-3-8 15,3 6 0-15,7 0 80 0,5-3-104 16,0-1 32-16,5-2 64 15,11-3-440 1,4-7 208-16,3-3 160 0,-3 0 80 31,0-3 104-31,-8-10-32 16,-8-2 8-16,-4-2 168 0,0-2 88 16,-12 3 80-16,-8 4-208 15,-4-1-16-15,1 10 88 16,-1 3-152-16,3 0 32 0,6 9-64 15,11 4-96-15,-1 0-72 16,5 0-152-16,0-1-216 16,17-2-360-16,-1 0-192 0,0-8-296 15,0-2-1657-15</inkml:trace>
  <inkml:trace contextRef="#ctx0" brushRef="#br0" timeOffset="-159572.97">15120 10544 5433 0,'0'0'2184'0,"0"0"-1120"15,0 0-15-15,0 0 191 0,0 0 8 16,0 0-400-1,-12-13-264-15,-4 26-400 16,-12 9-88-16,-4 10 337 16,-4 3 55-16,5 3-192 0,3-6-48 15,7 0-168-15,14-4-72 16,7-9-8-16,0-3 0 31,11-7-104-31,13-5 8 16,12-4 96-16,8 0 128 15,0-17-128-15,0-5 0 0,-8-3 0 16,-12-4 16-16,-12-6 216 16,-8 4 64-16,-4-1 272 0,-4 6 96 31,-20 8-192-31,-8 5-312 0,0 10-160 0,-4 3-112 16,0 6 104-16,16 13-200 15,20 16-1304-15,0-6-1497 0,24-4-2688 16</inkml:trace>
  <inkml:trace contextRef="#ctx0" brushRef="#br0" timeOffset="-159419.65">15415 10646 11042 0,'0'0'2208'0,"0"0"-1367"16,0 0-521-1,0 0-320-15,0 0-401 0,0 0-2807 16,0 0-4490-16</inkml:trace>
  <inkml:trace contextRef="#ctx0" brushRef="#br0" timeOffset="-159219.15">15682 10528 9674 0,'0'0'4489'0,"0"0"-2889"0,0 0-464 15,0 0-440-15,0 0-408 16,-8 13-280 0,0 12-8-16,-4 13 120 15,-4 7-112-15,0-1 48 16,8 4-48-16,-4-4-8 0,4 13-648 16,4-9-1208-1,0-13-2961-15</inkml:trace>
  <inkml:trace contextRef="#ctx0" brushRef="#br0" timeOffset="-158053.92">15299 10192 368 0,'0'0'3048'15,"0"0"-2144"-15,0 0-672 16,0 0-144-16,0 0 297 0,0 0 143 31,0 0-168-31,-16 2-72 16,12 2 128-16,4-4 208 0,-4 3 8 16,4 0-144-16,0 0-96 0,-4-3-56 0,4 4-152 15,-3-4 49-15,3 0 15 16,0 3 48-1,0-3 272-15,0 0 192 16,0 0 112-16,0 0 256 31,0-3-39-31,0-7 87 0,0-6-776 16,0-6-384-16,0-6 152 16,0-8-152-16,0-2-16 0,0-9 56 15,0-17-48 1,3 1-8-16,1-7 0 15,0 3 0-15,0 7 48 16,-4 3 16-16,0 6 96 0,0 7 368 0,0 9-256 16,0 6-48-16,0 6-64 31,0 1-40-31,0 7 32 0,0-5-144 16,0 5 0-16,0-1 0 15,0 0-8-15,0-3 48 0,-4 3-48 16,4 3 0-1,-4 0 24-15,4 4-24 16,0 3 0 0,0 3-48-16,0-4-16 15,0 4-48-15,0-4-24 0,0-2-96 16,0 0 152-16,0-1-16 16,0 1 88-1,0-1 0-15,0 3 8 16,0 2-16-16,0 1 16 0,0 1-8 15,0 3 8-15,0 0-8 0,0-3 0 16,-4 3 0-16,4-7-216 16,0 1 96-16,-3 3 80 0,3 0 40 15,0 0 0-15,0 3-120 16,0 0-296 0,-4 0-32-16,4 0 232 0,0 0-840 15,0-3-457-15,4-14-735 16,3 5-417-16,5-7-1352 0</inkml:trace>
  <inkml:trace contextRef="#ctx0" brushRef="#br0" timeOffset="-157499.31">15077 9318 520 0,'0'0'3160'0,"0"0"-1575"16,0 0-993-1,0 0-224 1,0 0-48-16,0 0 8 15,0 0 8-15,0 0-232 16,-9 13 32-16,9-10 232 0,-4-3 120 16,4 0-40-16,0 0 40 15,0 0 113-15,0 0 423 32,0 0 216-32,4 0 136 0,5-9-687 15,6-7-305-15,5-3-264 0,3-10-120 0,5-6 48 16,0-3 104-16,-3 0-152 0,-1 0 48 15,-9 6-40-15,1 7 72 32,-8 9 24-32,0 6 48 0,-8 7 96 15,0 0-64-15,0 3-184 16,0 0-56 0,0 0-80-16,0 0-144 0,0 10 88 15,0 8 56-15,5 5 128 16,2 6 8-1,5 2 8 1,1 7-8-16,2 0 0 0,9 3 8 16,0 1 24-16,-1-1-32 0,2 4-424 15,6 9-1385-15,-6-16-2144 0,-5-10-2136 0</inkml:trace>
  <inkml:trace contextRef="#ctx0" brushRef="#br0" timeOffset="-156164.85">16610 10087 6833 0,'0'0'1744'0,"0"0"-263"0,0 0-169 16,0 0-216-16,0 0-128 15,0-23-295-15,0 23-193 16,4 0-72-16,-4 0-40 0,0 0-80 31,0 0 152-31,0 0-176 0,0 0-112 0,0 0-112 16,0 0-40-16,0 10-88 15,0 9 32-15,0 3 56 16,0 7 144-16,0 3-136 0,0-1 64 16,0 1-64-1,0-3 0-15,0-7-8 0,0-3-376 16,0-10-920-16,0-2-1065 15,0-7-2680-15</inkml:trace>
  <inkml:trace contextRef="#ctx0" brushRef="#br0" timeOffset="-155394">16531 10687 8785 0,'0'0'1745'0,"0"0"-1337"15,0 0-104-15,0 0 504 0,0 0 32 16,-92 57-440 0,72-32-208-16,8 4-16 31,0-1-128-31,12-2-48 15,0-4 120-15,0-6-120 0,8-3-112 16,8-4-8-16,12-9 112 16,-4 0 0-16,8 0 8 0,-4-12 0 15,0-11 152-15,-13-2-8 16,-2-3 577-16,-10-4-89 16,-3 0-136-16,-3 7 216 15,-18-1-184-15,-3 13-264 0,-8 7-216 16,1 6-48-16,-1 0-64 0,4 10 48 15,0 8-256-15,16 21-1136 32,8-11-1281-17,4 1-2112-15</inkml:trace>
  <inkml:trace contextRef="#ctx0" brushRef="#br0" timeOffset="-155209.04">16750 10814 8913 0,'0'0'2633'0,"0"0"-1481"15,0 0-672-15,0 0 8 0,0 0-440 16,0 0-48-16,0 0-1968 16,0 0-833-1,-13 10-3504 1</inkml:trace>
  <inkml:trace contextRef="#ctx0" brushRef="#br0" timeOffset="-154808">16857 10718 4352 0,'0'0'5666'0,"0"0"-3970"15,0 0-288 1,0 0-215-16,0 0-73 16,0 0-448-16,0 0-312 15,-8-6-152-15,21 6-208 0,2 0 0 16,13 0 16-16,4 0-8 0,7 0 72 16,-7 0-80-16,-4 0 0 31,-7 0 8-31,-10 0-8 0,-3 0-16 15,-8 0 8-15,0 0-80 0,0 0 80 16,0 3-72 0,0 10-88-16,0 6 168 0,-12 13 8 15,5 3 80-15,-6 6-80 32,1 4-8-32,1-1 128 15,-6 4-128-15,10-4-616 0,-6-2-168 16,9-5-1017-16,0-8-2576 15,4-13-1552-15</inkml:trace>
  <inkml:trace contextRef="#ctx0" brushRef="#br0" timeOffset="-154629.62">16980 10883 6705 0,'0'0'3025'16,"0"0"-1321"-16,0 0-304 31,0 0-552-31,0 0-263 16,0 0-505-16,96-25-80 0,-40 22-48 0,4-3-889 15,16-4-751-15,-16-3-1001 16,-17 1-6176-16</inkml:trace>
  <inkml:trace contextRef="#ctx0" brushRef="#br0" timeOffset="-153622.83">16546 10128 2936 0,'0'0'848'0,"0"0"-680"15,0 0 56-15,0 0 56 16,0 0 297-16,0 0-57 16,0 0-72-1,0 19-144-15,0-19 64 16,0 0 64-16,0 0 24 16,0 0 32-16,0 0 288 0,0 0 81 15,0 0 95-15,0 0 48 0,0 0-168 16,4 0 8-16,-4 0 49 15,5-7-33 1,-1-5-424-16,-1-4-328 16,5-6-96-16,-4-10 128 0,4 0-136 15,-3-6 8-15,-2-6 304 0,1-4-128 16,-4-6-48-16,4-6 0 0,0 0-128 31,0-1 128-31,4 1-72 16,-4-3-56-16,0-1-8 0,4 7 48 15,-8 3 8-15,4 9-8 16,-4 7 96-16,0 7 8 16,0 5-144-16,0 7 72 15,0 0-32 1,0 3-40-16,0 4 72 16,0-1-80-16,0 3 0 15,0 1 32-15,0 2-32 0,0 1-48 16,-4 0 40-16,4-7 8 15,0 3-8-15,0-2 8 0,0-4 0 32,0 6 0-32,0 1 8 15,0 6-8-15,0-1 0 16,0 1 0-16,0 0 24 0,0-3-24 16,0-7-88-16,0-3-144 15,8-3 80-15,-1 0 152 0,-2 3-8 31,-5 7 8-31,0 2 16 16,0 7-16-16,0 0-176 0,0 0-24 0,0 7-520 16,-12 6-344-1,-4 15-801-15,0-2-2040 0,4-8-2080 16</inkml:trace>
  <inkml:trace contextRef="#ctx0" brushRef="#br0" timeOffset="-153169.58">16407 9134 3328 0,'0'0'2481'16,"0"0"-1553"-16,0 0-544 15,0 0 8-15,0 0-40 0,0 0-96 16,-24 19 24-1,24-15-120-15,0-4 48 16,0 0 433-16,0 0 887 16,8 0-88-16,4-4-552 0,11-5-192 15,9-7-351-15,0-3-193 16,5-7-24-16,-2-2-88 16,-3-4-32-16,-8 1 72 0,-4 2-72 31,-4 10 56-31,-8 3-8 15,0 9 144-15,-8 4 232 16,0 0-296-16,0 3-136 0,0 0-56 16,3 0-168-16,-3 3-24 0,9 10 192 15,3 3 56-15,4 6 48 32,7 3-48-32,5 10 0 15,4 0 8-15,9 10-8 0,2 6 0 0,5 3 0 16,0 3 0-1,4 19-208-15,-13-19-1905 0,-11-12-2696 0</inkml:trace>
  <inkml:trace contextRef="#ctx0" brushRef="#br0" timeOffset="-149690.25">13479 12665 4400 0,'0'0'2809'16,"0"0"-1329"-16,0 0-719 16,0 0-161-16,-9-22 88 0,5 18 160 15,0 1-144-15,4 0-128 16,-4 0-216-16,4 0-256 31,-3-1 56-31,-1-2-152 16,0 3 0-16,4-3 40 0,-5-1-40 15,1 4 0-15,-3-6-8 0,-1 2 8 16,-5 1 64-16,2-4-72 16,-5 4 0-16,0-4-8 15,-4 1 8 1,4 3-56-16,-4-1 56 0,4 4 0 16,4-3 16-16,0 2-16 15,1 1 0-15,2 3-8 0,-3-3 16 0,-4 3-16 16,1 0-24-16,-9 0-136 15,-8 3 88-15,-4 10-40 0,0 3 104 32,4 0-56-32,-3 0 40 15,7 0 24-15,0 3 8 0,7-4-56 16,-3 1 56-16,5 3-8 16,-1-3 0-16,3 3 0 15,-2 0 8-15,3 3-8 16,-4 1 8-1,4-1-16-15,1 0 16 16,2 7-16-16,-2-4 16 16,-2 4 0-16,6 3 0 0,-2-1 56 15,5 8-56-15,-3-2 0 16,3 5 0-16,3-1 0 0,-2 0 16 16,-1 1-16-1,4-1 0-15,0 0 48 16,-1-3-48-16,5 0 0 15,0 4 8-15,0-4-8 0,0 3 104 16,5 3-16 0,7 1-80-16,-1 3 88 15,2-1-88 1,2-2 48-16,-2 5-48 16,-2-2-8-16,1-7 72 15,0 0-72-15,0-6-8 0,4-9 8 16,-4-4 0-16,8-3 8 31,4 0 72-31,8-6 0 0,0-1 216 0,8 1-7 16,3-3 15-16,5-1-152 0,4-2-88 15,-4-1 40-15,-4 1-56 0,-1-5 16 16,-7-2 16-16,0 4-80 31,0-4 0-31,0 0 40 0,0 0-16 16,7-4 72-16,6-8-88 15,2-7 40-15,1 0 64 0,0-3-112 16,-5 3 0-16,-6-1 0 0,-6 1-8 16,-7-3 0-1,-8 0-64-15,0-4 72 16,0-5 32-16,0-4-32 0,4-3-16 16,0-3-40-16,0 3-152 31,4-1 120-31,-1-2-16 0,6 0 16 15,-1 0 80-15,-5 2 8 32,-3-2 8-32,-4 3 72 0,-5 3-64 0,-6 3 248 15,-9-3-176-15,0 4-80 16,-4-1 88-16,-8-6-48 16,0 0 8-16,-8-1-56 0,4-2 0 0,-4-3 56 31,-4-7-56-31,0 0 0 0,-4-21 0 15,-4 5 48-15,-4-3 16 16,-11 0 112-16,-1 16 8 16,-16 0 80-16,-15 3-256 0,3 13 64 15,1 10-56 1,-2 8-16 0,14 18 0-1,-9 2-16-15,-8 2-400 0,-27 37-1016 0,19-4-2409 16,8-4-2257-16</inkml:trace>
  <inkml:trace contextRef="#ctx0" brushRef="#br0" timeOffset="-148349.29">8247 14411 7297 0,'0'0'1112'0,"0"0"-456"16,0 0-95-16,0 0-241 15,0 0 184-15,0 0-192 0,-4-10-312 16,4 10-8-16,0 0-152 0,12 0 160 16,4 0 32-16,7 4 112 31,5-1 344-15,4-3 0-16,9 0-40 15,6 0 320-15,9 0-232 0,8 0-240 16,3 0-96-16,13-3-95 15,-4-1 23-15,4 1 0 0,-5 0-128 16,-15 3 152 0,16 0-152-16,-5-3 8 15,1 0 64-15,12 3-72 0,-8 0 8 16,-1 0 0-16,17-3 0 16,-4 3 128-16,23-3-136 0,4-4 0 15,-10 1 8-15,-26 2 136 31,-16 2 64-31,-14 2-208 16,-2 0 8-16,9-4 112 16,8-2-112-16,8 3 0 0,-4-4-8 15,-5 1 8-15,-3 0 80 0,-9-1-80 16,-10 4-8-16,-6 0 72 31,-10 0-72-31,-6 3-8 16,-7-4 8-16,0 4 0 0,0 0 40 0,4 0-40 15,-4 0 16-15,4-3 80 16,-1 3-88-16,2-2 32 0,-6 2-40 16,-7 0-24-1,1 0-48-15,-1 0-184 16,-4 0-856-16,8 0-1393 16,-1 0-152-1,6 0-3832-15</inkml:trace>
  <inkml:trace contextRef="#ctx0" brushRef="#br0" timeOffset="-139688.48">19530 15068 7497 0,'0'0'3273'16,"0"-35"-1729"-16,0 16-752 0,4-6-240 15,0-3 489-15,-4 2 303 16,0-2-440-16,0 2-480 15,-4 0-232-15,-7-2-8 16,-10 2-40-16,-7 1-48 16,-7 3 32-16,-16 3-128 0,-5 6 0 15,-24 7 0-15,4 6 0 16,0 6-40-16,5 20 40 16,7 21-56-16,-4 26 40 0,16 25 0 31,21 14 16-31,27-1 0 0,11-3 0 0,29-7 88 15,8-2-80-15,11-4 0 0,1-3 88 16,0 0-88-16,-7-6-8 16,-14 3 0-16,-11-16 0 0,-8-13 24 31,-5-15-24-31,-11-11-168 16,5 5-248-1,-5 2-176-15,0 3-56 0,-12-5-704 16,-28-2-849-16,5-11-1688 15,-1-7-2904-15</inkml:trace>
  <inkml:trace contextRef="#ctx0" brushRef="#br0" timeOffset="-139472.39">18602 15989 10386 0,'0'0'1336'31,"0"0"-288"-31,0 0 225 16,0 0-665-16,60-73-448 0,4 60 136 16,31-3 48-1,33 10-64-15,12 3-128 0,-25 3-112 16,-32 0-40-16,-19 9-912 0,-24-2-3081 16,-8-1-2336-16</inkml:trace>
  <inkml:trace contextRef="#ctx0" brushRef="#br0" timeOffset="-139155.89">19905 15805 8065 0,'0'0'3057'16,"0"0"-825"-16,0 0-799 31,0 0 119-31,0 0-280 16,0 0-576-16,0 0-424 0,-16 0-272 0,0 28-120 16,-7 14 120-16,-10 12 8 15,1 9-8-15,-4 1 0 0,5-1 0 0,-1-2-48 31,4-8-552-31,0-8-592 16,5-10-800-16,2-7-705 0,10-8-568 16,2-14-2320-16</inkml:trace>
  <inkml:trace contextRef="#ctx0" brushRef="#br0" timeOffset="-138939.68">19487 15926 7945 0,'0'0'2097'0,"0"0"63"0,0 0-528 15,0 0-791-15,0 0-409 16,0 0-432-16,28 22 8 0,12 13 120 47,3 9 136-47,13 1 64 16,4-1-112-16,0 1 0 0,-1-11-24 0,-6 1-192 15,-10-6 0-15,-7-4-552 16,-5-3-1312-16,-14-6-2513 0,-6-9-2377 15</inkml:trace>
  <inkml:trace contextRef="#ctx0" brushRef="#br0" timeOffset="-138569.86">20427 15090 2456 0,'0'0'5001'0,"35"-88"-3953"15,-14 40-432-15,-1 1-255 0,-5 8 1063 32,-11 14 496-32,-4 12-215 15,0 10-617-15,-4 3-640 0,-15 10-440 16,-25 31 48-16,-16 32-48 0,-15 25 128 15,7 14 176-15,20-1-80 0,24-10 48 16,24-9-144 0,4 0-24-1,32-3 104-15,19-3-208 16,5-13-8-16,20-6 0 0,8-13-128 0,-17-13-480 16,13-10-704-16,-33-14-1401 0,-14-14-3864 15</inkml:trace>
  <inkml:trace contextRef="#ctx0" brushRef="#br0" timeOffset="-137883.84">20969 15284 7785 0,'0'0'2177'0,"0"0"-617"0,0 0-392 16,0 0 209-16,0 0-529 15,-24-32-216-15,9 32-104 16,-2 3-224 0,-11 20-144-1,-4 12 16-15,-3 9-48 16,7 7 32-16,7 6-152 0,6-3-8 15,15-3 0-15,0-3-8 16,24-10-120-16,4-7-440 16,8-12 72-16,3-6 176 15,5-13 72-15,-8-6 152 16,0-20 96-16,-8-11 64 0,-13-8 104 16,-7-12-96-16,-8-4 88 15,-8 4 384-15,-16 3-8 31,-11 10 40-31,-1 15-152 0,0 13-272 16,1 16-152-16,10 3-8 0,5 26-304 0,20 35-984 16,4-10-1425-16,16-4-3392 0</inkml:trace>
  <inkml:trace contextRef="#ctx0" brushRef="#br0" timeOffset="-137351.18">21447 15395 5145 0,'0'0'1744'0,"0"0"-328"0,0 0-103 16,0 0 239-16,0 0-184 31,0 0-560-31,0 0-424 0,0 0-176 16,0 0-103-16,0 0-25 15,0 0-80-15,0 0 0 0,0 0 0 16,0 0 8-16,0 0 0 16,0 0 0-16,0 0 64 15,5 0 152-15,-5-3 144 0,0 0-96 31,0 3-16-31,0-6-192 16,-5 6 312-16,-11 0 32 0,-4 0-392 16,1 6-16-16,-2 7 0 15,10 3-88-15,2 3-56 16,5-6 72 0,4-1-32-16,0-2-256 0,13-7 40 15,2-3 256-15,6 0 64 0,-6-10 112 16,-2-5 80-16,-2-5-8 0,-11 1-8 15,0 0 96-15,0 6 264 16,-8 1-16-16,-4 8-224 0,0 4-288 31,-4 0-8-31,0 16-224 16,5 3-672-16,11 13-888 0,0-7-1025 16,0-5-2568-16</inkml:trace>
  <inkml:trace contextRef="#ctx0" brushRef="#br0" timeOffset="-136896.79">21551 15011 6873 0,'0'0'1888'15,"0"0"-175"1,0 0-321-16,0 0 144 0,0 0-263 15,0 0-569-15,0 0-704 0,0 0-72 16,-17-38-136-16,42 54 128 16,6 0 80-16,9-3 112 15,16-1-48 17,8-5-16-32,3-7 64 15,-2 0-16-15,-1-7 72 0,-17-3-160 16,-12-2-8-16,-10 2 232 15,-9 1 256-15,-12 3 480 0,-4 6-32 16,0 0-343-16,0 0-537 16,0 9-56-1,0 13-249-15,-4 10 241 0,-9 9 8 0,6 10 40 16,-1 16-40-16,4 12 0 16,-5 0 65-16,6-5-65 31,3-14-8-31,0-9 8 0,0 3-8 15,0 0-137-15,3-7-791 16,1-12-360 0,1-6-88-16,3-10-1073 0,-8-10-1912 15,0-9-3064-15</inkml:trace>
  <inkml:trace contextRef="#ctx0" brushRef="#br0" timeOffset="-136680.6">21802 15402 1432 0,'0'0'9186'0,"0"0"-6530"0,0 0-951 16,0 0-625-16,0 0-800 15,0 0 24 1,127-23-128-16,-35 20-120 16,20 0 16-16,-9 0-64 15,-23 0-8-15,-29-1-64 0,-19 2-1368 0,4-11-1153 16,-8-3-1848-16,-4 0-136 0</inkml:trace>
  <inkml:trace contextRef="#ctx0" brushRef="#br0" timeOffset="-136411.1">22331 14601 9217 0,'0'0'3201'16,"0"0"-888"-16,0 0-673 16,0 0-736-16,0 0-616 0,0 0-192 15,92 67 176 1,4 19 136-16,31 38-64 0,9 12-119 16,-21 4 119-16,-35-13-256 15,-48-22-80-15,-32-4 0 16,-20-5-8-16,-39-4-72 0,-25-6-537 15,-20-4-591-15,21-19-680 16,6-18-3089-16</inkml:trace>
  <inkml:trace contextRef="#ctx0" brushRef="#br0" timeOffset="-135646.85">23542 15205 6305 0,'0'0'4553'0,"0"0"-2785"0,0 0-183 15,0 0-313-15,0 0-24 16,0 0-256-16,0 0-136 16,28 0-471-16,4 0-89 0,13-3-104 0,11-7-40 15,3-3-56 1,0 0-96-16,-3 4 0 15,-4 0-544 1,-8-4-513-16,-12 7-703 16,-12 6-977-16,-9 0-2320 15,-11 0-3480-15</inkml:trace>
  <inkml:trace contextRef="#ctx0" brushRef="#br0" timeOffset="-135430.65">23598 15411 5449 0,'0'0'3896'0,"0"0"-2111"0,0 0 39 31,0 0-303-31,0 0 95 16,0 0-728-16,144-3-472 0,-24-3-160 16,23-1-208-16,0 4-32 15,-19 0-32-15,-29 3-536 0,-31-3-2032 16,-23-7-5594-16</inkml:trace>
  <inkml:trace contextRef="#ctx0" brushRef="#br0" timeOffset="-134960.78">25495 14418 7681 0,'0'0'2649'16,"0"0"-193"-1,0 0-591-15,0 0-409 16,0 0-496-16,0 0-512 0,0 0-448 16,0 0 0-16,0 69 96 0,0-12 64 0,4 17 104 15,13 17-136-15,2 24 0 31,5-4-16-31,-4-16-112 16,-8-28 0-16,-1-26 0 0,-7-9 48 16,5 6-8-16,2 0-40 15,-7 0-320-15,4-9-616 0,-8-10-704 0,0-16-1329 16,0-3-1720 0,-12-3-456-16</inkml:trace>
  <inkml:trace contextRef="#ctx0" brushRef="#br0" timeOffset="-134706.91">25535 14462 6281 0,'0'0'2344'16,"0"0"-295"-16,0 0 159 0,0 0-399 15,0 0-385 1,0 0-608-16,0 0-568 16,0 0-248-16,-128-16-8 0,72 38-40 15,1 7-88-15,0 9 128 16,2 10-144-16,1 12-960 0,1 35-761 16,15-13-2311-16,12-8-1474 0</inkml:trace>
  <inkml:trace contextRef="#ctx0" brushRef="#br0" timeOffset="-134459.54">25248 15392 8545 0,'0'0'2465'0,"0"0"-625"0,0 0-383 15,0 0 7-15,79 0-200 0,-15-6-552 16,36-4-272 0,28 4-312-1,3-3-120-15,-23 2 8 0,-33 4-16 0,-39 3 0 16,-16 0-464-16,1-3-688 16,-18 3-808-16,-3 0-2649 0,0 0-3529 15</inkml:trace>
  <inkml:trace contextRef="#ctx0" brushRef="#br0" timeOffset="-132429.28">25853 14281 392 0,'0'0'5977'15,"0"0"-4289"-15,0 0-359 16,0 0-145-16,0 0 48 0,0 0-288 15,0-26-296-15,0 20-328 16,0 0-168-16,0 3 129 16,0-7-65-16,0 0 104 15,-7 1-120-15,-5-4-120 16,-1 1-24-16,-2-1-56 0,-1 0 0 16,-4 0 40-16,0 4-40 15,-4-4 0-15,1 4-8 16,-5-1 8-16,-4 4-16 0,-5-4-40 15,2 4 56-15,-1-1 0 16,4-2 8-16,0 3-8 16,-4 3 0-16,1-1 0 0,-1 1-8 15,-1 3 8-15,2 0-8 16,3 0-16-16,0 0 24 0,8 0-8 31,1 7 0-15,2-1-104-16,5 0 104 15,-3 4 8-15,2 3-64 0,2-1 16 16,-5 7 40-16,4 3-56 16,-8 1 56-16,4 5 8 15,-4 4 8-15,1 0-8 16,-2-4 8 0,9 4-8-16,-3 0 0 0,2-3 16 0,2 6 32 15,2-4-40-15,-2 4 64 16,2 3-72-16,-2 0 8 15,2-3-8-15,2-3 0 0,-1 0 0 32,4-7 0-32,0 4 0 0,4-1 48 15,0-3-48 1,4 1 0-16,0 0 8 0,0-1 0 16,4 0 128-16,4 4-72 15,0-1-56-15,0 1 264 0,0 3-192 31,0-4 16-31,-5 1-48 16,-3-4-48-16,0 4 112 0,5-1-112 16,-5 1 0-16,4-4 0 0,0 4 8 0,4-4 8 15,3-3-16-15,6 7 8 16,-1 0 136-16,3-4-128 0,-2 4-8 31,-2 2 8-31,5 1-8 16,-8 3 0-16,4-3-8 0,0 0 8 15,0-4 40 1,0 4-48-16,0-6 0 16,0-1 0-16,4 0 0 15,0-3 0 1,3-3-56-16,1 4 16 16,4-8 40-16,-4 2 0 0,4-2-8 15,0-2 8-15,-4-4 0 16,0 1 32-16,0-3-32 0,4 2 0 0,0-3 0 31,4 1 0-31,3-1 8 16,1-6-8-16,5 3 0 0,-6-3 88 15,1 0-80-15,-8 0-8 16,-5 0 56-16,-3 0-48 16,1-3 40-16,-6 0-48 0,5-4 0 15,4-2 104-15,4 0-104 16,4-1 0-16,0-3 0 15,4 0 16-15,-1 1 24 0,-3-4-40 16,-8 0 0-16,1 0 88 16,-10 0-80-16,1 0 48 0,0-3-48 31,0 1 64-31,-4-2-16 16,8-5-56-16,-1 3 0 15,-2 0-8-15,7-1 8 0,-5 1-64 16,-2 3 64-16,-2 0 0 15,-2 3 72-15,-2-3-72 0,-3-4 0 32,1 1 0-32,2 3 0 15,-3-3 0-15,4-3 0 16,0 6 8-16,-4-4 0 0,0 5-8 0,-4-2 0 16,4 1 8-16,-8-3 8 15,0-3 40-15,4 0 0 16,-4-1-56-1,0 0 104 1,4-2-104-16,0-1-8 16,-1-5 8-16,2 2 0 0,3-3-8 15,-8 3 8-15,4 3 0 16,-4 4 80-16,0 0-72 0,0-1-8 31,-4 4 80-31,0-4-16 16,-5-2 24-16,-2 3-88 0,3-4 0 0,-4 0 16 15,0 1-16-15,0 2 0 0,0 4 0 16,0 0 0-16,1-3 48 16,2 5-48-1,-3-2 0-15,5-3 8 16,-2 3-8-16,1-3 8 31,1-1-8-31,-6 4 0 0,1 0 32 0,1-1-32 0,-2 5 0 16,-2-5 0-16,-1 4 0 15,0-3 0-15,-4 3 0 0,0-4 0 32,0 1 40-32,0 0-40 15,-4-3 0-15,-4 2-16 16,1-2 32-16,-10 3-32 0,2 0 16 16,-9 5-40-16,-4 5-8 0,-3 2-8 0,-9 10-384 15,-28 0-552 1,16 13-1201-1,13 3-2216-15</inkml:trace>
  <inkml:trace contextRef="#ctx0" brushRef="#br0" timeOffset="-120091.7">19208 16672 3576 0,'0'0'4585'0,"0"0"-2992"16,0 0-337-16,0 0-600 15,0-3-96-15,0 3 120 0,0 0 120 16,0 0-199-16,0 0-241 15,0 0-88-15,0 0-160 0,0 0-8 32,0 0 192-32,0 0-168 15,0 0 16-15,0 0 8 0,0 0 8 0,0-4 40 16,8 4-200-16,7-6 0 16,9 3 64-16,8-7-64 15,13 4 48-15,2 0-40 16,1-1-8-1,8 4 224-15,-1 0-152 0,-3 0-72 16,4-4 72-16,-4 4-8 0,3 0 24 16,-3-4-24-16,4 2-64 15,-4-2 264-15,3 1-208 0,1-4-48 32,4 1 112-32,4-1-104 15,0 0 40-15,20-2-48 0,11-1 0 0,-3 3 152 16,-12 4-152-1,-9 0-8-15,-15 6 0 16,4-3 0-16,8-1 0 16,-9 1 0-16,5 0 0 0,-4 0 56 31,4-3-48-31,-1-1-8 0,21-6 8 16,16 1-8-16,-9 2 128 15,-7-2-128-15,-16 9 0 0,-12-4 32 16,7 4-24-16,5 0-8 15,3-4 0 1,13 1 8-16,12-7 48 0,23-2-56 16,5-5 0-16,-8 5 0 0,-25 2 8 15,-27 4 48-15,-17 2-56 32,-6 4 0-32,6 0 40 0,5-4-40 31,0 4-8-31,-1 0 8 15,-6 0 0-15,-2 0 0 0,-7 0 0 16,-8 3 0-16,0-4 32 0,0 4-24 16,-4-3-16-16,-5 3 8 15,-2 0 0-15,-6 0-8 16,-2 0-120-16,-5 0-456 16,-4 0-288-16,0 0-1224 0,0 0-3074 15</inkml:trace>
  <inkml:trace contextRef="#ctx0" brushRef="#br1" timeOffset="-27412.38">15108 10737 304 0,'0'0'952'0,"0"0"-720"16,-12 0-128-16,4 0-96 15,-3 0 136-15,2 0 152 16,-3 0-8-16,-4 0 240 16,8 4-16-16,0-4-336 15,1 0 2201-15,-2 0-817 0,5 0-824 16,-4 0-112-16,1-4-136 15,-2 2 153-15,5-8-169 16,-3 3-96-16,-1 1-64 0,0 0-264 16,3 3 16-1,5 0 272 1,-4-1 72 0,4 4 0-16,0 0-24 0,0 0 272 15,0 0-72-15,0 0-415 0,4 0-169 16,5 0 0-16,10 0-112 15,9 0 112-15,13 0 0 0,10 7 8 16,16-1 56 0,25 7-56-16,28 2 248 0,12 5 72 15,-5 2-120-15,-7 0 72 16,-21-3-200-16,-3-3-32 16,-5 3 80-16,-3-6-128 0,4-1 8 0,3-2 48 46,-3 0-56-46,0-4 40 0,3 0-40 16,1 4 0-16,3-4 104 16,9 3-96-16,3 1 80 15,5 3 48-15,0 3-40 0,0 3 56 16,-9-3-72-16,1-1-32 31,-9 1 112-31,-20 0-144 0,-15-6 80 0,-16-4 16 0,-4-2-96 16,8 1 120-16,4-1-128 15,4-1 0-15,-8-3 144 0,-5 0-136 16,-8 0 48-16,-7 0-48 31,-4 0-8-31,-4 0 48 0,-7 0-56 16,2 0 0 0,1 0-40-16,4 0 40 15,4 0-112-15,-1 0-128 16,5 3-160-16,-8 0 64 0,-3 1-288 15,-17-4-592 1,-12 0-1009-16,-20 0-632 16,-12-7-2664-16</inkml:trace>
  <inkml:trace contextRef="#ctx0" brushRef="#br1" timeOffset="-24157.32">14885 9988 2960 0,'0'0'1176'0,"0"0"-111"15,0 0 247 17,0 0 128-32,0 0-192 15,0 0-231-15,0 0-33 16,0 0-264-16,-8-13-136 0,8 13-48 15,-4 0-72-15,0 0-64 16,-4 0-167-16,-4 7-225 0,-7 5 96 16,-2 8-104-16,-7 5-40 15,4 0 40-15,5 1 56 16,-1-1-8-16,-1 0-48 0,6-5 8 16,-1-1 32-16,8-4-40 15,0-5 0-15,4-3-8 0,4-4-256 31,0 0-881-31,0-3-831 16,0-3-377-16,8-7-439 16</inkml:trace>
  <inkml:trace contextRef="#ctx0" brushRef="#br1" timeOffset="-23872.47">14678 9988 4929 0,'0'0'1712'0,"0"0"-880"0,0 0-312 0,0 0 216 16,0 0-336-16,0 0-79 16,40 16 471-16,-20 0 48 15,3 0-120 1,1 6 72-16,8-3-360 16,-4 0-48-1,0 0-232-15,0 1-152 0,-4-2 72 16,-8-5-72-16,-4 0 8 15,-4-7-8-15,-4-3 8 0,0-3 32 32,-4 4-40-32,0-4-120 15,0 0-184-15,-12 0-600 16,-1-10-1152-16,-2 0-5074 0</inkml:trace>
  <inkml:trace contextRef="#ctx0" brushRef="#br1" timeOffset="-23254.99">14450 10465 4256 0,'0'0'2785'16,"0"0"-881"-16,0 0-327 0,0 0-321 15,0 0-336-15,-11-4-568 16,-2 20-336-16,-2 7 128 0,-2 5-144 31,6 4 0-15,3 0 8-16,4-7-8 15,4-3 40-15,0-3-40 16,12-9-80-16,8-4 16 0,3-6-72 16,9 0-16-16,5-6-24 0,-5-13-8 15,-4-6 184 1,-9-7 40-16,-7 0 64 16,-8-3 328-16,-4 0-72 15,-4 0 281-15,-8 6 159 0,-7 10 40 16,-6 6-128-16,5 11-448 15,-4 2-264-15,1 6-8 0,-1 13-128 32,7 3-400-32,10 22-912 15,7-9-825-15,0-3-2200 16</inkml:trace>
  <inkml:trace contextRef="#ctx0" brushRef="#br1" timeOffset="-22691.18">14789 10446 3528 0,'0'0'3025'0,"0"0"-1553"0,0 0-840 0,0 0-120 16,0 0-279-16,0 0-193 16,0 0-40-1,0 3-8-15,4-3-8 0,-4 0 16 31,0 0 0-31,0 0 120 16,0 0-8-16,0 0 192 0,0 0 424 16,0-3-400-16,0-4 40 15,0 4 96-15,0 0-112 0,-4 3-80 16,0 0-272-16,0 3-160 0,0 10 64 16,1 3-16-1,3-1-16-15,0-2-104 16,0 0-24-16,0-7 136 0,0-6-88 15,0 0 208-15,3 0 224 16,1-6 264-16,0-7-256 0,-4-3-24 31,0 4 288-31,0-1 136 32,0 7-23-32,-4 2-225 0,-7 4-112 15,2 0-272-15,-3 0-120 0,5 13-288 16,-2 3-1273-16,9 3-607 0,0-3-929 15,0-7-3232-15</inkml:trace>
  <inkml:trace contextRef="#ctx0" brushRef="#br1" timeOffset="-22336.92">14916 10328 6849 0,'0'0'2232'0,"0"0"-375"0,0 0-585 16,0 0-456-16,0 0-592 16,0 0-224-16,28 3-8 0,-15 7-8 15,-1 2 16-15,-5 4-8 47,-3 3-72-47,-4-3 72 0,0 6 8 16,0-2 24-16,-11-5 56 0,-5 1 96 15,4-3 104-15,4-3-48 0,0-4-79 16,8-6-145-16,0 0-8 16,4 0 0-1,15 0-81 1,9 0-15-16,13-10-144 0,6 4-424 0,24-10-944 16,-6 3-376-16,-14 1-3050 0</inkml:trace>
  <inkml:trace contextRef="#ctx0" brushRef="#br1" timeOffset="-15432.59">15749 9975 1880 0,'0'0'2024'16,"0"0"-719"-16,0 0 207 0,0 0 80 15,0 0-223-15,0 0-281 16,0 0-328-16,13-12-88 0,-13 12 48 16,0 0-136-1,0 0-104 1,0 0-167-16,0 0-233 0,0 0-80 0,0 0-32 16,-13 3-16-16,2 10 48 15,-6 2 56-15,-2 8-8 0,-1-4 0 16,4 3-40-16,0-3 56 31,4 0-64-31,3-6 0 16,2 0 48-1,7-4-48-15,-4-5-8 0,4-2 8 0,0 1-48 16,0-3-360-16,0 0-545 16,0 0-559-1,0 0-160-15,0 0-449 16,0 0-639-16,0 0-1273 0</inkml:trace>
  <inkml:trace contextRef="#ctx0" brushRef="#br1" timeOffset="-15132.09">15618 9966 4336 0,'0'0'1577'16,"0"0"-17"-16,0 0-416 15,0 0-167-15,0 0-353 0,0 0-392 32,0 0-216-32,8 0 48 15,0 3 112-15,8 10 360 16,-4-3 56-16,-4-1-128 0,7 4-136 0,-6 2-112 0,3-2 80 16,-1 3-144-16,2 0-64 15,-2-3 16-15,-3-1-96 0,1-2 48 31,-1-4-56-31,-5-3 8 16,1 4-16-16,-4-7-8 0,0 0-440 16,0 0-264-16,0 0-728 15,0 0-1025-15,-11-7-3568 0</inkml:trace>
  <inkml:trace contextRef="#ctx0" brushRef="#br1" timeOffset="-14253.4">15821 10233 5113 0,'0'0'2232'0,"0"0"-1088"0,0 0-416 15,0 0 41 1,0 0 55-16,0 0-352 16,0 0-208-16,0-4-112 0,-8 11-48 15,0 3 424-15,-4 2-120 16,5 4-224-16,-6 3 96 16,9 0-144-16,1 0-40 15,3-3 0-15,0-3-88 16,0-1 16-16,3-2-24 0,14-4-176 15,-2 0 176-15,5-6-80 16,0 0-32-16,-4 0 40 16,-4-9 72-16,-4-7 152 0,-4 0-48 31,-4-6 352-31,0 3 401 16,0-3-169-16,-12 3-96 15,0 3-184-15,1 7-176 0,-2 2-112 16,-2 4-120-16,2 3-136 15,-2 0 128-15,2 10-232 16,2 2-648 0,7 13-657-16,4-2-1623 15,0-4-1881-15</inkml:trace>
  <inkml:trace contextRef="#ctx0" brushRef="#br1" timeOffset="-14068.47">15996 10325 7585 0,'0'0'4081'0,"0"0"-2417"31,0 0-215-31,0 0-121 16,0 0-224-16,0 0-544 16,0 0-376-1,0 0-184-15,5-32-264 16,-5 32-800-16,0 0-960 0,0 3-2297 15,0 1-1136-15</inkml:trace>
  <inkml:trace contextRef="#ctx0" brushRef="#br1" timeOffset="-13699.18">16132 10211 6433 0,'0'0'2480'16,"0"0"-1279"-1,0 0-865-15,0 0-264 0,0 0-16 16,0 0 512-16,0 0 256 16,-28 101-528-16,17-66-232 0,6-3 40 15,-3-4-104-15,8-6-8 0,0-9-240 16,0-6-328-16,13-7 96 16,6 0 480 15,5-20 208-31,0-5 128 15,4-3 48-15,0-1 24 0,-9 7 520 16,-6 3-95-16,-5 9 439 16,-4 7-392-16,-4 3-856 15,0 7-24-15,0 11-240 0,0 11 240 16,-8 6-64-16,-5 7-296 16,-15 11-1000-16,5-5-1545 15,3-10-4041-15</inkml:trace>
  <inkml:trace contextRef="#ctx0" brushRef="#br1" timeOffset="-11941.26">14733 9007 1280 0,'0'0'1040'0,"0"0"-136"16,0 0 40-16,0 0-63 0,0 0-297 0,0 0-304 16,0-6-120-1,0 6 16 1,0 0 56-16,0 0 320 0,-4-4 0 15,4 4-88-15,-4-3-72 16,1 1-168-16,-1-2 8 0,0 4 80 0,0-3-55 16,-1 3 271-16,5 0-176 15,0 0-136-15,0 0-32 0,0 0-80 32,0 0-16-32,0 0-32 15,0 0-56-15,0 0 0 16,0 3 0-16,-4 10 8 15,4 3 160-15,0 0 16 0,0 2-48 16,0 5 16-16,0-1-128 16,0 0 104-1,0 4-128-15,-4-1 8 16,1 0 64-16,3-2-72 16,-4 2 8-16,0-3 0 0,-4 4 0 15,8-4 96-15,-5 0-104 16,1 1 0-1,4-5 72-15,0 1-64 16,0 1 56-16,0-5-48 0,0 5-8 16,0-1 88-16,0-1-96 15,4 2 8-15,-4-4 48 0,0 0-56 16,0-1 0-16,0 1 0 0,0 0 8 31,0-3 0-31,0 3-8 0,0-4 0 16,0 4 64-16,5-3-64 15,-1 3 0-15,0 0 8 0,4-4-8 16,-5 4 8-16,1 0 32 16,0 0-32-16,1 0-8 31,-5 0 8-31,0-1 0 16,0 5 0-16,0-5-8 0,0 5 48 15,0-5-48-15,-5-2 0 16,5 3-8-16,-4 0 8 0,4-3 0 15,0 2 0-15,0-2-24 16,0 0 16 0,0-4-72-16,4-2-200 0,5-1 144 15,-5 1-80-15,0-5-24 16,-4-2-72-16,3 4-24 0,-3-4-176 16,4 0-208-16,5 0-113 15,-5-6-903 16,0-7-4185-31</inkml:trace>
  <inkml:trace contextRef="#ctx0" brushRef="#br1" timeOffset="-9962.35">15754 9001 176 0,'0'0'784'0,"0"0"-264"16,0 0 312-16,0 0 376 0,0 0-7 15,0 0-393-15,0-4-272 32,0 4-224-32,0-3-24 0,0 3 128 15,0 0 24-15,-5-2-128 0,5 2 24 0,0 0-24 16,0 0 8-16,0 0-64 0,0-4-144 15,0 4 16-15,0 0 25 32,-4 0 135-32,4-3-56 0,-4 0-32 15,4 0-24-15,-3 3 32 16,-1-4-40 0,0 1-16-16,4 3-56 15,0-3 8-15,-4 3 96 0,4 0-72 16,0 0 56-1,0 0 96-15,0 0-120 16,0 0 24-16,0 0-176 0,0 0-8 16,-5 0 0-16,5 0-152 15,-4 6 152-15,-3 7 0 0,3 0 0 16,0 0 104-16,-4-1-96 31,8 4 0-31,-5-3 192 0,1 3-176 16,4-1 56-16,0 5 0 15,0-5-72-15,0 4 96 0,-3-2-104 16,3 1 0 0,-4-1 64-16,4-5-64 0,-4 1 0 31,0-1 0-31,4-2 0 0,-4 2 0 16,4 1 0-16,0-3 8 15,-4 2 48-15,4 5-56 16,0-2-8-16,-5 1 8 0,5 7 0 15,0-5 0-15,0 1 0 16,0 4 0 0,0-4 32-16,-3 3-32 0,3 1 0 15,0-5 0-15,0 1 0 0,-4-3 0 16,4 0 0-16,0 0 8 16,-4-3 24-16,4 2-32 0,0-2-8 31,-4 0 8-31,4 0 0 0,0-4 8 15,0 4-8-15,0-4 0 16,0 4 32-16,-4 0-32 16,4 0 0-16,-4-1 0 0,4-2 0 15,0 2 0-15,0 1 0 32,0-3 0-32,0 2 0 15,0 1 0-15,0 0 0 0,0 3 32 16,4-4-32-16,0 4-56 15,4-3-24-15,-1-4-48 0,-2 4 112 16,3 0-32-16,-4-4 40 31,4 4 8-31,-1 0-8 0,-2-1 0 0,3 1 8 16,-4-3 0-16,0-1 32 16,3 1-32-16,-3-1 0 15,1-3-8-15,-1 4 8 0,0-3 0 0,0-1-8 31,-4 0 8-31,0 0-8 16,0-2 8 0,0 2-40-16,0-3 32 15,0 4-72-15,0-4 32 16,-4 0-56-16,4 0-200 0,-8-3-192 16,3 0-552-16,-3 0-873 15,5 0-2936-15</inkml:trace>
  <inkml:trace contextRef="#ctx0" brushRef="#br1" timeOffset="-8639.05">14729 8966 968 0,'0'0'1904'0,"0"0"-712"16,0 0-103-16,0 0 199 0,0 0 136 15,0 0-328 1,0 0-295-1,0 0-177-15,0 0-160 16,0 0-32-16,0 0-232 16,0 0-40-16,0 0-56 15,4 0-96-15,5 0 168 0,6 0 128 32,2 0-64-32,2 0 32 15,5 0-184-15,4 0 32 16,0 0 8-16,4 0-16 0,7 0 0 15,-3 0-104-15,1 3-8 0,-2 3 112 16,-3-2-112-16,0 2-8 0,0-3 0 0,-4 3 16 31,0-3 0-31,0 1-8 16,-1 2 8-16,-3-3 88 16,0 1-96-16,4-1 0 0,-4-3 64 31,4 0-56-31,-5 3 40 0,2-3 0 15,3 0-48 1,-8 0 88-16,-1 0-88 16,-3 0 8-16,5 0 0 15,-10 0-8-15,5 0 0 0,-4 0 0 16,0 0 0-16,4 0-8 16,-8 0 8-16,7 0-72 0,-6 0 64 0,-1 0-160 31,0 0-88-31,-5 0-48 15,2 0-128-15,-1 0-192 0,-4 0-376 16,0 0-88-16,-9 0-153 16,-10 0-191-16,3 0-1145 0</inkml:trace>
  <inkml:trace contextRef="#ctx0" brushRef="#br1" timeOffset="-8216.1">15008 8988 3928 0,'0'0'1649'0,"0"0"-705"16,0 0-424-16,0 0-32 15,0 0 208-15,0 0-128 16,56-13-192-1,-32 13 25-15,4 0 15 0,0 0 104 16,0 0 80-16,0 0-224 0,4 0-144 16,0 0 8-16,0 0-64 15,3 0-48-15,-3 0-32 0,8 0-88 16,-5 0 176-16,-7 0-128 31,0 0 40-31,-7 0-48 16,-10 0-48-16,-3 0 0 15,-3 0 0-15,-1 0 0 0,-4 0-32 16,0 0 32-16,0 0 0 16,0 0 0-16,0 0 0 0,0 0 0 31,0 0 0-31,0 0-584 16,0 7-880-16,0-1-689 0,0-2-1119 0</inkml:trace>
  <inkml:trace contextRef="#ctx0" brushRef="#br1" timeOffset="-5076.03">15296 9093 5705 0,'0'0'1864'0,"0"0"-960"16,0 0-328 0,0 0 481-16,0 0 167 0,0 0-480 15,0-3-472-15,0 3-264 16,-9 0-8-16,-7 9 0 0,-4 10 0 16,-12 7 264-1,-7 5 8-15,-6 11 144 31,2 2-32-31,-4 7-112 0,2 3-15 16,2 0-153-16,2-3 0 16,6-4-8-16,11-5-96 0,4-14 0 15,4-2 0-15,8-11-48 16,4-5 40-16,4-3-441 16,0-4-375-16,0-3-328 15,4 0-480-15,8-7-81 0,4-2-1015 16</inkml:trace>
  <inkml:trace contextRef="#ctx0" brushRef="#br1" timeOffset="-4721.86">15530 9214 5209 0,'0'0'1856'16,"0"0"-904"-16,0 0-584 15,0 0 72-15,0 0-56 0,-28 6-215 16,9 10-17-16,-5 6 336 16,-8 10-128-16,-4 3 176 31,0 9-64-31,-4 1-216 0,0 2-48 0,-3 1-56 0,2 0-24 15,6-4 104-15,-1 1-176 16,0-1-48-16,8-6 0 0,4-3 32 16,4-4-40-16,8-5-264 31,1-7-888-31,7-6-192 0,4-13-633 16,4 0-975-1,11-3-137-15</inkml:trace>
  <inkml:trace contextRef="#ctx0" brushRef="#br1" timeOffset="-4359.38">15618 9306 5673 0,'0'0'1368'0,"0"0"-1112"16,0 0-240-16,0 0 408 0,0 0 120 0,0 0-80 0,-88 98-16 15,69-66 41-15,-1-4 159 32,-5 4 64-32,-3 0-168 15,5 3-104-15,-10 0-216 0,6-4 8 16,-4 8 56-16,-1-4-216 0,4-1-72 15,4-2 120 1,0-3-120-16,8-4-80 16,4-6-424-1,0-3-816 1,8-3-328-16,4-13-521 0,0 0-904 16</inkml:trace>
  <inkml:trace contextRef="#ctx0" brushRef="#br1" timeOffset="-3827.63">15327 9055 3472 0,'0'0'2129'0,"0"0"-1561"16,0 0-432 15,0 0 24-31,0 0 848 0,0 0-248 16,0 0-376-16,-3 13-40 16,-14-1 89-16,-3 4 183 15,-8 6 272-15,1 4-88 0,-10 9-184 16,-2 3 144-16,-1 6-248 31,-4 4-47-31,4 3-241 0,4-1-144 0,-3 1 40 0,11-3-112 16,0-10-8-16,4-3 0 15,8-10-88-15,0-9-313 16,12-3-423-16,0-10-472 0,4-3-456 31,0 0-265-31,0-6-127 0</inkml:trace>
  <inkml:trace contextRef="#ctx0" brushRef="#br1" timeOffset="-3388.88">15108 8944 5961 0,'0'0'1008'16,"0"0"-648"-16,0 0-272 0,0 0 112 31,0 0 120-31,0 0-64 0,0 0-40 15,-72 35 224-15,44-13-80 16,0 3 33-16,1 4-9 16,-6 6 48-1,6 3 160-15,-1 3-296 0,0-3-224 16,8 6 112 0,-4-2-96-16,12-4-88 15,-4-3 72-15,8-7-72 0,0 1 0 16,1-10 0-16,3 0-40 15,4-6-176-15,-5-1-736 16,5-2-569-16,0-3-927 0,0-7-2713 0</inkml:trace>
  <inkml:trace contextRef="#ctx0" brushRef="#br1" timeOffset="-2987.82">15351 9223 4761 0,'0'0'2088'16,"0"0"-1520"-16,0 0-408 0,0 0 256 31,0 0 176-31,-87 57-88 0,59-31-15 16,0 6-161-16,-4 2 200 15,4 4 112-15,-8 1-48 0,4 2-160 16,1-3-192-16,-6 3-136 0,5-3 0 15,9-3-96 1,3-3 0 0,-1-7-8-1,14-6-88-15,-1-6-360 0,4 0-592 16,4-4-280-16,0-2-649 16,8-4-983-16</inkml:trace>
  <inkml:trace contextRef="#ctx0" brushRef="#br1" timeOffset="-2618.21">15558 9321 3472 0,'0'0'1929'16,"0"0"-1489"-16,0 0-320 16,0 0 200-16,0 0 536 0,0 0-32 15,-75 96-200-15,47-58-152 0,-4 6-79 0,-4-3 143 16,4 1-48-16,-4-1-144 31,4-3-160-31,0-3-8 16,4 0-120-16,5 0-40 0,-1-7-16 15,4-2-152-15,4-4-712 16,7 0-737-16,2-9-455 0,7-9-2009 0</inkml:trace>
  <inkml:trace contextRef="#ctx0" brushRef="#br1" timeOffset="-2255">15534 9610 2632 0,'0'0'1320'0,"0"0"-391"16,0 0 207 0,0 0-64-16,-83 54-200 15,55-31-104-15,0 2-71 0,0 0-81 16,0-2 152-16,0 2-200 16,4-3-200-16,5 0-88 0,-2-2-160 31,6-5-104-31,2 2-16 15,6-2 0-15,-5-5-16 16,3 2-536-16,6-2-552 16,-1-7-433-1,4 0-1207-15,-4-3-3249 16</inkml:trace>
  <inkml:trace contextRef="#ctx0" brushRef="#br1" timeOffset="-1838.26">15200 9455 1016 0,'0'0'2920'0,"0"0"-2095"16,0 0-529-16,0 0 280 0,-60 73 624 31,32-44-112-31,0-1-312 15,-4 7-128-15,1 0-47 0,-5 3 263 16,4 0-448-16,4-3-240 0,0-3-64 16,8-7-96-16,8-2 0 15,0-8-16 1,4-5-104-16,0-4-648 16,4-6-769-16,4 0-1079 0,0 0-2137 15</inkml:trace>
  <inkml:trace contextRef="#ctx0" brushRef="#br1" timeOffset="-1383.86">15200 9115 776 0,'0'0'3320'0,"0"0"-2367"15,0 0-665-15,0 0-176 0,0 0 192 16,0 0 328-16,-65 54 120 16,46-31-264-16,-5 5-96 15,0 3 208 1,1 4 48-16,-1 7-183 16,-4 2-57-16,0 1 32 0,0-1-200 15,4 1-136-15,-1-11 0 16,2 1-88-16,3-9 56 0,0-7-72 15,4-3-720-15,0-3-433 16,4-11-727-16,8-2-592 16,1 0-2241-16</inkml:trace>
  <inkml:trace contextRef="#ctx0" brushRef="#br1" timeOffset="-1036.26">15167 9083 3504 0,'0'0'1497'0,"0"0"-961"16,0 0-376-16,0 0 280 15,0 0 472-15,0 0-304 16,0 0-248-16,-55 7 80 0,35 6 24 16,0 2 81-1,-3 7-113-15,-5 4-160 16,-8 5 152 0,8 1-160-16,-4 3-112 0,4 0 56 15,4-3-200-15,8-6 40 16,0-4-40-16,5-3-8 0,2-3-256 31,9-1-888-31,0-2-897 16,0-6-1864-16</inkml:trace>
  <inkml:trace contextRef="#ctx0" brushRef="#br1" timeOffset="770.92">14666 8086 4600 0,'0'0'1321'0,"0"0"-513"15,0 0 472 17,0 0-8-32,0 0-431 15,0 0-393-15,39-76-384 16,-6 67-64-16,-1-1 0 0,3 4-8 15,1 3 8-15,-4-1 16 0,0 4 200 16,0 0-200-16,-4 4 248 16,0 5-208-1,-4 7-8-15,-1 0-48 0,-3 6 8 16,0 4-16-16,-4 2-72 0,-4 4 80 16,-4 3 72-16,-4 6-64 15,0 1 0-15,-4 2 136 0,0 3 16 31,0-2 48-31,-8-4-88 16,0-3-120 0,0 1 208-16,0-8-200 0,0 1 112 15,1-3-40-15,2-4-72 0,1-6 48 16,4-3-56-16,0-4 0 16,0-5 80-1,0-4-72-15,0-3-8 16,0 0 56-16,0 0 24 15,0 0 72-15,0 0 104 0,0 0 248 0,0 0-24 16,0 0-319-16,0 0-161 16,0 0-433-16,4-3-407 15,1 3-776 1,-2 0-1161-16,1 0-2160 16</inkml:trace>
  <inkml:trace contextRef="#ctx0" brushRef="#br1" timeOffset="1139.35">14857 8595 4640 0,'0'0'1641'15,"0"0"-81"1,0 0 233-16,0 0 175 15,0 0-112-15,0 0-583 16,0-16-657-16,0 16-424 16,0 0-192-16,0 0-248 0,8 9 248 15,8 7 112-15,0 3-64 0,3 0 240 16,6 3-120 0,-1 0-96-16,0 0 104 15,4 1-88-15,-9-4-32 16,1-3-56-16,-8-3 8 0,0-4-16 15,-4-6-352-15,-4 0-312 16,-4 0-32 15,0-3 192-31,0 0 111 0,4-15-367 16,0-7-3305-16,4 0-176 0</inkml:trace>
  <inkml:trace contextRef="#ctx0" brushRef="#br1" timeOffset="1393.12">15347 8531 6249 0,'0'0'2264'0,"0"0"-847"16,0 0-713-16,0 0 248 31,0 0-320-15,0 0-528-16,0 0 8 0,-55 29 160 15,27-7 144-15,-4 0-112 16,-5 3-48-16,5 1 40 0,1-1-207 16,7 1-73-16,0-1-16 15,8 0-321 1,16 7-1759-16,0-10-1961 16,0-9-2320-16</inkml:trace>
  <inkml:trace contextRef="#ctx0" brushRef="#br1" timeOffset="-98269.13">19583 16929 1592 0,'0'0'4249'16,"0"0"-2625"-16,0 0-520 0,0 0-215 16,0 0-121-1,0 0-120-15,0 0-152 16,3 6-120-16,1 0 144 15,4 4 16 1,-3 0 280-16,3-1-383 0,-1-3-281 16,5 4 160-16,-3-3 40 15,2-5 72-15,1 5 256 0,4-4-248 16,4 3-312-16,3-2 160 0,9-1-136 31,0-3 80-31,5 0-24 0,2 0-40 16,9 0 80-16,-4 0-232 15,3 0 64-15,2 0 128 0,3-3-152 16,-9-1 24-16,1 1-72 16,0-3 0-16,-5 3 136 15,2-1-136-15,2-2 0 16,1 6 96-16,4-6-96 16,-5 3 16-16,10-4 40 0,-1 4-40 15,-1 0 128-15,1-3-144 16,4 3 0-16,4-4 56 0,0 4-48 31,3 0 0-31,-3-4 0 16,0 4 9-16,0 0 127 15,-5-3-144-15,1-1 0 16,0 1 152-16,3-3-152 0,1 2 56 16,0-3 56-16,0 4-48 15,-4 0 120 1,-5 0-176-16,1-1 104 15,-4 4 120-15,-4-4-96 16,-5 4-24-16,6-3 48 0,-6 0-80 0,10 3 144 16,-2-4-176-16,5 1-40 15,4 0 224-15,-1-1-232 16,-3 1 88 0,0-1-80-1,-1 1-8-15,1 3 104 16,-7 0-104-16,2 0 0 0,-8-4 24 15,6 4-24-15,-9 0 0 16,7-3 0-16,-2 3 8 0,-2-4 24 31,1 1-32-31,0 2 0 16,-4-2 8-16,-4 3 0 0,-8 0-8 0,-5-4 0 16,-2 4 0-16,-10 3 48 0,-3-3-48 15,0 3-216-15,-4 0 24 16,0 0-392-1,0-3-248-15,0-6-377 16,0-1-1191-16,0 0-3425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1:04:17.98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7411 5927 6121 0,'0'0'2648'0,"0"0"-1639"0,0 0-489 0,0 0 496 15,0 0 88-15,0-63-112 16,0 53-464-16,0 4-343 0,0-3 63 16,0-4 40-1,0 0 104 1,-5 0-64-16,-7-2-248 16,-3-2-80-16,-9-1 0 15,-4 2 16-15,0-3-16 16,-8 6-24-16,0 3 24 0,5 4 104 15,-1 0 40-15,4 6-88 32,0 0 96-32,4 0 0 15,-1 9 32-15,6 7-184 0,-1 3-80 16,3 7 72-16,2 9-40 0,4 2 48 0,2 15 0 16,1 14 136-16,8 23 152 0,0-13-88 31,0 0-40-31,8-12 152 15,1-4-112-15,10 23-64 0,1 22-40 16,-5-1-24-16,2-5 96 31,-6-10-160-31,-7-13 48 0,0-3 184 0,1 3-232 16,-5-9 64 0,0-10-64-1,0-16 0-15,0 1-16 16,0 2-224-16,0 7-8 0,-5 0-160 15,-3-10-272-15,-3 0-536 16,3-9-513-16,-12 3-991 0,3-10-145 0,-2-12-2304 16</inkml:trace>
  <inkml:trace contextRef="#ctx0" brushRef="#br0" timeOffset="285.57">6597 6924 9938 0,'0'0'2320'16,"0"0"-359"-16,0 0-817 0,0 0-520 31,0 0 56-15,80-72-176-16,4 46-280 15,44-9 96-15,14-3-96 0,-2 6-96 16,-29 7 80-16,-42 12-128 16,-22 4-80-16,-15 2-80 0,0 1-1024 15,-12 6-680-15,-8 0-1345 0,-12 0-3104 16</inkml:trace>
  <inkml:trace contextRef="#ctx0" brushRef="#br0" timeOffset="732.91">7701 6918 7865 0,'0'0'2857'0,"0"0"-1097"0,0 0-199 16,0 0 311-16,0 0-328 0,0 0-752 15,0-12-544-15,0 12-248 16,-8 9-88-16,-4 10 56 0,-11 12 32 31,-5 11 96-31,-4 9 16 16,0 9-96-16,0 0-16 0,0 7 56 0,4 0-56 16,0-10 0-1,4-3-496-15,4-13-88 16,1-6-560-16,6-10-552 0,2-15-777 31,7-7-1440-31,0-3 793 16</inkml:trace>
  <inkml:trace contextRef="#ctx0" brushRef="#br0" timeOffset="986.33">7359 7023 6857 0,'0'0'1944'0,"0"0"-343"15,0 0-209-15,0 0 144 0,0 0-311 0,0 0-969 16,0 0-256-16,87-19 0 31,-59 50 136-31,0 14 96 0,4 9 96 32,-4 7 56-32,-5 2-184 15,5 0-64-15,-4-6-120 0,4-6-16 16,-3-6 80-16,-2-13-80 15,1-4-80-15,-4-9-808 0,4-9-1129 16,-8-10-863-16,0 0-3786 0</inkml:trace>
  <inkml:trace contextRef="#ctx0" brushRef="#br0" timeOffset="1403.13">8554 6153 5777 0,'0'0'2056'16,"0"0"-680"-16,0 0-31 0,0 0 167 16,0 0-200-16,0 0-295 15,0 0-665 1,-120-13-72-16,72 51 96 0,-3 10-24 16,-9 22-56-16,-3 22 120 0,7 22-96 15,16 10 120-15,20-7-216 16,20-8-112-16,15-14-48 0,22-7-64 31,-1-17-48-31,-1-14 48 16,-3-16-104-1,4-10-160-15,3 1-680 0,34-6-648 16,-10-7-1625-16,-7-19-3000 0</inkml:trace>
  <inkml:trace contextRef="#ctx0" brushRef="#br0" timeOffset="2105.17">8646 6674 9177 0,'0'0'1753'0,"0"0"-601"0,0 0-488 0,0 0 536 16,15-77-359-1,9 61-305-15,4 0-528 16,8 4 0-16,7 5 0 16,-2 4 40-16,-2 3-96 15,-3 0-136-15,-8 13-240 0,-11 12 296 16,-14 4 120-16,-3 13 8 0,-12 2 0 16,-20 6 208-1,-11 1 312-15,-13 0-112 16,4-6 16-16,0-7-224 15,13-6-48-15,11-10-96 0,11-7-56 16,14-8-256-16,3-7-152 16,11-3-120-16,26-19 64 31,14-13-449-31,9-6-311 16,7-13-696-16,-3-10-73 15,-4 4 209-15,-8 6 1752 0,-16 2 32 16,-16 18 800-16,-5 9 785 15,-15 8 119-15,0 8 512 0,-7 6-743 16,-18 3-697-16,-2 3-344 16,-9 13-200-16,0 9 80 15,4 7-104-15,8 10-112 16,5-1 8-16,6 3-104 0,13 4 72 16,0-1-144-16,13 1 40 0,19-4 32 31,3 1-16-16,13-7-192-15,4-10-424 16,4-9-720-16,28-19-553 16,-13-6-111-16,-15-13-2129 0</inkml:trace>
  <inkml:trace contextRef="#ctx0" brushRef="#br0" timeOffset="2406.07">9251 6153 8977 0,'0'0'3849'0,"0"0"-3497"16,0 0-280-16,0 0-72 15,0 0 736-15,115 67 313 0,-51-23-193 16,9 7-376-16,2 9 48 0,-4 4-352 31,-11-1-40-31,-8 13-136 16,-24 13 8-16,-28 9 16 15,-16 7-24-15,-48-6-72 0,-19-7-80 0,-13-6-504 16,16-20-1432-16,13-18-2745 16</inkml:trace>
  <inkml:trace contextRef="#ctx0" brushRef="#br0" timeOffset="11077.66">10395 6422 1688 0,'0'0'8826'0,"0"0"-6770"0,0 0-992 15,0 0-583-15,0 0 63 16,-13 0 376-16,13 0-160 15,0 0-256-15,0 0-280 0,0 0-224 32,0 0 16-32,0 0-16 0,8 0-200 15,9 0 184-15,11-2 16 0,19-1 168 16,9-1-88-16,20 1-64 16,-1 0 56-16,2-4-72 0,-2 1-488 15,-19 6-696 1,0 0-1073-16,-17 0-1664 15,-23 0-623-15</inkml:trace>
  <inkml:trace contextRef="#ctx0" brushRef="#br0" timeOffset="11300.31">10327 6652 4240 0,'0'0'3073'15,"0"0"-2161"-15,0 0-712 16,0 0 240-16,0 0 961 0,0 0 1015 31,111 0-679-31,-23 0-705 0,28-10-504 16,8-3-168-16,-6 1-56 16,-30 2-264-16,-28 7-40 15,12-7-1240-15,-25 4-1881 0,2-4-3696 0</inkml:trace>
  <inkml:trace contextRef="#ctx0" brushRef="#br0" timeOffset="11701.82">12220 6035 7377 0,'0'0'5121'16,"0"0"-3224"-16,0 0-1353 15,0 0-512-15,0 0-32 16,0 0-24-16,3 19 24 0,1 10 304 15,4 12 504-15,1 7-136 16,-2 6-312 0,9 0-88-16,-4 3-56 0,4 0-72 0,-4-3-72 15,4 3-64-15,-8-6 96 16,0-3-104-16,0-7-328 16,-4-6-296-16,0-4-304 0,-4-2-936 46,-12-6-1025-46,-4-11-1968 0</inkml:trace>
  <inkml:trace contextRef="#ctx0" brushRef="#br0" timeOffset="12303.34">12279 5991 8705 0,'0'0'2137'16,"0"0"-289"-16,0 0-560 31,0 0-15-31,0 0 39 0,0 0-536 16,0 0-544 0,0 0-232-16,0-35-176 0,0 35-88 15,0 0 256-15,0 3-40 16,0 1 48-16,0-4 0 0,0 3 0 31,0-3 64-31,0 0-56 16,0 0 56-16,0 0 120 15,0 0-120-15,0 0 24 0,0 0 0 0,0 0-80 16,0 0 72-16,0 0-80 16,0 0 0-16,0 0-40 31,0 0 40-31,0 0-48 15,0 0-32-15,0 0-72 0,0 0-312 16,0 0-376-16,0 0-168 16,0 0 304-16,0 0 295 0,0 0 305 15,0 0 104-15,0 0 24 32,0 0 201-32,0 0 135 15,0 0 168-15,0 0 136 0,0 0-40 16,0 0-192-16,0 0-224 15,-3 2-208-15,-10 8 0 0,-2 9 0 0,-13 4 304 0,0 8 48 32,-4 4-256-32,4 3-16 15,4 1-72-15,0-2-8 16,4 2 0-16,4-8-80 0,0 4-560 16,4-3-568-16,8 6-913 0,0-9-1815 15,4-7-1738-15</inkml:trace>
  <inkml:trace contextRef="#ctx0" brushRef="#br0" timeOffset="12704.42">11997 6772 10114 0,'0'0'2904'0,"0"0"-1343"0,0 0-681 16,0 0 32-16,0 0-240 31,0 0-368-15,0 0-304-16,0 0-336 15,67 0 336-15,16 0 200 0,33 0 208 16,15-9-48-16,-7-1-176 16,-33-3-176-16,-35 10 160 0,-20 0-168 15,-16 3-64 1,-8 0-592-16,-12 3-1536 15,0 0-3689-15</inkml:trace>
  <inkml:trace contextRef="#ctx0" brushRef="#br0" timeOffset="13152.33">14303 6826 12706 0,'0'0'2265'0,"0"0"-2001"31,0 0-208-31,0 0 624 16,0 0-40-16,0 0-392 0,0 0-248 15,28 38 8-15,-20-16-8 0,-4 10 16 16,-4 6-16 0,-12 3-192-16,-28 4-296 0,-35 9-840 31,3-10-2681-31,8-15-4449 0</inkml:trace>
  <inkml:trace contextRef="#ctx0" brushRef="#br0" timeOffset="14571.29">18256 6026 11426 0,'0'0'1992'15,"0"0"-847"-15,0 0-889 16,0 0 272-16,36-60 176 0,-8 53-392 16,11 1-144-16,5 6-168 15,8 0-88-15,-4 19 24 16,-5 6-48-16,-7 13-80 0,-20 10-32 16,-8 9-56-16,-8 3 136 15,-24 4-32-15,-19 0 120 16,-10-1 40-16,-6-6-312 0,4-6 112 15,-1-7 200 1,15-12 16-16,18-13 0 16,10-13-288-16,13-2 8 0,4-4 103 15,37-23-279-15,30-24-408 16,32-26-784-16,13-13 640 0,4-12-129 16,-17-1-423 15,-11 7 176-31,-20 16 1384 15,-25 19 24-15,-15 22 1016 0,-19 16-304 16,-2 9 1033-16,-7 1 295 16,-4 3-888-16,0 6-344 15,-7 0-816-15,-21 15 32 0,-8 11 304 32,-9 9-143-32,2 9-81 0,4 7-64 0,3 3-56 15,8-3 168-15,8-1-96 0,8-2-64 16,12-3-8-16,0-1 0 15,15 0 80-15,13-3 56 0,8-5-72 32,8-5 16-32,8-9 160 15,4-12-144 1,0-7 112-16,-4-3 16 0,-9-13-32 16,-11-9-200-16,-21 0-200 15,-11-3-600-15,-15 0-1009 16,-17 5-2440-16,-3 11-1232 0</inkml:trace>
  <inkml:trace contextRef="#ctx0" brushRef="#br0" timeOffset="15190.06">17491 6124 6849 0,'0'0'4169'0,"0"0"-2441"15,0 0-944-15,0 0-239 0,0 0 303 16,0 0-312-16,0 0-488 0,-4-15-48 16,-4 21-424-16,-12 10-184 15,-25 19 608-15,-6-1 584 32,-12 5 40-32,-5-1-392 15,8-6 80-15,0-1-200 16,16-5-56-16,12-7-8 0,17-4-48 15,2 2-128-15,13-2-144 16,0-2-88-16,17 6 160 0,15 0 32 16,31-3 168-16,33 0 216 15,31-10 16-15,9 1-152 16,-21-7-32-16,-31 0-48 16,-36 0-808-16,-8 0-1201 0,-8 0-1936 15,-12-4-2064-15</inkml:trace>
  <inkml:trace contextRef="#ctx0" brushRef="#br0" timeOffset="15406.23">17068 6632 4672 0,'0'0'2313'15,"0"0"-1537"1,0 0-520-16,0 0-192 0,0 0 320 15,0 0 1201-15,0 0 159 0,124 45-176 16,-61-39-335-16,6-3-577 16,-2-3-376-16,-3 3-280 0,-8-3-760 31,-16 0-2033-31,-16 0-1992 0</inkml:trace>
  <inkml:trace contextRef="#ctx0" brushRef="#br0" timeOffset="15914.09">16403 6077 4849 0,'0'0'4889'0,"0"0"-2977"32,0 0-1248-32,0 0-232 15,-104-26 216-15,72 45-176 16,-3 16-255-16,3 3-217 0,0 16-65 15,8 3 41-15,8 0 24 16,8 4 8-16,8-4-8 16,12-3-40-1,24-6-104-15,7-10 144 16,17-7 0-16,9-18-112 16,-2-13 112-16,5-3 216 0,-9-22 113 15,-11-17 223-15,-16-5-272 16,-16-10 344-16,-16-1-32 0,-8-2 224 15,-28 0 112 1,-20 6-320-16,-7 13-63 16,-9 9-393-16,0 19-152 15,9 13-8-15,3 13-384 0,11 28-737 16,22 29-575-16,11-4-2337 0,12-14-2792 16</inkml:trace>
  <inkml:trace contextRef="#ctx0" brushRef="#br0" timeOffset="16662.77">20161 5870 8041 0,'0'0'2897'16,"0"0"-1145"-16,0 0-239 15,0 0-329 1,0 0-392-16,0 0-432 16,0 0-360-16,-25-6-112 0,-23 25 112 15,-3 3 120-15,-18 7 56 16,-2 3-168-16,11-4 176 0,4 4-88 16,9-4-32-16,15-2-64 31,12-4-8-31,4 0-264 0,16 0-32 15,0 1-8-15,16 2 96 0,32 3 216 16,31-5 120-16,37-4 24 0,4-6 32 16,-13-10-152-16,-31-3-24 0,-36 0-736 31,-12 3-969-31,-12-3-1159 0,-8 3-1281 16,-8-3-1264-16</inkml:trace>
  <inkml:trace contextRef="#ctx0" brushRef="#br0" timeOffset="16878.87">19630 6442 1168 0,'0'0'936'16,"0"0"-408"-16,0 0 40 16,0 0 840-16,0 0 673 0,0 0-41 15,128 54-63-15,-36-51-497 31,26-3-408-31,22 0-215 0,-5 0-353 16,-7 0-296-16,-20-3-208 16,-20-7-352-16,-28-2-4065 0,-21-1-4129 0</inkml:trace>
  <inkml:trace contextRef="#ctx0" brushRef="#br0" timeOffset="17248.82">21383 5756 7665 0,'0'0'2065'0,"0"0"-305"31,0 0-128-31,0 0-55 16,0 0-193-16,0 0-792 0,0 0-592 15,0 0-152-15,0 0-280 0,4 32 432 0,-4 9 96 16,0 13 8-16,0 16 128 16,5-3-104-1,6 5-32 1,6-5 8-16,-2-13-32 0,2 3-24 15,-6-9-48 1,1-10-416-16,-4-9-568 0,-8-4-1129 16,0-3-1959-16,0-15-1914 0</inkml:trace>
  <inkml:trace contextRef="#ctx0" brushRef="#br0" timeOffset="17496">21420 5699 10578 0,'0'0'3104'31,"0"0"-1799"-31,0 0-753 0,0 0-552 0,0 0-8 16,0 0-88-1,-108 44-88 1,76-6-16-16,-17 23-496 0,2 34-745 16,3-12-767-16,12-7-2001 15</inkml:trace>
  <inkml:trace contextRef="#ctx0" brushRef="#br0" timeOffset="17734.29">20973 6594 6129 0,'0'0'1600'0,"0"0"-1128"31,0 0 729-31,112 6 679 16,-29-6-360-16,33 0-304 0,15 0-383 15,-12 0-497-15,-23 0-240 16,-32 0-96-16,-24-3-120 0,-21 3-768 15,2-3-929-15,-17-3-151 16,-4 6-217 0,-8-7-3808-16</inkml:trace>
  <inkml:trace contextRef="#ctx0" brushRef="#br0" timeOffset="19739.54">6833 9014 5353 0,'0'0'2208'0,"0"0"-343"0,0 0-409 15,0 0-168-15,0-76-168 16,0 59-279-16,0 8 215 16,0 3-168-16,0 3-88 15,0-1-392-15,0 4-296 0,0 0-112 16,0 10-120-16,0 12-136 15,0 16 256-15,0 22 112 0,0 26 160 32,-4 28-120-17,4 7-40-15,-4-7 16 16,-5-9-128-16,5-28 64 0,1-20-24 16,-1-10-32-16,0-9-16 15,4 3-176-15,-4 7-176 0,4 0-592 16,-4-13 296-1,4-7-632 1,0-9-593-16,0-15-567 0,0-4-617 0,0-7-128 16</inkml:trace>
  <inkml:trace contextRef="#ctx0" brushRef="#br0" timeOffset="20102.71">6749 8886 5521 0,'0'0'1216'0,"0"0"-16"31,0 0-448-31,12-98 673 16,4 76 151-16,0 3-400 15,11 6-744-15,10-3-416 0,10 6-16 0,9 5 0 16,8 5-16-16,-1 3 16 0,-3 12-184 15,-8 14-72 1,-12 6 48 0,-20 6 208-16,-8 7 56 0,-12 3-56 15,-4-1 208-15,-24 1 40 0,-4 3 96 32,-11 0 176-32,-13 0 41 15,-4 0-177-15,-8 0-104 0,-4 0-264 31,4-6 192-31,5-7-208 16,11-6-272-16,16-6-816 0,21-7-1185 16,11-16-2968-16</inkml:trace>
  <inkml:trace contextRef="#ctx0" brushRef="#br0" timeOffset="20441.18">8024 8617 9538 0,'0'0'2112'0,"0"0"-1520"16,0 0-336-16,-80 19 384 15,32 16 585 1,-16 22 7-16,-11 25-192 31,-5 20-352-31,9 9-96 16,27-6-248-16,20-10-192 0,24-9-88 15,8-1-64-15,20-15 0 16,4-19-168-16,3-13 96 0,5-12 24 16,12-1-32-16,32 0-688 15,-13-3-1264-15,-3-12-1849 16</inkml:trace>
  <inkml:trace contextRef="#ctx0" brushRef="#br0" timeOffset="20904.71">8749 8728 9882 0,'0'0'2984'16,"0"0"-1351"-16,0 0-857 15,0 0-648-15,0 0-128 0,0 0 0 32,-40 73 168-32,9-10 360 15,-10 26-112-15,-6 13-176 0,2 12-112 16,10-12-120-1,7-23 0-15,12-19 72 16,5-19-80-16,-2-6-120 0,2 4-320 16,-2-1-1480-1,-2 0 127-15,2-16-1367 16,5-9-2618-16</inkml:trace>
  <inkml:trace contextRef="#ctx0" brushRef="#br0" timeOffset="21158.6">8434 8886 9778 0,'0'0'1656'0,"0"0"-280"16,0 0-960 0,0 0 264-16,0 0 9 0,0 0-361 31,0 0-120-31,68 35 408 15,-29 4-160-15,2 8 200 0,6 7-224 16,2 16-208-16,-2 16-160 16,5 15-64-16,-13-12 0 15,-7-19 0-15,-11-22-648 0,-6-7-536 16,1-6-1249-16,-4-10-2712 16</inkml:trace>
  <inkml:trace contextRef="#ctx0" brushRef="#br0" timeOffset="21506.34">9415 9121 11002 0,'0'0'2544'0,"0"0"-1639"16,0 0-905-16,0 0-24 0,0 0 24 31,0 0 408-31,0 0 192 0,131-3-296 0,-71 0-304 16,0 0 232-16,-4 0-376 15,-9 0 144-15,-8 3-816 0,-15 0-913 16,-20 0-751-16,-4 3-2017 16,-7 6-680-16</inkml:trace>
  <inkml:trace contextRef="#ctx0" brushRef="#br0" timeOffset="21691.22">9338 9347 4232 0,'0'0'1017'16,"0"0"-65"0,0 0 312-16,0 0 657 15,0 0 815-15,96 25-647 0,-27-25-729 0,-2 0-616 16,4 0-424-16,6-6-240 16,-2 0-80-16,-8 3-1032 0,-14-4-3865 0</inkml:trace>
  <inkml:trace contextRef="#ctx0" brushRef="#br0" timeOffset="22208.12">10626 8683 9402 0,'0'0'1672'0,"0"0"-1112"31,0 0-400-31,-112 42-88 16,76-4 608-16,4 9-120 16,4 7-288-16,9 7-144 0,15 2-72 15,4 4-32-15,4-1-24 16,19-5-328-16,14-14-112 16,6-8 160-1,9-17-280-15,8-16-392 16,4-6 48-16,-4-13 384 15,-5-19 520-15,-7-9 952 0,-16-9-200 16,-16-7-8-16,-12-4 72 16,-4-2 232-16,-13 2-343 15,-15 7 303-15,-7 10 40 16,-1 12-352-16,-4 16-248 16,5 13-432-16,-6 3-16 15,9 25-416-15,0 13-480 0,29 26-720 0,3-7-2961 16,11-13-3513-16</inkml:trace>
  <inkml:trace contextRef="#ctx0" brushRef="#br0" timeOffset="22446.64">11232 9074 12706 0,'0'0'2905'0,"0"0"-1393"15,0 0-1008-15,0 0 192 0,0 0 217 32,0 0-257-32,0 0-656 15,11-13-72 1,-7 13-688-16,0 0-945 15,5 3-2416-15,-2 4-928 0</inkml:trace>
  <inkml:trace contextRef="#ctx0" brushRef="#br0" timeOffset="22995.26">11502 8658 8785 0,'0'0'1689'0,"0"0"-761"0,0 0-288 16,0 0-560-16,0 0 560 0,0 0-408 31,60-70-232-31,-24 64 0 16,8-1 248-16,4 4-248 15,-1 3 0-15,-2 0 160 0,-10 0-160 32,-7 10-128-32,-12-1-152 15,-9 4 272-15,-7 3 8 16,0 0 56-16,-19 6 216 0,-5 3 16 16,-8 0 16-16,-4 1-143 15,5 0-153-15,6-1 120 0,9-3-128 16,8 0-104-16,8 0-17 15,8 1-63-15,20-1-88 16,9-3-200 0,6 0 472-16,1-3 24 0,-4-3-24 15,-8-1 0-15,-9-2 0 16,-3-1 0-16,-8 4-128 0,-7 0-32 16,-1 9 160-16,-4 0 200 15,-4 10-64 16,-20 3 296-31,-12 3-152 0,-5 0-176 16,-2-3 65-16,-5 0-169 16,0-13-56-16,-11-12-409 0,10-10-1727 15,14 0-3113-15</inkml:trace>
  <inkml:trace contextRef="#ctx0" brushRef="#br0" timeOffset="23264.85">11948 8264 12946 0,'0'0'2105'0,"0"0"-1249"0,0 0-680 16,100-44-112-16,-61 44 576 16,6 12-240-16,11 33-384 0,19 31 288 15,5 38-304-15,-1 14 64 16,-19 2 56-1,-19-6-112 1,-34-17-8-16,-7 1 48 16,-39 3-48-16,-30 4-56 15,-18-7-720-15,-13-16-1104 0,25-29-2065 16,11-24-4025-16</inkml:trace>
  <inkml:trace contextRef="#ctx0" brushRef="#br0" timeOffset="23940.02">13634 8839 7585 0,'0'0'2169'15,"0"0"-1201"-15,0 0-176 0,0 0 384 16,0 0 48-16,0 0-207 31,0 0-769-15,0 0-96-16,107 0 936 0,-19-3-336 15,20-7-240-15,-5 1-184 16,-24 2-328-16,-23 7-128 0,-20-3-432 16,-4 3-1280-16,-4 0-2673 0,-12 0-2361 15</inkml:trace>
  <inkml:trace contextRef="#ctx0" brushRef="#br0" timeOffset="24140.53">13610 9138 8769 0,'0'0'2505'0,"0"0"-1449"0,0 0-184 16,0 0 729-16,95-4-345 15,-3-2-448-15,36-4-440 0,19-2-240 16,1 5 104-16,-9 1-232 31,-20-4-200-31,1-2-1152 0,-36-4-1185 16,-17 0-4288-16</inkml:trace>
  <inkml:trace contextRef="#ctx0" brushRef="#br0" timeOffset="24488.17">15566 8493 11546 0,'0'0'2040'16,"0"0"-959"-16,0 0-865 15,0 0-32-15,0 0-16 0,-103 54 408 16,50-10-80-16,-2 7-280 31,7 6-104-31,12 4-48 0,12-1-56 0,17-3 40 16,7-3-48-16,19-10-8 15,21-5-96 1,32-14 8-16,23-19 72 0,25-6 24 16,-12-22 112-16,-21-9-104 31,-31-1 280-31,-24-7-120 0,-8-8 136 16,-13-10 216-16,-11-10 16 15,-7 3-159-15,-57 1 47 16,-35 6-152-16,-37 22-272 0,-11 25-120 0,23 17-961 15,41 18-2719 1,39 1-6483-16</inkml:trace>
  <inkml:trace contextRef="#ctx0" brushRef="#br0" timeOffset="30388.74">6423 10385 4761 0,'0'0'5577'16,"0"0"-3793"-16,0 0-1072 15,0 0-104-15,0 0 345 16,0 0-81 0,0 0-464-16,0 0-320 0,0 0-80 31,0 0-16-31,0 0 8 0,4 0-88 16,3 0-16-16,9 0 96 15,12 0 8-15,12-9 504 0,11-7 24 16,13 0-104-16,5 0-344 15,-6 0 40-15,1 0-112 0,-8 3-8 16,-13 7-216-16,1-3-536 16,-13 2-160-1,1-2-272-15,5-4-761 0,-9 3-399 16,-9 1-1873-16</inkml:trace>
  <inkml:trace contextRef="#ctx0" brushRef="#br0" timeOffset="30689.48">6427 10547 9818 0,'0'0'2288'15,"0"0"-1920"-15,0 0-200 0,0 0 216 16,0 0 560-1,82-29-383 1,-41 20 71 0,2-4-336-16,2 4-64 0,-6 2-72 15,5 1-96-15,0-3 40 16,3 2-104-16,9-2 0 16,8-4-16-16,16 1-280 0,20-11-1000 15,-16 7-1297 1,-17-3-4088-16</inkml:trace>
  <inkml:trace contextRef="#ctx0" brushRef="#br0" timeOffset="35316.31">6681 11407 3792 0,'0'0'4449'0,"0"0"-2648"15,0 0-289-15,0 0-48 0,0 0-119 16,0-25 39-16,0 25-344 15,0 0-424 1,0 0-368-16,0 0 80 16,0 0-200-16,0 0-128 15,-4 0-48-15,4 10-128 0,-3 9-8 16,-6 25 96-16,1 29 88 16,-11 22 152-16,2 1-144 0,6-17 0 15,-2 1 64 1,6-1-64-1,-1 0 64-15,-1 0-72 16,1-21 0-16,5-17 48 0,-5 7-48 16,0 2 0-16,-1 4-144 15,-2-12-72-15,3-7-464 0,-1-10-200 32,6-6-424-32,-5-6-249 15,-4-13-1039-15,4 0-537 0,0-3-2512 16</inkml:trace>
  <inkml:trace contextRef="#ctx0" brushRef="#br0" timeOffset="35732.51">6522 11274 5777 0,'0'0'1584'0,"0"0"-616"16,0 0-96-16,0 0-31 15,43-76 151-15,-15 63-320 0,17 4-392 0,6-1-72 16,13 4 104-16,3 6-168 31,6 0-56-31,-14 9-88 0,-8 14-120 16,-10 5 112-16,-13 4-120 15,-16 6 64-15,-9 3 64 0,-3 0 0 16,-7 7 480-16,-17 6 40 0,-12 0-240 16,0 7 105-1,-12-1-89-15,-3-3-112 16,-5 0-56-16,-12-3-80 0,0-6 48 16,-4-10-96-16,9-4 0 15,7-8-8-15,16-10-648 0,20-16-641 31,12 0-1439-31,8 0-3842 0</inkml:trace>
  <inkml:trace contextRef="#ctx0" brushRef="#br0" timeOffset="36117.86">7772 11087 8249 0,'0'0'1985'0,"0"0"-513"0,0 0-744 15,0 0-72-15,-79 3 240 0,44 19-135 16,-10 7-1-16,-2 6-32 31,-1 9-144-31,1 10-24 0,-2 13-240 16,6 22-16-16,-2 22 168 0,14-3-232 16,15-3-111-16,11-10-41 0,5-29-80 15,13-12 136-15,2-9-144 16,17-13-176-1,13 2 176 1,18 11-160-16,33-4-377 0,3-12-599 0,-15-16-2897 31,-24-13-5777-31</inkml:trace>
  <inkml:trace contextRef="#ctx0" brushRef="#br0" timeOffset="41263.11">10410 11223 6529 0,'0'0'3073'0,"0"0"-1097"0,0 0-688 16,0-6 9-16,0 6-89 16,0 0-672-1,0 0-448-15,0 3-88 16,-15 13-96-16,-9 16 96 16,-12 9 408-16,-4 13-256 0,0 6 24 0,-8 17-120 15,4-10-48-15,5-1 176 16,3-3-184-16,8-18 0 31,-4 3 0-31,4-11-64 16,4-2-248-16,0-6-752 15,9-7-657-15,-2-2-783 0,6-8-417 16,7-9-1456-16</inkml:trace>
  <inkml:trace contextRef="#ctx0" brushRef="#br0" timeOffset="41548.33">10044 11274 6513 0,'0'0'1840'0,"0"0"769"31,0 0-1137-31,0 0-912 16,0 0-456-16,0 0-104 0,0 0-240 15,39 29 240-15,-7 9 848 0,9 6-271 16,15 23 215-16,-9 0-168 16,5 3-392-1,-9-1-136-15,-2-12-88 16,-5 4 56-16,-4-14-64 0,-8-5-96 0,-9-11-560 16,-15 5-809-16,0-14-919 15,-4-7-2545-15</inkml:trace>
  <inkml:trace contextRef="#ctx0" brushRef="#br0" timeOffset="42112">9359 11293 8345 0,'0'0'2417'0,"0"0"-545"16,0 0-1176-16,0 0-152 15,0 0-55-15,0 0-441 0,0 0 8 16,-64 32 40-16,20-3 192 16,-7 2-8-16,-2 1-160 15,5 3 288 1,1-3-120-16,4-4-112 15,6-3-32-15,9-2-128 16,9-1-16-16,11-6-160 16,3 0-32-16,5 0 184 0,0-3-192 15,16 2 88-15,16-2 112 0,8 0 104 16,27-7-96 0,2-3 168-16,6-3-48 15,1 0 32-15,-12 0-160 16,-4 0-600-16,-5 0-912 0,-18 7-713 15,-14-1-1792-15,-11 0-3240 16</inkml:trace>
  <inkml:trace contextRef="#ctx0" brushRef="#br0" timeOffset="42350.28">8960 11868 6481 0,'0'0'3025'0,"0"0"-1481"16,0 0-512-16,0 0-240 15,0 0-352-15,0 0-440 0,0 0 0 16,32 22 80-16,43-22 1073 31,30 0-249-31,-6 0-296 0,-11 0-104 16,-28 0-136-16,-17 0-368 0,1 6-40 15,20 1-1352-15,-13-1-1089 0,-14-3-3728 16</inkml:trace>
  <inkml:trace contextRef="#ctx0" brushRef="#br0" timeOffset="43470.63">7976 11576 4120 0,'0'0'1817'16,"0"0"-409"0,0 0-112-16,0 0 25 15,0 0 583-15,0 0-336 16,0 0-375-16,-43-57 15 0,43 57-272 16,-5 0-264-16,-3 0-184 15,-7 3-328-15,-9 12 8 31,-8 11-168-31,-4 3 0 0,0 5 8 16,8 1 0-16,4 4 8 0,8-2-16 0,4-1-80 16,12-5 72-16,0-2-152 0,8-7-48 15,16 1 32-15,8-8-72 32,4-8 24-32,8-4-288 0,3-3 312 15,2-7 16-15,-6-11-72 16,-7-5 256-1,-8-6 128-15,-8-2 112 0,-12-7-240 16,-8-7 72-16,0 4 152 16,-8-4 32-1,-9 8 136 1,-6 8-48-16,-8 10-72 0,-2 13-160 16,-3 6-88-16,-7 6-24 0,3 22-136 15,-1 7 136-15,6 10-592 0,11 6-528 16,20 9-1289-16,4-16-2080 31,4-9-4032-31</inkml:trace>
  <inkml:trace contextRef="#ctx0" brushRef="#br0" timeOffset="44160.48">8382 11680 6785 0,'0'0'2272'0,"0"0"-855"0,0 0 71 32,0 0-232-17,0 0-672-15,0 0-456 0,0-9-120 16,0 9-16-16,0 0-16 16,0 0 0-16,0 0 24 15,0 0 96-15,0 0 121 0,0 0 207 16,0 0 8-1,-7 0 56-15,-5 0-488 0,-4 0-16 16,-1 0 8-16,2 7-72 16,3 2 64-16,0 4-112 15,8-1-48-15,0-2 176 0,4 0-288 16,0-5 8-16,4-1-8 31,12-4 39-31,0 0-63 0,4 0 56 0,-9-4 32 0,2-5 224 16,-9-4 192-16,-4 1-176 15,0 2 144-15,-4 1 64 16,-9 3 137-16,2 6-105 0,-6 0-256 31,6 0 0-31,-2 12-24 0,6 1-64 16,3 3-32 0,4-7-24-16,0 0 136 15,0-2-121-15,7-7 25 16,6 0-24-16,-5 0 128 0,-1-3 0 15,1-10 401 1,-8 0-273-16,0-2 128 16,0-1 128-16,-8 3-32 0,-3 10-144 15,-6 0-208-15,2 3-248 16,-5 19-1209-16,12 3-1511 0,0-3-2201 0</inkml:trace>
  <inkml:trace contextRef="#ctx0" brushRef="#br0" timeOffset="44646.11">8482 11379 5641 0,'0'0'2864'0,"0"0"-1271"0,0 0-449 0,0 0-400 16,0 0-640-16,0 0-104 16,28-7-360-16,-8 7 360 15,4 0 168-15,0 7-80 0,-5 3 0 31,2 2-88-31,-14 7 0 0,1 4 0 16,-8 5 72-16,-4 7 256 16,-20 9 312-16,-12 1-32 0,-3 6-247 15,-1-4-153-15,-4-3 96 0,4-5-200 16,12-14-32 15,8-3-72-31,9-9-24 0,7-3 16 16,4-7-48-16,4 3-128 15,16-3 112-15,16-3 72 16,7 0 96-16,9 0 216 0,8-3-112 16,-4-6-200-16,0-1-56 15,-5-3-1537 1,-11 4-1567-16,-12-4-5442 0</inkml:trace>
  <inkml:trace contextRef="#ctx0" brushRef="#br0" timeOffset="45911.62">11391 11230 3688 0,'0'0'5161'31,"0"0"-3496"-31,0 0-385 0,0 0-256 16,0 0 16-16,0 0-143 0,0 0-593 16,0-13-232-16,0 13 0 15,-8 0-64-15,-16 13 96 0,-12 5 544 16,-16 5-160-1,-8 6-16 1,-7 2-224 0,3 1-64-16,-3-3 40 0,11-4-112 15,15-3-8-15,9-6-104 16,21-6-72-16,7-4 0 0,4 3-248 16,0 1 120-16,15 6 144 31,17-3 56-31,9 3 8 15,15-4 64-15,7-2-56 0,5-7 136 0,7 0-96 0,1 1-16 16,-4-2-40-16,-9 1-152 16,-7 7-624-16,-4 3-1008 0,-20-4-1281 31,-9 1-1872-31</inkml:trace>
  <inkml:trace contextRef="#ctx0" brushRef="#br0" timeOffset="46134.25">10880 11776 7041 0,'0'0'5161'0,"0"0"-4977"16,0 0-176-16,0 0 792 0,116 0 457 15,-64 0-497-15,8 0-296 31,4 0 168-31,-4 0-328 16,-4 0-168-16,-1 3-136 0,0 0-424 16,13 0-728-16,-8 1-1009 15,-8-4-2376-15</inkml:trace>
  <inkml:trace contextRef="#ctx0" brushRef="#br0" timeOffset="46597.77">12203 11366 6449 0,'0'0'3041'15,"0"0"-961"-15,0 0-848 0,0 0 321 16,0 0-569-1,0 0-360-15,0 0-328 16,-91-19-296-16,66 35 176 16,6 10-128-16,-1 2 24 0,4 1 24 15,4 5-88-15,8 1 80 16,4-3-88-16,0 0-96 16,16-3 88-16,8-7-128 0,4-3 40 31,8-13-88-31,4-6-104 15,3 0-104-15,2-16 64 0,-10-9 328 16,-3-10 392-16,-12-7-208 16,-8-2 48-16,-8-3 200 15,-4-1 8-15,-4 7 232 0,-20 3-368 32,-12 9 160-32,-3 7 73 0,-14 12-401 15,1 7-128-15,-4 3-8 0,1 19-176 16,7 13-169-16,9 6-543 0,22 29-1176 15,13-13-2865-15,4-7-3401 16</inkml:trace>
  <inkml:trace contextRef="#ctx0" brushRef="#br0" timeOffset="47216.44">12622 11579 6913 0,'0'0'1976'0,"0"0"-343"16,0 0 183-16,0 0-328 0,0 0-759 15,0 0-465-15,0-7-176 16,0 7 64-16,0 0 24 16,0 0-128-16,0 0 160 15,0 0-136 1,0 0 32-16,0 0 0 16,0 0 0-16,0 0-16 15,0 0-32-15,-4 0-56 0,-8 7 0 16,-4 3-112-16,4 2 40 0,0-2 0 15,8 2-48-15,0-5 64 16,4-1-432 0,0-6-16-16,0 0 208 15,4 0-649-15,8 0 665 0,0-6 280 16,4-7 8-16,-9-3 208 16,-2 0-160-16,-1 3 120 0,-4 8 545 0,0 1-217 31,-4 4-272-31,-4 0-232 15,-4 6-96-15,4 7 88 0,0 0-216 16,8-4-48-16,0 1 216 16,0-4-120-16,4-3 96 15,4-3-177-15,4 0 177 16,-5 0 80 0,2-6 16-16,-5-3 0 15,-4-4 385-15,0 0 143 16,-4 0-344-16,-5 4-200 0,-6 9-208 15,-1 0-1337-15,4 0-3368 16</inkml:trace>
  <inkml:trace contextRef="#ctx0" brushRef="#br0" timeOffset="47943.85">13013 11119 7521 0,'0'0'2105'0,"0"0"-537"0,0 0-384 16,0 0 224-16,0 0-47 0,0 0-681 0,0 0-536 15,0-16-144-15,0 16-104 0,-5 12-192 32,-11 10 296-32,-4 4 8 15,-4 9 8-15,1 0 88 16,-5 0-104-16,8 0 8 0,4-3-8 31,8-7 8-31,4 0 32 0,4-3-40 0,0-3-88 16,12 1 0-1,11-5-56-15,14 2 144 16,10-5-168-16,9-2 168 16,4-4 0-16,4-6-288 0,-8 0-1145 15,-5 0-63-15,-11-19-704 16,-12 0 231-16,-12-6-935 0</inkml:trace>
  <inkml:trace contextRef="#ctx0" brushRef="#br0" timeOffset="48206.84">13267 11252 4456 0,'0'0'3233'0,"0"0"-1681"16,0 0-399 15,0 0 439-31,0 0-240 15,0 0-952-15,0 0-384 16,0 0 168-16,0 0 577 0,-16 76-57 16,8-38-64-16,1 3-112 15,-1 7-48-15,3 3-184 0,-3 6-160 16,1 3 32-16,3-5-160 16,0-1-8-16,4-7 0 15,0-3-192-15,0 1-680 0,8-10-1440 16,-1-10-2898-16</inkml:trace>
  <inkml:trace contextRef="#ctx0" brushRef="#br0" timeOffset="48823.75">13399 10849 5673 0,'0'0'2712'0,"0"0"-1319"0,0 0-953 16,0 0 216-16,0 0 320 0,7 0-568 31,6 16-224-31,10 6 728 0,5 9-215 15,9 11-89-15,2 2-216 16,5 20 144-16,8 18-160 0,4 16 0 16,0 8-96-1,-17-2 16-15,-15-5 24 0,-16-10-256 32,-8-3-48-32,-8-17-8 15,-12-15-8-15,-4-9-552 16,-27 15-512-16,3-9-1217 15,-4-7-2632-15</inkml:trace>
  <inkml:trace contextRef="#ctx0" brushRef="#br0" timeOffset="49954.77">14394 11360 7817 0,'0'0'4081'0,"0"0"-3129"0,0 0 8 16,0 0 457-16,0 0-225 15,0 0-488-15,0 0-408 0,-3 0-104 16,3 0 208-16,0 0-224 15,3 0-32-15,10 0-96 32,2 0 32-32,17 0 433 15,13 0-161-15,11-3-344 0,3-4 232 16,5 1-240-16,0 3-64 0,-4-3-544 16,-5 2-529-16,-11 4-407 15,-20 0-1321-15,-12 0-1808 31,-12 6-2952-31</inkml:trace>
  <inkml:trace contextRef="#ctx0" brushRef="#br0" timeOffset="50170.99">14403 11649 8649 0,'0'0'1849'0,"0"0"-1209"0,0 0 264 15,0 0 648-15,0 0 225 16,96 0-641-16,-40 0-400 16,3-3-104-1,9-4-264-15,3 1-224 0,-7-1-136 32,-4 1-8-32,7-6-920 0,-11-1-1592 0,-16-6-4178 15</inkml:trace>
  <inkml:trace contextRef="#ctx0" brushRef="#br0" timeOffset="56652.82">17698 11135 8409 0,'0'0'3233'16,"0"0"-1753"-16,0 0-664 0,0 0 81 15,0 0 159-15,0 0-208 16,0-7-416-16,0 4-304 31,0-7 96-31,0 4-80 0,-4-7-80 16,-4-5-48-16,-8-5-16 0,0-6-88 0,-12 1 88 16,-8-1-104-16,-3 1 56 0,-6 9 32 15,-2 12 8-15,-1 7 0 31,-7 13-88-31,-5 19 64 0,0 19 24 16,8 9 8-16,12 4-8 16,16 2 8-1,16-6-48-15,8-2 40 0,20-14-88 16,15-9-32-16,30-16 48 16,22-19-208-1,1-6-296 1,-4-23 344-16,-13-12 240 0,-11-13 80 0,4-26-64 15,-8 1-16-15,-12 9 96 16,-25 7-88-16,-6 18 0 0,-9 4 112 16,3 3 304-16,-7 13 296 31,0 18-136-31,0 7-496 0,0 19-88 16,-11 16-152-16,2 13 152 15,-2 9 8-15,3 10-8 0,-5-4 72 0,9-2-72 16,-3-2 0-1,3-1-8-15,-5-7 8 32,9-7 0-32,0-2-96 0,0-11-824 15,20-5-728-15,33-20-1345 16,-6-3-1928-16,1-3-1488 0</inkml:trace>
  <inkml:trace contextRef="#ctx0" brushRef="#br0" timeOffset="57010.18">18554 10852 9946 0,'0'0'2856'0,"0"0"-831"15,0 0-1337-15,0 0-320 32,0 0-96-17,0 0 64-15,-92 92-56 0,53-29 0 16,-5 17-160-16,4 15-72 15,13-6 56-15,10-19-104 0,14-19 0 16,3-20-16-16,0 4-256 16,3-9-64-1,5-4-224-15,9-13-144 0,-2-9 56 16,1-9 648-16,5-19 600 16,-14-14-176-16,-3-12 376 0,-4-3 96 15,-11-7-416 1,-22 1-24-16,-7 2-71 15,1 11-233 1,3 12-72-16,4 9 8 16,12 13-88-16,4 13-184 0,16 3-1377 15,0 35-2496-15,20-3 945 16,4 0-3634-16</inkml:trace>
  <inkml:trace contextRef="#ctx0" brushRef="#br0" timeOffset="57357.83">18606 11261 7681 0,'0'0'3113'0,"0"0"-2017"0,0 0-680 15,0 0 656 1,0 0 1-16,0 0-617 16,96-19-456-16,-44 3-32 0,0-3-576 15,-1-3-321-15,-11-3 1 16,-8-4 48-16,-16-2 480 0,-12 2 344 15,-4 0 56-15,-20 4 728 32,-12 9 80-32,-8 10 8 0,-7 6-143 15,-5 3-1-15,8 23-80 0,0 5-192 16,8 14-184 0,16 5 24-16,4 4-232 0,16 3 8 15,4-3-16-15,24-6-104 31,16-7-600-31,12-9-560 0,43-22-1233 16,-15-10-208-16,-8-3-1407 0</inkml:trace>
  <inkml:trace contextRef="#ctx0" brushRef="#br0" timeOffset="57727.96">19431 10992 6209 0,'0'0'2768'15,"0"0"-31"-15,0 0-913 0,0 0-351 16,-112-35-681-16,65 57-432 15,-5 16-8-15,4 10-200 16,4 6-72 0,12 3-8-16,12-7-72 31,8-2 0-31,12-7-192 0,4-12-488 16,20-13-8-16,8-10-448 15,8-6 527-15,8-19 161 0,-8-13 64 16,4-12 208-16,-8-4 176 0,-13-3 304 15,-3 4 480 1,-7 9 393-16,-13 16 175 0,0 9 80 16,0 10-592-16,0 3-736 15,-9 19-104-15,-6 9-24 16,-2 13 16-16,2 4 16 0,6 6-8 16,9-6 0-16,0 2-56 31,9-6 48-31,19-9-360 15,3-7-456-15,29-15-528 0,-9-7-304 16,-2-3-4066-16</inkml:trace>
  <inkml:trace contextRef="#ctx0" brushRef="#br0" timeOffset="58518.42">20435 10903 8065 0,'0'0'1785'16,"0"0"175"0,0 0-400-16,0 0 145 0,0 0-201 15,0 0-624-15,0 0-464 16,0 0-360-16,-52 9-40 16,28 33 208-16,0 8-144 0,1 11 0 0,7-1-16 31,12 4-64-31,4-1 8 0,15-3-8 15,13-6-8-15,13-13-56 16,2-5-160-16,5-21-80 16,7-8-160-16,-3-7 168 0,-3-22 240 15,-6-10 56-15,-11-13 120 32,0-15 112-32,-12-23-136 15,-16-12 104-15,-4 6 192 16,0 19-88-16,-8 26 105 0,-1 22-113 15,2 2 32-15,3 8 8 16,4 2-336-16,0 10-608 0,0 19-1617 31,28 42 497-31,0-7-1209 0,-4-3-3320 16</inkml:trace>
  <inkml:trace contextRef="#ctx0" brushRef="#br0" timeOffset="58966.46">21012 11068 9378 0,'0'0'2576'15,"0"0"-992"-15,0 0-591 16,60-76 223-16,-28 66-464 0,4 4-600 16,1 6-152-16,2 16-80 31,-3 16-32-31,-8 9 104 0,-8 6 8 0,-12 10-200 15,-8-3 192-15,-4-6-128 0,-16-4 120 16,-5-5 16-16,2-14 0 16,3-6 40-16,4-10-32 0,4-9 128 31,8 0 344-31,4-22-80 16,0-13-400-16,28-12-456 0,12-23-112 0,8 6 344 15,3-2 0-15,1 9 168 16,-12 15 56-16,-5 7 128 0,-7 16 200 15,-7 16-8 1,-6 3-320 0,-2 13-224-16,-6 22 224 0,6 9 0 15,-9 7 272 1,0 6-104-16,0 0-96 16,3-3-72-16,10-6-352 0,2-10-648 15,13-10-849-15,44-18-1215 31,-12-7-1113-31,-1-3-1984 0</inkml:trace>
  <inkml:trace contextRef="#ctx0" brushRef="#br0" timeOffset="59351.09">22284 10972 4977 0,'0'0'2488'0,"0"0"89"0,4-107-345 32,-17 68-135-32,-10 7-761 15,-8 14-464-15,-10 8-448 0,-6 10-264 16,-5 6-144-16,-1 23 32 15,6 12-48 1,3 10 0-16,12 10-40 0,4 2 40 16,16 3-48-1,12-5 0 1,0-7-312-16,21-10-320 16,11-12-448-16,7-16 63 0,1-16 425 15,12-7 640-15,0-28 264 0,8-24 385 16,0-27-65-16,-6-32-32 0,-1-15-192 31,-14-13-136-31,-11 6 320 16,-15 13-248-16,-9 29 280 0,-4 28 264 15,0 38-159-15,0 16 7 16,0 7 120-16,0 9-504 0,0 6-304 16,-13 45-552-16,-2 44 392 15,-2 42 160-15,2 15 0 16,11-3 0-16,4-18-232 15,0-30-464-15,11-12-337 0,1-29-1999 16,1-28-2225-16</inkml:trace>
  <inkml:trace contextRef="#ctx0" brushRef="#br0" timeOffset="59719.53">22678 10890 6913 0,'0'0'5705'0,"0"0"-4305"0,0 0-911 16,0 0-361 0,0 0-128-16,0 0-8 15,0 0-112-15,0 0 120 0,88 0 0 16,-48 3-104-16,-4-3-401 16,-4-3-159-16,0-16 136 0,-8-10 144 15,-9-6 72-15,-11-3-224 31,-4-3 536-31,-8 3 176 16,-16 6 1112-16,-4 13-151 16,-8 13-649-16,-3 6-112 0,-6 22 24 15,6 13-120-15,7 10-160 16,4 9 88-16,13 3-160 0,10 3 8 31,5-3-48-31,20-3-8 16,16-6-152-16,8-10-952 0,7-13-761 0,33-18-655 15,-12-7-33-15,-9-7-4544 16</inkml:trace>
  <inkml:trace contextRef="#ctx0" brushRef="#br0" timeOffset="60051.36">23615 10629 11362 0,'0'0'3881'0,"0"0"-3097"31,0 0-784-31,0 0 48 16,0 0 56-16,-100 112 296 0,60-59-224 15,8 8 24-15,4-4-200 16,9 0 16-16,6-6-8 16,9-6-8-16,4-10 0 15,0-10-104 1,17-9-336-16,2-13-208 15,1-3 208-15,4-13 440 0,-12-18 296 16,-12-8 160-16,0-15 224 16,-20-3-40-16,-16 0-360 0,-11 0-56 15,-2 3-144-15,2 16-72 16,-1 19-8 0,12 12-1168-16,8 7-3369 15</inkml:trace>
  <inkml:trace contextRef="#ctx0" brushRef="#br0" timeOffset="60852.74">25260 10172 8345 0,'0'0'1193'16,"0"0"-825"-16,0 0-272 15,28-104 264 1,-28 65 416-16,0 2 304 0,0-2-8 16,-16 4-536-16,-4 0 9 15,-8 7 303-15,-8 2-64 16,-3 11 352-16,-13 5-872 16,4 10-152-16,0 0 48 15,0 16-32-15,5 13 16 16,7 9-56-16,-1 22-72 0,14 22 200 15,3 33-208-15,16 22 136 16,4 11 16-16,8 5-40 0,8-13 129 31,-1-4-233-31,-2-9-16 0,2-12 96 16,-7-8-96-16,-3-11 0 0,-1-23-8 16,-4-19-393-1,0-10 1-15,0-9-232 16,0 3-368-16,0 0-136 15,0 10-681 1,0-16-1079-16,-4-10-2265 0</inkml:trace>
  <inkml:trace contextRef="#ctx0" brushRef="#br0" timeOffset="61068.67">24511 10957 11522 0,'0'0'2320'0,"0"0"-967"16,96-42-521-16,-9 30 72 0,41 2-120 31,16 7-264-31,-2 3-192 16,-18 6-232-16,-36 4-96 0,-12 2-856 0,-29-5-2320 15,-19-4-6082-15</inkml:trace>
  <inkml:trace contextRef="#ctx0" brushRef="#br0" timeOffset="61422.18">25630 11036 10882 0,'0'0'2968'0,"0"0"-1639"16,0 0-481-16,0 0-584 15,0 0-96-15,0 0 40 0,-95 42 112 16,51 2 48-16,-4 6-216 0,5 8-144 16,7 5 88-16,4 1-96 15,8-1-128 1,4-3-368-16,4-5-864 0,4-14-313 16,8-13-1287-16,4-9-1241 15,0-19-1992-15</inkml:trace>
  <inkml:trace contextRef="#ctx0" brushRef="#br0" timeOffset="61622.68">25364 11220 8089 0,'0'0'2409'0,"0"0"327"0,0 0-159 15,0 0-865-15,0 0-495 16,0 0-993-16,0 0-224 0,68-38-160 16,-33 73 160-1,14 3 8-15,9 13-8 16,6 6 64-16,1-3-128 31,-5 3 40-31,-9-9-921 0,8-3-1807 16,-14-17-1537-16,-9-15-5009 0</inkml:trace>
  <inkml:trace contextRef="#ctx0" brushRef="#br0" timeOffset="62023.78">26476 10137 7961 0,'0'0'1841'0,"0"0"-393"15,0 0-344-15,-108-22-8 0,68 25-239 16,-8 23-169-16,-12 24-8 0,0 27-200 16,9 40-80-1,15 17-136-15,28 2-104 16,16-9 120-16,24-16-272 15,11-12 40-15,-3-16 32 0,1-26-80 16,-6-23-224-16,-3-8-472 16,32-7-840-16,-8-3-1265 15,0-16-3320-15</inkml:trace>
  <inkml:trace contextRef="#ctx0" brushRef="#br0" timeOffset="62710.39">26627 10614 3648 0,'0'0'4937'31,"0"0"-3328"-31,0 0 63 16,0 0-448-16,0 0-119 0,23-61-233 15,-3 55-368-15,5 6-496 16,3 0-8-16,0 6 0 0,0 17-80 31,-9 2-8-31,-3 10 88 16,-12 3 0-16,-4 3-48 0,-8 1-80 0,-23-1 8 16,-10-3 120-16,-6-3 16 0,-2-6-16 15,10-7 0-15,7-9 0 31,12-4 0-31,12-6-16 0,8-3-120 16,12-10 128-16,23-12-792 16,10-10-753-1,11-9 873-15,11-7-208 0,-3-2-104 16,0-4 344-16,-8-3 375 16,-13 6 273-1,-15 10 521 1,-12 9 1271-16,-8 16-288 0,-8 6-223 15,-4 10-937-15,-16 4-240 0,-8 15-96 16,-4 12-8-16,0 4 200 0,4 10-72 16,4-4 80-16,5 4 72 31,11-1-128-31,3 1-32 0,5-1-120 16,9 3 8-16,19-5 32 15,15-1-40-15,6-6-384 0,11-10-320 0,23-18 64 16,-11-7-473-16,-12 0-3152 0</inkml:trace>
  <inkml:trace contextRef="#ctx0" brushRef="#br0" timeOffset="63027.03">27432 10118 7881 0,'0'0'2249'0,"0"0"-361"0,0 0-616 15,0 0-503-15,0 0-609 32,0 0 544-32,95 86 72 0,-31-19-232 15,20 22-80-15,3 16-208 16,-11-4-32-16,-24-18-168 0,-29-26-40 0,-23-16 40 15,0 13-56-15,-28 6 0 16,-27 16 0 15,-36 4-240-31,-37 3-336 0,16-20-1112 16,17-19-3657-16</inkml:trace>
  <inkml:trace contextRef="#ctx0" brushRef="#br0" timeOffset="64734.37">18758 12376 9113 0,'0'0'2585'0,"0"0"-1665"16,0 0-816-16,0 0-56 15,0 0 80-15,-28-86 184 0,12 61 8 32,-4-1-112-32,-4-2-152 0,-8-1 72 0,0 1 273 15,-4 6 127-15,1 5 72 16,-1 5 472-16,8 9-680 15,-4 3-88-15,8 19-160 0,-8 25 8 16,4 36-80 0,8 37-64-16,8 23 272 0,12 9-136 15,0-6 8-15,8-19-8 16,5-7-136-16,2-12 104 16,-2-10-112-16,-2-19 0 0,-3-21-48 46,0-14-16-46,-8-10-984 0,4-2-888 0,-4-10-505 16,4-3-1736-16,-4-16-1416 0</inkml:trace>
  <inkml:trace contextRef="#ctx0" brushRef="#br0" timeOffset="64903.23">18200 12963 8913 0,'0'0'1889'16,"0"0"343"-16,0 0-559 15,0 0-153-15,0 0-472 16,0 0-720-16,139-51-256 16,5 42 32-1,19-1-208-15,-3 7-176 0,-25-3-928 16,-55 2-1225 0,-25-5-5280-16</inkml:trace>
  <inkml:trace contextRef="#ctx0" brushRef="#br0" timeOffset="65219.37">19435 12671 10402 0,'0'0'3088'15,"0"0"-2047"-15,0 0-1041 0,0 0 0 0,-71 86 200 16,35-35 152-16,-9 9-240 16,14 0 16-1,3 1-128-15,8-4 0 16,8-3-64-16,12-13-264 0,0-9-248 15,20-16-161-15,-5-10-495 16,6-6 872 0,-6-13 360-16,-10-15 296 15,-5-10 560-15,-20-7 425 0,-20 1-377 16,-16-4-376 0,-7 7 288-1,7 6-128-15,3 10-408 0,18 5-136 16,14 14-144-16,21 3-696 0,25 3-2064 15,62 0-2089-15,1 0 1824 0,4 0-3136 16</inkml:trace>
  <inkml:trace contextRef="#ctx0" brushRef="#br0" timeOffset="66004.73">19809 12811 7281 0,'0'0'4889'0,"0"0"-3665"0,0 0-672 0,0 0-439 31,0 0 263-31,-84 79 152 16,69-37-384-16,11 2-96 0,4 3-48 16,19-2-296-16,18-10-120 15,10-6-753-15,2-14-719 0,-2-15 576 16,-7 0 744 0,-8-25 568-1,-13-10 0 1,-15-9 944-16,-4-7 1096 15,-11-7-439-15,-17 2-881 0,-4-1-304 16,4 5-64-16,4 11 200 0,8 13-136 16,16 8-416-1,12 14-176-15,20 6-1272 16,16 0 872-16,12 16 448 16,4 3 112-16,-5 6-249 0,1-2-87 15,-13 2 200-15,-2-3 104 16,-13 4 48-16,-8-1-144 0,-16 4 144 15,-5 3 104-15,-3-1 0 32,0 4-24-32,-3 0-80 15,-10-3 168-15,1-6-168 16,5-8 0-16,-1-5-8 0,8-7-272 16,0-6 80-16,4-15 184 0,19-17-304 15,18-22 16-15,22-23 160 31,-7 1 144-31,-1 10 8 0,-14 15 120 16,-18 22 520-16,1 7 128 0,0 10-287 16,-8 12-345-16,0 12-144 15,0 20 0-15,-4 12 8 16,-4 11 96 0,-1-5-32-16,-7 1-72 0,0-7-56 15,0-6 48-15,0-9-232 0,0-10-192 16,0-13-209-16,0-6 377 15,0-3 264-15,0-25 0 0,21-13-272 32,14-26 272-32,6 0 24 15,2-3 128-15,9 0 200 0,-8 20 313 16,4 2 167 0,-5 20-216-16,2 11-312 0,-9 17 168 15,-1 7-408-15,-7 25-56 0,-4 22-8 16,-12 3 184-16,-12 6 136 31,0 4-144-31,-4-13-176 16,-12 3 0-16,-12 13-400 0,5-19-1168 15,-2-10-2897-15</inkml:trace>
  <inkml:trace contextRef="#ctx0" brushRef="#br0" timeOffset="67038.52">22794 12817 8369 0,'0'0'2761'0,"0"0"-673"15,0 0-799 1,0 0 167-16,-40-76-344 0,32 76-248 16,0 0-288-16,-8 6-408 15,-8 23-119-15,-8 12-49 16,-3 13 0-16,-1 19 0 15,8-9 0-15,8 6-17 16,12-7-39-16,8-9-256 0,8-3-264 31,16-13-288-31,11-13-128 16,14-15 96-16,2-10 176 0,9-19 399 16,-4-23 289-16,-4-18 32 0,-13 0 289 0,-15-7 391 15,-12-3-48-15,-12 10 296 16,-15-3 40-1,-17 2-424-15,-9 13 56 16,-2 20-135-16,-9 12-153 16,1 16-312-16,2 26-208 0,1 18-8 15,16 26-697-15,28 25-1119 16,4-15-1889 0,13-11-4785-16</inkml:trace>
  <inkml:trace contextRef="#ctx0" brushRef="#br0" timeOffset="67571.02">23336 13122 7889 0,'0'0'2737'0,"0"0"-1545"16,0 0-768-16,0 0 48 16,0 0 128-16,0 0-472 15,0 0-128-15,0-3 0 0,0 3 8 16,0 0 40-16,0 0-48 16,0 0 0-16,0 0 208 0,0 0 104 31,0-3 449-16,0 3 47-15,0-4-376 16,0 4-232-16,0 0-16 0,-4 0-136 16,-9 0-48-16,2 7-24 15,-2 6-104-15,6 2-16 16,3 1-24-16,4 0 168 16,0 0-192-16,4-7-264 15,3-2-40-15,10-7-200 0,-10 0 551 16,6 0 145-16,-5-13 401 15,-8-6-49-15,0 0 480 16,0 0-16-16,0 0-88 0,-8 9-328 31,-1 1 56-31,5 9-296 16,4 0-160-16,0 0-432 16,0 13 48-16,0 3-200 0,13 3-312 15,-1-1-896-15,3-1-1289 16,-6-8-3617-16</inkml:trace>
  <inkml:trace contextRef="#ctx0" brushRef="#br0" timeOffset="67956.48">23630 12776 10962 0,'0'0'1464'0,"0"0"305"0,0 0-313 16,0 0-144-16,0 0-368 16,32-64-920-16,-12 71 24 0,12 15-56 31,8 6 8-31,0 14 0 16,-8 2-56-16,-4 1 32 0,-16 2-88 15,-12 1-248 1,0-3 16-16,-25-1 344 0,-3-6-56 15,-3-6 56-15,-1-7 144 0,8-6-32 32,8-3-64-32,5-7-48 15,11-5-96-15,0-4 88 16,32 0-984-16,11 0 880 0,17-4 56 16,19-8 56-16,-3-1-176 0,4-6 0 15,7-3-600-15,-23 3-1057 16,-8 0-4168-1</inkml:trace>
  <inkml:trace contextRef="#ctx0" brushRef="#br0" timeOffset="68410.9">25379 12421 11450 0,'0'0'2753'0,"0"0"-1209"0,0 0-880 15,0 0-616-15,0 0-48 0,0 0 0 16,-67 104 264-16,35-21-184 16,8 15 96 15,0 7-176-31,16-19 8 15,4-23 48-15,4-25-56 16,0-6 0-16,12 3-176 0,12 0-176 16,4-3 56-16,15-10-488 0,9-7-488 15,8-11 391-15,17-17-791 16,-19-13-1481 0,-9-5-3224-16</inkml:trace>
  <inkml:trace contextRef="#ctx0" brushRef="#br0" timeOffset="68827.57">25196 12715 2472 0,'0'0'6377'16,"0"0"-3968"-16,0 0-1177 0,0 0-296 16,0 0-440-16,159-3-39 0,-39 3-337 15,16 13-72-15,-1 3-48 16,-35-3-424-1,-37-1-161-15,-27-2-367 16,-20-4-360-16,-8 4-416 16,-4-7 567-16,-4 0 1161 0,-4-3 1033 15,-15 0 991-15,-9 0-824 16,-4 6-160-16,0 7-223 0,0 6-257 16,8 7-336-1,8 5-144-15,12 4 8 16,4 0-88-16,12 0-8 15,15 0 0-15,14-10-272 16,2-8 128-16,9-8-80 16,-8-9 232-16,-4-6 264 0,-13-17-40 31,-6-9 8-31,-17-5 192 16,-4-5 488-16,-20-2-272 15,-16-1-440-15,-8 7-136 0,-4 13-32 16,-3 15-32-16,-13 23-328 0,16 19-1400 0,8 3-3089 15</inkml:trace>
  <inkml:trace contextRef="#ctx0" brushRef="#br0" timeOffset="69792.23">27359 12532 8969 0,'0'0'1793'16,"0"0"-457"-16,0 0-704 15,0 0-472 1,0 0 16-1,0 0 72-15,0 0 497 0,-91 104-305 16,59-53-304-16,9 6-120 0,10-3-16 16,5-3 48-16,8-3-128 0,8-11-328 31,16-8-505-31,12-10-375 16,12-12-144-16,0-7 448 0,4-10 784 15,-13-22 200-15,-7-6 1000 16,-8-19 320-16,-20-3 80 0,-4-4 161 0,-12 1-641 15,-23 15 144 1,-6 0-120-16,-10 17-536 31,-5 12-96-31,4 19-312 0,0 6-96 16,8 42-224-16,9 25-480 16,27 13-1104-16,8-10-2945 0,19-26-4177 15</inkml:trace>
  <inkml:trace contextRef="#ctx0" brushRef="#br0" timeOffset="70246.64">27790 12830 8265 0,'0'0'2745'0,"0"0"-1921"16,0 0-648-16,0 0-176 0,0 0-8 0,0 0 8 0,8 0-304 16,-4 0 128-16,0 0-56 31,0 0-336-31,0 0 568 0,-4 0 32 16,0 0 1024-16,0-3-352 15,0-7 240-15,-8 4-400 0,-3-1-295 16,-6 4-177-16,6 3 56 15,-2 0-128-15,5 10-144 32,1 2 136-32,7 4-120 0,0-3-17 0,0-3 49 15,15-4-464-15,1-3 192 0,0-3 264 16,0 0 104-16,-8-3 232 0,0-10-136 16,-8 1 88-16,0-4 729 31,0 0-33-31,0 3-200 15,0 7-64 1,-4 6-464-16,4 0-152 16,0 0-1336-16,0 22-73 0,0-3-1127 15,8 0-1961-15</inkml:trace>
  <inkml:trace contextRef="#ctx0" brushRef="#br0" timeOffset="70663.03">28368 12182 8105 0,'0'0'2257'0,"0"0"-353"16,0 0-696-16,0 0-623 0,0 0-417 31,0 0-168-31,0 0 8 16,-24 51 240-16,8-16 0 0,-4 0-112 15,1 3-64-15,-6 3-8 16,-3 0-56-16,4 4 216 0,0-1-224 16,5-6 0-16,3-2 48 15,4-5-48 1,8-9 0-16,4 4-16 0,0-7-88 15,23 0-16-15,9-7 8 16,16 5 112-16,4-8-48 16,3-6-224-16,1-3-192 0,-7 0-545 0,-2-16-871 31,-3-19 8-31,-12 7-1041 0,-4-7-3184 16</inkml:trace>
  <inkml:trace contextRef="#ctx0" brushRef="#br0" timeOffset="70878.39">28643 12436 6585 0,'0'0'3201'0,"0"0"-969"15,0 0-672-15,0 0-639 0,0 0-209 16,0 0-536-16,0 0 128 16,-36 76 504-16,23-28-208 15,-2 19-160 1,7-1-160-16,-4 7-216 15,0 4 136-15,1-14-192 0,-10 10 0 16,1-3-8-16,-8 9-864 0,5-15-1448 16,3-20-3914-16</inkml:trace>
  <inkml:trace contextRef="#ctx0" brushRef="#br0" timeOffset="109472.76">14865 14961 7769 0,'0'0'3073'0,"0"0"-2153"31,0 0 472-15,0 0 49-16,0 0-369 0,0 0-344 0,0 0-24 15,55 22-216-15,-34-16-40 16,3 0 16-16,4 1-111 0,3-1-113 31,1-3-88-31,4 0-144 16,0-3-8-16,3 0-152 0,-2 0-481 15,10 0-415-15,-11 4-1224 0,-8-4-3161 16</inkml:trace>
  <inkml:trace contextRef="#ctx0" brushRef="#br0" timeOffset="109688.9">14877 15218 5737 0,'0'0'8770'16,"0"0"-6986"-16,0 0-912 31,0 0-24-31,0 0 433 16,0 0-209-16,28 0-656 0,4 0-232 0,16 0-24 0,23 0-160 16,21 0-224-16,15-7-776 15,-15-2-1041-15,-24-1-3728 0</inkml:trace>
  <inkml:trace contextRef="#ctx0" brushRef="#br0" timeOffset="111450.17">18634 14532 208 0,'0'0'5593'16,"0"0"-3873"-16,0 0-576 0,0 0 433 15,0 0 15-15,0 0-312 16,28-32-351-16,-24 29-401 0,0-4 16 0,0 1-176 31,-1 3-80-31,-3-1 96 16,0 2-160-16,0-2-64 0,0-2 64 16,-3 0-208-16,-9-4 40 15,-4 1-56-15,-8-1 48 16,0 0-144-16,-7 4 144 15,-1 3-48 1,-4 0 104-16,-1 3-96 16,2 0 56-16,3 3-8 15,0 6-48-15,-4 7 48 0,1 3 72 16,3 7-80-16,0 0 192 16,4 5-8-16,4 1-40 0,4 3-88 15,8 0-96 1,0 2 208-16,5 5 24 15,2-1 145-15,5 10-17 0,0 0-56 16,0 0-24-16,5 2-40 16,6-5 0-16,5 0-56 15,0-3-136-15,-1-4-40 32,10 3 208-32,-1 1-176 15,4-4 80-15,-4 3-40 0,4-3-16 16,-1 1-64-16,6-1 72 15,-6-3-72-15,-3 0 72 16,-4 1-80-16,-1-8 0 0,-2 1-16 16,-10 0-32-1,2-4 48-15,-1 7-8 0,-8-3 8 0,0 3 40 16,0 3-40-16,-8 0 0 16,-1 0 40-16,-6 0-32 15,-1-3-8-15,0 0 0 0,-4 0 40 31,-4-6-48-31,1-4 16 16,-10 0-8-16,-3-6 0 0,0-3 8 0,1-3-16 16,-5-3 0-16,-4-4 8 15,0-3 8-15,0-3-8 0,1 0-176 16,3-13-160 0,4-2-520-1,0-30-513-15,8 7-1015 0,12-3-4634 16</inkml:trace>
  <inkml:trace contextRef="#ctx0" brushRef="#br0" timeOffset="112789.26">17905 16662 3744 0,'0'0'7698'0,"0"0"-6218"0,0 0-712 16,0 0 577-16,0 0 127 16,0 0-600-1,-16-10-480-15,8 14-272 16,-12 12-8-16,-4 9-16 16,-8 10 224-16,0 6 1 0,1 7-33 0,3 6-40 31,8-3-144-31,12-4-88 0,8-2-16 31,0-7-80-31,8-7 80 16,15-12-160-16,9-9-80 15,5-10 72-15,6 0-113 0,5-22 273 16,-8-10 8-16,0-9 0 16,-8-4 208-16,-12-2-71 0,-9-4 95 15,-11 7 160-15,0-1 144 16,-15 7-48-16,-5 9-8 15,-8 11-112-15,0 5-168 0,0 9-200 16,0 4-104-16,0 10-64 16,5 12-504-16,2 10-504 0,10 0-513 15,-2 9-1167 1,13-6-2682-16,0-13-3423 16</inkml:trace>
  <inkml:trace contextRef="#ctx0" brushRef="#br0" timeOffset="113421.62">18403 16827 1168 0,'0'0'12602'0,"0"0"-10857"15,0 0-1121 1,0 0 552-16,0 0-304 15,0 0-544-15,0-6-328 0,0 6-208 16,0 0 144-16,0 0-168 16,0 0-120-16,0 0 56 15,0 0 136-15,0 0 120 16,0 0 40-16,0 0 48 16,0 0 136-16,0-3-32 0,0-4 72 15,0 4-152-15,-4 3 40 16,-8 0 16-16,0 0-128 0,0 7 32 31,-3 5-32-31,2 7 0 16,5-3-64-16,4-3-24 0,4-4 0 15,0-2 32 1,0-4-160-16,12-3-168 0,1 0 240 16,6-7 144-16,-3-5 120 0,-8-4 232 31,0 0-104-31,-4 3-80 15,-4 1-16-15,0 5 264 16,-4 4 177-16,-8 3-217 0,0 0-224 16,-4 3-128-16,-4 7-24 0,4 6-104 15,5-4-456-15,2 1-577 16,9-3-975 0,0-1-2633-16,4-9-1777 0</inkml:trace>
  <inkml:trace contextRef="#ctx0" brushRef="#br0" timeOffset="114107.64">18949 16551 11570 0,'0'0'3049'0,"0"0"-2257"0,0 0-592 16,0 0 352-16,0 0 208 16,0 0-448-16,0 0-304 0,-16 25-8 15,0 1 248-15,-4 2-56 16,-7 1-144-16,-5 6-32 16,0-7 128-1,-5-2 0-15,5-1-88 0,-3-9 112 0,3-3-88 16,8-7 32-16,4-6-112 15,4 0 48-15,8-19-48 0,8-9-368 16,0-7-176-16,17-4 544 47,10 1-64-47,4 4 8 0,6 8 48 16,-1 10-40-16,-4 10 48 15,0 6 0-15,-4 0 0 0,0 13 120 16,-1 5-112-16,-3 5 40 0,-4 5 0 15,0 4-48 1,-1 0 64 0,-2 9 296-16,-6 4-96 0,-7 5-112 0,-4 11-144 15,-4-4 0-15,-20 3 249 0,-11 0-145 16,-1-6 0-16,-7-6 72 16,-6-13-104-16,10-10 16 31,3-9 72-31,8-12 64 0,8-4-40 15,8-13-192-15,8-16-24 0,4-9-368 16,16-6 200-16,12 3 192 0,4 6-72 0,-1 13-16 16,5 5 72-16,0 14-64 31,-4 3 32-31,4 7 48 16,0 8 8-16,-4 5 280 0,4 2 32 31,-8 0-320-31,-4 0-40 0,-9-3-905 15,-2 0-1007-15,-9-6-2065 16,-4-6-3048-16</inkml:trace>
  <inkml:trace contextRef="#ctx0" brushRef="#br0" timeOffset="115700.4">18260 13840 744 0,'0'0'240'0,"0"0"2272"15,0 0-1608-15,0 0 113 16,0 0 335-16,0-26-488 15,0 20-416-15,0-1 144 0,0 1 265 16,4 0 87-16,-4 3 192 31,0-1 80-15,0 4-376-16,0 0-255 0,0 0-161 16,0 0-168-16,0 0 40 15,0 0-16-15,0 0 0 16,0 0 24-16,0 0-144 0,-8 4-152 0,-5 8 168 31,-2 11-160-31,-5 5-8 0,0 7 72 16,4 3-80-16,4 0 0 15,4-6 0-15,8-1-120 16,0-5-8-16,16-10-144 0,8 0-168 16,4-10-88-16,4-6 176 15,4 0 32 1,-1-12-41-16,-3-14 361 0,-4-2 49 0,-12-4 151 15,-4-10 312-15,-12 1-128 16,0-3 184-16,-4 3 144 0,-12 6-208 16,-12 9 32-16,0 10-40 31,-12 16-368-31,-7 0-24 0,3 22-96 16,0 10-8-1,12 6-72-15,8 7-472 16,24 12-752-16,0-9-1841 15,16-13-2984-15</inkml:trace>
  <inkml:trace contextRef="#ctx0" brushRef="#br0" timeOffset="115969.3">18614 13970 5065 0,'0'0'9498'16,"0"0"-7186"-1,0 0-848-15,0 0-151 16,0 0-177-16,0 0-568 0,0 0-568 31,5-10-96-31,-5 10-48 0,3 0-512 16,-3 0-448-16,0 0-401 15,0 0-471-15,0 0-1905 16,0 0-2280-16</inkml:trace>
  <inkml:trace contextRef="#ctx0" brushRef="#br0" timeOffset="116464.06">18861 13592 9706 0,'0'0'2512'15,"0"0"-1096"-15,0 0-207 0,0 0 7 16,0 0-368-16,0 0-848 0,0 0 0 16,-8 3 0 15,-11 32 32-31,-5 6-24 15,3 10 120-15,-3 3-120 0,9-3 40 16,2-7-48-16,9-6 0 16,4-12-128-16,4-7 56 0,17-9-184 15,10-8-40-15,5-2 80 16,5-9-232 0,2-16 80-16,-3-7 176 0,-5-6 192 15,-7-1 136-15,-7 2 200 0,-10 5 544 16,-6 10-96-1,-1 6 80-15,-4 6 73 0,0 10-257 0,0 0-408 47,-4 16-264-47,-9 16 72 16,2 12 248-16,-2 7-64 0,2 6-128 16,-1 3-56-16,3-3-56 15,2 1-24-15,3-1-104 0,0-3-776 0,-4 6-729 16,8-15-2455-1,-8-13-5162 1</inkml:trace>
  <inkml:trace contextRef="#ctx0" brushRef="#br0" timeOffset="117973.57">20455 14697 3320 0,'0'0'4177'15,"0"0"-2705"-15,0 0-799 0,0 0 471 16,44-89 344-16,-36 70-368 0,-4 3-231 31,0-6-401-31,-4 3-160 16,0-4 256-16,0-2-296 0,-12-4-88 15,-8 4 88-15,-8 3-112 16,-8 6 376-16,-3 7-384 0,-10 5-8 0,2 4 176 16,3 4-64-1,0 18 24-15,4 3-64 16,13 13 81-16,3 19 15 0,11 26-136 15,13 34 216-15,0 10-16 16,9 0-184-16,6-16-96 16,-2-15-40-1,-9-10-64-15,-4-7 40 16,0 0-48 0,-9-12-64-16,1-10-112 15,-3-16-192-15,-2-3-288 0,1 4-16 16,1 2-441-16,-6-2-175 15,2-5-1321-15,-1-8-2664 0,0-16-2936 16</inkml:trace>
  <inkml:trace contextRef="#ctx0" brushRef="#br0" timeOffset="118189.4">19798 15294 12634 0,'0'0'3025'0,"0"0"-2265"0,0 0-560 15,0 0 368-15,131-22 128 16,-36 18-328-16,33-2-144 0,4-1-192 31,-25 4-32-31,-19-3-624 0,-40 3-2448 16,-21-7-8275-16</inkml:trace>
  <inkml:trace contextRef="#ctx0" brushRef="#br0" timeOffset="118536.54">20893 15214 2736 0,'0'0'8146'31,"0"0"-5682"-31,0 0-1047 0,0 0-609 16,0 0-360-16,0 0-96 15,0 0 256-15,-96 99-216 0,64-49-288 16,1 7 64-16,-1 1-160 0,8-4 8 16,4 0-16-16,0-7-584 15,5-5-856-15,2-11-841 16,2-11-2408-16,7-17-1344 16</inkml:trace>
  <inkml:trace contextRef="#ctx0" brushRef="#br0" timeOffset="118736.9">20655 15398 8953 0,'0'0'5594'0,"0"0"-4306"16,0 0-440-16,0 0-144 0,0 0-264 16,0 0-320-16,0 0 536 0,95 61 9 15,-48-26-185-15,2 3-352 0,-2 3-104 16,1-3-24-1,-12-3-864-15,-1 6-737 16,-14-12-1263-16,-6-10-3202 0</inkml:trace>
  <inkml:trace contextRef="#ctx0" brushRef="#br0" timeOffset="119106.04">21725 14535 6913 0,'0'0'4345'0,"0"0"-3281"16,0 0-224-16,0 0 937 15,0 0-441-15,0 0-776 16,-82-26-224-16,41 55 112 16,-10 19 48-16,-9 28 353 15,-4 26-97-15,16 15-168 0,16-3-216 16,21-9 72-16,11-16-200 16,7-6-192-16,14-14-48 0,7-12 0 31,0-18-568-16,-1-4-472-15,13-4 24 16,15 1-881-16,1-10-1120 0,-15-16-4968 16</inkml:trace>
  <inkml:trace contextRef="#ctx0" brushRef="#br0" timeOffset="121069.97">22069 14948 10050 0,'0'0'2064'16,"0"0"-1128"-16,0 0 401 31,0 0 143-31,0 0-896 16,0 0-576-16,0 0 0 0,36-58-8 15,-17 46 320-15,5 6-168 16,4-1-40-16,0 7 32 0,0 0-128 16,0 0-16-16,-9 13-72 31,-2 12 64-31,-6 4 8 0,-11 9-56 0,0 3 56 15,-19 3 136-15,-17-2-24 16,-8 2-40-16,-8-6 72 0,1-6-40 16,2-6 56-1,14-8-152 1,11-5-8 0,12-6 120-16,8-7-120 0,4 0 0 15,4 0-104-15,15-13-432 16,14-6-144-16,11-6 400 0,8-4 120 15,-1-3-56-15,5 0-64 16,-4-3 32-16,0-3 128 31,-12 0-344-31,-5 0 32 0,-7 3 240 0,-12 7 192 0,-8 12 224 16,-8 3 512-16,0 7 208 16,-3 6-136-16,-14 0-528 0,-7 0-128 15,0 6 72-15,-3 13 16 31,-1 10-8-31,0 9 80 16,4 3 57-16,7 0 7 0,10 1-112 16,3-1-96-16,4-3-168 0,11-3 0 0,17 0-96 15,9-6-64-15,10-4-288 16,9-9-169 0,0-7-71-1,23-9-544-15,-19-15-1601 0,-8-11-6001 16</inkml:trace>
  <inkml:trace contextRef="#ctx0" brushRef="#br0" timeOffset="121354.73">22646 14598 10490 0,'0'0'2512'0,"0"0"-831"31,0 0 223-31,0 0-200 16,0 0-799-16,0 0-905 16,0 0-144-16,32 10 144 0,0 28 160 15,8 6 240-15,16 26-136 0,8 16 56 32,-13-7-104-32,-10-6-80 0,-18-12-40 15,-19-11-88 1,-4 7-8-1,-20 10-120-15,-36 7-680 0,-63 11-96 16,12-15-1353-16,-2-13-4152 16</inkml:trace>
  <inkml:trace contextRef="#ctx0" brushRef="#br0" timeOffset="122542.57">23854 14954 6025 0,'0'0'3208'0,"0"0"-2215"16,0 0-561-16,0 0 240 0,0 0 360 31,0 0-392-31,32-92-240 0,-32 63 32 16,0-3 1-16,-9 1-225 16,-6-1 496-16,-2 1-200 15,-7 5-296-15,-3 10 272 0,-5 10-280 0,-8 6-192 16,-4 9 48-1,-4 20-8 1,1 12 128-16,11 10-56 0,4 6-48 0,12 6-72 16,12-6 0-16,8-3-72 15,4-9-136-15,20-13-216 16,8-10 64 0,12-9 96-16,4-13 264 31,-1-3 24-31,5-26 56 0,-1-22 8 15,-6-35-88-15,-10-28-40 16,-14-13 40-16,-14 0 8 0,-7 16 176 16,0 16 496-16,-3 18 56 0,-5 20-304 15,3 20 176 1,1 14-55-16,4 7 183 0,-4 10-32 16,4 6-704-16,-11 25-240 15,3 42 88-15,-5 28 152 16,10 16 168-16,3 10-64 0,0-6 0 15,16-11-64-15,3 1-32 32,5-7 40-17,-8-22-48-15,0-18-8 0,-12-17-400 0,0-3-824 16,-4 16-945 0,-4-6-1808-16,0-14-3512 0</inkml:trace>
  <inkml:trace contextRef="#ctx0" brushRef="#br0" timeOffset="123143.82">24236 14786 288 0,'0'0'9834'31,"0"0"-8218"-31,0 0-1232 0,0 0 136 16,84-73 808-16,-56 67-351 0,4 6-617 0,0 0-184 15,3 12-152-15,-10 17-16 16,-6 12-8-1,-15 7 40-15,-4 12-32 16,-20 0 88-16,-24 1-24 16,-3-7 32-16,-9-7 32 15,-4-9 40-15,12-9-80 0,8-7 96 16,12-12-16-16,17-4-120 0,11-6 96 0,0-4-152 16,24-21-80-1,15-9-904 1,13-14 272-16,16-19 32 15,16-25-585-15,-5 10-359 0,-15 8 1080 16,-16 17 544 0,-24 29 1592-16,-5-1 217 0,-6 10-193 15,-13 13-272-15,-5 6-552 32,-22 16-456-32,-14 16 233 15,-6 9 223-15,7 6-168 0,4 4-280 16,17 0-96-16,10 0-168 15,9-4-80-15,9-2-72 0,23-10-176 0,11-3-392 0,13-10-384 32,23-19-465-17,-3-3-863-15,-16 0-2513 0</inkml:trace>
  <inkml:trace contextRef="#ctx0" brushRef="#br0" timeOffset="123259.68">25129 14681 4841 0,'0'0'10578'0,"0"0"-9066"0,0 0-1328 15,0 0 336-15,0 0-520 16,15-73-232-16,-34 51-4593 0</inkml:trace>
  <inkml:trace contextRef="#ctx0" brushRef="#br0" timeOffset="128060">19415 13551 256 0,'0'0'4072'16,"0"0"-2271"-16,0 0-921 15,0 0-296-15,0 0 448 16,0 0 129-16,-8-32-489 0,8 29-248 31,-4-1 56-31,4 4-32 16,-4 0 8-16,4 0-208 0,-4 0-144 0,-3-3-96 15,-6 3-8-15,-2-3 72 0,-9 3-16 16,-1-3-48-16,1 0 80 16,-4 3-80-1,0 0 72-15,1-3-16 16,3 3-64-16,0 0 64 15,4-4-64 1,1 4 0-16,6 0 24 16,-2-3-24-16,7 3 8 0,-1 0-8 15,-2 0 8-15,-1-3-8 16,-4 3 0 0,-1 0 0-16,-6 0 0 15,-1 0 0-15,4 0-8 0,-5 0 8 16,6 0 0-16,-1 0 0 0,1 0 16 15,-2 0-16-15,5 0 80 0,-7 0-80 32,3-3 0-32,-1 0 48 15,6-1-48-15,-5 4 0 0,4 0-8 16,-4 0-56-16,0 0 64 16,0 0-8-16,0 4-64 15,0 2 64 1,-3-3 8-16,-1 4 0 15,-4-1 0-15,3-3 0 16,1 3 80-16,-4 1-80 16,5-4-8-16,-1 4 8 0,-4-2 0 15,-4 2 0-15,0 3 16 16,4-1-16-16,-3 1 64 0,3 2-64 16,0-2 0-1,3-1-8-15,6-2 8 16,3-1-8-16,-4 3 8 0,4-2 0 15,-4-1-8-15,-3 4 8 16,-1-1 0-16,-1 7 0 16,-3-3 0-16,4 0 0 15,-3 2 0-15,7 2-64 16,-4-2 64-16,8 1 0 0,-4-3 0 16,0 3-8-16,5 3 8 15,-10 0-8-15,5 0 8 16,-3 3 0-16,-1-3 0 0,0 3 8 31,0 1-8-31,-1-1 64 16,2-3-64-16,3 3 0 15,0 1 8-15,4 2-8 0,-4 0 0 16,5 4-16-16,-6-1 16 16,6 4 0-16,-5 0 8 0,-1-1 64 31,2 1 80-31,-5 0-96 0,4 3 0 15,-8 0 96-15,5 6-80 0,-2-3 64 16,1 4-128-16,0-5 0 16,9 5 32-1,-5-4-32 1,-1 0-8-16,10-3 16 0,-10 0-16 16,6 3 129-1,-1-3-9-15,0 0-112 0,-4 3 144 16,1-3-104-16,2 3-32 15,-3 4 72-15,1-5-16 32,-5-2 48-32,-1 4 8 0,1-4-80 15,-4 2 104-15,5-2-72 16,-5 4-8-16,0-5-24 0,0 4-48 0,-4-2 56 0,4 1 40 16,0 2 0-16,0-1 104 15,0 0-104-15,9-3-8 16,-5 3 24-1,8 0-56-15,0 3-8 16,8 4-48-16,-4 2-40 0,4 7 32 16,0 0-56-16,5 3 16 0,-2 0 40 15,5-3-24-15,0-2 24 16,0-8 8-16,0-3 0 16,0-3 8-1,8-3-8-15,0 0 0 16,0-3 8-16,4-1-8 0,-4 1 0 15,4-3 0 1,4 2 0-16,0 1 88 16,0 3-72-16,3 4-16 0,2-2 56 31,3 2-56-31,-9 2-8 16,5 0 8-16,4 1-80 15,1-5 72-15,-2 2-192 0,5-1 32 16,4-7 160-16,-1 4 16 0,5-3 128 0,5-3 0 15,-2-1-72 1,6-2 96-16,2 2 24 16,1-6-96-16,3 7 24 15,1-3-104-15,4-1 0 0,0 0 0 16,-1-6 40-16,5 1 8 16,4-8-48-1,-1-2 104-15,6-1 168 16,-5-3-112-1,3-2-8-15,-7 5-64 16,4-3-80-16,-4 4 40 16,-5 0-56-16,1 2-64 0,-4-2 56 0,-4 3-344 31,-5-4 216-31,2-3 128 0,-6-2 16 16,5 2-8-16,-4-3 96 15,4-3 0-15,-1 3 88 16,9 0-120-16,0 0-56 0,4 1 136 15,4-4-72-15,4 0-24 16,-1 0-40-16,1 0 0 0,4 0 152 31,-5-4-48-31,5 1 24 16,-1-3 64-16,2 0-112 16,-5-1 16-16,-5 4 48 15,-4-3-136-15,5 0 89 0,-4-1-105 16,0 1 8-16,4-4 40 0,4 1-48 31,-1-4-8-31,1 1 8 0,0-1 0 16,-1 0 8-16,-7 0-8 15,-4 0 0-15,0 1 40 0,-4-1-40 16,0 1 8-16,3-1-8 16,5 0 0-16,8 4 0 15,-1-4 0-15,1 0-16 16,0 3-32-16,-1-2 16 15,2 2-17-15,-10-3 49 0,5 1-8 16,4 2 8-16,-5-2-8 16,9-1 8-16,-3 1-8 0,2 2 0 31,1 0-96-31,-5-2 32 16,1 2-56-16,0 0 40 15,-4 1 72-15,3 0-48 16,1-4 64-16,3 0 0 0,2 0 0 15,-1 1-8-15,3-1-160 0,-4 3-48 32,2 1 88-32,-9 3 56 15,-5-4 72-15,1 1 0 16,-4-1 0-16,0-2 64 0,-5-1-64 0,-3 0 8 16,8 0 48-16,-4-3-56 15,-1 4 88-15,5 2-88 16,1 0 0-1,-6 1 48-15,5 3-48 0,-5-1 0 16,1 1 8-16,1-3 0 16,2-1 64-1,5-3-64-15,4-3 0 16,-1 1 144-16,9-5-152 0,-4 1 8 31,-1 4 0-31,-3-5-8 16,-4 8-8-16,-8-1 8 15,0 1 0-15,0-1-16 0,-1 0 16 0,1 0-8 16,0-3 8-16,4 4 0 0,0-4 0 16,3-3-8-1,1 0-40-15,-4-1 0 16,4-2 16-16,-5 0-16 16,1 0 40-16,0 0 8 0,-4 3-8 15,-8 0 0-15,0 3 8 16,-5 0-8-16,-3 0 8 0,0 0-8 15,4 0 8 1,4-3 0-16,0 0 0 16,8 0-8-16,3 0-104 0,-3 0 104 15,0 3 8-15,-4-3-72 0,-4 0 72 16,-9 0 0-16,-3-3-8 16,0-4 8 15,-3-2 0-31,-2-4-8 15,9 1 8-15,-4-4-120 16,3-1 112-16,6 5-120 0,-5-1 112 16,0-3 16-16,0 4 0 0,-1-1 48 15,-3-3-40-15,-4 3-8 16,-4-6 104-16,-4 3-96 16,0-3 160-16,-5 3-120 15,-2 0-48-15,-1 0 72 0,3 3-72 16,-2 1 0-16,-5 2 24 15,7 6-24-15,-7-2 0 32,5 3 0-17,-5 3 8-15,3-3 0 0,-3 3 8 16,-4 0-16-16,0-3 152 16,0-1-24-16,0-6-24 0,-11 1-24 0,-2-3-72 15,2-1 0-15,3-3 0 31,-5 6-8-31,6-3 72 16,-1 0-64-16,-1 4-8 0,1 3 72 16,-3-1-72-16,-2 1 16 0,-2 5 64 15,-5-2-72-15,-4 3 81 16,-3-6-89-16,-1 3 0 16,-4-3 88-1,4-4-88-15,-4 1-112 0,0-2 39 16,0 2 65-16,0-3-96 0,-8 2-104 0,0-3-24 15,1 4 216-15,-2-4-256 16,2 6 168-16,3 4 104 31,8 0 8-31,-4 3 0 0,8 0-8 16,-4 3-40-16,-4 0 32 16,0 0-80-1,-3-3 8-15,-5 3-48 0,-8 0-64 0,-8-6-80 16,-8 3-160-1,-3-3-144 1,-9 0 240-16,4-4 120 16,4 1 160-16,5 0 40 0,3-1 16 15,4 4 16-15,1-1-16 16,-1 8 0-16,4-1 8 0,-4 6-8 16,0 1 0-16,5-1 48 15,-9 1-40 1,4 2 0-16,-4 1 40 0,4 0-48 15,0 0 48-15,1-4-48 16,3 3 0-16,0-2 0 0,1 3 8 16,-1-4-8-1,-4 4 0-15,0-1 0 32,-8 4 80-32,1-3-80 0,-1 3 0 15,0 0 40-15,-3 3-32 16,7-4 0-16,8 1 72 0,5 0-72 15,6 0 120-15,5-1-128 16,4-2 0-16,1 6 88 16,-5-3-88-16,-4 3-16 15,-8 0 16-15,-4 0-8 0,-8 0 8 16,-4 3 0-16,1 3 0 16,3-6 48-16,0 4-48 0,5-4 0 46,-1 0-8-46,8 0 8 0,1 0 0 16,-5-6 0-16,3-1 0 0,2 1-8 16,-5-1 8-16,1 7-8 15,-5-3 8-15,4 0 0 0,-4 3-8 16,9-3 8-16,-2 3 0 16,2 0 32-1,-1 0-32-15,4 0 0 0,0 0 0 16,-3 0 0-16,-2 0 0 15,-7 0 0-15,0 0 16 0,2 0 24 16,-2-3-40-16,-4 0 0 16,0-1 0-16,4 1-48 31,0 3 40-31,1 0 8 0,3 0 0 0,0 0-8 0,0 0 8 16,4 0 0-16,5 0 0 15,-1 0 0-15,4 0 0 0,-4 0 0 16,4 0 0-16,1-3 64 31,-2-4-48-31,5-2-16 0,-3 3 64 16,3-1-64-1,-4 1-8-15,0 3 0 16,-3 3 0-16,-6 0 0 0,-2 0-296 16,-17 22-768-1,8-6-1457 1,9 0-2600-16</inkml:trace>
  <inkml:trace contextRef="#ctx0" brushRef="#br0" timeOffset="131010.48">17881 17472 5857 0,'0'0'4705'16,"0"0"-3057"-16,0 0-1136 0,0 0-160 16,0 0 304-16,0 0-159 15,4 0-169 1,-4 0-160-16,4 0-32 16,-4 0 208-16,0 0 40 0,4 0 64 15,4 3 40 1,4-3 152-16,4 3-120 0,8 0-112 15,8-3-96-15,3 3 137 32,18-3-113-32,14 0-32 15,29 0 8-15,19-3-120 0,5-6-56 16,-17-4-16-16,-27 7-120 16,-32 2 56-16,-8-2-56 0,-5 3-72 0,5 0 64 15,-4 0-264 1,-12-1-32-16,-3 1 24 15,-13 3-104-15,-1 0-49 16,-3 0-231-16,0 0-368 0,0 0-416 16,-28 3-1241-16,0 4-2184 31,0-1-2704-31</inkml:trace>
  <inkml:trace contextRef="#ctx0" brushRef="#br0" timeOffset="131273.46">18192 17624 120 0,'0'0'10402'15,"0"0"-7578"-15,0 0-1559 16,0 0-569-16,0 0-480 0,0 0 56 16,0 0 80-16,115 0 32 15,-67 0-176-15,8 0-64 16,8 0-48-16,3 0-88 0,1-6 72 15,-1-4-80-15,-7 1 0 16,-4-1-72-16,-11 1-552 16,-10 2-440-16,-7-8-409 0,-12 2-1359 15,-12 0-3009-15</inkml:trace>
  <inkml:trace contextRef="#ctx0" brushRef="#br0" timeOffset="132476.75">18160 14246 40 0,'0'0'5073'0,"0"0"-3433"15,0 0-1008-15,0 0-272 16,0 0 8-16,0 0 8 0,0 0-200 16,4 0-168-1,4 0 192-15,3 0 417 16,10 6 207-16,7-3 296 15,4-3-144-15,20 0-136 0,15 0-31 16,29-12-369-16,-8-1-192 16,-5-3 0-16,-15 3-240 0,-21 4 128 15,-2 3-136 1,-2-1-88-16,-15 7-264 16,-12-3-224-16,-8 3-193 0,-8 0-39 0,0 0-104 15,0 0-288-15,0 0-385 16,0 0-407-16,-24 3-353 0,0 7 849 31,-4-1-896-31</inkml:trace>
  <inkml:trace contextRef="#ctx0" brushRef="#br0" timeOffset="132793">18339 14383 2992 0,'0'0'2217'15,"0"0"-625"-15,0 0-240 16,0 0-87-16,0 0-17 16,0 0-320-16,0 0-104 0,40 0 552 15,-12 0-367-15,4-4-169 0,8 1-160 32,3 0-88-32,2-4-192 0,7 5-176 15,3-5-32-15,4 4-56 16,-3-3-136-16,0-1 96 0,-8 4-96 15,-8-3 56 1,-4 3-128-16,-8-4 72 0,-4 4-168 31,-5-4-56-31,-2 2-360 16,-6 1-448-16,-7-2-961 16,0-1-2095-16,-4 1-2698 0</inkml:trace>
  <inkml:trace contextRef="#ctx0" brushRef="#br0" timeOffset="138881.97">8072 12249 24 0,'0'0'1976'0,"0"0"-584"31,0 0-616-31,0 0-416 16,0 0 145-16,0 0 239 0,-4 0 16 15,4 0-8-15,0 0-144 16,0 0-40-16,0 0-8 0,0 0-55 0,0 0 87 16,0 0-128-1,0 0-128 17,0 0 96-32,0 0-144 0,0 0 16 0,0 0-72 15,0 0-104-15,0 0 56 16,0 0-88-16,0 0-88 0,0 0-16 15,0 0 8-15,0 0-72 32,0 0 72-32,0 0 8 15,0 0 56-15,0 0-56 0,0 0 0 0,0 0 136 0,0 0-32 16,0 0 96-16,4 0-8 16,3 0-152-16,6 0 48 0,2 0 80 31,9 3-40-31,1 3 168 15,3-6-199-15,3 4 15 0,1-1 64 32,-4-3-56-32,0 0-24 0,-1 0-104 15,1 0 48-15,-4 3 0 0,0-3-48 16,1 3-32 0,3 0 32-1,-5-3 0-15,9 4 16 16,-1-2-8-16,6 2-8 0,-1-4 152 0,3 0-48 15,6 0-104-15,-2 3 144 0,4-3-136 16,-2 3 0-16,-10 0 48 31,1-3-56-31,-4 4 128 16,-4-1-56-16,-4-3-72 0,0 3 232 16,0-3-136-16,8 0 48 15,0 0-40-15,4 0 0 16,7 0 24-16,2 0-128 0,-2-3 0 31,5 0 104-31,-4 3-104 16,-1 0 0-16,-2 0 0 0,-10 0 0 15,1 0 8-15,0 0-8 16,0 0 0-16,4 3-8 0,3-3 8 16,6 3-8-16,2 0 8 15,1-3 0 1,4 0 8-16,-8 0-8 15,-1 0 0-15,1 0 40 0,-8 0-40 16,-4 0-8-16,0 0 8 0,3 0 0 16,1 0 0-1,5 0 0-15,2 0 8 16,2 0 32-16,2 0-40 16,1 0 0-16,-5 0-8 0,6 0 8 31,-10 0 0-31,1 0-8 15,-1 0 8-15,2 0 32 0,-5 0-32 0,-1 0 0 0,5 0 8 32,0 0 0-32,8 0-8 15,-4 0 0-15,3 0 16 0,-2 0-40 16,-2-3 24-16,1 3 0 16,-8-3 8-16,-4 3-8 0,0-3-8 15,-4 3 0-15,0-4 8 31,4 1 40-31,0 0-40 0,3 0 0 16,1-3-24-16,4-1 24 0,0-2-8 16,-4 5 0-16,-1-2 8 0,-3 0 0 15,0-1 0-15,-4 1 0 0,0 3-24 32,0-1 24-32,-5 1 0 31,1 1 0-31,4-2-8 0,-4 4 0 15,4-3-8-15,0 0 16 16,4 0-48-16,0 3 48 0,0-4-64 16,4 1 56-16,3 3 8 15,-3-3-16 1,-4 3 16-16,4 0 0 16,-9 0-8-16,1 0 8 0,-3 0-8 0,-1-3 8 15,7 3 0-15,1-4 0 0,0 4 0 16,4-2 0-16,4-5 56 31,0 4-56-31,-1 0 0 16,1-4 56-16,1 1-48 0,-6 0 96 15,-7 3 16 1,-4-4-48-16,0 4 72 16,0-3-144-16,0 3 0 0,-4 0 88 15,3-1-88 1,5 1-8-16,0 0 8 15,0 3 0-15,4-3-8 16,-4 3 8-16,-4-4 0 0,-1 4-72 16,-6 0 72-16,-6 0 0 31,2 0 0-31,-6 0 8 0,1 0-8 16,1 0 0-16,2 0 0 0,1 0 72 15,8-3-64-15,1 3-8 0,2-3 8 16,-3 0 0-16,-4 3 32 15,0-3-40-15,-8 3-24 0,-5 0-24 0,-3 0-224 32,0-3-544-32,-15 0-848 15,-5-4-2889-15</inkml:trace>
  <inkml:trace contextRef="#ctx0" brushRef="#br0" timeOffset="145674.99">8809 9731 856 0,'-17'0'680'0,"2"3"-424"16,-1-3-176-1,4 3 648-15,-3-3 216 0,10 0-160 16,-3 0 1-16,8 0-121 0,-4 0-288 16,-4 0-88-16,5 3 24 15,-1 1-8-15,-5 5 160 16,1-2 16-16,4-1-280 0,1-3 64 31,3 0-160-31,0 0-8 16,0-3 176-16,0 4-16 15,7-4-71-15,21 3 351 0,24 3 680 16,31 0-296-16,37 4-488 16,20 3 264-16,11 3-168 15,5 0-191 1,-1-1-113-16,8 4-16 15,9 4-32-15,3-4 80 0,0 0-256 16,5 0 0-16,-6 0 232 0,-6 0-224 16,-1 0-8-16,-7-6 0 15,-4 0 48-15,-1-4-128 16,0-6 56 0,-12 0 24-16,-7 0 24 0,-25-3-24 15,-23 0-120-15,-28 0-8 0,-25 0 128 31,-14 0 80-31,3 0-80 16,-9 0 0-16,-2 0 120 0,-9 0-120 31,-4 0-8-31,0 0 8 0,0 0-128 16,0 0-80-16,0 0-344 0,0 0-337 16,-8 0-439-16,-5 0-1016 15,-11 0-913-15</inkml:trace>
  <inkml:trace contextRef="#ctx0" brushRef="#br0" timeOffset="149515.75">24902 11925 6913 0,'0'0'2136'0,"0"0"-591"15,0 0-745-15,0 0-136 16,0 0 520 15,0 0 49-31,0 0-161 0,-5 0-432 16,10 0-416-16,10-3-24 15,9-4-128-15,8 1-72 0,16-3 400 16,24-1-264-16,31-2-128 16,45-1 136-16,24 0-72 15,2-3 64 1,6 0-136-16,-21-3 8 0,-8 0-80 15,-11 0 152-15,-9-3-16 0,-11 0 88 16,-4-4-48-16,-5 1 88 0,-7 0-192 16,-5 5 8-16,-7 1 24 47,-4 4-32-47,-17 5 0 0,-15 3-8 15,-8 4 0-15,-13 3-112 16,-3 0 16-16,5 0-184 15,-5 0 240-15,-9 0-400 0,-7 0-456 16,-4 0-152 0,-4 7-721-16,-8 2-799 15,-8-2-569-15,-12-1-1928 0</inkml:trace>
  <inkml:trace contextRef="#ctx0" brushRef="#br0" timeOffset="160676.26">25439 9306 6105 0,'0'-23'1560'15,"0"8"-240"-15,0-4-207 16,-4 6-201-16,4 6-40 16,0 4 120-1,0 0-192-15,0 3-247 16,0 0-497-16,0 0-56 16,0 0-208-16,0 6-201 15,0 7 305-15,4 16 104 0,4 3 8 31,5 9 48-31,-6 7-48 0,5 5 176 0,-3-2-184 16,2-7 8-16,-7-2 40 16,9-7-48-16,-6-10 0 15,1-6-8-15,0-6-88 0,0-10 96 16,8-3 353 15,8 0 631-31,32-26 240 0,27-18-776 16,40-29-224-16,13-19-120 15,-1-10-32-15,-11 4 96 16,-28 28-168-16,-29 16 8 0,-19 19 96 0,-12 7-104 16,-4 2 56-16,0 1 16 15,-4 6-72-15,-16 6-80 16,-8 13-1072-16,-16 7-1345 16,-16 15-135-16,-12 0-1233 0</inkml:trace>
  <inkml:trace contextRef="#ctx0" brushRef="#br0" timeOffset="168831.67">23089 4112 2576 0,'0'0'1704'16,"-4"0"-295"-16,-1 0-929 0,5 0-184 31,0 0 608-31,0 0 584 16,0 0 41-16,0 0-177 0,-4 0-352 0,4 0-456 15,0 0-264-15,0 0-24 16,0 0-128-16,0 0-56 0,0 0-72 0,0 0 0 31,0 0-120-31,17 0-248 16,7 0 368-16,27 0 176 15,37 0 80-15,39-4 129 0,25-2-281 16,7 3-8-16,5-1 264 0,-9 4-360 16,4 0 272-16,-3 0 32 15,-1 0-72 1,-3 4-8-16,-13-1-104 16,-7 0-24-16,-9-3 48 0,-8 0-80 15,-7-3 24 1,-1-4 160-16,-6 4-56 0,-22-3-120 15,-16 3 32-15,-14 0-56 32,-10 0 32-32,1-4-72 15,0 4-8-15,0-4 64 0,-16 4-56 16,-5 0 0-16,-14 0-8 16,-1 3-56-16,-4-3-536 0,0 3-848 0,-4-3-817 0,-12-4 721 31,-5-2-4961-31</inkml:trace>
  <inkml:trace contextRef="#ctx0" brushRef="#br0" timeOffset="12314.33">13793 10560 1432 0,'0'0'2664'16,"0"0"-535"-16,0 0-569 0,0 0-440 15,0 0 1481-15,0 0-8 16,-4-3-1385 0,4 3-192-16,0 0-344 15,0 0-256 1,0 0-32-16,0 0-168 16,0 0 8-16,0 0-48 0,0 0-128 0,4 0-48 15,-4 0-48-15,0 6-112 16,0 10 144-16,0 6-64 15,0 6 80 1,0 4 0-16,0 0 8 16,0 3 56-16,0-3-64 0,8-3 0 15,-4-7-24-15,8 0 24 16,-4-6-8-16,4-4-88 0,0-5-56 16,4-4 152-16,4-3 0 15,8 0 120-15,8-16 152 16,3-3-160-16,6-6 88 15,2-4-144-15,5-6 9 0,4 0 31 16,-1-3-96-16,1-3 8 16,0 0-24-16,0 2-80 0,-4 4-161 15,-9 7-207-15,-3 6-160 32,-8 9-48-17,-8 10-456-15,-4 3-1297 0,-8 3-2248 16,-8 7-2776-16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1:07:12.41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5250 5639 2864 0,'0'0'4145'15,"0"0"-2737"-15,0 0 329 16,0 0-809-16,-11-64 664 0,7 51-424 0,-4 1-263 31,-1 2-297-31,-2 1-120 16,-1-1-144-16,-8 0-184 0,0 4-16 16,-3 3-64-16,-9 0-24 15,0 3 136-15,0 0 8 16,-5 6-72-1,2 10 120-15,-1 3 64 16,4 9 48-16,0 7-136 16,4 10-32-16,0 22 121 15,8 25-33-15,5 28-56 0,7 10 120 16,8-2-224-16,4-11 128 16,7-15-104-16,2-1-32 15,2 4 304 1,-7-4-200-16,1-5 88 15,-5-4-40-15,0-9-160 0,-1 6-96 0,-3-7 0 16,0-15 0-16,0-13 120 16,0-16-128-16,0-13-80 15,-3 3-264-15,-1 2-448 32,0-2-592-32,4-6-513 15,-4-15-335-15,4-5-2625 0,-5-2-472 16</inkml:trace>
  <inkml:trace contextRef="#ctx0" brushRef="#br0" timeOffset="284.9">4434 6886 3544 0,'0'0'4937'0,"0"0"-3504"15,0 0 647-15,0 0-208 16,0 0-111-16,0 0-721 0,0 0-816 31,0-79-152-31,75 60 232 16,45-13 160-16,16-3 184 0,-1 0 161 0,-36 13-313 15,-39 10-120-15,-19 8-376 16,-14 1 0-16,-7 0 0 16,4 3-552-1,-12 0-529-15,-8 0-727 16,-4 25-889-1,-4 1-1295-15,-8-4 719 0</inkml:trace>
  <inkml:trace contextRef="#ctx0" brushRef="#br0" timeOffset="585.67">5677 6702 2536 0,'0'0'10482'16,"0"0"-8057"-16,0 0-1793 15,0 0-504-15,0 0 8 0,0 0 240 32,-75 95 224-32,43-44-280 0,-4 16-152 15,0-4 32-15,3 4-128 16,-2 0 56-1,7-14-120-15,1 5-8 16,-1-14 0-16,4-5-184 16,3-14-512-16,6-9-264 0,-1-7-576 15,-5-22-441-15,10-12-807 0,3-10-6626 0</inkml:trace>
  <inkml:trace contextRef="#ctx0" brushRef="#br0" timeOffset="801.49">5227 6915 9353 0,'0'0'4249'0,"0"0"-2928"16,0 0 7-16,0 0-160 0,0 0-408 0,0 0-488 0,0 0-72 31,96 6 265-31,-57 23 127 16,6 6-152-16,-6 12-272 16,-3 10-32-16,-4 4-72 0,-8 2 8 15,-5 1-64-15,-2-10-8 0,-10-3-352 16,1-10-344-1,-3-6-705 1,-1-13-1087 0,0-13-3657-16</inkml:trace>
  <inkml:trace contextRef="#ctx0" brushRef="#br0" timeOffset="1137.42">6283 6105 8729 0,'0'0'4921'16,"0"0"-3440"0,0 0-201-16,0 0-208 15,0 0-152-15,0 0-263 0,0 0-377 16,0 0-112-16,-112 58-72 15,68 1 96-15,-4 24 56 0,5 19 88 16,11 2-32-16,12-5 16 31,16-20-104-31,4-18 48 0,7-17-96 0,18 1-120 16,14 2 8-16,21 10-8 0,28 4-48 16,20-13-424-16,-1-17-440 15,-27-18-1009-15,-28-13-2511 0</inkml:trace>
  <inkml:trace contextRef="#ctx0" brushRef="#br0" timeOffset="1823.53">6614 6324 9738 0,'0'0'3144'0,"0"0"-1415"32,0 0-665-32,0 0-264 15,0 0-224-15,35-76-256 0,-7 67-120 16,12-1-192-16,4 10-8 16,0 0 0-16,-1 10-144 0,-11 15 40 15,-12 10-112-15,-12 9 112 16,-8 23 104-1,-19-3 216-15,-17 5 160 16,-12 1 24-16,4-16-96 0,-4 3 8 16,9-16-143-16,14-12-113 0,9-10 56 15,12-15-112-15,4-4-8 0,20-10-16 32,16-19-88-32,24-25 112 15,20-31-369-15,12-23-271 0,-6-1-376 16,-26 27-240-16,-23 28 880 15,-22 29 376-15,-3 3 240 32,-7 5 368-32,-5 5 328 15,0 12-64-15,-20 0-168 0,-12 12-383 16,-4 18-137-16,-8 7 56 16,0 14 32-16,9 3 0 0,10 6-48 15,14-3-104-15,11 1 0 31,4-7-112-31,31-4-8 0,25 1 112 0,32-7-56 16,19-15-56-16,-7-14-688 16,-5-18-369-16,-35-13-527 0,-24-10-3697 15</inkml:trace>
  <inkml:trace contextRef="#ctx0" brushRef="#br0" timeOffset="2144.4">7310 5851 5617 0,'0'0'7657'0,"0"0"-5824"16,0 0-625-16,0 0-376 0,5-12-248 15,14 21-280-15,34 13 88 0,26 19 305 16,29 20-65-16,-5-1-312 31,-19-3-168-31,-28-12-136 0,-20-7-8 16,-5 10-16-16,1 15-136 15,-8 7 144 1,-16-1 200-16,-12 11-104 0,-24-17-72 16,-15 11-24-16,-9-4-824 0,-40-1-393 31,12-5-1183-31,5-17-4290 15</inkml:trace>
  <inkml:trace contextRef="#ctx0" brushRef="#br0" timeOffset="3079.96">8713 6067 10178 0,'0'0'2856'0,"0"0"-951"0,0 0-657 16,0 0-152-16,0 0-192 0,0 0-480 16,-7-10-424-16,10 14-320 0,13 9-32 15,8 9 352-15,16 3 72 16,12 4-64-16,7-1 160 16,13-6-96-1,-4-2 0 1,4-5-16-16,-12-5 32 15,-9-1 0-15,-15-6-88 0,-12 4-48 16,-12-4-8-16,-12-3 8 31,0 3 0-31,0-3 40 0,-16 4 8 16,-7 2 0-16,-18 3 168 16,-15 7-48-16,-8 7 9 0,-19 12-65 0,7-1-8 15,-3 4-48-15,3 1 40 0,20-2 0 31,-4 2-48-31,17-1-329 16,11-6-415-16,15-7-888 0,26-6-1257 16,14-6-2304-16,14-13-376 0</inkml:trace>
  <inkml:trace contextRef="#ctx0" brushRef="#br0" timeOffset="3327.31">9498 6486 992 0,'0'0'8402'0,"0"0"-6146"0,0 0-1328 0,0 0 448 31,0 0 449-31,-124 42-521 0,64-11-480 16,-3 4-336-16,-9 6-95 15,-3 7-113-15,3 0-56 16,0-1 40-16,5-2-208 0,11-7-48 15,8-3 40-15,12-10-48 32,12-9-384-32,16-6-641 15,8-10-1087-15,0-16-1097 0,13-9-6209 16</inkml:trace>
  <inkml:trace contextRef="#ctx0" brushRef="#br0" timeOffset="4762.06">10538 5931 5761 0,'0'0'3977'15,"0"0"-2657"-15,0 0-8 0,0 0-120 16,0 0-63-16,0-13-305 0,0 13-376 16,-8 0-272-1,-3 0-112-15,-6 6 64 16,-3 7 72-16,1 3 16 0,-6 6-112 16,1 0 40-16,0 10 120 15,1 0-120-15,-1 6-16 0,0 3 16 16,0 7-64-16,8-4 16 15,0 4-32 1,4-7 24 0,5 1-16-16,2-5-56 15,5-2 56-15,0-3-32 0,8-3-32 16,4-4 112-16,8-3-120 16,-4 0 16-16,4-2 32 0,0-5 24 31,3-5-64-31,1 2 40 15,4-5 32-15,8-4 41 0,-4 0-49 16,4-3-24-16,0 0 80 16,0 0-80-16,-4-6 24 0,0-3-64 0,0-4 48 15,-1-3 88 1,-3 0-96 0,0-6-40-16,-4 3 96 0,4-6-104 0,0-1 0 15,-1-3 8-15,-2 4-8 31,-5-4 56-31,3 4-48 0,-10 0-8 0,-2 3 80 0,-3-1-80 32,-3 4 0-32,-5 3 0 15,0-2 0 1,0-2 144-16,0 1-56 0,0 0 40 16,0 0 168-16,-5-3-56 0,-3 3-16 15,-7-4 96-15,2 4-56 0,-6-3 32 31,-1 0-160-31,-1 0-56 16,-2 0 16-16,-5-4 0 16,0 7-32-16,4-3 8 0,-4 3-72 15,4 0 64-15,0 6-64 0,8 4-56 16,-4 9-8-16,-8 0-344 16,-8 9-960-1,-39 45-401-15,12 0-799 16,-1-3-2921-16</inkml:trace>
  <inkml:trace contextRef="#ctx0" brushRef="#br0" timeOffset="9016.24">4617 7849 7033 0,'0'0'4489'0,"0"0"-3769"16,0 0-720-16,0 0 0 0,0 0 304 15,4 0 240-15,0 0-528 0,4 0-16 16,4 0-80-16,4 0 80 0,8 0 0 31,4 0 56-31,0 0-56 16,8 0 16-16,3 0 64 0,6 0 80 16,7 0 192-16,11-4-48 15,16-5 169 1,26-1 111-16,18-6-152 0,8 3-56 15,-3 1-96 1,-9 2-16-16,-15 4-120 16,0 0-40-16,-5 3-96 15,4-4 160-15,2 1-168 0,2-1 0 16,9 1 64-16,-2 0-56 31,6-1 56-31,0 4-64 0,3 0 0 0,4 0 48 16,2 3-40-16,-2-4-8 15,1 2 56-15,3-8-56 0,0 3 0 16,-3-2-8-16,0 0 8 16,-5-1 72-1,1 1-72-15,-1-1 0 0,1 4 0 16,3-4 16-16,0 4 40 16,1-1 24-16,3 1-16 0,1 0 136 15,-1 0-80-15,4-1-40 16,-2 1 0-16,-6 2-64 31,-7 4 104-31,-9-3-40 16,-7 0-80-16,-1 0 40 0,-4-3-40 15,6-1 0-15,-2 1 88 16,0-4-40-16,-7 4 56 0,-1 0-64 16,-19 2-32-16,-16 1 64 15,-16 0-64-15,0 0 0 0,-1 3 40 31,6-3-48-31,2-1 0 0,1-2-8 16,0 3 8-16,4-3 80 0,8-1-8 16,-4-2-64-16,3 3 65 15,-8-1-65-15,-10 4 40 16,-14-4-40-16,-6 5 0 16,-18 2-16-16,-7 0-72 31,0 0-169-31,-32-7-543 0,-3 1-1176 15,-6-1-4618-15</inkml:trace>
  <inkml:trace contextRef="#ctx0" brushRef="#br0" timeOffset="23752.86">18451 6156 8953 0,'0'0'2793'16,"0"0"-1313"-1,0 0-383 1,0 0 71-16,0 0-120 16,0-22-368-16,0 22-256 15,0 0-200-15,0 0 40 16,0 0-80-16,0 0 0 0,0 0-24 15,0 0-95-15,0 0-17 32,0 0-40-32,0 0-8 0,0 0 80 15,0 0-72-15,0 0 0 0,0 0 64 0,0 0-72 16,0 0 0-16,0 0-8 16,0 0-104-16,0 0 64 0,0 0-217 31,0 0-31-31,0 0 48 15,0 0 24-15,0 0 120 0,0 0 56 16,0 0 32 0,0 0-32-16,0 0 40 15,0 0-136-15,0 0-56 0,0 0-200 16,0 0-152 0,0-3-464-1,0-4-985-15,0-6-2768 0</inkml:trace>
  <inkml:trace contextRef="#ctx0" brushRef="#br0" timeOffset="24269.94">18451 6029 200 0,'0'0'7193'0,"0"0"-5008"0,0 0-865 15,0 0-224-15,0 0 56 16,0 0-23-16,0 0-377 16,0 0-344-16,0 0-64 0,0 0-136 0,0 0-72 31,0 10-136-31,0 8 0 0,0 27 272 16,0 3 48-16,0 9 32 15,0 22-184-15,4 7-144 16,-1 25 24-16,6 3-40 0,-5-9 40 15,0-16 56-15,-4-22-104 32,0-14 8-17,0-14 0-15,0-4 0 0,0 0 8 0,0-1-16 16,-4-2-280-16,0-9-264 16,4-11-488-16,-5-5-352 0,-2-17-17 15,-1-12 161-15,-4-10-3217 0</inkml:trace>
  <inkml:trace contextRef="#ctx0" brushRef="#br0" timeOffset="24654.94">18372 5822 6345 0,'0'0'2656'16,"0"0"-983"-16,0 0-553 0,27-82-96 16,-11 60 32-16,4 3-343 31,3-3-281-31,9 6-320 0,5 6-112 16,6 4-56-16,9 6-48 0,-4 0-24 15,4 16 0-15,-5 9 8 0,-6 7-88 0,-6 6 8 16,-10 6 23-16,-14 10 17 31,-7 3 160-31,-4 7 24 16,-4 0 169-16,-11-7-25 0,-9 0 16 15,-8-6-32-15,-4-10 256 0,-8 0-144 16,-9-6-56-16,2-6-104 0,-8-1-104 16,3-6-248-1,-8-5-1105-15,12-8-1255 16,16-9-2521-16</inkml:trace>
  <inkml:trace contextRef="#ctx0" brushRef="#br0" timeOffset="26142.87">19231 5896 6545 0,'0'0'3273'15,"0"0"-929"-15,0 0-840 0,0 0-503 16,0 0-281-16,0 0-720 16,0 3-272-16,-7 38-64 15,-13 35 336-15,-8 32 304 0,4 13-24 16,0-20-152-16,9-25-56 16,2-28 8-16,2-7-72 0,-2 7 64 31,-2 0-72-16,3-1-56-15,-1-12-296 16,6-13-144-16,3-5-321 0,0-14-327 16,4-3 600-16,0-13 272 15,0-22-504-15,4-28-856 16,11-33 599-16,6-24 465 16,-1-17 568-16,-5 4 56 15,-3 15 304-15,-7 39 1137 0,-5 25 359 16,0 28-504-16,0 14 377 15,0 6-241-15,0 2-552 16,0 4-936-16,4 4-248 0,3 21-360 31,17 26 344-31,20 28 264 16,0 1 88-16,0-8-80 16,4-8 192-16,-12-20-200 0,-1 4-440 15,9-4-344-15,-9-9-1369 16,-7-12-1968-16,-7-14-672 15</inkml:trace>
  <inkml:trace contextRef="#ctx0" brushRef="#br0" timeOffset="26575.12">19626 5975 6241 0,'0'0'736'15,"0"0"-576"1,-19 89 688-16,-5-35 32 0,-4 9-175 15,-4 8-169 1,-4-5-120-16,-8 1-48 16,4 0-200-16,1-8-88 15,-2-7-80-15,9-15 88 0,13-11-88 32,6-10-96-32,9-16 96 15,4-7 256-15,13-40 72 0,23-32-328 16,15-45-440-16,17-22 312 0,4-10-64 0,-9 13-24 15,-14 42 216-15,-10 28 400 16,-19 31 720 0,-8 23 264-16,-4 10 497 15,-4 2-409-15,4 7-1472 0,0 16-368 16,4 32-112-16,12 31 480 16,4 29 56-16,0 6 24 0,-4-2-64 15,-9-17 136-15,-7-28-152 16,-8-14 48-1,0-5 104-15,0-7-152 16,0 7-56-16,-15 6-808 0,-13 16-921 0,7-16-2727 16,2-19-4298-16</inkml:trace>
  <inkml:trace contextRef="#ctx0" brushRef="#br0" timeOffset="26982.64">20188 5896 9914 0,'0'0'2920'0,"0"0"-639"0,0 0-713 0,0 0-280 16,0 0-295-16,0 0-905 16,0-29-88-16,0 61-641 15,0 32 129-15,0 37 512 0,0 13 48 31,0 1 48-31,0-20 56 0,0-31-112 16,0-14-40-16,-4-12-296 16,0-3-152-16,4 0-360 0,-4-3-488 15,0 0-729-15,4-17-1935 16,0-15-2802 0</inkml:trace>
  <inkml:trace contextRef="#ctx0" brushRef="#br0" timeOffset="27215.95">20105 5832 2968 0,'0'0'7250'0,"0"0"-5154"0,0 0-776 15,0 0-599-15,0 0-273 0,110-64-288 16,-5 42-16-1,26-3-16-15,-8 3-56 16,-27 6 0-16,-40 10-72 16,-45 6-1128-16,-2 0-1281 0,-9 0-1832 0,-32 22 1361 15,-12 3 1567-15,-8 1-1159 16</inkml:trace>
  <inkml:trace contextRef="#ctx0" brushRef="#br0" timeOffset="27416.55">20129 6346 328 0,'0'0'5721'0,"0"0"-3297"16,0 0-279-16,127-25-265 15,-56 6-408-15,1 0-407 0,4 0-577 16,-5 3-216-16,-15 10-272 0,8-4-256 0,-21 7-1697 15,-18 0-3144-15</inkml:trace>
  <inkml:trace contextRef="#ctx0" brushRef="#br0" timeOffset="27848.68">21598 5216 728 0,'0'0'10010'15,"0"0"-7794"-15,0 0-1079 16,0 0-553-16,0 0-424 0,-83 35-152 16,20 23 696-16,-18 24-440 15,-3 32 24-15,9 16-40 0,15 10-40 31,25-4-104-15,26-5 64-16,14-1-72 16,27-6 80-16,19-10-120 15,12-13 8-15,10-8-64 0,15-17-360 16,-2-25-1160-16,-13-19-2289 0,-18-23-2296 16</inkml:trace>
  <inkml:trace contextRef="#ctx0" brushRef="#br0" timeOffset="28434.53">22320 5623 9297 0,'0'0'3057'0,"0"0"-1216"0,0 0-553 15,0 0 152-15,0 0-128 0,0 0-303 16,0 0-609-16,4-42-400 0,-4 46-256 0,-8 24-264 31,-20 36-41-31,-16 40 561 16,-4 26 56-16,0 4 184 16,9-10-144-16,3-23-88 0,0-15-8 15,8-13-120-15,4-19-216 16,4-16-552-16,4-3-488 15,0-3-520-15,-3-3-817 16,2-7-1424-16,10-13-1320 0</inkml:trace>
  <inkml:trace contextRef="#ctx0" brushRef="#br0" timeOffset="28704.09">21949 5731 7769 0,'0'0'2665'16,"0"0"-57"-16,0 0-1095 15,0 0-641 1,0 0-816-16,0 0-56 0,0 0-24 16,44 89 24-16,-5-4 528 15,17 32-88-15,8 11-120 0,0-11-152 16,-5-15 32-16,-10-32-80 15,-6-13 32-15,-11-16-152 32,-8-3-88-17,4 0-736-15,-4 3-904 0,-5-9-3025 0,-10-13-2425 16</inkml:trace>
  <inkml:trace contextRef="#ctx0" brushRef="#br0" timeOffset="29537.53">22690 5889 1280 0,'0'0'8938'16,"0"0"-6570"-16,0 0-815 0,0 0-137 16,0 0-112-16,0 0-408 15,12 0-344-15,8 0-312 0,16-3 49 16,12-6-137-16,11-1-104 16,6 4-40-16,6-4 88 0,4 1-96 15,-2 2-56 1,-10-2-681-16,-3 3-887 15,-16-1-1601-15,-24 4-2536 0</inkml:trace>
  <inkml:trace contextRef="#ctx0" brushRef="#br0" timeOffset="29753.62">22766 6092 592 0,'0'0'6889'0,"0"0"-5025"15,0 0-711-15,0 0 839 0,0 0 249 32,112 0-545-17,-45 0-672-15,25-6-352 16,16 0-432-16,-5-4-144 16,-24 4-16-16,-23 6-80 0,-11-19-1160 15,-6 3-2601-15,-7-9-5128 16</inkml:trace>
  <inkml:trace contextRef="#ctx0" brushRef="#br0" timeOffset="30586.93">24487 5899 728 0,'0'0'8625'16,"0"0"-7072"-16,0 0-761 0,0 0 112 16,0 0 216-1,0 0-287-15,8-89-329 0,-8 64-272 32,-8-1 0-32,-7-6-168 15,-6 4 40-15,1-1-48 16,-3 4 48-16,-1 3 88 0,-4 12-80 15,0 7-112-15,-12 3-120 32,-4 25-144-32,0 17 256 15,0 8 0-15,8 8-88 0,17 8 96 0,10-6-8 0,9-3-104 16,0-9-16-16,13-7-192 16,10-12 160-16,10-16 120 0,-1-13 40 46,7-3 352-46,5-26-104 0,-4-9 24 16,-8-13-64-16,0 0 232 16,-4-6 32-16,-13 7 312 0,2 8-128 15,-10 10 217-15,-3 17-153 0,0 5-176 16,0 10-544 0,-4 0-504-1,8 25-192-15,0 10 312 0,12 13 384 0,4 9 128 16,8 7-128-16,7 2-80 15,6-5-169-15,-2-7-199 0,-2-7-216 16,-2-12-632-16,-7-19-1217 31,-8-13-1799-31,-12-3-1786 0</inkml:trace>
  <inkml:trace contextRef="#ctx0" brushRef="#br0" timeOffset="30856.41">24719 5257 8305 0,'0'0'2897'16,"0"0"-1025"-16,0 0-247 0,0 0-369 0,0 0-944 16,47 7-312-1,-11 40-88 1,23 33 88-16,18 38 512 0,2 15-280 15,-11 3-112-15,-17-9 0 16,-19-10-120-16,-19-5 0 0,-13-11 104 0,-21-5-104 16,-27-14-112-16,-23 4-496 31,-25-10-976-31,21-25-2585 0,3-16-3849 16</inkml:trace>
  <inkml:trace contextRef="#ctx0" brushRef="#br0" timeOffset="34780.78">26356 5543 1224 0,'0'0'6769'0,"0"0"-4552"16,0 0-825-16,0 0-160 0,0-16 25 15,0 16-217-15,0 0-464 16,0 0-576-16,0 0-56 15,0 0 48-15,-8 0 8 16,-25 4-168-16,-34 15 168 16,-5-1 40-16,-4 2 192 0,5-1-112 15,24-3-48-15,-9 0 16 16,3 2-80-16,14-1-8 0,15-5-32 31,4 1-136-31,12-3 8 16,4 2-16-16,4 1 104 15,0-1 16-15,0 5-24 16,16 1 80-16,8 1 128 0,7 3-16 16,14-2 88-1,6-1-8-15,21-6 120 16,-4-1-112 0,3 1-104-16,5-7-8 15,-20-2 56-15,4-2-136 0,-9 2-8 16,-15-1-232-16,-12 0-464 0,-7-3-448 15,-14 3-785-15,-3-3-1063 16,0 3-3122-16</inkml:trace>
  <inkml:trace contextRef="#ctx0" brushRef="#br0" timeOffset="35097.22">25886 6102 5329 0,'0'0'3200'16,"0"0"-1519"-16,0 0-673 15,0 0 48-15,0 0 72 0,0 0-439 32,0 0-385-32,32 7-24 15,-5-5 488-15,17 5-80 16,8 3-128-16,12-4-312 15,15 0 24-15,-6 0-168 0,2 1-40 16,0 3 0-16,-10-4-64 31,30-3-544-31,-23 0-1424 16,-13-3-3089-16</inkml:trace>
  <inkml:trace contextRef="#ctx0" brushRef="#br0" timeOffset="35713.08">27739 5296 4400 0,'0'0'2289'0,"0"0"-289"16,0 0-127-16,0 0 175 15,0 0-303 16,0 0-441-31,0 0-648 0,0-35-576 16,0 35-80-16,0 0-376 16,0 6-216-16,-4 16-112 0,-1 3 656 15,1 17 48-15,4 5 176 16,0 4 112-16,0 6-152 31,16 0 48-31,0 4 88 0,0-4-144 0,0 0 48 0,0-6-168 16,-4-3 112-16,0-7 32 15,-4-3-152-15,0-9-360 0,-8-4-712 16,0-9-505-16,-8-7-1239 31,-8-5-1137-31,-4-4-808 0</inkml:trace>
  <inkml:trace contextRef="#ctx0" brushRef="#br0" timeOffset="36070.55">27818 5277 5009 0,'0'0'1768'0,"0"0"-24"0,0 0-215 15,0 0 383-15,0 0-184 16,0 0-503-16,-8-61-393 16,4 61-344-16,4 0-240 15,-4 0-112-15,0 0-136 32,-4 0-80-32,-12 0-32 0,-15 7 112 15,-10 5 120-15,-7 1 24 16,-3 3-64-16,-1-1-8 0,4 5-72 15,9 2-56-15,7 0-424 0,16 26-1240 0,8-10-1473 32,12 0-1368-32</inkml:trace>
  <inkml:trace contextRef="#ctx0" brushRef="#br0" timeOffset="36575.75">27359 6092 4672 0,'0'0'4161'32,"0"0"-3568"-32,0 0 31 0,0 0 440 0,0 0 144 0,0 0-296 15,120-6-200-15,-68 0 33 16,4 6 63-16,23-6-192 16,17 2 0-16,20 1-168 15,-1 0-184 1,-19 3-88-16,-29 0-48 0,-26 0-120 15,-14 0 88-15,1 0-80 16,-8 0-8-16,0 0-8 0,-16 0-120 16,-4 0-1096-16,0 0-3185 0,-12 0-4401 15</inkml:trace>
  <inkml:trace contextRef="#ctx0" brushRef="#br0" timeOffset="41663.9">5223 9261 6993 0,'0'0'3065'0,"0"0"-1841"15,0 0-808-15,0 0-312 16,0 0 440 0,8-54 288-16,-8 39-168 15,0-2-303-15,0 2-57 16,0-5 200-16,0 5-96 15,-8-4-88-15,-12 3-88 16,-4-3-152-16,-8 6-32 0,-7 4 176 16,-6 2-216-16,6 7 256 15,-9 0-80 1,4 9-40-16,1 14-88 16,-2 12 24-16,6 28-16 0,-1 33 144 15,12 28-120-15,12 15 24 0,12 4 80 16,4 0 72-16,12-7-8 15,8 4-16-15,0 0-128 32,-5-10 57-32,6-3-121 15,-14-16-40-15,2-25 40 16,-5-23-48-16,0-19 0 0,-4-8-40 16,0 2-177-16,0-3-191 15,0-3 40-15,0-10-392 0,-4-13-208 31,-5-3-824-31,-2-6-1321 0,-1 0-1336 0</inkml:trace>
  <inkml:trace contextRef="#ctx0" brushRef="#br0" timeOffset="41911.36">4402 10446 4256 0,'0'0'8258'0,"0"0"-6746"0,0 0-1159 16,0 0-297 0,120-96 416-1,-13 61 496-15,44-3-192 0,13 3-344 16,-8 13-240 0,-45 9 8-16,-48 13-200 0,-27 0-304 15,-19 7-1456-15,-17 21-2521 16,-8-2-896-16,-12-1 616 0</inkml:trace>
  <inkml:trace contextRef="#ctx0" brushRef="#br0" timeOffset="42212.18">5809 10150 4809 0,'0'0'4096'0,"0"0"-2335"0,0 0 119 15,0 0-712 1,0 0-607 0,0 0 231-16,-92 79-160 0,40 1 176 15,-8 31-136-15,4 6-208 16,9-5-184-16,10-26-80 0,18-32-136 15,3-17-32-15,4-5-32 0,5 3-368 32,-2-6-360-32,1-4-608 0,4-15-865 15,4-23-423-15,0-16 759 16,0-9-4712-16</inkml:trace>
  <inkml:trace contextRef="#ctx0" brushRef="#br0" timeOffset="42400.09">5334 10379 9089 0,'0'0'4041'16,"0"0"-3169"-16,0 0-872 16,0 0 105-16,0 0-81 15,0 0 1056-15,64 86-88 0,-20-39 64 16,7 7-224-16,9-3-304 16,4-3-239-16,0-4-137 15,-8 0-40-15,-8-3-112 0,-9 4-577 16,-11 6-1023-16,-7-13-2457 15,-14-9-2984-15</inkml:trace>
  <inkml:trace contextRef="#ctx0" brushRef="#br0" timeOffset="42765.61">6840 9382 7097 0,'0'0'4921'0,"0"0"-3969"31,0 0-520-31,0 0 112 0,0 0 281 15,0 0 7-15,-112 44 152 0,58 42-160 16,-10 38-24-16,8 19-215 0,24 0-137 16,19-7-24-16,13-12-208 15,25 0-104 1,14-10-40 0,9-12-72-16,5-26-552 0,-2-25-249 15,25-13-815 1,-16-19-344-16,3-10-3834 0</inkml:trace>
  <inkml:trace contextRef="#ctx0" brushRef="#br0" timeOffset="43448.38">7067 9868 10082 0,'0'0'1856'0,"0"0"-1248"0,0 0-536 15,37-80 208-15,-9 61 312 16,4 0 25-16,7 3-297 0,5 10-112 16,8 6-88-16,0 3-120 15,-5 26-64 1,-6 25-112-16,-14 25 176 0,-22 26 72 16,-14 6 88-16,-42 0 96 15,-5-28-40-15,4-26 96 16,8-13 8-16,9-9-120 0,-6 0 40 15,5-6-88 1,8-7-88-16,17-16 112 0,11-6-16 16,11-28 96-16,41-42-256 15,36-41-488-15,19-19 136 16,5-7-336-16,-12 19-905 0,-37 39 289 16,-14 25 1120-16,-26 29 184 31,-15 9 728-31,0 6 329 15,-4 1 279-15,-4 5-112 0,0 4-504 16,0 0-184-16,-12 4-432 16,-12 18 48-16,-8 6 56 15,-3 17 25-15,-1 9 87 0,-1 6 40 32,18 4-32-32,6 0-40 0,13-5-208 0,4-1-72 15,29-4 0-15,26 3 8 16,29-9 80-16,20-11-96 15,-5-14-320-15,-19-16-408 0,-5-24-657 16,-31-8-2544 0,-8-10-6785-1</inkml:trace>
  <inkml:trace contextRef="#ctx0" brushRef="#br0" timeOffset="43717.55">7924 9207 10282 0,'0'0'4265'0,"0"0"-3057"16,0 0-656-16,0 0-272 0,116-19 336 31,-32 54-8-31,32 35-96 0,7 19-15 16,-12 19-153-16,-27-4-264 15,-32-2 8-15,-16-4-88 0,-25 7 0 16,-11 3 8-16,-15-3-8 0,-26 3-272 16,-6 0-489-1,-17 0-607 1,12-26-1504-16,4-21-4578 0</inkml:trace>
  <inkml:trace contextRef="#ctx0" brushRef="#br0" timeOffset="49506.95">9864 10020 7641 0,'0'0'2545'31,"0"0"-1393"-31,-4 0-360 16,4-3 192-16,0-3 185 0,0 6-289 15,0-7-216-15,0 4-232 0,0-4-280 0,0-2-32 16,0-4-104-16,8-2 48 15,1-5 48-15,6-2-112 16,6-6 0-16,7-7 16 31,3-3-8-31,13-4 48 0,0 7-56 16,3 7-96-16,-7 9 80 16,1 12 8-16,-10 7-144 15,-6 10-24-15,-2 22-128 31,-11 25 288-31,-8 19 16 0,-4 0 16 16,-4-9 160-16,-12-7-176 16,-3-15-136-16,-2-1 0 0,-3 4-104 15,0-10 40-15,9-13-88 0,-2-12-80 0,9-10 16 16,5-3 352-16,-1-19-128 16,4-16 40-1,15-25-104-15,22-22 111 16,18-27-15-16,5 11 136 0,-4 16-40 15,-12 30 0-15,-12 24 105 16,-5 9 175 0,6 3 80-16,-6 10-64 15,1 6-296-15,-8 19 32 16,4 16-32 0,-9 12 240-16,-2 7-232 15,-9 7 160-15,-4-4-16 0,0 3-144 16,-13-6-8-16,-6-9-432 0,-5-4-96 31,-4-13-161-31,0-8 81 0,4-18-104 16,5-2 376-16,15-12 280 15,4-26-632-15,15-23-32 0,41-28 432 16,32-22 8-16,11 3 56 16,-7 23 64-16,-21 34 160 31,-30 29 384-31,-9 12 928 15,0 4-128-15,-4 6-40 0,3 6-855 16,-11 20-89-16,-4 15 272 16,-12 10 240-16,0 22-312 0,-4-7-232 15,0 4-72-15,0 0 80 32,0-16-176-32,0 3-200 0,0-12-752 0,16-7-513 15,31-13-815-15,-2-12-833 16,2-13-3432-16</inkml:trace>
  <inkml:trace contextRef="#ctx0" brushRef="#br0" timeOffset="49923.56">11801 9833 6177 0,'0'0'1640'0,"0"0"-256"16,-8-93-23-16,-12 59 447 15,-3 15-79-15,-14 6-137 31,-6 13-648-31,-6 7-720 0,2 21 48 0,-1 10-8 16,1 13-128 0,15 3-64-16,11 3-72 15,10-3 0-15,11-6 8 0,0-13-16 16,19-7-256-16,5-9-64 31,8-13 224-31,8-6 80 0,4-16 24 16,3-15 0-16,2-14-40 15,-2-9-96-15,-10 0 48 0,-6 1 88 0,-11 11 0 16,-12 13 472-16,-4 14 448 16,-4 12-39-1,0 3-777-15,-12 18-104 16,-8 14 0-16,4 10 128 0,1 5-80 16,6 1-48-16,9-7-48 31,0-3-128-31,16-6-657 0,16-16-415 15,32-16-312-15,-4-7-1305 32,-4-15-2160-32</inkml:trace>
  <inkml:trace contextRef="#ctx0" brushRef="#br0" timeOffset="50478.14">12287 9620 12106 0,'0'0'3849'0,"0"0"-3217"0,0 0-632 31,0 0 0-31,0 0 232 0,-4 95 216 15,4-47-264-15,0-7-48 16,16 4-88-16,8-11-40 16,4-8-16-16,4-10-208 0,11-10 120 15,5-6-48-15,8-19-312 16,0-19-272-16,12-19-120 16,-8-3 64-16,-1-7 672 0,-11 6 112 15,-20 17 160-15,-4-1 752 16,-9 17 536-16,-6 12 16 15,-9 6-55-15,0 10-777 0,0 0-632 47,0 17-496-47,-9 14 320 0,-6 23 176 16,-5 32 72-16,4 25 24 16,0 19-72-16,8 4 48 0,8 5 8 15,0 4-72-15,4 9-8 0,0 7 0 16,-4-3-32-1,0-4-272-15,-12-6-520 0,-12-16 87 16,-4-31 73-16,4-29-104 16,8-32 32-16,0-13 528 15,-3-9 208-15,-5-10 616 0,-4-6 1264 16,-12-41-599-16,-8-38-249 31,-16-51-304-15,-7-26 24-16,19-18-264 0,24-11-416 15,28 11-32-15,48-4-40 0,40 7-80 16,27 21 32-16,8 39-48 16,9 35-440-16,-1 38-488 0,-3 28-504 31,-16 10-401-31,-33 7-2280 16,-31 2-3168-16</inkml:trace>
  <inkml:trace contextRef="#ctx0" brushRef="#br0" timeOffset="51396.11">14678 8794 9946 0,'0'0'2904'0,"0"0"-551"16,0 0-1153-16,0 0-512 31,0 0-384-15,0 0-304-16,0 0-408 0,4 83 240 15,4 37 168-15,-4 30 152 16,3 6-56-16,-7-17-96 15,0-28-248-15,-15-31-296 0,2-23-48 16,2-25-392 0,-1-10 584-16,3-3-513 0,2-10 889 15,-1-6 24-15,8-3 777 16,0-31 167-16,20-23-816 16,28-29-120-16,23-21-8 0,9 11 8 15,-5 23 56-15,-19 36 88 31,-15 24-152-31,2 10 0 0,5 7 112 0,-4 21-104 16,-12 16-8-16,-12 14 16 0,-20 5-16 16,-4 4 104-16,-44 3 248 15,-40 3 88-15,-32-7 24 0,-15-9-216 47,27-22-40-47,33-18-208 0,39-17-408 16,29-7-864-16,2-15-1009 0,5-7-3616 15</inkml:trace>
  <inkml:trace contextRef="#ctx0" brushRef="#br0" timeOffset="51743.77">15438 9553 3384 0,'0'0'6754'0,"0"0"-6010"0,0 0-736 16,0 0 696-16,0 0 984 31,0 0-471-31,0 0-609 16,84-13-336-16,-40-2-64 0,4-7-112 15,0-10-96-15,-4 0 0 16,-16-6-128-16,-8 0-24 16,-20 0-176-16,0 3 328 0,-24 9 528 31,-17 13 104-31,-6 13-376 15,-1 4 16-15,-3 27 200 0,6 27 0 16,13-1-120-16,8 6-144 16,20 4 48-16,4-13-136 0,21 7-39 0,14-4 15 15,29 0-80 1,32-10 144 0,16-12-160-16,-1-19-505 0,-28-16-511 15,-34-6-3561-15</inkml:trace>
  <inkml:trace contextRef="#ctx0" brushRef="#br0" timeOffset="52404.51">17423 9826 3776 0,'0'0'10363'0,"0"0"-8899"15,0 0-1104-15,0 0-168 0,0 0 800 16,4-44-272-16,8 15 72 0,8-6-327 15,0-9-193 1,3-7-208 0,13-25-56-16,5-29 0 0,2-28-8 15,1-13-144-15,-8-3-184 0,-12 12-257 16,-12 23 353-16,-12 22 160 0,0 31 64 16,0 23-136-16,0 22 144 31,-4 10 288-31,-4 6-248 15,-16 19-40 1,-20 51-200-16,-11 47 200 0,-10 26 88 16,14 19 72-16,23-6-64 0,15-16-8 15,13-7-88-15,21-13 0 0,23-21-8 32,7-29-688-32,37-16 80 15,11-23-232-15,9-24-424 16,16-10-1041-16,-36-23-943 0,-25-5-2162 0</inkml:trace>
  <inkml:trace contextRef="#ctx0" brushRef="#br0" timeOffset="52730.25">18407 9290 5353 0,'0'0'3920'16,"0"0"-1087"-16,-59-89-768 0,18 73-721 16,-6 16-576-16,-9 9-304 0,-4 39-240 0,4 25-40 0,13 4-80 15,15-8-96-15,20-8 0 31,8-20-8-31,8 0-80 16,16-3-376-16,8-12-56 0,15-17-56 16,5-9 360-16,0-13-216 31,-1-18 200-31,-3-23 224 0,-16 0 0 0,-8-7 120 16,-8 4 232-1,-16 16 576-15,0 9 48 16,0 13-24-16,0 19-384 15,-4 6-568-15,-4 26-296 0,0 16 192 16,0 9 104-16,4 3 0 16,4 1 0-16,9-7-544 0,14-10-568 31,9-12-464-31,12-13-473 0,27-19-399 16,-3-13-417-16,-4-12-2280 0</inkml:trace>
  <inkml:trace contextRef="#ctx0" brushRef="#br0" timeOffset="53046.73">19196 9049 6225 0,'0'0'3273'0,"0"0"999"15,0 0-2319-15,0 0-1169 0,0 0-616 16,0 0-168-16,0 0 432 16,-128 145-240-16,72-30-96 15,13-4-88-15,11-25 32 0,16-29-40 16,12-19-280-1,4 0-40-15,0 0-176 0,0-6-248 16,4-13-176-16,8-13 47 0,4-6 873 16,-4-22 112-16,0-13 81 15,-12-13 463-15,-4-21 376 0,-32-23-288 47,-4 6-48-47,-4 16-224 16,1 16-152-16,6 25 56 0,10 7-176 0,-1 3-200 15,19 16-176-15,9 3-1792 16,41 22-937-16,6 4 417 16,9-1-753-16</inkml:trace>
  <inkml:trace contextRef="#ctx0" brushRef="#br0" timeOffset="53632.31">19734 9229 7481 0,'0'0'2169'31,"0"0"-481"-31,-32-72-160 16,0 43-151-16,-8 7-169 0,-11 6-360 0,-1 16-456 15,-1 0-392-15,10 25-40 0,0 17 32 16,10 8-208-16,21 7 112 16,12 4 96-1,0-4-160-15,32-10 160 16,8-8-192-16,8-17-224 0,12-13 272 15,0-9 72 1,-4-25 80-16,-2-13 56 16,-1-4 0-16,-9-5 64 15,-12 6 360-15,-4 3 304 0,-13 9 136 16,-3 13-56 0,-7 13-127-1,-1 3-737-15,-4 38-568 0,0 42 327 0,0 46 241 16,-4 36 112-16,-13 13 9 15,-3 3-73-15,-8-17-48 0,5-1 16 32,-1-14-16-32,0-16-585 15,-4-19-31-15,3-29 192 0,6-25 200 16,3-18 168-16,0-17 56 16,-4-3 0-16,-4-7 48 15,-8-8 600 1,-4-8 424-16,-11-34-47 15,-13-35 199-15,-12-44-328 16,8-26-184-16,29-16-216 0,35 0-296 16,39 11-72-16,58-8-128 15,30 10-80-15,24 13-120 16,9 21-520-16,3 36-1104 0,-12 22-177 16,-20 19-535-1,-39 16-2113-15,-36 9-1528 16</inkml:trace>
  <inkml:trace contextRef="#ctx0" brushRef="#br0" timeOffset="53948.77">20271 9372 720 0,'0'0'7945'16,"0"0"-6864"-16,0 0-593 0,0 0 832 16,0 0 376-16,0 0-559 15,8 0-961-15,9-12-176 16,7-4-176-16,0-10-96 0,3-6 159 31,1-5-263-31,-8-5-48 16,-8-5 296-16,-8-4-144 0,-4 3 272 15,0 4 880-15,-4 12 769 16,-8 10-937-16,-3 15-160 16,-2 7-552-16,-3 16-128 0,-3 19-24 31,-1 13 88-31,3 18-48 0,14 1 112 15,7 3-8-15,11-3-232 16,21-13-744-16,13 0-673 0,42-10-983 16,-11-15-2105-16,-5-20 1696 15</inkml:trace>
  <inkml:trace contextRef="#ctx0" brushRef="#br0" timeOffset="54249.6">21192 8982 8433 0,'0'0'4481'0,"0"0"-2192"16,0 0-1609-16,0 0-472 0,0 0-48 16,-99 95 440-1,54-15-352-15,2 21-240 16,15 1 72-16,16-20-80 0,12-25-120 16,0-25-56-16,12-16-200 0,4-3 16 15,0-10-144-15,4-3 504 0,-9-16 464 31,-7-32-56-31,-8-31 240 16,-43-26 0-16,-25-6 24 16,-3 19 97-1,7 29-305-15,24 28-200 0,16 13-80 16,4 5-184-16,0 14-200 16,-4 6-1193-16,8 19-4480 15,5 4-2425-15</inkml:trace>
  <inkml:trace contextRef="#ctx0" brushRef="#br0" timeOffset="54819.85">22328 8220 4841 0,'0'0'4112'16,"0"0"-2639"-16,0 0 239 0,0 0-248 15,0-73 137-15,0 66-65 16,0 4-352-16,-4 3-191 31,0 3-993-31,-9 29-56 16,-10 35-129-16,-5 37 185 16,4 20 0-16,4 4 0 0,8-5 0 15,5-12 81-15,7-9-33 16,0-10-48-16,0-19-129 0,0-19-463 31,0-16-376-31,0-12-544 0,0-11-921 0,0-2-1848 16,0-10-1264-16</inkml:trace>
  <inkml:trace contextRef="#ctx0" brushRef="#br0" timeOffset="55926.47">22539 8334 1592 0,'0'0'5873'0,"0"0"-4009"0,19-98-135 16,-10 72-289-16,-1 11-160 16,-1 5-183-16,-7 10-225 0,4 0-872 15,1 19-128 1,-1 35-440 0,-4 28 568-1,0 33 120-15,-13 5 72 0,-11-2-40 16,-3-14-72-16,7-27 112 15,0-20-104-15,8-13-40 0,1-15-48 32,-2 3-80-32,9-7-240 15,-7-6-32-15,11-9-40 16,0-10 392-16,11-10 104 0,13-19-104 0,12-12-128 0,7-6 8 16,6-10 64-16,-2 0 48 15,-3 9 8 1,-8 13 32-16,-16 16 72 15,-4 16-104-15,-9 3-136 16,2 22-312-16,3 16 448 0,4 7 48 16,7 2 128-1,5 1 32-15,8-4-88 16,12-6-120-16,4-13 0 16,4-12-360-1,3-9-249-15,-7-4-487 16,-4-23 104-16,-8-12 248 15,-12-12 304-15,-8-4 336 0,-12-6 104 0,-8-1 640 16,-4 11 112-16,-16 9 224 16,-4 12 40-1,-8 20-207-15,-8 6-449 0,-3 19-16 16,-5 16 32-16,8 10-120 16,8 2-248-16,8 4 0 0,16-7 0 15,8-2 128-15,0-8-136 16,20-8 0 15,8-10-64-31,7-10 64 0,6-6 248 16,2-16-96-16,1-12-16 15,0-10-8-15,-8-13-56 0,-8 3-72 16,-8-2-8-16,-8 11 8 16,-5 11 552-16,-7 15 320 15,0 13-624-15,0 6-248 0,-11 23-288 16,-2 12 152-16,-2 10 136 15,7 3 32-15,4 6-32 16,4-6-320-16,0-3-552 0,12-10-688 16,3-12-601-16,9-10-279 47,0-19 79-47,4-3-439 0,0-25-1841 0,4-14 4641 15,4-21 56-15,0 2 616 16,-1-2 504-16,2 3 592 0,-14 18-143 15,1 4 679-15,-7 16 161 16,-6 15-593 0,-3 7-1624-1,1 13-248-15,-5 16-384 0,3 12 384 0,-7 10 48 16,0 6-48-16,-11 0 112 0,-10 0-112 16,-3-6 0-16,4-9 0 15,1-14-56-15,2-12 40 31,13-10 16-31,4-6 840 0,0-19 177 16,13-19-1017-16,23-10-264 0,15-21 112 0,5 2 88 16,4-3-225-16,-1 7 289 0,-15 21 64 15,-7 8 385-15,-6 17 7 32,-11 17-376-32,0 10-80 0,0 25-152 15,-4 9 152-15,0 10 80 16,-8 7 56-1,-8-4-136-15,0-3-1033 0,-32 0-1127 16,-4-16-1057-16,-8-13-2768 16</inkml:trace>
  <inkml:trace contextRef="#ctx0" brushRef="#br0" timeOffset="56173.84">22156 8397 4032 0,'0'0'7674'0,"0"0"-5626"16,0 0-1479-16,0 0-377 31,108-22 256-31,-9 7 88 0,29-5-64 15,12 8-40-15,-9 2-208 16,-19 7-160-16,-24-4-64 0,-25 1-2248 16,-19-10-6258-16</inkml:trace>
  <inkml:trace contextRef="#ctx0" brushRef="#br0" timeOffset="56844.34">25703 8382 1088 0,'0'0'8882'0,"0"0"-6210"15,0 0-703-15,0 0-513 0,0 0-216 16,0-42-200-16,0 42-303 0,0 0-601 16,0 13-136-16,0 9-408 31,0 17 408-31,0 18 264 0,0 28-16 15,0 20-72-15,4 3 40 16,-1-19-72 0,1-19-48-16,-4-32-96 15,4-3-192-15,-4-3-488 0,0 3-753 16,0-7-927-16,0-9-2505 0,0-16-2553 16</inkml:trace>
  <inkml:trace contextRef="#ctx0" brushRef="#br0" timeOffset="57091.68">25763 8258 5977 0,'0'0'4385'0,"0"0"-2449"16,0 0-584-16,0 0 257 15,0 0-41-15,0 0-544 0,0 0-704 0,0 0-320 31,-97-9 0-31,22 50-8 0,-25 22 0 16,-12 26-8-16,1 12-64 16,15 5-320-16,32-8-1376 15,29-25-2369-15,19-22-1880 0</inkml:trace>
  <inkml:trace contextRef="#ctx0" brushRef="#br0" timeOffset="57260.96">25021 9249 7401 0,'0'0'4681'0,"0"0"-3145"31,0 0-471-31,0 0-97 0,96-4-344 16,-9-2-40-16,36 3-344 0,17 3-32 15,4 0-208-15,-17-3-104 16,-47-4-960-16,-17-9-5241 0</inkml:trace>
  <inkml:trace contextRef="#ctx0" brushRef="#br0" timeOffset="57477.08">26706 9055 12842 0,'0'0'4049'16,"0"0"-3457"-16,0 0-408 16,0 0-64-16,0 0-120 15,0 0-144-15,-8-10-3745 0,-8-2-9057 16</inkml:trace>
  <inkml:trace contextRef="#ctx0" brushRef="#br0" timeOffset="59720.31">8976 9417 1328 0,'0'0'6401'0,"0"0"-4232"0,0 0-1537 16,0 0-464 0,0 0 64-16,0 0 472 15,0 0-224-15,12 0-480 16,-4 0 8-16,8-7 88 0,4-2 160 15,8-4 152-15,11-3-152 16,9-3 48 0,8-3 8-16,8 0-40 31,7-1-15-31,2 1-97 16,2 0 8-16,5 3-32 0,12-7-120 0,11 1 160 15,13-7-72-15,7 4-96 16,-8-4 104-16,-7 7-104 0,-16-1 40 15,3-2 16 1,1-1 16-16,-1 1 144 16,5-1 16-16,-8 0-16 0,8 1 32 15,3-4-152-15,9 3-32 16,3-2 0-16,5 3-72 0,3-2 104 16,4 5-104-16,-3-3 0 31,8 2 8-31,-1-2 0 15,1-1 0-15,-5 0 32 16,-7 1-32-16,-1-1-8 0,-3-2 0 16,0-1 0-16,3-6 32 15,0-4-32-15,-3 1-8 0,0 3 0 32,-4 0-48-32,-5 3 56 15,1 0 8-15,-5 4-8 0,-4-4 8 0,1 3 0 16,-9 0-8-16,-14 7 0 15,-14 6 8-15,5-3 24 0,24-4-32 16,16-6 0 0,10 1 0-1,2-1 0 1,-12 6-56-16,-1 4 48 0,-7 0-64 16,-8 0 16-16,-17 3 56 15,-11 3-168-15,-21 3 168 0,2 0 40 16,7-6-32-16,8 0 24 31,23-9-24-31,8-7 24 16,17-7-32-16,-8 7 0 0,-20 7 32 0,-25 9-32 0,-15 6-8 15,8-3 8-15,-4 1 0 16,7-5 112-16,-3 5-32 16,0-2 72-1,4-1-16-15,0-1-136 16,4-3 16-16,4-1-16 0,-1-2 8 15,-3 6 56-15,-4 0-64 16,-9-1 0-16,1 5 40 0,-8 2-40 16,4 0 16-16,0-3 40 15,8 4-48 1,0-4-8-16,7 0 0 16,1 0 0-16,4 0 56 0,-1 1-56 15,-6-5 0 1,-6 5-8-16,-11 5 8 15,-9-3 64-15,-6 1-56 0,-5 5 0 32,0-3 16-32,0-2-24 15,7 2-8-15,1-2-40 0,8-1-104 16,-4 1 144-16,8-1-104 16,-4 0 32-16,-8 3 72 0,-4 4 16 0,-8 0-8 15,-5 2 48 1,-2 2-48-16,-1 2-88 15,-4 0-320-15,4-4-264 16,0 1-424-16,3 3-417 0,1-3-279 16,1 0-64-16,-5 3 87 15,-4-4 225 1,0 1-609-16,-13 0-1974 0</inkml:trace>
  <inkml:trace contextRef="#ctx0" brushRef="#br0" timeOffset="60121.38">17017 6607 7089 0,'0'0'2593'0,"0"0"-729"15,0 0-728-15,0 0-40 16,0 0-119-16,0 0-537 0,4 3-440 15,7 9 168-15,10 1 216 32,7 10-32-32,3-4-40 0,5 0-144 0,8 3 48 0,0-3-160 15,-1-3-48-15,2 3 96 16,-6-6-96-16,-7-1-8 0,-4 1 8 47,-9-3-8-47,-6-1 56 0,-5-6-56 15,-4 7-152-15,-1 0 24 0,-3 2 24 16,0 4 104-16,-11 10 0 16,-9 8 0-16,-12 8 80 15,-8 5-72-15,-27 23 8 16,-21 19-16 0,-24 9 0-16,-8 1-1104 0,29-32-1689 0,19-23-3392 0</inkml:trace>
  <inkml:trace contextRef="#ctx0" brushRef="#br0" timeOffset="61286.88">9108 8988 264 0,'0'0'9041'0,"0"0"-7056"16,0 0-513-1,0 0-208-15,0 0-71 16,0 0-417-16,0 0-408 15,0-32-368-15,0 32-64 0,0 0-88 0,-4 16 8 16,-5 9 144-16,-10 14 168 16,-9 24 0-16,-11 23-40 15,-6 15-64 1,9-5 120-16,12-27-136 16,13-21 24-1,7-19-16-15,4-7-56 0,0 3-8 16,0-8-8-16,0-5-112 15,4-2 120-15,7-7-40 0,6 3 48 32,-2-3 120-32,5 0 8 15,-4 1 32-15,8-1-24 16,4-3-72-16,8 3 72 0,8 4-80 0,16-4 0 0,4 3 40 16,18 3-96-16,-5 4 8 15,2-3-8 1,16 6-720-16,-26-4-1264 15,-14-2-5106-15</inkml:trace>
  <inkml:trace contextRef="#ctx0" brushRef="#br0" timeOffset="77872.75">4896 11503 3512 0,'0'0'2913'0,"0"0"-1073"0,0 0-1280 0,0 0-360 16,0 0 104-16,0 0 505 15,0 0 255-15,0 0-432 16,0 0-264-16,0 0 56 0,0 0-40 31,0 0 128-31,0 0-24 0,0 0-127 16,0 0 95-16,0 0-232 15,0 0-80-15,0 0 40 16,0 0-168-16,0 0-16 0,0 0 0 0,8 0-104 16,1 0 96-1,6 0 8 1,9 0 0-16,8 0 136 16,8 0-56-16,8 0 32 15,7 0-48-15,1 0 0 16,4 0 112-16,3 0-176 0,6 0 48 15,-6 0 56-15,5 0-96 32,0 0 0-32,-1 3-8 0,4-3 48 15,2 0 48-15,2 0-88 0,1 0-8 16,3 0 8-16,9 0-8 16,12-6 72-16,15-4-24 0,1-2 8 0,-16 2 168 31,-29 0-224-31,-23 7 0 15,1 0 72-15,18-3-64 0,29-1 40 32,27-6-48-32,4 1 56 15,1-1 64-15,-12-3-112 0,-21 3 0 16,-15 1 72-16,-20 2-72 16,-13 1 32-1,-7 3-40-15,4-1 0 0,-4-2 24 16,-1 2-24-16,-7 1 0 15,0 0 64-15,-12-1-64 0,4 1 0 0,-3-1-8 16,-2 1 16-16,1 0 0 31,-4 3-8-31,0-1-8 0,-4 1 8 16,4 0-240-16,-8 3-264 16,3 0-712-16,-2 0-1521 15,-5-3-2736-15</inkml:trace>
  <inkml:trace contextRef="#ctx0" brushRef="#br0" timeOffset="81799.95">24893 9566 264 0,'0'0'5025'0,"0"0"-3545"16,0 0-336-16,0 0 56 16,0 0 113-16,0 0-209 15,0 0-200-15,0 0-360 16,0 3 120-16,9-3 97 0,10 0 23 15,9 3 8-15,8 0-344 16,12 1-280-16,23-1 184 0,29 0-184 16,36 4-48-16,15-5-64 15,-8 2-56-15,-11-4 64 16,-45 0-64-16,-22 0-56 16,-22 0 56-16,-11 0 0 0,-4 0 0 15,0 0-8-15,-4 0-96 0,-16 0-144 31,-32 0-1064-15,-8 0-3353-16,-20-4-624 16</inkml:trace>
  <inkml:trace contextRef="#ctx0" brushRef="#br0" timeOffset="83703.12">6737 12500 1464 0,'0'0'4257'16,"0"0"-2137"-16,0 0-1392 0,0 0-392 15,0 0 321-15,0 0 679 31,0 0 152-31,0 0-680 0,0-3-712 16,4-10 112-16,0-3-112 16,4-3 136-16,0-7-128 0,4-2 73 0,-1-4 47 15,10-9-152-15,-1-10-72 16,8-16 160 15,8-22-56-31,3-18-32 16,5-11 0-16,-4 1-24 0,0-1 32 15,-5 10-80-15,1-6 0 16,0 16 160-16,-8 18-152 0,-8 23 48 16,-3 19-40-16,-10 13 64 31,1-1 120-31,0 0-96 0,0 4-104 0,0 7 168 16,-4 2-168-16,0 4-8 0,0 5 0 15,-4 1-64-15,0 0 72 16,0 3-168-16,0-3-144 0,0 3 40 31,0 0-625-31,0 0-783 16,-4 9-1256-1,-12 1 23-15,0-1 1072 0</inkml:trace>
  <inkml:trace contextRef="#ctx0" brushRef="#br0" timeOffset="84220.02">6872 11417 384 0,'0'0'8553'16,"0"0"-7104"-16,0 0-1041 0,0 0-184 15,0 0 88-15,0 0 584 0,-7 0-208 0,7 0-392 32,0 0-120-32,0 0-168 15,0 0-8-15,0 0 408 0,0 0-200 16,3-3-79-16,9-4 15 31,4-5 96-31,12-14 0 0,8-2-192 16,12-13-40-16,16-7 208 15,0-6-208 1,-4 3 80-16,-9 4-24 0,-11 12-64 16,-12 12 48-16,-12 11 0 15,-9 6-32-15,-7 6 328 16,0 0-192-16,0 0 48 0,0 0-112 0,0 0-88 31,0 0 0-31,0 0-200 0,4 0-32 16,1 12 160-16,-1 7 72 15,7 9 40-15,1 11 96 16,1 2-56-16,2 3 96 0,5 7-176 16,-3 3-464-16,10 26-744 31,-3-14-1785-31,-4-9-1880 16</inkml:trace>
  <inkml:trace contextRef="#ctx0" brushRef="#br0" timeOffset="90750.22">5231 11201 696 0,'0'0'4689'0,"0"0"-3681"16,0 0-760-16,0 0-200 0,0 0 8 31,-32 0 296-31,32 0 480 16,0 0-440-16,-4 0-8 15,0 0-224-15,0-3-112 16,-4 0 64-16,-4 3-8 0,0-3-104 16,-7 3 0-16,-2 0 0 15,6 0 184 1,-13 0-176-16,4 0-8 16,-8 0 113-16,4 0 71 15,-4 3 16-15,0 0-64 0,4-3-128 16,-4 0 144-16,4 0-64 0,0 0 264 15,0-3 64-15,4-7 16 16,1 1-8 0,3-4-200-1,0 0-152-15,-4 0 184 16,0 1-200-16,0-4-48 0,-4 0 64 16,0 3-64-16,-4-2 16 15,1-1-24-15,3 3 8 31,0-3 88-31,0-3-96 0,8 3-48 16,-4 0 48-16,9-6 136 0,-2 3 120 16,1 0-152-16,4-3-104 0,-3-4 144 0,-1 4-144 15,0-3 0-15,0 3-8 32,-5-4 8-32,2 1-8 15,7-4 8-15,-4 0-160 0,4-2 144 16,4-7-336-16,0-4 80 0,8 1 32 15,-4-3 136-15,0 3 96 16,1 2 0-16,-2 4 8 16,1 7 8-1,0-1-8-15,-4 1 0 0,5-1 0 16,-5-3 0-16,3 0 0 16,5-2-56-16,0-4 32 15,0-1-72-15,0 2 96 16,5 2-8-16,-1-1 8 31,0 5 0-31,-4-1 0 0,3 3 0 16,-3 4 0-16,0-4-48 15,0 4 48-15,0 0 0 0,0-1 0 16,0-2 0-16,4 2 0 0,4 1-48 0,4-7 24 31,4 4 16-31,0-7 8 16,0 3-48-16,-4 3 48 0,0-3 16 15,-4 4 32-15,-1 3-48 16,2 2 16-16,-1-2 48 0,-1 0-64 31,6-1-48-31,2-2 40 16,-2-1 0 0,6-3 8-16,2 1-56 0,-6-4 56 15,5 0 72-15,-3 6-72 16,-6 4 0-16,5 3 8 0,-4 3-8 15,0-1 16-15,0 5-16 16,4-2-120 0,0-1 120-16,0 2-48 0,0 0 48 15,3 0-16-15,2 0-24 16,3 0 32-16,0-3 0 0,-1 3-16 16,5-6 24-16,0 3 0 15,0 0-8-15,-8 3 8 16,-1 3 0-16,-6 1-8 15,-1 5 0-15,-5 1 8 0,2 3 16 16,-5 0-16-16,7-3-64 16,-3 2 64-16,9-5 0 0,3 2-8 15,-1-3 8-15,5 1 0 47,0-4 32-47,4 4-32 0,-5-1-16 0,-2 1 8 16,-1 2 16-16,-1 1-16 15,-2 6 8-15,-6-3 0 0,6 0 16 16,-2 0-16-16,2 3-8 16,2-4 0-1,1 1 16 1,4 0-16-16,4 0 0 0,4 3 8 0,0-6 24 16,4 3-24-16,-5-1-8 0,1 4 8 15,-8 0-56-15,1 0 40 16,-10 0-128-16,-3 4-48 15,0 2 136 1,0 0 56-16,4-3 0 0,-1 4 8 16,2-7 0-1,7 3 8-15,-5-3-16 16,5 0 8-16,1 3 64 0,-1-3-72 16,-5 3-48-16,-3 3 48 31,4 1-8-31,-4-1 0 0,-1 4-64 15,-2-1 24-15,2-2-8 16,-2 2 56-16,-1 4-56 0,0-4 56 0,4 1 8 16,-5-1 0-16,6 1-8 15,-6 3 0 1,6-1 40-16,-2-2-40 16,-2 2-32-16,2 1 32 0,1 0 0 15,0 0 8-15,-4 6-8 16,0 0 0-1,0 0 16-15,-4 3-16 16,4 1-48-16,-5-1 48 31,6 0 8-31,-1 0 0 0,0 3-8 0,-4-3 0 16,3 7-24-16,-3 3 24 16,5 0 0-16,-9 3 8 0,3 3-8 15,-3-4 8-15,1 1-8 0,3 0 0 31,-4 4 32-31,-1-7-32 0,1 2 0 16,0-2 0-16,5 3 0 16,-5-3 0-16,3 0 0 15,5-1 0-15,-3 4 72 0,-2 3-72 16,1 0-48-16,0 3 48 16,1 1 8-16,-2-4 0 15,-3-3-8-15,0 3 16 0,0-6 48 16,0 0-64-16,0-1-16 15,4-2 8-15,-4 0 8 16,4-1 0-16,-4 1-8 0,4 3 8 47,-4-4 32-47,4 3-32 0,-4 4-56 16,0 4 56-16,-4-1 0 15,0 0 8-15,0 0-8 0,0 0 8 16,0-6 24-16,0 3-32 0,0-4 0 15,0 1-8 17,0 0 0-32,0-3 8 0,0 2-8 15,0-2 8-15,-4 3-56 16,-4 0 56-16,0 2 0 16,-4 4 0-16,0-3 0 0,-4-3 0 15,-3 3 0-15,-2-7-88 16,5 1 32-1,-7 0 32-15,2-7-64 0,1 0 40 0,5-3-16 16,-6 3 64-16,2 1 0 16,-5-1 8-16,-4 7-56 15,-4-4 48-15,-3 3-16 0,-6 1 16 32,1 0 0-32,5-4 0 15,-5 0 0-15,3-5 0 0,6-1 40 0,4-7-32 16,-5-2-8-16,4-4 56 15,-9-6-8-15,1 0 64 0,-7 0-16 16,-1-3 160 0,-7-10 8-1,-2 1-56-15,-6-7-40 0,-5-1 216 16,0 1-200 0,1 1-8-16,-1 1-176 15,8-2-120-15,4-9-192 0,12-1-968 16,20-2-1937-16</inkml:trace>
  <inkml:trace contextRef="#ctx0" brushRef="#br0" timeOffset="104138.18">3227 11195 304 0,'-4'0'6873'16,"4"0"-5137"-16,-4 0-607 0,4 0 23 16,-5 0 288-1,5 0-200 1,-3 0-391-16,3 0-225 0,0 3-120 0,0-3-88 31,0 0 0-31,0 0-160 16,0 0-160-16,0 0-48 0,0 0-40 15,0 0-8-15,0 0 8 32,3 0 64-32,6-3-48 0,10-7 48 15,13-9-72-15,13-6 216 16,26-16-112-16,0-1-56 0,6-2 8 0,2-1-56 16,-15 11 8-16,4-1-8 0,-12 6 0 31,-13 10 72-31,-15 6-72 0,-12 7 0 15,-11 3 8-15,-5 3-8 16,0 0 0-16,0 0-32 16,0 0-184-16,0 0 16 0,0 0-72 0,0 0 112 15,0 0-112 1,0-4-312 0,3 2-552-16,1-5-177 0,-4 1-1631 15,0-1-1257-15,0 1-1992 0</inkml:trace>
  <inkml:trace contextRef="#ctx0" brushRef="#br0" timeOffset="104507.47">3650 10750 5297 0,'0'0'5785'0,"0"0"-3649"15,0 0-1095-15,0 0-441 16,0 0 184-16,0 0 120 0,0 0-296 16,0-15-520-16,0 15-88 15,0 0-120-15,0 0-120 0,15 0-8 16,9 0 240-16,16 0 8 16,3 2 96-1,9 5-96-15,0-4 72 16,0 3 8-1,-12-2-80-15,-4 5 0 16,-8-6 0-16,-17 7-104 0,-2-4 104 16,-5 3-72-16,-4 8 56 0,0 5 16 31,-9 3 0-31,-6 10 120 0,-13 7-104 16,-8 2-16-16,-4 3-32 15,0 5-624-15,4 5-952 16,4-13-2289-16,17-9-3033 0</inkml:trace>
  <inkml:trace contextRef="#ctx0" brushRef="#br0" timeOffset="137687.41">26264 6559 1904 0,'-20'-13'1528'0,"5"1"-239"0,-6-4-593 15,1 3-8-15,1-3 472 0,-2 4-320 16,6-1 40-16,2 7-79 16,2-4 23-16,7 7 56 15,-1 3-368 1,5 0-264-16,0 0 48 15,0 0-224-15,0 0 48 0,0 0 8 16,0 0 8-16,0 0-136 16,0 0-88-16,13 0 88 0,7 0 160 15,31 3 472-15,41 7 57 0,63 6-177 16,41 3-192 15,23-1-32-31,0 5-288 0,-16-7 72 16,-11-3 56-16,-21-1-120 15,-20-2 80-15,-20-4-32 16,-11 0-24-16,-12-3 24 0,-25 4-56 31,-15-7 0-31,-16 3-16 16,-12-3 64-16,7 0-48 0,9 0 8 0,4 0-8 16,-8 3 0-16,-8 4 0 0,-12-5 0 15,-5 2-40-15,-10-1 40 16,-6 3-432-16,-3-6-192 0,-4 7-249 31,-4-1-527-31,0 7-1008 16,-4 0-425-1,-7-4 96-15</inkml:trace>
  <inkml:trace contextRef="#ctx0" brushRef="#br0" timeOffset="142745.07">8390 12687 5745 0,'0'0'1320'16,"32"-54"-568"-16,-20 22-104 0,0 4 753 0,-3-1 71 0,-5 4-232 16,-1-1-408-16,-3 1-272 15,0 3-15 1,0-1-305-16,0 4-184 15,-7 1-56-15,-6 1-144 16,-7 2-16-16,-7 2 32 0,-5 4 112 16,-9-1 16-16,-2 7 24 0,-1-1 64 15,0 4 64-15,1 0 56 16,-2 7 48 0,6 6-64-16,-6 6-64 15,2 3 152-15,7 3-128 0,1 7-80 16,3 6 40-16,8 3-48 0,0 10 48 31,8 7-16-31,7 5-96 0,2 0 296 16,7 1-224-1,0 0-72-15,7-5 112 16,14 5-24-16,3 0-16 16,4 12 56-16,4 19-120 0,7 13 240 15,1 0-152-15,-12-13-96 16,-4-9 8-16,-13-10 0 15,6 0 0-15,-9-12-8 16,-1-13 0-16,-3-10 48 16,1 0-48-16,-5 3 0 0,0 10 72 15,0 7-72-15,0-4 0 16,-9 3 72-16,-6-8-64 0,-5 1 112 31,-8-5-72-31,-4-1 72 16,-8-2 8-16,-3-4-8 15,-5-3-40-15,-12 1-16 16,-15-2-56-16,6-8 200 0,-6-6-112 16,-2-8-96-16,14-12 169 31,-12-3-65-31,3-6-32 0,9-16-64 0,10-13-8 16,14-7-208-16,15-34-945 15,16 9-1759-15,8 10-5018 0</inkml:trace>
  <inkml:trace contextRef="#ctx0" brushRef="#br0" timeOffset="144651.62">6717 15424 7561 0,'0'0'4833'0,"0"0"-2896"0,0 0-673 16,0 0-224-16,0 0 200 15,0 0-448 1,0 0-439-16,0 0-265 0,16-4-80 15,12-5 40 1,27-4 224-16,5 1-40 16,8-1 96-16,4 1-264 0,-12 2 32 15,-4 3-96-15,-5 4 0 32,-15 3 0-32,-8 0-336 0,-8 0-648 15,-5 0-209-15,-2 7-711 16,11-4-897-16,-5 0-2152 0,2-3-2248 15</inkml:trace>
  <inkml:trace contextRef="#ctx0" brushRef="#br0" timeOffset="145099.13">8120 14995 5881 0,'0'0'7361'0,"0"0"-5488"31,0 0-737-31,0 0-256 0,0 0-520 0,0 0-168 16,0 0-184-16,-48 89 176 15,23-35-32-15,-6 6-104 16,-1 4 72-16,-4-4-120 0,-3 1 0 0,3-11-72 31,-9-8 32-31,2-10 40 0,-1-13 80 16,0-7-32-16,5-12 152 15,-2 0-136-15,13-22-16 16,5-13 88-16,10-9-136 0,13-1-72 16,0 1 64-16,21 9-120 15,7 9 120-15,7 17-104 16,5 9 32-16,12 0 80 0,8 19 0 16,7 6 128-16,10 1 72 15,-2 9-104-15,-8-4 41 16,1 1-137-16,-8-3 0 0,-12-7 32 47,-8-3-24-47,-9-13-8 0,-3-6-32 15,0-3-81-15,-3-25-143 16,10-52-1056-16,-11 4-1776 0,-4-7-5490 16</inkml:trace>
  <inkml:trace contextRef="#ctx0" brushRef="#br0" timeOffset="146085.14">8921 11283 1824 0,'0'0'7425'0,"0"0"-4712"31,0 0-1113-31,0 0-271 16,0 0 39-16,0 0-400 0,0 0-440 16,0-5-528-16,-9 20-176 15,-10 11 168-15,-17 21 8 0,-16 23 0 16,0 3 64-16,1-3-64 16,2-13 120-16,6-9-120 15,-1-4 0-15,-8 1 32 16,12-14-24-16,8-9-16 0,8-12-104 15,9-7 112-15,7-3 152 16,3-13-152-16,1-18-56 0,4-10 48 31,0-13-192-15,17 0 80-16,7 3 64 16,-1 10-16-16,-3 15 0 0,12 10-48 15,0 16 16-15,16 0 104 16,23 25 0-16,21 20 240 0,24 19-8 15,-1-4-152 1,-19-6 24-16,-28-16-64 16,-29-13-32-16,-7-2-16 0,4 11-392 15,-8-5-1664-15,-8-3-4682 0</inkml:trace>
  <inkml:trace contextRef="#ctx0" brushRef="#br0" timeOffset="146856.1">9900 13049 4905 0,'0'0'5049'0,"0"0"-3337"0,0 0-648 0,56-80-312 16,-47 62 417-1,-2-5 159 1,-3 1-400-16,-4 3-408 16,0 0 8-16,-11-3-384 0,-13 6-144 0,-4-3 80 15,-17 6 136-15,2 7-8 16,-9 6-15 15,-3 0-25-31,3 9 296 16,3 17-232-16,6 2-72 15,7 10-152-15,4 26 40 0,8 19 24 16,17 24 16-16,7 11-80 16,19-4 224-16,13-6-232 0,-4-13 72 15,-4 4-16-15,-4-1-48 16,-8-6 64-16,-5-16-72 15,-7-12 0-15,0-23-64 0,-7 1 48 16,-9 2-320-16,-8 1-56 16,-8 2-232-16,-3-12-289 31,-6-6-615-31,-6-20-928 0,6-5-1505 0,9-4-2553 16</inkml:trace>
  <inkml:trace contextRef="#ctx0" brushRef="#br0" timeOffset="147040.75">9144 13741 8361 0,'0'0'6274'0,"0"0"-4890"0,0 0-1240 16,119-64 120-16,-23 42 312 15,35 7-56-15,9 2-240 16,-5 9-280-1,-27 4 0-15,-40 0-1632 0,-25 7-4329 16</inkml:trace>
  <inkml:trace contextRef="#ctx0" brushRef="#br0" timeOffset="147319.06">10255 13830 2664 0,'0'0'9314'0,"0"0"-7145"0,0 0-1713 15,0 0 184 1,0 0 64-16,0 0 8 16,0 0-16-16,-71 108-248 15,43-67-128-15,-4 3-80 0,0 4-144 16,4-3 104-16,-4-1-200 31,4-3-128-31,0-6-416 0,8-9-608 0,5-11-296 16,11-15-729-16,0 0-911 15,4-18-225-15</inkml:trace>
  <inkml:trace contextRef="#ctx0" brushRef="#br0" timeOffset="147504.07">9980 13875 2696 0,'0'0'6882'31,"0"0"-4018"-31,0 0-839 15,0 0-1177-15,0 0-680 0,0 0 56 16,0 0 560-16,112 41 144 16,-69-6 112-1,2 3-519 1,-2 3-225 0,-7 0-128-16,-8-3-160 0,-4 0-8 0,-8-2-977 15,4-5-967-15,-9-12-1841 16,-2-9-2912-16</inkml:trace>
  <inkml:trace contextRef="#ctx0" brushRef="#br0" timeOffset="147820.76">11048 12925 8249 0,'0'0'4873'16,"0"0"-3224"-16,0 0-585 0,0 0 160 15,0 0-112-15,-95-60-463 16,46 79-265-16,-18 29 64 16,-4 28-56-16,-2 32-168 0,17 12 160 15,20 1-208-15,29-10-80 16,11-13 8-16,31-9-104 15,6-12 8-15,6-17-8 16,-2-19-472-16,10-6-408 0,36-19-1057 16,-11-3-679-16,-4-13-3706 15</inkml:trace>
  <inkml:trace contextRef="#ctx0" brushRef="#br0" timeOffset="148321.9">11176 13275 4256 0,'0'0'7106'16,"0"0"-5426"-16,0 0-1344 16,0 0 72-16,84-77 537 15,-49 74-313-15,9 3-352 0,4 13-272 31,-5 12-8-31,-11 10-216 16,-8 9-176-16,-20 8 312 0,-4-2 8 0,-15 1 72 16,-22 3 96-16,-10-9-24 0,-9-4 216 15,4-10-40-15,4-5 24 16,9-7 136 0,15-10-176-16,15-9-104 15,9-3 168-15,5-22-296 16,31-26-760-1,31-31 32-15,13-17 96 0,-1 1-609 16,-19 28-199-16,-32 31 1440 16,-16 24 168-16,-7 8 1200 15,-5 4 529 1,0 3-833-16,0 3-640 16,-17 23-32-16,-7 12 216 15,0 6-120-15,1 7-47 0,-1 6-169 0,12 1-96 16,12-4-176-16,0-1 16 0,12-2-80 31,19-7-264-31,13-9-673 16,8-15-15-16,36-20-352 15,-17-3-1569-15,-7-23-4536 0</inkml:trace>
  <inkml:trace contextRef="#ctx0" brushRef="#br0" timeOffset="148595.07">11757 12928 11602 0,'0'0'2561'0,"0"0"-1921"16,0 0-168-16,0 0 472 16,83 10 104-16,-23 18-528 15,4 1-32-15,4 12 105 16,0 7-169-16,-21 0-32 0,-2 9-304 15,-14 3-80-15,-19 7 40 0,-12 3-48 32,-28 9-48-17,-32 13-248-15,-31 6-793 16,8-18-951-16,10-26-3961 16</inkml:trace>
  <inkml:trace contextRef="#ctx0" brushRef="#br0" timeOffset="149668.44">13195 13328 4136 0,'0'0'5874'31,"0"0"-4354"-31,0 0-944 0,0 0-368 31,13-88 432-31,-13 62 545 16,0-2-401-16,-8-1-120 15,-12 0-464-15,-8 1-72 0,-8 6 296 16,-8 9-224-16,-8 6-96 0,-4 7-24 16,-7 23-72-1,7 15 128-15,0 22-136 16,9 26 0-16,15 15 56 0,23-5-56 15,9-24 0-15,24-24-16 0,8-16-136 16,12-6 72-16,24-14-96 16,27-12 176-16,17-47 56 31,-1-29 136-31,-19-23-8 16,-32-15-40-16,-32-4-72 0,-12-2 112 15,-16-11-64-15,0-8-120 0,-8 9 384 16,-8 25 184-16,0 32 393 15,8 35-177-15,4 22-128 32,-4 6 432-32,4 10-912 0,-4 13-176 0,0 53-408 15,0 46 256-15,8 21 152 16,8 7 72-16,20-13-64 0,0-22 80 16,8 3-88-1,3-7 0 1,-3-9 80-16,-8-3-80 15,-4-19-64-15,-7-16-856 0,-6 0-848 0,-3-19-665 16,-4-10-3944-16</inkml:trace>
  <inkml:trace contextRef="#ctx0" brushRef="#br0" timeOffset="150400.26">13925 13100 9498 0,'0'0'3240'16,"0"0"-1879"-16,0 0-1033 0,0 0 232 16,0 0 472-16,0 0-360 0,91-67-536 0,-55 67-136 31,8 0 0-31,0 13-104 16,-9 19-192-16,-7 12 168 0,-15 13-280 15,-13 7 408-15,-28 2 24 16,-16-2 80-16,-20-4 112 0,0-6-144 15,4-12 32-15,8-11 264 16,13-9-192 0,19-9-48-16,16-13-40 0,4-3 24 15,31-25 56-15,29-24-168 16,41-33-152-16,26-30 136 0,4-8-960 16,-28 21-296 15,-34 32 592-31,-41 39 680 15,-17 14 560-15,-7 11 640 0,-4 3-240 16,0 3-256-16,-28 9-496 16,-11 26 144-16,-6 10 201 0,-2 9-265 15,3 3 72-15,12 6-176 16,16-5-168-16,13-5 184 16,6-1-200-16,41 2 8 15,44-4 0-15,27-15-8 0,1-13-288 16,-9-22-745-16,-39-6-831 15,-31-19-5441-15</inkml:trace>
  <inkml:trace contextRef="#ctx0" brushRef="#br0" timeOffset="152613.59">15754 13201 11018 0,'0'0'3105'32,"0"0"-1849"-32,0 0-848 15,0 0 272-15,0 0 520 0,0 0-512 16,-5 0-408-16,5 0-119 0,0 0-113 16,5 0 0-16,10 0-48 0,9 0 0 0,32 0 256 31,31-6 160-31,29-7-168 15,8-3-16-15,-9 1-144 16,-11 2-80-16,-32 3-8 0,-21 4-200 31,-10 6-360-31,-18-3-857 0,-11 3-1175 16,-12 0-3217-16,0 0-3752 0</inkml:trace>
  <inkml:trace contextRef="#ctx0" brushRef="#br0" timeOffset="152828.99">15762 13512 3872 0,'0'0'9082'0,"0"0"-7913"16,0 0-1041-16,0 0 288 15,0 0 1088-15,0 0-496 0,99 0 48 16,-7 0-215-1,27 0-289 1,13-9-200-16,-9 3-144 16,-15-1-208-16,-16 4 0 15,-9-7-248-15,-20-2-1401 0,-14-4-3752 16</inkml:trace>
  <inkml:trace contextRef="#ctx0" brushRef="#br0" timeOffset="154348.63">18125 12525 7681 0,'0'0'1873'16,"0"0"63"-16,0 0-504 0,0 0 321 16,0 0 71-16,0 0-704 31,0-38-704-31,0 38-416 0,0 13 0 16,0 12-168-16,7 29 168 0,5 38 192 15,4 23 104-15,0 8-48 0,0-9-144 16,0-28 121-1,-13-29-177-15,6-15 24 16,-5-4-32-16,4 3-32 16,-4 0-16-1,-1 0-160-15,1-9-649 16,1-6-367-16,-5-17-1368 0,0-2-2089 16,0-7-2097-16</inkml:trace>
  <inkml:trace contextRef="#ctx0" brushRef="#br0" timeOffset="154671.31">18196 12458 8737 0,'0'0'2905'16,"0"0"-905"-16,0 0-647 16,0 0-161-16,0 0-360 15,0 0-344-15,0 0-424 16,-92-12-56-16,53 28 40 16,-6 6-40-16,6 3 64 0,-6 7-72 15,6 3-80-15,3 6-208 16,4 7-1120-16,1 25-977 31,10-13-2496-15,6-12-2704-16</inkml:trace>
  <inkml:trace contextRef="#ctx0" brushRef="#br0" timeOffset="155049.51">17734 13598 10970 0,'0'0'2904'15,"0"0"-2471"-15,0 0-257 0,0 0 768 16,0 0-288-16,0 0-320 0,116 3 160 31,-13-3 48-31,41 0-152 16,15-6-112 0,-4 3 104-16,-20 0-312 15,-43 3-64-15,-28 0 96 0,-24 0-104 16,-17 0-320-16,-2 0-328 0,-6 0-256 15,-10 0-688 1,-5-3-1225-16,-5-7-2640 16</inkml:trace>
  <inkml:trace contextRef="#ctx0" brushRef="#br0" timeOffset="158126.13">8298 15103 6553 0,'0'0'3137'0,"0"0"-1825"0,0 0-992 15,0 0-216-15,0 0 168 16,0 0 712-1,0 0-72-15,0 0-431 0,0 0-105 16,0 0-224-16,0 0-40 16,0-6-64-16,0-4-48 0,-11-2 72 15,-1-1-72-15,-4-3 0 0,-3 0 160 32,2-6-160-32,-3 0-8 0,1-3 8 15,-2 2 8-15,6-2 64 16,-5 6-72-16,3 0 8 0,-2 3 0 15,-1 0-8-15,4 3 0 32,0 1 0-32,-5-1 8 31,6 3 48-31,-1-2-56 16,-4 2 0-16,0-3 32 0,-4 4-32 15,5-4-8-15,-5 0 8 16,-4 4 0-16,-4 0 16 0,0-1-16 15,0 0-104-15,-4 7 96 16,1 0 8-16,-2-1 0 0,1 4 0 0,1-2 0 16,-1 2 8-16,4-3 48 15,-4 3-56-15,8 0 120 0,-7 0-120 16,3 3 0-16,0 6 0 16,-5 4-48 15,2 6 48-31,-1 3-8 0,-4 0 8 15,5 1 16-15,3 2-16 16,-9 0-24-16,9 1 16 16,-3-1 16-16,-5 4-8 0,0-4 0 15,0 7 0-15,4-4 0 32,-3 1 0-32,3-1 0 0,-1 1 0 0,2 3 8 0,3 0-16 15,4-1 8-15,0 4 0 16,5 0 40-16,3 0-40 15,3 3-48-15,6 3 48 0,-5 4-8 32,4-1 8-32,4 4-8 0,0 3 8 31,3 0 16-31,5-3-16 0,0 2-48 16,0 1 48-16,5 0-8 15,7-3 8-15,-1-1 0 0,6 0 0 16,3-2 144-1,-1-4-144 1,9 1 0-16,4-8 56 0,4 1-40 16,-1-3 40-16,14 0-56 0,-1 0 8 15,7-4 72-15,9 4-80 0,16 0 48 32,15 2 0-32,25-4-40 15,0-2 0-15,-13-6-8 0,-7-9 56 16,-25-7 24-16,-15 1-80 15,-12-4 0-15,-4-1 0 0,12-2 48 0,4 0 8 16,15 0-56-16,-3-12 8 0,0-7 104 31,3-3-104-31,1-6 0 16,-5 2 80-16,6-6-72 0,-10-3 128 16,1 4-72-16,-5-1-72 15,-3-3 168 1,0 0-160-16,-8 0 8 0,-5-6 80 15,-7-7-96 1,1-3 56 0,-10-9-56-16,-6 0 48 0,-6-4 80 15,-7 0-128-15,0 1 8 16,-12 6 64-16,0 3 64 0,0 3 112 16,-12 7 0-16,-4-4-200 0,-4 4 176 31,-7-7-160-31,-10 3-56 0,-3-6 144 15,1 0 16-15,-13-3-24 16,0-3-88-16,-7-4 16 16,-1 4 225-16,4 3-161 0,-4 6-128 31,4 10-16-31,-4 9 0 16,4 16-561-16,-31 16-743 15,11 0-1304-15,9 13-3410 0</inkml:trace>
  <inkml:trace contextRef="#ctx0" brushRef="#br0" timeOffset="159601.59">8936 11176 6313 0,'0'0'1216'16,"0"0"-752"-1,0 0-176-15,0 0 208 16,0 0 129-16,0 0 71 16,0 0-184-16,-52-45-256 0,40 36-72 15,5-1-184-15,-10 4-8 16,2 0-48-16,-9-1-24 0,-4 4 72 31,-8 3 8-31,0 0-96 16,-3 0 88-16,-6 6 0 0,2 4 8 0,-5-1 56 15,4 4 272-15,-4 3-136 16,5 3-112-16,-6 7-72 0,10 2 208 16,-5 7-144-1,4 3 104-15,4 3 0 16,1 10-120-16,3 3 168 0,-4 16-112 15,4 0-112-15,4 0 208 16,4 3-72-16,8-10 56 0,0 4-128 16,4 3-16-16,8-4 80 31,0 1-112-15,4 0-8-16,0-4 104 0,8-6-104 15,16 1-8-15,4-8 48 0,7-2-24 16,14-4 136-16,3 1-160 15,3-4 72-15,5 0-56 0,3-3-8 32,1-6 72-32,1-3 24 0,2-7-96 15,1-9 96-15,-5-4-23 0,5-6-81 16,-4-3 128-16,-5 0-112 16,5-6 16-16,-4-7 112 0,0-6-144 0,0-6 232 31,-4-1-168-31,0-8 24 31,-5-1 184-31,5-10-80 0,-8-2 40 16,3-11 0-16,-3 1-16 15,-4-6-8-15,0 2-152 0,-4 4-48 16,-12 10 120-16,0-1-128 31,-8 7 96-31,-5 0 0 0,-3-1 80 16,-3 1 176-16,-6 0-296 0,-3-1 32 0,0-2 40 15,0-7-72-15,-7-3-112 0,-6 0 56 16,-2 1 0-16,-2-2-8 31,-7 8-48-31,1 2 32 16,-9 7 8-16,-8 3 32 0,-8 0 48 16,-4 3-56-1,-8 4 0-15,-3 2 24 16,-1-2-32-16,-3 2 0 0,3 4 40 15,-4 0-40 1,0 6 0-16,-4 7-8 16,5 6 8-16,-1 3-72 15,5 0-32-15,3 12-360 0,0 17-32 16,8 6-1008-16,-16 37-1041 0,12-5-1464 16,8-6-2128-16</inkml:trace>
  <inkml:trace contextRef="#ctx0" brushRef="#br0" timeOffset="163180.25">10450 15776 704 0,'0'0'7193'0,"0"0"-4976"16,0 0-1393-16,-4 0-632 15,4 0-120-15,0 0 728 0,0 0 64 31,0 0-296-31,0 0-272 16,0 0-184 0,4 0 8-16,5 0-112 0,10-6 73 15,9-7 647-15,20-3-16 0,20-12-152 32,31-13-160-32,32-13-96 15,17-3-24-15,0-1-112 16,-1 7-160-16,-19 7 256 0,3-3-208 15,0 2-48-15,5-3 40 0,3-2 16 16,9-2 120-16,11-5-88 16,13-3-48-16,7-6 152 15,-4-1-192 1,-7 0-8-16,-13 13 56 0,-16 3 16 16,-11 7-16-16,-13 6-16 15,-3 3-32 1,-9 3 40-16,1-3-48 0,0 0-8 15,4 0 8-15,-1-3-8 32,0 4 8-32,1-1 0 0,-9 3 0 15,-19 6 24-15,-20 8-24 16,-20 5 0-16,-4 6 0 0,-5-3 0 16,1 1-8-16,0 3 0 0,-16-1 8 0,-4 7-32 31,-8 0 32-31,-4 0-224 15,0 0-208-15,0 0-624 0,-4 0-776 16,-24 0-825-16,0 10-584 16,-4-7-3984-16</inkml:trace>
  <inkml:trace contextRef="#ctx0" brushRef="#br0" timeOffset="163603.51">14339 14135 10266 0,'0'0'2888'16,"0"0"-1759"-16,0 0-529 0,0 0 584 15,0 0-216-15,0 0-552 16,-12-10-416-16,12 10-128 15,0 0 80-15,0 0-48 16,4 0 96-16,4 10 128 0,8-1-120 16,4 1 8-16,12 2 56 15,8-2 184-15,12-7 32 0,4 4-88 16,7-4-192-16,-3-3 168 31,-5 3-176-15,-11 0-16-16,-12 3 16 0,-11-2-80 15,-14 2 8-15,-3 3-152 16,-4 7 224-16,-16 7 48 0,-16 8 8 16,-12 11-56-16,-23 12-16 15,-25 15-632 1,-23 8-1080 0,15-11-2873-16,16-18-4049 0</inkml:trace>
  <inkml:trace contextRef="#ctx0" brushRef="#br0" timeOffset="164502.81">10550 15386 5753 0,'0'0'3304'0,"0"0"-1471"0,0 0-465 31,0 0-416-15,0 0-71-16,0 0-137 0,0 0-344 15,0-13-320-15,0 13-80 16,-4 0 0-16,-4 6 24 15,-4 17 64-15,-12 8 40 0,0 14 232 16,-8 3-120 0,-4 12 56-16,1 0 72 0,3 0-120 15,0-3 56-15,4-5-184 16,4-11-64-16,9-13 80 16,6-9-128-16,9-9-8 0,0-7-8 15,0-3-96-15,0 3 88 31,4 0-128-31,12 4 144 16,1 2 152-16,6 7-56 0,12-3-8 16,2 3-48-16,10-1-32 15,21 2 128-15,24-5-128 0,27-2-8 16,5-1-88-16,-12-5-760 31,-37-4-1256-31,-35 0-3962 0</inkml:trace>
  <inkml:trace contextRef="#ctx0" brushRef="#br0" timeOffset="-152925.89">9913 14440 600 0,'0'0'4177'15,"0"0"-2801"-15,0 0-872 16,0 0 216-16,0 0 168 0,0 0 96 31,-17 0-151-31,17 0-369 0,0 0-208 16,0 0-176-16,0 0-72 0,0 0 136 15,0 0-88-15,4 3 80 0,1-3 16 16,3 6 136-16,7-3 64 16,1 0-144-1,12 4 0-15,8-1 136 31,8 1-32-31,24-5 0 16,19 5 8-16,36-7-56 0,13 0 57 16,3 0 7-16,1-3-48 15,-9-3 160-15,1-1-192 0,0 4-24 16,-1-3-56 0,0 2-32-16,-3 4 24 15,8-3-88-15,3-3-56 0,8 0 144 0,5-7-80 16,7 0-8-16,4-6 0 15,1 0-64-15,-5-6 48 0,-3-1-56 32,-5-2 8-32,-7-1 104 15,-9 4-104-15,-12 2-8 16,-23 1 0 0,-16 7 8-16,-24 2 0 0,-17 3-8 0,-7 4 8 15,0-4 48-15,-4 4-56 16,-4 0-80-1,-16 3-152-15,-8-1-368 16,-4 4-336-16,-60 0-609 16,0 7-1279-16,-11-1-2305 15</inkml:trace>
  <inkml:trace contextRef="#ctx0" brushRef="#br0" timeOffset="-152509.02">11159 14541 4256 0,'0'0'0'0,"-91"35"-168"15,43-13-640-15,0 4 808 0,8-1 464 16,1 1 473-16,11-4-105 15,4 0-224-15,4-3-200 0,16-6-72 16,4-4-128-16,4 1 8 16,24-7 536-16,24 0 488 15,35-3 289-15,41-3 15 16,31-13-120-16,13-3-287 0,11-3-257 16,-8 0-88-16,17 3-336 0,-5-1-88 15,0 1-128 1,-12 3-160-16,-11-3-8 15,-13 7-72-15,-20-4 8 16,-31 3 104-16,-29 7-112 0,-30 0-192 16,-13-4-360-16,-5 4-592 15,1-7-256-15,4-16-585 32,-12 7-1023-32,0-3-2898 0</inkml:trace>
  <inkml:trace contextRef="#ctx0" brushRef="#br0" timeOffset="-150942.62">18479 12217 7761 0,'0'0'1200'0,"0"0"-639"0,0 0-409 0,0 0 160 15,0 0 744-15,0 0-176 16,0 0-160 0,0 0-216-16,-24-73-200 15,16 64-112 1,0 2-192-16,-8-2 0 16,-4 2 0-16,0 1-208 0,-12-3 72 15,-7 2 40-15,-2 4 72 16,-2 0 24-16,-5 3-56 15,0 0 56-15,-4 0 16 0,5 3-8 16,3 3 40 0,0 4 40-16,4 2-24 0,-4 5 48 15,-4-2-56-15,1 4 96 0,2 6 184 16,-2 5-207-16,3-2-9 47,0 7-64-47,9 3 24 0,-10 6-8 15,9 1 32-15,1 6-88 16,3 2 144-16,0 5-160 0,8-1 16 16,5 6 64-16,-2 1-72 0,10 0 40 15,-2-1-48 1,9 0 0 0,4 4 128-16,0 0-112 0,0-1 40 0,12 1 0 15,4 0-48-15,8-4 72 0,1 1-40 16,2-7-32-16,1-3 112 15,3-7-120-15,-3 1 16 32,4-7 40-32,0 1-48 0,0-4 88 15,5-3-24-15,-2 3 24 0,1-6 192 16,0-4-168-16,3-2 8 0,6-1 48 0,2-3 80 16,1-3-40-16,4 0-136 31,3-6 24-31,5-4 168 15,0-2-184-15,4-4-8 0,-1-3-32 32,1 0 8-32,1 0 8 0,-10-3-64 15,-3-7 0-15,0 1 104 16,-1-7-96-16,-7 3 0 16,4-6 0-1,-4-3 40-15,-4 0-32 0,-1-7-8 16,2-3-8-16,-6-3 128 15,-3 0-120-15,0 1 0 0,-4-4 56 0,-9-4-56 16,5 1 48-16,-3 0-56 31,-1 0 0-31,-5-1 56 0,6 4-56 16,-2-3-8-16,-3-1 8 16,0-2-8-16,0-3 8 0,0-5 0 15,-8-2 0-15,4 1 8 16,-8-5-8-16,-4 8-8 31,0-4 0-31,0 3 8 16,0 0 8-16,-8 0 64 0,-8-3-64 15,-8 0 168-15,-7 0-176 16,-6 1 0-16,-6 2 16 0,-10 0 40 16,-6 0-40-16,-1 4-16 15,-8-4 8 1,-11-4-16-16,-16-4 8 0,-21 1-344 15,16 7-232-15,20 17-168 16,28 17-240-16,13 17-552 0,3 0-2665 16,4 0-2953-16</inkml:trace>
  <inkml:trace contextRef="#ctx0" brushRef="#br0" timeOffset="-145727.9">18737 7274 1816 0,'0'0'1704'0,"0"0"-359"16,0 0-369-16,0 0-248 15,0 0 160-15,0 0-320 0,-43-29-56 16,43 29-224-16,0 0-104 15,0 0 152-15,0 0-71 0,0 0 31 32,0 0-32-17,0 0-80-15,0 0 152 16,0 0-288-16,0 0-48 16,0 0 0-16,0 0-128 0,0 0 112 0,0 0 0 15,8 0-200-15,4 0 96 16,7 3 48-1,13 7 72-15,32-4 440 16,40 1 48-16,39-4-8 16,29-3-88-16,-5 0-144 0,-12 0-8 15,-27 0-88-15,0 0-144 16,-14 0 8-16,-5 0-8 0,-6 0-8 16,-8 0 56-1,10-3-56-15,-2-7 64 16,5 3-64-1,3-2 0-15,1-1 112 0,4-2-112 16,-6-1 8-16,2 0 216 16,0 1-96-16,-1 2 112 0,-3 4-24 15,-1 0-112-15,5-1 80 32,-1 1-184-32,1 3 48 15,0-4-31-15,3 4-9 0,-3 0-8 0,0 3 0 0,3-3 0 16,4-4 24-16,-3 4-16 15,0-3-8 1,4-3 0-16,-6 2 0 16,6-3 72-16,-4 1-72 31,0-4 0-31,-5-2-8 0,-7 2 8 16,-5-3 0-16,-15 3 0 15,-20 3 0-15,-13 4 40 0,-3-3-40 0,8 2 0 16,8-2 24-16,3-1-16 15,-7 1-8-15,-4-1 8 16,-9 7-8-16,-2-3 56 0,-13 3-56 16,-1-1 0-1,-6 1-24-15,-2 3 32 0,-3-3-16 32,4 3 8-32,0 0 0 15,-8 0-8-15,0 0-225 16,-4 0-783-16,-5 0-1192 0,-7 0-2513 15</inkml:trace>
  <inkml:trace contextRef="#ctx0" brushRef="#br0" timeOffset="-144101.83">20152 5626 472 0,'0'0'2736'0,"0"0"-1199"0,0 0-993 15,0 0-264-15,0 0 408 16,0 0 304-16,0 0-56 0,-16-16-240 16,16 16-135-16,0 0-273 15,-3 0-104-15,3 0-104 16,0 0-8-16,0 0 144 15,0 0 224-15,-4 0 200 0,4-3 304 16,-5-4-352-16,5 1-320 31,-4-7-144-31,0-2 128 0,4-8 104 16,0-2-207 0,0-7-97-16,4-3 104 15,12-3-152-15,0-3-8 0,8-4 40 16,8 1-24-16,3-1 56 0,14 1-72 31,18-7-48-31,33-6-8 16,40-3 56-16,23 2 0 0,12 14 0 15,-4 12-16-15,-7 13-32 0,-12 10-8 16,-6 2 56-16,-14 7-56 16,-17 0 56-16,-23 7 0 15,-24-1 0 1,-20-3 0-16,-9 1 0 0,2 2 0 15,2-3 0-15,-7 0 48 16,-12 0-48-16,-11-3-64 0,-10 0 56 0,-3 0 8 16,0 0 88-16,0 0-88 31,0 0 16-31,0 0-32 0,0 0-369 16,0 0-591-16,0 0-696 15,0 0-209-15,0 0 977 0,0 0 104 16,0 0-3777-1</inkml:trace>
  <inkml:trace contextRef="#ctx0" brushRef="#br0" timeOffset="-143622.75">22025 4731 4112 0,'0'0'1153'16,"0"0"-241"-16,0 0 472 16,0 0-296-16,0 0 209 15,0 0-113-15,-25-42-552 0,25 42 24 16,0-3-80 15,0 3-264-31,0 0-216 0,0 0-96 16,0 0-128-16,0 0-104 15,0 0 136-15,0 0-208 16,0 0-32-16,9 0-200 0,10 10 24 16,9 5 512-16,28 11 56 15,4-4 16-15,12 7 104 16,0 3-120-16,-8-7-56 0,3 3 56 16,-11 1-56-16,-16-7 0 15,-12-3-64-15,-13-6-312 16,-10-7 248-16,-5 0-160 0,0-2-24 31,-13 2 312-31,-7 4 240 0,-16 5 736 16,-3 5-256-16,-13 2-240 0,-3 0-104 15,-5 7-320-15,0-1-56 16,0 4-352-16,1 3-712 0,-1 16-800 16,11-10-2129-16,18-10-1768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08:07:38.0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6279 9274 7625 0,'0'0'1873'16,"0"0"-1049"-16,0 0-560 0,4-29 352 0,-4 26 472 16,0 0-256-16,0-3-224 15,0 2-143-15,0 4 71 16,0-3-80-1,0-3-112-15,0 3-136 0,0-4-40 16,0 1-16-16,-4-4 16 16,-4 4 8-1,-4 0-176-15,0-4 8 16,-1 4 0-16,2-3-8 0,-5 2-40 31,4 1 40-31,-12 2 0 16,5 4-8-16,-13 0-40 15,-9 0-48-15,2 4 24 0,-9 9-40 0,4-1 48 16,4 1 16-16,5 2 32 0,3 2-64 16,8 2 8-1,0 3-32-15,3 3-16 16,6 4-8-16,3 2 24 16,4 4 24-16,8 0-96 0,0 4 88 15,0-11 72-15,12 1-72 16,4-4 80-1,8-6 0-15,0-3-56 16,8-3 64 0,3-4 64-16,5 1-56 15,-4-4 72-15,0 4 0 0,0-4-64 16,-4 3-16-16,-4 1 8 0,-5 0-8 16,-7 2 0-16,0-2-64 15,-4 6-24 1,-8-4-40-16,0 7 56 15,-4 0-32-15,-4 7 104 16,-12-1 40-16,-16 7 16 0,-4 3 16 16,-11-3 152-16,-1-1-16 0,-3-5-32 15,6-1-48-15,10-9-56 16,7-3 24-16,7-4-96 16,14-2-24-16,3-7-32 15,4 0-16-15,0 0-152 0,7 0-56 16,18 0-272-16,6-3 552 15,9-1 328-15,8-2-200 0,4 3-48 32,-4 3-80-17,-9 0-8-15,-7 0-152 16,-4 13-72-16,-8 2 224 0,-3 8 8 16,-10 2 0-16,-7 4 8 0,0 5 128 15,-7 8 16-15,-17 2-32 16,-4 7 208-1,-8 6 224-15,-5 4-192 16,2-1-80-16,3-3-32 16,4-3-32-16,8-6-80 0,13-4-120 15,7-6-16-15,4-3 0 16,23-3-64-16,17 0 8 16,32-7 48-1,35-6 16-15,33-9 72 0,15-10-80 16,-20-10-712-1,-38-12-2089-15,-50-3-6793 0</inkml:trace>
  <inkml:trace contextRef="#ctx0" brushRef="#br0" timeOffset="1953.16">20299 8877 3392 0,'0'0'4649'15,"0"0"-2696"1,0 0-617-16,0 0-248 0,0 0-232 15,0 0 217-15,-7-26-137 16,7 17-152-16,0-1-288 16,0 1-72-16,0 0-88 0,0 2-120 15,0-3-216 1,11 1-192-16,6 3 192 0,2-4-56 16,9 4 0-16,9 0 56 15,6 2 56-15,0 4-56 16,2 0 0-16,-2 7-8 0,-7 5-120 15,-4 4 8-15,-4 3 32 32,-8-3 0-32,-5 7 80 15,-6-4-104-15,-1 3 48 0,-8 0-16 16,0 4 0-16,0-1 72 16,-4 0 8-16,-12 4-64 15,0-7 64-15,-4 3 0 0,1-3 64 31,-9-2-48-31,0 2 40 0,-4-6 48 16,4 3-16-16,-4-7-80 0,8 1 104 16,0 0-112-16,8-4 0 15,4 1-16-15,4-1-72 0,4 1 40 16,0 0-152 0,4 2-72-1,0 1-32-15,16 3 8 0,12 0 120 0,7-1 112 16,14 4-104-16,-2 1 168 15,-6-8 8-15,-10 1-8 0,-11 0-232 16,-8-7-320-16,-8 0 200 31,-4 4 87-31,0-4 265 0,-16 7 152 32,-4-1 489-32,-4 5 23 0,-4-2-40 0,4 1-168 15,-4 0-232-15,9 0-144 16,2-3-72-16,6 0-8 0,-2 2-104 31,13 1-80-31,0 3 56 16,0 0-8-16,0 6 120 0,17-2 8 15,-1 6 8-15,11-1 96 0,1 4-88 16,4 3 64-16,5 0-64 0,-2 3-8 16,-7 0 56-1,-1 0-56 1,-10 0-8-16,-10-3 8 0,-7 3 0 15,-3-6 80-15,-25 3-32 16,-16-3 96 0,-23-1 112-16,-25 1 56 0,-24-13-112 15,-7-6-64-15,7-13-136 32,13-13-536-32,30-6-1248 0,18-7-3617 0</inkml:trace>
  <inkml:trace contextRef="#ctx0" brushRef="#br0" timeOffset="5361.28">5553 7928 6009 0,'0'0'2040'0,"0"0"-1392"16,0 0-488-16,0 0 32 0,0 0 497 15,4 0 15-15,-4 0-344 16,5 0-232-1,-5 0 56-15,4 0 16 16,-4 0-40-16,4 0-64 0,0 0-88 16,7 0 120-16,6 0 56 15,3 0-8-15,7-3 0 16,1-1-88-16,4 1 16 31,4 3 24-31,4-3 40 16,-1 0-160-16,10 3 96 0,-10-4 8 15,5 4-64-15,-8 0 24 16,4 0-72-16,-1 0 64 0,-3 0-8 16,5 0-56-16,-2 0 48 15,-3 0-48-15,7 4-8 16,2-4 8-16,-2 3 0 16,5-3 64-16,0 3-64 0,-4-3 0 15,-1 0 16-15,2 3 48 16,-6-3-56-16,-3 4 0 0,4-4 0 15,-4 0 112 1,4 0-120-16,3 0 80 16,6 0-80-16,3 0 120 0,8 0-40 15,-6-4-80-15,2 1 96 16,-3 3 57-16,-6 0-145 16,-7 0 0-16,-4 0 8 31,0 0-8-31,-8 0-8 15,4 0 0-15,-1 0 8 0,9 0 48 16,4 0-56-16,4 0 8 16,4 3-8-16,-5-3 8 15,5 0 8-15,-7 0-16 0,2 4 0 32,-8-4-16-32,2 0 32 0,-2 3-8 0,-3-3-8 15,0 0 8-15,1 0 0 0,2 0-8 16,4 0-8-16,6 0 8 15,-2 0 8-15,5 0-8 16,0 0 8 0,-1 0 0-16,-2 0 8 15,-2 0-16 1,-3 0 0-16,-4 0 0 0,-1 0 0 16,2 0-56-16,-5 0 56 15,7 0 0-15,-2 0 56 16,-2 0-56-16,1 0 0 15,4 0 8 1,-1-3-8-16,6 3 0 0,-2 0 0 16,1 0 8-16,-4 0 24 0,0 0-32 15,-1 0-8-15,-3 0 8 16,-4 0 0-16,4 0 48 0,0 0-32 31,-5 0 0-31,6 0 56 16,-5 0-64-16,3 0 0 0,1 3 0 15,0-3 0-15,0 0 64 0,-1 0-64 0,6 0 0 16,-9 0 48-16,3 3-56 16,1-3 0-1,-5 0 0-15,2 3-16 16,-5-3 16-16,-4 0-8 0,4 0 8 16,-4 0 8-16,-1 0-8 15,6 3 56 1,2-3-56-16,1 0 8 15,0 0 0-15,3 0 32 16,6 0-40 0,-6 0 0-16,1 3-104 0,-5-3 104 15,2 0 0-15,-1 0 0 0,-4 0 80 16,3 0-80-16,-3 0 8 16,0 0 48-16,-4 0-48 0,4 0-8 31,0 0 8-31,7 0 64 15,2 0-64-15,-2-3 0 0,1 0 0 16,-1 3 0-16,2-3-8 16,-5 3 8-16,3 0-8 0,-7 0 0 15,0 0 0 1,-4 0 8 0,0 0-8-16,4-3 0 15,-1 3-8-15,5-3 8 0,1 3 0 16,2 0 0-16,1-4 40 15,0 4-40-15,-4 0-16 16,0-3 16-16,-4 3 0 0,-4 0 0 16,0 0-8-1,4-3 8-15,-1 3 8 16,1-3 0-16,8-1 0 0,-1 4 0 0,6-2 0 16,-2-2 0-16,2 1 40 15,-2 3-40-15,0 0-8 16,6-3 0 15,-6 3 0-31,5 0 48 16,0-3 16-16,0-1 16 0,0 4-80 15,-1-3 8-15,2 0 0 16,-6 0-8-16,-3 0 72 16,0 0-16-16,-4 0 32 0,-1-1 64 15,-3 1-16 1,0 0-64-16,-4 0 32 0,8-1-8 0,0 2 24 15,-5-1-72-15,6-1-48 16,-10 4 56-16,1-3-32 16,0 3-24-16,0-3 56 0,-4 3-48 31,4-3 0-31,-9-1 0 16,6 4-8-16,-5-3 72 0,8 3-72 0,-4-3 0 15,8 0 0-15,0 0-8 0,-1 3 0 16,-3-3 0-16,4 3 8 15,0 0 0 1,-4-4 8-16,-5 4-8 16,1 0 0-16,-7 0 0 31,-2 0 16-31,-7 0-16 0,-8 0-8 16,0 0-328-16,0 0-896 15,-16 0-369-15,-8 0-2912 0,-7 0 216 0</inkml:trace>
  <inkml:trace contextRef="#ctx0" brushRef="#br0" timeOffset="11149.38">6977 9560 6161 0,'0'-7'1464'0,"0"1"72"15,0-3 185-15,0 2 79 0,0 1-295 16,0 3-297-16,0-1-320 16,0 4-408-16,0 0-184 0,0 0-240 15,0 0-48-15,0 0-8 16,0 0-104-16,0 0 32 16,0 4 56-16,0 5-80 0,0 7 96 15,0 9 304-15,0 4 16 16,3 6 80-16,-3 3-160 15,4 3 16-15,0 4 80 0,0 2-215 32,0 1 7-17,0 3 24-15,-1-7-80 16,2 0 24-16,-5-5-96 0,4-1 8 16,0-6 32-16,-4-7-40 0,0-3-128 15,4 0-489-15,-4-6-223 16,0-3-320-1,0-3-632-15,0-7-529 16,11-6-423-16,-2-14 631 0,7-5-5184 0</inkml:trace>
  <inkml:trace contextRef="#ctx0" brushRef="#br0" timeOffset="11581.64">7422 9553 3400 0,'0'0'1681'0,"0"0"-289"0,12-79-312 31,-12 56 600-31,5 5 81 16,-5 2-97-16,0 9 89 0,0 4-289 0,0 0-424 15,0 3-392-15,0 0-344 0,0 0-304 16,0 6-192-16,0 13-40 15,0 7 232 1,0 5 192-16,-5 11 32 16,1-1-8-16,0 0 56 15,4 0-16-15,0 4-71 0,0-1-57 16,0 1-24-16,0-1 40 16,0 1-24-16,4-1-48 0,0 1 48 15,-4-7-120 1,5-3 16-16,-1-7-16 15,-1-2 0-15,1-7-48 0,4 0-64 16,-4-7-192 0,0-2-193-16,1 0-359 15,-2-7-240-15,-3-3-600 0,0 0-121 32,0-6 137-32,0-7-1185 0</inkml:trace>
  <inkml:trace contextRef="#ctx0" brushRef="#br0" timeOffset="11866.77">6984 9899 7921 0,'0'0'2321'0,"0"0"-489"31,0 0-544-31,0 0-255 0,0 0-377 15,0 0-48 1,103-50-160-16,-50 40 96 16,3-3-72-16,3 1-184 0,-4-1-112 15,1 6-120-15,-11 1-48 16,-10 0-8-16,-10 3-96 16,-10 3-384-16,-7-4-264 15,0 4-368-15,4-6-865 16,-4 0-1887-16,-1 0-3186 0</inkml:trace>
  <inkml:trace contextRef="#ctx0" brushRef="#br0" timeOffset="12321.12">8024 9534 1632 0,'0'0'4689'16,"0"0"-3025"-16,0 0 313 15,0 0-97-15,0 0 128 16,0 0-375-1,0 0-585-15,0-48-472 0,0 48-352 16,0 0-168-16,0 0-56 0,0 7-144 16,0 9-48-16,4 9 192 15,0 4 424-15,4 9-8 0,-4 0-64 32,-1 4-64-32,6 2 17 15,-5 3-129 1,4-2-16-16,-4 2-112 0,3-5 8 15,2-1-56-15,-1 0 8 0,-4-9-8 16,3 0-120-16,2-3-521 16,-5-7-231-1,0-7-488-15,-4-2-648 16,4-7-561-16,3-8-440 16,6-15 1169-16,-5-2-4217 0</inkml:trace>
  <inkml:trace contextRef="#ctx0" brushRef="#br0" timeOffset="12684.34">8375 9451 4320 0,'0'0'2449'0,"0"0"-617"0,0 0 377 31,0 0-105-31,0 0-303 15,0 0-465-15,0 0-744 16,0 0-344-16,0-57-248 0,0 57-152 16,0 20-64-16,0 5 216 0,0 10 200 0,0 6 248 15,3 4-224 1,1 5 152-16,0 1-80 16,5 0-32-16,-5 0-136 15,3 0-72-15,5-4-48 0,-3 1 56 16,2-7-56-16,-3-3-16 15,5-3 8-15,-2-3-80 0,-3-4-120 16,4-5-248 0,-4-7-416-16,0-1-320 15,-4-5-809-15,-4-10-727 16,-4 0-1305-16,-4 0 968 0</inkml:trace>
  <inkml:trace contextRef="#ctx0" brushRef="#br0" timeOffset="12921.88">8032 9887 7953 0,'0'0'2841'0,"0"0"-649"16,0 0-639-16,0 0-529 15,0 0-384-15,96-70-208 16,-37 54-160-16,9 0 16 0,-1 0-160 15,-11 10-8-15,4 0-120 16,-16 6-672-16,0 0-1688 0,-12 6-1865 31,-17 0-1264-15</inkml:trace>
  <inkml:trace contextRef="#ctx0" brushRef="#br0" timeOffset="13269.19">8972 10112 416 0,'0'0'8137'0,"0"0"-6264"0,0 0-649 16,0 0 96-16,0 0 41 0,4 6-521 16,1-2-536-16,2 9-96 0,1-1 184 31,5 10-160-31,-10 3 0 16,1 10 72-16,-4 7-56 15,-4 2 64 1,-12 1-56-16,-12-1-88 0,-8 4-168 15,-7-7-536-15,-30 1-1160 16,14-11-2209-16,4-15-4193 0</inkml:trace>
  <inkml:trace contextRef="#ctx0" brushRef="#br0" timeOffset="14672.9">9789 9417 3288 0,'0'0'5177'0,"0"0"-3256"32,0 0-441-32,0 0 208 15,0 0-7-15,0 0-273 0,-4-73-160 16,4 73-359-16,0 0-249 0,0 0-304 15,0 0-224-15,0 0-112 16,0 3-240-16,0 19-128 16,0 7 288-1,8 15 80-15,0 10 160 0,4 0-24 16,0 3-40-16,-5-3 32 16,2-3-24-16,-1-3-56 0,0-1 16 15,-1-5-64-15,2-8 56 16,-5-2-56 15,4-3-384-31,-5-7-529 0,5-6-375 16,-4-4-576-16,5-12-753 15,-2 0-1280-15,1-2 961 0</inkml:trace>
  <inkml:trace contextRef="#ctx0" brushRef="#br0" timeOffset="15091.76">10244 9306 2864 0,'0'0'2521'0,"0"0"231"0,0 0-319 16,0 0-481 0,0 0-87-1,0 0-345-15,0-38-416 0,0 38-480 0,0 0-608 16,0 6-16-16,0 13-368 16,0 16 368-16,0 9 176 0,0 13 48 15,0 0-48-15,3 4-8 16,5-4 24-1,-4 0 8-15,4-6-72 0,-3-3-56 16,2-4-64-16,1-2 0 16,0-5 40-1,4-2-48-15,-8-6-8 0,4-7-136 16,-4-3-368-16,0-3-536 31,-4-9-784-31,0-7-825 0,-4 0-1696 16,-4-7 1281-16</inkml:trace>
  <inkml:trace contextRef="#ctx0" brushRef="#br0" timeOffset="15361.83">9849 9677 8849 0,'0'0'2913'0,"0"0"-1033"15,0 0-799 1,0 0-97-16,0 0-192 0,135-41-424 16,-59 28-72-16,-4 4-24 15,-1-1-96-15,-19 7-168 16,0 3-8-16,3-3-248 0,-14 3-808 0,-6 0-1056 47,-10 0-1865-47,-14 0-1128 0</inkml:trace>
  <inkml:trace contextRef="#ctx0" brushRef="#br0" timeOffset="15681.88">11076 9388 10666 0,'0'0'3256'15,"0"0"-1015"-15,0 0-1009 0,0 0-312 32,0 0-263-17,0 0-633-15,0 0-24 0,8 32-176 16,-4-1 176-16,4 8 208 16,0 5-16-16,4 4-64 15,-5-1 40-15,6 1-64 0,-5 0 80 16,-1-1-32-1,1 1-96-15,-4-4-40 16,-4-5 32-16,5-5-48 0,-5-5-328 16,0-7-360-16,0-6-449 0,0-6-527 15,0-10-937-15,0-10-71 0,0-12-9 16</inkml:trace>
  <inkml:trace contextRef="#ctx0" brushRef="#br0" timeOffset="15917.89">10642 9366 5233 0,'0'0'6089'0,"0"0"-3993"16,0 0-751-16,0 0-385 15,51-76-144-15,17 50-144 0,28 1-200 0,35 3-24 16,-7 6-280-16,-29 9-112 31,-31 7-56-31,-28 0-504 0,8 23-1728 16,-12-1-2001-16,-4 0-896 0</inkml:trace>
  <inkml:trace contextRef="#ctx0" brushRef="#br0" timeOffset="16187.61">11757 9814 5449 0,'0'0'6929'0,"0"0"-5657"15,0 0-735-15,0 0 215 0,0 0 80 16,0 0-448-16,92 28-256 15,-76-2-48-15,-8 9-8 0,0 9 8 16,-8 10-72 15,-8 0-8-31,-20 0-120 16,-12 3-688-16,-32 3-1113 0,9-12-1231 16,7-16-4938-16</inkml:trace>
  <inkml:trace contextRef="#ctx0" brushRef="#br0" timeOffset="17265.72">12912 9312 7825 0,'0'0'2425'0,"0"0"-377"0,0 0-440 15,0 0 233-15,0 0-505 0,0 0-552 16,0 0-704-16,0-29-80 15,0 52-320-15,4 24 320 0,5 7 200 32,-5 10 160-32,3 5-152 15,-3-8 112-15,4 2-159 0,1-2-73 0,-2-7-40 16,1-4 0-16,-4-5 16 16,5-7-64-16,-2-6-312 0,-7-10-337 15,4-6-583 1,0-6-656-1,-4-10-913 1,0-10-328-16,0-9-2232 0</inkml:trace>
  <inkml:trace contextRef="#ctx0" brushRef="#br0" timeOffset="17531.49">12662 9328 10402 0,'0'0'3969'0,"0"0"-2633"0,0 0-552 31,0 0 112-31,0 0-8 16,139-42-423-16,-28 20 87 0,-3 0-192 16,-16 9-40-1,-36 7-176-15,-24 3-136 16,-4 3-8-16,-1 0-320 15,1 0-552-15,-16 0-401 16,-4 0-855-16,-4 6-1873 16,-4 7-480-16,0-3-768 15</inkml:trace>
  <inkml:trace contextRef="#ctx0" brushRef="#br0" timeOffset="17901.7">13801 9217 5705 0,'0'0'4537'15,"0"0"-2481"-15,0 0-87 16,0 0 71-16,0 0-464 0,0 0-912 16,0 0-664-16,4-13-144 15,0 35-208-15,1 16 352 16,-2 23 344-16,5 2-64 0,-4 4-143 16,0 3-57-16,0-13 16 15,0 3-88-15,0-3-8 16,0-6-369-1,-4-7-551-15,4-5-512 0,4-4-905 16,0-10-1631-16,0-12-993 0</inkml:trace>
  <inkml:trace contextRef="#ctx0" brushRef="#br0" timeOffset="18185.8">14188 9112 9353 0,'0'0'3169'0,"0"0"-1032"0,0 0-441 31,0 0-256-31,0 0-520 0,0 0-920 0,0 0 0 16,0 0-400-16,0 0 400 0,15 117 104 15,-11-31 64-15,9 19-72 16,-6-13 9-16,1-16-97 15,0-22 40 1,1-19 8-16,2 10-48 31,2-1-8-31,2 1-545 0,2-7-279 16,6-6-776-16,-7-10-1081 0,0-13-3112 16</inkml:trace>
  <inkml:trace contextRef="#ctx0" brushRef="#br0" timeOffset="18386.2">13872 9579 9482 0,'0'0'2976'0,"0"0"-1367"15,0 0-729-15,0 0-200 0,133-67-168 16,-38 45-32-16,5 3-328 0,-13 6-136 0,9 13-16 15,-40 0-1984-15,-9 13-4098 16</inkml:trace>
  <inkml:trace contextRef="#ctx0" brushRef="#br0" timeOffset="18618.12">14725 9731 8001 0,'0'0'1817'0,"0"0"-1225"15,0 0 344-15,0 0 296 16,0 0-352-16,56 80-255 0,-56-49-145 0,0 4-184 31,-16 10-64-31,-16-1-32 16,-11 1-200-16,-29-1-936 0,16-9-1993 15,0-16-4017-15</inkml:trace>
  <inkml:trace contextRef="#ctx0" brushRef="#br0" timeOffset="20351.59">15941 9210 3912 0,'0'0'7250'0,"0"0"-4978"16,0 0-799-16,0 0-313 31,0 0-456-31,0 0-616 0,0 0-88 16,0 35 0-16,0 6 96 15,0 13 480-15,0 7-120 0,4 2-96 16,0 1-144-16,4-7-112 0,4-3 9 16,-4-3 39-1,0-7-144-15,3-3 56 16,-6-2-64-16,3-11-8 0,-4-2-505 16,-1-4-599-16,-3-9-1184 15,0-4-1825-15,-3-9-1064 0</inkml:trace>
  <inkml:trace contextRef="#ctx0" brushRef="#br0" timeOffset="20621.12">15618 9283 4929 0,'0'0'6593'0,"0"0"-4265"0,0 0-1015 16,0 0-289-16,0 0 96 15,84-66-456-15,-5 46-448 16,33 5-8 0,8 2-16-16,-21 7-96 0,-28 3-88 0,-30 3-8 15,-9 0-72-15,-4 0-920 16,0 0-720-16,-5 6-1505 0,-15-3-2632 15</inkml:trace>
  <inkml:trace contextRef="#ctx0" brushRef="#br0" timeOffset="20975.03">16865 9210 10442 0,'0'0'4297'15,"0"0"-2993"-15,0 0-800 16,0 0-80-16,0 0-344 31,0 0-80-31,4 23-304 0,0 5 304 16,4 10 88-1,0 13 208-15,4 9-24 0,0 1-8 16,-5-1-56-16,10-3-56 0,-9-3-32 16,-1-3-112-16,6-10 56 31,-9-3-56-31,3-6-8 16,-7-7-256-16,4-2-680 0,-4-11-624 15,0-5-1401-15,0-7-1952 0,-7 0-1248 0</inkml:trace>
  <inkml:trace contextRef="#ctx0" brushRef="#br0" timeOffset="21291.4">16678 9160 3488 0,'0'0'6898'0,"0"0"-3986"16,0 0-759-16,0 0-641 0,0 0-248 16,0 0-559-16,0 0-385 15,167-35-136-15,-55 31-32 32,-1 4-32-32,-23 0-24 15,-36 0-96-15,-24 0 0 0,-5 0 8 16,-3 0-8-16,-3 0-128 15,-13 0-688-15,-4 0-617 0,-24 7-975 16,-8 3-4114-16,-4-4 337 0</inkml:trace>
  <inkml:trace contextRef="#ctx0" brushRef="#br0" timeOffset="23902.27">4920 10135 3936 0,'0'0'7802'0,"0"0"-6202"0,0 0-511 16,0 0 15-16,0 0-264 16,-12 0-384-16,12 0-320 0,0 0-136 0,0 0 0 0,5 0-8 31,-2 0 8-31,9 0 0 16,8-7 216-16,3 1 264 0,9-1-104 15,5-2-208-15,3-1-48 16,-1-3-112-16,6 7-8 0,-2 0-336 15,0-1-1104-15,6 7-680 16,-14 0-1841 0,-14 0-384-16</inkml:trace>
  <inkml:trace contextRef="#ctx0" brushRef="#br0" timeOffset="24150.24">4988 10366 5097 0,'0'0'1712'15,"0"0"-888"-15,0 0 88 0,0 0 385 16,0 0 15-16,0 0 344 16,0 0-255-16,95-16-49 15,-59 7-344-15,5-4-272 0,-2 3-400 16,-7 4-232-16,0 0-104 15,-4 3-264-15,-4 3-944 16,-9 0-1401-16,-3-3-3368 0</inkml:trace>
  <inkml:trace contextRef="#ctx0" brushRef="#br0" timeOffset="26007.44">2821 10379 1032 0,'0'0'7193'0,"0"0"-5456"16,0 0-977-16,0 0-40 15,0 0 192-15,0 0-224 0,0 0-520 16,0 0-168-16,0 0-48 16,0 0 48-16,0 0 0 15,0 0 8-15,0 9 120 0,4 1 352 32,3 3-199-32,1 2-33 0,5 1-56 0,2 3 8 15,1-3-24-15,4 0-48 0,8 0-80 16,0-3 80-16,4-4-40 15,3 1 40-15,-3-7-80 16,-4-3 16 0,-4 0 0-16,0 0-56 31,-8-7-8-31,0-12 224 0,0 1 8 0,-4-14 0 16,0-7 80-16,-5-2-208 15,2-10-104-15,-9-3-48 16,0 4-80-16,0-4 128 15,-4 6-8 1,-4 4 8-16,-8 3 0 16,0 6 0-16,0-1 24 0,-4 8-16 0,0 3 0 15,0-1 120-15,0 4-40 16,0 0 48-16,5 3-72 0,-2 3-16 31,6 3 40-31,3 1-88 16,0 2 0-16,-1-3 0 0,2 4 0 15,3-4-8-15,0 0 0 16,4 4 8-16,0-1-64 16,0 4 16-16,0-4-96 15,0 1 16 1,0 0 24-16,0-4-16 16,8 0 48-16,8 0 72 15,0-3 40-15,8 0-32 0,4 0-16 16,0 1-32-16,3 2 24 0,1 0 16 15,0 0-8-15,4 7-64 16,0 0 64 0,-5 3-64-16,5 0 72 15,-4 3-112-15,4 0 64 16,0 0 48-16,-4 6-8 0,0 0 0 16,4 7 8-1,-8 0-8-15,0 2-8 0,-5-2-64 31,1 6 72-31,-4 0 0 16,0 1 0-16,0-2-32 16,-4 5 32-16,0-4 16 0,0 3-8 15,-1 3 8-15,-2-3-8 16,-1 1 40-16,-5-1-40 0,-3 0-8 16,1 0 8-16,-1 1 48 15,-4 2-32-15,0-3 88 16,0 4-48-16,-4-1 104 15,-1 1-40-15,-3 2-16 0,1-3-8 16,-1 4-16-16,-1-4 16 0,5 1-24 16,-3 2-72-1,-1-2 104-15,4-1-104 16,-1 4 72-16,1 0-64 16,1-1 0-16,3 0 0 0,0 1 56 15,0-3-64-15,0-1 0 16,0 0 0-16,7-2-8 31,2-5 0-31,3 2 0 16,-1-5 0-16,6-2-48 15,3 0 56-15,-1-4 0 0,9-2 8 16,8-7 136-16,4 0-48 16,4 0-96-16,0-7 136 0,3-5-136 31,2-7-152-31,-6 0-600 0,9-32-1136 0,-8 10-409 15,-13-7-4080-15</inkml:trace>
  <inkml:trace contextRef="#ctx0" brushRef="#br0" timeOffset="49120.84">2967 12433 72 0,'0'-3'6449'16,"0"0"-4337"-16,-3 3-1031 0,3-4 415 15,0 4 96-15,0 0-183 0,0-2-273 16,0 2-568-16,-4 0-48 31,4 0-48-31,0 0-96 0,0 0-64 16,0 0-160-16,0 0-48 16,0 0-16-16,0 0-88 15,0 0-16-15,0 0-40 0,0 0-16 0,0 2 0 16,0 5-48 15,0 9 120-31,0 3 64 0,0 6-16 16,0 7-48-16,0-4 8 15,4-2-8-15,-1-1-8 16,10 1 0-16,-1-4-40 0,4 0 32 16,-1-3-32-16,2-6 48 15,-2-1-48 1,2-5-24-16,2-4 72 0,1 0 48 15,0-3-40-15,4 0 112 16,0-6-104-16,0-10 168 0,-4-6-8 16,3-10-16-16,-2-6 96 0,-1-10-56 31,-5-3-152-31,-2 1-32 0,-5-1-16 16,-5 3-120-16,-3 1-80 15,0 8 72-15,0-2 120 16,-3 6 0-16,-10 0-16 0,1 1 24 15,-3 5 0-15,-1 1 0 16,0 5-16 0,0-2 16-1,0 9 40-15,0-3-32 0,4 3 0 16,0-3 8-16,0 3 40 16,4-3-56-16,4 0-88 0,0 0-8 15,0-3 48-15,4 0-104 31,0-1 104-31,0 1 48 0,8 0-8 16,4-4-40-16,0 4 40 0,4 0 8 16,0 0-8-16,-4-1-16 15,4 8 24-15,0-1 8 0,-4 3-8 16,4 4-8 0,-1 2-128-16,10 1 0 15,3 6 80-15,7 0-112 0,9 0 160 31,0 13 0-31,3 5-88 16,-2 8 96-16,-6 0-48 0,-7 5-64 16,-4 1 96-16,-12 3 32 15,-8 0 8 1,-4 3 48-16,-4 6 56 0,0 4 128 16,-12 0 16-16,-4 6-32 15,-8 3 80-15,5 0-152 0,-5 0 8 0,-1 0-7 16,1-6-89-16,9 0 40 31,2-10-120-31,6 0-24 0,3-9-40 16,4-4 64-16,0-2-48 15,0-4-40-15,4-3-33 16,12 0 121-16,3-6-120 0,5 0 112 0,8 3 8 0,4-7 0 31,8 1-8-31,0-4-888 16,19-6-880-16,-7-13-2793 0,-7-6-5049 15</inkml:trace>
  <inkml:trace contextRef="#ctx0" brushRef="#br0" timeOffset="49437.56">4271 12284 8689 0,'0'0'4481'16,"0"0"-3793"-16,0 0-536 16,0 0 865-16,0 0-25 0,0 0-992 15,36 0 0-15,-17 0 184 31,18-10-112-31,2 4 56 16,5-4-128-16,0-2 56 0,3-1-56 16,-2 3-200-16,-6 4-944 15,-7 3-713-15,-12 3-879 16,-8 0-1521-16,-8 0-1120 0</inkml:trace>
  <inkml:trace contextRef="#ctx0" brushRef="#br0" timeOffset="49659.85">4303 12550 10474 0,'0'0'1840'0,"0"0"-1464"0,0 0 592 0,0 0 649 16,0 0-425-16,0 0-288 15,115-6-216-15,-59-3-96 0,7-1-311 16,6 0-257-16,-6 4-24 47,20-6-1001-47,-14 2-1399 15,-18-3-4290-15</inkml:trace>
  <inkml:trace contextRef="#ctx0" brushRef="#br0" timeOffset="50577.68">5542 11833 1360 0,'0'0'4801'0,"0"0"-3913"31,0 0 480-31,0 0 521 16,28-89 63-16,-28 70-392 0,0 6-319 16,0-3-553-16,0-2-152 15,0 1-16-15,-8 2-216 0,-5 2 112 0,-6 0-168 0,-9 1-200 31,-12 5 32-31,-8 7-8 16,-4 0 48-16,-8 13 48 0,4 9 8 16,1 3 48-16,7 4-224 15,9 3 0-15,11-4-56 0,11 4-96 16,6-3 16 0,11-1-88-1,4 4-56 1,16-3 200-16,16-1-80 15,3-2 112-15,13-1 48 0,-1-6 0 16,1 0-56-16,1-6 56 16,-6 0 0-16,-11-1-56 0,-9-2 56 15,-10-4-96 1,-9 3-48-16,-8 1-112 16,0 6 256-16,-12 6 104 0,-12 4 256 15,-12 2 208-15,-3 1-256 16,-10 3-8-16,2-7-103 0,3 0-185 15,8-6 80-15,8-3-96 16,13-6-120-16,6-4-145 16,9-3-239-16,0 4-32 15,9-4 208-15,14 0 256 0,9 3 72 16,8-3 56-16,7 4 40 0,-2-4-88 16,2 0 72-16,-7 6-80 31,-4 1 0-16,-8 3-104-15,-8 6 96 16,-8 0-168-16,-4 3 32 0,-8 10 144 16,0 3 40-16,-17 10 112 15,-6 2 160-15,-5 4-80 0,-4 6 56 16,-4 0-112 0,4 3-56-16,0-6-8 15,9-3 80-15,3-6 24 0,8-1-47 16,3-6-57-16,9-3 32 15,0-6-144-15,13-7 72 0,15-3-64 16,12-6 136-16,23-10 104 31,29-3-104-31,24-22-144 0,7-26-368 16,-27 4-1657 0,-29-4-4672-16</inkml:trace>
  <inkml:trace contextRef="#ctx0" brushRef="#br0" timeOffset="51811.28">6183 12103 4913 0,'0'0'1768'16,"0"0"-168"-16,0 0 425 15,0-48-17-15,0 39-352 0,0 2-359 16,0 4-209-16,0-3-184 16,0 6 56-16,0 0-247 15,0 0-217-15,0 0-112 16,0 0-264-1,0 0-120-15,0 0-96 16,0 13-168-16,0 2 24 16,0 17 240-16,0 3 128 0,0 9 64 15,4 8-24-15,0-2 40 16,4-2 128 0,-4 2-240-16,4-2-48 0,-4-3-48 15,0-1 8-15,0-6 80 16,0-3-88-16,-4-6 0 0,4-4-64 15,-4-3-232-15,3-3-424 16,-3-6-401 0,0 0-199-16,0-7-344 0,5-6-489 31,-1-3 289-31,4-16 424 16,0-7-3609-16</inkml:trace>
  <inkml:trace contextRef="#ctx0" brushRef="#br0" timeOffset="52184.6">6605 11906 7481 0,'0'0'3241'0,"0"0"-2225"31,0 0-416-31,0 0 168 15,0 0-368-15,0 0-224 16,0 0 953-16,-8 95-257 0,1-53-208 16,3 5-88-16,-4 1-32 15,3-1 0-15,1 4-104 16,0-3-119 0,4 0 7-16,0-1-240 15,0-3 64-15,0 1-144 0,0-4 0 16,0 0 0-16,0-5-8 0,8-5 0 15,-3-9-88 1,-1 1-232 0,0-5-177-16,0-5-415 0,-1-3-288 15,-3-4-544-15,0-6-697 0,-3 0-560 0,-9-3-295 16</inkml:trace>
  <inkml:trace contextRef="#ctx0" brushRef="#br0" timeOffset="52447">6187 12376 8313 0,'0'0'3961'16,"0"0"-2377"-1,0 0-183-15,0 0-65 16,0 0-592-16,0 0-696 15,0 0 104-15,47-26-152 0,-2 14 208 16,7-7 80-16,8 3-168 0,4 0 0 16,-6 0-120-16,-2 7-160 15,0-1-1112 1,-11 7-1649-16,-18 3-2600 16</inkml:trace>
  <inkml:trace contextRef="#ctx0" brushRef="#br0" timeOffset="52763.75">6996 12554 7433 0,'0'0'2401'16,"0"0"-1713"-16,0 0 344 16,0 0 192-16,0 0-448 0,52 28-247 31,-37-12 7-31,-6 3 64 0,-1 7-88 16,-4 5 176-1,-4 4-264-15,0 3-80 16,-17 4 48-16,-10-4-136 15,-13 0-64-15,-8-3-192 0,-32 6-1352 16,13-13-3257-16,11-8-5817 16</inkml:trace>
  <inkml:trace contextRef="#ctx0" brushRef="#br0" timeOffset="54492.03">7733 12052 4608 0,'0'0'6410'0,"0"0"-4410"0,0 0 161 16,0 0-721-16,0 0 56 15,0 0-567 1,0 0-609-16,0 0-320 16,-4-9-272-16,0 34 272 0,-3 16 96 15,2 10 184-15,5 10-40 16,0 2-120-16,0 3 80 0,0-2-8 0,0-4-88 31,5 1 16-31,-2-7-112 31,1-10 0-31,0-3 104 0,0-9-112 16,-4-13-48-16,4 0-24 16,-4-6-480-16,4-4-496 0,-4-6-361 15,0-3-679-15,0-12 159 16,5-13-559-16,-5-7-6986 0</inkml:trace>
  <inkml:trace contextRef="#ctx0" brushRef="#br0" timeOffset="54824.18">7299 12103 8193 0,'0'0'2897'0,"0"0"-849"0,0 0-623 16,0 0-145-16,0 0-168 31,0 0-344-31,35-19-320 0,21 6 48 16,36-3-199-16,32 0 111 15,7-3-56-15,-19 7-96 0,-37 2-48 16,-34 7-112-16,-13 3-80 15,-9 0 16-15,1 0-32 16,-8-4-96 0,-12 4-256-16,0 0-112 0,0 0-224 0,0 0-353 15,-8 0-527-15,-16 20-761 0,5-1-1599 16,2-3-1698-16</inkml:trace>
  <inkml:trace contextRef="#ctx0" brushRef="#br0" timeOffset="55209.5">8418 11973 5449 0,'0'0'5417'16,"0"0"-3137"-1,0 0-335-15,0 0-449 0,0 0-480 16,0 0-664-16,0 0-352 16,0 0-304-1,0 28 304-15,0 7 280 0,0 7 40 16,0 12-120-16,0-4-8 31,0 7-23-31,0 1-9 0,0-1-144 16,0 0 128-16,0-3-144 15,0-4 0-15,0-5-88 16,0-4-481-16,0-6-503 0,0-6-1040 0,-4-10-1865 16,4-10-1288-16</inkml:trace>
  <inkml:trace contextRef="#ctx0" brushRef="#br0" timeOffset="55526.11">8761 11963 8889 0,'0'0'2969'16,"0"0"-608"-16,0 0-681 15,0 0-448-15,0 0-440 16,0 0-608-16,0 0-184 0,0 10-248 15,0 15 248 17,0 10 368-32,0 6 0 0,0 7-127 15,0 3-33-15,0-1 80 16,0 1-232-16,0 0-40 16,0 0-8-16,8-10 0 0,-4 0-8 15,4-9 0-15,3 0-344 16,-2-10-289-16,3-3-503 15,0-3-776-15,-4-13-985 0,-4-3-1584 16,-4 0-1264-16</inkml:trace>
  <inkml:trace contextRef="#ctx0" brushRef="#br0" timeOffset="55711.23">8291 12354 7057 0,'0'0'4625'0,"0"0"-3401"0,0 0-528 16,0 0 313-1,112-61 175 1,-60 46-672-16,11-1-232 0,1 6-224 0,0 1-56 16,11 9-392-16,-11 0-1744 15,-20 3-3442-15</inkml:trace>
  <inkml:trace contextRef="#ctx0" brushRef="#br0" timeOffset="55942.27">9144 12512 7057 0,'0'0'1424'31,"0"0"57"-31,0 0-137 0,0 0-400 15,0 0 8-15,35 99 57 16,-35-67-121-16,0 5-408 0,-11 5-200 16,-13-1-64-16,-4-3-216 0,-28 0-128 15,5-6-1576 1,2-13-3073 0</inkml:trace>
  <inkml:trace contextRef="#ctx0" brushRef="#br0" timeOffset="57296.84">9813 12084 5145 0,'0'0'2288'16,"0"0"-416"-16,0 0 281 0,0 0-89 15,0-41-279-15,0 34-337 16,0 4-248-16,0 0 81 0,0 3-305 16,0 0-240-1,0 0-344 1,0 0-232-1,0 0-160-15,0 9-168 16,0 7-144-16,0 16 312 0,0 9 184 16,0 10-40-16,0 3-72 0,4 6 56 15,4-6-24-15,-1 3-104 0,2 1 0 32,-1-8 72-32,0-2-72 15,-5-7 0-15,1-6 0 0,0-3-40 16,-4-10-336-16,0-3-448 15,0-6-392-15,0-10-225 0,0 0-655 32,-19-9-321-32,-5-13-575 15,4-6-3234-15</inkml:trace>
  <inkml:trace contextRef="#ctx0" brushRef="#br0" timeOffset="57528.21">9589 12109 6729 0,'0'0'2008'0,"0"0"545"0,0 0-809 15,0 0 153-15,0 0-369 16,0 0-464-16,0 0-624 0,0 0-192 16,84-48 0-1,-28 42-112-15,12-3 81 16,3 2-153-16,2-2-64 0,-2 9-64 15,-7-4-361-15,7 4-1087 16,-15 0-2329-16,-24 0-1832 0</inkml:trace>
  <inkml:trace contextRef="#ctx0" brushRef="#br0" timeOffset="57844.59">10550 12033 9722 0,'0'0'4144'0,"0"0"-3255"16,0 0-465-16,0 0 232 0,0 0-24 16,0 0-528-16,0 0 112 0,4 64 264 15,0-29-32 1,0 6-144-16,0 3-64 15,0-3 24-15,-4 7-63 16,0-4-121-16,4 1 96 0,-4-4-168 31,0-3 64-31,0 0-72 16,0-9-288-16,0-4-425 0,-8-2-527 31,4-8-760-31,-12-8-881 16,4-7-2000-16</inkml:trace>
  <inkml:trace contextRef="#ctx0" brushRef="#br0" timeOffset="58114.09">10223 12100 7881 0,'0'0'1809'15,"0"0"-561"-15,0 0-40 16,0 0 600 0,84-45-287-16,-48 36-729 0,11 2-296 15,9-2-144-15,0 5-152 0,4 1 120 16,0 3-248-16,-8 0-72 16,-5 0-96-16,-11 0-672 15,-12 3-680 1,-4 10-937-16,-8-3-1568 15,-8-1 849-15</inkml:trace>
  <inkml:trace contextRef="#ctx0" brushRef="#br0" timeOffset="58414.84">11123 11979 9177 0,'0'0'2625'0,"0"0"-304"15,0 0-473-15,0 0-440 0,0 0-352 32,0 0-727-17,8-3-329-15,-8 6-105 16,9 13 89-16,-1 9 16 0,3 10 385 16,-2 7-89-16,2 5 104 0,-3 4-168 15,1 3-48-15,-5 3-24 16,-4-3-88-1,0-6-64-15,0 2-8 16,0-8-408-16,0-4-632 0,-4-10-681 16,4-8-1111-16,0-11-2274 15,0-9-2391-15</inkml:trace>
  <inkml:trace contextRef="#ctx0" brushRef="#br0" timeOffset="58684.31">11530 11950 10266 0,'0'0'3841'0,"0"0"-2249"0,0 0-544 16,0 0-248-16,0 0-280 16,0 0-488-16,5 29-16 0,-5 3 240 15,0 6 225-15,0 6-153 0,0 7-160 0,0 0 56 16,3-3-128-16,1 6-88 15,-4-4 56 1,8-6-64-16,-4 1-104 16,4-7-528-16,0-3-601 15,0 0-503-15,4-10-2273 0,-4-12-1624 16</inkml:trace>
  <inkml:trace contextRef="#ctx0" brushRef="#br0" timeOffset="58878.28">11131 12195 11826 0,'0'0'1944'32,"0"0"-1319"-32,80-22-185 15,-12 15 536-15,24 7-336 0,-5 0-216 16,-10 0-424-16,2 10-200 15,-35-1-1792-15,-4 1-4362 0</inkml:trace>
  <inkml:trace contextRef="#ctx0" brushRef="#br0" timeOffset="59100.91">11865 12414 4480 0,'0'0'2473'0,"0"0"-937"0,0 0 297 16,0 0-233-16,0 0-288 0,59 92-279 15,-55-63-41-15,-4 5-384 16,0 1-248-16,-19 4 0 16,-9-2-208-16,-16-2-152 15,-36 4-320-15,8-11-1776 16,8-9-4002-16</inkml:trace>
  <inkml:trace contextRef="#ctx0" brushRef="#br0" timeOffset="60135.49">12793 11973 6633 0,'0'0'3209'16,"0"0"-937"-16,0 0-696 0,0 0 25 16,0 0-89-16,5-10-464 15,-5 10-480 16,0 0-568-31,0 3-72 16,3 13-88-16,1 13 160 16,0 9 545-16,0 13-1 0,4 6-88 0,4 7 32 15,-8-5-256-15,4 2-136 16,3-7-48-16,-2 0-32 16,-1-10 48-1,3-2-64-15,-7-11-160 0,1-6-384 16,-1-2-592-16,-4-10-441 0,0-10-855 15,0-6-305-15,-9-13 9 16,-2-9-4818-16</inkml:trace>
  <inkml:trace contextRef="#ctx0" brushRef="#br0" timeOffset="60405.08">12590 11954 936 0,'0'0'9066'0,"0"0"-6674"16,0 0-1216-16,0 0-79 15,0 0 103-15,0 0-416 0,0 0-536 16,84-7 248-16,-1 1 456 16,5 0-359-1,-12-1-17-15,-12 1-296 0,-21-1-120 16,-3 4-160-16,-5 3-16 15,-10 0-600-15,-13 0-489 16,-12 0-815-16,0 0-2105 16,0 13-1080-16,-4-3-360 0</inkml:trace>
  <inkml:trace contextRef="#ctx0" brushRef="#br0" timeOffset="60752.99">13558 11963 8601 0,'0'0'2801'0,"0"0"-889"16,0 0-247-16,0 0-201 0,0 0-744 15,0 0-416-15,0 0-304 16,0 0-40-1,16 28 40-15,-8 1 544 0,0 6 16 16,4 7-135-16,-4 2-73 16,0 4 56-16,-1 2-216 0,2-2-8 15,-1 0-64-15,0-4-104 0,-5-2 40 47,-3-5-56-47,0-5-184 0,0-7-472 16,0 1-585-16,0-4-519 15,-7-6-1121-15,-1-6-2024 0,-5-8-1656 0</inkml:trace>
  <inkml:trace contextRef="#ctx0" brushRef="#br0" timeOffset="61154.08">13323 11954 9337 0,'0'0'3009'15,"0"0"-896"-15,0 0-193 0,0 0-328 16,0 0-359-16,0-29-465 0,0 29-504 16,12-3 8-16,12 0-32 15,20-4-96-15,23-2 56 32,33-1-56-32,15 4-72 0,-7-3 88 0,-24 9-152 15,-33-4-8 1,-26 4 0-16,-5 0-232 15,-5 0-520-15,-2 0-728 0,-13 0-689 32,-17 13-2032-32,-11 3-416 15,4 0-2240-15</inkml:trace>
  <inkml:trace contextRef="#ctx0" brushRef="#br0" timeOffset="61508.4">14323 11969 9514 0,'0'0'2624'0,"0"0"-527"0,0 0-553 16,0 0-432-16,0 0-664 15,0 0-448-15,0 0-96 0,0 0 96 0,24 70 400 16,-16-29-160 15,0 7-160-31,0 3 120 16,0 0-152-16,0 3 0 0,-4-6-48 16,-1-4 16-16,2-3 0 15,-5-6-16-15,0-7-576 0,4-2-440 16,-4-7-760-16,0-9-1025 15,0-4-1976 1,0-6-1904-16</inkml:trace>
  <inkml:trace contextRef="#ctx0" brushRef="#br0" timeOffset="61812.77">14080 11893 8241 0,'0'0'3961'15,"0"0"-2225"-15,0 0-503 16,0 0 79 0,0 0-112-16,0 0-704 0,108-28-48 15,-53 18 89-15,13 4-17 16,4 0-80-16,3 2-208 0,1 1-224 15,-8 0 88-15,-12 0-96 16,-9 3-96 0,-14 0-496-16,-18 0-384 15,-7 0-385 1,-12 3-1183-16,-15 7-2641 0,-5 2 1992 16</inkml:trace>
  <inkml:trace contextRef="#ctx0" brushRef="#br0" timeOffset="62113.55">15012 11887 6569 0,'0'0'4113'16,"0"0"-1825"-16,0 0-839 0,0 0-449 31,0 0-312-31,9-3-688 16,-6 15 176-16,5 14-176 0,5 9 752 15,-2 6-312-15,-3 4-136 16,5 5-72 0,-2 4-64-16,-3-3-72 0,0 0-80 15,-4-3-16-15,0-1 0 16,-4-5-760-16,0-5-712 0,0-2-881 15,0-9-2040-15,0-13-1600 0</inkml:trace>
  <inkml:trace contextRef="#ctx0" brushRef="#br0" timeOffset="62445.83">15470 11839 9337 0,'0'0'3121'0,"0"0"-864"16,0 0-641-16,0 0-384 16,0 0-392-16,0 0-840 15,0 0-80 17,0 0-168-32,13 45 248 15,-9-10 256-15,3 6 80 0,1 7 41 0,1 2-57 16,-2 4-128-16,5 0-16 15,4 1 88-15,-4-5-264 16,1-2 0-16,-6-10 16 0,5-4-16 16,-4-2-168-1,-4-6-496-15,0-7-649 0,-4-7-1167 16,0-5-3129-16,0-7-3497 0</inkml:trace>
  <inkml:trace contextRef="#ctx0" brushRef="#br0" timeOffset="62645.84">15080 12166 10426 0,'0'0'3873'15,"0"0"-2497"-15,0 0-616 16,0 0 24-16,124-47-56 0,-41 37-328 15,1 7-328-15,-13 3-72 0,-6 0-48 16,-14 6-1352-16,-7 4-3585 16,-12 0-4537-16</inkml:trace>
  <inkml:trace contextRef="#ctx0" brushRef="#br0" timeOffset="62893.24">15805 12376 6009 0,'0'0'2536'15,"0"0"-959"-15,0 0-1 16,0 0-160-16,96 47-536 16,-80-24-335-16,-4-1-425 15,-12 7-40 1,0-1 24-16,-25 7 40 15,-10 3-144-15,-37 0-840 16,9-6-1529-16,3-10-3880 0</inkml:trace>
  <inkml:trace contextRef="#ctx0" brushRef="#br0" timeOffset="63880.01">16650 12389 8433 0,'0'0'5153'0,"0"0"-3824"0,0 0-481 16,0 0 224-16,0 0-128 0,0 0-536 16,0 0-408-16,0 0-168 15,16 9 24-15,-4 1 136 16,0 5-192-16,3-2-616 15,13 13-1256-15,-4-8-1977 16,1-5-1544-16</inkml:trace>
  <inkml:trace contextRef="#ctx0" brushRef="#br0" timeOffset="64064.89">17109 12404 10818 0,'0'0'2424'15,"0"0"-783"1,0 0-529-16,0 0-104 0,0 0-712 31,0 0-296-31,0 0-152 16,0 0-224-16,79 23-1072 0,-51-7-1449 16,0-4-2048-16</inkml:trace>
  <inkml:trace contextRef="#ctx0" brushRef="#br0" timeOffset="64249.78">17502 12421 9313 0,'0'0'2377'0,"0"0"-609"16,0 0-343 15,0 0-353-31,0 0-1072 16,0 0-64-16,0 0-1232 15,45 15-641-15,-26-2-1111 0,1 0-2898 0</inkml:trace>
  <inkml:trace contextRef="#ctx0" brushRef="#br0" timeOffset="64403.4">17822 12433 3120 0,'0'0'6994'15,"0"0"-5362"-15,0 0-488 16,0 0-296-16,0 0-543 0,35-16-305 15,-15 16-201-15,11 10-1031 32,-3-1-1696-32,0 1-2786 0</inkml:trace>
  <inkml:trace contextRef="#ctx0" brushRef="#br0" timeOffset="64566.13">18224 12382 7401 0,'0'0'3009'0,"0"0"-2297"16,0 0-624-16,0 0-88 0,88-6-328 15,-52 9-1505 1,-1 4-3480 0</inkml:trace>
  <inkml:trace contextRef="#ctx0" brushRef="#br0" timeOffset="64682">18503 12389 8241 0,'0'0'4777'0,"0"0"-3945"16,0 0-543-16,0 0-73 0,0 0-216 31,0 0-1585-31,0 0-3976 0</inkml:trace>
  <inkml:trace contextRef="#ctx0" brushRef="#br0" timeOffset="70437.48">22913 11395 4961 0,'0'0'4577'0,"0"0"-2849"16,0 0-504-16,-11-29 184 31,6 23-39-31,5-4-329 0,0 4-288 16,0-1-392-16,0 1-184 0,0 3 176 0,0 0-200 15,5-3-112-15,2 2-40 16,5-2-96-16,4 3 16 0,9 0-40 31,14 3-32-31,8 0 152 16,9 0-48-16,4 16 0 15,0 0-24-15,-4 9-16 16,-9 0 88-16,-6 4-80 16,-9 0-8-16,-13-1 8 15,-7 1-96 1,-8-1-16-16,-4 1 8 15,-4-4 104-15,-16 4 80 16,-12-1 8-16,-7-2 144 0,-13-1 208 0,-4-3 24 16,-4-2-24-16,0-2-72 0,9-1-144 15,3-5-32-15,16 4-112 32,8-3-48-32,12-1-56 15,4 4-40-15,8 0-8 0,0 6-80 16,20 4 232-16,8 2 0 15,7 1 0-15,2-1 8 0,3-5 0 0,-9-5-8 0,-6-1 8 32,-6-8-8-32,-10-3-72 15,-6 1 24-15,-3-4-72 0,0 0 120 16,-12 4 88-16,-11 5 304 16,-5 1-40-16,0 3-64 0,-4 0-135 15,8 3-33 1,3 0-120-1,10-1-8 1,3 5-129-16,8 6 9 16,0-1 120-16,12 7-88 0,12 6 96 0,4 3 16 15,8 4-16-15,-1-3 0 16,-3-1 0-16,-4-6 8 0,-4-3-56 31,-12-3 24-31,-8-3-72 16,-4-1 88-16,0 4 8 0,-20 0 80 15,-15-4 192-15,-21 4 209 16,-28-3 167-16,-28-4-304 0,-7-9-200 16,7-10-144-16,0-6-264 31,17-25-1048-31,20-4-2593 16,11-9-8146-16</inkml:trace>
  <inkml:trace contextRef="#ctx0" brushRef="#br0" timeOffset="87611.43">21579 9725 7161 0,'0'0'5873'15,"0"0"-4056"1,0 0-1265 0,0 0 480-16,0 0 392 0,0 0-191 15,0 0-153-15,0 0-352 0,4 0-320 16,-4 0-264-16,0 0-144 0,0 0-48 15,4 6-152-15,-4 3-136 32,3 8 296-32,5 5 40 0,1 6 72 15,-9 4-64-15,0-3 0 16,-17 6-8-16,-22-1-112 0,-37 8-264 16,-3-4-744-16,-13-9-1129 15,24-11-2184-15,32-14-4513 16</inkml:trace>
  <inkml:trace contextRef="#ctx0" brushRef="#br0" timeOffset="89012.93">23359 9255 5009 0,'0'0'6217'15,"0"0"-4281"-15,0 0-703 16,0 0-57-16,0 0 232 0,0 0-336 15,5-10-432-15,-5 10-199 16,0 0-329-16,4 0-112 0,-4 0-160 16,0 6-128-16,4 7 87 31,3 6 105-31,1 10 96 0,8 3 96 16,0-4-96-16,8 4 0 15,0 0 8-15,8-10 0 0,7 1 145 0,2-8-145 16,-1-5 64-16,3-7 8 0,-6-3-8 47,-2 0 24-47,-3-16 24 0,-4-9 0 0,-1-7 24 0,1-10-72 15,-4-8-16-15,0-8-56 0,-3-2-112 16,-6-3 40-16,-7-1-72 31,-3 4 48-31,-5 3 88 16,0 3-40-1,-17 3-24-15,-3 0-24 0,-3 7 32 16,-5 0 64-16,0 5-72 0,0 7-33 16,8 1 105-16,0 9 9 0,4 3 39 15,8 3-48-15,4 3 0 32,4 3 0-32,0 1 0 0,4-4-113 15,20 4 113-15,8-4-200 16,12 0 88-16,15 7 8 15,9-1 104-15,0 4-8 0,4 3-32 16,-8 0-16-16,-5 13 56 31,-11 6-16-31,-4 0-32 16,-12 3-80-16,-4 4 32 0,-13 6 96 16,-7-1-96-16,-3 10 96 15,-5 1 0-15,-5 5 72 0,-7 4 0 16,-8 0 0-16,1 3-64 31,-5-3 128-31,0 0-136 0,3-4-8 0,6-2 0 16,3-1 0-16,8-6 8 15,4-3-16-15,0-6-120 16,8-1 136-16,20-6-8 0,8-3 8 0,7-6 8 31,2-6 120-31,2-7-40 16,1 0-40-16,-4-10-48 0,-9-9-144 15,2-6-576-15,-10-26-1056 16,-7 3-1369-16,-12 4-3040 0</inkml:trace>
  <inkml:trace contextRef="#ctx0" brushRef="#br0" timeOffset="89397.98">24925 8560 7209 0,'0'0'1824'0,"0"0"377"0,0 0-201 15,0 0-55 1,0 0-649-16,0 0-848 15,0 0-448-15,4-7-232 0,-4 33 112 16,-8 9 120-16,0 15 304 31,1 20 136-31,-6 19-136 0,9-6-32 16,4-10-8-16,0-7-104 31,0-12-152-31,0 7 136 0,0 5-144 16,8 1-8-16,-3-7-48 0,-1-6-216 15,-4-6-512-15,-4-4-1024 16,-13-15-1377-16,-7-10-3232 0</inkml:trace>
  <inkml:trace contextRef="#ctx0" brushRef="#br0" timeOffset="89960.86">23268 8629 744 0,'0'0'6673'0,"0"0"-4312"32,0 0-473-17,0 0-560-15,0 0-255 0,0 0-809 16,0 0-264-16,4 29 0 16,-4 6 256-16,0 10 248 0,0 8 104 15,0 5-16-15,0 5 96 0,0 17-256 31,-4 11-88-31,-4 20-200 16,8 1-64-16,-4-20-8 0,4-26-72 16,0-24 8-16,0-14 80 15,0 4-80-15,0 0-8 0,0-1-488 16,0 1-680-16,0-12-1128 16,0-8-2986-1</inkml:trace>
  <inkml:trace contextRef="#ctx0" brushRef="#br0" timeOffset="90598.75">25591 8982 8593 0,'0'0'2465'16,"0"0"-1033"-16,0 0 153 0,0 0 191 16,0 0-624-16,0 0-304 15,7 0-384-15,10 0-64 0,6 0-55 47,14-10-249-47,14 1-80 16,5-4 72-16,0 3-72 0,-4-2 128 0,-13 5-144 15,-7 1 0-15,-11 0 0 16,-14 6-352-16,-7 0-681 0,0 0-1151 16,-28 16-2809-1,-7 3 2336-15,-1 0-2648 0</inkml:trace>
  <inkml:trace contextRef="#ctx0" brushRef="#br0" timeOffset="90814.55">25606 9204 3544 0,'0'0'2825'0,"0"0"-649"0,0 0 305 16,0 0 183-16,0 0-407 0,0 0-681 0,0 0-335 15,60 0-209-15,12-10-224 16,24 1-304-16,15-1-264 0,-7 1-136 31,-16 3 48-31,-24-1-152 31,-17 4-224-31,-3-7-1192 0,28-15-937 16,-16 3-2400-16,0-7-3705 0</inkml:trace>
  <inkml:trace contextRef="#ctx0" brushRef="#br0" timeOffset="91331.29">27081 8560 7433 0,'0'0'2505'0,"0"0"-393"16,0 0-103-16,0 0-113 16,0 0-320-16,0 0-656 0,0 0-672 15,0-10-248-15,0 20-272 0,-8 5 200 16,-4 14 72-16,-4 3 160 15,-3 9 49 1,-2 0 15-16,1 4 8 16,5-4-144-16,-6-3-80 0,6-3 160 15,-2-3-168-15,6-7 16 16,2-6-16-16,1 0-16 16,8-6-32-16,0-1 40 15,0-2 8-15,17 3 8 16,11-4-8-16,11 4 64 0,14-4 32 15,2 1-32-15,4-3 104 16,-3-4-168-16,-11-3-8 0,-13 0-144 16,-9 0-344-16,-11-10-265 31,-8-2-303-31,-4-11-1328 16,-12-2-2617-16,0 6-705 15</inkml:trace>
  <inkml:trace contextRef="#ctx0" brushRef="#br0" timeOffset="91647.28">27268 8836 4945 0,'0'0'2976'16,"0"0"305"-16,0 0-545 15,0 0-47-15,0 0-609 0,0 0-951 16,0 0-473-16,5-22-648 16,-2 25-8-16,-3 12-352 15,4 8 352-15,-4 12 168 31,4 6 136-31,-4 3-16 16,0 10 56-16,0 0-208 0,0 3-40 16,-8 7-88-16,0 3-8 15,0-4 8-15,4-3-8 16,0 1 8-16,0-13 64 0,4-11-72 31,0-8-104-31,0-10-40 0,0-3-216 0,0-10-48 16,0-2-336-16,0-1-280 0,0-3 183 15,4 0-183-15,-4-13-880 16,0 1-4970-16</inkml:trace>
  <inkml:trace contextRef="#ctx0" brushRef="#br0" timeOffset="165900.87">8163 13116 5513 0,'0'-10'1432'15,"0"4"-448"-15,0-1-464 16,4 4-248-16,0 0 320 16,-4 3 417-16,0 0-449 0,0 0-296 15,4 0 64-15,-4 0-328 0,0 0-8 31,0 0 8-15,5 0 0-16,2 0 0 16,5 0 0-16,4 3 56 15,9 4 64-15,2-4 112 0,9 3-48 16,4 0 16-16,3-2-192 16,-2-1 88-16,2 0-16 15,-7 0-24-15,8 0 72 16,-4-3-32-16,-1 4-88 15,10-4 200-15,-2 0-192 0,9 2 56 16,0 5-64-16,0-1 48 16,4 1-40-16,-4 2-16 0,-2 1 0 31,2-1 56-31,0-2-56 0,0 2 0 0,4-3 0 16,15-2 0-16,13 2 80 15,24-6-80-15,3 0 0 0,-3 0 96 16,-9 0-88-16,-15-3-8 0,-12 0 0 31,-16 3 0-31,-17 0 80 16,1 0-80-1,4 0 0-15,4 0 112 16,12 0 24-16,0 0 56 0,3 0-64 16,17 0-120-16,12 0 193 15,-5 0-193-15,-15 0 40 16,-9-4 24-16,-11 1 8 15,4 3 40-15,7 0-64 32,2 0-48-32,-5 0 120 0,3 0-128 0,-3 0 0 15,3 7 0-15,1-4 0 16,0 0 16-16,4 0-8 16,3 1-8-1,9-2 112-15,15 2-112 16,13 2 8-16,-12 1 0 15,-20 2 8-15,-20-3 40 0,-17 1-56 0,9-1 16 16,8 1 48-16,11 2-64 0,-3-3 0 31,-1 4-8-31,-2-4 8 16,3 0 8-16,-9-6-8 16,1 4 8-16,0-4 64 0,-1 0-72 15,6 0 0-15,2 0 0 0,1 0 0 0,3 0 80 16,5 0-80-1,3 0 0-15,-6-4-24 16,2 1 32-16,-4 3-8 16,2-3 0-16,-6 3 0 0,-3 0 40 15,7-3-40-15,-2 3 0 32,2 0-8-32,8-3 8 0,18 3 0 15,10 0 0 1,-4 0 0-16,-23 0 56 15,-20 0-56-15,-16 0-64 16,12 0 64-16,7 0 0 0,25 0 8 16,11 0-8-16,21 0 0 0,0 0 64 15,-8 0-64 1,-13 0-8-16,-28 0 0 16,-11 0 8-16,-12 0 0 15,0 0 0-15,4-3 8 0,12 3 16 16,3-4-24-16,5 1 0 15,11 3 0-15,13 0 0 0,20 0 0 32,0 0 0-32,-9 0 8 15,-23 0 32-15,-25 0-40 16,-10 0 0-16,-6 3-8 0,13-3 8 16,19 4 0-16,26-1 0 15,10-3 0-15,4 0 56 31,-3 0-56-31,-8 0 0 0,-13 3 0 0,1 0 0 0,0 0 0 16,-5-3 0-16,1 3 0 16,-1-3 96-16,-3 4-88 0,-13-1 56 15,-11 0-56-15,-8-3 0 16,-7 3 104-16,10-3-112 16,8 3-8 15,10 1 0-31,-2-2 8 0,-3 2 0 15,4-4 0-15,-1 0 0 0,-3 0 40 16,3 0-40-16,-7 0-72 16,1 3 72-16,-7-3 16 15,2 3-8-15,-4 0-8 16,0 4 8 0,8-7 48-16,0 6-56 0,16-2-8 0,19 1 0 15,17-1 8-15,7 5 0 16,-12-2 0-16,-14-4 0 31,-10 3 40-31,-15-3-40 0,-16 1 0 16,-9-1-8-16,-7-3 8 15,8 3 0-15,4 0 48 0,8 0 24 0,-5-3 104 0,5 0-168 16,3 0 112-16,-3 0-32 31,4 0-72-31,0 0 32 16,-1 0-48-16,6 0 0 0,-5-3 24 15,-1 0-8-15,1 0-24 0,-8 0 8 16,4-1 0 0,-9 4 0-16,-3 0 0 15,-5 0 0 1,-2 0 0 0,2 0 0-16,-3 0 0 0,1 0 0 15,10 0 8-15,-3 0-56 16,8-3 0-16,4-3-240 0,-5 3-8 0,1-7-536 15,-12 0-417-15,-12 5-911 32,-21-8-3009-32</inkml:trace>
  <inkml:trace contextRef="#ctx0" brushRef="#br0" timeOffset="174917.49">24077 12354 7361 0,'0'0'2865'15,"0"0"-1257"-15,0 0-1016 31,0 0 120-31,0 0 929 0,0 0-345 16,0-7-616-16,0 7-456 16,0 0-208-16,0 0-16 0,0 0 0 15,4 0-144-15,7 7-16 16,2 5 160 0,2 8 48-16,-2 2-48 0,-2 0 8 15,-11 6 0-15,0 1 0 0,-24 6 72 16,-15-3 40-16,-17 3 56 15,-8-1-176-15,-3-5-16 0,-14 3-920 32,18-10-1281-32,23-9-3384 0</inkml:trace>
  <inkml:trace contextRef="#ctx0" brushRef="#br0" timeOffset="177007.09">25121 12278 6345 0,'0'0'2240'0,"0"0"-423"16,0 0-73-16,0 0 96 0,0 0-31 15,0-13-665-15,0 13-408 16,0 0-232-16,0 0-88 16,0 0-167-1,0 0-249-15,0 0-169 16,0 9-71 0,0 10 32-16,0 7 208 0,0 2-48 15,0 11 48-15,15-2 0 0,6 2 0 16,3-1 0-16,4-3 40 15,4-7-40-15,3-2 16 16,5-14 48 0,3-2-16-16,-2-10 0 15,-2-3 40-15,-3-16 16 0,0-13 97 16,0-10-129-16,-4-8 0 16,-5-7-64-16,-3-4-8 0,-3-2-8 15,-10 0 0-15,-7-1-136 16,-4 4 136-16,0-1-49 15,0 4 49-15,-12 3-40 0,5 3 40 16,-2 3-120-16,1 7-24 16,8 3 112-16,0 3-24 15,0 3 48-15,4 7 8 0,13 0-40 32,-2 3 0-17,13-1 48-15,4 5-120 16,12 1 8-16,4 8 104 0,7 3-80 15,1 2 72-15,4 4 8 0,-4 4-64 16,-5 8 64-16,-10 10-80 16,-9 4-64-1,-9 2 40-15,-7 7 104 16,-4 7-8-16,-12-1 16 0,0 3 0 16,0 1 64-16,-19 3-56 15,-2-1 0-15,-3 7 136 16,-4-7 8-16,5 1-24 0,-1-3-80 15,4-4 0 1,4-3-8-16,8-6-40 16,4-4-8-16,4-2 0 15,0-4-120-15,12-6 128 16,11 0 16-16,18 0 64 16,6-7 112-16,29 1-120 0,16-10-64 31,-4 0-8-31,-9-7-320 15,-15-12-776-15,-4-28-1072 0,-8 2-2657 16,-13-2-3969-16</inkml:trace>
  <inkml:trace contextRef="#ctx0" brushRef="#br0" timeOffset="177370.36">26837 11506 1688 0,'0'0'6609'0,"0"0"-4408"16,0 0-377-16,0 0 417 15,0 0-369-15,0 0-1064 0,0 0-808 0,9-16-16 31,-9 41-88-31,0 23 104 16,-12 28 568-16,-4 20 176 0,0 8-127 16,0 1-17-16,12-6-160 15,-4-4-232-15,4 0-8 16,4-3-56-16,-4-3-48 0,0-6-16 16,-4-17-80-16,5-12-40 15,-6-13-376-15,1-2-656 16,-16 5-745-16,5-3-1391 0,-5-15-3762 15</inkml:trace>
  <inkml:trace contextRef="#ctx0" brushRef="#br0" timeOffset="177971.87">24778 11843 5025 0,'0'0'2536'0,"0"0"-631"15,0 0 71-15,0 0 400 16,0 0-79-16,0 0-729 16,0 0-616-1,32-45-423-15,-32 45-321 0,0 0-208 16,0 6-80-16,-8 13-304 0,-12 13 384 16,-8 25 88-16,-12 26 192 15,0 25-64-15,4 10-16 0,12-1 136 31,9-12-208-31,6-10-32 16,5-6-96-16,4-16 64 16,0-19-112-16,0-16 48 15,0-13-72-15,0-3 0 0,4-3-272 16,1-2-168-16,-1-12-329 16,7-5-415-1,-3-2-688-15,5-21-897 0</inkml:trace>
  <inkml:trace contextRef="#ctx0" brushRef="#br0" timeOffset="179375.31">27121 12195 1384 0,'0'0'4673'16,"0"0"-2281"-16,0 0-1319 16,0 0 167-16,0 0 520 15,0 0-39-15,0 0-657 16,0 0-512-16,0 0-48 0,0 0-8 15,0 0-24-15,0 3-24 16,4-3-48-16,8 0 48 0,4 0-175 16,16 0-137-16,7-7-88 47,10-2 80-47,6 0-48 0,1-1-64 15,3 1-16-15,1-4 0 0,-12 4 0 16,-8-1-601-16,-12 7-599 0,-16-1-688 15,-16 4-1217-15,-17 0-3464 16</inkml:trace>
  <inkml:trace contextRef="#ctx0" brushRef="#br0" timeOffset="179613.57">27112 12421 4184 0,'0'0'2601'0,"0"0"-1129"16,0 0 497-16,0 0 679 16,0 0-487-16,0 0-721 15,0 0-520-15,96 0-424 0,-24-7-152 16,0 1-208-16,4-4-72 31,-1 1-64-31,-15-1-72 0,4-6-1072 16,-8-6-1136-16,-21 3-2993 15,-14 3-3225-15</inkml:trace>
  <inkml:trace contextRef="#ctx0" brushRef="#br0" timeOffset="180933.07">29161 11880 5169 0,'0'0'2080'16,"0"0"-496"-16,0 0-79 0,0 0 71 15,0 0-360-15,0 0-728 16,0 0-408 0,4-2-80-16,-4 2-152 0,0 2 48 15,-8 14 104-15,-5 3 16 0,-10 10 224 16,-5 6-64-16,-12 3 153 0,-4 0-97 16,-8 4-88-16,-4-1 56 31,-3-3-136-31,0-3-56 0,-5-7 40 15,8-2-40-15,4-7-8 16,4-3 8 0,8-10-8-16,4 0 24 15,4-6-24-15,8 0 8 0,-4 0 72 16,9-9-32 0,3-7 168-16,4 0-200 15,3-9 96-15,9 0-112 0,0-11-16 16,13 1-56-1,11 0-32-15,-1 0 8 0,1 4 40 0,0 5 48 16,1 4 8-16,-6 10-16 31,1 5 16-31,0 4-8 0,0 0-120 0,-4 3 56 16,3 0-8-16,-2 9-64 16,-1 10-16-16,0 7 144 15,0 2-32 1,0 7 48-16,-5 4 0 0,2 2 0 31,2-3 80-31,-2-3-80 0,2-1 0 16,5-2 56-16,1-6-56 15,-2-4 8-15,5-3 0 16,-4-3-8-16,3-7 152 0,2-5-24 16,3-4-40-16,-4 0 24 15,4 0 80-15,-4-19 88 16,3-4-24-16,-3-5-64 0,0-7 40 15,-4-3-104-15,-4-1-128 16,-4 2 0-16,-4 5 0 16,-4 13-144-16,-4 6-376 15,0 13-864 1,-17 0-4178-16,-2 7-847 0</inkml:trace>
  <inkml:trace contextRef="#ctx0" brushRef="#br0" timeOffset="198344.53">9466 14224 5265 0,'0'0'3056'15,"-4"-13"-959"-15,4 7-689 0,0 2-120 16,0 1 305-1,0 0-385-15,0 0-376 16,0 3-128-16,0-3 56 16,-4 0-119-16,0 0-233 0,-3-4-120 15,-6 1-72-15,-2 2-40 16,-13 2-176-16,-4 2-56 0,-13 0-8 31,-6 15 64-31,-9 7 88 0,4 10 16 16,-3 3 16-16,7 9-40 0,8 1-72 15,5 9 0-15,7 0-8 16,8 3-8-16,11 4-72 0,13-4-32 16,9 0 104 15,19 0-112-31,15-6-424 16,5-7-64-16,24-12-129 0,19-16-607 15,21-19-1040-15,-12-19-2105 16,-21-10-921-16</inkml:trace>
  <inkml:trace contextRef="#ctx0" brushRef="#br0" timeOffset="198683.04">9785 14487 9738 0,'0'0'2984'0,"0"0"-1279"0,0 0 119 16,0 0-104-16,0 0-679 16,-72-3-881-16,44 31-160 0,1 11-48 46,-1 11 48-46,4 4-48 16,7 4 40-16,13-5-112 0,4-1-32 0,0-5-81 16,17-9-79-16,7-12-8 15,-1-14-24-15,5-9-40 16,4-6 384-16,-4-22 112 16,0-13-16-1,-8-10 296-15,-8-6 112 0,-8-3 233 0,-4 3-145 16,-12 9 328-16,-12 11-16 15,-4 8-296-15,-8 10-272 16,4 10-312-16,1 6-24 0,3 0-360 31,0 22-616-31,12 7-824 16,8 25-689-16,8-3-2336 0,0-13-4457 0</inkml:trace>
  <inkml:trace contextRef="#ctx0" brushRef="#br0" timeOffset="199162.18">10152 14570 10818 0,'0'0'2448'0,"0"0"-1263"0,0 0 7 16,0 0 336-16,0 0-312 0,0 0-815 31,0 0-401-31,0 0 0 16,-17 22-265-16,2 13 265 0,-5 10 104 15,0 15 17-15,4 0-1 16,0 0-120-16,12 1 0 15,4-13-56-15,0-7 48 16,20-13-113 0,8-12-55-16,8-13-40 15,7-3 80-15,9-29-80 0,-3-12-8 16,2-25 224-16,-16 2 32 16,-11-6 56-16,-7 0 32 15,-13 20 424-15,-4-1 473 0,0 16-113 16,-8 13-176-1,-1 9-288-15,5 10-440 16,1 3-808-16,-1 13-1537 0,4 31-583 16,0 0-1129-16,0-3-4201 0</inkml:trace>
  <inkml:trace contextRef="#ctx0" brushRef="#br0" timeOffset="199616.57">10538 14751 10562 0,'0'0'2736'0,"0"0"-1007"0,0 0-169 31,0 0-88-31,0 0-679 16,0 0-793-16,0 0 0 16,80-54-169-16,-56 73 33 0,-1 16 72 15,-3 3-144-15,-12 13-24 16,-8 6 96-16,0 0 0 0,-15-6 128 31,-9-7-48-31,-1-9-312 0,5-12 368 16,1-8 144-16,11-12 128 0,0-3 168 15,8-3 105-15,0-25-545 16,27-26-193-16,22-38-135 0,14-26 120 16,-3 10 56-1,-12 26 56-15,-20 34 96 31,-12 32 88-31,-5 4 64 0,-3 5 72 16,1 4-104-16,-1 3-120 16,-1 16-424-16,1 12 424 15,1 14 136-15,-2 8 32 0,-3 11 32 32,0 2-128-32,-4 4 56 0,0-4-128 15,0-9-512-15,-8-6-552 0,5-10-872 0,-5-13-1153 16,8-12-2240-16</inkml:trace>
  <inkml:trace contextRef="#ctx0" brushRef="#br0" timeOffset="199863.94">11447 14125 12778 0,'0'0'4649'0,"0"0"-3152"0,0 0-1041 0,0 0-304 31,0 0-152-31,0 0 8 16,-4 140 352-16,-13-32-56 0,2 13-64 15,-1-4-96-15,4-15-24 16,-4-14-120-16,8-21-488 0,-5-13-688 31,6-19-793-31,-5-6-423 16,0-7-2585-16,0-12-3089 0</inkml:trace>
  <inkml:trace contextRef="#ctx0" brushRef="#br0" timeOffset="200033.29">11104 14468 12170 0,'0'0'4201'0,"0"0"-3209"0,0 0-120 15,0 0-159-15,0 0-689 16,96-70-24-1,-8 67-192-15,2 3-609 16,18 10-935 0,-32 5-2449-16,-28-2-3745 0</inkml:trace>
  <inkml:trace contextRef="#ctx0" brushRef="#br0" timeOffset="200418.63">11997 14538 8129 0,'0'0'3281'0,"0"0"-1617"0,-88-63 241 0,40 40 167 16,0 11-672-16,-4 5-799 15,8 7-313-15,-3 10-264 32,7 18-24-32,8 8-16 15,4 8-56-15,12 0-32 16,8 4-24-16,8-7-64 0,4-6 64 15,12-6-193-15,11-17 33 16,10-6 288-16,3-6 24 0,7-18 40 31,1-14 24-31,0-3 32 0,-12-3-32 0,-4 6 24 16,-13 10 185-16,-10 9 535 16,-5 10 40-16,-4 3-720 0,0 3-152 15,0 19-320-15,0 10 320 16,4 10 0-1,-1 11 0-15,9-2-144 16,1 3-664-16,-2-6-633 16,9-4-743-16,-4-12-1721 0,0-20-1424 0</inkml:trace>
  <inkml:trace contextRef="#ctx0" brushRef="#br0" timeOffset="200850.87">12343 14077 5825 0,'0'0'9226'16,"0"0"-6986"-16,0 0-1000 0,0 0-863 31,0 0-377-31,0 0-425 16,-12 121 425-16,4-10 104 15,0 10-88-15,4-19-16 0,0-33-120 0,1-27-664 0,-6-13-136 16,5-4 56-16,-4-3 144 15,4-9 64 1,1-13 656-16,3-13 440 16,7-31-440-16,29-26-280 15,4-3 80-15,4 6 184 0,-1 13 8 32,-7 22 8-32,0 4 352 0,0 9-24 15,-4 16-32-15,-4 3-192 16,-5 12-104-1,-2 17 0-15,-5 12 144 16,-16 7 64-16,0 2 176 16,-12 7-120-16,-20 1 120 0,-12-5-32 15,-12-1-112-15,-4-5-88 0,4-5-152 0,9-11-120 32,7-5-912-32,36-26-1208 15,4-3-2441-15,4-23-601 0</inkml:trace>
  <inkml:trace contextRef="#ctx0" brushRef="#br0" timeOffset="201051.36">13112 14005 13242 0,'0'0'4697'16,"0"0"-3488"-16,0 0-849 0,0 0-136 15,0 0 224-15,-72 124 496 16,40-26-448-16,0 13-312 0,9 0-104 15,10-6 16 1,2-16-96-16,3-7-368 16,-1-12-760-16,9-19-953 15,0-10-1743-15,13-19-1802 0,2-12 353 16</inkml:trace>
  <inkml:trace contextRef="#ctx0" brushRef="#br0" timeOffset="201409.07">13375 14418 9209 0,'0'0'7066'16,"0"0"-6018"-16,0 0-1048 31,0 0-8-31,0 0-136 16,0 0-240-16,0 0 320 0,0 0 56 15,67 25-72-15,-30-25-304 16,2 0-504-16,5-7-240 0,4-18-281 15,-8-7 385-15,-12-6 352 32,-16-3 672-32,-12 6 416 0,-5 13 1584 15,-27 9-223-15,-11 13-593 0,-9 6-200 16,-4 23-328-16,5 13-184 0,10 5-127 16,14 10-185-16,11 0-32 15,16 0-120 1,4 1-8-16,28-8 0 15,7-8-72-15,17-8-272 0,24-14-369 32,20-17-87-32,11-13 48 0,-19-15-1104 0,-28-13-3209 15</inkml:trace>
  <inkml:trace contextRef="#ctx0" brushRef="#br0" timeOffset="202657.94">8761 15344 8665 0,'0'0'4745'0,"0"0"-4024"15,0 0-569-15,0 0-24 16,0 0 352 0,0 0-56-16,0 0-424 15,0 0-136 1,12 0 40-16,4 0 96 15,8 0 448-15,11 0 56 0,17-3-120 16,4-3 72-16,12 0-8 16,12-1-112-16,19 1 64 31,12 3-168-31,5-1-96 0,-12 4-88 16,-12 0 0-16,-5 0-48 0,1 0 0 0,11 0 0 15,5 0 8-15,7 0 56 0,9-2-64 16,-8 2 0-16,0-4 16 15,-5 4 161-15,-8-3-57 0,2 0-48 32,-6 0-16-32,1-1-56 15,-5 1 8 1,1-3 40-16,0 0-48 0,-5 3 0 16,0-4 0-16,-14 1 0 15,-10 2 8 1,-15 4-8-16,-4-3 8 15,7 3 8-15,9-3-16 0,12 0 80 16,-4 0-64-16,7 0 48 16,1 0 32-16,0 3-8 0,0-4 40 15,3 4-120-15,-3 0 64 16,-1 0-16-16,-2-3-48 0,-2 3-8 31,-7-3 64-31,-1 0-56 16,-3-1 32-16,4-5-32 0,-8 3 0 15,4-1 80-15,-4 1-88 0,-1-3 0 0,1 2 128 16,-4 1-80-16,0-1 64 0,-1 1-40 31,-3-3-72-31,0 2 80 16,0 1-80-16,-1 0-16 16,-6 2-40-16,-2 1 40 0,-3 3 16 15,-8 0-48 1,-4 0-16-1,-4 0 56 1,-8 0-240-16,-4 0-472 0,-8 0-481 0,-12 0-631 16,-4 7-2209-16,-12-7-1256 15</inkml:trace>
  <inkml:trace contextRef="#ctx0" brushRef="#br0" timeOffset="204329.96">5813 14240 5737 0,'0'0'2520'0,"0"0"-1760"15,0 0-456-15,0 0 377 32,0 0 303-32,0 0 16 15,0 3-472-15,0-3-208 0,0 0 64 16,0 0 40-16,0 0 9 0,0 0 23 0,0 0 8 15,0 0 104-15,0 0 72 0,0-10 128 32,0-12 40-32,11-16-512 15,6-26-288-15,11-27 48 0,4-24-8 16,-4 7-48-16,-5 25 0 16,-3 29-8-16,-5 19 0 0,2 1-80 0,3-1 80 15,3-3-8-15,-2 3-16 16,-1 6 24-1,-1 7 8 1,-2 0-56-16,-2 6-88 0,-6 3-232 16,-2 7-88-16,-7 2-136 15,0 4-432-15,0 0-977 16,-12 13-2216-16,-4 0-664 0</inkml:trace>
  <inkml:trace contextRef="#ctx0" brushRef="#br0" timeOffset="204730.67">5845 13582 6993 0,'0'0'4265'0,"0"0"-3745"0,0 0-320 15,0 0 248-15,0 0 440 0,-4 0-464 16,4 0-424-16,0 0 0 31,0 0 112-15,0 0 48-16,0 0 137 15,0 0 167-15,8 0 72 0,-1-9-40 16,14-7-120-16,3-7-216 16,15-8-104-16,5-7 80 0,4 0-88 0,4-3-48 31,-9 6 0-31,-7 9 16 15,-8 7-16-15,-12 10 16 0,-12 2-16 16,0 7 120-16,-4 0-16 16,0 0-104-16,0 0-152 0,4 16-96 15,8 6 248-15,0 14 32 32,4 5 136-32,4 9-72 0,0 11-24 0,7 9-72 15,18 21-968-15,-10-11-1449 0,-3-16-3616 16</inkml:trace>
  <inkml:trace contextRef="#ctx0" brushRef="#br0" timeOffset="205363">7299 14189 4384 0,'0'0'4905'0,"0"0"-4200"0,0 0-457 0,0 0 1040 15,0 0 584 1,0 0-567 0,0 0-601-16,0 0-152 0,0 0-16 15,-4 3-64-15,4-3-8 0,8-13 232 16,4-9-7-16,4-10-465 16,8-9-72-16,11-25 136 0,14-30-112 31,9-34-168-31,15-7 0 15,-6 11 56-15,-14 33-64 0,-22 36 0 16,-11 25 0-16,-8 7 0 16,4 0 16-16,-4-1-16 0,4 4-8 15,-4 0 8 1,0 6-64 0,-1 6-112-16,-2 4-344 15,-5 0-417-15,0 6-495 0,-4 0-968 16,0 9-1817-16,-8 10 2208 15,-5 0-2288-15</inkml:trace>
  <inkml:trace contextRef="#ctx0" brushRef="#br0" timeOffset="205748.33">7426 13430 7393 0,'0'0'5601'31,"0"0"-4544"-31,0 0-809 16,0 0 232-16,0 0 304 0,0 0-608 15,0 0-176-15,13 0-256 16,10 0 256-16,12-9 272 0,18-11 216 16,3-2-216-16,0-6-40 0,0-7-32 15,-5 0-24 1,-11-3-32-16,-8 6 128 15,-13 7 304-15,-6 5 281 0,-5 11-17 16,-8 6-240-16,0 3-496 16,3 0-104-16,-3 0-240 0,0 9-176 31,4 14 72-31,4 8 344 16,1 14 48-1,-5 5 56-15,3 7-96 0,1 14-8 16,8 11-760-16,4 17-705 15,0-14-951-15,-4-21-3097 0</inkml:trace>
  <inkml:trace contextRef="#ctx0" brushRef="#br0" timeOffset="206396.68">9351 13884 6857 0,'0'0'4545'0,"0"0"-4241"16,0 0-248-16,0 0 352 0,0 0 952 15,-5 6-575-15,5-6-465 16,0 0-16-16,0 0 376 16,0 0 56-16,0 0-88 15,9-15 32-15,6-8 8 31,9-12-480-31,12-18-112 0,16-27 25 16,16-22 7-16,8-5-80 16,-8 11 24-16,-21 26 16 15,-15 26-16-15,-8 12 8 0,-4 0 24 16,-5 7-40-16,2 3 8 16,-9 9-72-16,-5 6 8 15,-3 7-8-15,0 0-232 0,0 0-737 16,0 4-791-16,-11 21-897 15,-9 1 609-15,-1-4-2433 16</inkml:trace>
  <inkml:trace contextRef="#ctx0" brushRef="#br0" timeOffset="206804.19">9323 13446 9009 0,'0'0'3201'16,"0"0"-2105"-16,0 0-271 15,0 0 591-15,0 0-312 16,0 0-600-16,0 0-328 0,0 0-80 31,12 0-16-31,8-10-72 16,12-5 88-16,11-8-88 0,9-9-8 0,8-2 0 15,4-11 8-15,-1-2-8 0,-3 2 0 16,-12 4-8-16,-12 12 8 16,-17 10 16-1,-10 10 56-15,-1 2 104 16,-8 7 56-16,0 0-88 16,0 0-144-1,0 0-168-15,4 10-56 0,-4 6 40 16,7 12 184-16,1 7 112 15,5 9-48-15,-2 1 16 16,6 6-32 0,-2-1-32-16,9 8-16 15,8 21-528-15,0-12-1512 0,-4-13-3081 16</inkml:trace>
  <inkml:trace contextRef="#ctx0" brushRef="#br0" timeOffset="207700">12339 13817 7601 0,'0'0'1833'16,"0"0"-1593"-16,0 0-136 0,0 0 584 16,0 0 88-16,0 0-384 15,-32 32-88-15,32-29-168 0,0 0-64 16,0-3 80-1,0 0 112-15,0 0 216 16,0 0 328-16,0 0 313 0,16-12 111 0,12-14-248 16,11-9-688-16,30-28-96 15,30-26 24-15,25-29-24 0,15-8-104 32,-12 8 48-32,-30 29-144 15,-39 32 0-15,-17 22 0 16,-9 10 0-16,-4 3 8 0,0 3 0 0,-9 2-8 15,-6 8 88-15,-10 6-80 0,-3 3-8 16,0 0-376 0,0 0-816-16,0 3-1016 15,-16 13-9-15,-3 3-199 16,2-3-649-16</inkml:trace>
  <inkml:trace contextRef="#ctx0" brushRef="#br0" timeOffset="208110.1">12821 13128 6249 0,'0'0'2832'0,"0"0"-1855"31,0 0-377-31,0 0 856 16,0 0-144-16,0 0-655 15,0 0-409-15,0 0-168 0,0 0-24 16,16 0 0-16,16 0 96 0,11-6 64 16,9-10-64 15,4-3 0-31,0-3-24 16,-1-3 128-16,-10 2 72 0,-10 1 24 15,-10 6 192-15,-10 3 104 0,-6 10 24 16,-5 3-152-16,-4 0-271 15,0 0-249-15,3 0-104 16,-3 3-185 0,4 17 41-16,0 8 248 0,4 10 96 15,4 10 8-15,-4 3-32 16,0 2-56-16,4 5 72 0,0-1-88 0,-4 10-1192 16,-1-13-1592-16,-7-19-6426 15</inkml:trace>
  <inkml:trace contextRef="#ctx0" brushRef="#br0" timeOffset="212383.73">14929 14023 8305 0,'0'0'2441'16,"0"0"-297"-16,0-22-639 0,0 22-513 16,0 0-152-16,-4 0 0 31,-5 4-320-31,-10 18-464 0,-17 28-48 31,-20 39 432-31,-20 35 24 16,-7 16 33-16,3 3 151 0,13-7-112 0,3-15-24 15,4-7-224-15,8-15-72 16,12-20-88-16,12-22-32 16,8-18-16-16,9-11-80 15,-2 1 0-15,5-1-296 16,5-5-552-16,3-11-600 0,16-15-753 15,7-13-1856-15,9-16-1448 0</inkml:trace>
  <inkml:trace contextRef="#ctx0" brushRef="#br0" timeOffset="213289.23">15188 15046 6705 0,'0'0'3001'0,"0"0"-1769"0,0 0-712 15,0 0-8-15,0 0 1016 0,0 0 129 16,-12 13-681-16,20-20-552 15,8-15-64 1,24-25-168-16,19-29-184 16,17-36 88-16,12-21-96 0,-5-10-136 15,-7 3-120 1,-16 10-216-16,-12 13 104 16,-16 31 104-16,-21 32 264 0,-3 26 0 31,-8 18 416-31,0 7 328 15,-4 3-8-15,-19 9-632 0,-25 42-48 16,-24 32 192-16,-4 31-40 16,5 16 24-16,19-9-64 0,24-14-23 0,16-21 15 15,8-16-96 1,4-19-64-16,4-10 0 16,16-15-72-16,7 2-64 15,10-6-177-15,14-5-31 0,21-17-160 16,-4-17-336-16,7-21-416 15,-7-13-729 1,-16-2-215-16,-4-5 1304 16,-16 14 896-16,-13 9 336 15,-10 16 1656-15,-9 13 473 16,0 6-1041-16,-4 6-984 0,-12 20-440 16,-5 8 336-16,2 11-160 15,7 9-128-15,8 0-48 16,4 0-8-1,0-6-200-15,16-7-424 16,3-10-736-16,18-24-857 0,-5-7-1768 0,-5-7-3064 16</inkml:trace>
  <inkml:trace contextRef="#ctx0" brushRef="#br0" timeOffset="213427.21">16156 14386 1008 0,'0'0'11770'0,"0"0"-10297"16,0 0-1473-16,0 0-16 16,0 0-297-16,0 0-1495 0,0 0-128 31,0 85-2161-31</inkml:trace>
  <inkml:trace contextRef="#ctx0" brushRef="#br0" timeOffset="213728.07">16403 14548 4304 0,'0'0'6874'16,"0"0"-5330"-16,0 0 33 16,0 0 375-16,0 0-456 15,-91-32-760-15,66 35-471 0,5 10-265 0,9 6-145 16,7 6-31-16,4 4-72 16,4 2 72-16,20 8-96 15,8-1-48 1,3 0-152-16,-3-3-72 15,-4-7-200 1,-9 1 224-16,-6-4 280 0,-13-3 200 16,-4 1 40-16,-20-1 920 15,-16-3 224-15,-4 0-48 0,-3-3-359 32,-1-7-249-32,8-5-320 15,8-4-168-15,23-10-809 16,6-16-679-16,3-2-4009 0</inkml:trace>
  <inkml:trace contextRef="#ctx0" brushRef="#br0" timeOffset="214191.55">16941 14135 11058 0,'0'0'2256'0,"0"0"-679"0,0 0 175 31,0 0 48-31,0 0-471 16,0 0-785-16,0 0-544 0,0-3-192 15,0 35 96-15,-16 22 96 16,0 28 256-16,-4 23-80 0,-4 6 0 31,8-7-40-15,4-27-80-16,9-20 32 15,-2-13-88-15,5-9-448 16,0 7-568-16,0 5-601 0,0-8-1319 16,8-17-2930-16</inkml:trace>
  <inkml:trace contextRef="#ctx0" brushRef="#br0" timeOffset="214376.61">16701 14570 11858 0,'0'0'3041'0,"0"0"-1761"32,0 0-576-32,0 0-400 15,0 0-304-15,136-51-120 16,-25 51-288-16,13 0-872 0,-8 3-1321 15,-32 4-2112-15,-37-1-984 0</inkml:trace>
  <inkml:trace contextRef="#ctx0" brushRef="#br0" timeOffset="214708.68">17463 14541 6161 0,'0'0'4385'0,"0"0"-2841"16,0 0 88-16,0 0 81 0,-116-9-513 15,60 12-280-15,-8 19-88 16,4 7-359-16,13 5-233 15,8 8-192 1,15-4-48-16,11 0-48 0,13-6-208 31,13-7-297-31,18-9 201 0,13-13 144 16,8-3-32-16,4-22-80 16,0-10-56-16,-17-3 376 0,-3-3 0 15,-16 6 184-15,-8 13 616 31,-12 7 401-31,0 6 271 0,0 6-712 16,-4 6-760-16,-12 16-72 0,0 7-80 0,5 9 24 16,6 0-136-16,5 6-296 31,0-6-192-31,16-6-361 0,4-7-431 16,20-15-848-16,-4-10-1961 15,-8 0-2233-15</inkml:trace>
  <inkml:trace contextRef="#ctx0" brushRef="#br0" timeOffset="-214364.29">17758 14103 11586 0,'0'0'3833'0,"0"0"-1969"16,0 0-183-16,0 0-745 0,0 0-936 31,0 0-416-31,-5 105 416 31,-10 9 24-31,-2 13 72 0,2 0-48 16,-5-19-48-16,8-35-688 16,-1-19-321-16,2-19-303 0,7-16-88 0,-4-3 71 15,4-10 129-15,4-6 760 16,0-15 360 0,27-33-952-16,18-25-128 0,2-3 752 15,1 9 376-15,-4 19 32 16,-16 20 864-16,0 3 488 0,0 8-272 15,-4 14-232-15,-9 3-528 16,-2 16-231-16,-5 13 159 16,-8 15 408-1,0 10 8-15,-21 3-32 16,-11 7-144-16,-11-4-128 16,-5-3-40-16,-7-6-128 15,-1-9-64-15,8-11-128 0,4-12-440 16,20-22-768-16,16-19-728 31,8-10-3090-31</inkml:trace>
  <inkml:trace contextRef="#ctx0" brushRef="#br0" timeOffset="-214170.45">18312 14151 11090 0,'0'0'6129'16,"0"0"-4977"-16,0 0-1152 15,0 0 16-15,0 0 264 16,-28 114 793-16,8-28-529 0,-5 25-296 16,1 10-88-16,5-10-160 15,-1-26-600-15,8-15-1233 32,8-29-2255-32,4-18-2602 0</inkml:trace>
  <inkml:trace contextRef="#ctx0" brushRef="#br0" timeOffset="-213862.98">18503 14608 1696 0,'0'0'11018'0,"0"0"-9473"0,0 0-1321 16,0 0-160-16,0 0-64 0,0 0-224 0,51 0 120 16,-23 0 0-16,4-3-961 15,4-7 33 1,-12-9 40-1,-4-3 576-15,-12-7 112 0,-8 1 304 16,0 6 848-16,-25 2 992 16,-6 11-215-16,-5 6-505 15,-4 3 32-15,5 16-272 16,3 12-320-16,8 7-336 31,7 9-128-31,13 1-15 0,4 3 7 16,9 0-32-16,19-7 0 15,8-3-56-15,7-10-497 0,41-15-599 16,-12-3-528-16,-9-10-3193 0</inkml:trace>
  <inkml:trace contextRef="#ctx0" brushRef="#br0" timeOffset="-213457.44">19371 13932 14123 0,'0'0'2912'15,"0"0"-2128"-15,0 0-736 32,-56 79 384-17,4 10 737-15,-12 35-457 16,1 22-240-16,3 0-232 15,9-7-40-15,6-11-136 0,6-4-64 16,-5-13-320-16,8-10-848 16,4-15-953-1,9-29-3432-15,10-19-1336 0</inkml:trace>
  <inkml:trace contextRef="#ctx0" brushRef="#br0" timeOffset="-212689.3">19693 14481 7865 0,'0'0'5969'16,"0"0"-3968"-16,0 0-1049 16,0 0-16-16,0 0-144 15,-3 16-592-15,-9 9-191 0,-4 13 271 16,0 7-152-16,0 9-24 15,0 0-40-15,5-1-8 16,-2 1-56-16,9-6 0 0,1-7-152 16,-1-6-441-16,4-3-543 15,0-10-1128-15,0-12-3241 16</inkml:trace>
  <inkml:trace contextRef="#ctx0" brushRef="#br0" timeOffset="-212516.52">19809 14300 12050 0,'0'0'2953'0,"0"0"-1313"0,0 0-696 16,0 0 193-16,0 0-505 0,0 0-632 15,0 0-1537-15,0 0-2384 16,21 54 1697-16,-14-7-3113 0</inkml:trace>
  <inkml:trace contextRef="#ctx0" brushRef="#br0" timeOffset="-211643.36">19845 14878 9642 0,'0'0'2624'31,"0"0"-1328"-31,0 0 329 0,0 0-185 16,5-102-688-16,14 61-456 16,9-7-224-16,8 1-64 0,4-1 0 0,4 7-8 15,-9 6-16-15,1 13-72 0,-16 9-88 32,1 13 8-32,-14 0-96 0,-3 26 80 15,-4 18 176-15,0 29 8 16,-16-3 80-16,-3-4 24 15,2-8-96 1,-2-14 40-16,2-3-40 0,2 0 40 16,-1-15 24-1,8-10-56 1,8-16 72-16,0 0 136 0,19-38 40 16,26-29-264-16,22-28-144 0,-3 3 136 15,-4 18 8-15,-21 27-144 16,-22 28 128-16,-2 3 16 0,-2 10-56 31,-2 6-16-31,-7 3-216 16,0 28 184-16,-4 14 104 0,5 16 104 15,-1 2-88-15,-1 3 16 16,5-5-32-16,5-7-656 0,6-9-824 0,13-14-921 16,3-18-303-1,10-13 7-15,6-13-504 16,9-35 1345-16,8-28 1856 0,4-28 1704 15,-16-8 41 1,-13 20-345-16,-23 22-64 0,-20 35 961 0,0 10 575 16,-3 3-519-16,-18 6-601 31,-3 7-567-15,-12 9-657-16,-11 12-440 15,-13 39-32-15,1 25-56 0,-1 29-8 16,15 12-96-16,30-9-8 15,11-25-96-15,4-32-449 0,12-23-359 0,4-12-264 32,16-13 120-32,7-3 696 15,21-25 456-15,12-48 8 0,8-42 128 16,-1-28 168-16,-16-15 192 16,-10 3-40-16,-22 11-16 0,-3 11 88 15,-16 16 8-15,-7 31 432 16,-5 32 385-1,0 25 183 1,0 20 48-16,0 9-343 0,-5 0-1233 16,-10 41-144-16,-13 45-457 15,-8 47 481-15,-4 29 112 0,12 0 0 16,12-19 0-16,8-26-208 31,4-28-632-31,4-22-680 16,0-16-681-16,8-22-623 0,4-11-2929 0</inkml:trace>
  <inkml:trace contextRef="#ctx0" brushRef="#br0" timeOffset="-211296.01">21252 14529 1272 0,'0'0'4465'16,"0"0"-3641"-16,0 0-528 0,0 0-192 15,0 0-32 1,16 72 88 0,16-72-56-16,4 0-104 15,-1-15-776-15,1-14-656 0,-8-6 543 0,-8-6 889 16,-12-4 440-16,-8 4 1193 0,-8 6 1079 16,-20 13 305-16,-7 16-1249 31,-14 6-303-31,1 19-385 15,1 19-208-15,2 16-536 0,10 15-144 16,12-2-72-16,14 3-120 16,9-3-72-16,0-17-304 15,28 4-920-15,24-12-985 0,44-23-1847 32,-9-13 1119-32,1-6-1576 15</inkml:trace>
  <inkml:trace contextRef="#ctx0" brushRef="#br0" timeOffset="-211111.02">22013 14411 1584 0,'0'0'13291'16,"0"0"-11179"-1,0 0-1712-15,0 0-56 16,-123 73 200-16,63-9-184 0,-8 24-167 16,-4 20-145-16,8 3-48 0,17-18-201 15,10-27-607-15,22-31-720 0,7-16-1177 31,8-6-1151-31,0-4 1911 16,8-9-2096-16</inkml:trace>
  <inkml:trace contextRef="#ctx0" brushRef="#br0" timeOffset="-210926.15">21690 14507 7617 0,'0'0'4961'31,"0"0"-2272"-31,0 0-481 16,0 0-391-16,0 0-1657 0,0 0-160 15,0 0-288-15,9 120 288 16,10-18 104-16,13 6-56 0,3-16-48 16,2-29-520-16,-5-25-273 31,4-6 225-31,23 0-1512 0,-8-7-2473 16,-2-9-3441-16</inkml:trace>
  <inkml:trace contextRef="#ctx0" brushRef="#br0" timeOffset="-210478.17">22311 14907 7161 0,'0'0'1688'0,"28"-74"-127"15,-15 24-665-15,2-1-312 0,-2-4 248 16,-6 8-40-1,-7 9 625-15,0 10-73 16,-3 15-408-16,-18 10-280 0,-11 3-552 0,-7 18-96 16,-9 14-8-16,4 13 0 15,0 6 0-15,17 3-8 0,7-4 0 32,7-2-56-32,13-13-32 15,0-9-112-15,16-14-80 0,12-12 288 16,12-6 152-16,4-23-152 0,4-12-8 15,-4-7-8-15,-8 1 16 0,-8 6 120 16,-9 9 24 0,-10 16 552-16,-5 9 65 15,-4 7-761-15,0 10-48 16,0 15-272-16,-9 17 320 0,1 2-8 31,4 10 8-31,4-3 0 16,0-7-409-16,12-3-295 0,8-12-528 31,8-10-320-31,0-16 487 0,24-19-1303 16,-8-16-2193-16,-9-9-1520 0</inkml:trace>
  <inkml:trace contextRef="#ctx0" brushRef="#br0" timeOffset="-210093.33">22985 14138 5049 0,'0'0'6889'16,"0"0"-2312"-16,0 0-2064 0,12-73-1297 15,-12 73-1216-15,0 35-296 16,-24 44 160-16,-15 36 136 16,-2 18 216-1,5-6-216-15,4-29 0 16,17-41-640-16,-1-18-345 16,8-17 169-16,4-3 200 15,0-10 112-15,4-9 336 0,0-9 160 16,28-36 8-16,23-27-896 15,26-24 496-15,-2 7 272 16,-8 20 120 0,-22 27 8-16,-21 23 160 15,3 6 88-15,-7 7-72 0,4 6-176 0,-8 10-72 16,-8 21 72-16,-8 10 176 16,-8 14 136-16,-24 2 32 15,-28 9-32-15,0-5 208 16,-11-7-144-16,-4-7-176 15,15-18-200-15,4 0-496 0,16-17-512 16,24-12-640-16,12-16-977 16,4-12-3352-16</inkml:trace>
  <inkml:trace contextRef="#ctx0" brushRef="#br0" timeOffset="-209892.81">23563 13970 12426 0,'0'0'2913'15,"0"0"-9"-15,0 0-1431 16,0 0-1401-16,0 0-72 16,-21 82 0-1,-14 30 904-15,-1 18-376 16,8 16-336-16,4-10-184 0,16-15-8 16,0-13-96-16,8-23-1344 0,0-27-505 15,4-27-607-15,8-18-2153 16,4-13-2177-16</inkml:trace>
  <inkml:trace contextRef="#ctx0" brushRef="#br0" timeOffset="-209560.73">23662 14579 4032 0,'0'0'8706'0,"0"0"-7345"0,0 0-1361 31,0 0-521-31,0 0 169 15,0 0 160-15,0 0 192 0,0 0 192 16,116-3-40-16,-64 3-152 0,4-16-664 0,-5-12-128 16,-7-10 392-16,-12-7 200 15,-12 1 200 1,-12 3 800-16,-8 6 864 16,-8 13 209-16,-16 5-649 15,-12 17-576-15,-4 10-256 0,-3 22 8 31,-2 9-56-31,10 13 33 0,14 3-257 16,10 7-120-16,11-4 0 16,28 0-80-1,32-3 72-15,35-9-361 16,32-23-1503-16,-11-15-2385 0,-24-10-4881 16</inkml:trace>
  <inkml:trace contextRef="#ctx0" brushRef="#br0" timeOffset="-209438.34">24766 14357 14443 0,'0'0'4264'0,"0"0"-2623"16,0 0-737-16,0 0-392 0,0 0-512 15,-4-6-200-15,-11 9-2640 16,-10-3-6667-16</inkml:trace>
  <inkml:trace contextRef="#ctx0" brushRef="#br0" timeOffset="-195428">6554 11750 800 0,'0'0'2344'16,"0"0"-1536"-16,0 0 1081 0,0 0-433 15,0 0-80-15,-13-66-111 0,9 53 55 16,4 3-320-16,-3 1-264 31,3 3 208-31,0-1-279 16,-4 1 135 0,4 6 96-16,0-3-224 0,0 3-160 15,0 0-224-15,0 0 24 16,0 0-56-16,0 0-48 0,0 0-7 15,0 0-73 1,0 0-104-16,0 0 96 16,0 0-120-16,0 0-8 15,0 0-64-15,0 3-24 0,0 0 40 16,0 7-129-16,4 5 185 0,3 8 153 16,6-1-105-16,-5 7 40 31,3-4-80-31,2 0 40 0,-6-6 40 15,1 0-88-15,1-6 0 0,-5-3-48 16,0-7 48 0,-1-3 0-16,1 0 24 0,13-10 96 15,6-18 880-15,21-33-552 32,16-31-312-32,19-31 40 15,-6 8-168-15,-14 26 80 0,-11 36-40 16,-17 27 0-16,1 0 208 15,4 1-184-15,-4 6-72 0,-12 6 0 0,-12 7-72 16,1 6 16 0,-9 0-480-16,0 0-848 15,0 0-353-15,-17 22-967 16,-3 0-281-16,-3-3-3016 0</inkml:trace>
  <inkml:trace contextRef="#ctx0" brushRef="#br0" timeOffset="-193939.66">8227 11678 4200 0,'0'0'2881'0,"0"0"-1449"16,0 0-31-16,0 0 119 0,0 0-128 16,0 0 25-16,0 0-329 15,-4-20-280-15,4 20-160 16,0 0-168-16,0 0-56 0,0 0-72 15,0 0-136-15,0 0 72 16,0 0-280-16,0 0-8 0,0 0-8 31,0 0-136-31,0 3 96 0,0 7-200 16,8 3 224-16,8 9 24 0,0 4 56 16,0 2 32-16,3-3-88 15,-6-2 8-15,-2-5 88 16,-3-1-96-16,1-5-8 15,-5-2 8-15,0-4-8 32,-4-6-72-32,3 0 72 0,-3 0 8 15,8 0 24-15,5-16 88 16,6-13 297-16,18-21-201 16,10-26-24-16,-3-1-104 0,0 4 0 31,-9 16-64-31,-7 22 8 15,0 0-24-15,0 4 0 0,-12 8 16 0,-4 11-16 0,0 5 0 16,-8 1-160-16,0 3-513 16,-4 3-607-16,0-10-1056 0,0 7-2465 31,0-6-4073-31</inkml:trace>
  <inkml:trace contextRef="#ctx0" brushRef="#br0" timeOffset="-192497.61">11148 11639 5209 0,'0'0'2400'15,"0"0"-1416"-15,0 0-127 16,0 0 255 0,0 0 72-16,0 0-216 15,0 0-456-15,-4-6-184 0,4 6-240 16,0 0-80-16,0 0 96 0,0 0-96 16,0 0-8-16,0 0-8 0,0 0-168 31,0 6 120-31,0 10-16 15,7 0 72-15,5 9 120 16,-3-2-40-16,2 2 32 0,2-2-96 16,-2-1-16-16,-3 0 96 15,0-3-88-15,1-3 8 16,-6-7-16 0,1 1 8-16,0-7 0 15,0-3-8-15,-4 0 48 16,8 0 153-16,8-13 607 0,1-9 272 15,14-13-496-15,1-9-184 16,4-10 96-16,0 0-264 0,-8-3-136 16,0 9 80-1,0 7-176-15,-5 9-8 16,-3 7-8-16,-4 12-40 16,-8 0 8-16,0 10-208 0,0 0-640 15,-5 3-640-15,6 0-953 0,-5 9-799 16,-4 1-2050-16</inkml:trace>
  <inkml:trace contextRef="#ctx0" brushRef="#br0" timeOffset="-161613.34">7287 15732 16 0,'0'0'3896'0,"0"0"-1735"31,0 0-1121-31,0 0-464 0,0-3 48 16,0 0 128-16,0 3-287 15,-5-4-233-15,1 1-80 0,1 3 8 16,-5-3 56-16,0 0 8 16,-4-1 56-16,0 1-120 15,-4 3 0-15,-4-3 16 16,-4 0-72-16,-4 3 24 0,0 0 48 15,0 0 56-15,0 0 24 16,0 6 0-16,1 1-24 0,-1-1-128 16,0 4 16-16,4-1-32 15,0 1 40 1,0 3 40-16,1-4-16 0,-1 0 64 16,-4 4-16-16,7-3 81 15,-7 3-1-15,5-4 48 0,-1 4-56 16,4 0-40-16,1-4 96 15,-2 4-104 17,1-1-104-32,5 4-16 0,-6 0-32 15,6 3-64-15,-5 3 40 16,-1 1 48-16,6 5-24 0,-5 4 32 16,-1 0-96-16,-2 0 64 15,7-1-8-15,1-3-64 31,-2-2 80-31,6 0-72 0,-2-1 80 0,5 0-32 0,1 1 48 16,-1-1 40-16,-1 0-40 16,9 1-16-16,-8 0-32 0,8 2 16 15,-3 3-24-15,3-2 24 32,0 3-16-32,0 0 72 0,0 3-48 15,0 0-32 1,0-1 0-16,3 4 16 15,9 1-56-15,1 2 48 0,-2-3 24 16,2 0 16-16,2 0-24 16,-2-3 0-1,-2-3-24 1,5 0 8-16,-4-4-40 0,4 1-8 0,0-4 56 16,-1 0-8-16,2 1-48 0,3-4 0 15,-1-3 16-15,2 7 48 16,-2-7 1-16,1 3-25 31,4 0-40-31,1-3 56 0,-2 3-56 16,5-2 0-16,-4-1 72 15,0-4-72-15,0-2 8 0,-1 0-8 0,1-1-8 0,0-2 8 32,-3-1 0-32,2-2-8 31,-3-1 8-31,4 1 0 0,0-5-8 15,4 2 72-15,8-4-64 16,4 0 96-16,-1 0-96 16,6 0 48-16,-6 0-48 0,4 0 48 0,-6 0 16 15,3-4-64 1,-5-1 40 0,-3 1 24-16,4-5-24 0,-4-1 24 0,3-3-64 15,-3 1 0-15,5-4 64 16,-1 0-72-16,3-3-96 15,-3 0 88-15,0 0 8 0,-8 0-8 32,3-3-8-32,-3 3-40 0,-3-1 56 15,-1 5 8-15,-5-7 40 16,-3 2-40-16,9-2 0 16,-10-3 0-16,5-1-8 0,1 1 8 15,-2 0 0-15,5-1-8 31,-8 1 0-31,4-1 0 0,-4 4-8 16,-1 3 8-16,-2-3 0 16,-5 3 8-16,3 0 48 15,-2 0-40-15,-5-4 32 0,4 1 8 16,-1 0-48-16,1-3 0 16,1-4 0-1,-2 1 0-15,1-4 40 0,0 3-40 16,1-3-8-16,-2 4 0 0,1 2 0 15,1 1 0-15,-2 2 0 16,1 1 0-16,-4 0 0 0,4 0 0 47,-3 3 48-47,-2-3-48 0,1 3-8 16,0 0 8-16,-4 0 0 15,0 3 0-15,0 0 0 16,0-3 8-16,0 6 144 0,0-3-8 15,0 4-32-15,-4-1 48 16,-3 0-112 0,2 1-40-16,-3-1 40 0,-4-3-48 0,0-3 0 15,-4 0 40-15,4 0-32 16,-4-3-8-16,0 0 0 0,1-4 0 16,-6 4 0-16,6 0 8 31,-5 3 40-31,-1-1-48 0,2 1 8 15,-1 3 72-15,4 4-80 0,-4-4 8 16,4 6 64-16,0-2-64 0,-4-1 64 16,5 0-64-16,-2-2-8 0,-2 2 0 31,-1 0 0-31,-5 0 8 16,1 0 32-16,1-2-40 0,-1 2 0 31,-8 4 0-31,0-4 8 15,4 0 64-15,-3 4-72 0,3-1 0 16,0 1 8-16,-4 2 96 16,4-2-96-1,0 3 8-15,-4 2-16 0,-4 1 0 16,1 3-8-16,-1 0-64 16,-9 0-32-16,-2 9-328 0,-9 14-304 0,-4 8-328 15,1 7-345-15,-22 38-663 31,18-9-1033-31,12-6-2080 0</inkml:trace>
  <inkml:trace contextRef="#ctx0" brushRef="#br0" timeOffset="-155111.72">6565 16170 160 0,'0'0'360'0,"0"0"-264"16,0 0 192-16,0 0 832 15,0 0-432-15,0 0-432 0,0 0-176 0,0 0 176 16,0 0 248-16,0 0-32 16,0 0-160-1,0 0-79 1,0 0-1-16,0 0-48 0,0 0-24 0,0 0-64 16,0 0-40-16,0 0-40 0,-3 0 64 15,3 3 8-15,-4-3 40 16,4 3 48-16,0-3-40 31,0 0 16-31,0 0 64 0,0 0 8 16,0 0 40-16,0 0 120 0,0 0 40 0,0 0 64 15,0 0-64-15,0 0 8 0,0 0-7 16,0 0-65-16,0 0-128 31,0 0-88-31,0 0-64 16,0 0 8-16,0 0 88 0,0 0 160 31,0 0 168-31,0 0-104 0,7 0-80 16,6 0-56-16,2 0-64 0,2 0-40 15,2 0-80 1,5 0-32 0,-3 0 32-16,2 0-8 0,5 0-16 15,-4 0 16-15,0 0 8 16,0 0-32-16,-1 0-48 0,1 0 8 0,0 0 64 15,1 0-64-15,-1 0 120 32,-1 0 88-32,1 0-32 0,-4 0 25 15,-1 0-113-15,6 0-40 16,-5 0-48-16,-1 0 40 16,1 0 8-16,5 0-56 15,-1 0 56-15,-1 0-56 0,5 0 0 31,0 0 16-31,-4 0-16 16,8 0 48-16,-8-3-48 0,4 3 56 16,-4 0-56-16,-1 0 48 15,1 0-48-15,0-3 8 0,1 3 96 16,-2-3-40-16,1 3 16 16,4-4-8-1,0 4-16-15,0-2 16 0,-4 2-64 16,-5 0-8-16,1 0 0 15,-3 0 0-15,-6 0 0 16,5 0 0-16,0 0-8 0,5 0 8 0,-2 0 8 31,9 0 72-31,0 0-24 0,0 0-40 16,4-4 64-16,-4 4-80 16,-4-3 8-16,-1 3-8 15,-7 0 0-15,0 0 0 0,-8-3 16 16,0 3-8-16,0 0 72 31,-4 0-80-31,1 0 0 16,-2-3 8-16,9 3 0 0,4 0 40 15,4-3-48-15,0-1 0 16,4 1-8-16,4 0 8 16,-9 3-72-16,-2 0-208 0,-6 0-72 31,-3 0-56-31,-8 0-233 0,0 0-679 0,0 0-144 15,-15 0 272-15,-6 0-1209 16,-3-3-4048-16</inkml:trace>
  <inkml:trace contextRef="#ctx0" brushRef="#br0" timeOffset="-153926.22">6402 16551 3424 0,'0'0'2089'15,"0"0"-1257"1,0 0-392-1,0 0 144-15,0 0 80 0,0 0-224 0,0 0-208 16,0 0-72-16,12 0 224 16,1 0 497-16,2 0-225 15,5 0-8 1,4 0-200-16,3-3-152 16,1 0 112-16,0-1-48 15,8 4-80-15,-3-3-64 0,3 0-32 16,3 0 16-16,-3 0 41 0,-1 0-89 15,-3-4 48-15,5 7-8 0,-5-3 96 16,0 0-8 15,3-4 16-31,5 5-88 16,-1-2-56-16,2 1-80 0,-1 0-8 16,-5 0-8-16,1-1-48 15,-8 1 0-15,0-3 64 0,0 2-64 16,0 2 56-16,-4-1-48 31,4-1-16-31,-5 1 24 0,1 0-16 16,4 0 0-16,0 3 0 0,4-4 8 15,-4 1-16-15,0 0 8 0,0 3-16 16,-5 0 0-16,1 0 8 0,-3 0-16 31,-1 0 16-31,-9 0 8 16,5 0-8-16,4 0 8 0,-3 0-8 15,6 0 0-15,-3 0 0 16,4 0 8-16,4 0-8 0,-5 3 48 16,1-3-48-16,-3 0 8 15,-1 3-8 1,-5-3 0-16,-3 0 8 16,0 0-8-1,0 0 8-15,4 0 0 0,0 0 72 16,8 0-72-16,-4 0 8 0,-1 0-8 15,-2 0 0-15,-2 0-8 32,-6 0 0-32,-5 0 0 15,-4 0-72-15,0 0-512 0,-4 0-344 16,-37 0-121-16,6 0-1351 0,-5 0-3161 16</inkml:trace>
  <inkml:trace contextRef="#ctx0" brushRef="#br0" timeOffset="-152946.29">6382 16789 4320 0,'0'0'1689'16,"0"0"-905"-16,0 0-56 16,0 0 56-16,0 0-144 0,0 0-151 15,76 6 191-15,-60-6 72 16,0 0-16-16,3 0 16 0,9 0 32 15,0 0-72-15,8 4-215 32,1-4 7-17,2 3-152-15,1 0-152 0,-4 0-96 16,-1 0-56-16,-3 4-40 0,1-4 0 16,-1-3 64-16,0 3-72 15,-5-3 0-15,6 0 48 0,-2 0-40 31,1 0 88-31,4 0 80 16,-4-3 80-16,3 0-72 0,1 0-48 16,-4-1-88-16,-4 1 64 0,0 3-104 15,-4 0 40-15,-5-3-40 0,5 3-8 16,1-3 8 0,-5 3 0-1,3-3 0-15,5 3 0 16,0-4-8-16,0 4 64 0,4-2-64 0,-4 2 0 15,0-4 16-15,-8 4-16 0,-1 0 0 16,-2-3 0-16,-6 3 8 31,2 0 0-31,-2 0-8 16,5-3 8-16,-4 3 0 0,8-3 0 16,0 3-8-16,4-4 0 15,0 1 0-15,-5 3 0 16,6 0-56-16,-9 0-248 15,-4 0-216 1,-5 0-192-16,-7 0-88 16,0 0-129-16,-15 0-415 15,-9 0-640-15,0 0-2137 0</inkml:trace>
  <inkml:trace contextRef="#ctx0" brushRef="#br0" timeOffset="-152223.58">6601 17087 4721 0,'0'0'1208'0,"0"0"-1056"0,0 0-152 15,0 0 240-15,0 0-24 16,0 0-72-16,20 4 384 16,1-4 480-16,2 0-256 0,1 3-151 31,4-3-169-31,8 0 240 0,-1 0 232 0,6 0-112 16,-2 0-120-16,14-3-232 0,-2 3-48 15,5-4-135-15,7 4-73 16,1 0 16-16,-4 0 136 15,3 4 16 1,-7-1-184-16,0-3-88 31,-3 0-8-31,-2 0-24 0,-3 0-40 0,4 0 112 16,-5-7-48-16,2 1-8 16,-10 0-16-16,-3 3-32 15,-12 0-8-15,-13-1 40 16,-2 4-48-1,-9 0-96-15,0 0-40 16,-9 0-112-16,-38 0-992 0,3-3-3361 0,-3 0-4313 0</inkml:trace>
  <inkml:trace contextRef="#ctx0" brushRef="#br0" timeOffset="-151390.58">6857 15779 6225 0,'0'0'1920'15,"0"0"-792"-15,0 0-71 0,0 0 15 16,0 0-240 0,0 0-408-16,0-9-336 15,0 9-48-15,0 0-40 16,0 0-104-16,4 9-56 0,-4 10 160 0,0 13 352 16,4 6-72-16,-4 13-64 15,0 6 112 16,0 4-56-31,0 6 41 16,0-4-113-16,0 3 8 16,0 1-32-16,0 0-8 0,0-1-88 15,0 5 0-15,-4-5-72 16,0 1 40-16,0-4 96 0,-1 0-88 16,-3-2 0-1,1-1 8-15,-1 1-8 0,-1-1-32 16,5-3-16-16,1 0 8 0,-1-6-8 15,4-4 8-15,0-5-16 16,0-7 8-16,0-6-8 0,0-4-8 31,0-6-120-31,0-6-120 16,0-1 16-16,0-2-168 0,0-7-80 16,0 0-289-16,0-3-455 0,0 0-480 15,0-9-305-15,7-4-71 16</inkml:trace>
  <inkml:trace contextRef="#ctx0" brushRef="#br0" timeOffset="-150620.35">7331 15850 936 0,'0'0'3929'16,"0"0"-3057"-16,0 0-336 0,0 0-272 15,0 0-112-15,0 0-72 0,0 0-80 31,-4-7 72-31,4 7 144 16,0 0 224-16,0 0-112 0,0 0-32 16,0 0-72-16,0 3-40 0,0-3-32 15,0 4 32-15,0-2 24 16,0 5 137 0,-4 6 455-1,4 6-48-15,0 9-112 16,-4 4 128-16,-5 9-240 15,5 7-144-15,1-1-120 0,-1 4 96 16,0 0-7-16,-4-3-105 16,3 2-72-16,-2 4-64 0,3 3-24 15,0 4 16 1,-4 6-24-16,8 0 24 0,-4-1-8 16,-4 1-96-16,4 0 104 15,0-8-40-15,-4 2-8 0,4-4-8 16,1-3-48-16,-2-3 64 15,1-3-56 1,0-7 0-16,0 0 48 16,0-3-56-16,0-6 0 15,1-1 8-15,-1 1 0 0,-1-6 0 16,1-4-8-16,0-6-160 0,4-3-304 16,0-7-360-16,0-6-529 15,0-13-167 1,4-9-777-1,0-6-3952-15</inkml:trace>
  <inkml:trace contextRef="#ctx0" brushRef="#br0" timeOffset="-149804.05">7793 15706 184 0,'0'0'384'0,"0"0"2856"16,0 0-1607-16,0 0-1057 15,0 0-184-15,0 0 32 0,0 0 16 47,-4 0-208-47,4 3-216 0,0 7 144 16,-4 3 824-16,4 6-71 0,-4 3-265 15,0 10-128-15,-1 0-32 16,2 9-32-16,-1 7-48 0,-4 6-88 16,4 3 88-16,-3 3-8 15,2-3 8 1,5 4-80-16,-4-4-71 0,4 0-9 15,0 3-56-15,0-3-24 16,0 1-48-16,0 1-16 0,-4 2 80 16,4-1-56-16,-4-3-80 15,0 4 0-15,-3-4 32 32,2 0 24-32,1 0-56 15,-4-3-48-15,0 0 8 0,5-3 0 16,3-7-8-16,-4-3 48 15,4-2-32-15,-5-7-16 0,5-7 8 32,0-3-8-32,0-3-72 15,-4-9-232-15,4-1-168 0,0-2-256 16,-4-7-601-16,-4 0-647 0,1-10-233 16,-2-2-3760-16</inkml:trace>
  <inkml:trace contextRef="#ctx0" brushRef="#br0" timeOffset="-148106.86">6749 16148 336 0,'0'0'992'0,"0"0"1480"31,0 0-1319-31,0 0-609 0,0 0 8 0,0 0 120 15,0 0 0-15,0 0-64 16,0 3-64-16,0-3-64 16,0 0-55-16,0 0 39 0,0 0-24 15,0 0-24 17,-8 3-88-32,-5 0 56 0,2 1-104 15,-4-2 16-15,-10 5-40 16,5-4 0-16,-4 4-112 15,1-4 56-15,3 0 32 0,3 0 0 16,2 0 184-16,7-3 41 16,4 0 15-16,4 0-216 15,0 0-136-15,0 0 8 0,0 0-128 16,0 0 0-16,0 0-8 16,0 0 0-16,0 0-40 0,0 0-40 15,0 0-88-15,-9 0-152 31,6 0-257-15,-5 3-359-16,8-3-464 0,-4 0-648 16,4-6-697-16</inkml:trace>
  <inkml:trace contextRef="#ctx0" brushRef="#br0" timeOffset="-145941.15">6728 15941 912 0,'0'0'3160'0,"0"0"-2015"16,0 0-545 0,0 0 0-1,0 0-80-15,0-3-248 16,0 3-192-16,0 0-24 0,0 0 160 15,0 0 272-15,0 0 80 16,0 0-56-16,0 0-7 16,0 0-25-16,0 0-240 0,0 0-240 31,0 10 8-31,0 5 72 0,-3 5 104 0,3 2-80 16,0 0-96-16,0 1 56 0,0-8-56 15,0 1-8-15,0-3 8 16,0-3-8-16,0-5 0 15,0-1 0 1,0-4 8-16,0 3 8 16,0-3-8-16,0 0-8 0,0 0 0 0,0 0-104 15,0 0 104-15,0-3 72 16,0-10-72-16,0-3-128 16,0-9 32-16,0-1 96 15,0 1 96 1,0 6 8-16,0 6-24 0,0 4 184 15,0 5-16 1,0 4-136-16,0 0-104 16,0 0-8-16,0 0 8 15,0 0-8-15,0 0 0 0,0 0 16 32,0 0 40-32,0 0-48 15,0 0-8-15,0 4-160 0,0 5-16 16,0 4 176-16,0 6 8 0,0 3 104 0,0 4-16 31,0-4-48-31,0-3-48 16,0-3 24-16,0-3-24 0,0-1-160 15,0-2-472-15,0-1-616 0,0-5-1105 16</inkml:trace>
  <inkml:trace contextRef="#ctx0" brushRef="#br0" timeOffset="-144939.75">7031 15884 5777 0,'0'0'2336'0,"0"0"-1448"0,0 0 9 16,0 0 71-16,0 0-200 15,0 0-352-15,-3-3-296 16,3 3-48-16,0 0 64 15,0 0 72-15,0 0-8 16,0 0-24-16,0 0-104 16,0 0 8-16,0 0-80 0,0 0-80 15,0 0-120-15,3 0-160 16,6 0 360-16,3 3 80 0,-1 7 16 31,6-1-24-31,-10-3-72 16,1 4-248-16,-8 3-88 0,0-1 96 15,0 5 240-15,-11-2 104 16,-10 4 136-16,6 1-32 16,-5-5-40-16,8 1-64 15,-1-6-24 1,6-4-80-16,7 0-16 16,-4-2-80-16,4-4-56 0,0 0-72 15,4 0-8-15,8 3 152 16,8-3 80-16,0 0 160 15,4 0-160 1,-1 0-80-16,-3-3-24 0,1-1 24 16,-10 1-200-16,10-3-552 15,-10 3-88-15,2-3-193 0,-6 2-1095 16,-3-2-2217-16</inkml:trace>
  <inkml:trace contextRef="#ctx0" brushRef="#br0" timeOffset="-143985.65">7434 15852 6809 0,'0'0'2048'16,"0"0"-1519"-16,0 0 15 15,0 0 144-15,0 0-688 16,0 0-56-16,0 0-176 0,28-6 232 16,-16 6 0-16,4 0 0 15,-4 0 0-15,-4 0-136 0,0 0-272 31,-4 6-33-31,-4-2-7 0,0 2 248 16,0 4 200-16,0 2 104 16,-4-2 104-1,-8 2 104-15,3 1 17 0,-2-3-41 16,3-4-112-16,4 0-128 16,1 1-48-1,3-4-152-15,0 0-88 16,0 4-168-16,7-5 231 15,5 5-111-15,8 3 216 0,-5-1-136 16,6 4-88-16,-5-4-192 16,-4 1 72-1,-8-1 160-15,-4 1 88 0,0 2 168 0,0 1 376 16,-12 0 416-16,-8 0 120 16,-1-4 201-16,-2 4-153 15,-1-10-288-15,0 0-352 0,9-3-320 16,-2-10-712-16,6-8-1537 0,6-5-5064 0</inkml:trace>
  <inkml:trace contextRef="#ctx0" brushRef="#br0" timeOffset="-143083.83">7905 15909 4424 0,'0'0'2073'31,"0"0"-1329"-31,0 0-152 0,0 0-104 16,0 0-304-16,0 0-184 15,-4 7 0-15,-1-1 128 16,1 7 208 0,0 0-8-16,0 6-7 0,1 0-145 15,3 0-24-15,0-3-144 16,0 0 64-16,0-3-16 0,0-4-56 0,3-3-280 31,1-3-305-31,4-3-47 16,5 0-136-16,-2-3 576 0,2-10-192 15,-2-2 40-15,5-4 40 16,-4 3 304-16,-4 3 160 0,-4 4 456 16,-4 2 432-16,0 7-71 15,0 0-41-15,0 0-416 32,0 7-520-32,0 8 0 15,-8 5 528-15,4 5-168 0,-3 0-200 16,2 1 16-16,1-1-120 15,0-3-40-15,0-3-16 0,4-3-688 16,0 0-1601-16,0-10-3504 0</inkml:trace>
  <inkml:trace contextRef="#ctx0" brushRef="#br0" timeOffset="-141764.84">6621 16294 7057 0,'0'0'2721'0,"0"0"-1257"16,0 0-80-16,0 0-248 16,0 0-503-16,0 0-617 15,-3-3-16-15,3 3-216 0,0 3-17 16,0 3 129-16,0 4 96 31,0 2-40-31,0 1 48 0,0 0-8 0,3 0-88 16,5 2 96-16,1-2 0 0,2 0 8 15,1 6 72-15,-3-7-80 16,-2 4 0-16,-3-3-120 0,4-3-8 31,-8-1 48-31,0 1 0 16,0-4 40-16,0 1 40 0,0-1 0 16,-4 0 0-16,-7-3-216 15,-14-3-904-15,9 0-1200 0,-3-6-905 0</inkml:trace>
  <inkml:trace contextRef="#ctx0" brushRef="#br0" timeOffset="-141579.89">6569 16284 5129 0,'0'0'2792'31,"0"0"-1888"-31,0 0-384 0,0 0 353 15,80-25-49-15,-48 22-504 16,0-1-280-16,-4 4-40 0,0 0-744 0,0 0-577 16,-13 0-1063-16,2 0-785 0</inkml:trace>
  <inkml:trace contextRef="#ctx0" brushRef="#br0" timeOffset="-140806.66">7227 16265 6313 0,'0'0'3049'0,"0"0"-1937"15,0 0-232-15,0 0 40 16,0 0-520-16,0 0-400 16,-8 0 0-16,4 0 0 0,-4 0 104 15,0 10 200 1,-8-1 8-16,1 7 112 15,-2 6 57-15,2 1-241 0,-2-1-152 0,10 4-32 16,-1-4-56-16,4-4 0 16,4-2-48-16,0-3-216 0,0-6-145 15,8-2-263-15,3-5-352 32,6 0-248-32,-6 0 344 15,1-5 656-15,-3-8 272 0,-9 0 40 0,0 0 864 16,0 4 328-16,-9 3-32 15,-3-1-327-15,-3 4-329 16,-5 3-232-16,-1 0-184 16,2 0-120-16,3 0-8 15,0 10-480-15,7 2-1073 16,6 1-1551 0,3-7-3554-16</inkml:trace>
  <inkml:trace contextRef="#ctx0" brushRef="#br0" timeOffset="-140105.96">7466 16265 4865 0,'0'0'4344'16,"0"0"-3127"-16,0 0-289 15,0 0-104-15,0 0-136 0,0 0-320 16,0 0-240-16,0 0-128 16,0 0 0-16,0 0 64 0,0 0-64 15,0 0-72-15,8 0 72 32,4 0 56-17,-1 0 112-15,6 0 40 0,3 0-8 16,-4 0-111-16,-4 0-81 0,-4 0-8 15,0 0-137-15,-8 0-103 16,0 4-8 0,0-1 120-16,0 3 128 15,0 7 48-15,0 2 56 16,0 5 72-16,-4 8-72 0,-4-6-40 16,4 7 40-16,-5-4-96 0,9-3 0 15,-3-5-8-15,3-2-608 0,0-5-760 16,0 0-840-1,0-4-177 1,0-3-872-16</inkml:trace>
  <inkml:trace contextRef="#ctx0" brushRef="#br0" timeOffset="-139905.47">7486 16332 5129 0,'0'0'2864'0,"0"0"-1544"16,0 0-479-16,0 0-185 16,0 0-152-16,0 0-104 0,92 0-216 31,-44 0 128-31,-1 0-296 16,13 0-16-16,-12-3-2008 15,-12-4-5082-15</inkml:trace>
  <inkml:trace contextRef="#ctx0" brushRef="#br0" timeOffset="-124270.4">8594 17392 1240 0,'0'0'8946'0,"0"0"-6474"16,0 0-1680-16,0 0-664 16,0 0-72-16,0 3-56 0,0 7-96 0,0 6 72 31,0 3 24-31,7 6 136 16,6-2-64-16,-2 2-64 15,6-6 56-15,-2 0-56 0,6-3 64 16,-2-3-64-16,13-4 64 15,0-3-72-15,8-2-48 0,7-4 48 16,2 0 0-16,3-10-224 16,-1-6 40-16,1-3-168 15,-9-6 112-15,-6-7 40 16,-10 0 0-16,-7-3 200 0,-8-6 80 16,-12-3 144-16,0-4 296 0,-4-2-64 31,-15-4-47-16,-2-4 31-15,1 4-104 16,-3 3-88-16,7 7 40 16,0 6-64-16,7 3-48 0,2 6-136 15,7 7-40-15,0 0-328 16,11 0 192-16,13-3-256 16,8-1 224-16,9 4-32 15,-2-1 192-15,9 7 16 16,0 1-8-16,-1 5 56 0,-6 4 224 15,-9 6-280-15,-1 0-56 16,-6 12-240-16,-6 14 296 0,-3 9 48 31,-4 12 64-31,-4 17 216 16,-4 18-8-16,-4 20 16 16,0-7-88-16,0-22-72 15,0-19-16-15,4-15-72 0,-4 2-16 16,4 0 16-16,4 7-16 0,0-10 0 31,0-6-72-31,4-4 0 16,-1-6 56-16,6-3-40 0,-2-3-8 15,2-6 0-15,3-1 0 0,3-5-8 16,5-4 0-16,8 0-72 16,16-29-456-16,-4 0-1264 15,-8-2-3642-15</inkml:trace>
  <inkml:trace contextRef="#ctx0" brushRef="#br0" timeOffset="-124050.34">10167 17180 13658 0,'0'0'3185'0,"0"0"-2465"15,0 0-656-15,0 0 312 0,84-35-208 32,-36 16-168-32,7 3-144 15,5 3-1416-15,-4 3-977 16,0 1-335-16,-16 0 55 0,-16 5-3552 16</inkml:trace>
  <inkml:trace contextRef="#ctx0" brushRef="#br0" timeOffset="-123847.35">10239 17345 5617 0,'0'0'2168'31,"0"0"-960"-31,0 0-367 0,0 0-81 31,0 0 296-31,0 0 8 16,0 0-120-16,119 50-231 15,-63-59-385-15,4-10-328 0,4 0-288 0,-1-3-985 16,18-13 57-16,-18 6-1785 16,-15 4-4728-16</inkml:trace>
  <inkml:trace contextRef="#ctx0" brushRef="#br0" timeOffset="-123063.52">11443 16563 6153 0,'0'0'1608'0,"0"0"-368"16,11-79-407-16,-7 51 79 0,-4 5 232 15,0 1-136 1,-7 4-224-16,-14 1-215 31,-7 4-97-31,-11 4-160 16,-9 6-96-16,-7 3 88 0,-9 0-72 15,-1 12 136-15,2 8 128 32,11-1-136-32,12 6-248 15,13 0-112-15,10 1-40 0,17 6-24 0,0-1-96 16,28 1-16-16,16 3 64 0,8 0 16 0,12-3-56 16,-1-3-152-16,1-1-120 15,-16-6 112-15,-8-3-8 31,-16 3 96-31,-12 1 48 0,-12-1 48 16,-4 10 128-16,-24 2 544 16,-12 5 328-1,-12 2 40-15,-8 0-120 0,4-3 8 16,5-3-159-16,11-9-201 16,8-4-272-1,20-6-168-15,12-7-464 16,0-2-649-16,28 2 313 0,12-3 104 15,12 1 88-15,0-4 240 16,-1 0 8-16,-10-3-120 0,-10 3 72 16,-7 3 264-16,-12 4-41 31,-12 3-135-31,0 6 320 0,-8 10 865 16,-16 2 287-16,-4 11-192 0,0-1-288 15,0 0-80-15,4 4-168 0,9-4-208 16,15-3-176-16,0-6-40 0,19-1-56 31,18-8-48-31,14-11-112 0,21-8-88 16,20-8-328-16,-5-18 96 15,17-32-144-15,-29 3-1801 0,-23-3-5552 16</inkml:trace>
  <inkml:trace contextRef="#ctx0" brushRef="#br0" timeOffset="-122609.68">11992 16694 10202 0,'0'0'4233'0,"0"0"-2257"0,0 0-384 0,0 0-511 0,0 0-217 16,0 0-408-16,0 0-456 15,-8 38 64-15,8 3 96 0,0 10 160 16,0 9-96-16,0 4-176 31,0-1 16-31,0 1 8 16,0-7-72-16,0-6-440 0,8-10-776 15,8-6-841-15,0-13-2968 0,0-12-4977 0</inkml:trace>
  <inkml:trace contextRef="#ctx0" brushRef="#br0" timeOffset="-122424.63">12566 17158 10234 0,'0'0'4089'0,"0"0"-3713"32,0 0-368-32,0 0 512 0,0 79 344 15,-12-41 64-15,-8 3-424 16,-12 1-320-16,-3 2-184 0,-14 3-1008 0,10-8-1296 0,7-11-3306 16</inkml:trace>
  <inkml:trace contextRef="#ctx0" brushRef="#br0" timeOffset="-121892.14">12953 16665 2664 0,'0'0'8154'16,"0"0"-5986"-16,0 0-943 0,0 0-473 15,0 0-40-15,32-28-424 16,-4 28-208-16,7 0-24 0,1 9-56 16,-4 14-8-16,-4 5-120 15,-13 10 128 1,-15 13 8-16,-3 0 144 0,-25 9 80 15,-12-6 192-15,-8 0 96 16,8-10-16-16,4-6-96 16,16-12-104-16,9-4-160 0,7-12-144 0,4-1-224 31,28-5 224-31,28-4-16 0,27-4-40 16,5-15-800-16,15-25-1632 15,-23 2-2169-15,-32 8-5521 0</inkml:trace>
  <inkml:trace contextRef="#ctx0" brushRef="#br0" timeOffset="-121660.38">13698 16900 8649 0,'0'0'5065'15,"0"0"-3976"-15,0 0-609 0,0 0 96 16,0 0-40-16,60 108-32 0,-60-60-88 16,-4 6-144-16,-17 3-96 15,-10-3-72-15,-9-6-104 0,-4-7-584 16,-20-6-1104 0,17-13-2305-16,2-9-2928 15</inkml:trace>
  <inkml:trace contextRef="#ctx0" brushRef="#br0" timeOffset="-121121.04">13980 16456 6905 0,'0'0'1976'16,"0"0"-1512"-16,0 0-456 0,88-23-8 0,-52 23 0 15,-8 0-48-15,0 0-8 16,-9 7-24-16,-10 2-464 16,-9 4 176-1,0 3 368-15,-16 3 720 32,-12 3 649-32,3-3-209 0,-2 0-224 15,7 4-296-15,4-5-296 16,8 5-256-16,8 2-88 0,0 1 0 15,16 6 0-15,12-4 0 0,4 3-104 16,0 1-184 0,4 3 168-16,-12 0 120 0,-5-3-8 15,-15 6 8-15,-4 0 0 16,-15-3 464-16,-13 4 505 16,-12-2 135-16,-8-2-216 0,1-3-336 15,2-3-344-15,6-7-208 31,7-7-1008-15,12-5-1569-16,12-10-3616 0</inkml:trace>
  <inkml:trace contextRef="#ctx0" brushRef="#br0" timeOffset="-120889.15">14495 17078 6129 0,'0'0'9530'0,"0"0"-8074"0,0 0-1456 16,0 0-128-16,0 0 128 0,-9 95 400 16,-14-53 56-1,-9 5-168 1,-12 1-160-16,-8 0-128 16,-7-11-248-16,3-2-600 15,4-9-1184-15,12-13-2337 16,16-10-3833-16</inkml:trace>
  <inkml:trace contextRef="#ctx0" brushRef="#br0" timeOffset="-120657.25">15132 16970 11570 0,'0'0'280'16,"0"0"-280"-16,0 0-4489 15,0 0 520-15,0 0 1137 0</inkml:trace>
  <inkml:trace contextRef="#ctx0" brushRef="#br0" timeOffset="-120472.66">15689 16958 11602 0,'0'0'2056'0,"0"0"-1928"0,0 0-128 31,0 0-440-31,0 0 64 16,0 0-1392-16,0 0-1377 16,84-10-2336-16</inkml:trace>
  <inkml:trace contextRef="#ctx0" brushRef="#br0" timeOffset="-120318.98">16024 16951 11058 0,'0'0'3097'0,"0"0"-1569"0,0 0-792 16,0 0-464-16,0 0-272 16,0 0-600-16,100-19-1497 0,-60 19-2800 15,0 0-3664-15</inkml:trace>
  <inkml:trace contextRef="#ctx0" brushRef="#br0" timeOffset="-120171.88">16594 16891 11266 0,'0'0'4393'0,"0"0"-3281"0,0 0-192 0,0 0-64 16,0 0 33-16,79-61-841 15,-58 58-48-15,3 3-1753 0,-5 0-2760 16,-6 0-3840-16</inkml:trace>
  <inkml:trace contextRef="#ctx0" brushRef="#br0" timeOffset="-118127.35">17889 16224 3064 0,'0'0'4657'0,"0"0"-3433"16,0 0-239 0,0 0-9-16,0 0 144 0,0 0-248 31,0 0-296-31,-4-63-144 16,16 50-167-16,4-3-265 0,4-3 0 15,11 0-48-15,5-3 48 16,5 2 0-16,10 5 128 15,1 5 48-15,0 4 104 0,4 6-152 16,-1 0 376-16,1 6-240 16,-12 13-264-16,-4 7-144 15,-12 2-8-15,-13 4 48 0,-2 3 96 16,-13 3 8-16,-4-3 0 31,-20 6 56-31,-8-3 0 0,-8 0 16 16,-4-2-24-16,-8-2-40 15,1-5 112-15,-1-1-32 0,4-6-80 0,12-2 128 16,8-5-128-16,9 1-8 16,15-3-48-16,4 3-96 15,11 0 40-15,21 6-24 32,12 0 128-32,8 7 0 15,-4-4 56-15,-5 1 24 0,-7-4-80 16,-12 0-72-16,-11-6 64 15,-13 3 8-15,-9-3 0 16,-19 6 280-16,-15 4 456 0,-6-4 0 31,-2 0-8-31,7-3-160 0,12-6-231 16,13 3-337-16,10-4-40 0,9 8-217 0,12 8 49 16,20 3 144-16,16 11 48 15,8 2-240-15,3-2-312 16,-3-5-80-1,-12-2 72-15,-12-6 224 16,-8 3 144 0,-20-7 200-16,-4 4 8 0,-4-1 0 15,-20 1 432-15,-12 3 152 16,-7-4-88-16,-25 4 144 16,-1-7-216-16,2-5-160 15,-8-4-264-15,-33-16-240 16,12 0-976-16,8-16-3273 15</inkml:trace>
  <inkml:trace contextRef="#ctx0" brushRef="#br0" timeOffset="-111166.36">17220 16570 3512 0,'0'0'2209'16,"0"0"-1353"-16,0 0-64 16,0-19 216-16,0 16 617 15,0 3-321-15,0 0-592 16,0 0-456 0,0 0-176-16,-4 0-80 15,4 0 0-15,0 0 16 16,-4 0 40-16,0 0 16 0,-5 6 32 15,-2 3 104-15,-5 8 408 16,-4-2-88-16,4 8-175 0,-4-1-73 16,4 0-40-1,4 7-72-15,0-1-48 16,4-2-56-16,4 5-16 0,4-2 0 16,0 3-48-16,0-7 16 15,4 4-16-15,12-4-16 0,0-3 8 16,4-2 8 15,4-5-8-31,-1 1-152 16,2-6 80-16,3-4 72 0,0-3 16 15,-4-3 80-15,0 0-8 16,-5 0 120-16,1-6-16 16,4-7-56-16,-4-3 72 0,0-6-56 15,-5 0-56-15,2-7-88 16,-9 1 0-16,-1-1 8 15,2 1 280-15,-9-1-88 16,0 1-104-16,0 2 88 0,0 4 8 16,-9 3 32-16,2 0-72 0,-5 3-32 31,4 0 104-31,0 3-24 0,-4 1-104 16,4 2-48-16,-4 0-48 15,0 1 8-15,-4-1 40 0,-4 1-48 16,0-1 48-16,-4 4-40 15,1 0-16-15,-5 2 8 16,4 1-8-16,0 3 8 31,3 0-64-31,-2 0-32 16,-5 10-16-16,0 5-280 0,0 5-448 16,4 5-720-16,5 7-1145 15,6-3-1784-15,10-11-2016 0</inkml:trace>
  <inkml:trace contextRef="#ctx0" brushRef="#br0" timeOffset="-110564.86">17678 16900 4640 0,'0'0'3057'0,"0"0"-1368"16,0 0-297-1,0 0-128-15,0 0 8 16,0 0-327-16,0 0-465 16,0 0-480-16,0-3-32 15,0 3-160-15,0 9 0 16,0 8 192-16,-4 5 96 0,-4 6 80 15,0 4 104-15,-12 6-64 16,-4 3 48 0,-4 1 0-16,-11-1-80 15,-6-6-112-15,-11 6-72 16,13-6-1544-16,11-16-3474 0</inkml:trace>
  <inkml:trace contextRef="#ctx0" brushRef="#br0" timeOffset="-109677.81">16945 16808 1744 0,'0'0'4097'31,"0"0"-2625"-31,0 0-632 0,0 0-32 16,0 0 721-16,0 0 7 16,0 0-520-16,0 3-368 0,0-3-239 15,0 4-89-15,0-4-184 16,0 6-120-16,0-3-16 31,0 10 0-31,-8 2 48 16,-4 8 184-16,0 6-80 0,-4-1 56 15,0 4-16-15,0-1 16 0,0 1-112 16,1-3-40-16,-6-1 24 16,1 1-64-16,1-4-16 15,-5-2-296 1,3 2-1297-16,10-9-2855 0,-2-10-3866 16</inkml:trace>
  <inkml:trace contextRef="#ctx0" brushRef="#br1" timeOffset="-88326.94">7781 16754 696 0,'0'0'1488'0,"0"0"-624"16,0 0-400-16,0 0-40 0,0 0 176 16,0 0 105-16,0-6-1 31,-4 6-104-31,4 0-192 0,-5 0-176 16,2 0-144-16,-1 0-80 0,-4 0-8 15,0 3 8-15,-4 7 120 0,0 2 8 16,0 1-64-16,-4 0-16 15,9 3-56 17,-6-4 0-32,9 1 8 0,-4-7-8 15,8-3-56-15,0 0-112 16,0-3-40-16,0 0 0 0,0 0-320 16,12-3 320-16,1-6 208 15,-2-4 64-15,6 1-56 16,-6-1-16-1,1-3-128-15,0 3 128 0,-4 1-144 0,-4-1 152 16,0 6 48-16,-1 1 32 0,-3 3 104 16,0 3-80-16,0 0-8 31,0 0 408-31,0 0-296 16,0 0-208-16,-3 0-104 0,-9 6 104 15,1 4 40 1,-2 3-24-16,-2-1 32 15,2 1 8-15,-2-4-56 16,6 4 8-16,1-3-8 0,4-7 0 0,0 0-72 31,4 0-296-31,0-3-80 16,4 0-176-16,8 0 456 0,8-9 168 16,0-4 256-16,0 1-256 15,-4-1-168-15,-4 0-112 0,-4 4-96 16,-8-1 168-16,0 7-201 15,0 3 345 1,-8 0 64-16,-4 6-336 0,-4 16-128 16,0-2-560-16,4-5-1104 15</inkml:trace>
  <inkml:trace contextRef="#ctx0" brushRef="#br1" timeOffset="-86155.13">6816 17138 472 0,'0'0'1616'16,"0"0"-704"-16,0 0-288 0,0 0 48 16,0 0-127-16,0 0-129 0,0 0-16 15,-4 0 72-15,4 0-136 0,-3 0-128 16,-1 0-56-16,0 0-152 31,-4 0 8-31,3 0 0 16,1 0 64-16,1 0-8 0,-1 3-48 15,4-3-8-15,0 0 0 16,0 0-8-16,0 0-8 16,0 0 0-16,0 0-40 0,0 0-16 31,0 0 64-31,7-6 0 16,2-6 320-16,3 2-136 0,3-6-88 15,5 0-96-15,-3 4 8 16,-6-1 72-16,1 4-72 0,-3 2 56 0,-5 4 0 15,-1 3-8 1,-3 0-56 0,0 0-104-16,0 0 48 0,0 0 56 15,0 0 128-15,-3 0-48 0,-10 6-80 16,1 3 8-16,-3 4 72 16,-5 0-72-1,3 3 0-15,2-4 56 31,2-2-64-31,9 0-64 16,1-7-40-16,3-3-128 0,0 0 8 16,0 0 40-16,0 0-208 15,7-3 152-15,10-7 240 0,3-2 208 0,-1-1-208 16,2 0 152 0,-1 0-72-16,-9 4-80 15,-3 2 144-15,-4 1-88 0,-4 6 344 16,0 0-96-16,0 0-200 15,0 0 336-15,-4 0-160 0,-7 6-176 16,-6 7-104-16,-2 0 0 31,2-4 0-15,6 1 0-16,2 0-48 0,9-8-328 16,0-2-296-16,0 0-304 0,9 0 64 15,27-12 0-15,-1-4 39 16,5-6-2407-16</inkml:trace>
  <inkml:trace contextRef="#ctx0" brushRef="#br1" timeOffset="-82496.99">7315 16656 776 0,'0'0'1568'16,"0"0"-968"-16,0 0-296 15,0 0 144 1,0 0 32-16,0 0 0 16,0 0-215-16,0 0 7 0,0 0-24 15,0 0-40-15,0 0 8 16,0 0 8-1,0 0-56-15,0 0-144 16,0 0-24-16,0 0-72 31,0 0 72-31,0 0-8 0,0 0 8 0,0 0 0 16,0 0-32-16,0 0 32 16,0 0 144-16,0 0-144 0,-9 0-8 15,-2 0-8-15,-6 0 8 0,-2 6 8 31,3 4 8-31,-3-4 48 0,-2 0-56 16,5 4 8-16,4-7 0 16,5 4-8-16,3-5-8 0,4-2-168 15,0 0-160-15,0 0-64 16,7 0-200-16,9-2 600 16,4-5 240-1,0-6-128-15,0 4-16 0,0 3-88 0,-5-1 120 16,-6 1-32-16,-5 6 16 15,0-4 8-15,-4 4-32 0,0 0 344 16,0 0-16-16,0 0-272 47,0 0-136-47,-8 0-16 0,-1 0 8 16,-2 4-8-16,-5-1 8 15,0 3 0-15,4 1 72 0,-4-4-72 0,8 3 16 16,1-3 32-16,3-3-48 15,-1 3-8 1,5-3-88-16,0 0-32 0,0 0 48 16,0 0-80-16,0 0-128 15,9 0 48-15,-2 0 240 0,9-3 320 16,-4-3-192-16,4 0-48 16,-4 3-72-16,0-4-8 31,-5 1-72-16,2 2-608-15,-1 1-1065 0,-4 0-2191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1:17:47.1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21487 4146 5545 0,'0'0'1696'0,"-9"-9"-512"0,9 6-408 15,0 3 297-15,0 0 47 31,0 0-416-15,0 0-320-16,0 0-208 0,0 0 24 16,0 0 168-16,0 0-40 15,0 0-24-15,0 0 49 0,0 0-193 16,0 0-96-16,0 0-56 16,0 0 72-1,0 0 16-15,0 0-80 16,0 0 0-16,0 0 120 0,0 0-80 15,0 0-48-15,0 0-8 0,0 0 16 16,5 0 64-16,3 0-64 16,11-4 32-16,5 1 280 31,17 3-80-31,-1-3-152 0,3 0-40 0,-2 0-40 16,2-1 88-1,0 2-96-15,-2 2 48 16,-2-4-48-16,1 4-8 0,1 0-48 15,-6 0 40-15,1 0 8 32,3 0 0-32,1 0-8 0,-3 0 0 15,6-3 0-15,-3 3 8 16,4 0 0-16,-4 0 0 0,-1 0 16 0,-7 0-32 16,0 0-56-16,-4 0 72 15,0 0 8 1,0 0 0-16,0 0 8 15,7 0-16-15,1 0 24 0,5 0 32 16,6-3-48-16,1 3-8 16,-1-3 104-16,2-1-104 0,-6 1-8 15,-2 3-40-15,-6 0 48 32,-7 0 80-32,0 0-80 0,-5 0 0 15,2 0-8-15,-1 0 16 0,4 0-16 16,4 0 8-16,3 0 0 0,5 0-16 15,4 0-16 1,-4 0 32-16,-1 0 8 31,-7 0 48-31,0 0-56 0,-4 0 8 16,-8 0-8-16,1 0 0 16,-6 0-56-16,1 0 56 0,4 0 64 15,8 0-64-15,3 0-64 16,10 0 64-16,2 0 64 15,6 0 16 1,-6 0-80-16,-3 0 24 0,-1 0-72 0,-6 0 96 16,-10 0-32-16,1 0-16 15,-7 0 8-15,-6 0-16 0,6 0 8 16,-2 0-8-16,-3 0 8 47,12 0 0-47,0 0 0 0,8 0 0 15,0 0 56-15,3 0-56 16,1 0 72-16,1 0-64 0,-5 3 40 16,-1 1-48-16,-7-1 0 0,0 0 0 15,-4 0 0 1,4-3-8-16,-1 4 8 0,5-2 0 16,8-2 8-16,-4 0 80 15,8 0-16-15,0 0-72 0,-5 0 8 16,1 0 104-16,-4 0-112 15,-4 0 0-15,4 4 40 32,-8-4-40-32,4 0 8 0,0 3-8 0,-4-3 72 15,4 0-16-15,4 3-40 0,0-3-16 16,3 3 80-16,1-3-72 0,4 3-8 16,-5-3 8-16,2 0-8 31,-5 0 48-31,-4 4-48 15,-1-4 0 1,-3 0 104-16,-4 0-104 16,4 0 8-16,-8 0-8 0,12 0 8 15,-4 0 8-15,8 0-8 0,3 0-8 16,-3 0 72 0,4 0-64-1,-8 0-16-15,4 0 8 0,0 0 0 16,-4 0 56-16,-4 0-56 0,4 0 0 0,-9 0 0 15,5 0 0-15,-4 0 8 16,1 0 8-16,2 0-8 31,5 0 8-31,0-4-16 0,8 4 8 16,-5-3-16-16,6 0 8 16,-1 0-8-16,3 3 0 15,-7 0-40-15,-4 0 48 0,-4 0 0 16,-8 0 0-16,0 0 8 31,0 0-8-31,0 0 8 16,3 0-8-16,1 0 0 0,1 0 0 15,-2 0 0-15,5 0 0 0,0 0 8 16,4 0 8-16,0 0-16 16,4 0 8-16,-4 0 40 15,8 0-32 1,-4 0-16-16,3 0 0 0,1 0 0 15,-4 0-40-15,0 0-48 16,-4 0 80-16,-4 0-40 16,0 0-16-16,-1 0 56 31,1 0 8-31,0 3-56 16,4-3 72-16,0 0-16 0,0 0 8 15,0 0 0-15,-5 0-8 16,5 0 0-16,-4 0 8 15,4-3 48-15,-7 0-56 0,-2-1 0 16,1 2 0-16,1-2-8 16,-2 1-96-16,1 3 40 15,-4-3-56-15,0 3 56 0,-1 0 0 16,-2 0 16-16,2-3 48 16,-2 3 0-16,2 0-8 0,2-4 8 15,-2 4 0-15,5-3 32 16,5 3-32-1,-6 0-16-15,1-3 8 0,-3 3 0 16,-2 0-96-16,-3 0-8 16,-4 0 0-16,-4 0 104 15,0 0-48-15,-4 0 40 0,4 0 16 16,0 0-80 15,0 0 24-31,-1 0 8 0,6 0-96 16,-1 0 136-16,3 0-112 15,-2 3-64-15,7-3-64 16,-4 3-8-16,3 1-96 0,-3-1-120 16,8 0-137-16,-8 4-55 31,4-5-64-31,-8 5-1176 0,-8-7-889 0,0 3-1360 0,-12-3 1321 16</inkml:trace>
  <inkml:trace contextRef="#ctx0" brushRef="#br0" timeOffset="7096.48">7749 5343 7113 0,'0'0'2080'0,"0"0"-1119"0,0-3-657 16,0 3 368-16,0 0 456 16,0 0-152-16,0 0-440 0,0 0-288 15,0 0-71 1,0 0-17-1,0 0-48-15,0 0 8 0,-3 13-120 0,-18 9 0 16,-7 10 88-16,-4 9 64 16,-20 22 72-16,9-2 144 0,-9 9-64 15,0 9-32-15,12-15-192 32,1 12 16-32,-1-6 40 0,16-13-136 15,-4 0 0-15,4-3 0 0,8-7 0 0,0-8-8 16,1-8-56-16,2-5-400 15,5-11-288-15,-3-2-473 0,-2-3-559 32,-2-4-1161-32,2-6-215 0</inkml:trace>
  <inkml:trace contextRef="#ctx0" brushRef="#br0" timeOffset="7535.25">7136 5492 7961 0,'0'0'3881'0,"0"0"-2713"16,0 0-832-16,0 0-208 15,0 0 176-15,0 0-80 16,7-3-224-16,-3 6-192 16,4 10-136-16,5 6 320 0,6 10-40 31,5 6 48-31,8 6 104 0,7 0-16 16,6 10 176-16,7 0 25 15,3 3-89-15,-3 3-48 16,0 3-104-16,-9 1-48 0,-3-1 8 15,-3-3-8 1,-5-3 8-16,-4-7-8 16,-5-8 0-16,1-7 0 0,-8-7 8 15,-4-6-8-15,-1-6 88 16,-6-7-80-16,-1-3-8 0,-4 1 8 16,0-4 40-16,0 0-48 0,-4-20-152 31,-8-8-1273-31,-4-4-5808 0</inkml:trace>
  <inkml:trace contextRef="#ctx0" brushRef="#br0" timeOffset="15725.84">12255 5388 6857 0,'0'0'1848'16,"0"0"-1175"-16,0-3-313 16,0 3 528-16,0 0 184 15,0 0-352-15,0 0-384 0,0 0 0 16,0 0 120-16,0 0 81 16,0 0-9-16,-4-4-32 0,-12 1-232 31,-7 0-152-31,-14 0-112 0,-2-1-24 15,-1 2 16-15,-8-2-8 0,4 1-88 16,4 0 8-16,8 3 96 16,9 0 16-16,6-3-16 0,10 3-8 15,3 0 8 1,4 0 0-16,0 0 0 16,0 0 72-16,0 0 8 0,0 0 176 15,0 0-80-15,0 0-8 16,0 0-24-16,0 0-32 0,0 0-16 15,0 0-96-15,0 0-40 32,0 0 32-32,0 9-176 15,-8 7 144-15,0 6 40 16,-4 7 152-16,-1 9-48 0,2 4 96 16,-1 2 24-16,-4 6 16 15,4-2-80-15,0 6-56 0,0 0-8 31,1 0-48-31,2 7-32 16,-3 11-16-16,8-2 0 0,1 0 136 0,3 3-136 16,0-16 48-16,0 7 16 15,7-1-8-15,10-9 24 0,2-3-16 16,1-6-56 0,4-7 88-1,-4-6-88-15,8-7 64 16,0-6-24-16,7-4 24 15,5-5 0-15,12-3-64 16,19-7 48-16,34-17-56 16,18-30-768-16,-16 0-1264 0,-23-7-4338 15</inkml:trace>
  <inkml:trace contextRef="#ctx0" brushRef="#br0" timeOffset="16503.09">12618 5620 6553 0,'0'0'4169'0,"0"0"-2057"16,0 0-543-16,0 0-25 15,0 0-192 1,0 0-360-16,0-17-551 16,0 17-409-16,0 0-32 0,0 10-233 15,0 9 25-15,0 10 208 16,0 9 8-16,0 9 144 0,0 1-80 15,0 3-64-15,0 3 8 16,0-3-16 0,4-1 72-16,-4 1-72 15,8-3 0-15,-1-4-200 0,2-2-696 0,10-7-1112 16,-2-10-1105-16,2-13-2904 0</inkml:trace>
  <inkml:trace contextRef="#ctx0" brushRef="#br0" timeOffset="16888.66">13092 5632 12066 0,'0'0'2569'0,"0"0"-1137"15,0 0-920-15,0 0-40 16,0 0 0-16,0 0-472 0,-4 13-152 15,-4 9 40-15,4 10 96 0,0 3 16 16,4 6-8-16,0-3-56 16,4 0 56-1,20-6-96-15,4-4-152 16,3-12 112-16,10-9-32 0,-5-7 128 16,-1-10 40-16,-3-18 8 15,-12-11 128 1,-4-11-48-16,-16-4 216 0,0 0 328 31,-28 0 48-31,-4 7 49 16,-11 11-145-16,-2 11-104 0,2 9-224 15,3 10-248-15,4 6-352 16,0 19-424-16,0 15-465 16,16 40-303-16,12-11-1617 0,8-9-3648 0</inkml:trace>
  <inkml:trace contextRef="#ctx0" brushRef="#br0" timeOffset="17173.98">13897 5937 2760 0,'0'0'4249'15,"0"0"-3257"-15,0 0-400 16,0 0 329-16,7 83-145 0,-7-49 432 16,-7 4-264-16,-18 4-272 15,-6 2-344-15,-9-6-144 0,-35 10-184 31,11-10-1368-31,8-9-3545 0</inkml:trace>
  <inkml:trace contextRef="#ctx0" brushRef="#br0" timeOffset="18724.16">14530 5518 10658 0,'0'0'1568'15,"0"0"-840"-15,0 0-328 16,0 0 409-16,40-80-9 16,-12 65-360-16,8 2-360 0,3 6-80 0,6 4-24 15,-6 3-96-15,-3 3-80 31,-8 14 144-31,-4 5-48 0,-8 3 32 16,-8 7-8-16,-8-4-48 16,0 1 112-16,-16 0 16 0,-4-4 120 15,-8-6 280 1,4 0 0-16,4-6-48 0,5-4-152 31,7-5-128-31,3-1-72 16,5 0-152-16,0 0-168 0,20 0-32 15,4 3 120-15,16 4 176 16,8-1 48-16,3 7-8 0,-2 0 8 16,-6 0-40-16,-2 6-56 31,-13 4 104-31,-9 2-80 0,-11 1 32 0,-8 6 32 16,-8-3 16-16,-16 0 0 15,-16-1 256-15,-7-5 216 0,-9-7 216 16,-8-7-232-16,4-6-208 15,4-6-48 17,8-3-200-32,16-16-128 0,32-35-952 15,9 7-1689-15,27-4-6105 0</inkml:trace>
  <inkml:trace contextRef="#ctx0" brushRef="#br0" timeOffset="19077.34">15602 5553 7585 0,'0'0'7786'0,"0"0"-6474"15,0 0-1048-15,0 0-152 32,-84 15 208-32,53 8-48 0,7 9-80 15,-1 6-192-15,14 6 0 0,7 4-80 16,4 3-112-16,15-4-32 0,13-9-184 15,17-6 184-15,2-10-96 16,5-12 32 0,0-10 216-1,-8 0 72-15,-12-19 104 16,-12-13 232-16,-12-6 408 16,-8-10 176-16,-12-2-95 0,-25-1-393 15,-2 3 240-15,-10 7-168 16,-2 6-312-16,7 10-192 31,4 5-304-31,12 11-584 0,13 6-617 16,6 3-2888-16,9 0-6193 0</inkml:trace>
  <inkml:trace contextRef="#ctx0" brushRef="#br0" timeOffset="19625.6">15846 5223 9113 0,'0'0'4025'0,"0"0"-3080"32,0 0-449-32,0 0-160 0,0 0 160 15,95-67-264-15,-51 57-160 16,8 7-72-16,-1 3-72 0,-3 0-8 16,-8 7 72-16,-9 5-208 0,-6 7 16 0,-9 7 200 31,-1 2 0-31,-11 7 272 15,4 6 128-15,-3 1-104 0,-5 5-8 16,4 4-112-16,3 0 16 16,1 6-8-16,1 4-120 0,2 2 48 15,1-3 0 1,0 4-48 0,0-4 56-1,0 0-120-15,-4 1 0 0,4-1 48 16,-8-3-40-16,0-3 48 15,-1-6-8-15,-3-10-40 0,0-3 32 16,-7-10-32 0,-17 4 0-16,-12 0 232 15,-24-1 16-15,-28-6-120 0,-23-9-136 16,8-7-1064-16,19-6-3233 0</inkml:trace>
  <inkml:trace contextRef="#ctx0" brushRef="#br0" timeOffset="33571.17">7506 8137 1216 0,'4'-3'6505'16,"-4"-3"-4560"-16,0-1-1033 16,4 1-328-1,-4 3 264 1,4-1 160-16,-4-2-240 0,4 0-343 0,-1 0-217 16,1-1-8-16,1-2-96 0,-1 2 16 15,-4-6-72-15,0 1 8 16,0-1 40-16,0-6-8 31,-13 4-88-31,-6-5 112 0,-1 1-112 16,0 0 64-16,-3 7 8 15,2-1-64-15,-3 7 144 16,5 2-48-16,-1 1-104 16,-5 3 48-1,10 0-48-15,-5 0 8 16,-4 9 0-16,4 1 112 0,0 3 104 15,0 6 160-15,1 3 0 16,-2 1-64-16,10 8-128 16,-6 7 80-16,10 4-48 0,-1 5-16 0,3 7-16 15,5 13 8 1,-4 19-48 0,4-7 81-16,0-6-49 0,0 0-64 15,0 3-72-15,0-3-32 0,0 0 72 16,4-9 0-16,1-14-88 15,-1 8 136-15,3 8-136 0,-3 1 56 32,-4-4 24-32,0 1-16 0,0 0-8 15,0-4-40-15,0 0 32 16,0-6-24-16,0-3-24 16,-4-4 8-16,4-5-8 0,-7-8 0 15,3 5-240-15,-5-7-400 31,-2-4-297-31,-1-3-383 16,-12-6-1152-16,0-2-1705 0,3-11-672 0</inkml:trace>
  <inkml:trace contextRef="#ctx0" brushRef="#br0" timeOffset="33871.33">6693 9138 10098 0,'0'0'2296'0,"0"0"-792"0,0 0-439 16,0 0-1-16,0 0-56 15,48-87-416-15,-5 65-120 16,26-3-128-16,30-4-47 0,29 1 143 15,11-4-96-15,-24 10-72 16,-31 6-128 0,-36 7-136-16,-12 5-8 0,0-2-80 0,-8 3-720 15,-9 3-345-15,-6 0-1183 16,-13 3-3753-16</inkml:trace>
  <inkml:trace contextRef="#ctx0" brushRef="#br0" timeOffset="34487.92">7800 9214 8409 0,'0'0'2769'16,"0"0"-1737"-16,0 0-784 16,0 0 112-16,0 0 280 0,0 0-200 31,-15 35 241-31,-1-4 407 0,0 7-216 16,-4 4-248-16,-4 5-104 0,1 4-88 15,-1 3-64-15,-4-3-79 16,0 0-81-16,0-1-160 15,3-5-32-15,6-4-16 16,-1-9-16-16,3-3-192 0,10-7-593 16,3-9-727-16,0-10-800 15,4-3-2193-15,0-3-1041 0</inkml:trace>
  <inkml:trace contextRef="#ctx0" brushRef="#br0" timeOffset="34757.56">7458 9379 8729 0,'0'0'2713'0,"0"0"-1233"0,0 0-560 32,0 0-95-32,0 0-17 15,0 0-456-15,0 0 504 0,67 104 240 16,-35-53-432-16,5 3-199 0,-1-3-153 15,-1 0-136-15,5-7-24 16,-4-3-72 0,-5-5-72-16,1-5-8 15,-4-9-40 1,4-3-736-16,13-9-401 0,-10-10-1439 16,-3 0-4674-16</inkml:trace>
  <inkml:trace contextRef="#ctx0" brushRef="#br0" timeOffset="35327.83">8597 8318 7089 0,'0'0'2048'0,"0"0"-31"0,0 0-233 15,0 0-191-15,0 0-449 16,0 0-224-16,-87-35-232 15,55 51-256-15,-8 13-32 16,-3 12 144-16,-5 19-7 0,-5 23-81 16,10 22-72-16,4 9-72 0,14-3-8 31,22-9-184-31,3-7-32 16,3-6 96-1,18 0-136-15,6-13-32 16,-3-16-16-16,4-15-48 0,0-7 40 15,7 0-328-15,18 0-488 16,26-3-56-16,-7-13-1721 0,-12-16-2768 16</inkml:trace>
  <inkml:trace contextRef="#ctx0" brushRef="#br0" timeOffset="36365.57">8797 8817 6129 0,'0'0'1664'15,"0"0"-560"-15,0 0-111 16,0 0 631-16,0 0-32 16,12-86-503-1,4 73-553-15,3 1-216 16,6-1-120-16,3 6 0 0,7 1 80 15,5 6-128-15,0 0-104 16,4 16 8-16,-5 9-48 16,-2 7 0-1,-5 6 16-15,-17 7-24 0,-11 5 72 16,-4 4-72-16,-24 7 128 16,-19-4 144-16,-6-3-24 0,-9 0-64 15,2-10-16-15,0-9-96 0,11-6 104 16,13-10-176-16,17-9 64 0,7-7-64 31,8-3-56-31,8-13-40 16,20-12-128-16,11-14-656 0,17-11 424 15,8-8-224-15,4-5-865 16,-1-1-527-16,-3 4 912 16,-12 3 848-16,-8 3 216 15,-17 16 96 1,-3 3 296-16,-11 10 280 15,-9 12 760-15,0 0 152 16,-4 10-231-16,0 3-249 0,0 0-312 16,0 0-352-16,0 0-96 15,-13 16-248-15,-6 12 8 0,-9 14 216 16,-4 12 128 0,0 3 48-16,0 3 8 15,12 1-159-15,5-7 55 0,11-7-112 16,4-2-88-16,4-11-88 15,19 1-8-15,17-9 40 0,12-7-48 16,11-3-80 15,6-10-256-31,22-6-729 16,-15-13-1319-16,-17-9-3377 0</inkml:trace>
  <inkml:trace contextRef="#ctx0" brushRef="#br0" timeOffset="36735">9522 8255 10682 0,'0'0'2568'15,"0"0"-1335"-15,0 0-585 16,0 0 200-16,0 0-216 16,0 0-456-16,0 0-160 15,104 66 88-15,-45-12 72 16,17 16-80-16,8 16-96 16,-5 15 120-1,-15 1-120-15,-20 0 0 16,-28-20 64-16,-12-18-8 15,-4 3 40-15,-20-13-24 0,-4 0 32 32,-8 9 0-32,-3-12-104 0,-14 6 0 15,-11 7-672-15,-27-5-768 0,15-14-3049 16,9-19-4369-16</inkml:trace>
  <inkml:trace contextRef="#ctx0" brushRef="#br0" timeOffset="57960.12">10929 8797 4016 0,'0'0'4873'16,"0"0"-3760"-16,0 0-345 0,-4 0-144 15,4 0 656-15,0 0-88 0,0 0-279 32,0 0-249-32,0 0-240 0,0 0-144 15,0 0 80-15,4 0-168 16,7 0-64-16,6 0-48 16,14-3 48-16,5-3 64 0,4 0-112 15,4-1-80-15,3 1 64 31,-2-3-64-31,-6 5-136 16,-7 1-696-16,-4 3-1048 0,-8 0-1313 16,-12 3-1824-16</inkml:trace>
  <inkml:trace contextRef="#ctx0" brushRef="#br0" timeOffset="58198.16">10873 9055 6489 0,'0'0'2889'16,"0"0"-1705"-16,0 0-896 15,0 0-136-15,0 0 736 16,0 0 368-16,0 0-351 16,0 0-121-16,108-6-192 15,-53-7-88-15,5 3-256 0,-5 1-128 16,-2 6-120-16,-10-1-312 15,-2 4-1056-15,-6 0-1073 0,-12 0-2040 0</inkml:trace>
  <inkml:trace contextRef="#ctx0" brushRef="#br0" timeOffset="61759.53">14029 7235 6305 0,'0'0'1808'0,"0"0"-247"0,0 0 239 16,0-60-512-16,0 50-48 0,0 8 201 31,0-2-441-31,0 4-400 0,0 0-440 16,0 0-160-16,-5 13-80 15,1 12-40-15,0 13 120 0,-4 13 152 16,5 10-24-16,-1 15 144 15,4-6-176-15,0 2-48 16,0 5 56 0,7-13-104-1,1 5 8-15,5-5-8 16,-6-7-360-16,-3-6-480 0,-4 3-1024 16,-7-13-2329-16,-10-16-1504 0</inkml:trace>
  <inkml:trace contextRef="#ctx0" brushRef="#br0" timeOffset="62175.57">13076 8477 6065 0,'0'0'1784'15,"0"0"-1176"1,0 0-304-16,0 0 240 16,0 0 489-16,0 0 135 0,0 0 184 15,0 0-15-15,115 35-185 0,-27-29-160 16,39-6-96-16,29 0-272 0,19 0-208 31,5-12 33-31,-5 5-161 16,0 1-32-16,-3 3-96 15,-17-1-88-15,-20 4 32 0,-34-3-104 16,-34 3 0-16,-20 0-8 0,-19 0-16 16,4 0-128-16,-4 0-232 15,-11 0-329-15,-10 0-511 16,-14 0-840-16,-18 7-2185 15,-10-1-528-15</inkml:trace>
  <inkml:trace contextRef="#ctx0" brushRef="#br0" timeOffset="62893">13502 9045 1616 0,'0'0'6705'0,"0"0"-4560"31,0 0-497-31,0 0-176 0,0 0-455 16,0 0 31-16,0 0-144 15,-19-73-424-15,34 61-320 0,9-1-72 16,4-3-72-16,16 6 88 0,0 1-56 16,12 3-48-1,-1 6 120-15,-3 3-120 32,-4 13-64-32,-12 12 48 15,-8 4 32-15,-13 9 24 0,-15 7-40 16,-3 9 0-16,-33 6 120 15,-8 7 0-15,-12 0-16 0,-7-10 64 32,3 1-24-32,4-10 8 0,4-10-48 15,12-6-96-15,12-13 128 0,8-3-136 16,12-13-8-16,8 1-8 0,0-7-96 16,17 0 16-16,26 0 40 31,33-19 56-31,24-10 160 0,-1 1-152 15,-24 2 40-15,-26 10 16 16,-21 10-64-16,0-3 0 0,0-1-144 0,0 3-136 16,-5 2 8-16,-7 1-288 15,4-2-336 1,-4 3-296-16,20-14-745 16,-8 2-1167-16,3-1-3538 0</inkml:trace>
  <inkml:trace contextRef="#ctx0" brushRef="#br0" timeOffset="63447.68">14650 9020 8793 0,'0'0'2713'0,"0"0"-849"31,0 0-687-31,0 0 71 0,0 0-152 16,0 0-624-16,-9-6-400 16,-2 15 0-16,-5 10-64 0,-4 0 64 15,0 10 136-15,1 2-112 16,2 5 24 0,6 1-16-1,-2 5-8-15,5-1-16 16,4 0-72-16,4 1-8 0,0-8 48 15,12-2-48-15,4-3 0 16,9-7-8-16,6-3-40 0,1-6 32 16,12-10-32-16,-1-3-152 31,5 0 200-31,1-16 8 0,-6-9 0 16,5-7 0-16,-12-3 40 0,-4-3 48 15,-8 0-48-15,-1-7-40 0,-10 4 128 16,-2 0-120-16,-7 3 232 15,0 0 33 1,-4-1-73-16,0 8 192 16,0 2-104-16,-12 4-8 0,-4 6 160 15,0 0-184-15,-11 9-88 0,-1 1-104 16,-8 5-72-16,-8 4 0 16,-8 0-144-16,0 13 0 31,-4 3 144-16,5 7-248-15,3 2-264 0,8 0-288 0,8 4-321 16,8 15-831-16,13-6-2401 16,7-3-2024-16</inkml:trace>
  <inkml:trace contextRef="#ctx0" brushRef="#br0" timeOffset="66739.73">19474 7595 3184 0,'0'0'5841'0,"0"0"-4304"16,0 0-457-16,0 0 352 0,0 0 225 31,17-42-113-31,-17 42-696 16,0 0-432-16,0 0-320 0,0 0-96 15,-13 16-96-15,-2 12 96 16,-9 17 112-16,-16 19 48 0,-8 15 8 16,-12 22 56-16,0-2-72 15,9-7-32 1,12-6-72-16,11-23-40 15,4-12 0-15,7-10-8 0,2-9-160 0,2 0-64 16,-2 0-352-16,2-1-640 16,2-12-608-16,7-9-1209 0,4-4-1328 47,0-6-2456-47</inkml:trace>
  <inkml:trace contextRef="#ctx0" brushRef="#br0" timeOffset="67055.33">18997 7715 5473 0,'0'0'3945'16,"0"0"-1729"-16,0 0-496 15,0 0-247-15,0 0-153 0,-8-22-512 31,8 22-672-31,4 9-136 0,15 17-184 16,9 12 184-16,21 22 192 0,22 20 152 16,-4-1-72-16,-7-10-104 15,-4-5-112-15,-16-13-48 0,0 3 72 16,-4 3-80 0,-4-9-80-16,-12-13 32 31,-8-7-448-31,-8-9-616 0,-8-12-944 15,-13-7-1985-15,-11 0-3241 0</inkml:trace>
  <inkml:trace contextRef="#ctx0" brushRef="#br0" timeOffset="67656.19">18499 7769 8065 0,'0'0'2841'0,"0"0"-1241"32,0 0-352-32,0 0 553 15,0 0-497-15,0 0-736 0,0 0-376 0,12-19-192 16,-12 19-64-16,-4 10-64 15,-17 12 128-15,-10 6 176 0,-13 7 0 16,-8 6 8 0,-12 1 0-16,1-4-16 15,7-3-40-15,5-4-40 0,6-5-80 16,17-7 80-16,9-6-88 16,6-4-8-16,10-6-64 15,3 1-56 1,0-2 32-16,0 2 16 15,11-1 32 1,13 3 40-16,24 1 16 0,28-4 176 16,28-3 16-16,-5 0-96 0,-16 0-39 15,-27 3-65-15,-20 3-8 16,5-3-409-16,-6 7-703 16,5-3-728-1,-16 5-1001-15,-8-6-2120 16,-16-2-2256-16</inkml:trace>
  <inkml:trace contextRef="#ctx0" brushRef="#br0" timeOffset="67920.16">18045 8379 6329 0,'0'0'1992'0,"0"0"-1208"15,0 0 41-15,0 0-353 0,0 0 344 32,0 0 440-32,0 0 337 0,67 57-337 0,-3-54-264 15,3-3-144-15,6 0-184 0,-2 0-264 16,-11 0-272-16,-4 0-128 16,-13-3-272-16,-15-4-848 15,-11-2-1432 1,-17-1-3858-16</inkml:trace>
  <inkml:trace contextRef="#ctx0" brushRef="#br0" timeOffset="69091.52">16980 8042 7921 0,'0'0'2033'0,"0"0"-89"16,0 0-368-16,0 0 273 31,0 0 7-31,0 0-840 0,0-47-704 16,0 47-312-16,0 0 0 15,0 6-168-15,0 13 48 0,0 10 120 32,0 8 240-32,-4 8-144 15,1 9 8-15,3 0-104 0,0 6 105 16,0-3-97-16,0-3 0 0,0-6-8 0,7-10-121 15,6-3-519-15,-2-10-488 16,21-9-864 0,-4-9-1145-16,0-7-1424 0</inkml:trace>
  <inkml:trace contextRef="#ctx0" brushRef="#br0" timeOffset="69423.5">17331 8131 9362 0,'0'0'2784'0,"0"0"-1816"0,0 0-920 16,0 0-40-16,0 0 953 16,-48 114-217-16,33-60-400 0,2-3-216 31,6 0-80-31,3-7-40 0,4-9-8 31,7-7 0-31,14-11-152 16,7-8 32-16,7-9 120 15,9-6 0-15,0-19 48 0,-4-11 56 16,-12-14 16-16,-13-4 168 0,-15-7 208 16,0 1 112-16,-19 6 416 15,-17 16-344-15,-4 9-87 16,-4 16-201-16,-4 11-288 16,5 2-104-16,-1 25-264 0,16 10-409 15,4 25-431-15,24 20-1280 16,8-11-2169-16,16-15-3657 0</inkml:trace>
  <inkml:trace contextRef="#ctx0" brushRef="#br0" timeOffset="70294.87">20240 7708 7209 0,'0'0'2649'0,"0"0"-865"16,0 0-560-16,0 0 233 0,0 0 175 0,0 0-736 31,0 0-456-31,7-15-320 16,-7 15-112-16,-7 3 0 0,-13 9-8 15,-20 11 104-15,-7 6 96 16,-17 6-48-16,-9-1 72 0,6 4-88 31,7-6-32-31,8-6-64 16,12-4-32-1,16-3-16-15,9-3 8 0,11-3-144 16,4-1 96-16,0-2-72 16,12 2 112-16,16-2 8 0,7 0 8 15,21-5 40-15,16 2 32 16,-4-7-32 0,7 0 80-16,1 0-128 0,-12 3-80 15,0-3-464-15,-13 3-928 16,-10 4-1225-16,-18-4-2096 0,-14 3-1608 0</inkml:trace>
  <inkml:trace contextRef="#ctx0" brushRef="#br0" timeOffset="70533.17">19886 8220 7297 0,'0'0'2593'0,"0"0"-1929"31,0 0-200-31,0 0 616 0,0 0 232 0,0 0-551 16,0 0-425-16,0 0 80 15,43 38 552-15,1-29-168 0,20-2-192 16,23-7-176-16,-3 0-248 16,0 0-168-1,-13-10-16-15,9-9-1336 16,-12 0-2609-16,-5-6-4425 0</inkml:trace>
  <inkml:trace contextRef="#ctx0" brushRef="#br0" timeOffset="71112.32">20889 7677 10506 0,'0'0'1640'16,"0"0"-800"-16,0 0-512 0,0 0 336 0,0 0 49 16,72-73-401-16,-32 66-224 15,3 7-88 1,9 0 72-1,1 4-72-15,-10 12-72 0,-11 3 64 0,-12 6-96 16,-8 0-48-16,-12 4 40 31,-8-1-8-31,-16 1 120 0,-16 3 8 16,-4-4 112-16,-7-2 144 31,-1-1-168-31,8-9-16 0,7-3-72 16,14-4-8-16,11 1 0 15,8-7-176-15,4 0-392 0,16 0 111 16,20 4 305-16,7-4 144 0,13 0 8 16,8 0 0-1,-8 1 0 1,-8 2-8-16,-4 3 8 0,-9 1-8 0,-3 2-24 0,-8 4 32 16,-3 7 0-16,-6-1 0 15,-11 3 0-15,-4 0 72 0,-4 4 153 16,-20 0 151-1,-16 2 56 1,-12-5 48-16,-11 0-104 0,-13-8-200 16,0-2-48-16,5-3-128 15,3-7-840-15,8-6-1185 0,21 0-2504 16,15-9-3776-16</inkml:trace>
  <inkml:trace contextRef="#ctx0" brushRef="#br0" timeOffset="71482.11">21961 7820 10522 0,'0'0'3985'0,"0"0"-2913"15,0 0-672-15,0 0 16 16,0 0 40-16,0 0-40 0,-79 73-136 15,55-32-160-15,11 0-112 32,5 7-8-17,8 3 0-15,12 3-168 0,21-7-32 16,14-2-72-16,9-10 0 0,8-13 128 16,3-9-160-16,1-13 296 15,-8-10 8-15,-8-21 0 0,-20-11 248 31,-12-12 24-31,-16-6 280 16,-4-4-32-16,-32-2-208 0,-28-1-128 16,-35 3-184-16,-45 14-72 15,-27 5-400-15,23 23-1392 0,24 9-5314 0</inkml:trace>
  <inkml:trace contextRef="#ctx0" brushRef="#br0" timeOffset="73187.22">12590 7785 8785 0,'0'0'1345'15,"0"0"215"1,0 0-752-1,0 0-424-15,-20-79 360 0,16 69 25 16,0 3 143-16,0 1-496 0,-3 6-40 16,-10 0-320-16,-7 0-56 0,-12 19-128 15,-12 10 64-15,-11 6 64 32,-4 12 8-32,-2 4-8 15,10 6 88-15,-1 4-80 0,15 2-8 0,10 10-8 16,7 16 0-1,16-6-72-15,8-10 32 16,8-16-128-16,20-16 112 0,16-3-96 31,27 6 88-31,25-8 64 16,23-5 8-16,-11-2-8 0,-20-10-56 16,-37-3-72-16,-23-4-184 15,-4 8-312-15,-7 2 47 0,-13 6 257 0,-4 4 248 16,-45 9 80-1,-34 10 296 1,-25 9-192-16,-7 1 257 0,11-17-161 16,32-12 0-16,25-10-48 0,7-3-152 15,4-3 56-15,4 3-48 16,4-3-8 0,20-6-104-16,4-4-505 31,24 1 393-31,16-5 216 15,20-2 0-15,7 0 0 0,5 0 16 16,0 0-16-16,-1-6 56 16,-11 0-56-16,-11 6 0 0,-18 0-72 0,-11 0 72 15,-13 0-32-15,-7 0 32 0,-11 6 176 32,-21 10 569-32,-11 3 207 0,-10 7-496 15,-6 2 0-15,3-2-160 16,8-4 40-16,8 0-136 0,21-6-152 15,6-4-48-15,9 1-184 16,4 0-160 0,20 6 272-16,16 0 16 15,8 6 48-15,8 4 8 0,4 0-40 0,-4 2 32 16,-5 4 8-16,-11 10 0 16,-8 15 16-16,-28 26-16 0,-20 34 0 46,-36 17 16-46,-24 9 232 16,-11-3-16-16,3-7-112 0,0 1 8 16,5 0 88-16,-1-4-8 15,13-6 136-15,15-7-8 0,24-5-79 0,28-4 15 16,12 0-184 0,40-3 40-1,31-10 72-15,21-6-152 0,32-9-32 0,27-16-16 16,17-13 0-16,15-19-136 15,3-16-256-15,-18-19-225 0,-45 0-831 16,-39-17-5081-16</inkml:trace>
  <inkml:trace contextRef="#ctx0" brushRef="#br0" timeOffset="74846.42">14287 10792 5777 0,'0'0'2136'0,"0"0"-864"0,0 0-223 0,0 0-145 0,0 0 184 16,0-29 136-16,0 29-231 15,0 0-321-15,0 0-80 16,0 0 40 0,0 0-56-16,-4 0-80 15,-12 9-296-15,-8 8-184 0,-8 5 112 16,0 3-120 0,0 7 88-16,4 3-88 15,1 3 88-15,7 0 16 16,9-3-112-16,-2 0 0 15,13-1-48 1,0-5 32-16,4 0-64 16,12-7 80-16,8 0 0 0,3-3 8 0,1 0 40 15,4 0-48-15,0-6 120 16,0 0-112-16,-4-3 0 0,4-1 0 31,0-3-8-31,-4-3 0 16,0-3-40-16,3 0 40 0,1 0 0 15,0-3 0-15,5-10 0 16,-5-2-48-16,3-2-32 16,1-5 80-16,-4-3-72 15,-4-4 0 1,0-2 72-16,-4-1-120 16,-5 1 112-16,-2-1 0 0,-6 0 8 15,-3 3-8-15,4 1 0 16,-8-4 8-16,-4 7 64 15,4-4-48-15,-4 0 64 0,0 1 40 16,0 3 48-16,-4-1 40 16,0 0-40-16,1 7-48 15,-6 1 57-15,1-2-49 0,0 8-16 16,-4-4-16-16,0 3 88 16,-3 0-72-16,-1 1-104 15,-5-1 0 1,-2 4 216-16,3-1-176 31,0 4 16-31,-4-1 8 0,0 7-24 16,0 0-48-16,-4 0-8 0,0 3-8 15,-4 7 8-15,1 0 8 16,-1 5-8-16,-4 4 0 0,4-3-48 16,0 7 56-1,0-1 0-15,1 3-40 0,-1 0 32 16,4 1-224-16,0-4-168 15,8 4-193-15,0-4-215 16,4 0-664-16,8 0-1129 0,4 1-639 31,4-11-2009-31</inkml:trace>
  <inkml:trace contextRef="#ctx0" brushRef="#br0" timeOffset="76072.83">18901 10115 9818 0,'0'0'2368'0,"0"0"-608"15,0 0-647-15,0 0-25 16,0 0-112-16,-20-6-408 16,-4 19-488-1,-8 12-80-15,-4 10 48 16,5 6 8-16,3 10-56 0,8 3 0 0,15 6 8 16,5-6-56-16,9 0 24 15,14-6-168-15,18-10-40 0,2-13-208 31,13-15 32-31,-4-10 144 16,-4-3 56-16,-9-29 208 16,-6-9 48-16,-14-10 208 0,-6-10 64 0,-13-2 136 0,0-3 56 15,-20 5-80-15,-8 7-144 16,-8 16 209 0,0 9-121-16,-4 14-280 15,0 11-96-15,1 4-88 16,-2 19-184-16,5 10-337 0,8 9-263 31,9 10-352-31,19 9-768 0,8-10-1201 16,12-12-1408-16</inkml:trace>
  <inkml:trace contextRef="#ctx0" brushRef="#br0" timeOffset="76406.83">19280 9715 6993 0,'0'0'1584'15,"0"0"401"-15,0 0-257 0,0 0-72 16,0 0 89-16,28-76-481 16,-28 76-616-16,0 0-288 31,0 0-360-31,0 0-40 15,3 10-184-15,-3 15 152 0,0 13 72 16,0 22 360-16,0 23-160 0,-3 19 24 16,-5-10-216-16,-1-16 64 15,5-22 0-15,4-13-56 16,0 3-32 0,0 4-504-16,0 3-656 0,0-13-528 15,0-13-993-15,0-12-1544 0,0-10-1168 16</inkml:trace>
  <inkml:trace contextRef="#ctx0" brushRef="#br0" timeOffset="77428.25">19474 9855 6249 0,'0'0'1320'15,"0"0"264"-15,0 0-399 0,25-76 487 16,-22 66 304-1,1 4-191 1,-4 3-817-16,0 3-568 0,0 0-400 0,0 3-8 16,0 19-280-16,-4 13 288 0,-7 26 24 15,-2 21 144-15,-2 13-168 16,3 7 8-16,4-20 80 31,4-18-80-31,4-23-8 0,0-6 0 16,0 0-312-1,0-3-56-15,0-4-352 0,4-12-304 16,4-13-97-16,0-3 593 0,4-16 512 16,4-15 16-16,-1-14 16 31,2-6 24-31,7-2-40 16,-9-5 0-16,10 4 40 0,-10 13-32 15,1 9-8-15,-8 16 208 0,0 10-40 16,-3 6-168-16,-5 3-240 15,0 16 240-15,0 13 0 16,0 6 288 0,0 10-64-16,0-4-88 0,0 4-72 15,0-4-7-15,7-2-57 16,9-11-129-16,12-5-439 0,4-11-536 0,3-11-352 16,10-4-209-16,2-19-775 31,-3-16-697-31,-4-10 1113 0,-8-12 489 15,-8-3 1535-15,-9 3 0 16,-2 3 1903-16,-13 12 1410 0,0 14-393 16,-4 9 33-16,-12 9-905 15,0 10-727-15,-4 0-609 32,0 20-568-32,0 8-144 15,4 7 0-15,1 9 8 0,6 4 8 16,5 3-16-16,4 3-48 15,0-7-64-15,13 1-168 0,6-4-176 16,5-9-185-16,8-6-119 16,7-13 64-1,6-13-328-15,-2-3-728 0,5-13-817 16,-8-15-64-16,-1-11 449 16,-7-8 592-16,5-20 1016 0,-5 4 576 15,-9-4 728-15,1 4 1120 16,-7 15 769-1,-6 3-433-15,-3 11 257 0,-3 14 175 32,-5 8-679-32,0 9-353 15,0 3-824-15,0 0-760 0,-5 15-64 16,-14 17-104-16,-2 13 168 16,-3 9 72-16,5 3-72 15,-1 0 0-15,3 4-16 16,6-11-336-16,7-6-136 0,0-12-384 15,4-13-121-15,0-9 209 16,0-10 784-16,0-13 72 0,0-18 921 16,0-14-745-16,-4-9 536 31,-9-10 216-15,-2 7-368-16,-5 7 104 0,-4 5-72 0,4 13-224 15,8 10-223-15,4 16-217 16,0 6-425-16,8 22-2047 0,0 7-105 15,8 2-1848-15</inkml:trace>
  <inkml:trace contextRef="#ctx0" brushRef="#br0" timeOffset="77866.93">20606 10258 8953 0,'0'0'1625'0,"0"0"-1185"0,0 0-288 16,0 0 576-16,92-19-272 0,-64 13-320 15,4-4-72-15,0-2-64 16,-8-5-304-16,-5-1-80 0,-6-8-312 31,-10-2 280-31,-3 2 416 16,-11-6 184-1,-9 7 488-15,-8 6 128 0,3 6 56 16,1 10-288-16,-3 3-287 0,3 10-185 31,0 15-88-31,4 7 0 16,1 6 240-16,6 3-64 0,5 1 16 16,4 2-96-16,4-3-32 15,0 0 48-15,0-2-112 0,12-8-8 0,4-2 0 16,0-7-16-1,4 0 8 1,0-6 16-16,8-3 40 0,-1-7 48 16,6-2-96-16,-1-4-200 15,4 0-416-15,11-20-1049 16,-11 1-1407-16,-12-6-4170 16</inkml:trace>
  <inkml:trace contextRef="#ctx0" brushRef="#br0" timeOffset="79471.55">20678 10007 6001 0,'0'0'1904'16,"0"0"-848"-16,0 0-191 15,0 0 655 1,0 0 288-16,0 0-455 16,0 0-745-16,24-32-352 0,-24 32-256 15,0 13-80-15,0 13 80 16,0 15 72-16,0 7 128 0,0 9-88 0,4 6-104 47,-1 1 0-47,6-1 72 15,-1-9-80-15,3-3 0 0,2-13 0 16,-1-9-112-16,-5-10-272 16,6-13-48-16,-5-6 312 0,8-6 120 15,3-20 104-15,-2-12-8 16,7-10-8-1,-9-5-80-15,2-5 0 0,-2 1 40 16,-3 3 136-16,-4 7 288 0,0 12-40 16,-4 13 200-16,0 9 232 0,-4 10-464 15,0 3-400-15,0 12-264 32,0 14 56-32,0 15 200 15,4 4 8-15,4 5-16 0,0 4-32 0,4-9-56 16,4-4-128-16,3-9-216 15,2-10-64-15,-1-6 88 0,3-13 176 16,1-3 152 0,0-16 96-16,0-13 8 15,-4-8 96-15,0-14-40 32,-12-7 144-32,0-5 224 0,-4-7-176 15,-4 7 344-15,0 5 24 0,0 14-208 0,0 16 393 16,-9 11-185-1,6 11-600 1,-1 6-24-16,0 10-1217 16,-4 15-23-16,8 23-184 0,0-4-2697 15,8-6-688-15</inkml:trace>
  <inkml:trace contextRef="#ctx0" brushRef="#br0" timeOffset="79649.55">21407 10081 10522 0,'0'0'2880'16,"0"0"-1911"-16,0 0-969 16,0 0-16-16,0 0 16 0,4 113 696 31,0-55-384-31,1 8-120 16,2-2-192-16,1-4-448 15,-8 7-817-15,0-16-1551 0,0-19-5570 16</inkml:trace>
  <inkml:trace contextRef="#ctx0" brushRef="#br0" timeOffset="79818.83">21491 9826 6705 0,'0'0'6497'0,"0"0"-4856"0,0 0-1041 15,0 0-600 16,0 0-576-31,0 0-224 16,0 0 63-16,111 55-1287 0,-67-27-2393 16,-8-6-1848-16</inkml:trace>
  <inkml:trace contextRef="#ctx0" brushRef="#br0" timeOffset="80121.64">21841 9944 7313 0,'0'0'5489'15,"0"0"-3456"-15,0 0-705 16,0 0-408-16,0 0-584 0,-79 0-232 15,42 13-56-15,2 9-48 16,7 6 0-16,12 1-128 0,9 3-56 31,7 3 8-31,0 2-56 0,28 2-432 16,7-4-176-16,5 0-1289 0,-1-10 769 16,-3 1 328-16,-8-8 120 15,-15 1 592-15,-13 1 320 0,0 2 304 16,-32 0 1296-1,-13 3-88-15,-6-5 257 32,-8-5-577-32,-1-2-512 0,11-7-432 15,14-6-248-15,14 0-72 16,30-28-1032-16,18 0-3257 0,10-11-5161 0</inkml:trace>
  <inkml:trace contextRef="#ctx0" brushRef="#br0" timeOffset="80468.7">22045 10179 8905 0,'0'0'2505'16,"0"0"-2313"-16,0 0 40 0,0 0 512 31,0 0 224-31,99 57-367 16,-63-54-209-16,5-3-144 0,2 0-248 15,-7-16-328 1,-8-9-897-16,-8-10-1383 15,-12-10 1015-15,-8-2 537 0,-8-1 1056 16,-12 7 72 0,-8 9 1617-16,3 13 759 15,2 16-760-15,-1 3-959 16,-4 19-369-16,4 16 16 0,4 9-24 16,12 13-16-16,0 0-88 15,8 4-88-15,8-1-24 0,20-6-136 31,8-9 64-31,8-7-64 0,3-16-72 16,9-13-312-16,8-12-640 0,-12-19-1097 16,-20-10-3072-16</inkml:trace>
  <inkml:trace contextRef="#ctx0" brushRef="#br0" timeOffset="81139.09">19248 9972 8025 0,'0'0'2641'0,"0"0"-1105"0,0 0-528 47,0 0 81-47,0 0-209 0,0 0-648 16,0 0-216-16,-32 0 64 0,28 0 128 15,0 0 472-15,4 0-176 16,0 0-168-16,0 0 16 15,0 0-176 1,0 0 40-16,12-3-40 16,23-3-16-16,38-10 184 0,42-3-103 0,21-3 23 15,-1 3 8-15,-16 6-192 16,-35 7-80-16,-8-7-432 0,-28 0-1393 31,-24 0-4120-31</inkml:trace>
  <inkml:trace contextRef="#ctx0" brushRef="#br0" timeOffset="83074.16">17387 8928 7513 0,'0'0'1536'0,"0"0"-599"16,0 0-625 0,0 0 96-16,0 0 552 15,0 0-152-15,0 0-472 16,0 0-280-16,0 0-40 0,20 0-16 16,4 0 64-16,15 0 160 15,17 0 160-15,21 0 0 0,30 0-63 16,28 0-81-1,12 0-48 1,1 0 32-16,-4 0-96 16,-21 0-16-16,9 0-40 0,-1 0-64 15,9 0 96-15,7 0-24 16,4 0-24-16,4 0 120 0,5-3-64 31,0-1-24-31,-5-2 0 16,4 3-80-16,-4 0 96 0,-3 0-32 15,-1 0-64-15,1-1 128 0,-4 1-128 16,-2 3 40-16,-2-3-40 0,0 0 0 16,-13-1-8-1,-4 4 0-15,-7-3 0 16,-8 0 40-16,-1 0-40 31,1 3 0-31,-5-3 16 0,5-3 0 16,-9 2-16-16,-6-5 0 15,-18 3 0-15,-16-1 32 16,-14 1-32 0,-2 2 0-16,1-2 8 0,8 0-8 15,-1-4 8-15,-11 7 0 16,-4-3-8-16,-8 2 112 0,-8 1-112 0,0 0 8 16,-12 0-8-16,0 3 0 31,-8 0-8-31,-4 0-40 0,0 0-312 15,4 0-224-15,0 0-576 16,-4 0-497-16,0 0-1135 0,0 0-3514 16</inkml:trace>
  <inkml:trace contextRef="#ctx0" brushRef="#br1" timeOffset="104129.33">16060 12557 6569 0,'0'0'1672'0,"0"0"-463"16,0 0-449 0,0 0 120-1,0 0 216-15,0 0-88 0,0-16-376 16,0 16-335-16,0 0-129 15,0 0-168-15,0 3-64 16,0 10-96-16,0 9 63 16,0 16 97-16,0 10 281 31,0 12 15-31,0 7 32 0,0-4 0 16,5 1-40-16,2 9-64 15,1 16 104-15,8 19 72 0,0 0-216 16,0 0-24-16,0-7 48 0,0-12 16 0,0 6 40 31,0 1-128-31,-4-5 104 16,-5 2 16-16,-7-4-168 0,0-4 24 15,0 1 72-15,0 0-8 16,0-4-23-16,0 1 39 0,0 0-184 31,5 2 152-31,7 1-152 16,-1 3 8-1,2 0 120-15,-2-10-136 0,-3-19 8 16,1-12 64-16,-5-7-24 16,-1 7 48-16,1 3-96 0,4 6 16 15,-8-3 40-15,4-3-56 16,1-3-8 0,-5-1 0-16,4 4-104 0,-4-4-104 15,0 4 64-15,0 3 88 16,-4 0 56-16,-5-3-40 0,-3 0-176 15,0-4-97-15,4-2 41 16,1-7-312-16,-1-3-168 16,4-6-480-16,4-7-232 15,0-7-641-15,-9-5-415 0,2-3-713 16,-1-7-2560-16</inkml:trace>
  <inkml:trace contextRef="#ctx0" brushRef="#br1" timeOffset="105718.26">13475 15094 5817 0,'0'0'2552'15,"0"0"-1231"1,0 0-513-16,0 0-384 15,0 0 208-15,0 0 80 0,0 0-280 16,-5-10-104-16,5 10-160 31,5 0 128-31,10-3 208 0,9 0-119 16,12 3-49-16,12-3 112 31,16 0-200-31,32-4 104 0,23 1-48 16,20-1 80-16,1 1 0 0,3 3 56 15,-3 0 32-15,-5 3-216 16,9-3-72-16,-5-1-8 0,0 1-168 0,-3 3 80 31,-4-6-40-31,-9 0-48 0,-8 2 56 16,-3-5-40-16,-9 6-16 16,-2-7 80-16,-10 4-80 15,-4-1-8-15,1-6 8 0,0 8 48 16,0-5 1-16,3 0 7 15,5 4-56 1,3 0 128-16,-3-1-128 0,-1 4 48 0,-15 3-40 16,-20-3 40-16,-8 0 0 15,-5 3-48-15,6-4 16 16,6 2 16-16,25-8-24 0,16 0-8 47,23-2 48-47,8-4-48 0,4 3 0 15,-15 4 0-15,-12 2 0 16,-1 1 104-16,-6-4-96 0,-10 7 64 16,-4-3-24-16,1 2 8 0,-4 1-40 15,0 0-16 1,4-3 8-16,-2 3 104 0,2-4-112 16,8 1 0-16,4-3-8 15,3 2 16-15,9 1 0 16,-1-1-8-16,-7 4 0 0,-4 3 56 15,-8 0-56-15,-10 0-56 32,2 0 48-17,0 7 8-15,4-4 0 0,4 0 0 16,15 3 0-16,9-2 32 0,3-4-24 16,9 2-8-16,-9 2 8 15,-3-4-8-15,-13 0 40 0,-19 0-40 31,-20 0 0-31,-13 0 32 16,-6 0-32-16,22 0-8 0,21 0 8 16,28-4 0-16,-2-2 8 15,2-3-8-15,-8 2 16 0,-8 1-56 0,-9-3 40 16,-3 2-72 0,-5-2 64-1,-3-1 0-15,4 1 8 0,-1 2-8 16,5 1 8-1,4 2 0-15,3 2 8 16,2-1 48-16,2 3-48 0,0 0 0 16,-3 0 56-16,3 0-64 31,-3-4 8-31,0 4 64 0,0-3-72 16,-1 0-8-16,1 3 0 15,-4-7 8-15,3 1 0 0,1-7-8 0,3 4 24 16,-3-4 56-16,-1 0-72 0,-7 1 8 31,-12-1 0-31,-12 7 0 16,-12-4 40-16,7 4-48 0,25-10 8 15,28 0 32-15,11 1-40 16,-3-2-8-16,-13 8-8 0,-12 3-32 16,-3 2-16-16,0 1 56 15,-5 0-16 1,1 0-24-16,0-4 24 0,-5 4-80 15,5-3 16-15,-4 3-72 16,-13 3 72-16,-11-3-8 16,-16 3 8-16,-8 0 80 15,11 0 8-15,5 0-120 32,4 0 120-32,0 0 0 0,-4 6 0 15,-4 0-8-15,0 1 16 16,-8-1 48-16,-1 0-56 15,1 4-112-15,-8-4-313 0,-1 1-319 16,-6-1-392-16,-9 1-664 16,-8-7-1329-16,-8 0-2064 15,0 0 1984-15</inkml:trace>
  <inkml:trace contextRef="#ctx0" brushRef="#br1" timeOffset="107256.23">19431 14694 3880 0,'0'0'2465'0,"0"0"-1289"32,0 0-56-32,0 0 265 15,0 0 167-15,0 0-184 16,-4-42-119-16,4 36 7 0,0 3-240 16,0 0-272-16,0-1-48 0,0 4-248 15,0 0-160-15,0 0-135 31,0 0-81-31,0 0-40 0,0 0-32 16,0 0-112-16,-4 0-1 0,4 7-119 16,0 9-40-16,0 6 256 15,0 6 16-15,0 4-8 0,0 3-32 16,8 3 40 0,4 0 0-16,-4 0 0 15,4-3 0-15,-1-3-56 0,-7-10-96 16,1-6-128-16,-1-9-120 15,0-4 40-15,-4 0 96 0,0-3 264 16,0 0 40-16,0-10 128 31,0-12-96-31,0-6-72 16,0-7-128-16,0-6 88 16,-8-4 32-16,3-3-32 0,1 4 32 15,-3 6 8-15,3 3 8 16,-4 13 64-16,4 6-8 0,-1 3-56 31,2 7 240-31,-1-1-120 16,4 4 160-16,-4 0-80 15,4 0-8-15,-4 3 24 0,4 0-184 0,0 0-32 16,0 0-16-16,0 0-32 16,0 0-48-16,0 0 32 15,0 0 0 1,0 0-64-16,0 3-80 0,0 6-32 15,0 8 232-15,0 5 0 0,0 6 8 32,0 1 64-32,0 3-64 15,4 3 64-15,0-1-72 0,0-2-16 32,-4 3-104-32,0 7-928 15,0-11-1673-15,0-3-3016 0</inkml:trace>
  <inkml:trace contextRef="#ctx0" brushRef="#br1" timeOffset="107874.85">19499 15319 4176 0,'0'0'6762'15,"0"0"-4882"-15,0 0-1024 0,0 0-343 0,0 0 295 16,0 0-56-16,-4 3-416 16,4 10-184-16,0 9 416 15,7 4-88 1,6 2-40-16,-1 4-112 15,-1 6-184-15,2-3-16 0,-6 3-72 0,5-3 16 16,-3-6-72-16,-5-4-312 16,-4-3-360-16,3-6-512 15,1 0-800-15,4-4-1105 16,-3-2-1808 0</inkml:trace>
  <inkml:trace contextRef="#ctx0" brushRef="#br1" timeOffset="108417.66">19805 15440 4929 0,'0'0'3120'15,"0"0"-1487"-15,0 0 271 16,0 0-32-1,0 0-103-15,0 0-449 16,0 0-520-16,4-22-528 16,-4 22-112-16,0 2-160 0,0 11 0 15,-4 4 48-15,-3 8 176 0,3 0-80 16,0 4-72-16,4-4 0 16,0 4-16-1,0-4-48-15,8-3-8 16,3-2 0-16,6-5 0 0,2 1-8 15,1-6-96-15,4-1-224 16,0-3 56 0,0-6-136-16,0 0-24 0,0 0 56 15,-4-3 280 1,-1-9 96-16,-2-4 0 16,-6-7 64-16,2 1 112 0,-1-6 120 15,-9-4-24-15,-3-3 168 16,0 0-16-16,0 3 24 15,0 1 41-15,-7 5-65 32,-10 4 112-32,-2 6-120 15,-5 0-120-15,-12 7-136 0,-1 5-152 16,-2 4 0-16,-4 0-8 16,7 10-112-16,-5 12-184 15,9 7-616-15,1 16-537 0,11-4-1271 16,12-10-3073-16</inkml:trace>
  <inkml:trace contextRef="#ctx0" brushRef="#br1" timeOffset="110139.47">25782 14312 4729 0,'0'0'1832'0,"0"0"-400"16,0 0 89-16,0 0 447 0,0 0-408 0,-12-31-207 16,12 31-497-16,0 0-336 15,0 0-288-15,0 0-104 0,0 0-24 31,-4 0-56-31,4 0-48 16,0 0 0-16,0 3-80 16,0 7 80-16,0 8 0 0,0 5 216 0,0 6-80 0,0 5-56 15,0 4 0-15,12 7-32 16,4-4-32 0,0 3-16-16,0-5 0 15,-4-8 0-15,-1-2-16 16,-2-10-264-16,-9-6-104 0,4-10-32 15,-4 0-24 1,0-3 352-16,0 0 88 16,0-3 64-1,-9-13 168 1,2-6-232-16,-9-13-72 0,7-3 24 16,-2-3-8-16,7-10 48 15,0-3 8-15,-4 3-8 0,8 0 8 0,-4 10 56 16,0 6 152-16,0 13 8 31,4 6-16-31,-4 3 232 0,4 10 0 16,0 0-8-16,0 3-72 15,0 0-216-15,0 0-136 0,0 0-80 16,0 0-96-16,-4 3 80 16,0 10-128-16,4 6 224 31,-7 9 8-31,2 8 144 15,-3-2-16-15,8 8-80 0,0-5-40 16,0 8 104-16,0-3-120 0,4-1-8 16,12 0 8-16,0-3-16 15,4 0 8-15,-5 0-40 16,6-6-480 0,-5-3-464-16,-1 2-888 0,-7-8-2145 15,-3-11-2161-15</inkml:trace>
  <inkml:trace contextRef="#ctx0" brushRef="#br1" timeOffset="111087.75">25853 15208 4440 0,'0'0'5298'0,"0"0"-3834"0,0 0 352 0,0 0-663 0,0 0-497 16,9-76-72-16,2 63-56 31,6 1-240-31,2 2-88 0,5 3-112 15,0-2-40-15,4 6-24 16,0 3 32-16,0 0-64 0,-1 0 8 16,-2 0-88-1,-5 9 80-15,-5 4-232 16,-6 3 48 0,2 0 192-1,-11 3-8-15,0 3 8 0,0 0 48 0,-11 1-40 16,-6-1 64-16,-3-3-72 15,-7-3 0-15,-1-1 40 0,0-2-40 16,4-3 8-16,0-4 40 31,9-3-40-31,2-3 120 0,13 0-32 16,0 0-8-16,0 0-88 16,13 0-232-16,11-6 0 0,8-1-96 0,3 1 152 15,1 6 168-15,0 0 0 16,-5 0-56-1,-6 0 64-15,-10 10-280 0,1 3 80 16,-8 2 128-16,0 1 72 16,-3 3 224-16,-5 0-96 0,0 0-80 15,0 4 120-15,-13-5-64 16,-2 2 56-16,-2-8-16 16,-7 1-48-1,1 0 96-15,-14-7 0 16,2 1-80-1,-1-7 56-15,-4 0-168 0,9 0-32 16,3 0-592-16,11-13-680 0,6 0-1377 16,11 0-2912-16</inkml:trace>
  <inkml:trace contextRef="#ctx0" brushRef="#br1" timeOffset="111488.74">26702 15284 4080 0,'0'0'6458'16,"0"0"-3866"-16,0 0-879 16,0 0-297-16,0 0-800 0,-7 0-368 15,-6 6-248-15,-2 11 0 31,-6-2-8-31,2 11 16 0,3-1-8 16,4 4 0-16,3 2-72 0,9-2 64 16,0-4-440-16,13 1-256 0,11-1 16 15,8-9-120-15,7-7-337 0,5-2 657 16,0-7 448-16,0-3 40 16,-5-10 16-1,-11-9 600-15,-4-3 321 31,-16-7 663-31,-3-6-272 16,-5-4-192-16,-24-5-559 0,-12 2-73 0,-24-6-224 16,-31 7-280-1,-29-1-120 1,16 14-1385-16,17 15-3368 0</inkml:trace>
  <inkml:trace contextRef="#ctx0" brushRef="#br1" timeOffset="115097.74">16116 12617 1120 0,'0'0'1800'15,"0"0"-912"-15,0 0-272 0,0 0 9 32,0 0-145-32,0 0 40 15,0 0 96-15,0 0 16 0,0 0 120 16,0 0-32-16,0 0-39 16,0 0-9-16,0 0-32 15,0 0-16-15,0 0-136 16,0 0-72-1,0-6-120-15,0 3-248 16,0-4-40-16,0 1 0 0,0 0 16 16,0-4-16-16,0 4 8 15,0-1-16-15,-4 1 56 0,0 0-40 16,4-1 112-16,-4 1-40 16,0-3-80-1,4-1 72-15,-4-3-80 16,1 1 0-16,3-1 56 0,-5-3-56 0,1 0 16 15,0 0 64-15,0 1 32 32,0-8 56-32,-3 4-120 0,2-3 104 31,1-3 56-31,0-1-104 16,0 0 17-16,0 1-57 0,0 0 0 15,1 3 136-15,3-4-40 16,-4 4-40-16,-1-3 56 15,1-1-168-15,4 1 72 0,-4-1-40 16,0 1-32-16,1-4 8 16,-5 4-16-16,4 0 0 0,-1 3 32 15,-3-1-24-15,5 1 56 16,-1 0 32-16,-4-4-96 16,4 4 96-16,-1 0-96 0,-2 0 0 15,3-4 80 1,0 1-80-16,0-4-8 15,4 1 8-15,0-1 8 0,0-3 48 16,0 0-56-16,0 1 0 16,0-1 0-16,0 1 0 0,0-1-8 15,0 3 8 17,0 1 0-32,0-4 24 15,0 3-24-15,0-6 0 0,0 0 40 16,0 3-40-16,0-2-8 15,0 2 0-15,-4 3-40 16,4-2 40-16,0 5 8 0,0-2 0 16,0 2 0-1,0 1 0-15,0-1 0 0,0 1-8 16,0-4 8-16,-5 1-8 0,5-1-48 16,0 1 32-16,0-4-40 15,0 3-16-15,0 4 8 0,0-1 8 31,0 1 56-31,0 3 0 16,0-7-32 0,-4 4 40-16,4-4 16 0,-3 1-16 15,3-1 0-15,-4 1-8 16,4-1 8-16,-4 1 8 0,4 2-8 16,-4 0 0-1,4-2 16-15,-4 3-16 16,4-4 0-16,-4 0 0 15,4 1 48-15,-5-4 72 0,2 3-120 16,-1 1 0-16,-4-1 160 16,0 1-152-16,0 0 96 0,0-1-32 31,0 0-72-31,0 4 64 0,-4-1-64 16,4 1 0-16,0 3 0 0,0 0 8 15,4 2-8-15,0 5 0 0,0 2 0 16,0 0 8-16,4 4-8 0,-4 5-152 31,4 1-176-31,-3 3-808 16,-14 7-1817-16,6 9-1824 0,-6-1 1576 15</inkml:trace>
  <inkml:trace contextRef="#ctx0" brushRef="#br1" timeOffset="116901.3">24586 16018 6689 0,'0'0'2673'15,"0"0"-273"-15,0 0-256 0,0 0-375 0,0-13-553 16,0 13-632-16,0 3-432 16,-11 16-152-1,-6 10-8 1,-10 12 8-16,-4 7 128 0,-2 5-72 0,-3 1-56 15,4 4 72-15,0-1-24 16,0-3-40 0,1-1 40-16,3-5-40 15,0-3-8-15,8-10-352 32,0-7-616-32,9-2-768 0,7-13-889 15,-1-10-1568-15,5-3-1184 0</inkml:trace>
  <inkml:trace contextRef="#ctx0" brushRef="#br1" timeOffset="117186.46">24208 16138 5857 0,'0'0'1848'0,"0"0"-368"16,0 0 313-16,0 0-313 15,0 0-408 1,0 0-559-1,0 0-481 1,0 0 16-16,28 35 256 0,-4 7 520 16,8 8 144-16,8 7-416 0,12 1-24 15,-1 2-144-15,5-6-232 0,-4-3 104 16,-5-3-160-16,-10-14-24 31,-9-9-72-31,-13-8-168 0,-7-8-392 16,-4-6-440-16,-4-3-496 15,0-6-505-15,0-4-1271 0</inkml:trace>
  <inkml:trace contextRef="#ctx0" brushRef="#br1" timeOffset="117625.26">25140 16500 4120 0,'0'0'6218'31,"0"0"-4186"-31,0 0-832 15,0 0-583-15,0 0-281 0,104-19 112 16,-36 19 24-16,31 0-40 0,25 0-152 16,7-3 24-16,-7-1-96 15,-16-1-16-15,-13-2-64 16,-7-3 16 0,-13 1-144-16,-11-1 96 0,-20 1-96 15,-4 0 8 1,4 2 16-16,0-3-24 15,4 1 8-15,-9 0-8 0,-7 5-200 16,-4-2-176-16,-8 3-672 31,-4 3-937-31,-8-4-1223 0,-8 2-1873 16,0-5-176-16</inkml:trace>
  <inkml:trace contextRef="#ctx0" brushRef="#br1" timeOffset="117926">26280 16224 8041 0,'0'0'3977'15,"0"0"-2585"1,0 0 145-16,0 0-89 16,0 0-296-16,0 0-608 15,0 0-296 1,32-3-8-16,-12 6-240 0,0 6 0 15,3 8-16-15,1-2 16 16,4 7 0-16,-4 4 16 0,1-1-16 16,-6 4 0-16,1 2 0 0,-8 1 0 31,-8-3-16-31,-4 3-80 0,-4-4 80 16,-19 4-32-16,-18 0-32 15,-19 6 64-15,-31-3-344 16,-24 0-856-16,14-10-1921 0,22-12-6937 0</inkml:trace>
  <inkml:trace contextRef="#ctx0" brushRef="#br1" timeOffset="119329.25">14287 12668 7409 0,'0'0'1248'16,"0"0"-768"-1,0 0-39-15,0 0 887 16,0 0-144-16,-20-79-320 16,5 63-432-16,-6 3-320 0,-3 0 32 15,-8 1-32-15,-3 5 8 16,-5 4 457 0,-4 3-273-16,4 0-128 0,-7 16-40 0,10 3 216 15,2 12-120-15,3 8-176 16,12 9-48-16,4 8 48 0,16 5-48 15,0 6-8-15,12 9 8 32,24 16 88-32,12 10-8 15,4 12-80 1,0-9 72-16,-13-7-80 0,-7-9 0 16,-4-6 80-16,-12-1-80 15,-4-15 8-15,-4-14-8 0,-4-14-176 0,-4-4-128 31,0-7-352-31,0 1-713 16,0-1-39-16,-12-15-1160 16,0-7-1793-16</inkml:trace>
  <inkml:trace contextRef="#ctx0" brushRef="#br1" timeOffset="119576.25">13698 13570 256 0,'0'0'8065'0,"0"0"-6488"0,0 0-425 16,0 0 224-16,0 0-152 31,0 0-872-31,111-45-151 16,-51 36 159-16,8-1-136 0,3 1 24 15,-3 2-88-15,-8 1-152 16,-8-1-8-16,-9 7-960 0,-7-2-1113 0,5-8-431 15,-10 7-1465 1,-7-7-1312-16</inkml:trace>
  <inkml:trace contextRef="#ctx0" brushRef="#br1" timeOffset="119849.46">14718 13360 9025 0,'0'0'2969'15,"0"0"-1713"-15,0 0-343 0,0 0-41 16,0 0-512 0,0 0-360-16,0 0-128 15,-4 48 128-15,-9-13 104 0,6 6-32 16,-9 4-72-16,4-1 120 15,0 0-120-15,-1 4-304 0,2-7-600 16,-5 0-993-16,-4-9-799 31,4-13-1361-31</inkml:trace>
  <inkml:trace contextRef="#ctx0" brushRef="#br1" timeOffset="120081.23">14499 13487 8065 0,'0'0'2633'16,"0"0"-777"-16,0 0-656 0,0 0-519 15,0 0-353-15,0 0-328 0,19 10 0 16,9 12 88-16,9 0 152 0,2 7 16 31,8-4-48-31,2 3-104 16,-10-2 32-16,6 0-128 0,-10-1-8 15,-7-3-464-15,-8-3-448 16,-8-3-369-16,-8-7-1199 0,-4-5-1417 16,0-4-2304-16</inkml:trace>
  <inkml:trace contextRef="#ctx0" brushRef="#br1" timeOffset="120466.65">14920 12884 5449 0,'0'0'2432'15,"0"0"-599"-15,0 0-369 16,0 0 64-16,0 0-79 0,0 0-545 31,-15-9-592-31,-2 18-168 0,-2 10 56 16,-5 10 24-16,4 5-16 16,4 11-120-1,4 6 48-15,8 3 24 16,4 3-120-16,9-3-40 0,14 0-8 15,9-3 0-15,8-7-240 16,7-6-392-16,2-6-728 0,7-13-225 0,-13-7-1263 31,-11-8-4322-31</inkml:trace>
  <inkml:trace contextRef="#ctx0" brushRef="#br1" timeOffset="121014.65">15112 13078 5033 0,'0'0'2736'0,"0"0"-1840"0,0 0-368 15,0 0-151-15,0 0 23 0,0 0-216 16,83-13-112-16,-62 23-64 16,-5 5-8-16,-4 7 8 15,-5 4 64-15,-7 2-64 16,0 4 48-16,-7-3-56 16,-14 2 96-16,-2-5 8 0,-1-7 16 15,8-3-16-15,0-7-24 16,7-3-32-16,6-6-48 15,3 0 0-15,0-18-304 0,12-8-816 32,7-9 471-32,6-3 393 15,-1-6-88-15,-4-1 64 16,-1 4 280-16,-2 9 176 0,-6 7 768 16,-3 9 41-16,-8 10 615 15,0 6-480-15,0 0-208 16,0 0-367-1,0 0-473-15,-8 13 0 16,-3 6 32-16,2 6 120 0,-3 7-88 0,9-4-80 16,3 7-56-16,0-6-8 15,7-1-288-15,21-2-473 16,4-4-759-16,16-12-960 16,-4-4-1937-1</inkml:trace>
  <inkml:trace contextRef="#ctx0" brushRef="#br1" timeOffset="121252.93">15474 12855 6633 0,'0'0'2208'0,"0"0"-1335"15,0 0-169-15,0 0 168 0,0 0-520 0,0 0-248 16,84 7-104-16,-44 11 64 15,0 5-64 1,0 6 0-16,-8 2 8 16,-1 4 312-16,-14 7-88 0,-9 2 8 15,-8 0-88-15,-4 1-152 16,-24-1-112-16,-21 10-336 0,6-16-976 16,7-6-4001-16</inkml:trace>
  <inkml:trace contextRef="#ctx0" brushRef="#br1" timeOffset="121954.71">15479 12462 968 0,'0'0'4129'0,"0"0"-1113"15,0 0-1439-15,0 0-505 16,0 0 240-16,0 0-120 16,0 0-391-16,0 3-193 0,0-3-8 15,0 0 200-15,0-13-232 16,0-3-424-16,0-3-16 16,-5-9-40-16,5-4-24 0,-4-6 80 15,4-7-48-15,-4-8-24 16,4-5 8-16,-3-8 48 0,3-1-56 31,-4 6-64-31,0 11 72 16,4 15 152-1,-4 16-48-15,4 6-8 0,0 10-176 16,0 3-72-16,0 0 0 16,0 0-424-16,0 0-368 0,0 0-224 15,-4 3-56 1,-1 10 159-16,1 0-15 15,-3 9-568-15,-1 6-825 16,0-2-503-16,-4-4-1377 0</inkml:trace>
  <inkml:trace contextRef="#ctx0" brushRef="#br1" timeOffset="122371.33">15251 12157 4745 0,'0'0'1384'16,"0"0"-448"-16,0 0 104 0,0 0 16 31,0 0-79-31,0 0-97 16,0 0-72-16,-4 0 104 16,4 0 16-16,0 0-63 0,0 0 55 15,0-3-240-15,8-10-216 0,5-6-112 16,-2-3-200-16,2-7 32 15,2-6-184-15,-3-3 0 16,0-3 48-16,-4-1-48 16,0-2 0-16,-4-1 8 15,0 8 224-15,-4 8-56 0,0 10 8 32,4 10-24-32,-4 2-48 0,4 7-112 31,-4 0-120-31,12 0-200 15,0 0-128-15,8 7 400 0,8 5 48 16,7 4 48-16,10 6-48 0,-6 0 0 16,5 10 0-16,0 0-248 15,12 22-896-15,-13-7-1329 16,-7-5-2696-16</inkml:trace>
  <inkml:trace contextRef="#ctx0" brushRef="#br1" timeOffset="125482.07">16160 14014 2728 0,'0'0'872'0,"0"0"-560"16,83-6-88-16,-46 3 16 0,-5 3-168 15,-1-4-8-15,-7 4-64 16,-8 0 0-1,-4 0-80-15,-9 0-200 0,-3 0-264 16,0 0 24-16,-7 0 352 16,-13 0-40-16,0 0 8 15,-8 0 200-15,-4 0 200 0,-3 0-16 16,-1 0-72 0,4 0 72-16,-5 0 64 0,10 0 80 15,3 0-176-15,8 0 8 16,4 0 216-16,5 0 201 15,2 0-73-15,5 0-216 0,0 0-136 16,0 0 160-16,0 0 184 31,0 0 80-31,0 0-16 16,0 0 88-16,12 0-152 0,0 0-240 16,8 0-151-16,4-3-41 15,-1 0-64-15,5 0 64 0,-3 0-64 16,-5 3 0-16,-9 0-64 31,-3 0-417-31,-8 0-159 0,0 0 640 0,-15 0 48 16,-13 0 8-16,-4 0 16 15,-8 0-72-15,5 3 8 16,-6 0 96-16,5 0 24 0,5 0-8 16,6 1-16-1,6-1-48 1,10-3-56-16,6 0 0 15,3 3-112-15,0-3-64 16,3 0-112-16,18 3 288 16,7-3 344-16,4 0-8 0,7 4-143 15,2-4-193-15,-2 0 104 32,1 0 8-32,-1 0-56 0,-7 0-56 15,-4 0 32-15,-4 0-32 0,-7 0-345 0,-10 0 73 16,-7 0-208-16,0 0 104 15,-20 0 264-15,-12 0-896 0,-7 0 352 32,-6-4 408-32,-2 1 248 0,-1 0 64 15,4 0 136-15,9-1 216 16,11 4-152-16,8 0 104 0,7 0-368 16,9 0-56-16,13 0 56 0,10 0 176 15,9 4 576 1,8-1-200-1,4-3-272-15,4 0-71 0,-4 0 7 0,4 0-40 16,-5 0-120-16,-7 0-56 31,-4 0-881-31,-12 0-1119 0,-12 0-2233 0</inkml:trace>
  <inkml:trace contextRef="#ctx0" brushRef="#br1" timeOffset="126314.89">14965 14090 1304 0,'0'0'1584'0,"0"0"-408"16,0 0 129-1,0 0 335 1,0 0-32-16,0 0-239 0,11-54 111 15,-7 51-768-15,-4 3 344 0,0-3-167 16,0 3-385-16,0 0-96 0,0 0-264 16,0 0 8-16,0 3-56 31,0 10-88-31,0 6-8 16,-4 6 8-16,0 4-8 0,-3 3 104 15,-1 3-104-15,-1-3 0 0,2-1-48 0,-1-3-664 16,0 7-817-16,3-9-999 0,1-10-2137 15</inkml:trace>
  <inkml:trace contextRef="#ctx0" brushRef="#br1" timeOffset="126584.53">15212 14129 7761 0,'0'0'4121'0,"0"0"-3577"0,0 0-328 16,0 0 232-16,0 0 384 15,-64 72-423-15,40-37-289 0,0 6-32 32,1 1 32-32,2-1-72 15,-3 0 24-15,4 1-72 0,4-8 0 16,0-2 0-16,5-6-496 15,-1-1-697-15,3-6-767 0,2-3-1009 0,-1-3-2208 16,4-3 2305 0</inkml:trace>
  <inkml:trace contextRef="#ctx0" brushRef="#br1" timeOffset="126947.59">15120 14424 2720 0,'0'0'6633'0,"0"0"-5360"0,0 0-353 15,0 0-280 1,0 0-464-16,0 0-176 0,0 0-48 0,75-16 40 31,-54 16 8-31,-1 0 40 16,-5 10-40-16,-2-1-96 0,-6 0 96 15,-3 4 104-15,-4 0 80 16,0 6 96-16,-4 0 272 0,-12 3 289 16,1 4-249-16,-9-1-48 15,3 0-240 1,6-3-232 0,2-6-24-16,6-3-48 15,7-10-56-15,0-3-440 0,7 0-392 16,21-3 15-16,13-13 633 0,10-9-744 15,25-26-1424-15,-8 6-1729 32,-16 4-1160-32</inkml:trace>
  <inkml:trace contextRef="#ctx0" brushRef="#br1" timeOffset="127237.63">15578 14370 6897 0,'0'0'2336'0,"0"0"-559"0,0 0-457 0,0 0-512 31,0 0-496-31,0 0-104 15,0 0 48-15,-84 92-87 16,69-60-121 0,2-4 64-16,10-2-112 0,3-1-176 15,7-9-353-15,17-7-447 0,8-9-376 0,4 0 808 32,4-9 336-32,-4-14 208 15,-8-5 8-15,-9-7 936 16,-10-3 584-16,-9 3-183 0,-5 0 119 15,-18 4-288-15,-9 8-552 0,-4 14-256 16,0 6-320-16,0 3-48 16,4 12-616-1,4 26-1296-15,9-9-2825 16,10-1-3889-16</inkml:trace>
  <inkml:trace contextRef="#ctx0" brushRef="#br1" timeOffset="131449.01">19511 14729 1480 0,'0'0'920'0,"0"0"-192"15,0 0 280-15,0 0 201 0,-5 0-169 16,5 0-112-1,0 0 32-15,0 0-16 32,0 0-111-32,0-4-193 0,-4 1-408 15,1 0 24-15,-1-3 72 16,4 0-32-16,-4-1 64 0,4-3-80 16,-4 1 16-16,-5-4 40 15,9-3-112-15,-4 0 112 16,1-2 0-16,-1-2-103 15,0 5 63-15,0-4 64 0,4-1-80 16,-4 1-104-16,4 1-112 16,0-5 48-16,0 1-40 0,0-4 32 15,0-2-16-15,-4 3 40 32,4-7-24-32,0 3 24 0,-5-3-112 0,2 7 104 15,3 0 24-15,-4 3-16 16,4 5 88-16,0 2-104 0,0 2 48 15,0 0-88-15,-4-3-64 16,4 4 72 15,0-4-80-31,-4 0 0 0,4 0-8 16,0-3 8-16,0 3 40 16,-4-3-40-16,4 0 0 0,0 3 0 15,0 0 0-15,0 3 0 16,0 4 16-16,0-4 40 31,0 4-56-31,-4-4 0 0,4-3 8 0,0 0 48 0,-4-3-56 16,4 3 0-16,0 1 0 15,-4 2 0-15,4-3 32 0,0 0-32 16,-4 3 0-16,0 1 24 31,4-1-24-31,-4 0 8 16,4 1 0-1,-4 2 0-15,0 0 40 0,0 1-48 16,1 0 0-16,3-1 24 0,-5 1-24 16,1 2-8-16,4-3 0 15,-4 1-56 1,0 0 64 0,0-1-80-16,4 1 40 0,-3 2-24 15,3 4 40-15,0 0-216 0,0 3-256 16,-4 0-464-16,-1 0-841 0,-7 9-887 15,1 7 311-15,-6-3-2768 0</inkml:trace>
  <inkml:trace contextRef="#ctx0" brushRef="#br1" timeOffset="132086.17">19220 13894 1688 0,'0'0'1096'16,"0"0"-720"-1,0 0 688-15,0 0-207 0,0 0-385 16,0 0 64-16,0 0-40 15,0 0-40-15,0 44-72 16,0-41-120-16,0 0-64 0,0-3 64 0,0 0 232 16,4 0 217-16,-4 0 95 0,3 0 168 31,10-6 104-31,-5-3-152 16,3-11-600-16,6-2-120 15,-6-7-80-15,6-6 16 0,-6-2-144 16,6-5-16-16,-6 1 8 31,1 3 8-31,-3 3 0 16,-6 10 32-16,1 9 16 0,0 3 25 15,-4 7-17-15,0 2 168 16,0 4 64-16,0 0-216 16,0 0 0-16,0 0-72 0,0 0 8 31,4 0-16-31,-4 0-40 0,0 0-48 0,0 0 72 15,0 0-56-15,0 0-48 16,0 0 0-16,9 10-80 16,-6 6 200-16,9 0 8 0,4 9 0 15,4 4 64 1,0 6-64-16,-1 0 80 0,5 6-72 16,-3 0 0-16,3-3 48 15,-9-3-56-15,6-6-16 16,-14-7-160-16,1-9-489 0,-3-4-175 15,-1-5-520-15,-4-4 120 32,0 0-233-32,0-10-1423 15</inkml:trace>
  <inkml:trace contextRef="#ctx0" brushRef="#br1" timeOffset="134086.34">19886 14751 1464 0,'0'0'2792'31,"0"0"-1223"-31,0 0-401 15,0 0-112-15,0 0-136 0,0 0-127 16,0-19-433 0,0 16 16-16,0-1-128 15,0 4 32-15,0-3-96 0,0 0 352 16,0 0-40 0,0 0-144-1,0-3-168-15,0-4 0 16,0 3-16-16,0-2 96 0,0 0-16 0,-4-4-40 15,4-3 113-15,-5 0-81 0,5 0-64 16,0-3 0-16,-4 0-80 31,4-6 56-31,0 6-144 16,-4-3 0-16,0 2 144 0,4 4-24 16,-4 0 16-16,4 4 56 15,-3-1-192-15,3 3 256 0,-4-2-152 0,4 2-48 0,-4-2-8 31,4-1 32-31,-5-3-80 16,1 0-8-16,0 0 72 0,0 0 8 16,1 1-32-16,-1-2-32 15,0 5 56-15,4 2 32 0,-5 4-32 32,1 0-64-32,0-4 40 15,4 4 8 1,-4-3-48-16,4-1-8 15,-3 0 48-15,-1-5-40 0,4 2 72 16,-4 0-64-16,4 0-8 16,-4 4 152-16,4-1-152 0,-5 4 64 0,5-1 72 31,-4 1 152-31,4 0-184 16,0-4-112-16,0 4 0 0,0-3 48 15,0-1-48-15,0-3-40 16,0 4 40-16,0-4 8 0,0 1-8 15,0-1 56-15,0-3-48 32,0 3 64-32,0-3-64 15,0 3-8-15,0-2 0 16,0 2 8-16,0 0-8 0,-4 1 0 16,4-1 0-16,0 0 72 0,0 0-72 15,0 1-8-15,0 5 8 31,-3-2-8-31,3 5 8 0,0-2-8 16,0 3 8-16,0 0-24 16,0 0 24-1,0 0-8 1,0-7 8-16,0 4-8 0,0-4-40 16,0-3-8-16,0-2 16 15,0-1-16-15,0 0 56 0,0 3 0 0,0 4 0 0,0 2 8 16,0 1 8-16,0-1-16 15,0 1 0-15,0-3 40 0,0 2-40 16,0-2-8-16,0-1 0 31,0-3 0-31,0 1-80 16,0-1 80-16,0 4-80 16,0 2 88-16,0 1 0 0,0 3-16 15,0 3-64-15,0 0-48 16,0 0-160-16,0 0-240 15,0 0-376 1,0 0-40-16,0 0-1041 16,-12 6-735-16,-1 7 311 0,-2-4-2664 15</inkml:trace>
  <inkml:trace contextRef="#ctx0" brushRef="#br1" timeOffset="134725.91">19626 13786 264 0,'0'0'1368'0,"0"0"-472"15,0 0 616-15,0 0-647 0,0 0-137 16,0 35-344-16,0-33-144 0,0-2 224 15,0 0-144-15,0 4 120 0,0-4 328 16,0 0 48 0,0 0-127-16,0 0-57 15,0 0 128-15,0 0 112 0,0 0 56 16,0-4-240-16,9-8-103 16,-2-4-249-16,1 0-192 15,8-6-72-15,-4-3-72 0,3-1 56 16,-2 1-56-1,-1-1 56-15,-5 4 24 0,2 6-32 16,-5 4-40-16,4 5 48 0,-8 1-56 16,3 3 0-16,1 0-8 15,5-1-32-15,-5-2 40 16,4 3 0 15,-5-4-8-31,5 5-152 16,-3-5 160-16,3 4 80 0,-8 0 168 15,4 3-72-15,-4 0 24 16,0 0-96-16,0 0-104 0,0 0-112 16,0 0-112-16,0 0-128 15,3 9 232-15,1 4 88 16,9 3 32-16,-2 0 72 16,6 6-64-16,-6 0 96 0,10 4-104 15,-6-4 0-15,1 3 72 16,0-3-72-16,0 0-8 0,0 1-624 31,4-4-1153-15,-8-4-2232-16,0-2-4144 15</inkml:trace>
  <inkml:trace contextRef="#ctx0" brushRef="#br1" timeOffset="136777.19">25782 14494 2264 0,'0'0'2240'0,"0"0"-1279"0,0 0-385 31,0 0 128-31,0 0 112 16,0 0 0-16,0 0-32 15,0 0-79-15,0 0 175 16,0 0-144-16,0 0-224 0,0 0-88 15,0 0-248-15,0 0-8 16,0 0-32 0,0 0-80-16,0 0 136 15,0 0 112-15,0 0 168 16,-4 0 49-16,4 0-281 0,-4 0-112 16,0-7-32-16,4 4 72 0,-4-6 160 15,4 2-200-15,0-6-120 16,0 1 48-1,0-4-40-15,0-3 88 16,0-6-48-16,0 2-56 16,0-2 128-16,0-1-112 0,0 1-16 0,0 3 128 15,0 0-16-15,-3 2 56 0,3 5-40 32,0-1-112-32,-5-3 144 15,5 3-112-15,-4-6 24 16,0 2 32-16,0-2-88 0,0 0 40 15,0 0-48-15,1-1-8 16,-2 5 120-16,1 2-112 16,0 3 0-1,0 3-8-15,0 1 8 16,4-1 40-16,-4 1-48 16,1 0 8-16,3-1 40 0,0 0-48 15,-4-2 0-15,4-1 0 16,0 0 0-16,-5 0 0 0,5 1 0 15,0-4 0 1,0-3 16-16,-4 3-16 16,4 3 0-16,0 4 0 15,-4 0 8-15,0-1-16 0,0 0 0 16,1 1 8-16,-1-1 0 0,4 4 0 16,-4-4-8 15,-1 1 8-31,1-1-8 15,4 1 8-15,-4-4-104 16,0-3 24-16,1 0 80 0,3 1 0 16,-4-1-56-16,4 0 48 15,-4 0 0-15,4 3 0 0,-5 0 8 16,5 0 0 0,0-2-8-16,0 2 8 0,0 0-48 15,0-3 48-15,0 4-56 16,0-1-64-16,0 1 24 0,0 2 48 15,0 1 40-15,0-1 8 0,0 0-56 32,0 1 56-32,0 3 0 15,0-4 0 1,0 0 0-16,0 8 0 16,0-5 56-16,0 7-56 0,0-3-8 15,0 3-56-15,0 0-64 0,0 0-32 16,0-3 32-1,0-4 0-15,0 1-272 16,0-7-8-16,0 0 160 16,0 1-152-16,0-1 200 0,0 7-8 15,0 0-41-15,0 2-119 16,0 4-672-16,-4 0-1336 31,-7 13-1513-31,-1 3 2048 0,-4 3-1015 0</inkml:trace>
  <inkml:trace contextRef="#ctx0" brushRef="#br1" timeOffset="137316.81">25435 13605 4176 0,'0'0'1729'16,"0"0"-929"-16,0 0-360 0,0 0-120 15,0 3-16-15,0-3-96 16,0 0-160-16,0 0 80 0,0 0 320 16,0 0 329-16,0 0 359 31,0 0 24-31,0 0-408 0,4 0-128 0,8-10-88 15,0-6-248-15,8-6-39 16,0-4-185-16,0-2 24 0,0-7-88 16,0-3 0-16,4-3-80 15,-9 0 24 17,-2 2 56-32,2 11 24 15,-7 6-16-15,-3 9 376 0,-5 7 64 16,4 6-240-16,-4 0-136 0,0 0-72 15,0 0-104-15,4 0-72 16,-4 0 0-16,3 0-24 16,-3 0 192-16,8 0 8 15,-4 0 64-15,9 6-64 0,2 10-264 16,5 6 264-16,1 7 8 16,2 9 120-16,1 0-72 0,8 6-48 15,0 1 96-15,-1-1-104 31,1-3-8-31,-12 1-1105 0,-8-7-1575 0,-12-13-2009 16</inkml:trace>
  <inkml:trace contextRef="#ctx0" brushRef="#br1" timeOffset="141005.04">19391 13557 96 0,'0'0'2032'31,"0"0"-672"-31,0 0-392 16,0 0-63-16,0 0 7 0,0 0-96 15,0 0-296-15,0 3-136 16,0-3-272-16,0 0-96 0,0 0-16 0,0 0-96 16,0 4 88-1,0-4-48 1,0 2 0-16,0-2 56 0,0 0-128 15,0 0-56-15,0 0-40 16,0 0 40-16,0 4 80 16,0-1-80-16,-3 0 112 0,-6 3 72 0,1-2 8 31,1-1 0-31,7 0 0 0,-4-3 40 16,4 0 160-16,0 0 104 15,0 0 96-15,0 0 112 16,0 0-160-16,0 0-120 0,0 0-112 15,0 0-128-15,0 0 8 32,4 0 0-32,-1 0 144 15,9 3 233-15,-3 0-249 0,2-3 64 16,1 3 32-16,4 1-128 16,3-4-56-16,2 3-48 0,3 0 0 15,0-3 0-15,-5 3 80 16,2-3-72-1,-6 0 112-15,1 3-120 0,-4-3-8 16,4 0 8-16,0 0 128 16,0 0 112-16,4 0-240 15,4 0-88-15,0 0 88 0,0 0 56 16,0 0-48 15,-1 4 88-31,1-2-88 0,-7 2-16 16,-2-1-24-16,2-3-64 15,-6 3 96-15,6 0 0 16,-2 1 128-16,1-1-128 0,4 0 8 16,4-3-48-16,0 3 88 31,-9-3-8-31,9 3 48 0,-7-3-40 0,2 0-24 0,-2 3-24 16,-2-3 0-16,5 0 32 15,-3 0 72-15,2 0-96 16,1 0 160-16,0 3-104 0,0-3 216 31,0 0-72-31,-1 0-200 0,2 0 32 16,3 0 40-16,0 4-80 0,-1-4 0 15,5 0 0-15,-4 0 64 32,4 0 184-32,-4 0-240 0,4 0 160 15,-5 0-160 1,5 0-8-16,-4 0 72 0,4 0-64 0,0 0 104 0,0-4-8 31,0 4-88-31,0-3-16 16,0 3 0-16,-5 0 0 0,-2 0 8 15,-5-3 0-15,0 3 96 32,0 0-104-32,3-3 80 0,-2 0-72 15,7 3 0-15,-1-3-8 16,5 0-88-16,4 3-80 0,3-4-16 0,2 1 184 15,-5 0 208-15,0 3-104 0,-4-3 16 32,-1 3-120-32,-3-4 0 15,4 4 0-15,-8-2 0 0,4-2-8 16,-1 1-208-16,-2 3 216 16,3-3 80-1,-5 0-72-15,5 3-8 0,-3-3-224 16,3 3 224-1,-5 0 0 1,5-4 120-16,0 1-72 0,0 0-40 16,-1 0 48-16,2 0-88 0,3 0 232 15,-8-1-328-15,3 4 176 16,5-6-96-16,-4 3 96 0,0 0 64 31,0-1-112-31,-1 4-32 16,5-2-64-16,9-2 96 0,-5 4 152 15,0 0-152-15,0 0 0 16,-4 0 32-16,-1-3-32 0,1 3 56 0,-4-3-48 16,0 3 104 15,4-3-112-31,0 3 48 16,4-4 8-16,0 1-56 0,7 0 0 15,-3 0 8-15,4-1 104 16,-4 2 0-16,4-1-16 0,-5-1-96 15,-7-2 24-15,0 6-24 16,-7-3 161 0,-2 3-153-16,1-4 72 15,4 4-72-15,-1-3-8 0,9 0 8 16,5 3-8-16,-1 0 0 0,7 0 0 16,1-3-120-16,0 3 120 0,-5 0 104 31,-7 0-104-31,0 0 0 15,-8-3 88-15,-4 3-80 0,1-3 48 16,-2-1 16-16,5 1 8 16,0 3-152-16,4-3 72 0,4 0 0 15,4 0-48-15,-1-1 48 16,1 4 0 0,0-2 0-1,-8-2 72-15,-4 1-48 16,-4 0-24-16,-4 0 168 0,0-1-72 15,-4-2-96-15,4 6 8 0,-4-6 80 16,8 3-88-16,-1 0-8 31,5-1-88-31,0 1 88 16,4 0 8-16,0 0-40 0,0-1 32 0,-1 2-160 16,1-2 168-16,-4 1 0 15,1 3 0-15,3-3 0 0,-4 3 0 0,-1-3 0 31,-3 0 80-31,4 3-80 16,0 0-80-16,3-4 80 16,5 4 0-1,5-3-48-15,2 3 40 16,1-3 8-16,-4 0 0 0,4 0 56 16,-4 0-56-16,-8-1 72 15,0-2-64 1,-5 3 0-16,-3-1 72 15,1-1-72-15,-2 1-8 0,5 1-8 16,0 0-72-16,0 0 72 0,4-1 8 0,-5 1-168 16,-2 3 168-16,3-3 8 31,0 3-8-31,-5 0-48 16,5 0 48-16,0 0-48 0,1 0 48 15,-2 0 0-15,5 0 16 16,4 0-16-16,-1 0-64 0,1 0-56 0,0 0-193 15,-4 0 137 1,0 0-48-16,-4 0 224 16,-4 0 0-16,-4 0 0 15,4 0 8-15,-1 0-8 0,5 0-72 16,1 0 72-16,3-3 0 16,-4 3 64-1,4 0-64-15,0 0 8 31,-5 0 0-31,1 0-8 0,-8 0 8 16,0 0-64-16,-8 0 56 0,4 0 0 16,-4 0-8-16,3 0 8 15,2 0-48-15,-2 0 16 0,6 0-88 16,-2-4 120 0,2 4 96-16,-6 0-96 15,1 0 0-15,-3 0 0 0,2 0 48 16,-3 0-48-16,1 0 8 15,2 0 40-15,1 0-48 0,4 0-40 16,4 0 40-16,0 0 0 31,0 0-80-31,4 0 64 16,-1 0 32 0,-6 0-16-16,-2 0 16 0,-2 0 0 0,-6 0-8 15,1 0 80-15,1 0-88 16,-2 0 0-16,1 0 0 15,0 0-16 1,4 0 16-16,8 0 0 16,0 0 0-16,4 0-56 0,0 0 48 0,-1 0 8 15,-6 0 0-15,-2 0 48 16,-6 0 32-16,-5 0-72 16,0 0 48-16,-4 0-48 15,0 0 72 1,3 0-80-1,1 0-136-15,4 0 64 0,8 0 72 16,1 0-16-16,-2-2-32 16,-3 2 40-16,0 0-208 15,-8 0-424-15,-4 0-728 0,-20 0-224 32,-8-4-2433-32,0 1-1136 0</inkml:trace>
  <inkml:trace contextRef="#ctx0" brushRef="#br1" timeOffset="145327.54">22168 14624 2064 0,'0'0'1224'16,"0"0"16"-16,0 0-63 15,0 0 15-15,0 0 32 0,0 0-312 16,0 0-127 0,12-29 7-16,-12 29 160 0,0 0-152 15,0 0-168-15,0 0-112 16,0 0 17-16,0 0-33 15,0 0-176-15,0 0-200 0,0 0-128 16,-8 0-80-16,-3 10 8 31,-2 5 24-31,-11 5-8 16,1 2 56-16,-5 6-48 0,0 4 48 16,4-3 0-16,0-1 32 15,4-2-32-15,4-4-120 16,4-6-152-16,4-4-417 0,4-2-231 31,0 0-568-31,4-7-304 0,0 0-769 16,0-3-2040-16</inkml:trace>
  <inkml:trace contextRef="#ctx0" brushRef="#br1" timeOffset="145675.19">21933 14624 4408 0,'0'0'1489'15,"0"0"-57"-15,0 0-56 32,0 0-103-32,0 0-241 0,0 0-400 15,0 0-408-15,0-10-224 16,0 10-8-16,0 6-272 0,8 7 192 0,8 3 88 15,4 10 280-15,7-1 64 0,6 4-32 32,-1-1-32-32,4 1-32 0,-4-1-200 15,-8-5-48-15,-5-5 16 16,-6-5-8-16,-6-3-8 16,-3-4-8-16,-4-6-184 0,0 0 0 0,0 0-392 15,0 0-320 1,-16 0-48-1,0-6-1201-15,5-7-3472 0</inkml:trace>
  <inkml:trace contextRef="#ctx0" brushRef="#br1" timeOffset="147047.49">22053 14687 768 0,'0'0'624'0,"0"0"-256"0,0 0 40 16,0 0 168-16,0 0 96 15,0 0 216-15,0 0 25 0,7 10 47 16,-7-10-256-16,0 0-264 31,0 0-192-31,0 0-128 16,0 0-112-16,0 0 0 0,0 0-8 0,0 0 128 0,0 0 24 16,0 0 416-16,0 0 144 15,0 0 89-15,0 0 359 0,0-10-184 31,0-2-752-31,0-4-88 16,0-3-120-16,0-3-8 16,0-4 40-16,-4 0-40 0,1-2 48 15,3 2-56-15,-4-2 0 0,0-1 56 16,4 1-56-16,-4 2 56 16,0 1 112-1,4 0 96-15,-5 3-160 16,5 0-32-16,-4 5-72 0,4 2 104 15,-3-1-96 1,-1 0 0-16,4 3 0 0,-4-3-8 16,4 3 48-16,-4-5-40 31,0 1-8-31,-1 5 80 16,1-4-72-16,4 3 80 0,-3 0 32 15,-1 1-112-15,4 2 0 16,-4-3 8-16,0 1-16 0,4-4 80 0,0 0-72 0,-4 1 0 31,4 2-8-31,-4 0 0 16,4 0 25-16,-4 4-25 15,4-1 56-15,-4-3-48 0,4 4-8 16,-4-4 0-16,0 4-8 16,4-4 16-1,-4 4-8-15,4-1 0 16,-4-3 8-1,0 4-8-15,1-1 0 16,3 1 0-16,0-1 0 0,0 0-8 16,0-2-40-16,0 2 40 15,0-2 8-15,0-1 16 0,0-3-16 16,0 3-8 0,0-2 0-16,0 2 8 15,0 0 0-15,0 1 0 0,0 2 0 16,0 1-8-16,0 2 8 15,0 4 0-15,0-4 0 0,0 7 0 16,0-3 0-16,0 3-8 16,0 0-65-16,0 0 73 15,0 0 0-15,0 0 8 16,0-3-8-16,0 0 0 0,0-3 0 16,0-4-8-16,0-2-48 15,0-4 48-15,0 3 8 0,0-3-8 31,0 4 8-15,3 2 0-16,-3 3 8 16,0 4-8-16,0 3-32 0,0 0 16 15,0 0-112-15,0 0-256 16,0 0-152-16,0 0-152 0,0 0-376 16,0 0-136-1,0 0-153-15,0 7 89 16,0 2-432-16,0-3-1129 0</inkml:trace>
  <inkml:trace contextRef="#ctx0" brushRef="#br1" timeOffset="147579.84">21785 13801 904 0,'0'0'816'0,"0"0"-344"0,0 0 72 16,0 0 128-16,0 0-296 0,0 0-144 16,0 0-32-16,5 22 329 0,-5-22 399 15,0 0 224 1,0 0-80-1,4 0-176-15,4-9-247 0,-1-4-17 16,6-2-536-16,-1-7 144 0,-1-1-224 16,2-2-8-16,-2-4-8 0,2 0 16 15,-5 4 64-15,-1 0-80 47,-3 6 0-47,0 6 232 16,0 3 128-16,-4 8 224 0,5-2-320 0,-5 4-160 0,4 0-104 15,-4 0-232-15,3 0-88 16,1 0 128-16,4 0-48 16,0 0 240-1,8 10 56 1,4 2 0-16,0 1-56 0,8 3 48 0,0 0 16 0,3 0 104 16,9-1-104-16,-3 4-64 15,-10-2 0-15,1 1-160 16,-12 2-552-16,-4-5-296 15,-12 8-345 1,-12-7-335-16,-8-4-2361 16</inkml:trace>
  <inkml:trace contextRef="#ctx0" brushRef="#br2" timeOffset="152119.94">23821 14636 2736 0,'0'0'1872'0,"0"0"-431"15,0 0-137-15,0 0-88 0,0 0-127 16,0 0-105-16,17-41 64 15,-17 38-384-15,0 3 8 0,0 0-40 16,0 0-127-16,0 0-65 16,0 0 144-1,0 0-264-15,0 0-248 0,0 0-8 16,0 0-64-16,-4 0 0 16,-4 3-112-16,-5 10-64 15,-2 3 168-15,-9 6 8 0,4 4-80 16,0-1 72 15,0 0 8-31,5 1-8 0,2-4 8 16,2-3-8-16,-2 0-264 15,5-3-488-15,1-3-425 16,-1-1-327-16,-1-2-368 0,-2-4-761 16,3-3-1696-16</inkml:trace>
  <inkml:trace contextRef="#ctx0" brushRef="#br2" timeOffset="152420.71">23611 14595 4080 0,'0'0'1665'0,"0"0"175"16,0 0-696-1,0 0 57-15,0 0-257 16,0 0-552-16,0 0-392 15,11-6-232-15,-3 18-168 0,5 11 400 16,2 2 256 0,5 1 88-1,-4 6-72-15,4-1-88 0,0-3 0 0,-4-2-128 16,4 0-56-16,-5-7 16 16,2-1-16-16,-2-1 0 0,2-8-792 15,-2-3-560-15,-6-3-841 31,-5-3-2608-31</inkml:trace>
  <inkml:trace contextRef="#ctx0" brushRef="#br2" timeOffset="153509.47">23686 14579 1800 0,'0'0'3097'0,"0"0"-1121"0,0 0-680 16,0 0-304 15,0 0-351-31,0 0-33 0,0 0-96 15,0 0-24-15,4 0 152 16,-4 0-16-16,0 0-144 16,0 0 8-16,0-3-31 15,0 0 119-15,0-4 80 0,0 1-496 16,-4-6-40-16,4-4-120 16,-4 0 0-16,0-3 8 15,-3-7-8-15,2 4 0 0,1-7 0 16,0 1 0-16,0-4 8 15,0 1-8-15,1-1 16 0,3 0 80 47,0 3-80-47,-4 1 96 0,4 3-96 16,0-1-8-16,-4 4 104 0,-1-1-112 16,5 1 0-16,-4 0 96 15,-4 3-88-15,5 0 64 0,-5 3-64 16,4-3 8-1,-1 3 0 1,1-3-16-16,-3 3 0 0,7 1 48 0,-4-2-48 16,0 2 0-16,4-1-8 15,0 0 8-15,-4 0 48 0,-1 3-48 16,5 4 0-16,0-1 16 31,-4 4-16-31,4 3-8 16,0 3 0-16,0-3 16 15,0-1-16-15,0 1 8 0,-4-3-8 16,4-4 8-16,0-2 0 16,-3-4-8-16,-1-3 8 0,4-4 8 31,-4 5-8-31,4 1 0 16,-4 5 0-16,4 2 8 0,0 7-8 15,0 0 0-15,0 0 8 0,0 3 0 16,0 0 24-16,0-3-32 0,0 0-40 15,0-4 40 1,0 1 0 0,0-7-8-16,0 4 0 0,0-4 0 15,0 0 0-15,0 0-120 0,0 7 72 16,0 3 48-16,0 3-360 0,0 0-240 16,0 0-160-16,0 0-137 31,0 0-215-31,0 0-504 15,0 0 440-15,0 0 615 0,0 0 345 16,0 0 224-16,0 0 104 16,0-3 96-16,0-7 24 15,0 4-224-15,-9-3-312 0,5-1-464 32,-3 0-1776-32</inkml:trace>
  <inkml:trace contextRef="#ctx0" brushRef="#br2" timeOffset="153966.4">23372 13725 2112 0,'0'0'1536'47,"0"0"-391"-47,0 0-121 16,0 0-16-16,0 0-104 0,0 0-8 15,0 0-232-15,0 4 65 16,0-4 231-16,0 0-72 0,0 0-96 16,0-10-352-16,0 0-440 15,7-2 0-15,1-8 0 16,5-2 64-16,-2 0-56 0,6-3 112 15,-2-1-120-15,-2-2 128 16,-2 6 32-16,-3 6 96 0,-4 6 41 16,4 1-185-16,-4 5-24 31,0 1-88-15,0 3-288-16,4 0 31 0,4 0 257 0,7 0-80 15,9 10 96-15,4 2-16 16,4 1 216-16,1 3-152 0,2 0-64 15,-7 3-72-15,-4-3-160 16,-9 0-560 0,-6 6-920-1,-9-6-561-15,-4-4-1623 0</inkml:trace>
  <inkml:trace contextRef="#ctx0" brushRef="#br3" timeOffset="159942.6">20921 14707 1840 0,'0'0'1632'0,"0"0"-960"0,0 0-544 16,0 0-128-16,0 0-88 31,0 0-96-15,0 0 8-16,-19 15 96 0,19-12 80 0,-4-3 56 15,4 0 72-15,0 0-40 16,0 0-80-16,0 0-8 15,0 0 16-15,0 0 72 0,0 0 88 32,0 0 32-32,0 0 337 0,0 0 319 15,0 0 56-15,0 0-176 16,0 4-168-16,0-4-216 16,0 0-104-16,0 0-168 0,0 0-88 0,0 0 8 15,0 0 96 1,0 0 216-1,0 0 289-15,0 0 151 16,0 0 208-16,-5 0-64 16,5 0 40-16,0-4-175 15,-4-8-521-15,0-4-176 0,0-4-64 16,0-2 40-16,1-3 64 31,3-4-104-31,-4 4 48 0,0-3-8 16,4 5 120-16,-5 5 104 0,5 1 112 0,-4 2-176 15,4 2 56-15,-4 0-152 16,4 0-56-16,-4-3-40 0,4 1-8 31,-3-4 8-31,3-1-16 16,0-2 0-16,0 0 0 0,0 3 8 31,0-3 0-31,0 3 0 16,0 0 8-16,0 3 0 0,0 0 16 15,0 3-16-15,0 4 64 16,0-1-80 0,0 1 8-16,0 5 88 0,0-2-40 15,0 0-8-15,0-1-48 16,0 1-8-16,0-3 0 0,3 2 8 0,-3-6-8 16,0 1 0-16,4-1 8 31,-4 1 0-31,0-1 0 0,4 3 8 15,-4 4 96-15,0 0-96 16,0-1-8-16,0 4 0 16,0-4 0-16,0 2 0 0,0-5 0 0,0 3 0 15,0-2 24 1,0-1-24-16,0 1-8 16,0 0 8-16,0-4 0 15,0 0 0-15,0 0-8 0,0 0 8 16,0-2 40-16,0-1-40 15,0 3 0 1,0-3 0-16,0 4-8 31,0-1 8-31,0 0-8 0,0 0 8 16,0 1 16-16,0-1-16 0,0 3 0 16,0 1-8-16,-4-1 0 15,4 1 0-15,0 0-48 0,0-1 56 16,0 0-48-1,0 1 48-15,0-7-8 16,0 3 0-16,0-3 0 0,0 4 8 16,0-1-8-16,0 0 8 15,0 7-32-15,0 0 32 0,0 6-8 16,0-4-80-16,0 4-280 31,0 0-288-31,0 0-256 16,0 0-305-16,0 0-63 15,0 0-208-15,-4 7-633 0,-7 8 193 16,2 2-673-16</inkml:trace>
  <inkml:trace contextRef="#ctx0" brushRef="#br3" timeOffset="160558.79">20655 13932 1872 0,'0'0'1336'0,"0"0"-160"0,0 0-135 15,0 0-89-15,0 0-240 16,0 3-224-16,0-3-120 0,0 0-168 16,0 0-88-16,0 0 224 31,0 0 152-31,0 0 137 15,0 0 95-15,3 0 8 16,5-10 88-16,4-3-168 0,4-2-416 16,-1-7-56-16,2-1 32 15,3-2-112-15,-4-1-96 0,0 7 0 32,-4 1 96-32,-1 1-16 15,-2 8-72-15,-5 3 216 16,0 3-112-16,-1-4 121 0,1 4-57 15,0 0-128-15,-4-1-48 0,9 1-200 0,-5 0 200 16,3 0 64 0,5 0-48-1,-7 0-8-15,3 0 0 16,-1-1 112-16,-3 1 64 0,0 3 56 16,-4 0 48-1,0 0 56-15,0 0-344 0,0 0 0 16,0 0 0-16,0 0 40 31,0 0-24-31,4 0-16 16,-4 0-176-16,9 0 88 0,2 3-96 15,1 7 184-15,8 2 0 16,0 5-72-16,8 1 64 0,-5 5 8 0,5 2 0 0,4 3-8 31,-4 1-40-31,-4 0-32 16,-3-1-705-16,-2-2-863 15,-7-1-472-15,0-9-625 0,-8-3-3064 16</inkml:trace>
  <inkml:trace contextRef="#ctx0" brushRef="#br3" timeOffset="169006.03">26260 13284 2760 0,'0'-6'832'16,"0"-1"56"-16,0 1-111 0,0 3 15 16,0-1 120-16,0 1 48 0,0 3-424 15,0-3-56-15,0 3 1 0,0 0-33 16,0 0-40-1,0 0-96-15,0 0 0 16,0 0-80-16,0 0-112 16,0 0 24-16,0 0-144 0,0 0-48 31,0 0-32-31,0 0-72 0,0 6 48 16,0 4 48-16,0 3 56 31,0-1 0-31,0 4 0 15,0 3 8-15,0 4 56 0,0-5-56 0,0 8 112 16,4-4-120-16,0 4 0 16,0-4 48-16,0 3-40 0,4-3 0 0,0 0 0 31,0-2 0-31,0 2 120 16,-1-6-112-16,2 0-8 0,-1 3 136 15,0-3-128-15,0-1 32 16,0 8-48-16,0-1 8 0,-1 4 96 15,-3-1-104-15,5 3 0 16,-5-2 16 0,0 2-16-16,-1-6 8 0,1-3 0 15,0 1 0-15,-4-1 88 0,4-6-96 16,1 2 0-16,-1-5-8 16,0 2 8-16,-1-2-8 0,1 3 8 46,4-4 0-46,-3 1 0 16,3 0 8-16,-5-1-8 0,1 4 16 16,4-4-16-16,-4 1 0 0,-4-1 0 15,9 4 0-15,-9-4 40 0,3 4-40 16,-3-4 0 0,4 4 0-16,-4 0 0 15,0 0 0-15,4-4 0 0,-4 1-48 16,0-1 48-16,0 1-8 15,0-4-48-15,0 0 48 16,4 1 0-16,-4-1-8 0,0-2-64 31,0-4-8-15,0 2 80-16,0-2 8 0,0 0 0 16,0 0 8-16,0 0 80 0,0 0 24 15,0 0 32-15,0 0 24 16,0 0 224-16,0 0 40 15,0 0 32 1,0 0-80-16,0 0-120 16,0-6-183-16,0 0-81 0,-8-4 8 15,4-2-16-15,1-1 8 16,-1-3 0-16,-5 0 8 0,5 0 40 16,0-6-40-16,-3 0 8 15,-1 0-16 1,-1-4 8-16,5-2-8 15,-3 2 8-15,-1-2-8 0,3 2 0 0,1-2 8 16,0 2 48-16,-3 4-40 16,3 0 72-16,-4 0-24 0,3 3 0 31,-2-1 112-31,-1 1-104 16,0 1 0-16,-1-2-8 0,2-2-56 15,-1 0 80-15,0 0-88 16,3 2 0-16,2 2 48 15,-1-1-48-15,0-1 0 16,0 8 8 0,0-4-8-16,0 3 112 15,4-3-104-15,-4 4 40 16,0-1-40-16,0-3-8 0,0 3 48 16,4 4-48-16,-4-4 0 15,4 1 24-15,0-1-24 0,-4 0-16 16,4-6 8-1,0 3-56-15,0 0 24 16,0 0 32-16,0 4 16 0,0-4 56 16,0 3-64-16,-4 1-8 15,4-1 8 1,-4 0 0-16,4 4 8 0,-3-1-8 31,3 1 0-31,0-4 32 16,0 3-32-16,0 1-8 0,0-1 0 15,0 4 0-15,0-1 8 16,0 7 0-16,0-3 0 16,0 3 16-16,0 0-16 0,0 0 0 15,0 0 0-15,0 0-48 16,0 0 40-16,0 0-136 16,0 0-32-16,0 0 128 0,0 0-112 15,0 0-112-15,0 0-337 16,0 6-271-16,0 11 424 0,0 1 312 31,7 5 136-15,1 5-8-16,-4 4 16 15,8 0-8-15,-8 3 8 0,4-3-8 16,-4-1 0-16,4 4-72 16,-5-3-40-16,-3 0 112 15,9-1-56-15,-9 4 56 16,4-3 8-16,4 0 0 15,-4-1-8-15,4 1-40 0,-4 0-216 16,4-3 136-16,0 2 32 16,-5-2 40-16,6-1 8 15,-5-2-16-15,4-4 56 0,-1 1-48 32,-3-8-8-32,5 1 56 0,-1-3-32 0,-5 3-72 15,5 0 8-15,1-3 8 0,-1 5 96 16,-1-5-96-16,1 6 8 15,-4 0 0-15,5-3-24 0,-2 0 40 32,-7 3 64-32,4-3-48 15,0-4 56 1,-4 1-8-16,0-3-48 0,4 2 48 16,-4-2 8-16,0-3 0 15,0 5-8-15,0-6 0 16,0 4 0-16,0 3-8 15,0-4 8-15,4 4 0 16,-4 3 8-16,0-1-8 16,5 2 8-16,-2-5-48 0,-3 4 40 15,8-3 0-15,-4 0-48 16,0-4 48-16,0-3 16 0,0 1-8 31,0-1 0-31,-4-3 0 16,4 1 0-16,-4-2 0 0,0 2 0 15,0-1 8-15,0 0-8 16,0-3 8-16,0 0-8 16,0 0 8-16,0 3 0 15,0-3-8 1,0 0-8-16,0 0 8 16,0-6-360-16,0-7-953 0</inkml:trace>
  <inkml:trace contextRef="#ctx0" brushRef="#br3" timeOffset="169745.55">26826 13446 1504 0,'0'0'3168'16,"0"0"-1047"-16,0 0-537 0,0 0 9 31,0 0-121-31,0 0 208 16,0 0-575-1,0-48-369-15,0 48-248 16,0 0-232-16,0 0-256 0,0 3-224 0,0 17-160 15,0 8 384-15,0 7 0 16,0 6 8 0,0 4-8-16,0-1 24 15,-4-3-24-15,0 1-320 16,-4-4-785-16,8 3-1031 0,-4-9-921 16,4-13-2960-16</inkml:trace>
  <inkml:trace contextRef="#ctx0" brushRef="#br3" timeOffset="169977.12">27049 13605 4120 0,'0'0'5450'0,"0"0"-4562"32,0 0-888-32,0 0 80 15,0 0-64-15,0 0 656 16,-32 98-288-16,16-54-104 0,0 4 16 15,1 6-176-15,-6-3-112 16,6 0-8-16,-5 9-680 16,-1-12-1416-1,14-13-4370-15</inkml:trace>
  <inkml:trace contextRef="#ctx0" brushRef="#br3" timeOffset="170346.84">27204 13798 8465 0,'0'0'1585'16,"0"0"-945"-16,0 0-72 31,0 0 48-31,96-51-152 15,-72 51-288-15,-4 4-176 16,-5 18-248-16,-6 6 32 0,-5 7 216 16,-4 4 120-16,0-2 56 15,-16-2 88-15,-4 0 224 0,-8-3-56 16,0-6-48-16,0-4-87 16,4-3-73-16,9-3-64 15,6-7-160-15,5-3-112 16,4-2-128-16,4-1-41 0,20-3 281 15,21 0 81-15,10 0-17 32,8-7-64-32,29-11-1009 0,-16-1-1639 0,-8-4-3105 15</inkml:trace>
  <inkml:trace contextRef="#ctx0" brushRef="#br3" timeOffset="170710.05">27937 13814 4488 0,'0'0'6330'0,"0"0"-5522"16,0 0-656-16,0 0 184 31,-84 86 152-31,61-51-192 0,3 0-208 16,8 0-72-16,9-4-16 0,3 1-224 0,7-3-512 15,21-10-408-15,4-6-32 0,8-7-121 16,8-6 481-16,-5-3 768 31,-3-17 48-31,-4-8 784 0,-12-7 553 16,-12-3-65-16,-8-7 368 16,-4-2-216-1,-16 5-151-15,-12 5-209 0,-16 11-624 16,-4 13-440-16,-47 13-72 15,12 10-1664 1,6 6-3721 0</inkml:trace>
  <inkml:trace contextRef="#ctx0" brushRef="#br3" timeOffset="173243.11">20630 15446 4745 0,'0'0'2320'0,"0"0"-1384"0,0 0-472 16,0 0 80-16,0 0 177 16,0 4-225-16,0-4-208 15,0 0-40-15,0 0 136 0,0 0 232 0,4 0-120 16,0 0-264 0,4 0-224-1,8 0 112-15,4 0 312 0,7-7-112 0,1 4-200 16,9 0 32-16,-1-4-144 15,0 4 0-15,3 0 136 0,-3-1-144 16,-1 2 8-16,2-2 64 31,-1 1-72-31,0 0 0 0,7 3 16 16,-2-3-16 0,-2 0 0-16,1-1 0 0,0 1 72 15,4 0-72-15,-5 0 73 16,9 0-73-16,0 0-25 0,4-1 25 31,-4 1 177-31,3 0-177 16,-6 3 0-16,2 0 0 0,5-3 0 15,0 3-8-15,-5 0-64 16,9 0 72-16,-4-3 0 0,8-1-32 0,0 2 32 16,-5-2 56-1,5 1-56 1,-8-3-8-16,0 2-40 0,-5-2 96 15,-2 0-48-15,-10 3 0 16,1 0 120-16,-4-1-48 0,4-2 8 0,-1 3-80 16,6-1 72-16,2-2 48 31,6 3-120-31,2 0 8 0,5 0-8 16,0 3 16-16,0 0 72 15,0 0-88-15,-2 0 0 16,2 0-16-1,-7 0 16-15,-10 0 0 0,1 0 0 0,0 0-8 32,-4 0 16-32,4 0-16 15,3 0 16-15,5 0-16 0,4-4 16 16,0 1-112-16,3 0 168 16,1 3-64-16,0 0 16 0,0 0 56 15,-8-3-72-15,-4 3 0 16,-8-3-80-1,-1 0 80-15,-3 3 0 0,4-3-8 16,4-1 56-16,4 1-56 16,3-3 8-16,1 2-64 15,1 4 16-15,-2-6 96 0,-11 3-24 0,-1 0-24 47,2 3-184-47,-10-3 184 0,1 3 128 16,0-3-128-16,-4 3 56 15,4-4-56-15,4 4-48 16,0 0 48-16,7-3 0 0,2 0-304 16,-2 0 304-16,1 3 128 15,1-4-16-15,-10 2-112 16,-4-2 48-16,1 4-104 0,-4-3 128 16,-3 3-72-16,7-3 56 15,4 3-56-15,-1-3 16 0,9 0-8 16,0-1 0-16,0 1-8 31,-4 0-64-15,-1 0 56-16,-7 3-8 0,0-3 16 15,-12 0 96-15,4 3-40 16,-8 0 0-16,4 0-56 16,3 0-32-16,6 0 24 0,-1 0 8 15,7 0-8 1,1 0 8-1,4 0-8-15,-8 0-64 0,0-4 64 0,-8 4 16 16,-4 0 64-16,-4 0-56 16,0 0-8-16,-1 0 0 0,2-3-8 15,2 3 0-15,6-3-48 32,3 0-32-32,4-1-24 15,0 1-392-15,4 1 496 0,-9-2 176 0,1-2-176 0,-4 3 64 16,-4 3-32-16,-8-4 72 0,-4 1 64 15,0 3-104-15,-4 0 8 32,0 0-72-32,0 0-224 15,0 0-216-15,0 0-497 0,-16 0-367 16,0 0-1689 0,-4 0-2960-16</inkml:trace>
  <inkml:trace contextRef="#ctx0" brushRef="#br3" timeOffset="174757.67">22228 15700 1040 0,'0'0'7921'0,"0"0"-5648"0,0 0-609 16,0 0-552-16,0 0 65 15,-16-22-225-15,16 19-584 0,4 0-368 16,12-1-96 15,4-2 96-31,3 0 48 16,13 2 72-16,-3 4-112 0,-1 0-16 15,-9 0-112-15,-3 13-24 16,-4 3 64-16,-11 12 80 16,-5 4 56-16,-9 6 48 0,-14 7-8 31,-9-1 56-31,-9-3-40 0,6-2 40 0,7-11-144 15,8-6 64-15,12-9-72 0,8-3-8 16,0-10-112-16,24 0-256 16,32-6 168-16,32-17 208 0,31-12-432 31,9-6-312-31,-14-3-1097 16,-37 12-799-1,-34 7-2593-15</inkml:trace>
  <inkml:trace contextRef="#ctx0" brushRef="#br3" timeOffset="175051.96">22993 15703 4000 0,'0'0'6906'16,"0"0"-4546"-16,0 0-919 15,0 0-529-15,0 0-544 16,0 0-304-16,0 0 0 0,-52 83-64 16,45-51 0-16,3-4 0 15,4-2-200-15,4-4-104 0,11-7-112 31,9-5 0-31,8-10-176 0,4 0 231 16,-1-16 361-16,1-6 48 0,-8-7 129 16,-15-3 359-1,-6-2 224-15,-7-1-32 16,-11 3 400-16,-17 7-312 0,-8 9-296 31,-12 10-344-31,-8 6-176 16,5 3-8-16,6 19-656 0,6 19-1136 15,11-3-2449-15,20-6-4145 0</inkml:trace>
  <inkml:trace contextRef="#ctx0" brushRef="#br3" timeOffset="181019.21">25052 10728 3120 0,'0'0'7626'0,"0"0"-6274"0,0 0-224 32,-19-32-135-32,19 26 63 15,0-1-40-15,0 4-568 16,4-3-312-1,16 3-136-15,12-3-8 0,11 2-32 16,6 1 40-16,2 3 0 16,5 3-64-16,-12 16-80 15,-8 4-232-15,-13 5-64 16,-10 7 128-16,-13 0 56 16,-4 3 176-16,-24 3 80 15,-4 1 0-15,-4-4 120 0,0 0 160 16,4-3-216-16,9-7-8 0,6-2-56 15,13-4-80-15,4-6 16 32,12-4-64-32,16-2 88 15,36-7 40-15,27-3 120 0,25-9-120 0,11-13-400 16,-22-4-512-16,-19-12-849 0,-34 9-999 16,-20 1-3826-16</inkml:trace>
  <inkml:trace contextRef="#ctx0" brushRef="#br3" timeOffset="181339.2">25993 10794 1384 0,'0'0'4185'0,"0"0"-2249"16,0 0 89-1,0 0 79-15,0 0-440 16,0 0-695-16,0-12-865 16,-8 28-104-16,-4 10 0 15,0 5 0-15,-4 10 0 16,12-2-8-16,4 2-96 0,0-10-48 15,9-2-33-15,14-7-375 16,14-6-208 0,-2-12 256-16,5-4 496 15,-1 0-136 1,-3-20 72-16,-8-2 80 16,-15-10 512-16,-10 0 376 0,-3-5 49 15,-16 2-49-15,-12 3-72 0,-12 3-384 16,-3 14-88-16,-5 5-224 15,4 10-120 1,0 10-288-16,12 12-912 16,17 22-905-16,7-6-1143 0,8-6-1873 0</inkml:trace>
  <inkml:trace contextRef="#ctx0" brushRef="#br3" timeOffset="181608.28">27248 10636 10426 0,'0'0'4137'15,"0"0"-3457"-15,0 0-336 0,0 0-344 16,0 0 0-16,-108 38 112 15,65-6-96-15,-1 9-16 16,4 6 8-16,4 1-8 16,4 0-312-16,8-1-568 15,5 11-1289-15,6-17-848 0,10-12-2184 0</inkml:trace>
  <inkml:trace contextRef="#ctx0" brushRef="#br3" timeOffset="181840.05">26830 10693 9129 0,'0'0'1945'15,"0"0"383"-15,0 0-1255 16,0 0-1073-16,0 0-96 16,0 0-369-1,0 0 465-15,59 99 64 16,-23-52-56-16,5 1 73 0,2 0-81 15,1-4-8-15,-8-6-497 0,0-6-167 16,-8-7-968-16,-9-12-985 16,-2-7-551-16,-6-6-1841 0</inkml:trace>
  <inkml:trace contextRef="#ctx0" brushRef="#br3" timeOffset="182079.19">27515 10258 6329 0,'0'0'2184'0,"0"0"361"0,0 0-489 15,0 0-623-15,0 0-881 16,0 0-552 0,0 0-432-16,5 57 432 0,-5 29 16 15,0 25-8 1,0 10 64-16,0-7 0 15,0-15-72-15,-5-17-560 0,-3-9-1713 16,8-22-2048-16,0-20-2128 16</inkml:trace>
  <inkml:trace contextRef="#ctx0" brushRef="#br3" timeOffset="182305.57">28153 10626 10418 0,'0'0'4297'0,"0"0"-2929"16,0 0-1368-16,0 0-200 15,0 0 200-15,-56 121 360 16,20-38-64-16,-4 22-168 0,1 6-80 16,7-7 24-16,8-12-72 15,4-12-368-15,4-13-776 0,0-1-849 31,4-21-1063-31,3-14-1649 16</inkml:trace>
  <inkml:trace contextRef="#ctx0" brushRef="#br3" timeOffset="182637.08">28085 11182 6369 0,'0'0'3937'0,"0"0"-2833"16,0 0-104-16,47-92-136 16,-19 73-216-16,0 6-343 15,0 4-233 1,8 9-72-16,-8 0 0 16,-4 9-64-1,-8 11-217-15,-8 8 49 0,-8 7 232 16,-8 6 144-16,-16 3 16 15,-8 1-55-15,1-4-1 0,3-3 24 32,3-3-120-32,14-6 0 0,7-7-8 0,4-6-64 15,19-7-160-15,33-5-265 16,28-4-623-16,28-29-768 0,-17 0-57 16,-15-12-359-16</inkml:trace>
  <inkml:trace contextRef="#ctx0" brushRef="#br3" timeOffset="182922.28">28810 11093 288 0,'0'0'10338'0,"0"0"-8594"16,0 0-1216-16,0 0-296 0,-100 96-80 15,81-59-24-15,6 5 8 16,13-4-136 0,0-3 0-16,8-7-56 15,16-5-144-15,8-11-264 16,12-12 464-16,0 0 200 0,-5-19 152 15,2-9 104 17,-13-10-272-32,-16-10 345 0,-12-3 727 15,-4 0-96-15,-24 4-256 16,-21 5-296-16,2 14-207 16,-9 12-257-16,0 13-144 0,9 3-433 15,6 13-743-15,18 15-1080 16,15-2-2849-16,8-11-2513 0</inkml:trace>
  <inkml:trace contextRef="#ctx0" brushRef="#br3" timeOffset="183285.17">29300 10731 2712 0,'0'0'6601'16,"0"0"-4048"-16,0 0-793 15,0 0-159-15,0 0-217 0,0 0-760 32,24-19-616-32,8 10-8 0,12-4 128 0,7 0-48 15,5 1-72-15,0-1 56 16,-4 3-64-16,-8 1-792 0,-16 5-856 16,-24 4-401-16,-4 0-2720 0,-12 0-696 15</inkml:trace>
  <inkml:trace contextRef="#ctx0" brushRef="#br3" timeOffset="183469.74">29296 10982 7529 0,'0'0'2753'0,"0"0"-273"0,0 0-767 16,123-41-849-16,-71 25-264 0,8 0-456 15,8-3-96-15,16 0-96 32,23-16-608-32,-15 6-2201 0,-16 1-3752 0</inkml:trace>
  <inkml:trace contextRef="#ctx0" brushRef="#br3" timeOffset="183901.26">30890 9975 8001 0,'0'0'2441'0,"0"0"-393"16,0 0-584-16,0 0-783 15,0 0-681-15,0 0-384 0,0 0 384 16,-24 121 192-16,16-64 104 15,0 19-144-15,4 17 24 32,4 11 0-32,4-8-88 15,8-20-72-15,-4-28 32 0,0-20-48 16,0 1 0-16,-4-1-640 0,0-2-625 16,-4-11-855-16,-4-5-385 15,-8-10-2776-15</inkml:trace>
  <inkml:trace contextRef="#ctx0" brushRef="#br3" timeOffset="184139.15">30954 9985 4560 0,'0'0'3985'15,"0"0"-1888"-15,0 0-33 0,0 0-287 16,0 0-689-16,0 0-712 31,-96-38 8-31,48 48-280 16,-7 12-104-16,-1 6 64 0,0 4-64 0,0 6-64 0,5 3-544 16,-1 23-944-16,7-7-1145 0,13-9-2056 15</inkml:trace>
  <inkml:trace contextRef="#ctx0" brushRef="#br3" timeOffset="184439.73">30444 10976 8673 0,'0'0'4705'16,"0"0"-3448"-16,0 0-33 0,0 0-248 16,0 0-328-16,111-32-160 15,-55 19-288-15,8 4-104 32,24-1-16-32,19 1-80 0,21 6 64 0,-9 3-64 15,-28 0-40-15,-27 0 32 16,-27 0-376-16,10 0-960 0,-11 3-1641 0,-5-3-3384 0</inkml:trace>
  <inkml:trace contextRef="#ctx0" brushRef="#br3" timeOffset="193168.68">6423 16395 3696 0,'0'-19'4737'0,"0"0"-2960"0,0 0 511 16,0 0-527-16,0 10-161 15,0-1-128-15,0 10-352 16,0-3-431 0,0 3-257-16,0 0-176 0,0 0-144 15,0 0-112-15,0 7-64 0,0 24-152 31,0 39 8-31,0 44 208 16,0 23 8-16,0 2 0 0,0-2 0 31,0-20-8-31,0-12 0 16,0-16-8-16,0-26 8 0,0-18-8 16,0-10-432-16,0 0-201 0,-5-3-303 15,5-4-272-15,-4-12-704 0,-11-16-513 16,7-13 249-16,-5-9-1753 0</inkml:trace>
  <inkml:trace contextRef="#ctx0" brushRef="#br3" timeOffset="193485.02">6378 16173 3712 0,'0'0'2441'0,"0"0"-953"15,21-76-320-15,3 44-447 0,8 0 167 16,11 4-152-16,5 6-40 16,11 12-160-1,-3 10-272-15,0 7-168 32,-4 24-96-32,-9 10-16 15,-15 13 16-15,-11 1 120 0,-13 5 40 16,-8 6-16-16,-24 1 160 15,-13-3 208-15,-10 2-159 0,-9-5-97 16,-3-1 24-16,-1-9-144 16,4-3-136-16,4-11 0 15,8-15-977-15,20-9-2879 0,13-13-4770 16</inkml:trace>
  <inkml:trace contextRef="#ctx0" brushRef="#br4" timeOffset="196447.54">7278 15878 3512 0,'0'0'4393'0,"0"0"-2969"15,0 0-343-15,0 0 191 16,0 0 80-16,0 0-712 0,-3-10-312 15,-13 17-31-15,-12 12-161 16,-24 25 120-16,-32 36 240 0,-34 31 144 31,-22 22 112-31,5-2-232 0,6-11-224 0,30-18 88 16,20-26-144-16,27-19-64 16,16-16-48-16,12-9-112 0,0-1 32 15,4-2-48-15,4 0-176 0,12-10-624 31,4-7-968-31,15-12-521 16,10-3-927 0,6-12-3138-16</inkml:trace>
  <inkml:trace contextRef="#ctx0" brushRef="#br4" timeOffset="197244.49">9036 16722 1328 0,'0'0'10938'16,"0"0"-8809"-16,0 0-529 0,0 0-528 16,0 0-352-16,0 0-336 15,0 0-384-15,-12 0-40 0,8 45-40 16,4 28 80-16,0 32 80 16,0 12 56 15,0 1-128-31,4-20 8 0,4-18-8 15,0-17 0-15,-4-12 64 16,0-13-72-16,0-12-328 0,-4 5-496 16,4 1-528-1,-4-1-889 1,0-8-1719-16,0-14-1906 16</inkml:trace>
  <inkml:trace contextRef="#ctx0" brushRef="#br4" timeOffset="197530.72">8992 16491 1432 0,'0'0'6785'16,"0"0"-5296"-16,44-98-369 16,-4 62-56-16,24 5-248 0,27 5-224 31,29 17-160-31,-9 9-176 15,-23 9-151-15,-36 17-105 0,-24 9 0 16,-13 6-40-16,-15 26 40 16,-15 18 8-16,-61 17 136 0,-24 3 160 0,-19-14 160 15,3-8 88 1,20-16-248 0,21-10-112-16,11-16-72 0,29-12-120 15,11-4-600-15,7-12-1489 0,17-7-3496 16</inkml:trace>
  <inkml:trace contextRef="#ctx0" brushRef="#br4" timeOffset="197816.04">10244 16319 7665 0,'0'0'6722'16,"0"0"-5194"-16,-88-19-568 0,47 19-256 16,-6 19-72-16,-9 32-152 15,0 35-95-15,5 31-177 0,19 16-72 16,27 4-8-16,22-13-128 16,35-13 0-1,19-13-40-15,21-15-24 0,11-19-312 16,5-23 80-16,-1-16-25 0,-11-19-495 15,-28-6-928-15,-21-3-4874 16</inkml:trace>
  <inkml:trace contextRef="#ctx0" brushRef="#br4" timeOffset="199668.34">13378 16459 3568 0,'0'0'4777'0,"0"0"-3120"15,0 0-81-15,0 0-40 16,49-76 257-16,-45 69 7 16,-1 7-632-16,-3 0-632 0,0 0-304 15,0 0 33-15,0 4-113 16,-11 11-144-16,-6 14 0 0,-14 12-8 15,-1 13 72-15,-8 3-72 32,1 7 0-32,3 2 48 15,-1-2-48-15,9 0-8 0,5-7-8 16,3-10-481-16,3-5-263 16,6-11-488-16,7-8-664 15,4-14-913-15,0-9-1480 0,4 0-1576 0</inkml:trace>
  <inkml:trace contextRef="#ctx0" brushRef="#br4" timeOffset="199890.87">13163 16446 4929 0,'0'0'4689'0,"0"0"-2841"15,0 0-712 1,0 0-648-16,0 0-192 15,0 0-248-15,0 0 777 0,52 86 207 16,-12-32-208-16,8 6-168 0,4 0-408 16,-1 1-48-1,-2-4-120 1,-6-3-80-16,-7-6 0 0,-3-7-96 16,-14-9-920-16,-19-7-768 0,0-9-2161 15,-8-9-1536-15</inkml:trace>
  <inkml:trace contextRef="#ctx0" brushRef="#br4" timeOffset="200438.69">12439 16474 4672 0,'0'0'5306'16,"0"0"-3426"-16,0 0-440 15,0 0-343-15,0 0 535 16,0 0-448-16,0 0-568 16,11-18-408-16,-11 18-112 15,-4 0 152-15,-16 13-232 0,-16 5-16 16,-11 11 120-16,-9 0-104 16,-4 6 48-16,0-7 0 0,8 1-56 15,9-4 113-15,11-6-121 31,12-6-48-31,12-1 48 16,4-5-65-16,4 2-47 16,0 1 64-16,16-1-40 0,16 1 88 15,8 0-56-15,24 2 56 0,31-9 8 32,17 1 80-32,-5-1-88 0,-23-3-296 15,-36 3-416-15,-24-3-504 16,-4 7-816-16,-12 2-1009 0,-16 4-928 15,-20-4 1921-15,-8 1-2649 16</inkml:trace>
  <inkml:trace contextRef="#ctx0" brushRef="#br4" timeOffset="200654.84">11960 17024 4280 0,'0'0'6690'0,"0"0"-5418"32,0 0-736-32,0 0 320 0,0 0 657 0,80 0-297 15,-24 0-512-15,8 0-392 0,7 0 16 16,2 0-56-16,-2 0-168 16,-11 0-104-16,-4 0-1040 0,-21 0-2169 31,-15 0-5000-31</inkml:trace>
  <inkml:trace contextRef="#ctx0" brushRef="#br4" timeOffset="204281.4">10841 16681 8433 0,'0'0'3217'0,"0"0"-1057"16,0 0-791-16,0-6-369 0,0 6-224 16,0 0-496-16,0 6-280 15,8 13-144-15,0 16 144 31,4 25 208-31,-1 23 8 0,2 15-88 16,-5-5-24-16,-1-21-96 0,-3-24 80 16,-4-16-88-16,4-4 8 0,1 4 64 15,-1-7-72-15,0-2 0 0,-4-14-320 32,3-2-600-32,9-14-872 15,-3-15-649-15,2-3-3264 0</inkml:trace>
  <inkml:trace contextRef="#ctx0" brushRef="#br4" timeOffset="204650.81">11291 16656 5513 0,'0'0'5713'0,"0"0"-3649"16,0 0-479-16,0 0-217 15,0 0-448-15,0 0-408 0,-84 13-352 16,77 15-96-16,-2 4-64 16,9 6 0-1,0 3 0-15,13 7 32 0,11 0-32 16,8-4-8-16,3-3 8 0,9-3 0 15,4-3-8-15,-5-3 0 16,-3-7 8-16,-8-3 56 0,-8-2-56 31,-12-1-160-31,-8 0 56 32,-4-1 48-32,-12 5 48 0,-16-4-104 15,-16 3-216-15,-3-3-640 16,-29-13-1216-16,16-2-2121 0,8-4-3497 0</inkml:trace>
  <inkml:trace contextRef="#ctx0" brushRef="#br4" timeOffset="204851.33">11288 16646 10970 0,'0'0'3945'0,"0"0"-2961"31,90-51-248-15,-30 36-48-16,4-2-112 0,4 8-184 0,-8 6-264 16,-9 3-128-16,-23 10-1240 15,-15 9-2785-15,-13-4-3152 0</inkml:trace>
  <inkml:trace contextRef="#ctx0" brushRef="#br4" timeOffset="205969.31">14323 16526 6009 0,'0'0'4857'16,"0"0"-3273"-16,0 0-48 16,0 0-351-16,0 0 135 0,-8-64-352 46,8 61-304-46,8 0-568 0,16 3-96 0,12 0 0 16,12 0 0-16,3 0 56 16,1 16-56-16,-8 6-64 15,-16 6 56-15,-16 11-56 0,-12 5 64 16,-16 3 48 0,-28 1 80-1,-8-3 96-15,-7-1-23 0,3-12-137 0,16-4 64 16,16-12-128-16,16-6-8 15,8-7-201-15,40-3-751 0,44-3 520 16,35-20-616-16,9-11-1016 31,-25 5-3378-31,-31 3-2191 0</inkml:trace>
  <inkml:trace contextRef="#ctx0" brushRef="#br4" timeOffset="206242.25">15056 16675 568 0,'0'0'9170'0,"0"0"-5898"0,0 0-1679 31,-87 25-385-31,62-6-408 0,10 7-360 16,2 2-296-16,13-2-48 15,4 2-96-15,29-6-288 0,3-9-480 0,11-3-112 16,9-10 72-16,0-3-33 0,-13-17 401 31,-7-5 264-31,-16-4 176 16,-16-5 936-16,-4-8 441 0,-24 1-217 15,-12 3-216-15,-7 3-504 32,-9 6 64-32,1 14-191 0,6 8-313 0,14 14-297 15,10 12-1887 1,14 3-4281 0</inkml:trace>
  <inkml:trace contextRef="#ctx0" brushRef="#br4" timeOffset="206928.6">14112 16526 4304 0,'0'0'5858'16,"0"0"-4354"-16,0 0 304 16,0 0-463-16,0 0 7 15,-16-22-568-15,16 22-400 0,0 0-272 16,0 0-8-16,-4 0 24 0,-4 2-56 31,-8 11-24-31,-12 6 272 16,-7 4 8-16,-6 2 81 15,-6 4-129-15,7-4-16 0,4-3-56 0,9 0-112 16,2-6-80-16,9 0-16 16,8-6-8-16,8 2-64 0,0-2-56 15,8 3-16 1,12-4-8-16,8-3-96 16,12 4 96-16,8-7-217 15,7-3-263 1,1 4-200-16,16-2-880 15,-17-2-2153-15,-14 4-1088 0</inkml:trace>
  <inkml:trace contextRef="#ctx0" brushRef="#br4" timeOffset="207144.71">13817 16904 5129 0,'0'0'5873'0,"0"0"-4041"31,0 0-607-31,0 0-441 16,0 0-288-16,0 0-272 0,0 0-216 16,0 0 216-16,87 19-128 15,-50-13-88-15,6 0 56 0,2-3-64 0,18 4-416 16,-11-4-1265 0,-8-3-3376-16</inkml:trace>
  <inkml:trace contextRef="#ctx0" brushRef="#br4" timeOffset="207799.65">15558 16180 776 0,'0'0'9570'0,"0"0"-6850"16,0 0-687-16,0 0-449 15,0 0-296-15,-12-23-295 0,12 23-545 16,0 0-448-16,20 6-96 31,28 20-56-31,32 25 152 16,27 28 144-16,5 13-96 0,-16 7-48 0,-33-4 8 0,-39-9-8 15,-20-1 0 1,-11 1-40-16,-30-3 32 0,-18-1-184 0,3-9-289 31,0-15-271-31,-20-1-816 16,20-16-1369-16,9-13-4712 15</inkml:trace>
  <inkml:trace contextRef="#ctx0" brushRef="#br4" timeOffset="211451.56">20956 14776 2936 0,'0'0'2153'0,"0"0"-1073"16,0 0-288-1,0 0 40-15,0 0-160 16,0-25-104-16,0 22-135 0,0 3-121 16,0 0-16-16,0 0 272 15,0 0-208-15,-3 0-256 0,-5 0-8 16,-4 0-96-16,0 0-24 15,-4 0 24-15,4 3 0 32,-4 3 0-17,5 1-8-15,-2 2 8 0,2 4 72 16,2 2-72-16,-3 4 0 0,9 1 96 16,-1 5-88-16,0 0 0 0,4 1-8 15,0-4 0-15,4 1 72 31,11-8-72-31,2-5-16 0,3-4 16 16,7-6 16-16,-3 0-16 16,0 0 0-16,-4-16-112 0,-4-6 112 0,0-3 0 15,-8-4 16-15,0-6 32 16,-5 3-48 0,-3 0 8-1,0 7-8-15,0 6 0 0,0 6 184 0,-7 7 48 16,-5 6-224-16,-8 0-8 0,0 10-80 15,-8 6 32-15,1 9 48 16,-1 0 0-16,4 4 128 31,-1 3-64-31,10-4-56 0,-1-2 56 16,8-1-64 0,4-3 0-16,4-6-8 0,0-3-48 15,12-10 48-15,8-3-320 0,12 0 240 16,0-10 88-16,7-9 8 31,-7-6 0-31,0 0-8 16,-12-1-64-16,-8 1 56 0,-9-1-32 15,-3 7 40-15,0 0-8 0,-19 10 8 16,-1 2 0-16,-4 7-48 0,0 0-32 16,-3 16 64-1,6 7-64 1,5-1 32-16,4 3-16 0,5-2 16 15,7-11-32-15,0 1-72 16,11-10-288-16,10-3 256 16,7-3 184-16,0-16 8 31,3 0 0-31,-8-7 0 16,-2 1 88-16,-5 0-32 0,-16 2 40 15,0 4 232-15,-5 9 320 16,-10 8-400-16,-9 2-256 0,-8 12-120 15,8 13 64-15,5 20-552 0,6-4-616 0,9-6-1785 16</inkml:trace>
  <inkml:trace contextRef="#ctx0" brushRef="#br4" timeOffset="212052.96">20949 15227 6497 0,'0'0'2600'16,"0"0"-999"-16,0 0-313 15,0 0-392 1,0 0-272-16,0 0-352 15,0 0-88-15,0 0 113 0,-4 0-169 16,4 3-72-16,0 7-56 0,0 5 72 16,0 5 456-16,0 2-200 15,0 3-192-15,0 1-16 32,0-4-104-32,0 0-16 0,0 0 48 15,4-3-48-15,0-2-96 16,4-2-848-16,4-5-1049 15,-1-7-1912-15,2-3-2336 16</inkml:trace>
  <inkml:trace contextRef="#ctx0" brushRef="#br4" timeOffset="212353.93">21188 15132 9353 0,'0'0'3161'15,"0"0"-1200"1,0 0-841-16,0 0-592 0,0 0-528 16,0 0 0-16,0 0 0 0,0 57-48 15,4-35 48-15,12 4 0 0,0-1 8 16,8-3 40-16,0 1-40 31,-1-8 40-31,1 1-48 0,-3 0-64 16,-10-3 56-16,-2 3 0 15,-9-1-40-15,0 5-256 0,-20 2-104 16,-8 0 80 0,-8 0-648-16,-16-9-1377 0,8-3-720 31,9-10-2784-31</inkml:trace>
  <inkml:trace contextRef="#ctx0" brushRef="#br4" timeOffset="212538.58">21180 15135 7297 0,'0'0'2385'16,"0"0"-993"-16,0 0-288 0,0 0-104 15,104-38-344-15,-56 31-271 0,-5 7-225 16,6-3-96-16,-10 3-64 16,-11 0-296-16,-20 0-1793 0,-8 7-2120 46,-4-4-2048-46</inkml:trace>
  <inkml:trace contextRef="#ctx0" brushRef="#br4" timeOffset="214290.14">21862 13751 2808 0,'0'0'1496'0,"0"0"-567"0,0 0 119 0,0 0 96 15,0 0 80 1,0 0-111 0,0 0-169-16,7-32-168 0,-7 32-360 15,-4 0-296-15,-7 6-112 0,-13 10 8 16,-12 7-16-16,-16 8 176 16,-12 7 40-16,-16 13 192 0,-15 16 64 31,-12 5-32-31,6-1-127 15,26-18-137-15,23-17-104 0,24-11 32 16,-4-3-96-16,9 0-8 16,-1 1 8-16,11-11-8 0,5-2-16 0,8-4-120 15,0-2-425 17,0-4-199-32,4 0-576 15,17 0 72-15,7-13 576 0,19-16-201 16,1 7-927-16,-8-7-2257 0</inkml:trace>
  <inkml:trace contextRef="#ctx0" brushRef="#br4" timeOffset="214606.51">21794 14077 336 0,'0'0'4072'0,"0"0"-2575"15,0 0-73-15,0 0-104 0,0 0-279 47,0 0-1-47,0 0 80 16,40-18-544-16,-57 18-376 0,-6 12-200 15,-14 4 16-15,-10 9-8 16,-13 4-8-16,-15 16 304 0,-22 12 112 0,6-6-96 16,12-4-136-1,15-2-80 1,16-13-7-16,1-1-57 0,2 4-40 0,13-12 0 15,17-5-72-15,2-5-169 16,13-3-911-16,0-10-1024 0,21 0 159 16,31-10 305-16,-5-9 320 31,5-6-1905-31</inkml:trace>
  <inkml:trace contextRef="#ctx0" brushRef="#br4" timeOffset="-214589.49">21921 14179 6249 0,'0'0'2304'16,"0"0"-1087"-16,0 0-585 16,0 0-384-16,0 0-168 15,-59 19-24-15,27 1 48 0,-13 5 352 16,-6 7 208-1,-5 0-48-15,-7 2 8 16,-5 4-96-16,4-3-151 0,1 0-73 16,3 0-144-16,8-3-152 0,7-4 96 31,10 1-104-31,10-7-48 0,10-6-360 16,7 0-865-16,8-7-855 15,23-9-129-15,14 0-255 0,3-6-369 0</inkml:trace>
  <inkml:trace contextRef="#ctx0" brushRef="#br4" timeOffset="-214319.77">21949 14383 5777 0,'0'0'2152'0,"0"0"-1128"0,0 0-335 15,0 0-449 1,0 0-136-16,0 0-48 16,-112 60 8-16,60-32 296 0,-19 4 192 15,-21 9 56-15,4-9-296 16,13 0-176-16,8-7-32 16,18-9-96-16,1 0-8 31,-3 3 0-31,15-9-136 15,12-4-832-15,20-6-592 0,4-10-673 16,8-5-4520-16</inkml:trace>
  <inkml:trace contextRef="#ctx0" brushRef="#br4" timeOffset="-213950.14">21877 14008 224 0,'0'0'3080'0,"0"0"-831"16,0 0-1361-16,0 0-272 15,0 0-88-15,0 0-8 16,-71 3 16-1,35 9 201 1,-9 8-41-16,-2 2-64 0,-5 3 64 16,1 7-80-16,-5 3-128 15,0 0-96-15,-4 3-160 32,8 0-88-32,9-3-144 0,3-3 8 15,12-3-16-15,8-10-120 16,12-1-944-16,8-8-1000 0,16-3-881 0,4-7-1416 0</inkml:trace>
  <inkml:trace contextRef="#ctx0" brushRef="#br4" timeOffset="-213649.35">21914 14049 1456 0,'0'0'4697'16,"0"0"-3289"0,0 0-984-16,0 0 80 15,-88 19 96-15,43-3-199 0,-11 3 111 16,-7 3 208-16,-1 7 72 0,-11 0-8 16,4 2-360-16,-2 1-56 0,6-1-72 31,7 1-112-31,11-6-64 15,6-1-120-15,15-2 0 0,4-8-8 16,9-2-600-16,11-4-1352 16,4-9-673-16,11 0-1704 0,6-12 1025 0</inkml:trace>
  <inkml:trace contextRef="#ctx0" brushRef="#br4" timeOffset="-213301.61">21590 13782 4024 0,'0'0'1409'0,"0"0"-913"16,0 0-344-1,0 0-8-15,0 0 312 16,0 0 208-16,0 0 88 16,-99 45 24-16,67-26-47 0,-12 0-249 15,-3 3 48-15,2 3-64 16,2-2-168-16,-1-4-40 0,4 3-128 31,4 0-120-31,8 1-8 16,4-4 0-16,9-4-896 15,7-2-520-15,8-6-585 0,0-7-920 16,11 0-1599-16</inkml:trace>
  <inkml:trace contextRef="#ctx0" brushRef="#br4" timeOffset="-213031.87">21587 13757 1632 0,'0'0'2640'16,"0"0"-263"-16,0 0-721 31,0 0-640-31,0 0-663 16,0 0-81-16,-84 16 0 0,48 0 0 16,-4 3 48-16,0 3 40 15,-4 0 112-15,-4 1-240 0,-3 2-24 16,3 0-32-1,4-3-160-15,5-5 0 16,6 1-16-16,10-5-16 0,6-3-584 0,10-4-904 16,7-6-1065-16,15 0-600 15,2 0-847-15</inkml:trace>
  <inkml:trace contextRef="#ctx0" brushRef="#br4" timeOffset="-212762.25">21459 13817 120 0,'0'0'5457'0,"0"0"-3761"16,0 0-536 0,0 0 9-16,0 0-257 15,0 0-72-15,0 0-192 16,0 0-104-16,-24-19-112 16,0 19-360-1,-12 3-72-15,-3 13 16 16,-10 10-16-16,2-1 8 0,-1 4 40 15,1-1-40 1,10 1-16-16,1-7 0 16,17 0-128-16,3-6-856 15,12-7-1128-15,11-2-633 0,10-7-264 16,6 0 329-16</inkml:trace>
  <inkml:trace contextRef="#ctx0" brushRef="#br4" timeOffset="-212499.13">21575 13709 80 0,'0'0'440'16,"0"0"2616"-16,0 0-1599 0,0 0-889 16,0 0 392-16,-104 3 80 15,68 14-328-15,-7 1-144 16,-6 11-47-16,6 3-273 0,-9 9-120 15,4 4 40-15,-3 2-120 16,6 1-40 0,6-1 64-16,3-6-72 0,8 1-48 15,4-4-480-15,16-6-1121 16,4-7-1079-16,4-9-1505 0</inkml:trace>
  <inkml:trace contextRef="#ctx0" brushRef="#br4" timeOffset="-211111.69">21315 14052 4240 0,'0'0'2441'0,"0"0"-881"15,0 0-311-15,0 0-1 0,0 0-488 32,0 0-544-32,0 0-136 15,-99 54 112-15,55-25-32 16,4 2-32-16,1 4 80 15,7 0-200-15,4-3 48 0,7-3-56 16,14-4-8-16,7-6-120 16,0-9-552-1,24-7-400-15,15-3 392 16,14 0 520-16,6-19 152 0,9-4 8 16,-4-5-120-16,3-1 120 0,-7 4-136 15,-12 3 40-15,-20 6 104 16,-12 10 0-16,-13 6 16 15,-3 0 200 1,-15 3-72-16,-17 13 40 16,-8 6 184-1,-4 3-120-15,-8 4 112 0,-4 2-72 16,1 1-56-16,7 0-128 16,5 0-32-16,11-7-8 31,8-3-64-31,16-6-104 0,8-3-128 15,8-7-672-15,27-2-120 16,9-4 399-16,15 0 393 0,5-17-8 0,1 2-544 0,-5 2-424 31,-5 0 184-31,-11 7 576 16,-16 3 328-16,-16 3 64 16,-12 0 56-16,-12 16 296 0,-20 0 1120 15,-8 9-216-15,-4-2-528 16,-4 2-200-16,1 3-32 15,11-5-151-15,8-1-209 16,15-7-80 0,13-2-160-1,9-10-1033-15,27-3-47 0,11 0 840 16,13-6-400-16,4-13-216 16,3 0-521-16,-2-7 377 0,-10 4 360 0,-11 3 624 31,-16 6 176-31,-16 8 520 15,-12 1 1120-15,-4 4-256 0,-20 0-119 16,-4 13-137-16,-8 0-424 16,4 2-136-16,0 1-200 0,12 0-248 15,1-3-112-15,10-4-8 16,9-2-240-16,0-7-1032 16,17 0 264-16,7 0 816 15,4-13 192-15,4-3 56 0,3-6-56 16,-7 0-24-16,4-10-128 0,-8-3 88 15,-8-3-40-15,0-3 56 32,-12 3 48-17,-4 2 16-15,-4 5 424 16,-12 9 664-16,-12 6-712 0,0 0-264 16,-4 7-24-16,4-1-96 15,-4 0 88-15,13-2-96 0,-2-1 0 16,14-3 0-16,3 0-160 15,4-9-592 1,11 3 80-16,14-4 128 0,-1 1 360 16,-5 5 80-16,-3 5 24 15,-8 8 80-15,-8 7 120 0,-4 0 328 16,-20 0-216-16,-12 17-104 16,-3-2 320-16,-6 4-136 15,6 0-48 1,3-3-16-1,8-6-40-15,8-1-104 0,12-6-104 16,8-3-128-16,4 0-920 0,20 0 216 16,8-9 656-16,8-4 128 15,-1-6-72-15,2 0 120 32,-9-3-200-32,-1 3 200 0,-10 3 56 15,-10 6 600-15,-11 4 776 0,0 6-144 16,-11 0-896-16,-6 6-287 0,-3 4-105 15,1 3 8-15,6-4-16 0,5-2-97 32,8-5-167-32,4 2-728 15,13-4 264-15,11 0 488 0,-5 0 216 16,9-9 32-16,-8-1 0 0,-4-3-136 16,-5 0-192-16,-11 4 64 15,-4 0 192-15,0 2 16 31,-19 4 8-31,-5 3 48 0,-8 0 72 0,0 0 32 16,0 0 56-16,4 3 0 16,0 0-88-1,13-3-64-15,2 0-8 0,2 0-448 32,7 0-488-32,0-13-1401 15,4 1-47-15</inkml:trace>
  <inkml:trace contextRef="#ctx0" brushRef="#br4" timeOffset="-210710.86">21527 13792 1008 0,'0'0'88'0,"0"0"144"0,0 0-104 16,0 0 104-1,0 0 352-15,0 0 512 16,-21 0 721-16,21 0-121 0,-7 0-248 16,-1 0-800-16,-5 0-520 15,-6 0-120-15,-9 0-8 0,-4 6 8 31,1 13-8-31,-1 0 0 32,4 7-16-32,4 2-88 0,3 1 96 15,14-4-40-15,3-5-280 0,4-2-224 16,0-8-208-16,7-1-152 0,14-9 240 16,3 0 584-16,4 0 88 15,8-9 112 1,3-4 8-16,1-6-16 0,4 0 32 15,-12 3-80-15,-8-3 128 16,-9 10 584-16,-11-1 400 0,-4 7-144 16,0 3-15-16,0 0-553 15,-7 0-352-15,-5 0-104 32,-1 0-56-32,6 0 40 15,3 0-272-15,4 0-504 0,0 0-721 16,0 0-751-16,-4 0-681 15</inkml:trace>
  <inkml:trace contextRef="#ctx0" brushRef="#br4" timeOffset="-210256.47">21547 13916 56 0,'0'0'1472'0,"0"0"392"0,0 0-808 16,0 0-135-16,0 0-9 31,0 0-208-31,0 0-208 0,-16 25-56 16,12-25-152-1,4 0-8-15,0 0 80 0,0 0 169 16,0 0 647-16,7-6 808 16,6-17-832-16,6-8-799 0,9-10-177 31,4-10-72-31,0-19-32 16,0-16-72-16,0-13 0 0,-8 11-272 15,-8 15-185-15,-12 22 121 16,0 16 232-16,-4-6 96 0,0 3 8 0,0 3 0 15,0 16 96 1,0 9-96 0,0 10-112-16,0 0-1168 0,0 3-352 15,-13 23 631-15,2-1-735 16,-1-6-1241-16</inkml:trace>
  <inkml:trace contextRef="#ctx0" brushRef="#br4" timeOffset="-209893.22">21387 13258 1664 0,'0'0'4361'32,"0"0"-3489"-32,0 0-144 15,0 0-24-15,0 0-264 0,0 0-312 16,0 0-120-16,-16 0 64 15,28 0 609-15,4-9 7 0,9-4-144 16,10-6-96-16,5-6-152 16,3-4-192-1,5-2-48-15,-4-4-48 0,-4 0 56 16,-8 3-32-16,-8 3 168 16,-8 10 400-16,-5 3-96 15,2 13-144-15,2 3-360 0,6 0-88 0,7 19 72 47,3 10-24-47,9 9 40 0,1 13 0 16,-6 0 0-16,5 21-1240 15,-12-14-1937-15,-8-14-4256 0</inkml:trace>
  <inkml:trace contextRef="#ctx0" brushRef="#br4" timeOffset="-207930.92">11387 17523 5289 0,'0'0'2168'16,"0"0"-848"0,0 0-111-16,0 0-169 0,0 0-8 15,0 0-328-15,-9 0-320 0,9 0-168 16,0 0 8-16,0 0-24 0,0 0-72 31,0 0 9-31,0 0-49 16,0 0 16-16,0 0-48 15,5 0-56-15,10 0 8 0,17 0 360 16,8 0 464-16,12-7-280 16,12 1-256-16,12-4-168 15,19 4 8-15,16 0-120 0,1 2 48 32,-20 1-64-32,-21 0 0 15,-22 0 16-15,-2 3-16 16,5-3 16-16,12 0-16 0,7-4 0 15,-6 4 96-15,2 0-96 0,-7-4 0 0,0 5-8 16,-5-2-8 0,-3 4 16-1,0-3-8-15,-5 0 16 16,9 0 64-16,-4-1-72 0,4-2 0 16,4 3-8-16,4-6 0 15,3 2 8-15,-3-3-16 31,0 4 8-31,0 0-72 16,-12 3 128-16,-5-4-96 16,-3 4 56-16,-8 3-8 0,-4 0 64 15,0 0-64-15,3 0 0 16,-3 0-8-16,13-3 16 0,2 0-8 16,9-3 8-16,4 2-8 15,-1-2 0-15,1 3-88 16,-4-4 40-16,-1 4-24 0,1 0 16 15,-4 0 8-15,0-3 0 16,0 2 48-16,0-5 0 0,0 3 0 31,-1-1-32-31,-3 1 24 16,4-1 8-16,-4 1 8 16,4-3-8-16,-5 5 0 15,-3-2 0-15,-4 3-48 0,-8 3 48 16,-4 0 8-16,-4 0-8 15,-5 0-128-15,1 0 128 0,4 0 0 32,1 0 16-32,-2 0-8 15,9-4 0-15,-4-1 112 0,0 1-120 0,-4 1 0 16,-4 3 40-16,-5-3-40 16,-7 3-8-16,-3 0-72 15,-5 0 8-15,0 0 64 16,0 0 8-1,0 0-16-15,0 0 8 0,0 0-1088 0,0 3-937 16,0 0-687-16</inkml:trace>
  <inkml:trace contextRef="#ctx0" brushRef="#br4" timeOffset="-197550.06">22969 5486 5697 0,'0'0'2424'31,"0"0"-1208"-31,28-41-31 0,-24 28 183 15,4 1 248-15,-1 2-271 0,-3 0-521 16,5 1-168-16,-5-4-280 16,0 3-24-16,0 4-8 15,-1-3-264-15,-3-1-72 32,0 1-8-32,0-7-112 15,-7 0 64-15,-14 0-80 0,-2-6-72 16,-13 3-8-16,-4-3-8 15,-7 9 208-15,2 0-40 16,2 7 32-16,3 3 16 0,4 3 48 16,8 0-48-1,5 3 0-15,2 9-120 0,5-2 104 16,4 9-160-16,1 6-72 16,2 7 248-16,5 6-56 0,0 10 56 15,4 6 80-15,0 3-64 16,0 3 216-1,8 4-96-15,9 12 136 16,7 19 224-16,-1 16-248 0,10 10-32 16,-10-6-88-16,5-14-120 0,-8-15 168 15,-8-7-176-15,0-3 0 16,-8-12 32-16,0-10-32 16,-4-13-8-1,0-6-8 1,0 3-360-16,0 6 24 15,0 1-616-15,-4-7-576 16,-9-3-609-16,6-6-1784 0,-5-16-552 0</inkml:trace>
  <inkml:trace contextRef="#ctx0" brushRef="#br4" timeOffset="-197280.47">22356 6299 12042 0,'0'0'2265'0,"0"0"-777"0,0 0-392 0,0 0-328 16,0 0-48-16,0 0-255 15,103-51-273-15,1 32 80 16,16-3-264-1,-2 6-8-15,-30 6 0 16,-28 4 0-16,-20 6-833 16,-4-3-823-16,0 3-1313 0,-8 0-1904 0,-9 0-2528 0</inkml:trace>
  <inkml:trace contextRef="#ctx0" brushRef="#br4" timeOffset="-196933.07">23547 6252 9313 0,'0'0'2873'31,"0"0"-920"-31,0 0-385 0,0 0-432 15,0 0-408 1,0 0-536-16,0 0-192 16,-20 5-80-16,0 27 0 15,-8 10 80-15,-8 12 80 0,0 15-64 16,4-2-16-16,1 6 0 0,-1-3 56 16,4-13-128-1,0 4-80-15,0-8-592 31,0-8-448-31,0-7-921 16,5-16-1791-16,6-12-1330 0</inkml:trace>
  <inkml:trace contextRef="#ctx0" brushRef="#br4" timeOffset="-196695.12">23204 6359 10386 0,'0'0'3168'0,"0"0"-1439"0,0 0-761 15,0 0-368-15,0 0-336 0,0 0-264 32,0 0 0-32,104 38 128 0,-48-3 264 15,-1 3-144-15,1 10-152 16,-8-3-96-16,-8 2 0 0,-9-3 0 16,-6-2 0-16,-10-7-744 15,-2-1-552-15,-2-2-681 16,-7-9-1967-16,-4-11-2586 15</inkml:trace>
  <inkml:trace contextRef="#ctx0" brushRef="#br4" timeOffset="-196316.23">24128 5423 8545 0,'0'0'2841'16,"0"0"-1289"-16,0 0-415 0,0 0-65 0,0 0-176 15,0 0-304-15,0 0-520 16,-115-3-8-1,67 44 96-15,-16 19-88 16,1 22 48-16,7 17 56 0,12 9-72 16,20-7-40-16,20-2-64 15,12 0 0 1,28-8 64-16,8-11-56 16,-1-17-16-16,2-21 8 31,-2-5-8-31,9-1-592 0,24 5-960 15,-13-9-2633-15,-11-17-4185 0</inkml:trace>
  <inkml:trace contextRef="#ctx0" brushRef="#br4" timeOffset="-195391.63">24144 5857 9450 0,'0'0'2352'0,"0"0"-600"0,0 0-535 16,0 0-105-16,0 0-368 15,8-72-472-15,9 59 104 0,2 4-304 16,1 2-8-16,8 1 8 31,-4 6-72-31,-1 0-24 16,5 6-216-16,-4 10-128 0,-3 6 312 15,-6 10 56-15,-6 6-104 0,-9 7-24 0,0 9 120 16,-28-1-8-16,-8 5 8 16,-8-1 8-1,-8-7 160 1,4-5-152-16,4-14 64 0,12-5-72 15,9-10-208 1,7-6-64-16,12-8-56 0,4-2 328 16,0-6-56-16,24-19-8 15,15-23-376-15,21-21 72 32,24-30 192-32,-5 7-440 0,-10 16-73 15,-26 22 129-15,-15 25 560 16,-7 4 184-16,-6 5 656 0,-3 5 153 0,-8 8-137 0,-4 4 96 15,0 3-360-15,0 0-296 32,0 0-48-32,0 0-248 15,-8 3-64-15,-8 14-136 0,-8 11 104 16,-8 10 88-16,4 7 8 16,0 5 0-1,8 1-32-15,12-4 32 16,4 1-104-1,4 0 8-15,17-3-48 16,15-4 144-16,7-10-120 0,10-5-32 16,6-7 152-16,-3-10-600 15,7-9-880-15,-15-9-2473 0,-12-10-2313 16</inkml:trace>
  <inkml:trace contextRef="#ctx0" brushRef="#br4" timeOffset="-195075.07">24623 5318 10626 0,'0'0'2712'16,"0"0"-807"-16,0 0-377 15,0 0-336-15,0 0-512 0,0 0-680 16,0 0-112-16,55 6 40 31,-11 23 72-15,16 9 80-16,12 25-64 0,12 14 40 15,-9 21-56-15,-15 7 88 16,-29-4-88-16,-31-2-120 0,-11-11 56 16,-30 1-8-16,-2-15-16 15,-4-14-88 1,10-16-280-16,-27 13-704 0,13-6-1777 15,3-6-2768-15</inkml:trace>
  <inkml:trace contextRef="#ctx0" brushRef="#br4" timeOffset="-194542.39">25387 5822 6121 0,'0'0'5497'0,"0"0"-4209"0,0 0-848 31,0 0 216-31,0 0 353 0,0 0-353 16,0 0-496-16,9 0-160 15,2-2 152-15,6-2 176 16,6 1-96-16,5 0 64 0,0 0-296 0,-4 0-280 15,0 3-1056 1,4-4-1313-16,-5 4-1928 16,-10 0-3088-16</inkml:trace>
  <inkml:trace contextRef="#ctx0" brushRef="#br4" timeOffset="-194341.75">25304 6064 5977 0,'0'0'1040'0,"0"0"-832"15,0 0 432-15,0 0 384 0,0 0 217 16,87 13 463 0,-31-10-600-16,13-3-416 0,21 3-616 15,-21-3-72-15,-9 0-2776 0</inkml:trace>
  <inkml:trace contextRef="#ctx0" brushRef="#br4" timeOffset="-192718.67">27029 5146 6705 0,'0'0'3193'0,"0"0"-1745"15,0 0-360-15,0 0-232 0,0 0 137 32,0 0-281-17,4-76 0-15,-4 73-368 16,0-3-216-16,-7 2-128 0,-10-2-400 16,-15 3-24-16,-11 3 48 15,-22 0 264-15,-25 16 64 0,-22 12 0 16,7 4 48-1,26-6 296-15,27-4-144 16,24-3-96-16,0 3-56 0,5 7-224 16,7 6 72-16,12-1-152 15,4 8 96-15,32-4 128 0,24 13-96 16,7-10 176-16,9-3-48 31,0-3-281-31,-12-13 225 16,-1 3-112-16,-19-5-384 15,-12-4-688-15,-20-1-264 0,-8 1 623 16,-4 3 753-16,-28 1 176 16,-12 5 953-16,-16 4-49 0,0-4-456 31,-3 0 136-31,3 1-144 16,12-8-88-16,9-1-160 0,19-5-192 15,8-2-8-15,12-4-624 0,8 1-40 16,20-1 512-16,15 3 160 0,13 1 376 15,12 2-376 1,-1-2 136 0,6 2 208-16,-6 5-344 15,-7 2-8-15,-8 3-168 0,-12 3-160 0,-9 10 24 16,-19 16 240-16,-12 22 72 0,-40 32 120 16,-31 9 520-16,-24 7 128 31,-14-1 8-31,10-12-95 15,11 3-1-15,21-6-248 0,15-6-96 16,20-1 8-16,15-18-288 16,14-17 56-16,3-19-56 15,20-9-56 1,32 13-8-16,43-1 8 16,44-8-376-1,25-21-760-15,-32-18-1081 0,-25-2-2072 16</inkml:trace>
  <inkml:trace contextRef="#ctx0" brushRef="#br4" timeOffset="-191783.46">27874 4946 776 0,'0'0'4785'15,"0"0"-2625"-15,0 0-263 16,0 0 287-16,0 0-8 0,0-63-415 31,0 57-465-31,0 6-384 0,4 0-200 16,-4 0-359-16,0 0-345 0,0 0-16 15,0 6-297-15,3 19-23 16,6 35 112-16,3 4 216 0,-1 0 80 0,2-1-80 31,-6-15 0-31,5 6 88 16,1 6-80-16,2-3-8 0,1-3 0 15,4 0-864-15,0 10-1008 16,-4-14-2401-16,0-11-3017 0</inkml:trace>
  <inkml:trace contextRef="#ctx0" brushRef="#br4" timeOffset="-191436.57">27415 5839 9674 0,'0'0'4593'15,"0"0"-4545"-15,0 0 304 31,0 0-96-31,0 0 776 16,88 0-96-16,0-7-512 0,47-3-80 16,37 4 144-16,15 3-312 15,0 0 0-15,-7 3 16 16,-10-6-184-16,-9-1 65 0,-26 1-73 31,-36 0-121-31,-31 2 1 0,-32 1-352 16,-13 0-392-16,-10 3-544 0,-9 0-328 0,-17 0-1089 15,-14 0-1424-15,-13 6-648 16</inkml:trace>
  <inkml:trace contextRef="#ctx0" brushRef="#br4" timeOffset="-190634.54">27503 6270 12002 0,'0'0'2265'0,"0"0"-801"0,0 0 264 16,0 0-367-16,0 0-377 16,0 0-680-1,0-25-304-15,0 25-184 16,0 3-272-16,0 13-64 16,12 9 520-16,4 10 8 0,0 10 64 15,0 6-64-15,-1 3 0 0,-6 0 56 0,-1-4-64 31,-4-2 0-31,0-7-88 16,-4-6-8-16,3-9-353 16,-3-8-55-16,0-5-8 0,0-9-8 15,0-2 88-15,0-2 432 16,0-6 80-16,5-16-80 16,3-10-416-1,7-9-400-15,10-10 336 16,2 1 104-16,-2 5 184 15,3 7 192-15,-5 10 736 16,-3 11-272-16,-4 4 56 0,0 11-168 16,0 2-288-16,4 0-64 0,4 0-104 15,-4 12 8 1,3 4 32-16,-3 3-80 16,-12 3 144-16,-3 4 24 15,-5-1-8-15,-13 7 224 0,-18 0-72 16,-22 3 40-16,-2-4 312 15,-13 1-304-15,0-6-80 16,9-1-136-16,7-9-184 16,21-3-608-16,14-10-1184 15,13-3-2561-15,4 0-1041 0</inkml:trace>
  <inkml:trace contextRef="#ctx0" brushRef="#br4" timeOffset="-190365.35">28201 6511 9898 0,'0'0'4537'0,"0"0"-3817"16,0 0 248-16,0 0 144 0,0 0-48 15,19-9-447-15,-10 6-473 16,2 0-112-16,10 0-32 16,2-1-168-1,9 1 168-15,-1 0-545 16,6 3-151 0,3-3-344-16,3-3-784 0,-6 2-2353 15,-5 1-2817-15</inkml:trace>
  <inkml:trace contextRef="#ctx0" brushRef="#br4" timeOffset="-189748.34">28897 6372 6121 0,'0'0'1120'0,"0"0"16"16,0 0-304-16,0 0 601 15,9-76-129 1,-9 57-592-16,0-1-112 16,-12 5-144-16,0 2 33 0,-4 6 239 15,-4 5-496-15,-4 2-224 0,-4 0-8 31,0 15 8-31,-4 4 104 0,4 7-112 32,4 5 16-32,5 4-72 15,3 4 40-15,8 2 16 16,4-6-120-16,4 3-152 0,4-9 64 16,16-11-176-16,3-1-281 15,5-11 169-15,4-6 496 0,4 0-88 16,0-16 88-16,-8-3-64 15,-1-10 8-15,-2-2 96 16,-5-1-40-16,-5-3 448 0,-2 3 24 16,-2 7 425-16,-7 6 175 15,0 9-328-15,1 4-24 0,-5 6-408 32,0 0-312-17,0 0-112-15,0 0-152 16,4 9-80-16,0 13 232 15,3 1 112-15,10 5 80 0,-6 4-80 16,10 0 0-16,-6 0 80 0,5-4-72 16,0-3 48-1,4-6-56-15,4 1-144 16,16-11-976-16,-8-6-1953 16,-4-3-3976-16</inkml:trace>
  <inkml:trace contextRef="#ctx0" brushRef="#br4" timeOffset="-185406.72">30682 5651 1200 0,'0'0'4553'0,"0"0"-2497"16,0 0-904-16,0 0 137 0,0 0 71 15,0-6-720-15,0 0-520 0,0-4-112 31,4 1 400-31,1-8-176 16,-1 2-24-16,-4-5-80 0,0-5 168 16,0 3 137-16,0-7-129 15,0 1-24 1,-13 9 200-16,2-3-128 0,-2 6-56 16,-2 6-8-1,-5 7-64 1,-4 3-224-16,-7 3-80 0,-6 16-80 15,-3 10 144-15,5 5-48 0,3 5 8 16,12 2 48-16,4-2-48 16,12-2 0-16,4-5-88 0,4-7-144 31,15-6 120-31,6-6-392 16,6-6 80-16,1-7 480 0,9-4 408 15,-6-14-216-15,1-5 136 0,0-12-240 16,-12 0 152-16,-5-3-176 15,-6 3 0 1,-9 3 400 0,0 13 368-16,-4 6 0 15,0 11-400-15,0 2-416 0,0 0-16 16,0 12-288-16,-8 8 56 16,-5 8 216-16,6 3-40 15,3 1 48-15,4 0 0 0,0 0-40 16,4-4-8-1,16-5-56-15,-1-1-24 16,5-3 128-16,4-7-216 0,-4-2-344 0,12-10-568 16,-12 0-945-16,-5 0-2592 15</inkml:trace>
  <inkml:trace contextRef="#ctx0" brushRef="#br4" timeOffset="-184990.12">31344 5235 3168 0,'0'0'4633'31,"0"0"-1664"-31,0 0-993 0,0 0-880 16,0 0-79-16,0 0-265 16,0 0-640-16,-20-3-24 0,-8 22-88 0,-11 9 0 15,-14 4 0-15,2 3 104 0,-1 4-56 16,4-8 40-16,8 1-88 16,9-6 48-1,6-8-32-15,14-1-16 16,7-2-152-16,4-2 40 15,4 0-48 1,20-1-96-16,8-2 136 16,11-1 120-16,9-5 32 15,4-4-32-15,-5 0-488 0,-2 0-144 16,-14 0-921 0,-14-4-759-16,-6-2-489 15,-15 3-2544-15</inkml:trace>
  <inkml:trace contextRef="#ctx0" brushRef="#br4" timeOffset="-184767.72">31030 5620 3608 0,'0'0'4881'16,"0"0"-3200"-16,0 0-593 16,0 0-56-16,0 0 16 15,0 0-704-15,0 0-288 16,35 19-32-1,-7-13 681-15,12 3-169 16,3 1-48-16,10-4-248 0,-10-2-88 16,1-1-152-16,12 0-1032 15,-8-3-1729-15,-13 0-2312 0</inkml:trace>
  <inkml:trace contextRef="#ctx0" brushRef="#br4" timeOffset="-183987.83">31834 5185 3144 0,'0'0'6858'0,"0"0"-4626"0,0 0-672 15,0 0 33-15,0 0-481 16,0 0-616-16,0 0-488 16,-8 6-8-1,-8 16-8-15,-4 7 8 16,-8 8 56-16,5 8 88 15,-5-1-136-15,8 4-16 16,-1 0 8-16,2-7 0 16,7 4 0-16,-4-7-600 0,8-6-712 31,0-4-609-31,8-6-695 16,0-6-569-16,0-13-1984 0</inkml:trace>
  <inkml:trace contextRef="#ctx0" brushRef="#br4" timeOffset="-183718.25">31619 5264 6385 0,'0'0'2440'0,"0"0"89"0,0 0-681 16,0 0 25-16,0 0-697 16,0 0-752-1,0 0-424-15,0 0-632 16,8-3 504-1,12 31 128-15,3 10 168 16,2 3 112-16,3 4 8 16,3-1-40-16,1 1-176 0,0-4-72 15,-4-3 136-15,0-3-136 0,-4-6-8 16,-8-7-688 0,0-3-320-16,-4-3-521 15,-9-3-1359-15,-3-7-2665 0</inkml:trace>
  <inkml:trace contextRef="#ctx0" brushRef="#br4" timeOffset="-182879.92">32488 5191 7769 0,'0'0'3913'0,"0"0"-2305"31,0 0-95-31,0 0-321 0,0 0-352 16,0 0-544-16,0 0-296 15,-4-6-88-15,-13 18-176 0,-14 11 264 16,-9 8 88-16,-12 1-40 0,-4 3 16 0,5 0-8 31,6-7-56-31,10-6 40 16,11 1-40-16,12-7-128 16,8-4 112-16,4-2-288 0,16 3-200 15,15-4 32-15,22-3 424 16,10 1 40-16,10-7-208 31,-2 0-392-31,0 0 96 16,-15 0-673-16,-16 0-431 0,-16 0-344 15,-20 0-1113-15</inkml:trace>
  <inkml:trace contextRef="#ctx0" brushRef="#br4" timeOffset="-182715.72">32185 5581 3952 0,'0'0'2425'0,"0"0"-1641"0,0 0-120 16,0 0 1449-16,0 0 127 15,99 17-1128 1,-58-12-568-16,10 2-87 0,1-4-73 16,0 4-184-16,3-4-136 15,-7 0-64-15,8-3-1209 0,-16 0-1999 16,-5-3-2321-16</inkml:trace>
  <inkml:trace contextRef="#ctx0" brushRef="#br4" timeOffset="-182245.68">32970 4985 9618 0,'0'0'3144'0,"0"0"-1663"16,0 0-625-16,0 0-336 0,0 0-520 16,0 0-96-16,4 53-56 0,-4-14 152 15,0 8 208-15,0 7-104 16,4 0-40 0,0 3-56-1,0 0 64-15,-4-3-72 0,0-6-448 16,0-10-280-16,0-9-113 0,0-7-575 0,0-13-248 15,0-5 271-15,0-4 649 16,0-7 736-16,3-15-104 31,14-7 104-31,2-2 8 0,13-7 8 16,0 3 328-16,0 0 265 16,-1 3 423-16,2 10 160 15,-10 6-128-15,-6 12-440 0,-2 4-152 16,-2 4-464-16,-2 18-40 31,-3 7 40-31,-8 9 152 16,0 0 65-16,-8 0-153 0,-20 0-56 15,-28-3 232-15,-27-3-240 16,-32-7-288-16,15-5-1833 0,16-15-4088 0</inkml:trace>
  <inkml:trace contextRef="#ctx0" brushRef="#br4" timeOffset="-180841.07">28132 7337 4560 0,'0'0'4225'16,"0"0"-3576"15,0 0-465-31,0 0 288 0,0 0 280 16,0 0-504-16,0 0-48 0,-39 26-64 15,19-4 104-15,-4 3 240 16,4 4-40-16,0 3-120 16,0-4 120-16,4 7-184 0,1-4 96 15,11-1-215 1,0 1 15-16,4-3 72 0,0-2-144 16,11 0 40-16,14-7-24 15,6-1-32-15,9-5 328 16,8-3-104-16,3-4-96 0,1-6-56 15,-3 0-64-15,-2 0-8 16,-7-6-64-16,-5-7 56 16,-2-6 64-16,-10 0-64 0,1-10 0 15,-7-3 104-15,2-2-96 16,-6-8-56-16,-6 1-8 16,-3-3 8-16,-4 5 136 0,0 8 48 46,0 5 8-46,-15 4 192 0,-2 6-208 16,1 4-16-16,-7 2-168 0,-9 7 8 16,-5 3-88-16,-6 0 80 15,-9 3-64-15,1 13 64 0,-2 6-48 16,-2 0 40 0,7 4-528-1,13 3-376-15,7 8-704 0,15-5-2225 0,9-6-1824 0</inkml:trace>
  <inkml:trace contextRef="#ctx0" brushRef="#br4" timeOffset="-178151.29">31025 7067 10418 0,'0'0'2208'0,"0"0"-824"0,0 0-319 15,0 0-41-15,0 0-264 16,-15-3-760-16,-6 22-40 16,-7 10-40-16,0 9 72 15,-4 9-8 1,9 4-88-16,7 0-72 0,8-7 32 15,8-5-552-15,8-8-152 0,20-5-265 16,8-13-271-16,3-7 72 16,2-6 736-16,-2-10 576 0,-7-18 264 15,-12-7 920 1,-4-7 0-16,-12-8 65 16,-4-4-73-16,-4 0-128 0,-16 3-648 15,-4 10-176-15,-4 12 64 16,4 10-224-16,0 13-64 15,5 6-280-15,2 6-1168 0,10 32-761 32,3 0-1663-32,4-9-1178 0</inkml:trace>
  <inkml:trace contextRef="#ctx0" brushRef="#br4" timeOffset="-177897.19">31384 6683 11242 0,'0'0'1800'0,"0"0"537"0,0 0-857 15,0 0-552-15,0 0-536 16,0 0-392-16,0 0-192 16,0 22-24-16,0 23 216 15,0 9 56-15,0 12-56 16,0 14-8-16,0-7 0 0,0-3 0 31,0 0-96-31,0-20-952 16,0 14-912-16,-4-17-721 0,0-18-1944 0</inkml:trace>
  <inkml:trace contextRef="#ctx0" brushRef="#br4" timeOffset="-177323.32">31659 6674 8225 0,'0'0'1457'0,"0"0"1135"0,0 0-799 15,0 0-433-15,0 0-440 16,0 0-728-16,0 0-192 16,0 3-136-16,-20 48 136 0,-8 25 8 15,-4 22 0 1,4 7 32-16,9-19-40 0,6-16 0 15,5-29-8-15,8-10-520 0,0 5-248 16,0-8-417-16,0-6 241 16,0-12-424-16,21-10-280 31,-2-3 1280-31,9-23 240 16,4-12 136-16,4-9 96 15,-4-5-96-15,-4 2 104 16,-9 9 392-16,-6 9 1304 0,-9 16 40 0,-4 10-407 31,0 6-905-31,0 9-528 16,-13 16-224-16,-2 10 152 0,-2 13 72 15,6 6-8-15,3-3 0 16,8-4-200-16,0-8-752 0,12-8-105 16,12-12-399-16,12-9 32 15,-1-10 808-15,5-3 23 0,0-26-247 16,0-9 16-1,-4-13 424 1,-8-6 408-16,-4 0 208 16,-9 6 560-16,-6 13 881 0,-5 16 447 15,-4 9-688-15,0 13-1176 16,-17 10-224-16,2 18-8 0,-9 14 0 31,3 8 0-31,10 1 0 16,7 3-88-16,4-3-936 0,40-7-1192 15,3-12-977-15,1-10-1480 0</inkml:trace>
  <inkml:trace contextRef="#ctx0" brushRef="#br4" timeOffset="-176991.6">32503 6965 9193 0,'0'0'4377'16,"0"0"-3352"-16,0 0-577 15,0 0-440-15,0 0 104 0,0 0-104 16,-71 102 56 0,43-48-56-16,4 7 0 15,4-8-8-15,8-2-232 16,12-9-656-16,0-14 231 0,0-9-191 0,0-16-248 16,0-3 1096-16,5-3 1456 0,-2-25-440 31,-3-20 81-31,-8-3-65 15,-8-9-8-15,-12-7-600 16,-3 17-80-16,-1-4-88 0,8 15-128 16,3 14-8-1,14 12-120-15,7 13-1344 16,24 13-3617-16,11 6 1864 16,5 3-2608-16</inkml:trace>
  <inkml:trace contextRef="#ctx0" brushRef="#br4" timeOffset="-176637.62">32671 7083 9498 0,'0'0'1936'0,"0"0"-984"16,0 0-56-16,0 0 193 16,0 0-481-16,0 0-608 0,0 0-56 15,19 0-488-15,-6-9 63 16,7 2 113-16,-4-8 144 15,0-2 216-15,-4-1 8 16,-5-2 256-16,-7 5 457 16,0-2-41-16,-7 5-416 0,-14 6 56 15,-7 6-240-15,-4 6-24 16,-3 16 152-16,-1 10-32 0,0 9-8 31,8 4-64-31,12 5-88 16,4 2 128-16,12-5-136 15,0-3 0-15,12-9-72 16,8-9-336-16,8-4-192 0,4-16-248 16,16-6-105-16,-8-12-2047 15,-8-8-5618-15</inkml:trace>
  <inkml:trace contextRef="#ctx0" brushRef="#br4" timeOffset="-175467.62">32667 6994 5337 0,'0'0'1920'0,"0"0"321"16,0 0 327-16,0 0-495 15,0 0-281-15,0 0-608 0,0 0-488 16,4-19-280-16,-4 19-416 0,-4 10-80 0,-8 12-16 31,-4 13-8-31,-4 6 96 16,1 13 0-16,2 4-48 0,9-5 56 15,5-2-48-15,3-13-152 0,0-10-168 16,3-8-408-16,5-14 16 31,4-6-72-31,4 0 832 16,8-13 0-16,-1-12 88 16,9-13 8-16,1-3 64 0,-6-4-152 15,1 7 32 1,-11 6-16-16,-6 13 360 0,-7 13 112 0,-4 6-496 15,0 3-304-15,0 23-24 32,0 6 112-32,0 8 168 0,0-1 48 15,0-5 0-15,0-8 0 16,0-13-48-16,13-7-320 0,-2-6 368 0,9-6 344 16,4-20-16-16,3-9-168 15,1-9-88 16,0-3 40-31,-3-5-112 0,-1 2 0 16,-5 11 160-16,-6 14-152 16,-10 9 376-16,1 13-384 0,-4 3-40 15,0 10-496-15,0 15 8 16,4 7 392-16,0 3 64 31,1 3 72-31,3-6 0 0,7-7 0 0,5-6 0 16,0-10-56-16,12-9-216 0,4 0 32 15,0-6-56-15,-1-16-161 0,5-7 217 16,-8-2 88 0,-4 2 152-1,0-3 24-15,-12 10 32 16,-4 6 376 0,-5 10 233-16,-2 3-481 15,-1 3-184-15,0 0-128 0,0 0 0 0,4 0 120 16,4 0-48-1,-4 0 56 1,3 0 128-16,2 0-120 16,-1-4-8-16,-5 4 16 0,-3 0-16 15,-4 0-8-15,0 10-224 0,0 12 32 0,-11 7 192 16,-1 12 8-16,-8 4-8 31,-29 18-129-31,14-15-1743 16,-9-10-2961-16</inkml:trace>
  <inkml:trace contextRef="#ctx0" brushRef="#br4" timeOffset="-175082.59">31268 6852 8313 0,'0'0'4649'0,"0"0"-3633"16,0 0 393-16,0 0-265 0,0 0-256 15,0 0-664-15,100-29-144 0,-13 23-80 32,33 2 0-17,16 4-8-15,-13 0-64 0,-35 0-1640 16,-37 0-4217-16</inkml:trace>
  <inkml:trace contextRef="#ctx0" brushRef="#br4" timeOffset="-169899.75">29543 4003 6001 0,'0'0'2560'32,"0"0"-1079"-32,0 0-417 0,0 0 168 15,4 0 144-15,-4 0-543 0,0 0-273 16,0 0-176-16,0 0-144 0,0 0 72 16,0 0-136-16,0 0-96 15,0 0 120 1,0 0-200-16,0 0 64 15,0-3 24-15,0-3 48 16,0-10 240 0,-8-9-376-16,-7-10-248 0,-10-6 24 15,-3-4-112-15,-3 1 336 16,3 9 0-16,-8 6 8 16,4 10-16-16,4 13-56 15,-4 6-144-15,-3 15 200 16,-1 27-288-16,4 27 144 15,12 1 24-15,7 0-80 0,13-10 144 16,13-18-224-16,11-1 40 0,8 0 240 31,3-12-208-31,-3-10 208 16,0-13 16-16,-8-6 0 0,-1-6 384 16,-2-13 160-16,-1-13-224 0,-1-6 16 15,-2-10-336 1,3-2 64-16,-9-4-64 0,1 0-8 31,1 9 64-31,-10 13 160 16,1 10-168-16,0 13 368 15,-4 6-272-15,0 3-152 0,0 0-184 16,0 19-232-16,0 6 232 16,0 17 56-16,0 2 128 0,0 6 184 15,4-5-184-15,5-1 0 16,10-9-48-16,1-3 48 15,12-6-8-15,4-4-168 0,0-3 96 16,-5-10-336-16,9-2-824 16,-16-7-1297-16,-8 0-1736 0</inkml:trace>
  <inkml:trace contextRef="#ctx0" brushRef="#br4" timeOffset="-169050.58">30340 3610 7841 0,'0'0'1881'0,"0"0"-1105"31,0 0-40-31,0 0 264 0,0 0-120 15,0 0-600-15,0-4-256 16,0 4-24-16,0 0-72 0,-12 0-8 16,-8 13 24-16,-12 3 56 15,-11 6 128-15,-13 7-32 16,0 3 168-16,-4-4-192 16,13 1 32-16,2-7-32 0,14-3-64 15,6 0-8-15,14-6-16 16,3-4-192-16,4 1 128 0,4 0-192 15,0-1 8-15,16 0 56 16,0 8 208 0,16-5 216-16,4 4 472 0,3-3 17 15,9-4 23-15,7 0-144 16,5 1-48-16,-4-3-216 0,0-1-96 16,-4 0-96 15,-12 0-128-31,-12 1-128 15,-8-4-168-15,-4-3-792 0,-9 0-392 16,2 0-1425-16,-5 0-3104 0</inkml:trace>
  <inkml:trace contextRef="#ctx0" brushRef="#br4" timeOffset="-168480.68">30974 3369 4689 0,'0'0'5081'15,"0"0"-4041"1,0 0-472-16,0 0-152 16,0 0 472-16,0 0-200 0,0-17-688 0,0 21-144 15,0 15-320-15,4 9 456 0,3 7 8 16,1 7 56-16,5 5 56 16,-6 1-96-16,5 0-16 31,-3-7 152-31,-6-3-152 0,5-3 0 15,-4-10 0-15,0-9-288 0,-4-6-352 0,0-4-368 16,0-6 240-16,0 0 768 0,9-16-8 31,-2-9-256-31,13-4-817 32,8-9 457-32,3 0 496 0,1 0 72 15,5 9 56-15,-9 7 368 16,-1 9 40-16,-3 10 57 0,0 3 143 0,0 3-208 15,0 16-264 1,-4 0 144 0,-4 7 56-16,-4 2 0 15,-8-2-336-15,-4 2 128 0,-16-2 64 16,-32 5 16-16,-31-2 72 16,-29-1-280-16,-8-5-1096 0,24-14-1305 0,29-5-3912 0</inkml:trace>
  <inkml:trace contextRef="#ctx0" brushRef="#br4" timeOffset="-167948.17">29451 4572 9009 0,'0'0'2041'16,"0"0"-1913"-16,0 0 424 0,0 0 704 15,116-38-272-15,-28 12-135 16,31-9-257-1,20-3 88-15,13 3-64 0,12 3-144 0,-1 4 152 16,16-1-376-16,16-5-128 16,0 2-104-16,-11 0-8 0,-45 10-8 31,-43 6-56-31,-49 9 0 16,-19 5 48-16,-11-2-504 0,-10 4 8 0,-7 0-1032 15,-3 0 56-15,-65 16-321 16,4 3-927-16,-3 7-1633 15</inkml:trace>
  <inkml:trace contextRef="#ctx0" brushRef="#br4" timeOffset="-167616.33">29734 4740 5329 0,'0'0'2328'0,"0"0"-968"0,0 0 41 16,0 0 167-16,0 0-200 0,0 0-503 15,0 0-585-15,52-13 368 0,12-6-264 16,35-3 264-16,53-9-112 31,35-1-184-31,16-3 32 0,5 0-112 16,-17 0-184-16,-24 3 136 15,-44 3-224 1,-43 10-8-16,-40 6-112 16,-24 11-136-16,-8-5-112 0,-4 4 48 15,-4 3-784 1,-4 0 448-16,-32 3-1425 16,1 6-2168-16,-1 4-1840 0</inkml:trace>
  <inkml:trace contextRef="#ctx0" brushRef="#br4" timeOffset="-148286.6">3809 13477 6985 0,'0'0'2697'16,"0"0"-1945"-16,0 0-320 16,0 0 704-16,0 0 168 0,0 0-567 15,0 0-385-15,0 0 88 16,0 0 0-1,0 0-8 1,0 0 104-16,0 0-104 0,0 0 168 16,0 0 16-16,0-2-56 15,0-8 129-15,8-12-537 0,-5-7-104 32,14-9-96-32,-2-6 48 15,6-10-48-15,6-1-96 0,5 1 8 16,4 7 128-16,-4 9-88 0,0 9 40 15,-8 7 40-15,-5 12-57 16,-6 8-7-16,-6 2-96 16,5 0-16-16,1 15 120 15,-2 11-152-15,-7 12-128 16,5 9 264-16,-6 10 8 0,-3 7 80 16,0 0 0-16,-8 2 0 15,-4-2 40-15,-3-7-40 0,2-10-16 16,2-8 8-16,-2-11 8 15,5-12-16 1,5-10 8-16,-1-6 8 16,4 0 184-16,0-22-56 0,0-25-128 15,0-30-224 1,11-31 72-16,13-15 88 0,8 2-136 16,-4 29 16-16,-4 35 176 31,-4 18-40-31,-4 14 48 15,8 0 224-15,-1-1-112 0,1 4 48 16,-3 9-160-16,-6 13-24 16,-2 0-24-16,2 0-64 0,5 20 64 15,1 8 40-15,2 7 16 16,-11 10 136-16,4 12 0 16,-16 12-24-16,0 20 8 15,-4 16-120-15,-16 0 0 0,0-23 136 16,0-18-144-16,12-23-296 15,1 4-1176 17,-2-4-2961-32,5-16-4241 0</inkml:trace>
  <inkml:trace contextRef="#ctx0" brushRef="#br4" timeOffset="-147823.18">4705 13046 7465 0,'0'0'6033'0,"0"0"-4872"0,0 0-553 15,0 0 176-15,0 0-64 16,0 0-344-16,0 0-296 15,0 51-80 1,0 9 144-16,0 26-64 16,0 28-8-16,0 10 120 0,-4 0-128 0,-1-17-56 15,2-11 0-15,3-23-8 16,-4-19 0-16,0-16-216 0,0-13-688 16,0 0-24-16,-4-8-1281 31,4-2-783-31,0-15-1937 0</inkml:trace>
  <inkml:trace contextRef="#ctx0" brushRef="#br4" timeOffset="-147538.49">4601 13049 576 0,'0'0'8113'0,"-15"-80"-6328"0,15 33-289 16,0-7-448-16,3 3-184 0,18 0-119 15,14 4-217-15,16 6-432 0,18 6 40 16,2 15-136 0,6 14-8-1,-6 6-64-15,-15 22-16 16,-1 19 40-16,-14 13-72 0,-22 7 120 0,-10 2 88 31,-9 13-80-31,-37 13 48 0,-31 10 16 16,1-10 80-16,-25 0 32 31,0-13-88-31,25-22-88 16,-9 6-8-16,28-28-1256 0,20-16-3633 0</inkml:trace>
  <inkml:trace contextRef="#ctx0" brushRef="#br4" timeOffset="-146914.85">5267 13322 6329 0,'0'0'3233'0,"0"0"-2161"0,0 0-208 16,0 0-400-16,0 0-128 16,0 0-328-16,0 0 40 31,43-64-40-31,-38 49 72 0,-5-1 96 0,0 10 488 0,-9-1 281 15,-2 7-505-15,-10 0-432 0,-3 13-8 16,5 9 72-16,-1 0-8 16,8 7 56-16,4-4-104 31,4 1 40-31,4-4-72 0,0-6 16 16,8-10-112-1,4-3-320-15,4-3 176 16,4 0 240-16,-8-12 16 0,0-8 0 15,-8 1 208-15,-4-3-144 16,0 3 240 0,-4 6 400-16,0 7-24 15,-4 3-312-15,3 3-368 0,5 0-32 16,0 3 24-16,0 7-160 0,0 2-72 16,0-5-184-16,5-1-224 15,3-3 16-15,0-3 271 31,-1-3 361-31,-2-7 129 0,-5-5-49 16,0-4-56-16,-9 6-24 0,-15 3-241 16,1 4-591-16,-1 6-3617 0</inkml:trace>
  <inkml:trace contextRef="#ctx0" brushRef="#br4" timeOffset="-145181.62">5852 12658 3696 0,'0'0'5786'16,"0"0"-4170"-16,0 0-864 0,0 0-632 15,0 0-72 1,0 0-40 0,-11 64 80-16,-9 9-8 15,-5 22-64-15,1 10-16 16,1-7 144-16,7-22-144 16,4-22 0-16,8-15 0 0,-1-14-120 15,5-3-504-15,0-6-96 31,0-3 152-31,17-13-96 0,-1-10 664 16,0-18 176-16,8-14 312 0,-13-5 416 0,2-4 128 16,-13-3-216-16,0-3 96 15,-20 3-191-15,-12 0 63 0,-8 6 88 32,-4 13-144-32,1 4-552 15,2 12-80-15,5 9-96 0,8 10-88 16,13 3 80-16,3 17-1008 15,12 8-680-15,23 20-649 0,13-7-1648 0,9-10-1600 16</inkml:trace>
  <inkml:trace contextRef="#ctx0" brushRef="#br4" timeOffset="-144376.08">6207 12875 4977 0,'0'0'1280'32,"0"0"232"-32,-20-109 297 15,0 71 223-15,1 10-520 16,-5 6-776-16,3 12 137 0,2 10-345 0,-1 10-384 0,-4 27-144 16,-1 14 0-16,6 10 48 15,7 2-48 1,4 1 0-16,8-4-48 15,0-9 48-15,4-10-72 16,16-13-352-16,4-11-288 0,-1-17-97 16,9 0 529-1,9-26 224-15,-6-15 56 16,5-7-176-16,-8-9-184 16,-4-6-64-1,-12-4 344-15,-4 4 80 16,-8 9 200-16,-4 15 856 15,0 20 521-15,0 16-233 0,0 6-1128 16,0 29-216-16,0 13-32 0,0 12 16 0,3 0 16 31,1 0-104-31,9-6-248 16,-5-10-328-16,-1-9-56 16,2-7-313-16,-5-15-295 0,4-7-304 15,-5-3 1048-15,1-26 520 16,4-9 160-16,-3-15 48 0,-1-4 448 15,3-3-40-15,-3 3 32 16,4 9 720-16,5 14-15 16,-2 14-641-16,9 17-632 15,0 0-88-15,8 26-40 0,-4 9 112 16,4 6 16-16,-8 7-8 0,-8-4-272 31,-9-2-113-15,-3-4-223-16,0-10-72 15,-7-5 400-15,-10-8 216 16,2-12 72-16,2-3 104 0,6-12-104 16,3-23-232-1,4-19-432 1,11-32 280 0,13 4 224-16,4 8 88 0,-3 14 72 0,-1 28 704 15,0 7 80-15,-1 3-16 16,1 19-288-16,-4 3-440 0,3 16-40 15,2 18-8 1,-5 11 8 0,0 9 176-16,-4 0-112 15,4 0-64-15,-1-6-8 0,1-14-504 0,8-5-792 16,20-19-760-16,0-10-273 0,-9 0-1856 16</inkml:trace>
  <inkml:trace contextRef="#ctx0" brushRef="#br4" timeOffset="-143959.72">7219 12614 2712 0,'0'0'2137'0,"12"-114"-49"16,-12 82 328-16,0 0 313 0,-7 7-576 0,-2 5-313 16,-7 18-512-16,0 2-888 0,-8 28-440 31,-8 26-48-31,5 32 32 16,3 19-16-16,15-10-96 0,9-16 128 15,0-31-472-15,13-20-328 16,-2-2-408-1,13-7-249-15,-3-7 433 0,2-12 128 16,1-15 744 0,0-33 152-1,-7-37 192-15,-10-33 240 16,-7-22 152-16,0-2-120 0,-4 1-16 16,-12 18 73-16,1 9 127 15,2 28 744-15,5 29-584 0,1 28-16 0,7 16-24 16,0 7 209-16,0 6-489 31,0 19-488-31,0 42-440 0,19 43 432 16,5 23 8-16,4 13 0 15,-4-4 0-15,-5-15-112 0,5-7-448 16,-7-22-745-16,2-28-47 31,1-14-592-31,5-24-2121 16,-6-7-1176-16</inkml:trace>
  <inkml:trace contextRef="#ctx0" brushRef="#br4" timeOffset="-142984.84">7772 12436 6009 0,'0'0'2232'15,"0"0"-1232"-15,-11-101 113 16,-1 66 647-16,-4 6 273 0,-4 16-529 0,0 13-1016 15,-11 0-368-15,-1 29-120 32,-9 16 0-17,2 9 0-15,7 9 72 0,11 0 0 16,10 1-72-16,11-7-64 16,0-12 56-16,11-8-400 0,10-18-424 15,11-12 160 1,-1-7 672-1,5-26 16-15,1-15 32 0,-1-12 16 0,-8-8 128 16,-9-2-192-16,-7 2 128 16,-4 11 72-16,-8 11 584 0,0 14 232 15,0 18-32 1,0 7-648 0,0 17-336-16,-4 20-144 15,4 15 128-15,0 7 8 0,0 8-48 0,0-3-40 0,12-4-688 16,4-6-384-16,0-13-296 15,-4-15-441-15,4-17-151 0,-5-9 807 32,6-22 1081-32,-2-23 168 15,9-18 120-15,0-22 193 0,-3 5 311 32,-2 10-136-32,-7 13 512 0,0 22 232 15,1 6 177-15,-2 1-385 0,1 15-632 16,4 13-368-16,-4 0-24 15,8 16-160 1,-5 16 112 0,-2 6 32-16,-5 13 16 0,-8 6 0 15,0 0 0-15,-4 7-96 0,-13-10 88 0,-2-4-208 16,3-11 8-16,4-11-40 31,4-12-176-31,3-16 264 16,5-7 160-16,0-24 0 0,13-29-153 15,19-29 121-15,7-20 32 16,6 8 8-16,-9 22 8 16,-17 31 473-16,-7 22 263 0,0 8-152 31,1 5 88-31,-2 13-616 16,-3 3-72-16,0 29-96 0,4 16 96 15,-8 12 64-15,0 6-64 16,-4 1 0-16,0 3-48 15,-8-10 40-15,0-9-304 0,-4-10-392 16,4-19-16 0,8-12 80-16,0-10 519 15,4-38-111-15,24-35 232 0,15-32-184 16,6-15 120-16,3 5 8 0,-9 30-64 16,-19 31 120-16,-4 25 224 15,-8 13 521 16,0 4 391-31,4 5-272 16,-4 7-744-16,4 13-120 0,-4 22 0 16,4 12 8-16,-4 8 64 15,-5 8-72-15,-3 13 152 16,0 10-152-16,-4 9-208 0,0-19-1168 16,0-22-3089-16</inkml:trace>
  <inkml:trace contextRef="#ctx0" brushRef="#br4" timeOffset="-142753.03">9036 12430 3896 0,'0'0'11011'0,"0"0"-9595"32,0 0-1056-32,0 0-88 0,0 0 544 15,0 0-624-15,40-32-192 16,-40 29-1184-16,-9 3-1881 16,-2-4-6945-16</inkml:trace>
  <inkml:trace contextRef="#ctx0" brushRef="#br4" timeOffset="-142220.4">9594 11950 1512 0,'0'0'8802'15,"0"0"-6978"-15,0 0-1824 0,0 0-296 31,0 0 296-31,-36 80 432 0,16-30-104 16,4 5-248-16,0 5 72 0,8 3-104 16,4-6-48-16,4 1-144 15,0-8-880-15,9-11-416 0,10-8 111 0,1-15-407 32,8-10 752-32,-9-6 720 15,2-9 264-15,-5-17 712 0,-8-5 640 31,-8-10 233-31,-4-4 215 0,-20-3-256 0,-8-2-191 16,-12-1-289 0,0 6-464-16,5 11 24 15,3 8-200-15,8 14-272 16,4 8-152-16,11 4-648 16,5 7-1008-16,8 12-921 0,17 3-1520 15,2-6-1864-15</inkml:trace>
  <inkml:trace contextRef="#ctx0" brushRef="#br4" timeOffset="-141048.06">9965 12157 2712 0,'0'0'4697'31,"0"0"-3089"-31,0 0 265 15,0 0-185-15,-37-79-79 0,18 62-297 16,-2 5-632-16,1 2-216 16,-3 10-48-16,-1 0-296 15,0 16-112-15,-4 9-8 0,4 14 8 32,8 2 88-32,5 3-96 0,11 1-64 0,0-7 56 15,4-3-512-15,11-10-304 0,5-6-40 16,0-9 176-16,8-10 496 15,-1-7 192-15,1-15 0 16,-3-10 144 0,-1-5-96-16,-5-5 40 31,-6-3 8-31,-6 4 208 0,-3 6 376 0,-4 10 184 16,0 13 136-16,0 5-168 15,0 7-832-15,0 9-72 16,0 17-104-16,0 9 176 15,8 3-16 1,1 4 16-16,-2-5-128 16,5-2-72-16,-8-13-376 0,4-5-8 0,-4-8-136 15,0-9 240-15,-4 0 480 16,8-16 56-16,1-12-40 0,2-7-32 16,1-10-32-16,0-3 48 31,0 7 8-31,-1 3-8 15,-2 13 352-15,-1 15 16 0,-1 7-368 0,1 6-96 0,1 20-120 16,-1 8 208-16,3 7 0 16,-2 4 8-1,-5-8 24-15,0 1-24 16,-1-13-72-16,-3-5 72 16,4-8-184-16,0-9 112 0,0 0 72 15,9-13 0 1,6-15-368-16,5-7-64 15,4-10 0-15,0-2-105 16,0 6 145 0,-4 5 280-16,-9 14 112 15,2 9 200-15,-9 10 248 16,8 3-448-16,-4 7-24 0,12 9 8 0,4 3 16 16,4 0 0-16,7-3 8 0,5-4 8 15,4-5-16-15,4-7-64 31,3 0-432-31,-3-16-416 16,-4-9 8-16,-8-4 360 0,-12-9 312 16,-9-4 152-16,-10-2 80 15,-9-3 192-15,0 8 552 16,-13 8 544 0,-10 12-72-16,-1 9-535 15,-8 10-465-15,0 10-128 16,-3 21 192-16,-2 7-104 0,14 7-168 15,2 6 168-15,14-1-176 16,7 1 0-16,0-9-48 0,15-11-664 16,13-9 88-1,0-9-289-15,4-13 577 16,0-6 336-16,4-19 96 16,-9-14 168-16,-6-8 641 0,-6-20 7 0,-6-22-184 15,-9-19-264-15,0-9-160 16,-17 6 176 15,6 22 88-31,-2 31-96 16,9 20 48-16,-3 19-31 15,7 4 335-15,-4 5-224 0,4 4-384 16,0 6-216-16,0 12-248 16,0 20 48-16,0 22 184 0,15 22 16 15,9 26-8 1,8 6 8-16,8 0-8 0,-3-13-64 15,-2-10 72-15,-7 4-504 0,-12-6-553 16,-9-23-1439-16,-7-15-4257 0</inkml:trace>
  <inkml:trace contextRef="#ctx0" brushRef="#br4" timeOffset="-139183.15">4311 14065 184 0,'0'0'5721'0,"0"0"-2945"0,0 0-1967 16,0 0-657-16,0 0 24 0,0 3 56 15,0-3 56-15,0 0-80 0,0 0 48 0,0 0 200 16,3 0 248-16,5 0-16 31,12 0-248-31,8 0-40 0,12-6 64 16,16-7-39-16,8 0-49 15,7 0-88-15,5-2-112 0,3-1-112 16,-2 0 88-16,14 0-144 0,16-9 0 16,17-13 72-16,12-1-72 15,-13-5 0-15,-3 0 0 16,-13 6-8-16,1 0 88 15,-1 6-88-15,-3 0 56 16,0 7 96-16,-5-1 24 0,0 1 0 31,2 3-24-31,2 2-56 32,-7 1 104-32,3 1-192 0,1-2 0 15,0 1 40-15,3 0-40 16,0 0 0-16,1-3-8 0,-4 3 8 0,-1-4 40 15,-3 1-48-15,0 3-8 16,-4-3-8 0,-13 3 8-16,-15 7 8 0,-16-1 0 15,-5 3 0-15,13-3 24 16,4 1-24-16,11-7-8 0,13 3 8 16,20-9 0-16,11 2 0 15,9 1 0-15,-29 3 8 31,-18 6 8-15,-30 4-16-16,-7 6-8 0,8-7 8 16,8 4 0-16,4-4 8 0,-1 1 48 15,5-4-56-15,15-3 184 0,22-6-184 16,22-3 8-16,8-1 0 16,-7-2 40-16,-29 12-48 15,-35 3 0 1,-16 7-16-16,-8-4 0 15,8 0 16-15,8-2 0 0,3-4 0 16,5-3 16-16,3-3 64 0,2 0-32 16,6-1-32-16,1 1 56 15,4 0-72-15,-9 0-8 16,1 6 8-16,-4 0 0 16,-8 3 8-16,0 1 8 0,0-1-16 15,-5 0 208-15,5-3-160 16,3 0 0-16,1 0 40 15,0 1-80-15,-4 2 72 0,-5-3 0 32,-3 3-32-17,-4 4 168-15,-4-1-144 0,-4-3 16 16,-8 7 104-16,-5-3-144 0,-3 2 8 16,-3 1-48-16,-6 2 0 15,-3-1 48-15,-8 5-56 16,-11 0-640-1,-10 0-1240-15,-14 0-3657 16</inkml:trace>
  <inkml:trace contextRef="#ctx0" brushRef="#br4" timeOffset="-131597.42">11415 11430 6857 0,'0'0'2064'0,"0"0"-919"15,0-4-81-15,0 4 624 0,0 0-431 16,0 0-673-16,-4 0-256 0,-9 17-240 31,-2 5 96-31,-9 9 96 16,4 10-80-16,0 7 80 15,4 6-184-15,4 7-32 0,4-4 184 16,8 0-176-16,0-6-8 0,0-1 24 16,12-2-88-1,8-3 32 1,8-10-32-16,7 0-88 16,6-10-272-16,6-3-784 15,22-12-937-15,-18-7-2200 0,-7-3-3072 16</inkml:trace>
  <inkml:trace contextRef="#ctx0" brushRef="#br4" timeOffset="-131296.65">11518 11404 3728 0,'0'0'6730'16,"0"0"-4842"-16,0 0-672 16,0 0-191-16,0 0-65 0,0 0-584 15,0 0-368-15,17 22 0 0,2 13 56 16,9 10 256-16,4 6-176 16,-4 6 16-1,-4 0-72-15,0 7-40 0,-5-7 64 16,-11-3-112-16,1 0 0 0,-9-7-8 15,-4 4 8-15,-28 25-736 16,-5-15-1377-16,5-7-3448 0</inkml:trace>
  <inkml:trace contextRef="#ctx0" brushRef="#br4" timeOffset="-128854.05">8431 13611 7177 0,'0'0'1504'0,"0"0"-439"0,0 0 383 16,0 0 264-16,0 0-255 16,0 0-553-16,-13-22-288 15,13 22-280-15,0 0-144 16,-8 6-8-16,-3 10-168 16,-10 9 24-16,6 14 32 0,-5 5-72 15,3 13 104-15,10-3-104 16,3 0 0-16,4-3 32 15,7-13-32-15,14-3-8 0,7-13 8 16,4-6-16-16,11-13-48 31,9-3-24-31,4-13 88 16,0-15 160-16,-5-10-104 0,-10-10 56 16,-14-19 24-16,-11 7-48 15,-12-6 24-15,-4-5-104 16,-15 21 8-16,-10-4 528 0,-6 16-192 31,-1 12 0-31,-4 13-215 0,-5 11-137 0,6 2 0 0,3 18-97 16,0 11-103-16,8 9-272 15,12 7-816-15,12 12-1032 16,8-10-2425 0,9-9-3457-16</inkml:trace>
  <inkml:trace contextRef="#ctx0" brushRef="#br4" timeOffset="-128202.58">9052 13744 5737 0,'0'0'5665'0,"0"0"-4329"16,0 0-672-16,0 0 657 15,0 0 55 1,0 0-544-16,0 0-408 15,11 0 8 1,2 0-24-16,15-12-184 0,15-11-144 16,25-2 161-16,0-4-169 15,8 4-64-15,-1 0 40 0,-19 9-40 16,-4 0-8-16,-12 7-433 16,-20 5-503-1,-9 1-288-15,-11 3-584 16,0 0-2121-16,0 0-48 15</inkml:trace>
  <inkml:trace contextRef="#ctx0" brushRef="#br4" timeOffset="-127886.14">10076 13214 7945 0,'0'0'3033'16,"0"0"-889"-16,0 0-791 15,0 0 447-15,0 0-240 0,0 0-744 16,0 0-511-16,7-41-297 0,-2 44-8 16,3 10-64-16,0 6 64 15,8 9 96 1,3 11 72-16,-2-2-72 15,7 5-96-15,-9-4 8 16,-3 0 72-16,4-3-80 0,-4-7-8 16,0 1-272-16,-4-7-657 0,-4-2-983 15,-4-11-2505-15,0-6-2544 0</inkml:trace>
  <inkml:trace contextRef="#ctx0" brushRef="#br4" timeOffset="-127669.99">10044 13179 856 0,'0'0'9930'0,"0"0"-7594"16,0 0-239-16,0 0-305 0,0 0-608 0,0 0-688 0,0 0-463 15,-88 3-33-15,48 23-49 16,5 6-175-1,-1 9-448-15,-1 22-1328 16,10-9-2649-16,7-6-2417 16</inkml:trace>
  <inkml:trace contextRef="#ctx0" brushRef="#br4" timeOffset="-127485.11">9864 13821 8249 0,'0'0'2249'0,"0"0"-1041"0,128-55 480 16,-48 21-167-16,15-4-465 0,-7 6-584 0,-8 3-392 31,16 1-80-31,-36 9-1760 16,-5-1-3513-16</inkml:trace>
  <inkml:trace contextRef="#ctx0" brushRef="#br4" timeOffset="-127212.02">10474 12986 12274 0,'0'0'2649'15,"0"0"-1417"-15,0 0-496 16,0 0-160-16,0 0-496 16,88-4-80-16,-36 20 0 0,3 16 0 15,1 9 16-15,-15 7-16 16,-14 6-48-16,-15 6 40 16,-12 4-848-16,-28 8-408 15,-64 14-153-15,5-12-2751 0,-1-11-3434 16</inkml:trace>
  <inkml:trace contextRef="#ctx0" brushRef="#br4" timeOffset="-126742.65">8315 13421 8209 0,'0'0'1873'0,"0"0"-737"0,0 0-64 15,-4-74 488 1,4 71 337 0,-8 3-865-16,-4 0-728 0,-4 10-256 15,-12 12-40-15,-16 16 168 16,-7 25-80-16,-13 20-48 0,8 28 256 0,4 0-144 15,24-12-8-15,20-29-72 32,8-23-32-32,4-9-32 0,24 10-16 15,28 6-120-15,36 3-8 16,35-19-688-16,8-19-920 0,-27-19-2137 16,-33 0-5137-16</inkml:trace>
  <inkml:trace contextRef="#ctx0" brushRef="#br4" timeOffset="-126324.14">8534 14383 7433 0,'0'0'2961'16,"0"0"-2033"-16,0 0-624 16,0 0 32-16,0 0-160 0,7 28 184 15,74-31 824-15,54-26-607 0,25-12-289 16,22-13-112 15,10-3 72-31,-5 0 208 0,4-1 24 16,-7 5-96-16,-21 5-16 15,-40 7-368-15,-39 9 0 0,-32 13-152 16,-20 3-400-16,-4 3-352 16,-9 7-513-16,-6 3-551 31,-13 3-449-31,-48 16 409 0,-8 6 1192 0,-12 3-4193 15</inkml:trace>
  <inkml:trace contextRef="#ctx0" brushRef="#br4" timeOffset="-126045.47">8702 14614 2560 0,'0'0'4433'0,"0"0"-2305"15,0 0-1295-15,0 0 991 16,0 0-80-16,155-28-447 16,-24-10-225-1,32-13-352-15,24-3 40 0,5 0 16 16,-4 9-216-16,-14 4-167 0,-22 6-217 0,-40 10-168 16,-41 2 72-16,-26 8-80 15,-14 5-240-15,-4-2-64 31,-6-1-81-31,-1 3-303 0,-20 1-632 16,-4-1-1241-16,-16 7-2672 0</inkml:trace>
  <inkml:trace contextRef="#ctx0" brushRef="#br4" timeOffset="-116080.09">7056 6546 5033 0,'0'0'2800'16,"0"0"-1552"-16,0-3-903 31,0 0-337-31,0 3 152 16,0 0-64-16,0 0 432 0,0 0-160 15,0 0-368-15,0 0-112 16,0 0-112-16,0 0-56 16,7 0 272-16,-3 6 8 0,5 1 0 31,-1 3 120-31,3 2-112 15,-2 1-8-15,2-1 8 0,1-2-8 16,4 6 152-16,9-3-136 16,3 0 80-16,3-1 64 0,13-6 128 0,4 1 40 15,3-4-144 1,9-3 56 0,0 0 96-16,0 0-320 15,-4 0 152-15,3-6-24 0,-11-1-56 16,0 1 80-16,-12-3-168 15,-5 5 8-15,-3-5-8 0,0 2 240 0,0-3-144 32,4-2 192-32,0-1-280 15,8-6-8-15,0 0 8 0,4-3 56 16,-5 0 56-16,2-4-120 16,-6 1 24-16,1-4 96 0,-8 4-120 15,-9-4 64-15,-2 4-56 31,-6 0 264-31,2-1 185 16,-5 1-233-16,3-3-168 16,2-4-40-16,2-3-8 0,2-7-8 15,-2 1 24-15,5-7 24 0,-3 1 32 16,-2-1-80-16,-3 0 0 16,-4 4-104-1,-4-1 104-15,0 8 0 16,-4-5 128-16,0 4-120 0,0 0 128 15,0 0-136-15,-8 7 0 16,5-1 56-16,-6 0-56 0,1 7-8 16,0-1 8 15,-4 0 0-31,4 4 0 16,-3 0-16-16,-2-3 16 0,-2 5-24 15,-2-5 32-15,2 0-8 16,-2-1 0-16,-2-2 0 0,-1 2 16 15,-4-2-16-15,4 3 0 32,-4 2 0-32,0-2 0 0,0 6-8 0,0 0 0 15,1-3 8-15,-1 2 0 0,-4 1-24 16,3 4 24-16,-3-5 0 16,0 5 8-16,5-1-8 0,-1 3 16 31,4 0-16-31,-4 4 0 15,1-1-24-15,-5 4-128 0,0 3 144 0,-12 3-264 16,0 0 144-16,-11 0-48 16,-5 0-57-16,-4 6 89 0,4 1-48 15,4-1 96 1,4 0 0 0,4-3 104-16,4 0-8 15,1 4 0-15,-2-4 0 16,-2 0 8-16,-4 3-8 15,-9 4 0-15,0 3-48 0,-8 3 48 16,0 3-16-16,1 3-40 31,7 0 16-31,0 4 32 16,12-8-48-16,8 2-8 0,0-1-16 16,4-4 56-16,8 5 16 0,-8-1-120 0,5 6 32 15,-1 4 48-15,-9 2-32 0,2 1 80 31,3 3-32-31,0 0 32 16,4 0-16-16,9-3-72 0,-1-1-40 16,4 4 8-16,4 0-88 15,-4 1-24 1,7 1 232-16,2 5-152 0,-1-1 96 16,4 4-32-1,0-1 24 1,4 0 64-16,0 4-88 15,0 3 64-15,4-1-48 0,12 1 72 16,4 3 0-16,-5-6-16 0,13-1 16 16,0-2 0-16,0-10-8 0,0 0-16 31,4-4 16-31,0-2 8 16,-4 3-8-16,4-4 8 0,3 7 8 15,-3-3 0-15,9 0-8 16,-5 3 8-16,3-4 96 15,1-2-104-15,8-4 0 0,-5 1-8 16,9-4 16-16,4 0-8 16,0-6 0-16,3-6 8 0,1-4-8 15,0-3 0-15,3-3-88 16,6 0 80-16,-5-3 8 16,3-10 0-16,-3 1-656 0,11-8-552 31,-23 2-1233-16,-7-1-2112-15</inkml:trace>
  <inkml:trace contextRef="#ctx0" brushRef="#br4" timeOffset="-112564.43">8960 11919 1456 0,'0'0'6585'16,"0"0"-5345"-16,0 0-727 31,0 0-505-31,0 0 8 15,0 0 368-15,0 0 416 0,0 0-136 0,0 0-472 16,0 0-184-16,0 0 144 0,0 0-152 16,0 0 0-16,0 0 0 15,0 0 24 1,0 0 184 0,4 0 400-16,8-10 56 0,4-9 201 15,12-3-705-15,4-10-8 16,4-6 120-16,16-19 32 0,8-23-56 0,-4 1-88 15,-5 9-160-15,-7 6 216 32,-12 17-208-32,0 0 48 0,0-4 24 15,-8 9-24-15,-5 11-48 32,-6 8-16-32,-6 11 16 0,-3 2-136 0,-4 7 48 0,0 3-1272 0,-16 0 119 15,-4 13-1535 16,-11-4-3586-31</inkml:trace>
  <inkml:trace contextRef="#ctx0" brushRef="#br4" timeOffset="-112179.75">9155 11233 6913 0,'0'0'936'16,"0"0"-136"-16,0 0-416 15,0 0-7-15,0 0 711 0,0 0-8 0,0 0-488 16,-23-19-424-16,23 19-168 31,0 0-80-31,0 0-160 16,0 0-184 0,12-3 40-16,8-4 352 15,16 1 32-15,11-7 456 0,13-3-264 16,-1-3-16-16,5 0-176 15,-8-3 0-15,-12 3 432 16,-4 3-232-16,-21 3 88 0,-2 7 240 16,-13 0-8-1,-4 6-423-15,0 0-97 0,3 3-209 16,-3 10 89-16,8 12 120 0,-3 7 48 16,7 3 88-16,-1 6-72 15,2 3 1-15,-2 7-65 0,1 3-177 31,0 29-815-31,-4-13-1504 16,-4-13-3025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1:42:05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20188 4146 1272 0,'0'-3'2320'16,"0"0"-879"-16,0 0-745 0,0 0 120 0,-4 3-16 15,4-4-104-15,-4 1-64 16,0 0 40-1,4 3-239-15,-4-3-97 16,-4 3-224-16,8-3-104 0,-3 3-8 16,-2 0 0-16,5 0 0 15,0 0 0-15,0 0 0 0,0 0 56 16,0 0 104-16,0 0 96 16,0 0 72-1,0 0-56-15,0 0-96 16,0 0-128-16,0 0-48 0,0 0-64 15,0 0 0-15,0 0-8 16,8 0-136 0,4 0 80-16,12 0 128 0,8 0 216 31,11 0 464-31,2 0-312 16,6 0-160-16,-3 0-16 0,0 0-104 15,0 0 136-15,0 3-152 16,-1 0 88-16,1 0-8 15,3 4-24-15,2-7-32 0,-5 3-8 16,3 0-80-16,-7 0-8 16,4-3 96-16,-8 3-96 15,0-3 56-15,-1 0-56 0,-7 3 72 16,-4-3-64-16,0 4 0 16,-8-1-8-16,3-3 8 0,2 0-8 31,-1 3 8-16,4-3 137-15,4 0 63 16,-1 3 24-16,1-3-112 0,-11 0-64 16,-2 0-48-16,-10 0 8 15,-6 0-8-15,-3 4-8 0,0-4-8 16,0 0-48 0,0 2-432-16,0 1-1241 15,0 4-3336-15,0-7-712 0</inkml:trace>
  <inkml:trace contextRef="#ctx0" brushRef="#br0" timeOffset="1772.83">22797 4121 1400 0,'0'0'4425'0,"0"0"-3209"16,0 0-408-16,0 0-8 16,0 0 209-16,0 0 183 0,0 0-400 31,0 0-424-31,0 0-216 0,0 0 0 31,0 0 56-31,0 0-32 16,13 0-72-16,-1 0-32 15,12 0 16-15,4 0 16 0,4 0-32 0,3 0 8 16,5 0-8-16,4 0 8 16,0 0-64-16,4 0 32 15,3 3 16-15,1 0 8 16,-4 4-64-16,3-7 0 16,-2 3 0-16,-2 0 64 0,1-3-24 15,-4 3-40-15,4 0 48 16,-1-3-8-16,5 0 24 0,4 3-72 15,4 1 8 1,4-1 8-16,3-3-8 0,1 3 0 16,4 4 0-16,0-5 8 15,-1-2-8-15,-3 3 0 0,-9 1-8 16,1-4 16-16,-4 0 49 16,-8 0-57 15,0 0 0-31,4 0 0 15,0 0 0-15,-5-4 0 16,5 1 0-16,-4 3-8 0,0-2 16 0,-5 2-16 16,2 0 0-16,-6 0 0 15,-3 0 8-15,0 0-8 16,0 0 0 0,-4 0 0-16,0 0 8 0,-4 0 0 15,-1 0-8-15,6 2 0 0,-6-2 0 16,1 0 8-16,4 0 0 15,-4 0 48-15,-1 3-40 0,5-3-8 32,-4 0 48-32,4 0-48 15,0 0 88 1,4 0-88-16,0 0 56 0,4 0-56 16,-1 0 56-16,1 0-48 0,1 0-8 15,-6 0 72-15,1 0-8 16,0 0 8-1,-1 0-32-15,-3 0 0 16,5 0 24-16,-5 0-16 16,3 0 16-16,1 0-16 0,8 0 16 15,0 0-8-15,-1 0-64 16,9 4 0-16,4-1 0 0,-4 0 16 16,4-3 32-1,-4 3-48-15,-5-3 0 16,-7 0 16-16,4 0-8 15,-8 0 8-15,-1 0-8 0,2 0 72 0,-5 0-72 16,0 0 8 0,-1 0-8-1,1 0 40-15,4 0-40 0,4 0 0 16,-5 0-8-16,2 0 0 16,2 0 0-16,1 0 0 0,4 0 8 15,-4 0 0-15,3 0-8 16,-7 0 8-16,1 0 8 31,-5 0-8-31,-1 0 8 16,1 0-8-16,4 0 0 0,0 4 0 15,3 2 0-15,9-3 0 16,-4 0-8-16,0 4 0 0,0-4 8 16,0 0-8-16,-1 3 8 0,-3-2-8 15,1-4 0 1,-2 6 8-1,1-6-8-15,4 3 8 16,3 0 40-16,2-3-40 0,-2 0-8 16,1 3-8-16,-1 1 8 15,-6-4-8-15,-5 3 8 16,-5-3 8-16,1 0-8 0,0 3 0 31,0-3 0-31,4 0 0 16,-4 3 0-16,3-3 8 0,-3 0 0 15,5 0 8-15,2 0-16 16,1 0 8-16,-1 0-8 16,-2 0 8-16,-1 0-8 0,-1 0 24 15,-10 0-24 1,-2 0 0-16,-11 0 8 0,0 0 0 16,-8 0-8-16,0 0 0 0,-4 0-104 15,-20 0-832-15,-8 0-2073 31,-4-6-3696-31</inkml:trace>
  <inkml:trace contextRef="#ctx0" brushRef="#br0" timeOffset="10787.31">7884 5292 6873 0,'0'-6'2232'16,"4"-1"-1143"-16,-4 5-377 0,0-2 400 15,4 1 392-15,-4 3-335 16,0 0-609 0,0 0-360-16,0 0-104 31,0 0-96-31,0 0-64 0,0 3-144 15,-8 10-160-15,-8 12 128 0,-7 10 240 16,-9 13 72-16,-9 9 232 16,2 3-40-1,-1 1-144 1,1-4-104-16,6-6-8 0,6-7 56 16,3 0-56-16,0-5-8 0,3-1 0 0,6-6-184 15,2-4-344-15,2-2-521 31,3-7-527-31,4-6-640 16,1-8-249-16,-2-5-1512 0</inkml:trace>
  <inkml:trace contextRef="#ctx0" brushRef="#br0" timeOffset="11172.84">7415 5299 8169 0,'0'0'1793'16,"0"0"-145"-16,0 0-520 16,0 0-208-16,0 0-479 0,-4-7-441 15,4 7-48-15,0 10-297 16,15 12 41-16,9 10 304 0,8 12 56 47,8 4 48-47,8 6-88 15,-1 0 40-15,5 0-48 0,-3-3 0 0,-2-1 40 16,-8-2 8-16,-7-10-48 16,-4-6-8-16,-8-4 0 0,-3-8 0 15,-9-5 8 1,3-2 0-16,-7-3-8 15,0-4 0-15,1 0-176 0,-1-2-536 16,-4-4-968-16,0 0-553 16,0 0-703-16</inkml:trace>
  <inkml:trace contextRef="#ctx0" brushRef="#br0" timeOffset="11904.74">8223 5394 8065 0,'0'0'2233'0,"0"0"-801"0,0 0-224 16,0 0 9-16,0 0-345 0,0 0-472 31,0 0-400-31,0 0-120 16,-4-9-120-16,8 9-88 15,8 0-80-15,12 3 408 0,11 6 128 16,6 4 8-16,2 0-8 0,6-1-120 15,-2 1 0-15,1-4 0 16,-4 4 56 0,0-4-48-16,-8 1-16 15,-4-3 0-15,-4-1 48 0,-5 1 0 16,-7-5-48-16,-8 2 0 16,0-1 8-16,-4-3 56 15,0 0-56-15,-4 0-8 31,4 3 8-31,-4-3 40 16,0 0-40-16,0 0-8 0,0 0-16 16,0 3-56-16,-8 4-104 15,-8 2 40-15,-12 7 136 0,-12 9 336 16,-8 4 88-16,-3 0-352 16,-5-1 224-16,8 1-240 15,1-4-56-15,11 0-408 16,12-5-320-16,3-1-593 0,10 0-823 15,7-1-9-15,4-5-407 16,0-6-1561-16</inkml:trace>
  <inkml:trace contextRef="#ctx0" brushRef="#br0" timeOffset="12290.23">8988 5686 5217 0,'0'0'2344'0,"0"0"-1568"0,0 0-464 31,0 0 232-31,0 0 417 0,0 0-161 0,0 0-344 15,0 0 128-15,-71 54 40 0,38-31 160 16,-3-1-87-16,-3 3 87 16,-5 0-112-16,0 4-192 15,1-1-200 1,-6 4-80-16,10-3-128 16,7-1-8-1,4-5-56-15,4-1-8 0,12-6-168 16,0-4-416-16,8-2-472 15,4 0-593-15,4-10-583 16,8 0-185-16,4 0-1832 0</inkml:trace>
  <inkml:trace contextRef="#ctx0" brushRef="#br0" timeOffset="12922.84">9494 5464 4320 0,'0'0'2737'0,"0"0"-1129"0,0 0-631 16,0 0 7-16,0 0 360 0,0 0-496 15,-60 10-568 1,45 2-232 0,2 7-40-16,1 3-8 0,5 4 176 15,-1 2-96-15,-5 4-8 0,10 0-32 16,-1 0-32-16,4-4-8 0,0 1 8 31,4-4 0-31,7-6 0 16,6 0 0-16,3-6-8 0,3-3 56 15,5-4 8-15,4-3 40 16,4-3 8-16,0 0-48 16,4 0-16-16,-5-13 17 15,1 1 7 1,0-4 0-16,-4-4-64 15,-4-2 88-15,0-3-16 0,-4-4 24 16,-4-6-32-16,-8 1 168 16,-1-4 280-16,-6-1 216 15,-5 8 120-15,0-1-336 0,0 6-104 16,-13 1 56 0,2 6 17-16,-9 0-145 15,-8 3-160-15,0 6-168 0,-8 1-16 16,-11 3-72-16,-17 6-152 15,-20 6-321-15,0 10-791 0,-19 19-968 16,27-7-2073-16,32-5-952 0</inkml:trace>
  <inkml:trace contextRef="#ctx0" brushRef="#br0" timeOffset="14348.01">7211 6369 2664 0,'0'0'2313'16,"0"0"-1145"-16,0 0-376 0,0 0 208 0,0 0-32 31,0 0-447-31,0 0-241 16,0 0-72-16,0 0 176 0,0 0 136 15,0 0-56-15,0 0-160 16,0 0-200-16,4 0-96 0,8 0-8 31,8 0 72-31,8 0 112 16,7-3 64-16,10 3 112 15,2-3-96-15,9-1-8 16,4 1-32-16,0 0 72 0,7 0-80 16,-3-1-112-16,-4 4-40 15,-8 0-7 1,-5 0-49-16,-3 0-8 16,-4 0-57-16,1 0 57 15,-6 4 65-15,5 2-57 0,-1-3 40 0,10 1 24 16,3-1-64-16,-1-3 88 15,1 3-80-15,4-3 64 16,-9 0-32 0,1 0-48-1,-4 3 0-15,0-3 8 16,-8 0 0-16,0 0 0 0,3 0 0 16,-3 0 104-16,8 0-16 15,0-3-16-15,8-3 24 0,0-1-32 31,-1 1-64-31,-3-1 0 16,0 4 16-16,-4-3-24 0,-5 6 16 0,1 0-16 16,1 0 0-16,-6 0 0 0,1 0 0 15,-4 0 8-15,7 0-8 16,-2 0 8 0,3 0-8-16,-5 0 8 15,5 0 0-15,0 0-8 16,0 0 0-16,-1 0 8 0,1 0 0 15,1 0-8-15,-6 3 0 0,1-3 8 16,0 0-8-16,-5 0 0 16,1 0 8-1,-4 0-8-15,-4 0 8 16,4 0 0-16,0 0-8 16,-3 0 0-16,3-3 48 15,-1 3-32-15,-3 0-8 16,-4-3 80-16,-1 3-88 0,-6 0 0 31,-9 0-8-31,3 0 8 16,-7 0 0-16,0 0 0 15,0 0 0-15,0 0 0 0,0 0-304 16,0 0-1417-16,-7 0-2960 0,-5 0-1960 0</inkml:trace>
  <inkml:trace contextRef="#ctx0" brushRef="#br0" timeOffset="30607.74">7765 7258 2664 0,'0'0'2937'0,"0"0"-665"16,0 0-1576-16,4-4-312 15,-4 2 369-15,0-2 287 16,0 4-328 0,3-3-528-16,2 3-104 15,-5-3-32 1,0 0 72-16,4-1 48 0,-4 1-24 15,0-3 168-15,0 3 72 16,0-7-80-16,0 4-104 16,0-6-24-16,0-1-112 0,-12 3-56 15,0-3 40 1,1 1-40-16,-10-1 0 0,5 7-8 16,-3-1 0-16,-6 4-128 15,1 0 128-15,4 3 184 16,-7 0-32-16,7 0-64 0,-4 6 1 15,8 4 7-15,0-1 24 32,4 1-72-32,3 5-40 15,-2 2-8-15,-4 8 8 0,2 3 64 16,1 8-64-16,5 5 216 16,-6-3-16-16,2 9 40 15,2-2-24-15,1 2 88 0,4 4-16 31,0-3-104-31,1 6-24 0,3-3-24 16,0 3 56-16,0 3 72 0,7 3-112 16,1 1 8-16,1 2-120 15,2 7-48-15,-3-3 8 0,1 12 0 16,-2-6-8 0,-3-3 8-1,0-3-8-15,-4-17 8 0,0 4 0 0,0 0-8 16,0-3 48-16,0-3-48 31,-8-1 0-31,-4-2 8 0,0-7-8 0,1-3 0 0,-6-7-200 31,6-2-192-31,2-4-448 0,-3-6-336 16,5-4-401-16,-10-8-1047 16,6-4-1633-16,-6 0-2008 15</inkml:trace>
  <inkml:trace contextRef="#ctx0" brushRef="#br0" timeOffset="30955.34">7016 8302 8529 0,'0'0'1993'16,"0"0"-521"0,0 0-496-16,0 0 209 0,0 0 15 15,32-82-480-15,20 59-440 32,31-2-80-32,37-4-88 0,16 4 264 15,-25 6-256-15,-24 10-48 16,-38 9-72-16,-17 0-32 15,-1 0 32-15,-3 0-400 0,-8 0-840 0,-13 9-553 0,-7 4 105 32,-11 18 64-32,-10 1-281 15,-5-6-2480-15</inkml:trace>
  <inkml:trace contextRef="#ctx0" brushRef="#br0" timeOffset="31340.7">8163 8395 8753 0,'0'0'2601'16,"0"0"-1153"-16,0 0-616 15,0 0 113-15,0 0-185 16,0 0-472-16,0 0-288 16,-11 15 0-16,-10 11 16 0,-3 9 560 15,-11 9-104-15,-1 7-176 0,0 3 56 16,-4 3 40-16,4 0-88 31,0-3-32-15,4-6-272-16,4-1 8 15,9-9-8-15,3-3-128 0,0-9-536 16,8-4-872-16,4-12-937 16,0-7-1808-16,4-3-1816 0</inkml:trace>
  <inkml:trace contextRef="#ctx0" brushRef="#br0" timeOffset="31641.75">7785 8547 7497 0,'0'0'3017'0,"0"0"-1041"15,0 0-1128 1,0 0-216-16,0 0 49 0,0 0-529 15,24 16-104-15,-5 9 456 0,9 7 96 16,4 6-208-16,4 3-72 31,0 0-96-31,0-2-64 16,0-1-96-16,-8-4-56 0,0-2 40 16,-5-3-40-16,1-3 16 0,-3-4-24 15,-2 0-1176-15,-3-3 216 0,-4-6-1641 16,0-7-2768-16</inkml:trace>
  <inkml:trace contextRef="#ctx0" brushRef="#br0" timeOffset="32173.75">8741 7582 1272 0,'0'0'6665'0,"0"0"-4896"16,0 0-329-16,0 0-280 16,0 0 208-16,0 0-319 0,0 0-289 46,0 0-544-46,-71-13-88 16,43 32 0-16,-4 16-24 0,-5 6 120 0,-2 23 72 16,3 18 32-16,0 16-32 15,12 7-48-15,13-3 0 0,11-10-72 16,4-9-96 0,24-4-8-16,3-16-24 15,1-15 0-15,-4-16-48 0,4-10-40 16,8 0 40-16,8-3 0 15,11 1-640-15,17-14-368 0,-12-6-1192 16,-12-4-3946-16</inkml:trace>
  <inkml:trace contextRef="#ctx0" brushRef="#br0" timeOffset="32890.61">8936 7960 4721 0,'0'0'5113'16,"0"0"-3545"-16,0 0-608 16,0 0-72-16,0 0 1 0,20-71-305 31,0 59-280-31,8 2-304 16,4 4 0-16,4 3-64 0,4 3 64 15,-5 6-128 1,-3 13-56-16,-8 6 88 0,-8 7 88 15,-7 10-72-15,-9 8 80 16,-25 4 64 0,-14 3 128-16,-9 4 224 15,-8-1 176 1,-4-6-104-16,9-9-40 0,2-11-248 0,21-8-120 16,8-13-80-16,12-7 0 15,8-6-224-15,0-3-24 0,28-22-400 16,25-26-392-1,22-29-737-15,-3 1 545 16,-4 6-392-16,-12 9 127 0,-13 14 897 16,-3-1 600-16,4 0 0 15,-16 10 776 1,-9 12 209-16,-10 13 543 0,-5 10 440 31,-4 3-271-31,-4 3-681 16,-12 0-408-16,-12 9-448 0,-4 7-96 15,-4 13 48-15,4 3-48 16,0 5-16-16,8 5-40 16,13 2-8-16,2 1-96 0,9 6 88 15,9-4-64-15,14-2 64 16,14-4-80-16,10-6 88 16,5-10-16-16,4-9 16 0,-1-10-696 15,21-8-672-15,-20-18-1433 16,-5-5-2672-16</inkml:trace>
  <inkml:trace contextRef="#ctx0" brushRef="#br0" timeOffset="33244.87">9566 7575 9073 0,'0'0'3105'0,"0"0"-2033"32,0 0-792-32,0 0 329 0,0 0-73 0,0 0-232 15,107 29 24-15,-55 6 40 0,4 3-168 16,-5 13-152-16,-2 6-48 15,-10 16 192-15,-11 12-104 16,-11-2 112 0,-13-7-32-16,-4 4-56 15,-28-1-24 1,0-2-80-16,-8-5-8 0,-5-11-472 16,-18-17-744-16,11-3-1833 15,-4-12-4441-15</inkml:trace>
  <inkml:trace contextRef="#ctx0" brushRef="#br0" timeOffset="34653.15">10701 7995 9009 0,'0'0'4681'0,"0"0"-3528"16,0 0-713-16,0 0 152 0,0 0 288 15,0 0-256-15,0 2-456 16,0-2-168-16,5 0-224 16,14 0 24-16,9 0 200 15,12 0 160-15,8 0 80 0,4 0-192 16,-1 0-48-16,-3 0-48 16,-12 0-824 15,-4 0-584-31,-4 4-1193 0,-12 2-1424 15,-12 0-1104-15</inkml:trace>
  <inkml:trace contextRef="#ctx0" brushRef="#br0" timeOffset="34884.83">10598 8299 5193 0,'0'0'1696'0,"0"0"-840"15,0 0 264-15,0 0 745 0,0 0-97 32,0 0-720-32,0 0-119 15,63 13 239-15,-14-10-112 16,7-3-384-16,7 0-240 16,1 0-320-16,0 0-112 0,31-3-312 15,-20-1-1464-15,-6-5-3321 16</inkml:trace>
  <inkml:trace contextRef="#ctx0" brushRef="#br0" timeOffset="36247.25">12853 6610 880 0,'0'0'5321'16,"0"0"-4177"-16,0 0-496 0,0 0-192 15,0 0 248-15,0 0 249 16,-36-76 111-16,20 66-320 16,-8 4-176-16,0-1-232 0,-12 7-88 15,-7 0-112-15,-5 10 184 31,-8 9-192-31,0 6 96 16,-8 10-88-16,4 0-15 0,5 10-33 16,-1 3-40-16,12 2-48 15,8 7 8-15,4 1-8 0,12 2 0 16,9 4-48-16,7-1 48 16,4 0 0-16,4-2 8 0,16-7-8 15,8-4 72 1,11-2-8-16,5-7 0 15,4-2-16-15,4-1-32 0,-5-4 56 16,-2-2-56-16,-6 0-16 16,-7-3 0-16,-8-4 0 15,-8 3-64-15,-8 7 0 32,-8 1-80-32,-12 5 96 15,-20 3-24-15,-16 0 144 0,-20 10-48 16,-27 4 128-16,-16 2-32 15,7-9-32-15,28-16 24 32,28-16-56-32,28-10 40 0,1-2-96 15,6-1 0-15,5-3-56 0,8 1 0 0,0-4-96 16,17 0 80-16,15 0 72 0,11-10 104 16,9 3-16-16,0-2-40 31,-1 3-40-31,-6-1-8 0,-6 1 40 15,-3 6-40-15,-8 0-8 16,-4 0 0 0,0 0-72-16,-8 0-8 0,-5 3-88 0,-2 4 88 15,-9 2 24-15,4 0-24 32,-4 4 72-32,0 6-16 15,-13 3 32-15,-2 4 312 0,-13 9 232 16,0 0-40-16,-8 6-48 15,0 0-336-15,5 1-32 0,6-1 8 16,5-3-88-16,5 4 0 16,2 2-8-1,9-3 16-15,1 7-16 0,3-1 0 16,-4 1 0-16,0 9 0 16,-13 10 8-16,-11 22 112 0,-23 25 88 15,-9 7 40-15,1-4 192 0,10-12-16 31,21-29-152-31,13-16 144 0,11-18-240 16,4-5-31-16,8 5-65 16,40 5-8-16,44 1 0 0,67-16-72 15,40-19-312-15,28-13-921 16,-8-35 57 0,-76 0-1385-1,-39-10-8729-15</inkml:trace>
  <inkml:trace contextRef="#ctx0" brushRef="#br0" timeOffset="39329.74">13809 6826 392 0,'0'0'4505'16,"0"0"-2905"-16,0 0 280 15,0 0-735 1,-16-38 263-16,16 35-16 0,0 0-192 16,0-1-239-16,0 4-201 15,0 0-248-15,0 0-96 0,0 0-168 16,0 0-128 15,0 0-112-31,0 0-8 16,0 0-112-16,0 0-40 0,0 10-88 15,0 2 72-15,0 14 104 16,8 2 48-16,5 11 16 16,-2 5 0-16,5 1 0 0,0 2 0 15,4 4 72 1,0-3-8-16,0-1-16 0,4-2-48 0,-5-7 0 15,5 0 8-15,-3-3 56 16,-2-3-56-16,1-7 56 16,-3 4-56-16,-2-10 40 15,-3-1-40 1,-4-1-8-16,0-5 0 16,-4 1 40-1,-4-7-40-15,4 4-80 0,-4-1 80 16,0-2-80-16,4-1-248 15,-4-3-216-15,3 0-272 0,-3-3-281 16,0 0-175 0,0 0 248-16,0-9 32 15,0-7-1889-15,0-3-3960 16</inkml:trace>
  <inkml:trace contextRef="#ctx0" brushRef="#br0" timeOffset="39846.61">13932 7115 1064 0,'0'0'2664'16,"0"0"-1127"-16,0 0 31 0,0 0-24 0,0 0-159 31,0 0-97-15,0 0-288-16,0 0-416 0,-7-16-144 0,3 16-88 15,0 0-128-15,-4 0-216 16,-8 3 160-16,0 10 161 0,-8 3-177 31,-4 3-48-31,-4 6-40 0,0 7 48 16,-3 0-32-16,3 0-16 0,0 3-16 15,4-7-40-15,4-3 96 16,8-6 24-16,-4 3-64 16,8-2 0-16,-4-4-48 31,4 2 80-31,0-1-96 15,1-2 56-15,2-2-48 0,5-6 32 16,0-1-32-16,0-3-16 16,4-3-32-16,0 3-112 15,0-3-328-15,0 0-433 0,0 0-847 16,8-6-1137-16,1-4-2960 16</inkml:trace>
  <inkml:trace contextRef="#ctx0" brushRef="#br0" timeOffset="41882.71">14618 6950 5169 0,'0'0'2880'15,"0"0"-1880"-15,0 0-952 0,0 6 48 16,0-3-96-16,0 7 417 16,4 3 407-1,8-1-104-15,4 4-16 16,7 0 56-16,5-3-112 16,9-7-8-16,6 1-167 15,6-7-121-15,-2 0-96 16,1-10-104-16,-1-6-56 0,-2-10-40 15,-6-2 40-15,-7-10 56 16,-8-3-152 0,-4-4 0-16,-8 1-208 15,-8 3 88-15,-4 2 112 0,0 8-48 16,0 8 0-16,-16 5-88 0,-4 5 40 16,-8 6-168-16,-16 4-40 15,-3 3 312 16,-9 6 104-31,-4 17 32 0,4 2-72 16,0 10 136-16,9 3 16 16,-2 10-120-16,10 0 104 0,7 9-72 15,8 3-48-15,12 0-32 16,12 7 0-16,0 0-40 31,21-7 120-31,14-3-120 0,16-9 72 0,18-7 64 16,23-13 64-16,22-12 72 0,-9-12-80 15,-22-4 128-15,-24 0 24 0,-23-7-160 16,5-3 24-16,-6-2-208 31,5-4 80-31,-8 0 56 16,-8 0-40 0,-8 0-80-16,-4 0-24 15,-8 1-248-15,0 2-224 0,-4-6-352 16,0 6-672-16,-4 0-3233 0</inkml:trace>
  <inkml:trace contextRef="#ctx0" brushRef="#br0" timeOffset="42872.52">14793 6029 520 0,'0'0'6649'0,"0"0"-4737"0,0 0-1135 16,0 0 7-16,0 0 496 15,0 0-360-15,0 0-408 32,0 0-200-32,32 3-264 0,16-3 793 15,32 0 231-15,-1 0-296 0,1-3-288 0,-16 3-256 16,-17-3-120-16,1-1-24 0,-4 4-72 15,-8 0-8-15,-12-2 0 16,-8 2 40-16,-8 0-40 16,-4 0 0-1,-4 0-8-15,0 0-32 32,0 0-256-32,0 0-288 0,0 0-344 15,4 0-544-15,4 0-1289 0,4-4-1944 16</inkml:trace>
  <inkml:trace contextRef="#ctx0" brushRef="#br0" timeOffset="43377.4">15909 5448 4705 0,'0'0'2848'0,"0"0"-1384"16,0 0-415 0,0 0 279-16,0 0 96 0,0 0-464 15,0 0-575-15,4-3-385 16,-4 3 0-16,4 9-369 16,4 14 225-16,-1 9 144 0,6 5 80 15,2 15 16 16,2-5-16-31,2 7 0 0,5 0 65 16,-4 0-89-16,5 0-56 16,-6-4 0-16,-3-5 88 15,0-4-88-15,-4-3 0 0,0-6 0 16,-1 0-224-16,-6-7-465 16,3-6-223-16,-4 1-376 0,4-14-336 15,-5 0-449-15,-3-6-1104 0</inkml:trace>
  <inkml:trace contextRef="#ctx0" brushRef="#br0" timeOffset="43708.95">16065 5835 3424 0,'0'0'4521'0,"0"0"-2728"31,0 0-49-31,0 0-144 16,0 0-311-16,0 0-601 0,0 0-688 15,-25-13 48-15,9 13-48 0,-7 13 376 16,-9 0-96-16,-1 6-152 0,-2 3-64 16,-1 4-64-1,0 5 0 1,0 1 64-16,1 0-56 0,3 0-8 15,12-4-8-15,-1-6-104 0,14-5 16 16,-1-5-32-16,8-5-104 0,0-1-416 16,0-3-497-16,24-3 161 15,-1 0-712-15,-2-6-3585 0</inkml:trace>
  <inkml:trace contextRef="#ctx0" brushRef="#br0" timeOffset="44999.98">16359 5794 5753 0,'0'0'2112'0,"0"0"-399"15,0 0-801-15,0 0 360 16,0 0-168-16,0-19-304 0,0 16-343 15,0-1-209-15,8-1-160 32,4 1-80-32,12-2 48 31,4-1-48-31,4 7-16 0,4 0-32 0,3 0-48 0,-3 7 8 16,-4 12 24-16,-8 3-64 15,-9 10 40-15,-2 3 64 0,-9 3-1 31,-4 3-71-31,-4 4 32 16,-16-1 56-16,-12-3 16 16,-8 0-8-16,1-6 56 0,2-6-64 0,1-10-120 15,13-6-88-15,11-7-152 0,4-3-296 16,8-3 656-16,0-3 152 16,8-19-152-1,16-6-1144 1,12-14 368-16,12-9 320 0,7 1-112 15,8-4-321 1,2 3-383-16,-5 6 496 0,-9 7 512 16,-7 6 264-16,-12 7 56 31,-16 9 536-31,-9 7 392 16,-2 2 169-16,-5 7-249 0,-5 0-848 15,-14 0 144-15,-5 3-104 16,-4 7 160-16,-4 6 80 0,4 0 32 0,0 6-168 0,4 3-192 31,9 4 0-31,-2-1 72 16,2 7-8-16,7-3-64 15,4 3 104-15,4 0-112 0,0-7 8 16,0 4 0-16,0-6-8 0,12-7-8 16,3 0 0-1,9-3 8 1,8-4 168-1,9-2 240-15,2-4 104 16,1-3-128-16,-8-3-56 0,-4 0-63 16,-9 0-49-16,-10 0-64 15,-5 0-16-15,-8 0-16 0,0 0-24 0,0 0-88 32,0 0-8-32,0 0-168 15,0 0-536-15,0 4-849 0,0-1-1648 16,-8 0-3656-16</inkml:trace>
  <inkml:trace contextRef="#ctx0" brushRef="#br0" timeOffset="47198.18">18718 7286 9938 0,'0'0'2704'16,"0"0"-1247"-16,0 0-577 15,0 0 104-15,0 0-8 0,19-47-256 0,-10 47-392 16,6 0-256-16,6 0-72 16,7 0-80-16,0 9-16 0,-5 4 32 31,1 9-40-31,-12 3 96 15,-8 4-144-15,-4-1 40 16,-16 7-24-16,-16 1-192 16,-15-1-152-16,-29 12-632 0,12-9-2769 15,8-12 1360-15</inkml:trace>
  <inkml:trace contextRef="#ctx0" brushRef="#br0" timeOffset="48966.86">22208 6918 7209 0,'0'0'2056'16,"0"0"-615"-16,0 0 111 15,0 0-104-15,0 0-119 16,-12-60-113-16,12 50-520 0,0 1-248 16,4-1-208-16,8 1-56 15,4-1-72 16,12 0-72-31,4-2-40 0,8 6-8 16,8-1 8-16,-5 7-96 16,1 0 8-16,-4 3 8 0,-4 16-48 15,-12 1 32-15,-9 8 0 16,-7 4-136-16,-8 9 16 16,-4 6 80-16,-20 5 48 15,-12 2-72-15,-7-1-88 0,-9 1-80 16,1-6-56-16,-1-10-64 15,12-6 88-15,3-13 64 0,18-6-64 16,7-7-329-16,8-6-151 47,4 0 456-47,4 0 336 0,16-19 32 0,16-10-1200 16,8-12 624-16,7-9 240 15,9-11 32-15,0-2-65 0,3-1 129 16,1 0 232-16,-8 7 24 15,-4 10 352 1,-16 5 17 0,-8 14 71-16,-8 12 160 0,-8 3 376 0,-12 10 48 15,0 0-216-15,0 3-376 0,0 0-247 16,-17 0-177-16,-6 9 368 16,-9 7-104-16,-4 7-136 31,0 5-120-31,4 4-8 0,4 3 40 15,5 6 32-15,7-6-32 0,8 6-40 0,8-6 40 16,0 3 0-16,15-3 8 0,13-3-48 16,8-1 80-16,8-1-24 31,8-8 32-31,0-10 48 0,0-2-136 16,-5-7 88-16,-10-3 24 15,-10 0-112 1,-11 0-8-16,-4 0 64 0,-8-3 48 15,4-1 24-15,-8-2-88 16,4 0-48 0,-4 0-48-1,0-1-408-15,-4-6-824 0,-12 4-3369 0,0-1-4025 16</inkml:trace>
  <inkml:trace contextRef="#ctx0" brushRef="#br0" timeOffset="49668.63">23359 6740 8241 0,'0'0'2649'0,"0"0"-657"0,0 0-527 15,0 0-313 1,0 0-208-16,0 0-304 15,0 0-424-15,0 0-216 0,-4-12-296 16,17 15-80-16,11 6 344 0,12 4 32 16,15 3 112-16,5 3-16 15,7 0-24-15,-7-3 24 32,0-4-88-32,-16-2 48 0,-1-3-56 0,-7-1 8 15,-8-3 8-15,-3 0 40 16,-10-3-40-16,2 3 56 0,-9-3-72 0,-4 0 16 15,0 0-16-15,0 0 0 32,0 3-64-32,-8 4-120 15,-12 5-168 1,-12 5 352-16,-17 5 72 16,-2 6 24-16,-12 1-40 0,-1 3-56 15,4-4-424-15,4 4-720 16,8-3-449-16,5 2-687 15,15-3-481 1,11-8-1608-16</inkml:trace>
  <inkml:trace contextRef="#ctx0" brushRef="#br0" timeOffset="49969.43">23997 7086 7089 0,'0'0'2064'0,"0"0"-855"0,0 0-105 0,0 0 200 31,0 0-304-31,0 0-471 16,0 0-529-16,-32 7 104 0,4 9 112 15,0 3-64-15,-8 3 24 16,-3 6-24-16,-1 1-24 0,0-1-72 15,4 4 16-15,0-3-72 16,4-4 0 0,1 1-16-16,6-8-448 0,1 2-777 15,1-1-991-15,7-6-441 16,8-7-1912-16</inkml:trace>
  <inkml:trace contextRef="#ctx0" brushRef="#br0" timeOffset="50655.55">24610 6924 6433 0,'0'0'1712'31,"0"0"-840"-31,0 0-503 0,0 0 607 0,0 0 64 16,0 0-296-16,0 0-440 16,-75 23-192-16,51-5-104 15,8 5 8-15,-4 2 72 0,8 1-40 16,0 6-32-16,1-1 88 15,6 1-96-15,1-1 48 32,4 1-48-32,0 0 0 15,4-3-8-15,12-4 0 16,8-6-120-16,1-3 120 0,10-6 224 16,5-1-224-16,-1-9 360 31,6 3-160-31,-2-3 0 0,-3 0 233 0,-4-6-1 0,-9-4-120 15,5-6-48-15,-4-6-256 16,-4-3 368-16,4-1-120 16,-4-9-248-16,-3 4-8 0,-2-4 0 15,-3 3 264-15,-4 4 128 0,-4 2-176 32,-4 4 136-17,0 0 56-15,-4 3-136 16,0 3-80-16,-4-3 24 15,-4 0-80-15,-8-1 0 0,0 5-64 16,1-4-8 0,-10 3-56-1,1 0-8-15,-4 0-72 0,-7 7 72 16,-5 2-96-16,-4 1-104 0,-4 6-56 16,0 0-128-16,-3 10-216 0,-5 5-152 15,4 5-592-15,-23 14-585 31,10-2-1135-31,14-7-3506 0</inkml:trace>
  <inkml:trace contextRef="#ctx0" brushRef="#br0" timeOffset="53115.04">14454 8550 5129 0,'0'0'2008'0,"0"0"-792"0,0 0-456 15,0 0-111-15,0 0 255 16,0-3 72-16,0 3-384 0,0 0-312 0,-4 0-120 16,-7 0 40-1,-2 3 24-15,-6 7-40 16,-1 5 88-16,-4 5-32 0,0 2 41 15,-4 3-185-15,4 4-24 16,4 3-16-16,-4 5 48 16,8-2 40-1,5 4-96-15,6-4-40 16,5-4-8 0,0 1 0-16,0-4-40 15,13-5 40-15,6 2 72 0,1-3-56 16,8-3-8-16,0-6 40 15,8 0 48-15,0-4-40 0,4-2 16 16,4-7-16 0,-9 0 16-16,10 0-56 15,-10-7 72-15,5-6-40 0,-4 1-40 16,-5-4 96-16,1-3-96 16,-4 0 48-16,-4-6-8 15,0-4-48-15,1 1 8 0,-10-7 8 31,1-1 72-31,-8-2-80 16,0 0 0-16,0 0 48 16,-8 6 16-16,0 1-64 0,0 2 64 15,0 7 112-15,-12 0 120 16,4 6-32-16,-8 0-136 0,0 0 16 31,-4 0-104-31,-4 4 32 0,-4-1-80 16,0 3-8-16,-4 1 8 0,-3 2 48 15,-1 4-48-15,0 0 0 16,0 3 16-16,1 0-16 0,-2 0 0 16,5 3-56-1,0 7-216-15,1-1-256 16,3 7-208-16,4 3-568 0,8 19-1185 16,8-9-480-16,4 3-2736 0</inkml:trace>
  <inkml:trace contextRef="#ctx0" brushRef="#br0" timeOffset="54286.8">19089 8582 8345 0,'0'0'2921'0,"0"0"-1529"16,0 0-608-16,0 0-224 15,0 0 73-15,7-3-41 0,-3 3-368 0,4 0-224 0,1 9-56 16,-2 7 56-16,1 6 8 16,-8 1 0-1,0 5 56-15,-28 7 8 16,-12-3-72-16,-16 3-88 15,-19 9-616-15,12-9-1225 0,10-10-2544 16</inkml:trace>
  <inkml:trace contextRef="#ctx0" brushRef="#br0" timeOffset="55088.73">21383 8426 8705 0,'0'0'1929'31,"0"0"-809"-31,0 0-144 0,-88-22 96 0,52 19-7 16,5 3-249-16,-1 3-416 15,0 10-200-15,4 6-152 0,0 9-48 16,13 7-96-16,2 9 8 0,9 4-8 31,4 3 16-31,17 0-88 16,14-6-88-1,13-8-112-15,8-5-72 16,8-13-216-16,3-9-1 0,-3-10 113 16,-4-10 224-16,-9-15 224 15,-6-13 96-15,-13-7 160 16,-13-6 304-16,-3-9 160 16,-7-4 169-16,-5 1 111 15,-9 0-296-15,-10 9 24 0,-9 9 40 16,-4 13-240-16,-4 10-432 15,-4 13-40-15,-4 9-208 32,0 12-496-32,1 17-264 0,7 9-376 15,12 7-401-15,20 5-967 0,4-5-1321 16</inkml:trace>
  <inkml:trace contextRef="#ctx0" brushRef="#br0" timeOffset="55420.75">21841 7991 7841 0,'0'0'1480'0,"0"0"401"0,0 0-673 0,0 0-192 16,21-79 489-16,-21 75-193 15,0 4-664-15,0 0-648 0,0 0 0 32,0 17-448-32,0 11 160 31,-13 29 264-31,-6 23 24 0,-2 21 48 16,6 10 64-16,-1-22-104 15,8-19 48-15,4-25-48 0,0-8-8 0,-1 2-840 16,1 5-897-16,4 7-655 15,-3-16-473 1,3-9-1688-16</inkml:trace>
  <inkml:trace contextRef="#ctx0" brushRef="#br0" timeOffset="56107.18">22025 8090 5393 0,'0'0'2080'0,"0"0"-87"16,0 0-153-16,0 0-176 0,0 0-215 16,0 0-481-16,0 0-648 47,0 0-320-47,0 0-432 0,3 9 64 15,-6 42 328-15,-9 25 40 16,-1-3 48-16,-2 0-48 0,3-9 0 0,0-17 0 15,-3 8-8-15,-2 4 8 16,6-7 0 0,-2-8 0-1,5-9-384-15,4-10-273 0,1-9-207 0,3-10-472 16,0-6 208-16,11-6 1128 0,6-16 352 16,11-13-352-16,-1-10 0 15,4-2-8-15,-3-4 16 31,-4 3 320-31,1 10 328 0,-14 10 224 16,-2 9 16 0,-5 9-159-16,0 4-185 0,-4 6-552 15,0 0-536-15,0 12-49 0,0 14 409 16,0 6 176-16,0 9 120 31,0 0 0-31,0 4-16 16,0-4-96-16,3 0-8 0,14-9-488 15,10-7-424-15,10-6-112 0,10-9 192 16,9-10-480-16,4 0-305 16,-1-22-87-16,-6-13-513 15,-10-7 801 1,-11-12 536-16,-8-3 880 0,-13 0 512 16,-11 3 1896-16,0 7-95 15,-3 9-81-15,-14 6 89 0,-2 13-705 0,-5 12-648 16,0 7-479-16,1 7-337 31,-5 21-152-31,0 17-128 0,3 3 0 16,9 9-16-16,8 3-241 15,8 0-175-15,0-3-384 0,24-6-816 16,29 0-409-16,-6-16-823 16,-3-16-1273-16</inkml:trace>
  <inkml:trace contextRef="#ctx0" brushRef="#br0" timeOffset="56454.77">23009 8432 6409 0,'0'0'2032'15,"0"0"217"-15,0 0-113 16,0 0-431 0,0 0-729-16,0 0-976 0,-12-37-200 15,-8 68 24-15,-4 14 120 16,1 5 40-16,-1 8-136 0,3 2-80 15,10-3-280-15,2-6-449 16,9-7-263 15,0-9-88-31,5-12 488 0,6-11 119 16,1-12-231-16,4 0 936 16,-4-22 648-16,-3-13 681 0,-5-9 335 15,-4-8 136-15,-17-7-207 16,-11 5-513-16,-8-1-8 15,-7 11-392-15,2 12-344 0,6 13-216 16,11 10-120-16,4 9-560 16,8 22-1888-16,8 6-2417 15,4 1-696-15</inkml:trace>
  <inkml:trace contextRef="#ctx0" brushRef="#br0" timeOffset="57125.45">23164 8445 8121 0,'0'0'3153'15,"0"0"-1321"-15,0 0-1072 0,0 0-407 0,0 0-353 16,0 6 0-16,-4 14-193 16,-7 5 193-16,-2 10 0 0,2 3 0 31,7 3 17-31,4 0-1 0,0 1-16 15,0-4-49-15,4-9-279 16,7-1-208 0,2-9-336-16,2-9-232 15,5-7-336-15,0-3 183 0,0-10 569 16,0-15 688 0,4-10 80-1,-8-7 568-15,0-2-208 0,0 0 545 0,-5 6 183 16,-6 3 312-16,3 13-120 15,-8 9-151-15,0 7-385 0,0 6-784 16,0 2-40-16,0 18-768 31,0 8 520-31,4 7 176 0,7 3-24 16,-2 4-368-16,6-10-217 16,6-4-39-16,3-9 128 0,-1-6 168 15,1-13 192 1,0 0 232-16,0-7 512 0,-12-15 256 31,4-13-216-31,-12-3 321 0,0-6 279 16,-4-4-232-16,0 0-320 15,-13 7-160-15,6 10-24 16,-5 11 64-16,8 8-408 0,0 12-72 16,-4 0-1408-16,8 12-1697 15,0 17 617 1,0-7-1633-16,16 1-1400 0</inkml:trace>
  <inkml:trace contextRef="#ctx0" brushRef="#br0" timeOffset="57326.15">23789 8451 8953 0,'0'0'3049'0,"0"0"-1289"16,0 0-1359-16,0 0-401 15,0 0-377-15,0 0 241 16,-7 83 136-16,3-38 72 0,0 2 8 0,4 4-72 15,0-3-8 17,0-7-56-32,0-10-736 0,0-5-880 15,0-10-417-15,4-10-1807 0</inkml:trace>
  <inkml:trace contextRef="#ctx0" brushRef="#br0" timeOffset="57488.91">23854 8264 7177 0,'0'0'3905'0,"0"0"-2161"0,0 0-624 16,0 0-551-16,0 0-569 15,0 0-40-15,0 0-2609 0,0 22-208 32,-9 7-2848-32</inkml:trace>
  <inkml:trace contextRef="#ctx0" brushRef="#br0" timeOffset="57900">24268 8432 8809 0,'0'0'3065'0,"0"0"-1393"16,0 0-887-16,0 0-185 31,0 0 144-31,0 0-448 0,-92-3-216 16,49 13-64-16,-2 0 40 15,10 2-56 1,11 1 0-16,8-4-64 0,8 4-344 16,8 3-272-16,4 0-48 0,16 3 167 31,8 0-103-31,7 0-24 15,1 3-160-15,1-6 224 16,-5 3 360-16,-9 0 88 0,-7 3-32 16,-4-2 80-16,-12 5 48 0,0-3 80 0,-8 3 128 15,-12-6 32 1,-12 1 408-16,-8-2 280 16,-7-8 64-16,-5-1-216 15,0-9-288-15,8 0-200 0,4-2-208 16,17-30-304-16,14 3-1544 15,9-3-2577-15</inkml:trace>
  <inkml:trace contextRef="#ctx0" brushRef="#br0" timeOffset="58270.86">24423 8620 7761 0,'0'0'1641'15,"0"0"-1545"-15,0 0 144 16,0 0 608-16,0 0 24 0,0 0-312 16,88 9-272-16,-60-9-32 15,8 0-248-15,3 0 64 0,-7-9-144 16,-4-4 64-16,-4-3-112 16,-12-3-144-16,-12-3 264 15,0 3 256-15,-8 0 96 16,-12 3 264-16,-3 13-80 0,-5 3-327 15,4 0-57-15,-4 13-48 16,4 9-88-16,0 6 64 0,8 11-32 47,8 2 0-47,8 0-48 16,4 0-40-16,20-3 40 0,12-3-40 0,11-3 32 0,9-13-384 15,0-6 31-15,24-13-423 0,-16-6-1216 16,-13-17-2721-16</inkml:trace>
  <inkml:trace contextRef="#ctx0" brushRef="#br0" timeOffset="58965.21">21766 8182 864 0,'0'0'824'0,"0"0"304"16,0 0-144-16,0 0 161 15,0 0 63 1,0 0 8-16,0 0-176 16,-52 19-360-16,52-19 97 0,0 0-57 15,0 0 32-15,4 0-64 16,16 0-96-16,8 0 520 0,32 0 785 15,32-10-609 17,39-6-416-32,8 1-472 15,-3 2-160-15,-20 6-240 0,-30-2-88 16,-21 3-1456-16,-25-7-3985 0</inkml:trace>
  <inkml:trace contextRef="#ctx0" brushRef="#br0" timeOffset="91267.88">13765 9414 568 0,'0'-4'320'16,"4"4"-320"-16,4 0-208 0,-4 0-160 0,4 0 57 15</inkml:trace>
  <inkml:trace contextRef="#ctx0" brushRef="#br0" timeOffset="128886.01">8135 10293 4184 0,'0'-10'2001'0,"0"-2"-521"16,0-1-520-16,0 1-7 15,0 2 687-15,0 3 208 0,0 4-175 32,0 0-313-32,0 3-456 15,0 0-376-15,0 0-288 0,0 0-112 0,0 0-128 16,0 13-152-16,0 12-88 0,0 14 240 16,4 24 128-16,9 3-128 15,2 5 0 1,2-2 128-16,2-12-128 15,5 7 72-15,-4-4-24 16,4-6-40 0,-4-6 72-16,0-4-80 0,-1-5 0 15,-2-11 64-15,-1-2-64 16,-8-4 0-16,-4-3-200 16,-1-7-480-1,1 1-520-15,-4-13-1081 0,0 0-1687 16,0 0 1191-1</inkml:trace>
  <inkml:trace contextRef="#ctx0" brushRef="#br0" timeOffset="129155.49">8291 10718 7113 0,'0'0'2329'0,"0"0"-601"16,0 0-848-16,0 0-144 31,0 0 112-31,-96 42 17 0,53-8-57 16,-9 11-280-16,-4 3 32 15,-4 6-168-15,0-3-192 0,9-4 88 16,3-6-280-16,8-6 0 16,8-6 40-16,8-7-48 15,8-6-472 1,16-9-720-16,0-4-929 0,36-13-295 15,4-15 119-15,3-7-6543 0</inkml:trace>
  <inkml:trace contextRef="#ctx0" brushRef="#br0" timeOffset="129772.32">8685 10547 7945 0,'0'0'3257'0,"0"0"-1009"15,0 0-663-15,0 0-457 0,0 0-200 32,0 0-224-32,-4-10-432 15,4 10-264 1,0 0-8-16,16 0-96 15,12 0-104-15,20 7 200 0,12 2 0 16,7 7 64-16,1 0-64 16,-4 0-48-16,-8-3-64 15,-8-1-8 1,-9-2 112-16,-11 0-120 0,-12-4-72 16,-4-3 184-16,-8 0 16 0,-4-3-8 0,0 0 8 15,0 0 72-15,0 7 0 16,-7-1-24-16,-18 10-48 31,-6 3 616-31,-9 10-352 0,-8 2-136 16,-4 1-56-16,1 3-24 15,-2 3 40-15,5 0-88 0,1 0 0 0,6-3-64 16,14 0-96 0,7-6-408-16,4-4-264 15,16-9-672-15,5-7-849 16,18-5-503-16,5-4-1561 0</inkml:trace>
  <inkml:trace contextRef="#ctx0" brushRef="#br0" timeOffset="130243.16">9694 10506 8161 0,'0'0'2217'0,"0"0"-481"16,0 0-784-16,0 0-168 0,0 0-95 16,0 0-385-16,0 0-144 15,-32 38-144-15,8-3 136 31,3 6 48-31,2 7-144 16,6-7-56-16,13 0 0 0,0 1-8 16,13-8-64-16,15-2 72 15,8-7-176-15,11-5-168 0,9-14 64 16,8-6 104-16,3-3-193 16,-7-20-111-1,0-8 232-15,-12-10 248 0,-16-4 40 16,-8-3 240-16,-16-5 217 15,-8 2 735-15,-13-3-248 0,-22 6-88 16,-5 7-248-16,-12 9-176 16,-8 13-232 15,0 10-240-31,0 9-64 0,2 13-128 16,9 18-1024-16,6 36-1088 15,15-7-2217-15,11-9-3209 0</inkml:trace>
  <inkml:trace contextRef="#ctx0" brushRef="#br0" timeOffset="130959.97">7757 11617 6513 0,'0'0'2312'0,"0"0"-1487"16,0 0-305-16,0 0 448 15,0 0 72 1,0 0-432-16,0 0-608 16,4 3 56-1,12-3-56-15,11-3 632 16,18-6 457-16,26-7-361 0,33-7-144 15,39-9-64-15,20 1-160 16,9 3-272-16,-4 2 104 0,-5 4-48 16,0 3 8-16,-4 3-32 0,-11 0-112 31,-8 3 200-31,-9 1-200 0,-20 2-8 16,-7 1 72-16,-20-1-72 15,-20 4 48-15,-13-1-48 16,-7 1 48-16,4 0-56 0,4-1 8 15,0 4-8-15,-9 0-96 16,-7-1-104-16,-12 4-128 16,-8 0-480-16,-8 0-632 0,-8 0-369 15,-24 0-287-15,-8 0 7 16,-11 7-2600-16</inkml:trace>
  <inkml:trace contextRef="#ctx0" brushRef="#br0" timeOffset="131502.16">8083 11925 4400 0,'0'0'2273'15,"0"0"-1081"-15,0 0-432 0,0 0 9 16,0 0 183-16,0 0-40 31,69-10-152-31,-34 4 48 0,13-3-56 16,8 2-103-16,16-2-17 0,27-1-336 0,36-3 80 15,17 1-304-15,-1-1 32 16,5-3 144-16,-12 0-112 0,-2 1 16 31,2-7-48-31,-9 2 96 16,-6 5 16-16,-22-5-208 0,-23 8 56 15,-21 2 104 1,-23 4-168-16,-4-4 0 16,4 7 0-16,-4-3 0 15,-1-1 80 1,-7 4-80-16,-12 3-8 16,-7 0-88-16,-6 0-376 0,-3 0-624 15,0 0-537-15,-3 10-1399 0,-6-4 519 16</inkml:trace>
  <inkml:trace contextRef="#ctx0" brushRef="#br0" timeOffset="155157.81">7115 9451 1224 0,'0'0'80'0,"0"0"128"16,0 0 1688-16,0 0-712 31,0 0-639-31,0 0-129 16,0 0-216 0,0 0 16-16,0 0 48 0,0 0-80 15,0 0-80-15,0 0-32 16,0 0-64-16,0 0 176 15,0 0-184-15,4 0 0 16,-4 0 0-16,4 0-8 16,0 0 0-16,5 0 0 15,2 0 8-15,6 0 184 0,6 0-88 16,1 0 16-16,8 0 88 0,3-2-24 16,2-5 64-16,3 4-232 31,-5 0 40-31,5 0 152 15,-8-1-200-15,3 4 64 0,-7 0-64 0,4 0 8 16,-4 0 96-16,0 0-104 0,0 0 0 0,0-3 104 16,0 0-88-16,4 0 120 31,4 0 72-31,-4-4-128 16,3 4 168-16,1-3-248 0,1 3 16 15,-2-1-8-15,-3 2 48 16,0-2-40-1,0 1-16-15,-4 0 8 0,0 0 80 16,4-1-88 0,-4 1 0-1,4 3 0-15,-1-3 8 0,5-3 80 16,4 3-88-16,-5 0 0 0,6-1 81 16,-5 1-65-16,-1 0-32 15,-3 3 16-15,0-3 0 0,0-1 24 31,3 4-24-31,-3-2 0 16,9-2 16-16,-5-2-16 0,7-1 0 16,5 1 0-16,-1 0 8 0,6-4 64 15,-5 4-72-15,-1-4 0 0,-2 4 0 16,-6 0 0 15,-7-1 0-31,0 1-16 16,-4 3 16-16,0-3 40 0,0-1-40 15,-5 1 0-15,5-1 0 16,-4-2 0-16,4-1 48 0,0 4-48 16,0-6 0-16,0 2 88 15,0-3-88 1,-1 4-40-16,1-4 40 0,-4 6 0 16,0-2 72-16,0-1-72 0,-4 4 0 15,0-3 32-15,0 2-32 16,3-2 0-16,-6-1 8 0,7 1-8 47,-5-4 120-47,1 4-120 15,1-1 0-15,-2-3 104 0,1 4-48 16,0-4 128-16,0 1-88 0,4-1-96 16,-4 0 152-16,3 0-152 0,-3 0 0 15,5 1 8 1,-10-1-8-1,5 1 0-15,-8-1 8 0,0 3 0 0,4-6 168 16,-4 3-176-16,0-2-8 16,1-1 8-16,2 3 0 0,1-3 8 31,0 4-8-31,-5-4 0 16,6 3 40-16,-6 1-40 15,2-1 0-15,-5 0 0 0,3-3 8 0,2 3 80 0,-6-6-88 16,5 0 0-16,-3 0-16 15,6 0 24-15,-7-3-16 0,4 0 8 32,0-1 0-32,-4 1 24 15,0 0-24-15,0 0 0 0,-4-3 16 32,-4 2-16-32,4-2 0 15,0-4-8-15,-4 0 8 0,0 1 16 16,0-1-16-1,0 1 0-15,0-4-24 16,0 3 24-16,0-2-128 16,5-1 64-16,2 0-8 0,-3 1 56 15,4-4 16-15,0 0-80 0,0 3 0 16,-4 3 72-16,-4 7 0 0,0 0 0 31,0 0 8-31,0 2 8 16,0-2-8-16,0 3-8 0,0-6 8 15,0 0 0-15,0-4-8 16,0 1 8 0,0-4 0-16,0-3 24 0,0 3-24 15,0 3-8 1,0-2 0-16,0 5 8 16,0 4 8-16,0 0-8 15,-4 3 0-15,-4 3 8 0,0 0-8 16,0 3 0-16,4-3 0 15,-3 4 0-15,2-1-16 0,1 0 16 16,0 1-8 0,0-1-72-16,-4-3 64 15,0 0-32-15,0 0-8 0,0-3-152 16,-3 4-8-16,-2-2-113 16,-2 2 65-1,2 2 56-15,-2-3 128 0,2 0-96 16,-2 0 24-16,-6-3 152 15,2 0 0-15,-1 0 0 0,-4 0-8 16,-4 3-192-16,0 1 96 16,-4 5-8-16,4-3 104 15,-4 4 8-15,4 2 112 0,-4 1-112 32,9 3-80-32,-5-4-176 15,4 4 144-15,0-3 104 16,0 3-224-16,5 0 232 0,-6-1 24 15,-3 1-24-15,0 0 0 16,-3 0 80-16,-1-7-64 0,-4 4 240 31,0-4-256-31,5 4 80 0,3-3-16 16,3-1-64-16,1 1 64 0,9 2-64 16,-9 1 0-16,3-1 0 15,-2 1 0-15,-1 0-8 16,-4 3-80-16,-7-1 88 15,-1 1 8 1,-1 3 56 0,-2-3-16-16,7 3 184 0,4-6-152 15,0 2-72-15,4 2 152 16,4-8 152-16,0 7-168 16,5-7-120-16,-6 4 32 0,1 0-24 31,-3-1-32-31,-1 1 0 15,-4 2-120-15,0-2 120 0,0 3-48 0,0 0 40 0,4-3 8 16,1 2 32-16,-1 1-32 16,-1 0-88-16,1 0-32 15,-8 3-96 1,4 0 88-16,1 0-264 16,-5 0 392-16,-4 0 32 15,4 6-32-15,-4 1-8 16,-3-1-96-16,3 0 104 15,0 0-80-15,-4-2 80 16,4 2-24-16,4 1 24 16,-3-4-24-1,-1 0-24-15,4 3 48 0,-5-3 0 16,2 4 0-16,3-1 64 16,-4 3-64-16,1-2-16 0,-1 2-32 15,0-2 56-15,4-1-16 0,4 4 16 31,0-7 48-31,0 3-48 16,8-2 56-16,-4 1-64 0,5 2 0 16,-2-4 24-16,-3 4-24 0,5-1-64 15,-9 0 64-15,0 4 8 0,0-4-8 16,0 3-8 0,4 1 8-16,-4 0 0 15,5-1 0-15,-5 4 0 0,4-3 8 16,0 2-8-16,-1 1-8 15,6-1-8-15,-1 1-40 16,-4 0 56 0,5 3 40-16,-6 0-40 15,-3 3-16 1,0-3 16-16,0 6 48 16,-3-3-48-16,3 3 8 0,-4-3 0 0,4 0 0 15,0 0-8-15,5 0 0 31,2-3 0-31,1 0 0 0,1 3-48 16,-1-3 48-16,-5 3 48 16,1 0-48-16,1 3 0 0,-1 1-8 15,0 2 8-15,4 0-8 16,0-3 8-16,4 4-8 16,4-4-48-16,1 4 56 0,-2-1 0 31,6 0 8-31,-6 7-8 15,1-3 72-15,5 6-72 0,-6-3 0 16,2 3 0-16,3-1 0 16,0 1-8-16,-1 0 0 15,6-6 8-15,-5 3-8 0,4-7 8 32,0 3-16-32,4 1 8 0,-5 0 0 15,1-1 8-15,1 4 0 0,-1 0 8 16,0 2 72-16,0 5-80 0,4 2 0 15,0 0 8-15,0 4 80 16,0-4 8 0,0 0-96-16,4-3 0 15,0 0 32-15,3-3-24 16,2 0-16-16,-1 0 8 0,0 0 0 16,-5-3 72-16,6-4-72 0,-1 4 0 15,-4-3 16-15,3-1-16 31,-3-2 0-31,5 2 16 0,-1 4-16 16,-4-3 104 0,3-1-104-16,1 4 0 0,1-3 136 15,-2-4-120-15,-3 0-16 16,4 4 0-16,1-1 8 0,2 1 128 31,1-4-136-31,0-3 0 16,4 1 0-16,0-4 8 15,3 0 80-15,2-6-80 0,-1 6 0 0,-1-3 128 0,5 3-128 16,1 3-8-16,-5 3 8 16,-1-3-8-1,1 4 24-15,1-4-24 16,-10-3 8-16,5 1 16 16,0-8-16-16,1 1-8 15,-6-7 8 1,4 4 40-16,6-4 120 15,-1-3-168-15,-1 4 0 0,2-5 128 16,-1 5-128 0,-1-7 8-16,5 3 49 15,-3 0-49-15,3-3 128 16,3 0-136-16,-3 0 0 0,8 0 168 16,-4 0-160-16,-4-3-8 0,0 0 0 0,-9 3-104 31,2 0 96-31,2 0-745 15,-6 0-855-15,-2-3-2593 0</inkml:trace>
  <inkml:trace contextRef="#ctx0" brushRef="#br0" timeOffset="168179.55">13606 7810 1432 0,'0'0'472'0,"0"0"392"15,0 0 872-15,0 0-319 0,0 0-569 16,0 0-264-16,0 0 128 15,0 0-208-15,0 0-96 0,0 0-200 16,0 0-208 0,0 0 209-16,0 0-209 15,0 0 0-15,0 0 56 0,0 0-40 16,0 0 88-16,0 0-96 16,0 0-8-16,0 0 224 15,0 0-224-15,0 0-48 0,0 0-80 16,0 0 48-1,16 0 80-15,0 0 56 16,3 0 0-16,9 0 224 0,4 0-272 0,-4-3 40 16,4 3 96-16,0-6-40 15,0 2 104-15,4 2-104 0,0 2-96 32,4-4 272-32,3 1-232 15,5 0 0-15,0 0-48 0,4 3 16 16,-4-4 136-1,-1 4-152-15,5 0 0 16,0-3 24-16,-4 3-24 16,8-3 8-16,-8 3-8 15,-1-3 0-15,5 3 176 16,0 0-176-16,-1-3 0 16,5 0 40-16,4 0-32 0,0-1-8 15,4 1 0-15,-5 3-24 16,1-3 24-16,0 0 64 0,0 3-64 31,4 0-48-31,-5-4 48 0,5 4 32 16,-4 0-32-16,0 0 0 0,0 0 80 15,-5 0-80-15,-3-3-8 16,0 3 8 0,0 0 0-16,-5 0-8 0,5-3 8 31,-1 3-16-31,5-3 16 15,0 3 0-15,0-3 0 16,0 0 0-16,-1 0 8 0,-6-1-56 16,-6 4 48-16,-6 0 0 15,-6 0 0-15,-7 0 8 0,0 0-8 16,-8 0 0-16,0 0 0 16,-4 0 40-16,4 0-40 15,-4 0 0-15,4-3 0 16,0 3 0-16,-1 0 0 0,2-3-8 15,-2 3-544-15,-2 0-680 16,-6 3-1881-16</inkml:trace>
  <inkml:trace contextRef="#ctx0" brushRef="#br0" timeOffset="169185.89">13841 9538 3104 0,'0'0'1120'0,"0"0"-463"0,0 0-177 31,0 0 120-31,0 0 552 0,0 0 280 16,0 0-367-16,0 0-353 15,0 0-40-15,-8-10-336 0,8 10-96 16,0 0-104-16,0 0-136 16,0 0-56-16,16 0-208 15,7 0 264-15,30 3 136 16,38 0 320-16,37 3 312 15,23-2-176-15,8-1-136 0,-3 3-23 16,-17 1-257-16,0-1-40 16,-6 3 168-16,-10 1-176 0,-16-1 48 15,-23-2-112-15,-16-1-56 16,-20 1 48-16,-12-4-56 16,-1 0 0-16,-3 0-48 15,-8 0 48-15,-8-3-8 0,-8 0 0 16,-8 3-144-16,0-3 96 15,0 0-272 17,0 0-513-32,-4 0-935 0,-4 0-2169 15</inkml:trace>
  <inkml:trace contextRef="#ctx0" brushRef="#br0" timeOffset="181715.47">22906 4153 936 0,'0'0'0'0,"0"0"0"15,0 0 96-15,0 0 1576 31,0 0-392-31,0 0-592 16,0 0-271-16,0 0 23 0,0 0 232 16,0 0-280-16,0 0-104 15,0 0-160-15,0 0-32 16,0 0 24-16,0 0-120 0,0 0 0 31,0 0 88-31,0 0-80 0,0 0-8 0,0 0 96 16,0 0-40-16,0 0 336 0,-4 0-56 15,-1-4 24-15,5 4 32 16,-4 0-80-16,-4-3-151 0,1 3-81 31,-6 0-72-31,1-3 272 16,-8 3-200 0,5-3 24-16,-9 3 0 0,3 0-48 15,2 0 152-15,-1 0-48 16,4 0-144-16,0 0 200 15,8 0-216-15,-3 0 16 16,2 0-8-16,5 0 0 16,0 0 112-16,0 0-120 15,-3 0 0-15,-6 0 168 0,-2 0-104 16,-6 0 144-16,-3 0-64 16,0 0-144-16,-3 0 216 0,3 0-200 31,4 3 32-31,1-3 64 15,2 0-104-15,9 0 48 16,0 0-56-16,4 0 8 0,0 3 80 0,4-3-88 0,-4 0 16 16,-4 0 152-16,-4 0 72 0,-4 0 8 31,-4 0-136-31,1 0-112 16,-5-3 168-16,0 0-160 15,8 0 0-15,0 0-8 0,4 3 0 31,3 0 40-31,6 0-40 0,-1 0 0 16,4 0-48-16,0 0 48 16,0 0-80-1,0 0-216-15,0 0-240 16,0 0-264-16,0 0-648 0,4 6-1425 16,4 0 609-16</inkml:trace>
  <inkml:trace contextRef="#ctx0" brushRef="#br0" timeOffset="186409.02">16566 5067 1856 0,'0'0'3145'0,"0"0"-2017"16,0 0-872-16,0 0-200 0,0 0 304 0,0 0 288 31,-48-51 24-31,44 45-128 15,-3-1-304-15,3 4 176 0,0 0-87 16,0 0-121-16,-5 0-120 16,2 0-80-16,-5 0 8 0,-1-1-16 31,2 4 0-31,-1-3 40 16,-4 0-40-1,4 0 0-15,-4-1 0 0,0 2 8 16,0-2 72-16,4 4-80 15,-8-3 0-15,-4 3-32 0,0 0 32 16,-8 0 0-16,0 0-8 16,0 0 8-1,1 3 0-15,-1 3-16 0,4-2 16 16,5 2 16-16,-5 1-16 16,0-1-8-16,0 3 8 0,-4 1 0 15,-4 3-56-15,4 2 56 16,-8 1-8-16,0 0 8 31,5 3 0-31,-5-3 0 16,-1 0 0-16,10 0 0 0,-5-3-8 15,4-1 8-15,0 1-8 16,4 3 0-16,0-4 0 0,0 5 8 16,-4-2-8-16,1 1 8 31,-1 0-40-31,-4 0 48 0,4 3-8 0,0-3 0 15,-3 0 0-15,3 3 40 16,0-4-40-16,0 2 0 0,4-2-24 16,4 1 24-16,0-3 0 15,5 3-16 1,-2-4 32-16,1 1-56 16,5 3 40-1,-2 0-48-15,2 0-8 16,-2 0 56-16,2 3 0 0,-1 0 0 15,-4 0 0-15,4 0-16 16,4-3 16-16,-4 3 0 31,4-7-8-31,5 5 8 0,-6-5 0 16,5 1 0-16,-4-1 0 0,4 1 8 0,-4 0-8 16,-4 3 0-16,1-1 0 0,-2 2 0 15,2 2 8-15,-2-1-8 31,-2-1 0-31,7 1-16 0,-8-1 24 16,8-2-8-16,-4 1 0 16,4 0 0-16,4 0-8 15,-4-3-16-15,4 3 24 16,0-1-72-16,0 4 80 0,-4 1-8 31,0 2 0-31,1 0 8 16,-2 6 0-16,-2-5-8 0,2 5-40 15,2-2 32-15,-1-4 16 0,3-3-16 16,2-3 8-16,-1-3 0 0,0 0-16 16,3-4 16-1,-2 4 0 1,-1-1 0-16,0 1 0 0,-1 3 0 16,2 3 0-16,-5 3 0 15,3 0-56-15,2 4 56 16,3-4 0-16,-4 4 8 0,4-4-8 0,0 3 56 31,-4-3-56-31,0 3 0 0,4 1 72 16,-4-4-64-16,0 4-8 15,0-4 0-15,4 0 0 16,-4 0 104-16,1 3-104 0,2-2 0 31,-3 2 8-15,4-6 8-16,0 3 40 0,1-2-56 15,3-1 8-15,0-6 56 0,0 2-64 16,0-2 8-16,0 3 0 16,0-3-8-16,0 2 56 15,0 1-56 1,-4-3 0-16,4 6 72 0,-5 0-64 16,5 0-8-16,0 0 0 0,0-3 0 15,0 3 8-15,0-3-8 16,0-3 0-16,0 6 24 15,0-3-24-15,5-1 0 0,-1 1 0 16,-1-3 0 15,5 3 24-31,-4-4-24 16,5 5-8-16,-2-5 8 0,1 4 0 16,0-3 0-16,4 3-8 15,0 3 8-15,4-4 48 0,-4-2-40 16,3 3-8-16,-2-6 0 31,-1 2 0-31,4 1 8 0,-4-3-8 0,0-1 8 16,0 4 32-16,3-4-40 0,-2 1 0 15,2 3 8-15,1-4-8 16,-4 4 48-16,8-4-48 0,-4 1 0 31,4-1 16-31,-4-2-8 16,0 2 40-16,4-3-40 0,-1 1-8 0,-2-1 136 15,3 1-128-15,-4-1 8 16,0 0 144-16,-1-3-152 0,2 4 0 16,-6-4 0-1,6 0 0-15,-2 1 160 16,2-4-64-16,-2 3 152 0,5-3 120 31,4 0-32-31,0 0-104 16,-4 0-80-16,8 0-160 0,-4 0 216 15,-5 0-208-15,1 0 40 32,5 0-48-32,-10 2 0 0,5-2 128 15,1 0-128-15,-2 0 8 0,1 0 0 16,-1 0 0-16,2 0-8 16,-5 0 8-16,3 0 56 0,2 0-64 0,-6 0-168 31,5 0 168-31,1 0 48 0,-6 0-32 15,5 0-16-15,4 0 8 16,-4-2 0-16,4-5-16 16,4 1 96-1,-4-1-88-15,4 4 128 0,0-3-128 16,-5 3 88 0,-3 0-88-1,1 3 0-15,-6 0 0 0,5-4 48 16,-4 1-96-16,4 0 0 0,0-3 48 15,3 2 64-15,5-5-64 16,4-1 0-16,5 4 96 0,-5-3-96 31,0-1-32-31,-1 0 32 0,1 1 80 16,0 0-80-16,-4 2-96 16,-5-2 96-16,1 2 120 0,-3 1-120 15,-2-1 0-15,1-2-16 31,4 0 88-31,0 2-16 16,4-5-56-16,-1 2-72 16,1-3 72-16,4 1 8 0,5-4 120 15,-5 0-128-15,3 0 0 16,-7 0 64-16,-4 4-64 0,0-1 0 16,-4 3 0-16,0-2 0 15,0-1 24-15,4-3-24 16,0 0 0-16,4 0 136 0,4-3-136 15,-4 0 56-15,3-3-56 16,1 3 0-16,0 0 96 16,-9 3-96-16,5-3 56 0,-4 3 153 31,1 0-201-31,-1 0 56 0,-1-3-24 16,1 3 8-16,0 0 88 0,4-2-136 15,4 1 0-15,-4 2 0 16,0-5 0-16,0 1 0 0,-5 1 0 15,1 1 0 1,0 2 96 0,-4-5-96-1,0 8 0-15,-8-4 0 0,4-3 8 16,0 0 56-16,0 0-64 16,4 0 0-16,0-7-8 0,-1 4 16 15,2 3-16-15,-2-3 8 31,1 3 0-31,-3 0 80 16,-2-4-80-16,5 5 0 0,-4-1 56 0,0-1-40 0,0 1 32 16,-4 1-40-16,0-2 64 15,-1 1 128-15,6-3-200 0,-6 3 0 32,2-3 136-32,-2 0-136 15,6-1 48-15,-2-2-48 0,2 0 48 16,-6-4 24-1,2 1-72-15,-5-1-8 16,-1 4 8-16,1-4 0 0,1 6 0 16,-6-2-8-1,1 3 8 1,0 0 48-16,0-3-48 16,0 5 0-16,0-2 0 0,0 3 8 15,-4 0 48-15,4 0-56 0,-4 0 0 0,0 0 80 16,0 3 48-16,0-3-8 31,0 3-56-31,0 0-56 16,0 3 80-16,0-2-88 0,0-1 0 15,0 0 48-15,0 0-40 16,0-3-8-16,0 0 0 16,-4 3 8-16,0-3 48 0,0 0-56 31,-4-4 0-31,4 5 0 15,-3-1 16-15,-2-1-8 16,1 5-8-16,-3-2 8 0,-2-1 64 16,5 5-72-16,-3-3-48 0,-2 4 48 15,2 2 0-15,3-3 24 16,-5 4-24 0,2-1 0-16,-2-2 16 15,-2 2-16-15,-2-3 0 0,2 4 0 16,-1-1 0-16,-4-3-8 0,0 4-8 15,5-1 16-15,-6 1 0 0,1-1 8 32,1-2-8-32,-1 2 0 15,-1-3 0-15,-2 4 0 0,-1 0 0 16,0-4 0-16,-4 3-8 16,0 1 8-16,0-4-8 0,-4 6 0 15,0-2-16-15,0 0-24 31,1 2 48-31,-1 1-56 16,0-4 48-16,0 1-48 16,0-4 48-16,-4 0 8 0,1 0 0 15,-2-2-24-15,1 2 24 0,-3 0 0 16,-1 4-56-16,0 3-112 31,0 6 40-31,1 0-136 0,-1 0-80 16,0 3 88-16,-4 9-328 0,-8 7-305 15,0 3-695-15,-31 17-24 16,19-7-409-16,4-7-1928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3:04:16.9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17813 4118 576 0,'0'0'824'0,"0"0"-584"15,0 0-88 1,0 0 768-16,0 0-8 16,0 0-344-16,0-4-352 0,0 4-120 15,0 0-88-15,0 0-8 0,0 0 0 0,0 0-64 16,0 0 16-16,0 0 48 31,0 0 0-31,0 0 0 16,0 0 0-16,0 0 0 0,0 0 8 15,0 0 0-15,0 0 0 16,0 0 64-16,0 0-64 0,0 0 0 0,0 0 8 0,0 0-8 31,0 0 0-31,0 0 0 16,0 0 96-16,0 0 185 16,0 0 111-16,0 0 64 0,0 0 32 15,0 0-24-15,0 0 16 0,0 0-88 31,0 0-88-31,0 0-104 16,0 0-80 0,0 0-32-16,0 0-40 15,0 0-48-15,0 0 8 0,0 0 0 16,0 0-16-16,0 0-16 16,0 0-32-16,0 0 40 0,0 0 0 15,0 0 8 1,0 0 80-16,0 0-24 15,0 0 40-15,0 0-96 0,0 0 8 16,9 0 8-16,-2 0 176 16,5 0-16-16,0 0 137 0,0 0-153 15,4 0 40-15,0 0-120 32,0 0 56-32,4 0-16 15,0 0 32-15,4 0-16 16,-1 0 200-16,1 0 24 0,-3 0-32 15,3 0-120-15,-5 0-96 16,1-2 112-16,0 2-224 0,0-4 8 31,-4 1 168-31,3 3-56 0,2-3-112 16,-5 3 0-16,3-3 56 0,2-1-48 16,-1 4 32-16,-1-3-48 15,2 3 0-15,-2 0-8 0,5-3 80 16,-4 0 40-1,0 0-48 1,4 0 40-16,-8 3-24 0,-1 0-24 0,2 0-48 16,-2 0-8-16,-2 0 0 15,2 0-72-15,2 0 72 0,2 0 8 16,1 0-8-16,1 0 16 31,-2 0 48-31,5 0-64 16,0 0 8-16,0 0-8 15,0 0 0-15,-4 0 0 0,4 0 8 16,0 3 0-16,-1 0 48 16,-3 0-56-16,4-3 0 0,1 3 0 31,2-3 0-31,-3 0 8 16,4 3 0-16,-4-3 96 0,4 0-96 15,-4 0 0-15,0 0-8 0,-5 0 96 16,9 0-80-16,-4 0 40 15,0 0-56-15,4 0 56 16,-8 0-8 0,4 0 0-16,0 0-48 0,-5 0 8 15,2 0-8-15,3 0 8 0,-9 0-8 32,5 0 80-32,5 0-8 15,-1 0-64-15,-5 0 88 0,9 0-48 31,-4 0-48-31,4 0 64 16,0-3 8-16,0 3-56 0,-1 0 24 16,-3-3 8-16,0 3 33 0,0 0-81 15,0 0 0-15,-4 0 0 0,0 0 0 16,-1 0 0 0,5 0 16-16,1 0-16 15,-1-3 56-15,4 3-48 0,0-3 32 16,0 3 16-16,-1-3-56 15,1 3 0-15,-4 0 0 16,4 0 0 0,-8 0 0-16,3 0 0 15,-6 0 8 1,3 0-8-16,-1 0-40 16,1 0 40-16,1 0 48 0,2 0-48 0,1 0 8 15,4-3-8-15,0 3-80 16,8-4 80-16,-1 4 112 15,1-3-112 1,1 3 0-16,-2 0 0 16,-3-3-72-16,0 3 72 0,-4 0 56 15,-4-3-48-15,3 3-8 16,1-4 80-16,0 1-8 0,0 3-64 16,4-3 136-16,0 0-56 15,0 3-72-15,-1-3 56 16,1 0-72-16,0 0 72 0,-4 3-64 15,0-4-8-15,-4 4 0 16,-3 0 8-16,-2 0-8 16,1 0-64-16,0 0 64 0,3 0 56 31,2-3-48-15,3 3-8-16,0 0 64 15,0-3-56-15,7 3-8 0,1-3 56 0,0 3-48 16,4 0 48-16,-4 0-8 15,3-4-48-15,-3 4 16 16,-4 0-8 0,4 0 0-16,-8 0 0 15,7 0-8-15,-3 0-8 0,1 0-72 16,3 0 80-16,-4 0 64 16,-1 0-64-16,5 0 56 0,-4 0-56 15,0-2 0-15,0 2 0 16,-1-4 16-1,9 4 32-15,-8 0-48 16,5-3 8-16,-10 3-8 16,0 0 16-16,1 0-8 15,0 0-8-15,-3 0 8 16,-5 0-8-16,-1 0 8 0,-6 0-8 31,2 0 8-31,2 0-8 16,-2 0 72-16,1 0-64 0,0 0 0 15,0 0-8-15,0-3 40 0,4 3-40 0,4 0-16 16,-1 0 16 0,5 0 0-16,4 0-8 15,0 0-56-15,5 0 48 16,-9 0 32-16,-5 0 24 16,1 0-40-16,-4 0 16 0,-1 0-8 15,-2 0-8-15,3-3 0 16,-8 3-8-16,3-4 16 0,1 1-8 15,5 3 0 1,-2-3 0-16,1 0 0 16,1 3 0-16,2-3 8 0,-3 3 0 15,0 0 0-15,-4 0 0 16,0 0-8 0,-4 0 0-16,-1 0 0 0,2 0 0 31,2 0 0-31,-2 0 0 15,6 0-40-15,-3 0 32 0,0 0-56 16,4 0 56-16,0 0-16 16,0 0 16-16,-4 0 16 15,-1 3 40-15,2 0-48 0,-2-3-16 16,2 3 16-16,-6-3 0 16,2 0 0-16,2 3-8 15,2-3 8-15,-2 4-40 0,2-4 40 16,7 0 8-16,-5 3-8 15,5-3 8-15,0 3 0 0,-8-3-8 32,4 0 64-17,-5 0-48-15,2 3-16 16,-2-3 0-16,2 0 0 16,-2 0 0-16,-2 0 0 0,-2 4 0 15,6-4-72-15,-2 0 72 16,1 0 0-16,0 2 56 15,4-2-40-15,0 0-16 16,0 0 48-16,0 0 0 16,0 0-32-16,-1 0-16 0,2 0-40 15,-1 0 40-15,-1 0 56 16,2 0 8-16,-6 0-56 0,5 0-8 31,-3 0 8-31,-2 0 8 16,2 0-8-16,-6 0-8 15,-3 0 8-15,4 0 0 16,-4 0 8-16,0 0 48 0,-1 0-56 16,6 0 0-16,-5 0-8 0,3 0 8 31,2 0-8-31,-2 0 8 16,10 0 0-16,-6 0-8 0,9 0-8 15,0 0 8-15,1 0 16 0,-2-2-16 16,1-2 16-16,-8 1 40 15,0 3-48-15,-4-3 64 16,-8 3-72-16,0 0 0 16,-4 0-128-16,0 0-24 15,0 0 152-15,0 0 56 0,0 0-56 16,0 0-8-16,0 0-600 16,-8 0-1161-16,-8 0-1447 0,-4 0-2794 0</inkml:trace>
  <inkml:trace contextRef="#ctx0" brushRef="#br0" timeOffset="3998.86">25694 4270 928 0,'0'0'608'0,"0"0"-424"16,0 0 600-16,0 0 120 0,0 0-192 16,0 0-176-16,0 0-143 0,0 0-49 15,0 0-48-15,0 0-40 16,0 0-24-16,0 0 0 31,0 0-16-15,0 0 32-16,0 0 48 0,0 0 16 15,0 0-8-15,0 0-72 16,0 0-48-16,0 0-48 0,0 0 16 16,0 0-24-16,0 0-16 0,0 0-8 31,0 0-56-31,0 0 32 0,0 0-80 15,0 0 0-15,0 0 8 16,0 0 56-16,0 0 24 16,4 0-8-16,1 0 0 0,-1 0 97 15,3 0-25-15,1 0-16 32,5-3-32-32,-6 3-104 15,9 0 88-15,4-3-80 0,0 3 56 16,3 0 16-16,9 0-80 15,-4-4 176-15,-4 4-16 0,4 0-112 16,-4 0-32-16,1 0 136 31,-6 0-144-31,5 0 64 0,0 0-24 16,4 0 104-16,0 0-24 0,0 0-120 16,4 0 104-16,4 0 96 15,-1 0-8-15,1 0-64 0,4 0 16 16,0 0-152-1,-4 0 0-15,3 0 72 16,-7 0 32-16,0 0-104 0,0 0-56 16,-4 0 56-16,0 0 56 15,0 0 24-15,0 0-16 0,0 0-56 16,4 0 48-16,-1 0-48 31,1 0 48-31,4 0 104 0,-4 0-152 0,4 0 0 16,-5 0-8-16,1 0 0 15,0 0 0 1,-4 0 80-16,-4 0-24 16,0 0-56-16,-4 0 16 0,4 0-16 15,-4 0 56-15,-1 0-56 0,5 0 64 32,0 0-64-32,1 0 0 15,3 0 24-15,0 0 72 16,0 0 112-16,-1 0-160 0,1-3 16 0,0 3-64 15,-4 0 48 1,-4 0-48-16,-1 0 88 16,-2 0-88-16,2 0 0 0,-3 0 0 15,8 0 0-15,1 0 40 16,-2 0-40-16,9 0 0 16,4 0 0-1,0 0-24-15,3-3 24 31,-3 0 16-31,0 0-8 0,-4 3 64 16,-4 0-72-16,-8 0 8 0,4 0 72 16,-5 0-80-16,2 0 8 15,3 0 64-15,0 0-72 0,3 0-16 16,5 0 0 0,1-3 16-16,2 3 0 0,1 0 16 15,-4-3 8-15,0 3-24 16,-1-4 0-16,-3 1 16 15,0 3-16-15,0-3 88 0,-4 3 48 16,4-3-32-16,-4-1 65 16,4 2-169-1,-4 2 8-15,4-4 80 16,0 1-80-16,0 3 32 16,-1-3-32-16,1 3-8 15,0-3 0-15,0 3 0 16,0-3 72-16,-4 3-72 0,0 0 48 31,-1-4-40-31,5 4 0 0,-4 0 40 16,8-3 8-16,-4 3-48 15,4-3-8-15,4 3-8 0,-5 0 8 16,1-3 0-16,0 3-32 0,0-3 32 16,0 0 80-1,-4 3-72 1,0-4-8-16,-4 4 48 0,0 0-48 0,0 0-24 15,-5 0-40-15,9 0 40 16,-4-3 24-16,8 3 16 0,-4 0-8 16,4-3-8-16,4 0-16 31,-4-1 16-31,0 4 72 0,-1-3-72 16,-7 3 80-16,1-2-80 15,-6 2 0-15,-3-4 0 16,4 4-72-16,-4 0 72 15,4 0 48-15,0 0-40 0,4-3-16 32,0 3-40-32,4 0 48 15,4 0 48-15,-4 0-48 0,7 0-48 16,-7 0 48-16,4 0 0 0,0 0 0 16,-4 0-48-16,0 0 40 0,-5 0 8 15,-3 0 24 1,1 0-16-1,-6 0 0-15,1 0 0 0,0 0 72 16,0 0-80-16,4 0 8 16,8 0 8-1,-4 0-16-15,8 0 8 0,-1 3-8 16,1 1-56-16,-4-4 56 31,0 2-24-31,-4-2-24 16,0 3 48-16,-4-3 8 0,0 4-8 15,4-4-8-15,-5 3 8 16,6-3 8-16,-5 3 88 0,3-3-96 0,-3 0 0 0,4 0 8 31,0 3-8-31,4-3 0 16,-1 4 8-16,-2-4-8 16,-1 3 48-16,-4-3-40 0,-1 3 48 15,2 0-56-15,-1-3 8 0,3 3-8 16,-3 0 0-16,4 4 16 0,-4-7-16 15,0 3 8 1,4-3 0 0,-9 0 0-16,10 0 112 0,-1 0-40 15,0 0-8-15,0 0-72 16,-1 0 144-16,-3 0-16 0,1 0-128 16,-2 0 24 15,1 0 32-31,-1 0-48 15,2 0 0-15,3 0-8 0,-4 0 0 16,3 0 0-16,-2 0 8 16,-5 0-8-16,-1 0 72 0,-7 0 0 15,-4 0-72-15,-4 0-72 16,0 0-168-16,0 0 64 16,0 0-24-16,-4 0-512 15,-28 0-1153-15,0 0-2024 0,-3 0-624 16</inkml:trace>
  <inkml:trace contextRef="#ctx0" brushRef="#br0" timeOffset="38917.11">6354 5785 5937 0,'0'-7'2496'16,"4"4"-1407"-16,1 0-329 16,-5-1 552-16,0 4 264 0,0 0-527 15,0 0-457 1,0 0-40-16,0 0-56 16,0 0-104-16,0 0-104 0,0 0-288 15,0 4 0-15,-9 9-144 16,-2 12 144-1,-14 13 80-15,1 10-64 0,1 6 56 32,-5 16-16-32,4-4-56 15,0 1 8-15,0-4-8 0,8-12 0 16,-4 3 0-16,5-3 16 16,-2-3-8-16,6-10-8 15,3 0 0-15,-1-10 0 0,5-2 0 16,1-4-8-16,-1-6-408 15,4-4-776-15,0-8-441 16,0-4-927-16,0-10-681 0,0-9-1488 16</inkml:trace>
  <inkml:trace contextRef="#ctx0" brushRef="#br0" timeOffset="39286.46">6024 5763 5401 0,'0'0'2128'0,"0"0"-47"0,0 0-697 16,0 0-256-16,0 0-328 15,0 0-416-15,0 0-384 16,-5 9-72-16,18 16 72 0,6 17 216 31,14 8 16-31,3 11 0 0,7 5-79 0,1 4-145 16,4-3 56-16,0-4 0 0,-5-9 48 15,2-6-64-15,-6-10-40 16,-3-3-8-16,-8-6 8 16,-4-10 8-1,-5 0 32-15,-2-7 16 31,-9-5-64-31,-5-4-120 0,-3-3-721 16,-7-6-807-16,-14-7-3513 0</inkml:trace>
  <inkml:trace contextRef="#ctx0" brushRef="#br0" timeOffset="40372.99">5283 6096 6161 0,'0'0'2056'31,"0"0"-1120"-31,0 0-31 0,0 0 799 0,0 0-120 16,0 0-687-16,0 0-529 16,0-4-360-16,-5 4-8 0,-6 10-80 15,-10 9 80-15,-14 6 248 0,-12 10 16 31,-6 6-8-31,1-2-208 16,-4-1-32-16,9-3 56 0,7-6-64 16,9-7 0-16,3-3 48 0,7-3-48 15,14-10-8-15,-1 0-88 16,8-3-112-16,0-3 48 16,0 0 16-16,8 4-40 15,11-4 176-15,13 3 40 31,12-3 608-31,8 0-16 0,8 0-8 16,8 0-288-16,-5-7-40 16,1-2-72-16,-4 5-176 0,-13-1-40 31,-2 1 56-31,-6 4-64 16,-7 0-80-16,-4 0-512 15,-12 0-584-15,-4 0-809 0,-12 0-1207 0,-12 0-1609 0,-8 7-536 16</inkml:trace>
  <inkml:trace contextRef="#ctx0" brushRef="#br0" timeOffset="40635.8">4868 6740 2936 0,'0'0'4393'15,"0"0"-3841"-15,0 0-544 16,0 0 720-16,0 0 1433 0,0 0-289 16,92 0-688-16,-53-9-383 0,10-1-9 15,3 0-136-15,-1-2-152 0,5-1-288 32,-4 4-104-32,-1-4-96 15,-3 3-16-15,-4 4-80 16,-12-3-800-16,8-1-1040 0,-12 1-2265 15,-16-1-3201-15</inkml:trace>
  <inkml:trace contextRef="#ctx0" brushRef="#br0" timeOffset="42423.81">3107 6829 8793 0,'0'0'2409'0,"0"0"-1049"0,0 0-552 15,0 0 281-15,0 0 71 0,0 0-536 0,0 0-376 32,-4 0-120-32,8 0-128 15,12-6 16-15,16-4 64 0,8-3 168 16,16-2-56-16,-1-5-120 0,1 8 8 16,-8-1 88-16,-8 7-168 15,-12 3 0 1,-4 0-56-1,-9 3-504 1,-2 0-600-16,-5 0-761 0,7 0-647 16,-2 0-193-16,2 0-1880 15</inkml:trace>
  <inkml:trace contextRef="#ctx0" brushRef="#br0" timeOffset="42940.66">4171 6248 1816 0,'0'0'6489'0,"0"0"-4704"16,0 0-857-16,0 0 256 15,0 0 472-15,0 0-535 16,0 0-777-16,12-44-344 0,-12 56-400 16,0 14 96-16,-4 9 304 15,-4 12 104-15,-4 10-96 0,0 4 120 16,-4-1-120-16,5 1 40 31,-10-11 56-15,1-2-104-16,-3-13-8 0,-1-10 8 15,3-6 0-15,-3-9 120 16,1-7 0-16,-1-3 56 16,-4-10-176-16,4-12 0 0,9-13-224 15,-2-6-128 1,13-4-72-16,4-2 224 15,0 5 200-15,4 11 0 0,16 5 0 16,4 7-96-16,8 6 96 16,8 8-8-16,3 1-40 0,9 4-33 15,-3 0-103-15,-6 16 184 32,5 3-80-32,-4 3 80 0,-5 4 168 0,-3-4-160 15,1 3 8 1,-9-5 56-16,-5-2-64 15,1-8 81-15,-4-1-73 16,-1-9-16-16,2 0-48 0,3-25-641 31,-5-4-2111-31,-2-8-6458 0</inkml:trace>
  <inkml:trace contextRef="#ctx0" brushRef="#br0" timeOffset="44081.71">4896 6817 536 0,'0'0'0'0,"0"0"-24"0</inkml:trace>
  <inkml:trace contextRef="#ctx0" brushRef="#br0" timeOffset="44962.51">4928 6711 592 0,'0'0'4032'0,"4"-2"-2455"0,-4 2-537 16,0 0 72-16,0 0-152 16,0 0-343-16,0 0-233 0,0 0-384 15,0 9-88-15,0 10 88 16,0 3 160 0,0 7 0-16,0-4-64 0,0-3-40 15,0-5 0-15,4-5-48 0,0-2 0 16,4-7-8-16,0-3-8 0,7 0 8 15,6-7 0-15,3-15 280 32,8-9-280-32,-4-8-464 15,0-2 184 1,-5 3 64-16,-7 13 216 0,-4 3 168 16,-7 15 272-16,-5 4-168 15,0 3-232-15,0 0-40 0,0 12-232 0,0 11 232 31,4 2 216-31,-4 4 48 16,3-1-168-16,5-5-88 16,-4-1 0-16,4-9 56 0,-4-4-64 15,4-6-16-15,-4-3-232 0,8 0 248 16,4-9 72-16,-1-17-72 31,6-9-208-31,-5-6-328 0,0 0 376 16,-9 9 160-16,-3 9 24 0,1 11 704 15,-1 12-424 1,-4 0-304-16,0 0-232 0,8 16 96 16,-5 6 136-16,5 4 104 31,-4-1-96-31,5-6 88 16,-2 0-96-16,1-6 16 0,5-7-16 15,-6-6-136-15,9 0 136 16,0-6 48-16,0-16 104 0,8-7-144 0,-4-6-16 15,-5 3-16 1,2 4 24-16,-6 9 56 16,2 6-56-16,-1 10-208 15,-1 3-472-15,13 9-497 0,0 7-1119 16,-7-3-3089-16</inkml:trace>
  <inkml:trace contextRef="#ctx0" brushRef="#br0" timeOffset="45817.94">7319 5763 6913 0,'0'0'1920'16,"0"0"-1199"-16,0 0-489 0,0 0 8 31,0 0 1016-31,0 0-480 0,-9 0-688 16,-6 12-72-16,-13 7 112 15,-12 7 24-15,-4 5-8 16,-7 4-88-1,-1 6-56-15,3-5 0 16,6-2 0-16,7-2 8 0,12-10-8 16,13-6-48-16,2-3-32 0,9-1 0 15,0 1-24-15,0 3 104 0,13 3 112 32,10 0 280-32,10 0 312 15,6-6 217-15,8 0-185 0,9-10-288 16,21-3-24-16,14 0-16 15,-4 0-304-15,-7-7 48 16,-12 1-152-16,8-3-272 16,-12 2-1848-1,-8-2-3290-15</inkml:trace>
  <inkml:trace contextRef="#ctx0" brushRef="#br0" timeOffset="46619.85">8016 5950 7801 0,'0'0'3209'0,"0"0"-2177"16,0 0-800-1,0 0 688-15,0 0 561 16,0 0-425-16,0 0-520 15,84-23-144-15,-49 11-144 16,14 2-24-16,-6-3 24 16,9 1-88-16,-5 2-96 15,5-3 16-15,-8 4-64 0,-4-4-16 16,-4 4-104-16,-12-1-696 31,-8-2-1120-31,-4 2-2737 0,-8 1-3145 0</inkml:trace>
  <inkml:trace contextRef="#ctx0" brushRef="#br0" timeOffset="47923.18">8702 5496 5873 0,'0'0'1664'16,"0"0"-576"0,0 0 57-16,0 0 887 15,0 0-344-15,0 0-791 16,0 0-617-16,0 0-216 0,15-26-64 31,-15 33-224-31,-8 8-128 16,-8 14 352-16,-3 12 80 0,-13 10 96 15,-5 6-160 1,-6 0-16-16,-5 1 72 16,0-1-64-16,0-7 64 15,-3-2-64-15,6-7-8 0,6-9 8 16,3-6 0-16,4-11-8 0,4-5 96 0,4-4-88 31,0-6 144-31,5 0-104 16,2-13-48-16,2-5 0 15,2-5-72-15,6-2-24 0,3 0 16 16,0-1 8-16,4 4 0 16,0 3 8-16,4 3-88 15,4 0 80 1,8 0-32-16,3 0 104 16,5 3 0-16,1 4 8 15,3 0 0-15,3 5 48 16,1 4 8-16,0 0-16 0,0 0-48 15,0 13 0-15,-4 3 64 0,-4 3 64 16,-1 0-32 0,1 3-88-16,-4 0-8 15,0 1 88-15,4-4 40 16,0 0-32-16,0-3 72 0,4-4-64 16,0-8-32-16,4-1 8 15,4-3-8-15,-1-7 184 16,9-12-72-16,-4-9-16 15,0-4-168-15,-12-9-272 16,-4 0-560-16,-24-17-497 0,0 14-1591 16,-9 6-1937-16</inkml:trace>
  <inkml:trace contextRef="#ctx0" brushRef="#br0" timeOffset="50607.95">3625 7842 2840 0,'0'0'2009'15,"0"0"-417"-15,0 0-1304 16,0 0-88-16,-20-6 656 0,13-7 184 15,3-9-704-15,4-7-280 16,0-6-40-16,0-6 257 16,0-1 87-16,0 5 24 0,11 2 112 15,6 6-72-15,2 4-24 16,13-1-104-16,8 7-168 0,8 0-24 16,19 0 88-16,2 10-112 31,6 2-80-16,0 7-80-15,-2 0 80 0,14 13 8 16,9 9 56-16,15-3-64 16,-11 4 0-16,-21-11 8 15,-19-2 0-15,-17-7 0 0,13 0 72 16,13-3-72 0,2 0 112-16,-3-6-120 0,-1-10 8 15,-7-7 0-15,-4-2 56 16,-8-10 0-16,0-6-40 15,-9-16-24-15,-7 0-8 0,-8-7-168 16,-3 1 88-16,-10 9 24 31,-2 3 64-31,-1 13 184 0,-8 9 232 0,3 10 40 0,-3 13-208 16,4-1-120-16,-4 7-128 16,8 0-216-16,5 0-24 0,6 10 112 15,9 9 32-15,4 3 24 31,8 7 72-31,4 2 0 0,-1 4-104 32,5 0-520-32,-4 0-88 0,4-3-208 15,-5-6 248-15,-2-8-105 16,2-5 97-16,-7-9 24 0,0-4 144 16,-5 0 24-1,-3-17 40-15,-3-5-600 16,-5-9 1048-16,-5-4 0 0,2-6 768 15,-2-4-144-15,-2-3-64 16,2 0-168-16,5 7 280 0,-4 6 40 16,4 7-167-16,0 9-497 31,3 6-40-31,2 4-8 0,3 6-8 16,3 3-168-16,1 3-48 0,4 9 151 15,1 8 73 1,6-5 49-16,0 4 87 15,2-3-136-15,-6 0-120 0,6-10-281 32,-6-2-135-32,-7-4-88 0,0 0 128 15,-4-10-520-15,-4-9 912 16,-1-10 8-16,-2 1 64 16,-1-7 32-16,-5 0 728 0,2 3-136 0,2 7 136 15,-3 6-280 1,4 6-80-16,4 10-296 15,4 3-72-15,4 0-72 0,3 9 72 16,2 7 160-16,3 0-8 16,3-3-23-16,-2-4-49 15,-2-2-72-15,4-7-8 0,-2 0 64 32,-1-10-152-32,-5-9-137 0,5-6 225 15,-8-4 104-15,-4 1-47 0,0-1 95 16,-8 7 264-16,-5 6-136 15,-2 7 72-15,-2 2-344 0,1 7-8 16,4 0-200 15,5 0 200-31,2 9 24 0,5 1 144 16,4 0-64-16,-1-4-104 16,1-3 104-16,9-3-8 15,-2 0-48-15,5-3-48 0,0-10-72 16,0-6-160-16,0-3-128 15,-4-4 136-15,-5 4 224 16,-3 0 8-16,-4 7 144 0,-4 5 104 16,-8 7-160-16,4 3-96 15,0 0 0-15,3 6 8 16,9 3 152-16,5 1-16 0,6 0-104 47,2-7-32-47,6-3 80 0,1-3 0 0,8-13 16 15,-4-7 88-15,-1-2-88 16,-3-4-96-16,-8 1 48 16,-4 6 432-16,-12 0 472 0,-9 9-400 15,-10 6-328 1,-5 4-232-16,-4 3-8 16,0 0-1088-16,-4 3-1536 0,-9 4-1345 0</inkml:trace>
  <inkml:trace contextRef="#ctx0" brushRef="#br0" timeOffset="60492.23">5598 8163 512 0,'4'-13'7569'0,"-4"3"-6441"16,3-2-783-16,1-4 167 16,-4 3 648-16,0 0 288 15,0 7-304 1,0 0-287-1,0-1-249-15,0 1 40 16,0-4 16-16,-7 4-248 0,-6-3-336 16,-2-1-72-16,-2 4-8 15,-10-1-64-15,-1 7 48 0,-9 0-56 32,-2 4 56-32,-1 11-56 15,1 4 72-15,2 4 0 0,5 2 0 16,4 1-8-16,5-1-48 0,11 0 48 0,0 4-72 15,8 3-8-15,4 9 24 16,0 10 56 0,4 3 8-16,16 0 80 15,-4 3 40-15,8 3 56 16,-4 1-24-16,-1-1 0 0,6 6 24 16,-10 4 72-16,1 0-184 15,1 3 0-15,-6 0 32 0,1 4-32 16,-3-5 0-1,2 4-56-15,-3-6 8 16,0-3 40-16,-4-4-48 16,0-2-8-16,4-10 8 15,-4-7-8-15,0-5 0 16,0-8-224-16,-4-5-688 0,3-4-608 31,-3-13-1161-31,0-3-1936 16,-7-6-1552-16</inkml:trace>
  <inkml:trace contextRef="#ctx0" brushRef="#br0" timeOffset="60777.52">5003 9293 8345 0,'0'0'2249'0,"0"0"-849"0,0 0-280 16,0 0-248 0,45-79 209-16,-10 53-473 15,18-2-304-15,10 2 24 16,9 1-192-16,-5 2-72 0,2 5 8 16,-11 5-72-16,-13 7 0 15,-9-1 0-15,-12 7-296 16,-9 0-984-16,-6 0-689 15,-9 16 409-15,0 3-160 16,0-6-2481-16</inkml:trace>
  <inkml:trace contextRef="#ctx0" brushRef="#br0" timeOffset="61234.43">6012 9014 7561 0,'0'0'2225'0,"0"0"-585"16,0 0-80-16,0 0 81 0,0 0-793 16,0-4-528-16,0 4-264 15,0 10-8 1,-8 12-40-16,-4 10 352 15,0 9 264-15,0 10-192 0,-4 0-168 0,4 9-168 16,1-3-48-16,2 1 40 16,1-1-72-16,1-10-8 0,-2-5 40 31,5-5-48-31,0-8-64 16,0-7-632-16,0-2-560 15,-7-11-969-15,-2-3-1719 0,-2-6-1442 0</inkml:trace>
  <inkml:trace contextRef="#ctx0" brushRef="#br0" timeOffset="61535.16">5712 9166 7585 0,'0'0'2745'15,"0"0"-953"-15,0 0-480 0,0 0-119 16,0 0-369-1,0 0-472-15,0 0-352 16,25-6-72-16,-1 21 72 16,8 4 208-16,3 7 128 0,6 3-144 15,-2 2-120-15,-3 1 16 0,4 3-88 32,-5-3 8-32,6-4 0 0,-5 1 8 15,-1-4 32-15,-3 0-48 16,-8-5-16-16,-8-1 8 0,-4-6-840 15,-8 2-552-15,-4-2-529 16,0-7-2312-16</inkml:trace>
  <inkml:trace contextRef="#ctx0" brushRef="#br0" timeOffset="61967.42">6537 8175 3872 0,'0'0'2393'0,"0"0"-1089"0,0 0-344 16,0 0 201-16,0 0-41 31,-79-6-40-31,51 25-208 16,-3 13-112-16,-5 12 33 0,8 10 47 15,-4 10-224-15,8 15-56 16,7 16-104-16,17 13-232 0,0-12-24 15,17-20 0-15,11-19-24 32,4-16-168-32,11 4 0 0,21 5 88 15,8 4-32-15,-4-9-64 0,-1-10 0 16,-3-4-80-16,3-11-1040 0,-14-8-1561 16,-14-9-3464-16</inkml:trace>
  <inkml:trace contextRef="#ctx0" brushRef="#br0" timeOffset="62669.18">6697 8639 4672 0,'0'0'3065'16,"0"0"-1481"-16,0 0-751 16,0 0 159-16,0 0 192 0,0-73-288 15,20 54-616 1,0-3 32-1,12 3-31 1,0-1-281-16,4 8 368 16,-5 9-312-16,1 3-56 0,0 0-176 0,-8 22 176 15,0 10 16-15,-12 12-8 16,-8 23 72-16,-4-4 24 0,-16 7 144 16,-8 0 8-16,4-13-40 31,-8 3-80-31,5-12 16 0,6-10-144 15,6-16 72-15,7-9-80 16,4-13 0-16,0 0 40 0,0-19-40 16,12-32-552-16,16-28 88 15,11-39 256-15,9-12 40 16,-12 22-953-16,-4 29 153 16,-17 37 504-16,2 11 464 0,-10 2 176 15,1 4 224-15,1 6 440 0,-9 10 409 16,0 5-41-16,0 4-336 15,0 0-528-15,-4 4-200 32,-9 11-136-17,-2 11 8-15,-5 5-16 0,-1 8 136 16,6 5-40-16,2-3 96 0,13 4-16 16,0-1-72-16,9-3 40 0,14 1-144 31,9-4 8-31,13-7 0 15,7 1-8-15,3-3 0 0,4-10-168 16,-3-10-456-16,16-9-512 16,-20 0-985-16,-8-15-2488 0</inkml:trace>
  <inkml:trace contextRef="#ctx0" brushRef="#br0" timeOffset="63001.18">7323 8071 7801 0,'0'0'1953'16,"0"0"-81"-16,0 0-976 0,0 0-64 15,0 0-160-15,0 0-672 0,0 0 17 16,92 28 63-1,-10 13 264-15,27 26 0 16,-2 16 8-16,-7 6 176 16,-25 3 0-16,-26-7-400 0,-18 4-8 15,-19 4-72-15,-12-2-40 16,-15 1 80-16,-22-9 24 0,-7-1-112 16,-8-11-448-16,13-18-1472 15,3-21-3650 1</inkml:trace>
  <inkml:trace contextRef="#ctx0" brushRef="#br0" timeOffset="63807.01">8956 8458 7537 0,'0'0'2793'15,"0"0"-1553"1,0 0-600-16,0 0 584 16,0 0 305-16,0 0-369 15,0 0-488-15,0 0-264 0,0 0-160 0,4 0-176 16,8 0-16 0,12 0-16-1,12-3 280-15,8-7-96 0,7-3-96 16,5-2-128-16,4-1 112 0,0-3-112 15,-8 0-608-15,-1-1-816 0,-7 11-929 16,-16 3-1999-16,-12 6-1282 0</inkml:trace>
  <inkml:trace contextRef="#ctx0" brushRef="#br0" timeOffset="64007.41">9004 8655 5329 0,'0'0'4753'0,"0"0"-4009"0,0 0-520 16,0 0 712-16,0 0 720 31,0 0-391-31,0 0-129 0,84-6-200 16,-36-7-424-1,12 0-208-15,3-6-96 16,5 3-208-16,11-6-448 0,-10 6-1840 15,-18-3-3922-15</inkml:trace>
  <inkml:trace contextRef="#ctx0" brushRef="#br0" timeOffset="66998.02">15869 4924 3744 0,'0'0'3953'0,"0"0"-2489"16,0 0-383-16,0 0-121 0,0 0-240 15,0 0-144 1,0-16-184-16,0 16-168 16,0 0-72-16,0 0-80 0,0 0-72 31,0 0-8-31,0 6-200 16,0 4 0-16,0 9 160 0,4 6 48 15,-4 7 0-15,4 6 8 16,-4 3 0-16,0 1 72 0,0-1-80 15,0 0 0-15,0 4 8 16,0-1 0 0,-8 4 0-16,0 3 56 0,4 3-8 15,-4 0 48-15,0 3-32 0,0 0-64 16,4 0-8-16,4 0 8 31,-4 1-8-31,4-1 0 0,0 3 0 31,0 1 8-31,0 2 0 16,0 0 8-16,0 1-16 0,0-4 0 0,0 1 8 16,-7-1 0-16,-6-3 0 15,5 0 0-15,-3 4 0 16,2-5 0-16,1 1-8 16,5 1-8-16,3 2 8 15,-4-3 0-15,4 0 0 0,0 4-8 16,-4-4 8-16,0 3 48 15,-1 4-48-15,1-1 8 16,-3 1 72-16,3-4-72 0,-9 4 72 31,9-7 16-15,-3 3-40-16,3-3 48 0,4 4-48 16,-4-1-48-16,0 4 72 0,0-1 41 15,-5 4 31-15,6-1-40 16,-5 14 40-16,0 9-64 15,4 18-32 1,-1 5-48-16,5-11 72 16,0-12-80-16,9-13 16 0,-1-3-16 15,3 1 16-15,-2 2 32 0,3 3-40 16,-8 1-8 0,-1-1 8-1,1 3-8-15,-4 1 16 0,0 6-16 16,-7 6 0-16,-1 0 0 0,-5-3-40 0,6 1 40 15,-5-8 0-15,4 4 8 16,3 0 40-16,2 0-40 16,-1 0-8-16,4 0 0 0,0-1 0 31,0 5 8-31,0 2-16 16,0 0 16-16,-4-3-16 15,4-3 0-15,-4 3-32 16,4-3 40-16,0 3 48 0,0 3 32 15,0-6 16-15,0 4-80 16,0-5 48 0,0 7-64-16,0 4 0 15,4-4 0-15,-4-3 0 16,0 0-8-16,0 1 8 0,0-2 8 0,-4 5 0 16,4 2 0-16,0-6-8 15,0 7 48-15,0-7-48 16,8 6-8-1,4 4 8-15,0-7 0 16,8 0 0-16,-4-6 0 0,4-3 0 16,-5 3 32-1,2 0-32-15,-2 0 0 16,-2 0 0-16,-2 2 0 0,-3-2 0 31,4 4 0-31,-4-1 0 16,4-16 56-16,0-13 112 0,-4-15-104 15,4 0-48-15,4 12 32 16,4 23 16-16,3 15-64 0,-2 4 0 0,-1-11 48 16,-8-5-48-1,-5-9 0-15,2-1 8 16,-1 0 0-16,-1 3 0 16,-3 1-8-16,0-11 0 0,5-12 32 15,-5-12-24-15,-4-4 0 16,3 10 0-16,-3 9-8 0,0 17 16 15,0 12-16 1,0 9 0-16,0 1 48 16,0-5-48-16,0-8 0 0,0-6 0 15,4 2 0-15,0-15 8 16,-4-7-8-16,4-15 0 0,-4-7 0 16,8 6 0 15,-3 7 0-31,-5 0 8 15,3 3-8-15,1 0 8 16,0-1-8-16,-4 5 8 0,0-4 96 16,0-6-96-16,0-7 0 15,0-10-8-15,0-5 0 0,-4-10 24 16,0-3-24-16,1-7-48 16,3-10-576-16,-5-14-961 15,5-8-2719-15</inkml:trace>
  <inkml:trace contextRef="#ctx0" brushRef="#br0" timeOffset="70121.17">10020 7565 4280 0,'0'0'2497'15,"0"0"-961"-15,0 0 41 0,-12-41-513 31,12 35 920-31,0 6-511 0,0 0-593 16,0 0-728-16,0 10-152 0,0 15 0 16,4 10 80-16,9 6 96 15,2 13 48-15,1 3 24 0,0-2-48 0,4 2-112 16,-1-3-72-16,2-7-16 31,7 13-496-31,-8-9-1521 0,-9-16-2720 16</inkml:trace>
  <inkml:trace contextRef="#ctx0" brushRef="#br0" timeOffset="70390.64">9849 8308 4336 0,'0'0'6602'15,"0"0"-5410"-15,0 0-1192 0,0 0 848 32,84-18 1001-32,-1-14-521 0,36-16-560 0,18-2-280 15,-6 2-168-15,-20 10-40 16,-11 9-144-16,-25 7-128 16,-11 9-16-16,-16 0-344 0,-16 4-768 15,4 6-1016 1,-4 3-929-16,-17 0-2320 0</inkml:trace>
  <inkml:trace contextRef="#ctx0" brushRef="#br0" timeOffset="71377.53">10068 9064 7937 0,'0'0'2641'0,"0"0"-1553"16,0 0-592-16,0 0 320 0,0 0-80 31,0 0-656-31,0 0-80 16,0 7-24-16,0 8 24 0,0 5 168 15,-8 2 185-15,-8 3-17 0,-3 1 88 16,-6-8-112-16,-3 2-16 0,0-8-120 15,0-2-56 1,4-7-16 0,0-3 104-16,5-13-152 15,-1-9-56-15,8-13-184 0,3-3-112 0,9-3-208 32,0-1 64-32,13 8 192 0,7 5 120 31,-1 13 128-31,9 4 24 15,8 5 56-15,-4 7-56 16,4 0-24-16,4 10 0 0,-4 6 8 16,-4 6 72-16,-4 6-80 15,-9 1 0-15,-3 12 0 0,-8 17 0 0,-8 21 64 0,-15-3 24 32,-6-3-32-32,-7-9 64 15,1-23 120-15,-5 3-40 16,-8-3-24-16,4-6-128 0,5-12 104 15,3-10-8-15,7-8 32 0,2-5 104 16,3-2-32 0,4-21-192-1,3-5-56 1,9-13-120-16,0-4-16 16,5-3-64-16,14 7-32 0,-2 6 136 15,6 13 96-15,1 6 120 0,4 10-120 16,0 6-64-16,8 0 56 0,-4 3-128 31,3 13 136-31,2 3 0 16,-10 6 48-16,1 1 8 0,-4-1-56 15,-7 0 0-15,-2-5 16 16,-7-1-16-16,0-3 0 0,0-4-704 16,0 1-641-16,-4-4-1183 31,1-6-2705-31</inkml:trace>
  <inkml:trace contextRef="#ctx0" brushRef="#br0" timeOffset="71978.95">10403 8858 8433 0,'0'0'1913'16,"0"0"-865"-16,0 0-808 15,0 0-8-15,0 6-24 0,4 20 48 16,-1 9 608-16,5 6-376 16,1 10-256-16,-1 3-120 0,-5 3-7 15,5 0 23-15,-4-3-120 31,5-10 40-31,-5-6-48 0,-4-9 0 16,0-7 0 0,0-12-192-16,0-10-169 0,0 0 361 15,0-10 200-15,-9-15-200 0,-3-16-208 16,1-7 128-16,-2-18 72 31,2-23-40-31,3 6 32 16,4 10-80-16,-1 12 96 0,5 24 48 15,0-2 88-15,0 4 40 0,0 13 129 16,0 7 71-16,0 8 80 0,0 4 24 16,0 0-456-1,0 3-24-15,5 0-96 16,7 0-128-16,-1 9 224 16,6 4 64-16,-2 6-56 0,5 6 0 31,1 4 0-31,-2 2 0 0,1 4 0 15,4 4-8-15,-4-4 16 32,4-3-8-32,0 2 8 15,-9-9-16-15,2-2 0 0,-10-4-344 0,-3-6-272 16,0-4-297-16,-4-6-183 16,0-3-648-16,-4 0-537 0,-4 0-2256 0</inkml:trace>
  <inkml:trace contextRef="#ctx0" brushRef="#br0" timeOffset="72665.14">10546 8483 6225 0,'0'0'1752'16,"0"0"-960"-16,0 0-248 0,0 0 217 15,0 0-217-15,0 0-352 0,0 0-192 16,0 0-72-16,0 0-8 16,0 7 64-16,0 2 16 15,-12 7 360 1,0 3 40-16,-8 0 16 16,0 0-88-16,-3 4 64 0,-9-4-16 15,4-1-144-15,0-1-104 0,0-5-16 16,4-6-8-16,4-2 168 15,4-4-16-15,0 0 41 16,4 0 239 0,1-10-200-16,2 4-40 15,5 0 160-15,4 2-128 16,-4 1 176-16,4 3-104 16,-4 0-224-16,4 0-152 15,0 0-24-15,0 0-96 0,0 3-88 31,-4 13-88-31,1 6 200 16,-1 3-336-16,-1 7-680 0,5 7-505 16,0-8-1127-16,0-9-2177 0</inkml:trace>
  <inkml:trace contextRef="#ctx0" brushRef="#br0" timeOffset="74168.89">10637 8249 3816 0,'0'0'1793'16,"0"0"-753"-16,0 0-432 15,0 0 400-15,0 0-96 0,0 0-319 16,0-10-345-16,0 10-144 16,0 0 104-16,0 0 184 15,0 0 80 1,0 3 32 0,-11 0-216-16,3 3 40 15,-1 1-64-15,-2-1 8 0,3-3 40 16,-5 7 16-16,2-7 24 15,-5 7 57-15,-4-1-33 0,0 0 8 16,-3 4-112 0,-1 4 40-16,-4-2 16 15,3 1-112-15,-3 3-80 0,0-3-8 16,4 0-120-16,1 0 40 16,-5 3-48-16,4-3 0 15,-4-4 8-15,4 4 0 0,-8 0-8 31,4 3 8-31,0-6 0 0,1 3-8 0,-1 0 8 16,0 0-8-16,4-1 8 0,-4-2 0 16,4 0-8-16,5-4 8 15,-5 4-8-15,-1-4 8 0,5 1-8 32,1-1 8-32,-5 1 0 15,0 0-8 1,0 2 0-16,-3-2 0 0,2 0 0 15,5 2 8-15,0-2-8 16,4-4-8-16,5 3 8 16,2-5 0-16,-2 2 0 15,7-3 0-15,-4 0-8 16,-1 3 8-16,2 1-16 16,-5-1-24-16,-1 4 40 0,6-4 0 15,-1 4 0-15,-1-7 0 16,6 3 0-16,-1-2 0 0,4-2-64 31,0-2 8-31,0 4 8 16,0 2-8-16,0 1 48 0,0 5 8 15,0 1 48 1,0 6 8-16,0 0-40 0,0 3 48 16,0 0 56-16,7 4-40 0,2-4-72 31,-5 4-8-31,4 2 8 15,-5 1 0-15,6-1 0 16,-1 1-8-16,-4 2 8 0,0 4-8 16,-1 0 8-16,5 4 0 15,-3-2-8 1,3-2 0-16,-4 4 0 0,3-4 0 16,1-1 8-16,1 1-8 0,-2-3 0 15,1 0 0-15,0-4 0 16,-3-2 8-16,2-1-8 0,1 1 0 31,-4-4 16-31,0-3-16 0,1-3 0 31,-1-7-56-31,-4 1-136 16,0-4-56-16,3-3-24 0,-3-3-24 16,0 0 144-16,0 3 88 0,0-3 64 15,0 0 8-15,0 0 64 16,0 0 8-16,0 0 24 15,0 0 16-15,0-6-24 16,-7-3-88-16,-6-7 40 16,-2-3-48-16,-6-7 0 0,-3-2-8 15,-4-4 0-15,-4 3-8 32,5-2 8-32,-5 5 0 0,0 4 0 0,4 3 8 15,-4 6 0-15,9 4 80 0,-1 5-56 16,3 4 24-16,1 0-48 15,5 4 8-15,-2 5-8 0,6 4-48 16,-1 3 40-16,4-4 0 16,4 1-40 15,-4-6 40-31,8 2-48 16,0-6 56-16,0-3 0 15,0 0-8-15,0 0 8 0,0 0 72 0,0 0-64 16,0 0 48-16,0 0-56 15,0 0-112-15,0 0-264 16,0 0-760 0,8 0-2929-16,-4-3-1833 0</inkml:trace>
  <inkml:trace contextRef="#ctx0" brushRef="#br0" timeOffset="75904.17">11255 8467 5937 0,'0'0'2736'0,"0"0"-1359"16,0 0-577-16,0 0 72 0,0 0 40 0,0 0-504 0,0-3-408 16,0 10-24-16,0 5 24 31,0 11 328-31,0-1-96 0,0 6 16 16,0-2 33-16,0 2-57 15,0 1-144-15,0-1-24 0,8-2 0 16,0-4-48-16,4 1 48 0,-4-5-48 15,4-5 0 1,4-3-8 0,-4-4 16-16,8-3-16 0,3-3-72 15,1 0-8-15,4-6-64 16,-3-10 144-16,3-3 0 0,-9-7 0 0,-3 1 48 31,-4-4 24-15,-8 1-64-16,-4-4 64 15,0 0 8-15,0 0-64 0,-12 1-16 16,-8-1-8-16,-3 7 0 16,-1-1 8-16,-4 7 0 0,-8 6 0 15,4 4 8 17,0 3-8-32,-3 6 8 15,7 0-8-15,7 0 0 0,1 3-8 0,8 3 8 16,1-2 0-16,6-2 8 15,1-2-8-15,4 4 56 0,0-4-8 16,0 0-32-16,0 0 88 16,0 0-32-1,0 0 32-15,0 0 72 0,9 0-16 16,6-6-8-16,13-7 40 16,8 0 32-16,12-9-16 0,3 0-168 15,-2-1-32-15,3 1 48 16,-9 6-56-16,-7 1 8 15,-8 2 32 1,-12 6-32 0,-8 4 64-16,-4 3 24 0,-4 0-48 15,0 0 8-15,0 0 24 0,0 0-32 16,0 0-40-16,0 0 0 31,0 0 48-31,0 0-56 16,0 0 0-16,0 0-16 0,0 0-288 15,0 0-456-15,-17 13-1217 0,2-1-1007 16,-1-2-6306-16</inkml:trace>
  <inkml:trace contextRef="#ctx0" brushRef="#br0" timeOffset="77928.97">11840 7445 8281 0,'0'0'3105'0,"0"0"-1441"16,0 0-936-16,0 0 185 0,0 0 87 31,0 0-488-31,-3 3-464 0,3-3-48 16,0 0-256-16,0 0-40 0,16 4 8 0,4-4 272 15,12 0 32-15,4 0 96 16,7-7-40-16,-7-6 144 0,0-2-112 31,-8-2 0-31,-8-5 128 16,-4-3-104-16,-8-4-128 16,-4-6-280-1,-4 0 56-15,0-2 32 0,-12 2-8 16,-4 9 144-16,-4 4 48 15,0 9-40-15,-8 4 40 0,-4 9-104 16,-3 0 16 0,-6 9 16-16,5 13 72 15,1 7 0-15,3 6 0 16,4 6 8-16,8 10 0 0,4-3 104 16,9 5 8-16,7-8 40 0,0-1-144 15,15-5 88-15,13-2-24 31,8-7 32-31,4-5-24 16,7-6-8-16,2-10-64 0,6-3 32 0,-3-6 152 16,4 0 48-16,-9-9-24 0,-6-7 136 0,-10 4-344 15,-11-1 104-15,-4 0 8 32,-4 0 72-32,0-2-184 15,-4-1 104-15,0 0-112 0,-4 0-64 16,0 3 56-16,0 0-280 31,0 4-64-31,-4 3-256 0,0-4-472 0,0 0-673 16,-8 4-2408-16</inkml:trace>
  <inkml:trace contextRef="#ctx0" brushRef="#br0" timeOffset="79233.03">11303 6042 304 0,'0'0'2616'0,"0"0"433"0,0 0-1001 16,0 0-287-16,0 0 95 15,0 0-208 1,-4 0-359-16,4 0-257 0,0 0-240 15,0 0-272-15,0 0-160 16,0 0-112-16,0 0-56 0,0 0-48 16,8-3-144-16,12-10-168 15,16-9 168-15,12-7 272 16,3-6-208-16,1 6 8 0,-4 1-64 31,-17 9 0-31,-3 6 0 16,-15 4 72-16,-5 6-32 15,-8-1 48-15,0 4-96 0,0 0-32 16,0 0 32-16,0 0 8 16,0 0 56-16,0 0-64 0,0 0-72 31,0 0-272-31,0 0-304 0,0 0-608 16,-4 10-600-16,-4-4-857 0,-1 4-2056 15</inkml:trace>
  <inkml:trace contextRef="#ctx0" brushRef="#br0" timeOffset="79734.4">11980 5400 4112 0,'0'0'1681'16,"0"0"-97"-1,0 0-272-15,0 0 297 16,0 0 455-16,0 0-744 16,-4-3-495-16,-3 6-449 15,-10 17-176-15,-3 8-32 16,-3 13 224-16,-1 7 56 16,4 13 0-16,0-2-136 0,12 5-88 15,4 3-104-15,4-1 32 31,12-2-144-31,16-1-8 0,8 1 16 16,15-7 32-16,1-6-48 16,8-10 104-16,0-6-96 0,-4-16-8 0,-5-6-8 15,-3-10-904-15,0-6-856 16,-16-13-2497 0,-16-9-3937-16</inkml:trace>
  <inkml:trace contextRef="#ctx0" brushRef="#br0" timeOffset="80737.61">12167 5820 6225 0,'0'0'2288'31,"0"0"-839"-31,0 0-161 0,0 0 80 0,0 0 153 16,0 0-433-16,-7-74-424 0,11 59-376 15,7-1-152-15,2 0-88 16,2 3 8-16,-2 4 16 16,2 2 48-1,2 1-120-15,-6 3-24 32,1 3-280-32,0 0 296 0,0 13 8 15,0 9-8-15,0 3-8 0,-4 4 8 16,0 6-72-16,-8 6 32 15,0 0 40-15,0 3-48 16,-16-2 56 0,1-4-8-16,-2 0-64 15,-3-13-24-15,8-5-104 0,5-8-80 0,3-9-296 16,-1-3 112-16,5-3 336 16,0-19-481-16,5-10-1151 0,6-12 832 31,10-7 544-31,-2-6 168 15,5-7-272-15,-4 7-25 16,0 3 297-16,0 10 216 0,-9 9 265 0,-7 16 255 0,1 6 248 16,-5 7 448-16,0 6 184 15,0 0-399 1,0 0-545-16,0 0-304 16,0 0-152-16,0 6 0 15,-9 10-48-15,-2 3 48 0,-1 9 16 31,4 7 96-31,0-3 104 0,8 3-56 16,0-3-16-16,0-3-72 16,4-1-24-1,8-2 40-15,8-8-80 16,0 1 40-16,8-6 32 16,4-3-80-16,-1-7 0 0,-3-3 64 15,0 0-56 1,-4-3 304-16,-8-7-184 0,-1-3 40 15,-6-2 40-15,-1-1-64 16,-4 3-40-16,-4 0 0 16,0 4-56-16,0 3 8 0,0 2-56 15,0 4-8-15,0 0-104 32,0 0-496-32,-8 0-880 15,0 7-1625-15,3-1-2504 0</inkml:trace>
  <inkml:trace contextRef="#ctx0" brushRef="#br0" timeOffset="81238.98">12893 5715 6617 0,'0'0'2336'0,"0"0"-1023"15,0 0-209-15,0 0 256 16,0 0-216-16,0 0-447 0,0 3-321 16,0-3-104-16,0 0-16 15,0 0-24-15,0 0 120 0,0 0-16 32,4 0-112-32,8-7-112 15,8-2 168-15,8-7-208 0,7-3 72 16,9-3 64-16,-4 0-40 0,0 2-168 15,-12 2 8-15,-9 8 112 16,-6 3-32-16,-5 1-40 16,-8 6-48-16,0 0 0 15,0 0 104-15,0 0-32 32,0 0-24-32,0 0-48 0,0 0-368 15,-8 4-720-15,-5 5-1448 16,6-3-2562-16</inkml:trace>
  <inkml:trace contextRef="#ctx0" brushRef="#br0" timeOffset="82124.72">13395 5791 824 0,'0'0'6105'0,"0"0"-4705"16,0 0-392-16,0 0 1 15,0 0 207-15,0 0-488 0,0-73-168 31,0 47 48-31,0-5-424 0,0-7 88 32,0 0 33-32,0-7-153 15,0-3-144-15,0-2 40 0,0-1-40 16,0 6 0-16,0 4 0 0,0 15 48 16,0 4 0-16,0 13 120 15,0 6 448 1,0 0-224-16,0 3-272 0,0 0-128 15,-4 0-64-15,0 9-112 16,-5 13 48-16,6 7 48 0,-5 9 72 16,8 3-80-16,0 4 48 15,0 3 40-15,0-1 8 32,0-2 0-17,8-4-8-15,0-3-96 0,4-9-216 0,3-4-344 16,-2-9-9-16,6-10-39 15,1-3-192-15,1-3-320 0,-2-3 760 16,5-13-136-16,-4-3 272 31,-8-10-41-31,0-8 121 0,-4-2 240 16,-4-8 80-16,0-4 88 16,-4-3 128-16,0-3 1 0,0 3-145 15,0 6 0-15,0 7 856 16,-4 12 72-1,-4 7-8-15,4 10-79 16,-4 8-385-16,4 1-248 16,4 3-80-16,-4 0-232 15,0 0-48-15,0 7-160 0,0 8 16 16,-4 4 72-16,4 7-16 31,4 5 48-31,0 1 40 16,0 3 8-16,0 0 32 0,0-3-40 15,12 0 0-15,0-1 0 0,4-6 0 0,-4 1 0 16,8-4 48-16,3-6-48 0,2 0 8 16,3-3-8-16,-4-7-56 31,0-3-8-31,-1-3-192 16,-3 0 256-16,-3 0-248 0,-10-6-233 15,1-3-63-15,0-14-624 0,-3 4-920 16,-5 0-1905-16</inkml:trace>
  <inkml:trace contextRef="#ctx0" brushRef="#br0" timeOffset="82541.06">13741 5035 7577 0,'0'0'1712'0,"0"0"-87"32,0 0-281-32,0 0 80 15,0 0-359-15,0 0-633 0,0 0-432 16,0 0 0-16,68-9 0 15,-36 21 72-15,8 7-64 0,0 7 0 32,-1 2 8-32,-7 1-16 15,0 3 80 1,-4-1-80-16,-8 4 0 0,0 0 8 16,-12-3 0-16,0 3 0 15,-8 0 8-15,0 3-8 0,0 3-8 16,-4-3-96-1,-4 4-224-15,4-4-416 16,0-10-2305-16,0-8-3096 0</inkml:trace>
  <inkml:trace contextRef="#ctx0" brushRef="#br0" timeOffset="83110.67">14040 4655 7377 0,'0'0'2305'0,"0"0"-337"31,0 0-720-31,0 0-120 15,0 0-287-15,0 0-497 0,0 0-344 16,52-26-120-16,-40 26 64 16,3 9-64-16,2 8 112 15,-6 8-40-15,-2 3-24 16,-5 7 64 0,-4 3 0-16,0-3 8 15,0 4 8-15,-13-11-8 0,10-6 32 16,-5-6-32-16,4-6-8 15,4-10 8-15,0 0 8 0,8-4-8 16,12-15 0-16,12-6 392 16,7-3-8-1,1-7-368-15,0-1-16 16,-4 8 0-16,0 6-96 0,-12 6-680 16,-9 3-417-16,-15 13-703 15,0 0-1057-15,0 0-4496 0</inkml:trace>
  <inkml:trace contextRef="#ctx0" brushRef="#br0" timeOffset="84516.66">12207 6578 4961 0,'0'0'2328'0,"0"0"-1112"0,0 0-335 16,0 0-209-16,0-3-80 15,0-3-48-15,9 0-392 0,-2-1-48 0,5-3-56 16,8 4-40 0,1-3 48-1,2-1-56-15,5 0 16 0,4-2-16 16,3-4 8-16,10 3 72 16,-2-3-32-16,1 1-32 15,4-2 64-15,-4-1-72 16,3 2 40-16,-2-3-48 31,-2 3 0-31,-3-3 8 0,4 3 48 16,-4 0-48-16,-1-3 56 15,6 3 0-15,-2-3 40 16,9 0-96-16,0-6 8 0,-1-1-8 16,1 1 40-16,1-4-40 15,-6 1 0-15,-3 6-8 16,-4-1 56-16,-4 1-56 15,-9 3 16-15,5 0-16 0,0 0 48 16,0 0 24-16,0 3-16 0,7-6-32 16,-2 6 48-16,3-6-72 31,-1 2 16-15,6-2-8-16,-2 0-8 15,0 0 16-15,2-3-16 0,-6 2 8 16,-3 1 56-16,1 0-64 15,-5-3 8-15,-5 5-8 16,1 1 8-16,0 4 8 16,-4-2-8-16,-4 2 168 15,-1 5 128-15,-2 0-192 0,-2 1-16 16,-2 3-88-16,-6 3-8 16,-3-1-40-16,4 4-592 0,-3-3-416 15,-1 3-264-15,-4 0-537 31,0 0-1191-31</inkml:trace>
  <inkml:trace contextRef="#ctx0" brushRef="#br0" timeOffset="86048.73">13103 6388 5169 0,'0'0'3944'0,"0"0"-2519"31,0 0-9-31,0 0-144 16,0 0-31-16,0 0-321 0,0 0-240 16,0 0-560-16,21-54 56 0,-1 44-176 15,4 4 136-15,-1-1-40 0,5 5-96 16,0 2-56-1,-8 0-136-15,-4 12 184 16,0 7 8-16,-8 7 0 0,-8 2 8 16,0 10 56-16,-12 0-48 15,-4 3-8-15,-8-2 0 32,5-4-8-17,2-7-8-15,2-6 0 0,11-5-72 16,-1-8 8-16,5-6-104 0,0-3 48 15,5 0 0-15,18-10-64 0,14-5 192 16,6-11 272-16,4-2-128 16,2-1 96-16,-1-3-240 15,-12 7 64 1,-12 6 176-16,-5 6-144 16,-11 4-8-16,-3 9-48 0,-5-4-24 15,0 4 56-15,0 0-24 16,0 0-48-16,0 0-320 15,-5 0-432 1,-3 0-608 0,0 4-609-16,1-1-879 0,3-3-2570 0</inkml:trace>
  <inkml:trace contextRef="#ctx0" brushRef="#br0" timeOffset="86713.74">13726 6163 7921 0,'0'0'2185'16,"0"0"-1569"0,0 0-616-16,0 0 240 15,0 0 448-15,-28 94-72 0,20-55-200 0,-1-1-248 16,6 0-40-16,3 0-72 15,0-3-40 1,7-3 48 0,13-7-64-16,1-3 8 0,7-6-8 15,-1-10-408-15,6-2-928 16,-2-4 1128-16,-4-10 176 16,-2-9 32-16,-5-9 80 15,-9-1 48-15,-7-6 136 16,-4-3 264-16,0 0-168 0,-7 0 32 31,-14 0 88-31,-2 0-144 16,-5 6-40-16,0 10-39 0,-8 6-129 15,1 10-128-15,-2 6 0 0,5 0-8 0,0 6-56 16,4 6 56-16,13 1-56 16,3-3-16-1,4-4 8-15,8 0-145 16,0-6-215-16,0 0 56 0,12 0 376 15,8 0 32-15,4 0 296 32,4 0-24-32,0-9-72 0,3-4 97 15,-6 0-49-15,-2 4-32 16,-3 0 8 0,-4-1-24-16,-4-3-112 15,4 4-16-15,-8-1-88 0,8 0-8 16,-8 4 56-16,0 0-64 15,-4 3 8-15,0-1 48 0,-4 4-56 0,0 0 0 32,0 0-40-32,0 0 24 15,0 0-48-15,0 0-64 0,0 0-736 16,0 4-1017-16,0 5-1047 16,0-3-953-16</inkml:trace>
  <inkml:trace contextRef="#ctx0" brushRef="#br0" timeOffset="87152.17">14048 5931 5817 0,'0'0'1608'16,"0"0"-200"0,0 0-135-16,0 0 519 15,0 0-856-15,0 0-376 0,16-32-264 16,-4 32-216-16,0 0-40 16,4 0-40-16,-1 0-48 0,2 3 48 15,-6 10-64-15,2 6 64 31,-5 3 112-31,-8 7-40 0,0 2 16 16,-4 1-7-16,-8 0 7 16,-4-1 72-16,4-5-56 15,0-7-56-15,4-6 16 16,8-10-64-16,0-3-16 0,0 0-48 31,15 0 64-31,13-9 184 0,4-11 136 16,9 5-32-16,2-8-184 15,-7 1-104-15,4-4-736 0,-8 4-1793 16,-16 3-5617-16</inkml:trace>
  <inkml:trace contextRef="#ctx0" brushRef="#br0" timeOffset="92847.68">5849 11782 3672 0,'0'0'2841'0,"0"0"-769"0,3 0-2072 16,-3 0-72-16,0 0-320 15,4 0 216 1,0 0 40-16,9 0 16 15,-6 0 64-15,9 0-56 16,0 0 112-16,1-3 192 0,2 0 32 0,-3-6 72 16,7 2 16-16,2 1-264 15,-1-4 384-15,4 1-224 0,7-4-120 16,-3 0 121 0,8-3-65-16,0 1 0 15,4-2-136-15,-5-1-8 0,10-2 104 16,-6 5-88-16,5-4 168 15,-1-1-80-15,6 1-104 0,-5 0 176 16,3 0-176-16,1-3 0 31,4 0 32-15,0-3-24-16,4-1 0 0,0 4 0 16,0-7 0-16,-2 4 104 0,2 3-112 15,0-4 0-15,-8 4-72 16,0-1 64-16,-5 5 8 0,-2 2 8 31,-2 0 88-31,2 0-96 16,-6-3 8-16,5 3-8 0,8-6 0 15,0 0 48-15,8-3 24 0,0-4 80 16,7-3 240-16,1 0-160 16,-1 1-32-1,1-1-112-15,4 6-88 16,-8-2 16-16,-1 2-16 15,-3 8 0-15,0-5 72 16,-5 1-72-16,1 0 0 16,0-4 8-16,8-2-8 0,12-10 16 15,19-10 40-15,-7 7 56 32,-13 2 32-32,-7 8-32 15,-20 8-32-15,3-2-80 0,9-4 0 16,-4 4 80-16,-4 0-72 0,4-1 0 0,-1 4 0 15,1-3-8-15,4 0 72 0,0-1-72 32,0 0 0-32,-4 1-8 15,0 3 8-15,-5 0 0 0,1-3 8 16,0 2 40-16,-1 1-48 16,-3 0-48-16,1-4 48 0,6 4-8 0,0-4 8 15,9-5 136 1,0 2 24-1,4-2 64-15,-4-1-120 16,4 0-32-16,-5 4 0 0,1-1-64 16,0 0-8-16,-1 4 80 15,-7 3-72-15,0-1 16 16,0 1-16-16,-5 0-8 31,9 0 64-31,0-3-64 16,0-1-8-16,3-2-80 0,1 2 40 15,-4-3-24-15,-4 4 72 16,0 3 8-16,-13 0 40 0,2 2-40 16,-2 5-8-16,-7-1 0 15,3 0 0-15,6-3 8 16,-2 0 40-16,9-4-48 16,4 1 24-16,0-3-24 0,4 0 64 15,-1-1-64-15,-3 4-40 0,0-4 40 31,-4 7 8-15,-1 1-8-16,-3-2-72 16,-4 1 72-16,0 0 64 15,-4 0-56-15,-1 0 40 0,2 0-40 16,-2-3 112-16,1 3-112 16,4-3 120-16,0-4 48 0,0 4 17 15,-1 0-121 1,1-1 48-16,0 1 80 15,0 0-48-15,0 0 32 0,3 0 64 16,-6-1-152-16,-2 5 16 16,1-2-64-16,-4 4 48 0,-1-2-96 15,2 1 8-15,-5-1-8 32,4-1 144-32,-1 3-88 15,1-3 72-15,0-1-128 16,-4-2 8-16,-1 3 0 0,1 0 0 15,5-3 0-15,-9 0-8 16,4 0 48-16,-9-1-48 0,1 1 0 31,-4 6 8-31,0 1 48 16,-4 2-56-16,-1 3-48 0,6-3 40 0,-1 1 0 16,8-4 0-16,4-3 0 15,3 0 0-15,5 0 8 16,0-3-104-16,0 2 96 15,0-2 8-15,-1 3 56 16,-7 0 16-16,5 3 0 16,-5 0 32-16,-1 0-32 0,1 3-40 15,0-2 24-15,-4 2-16 32,4-3 88-32,-5 3-120 0,1 1 56 15,0-4-56-15,-4 3 96 16,0-3-24-16,0 1 32 0,4-2 16 0,-5 5-24 15,2-4-48 1,3 0-56-16,-4 4 16 16,0-4 112-16,3 0-120 0,6 3-8 31,-2 1 24-31,1-5-16 16,0 5 0-16,0-1-8 0,0 0 8 15,-9 4 32-15,-3 3-32 16,-3-1-8-16,-10 1 8 15,-3 6 40 1,0-4 0-16,-4 4-48 0,0 0 8 0,0 0-16 16,0 0-280-16,0 0-104 15,0 0-136-15,0 0-480 0,0 0-465 16,4 0-527-16,-4 0-136 31,0 7-689-31,-4-1-2296 0</inkml:trace>
  <inkml:trace contextRef="#ctx0" brushRef="#br0" timeOffset="100048.93">9868 8426 784 0,'5'0'80'0,"-1"0"1816"0,4 0-912 16,-1-6-688-16,6-4 216 15,6 1 377 1,-2-4-153-16,-2 0-120 0,5 4-56 16,1-4 112-16,-6 0 48 15,-2 4-144-15,2 3-111 16,-7-4-73-1,0 3-160-15,0 5-104 16,0-5-24-16,0 1-24 0,4-1 8 16,0-2-80-16,4-1 64 0,7 1 32 15,-3 0-48-15,8-4 64 0,0 0-40 32,0 0 24-32,-3 4 48 15,2-4-48-15,-3 3 0 0,4 4 56 16,-4-3-56-16,4-1-24 15,0 0 40-15,4 1-40 32,-1 0 24-32,1-4 16 15,-4 3-64-15,0 1 104 0,-1-1-32 16,-3 4 40-16,-3-4 64 16,-1 4-56-16,-1-1-64 0,1 2-8 15,5-5-56-15,-2 0 72 16,5 1-112-16,7-1 48 0,2-5 0 15,-1 5-40 1,-1-3 24-16,1 1-40 16,-8-1 0-16,0 6 0 0,-12 1 0 15,0 3 8-15,-8 0 0 16,-4 0-8-16,4-1 48 16,4 1-31-16,-1 0-9 31,6-4 0-31,3 1 0 15,3 0 0-15,1-4 0 0,-7 4-8 16,2 3 0-16,-10 0-40 16,-9 3-857-16,-9 0-1559 15,-14 0-2441-15</inkml:trace>
  <inkml:trace contextRef="#ctx0" brushRef="#br0" timeOffset="106610.34">12383 7029 3744 0,'0'0'1785'16,"0"0"-673"-16,0 0-592 15,0-12 192-15,0 8 496 0,-4 1-71 16,0 0-209-16,0 3-400 0,0-3 0 16,-1-1-184-16,2 1-48 0,-1 0-136 47,4 3-56-47,-4 0-88 15,4-3 80-15,-8 0-96 0,-4-3-80 16,-4-1-48-16,-4 1-8 15,-4 0 40-15,1-1 40 0,-5 1-16 16,3 3 72-16,1-4 0 16,0 4-56-1,5-3 56-15,-1 3 0 0,8 3 0 0,-4-4-8 16,0 1-72-16,4 3 80 16,-4 0-72-16,-8 0 64 0,0 0-176 15,0 3 32-15,-3 4-16 31,-1-1 80-31,0 4-8 16,4-4 88-16,0 0-32 0,8 0 24 0,0-2 8 16,8-1-48-16,0 3 56 15,0-2 16-15,0-4-16 0,0 6 48 0,-3 0-48 32,-2 4 0-32,-2-1-8 15,-2 7-64-15,2 3 64 16,-5 4 0-1,3-1-40-15,-2 0 48 16,-1 3 0-16,8-2 0 0,-4 2-8 16,0-3 8-16,0 3-8 15,4-6 8 1,5 4 0-16,-2-4-48 16,1 0 48-16,0-3-8 0,5 0-88 15,-2 0 16-15,1-4 32 0,4 4 40 0,-4 3 0 16,4-6 0-16,0 3-72 31,0 3 8-31,0-3 64 16,0 3-40-16,4 0 32 0,0 3-40 15,4 0 56-15,0 0 24 16,-4 4-16 0,4-4-8-16,0 4 0 0,0-1 48 0,0 0-40 31,0-2-8-31,0-5-80 15,0-1 80-15,0-2-48 16,4-2 0-16,-4 0-8 0,4-4-24 16,0 4 72-16,0 0-56 15,4-4 64-15,-1 4 16 0,2 0-8 32,-2-1-8-32,2-2 0 0,2-1-8 15,-3 1 0-15,4-4 8 0,0 4-56 16,-4-4 0-16,0 3 56 15,0-5 56-15,0 5-32 16,-4-5 40-16,0 2-64 31,-1-3-40-31,2 0 40 16,2 0 0-16,-2-3 0 0,-2 0 24 16,10 0 64-16,-6 0 32 15,5 0 64-15,-4 0-32 16,4 0-144-16,0-3 176 0,-4 0-56 15,4-3-120-15,-1-1 48 16,2 1-8-16,-5 3 48 16,-1-4-16-16,6 1-72 0,-6 0 0 15,2 3 40-15,-2-4-48 16,5 1 0 0,-4 0 56-16,0-1-56 15,1 1 8-15,-2-1-8 16,-3-2 112-16,8-4 32 0,-4 1-136 0,0-1 16 15,0-3 64-15,3 0-16 16,-2 0 8-16,-2 0-80 16,2 1 104-16,-6-2-96 15,2 5 72 1,2-4-56 0,-7 3 8-16,1-3-24 0,-2 1-8 15,1-2 48-15,-4 2 8 16,5-1-56-16,-6-3-64 15,1 0-8-15,0-1 136 0,0 2-64 32,0-1 8-32,-4-1 8 15,8 5 48-15,-4-1 16 0,-4 3-80 0,4-3 0 0,-4 0-224 16,0 1 88-16,0 2 136 16,0-3 40-16,0 3 56 15,0-3-88 1,-4 4 64-16,4-4-16 15,-8 0-48-15,4 0 40 0,0 0-48 32,-4-3 0-32,4 0 0 0,-4 0 16 15,4 0-8-15,-4 0 56 16,4 0-56-16,-8 0 48 16,8 0 8-1,-4 0 56-15,0 0 80 16,-4 0-120-16,0-1 32 0,1-5 8 15,-10 3 152-15,1 3-119 0,-3 0-153 16,-1 3 0-16,-4 3 56 0,0 1-56 31,-4 5-88-31,0 4-41 16,-7 3-223-16,-2 0-432 0,-10 10-120 16,-25 15-768-16,8-3-873 15,5 0-2816-15</inkml:trace>
  <inkml:trace contextRef="#ctx0" brushRef="#br0" timeOffset="114897.52">24124 8134 2544 0,'0'0'3977'0,"0"0"-2801"16,4-3-280-1,-4 3-79-15,0 0 159 0,0 0 8 16,0 0-392-16,0 0-160 0,0 0-184 16,0 0-136-16,0 0-96 15,0 0-16-15,0 3-152 16,-12 13 0 15,-3 3 152-31,-13 9 184 16,0 1-64-16,-4 6-112 15,-8-3 48-15,4-4 64 0,0-2-64 16,1-4 24-16,-1-6-16 0,4-4 48 16,4-5-64-16,4-4-24 15,4-3 160 1,0 0-56-16,4-12-24 0,4-4-8 16,0-10-40-16,8 1-56 0,0-7-192 15,4 0 120-15,0-3 24 31,13 1 48-31,2 5 0 0,2 3-48 16,2 4-200-16,5 3 248 16,4 6 80-16,4-2-80 0,0 5 104 0,-4 0-104 15,0 1-24-15,0 6 16 0,-9 3-72 16,1 0-96-16,0 0-128 16,-4 12 120-1,4 1 184-15,-4 3 0 16,4 6 16-16,-4 1-16 31,3 2 8-31,2 7 64 0,-6 0-64 16,5-1-8-16,-3 4 8 15,2 0 48-15,-6 0-48 0,2 0-8 16,-7-3 0 0,4 0 8-16,-8-1-8 15,0 1 0-15,-4 3 8 16,0 3 0-16,0 9 56 0,0 1 56 0,-8 3-64 15,-4 0 192-15,-4-1-144 0,-4 1-32 32,1-3 16-32,-1-4-80 15,-1-2 0-15,2-10-8 16,-1-4 0-16,3-2 80 0,-6-4-72 16,3-3 0-16,-4 0 80 15,0 0-80-15,4 0 48 16,-4-6-48-1,4-1-8-15,-3-2 88 16,6-4-23-16,-3-3 7 16,5 1 32-16,-6-4 16 15,2 0-24-15,-1 0 40 0,4-4-120 16,0-5 120-16,-4-4-40 0,8-3-48 16,1 1-8-1,-2-8-40-15,5 4-8 16,1-6 0-16,-2-4-104 15,9 1 104-15,0-4-120 0,0 0 72 16,0 0-56-16,9 0 104 16,2 4 0-16,6 2-120 31,-2 4 40-31,5 0 88 16,4 3 0-16,0 3 8 15,4 0-8-15,0 4 8 0,0-1-8 16,-4 7 0-16,4 2-48 15,-5 1 32-15,1 3-112 0,0 0 72 16,-4 0-169-16,0 3 113 16,4 4 112-16,0 5-8 15,0 1 8-15,-1 3 72 16,5 0-64-16,-4 0 112 0,0 3-48 16,4 0-64-16,-8-3 73 0,4 6-81 31,-4-6 0-31,-5 6 72 0,2-3-56 15,-2 0 88-15,2-3-48 16,-6 3 16-16,6-3-16 0,-6 0 16 16,2 0-24-16,2-4 80 15,-3 1-72-15,8 0 112 16,0-4-80 0,0 1 0-1,0-7 48-15,4 0-40 16,8 1-48-16,-4-4 88 0,0 0-136 15,11-26-696-15,-7 0-585 16,-8-2-2855-16</inkml:trace>
  <inkml:trace contextRef="#ctx0" brushRef="#br0" timeOffset="121316.45">24120 6937 336 0,'0'-6'5905'16,"0"3"-4513"-16,0-1-264 15,0 1-103 1,0 0 503-16,0 3-272 15,0 0-352-15,0 0-319 16,0 0-161-16,0 0 0 0,0 0-48 0,0 0-168 16,0 0-152-16,0 0 16 15,0 0-64-15,0 0-8 16,0 0-16 0,0 0-40-16,0 0-8 0,0 0-64 15,0 6-152-15,0 10 160 0,-4 7 120 16,-7 8 8-16,-2 4-8 15,6 7 8-15,-1-1-8 0,0 0 0 32,-1-3 0-32,6 0 8 15,-1-6 0 1,4-4-8-16,0-5 0 0,0-7 0 16,0-7-16-16,0-3-48 0,0-6 16 15,0 0 48-15,0 0 0 16,0 0 56-1,0 0-56-15,11 0 0 16,6 0 208-16,11 0 192 16,0-6-136-16,7-3-56 0,1-1-128 15,-4 0-16-15,0 1-56 16,-8 3-8 0,-4-1 16-16,-4 4-8 0,-9-3 56 15,-3 6 8-15,1-3 16 16,-5 0 0-16,0-1-32 15,0 1-48-15,0-3-8 16,0 2-336-16,0-2-312 16,0 0-608-16,0-4-961 0,0 4-2016 31,-5 0-2536-31</inkml:trace>
  <inkml:trace contextRef="#ctx0" brushRef="#br0" timeOffset="121733.02">24324 7083 5129 0,'0'0'2032'15,"0"0"-944"-15,0 0-256 0,0 0 545 16,0 0 271-16,0 0-552 16,4-25-608-16,-4 25-184 0,0 0-47 15,0 0-81 1,0 0-176-16,0 0-80 15,0 13-168-15,0 9 240 16,0 6 8-16,-4 7 72 0,0 4 0 16,4 1 8-16,0-1 16 15,0 2 80-15,0-6-96 32,8 0 24-32,-1-7-104 15,1 7 8-15,5-6-8 16,-6 2 8-16,-3-2-8 0,4-3 72 15,-3-1-64-15,-1-6-8 16,0-3 0-16,-4-3 0 0,3-4 16 16,-3-6-16-16,4-3-8 15,-4 0 8-15,0 0-208 16,0 0-320-16,0 0-721 16,0-6-1119-16,-4-7-3786 0</inkml:trace>
  <inkml:trace contextRef="#ctx0" brushRef="#br0" timeOffset="128624.95">27527 8051 7497 0,'0'0'2577'15,"0"0"-1857"-15,0 0-512 0,0-6-40 0,0 6 424 16,0 0-192-16,0 0-400 16,0 0-56-1,0 6-104-15,0 7 64 16,-16 6 96-16,-3 6 120 15,-13 7 184-15,-9 3 8 0,-6 4-112 16,-5-8 40-16,5 1-96 16,-2-10-144-1,14-3 96-15,7-9-32 0,4-4 0 16,12-6 48-16,-1 0 40 16,6-6 0-16,7-16-152 15,0-7-24-15,0-9-184 0,11-6 48 0,13-4 32 16,8-3 112-16,4 4-64 0,8 5-40 31,0 7 112-31,-4 10 8 16,0 6 144-16,-5 9 168 15,-3 4-296-15,4 6-16 0,-4 3-64 16,4 16-72 0,0 7 8-1,-4 9 128-15,0 12 0 16,-4 17 0-16,0 18 0 0,-13 20 8 15,-11 3-8-15,-4-4 8 16,-15-9 64-16,-13-6-72 16,-4 0 72-16,-9-4 104 0,-2 4 64 15,3-20 81-15,5-11-113 0,2-18-104 32,1-11-40-32,-4 2-8 0,-3-2 96 15,-9-4-24-15,4-6-24 16,1-13 16-16,2-3 32 0,6-10 104 15,3-18-168-15,8-13-88 16,8-16-16-16,12 0-48 31,4-10-152-31,8 3-16 16,16 17-192-16,8-4 192 16,0 13 232-16,3 12 0 0,9 8 0 15,0 8 72-15,4 3-64 16,0 7-8-16,4 0 0 0,-1 13 72 15,1 6-56-15,4 7-8 16,-9-1 96-16,2 3-80 16,-10 4 24-16,-7 3-8 15,-4-3-32-15,-8-3 40 0,-4-4-40 16,-8-3-8-16,0-6 0 16,-8-3-80-1,0 0-552-15,-8-4-1033 16,-4-3-1472-16</inkml:trace>
  <inkml:trace contextRef="#ctx0" brushRef="#br0" timeOffset="129157.15">27396 6965 7457 0,'0'0'2769'16,"0"0"-649"-16,0 0-407 0,0 0-353 15,0 0-232-15,0 0-552 0,0-12-472 16,0 12-104-16,4 12-256 31,4 11-32-31,-1 28 288 0,1 22 8 16,1 19 120-16,-2-3-80 16,-3-19-32-16,0-23 40 0,-4-18-48 15,8 6-8-15,-3 3-656 0,6 13-1184 0,-3-13-1225 31,-4-13-2768-31</inkml:trace>
  <inkml:trace contextRef="#ctx0" brushRef="#br0" timeOffset="129589.71">27742 7163 6809 0,'0'0'2472'16,"0"0"-1023"-16,0 0-329 0,0 0-8 16,0 0-72-16,0 0-511 0,0 0-529 31,0 0 0-31,-3-4-232 0,-6 30 144 16,1 12 88-16,0 6 0 15,5 4 0-15,3-4-8 0,0 1-48 16,7-10-73-16,14-3 129 15,7-4-48-15,3-9-80 32,5-6 0-32,0-7 128 15,0-6 104-15,-1 0-96 0,-7-16 265 16,-4-9 7-16,-8-10-280 0,-4-6 48 16,-8-10 128-16,-4-3-24 15,-11-3 280-15,-14-1 144 31,-6 8 72-31,-5 6-160 0,-1 9-192 0,-2 12-24 16,-5 7-128-16,4 16-144 16,-8 0-136-16,0 26 48 0,1 9-416 15,3 44-896-15,8-6-1481 0,17-6-3752 16</inkml:trace>
  <inkml:trace contextRef="#ctx0" brushRef="#br0" timeOffset="133135.26">23542 7369 280 0,'0'0'128'0,"0"0"968"16,0 0 600-16,0 0-568 31,0 0-7-31,-35 0 15 16,31 0-96-16,0 0 64 0,0 0 57 15,4 0 127-15,-4 0-136 0,4 0-280 0,0 0-216 16,0 0-263-16,0 0-145 0,0 0-72 31,0 0-80-31,0 0-8 16,0 0-40-16,0 0 8 0,0 0 80 16,0 0 40-16,0 0-16 15,0 0-8 1,0 0-8-16,0 0-64 0,0 0-80 15,4 0-256 1,4 0 64 0,8 0 192-16,7-4 216 15,9 2 96-15,1-5-120 0,3 1 0 16,-4 3-192-16,-1-4 0 0,-3 4 56 16,-8 3-48-16,-4-3-8 0,-4 0 0 31,-5 3 8-31,-2 0 40 15,-1 0-48-15,-4 0-144 0,0 0 144 16,0 0-64-16,0 0 64 16,0 0 104-16,-4 0-104 15,-8 0 0-15,-8 3 0 16,-8 3-136 0,-12 1 32-16,0 5-144 15,-7-6-48-15,3 4-240 16,4 0 80-16,4-4 272 0,8 0 72 15,8-3 80-15,9 1 32 16,2-4 8-16,5 0 56 0,4 0-64 16,0 0 0-1,0 0 48-15,0 0-48 16,0 0 0-16,0 0 104 0,0 0-96 16,4 0-8-16,5 0-128 15,6-4 128-15,9-1 360 0,8-2-232 16,0 1-72 15,3-1 128-31,-3-3-176 0,0 8 120 16,-8-5-128-16,-7 4 8 0,-6 0-16 15,-7 3 8-15,-4 0-88 16,0 0 80-16,0 0 8 16,0 0-8-16,0 0-8 15,0 0-440 1,0 0-761-16,-4 3-1815 0,-3 3-2690 0</inkml:trace>
  <inkml:trace contextRef="#ctx0" brushRef="#br0" timeOffset="136355.41">26902 7397 360 0,'0'0'3968'0,"0"0"-1935"31,0 0-1065-31,0 0-144 16,-5 0 136-16,5 0-95 0,0 0-249 16,0 0-256-16,0 0-48 0,0 0 96 15,0 0-96-15,0 0 64 0,0 0-16 16,5 0-120-1,3 0-40 1,3 0-56-16,10 0 352 0,7-2-223 16,3-5-89-16,5 4-136 15,4 0 80-15,-5-4-128 0,-3 4 112 0,0 0-104 16,-4-1 0-16,-8 2-8 31,-8 2 64-31,-3 0-56 0,-9 0-8 16,0 0-24-16,0 0-144 15,0 0 168-15,0 0 56 0,-4 0-56 16,-9 0 0-16,-11 0-184 16,1 0-169-16,-9 0 121 31,-5 2 24-31,-2 8-200 16,-8-3-96-16,-2 2 96 0,-3 4 16 15,-4-4-88-15,5-2 16 16,7 2-80-16,4-2 280 0,16-4 160 15,9 0 40 1,11-3 56-16,4 0 8 16,0 0-8-16,7 0-529 0,14 0 537 15,6 0 833-15,9-3-113 16,0-4-80-16,4 1-24 0,-5 0 56 16,6-1-216-16,-5 1-80 0,-1-1-24 46,1 4-247-46,0-3 159 0,-8 3-120 16,-4 0-64-16,-4 0 64 16,-5 3-144-16,-11 0 8 0,0 0-8 15,-4 0-152-15,0 0-72 32,0 0-329-32,-19 0-295 0,-1 3-1184 0,-1 0-2353 15</inkml:trace>
  <inkml:trace contextRef="#ctx0" brushRef="#br0" timeOffset="140103.31">23451 8115 5425 0,'0'0'1456'16,"0"0"-824"0,0 0-16-16,0 0 168 15,0 0-119-15,-8-19-17 0,8 16-152 0,0 0-320 16,0-1 168-16,0-2 56 0,0 3-64 15,0-3-176-15,0-1-136 32,4 1 184-32,5-3-208 15,2-4 0-15,1 0-8 0,4 0 16 16,0 4 8-16,4-4-16 0,0 3 8 16,3-2-16-16,1 2 16 0,4 1-8 15,-4-1 16 1,1 4 48-16,-1-4-64 15,-5 4-136-15,5-1 136 16,0-2 104-16,-1 3-88 0,-2-1-16 31,3 1 0-31,-4 0 64 0,-1-1-48 16,-2 1-16-16,-6 3 0 31,6-1 0-31,-6 2-96 0,1-1 96 16,0 3 0-16,0-4-32 0,1 4 16 15,6 0 8-15,1 0 8 16,4-3 0-16,-1 3 8 0,1 0 8 0,-3 0-16 31,-2 0-16-31,-6 0-88 16,-2 0-80-16,-2 0 8 0,-1 0 120 16,3 3 8-16,-3 1 48 15,8 1 8-15,0-1 40 0,4 2-40 31,0 1 0-31,3 2 16 16,1-3 48-16,1 4-72 16,-5 0 0-16,3-4 0 15,-3 0 0-15,-3 4-8 0,2-4 0 16,-3 3-32-16,4 1 40 16,0-3 0-16,0 5 8 0,0-2 0 31,4 3-8-31,0-4 8 15,0 4 0-15,4-1 0 0,0 1 56 0,-5-1-64 16,1 1 8-16,0-3-8 16,-3 3-80-16,-6-4 64 0,-3 4-72 15,4-4 48 1,-4 4 40-16,0 0 8 16,3-4 0-16,2 7 40 0,-2 0-48 15,6-3 8-15,-1 6-8 16,-1 0 16-16,1 3-8 0,-4-3-8 15,4 3 8-15,-8 1 0 32,0-1 0-32,0 0 48 15,-4-3-56-15,0 0 8 16,0 0 0-16,0-3-8 0,-4 0 72 16,4 0-72-16,0 0 0 15,-4 0 48-15,7 3-48 0,-6-1 0 31,-1-1 0-31,0 5 0 16,0-3 8-16,-4 3-8 0,4 0 0 0,-4 0 0 16,0 1 0-16,0-1 0 15,0 4 56-15,0-4-56 0,0 6 8 16,0-6-8 0,0 4-8-1,0 2 8-15,0-6 0 16,-4 4 0-16,0 0 0 15,-4-1 0-15,-1 4 0 16,-2-1-16-16,-5 1 16 0,4-4 16 16,0-3-8-16,0 0-8 31,0-2 80-31,0-1-80 16,0 3 8-16,1 3-8 0,-6 0 0 15,2 4 8-15,-6-1-8 0,1 7 8 0,-8 1 48 16,5 1-56-16,-5 2 48 0,0-4-48 31,0-4 0-31,0-2-8 16,0 0 8-16,-4-4 0 0,0 0-16 15,1 1 16-15,-1-4 0 16,0 0 16 0,0-3-8-16,0 0 0 15,0-3-8-15,1 0 8 16,-1-3 72-1,-4-4-72-15,4 1 40 0,-4-1-48 0,-4-3 0 0,4 1 0 16,-3-1 72-16,-2 4 24 16,5-7 40-1,1 3 72-15,-1-3 8 0,0-3-112 32,1 4 0-32,-2-4 32 15,1 0-40-15,1 0 80 0,-1 0-23 16,4-10-97-16,-4 4 64 15,1-7-120-15,2 1 64 16,1-5 40-16,-4 2-96 0,1-5 0 16,-1 2 120-16,0-5-32 15,1 1 256-15,-2 0-144 16,5-4-80-16,0 1-56 0,4 0-24 16,5-4 72-16,3 4 40 15,0-7-32-15,8 0-56 0,-3 0-8 31,2-3 64-15,5 1-40-16,-4-1-88 16,8 3 8-16,-4-3 48 0,0 3-56 15,1 0 0-15,2-5-8 16,-3 1 8-16,-3 1 8 0,7-2 40 16,-5 2-48-1,1-4 96-15,1 4-88 16,-1 1 112-16,3 2 24 0,-3-3 8 15,1 3-56-15,3 0-96 16,0 1 16-16,4-1 96 16,0 3-96-16,0 1 40 0,0-4-56 31,0 4-128-31,11-7 16 16,1 3 112-16,4-6 32 15,5-1-32-15,2-2 0 0,1 3 8 16,4-3-8-16,0 3-8 15,4-4 8-15,7 5 0 0,6-2 48 32,2 4-48-32,1 1-16 15,4 2-160-15,-1 7 0 0,-10-4-600 0,-1 0-144 16,-12 1 376-16,-4-1-1009 16,-13 1 105-16,1 5-617 15,-12 4-2656-15</inkml:trace>
  <inkml:trace contextRef="#ctx0" brushRef="#br0" timeOffset="146785.59">19085 10071 3952 0,'0'-16'3985'15,"0"3"-2689"-15,0 0 113 16,0 1-489-16,0 6 176 15,0 6 289-15,0-4-529 0,0 4-320 16,0 0-440-16,0 0-96 16,0 7-168-16,0 8-144 0,0 17 288 15,0 10 24 1,7 12 80-16,5 18 0 16,1 21-8-16,-2 14-64 0,2-8 104 15,-6-23-112-15,1-22-184 16,0-19-768-16,-8 19-1113 15,4-7-2928-15,-4-5-1080 0</inkml:trace>
  <inkml:trace contextRef="#ctx0" brushRef="#br0" timeOffset="147087.44">18690 11055 5521 0,'0'0'6001'0,"0"0"-5033"15,0 0-960-15,0 0-8 0,0 0 0 32,92-3 280-32,3-13 664 15,49-13-303 1,23-2 79-16,12-4-56 0,1 3-56 15,-25 6-128-15,-12 8-312 0,-31 8-152 16,-32 7-16-16,-29 3 0 16,-23 0-568-1,0 0-472-15,-8 0-473 16,-8 13-1079-16,-12-1-169 16,0 4-311-16</inkml:trace>
  <inkml:trace contextRef="#ctx0" brushRef="#br0" timeOffset="147968.15">19280 11922 9778 0,'0'0'2616'0,"0"0"-2016"16,0 0-600-16,0 0 0 15,0 0 144-15,-100 69 136 0,68-40-120 16,-3 0-32 0,-2 0-56-16,1-7 0 15,4-3 104-15,1-6-63 0,3-7 31 16,3-6-16-16,6 0 0 16,7-6-56-16,0-20-72 15,8-6-240-15,4-12-217 31,8-1 73-31,12-3 72 16,4 7 240-16,8 6 40 16,4 10 32-16,3 9 0 0,1 7 8 15,8 6-8-15,0 3 0 16,0 6 8-16,-5 16-8 0,-2 10-48 16,-6 6 48-16,-7 10 0 15,-7 6 136-15,-10 18-136 16,-11 21 0-16,0-8 40 15,-11-11 8-15,-13-8 184 0,-4-18 144 32,-4 3-215-32,-4 2-17 0,-5-5-88 15,6-13 48 1,-1-10 64-16,4-9-56 16,0-12-16-16,4-4 72 15,0-10-168-15,8-19 0 0,1-6-144 16,6-6 40-16,9 3 88 15,4-3-192-15,0 9 112 16,4 7 32 0,13 2-24-16,7 8 88 0,4-1 56 15,4 0 48-15,7 3 16 0,1 4 0 16,0 2 16-16,4 4-136 16,-9 3-56-16,-3 0 0 0,-4 13 8 31,-4 6-48-31,-3 0 96 15,-10 0 0-15,1 7 64 0,-4-4 16 0,-4 0-8 16,4 0 0-16,-4 0-72 0,0-3-192 16,-4-3-1009-16,0-10-1415 15,0 1-1617 1,0-7-2232-16</inkml:trace>
  <inkml:trace contextRef="#ctx0" brushRef="#br0" timeOffset="148369.04">19395 11363 7705 0,'0'0'1889'16,"0"0"-697"-16,0 0-272 0,0 0-16 15,0 0 144-15,0-19-567 32,0 19-481-32,0 0-56 15,0 0-217-15,4 10 65 0,-4 8 208 16,0 5 24-16,0 2 24 15,0 3 8-15,0 2 40 0,0-2 104 16,0 1-95-16,0-4-105 16,0-3 64-16,8-3-64 0,4-3-8 15,4 0-48 1,8-3 56-16,0-7-48 16,4 0 40-16,-1-6-225 0,1 0-831 15,4-22-736-15,-12-3-689 0,-3-4-1960 16</inkml:trace>
  <inkml:trace contextRef="#ctx0" brushRef="#br0" timeOffset="148692.31">19622 11369 5737 0,'0'0'2528'16,"0"0"-1071"-16,0 0-281 0,0 0-144 31,0 0-320-31,0 0-528 15,0 0-184-15,0 0 0 16,0 38 256-16,0-12 416 0,0 6-271 16,4 6 151-16,0 3 0 15,-4 7-72-15,0-1-104 0,0 4-120 32,5 0-168-32,-5 0 136 0,4-4-136 15,3 1-24-15,-3-10-64 16,4-3 16-16,0-6-16 0,-4-14 0 0,4-2 0 15,-4-7-128-15,-4-3-504 16,0-3-488 0,0-3-745-16,0-12-679 31,0-4-7162-31</inkml:trace>
  <inkml:trace contextRef="#ctx0" brushRef="#br0" timeOffset="149874.6">22706 10671 9153 0,'0'0'3241'16,"0"0"-1761"-16,0 0-1087 0,0 0-289 16,0 0 248-16,36-13-352 0,-28 13-280 0,-4 13 24 31,0 9 256-31,-4 7 80 16,-4 6 0-16,-28 6 40 15,-7 3-120-15,-30 7-729 0,9-9-1735 16,9-17-3097-16</inkml:trace>
  <inkml:trace contextRef="#ctx0" brushRef="#br0" timeOffset="151215.75">24412 10115 4080 0,'0'0'5994'0,"0"0"-4186"0,0 0-840 16,0 0-320-16,0 0 9 31,0 0-177-31,0 0-480 16,0 0-72-16,0 22 72 0,4 13 248 15,3 4 8-15,1 8 16 16,5 4 8-16,-6 0-112 0,5 9-80 31,0-3-40-31,-4 7-48 16,0 9-752-16,1-13-745 0,-2-16-4288 0</inkml:trace>
  <inkml:trace contextRef="#ctx0" brushRef="#br0" timeOffset="151551.54">23845 11163 9450 0,'0'0'4024'0,"0"0"-3520"0,0 0-423 16,0 0 103-16,0 0 568 0,0 0-48 0,68-9-200 16,20-14-40-16,48-12-40 15,31-3 16 1,16-6-88-16,12 6 72 16,-7-1-136-16,-1 8-63 0,-8 2-105 15,-24 10-64-15,-39 3-8 16,-36 13-48-16,-33 0-56 15,-10 3 8-15,-5 0-713 16,0 3-703-16,-13 7-1521 0,-15 2-3144 16</inkml:trace>
  <inkml:trace contextRef="#ctx0" brushRef="#br0" timeOffset="152520.73">24670 12008 10114 0,'0'0'2088'0,"0"0"-1424"0,0 0-664 15,0 0-176 16,0 0-80-31,0 0 256 16,0 0 80-16,-80 107 64 0,45-72-56 16,-5 0 120-16,-3-6-8 15,-2-4 80-15,2-6-80 0,-2-9 128 16,6-10-39-16,3 0 15 31,8-10 72-31,4-12-232 0,12-6-136 0,9-14-8 16,3-2-336-16,19 0 40 0,9-1 40 15,4 10 208-15,3 13-24 16,2 9 64-16,-1 7-89 0,3 6 89 31,1 3 16-31,4 16 8 16,0 10 65-16,-5 9-1 0,-2 9 24 0,-9 20-8 16,-13 22-88-16,-11-6 104 15,-4-7-112-15,-15-10 0 0,-17-15-8 16,-5 10 8-1,-10 2 0 1,-5-6 0-16,1-9 0 16,2-13 120-16,1-13-64 15,5-10 168-15,3-5-96 16,5-7-24-16,3 0 0 0,11-22-8 16,10-10-96-16,11-10-48 31,0-5-544-31,19-1 224 15,9 4 176-15,8 12 184 0,0 10 0 16,4 6 0-16,-4 13-73 0,7 3 81 0,-2 0 0 16,6 10 40-16,-3 5 89 0,4 1 47 31,-4 7 24-31,-4 2-152 16,-9-3-40-16,-3 3 32 0,-12 1-40 15,0-4-480-15,-8-6-745 16,-8-6-895-1,-4-4 391-15,-7-6-2599 0</inkml:trace>
  <inkml:trace contextRef="#ctx0" brushRef="#br0" timeOffset="152868.4">24730 11458 5113 0,'0'0'6809'0,"0"0"-5761"16,0 0-1048-16,0 0-224 16,0 0-56-16,0 0 280 0,8 67 376 15,1-25-48 1,-6 5-160-16,1 4-96 16,-4-4 32-16,4 1-104 0,-4-7-32 15,0 7-944-15,0-13-1120 16,0-10-2081-16</inkml:trace>
  <inkml:trace contextRef="#ctx0" brushRef="#br0" timeOffset="153222.87">24985 11535 9458 0,'0'0'2416'0,"0"0"-1896"16,0 0-448-16,0 0-48 0,0 0 392 16,-32 98-64-16,28-57-120 15,4 0-160-15,0-2-64 0,0-8 48 32,17-8-56-32,2-8-80 15,9-8-272-15,4-7 352 0,3-10 48 0,2-12 80 16,-10-13-24-16,-7-3 152 15,-16-13 281 1,-4 0 447 0,-4 4-56-16,-16 2-24 0,-7 10-456 0,-1 13-152 15,-4 9-200-15,-4 13-96 16,-16 26-368 0,8 9-1232-16,8 0-3113 0</inkml:trace>
  <inkml:trace contextRef="#ctx0" brushRef="#br0" timeOffset="156192.1">24232 6709 2576 0,'0'0'1392'0,"0"0"-143"0,0 0-753 15,0 0 248-15,0 0-16 16,0 0 256-16,0 0-232 15,0-26-191-15,0 26-49 16,0-3-48-16,0 3 56 0,0 0-40 16,-7-3-328-16,-6 3-152 0,-2 0-8 31,2-3-40-15,-2 3 48-16,2 0 0 15,5 0-24-15,-3 0 24 16,-2 0-8-16,2 6-40 0,-10 0 40 15,6 4-48 1,-5 3 48 0,4-4-72-16,0 4 8 0,4-4 72 0,0 4-48 15,4-3 48-15,0 2-8 16,4-2-8-16,-4 2 8 0,0-2-8 16,0 3-24-16,1 2 40 31,-2-2 0-31,5 3 0 0,-4-3 0 15,4 3-8-15,1 0 8 16,-1-4-8-16,4 4-48 16,-5 0 56-16,5 3 0 15,0 0 40-15,0-3-40 0,-4 6 0 16,4-6 8-16,-4 0-8 0,0 0 8 31,4 0 0-31,-4-3-8 16,4 2 8-16,0 1-8 15,0 0-56-15,0 0 56 0,0 0-8 0,4-1 8 16,0 8 72-16,0-4-72 16,0 0 16-16,-4 0-8 15,5 0 8 1,-1 3 48-16,-4-6-16 0,0 3-48 16,3 0 56-16,-3-3-48 15,4 3 40-15,-4-6-48 0,8 3-8 31,-4-1 8-31,1 2 0 0,2-5 0 16,1 1 80-16,-4 3-80 16,4-4 64-16,0 4-64 15,0-3 8-15,4 3 56 0,-4-3-64 0,4 0 8 16,-4-1 64 15,4 1-72-31,0-4 8 0,-5 7-8 16,2-7 8-16,-1 1 0 15,0 0-8-15,-1-1 0 16,2 1 16-16,-5-1-8 0,4-3 0 16,-1 4 0-16,-3-3 0 15,9-1-8-15,-6-3-96 0,5 3-80 16,1-3 176 0,-2 4 48-16,2-4 184 15,2 0-104-15,-3 1-48 0,4-1 0 16,0-3-80-16,0 0-40 0,-1 0 40 15,2 0 0-15,-1 0 176 16,0 0 0 15,0 0-120-31,-1 0-56 16,-3 0 8-16,1-3-8 16,-6 3 200-16,-3 0-200 0,5-4 8 15,-1 4 0-15,-1 0-8 0,1-3 56 16,1 3-104-16,-2-3 48 15,5-4-80-15,-4 4 80 16,8-3 288-16,-8-3-288 16,8 2 72-16,-8-3 104 0,0 4 24 15,0-3-144-15,0 2-48 16,-4-2-8-16,0-1 48 31,0-3-48-15,3 1 0-16,-2-4 152 0,-5-3-136 15,4 0-16-15,0 0 80 16,0 0-8-16,-4 0 120 0,0 0-120 0,0 6 97 31,0-3 167-31,0 4-8 16,0 2-104-16,0-3-16 16,0 1-200-16,0-1 48 0,0 3-56 15,0-3 0-15,0-2 40 0,-4-1-40 16,4-3 0-16,-8 0 0 15,3 0 0 1,2-7 8-16,-1 7-8 16,0-3 0-16,0 0 0 0,4 3 0 15,-4 0 0-15,4-1 0 0,0 2 0 0,0 2 0 16,0 0 8-16,0 0-8 16,-4 3 56-16,0 4-56 31,-4-1-8-31,4 1 8 0,0-1 0 15,0 4 0-15,0-4 0 16,0 4 0 0,4-3 32-16,-3 2-32 0,-2-3-8 0,5 4 8 15,-4-3 8-15,0 2-8 32,0-2 0-32,-4-4 0 15,-4 0 16-15,0 1-8 0,1-1 0 16,-2 1 56-16,2-1-64 15,-2 0 8-15,5 3-8 0,1 4 8 16,3-4 24 0,-5 1-32-16,1-1 0 15,-3 1 0-15,-2 0-8 0,-2-4 8 16,-2 6 0-16,-2-2-88 16,-1 3 88-16,4 2-72 0,0 1 64 15,4 0 8 16,0 0 0-31,0-1 8 16,5 2-8-16,-2 2 0 0,1-4 16 16,-7 4-16-16,-6 0-248 15,-18 10-1289-15,-2 6-1047 0,6 3-2337 0</inkml:trace>
  <inkml:trace contextRef="#ctx0" brushRef="#br0" timeOffset="159167.18">24356 6689 2968 0,'0'0'1921'0,"0"0"-953"16,0-9-136-16,0 6-8 16,0 0 408-16,0-1-207 0,0 4-273 15,0-3-24-15,0 3-8 16,-4 0-8-16,4 0-144 15,0 0-160-15,0 0-40 0,0 0-159 16,0 0-57-16,0 0-144 16,0 0-8-16,0 0-8 0,0 0-96 15,0 0-56-15,0 0-17 32,0 0-119-17,0 7 8-15,4 5 272 16,3 1 16-16,1 6 8 0,1 3-8 15,2-3 0-15,-3 0 48 16,5 0-48-16,-2 1 0 0,-3-8 48 16,5 1-48-1,-10-1 8-15,5-2-8 16,-4-4 0-16,-4 1 0 0,4-4-56 16,0 0-40-16,-4-3 24 15,5 0-16-15,2 0-232 0,5-6 320 16,8-13 384-16,4-7 8 31,8-6-24-31,0-9-199 16,4-3 87-16,3-7-144 15,1-3-112-15,4 0 8 0,3 0-8 16,-6 6 16-16,-2 11 8 16,-7 5-16-16,-4 13-16 0,-11 3 8 31,-6 9-16-31,-7 4-40 15,0 3-280-15,-4 0-1057 0,0 0-863 0,-4 19 1320 16,-7 0-697-16,-6 3-999 16</inkml:trace>
  <inkml:trace contextRef="#ctx0" brushRef="#br0" timeOffset="163527.56">25001 6385 16 0,'0'0'6105'16,"0"0"-5353"-16,0 0-544 0,0 0-152 16,-4-51 80-16,-4 38 152 31,-4 1 24-31,-3-1-88 0,-2 0-8 15,1 0 96-15,-3 0-40 16,-2 1-8-16,-7-1-104 16,0 1 25-16,-3-4-89 15,-5 3-88-15,-8-3 168 0,0 0-224 32,1 3 96-32,-2 4 208 0,-2 0-56 15,-1 5-120-15,0 1 0 16,-4 3-80-16,0 0 8 0,1 3 0 15,-5 10-8-15,4 3 0 0,5 3 0 16,-2 0-72 0,2 3 72-1,3-3 8-15,0 6 0 0,-4-2 80 16,-3 2-80-16,3 4 64 0,-4 0-64 16,-3 2-8-16,-1 1 120 0,4 0-72 15,-4 3-48-15,8 0 80 16,4 2-80-16,1 2 0 0,2 2 0 47,1 3 0-47,1 1 0 0,-1 3 0 0,0-1 8 15,-4 4 72-15,5 0-80 16,-2 3-8-16,2 0 8 0,-1 3 0 31,5 3 0-31,-2 4-8 0,5-1-40 16,0-3 48-16,0 1 8 15,4-1 0-15,0 0-8 16,1-2 0-16,3 2 16 0,0-3-8 16,0 0-8-16,0 0 8 15,5-3-8 1,-2-3 0-16,2 0 0 0,3 3-8 16,-1-3 8-16,6 6 0 15,-1 0-8-15,-1 4 8 0,6-4 64 16,-1 3-56-16,0-6 72 0,0-3-72 31,0 3 64-31,0-7-72 0,4 4 8 31,1-3 120-31,3 2-80 16,0-2-32-16,0-3 40 16,0-1-48-16,0-3 0 0,0 0-8 15,0-2 8-15,0 2-8 16,0 0 8-16,0 1-8 15,0-1 96-15,0 0-96 0,7-6 16 16,-3 0 40-16,0-4-40 16,4 4-16-16,4 4 0 0,0-1 72 15,4 3-16-15,-4 1 96 32,8 2 8-17,-1-3-88-15,2 3-64 16,-6-3 88-16,9-2-96 0,-4 2 8 15,1-3-8-15,-2 0 0 0,1-3 8 16,0-6-8-16,4 3 0 0,4-7 0 31,0 0 8-31,3 1 32 16,1-7-32-16,4 0 136 0,0-7 136 16,0-2 128-16,4-3-80 15,-4-1 80-15,7 0-224 0,-2-3-55 16,-2 0-25-16,1 4-96 15,-4-7 56 1,4 3-64-16,-4-3 72 16,3 3 8-16,6-3-24 0,-6 4-48 0,1-4 0 15,0 2 0-15,0-2 48 0,-5 0-56 16,5 4 0-16,1-4 40 16,2 0-40-16,-4 0 8 31,6 0 48-31,2 0-48 0,-2-4 40 15,-2-2-40 1,5 0 8-16,-4-4 96 16,0 1-40-16,-1-1 8 0,-3 4-72 0,4-1 40 15,-4 1 8-15,-1 0-56 32,6-4 8-32,-2 1 0 15,2-1 40-15,2 1-40 0,1-4 0 16,-4 0 0-16,0-3 56 0,-1 1-48 15,-3-1-16-15,-8 3 72 16,4-3-72 0,-5 0 0-16,1-3 8 15,1 3 0-15,-1 1 0 0,-5-8 0 16,10 4-8-16,-6-3 0 16,5 0 0-16,0-4-144 15,3-2-104-15,-3-4 48 31,5 3-88-31,-6-6 32 16,-7-2-49-16,0-2 113 0,0-2 40 16,-5-3-40-16,5-4-152 15,-4 0-16-15,-3-2 272 0,3-1 24 16,-5-6 0-16,1 3-8 16,0-3-160-16,-4 0-40 15,1 3 144-15,-10-1 128 16,1 4 0-16,-4-2 8 0,0 5 136 15,-4-3 264-15,4 3-304 16,-4 1-16-16,4 0-16 0,0-1-56 31,0-6 48-31,4-3-48 0,-4-7 32 16,3 4-40-16,-7 2 48 0,0 1 104 16,0 3 96-16,0 7-56 15,0 3-16-15,-3-1-40 0,-5 3 56 16,4 5-39 15,-4 2-81-31,-4 0 16 16,0 0 32-16,1 0-120 0,-6-3 120 15,1-1-80-15,-4 2 24 16,4-5-64-16,1 1 88 0,-2 3-24 16,6 0-24-16,-2 0 8 31,1 3 96-31,1 0-144 0,-6 0 136 0,2 0-128 15,-1 3 80-15,-5-3 32 0,-2 0-56 16,-5 4-72-16,0-4 88 16,4 0-88-16,-4 3-8 0,0-3 8 31,5 0 0-31,3-3 16 31,3 3-16-31,-2-3 8 0,3 0 64 0,4 0-16 16,-4 3-48-16,0 3 0 15,0 0 8-15,0 4 88 0,0-1-88 16,-8-3-16 0,5 4 56-1,-6-4-48-15,-3 3-16 16,-3-2 8-16,-1 3-8 0,0-2 0 0,0 2-112 16,-4 3-88-16,-3 2 8 0,-6 5-272 15,-7 1-96-15,-3 5-241 31,-36 12-639-31,14 0-792 16,10 0-2489-16</inkml:trace>
  <inkml:trace contextRef="#ctx0" brushRef="#br0" timeOffset="166830.64">21280 14535 8241 0,'0'0'2977'16,"0"0"-1337"-16,0 0-928 15,0 0-175-15,0 0 279 16,0-6-288-16,0 6-272 15,0 0-256-15,0 0-24 16,-4 9-112-16,-13 13 136 16,-2 4 8-16,-13 8 120 0,-8 8-80 15,-11 3 16-15,-1-4 24 0,-4 0 0 32,0-6-80-32,5-7 120 15,6-5-80-15,2-8 72 0,11-8-104 16,4-7 56-16,0 0-64 0,8-10-8 15,8-12-128-15,4-6 24 0,8-11-80 32,0-8-320-32,12-1-96 0,8 0 192 15,8 4 16-15,4 6 303 16,4 9 89-16,3 4 105 0,6 9-49 16,2 3-56-16,1 7 8 15,-1 6-8 1,6 0-8-16,-1 6-72 15,-1 16 7-15,-3 10 17 16,-8 7-64-16,-9 11 120 16,-3 17 16-16,-11 22 56 15,-9 16-56-15,-8 9 0 0,-4-9 32 16,-9-23 89-16,-2-22-121 31,-9 11-8-31,7-8 88 0,-6-2-88 16,-5 8 64-16,-4-2-72 15,0-3 0-15,-8 5 120 0,0-2-120 0,1-16 80 16,-1-1-16-16,-4-5-16 16,0-14 64 15,0-5-32-31,-3-10 64 0,6-10 136 16,-2-6-136-16,7-6-8 15,0-19-136-15,8-7 0 0,8-10-80 16,12-8 0-16,8-1-88 15,0-3 40-15,28 3 0 32,8 3 120-32,7 11-80 0,13-2 48 0,8 7 32 15,12 4 16-15,0 6 88 0,0 6 304 16,-1 6-40-16,-15 10-136 0,0 0-176 16,-12 13-48-16,-8 9-16 31,-9 4-24-31,-6 6 40 15,-6-1 72 1,-3 4-72-16,-8 0 144 16,-4 0-64-16,0 3-64 0,-4-6-16 15,0 3-376-15,0-7-1376 0,0-6-65 16,-4-12-4360-16</inkml:trace>
  <inkml:trace contextRef="#ctx0" brushRef="#br0" timeOffset="168421.74">20797 13849 984 0,'0'0'8201'0,"0"0"-5840"16,0 0-1289-16,0 0-312 15,-4 0 33-15,4 0 47 16,0 0-288-16,0 0-384 0,0 0-56 15,13 0-16-15,10-3 152 16,14-7 456-16,10-3-224 16,9-2-232-16,8-1 16 0,-8 3-208 15,-5 4-48-15,-7 3 0 16,-16-1 64-16,-9 4-64 0,-2 3-8 16,-13 0-8-16,-4 0 8 31,0 0 0-31,0 0 0 0,0 0-48 0,0 0-120 15,0 0-104-15,0 0-288 16,0 0-560-16,0 0-1145 16,-4 0-2960-16,0 0-2568 0</inkml:trace>
  <inkml:trace contextRef="#ctx0" brushRef="#br0" timeOffset="168738.18">21519 13414 8001 0,'0'0'2857'0,"0"0"-1225"0,0 0-648 16,0 0 529-16,0 0-337 15,0 0-760-15,0 0-416 0,4-13-104 16,-4 35 24-16,0 7 80 0,0 12 0 31,4 7 88-31,-4 3-80 16,0 0-8-1,0 3 0-15,4-4 0 16,-1 1-8-16,-3-6-16 0,4-4-568 16,0-6-920-1,5-10-1473-15,-1-12-1752 16</inkml:trace>
  <inkml:trace contextRef="#ctx0" brushRef="#br0" timeOffset="169192.48">21845 13462 8569 0,'0'0'2273'0,"0"0"-857"0,0 0-440 0,0 0-159 0,0 0-513 15,0 0-304-15,0 0-48 16,0 0 48 0,-4 108 0-16,4-70 8 15,0 3 0-15,0-3-8 16,0 0 8-16,8 1 8 0,5-8 32 16,2-5-48-1,5-7 0 1,8-7 0-1,0-6 0-15,8-6-64 16,3-6 64-16,2-13 0 0,-5-6 16 0,-8-10 88 16,-9 0-24-16,-6-6 48 15,-10-4-32-15,-3 1 72 0,-3 0 464 32,-18-1 64-32,-3 7-56 15,-8 9-136-15,-3 7-136 0,-5 6-88 16,-4 10-184-16,-4 6-56 15,4 3-40-15,-3 16-8 0,7 6-112 0,3 32-592 16,18-5-1384 15,10-5-2825-31</inkml:trace>
  <inkml:trace contextRef="#ctx0" brushRef="#br0" timeOffset="171883.86">25324 14535 6249 0,'0'0'5217'0,"0"0"-3065"16,0 0-1143-16,0 0-609 0,0 0-192 15,0-23 184-15,0 23 48 31,0 0-440-31,0 17-80 0,-12 5 32 16,-8 13 48-16,-12 9 64 16,-4 3-48-16,-12 1-8 15,1-3 136-15,-2-7-80 16,2-9 56 0,8-7 8-16,7-9 0 15,8-7 48-15,3-6 80 0,6-6-32 16,2-17-40-16,6-8-184 15,7-8-120-15,0-8-152 0,15-4-8 16,17-3 112-16,5 3 8 16,2 10 40-1,8 13 16-15,-2 5 16 16,7 10 88-16,3 7-136 0,1 6 120 16,0 3 16-16,-4 16-72 0,-1 13-40 31,-7 6 104-31,-4 25 8 0,-12 24-8 31,-8 26 8-31,-20 18 8 16,0-7 96-16,-24-13-96 0,-4-13 0 15,-11-3 72-15,-6-6-72 16,6-13 48-16,3-18-56 16,8-17-8-16,0-3 8 0,-12 3 8 15,0 0 64-15,-7-2 344 16,2-14-72-16,6-9 64 15,3-13-160-15,0-3-64 0,4-16-8 16,8-16-176-16,0-25-336 16,16-19 0-16,8 0-136 0,0 6 32 31,16 13-80-15,8 22 168-16,8 0 352 15,8 4-72-15,4 5 72 16,8 7 0-16,3 10 0 0,5-1 72 15,0 10 56-15,-1 0-16 16,-3 6-88-16,-7 13-24 16,-10 10 0-16,-11 6-8 15,-4-1 8-15,-8 11 160 16,-4-3-48-16,-8 2-32 0,-4-6-80 16,0 0-832-16,0-9 512 15,-4-13-1033-15,-4-7-1391 0,0-9-3369 0</inkml:trace>
  <inkml:trace contextRef="#ctx0" brushRef="#br0" timeOffset="172542.21">25009 13941 2680 0,'0'0'6305'0,"0"0"-3488"0,0 0-1273 16,0 0-431-16,0 0-9 15,0 0-312 1,-4-3-600-16,16 0-192 0,12 0 0 16,15-7 200-1,13 0 576 1,12-5-472-16,-4-1-104 16,-4 3-136-16,-9 0-56 0,-10 4 72 0,-18-1-24 15,-6 10-48-15,-9-3 40 16,-4 3-48-1,0 0-352-15,0 0-456 16,0 0-136-16,0 0-856 16,-8-3-2593-16,3-4-3001 0</inkml:trace>
  <inkml:trace contextRef="#ctx0" brushRef="#br0" timeOffset="172814.69">25651 13519 4296 0,'0'0'5017'0,"0"0"-2704"0,0 0-585 31,0 0-383-31,0 0-417 0,0 0-472 0,0 0-408 16,0 0-48-16,3 28-48 15,-3 14 48-15,0 18 88 0,4 20 80 16,0-4-96-16,0-10-64 15,5-8 56 1,-2-14-64-16,5 1-8 31,1 2-584-31,-2 0-1128 0,6-12-2217 16,-6-16-3065-16</inkml:trace>
  <inkml:trace contextRef="#ctx0" brushRef="#br0" timeOffset="173231.26">25989 13493 9538 0,'0'0'3064'0,"0"0"-1567"16,0 0-753-16,0 0-296 0,0 0 112 0,84-38-320 0,-52 38-240 15,4 0-136-15,-1 16 88 32,-7 10-96-32,-7 9 144 15,-10 9 0-15,-11 7 48 0,0 6 8 16,-32 6-48-16,-3-2 0 0,-14-7 168 16,10-4-104-1,3-18-24-15,12-10-40 16,13-12-8-1,11-4-48 1,3-6-144-16,41 0-136 0,32-18 328 16,35-14 344-16,13-3 72 15,-25 3-416-15,-23 7 0 0,-32 8-64 0,-9 2-904 16,-7 5-3065-16,-11-2-4241 0</inkml:trace>
  <inkml:trace contextRef="#ctx0" brushRef="#br0" timeOffset="176858.54">28734 14481 1112 0,'0'0'9426'15,"0"0"-7666"-15,0 0-1304 32,0 0-456-32,0 0 0 15,0 0-176-15,0 6-64 0,-7 14 96 16,-6 2 144-16,-6 9 8 15,-5 4 64-15,-8-3 16 0,-8 3 8 32,-8-3 40-32,5-4 144 15,-6-6-80-15,10-9 160 0,3-4 128 0,4-9 41 16,12 0-73-16,0 0 224 16,12-15-248-16,0-11-128 0,8-5-296 15,0-8-8 1,16-5-88-16,8-1-32 15,4 1 56-15,4 6-40 16,3 6 96 0,-3 10 8-16,0 6 8 15,4 7 80-15,0 5-80 0,4 4-8 16,0 4 0-16,-1 15-48 31,2 9-80-31,-2 10 128 16,-3 7-72-16,-4 21 72 0,-4 20-8 0,-12 22 8 15,-8 4 56-15,-8-5-56 0,-20-5 8 16,-16-13 72-16,-8-4-64 0,-8-2-16 31,4-16-64-31,5-10 64 16,3-13 0-16,0-2 0 0,-4 5 8 16,-12 1 64-16,-7-4-64 15,7-9 72-15,4-9-40 0,0-14-32 0,13-12-8 16,3-6 72-1,3-20 16 1,18-11-32-16,7-21-56 0,8-21-8 16,12 6-192-16,16 7 48 0,3 11 24 15,-3 23 24-15,8 1 104 16,12 6 104 0,0 8-96-16,8 11 64 31,3 3-72-31,9 3 128 15,0 13 136-15,8 12-24 0,-5 4-104 16,-3 12 64-16,-8 3-64 0,-8 4-32 16,-13 3-96-16,-7 0-8 0,-8-4-160 15,-12-5 24-15,-4-8 32 0,-8-8-152 32,0-7-480-32,-12-9-600 0,-4-8-1825 15,-4-2-5425-15</inkml:trace>
  <inkml:trace contextRef="#ctx0" brushRef="#br0" timeOffset="179003.67">28261 13687 440 0,'0'0'7089'0,"0"0"-4688"16,0 0-1353-16,0 0 136 0,0 0 88 15,0 0-223-15,0 0-521 0,0 0-256 16,0 3 112 0,0-3-64-16,0 0-8 15,0 0 24-15,0 0-72 16,3 0 80-16,13 0-40 0,8-6 152 16,4-3-200-16,8 2-224 15,-1-6 40-15,1 7-32 0,1 0-32 16,-9-1-8-16,-5 4 0 15,-3 0-8-15,-8 3 0 16,-4-3-208-16,-4 3-272 0,-4 0 120 16,0 0 16-16,0 0 96 15,-4 0-344-15,-16 0 176 0,-8 0-40 32,-11 0-112-17,-6 3 192-15,-2 3 55 16,3 1 97-16,0-4-144 15,8 3 72-15,8-3 144 0,8-3 160 16,12 3 0-16,5-3 56 16,3 0 240-16,0 0 136 15,0 0 65-15,0 0-81 16,0 0 16-16,0 0 136 16,11 0-208-16,2 0-160 0,2-6-48 15,9 0-16-15,4 3 128 16,4-4-56-16,0 1 16 0,8 3 16 31,-5-1-144-31,1 2-16 16,-3-2-24-16,-14 4-48 15,-3 0 8-15,-8 0-16 16,-4 0-88-16,-4 0-72 0,0 0-312 16,0 0-480-16,-8 0-384 0,-4 0-529 31,-4-3-4032-31</inkml:trace>
  <inkml:trace contextRef="#ctx0" brushRef="#br0" timeOffset="182252">28974 13332 5497 0,'0'0'2376'0,"0"0"-1728"0,0 0-520 16,0 0-80-16,0 0 264 0,0 0-8 16,0 15-199-1,-8-2 135 1,-8 0 192-16,-5 3-64 0,-2 0 168 16,-1-4-192-16,-4-2-72 0,4-4 8 15,4-3-168-15,8-3-8 0,0 0 256 16,9 0-136-16,3-9 32 31,0-7-256-31,0-3 8 0,15-4 112 16,5 1 88-16,4-3-136 15,0 6 80-15,4 0 48 16,-4 6-96-16,4 0 72 16,0 4-71-16,7 6 31 0,-3 0-48 15,0 3-88-15,0 0 168 16,-4 0-168-1,0 15 0-15,0 11-8 16,-9 6 0-16,1 6 8 16,-12 9 144-16,1 4-80 0,-9 0-8 15,0 3-56-15,-9 0-8 16,-10 3-64 0,-9 0 16-16,0-3 48 0,-12-3 8 15,0-10-32-15,-4-3 16 16,5-12 16-16,-6-4 0 0,10-13 0 15,3-2 8-15,4-7 64 0,4 0-56 32,4-9 48-32,8-11 64 0,8-5-128 31,4-10-8-31,0 3 8 16,12 1 48-16,8-1 0 15,4 7-48-15,4 8-104 0,4 2 96 16,4 2-112-16,-1 13 120 0,5 0-16 15,0 0-88-15,0 13 96 16,-1 6-40-16,2 6 40 16,-5 7 8-16,-5 0 0 15,-6-1 48-15,-2-2-32 0,-3-4-16 16,-4-3 48-16,-8-5-48 31,0-2 0-15,-4-5-8-16,-4 2-753 0,0-5-999 15,0-1-2585-15</inkml:trace>
  <inkml:trace contextRef="#ctx0" brushRef="#br0" timeOffset="187502.48">25978 14611 8089 0,'0'0'4033'0,"0"0"-3273"16,0 0-600-16,0 0-136 15,0 0 184-15,4 0 168 0,-4 3-376 16,3 13-16-16,1 3 16 16,4 7 48-16,-4 6 24 15,5 2-16-15,-9-2 72 16,3 0 17-16,-3-7-89 0,4-6 24 15,0-3-64-15,-4-9-16 0,8-7 48 16,4 0 104-16,8 0 776 16,12-13-40-16,12-13-336 31,7-6-280-15,9-9 0-16,7-12-96 0,6-5-72 15,-10 4-88-15,-7 3-8 16,-16 14-8-16,-16 14-472 0,-16 14-1120 15,-8 5-3201-15</inkml:trace>
  <inkml:trace contextRef="#ctx0" brushRef="#br0" timeOffset="188356.81">21817 14576 4232 0,'0'0'6626'16,"0"0"-4706"-16,0 0-1464 0,0 0-456 31,0 0-80-31,0 0 80 16,0 0 0-16,0 0 80 0,0 48-72 16,0-20 48-16,-4-3-48 0,0 1-8 15,4-4 8-15,0-3 8 16,0-6-8-1,0-4 64 1,4-5-72-16,13-4 136 16,11 0 729-16,11-10 47 15,25-12-448-15,3-7-280 0,6-3-104 16,-2-2-32-16,-11 2-48 31,4 0-1208-31,-12 7-1625 0,-24 6-2496 0</inkml:trace>
  <inkml:trace contextRef="#ctx0" brushRef="#br0" timeOffset="190708.06">561 13160 9762 0,'0'0'2184'16,"0"0"-2184"0,0 0-1384-16,0 0 55 15,0 0 1105-15,80-6 224 0,-40-4 8 16,4-2-8-16,11-4 521 15,17-3-9-15,24-7-96 0,31 4-88 0,8 0-240 16,1 12-72-16,-16 7-16 16,-17 3-128-16,-11 7 80 15,-4 5 48-15,-4-2 120 0,3 2-120 16,8-12 48-16,17 0 48 16,12-3 40-16,3-16 144 15,17 0 8 1,7-6-144-16,5-7-136 15,-1 3 64-15,4-6 216 16,0 4-168-16,0-4-16 0,5-3 32 16,0 3 64-16,-5-4-48 0,5 4 72 15,-5 1-224-15,8-4-24 32,9-1 24-17,3-5 8-15,12 3 40 16,-4-4-48-16,4 1 8 0,0-1 32 15,-4 1-40-15,2 0-8 16,-2 3 8-16,-9-1 0 0,-6 4 0 16,-5 3 0-16,-7 0 104 15,3 3 168 1,0-3-264-16,5 0 160 0,11 1-104 16,4-1-64-16,9 0 48 15,3 0-64-15,4 0 32 0,8-3 64 16,4 0-80-16,-3-1-120 15,-2 2 120-15,-2 2 0 32,-4-4-24-32,-5 11 24 15,-4-4 136-15,-4 1-136 0,-8 1-64 16,1 2 64-16,-13 3 32 16,-3-4-32-16,-5 7-128 0,-12 0 128 15,-8 6 168-15,-7-3-128 31,-9 3-40-31,-7 0 0 0,-4 0 0 0,-5 0 8 16,5-6 0-16,4 0 97 16,2 0-97-16,6-7-8 0,-1 1 0 15,6-1 8-15,-2-3-8 16,-12 7-24 0,-7 3 24-1,-13-1 56-15,-3 1 16 0,0 0-144 0,-1-3 56 16,9-1 16-16,8-2 24 0,3-1-24 15,12-6 0-15,1 6-56 32,-1 1 56-32,-11 3-72 15,-5 2 72-15,-10 4 0 0,-5 0 64 16,-9 0 48-16,-11 6-64 16,-12 0-32-16,-13 4-16 15,-3 0 0-15,8-4-64 0,4 0 64 16,3-2 48-16,1 2-40 31,-4-3 104-31,-12 3 8 0,-9 3-120 16,-7 1 8-16,-11 3-64 15,-10 3 136-15,1-1 8 0,8-2-80 16,9-3 280-16,10-1-136 16,9-2-136-1,4-5 88-15,3 2-104 0,-3 5-8 16,-8 0 8-16,-12 1 88 0,-12 6-88 15,-12 3-56-15,-4 0 56 32,-9 0-48-32,-18 3-56 0,-17 10-104 31,-40 18-600-31,9-2-1385 16,11-7-3344-16</inkml:trace>
  <inkml:trace contextRef="#ctx0" brushRef="#br0" timeOffset="194992.62">6127 15561 328 0,'0'0'576'0,"0"0"2248"0,-11 2-815 16,2-2-561-16,5 4-296 16,4-4 121-16,0 0 271 0,0 3-256 15,0-3-320-15,0 0-263 16,0 0-169 0,0 0-152-16,0 0-192 15,0 0-136-15,0 0 48 0,8 0-104 16,5 0 0-16,15 0 144 0,3 0 440 15,17-13-208-15,4-6-16 16,8-3-248-16,3-7 112 31,1-3-72-31,-4 1-144 0,-4-1-8 16,-17 1-24-16,-3 2 16 16,-12 0-144-16,-7-2 0 15,-10 2 152-15,-3-3 48 16,-4 0-48-16,-4 4-144 0,-8 2 8 31,-8 4 120-31,4 6-64 0,-7 4 32 16,-5 2-8-16,-4 4 56 15,0 2 0-15,-8 4-64 0,0 0 8 16,-3 10 8-16,-2 6-32 0,6 6-8 16,-6 7 88-1,2 0-88 1,-1 5 88-16,8 8-48 0,-4 2 40 0,8 1 0 15,1 5-48-15,3 4-32 32,3 13 80-32,-3 15-40 0,13 17 48 15,-1-10-8-15,12-19-72 32,4-16 32-32,0-10 32 0,12 7 16 15,11 6 24-15,9 4 24 16,9-11 48-16,6-6 80 0,17-5 40 15,20-14-48-15,19-12 16 0,33-13 256 0,8-35-136 32,-1-13 48-32,-31 1 8 0,-37 11-136 15,-27 11-128-15,-12 3-96 16,-4 0-48-16,-4-3-720 16,-4 2 96-16,-24 1-328 0,-4 6-1097 15,-20 0-4904 1</inkml:trace>
  <inkml:trace contextRef="#ctx0" brushRef="#br0" timeOffset="207016.46">5602 14214 904 0,'0'0'968'0,"0"0"3449"0,0 0-3385 16,-13 0-88-16,13 0 120 0,-4 0 105 16,4 0-385-16,0 0-264 15,0 0-24-15,0 0 56 16,0 0-56-16,0 0-192 16,0 0-200-16,0 0 8 0,0 0-112 15,0 0 0-15,0 0 0 16,0 0-152-16,4 0-104 0,5-6-136 31,10-1 392-15,9-5 216-16,4-7-208 15,3 3 48-15,6-3 72 16,-1-4 16-16,-5 8 8 0,-3-5-152 0,-4 8 24 16,-8-1-80-16,-4 4-48 15,-7 2 104-15,-6 7 72 0,-3 0 56 31,0 0-128-31,0 0-136 16,0 0 136-16,0 0 64 0,-3 0-64 16,-10 7-88-16,-6 2-448 0,-5 4-64 15,-8-1 304-15,-4 8 104 16,-5-5-64-16,2-2-56 16,-4 3-152-1,2 0 120 1,1 0 168-16,1 0 0 0,3 0 48 15,4-1 72-15,4-5 56 16,8 3 0-16,8-10 0 31,8 0 176-31,0 0 368 0,4-3-432 16,0 0-112-16,0 0-88 16,4 0-272-16,12-6 360 0,-1-4 256 0,10-2 408 0,3-4-64 15,0 0-384-15,7 0 144 31,-3 0-272-31,0 0 144 16,0 1-168-16,-8 2 80 0,0 3-136 16,-9 4 40-16,-6 0 24 0,3 2-8 15,-8 4-64-15,-4-3 0 0,3 3 0 16,-3-3 0 0,4 3 8-1,-4 0-8-15,0 0-80 0,0 0-464 16,0 3-736-16,-4 4-937 15,-3-1-1767-15</inkml:trace>
  <inkml:trace contextRef="#ctx0" brushRef="#br0" timeOffset="208662.06">6271 13782 1568 0,'0'0'6273'15,"0"0"-4849"-15,0 0-447 16,0 0 55-16,0 0-176 16,0 0-160-16,-28-41-520 0,28 29-72 31,0-5-112-31,4 2 8 31,8-5 0-31,0 1 48 0,7 4 64 16,2-1 56-16,-1 0-88 0,7 0 16 15,1 7-96-15,4 2 0 16,-4 1-104-16,0 6-56 0,0 0 88 16,0 0 64-1,-8 13 0-15,-1-1-64 0,-2 7 72 16,-10 4-8-16,1 2 16 16,-4 7-8-16,-4 6 120 15,-4 9 16-15,-15 4 16 0,-5 0-56 16,-12 0-40-16,0-4 40 0,5-6-88 15,3-12 0 1,7-4 48 0,6-8-48-16,6-11 0 15,9-3-8-15,0-3-8 16,0 0 0-16,9-16-528 0,14-12-104 16,9-10-192-16,3-10 200 31,6-9-280-31,-1-1-241 0,-5-2-103 0,1 3 216 15,-8 6-304-15,-8 7 776 16,1 3 31-16,-14 2 537 16,1 5 889-16,-4 2-297 0,0 3-440 0,-4 10 280 31,0 3-200-31,3 10 48 16,-3-1-96-1,0 7 128-15,0 0-72 16,0 0 328-16,0 0-256 15,0 0-104-15,-3 7-200 0,-9 9 0 16,-4 3 168-16,0 9 137 31,0 8 55-31,-3 1-40 0,-2 11-64 0,6 0 272 16,2-1-176-16,6 1-200 0,3-7-40 16,4 1-112-16,4-11-8 0,20-2-40 15,4-10-64-15,7-6 104 16,13-7 0-16,-4-6 8 0,-1 0 24 31,2 0 152-31,-13-3-16 16,-4-7-168-16,-13 1 0 0,-3-4 24 15,0 0 248-15,0-2 8 0,-8-2-160 16,4 2 216 0,-8 2-32-16,4 6 56 15,-4 1-104-15,0 3-256 0,0 3-48 16,0 0 48-16,0 0 72 31,0 0-72-31,-7 7-528 0,-2 2-1328 16,-7 4-2369-16</inkml:trace>
  <inkml:trace contextRef="#ctx0" brushRef="#br0" timeOffset="-212660.1">6092 13547 208 0,'0'-6'1960'0,"0"-1"-720"0,0 2-304 16,0 1-271-16,0-2-209 15,0 3 168-15,0-4-64 0,4 4-328 0,-1-3 24 16,-3 3-120 0,0-1 528-1,0 4-8-15,0 0-136 16,0 0 25-16,0 0-185 0,0 0-128 16,0 0 184-1,0 0-232-15,0 0-120 0,0 0-64 16,0 0-16-16,0 0 8 31,0 0-200-31,0 0-8 16,0 4 208-16,0 2-32 0,0 3 40 15,0 4 8-15,0 6 56 16,0 7 264-16,0-1-48 0,0 3-144 0,0 4 192 0,0-3-144 31,0-1 0-31,0 4-64 16,0-3 8-16,4-1 8 15,9 4-96-15,-5-3-32 0,-1 3 192 16,5-7-128-16,0 3 24 16,4-2-16-1,-4-4-72-15,0 6 184 16,0-2-192 0,4 2 0-16,0-2 232 15,4 3-80-15,0-1 8 0,-5-2-112 16,9-4-32-16,1 0 96 15,-5 0-112-15,3-3 0 0,5 0 120 16,-8-6-120 0,4 0 0-16,-1-7 0 15,2-3 8-15,-1-3-16 0,4 0-616 16,4-6-888-16,-4-10-560 16,-4 0-2994-16</inkml:trace>
  <inkml:trace contextRef="#ctx0" brushRef="#br0" timeOffset="-211855.53">6625 13316 4048 0,'0'0'1521'0,"0"0"-713"0,0 0-288 15,0 0 48-15,0 0-40 0,0-4-304 16,0 4-176-16,0 0 56 0,8 0-40 15,8 0 272-15,5 0 184 32,6 0-215-32,1 0 39 15,8 4-8-15,4 5-80 0,-1-2 0 0,6 5-56 16,-2 1 40-16,-3 3 96 16,-5 0-328-1,2 3 112-15,-1 0-64 0,-4 0 24 16,-4 0 88-16,0 3-64 31,-5 0-96-31,1 1 272 0,-4 2-168 16,-1 4 88-16,-2 6 24 15,-2-1-16-15,-2 5-24 16,-5-1-184-16,-1 3 16 0,-7-3 136 16,0 0-152-16,0-3-152 15,0 10-840-15,-7-10-760 16,-1-10-2265-16</inkml:trace>
  <inkml:trace contextRef="#ctx0" brushRef="#br0" timeOffset="-211184.42">6904 13043 5921 0,'0'0'1544'16,"0"0"184"-16,0 0-503 16,0 0 87-1,0 0-400-15,0 0-648 0,0 0-264 16,0 0-128 0,0 0-104-16,20-22 232 15,8 12 208-15,0 3 216 16,12 1-424-16,-8 3 0 0,-4 3 0 31,-4 0-368-31,-9 13 296 0,-2 2 72 16,-9 11 8-16,-4 3 248 0,-4 5-136 15,-16 1 88-15,-1-3 248 0,2-3-232 16,3-10-95-16,8-6-41 0,0-7-88 31,8-6 128-31,0 0-128 16,19-13 0-16,13-16 64 0,13-2 96 15,15-14 88-15,3 1-128 16,5 0-104-16,3 5 88 0,5 1-104 16,-12 13-1153-16,-24 6-3207 0</inkml:trace>
  <inkml:trace contextRef="#ctx0" brushRef="#br0" timeOffset="-198309.39">10833 14535 9217 0,'0'0'2881'0,"0"0"-1937"15,0 0-608 1,0 0 361-16,0 0 383 16,0 0-648-16,0 0-264 0,0 0-160 15,0 0 72-15,0 0 8 0,0 0-88 16,0 0 0-16,0 0 120 0,4 0-40 47,0 0 256-47,7-3-72 15,6-7-88-15,11-5 32 0,4-5-208 16,11-2 8-16,1-3 80 16,0-1-32-16,0 1-56 0,-4-4 8 15,-8 4-8-15,-4-1-152 16,-9 1-88-16,-3-4 80 16,-4 1 152-16,-8-4-96 15,-4-3 8-15,0 0-160 0,0 0 80 16,-16 7 168-16,0 2-352 15,-3 8 208-15,-6 5 64 0,-6 3 56 32,-1 4-64-32,-4 6-216 15,0 0 8 1,0 3 256-16,4 6-96 0,5 8 88 16,-1 1-16-16,0 11 48 15,-4 0 24-15,4 9 0 16,0 6 0-16,0 7 120 15,4 6-120-15,0 3 0 16,5 4 96-16,2-1-88 16,2 4 72-16,11 0 8 0,4-4 16 15,0-2 120-15,4-4-216 16,15-6-8-16,9-7 240 0,13-6-168 16,6-9 176-16,24-14 152 31,33-15 80-31,35-15 96 0,13-26-328 0,-8-17-120 15,-41 10 128-15,-36 11-168 0,-22 11-88 16,-13 1-448-16,-4-16-960 16,-9-1-1257-1,-10 1-5648-15</inkml:trace>
  <inkml:trace contextRef="#ctx0" brushRef="#br0" timeOffset="-197006.22">11311 12090 7817 0,'0'0'1929'16,"0"0"-209"-1,0 0-536 1,0 0 297-16,0 0-201 0,0 0-240 16,-20-82-416-16,20 63-392 0,12-1 32 15,8-2-216-15,3 0 32 0,5 3-112 32,9 3 32-32,-5 4-8 15,0 8-72-15,0 4-48 0,-4 6 56 16,-9 20-24-16,1 12 96 31,-8 9-24-31,-12 11 24 0,0 2 0 0,-12 7 0 16,-12-7-24-1,-4-3 16-15,0-9-96 16,4-13 16-16,5-13-16 16,11-12 104-16,-1-7-56 15,9-3 56-15,0-10 8 0,0-22-8 16,17-25-1376-16,11-32 616 0,11-19 608 15,1 4-360 1,-8 25-153-16,-12 31 33 16,-9 22 552-16,2 7 80 15,-5 3 200-15,-5 7 168 0,-3 3 8 16,0 6-272-16,0 0 433 16,0 9-281-16,-11 10-192 15,-5 10 168-15,0 6 232 16,-4 6-152-16,8 3 176 15,0 1-256-15,12-4-8 0,0-6-72 16,8 0-32-16,16-10 0 16,7-9-120-16,14-3 0 0,11-7-48 31,4-6 40-31,-2-3-256 16,11-29-896-16,-18 1-1849 15,-14-4-5265-15</inkml:trace>
  <inkml:trace contextRef="#ctx0" brushRef="#br0" timeOffset="-196758.87">12036 11852 9329 0,'0'0'3097'0,"0"0"-1440"16,0 0-1001-16,0 0 688 31,0 0-568-31,0 0-672 16,92-54-64-16,-45 32-40 0,5-7 0 15,4 7-72-15,-4-3-104 16,-4 5-608-16,-13 5-360 0,-11 11-1033 16,-12 4-1672-16,-12 0-1888 0</inkml:trace>
  <inkml:trace contextRef="#ctx0" brushRef="#br0" timeOffset="-196558.38">12044 12036 3792 0,'0'0'1049'0,"0"0"-585"16,0 0 712-16,0 0 1032 0,0 0-631 0,108-35-753 15,-48 10-440-15,15-10-192 16,21-6-192-16,16-10 0 15,-5 6-912 1,-27 10-1777-16,-33 13-3400 0</inkml:trace>
  <inkml:trace contextRef="#ctx0" brushRef="#br0" timeOffset="-196257.63">13004 11404 9402 0,'0'0'2040'16,"0"0"-1232"-16,0 0-576 0,0 0 160 0,0 0 216 16,-60 102-272-16,56-61-216 0,4 4-120 15,0-7 8 1,13-3 8-16,10-7-16 16,9-12-8-16,5-10-504 15,6-6 8-15,-3-6 504 0,0-19 48 16,-8-7 8-16,-13-6 232 15,-10-4 392 1,-9 1 9-16,-13 0 463 16,-18 6-216-1,-13 0-344-15,-8 13-264 16,-4 9-208-16,0 10 8 0,1 3-128 16,-1 22-224-16,-4 32-1096 0,12-6-2953 15,8 0-6481-15</inkml:trace>
  <inkml:trace contextRef="#ctx0" brushRef="#br0" timeOffset="-195255.02">10450 13925 6889 0,'0'0'3913'15,"0"0"-2857"-15,0 0-144 0,0 0 216 16,0 0 137-16,0 0-385 16,0 0-448-16,-4-6-32 15,21-7-144-15,7-3-56 16,8-6 0-16,7-6-128 0,4-4 0 16,6-3 176-16,-6 6-152 15,-2 4 24-15,-9 3-88 0,-9 9-16 16,-7 0 32-16,-8 10-48 31,-4 0 0-15,-4 3 128-16,0 0-128 0,0 0 72 15,0 0 16-15,0 0-88 16,0 0 209-16,0 0-209 0,0 0-113 16,0 0-71-16,0 0-728 15,0 0-1088-15,0 0-3569 16</inkml:trace>
  <inkml:trace contextRef="#ctx0" brushRef="#br0" timeOffset="-194430.26">11092 13401 7041 0,'0'0'2793'16,"0"0"-1289"-16,0 0-384 0,0 0 160 16,0 0-167-1,0 0-681-15,35-76-176 0,-14 60-256 16,3 0 8-16,0 1-8 16,3 2 8-16,1 3-8 31,-4 4 0-31,0 6-80 0,-8 0 8 15,4 0 72-15,-4 16-88 16,0 3 88-16,-9 9 0 0,2 7 64 0,-9 7 8 0,0-1-64 16,-9 6 240-16,-10 5-240 31,-9-5 0-31,0-2 136 0,0-8-96 16,4-5 8-16,9-13-56 15,6-6 8-15,5-10 96 0,4-3-96 16,0-13 152-16,16-28-160 0,12-25-440 15,16-33 128 1,0-2 224 0,-8 12-128-16,-12 25-168 0,-12 26 136 0,-1 10 192 15,-2 2 56-15,-5-2 16 16,0 5 80-16,-1 7 112 0,-3 7 40 31,0 3 104-31,0 3-168 31,0 3 144-31,0 0-16 0,0 0-192 16,0 0-48-16,0 0-72 16,-7 9-136-16,-2 7 88 15,1 12 32-15,-3 4 16 0,7 3 104 0,0 3-24 16,4-3 32 0,4-3-104-16,11-7-8 0,6-3 272 15,7-3-216-15,3-6 80 16,1-3 24-16,4-7-16 15,-8-3-144-15,-4 0-48 0,-5 0-328 16,-6-3 80-16,-5-13-320 31,-5-16-592-15,1 3-1841-16,-4-5-2160 0</inkml:trace>
  <inkml:trace contextRef="#ctx0" brushRef="#br0" timeOffset="-193979.47">11578 12795 8897 0,'0'0'1553'0,"0"0"-1073"15,0 0 24-15,0 0 568 16,0 0-632-16,0 0-376 0,0 0 40 16,47-3-96-16,-23 12 72 31,-3 4-80-31,3 0-24 0,-9 6 24 31,2 3 0-31,-14 0 0 0,-3 10 16 16,0 3 384-16,-20 0-32 0,-4 0-23 15,1-4-169-15,3-5 104 0,3-7-272 32,10-10 48-32,3-5-56 15,4-4 0-15,4 0 64 0,20-7-56 16,11-9 136-16,10-9 144 0,6-3-288 16,5-4 24-16,-4 0-24 0,8-6-984 15,-13 12-2009 1,-15 4-4113-1</inkml:trace>
  <inkml:trace contextRef="#ctx0" brushRef="#br1" timeOffset="-181639.81">11311 17373 592 0,'0'0'4441'0,"0"0"-1785"0,0 0-1176 0,0 0-719 31,0 0-305-31,0 0 144 16,0 0 168-16,0 3-184 16,0-3-224-16,0 0-104 0,0 0-72 15,0 0 120-15,4 0-32 16,8 0-136-16,7 0 161 31,9 0-81-31,4 0 24 16,13-6-8-16,2-3-56 0,9 2 24 15,4-2-64-15,3-1-72 16,5 1 24-16,4-1-80 0,0 4-8 16,-5 0 48-16,-3-1-40 15,-4 1 0 1,-4 3 0-16,0-4 0 0,-4 4 96 15,3-3-88-15,5 3-8 16,3-4 144-16,6 1-152 0,2-3 48 16,4 2 0-16,-6-3-32 15,-2 4 64 17,-7-3-80-32,-9 5 0 0,-6 1 0 15,-2 0 0-15,-7 3 16 16,8-3 32-16,-4 3-40 0,4-3 80 15,4-1-16-15,0 2-24 16,7-5 80-16,-3 1-120 31,0 2 40-31,-5-2 8 0,1 3 16 0,-4 0-24 0,0-3-48 16,-4 2 0-16,3 1 56 16,2 0-48-16,-2 0 48 0,5-1-48 15,0 1 0-15,0 0 48 31,4 3-56-31,-5-3 0 0,5 3 40 16,-4 0-40 0,4 0 0-16,-4 0 0 15,-1 0 0-15,1 0 8 0,4 0 0 16,-4 0 0-16,4 0 48 16,4 0-56-1,-1 0 8 1,1-3-8-16,0 3 16 0,4-3-8 15,-1 3-8-15,-6-3-48 0,-2-1 48 0,1 4 0 16,-5-3 0-16,-3 3 0 16,0-3 0-16,0 3 96 31,0 0-96-31,0 0 0 0,3 0 48 16,-2-3-40-16,2 3-8 15,5 0 0-15,-5 0 8 0,6-4 48 0,-5 4-56 0,3-2 0 16,1 2 16-16,0-4-16 31,-1 1 8-31,9 0-8 0,0 3 0 16,0-3 48-16,3 3-48 15,-7-4-8-15,0 4 0 0,-8-3 8 16,-4 0 0 0,-4 0 0-16,-5 0 0 15,6-3 96 1,-6 2-24-1,1-2 56-15,-4-1 0 0,-4 4-112 16,-4-3-8-16,-5 3 8 0,2 0-16 16,-10 0 56-16,-3 3-56 0,-3-4-8 15,-5 4-248-15,-17 0-720 32,-11 0-1488-32,-7 0-2994 0</inkml:trace>
  <inkml:trace contextRef="#ctx0" brushRef="#br1" timeOffset="-180684.49">14076 17097 1304 0,'0'0'3104'32,"0"0"-1311"-32,0 0-697 15,0 0 128-15,0 0 297 0,-12-50 55 16,12 46-560-16,0 4-392 16,0-3-216-1,0 3-64-15,0 0-39 0,-3 0-65 16,3 0 56-16,0 3-160 15,0 10-128-15,0 9-8 0,0 6-8 0,0 11 8 16,0 2 8-16,3 0-8 31,5-3 8-31,-4-9 0 0,4-4-8 16,-4-9 0-16,0-6-48 16,-4-4-280-16,0-3 72 15,0-3 88 1,0 0 104-16,0-6 64 0,-4-10-72 15,-8-10-265 1,0-5 57-16,0-10 224 16,0-10 48-16,1 0 0 0,-2 3 0 15,5 7 8-15,5 13 208 16,-1 8 200-16,4 11-31 16,0 3-49-16,0 6-184 0,0 0-144 31,0 0-152-31,0 9-64 0,0 13 104 0,0 10 112 15,0 9 8-15,7 7-8 16,5 6-320-16,-3 0-481 16,-2 10-863-16,-3-14-945 0,0-9-3296 15</inkml:trace>
  <inkml:trace contextRef="#ctx0" brushRef="#br1" timeOffset="-180020.51">14175 17615 5841 0,'0'0'2520'0,"0"0"-1479"16,0 0-265-16,0 0 304 0,0 0-48 0,0 0-296 15,0 0-272 1,-63-3-112-16,51 18 81 0,0 5 143 0,0 2-88 31,0 6-88-31,4 4-176 16,4 6-72-16,4-3-16 0,0 3-88 15,12-9-32-15,8-4-8 0,4-9-8 16,4-7-248-16,0-9-40 0,4 0 96 16,-1-9 184-1,1-13 0 1,-11-7-40-16,-6-3 40 0,-11-6 8 15,-4 0 144-15,0-3 0 16,-19 6 296 0,-6 0 208-16,-3 10-56 0,-3 5-16 15,-1 11-352-15,0 9-176 32,4 0-48-32,-8 13-472 0,12 3-1520 15,0-1-4065-15</inkml:trace>
  <inkml:trace contextRef="#ctx0" brushRef="#br1" timeOffset="-177755.12">14052 17205 56 0,'0'0'2280'0,"0"0"-920"15,0 0-576 1,0 0-135-16,0 0 183 0,0 0 168 16,0 0-128-1,0-3-216 1,0 3-352-16,0-3-120 15,-4-1 24-15,0 2 1 0,4-2-1 16,-4-2-56-16,4 3-144 0,0-7 56 16,-4 1-64-16,1-4 0 0,-1 0 16 31,-1-6-8-31,1 3 0 16,0-6 40-16,0 0 8 0,0 0 32 15,1-1-72-15,-1 1 112 16,-5 0 24-16,5 3 64 0,-4-3 88 15,5 2-48-15,-1-2-24 32,0 3 56-32,-1 0-80 15,-3 0-40-15,5 0-56 16,-5 4-32-16,4-5-24 0,-5 5-48 16,2-2-8-16,-1 2 64 0,0-1-64 15,3 0 0-15,-2-3 8 16,-1 0 0-1,-4-3 88-15,4 3-88 16,4-1 136-16,0 5 64 0,-4 2-32 16,4 0 64-16,0 4-40 15,-4-4-48-15,0 3 48 0,0 1 65 0,1-4-121 32,2 0-24-32,-3 0-56 15,0-2-56-15,4 2 0 0,1-3-8 16,-6 1 8-16,9 2-8 15,-4-3 0-15,-4 0 88 0,4 0-72 16,1-3 48-16,-6 3 8 16,1 1-56-1,4 2 200 1,0-3-160-16,1 0-40 16,-1 0 32-16,0-6-48 0,-1 3-8 15,1 0 0-15,0-1 8 16,0 8 0-16,4-4 0 0,-3 7 0 31,-1-4 32-31,0-3-32 16,0 3 0-16,-1-6 8 15,1 0-8-15,1-3 0 0,-1 0-8 16,0 0 0-16,0-1 8 16,0 1 0-16,4 3 0 0,0 0 8 31,0 3 0-31,-5 0 0 15,5 1-8-15,0-2 0 0,0 4 32 16,-4-2-32-16,4-4 0 0,-3 0 0 16,-5-4 8-16,4 1-8 15,-4 3 0-15,0-3 0 16,4 6 48 0,-4 1-48-16,8-2-8 0,-8-1 8 15,4 1 0-15,0-2 0 0,-4-3 0 16,4 3 8-16,-4 3 24 15,1-3-32-15,-2 7-8 0,1-1-48 32,4-6 48-32,-3 3 8 15,-2-7 0-15,5 5 8 0,-4-5-8 16,4-2 0-16,1-3-8 0,-1-1 8 16,-5 4-8-1,5-4 8-15,-4 10-8 16,1-7 16-1,-2 7 72-15,1 1-72 16,4 1-8-16,-3-2 8 0,3 1-8 16,-1-2-16-16,5-2 8 15,-4 0 8-15,4-3-32 16,-4 2 32-16,4 4 0 0,0 4 0 16,-3-2 8-1,3 2 48-15,0-1-56 16,-4 0 0-16,4-3 8 0,0 0-8 0,0-3-16 15,0-1-72-15,0 1-8 16,4-4 96-16,-4 4 0 16,3 0 0 15,-3 0 112-31,0 3-112 16,0-3 72-16,0-1-72 0,0-2 0 15,0 0 0-15,0-1-56 16,0 1 48-16,0-1 8 15,0 7-72-15,0 0 56 0,0 7 16 16,0-1-8-16,0 7 8 16,0-4 0-16,0 4-8 0,0 0 0 15,0-4-128-15,0-3 56 16,0 1 72-16,0-5 8 16,0-1-16-16,0 2-272 0,0 0 232 31,0 3 56-31,0 0 0 0,0 7 0 15,0 3 8-15,0-1 0 0,0 2 88 16,0 2-96-16,0 0-88 16,0 0 80-16,0 0-288 0,0 0-369 15,-3 0-375 1,-5 15-1720-16,0 4-537 31,-1 4-2224-31</inkml:trace>
  <inkml:trace contextRef="#ctx0" brushRef="#br1" timeOffset="-168502.54">13462 17199 176 0,'0'0'6657'16,"0"0"-4641"-16,0 0-1319 15,-4 0-65-15,4 0 112 0,0 0-176 16,0 0-288-16,0 0-72 15,0-6-64-15,0 2-136 0,0-2 72 32,-3-1 64-17,-1-2 136-15,0 0-128 0,-1-4 8 16,-3-3 248-16,-3 0-208 16,3-3-40-16,-1 0 48 0,-2-4-63 15,3-2 15-15,-4 0 32 16,4-4-112-1,0-3 0-15,-1 1-32 16,-2-7-48-16,3 3 8 16,-4 0-8-16,0 0 16 0,0 3-16 15,-4 3 0-15,4 4 96 0,-4-4-88 16,4 7 88-16,1 0 32 16,-2-3 56-1,2 5 32 1,7 2-40-16,-5-1-88 15,2-1-16-15,3-2-72 0,0 0 8 16,-4-7 0-16,-1 4-8 16,-2 0 8-16,3-1 56 31,-1 4-64-31,2 0 64 0,-5 3-64 16,3 3 48-16,2 0 56 0,3 0-96 0,0 0 72 15,-4 1-72-15,8 2 0 0,-4-6 56 16,0 3-64-16,0-3 0 31,0 0-8-31,4-4 16 16,-4 1 56-16,4-3-64 0,0 3-24 15,0 0 16-15,0-1 8 0,-4 4 0 16,4 0 0-16,0-3 8 0,-4 3 96 16,4-3-96-1,-7-1 0 1,2-2 272-16,1 0-208 0,0 2 24 15,0-2-96-15,4 3 8 16,-4-4-16-16,4 4-64 16,0 0 72-16,0 0 64 15,0 6-48-15,-4-6 96 32,1 2-96-32,-1 1-16 0,-1-3 104 15,1 3-104-15,0 0 48 16,4 0-48-16,0 6-32 0,0-6 24 15,0 3-72-15,0-3 80 16,0 0 24-16,0-3-16 31,-8 0 0-31,5-4 88 0,-6 4-48 0,1 0 0 16,0 0-8-16,1 3-32 16,-2-3 56-16,1 5-64 0,4-1 0 15,-3 2 0 1,3 3 0-16,0 1 0 15,-5-1 0 1,6-3 0-16,-5 3 8 0,4 1-8 16,0-1 8-16,-1 3-8 15,1 7 8-15,4 3-8 0,0 0-56 16,0 0-352-16,0 0-392 16,-3 6-1273-1,3 26-919-15,0-3 247 0,0 2-4000 16</inkml:trace>
  <inkml:trace contextRef="#ctx0" brushRef="#br1" timeOffset="-166835.39">14574 17113 3200 0,'0'0'2193'16,"0"0"-1233"-16,0 0-120 0,0 0-304 0,0 0 88 15,0 0 128-15,0 0-71 16,9-48 111-16,-9 45 352 16,0 3-232-16,0-3-424 15,0-4-80 16,-5 4 80-31,1-6-135 0,0 3-273 16,4-7-24-16,-4-3-56 16,0-3 0-16,0-3 64 0,1-4-16 15,-6 1 160-15,1-4 120 0,-3 7-120 16,-2-3 72 0,1-1 64-16,5 4-88 0,-10 0 96 15,6-4-72-15,-2 1-144 16,6 0-24-16,-5-4-96 15,-1 1-8-15,2-4 0 0,-1-3-8 16,0 0 8-16,0 0-8 31,3 0 8-15,-2 6 0-16,3 1 0 0,-4 6 0 16,4 0 0-16,-4-1-8 0,5 1 80 15,-6 3-72-15,1-3 64 16,5-3-72-16,-2-1-8 0,-3 0 8 31,5 1 0-15,-2 0 0-16,5-1 64 0,-4 1-64 0,1 3 8 15,3-1 96-15,-5 4 32 16,2-6-80-16,-1 6-56 0,0-3 8 0,3-1 48 16,-2 5-56-1,3-2 0 1,0 5-8-16,0-4 8 0,0 3 0 15,0-3 0-15,-1-3 8 0,2-1 0 16,-1-2-8-16,0-1 0 0,0 1 0 16,0 0 0-16,0 6 32 31,-1-1-32-31,2 8 0 0,-1-1 40 16,0 1-40-16,0-1 0 15,0 0 0 1,0-3 0-16,0 0 0 0,4-3-64 15,-4-3 56-15,0-3 0 0,0 6-88 32,4-1 96-32,-4 8 8 15,4-1-8-15,0 4 8 0,0-1-8 16,0 0 0-16,0 1-48 16,0-4 16-16,0 4-32 0,0-4 64 15,0-3 8-15,0 0 48 16,0-3-56-1,0-3 0-15,0-4 0 0,0 1 0 16,0 0 0-16,0 3 0 16,0 0-8-16,0 9 8 15,0 0 0-15,0 7 0 16,0 2 32-16,0 4-32 31,0 0-8-31,0 0-184 0,0 0-360 16,0 0-424-16,0 0-432 15,-4 0-401-15,-7 0-103 16,-2 0 1096-16,1 0-6298 0</inkml:trace>
  <inkml:trace contextRef="#ctx0" brushRef="#br1" timeOffset="-165342.97">12761 17199 2512 0,'0'0'2377'0,"0"0"-401"0,0 0-1344 16,0 0-216-16,0 0 120 15,0 0 16-15,0-19-15 0,0 19-145 0,0-4-152 32,0 1-88-32,-4-3 104 15,4 0 128-15,-4-4 8 0,0 0-8 16,0 1 24-16,1-4 96 15,-1 4-144-15,-1-1-96 0,1 1 144 16,0-4-160-16,0-3-95 31,0 1-17-31,-3-5 104 16,-2-5-64-16,1 3 40 16,-3-7 80-16,3 1-112 0,-8-4 8 15,4-3 56-15,-4-3-40 0,4 3-88 16,-4-3-48-16,4 3 88 31,0 3-96-31,0-3 0 0,0 3-56 16,0 1-8-16,0-1 16 0,5 3 40 15,-2-3-56-15,1 4 192 16,0-1-136-16,1 4 0 0,-2 0-56 0,5 2 8 31,-4 1 88-31,1 3-96 16,3 3 8-16,-1-3 24 0,1 3-32 15,0 1 0-15,4-5-8 16,-4 1 8-16,1-3-96 0,3 0 48 16,0 0 48-16,-4 3 88 15,4-1-80 1,-4 1 0-16,4 4 136 16,0 2-88-1,0-3 8-15,-5 0-64 0,5-6 0 16,0-7-8-16,-4-3 16 0,4-3-8 15,-4 4 0-15,4 5 72 32,-4 7-64-32,4 6 40 15,0 8 16-15,0 1 168 0,0 4-160 16,0-3-64-16,-3 0-8 0,3 3 0 16,0-7-8-16,-4 1-264 0,4-3 72 15,-4 5 200 1,4 4-648-16,-16 4-1320 15,4 11-2889 1,-8 2-1497-16</inkml:trace>
  <inkml:trace contextRef="#ctx0" brushRef="#br1" timeOffset="-163700.8">15204 17167 2128 0,'0'0'2352'16,"0"0"-1159"-16,0 0-449 15,0 0-24-15,0 0 224 0,0 0-176 16,0 0-304-16,4 0-279 0,0-3 71 16,-4 3 240-16,0 0 352 15,0 0 216 1,0-3-16-16,0 0-167 15,0-1-225-15,0-5-472 0,-4-4-104 16,0-3-72-16,0-3 8 0,-5-3 48 31,2-10-64-31,-1 4 0 0,-5-7 64 32,6 0-64-32,-5 3 8 15,0 3 40-15,0 4-40 0,4 3 168 16,4 0-16-16,-4 2 16 15,4-2-72-15,0-3-96 16,-4-1-8-16,4-2 0 0,-4-4 0 16,-4 0 40-16,4-3-40 15,-8 3 0-15,4 1 0 0,0-1 0 16,4 4 0-16,-3-1 0 16,-2 1 8-16,9 8 48 15,-3 1-8-15,3 4-48 0,0-1 72 31,0 3-72-15,0 0 48-16,-1 0-48 16,1 1 8-16,1-1 32 0,-1 1-40 15,0-1 0-15,0 0 88 16,-5 0-80-16,9 1 0 0,-4-1-8 16,1 0 0-1,-1-3 56-15,0 1-56 16,-4-1 0-16,4-3 0 0,-4-3 0 15,4-4 104-15,-4-2-32 16,0-1-72-16,0-3 192 16,0 4-96-16,0 2 40 0,4 4-32 15,0 3-96 1,1-3 24 0,-2 2-32-16,1-2 0 15,0 0 64-15,0 3-64 0,0-3 0 16,4 3 96-16,0 0-72 15,-4 6-24-15,4-3-64 0,0 3 64 32,0 4 72-32,0-1-72 15,0 1 0-15,-3 0 104 0,-2-1-96 0,1 0-8 16,4-5 0-16,-4 2 16 16,4-3 24-16,-4 3-40 0,0 3-8 15,4 4 8 1,0 3-48-1,0 3 40-15,-4 0-168 0,4 0-784 16,-20 19-1609-16,9 3-1543 0,-10-2-4106 0</inkml:trace>
  <inkml:trace contextRef="#ctx0" brushRef="#br1" timeOffset="-162330.06">12112 17341 1032 0,'0'0'0'31,"0"0"4401"-31,0 0-3265 16,0 0-536-16,0 0-48 15,0 0-8-15,0 0 32 0,0 0 41 0,0-12 55 16,0 12 80-16,0 0 72 0,0 0-192 16,0 0-88-1,0 0 48-15,0 0-192 16,0 0-63-16,0 0-33 15,0 0 0-15,0 0 112 16,0 0-56 0,0 0-32-16,-4-3 152 15,0-4-224-15,0 1-168 0,-9-10-40 32,2-3-48-32,-1-3 64 0,-4-13-64 15,4-3 0-15,-4-7 8 16,-3-2-8-16,2-4-8 0,-3 6 8 15,4 4 0-15,5 3 16 0,-2 6-8 0,-2 7-8 32,6 3 72-32,1 0-72 15,-3 2 8-15,7 1-8 16,-5 4 0-16,6-5-8 0,-1 1-64 16,4 1-56-16,0 1 80 15,-4 2 16-15,4 2 32 16,0 0 0-1,0 7 48-15,0-4 24 16,-4 4-48-16,4 0-24 16,-4-1 144-16,0-2-136 15,4-4-8-15,-8 0 40 0,4-2-32 16,0-1-8-16,0 3 0 0,0 3 0 16,4 4 0-1,-4 6 0-15,4 0-8 16,0 0-120-16,0 0-424 15,0 3-904-15,-4 26-353 0,4-4-471 16,-4-3-3105-16</inkml:trace>
  <inkml:trace contextRef="#ctx0" brushRef="#br1" timeOffset="-160763.52">15741 17106 2480 0,'0'0'2465'0,"0"0"247"0,0 0-1568 16,0 0-680-16,0 0-159 0,0 0 215 16,0 0 136-16,0 0-72 0,0 0-168 0,0 0-40 15,0 0 112-15,0 0 184 31,0 0-56-31,0 0-143 16,0 0 31-16,0 0-144 0,0-6-168 31,-7-3-88-31,3-4-96 0,-5-3 0 16,1-6 96-16,1-3-56 16,-5-4 64-16,0-9-112 15,-4 3 0 1,7-3 128-16,-2 6-24 0,3 4-16 15,-1 6 72-15,9 5 48 16,-3 2 64-16,3 5-176 0,-4-3-40 0,4 1-8 16,0-1-40-16,0-3 0 31,0-6-8-31,-4 3 0 0,4-3 64 16,-4-4-64-16,0-2-8 15,0-1 8-15,0 0 0 16,0 4 0-16,0 2 0 0,0 8 0 0,0 2 96 15,0 7-88 1,4-1 48-16,0 4 24 16,0-3-32-16,0 3 0 0,0-3-8 15,-4-1-32-15,4-3 32 16,0 1-40-16,-4-4 8 16,1-2 0-1,3-1-8-15,-9-3 0 31,9-1 0-31,-8 1 0 0,4 1 80 0,0 1-80 16,1 5 8-16,3 2 0 16,-4 4-8-16,4 3 40 15,0 0-40-15,-5 3-176 0,5 0-344 16,-12 3-1160 0,5 6-3345-16,-14 4-2953 0</inkml:trace>
  <inkml:trace contextRef="#ctx0" brushRef="#br1" timeOffset="-156722.21">11558 17326 1120 0,'0'0'200'15,"0"0"2880"-15,0 0-1615 16,0 0-849-1,0 0-376-15,4 0-32 0,-4 0 448 16,0 0 32-16,0 0-192 0,0 0-264 16,0 0 88-16,0 0 305 15,0 0 215-15,0 0 144 0,0 0 64 32,0 0-96-32,0-3-103 15,-8-4-545 1,0-3-216-16,0-2 32 0,-4-4-112 15,0-6 64-15,-4-7-72 0,-3-5 8 16,2-11-8-16,-2 1 8 16,-1-4-8-1,3 3 128-15,2 7-120 16,7 13 40-16,3 6 80 16,1 13-64-16,4 2-64 0,0 4 0 15,0 0-192-15,0 7 16 0,0 8-48 16,0 14 48-16,17 22-801 15,-2-10-1447 1,2-6-3265-16</inkml:trace>
  <inkml:trace contextRef="#ctx0" brushRef="#br1" timeOffset="-155588.72">16323 17123 784 0,'0'0'128'16,"0"0"3777"-1,0 0-2681-15,0 0-112 0,0 0-280 16,0-10 8-16,0 10 313 16,0-7-9-16,0 5-552 0,0-2-208 15,0-2 512-15,0-1-208 0,0-2-360 31,0 0-7-31,0-4-57 16,0 0-120-16,0-6-64 16,0-6-72-16,0-7 56 0,0-3-64 15,0-3 8-15,-4-4 128 0,4 1-128 0,0 3 96 16,0 6-96 0,-4 10 0-16,4 9 112 31,0 7-24-31,0 3-88 15,-3 3-8-15,3 0-368 0,-4 9-352 0,-1 4-1465 0,1 0-1712 0</inkml:trace>
  <inkml:trace contextRef="#ctx0" brushRef="#br1" timeOffset="-154175.85">11542 17395 104 0,'0'0'4400'31,"0"0"-2743"-31,0 0-977 0,0 0-48 15,0 0-112-15,0 0 64 16,-7 0-88-16,7 0-256 0,0 0-63 0,-5 0 7 16,1 0 128-16,-4 4 16 15,0 2-248 17,-4-3-72-32,4 1 280 0,-7-1 192 15,6-1-192-15,-6 2-128 16,-2-4-64-16,-2 3 16 0,2 0-8 15,-3 0-16-15,1-3 56 16,-1 4-80-16,-4-4-16 16,0 6 96-1,0 1-72-15,-8-1 80 0,1 3-8 16,-10 1-16-16,1 2-40 16,1 1-8-16,-5-4-16 0,0 1 120 0,1-3 64 15,-2-1 136-15,-2 1-231 47,-1 2-73-47,1-3-24 0,-6 4-40 16,1-4 96-16,-8 4 8 15,5-1-72-15,3 0 64 0,-4-2-40 16,0-4 32-16,9 0 64 16,-5-3 64-16,8 4 64 15,-4-1-168 1,4 0-120-16,1 3 64 0,-1 0-72 0,0 1 64 15,-3-1-64-15,-6 0 0 16,1 1 72-16,-4-1-72 0,-2 1 8 16,-2-4 56-1,0 0-64 1,0 3-16-16,4 1 16 0,0 2-8 16,4 4 0-1,5 0 8-15,7-4-40 16,0 0 32-16,8 1 8 15,8-3-88-15,8-4-80 0,9 0-16 16,3-3-240 0,4 0-721-16,0 0-919 15,4 0-721-15,11 0-1768 0,5 0 2369 16</inkml:trace>
  <inkml:trace contextRef="#ctx0" brushRef="#br1" timeOffset="-152742.28">16419 17091 184 0,'0'0'4945'16,"0"0"-3409"0,0 0-1152-16,0 0-296 0,0 0 416 15,0 0 472-15,28-29 113 16,-28 26-265-16,0 3-296 0,4 0-136 0,-1 0-192 16,1 0-88-16,9 0 72 31,6 0 48-31,5 0 40 0,8 0 96 15,9 0-120-15,6 0-72 16,9-7 0-16,8 4 40 16,16 1 80-16,11-2-87 0,24-2-129 0,9 3-8 0,3-4-64 31,1 1 88-31,0-4-48 16,3-2 368-16,9-1-88 0,-1 0-232 15,1 1-16-15,2-1-16 16,6 0-56-16,4 4 200 0,-1-4 64 31,-3 6 120-31,-9 5 8 16,-8-2-200-1,-8 1-128-15,1 0 24 16,-5-4-40-16,-3 1 40 0,-13-3-40 16,-2-1-56-16,-26 0 72 15,-15 1-64-15,-16 3-8 0,-8-1 48 16,4 1-48-1,3 0 0-15,5-4 0 16,-4 7 0-16,-4-3 8 0,-8 0-8 16,-4-1 0-16,0 4 0 15,-5 0 0-15,-6-1-48 0,-6 1-376 16,-3 3-568-16,-8 0-256 31,0 0-721-31,-16 0-2112 16,-4 0-2464-16</inkml:trace>
  <inkml:trace contextRef="#ctx0" brushRef="#br1" timeOffset="-151293.36">18893 16869 40 0,'0'0'320'16,"0"0"456"-16,0 0 672 16,0 0-640-16,0 6-336 0,0-6-136 15,0 3 72-15,0-3 89 16,0 3-81-16,0 0 128 15,0-3-72-15,0 3-128 0,0 1-56 16,0-4-32-16,0 0 152 16,0 0 136-16,0 0-24 0,0 0-120 15,0 0-71-15,0 0-9 32,0 0-88-17,0 0-24-15,0 0-64 16,0 0 64-16,0 0 8 0,0 0 104 15,0 0 72-15,0 0 104 16,0 0 168-16,0-4 112 16,0-5-360-16,0-4-215 15,0-3-193-15,0 1 40 16,0-1-40-16,0 0 0 0,0 3 112 16,0 4 8-16,0 2 24 15,0 1 8-15,0 2-144 0,0 4 32 16,0-2-40-16,0 2-8 31,0 0 64-31,0 0-64 0,0 0 0 16,0 0 0-1,0 0 0-15,0 0 0 0,0 0-16 16,0 0-112-16,0 0 40 16,0 6-64-16,-4 3 80 15,4 8 72 1,0-2 0-16,0 4 8 15,0 0-8-15,0-3-128 0,0-3 48 16,0-4-56-16,0 1-81 0,0-7-111 16,0 0 8-16,0-3 208 15,0 0 112-15,0 0 0 16,0 0 112-16,0 0 0 16,0 0 40-16,0-3 8 15,0-10-160-15,0 4 0 0,-4-7 0 16,4-3 0-16,-4-3 8 15,0-1-8-15,4 1 0 0,-4 7 8 32,4 2 0-32,0 9-8 15,0 4 0-15,-3 4-440 0,-1 12-1968 0,-1 3-1457 16</inkml:trace>
  <inkml:trace contextRef="#ctx0" brushRef="#br1" timeOffset="-149713.87">9514 17716 2776 0,'0'0'4153'16,"0"0"-3313"-16,0 0-584 0,0 0 80 15,0 0 80-15,0 0 72 0,0 0-255 16,-24-19 103-1,20 19 472-15,4 0-96 32,-8-3-296-32,5 3-168 15,-6 0-136-15,-7 0-40 0,0 3-72 16,-7 6 0-16,-5 4 48 16,-4 0-48-16,-5 0 8 0,-2-4 56 15,-1 1 232 1,-4-1 72-16,-3-2 144 15,2-1-56-15,-2 0-223 0,4 4-185 0,-10 0 0 16,5 5 48-16,1 5-88 16,-5 2 0-16,8 0-8 0,8-3 8 31,4 0 32-31,5-6-40 16,10-4 0-16,10-6 0 15,3 1-8-15,4-4-104 0,0 0-281 0,0 0-319 16,0 0-376-16,0-13-520 15,0-6 664-15,0-3-8018 0</inkml:trace>
  <inkml:trace contextRef="#ctx0" brushRef="#br1" timeOffset="-148742.28">9187 17732 184 0,'0'0'1712'0,"0"0"504"32,0 0-1319-32,0 0-505 0,0 0-192 0,0 0-64 15,0 0-96-15,0 0-24 16,0 0-16-16,0 0 328 0,0 0 584 15,0 0 160-15,0 0-192 16,0 0-255 0,0 0-225-16,0 0-88 15,-4-6 32-15,0-4-344 0,0-5-192 16,-3-2 184-16,-6-5 8 0,5 0 0 16,1 0 0-16,-1 3-40 15,3 6 40-15,1 7 8 16,0-1-8-1,4 7-96-15,0 0 48 16,0 0 40 0,0 0-96-16,0 4-72 0,0 8 88 15,0 4 88-15,4 3 0 16,5 4 0-16,-1-1 0 31,3 0 16-31,2 0-8 0,-5-3 0 16,-5 0 8-16,5-6-8 15,-4-4-8-15,-4-2 72 0,0-4-72 0,0-3 0 0,4 0 8 16,-4 0 40-16,0 0 72 31,0-3-40-31,0-10-80 0,-4-6-272 16,-8-3 120-16,1 0 72 16,-6 2-24-16,10 8-96 0,-1 5 96 15,8 7-497 1,0 10-3343-16,0 3-65 15</inkml:trace>
  <inkml:trace contextRef="#ctx0" brushRef="#br1" timeOffset="-142841.62">18299 6817 6025 0,'0'0'2176'0,"0"3"-1528"16,0-3-520-16,0 3 8 0,0-3 96 15,0 0 1-15,4 3-129 16,0-3-48-16,5 3 72 0,-2-3 256 15,14 0 216 1,7 0 168-16,3-3-8 16,5-13-56-16,11-6-232 0,-2-3-288 15,-6-1-80-15,-7-6-24 0,-8 1-32 16,-8-4-48-16,-12 0-128 16,-4-4-96-1,-4 2 224-15,-16 2 8 16,-4 6 80-16,-4 10 16 15,0 9-104-15,-7 10 16 0,-5 0-16 16,-8 19-16-16,-4 13-40 0,-3 13 56 16,-5 9 0-16,0 15 8 15,4 20 0 1,17 20 64 0,7 2-64-16,19-3 0 15,13-14 72-15,8-20-72 0,8-17 40 16,5-16-48-16,2-6 8 15,9-3 105-15,8 0-41 0,16-1 8 32,12-12 176-32,23-16 40 15,20-12 256-15,-10-17-176 0,-22-2 208 0,-27 2-128 16,-24 8-256-16,-5-5-104 0,-3-2-96 16,1-10-120-16,-14-3-400 15,-3 0-424 1,-8 0-601-16,-11 12-1391 15,-9 10-3041-15</inkml:trace>
  <inkml:trace contextRef="#ctx0" brushRef="#br1" timeOffset="-141416.02">17483 5899 824 0,'0'0'5129'0,"0"0"-3649"0,0 0-280 16,0 0 153-16,0 0 351 15,0 0-584 1,0 0-512-1,-32 0-352 1,32 0-104-16,0 0-152 0,4 0-64 16,11-7 64-16,13-2 16 0,32-10 232 15,4 3 289-15,8-6-529 0,4 3 304 16,-17 6-112 0,1 4-16-1,-16 2-184-15,-13 4 0 0,-14 0-56 16,-9 3 48-16,-8 0-224 15,0 0 232-15,0 0 96 0,0 0 8 16,0 0-96-16,-8 0-8 0,-5 0-568 16,-6 13-689 15,3-7-1055-31,4 0-1817 0</inkml:trace>
  <inkml:trace contextRef="#ctx0" brushRef="#br1" timeOffset="-140968.21">18430 5162 3304 0,'0'0'4217'0,"0"0"-2929"16,0 0-327 0,0 0-257-16,0 0 304 0,0 0-312 15,0 0-696 1,-19 0-64-16,3 26 64 0,-7 6 32 15,-5 9 120-15,4 7 8 16,-1 9 112-16,14 0-40 31,2 6-96-31,9 1 32 0,5-4-72 16,22-3-88-16,10-3-16 16,14-3-72-16,5-10 80 0,11-3 0 0,6-12-48 15,-2-4-504-15,13-16-632 0,-24-6-544 31,-17 0-3305-31</inkml:trace>
  <inkml:trace contextRef="#ctx0" brushRef="#br1" timeOffset="-140028.03">18670 5527 5657 0,'0'0'1552'0,"0"0"-112"0,0 0-327 16,0 0 175-16,0 0 168 16,-20-66-328-16,20 50-399 15,8-6-729-15,16-4-80 16,8 1 80 0,8 3 0-16,-5-1 8 0,5 7 56 0,-3 10 40 15,-10 3-104-15,-3 3-152 16,-4 9 16-16,-5 7 80 15,2 10 56-15,-13 9 96 0,0 0-88 16,-4 6 8-16,0 4 80 31,-16-1-24-31,-4 1-72 16,0-8-80-16,-4-5 32 0,4-10-128 16,0-6-41-16,8-6 17 15,9-7-104-15,3-3 160 16,0 0 136-16,3-19-216 0,13-13-1400 31,12-6 384-31,7-13 544 0,6-3 7 16,2-6 289-16,-2-4 352 0,-5 4 48 15,-4 3 1089-15,-13 12-665 16,-3 20 632-16,-8 9-40 0,-8 10-336 16,0 6-296-1,0 0-360 1,-16 12-24-16,-4 8-8 0,-4 2 8 15,0 6 0 1,5 4 0-16,-2-3-72 16,14 3 72-16,-1-7 8 0,8 4-8 15,0-4-16-15,15-6 16 32,10 3-8-32,3-6-48 0,7-7 56 15,5 1 40-15,-5-10 192 16,-7 0 64-16,-11 0-288 0,-9 0 184 0,-5 0 120 15,-3 0 113-15,0 0 79 0,0 0 8 32,0 0 8-32,0 0-472 0,0-6 32 15,0 0-80-15,0 2-232 16,-3 1-424-16,-1 3-753 16,-4 0-1719-16,-1-3-4714 0</inkml:trace>
  <inkml:trace contextRef="#ctx0" brushRef="#br1" timeOffset="-139510.66">19555 5442 2656 0,'0'0'6641'16,"0"0"-4496"-16,0 0-721 0,0 0-247 15,0 0-17-15,0 0-504 16,0 0-656-16,-8 0-48 0,12-4-304 16,11-2 256-16,9-3 96 0,12-4 192 31,8-3-40-31,4 0-152 0,0 4 80 15,-12-1 96-15,-8 3 48 16,-13 7-96-16,-6 0-24 16,-9 3-104-16,0 0-128 0,0 0-80 15,0 0 64-15,0 0-40 16,0 0-536 0,0 0-625-16,-4 0-983 0,-5 3-313 0,1-3-2344 15</inkml:trace>
  <inkml:trace contextRef="#ctx0" brushRef="#br1" timeOffset="-137694.86">20215 5035 5737 0,'0'0'1936'16,"0"0"-624"-16,0 0-367 15,0 0-1-15,0 0-552 0,5-12-392 0,-5 12-448 16,0 9 152-16,4 10 296 15,-4 7 0-15,0 6 136 16,0 2 32 0,-9 4-64-16,-2-3 168 15,-5 0-72-15,0-3 24 0,5-4-144 16,6-8-72-16,1-5-8 16,4-5-136-16,0 0-72 0,20-8 88 15,4 5 120-15,12-7 216 16,3 0-40-1,6 0 96-15,-9-3-272 16,-1-13-624-16,-7 6-1465 16,-12-5-1063-16</inkml:trace>
  <inkml:trace contextRef="#ctx0" brushRef="#br1" timeOffset="-137431.78">20335 5188 368 0,'0'0'6641'0,"0"0"-4409"16,0 0-727-16,0 0-689 16,0 0-656-1,0 0-160-15,0 0 0 16,0 0 16-16,28 63 432 16,-11-31 40-16,-2 3-80 0,5 0-88 31,-8 6-56-31,0-3-96 15,0 0-40-15,-4-3-80 0,0 0 9 16,-4-3-57 0,4-4 0-16,0-2-233 15,4-1-951-15,0-6-1152 0,-5-6-2561 16</inkml:trace>
  <inkml:trace contextRef="#ctx0" brushRef="#br1" timeOffset="-137014.89">20423 4835 824 0,'0'0'6265'15,"0"0"-4161"-15,0 0-1655 16,0 0-449-16,0 0-240 0,0 0 240 16,64 45 320-16,-24-17 64 15,4 10-136-15,-1 1-40 16,5 5 88-16,-4 0-16 15,0 4 8-15,-8-1-72 16,-8 5-208-16,-4-2 80 0,-13 4 16 16,-7 0 16-16,-4 3-40 15,0 0-72-15,-15-3-8 16,-22 13-656-16,5-13-1088 0,0-16-2417 0</inkml:trace>
  <inkml:trace contextRef="#ctx0" brushRef="#br1" timeOffset="-136510.3">20666 4632 4032 0,'0'0'2969'16,"0"0"-1737"-16,0 0-736 16,0 0 120-16,0 0 193 0,0 0-489 0,84-29-264 15,-69 29-56-15,2 13-336 0,-6 6 264 32,-3 6 72-32,-3 7 56 15,-5 0 32-15,0 6 8 16,-9-3 56-16,-2-3 88 0,-6-4-136 15,6-8 24-15,7-5-72 16,0-8-56-16,4-4-168 16,12-3-88-1,16-3 256-15,31-19 320 16,25-10-56-16,-1 0-136 16,-10 3-128-16,-10 7-208 0,-35 13-1825 15,-8-4-4688-15</inkml:trace>
  <inkml:trace contextRef="#ctx0" brushRef="#br1" timeOffset="-130074.79">24694 5362 6913 0,'0'0'1664'31,"0"0"-295"-31,0 0-673 0,0-51 232 16,8 32-312-1,9 4-280-15,11-5-152 16,3 1-176-16,5 4 0 0,11 2-8 16,-2 3 0-16,-2 7 0 15,-7 3-144 1,-8 10-112-16,-8 15 16 0,-12 13 128 15,-8 6 112-15,0 10 8 16,-20-6 16-16,-7 3 32 0,-10-3 0 16,5-10 24-16,0-10-32 15,13-9 32-15,2-6-8 32,10-10-72-17,7-3 104-15,0-16 32 0,20-16-136 0,12-21-800 16,19-27 464-16,17-21 224 15,-4-7-352-15,-13 22-224 0,-15 29 320 16,-23 25 368-16,-6 19 208 16,-3 7 768-16,-4 3-176 15,0 3-800 1,-4 19-176-16,-12 12 176 16,0 17 512-16,-8 0 128 0,5 9-272 0,6-3-168 15,6-3-72-15,7-7-88 16,0-2-40-16,20-11-48 15,12-6-32-15,35-12-648 16,-7-9-800 0,-4-4-1673-16</inkml:trace>
  <inkml:trace contextRef="#ctx0" brushRef="#br1" timeOffset="-129859.02">25535 5216 6649 0,'0'0'3113'0,"0"0"-1665"15,0 0-784-15,0 0 184 16,0 0-256 0,103-66-472-16,-66 53-16 15,6 7-104-15,-7-1-376 16,-8 7-976-16,-8 0-944 0,-16 7-897 15,-4-1-2648-15</inkml:trace>
  <inkml:trace contextRef="#ctx0" brushRef="#br1" timeOffset="-129642.8">25471 5435 1136 0,'0'0'4105'0,"0"0"-2313"31,0 0-984-31,0 0 672 16,0 0 609-16,108-22-601 15,-53 3-744-15,5 3-528 0,-4-3-216 16,0 0-368-16,11 0-872 0,-14 3-1697 0,-10 0-2696 16</inkml:trace>
  <inkml:trace contextRef="#ctx0" brushRef="#br1" timeOffset="-129241.66">26284 4629 5921 0,'0'0'3128'15,"0"0"-1359"17,0 0-625-32,0 0-224 15,0 0-280-15,0 0-640 16,0 0-328-16,0 38 328 0,-12 0 48 16,0 6 144-16,-8 4-112 31,5 3 48-31,-2 0 32 0,6-1-96 0,2-5 0 0,5-4-64 15,4-6-72-15,0-6 72 16,4-7-96-16,20-6-32 16,8-3 64-16,8-7 64 0,8-6 80 15,8 0 104-15,0 0-184 0,-9-10-1072 32,5-15-1008-17,-20 0-481-15,-12-4-1792 16</inkml:trace>
  <inkml:trace contextRef="#ctx0" brushRef="#br1" timeOffset="-129009.9">26495 4835 3832 0,'0'0'4225'16,"0"0"-2792"-16,0 0-417 0,0 0-120 15,0 0-544-15,0 22-264 31,0 4 704-31,4 12 208 0,1 9-263 16,-2 8-89-16,5 5-184 0,-4 0-72 16,0 0-216-1,4 1-104-15,0 2-16 16,-4-2-56-16,4-4 0 0,0-6-504 16,4-4-968-16,-8-12-1449 0,0-15-3921 15</inkml:trace>
  <inkml:trace contextRef="#ctx0" brushRef="#br1" timeOffset="-128555.2">25196 5886 5193 0,'0'0'4329'0,"0"0"-3713"15,103-25 360-15,-15-4 448 16,44-9-104-16,11 0-239 16,5 0-241-1,-4 6-288-15,-21 0-200 0,-8 4-232 0,-7 2 8 16,-24 4-120-16,-20 6-8 15,-25 7-88-15,-7-1-536 0,-4 1-792 16,-8 6-721-16,-8-4-863 47,-12 7-241-47</inkml:trace>
  <inkml:trace contextRef="#ctx0" brushRef="#br1" timeOffset="-128254.33">25320 6131 3912 0,'0'0'2873'0,"0"0"-1545"0,0 0 193 16,0 0 575-16,0 0-440 31,136-35-375-31,-41 9-409 0,25-2-136 0,15-4-136 0,-4 0-192 15,-3 7 0-15,-17 3-176 16,-7 0-152-16,-20 2-64 0,-28 8 88 16,-17 2-104-16,-19 7-8 31,-4-4-464-31,-4 4-192 0,-8 0-400 31,-11 3-728-31,-18 0-529 16,1 0-3544-16</inkml:trace>
  <inkml:trace contextRef="#ctx0" brushRef="#br1" timeOffset="-117318.27">14343 17430 1304 0,'0'0'4017'31,"0"-22"-2977"-31,0 9-416 16,0-2-48-16,4 2 280 0,-4 0 0 31,4 4-135-31,-4 2 95 0,0 4 8 0,0 3-128 16,0 0-200-16,0 0-72 15,0 0-32 1,0 0-264 0,0 0-128-16,0 3 0 0,0 7 0 15,0 6 0-15,-8 3 48 16,0 6 32-16,-4 10 0 0,0 10 73 0,-12 21 95 16,-4 27 64-1,-11 21 104-15,-2 6-32 0,6-6-112 16,10-31-96-1,6-29 0-15,7-16-88 16,0-6-16-16,4 0 0 0,1-4-72 16,-2 1 8-16,5-10 0 0,0-10-8 0,4 1 48 15,0-7-48-15,0 0-8 16,0-3 8 15,0 0 16-31,0 0-8 0,0 0-8 0,0 0-16 16,0 0-136-16,0 0-136 0,0 0-320 31,0 0-496-31,0 7-1281 16,8-7-39-16,4 3-713 0,0-3-3175 0</inkml:trace>
  <inkml:trace contextRef="#ctx0" brushRef="#br1" timeOffset="-116669.79">14718 17862 6489 0,'0'0'2961'0,"0"0"-1473"15,0 0-528-15,0 0-168 16,0 0 104-16,0 0-111 16,0 0-25-16,0-9-552 15,0 9-208-15,0 12-56 0,-4 14 56 16,-9 6 0-16,-2 12 168 16,-2 1-80-16,-2 2 64 15,3-2-8-15,0-4 40 0,0-9 24 31,8-4-136-31,4-6-24 16,4-6-48-16,0-3-96 16,0-3 88-16,16-1-88 0,4 0 96 15,8-5 152-15,4 2 72 32,4-3-96-32,-1-3-24 0,1 0-88 15,1 0-16-15,-10-9-24 16,4-4-200-16,-3 0-64 0,-3 0-56 0,-5-2-264 15,-1 2-240-15,-6-6-377 16,-6 3-231-16,-3 0-8 16,-4-3-249-16,0-9-679 15,0 6-601-15,-11-1 97 16</inkml:trace>
  <inkml:trace contextRef="#ctx0" brushRef="#br1" timeOffset="-116400.68">14944 17980 1608 0,'0'0'2064'15,"0"0"-367"-15,0 0-193 0,0 0-208 32,0 0-248-32,0 0-271 15,0 0-217-15,0-16-248 0,0 22-128 16,0 16 512-16,9 7 704 0,3 6-383 0,-5 13-153 16,6 2-208-16,-2 4 24 0,1 4-304 31,4-1-168-31,-4-7 56 15,4 4-104-15,0-3-112 16,0-6 56-16,0-4-96 0,0-6 40 16,-4-7-48-1,0-2-336-15,-4-7-688 16,0-7-848-16,-4-5-1345 16,-4-7-3977-1</inkml:trace>
  <inkml:trace contextRef="#ctx0" brushRef="#br1" timeOffset="-113225.29">18642 6105 3208 0,'0'0'1945'31,"0"0"191"-31,0 0-1144 16,0 0-368-16,0 0 105 0,0-9 199 16,0 9-176-16,0 0-376 15,4-4-376-15,4 4-184 0,0-3 184 16,7 0 40-1,6-3 208-15,3 0-72 0,4-4 64 32,0 3 40-32,4 1-128 0,0-3-24 15,3 2 144-15,-3-2-136 16,4-1-8-16,-1 4 120 16,1 0-144-16,-3-4-56 0,3 4 128 15,-4-4-120 1,7 4 57-16,-3-3-41 15,8-1 8-15,-4 0 8 0,-1 4-80 16,6-4 0-16,-2 1 96 0,0 0-104 16,6-1 24-16,-1 0-24 15,3 1 0 17,-3-1 0-32,-4 1 8 15,4-1 24-15,-1-2-32 0,2 2 0 16,-2 1-8-16,5-1 8 15,4-3 0-15,-4 4 0 16,3-1 56-16,5-2-56 0,3-1 0 0,6 0 0 16,-1 0 0-1,3-3-8-15,-4 4-80 16,2-4 80-16,-10 3 8 0,-3-3-24 16,0 4 24-16,-4-1 0 15,-5 0 16-15,1 0-8 0,-4 1-8 16,-4-1 88-16,0 1-88 31,-12 2 0-31,-4 4 0 0,-9-1 8 0,-3 7 0 16,-7-3 8-16,-5 3-16 0,4 0 0 15,-4 0-16-15,0 0 16 16,0 0-8-16,0 0-88 0,0 0 88 31,0 0-192-31,0 0-1049 16,-21 13-1487-1,1 2 175-15,-16-5-3160 0</inkml:trace>
  <inkml:trace contextRef="#ctx0" brushRef="#br1" timeOffset="-110855.39">20228 5915 6753 0,'0'0'1808'15,"0"0"-527"-15,0 0-633 0,0 0 64 16,0 0-176 0,0 0-528-1,0 0-8-15,0-4-256 16,0 20 144-16,-8 0 112 0,3 9 0 15,-6 7 8-15,-1 7-8 0,-4 2 8 16,-4 7 48-16,-7 5-48 0,-5-5 0 31,0 3 72-31,-9-3-72 16,10-7-8-16,-1-6 16 0,0-4 40 16,0-8-40-16,4-4 40 15,4-7-48 1,5-2 144-1,-2-7-40-15,6-3-8 16,-1 0 120-16,4-13-16 0,3-6-112 16,2-3-96-16,3-6 0 15,4-4-104-15,0-3-72 0,4 3 72 16,12 0-24-16,-4 4 128 16,8 6-176-16,-1-1 40 0,1 7 136 15,5 4 136 1,3-1-48-16,3 7-80 15,5 3 96-15,0 3 24 0,-4 0-128 16,3 6-32-16,1 10 32 16,-4 3 8-16,-4 3 8 0,0 1 112 15,0-1-24 1,-4 0 24-16,0-3 48 16,-1 0 32-16,1 0-48 0,-3-3 8 15,-1-4-168-15,-9 1 8 16,5 0-8-16,-4-3-1072 15,-4-5-1216-15,-4-1-2785 0</inkml:trace>
  <inkml:trace contextRef="#ctx0" brushRef="#br1" timeOffset="-103054.18">13542 14275 328 0,'0'0'296'16,"0"0"1024"15,0 0 280-31,0 0-560 0,0 0-71 15,-3-16-321-15,3 16 136 16,-5 0-40-16,5 0-96 0,0 0-232 16,0 0-176-16,-4 0-184 15,-4 0-56-15,0 0 0 16,1 0 0-16,-6 0 8 0,5 3 0 16,1 0-8-1,-2 0 64-15,-3 4-64 0,1-1 8 16,-2 3 48-16,-2 4 48 0,2 0-7 15,-2 3-17-15,-5 3-72 16,4 0 128-16,0 6-128 16,-4-2-8 15,4 2 16-31,0 3 88 16,0 1-64-16,5 0-40 0,-6 2 0 15,6 1 24-15,-2 0 24 16,-2 6 8-16,-2 3-48 0,2 4 0 15,-1-1 40-15,-4 4 32 16,0-1 48 0,-4-2 104-16,8-4-48 0,-4 0-56 0,0-3-24 15,4-3-88-15,0 0 88 16,1 0-104-16,-2 0 16 31,-2 0 88-31,6 3-96 0,-6 0 64 16,3 0-64-16,-1 0 0 15,2 3 72-15,-2 1-56 0,2-4-16 0,3 3 136 0,-4 1-136 16,4-5 8-16,0 2-8 16,-4-1 0-16,0 3 64 15,1-3 0 1,-2 1-56-16,-2 2 184 16,-1-3-56-16,-1-3-40 15,2-3-24 1,-1-1-8-16,0-2 32 0,0-4-24 15,4 1-72-15,-8-1 80 16,4 4-80-16,0-7-8 16,-4 6 8-16,1 1 40 15,-1 3-40-15,-4-4 0 16,4 7-8-16,-4 0 8 0,0 0 0 16,0 0-8-16,-4 3 0 15,4 3 8-15,1 1 0 0,-1-1-8 31,-4 0 0-31,4 3 48 0,-9 1-48 16,6-4 0-16,-1-3-8 0,-4 1 8 16,4-5 0-16,-4-2 16 15,-3 0-16 1,-2 3 16-16,-2 3-16 0,3-3 72 31,-4 3-72-31,1-3 64 16,3 0-8-16,0 3-40 0,0-3-16 15,0 0 96-15,0-3-88 16,0 3 48-16,-3-7-56 16,-1 4 8-16,0-1 8 0,-4 1-8 15,1 0-8-15,-2 0 72 16,2 0-72-16,-1-7 8 16,4 0 0-16,0-3-8 15,1 1 0-15,-2-4-48 0,2 3-72 16,3-3-64-16,0 0-408 15,4-3-368 17,0-10-520-32,12-6-1065 15,9 0-4408-15</inkml:trace>
  <inkml:trace contextRef="#ctx0" brushRef="#br1" timeOffset="-101475.48">13483 14338 1120 0,'0'0'3184'15,"0"0"-1863"-15,0 0-1065 16,0 0-256-16,0 0 144 16,0 0 288-16,56-48-112 15,-37 39-168-15,1 5-16 16,0-2 40-16,4 6-72 15,4 0 48-15,-4 0-88 0,4 6 104 16,3 4 0-16,5 6 32 0,0 3 136 31,4 0 32-31,-4 4-168 16,0-1 8-16,0 0-80 16,-5 0-23-16,1 0 7 0,-4 3 48 15,8 1-72-15,-4 0-8 16,3 2 32-16,2 4 248 0,-1-1-24 31,3 4 80-31,-3 4-32 0,0-1-56 16,-1-4-48-16,2 5 56 15,-1-1-80-15,3-3-104 0,-3-4-72 16,5 1 40-16,-2-3 120 0,1-1 16 16,-5-2-80-1,6-1-8-15,-5-6-88 31,-1 3 73-31,-7 1-153 16,4-4 8-16,-4 3 40 0,-4 0-32 16,3 0-16-16,-3 0 0 15,1 1 8-15,2-1 96 0,1 0-104 16,8 0 0 0,0-2 80-16,3 2-24 15,6-3 48-15,2 3-88 0,9 0 64 0,0 4 320 16,8 6-216-16,-4-1-64 15,-5 7-120-15,5 4 48 32,-9 2-48-32,5-3 0 0,-3 0 0 15,-1 1 48-15,4-7-48 16,2-1-8 0,7 2 8-16,6-5 0 0,1 1-16 15,-1-3-56-15,2-4 72 16,-2-3 16-1,-7 4-16-15,-1-1 56 16,-7-3-56-16,4 4-8 0,-4-4-128 16,-4 0 0-16,3 1 80 15,1-4 48-15,4-1 8 0,4 2-8 16,-1-1 8-16,10 0-32 31,-6-6 24-31,16 2 8 0,14-5 0 0,-10 0 40 16,-7-1-32-16,-13 0 72 15,-11-2-80-15,8 2-144 0,7 1 80 16,-2-4 16 0,-6 1 40-16,1-1 8 15,0-3-8-15,-8 0-64 0,-9-3 48 16,-6 0-56-16,-6 3 32 16,-15-3-128-16,-8 0-289 0,-4 0-167 15,-8 0-176-15,-4 0-144 16,-12 0-56-1,-4 0-2257-15</inkml:trace>
  <inkml:trace contextRef="#ctx0" brushRef="#br1" timeOffset="-98755.45">13769 6772 1376 0,'0'0'688'16,"0"0"-456"-16,0 0-136 15,0 0 1544-15,0 0-375 0,0 0-697 32,0 0-184-32,0 0 192 15,0 0 0-15,0 0-112 0,0 0-160 16,0 0-192-16,0 0-88 15,0 0 24-15,0 0-40 0,0 0 104 16,0 0 48 0,0 0 88-16,0 0 72 0,0 0-63 15,0 0-33 1,0 0 24-16,0 0 24 0,0 0 144 0,8-3 360 16,8-7-56-16,8-3-416 15,0 1-176-15,0-4 24 0,0-3 176 31,0 3-88-31,-5 0-64 16,5 1-104-16,-3-2 0 0,-6 4 8 0,1 1-80 16,-4 2 8-16,-3 1-8 15,-2 3-8-15,-3 2-240 0,-4 4-440 16,0 0-672 15,-4 7-993-31,-12 9-383 16,4 2 143-16</inkml:trace>
  <inkml:trace contextRef="#ctx0" brushRef="#br1" timeOffset="-98369.86">13761 6950 1224 0,'0'0'1976'0,"0"0"-960"16,0 0-15-16,0 0 319 0,0 0 32 16,0 0-264-16,0 0-287 0,28-10-25 15,-16-2 8 1,4 2-64-1,8-2-88-15,-4-1-248 0,4-6-128 0,4-1-128 16,-4 5-48-16,-1-4 24 16,1 3-16-16,-7 0-32 0,-2 6-48 15,-2 1-8-15,-6 5 0 32,-3 2 0-32,-4 2-64 15,0 0-488-15,0 0-832 16,0 0-944-16,0 6-1665 0,-7 0 680 15</inkml:trace>
  <inkml:trace contextRef="#ctx0" brushRef="#br1" timeOffset="-98006.41">13765 7061 3672 0,'0'0'2137'0,"0"0"-1121"0,0 0-312 16,0 0 336-16,0 0-159 31,0 0-161-31,0 0-128 16,0 0-104-16,84-41 104 0,-61 28 80 15,5-3-144-15,4-3-64 16,-4 0-72-16,0 3-151 16,0-3-25-16,-4 3-128 0,-3 0-8 31,-6 4-80-31,-3-1 0 16,-4 6-104-16,-8 5-601 15,0-2-671-15,0 4-1104 0,-8 0-2361 0</inkml:trace>
  <inkml:trace contextRef="#ctx0" brushRef="#br1" timeOffset="-87917.2">14598 4394 4608 0,'0'0'1673'0,"-8"-6"-865"15,4 2-368-15,-4 1 32 16,4-3 376-16,-4 6-271 16,4-3-89-16,0-1 8 0,1 2-400 15,-10-2-48-15,5 4-48 16,-3-3-176-16,-10 3 120 16,1 0-56 15,-4 0 32-31,-8 0 80 15,-3 7 0-15,-5-1 0 0,0 3 88 0,0-2-88 16,0-1-56-16,1 0 32 16,3 1 48-16,4-4-48 15,0-3 232-15,1 3-208 16,3 0 176 0,0-3-176-16,3 3 56 0,-2-3 272 0,-1 0-176 15,3 4 32-15,-6-2-120 16,3 5 56-16,-4-1-48 15,4-2-72-15,5 2 8 0,-2-3 8 32,5 3-16-32,1-3 8 15,3 1 8-15,-5-1 0 16,-2 3-16-16,-1-2 0 0,-4 2-40 16,-4 0 32-16,0 4 16 15,-7-4 40-15,2 3-48 16,-2 1 0-1,-1 0-112-15,0-4 112 16,4 7 48-16,0-7-40 0,4 1-8 16,0 2 0-16,1-3 48 15,-5 1-40-15,-4 2 120 0,0 1-112 16,0-1 32-16,-3 4-48 16,2 0-8-1,2 0 0-15,3-1-168 16,4 1 176-16,0-1 0 0,4 1 16 15,0 0 40-15,0 0-48 0,0-4-8 16,-3 7 16-16,-5-4-8 0,0 1-8 31,-3 3 8-31,-2 3-8 16,1-3 64-16,1 3-64 0,3 0-48 16,0-3 40-16,4 3 8 15,0 3 0-15,4-3 0 16,1 1-56-16,-1 2 56 15,0 0 0 1,0 0 0-16,-4 0 0 16,0 1 0-16,4-1 0 15,-4-3-16-15,4 0-40 0,4-3 56 16,0-3-112-16,1 2-72 16,-1-2 40-16,0-4-88 0,0 4 128 15,0-3 56 1,0 2-32-16,0 1 80 15,4 0 0-15,1-4-48 0,2 4 32 16,-3 0-120-16,5-1 40 16,-2 4 88-16,-6-3-120 0,-1 3 128 15,0 0 0 17,0 0 8-32,-4-1-8 15,5 2 0-15,-2-5-64 0,1 4 136 16,0-3-72-16,1 3 72 15,3-4-72-15,-4 1 8 16,3-4 56-16,2 4-48 0,-1 3 32 16,-4-3-48-1,1 6 0-15,-2-3 8 0,1 3-8 16,0-3 8-16,0 3 64 0,9-4-64 16,-2 2-8-16,2-2 0 15,-2 1-40-15,6 0 32 0,3 3 8 31,-8 4-8-15,4-1 8-16,0 3 0 16,-4 0 0-16,0 1 0 0,4-1 0 15,-3 0 0-15,2 7 0 16,2-3 0-16,7 3-24 16,-5-1-56-16,9 4 72 15,-4 0-48-15,4 0 48 16,0 0 8-16,0 0-8 15,0 3 8-15,0-3 0 0,0 3 0 16,0-3 32-16,0-3-32 16,0 0-8-16,0-4 8 0,4 1-8 31,5-4 8-31,-5 1-8 16,3-1 0-16,-3 0 0 0,4 1 0 0,1 2-40 15,-2-2 48-15,1 2 0 0,0 4 8 16,0-4 8-16,0 1-8 0,-4 0 0 31,8-4-8-31,-8 0 0 16,8-2 0-16,-8-4 0 15,4-4 0 1,4 2-8-16,-4 2 0 0,3-1 8 16,2-1-16-16,2 5-24 15,2 0 40-15,2 0 8 16,1 7 0-16,1-4 0 15,3 4 8-15,-5-1 48 16,5 1-64-16,-7 3 0 16,-2-4 72-16,-3-2-72 0,-4-1 8 15,0-3 48-15,0-3-40 0,-1 4 112 32,2-8 16-32,-1 7-56 15,3 1-8-15,-2-4-80 0,-1 3 8 16,3 3 0-16,2-2-8 0,-5-4 8 15,3 3-8 1,2 0 0-16,-6-2 24 16,5-2-16-1,-3 1-8-15,6 1 8 16,-3-1-8-16,0 3 40 16,0-3-40-16,-3 3 0 0,2 4 72 15,-3 2-64-15,4 1 0 16,-4 3 8-16,0-1-8 0,0 4 0 15,0-3-8 1,-4-4 0-16,0-2 48 0,4-1 8 16,-4-2 16-16,-1-5-64 15,6 1 0-15,-1 1 64 0,-1-5-64 16,6 4 0-16,2 1 72 16,6-2-80-1,-6 5 8-15,9-7 64 16,-3 3-72-16,2-4 48 15,-3-2-48-15,4-3 8 0,0 2 48 0,-1 1-56 16,5 0 8-16,-4 3-8 16,1-4 8-16,-1 4 48 31,4 0-56-31,-5-3 0 16,5-1 0-16,-4 1 8 15,4-3-8-15,0-4 0 0,4-3-168 16,3 0 160-16,1-3-120 15,0 0 128-15,4 0 0 0,0-3 8 32,3-6-8-32,2-4 8 0,2 1 0 0,5-4 0 15,-4-3-8-15,4-1-56 16,-4-5 56-16,-1 0 0 0,1-4 88 16,0-3-88-16,0 0 0 15,4 1 56 1,-5-1-48-16,5 4 0 31,-4-4-8-31,0 3 48 16,4 1-48-16,-1-4-8 0,1 0 8 15,4-3 56-15,0 3-48 0,-1-5-8 16,-3-2-80-16,4 1 80 16,-8 3 72-1,0 0-64-15,-4-3 0 16,3 3 48-16,-7 1 16 0,4-5-64 15,-4 1 136-15,3 0 112 0,-2-3-248 16,2 2 104-16,-2 2-112 0,-6-5 80 31,1 1-72-31,-4 0 0 16,-4 2 40-16,0 2-48 16,-5 2 16-16,1 0 0 15,0-4-16-15,0 2 96 0,4-5-96 16,0-2-40-16,8-1 40 15,-4 1 8 1,0-4 40-16,-4 7-40 16,4-1-8-16,-13 5 88 15,1 2 168-15,-3 3 16 16,-2 0-88-16,1 0 72 0,-4-2-136 0,8-5-112 16,0 1-8-16,8-6 0 15,-4 2 0 1,4-5-40-16,0 0 40 15,-4-1 8-15,-1-3-8 16,-7 3 48-16,0 0-32 0,-4 4 153 16,-4-1-81-16,4 4 88 0,-4 0 16 0,4 0-152 31,-1 0-40-31,2 0-16 16,2 2 16-16,-2 4 0 15,-5 3 0-15,-1 1 8 0,2 3 48 16,-5-2-56-16,0-1 80 15,0-1 16-15,0 6-88 32,-1-5 56-32,1-1-64 15,0 1 0-15,5-1 0 0,-2-3-8 16,1 6 0-16,0-3-8 16,-3 7 16-16,-1 0 8 0,-4 3-8 15,0-1 8-15,0 1 64 16,0 0-64-1,0 0 0-15,-4-4 56 0,-5 1-56 16,5 0 56-16,-4-4-64 16,-3 4-8-16,2-1 0 0,2-3 8 15,-5 1 0-15,-1 2 0 16,-2 1-8 15,-5 0 8-31,4 2 8 0,-4 1-8 16,0 0 8-16,0 6-8 15,4-3 16-15,1 3-16 0,-2 0 8 16,2 0 32-16,-2 4-40 16,2-4 0-16,-1 0 8 31,-5-3 0-31,-2 0 16 0,-1 0-24 0,-4-3 0 0,-4 2 104 16,0-2-96-16,-7 0-8 15,-2 3 8-15,6 3 48 0,-9 0 0 16,4 4-48-16,-4 5 0 31,5-2 0-31,2 6-8 0,-3-1-16 16,5 4-160-16,-5 0-56 0,4 0-216 15,-32 7-249-15,13 2-1143 0,-5 1-2201 16</inkml:trace>
  <inkml:trace contextRef="#ctx0" brushRef="#br1" timeOffset="-83439.06">13355 5000 2656 0,'0'0'2601'0,"0"0"-1217"15,0-3-448 1,0 0-96-16,0 0-96 16,0 3-223-16,0-3 71 0,0 3 112 15,0 0-64-15,0-3 0 16,0 3-280-16,0 0-104 15,0 0-56-15,0 0-96 0,0 0-8 32,0 0-96-32,0 0 8 15,0 0-16-15,0 0-88 16,0 0-40-16,0 0-32 0,0 0-32 16,0 0 16-16,0 9 104 15,8-3 32-15,0 7 48 0,4 0 0 31,-4-1 0-31,7 4 0 0,-6 0 0 16,7 0 0-16,-9-3 0 0,2-3 8 16,-1-5-8-16,-1 5 0 15,-3-7 8-15,0 1-8 16,-4-4 0-16,5 0 8 16,-1 0 16-16,-4 0 32 31,0 0 152-31,4-4 248 0,-1-12 248 15,5-6-399-15,-4-10-1 16,5-2-88-16,-2-8-120 16,-3 1-88-16,0-3 104 0,4 3-112 31,4-4 8-31,0 3 8 0,8-2-16 16,-4 6 8-16,0-3 0 0,0 6-8 0,0 3 176 15,-8 10-160-15,-4 6 144 16,-1 10 88-16,-3 3-176 0,0 3-72 31,0 0-360-31,0 0-1353 16,-7 22-1031-16,-9 0 71 0,-4 3-1536 15</inkml:trace>
  <inkml:trace contextRef="#ctx0" brushRef="#br1" timeOffset="-72825.68">14001 6435 856 0,'0'0'160'0,"0"0"-56"0,0 0 2344 15,0 0-863-15,0 0-649 16,0 0-384-16,0 0-160 15,0 0-48-15,0 0-192 0,0 0-96 32,0 0 24-32,0 0 96 0,0 0 88 15,4 0-8-15,-4 0-80 0,3 0-16 16,1 0-136-16,8 0-16 16,4 0 128-16,12 0 168 0,4 7 193 15,12-1-9 1,4 0-96-16,3-2-16 15,5-1-104-15,0 0-104 0,-4 0-32 16,-1 0-120-16,1 1 80 31,-4-1-96-31,-4 3 0 0,-5-3 0 16,6 4 0-16,-2-4 8 16,2 0-8-16,-2-3 16 0,5 3 48 31,-4 0-64-31,4 1 0 0,-9-4 0 0,1 2 0 15,-8 2 0-15,-4-1 8 16,-4 0-8-16,-9 0 0 0,-2 1 0 31,-5-1 0-31,-4-3-8 16,-1 3 8-16,1-3 0 0,1 0 0 16,-1 0-8-16,-4 0-8 15,0 0 8-15,8 0-72 0,-8 0 72 16,4 0-176-1,3-3-48-15,-7-4-296 16,0 4-336-16,0-3-745 0,-7 2-3408 0</inkml:trace>
  <inkml:trace contextRef="#ctx0" brushRef="#br1" timeOffset="-72424.64">14881 6375 1816 0,'0'0'5137'0,"0"0"-3329"15,0 0-719 1,0 0 183-16,0 0 144 0,0 0-224 16,0 0-607-16,0 0-377 15,0-19-208-15,12 19-40 16,0 0 24-16,8 0-32 15,3 10 48-15,5-1-8 0,0 4 8 32,4 3-8-17,0 0 8-15,0-1 8 0,0-2 0 0,-4 0-8 16,-8 0 0-16,-5-1 0 16,-2 1 0-16,-5-1-56 15,-5-2 48-15,-3 3 0 0,0 3-64 31,-11 3 72-31,-17 3 96 0,-8 4 88 16,-12 2-184-16,1-3-448 16,-26 10-521-16,17-9-1295 15,13-11-2185-15</inkml:trace>
  <inkml:trace contextRef="#ctx0" brushRef="#br1" timeOffset="-63824.28">11099 7452 4544 0,'0'0'2529'16,"0"0"-1881"-16,-23-13-424 15,15 6-88-15,-4-2 432 0,4 3 8 16,0-1-239-16,-4-3 15 15,4 1 72-15,-4 0 144 0,0-1 48 16,-3 1-160-16,-2-4-320 31,2 3-64-31,-2-2 256 0,1-1-88 16,-3 0-184-16,-2-3-48 16,-3 4 64-16,1-4-56 15,-1 3 48-15,-4 0-56 16,0 1-8-16,0-1 0 0,-4-3 0 31,0 7 40-31,1-4-40 0,-1 3-8 16,0 1 0-16,8 2 8 15,-4 1 0-15,5 3-8 0,-1 0 8 16,3 0-8-16,-3 3 0 0,1 0-32 16,-5 0-16-1,-4 3-176-15,-4 6 160 16,0 4 64-16,0-1 8 0,0 1 0 15,-3 0 8-15,2 3 0 32,2-3-8-32,-1 2 0 0,4-2 8 31,0 3-8-31,4 0 0 16,-4 3-40-16,0-3 40 0,4 3 0 15,0 0 0-15,1 0 0 0,7-3-8 16,-4 3-72-16,8 0 80 15,-4 3-56-15,4 1 56 0,1 2-64 0,2 3-8 32,1 4 64-32,-4 0-40 0,1 6 48 15,3-3 0-15,-4 3-8 16,0 0 8-16,0 0 0 16,-1 0 8-16,2-2-8 0,7-2 0 15,-4-2-8 1,4 0 8-16,4 3-80 15,0-4 64-15,4 7-56 0,0-3-16 0,0 7 80 16,0-1-40-16,8 4 48 16,0-1 16-16,0 0-16 15,-4-3 48 17,4-2-48-32,0-1 0 15,-4-3 0-15,4-4 8 0,-4 1 40 16,0-3-48-16,0-4 0 15,0 0 56-15,-4 1-48 0,0-4-8 16,0 4 0-16,3-4 8 16,-3 0-8-1,0 1 0-15,0 2 8 0,0 0 80 0,-3 7-40 16,-9-1 32-16,0 1-32 16,0 3-40-16,-4 0 120 15,4-6-120-15,-3 3-8 0,6-7 64 16,-3 0-64-16,5-3-8 31,-2-2 8-15,5 2-8-16,0-3 8 0,-4 3 0 15,1-3 0-15,-6 7 0 0,2-1 0 16,-6 7 8-16,2-4 8 16,-2 7-16-16,2 0 40 0,-2 3-40 31,2 0-48-31,2 0 48 15,6 1 0-15,-1-8-8 0,0-2 8 16,4-4-8-16,0 1 8 0,-4-4 0 16,4-3 0-16,-4 3 8 0,0-3 0 15,0 3 40 1,0-2-48 0,1 2 0-16,-2-3 8 15,5 3-8-15,-4 0-40 16,4 4 32-16,4-1 0 15,0-3 0-15,0 0 0 0,0-2-88 16,0 2 96-16,0-7-8 31,0 5 8-31,0-5-8 16,4 8 8-16,0-4-8 0,4 0 0 16,-4 3 8-16,4 1-8 0,0-1-40 0,4 0-8 15,-4 0 56-15,4 3 0 0,-4 1 0 31,8-4 0-31,-4 4-56 16,4-8 56-16,-1 1-8 16,2-3-64-16,-2-3 64 0,9 0-16 15,1-4 24 1,3 4 0-16,7-3 16 0,1-1 64 16,0 0-80-1,-5-2 0-15,10-4 8 16,-9-3 48-16,4 0-48 15,3 0 8-15,1-6-8 0,0-3 120 16,0-1-120-16,-1-3 0 16,2 4 0-16,-2-1 0 0,5-3 0 31,0 4 8-31,0-7-16 0,4 0 56 16,-1 0-56-16,5-3 8 0,0 0 48 15,-1-3-48-15,2 3 184 16,-1-3-64-16,-9 5 48 0,1-1-104 15,-4 5-64 1,-8 0 40-16,0 3 8 16,-4-2-48-16,-5-1 48 0,5-3 8 15,4 0-64-15,-4-6 80 16,7 0-64-16,6-3 32 0,2-4 16 16,2-3-56-16,2 4-8 31,1-1-80-16,-4 4 80-15,4 0 40 0,-5 2-40 16,-3 1-8-16,-3 3 8 0,2 3 0 16,-3-3 48-16,3-3-80 15,-2 3 80-15,-1 0-24 0,-1-7-24 32,5 1 0-32,-4-4 0 15,4 1 0-15,-8-1-64 0,0 4-24 0,-9-1-64 16,1 1 104-16,-7 2-136 15,-6 1 176-15,-3 3 8 0,4-6 0 16,-4 0-232 0,0-4 216-1,1 1-200 1,2-4 216-16,5-3 56 0,0-4 16 16,4 5-72-16,0-1 80 15,-4 0-72-15,-1 6-16 0,-2 1 0 16,-5 2 8-16,-1 1 8 31,1 3 96-31,-3-1-104 16,-1-5 8-16,3 2-8 0,1-2 8 0,-4-4-8 0,5 3 120 15,-2-2-120-15,1 3 0 16,-4 2 72-16,0 0 32 0,-4 1-104 31,0 3-64-31,0 3-48 16,0-4 64-16,0 1 24 15,-4 0 24-15,-4-3 80 0,1-4 16 16,3-3 48-16,-5-3-136 0,5 0 32 0,0 1 32 16,-3-1 56-1,-1 3-16 1,-1 0 80-16,-2 7-120 16,-1 3 97-16,-4-4-1 0,0 4-96 15,0 3 40 1,4 0-96-16,-8 0-8 0,4-3 40 15,0 3-40-15,0-3 96 32,-4-4-104-32,0 0-8 15,0 1 8-15,-3 0 0 0,2 3-16 16,-3 3-32-16,0-1 48 16,1 1 16-16,-5-3 8 0,4 6 32 15,4-3-48-15,4 4 0 16,0-2-8-16,0 2 104 15,4-5-88-15,0 2-16 16,1-1 8-16,-6-4 88 0,2 1 80 16,-9 3-16-16,4 0-72 31,-5 3-80-31,2 0 0 0,-1 3-8 16,4 4 8-1,4 0-8-15,0-1 88 16,4 0-88-16,0 1 8 0,-4-1 8 15,-4 1-16-15,1-1 0 16,-9 1-48 0,-4-1-80-16,-12 1 80 0,0-1 48 15,-4 0 0-15,5-2 96 16,-2 2-96-16,2-2 8 0,7-4 56 16,0 3-56-16,8-3 32 15,0 0-40-15,8 0 0 16,1 1 0-16,6 2-16 0,6 0 8 15,-1 7 0 1,4-1-416-16,4 7-929 0,0 10-2991 16,0 3-2642-16</inkml:trace>
  <inkml:trace contextRef="#ctx0" brushRef="#br1" timeOffset="-62750.08">10291 7315 5601 0,'0'0'1640'0,"0"0"-1176"16,0 0-344-16,0 0-40 15,0 0 544-15,-28-98-72 0,24 59-175 16,0-5-217-16,0-10-48 16,-3-6 248-16,2-10-88 31,-3-26-24-31,0-15-48 0,1 7-128 15,-2 21 32-15,9 29-32 16,-4 26 200 0,4-1 536-16,0 6-408 0,0-2-328 15,0 13 16-15,0 8-88 0,0 4-184 32,0 0-1560-32,0 16 480 15,0 19-57-15,0 0-863 0,0-6-1025 0</inkml:trace>
  <inkml:trace contextRef="#ctx0" brushRef="#br1" timeOffset="-62355.55">9980 6642 6041 0,'0'0'2752'0,"0"0"-2119"15,0 0-633-15,0 0-24 0,0 0 24 32,0 0 152-32,0 0-144 15,0 0 88-15,0 0 16 16,0-3 472-16,0-14 280 0,8-5-688 0,-4-13-72 0,8-6-104 31,0-6 8-31,4-4-8 16,-4-6 0-16,8-7 8 0,-1 1-8 15,2 2 56-15,7 8 24 16,-8 14-64-16,8 4-8 0,-5 16 56 16,5 10-64-16,4 9-120 15,4 0 64 1,8 19-24-16,-1 6 72 0,6 10 8 16,-2 0 0-16,-3 10 0 15,0 27-304-15,-16-14-1112 16,-12-4-1617-16</inkml:trace>
  <inkml:trace contextRef="#ctx0" brushRef="#br1" timeOffset="-36913.46">13817 5956 1224 0,'0'0'4417'0,"0"0"-3705"0,0 0-88 31,0 0 72-31,-16-19 144 16,16 19-144-16,0-3-239 16,0 0 319-16,0-1 8 0,0 4-344 15,0 0 8-15,0 0-168 0,0 0-192 32,0 0-48-32,0 0-40 15,0 0-72 1,0 0-128-16,0 7-168 15,0 9 304-15,0 2 56 0,0 5-8 16,8-1 16-16,-3 0 8 16,-2-6 0-16,5-3-8 0,-4-3 0 15,-4-7 0 1,4-3 0-16,0 0 0 16,0 0 184-16,0-16 152 0,4-6-40 15,0-7-168-15,0-6 128 16,4-3 304-16,-4-3-256 0,3 2-224 15,-2 8 57-15,-1 2-73 32,3 10-64-32,-2 4-8 15,-5 5-185-15,8 3-959 16,-1 4-1344-16,-6 3-2185 0</inkml:trace>
  <inkml:trace contextRef="#ctx0" brushRef="#br1" timeOffset="-35941.85">13391 4873 4785 0,'0'0'1360'16,"0"0"-632"-16,0 0 280 16,0 0-432-16,0 0-144 0,0 0 217 15,-32-66 391 1,32 62-16-1,0 4-296 1,0 0-456-16,0 0-264 16,0 0-8-16,0 0-272 0,0 0-112 0,0 7 72 15,8 6 184-15,3 9 128 16,2 0 0-16,-1 3 0 16,4 4-8-1,-4-1 8-15,-1-2 0 16,2-7-48-16,-6-3 48 0,1-6-8 15,1-4 0-15,-5-6 8 16,-1 0 56-16,1-3 88 0,8-20 72 16,0-9 56-16,4-9-208 15,4-6 8-15,0-8 48 16,0 2-40-16,0 2 64 0,-5-6-144 16,10 6 0-16,-9 4 8 15,3 5-8-15,-6 10-8 16,-2 10 8-16,2 12-48 0,-9 10-656 31,0 20-2473-15,-1 14 553-16,-3-2-313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3:40:21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14729 5896 568 0,'0'0'504'0,"-4"0"64"16,4 0 1728 0,0 0-711-1,0 0-697-15,0 0-88 0,0 0-112 16,0 0-72-16,0 0-128 0,0 0-87 16,0 0-145-16,0 0-48 0,0 0-8 15,0 0-24-15,0 0-40 16,-3 0-80-16,-1 0-16 0,0 0-40 31,-5 0-88-31,5 0-24 16,0 0 56-16,1 0 56 0,-1 0 0 15,0 0-8-15,4 0-32 16,-8 0 32-16,8 0 8 31,-5 0-80-31,1 0-16 16,4 0 96-16,-3 0-8 0,3 0 8 15,0 0-8-15,0 0 8 0,0 0 8 16,0 0 88-16,0 0-88 16,0 0 0-16,0 0 0 0,0 0 0 15,0 0-8-15,0 0 0 16,0 0-8 0,3 0 0-16,1 0-8 15,9 0 16-15,-2 0 8 0,10 0 192 16,-1 0 32-16,3 0 8 0,1 0 32 15,4 0 16-15,0 0-32 0,0 0-48 32,0-4-32-32,4 1-64 15,-4 0 16-15,4 0 0 0,0 0 16 16,-1 0 8-16,-3 0-24 16,4-1-40-16,-4 1-72 31,-1 3 40-31,-3-3-56 15,1 3 8-15,-1 0 0 0,0 0 8 16,-5 0-8-16,1 0-8 16,1 0 0-16,2 0 0 0,5 0 8 15,4 3 0-15,3 0 0 32,2-3 40-32,2 0-40 0,-3 0-8 0,4 4 0 15,-5-4 0-15,-2 0 16 16,-6 3-8-16,5-3 48 0,1 0-56 15,-6 0 8-15,10 0 40 16,-6 0 48-16,5 0-16 16,4 0-32-16,-5-3 56 31,1-4-8-31,5 4-32 16,-6 0 40-16,-3-1-96 0,0 1 0 15,0 3 0-15,0 0 0 16,-4 0 0-16,0 0-8 31,3 0 0-31,1 0 8 0,0 0 0 16,4 0 0-16,-4 0-8 0,0 3 8 0,-4 4-8 15,0-7 0-15,3 6 0 0,-3-2 0 16,4-1 0-16,4 0 0 16,0 0 8-16,4 0 0 0,0-3 32 31,-5 3-24-31,1-3-16 15,0 3 8-15,-4-3-8 0,-4 4 0 0,3-4 8 16,1 0-8-16,0 0 0 16,5 0 0-16,-2 0 8 15,1 0-8-15,0 0 8 16,0 0-8 0,-1-4 8-16,-3 1 0 0,-4 0 8 15,0 0 65 1,-4 0-9-16,0 3-16 15,0-3 16-15,0 3-24 16,0-3-48-16,4 3 8 0,4 0 0 31,-4 0 0-31,0 0 0 16,0 0 0-16,3 0 8 16,-3 0-8-16,8 0-8 0,-4 0 8 0,0 0 0 0,-4 0-8 15,0 0 0-15,4 0 0 16,-1 0 0-1,1 0 16-15,4 0-16 16,-4 0 64-16,0 0 0 16,-1-4 32-16,1 4 24 0,0-3-32 15,4 3-40 1,4 0 56-16,0 0-40 16,-1 0-64-16,6 0 8 15,-2 0 0 1,2 0 0-16,-2 0-8 0,4 0 16 15,-2 0-8-15,-2 0 0 16,-2 0 0-16,-10 0 0 0,-3 0-8 16,-8 0 8-16,4 0-8 0,-4 0 16 31,3 0-16-31,-2 0 0 16,7 0 0-16,-4 0 0 15,4 0 0-15,-5 3 0 0,1 1 0 0,-4-4 8 16,4 3-8-16,-1-3 0 15,2 3 8 1,3 0-8 0,0-3 0-16,7 3 8 15,-3-3-8-15,0 0 0 16,0 0 8-16,0 3-8 0,-4-3 0 16,0 0 0-16,-4 0 8 31,-4 3 0-31,-1-3 0 0,2 0 0 0,-2 0 0 15,1 0 0-15,4 0 64 16,4 0-8-16,4 0-48 0,0 0 32 16,4 0-48-16,-1 0 8 0,1 0 0 15,1 0-8-15,-10 0 16 16,-3 0-8 0,0 0 0-16,0 0 48 15,-5 0 0-15,9 0 40 16,4 0-48-16,5 0 8 0,-5 0 0 0,3-3-56 15,-3 3 0-15,0 0 8 16,0-3 0-16,0 3 0 16,-8 0 8-1,-1-3-8 1,-3 0 64-16,-3 0-64 16,-2 3 72-16,2-3-16 0,2-4-56 15,5 4 40-15,0-4-40 16,4 1 0-16,0 0 8 0,4 0 0 31,-4 2-16-31,-5-2 16 16,5-1 0-16,-8 5-8 0,0-5 0 15,4 4 0-15,0 0 40 0,4-4-32 0,0 1-8 16,4 3 64-16,-4-3-72 16,7 2 0-1,1-2 0-15,3 3-8 16,2 3 8-16,-1-4-16 31,-1 4 8-31,-7 0 0 0,-8 0 8 16,0 0 0-16,-3 0 0 15,-2 0-8 1,1 0 8-16,0 0 0 0,3 0 0 16,-2 0 0-16,7 0 8 15,4 0 0-15,-4-2-8 16,3 2 8-16,-3-3-8 0,-5 3 16 0,5 0-16 15,-3 0-16-15,-5 0 16 0,4 0 0 32,-1 0 16-32,1 0-16 15,0 0 0-15,4 0 0 16,-3 0 0-16,3 0 0 0,-5 0 0 16,1 0 0-16,0 0 0 0,0 0 0 0,-5 0 0 15,5 0 0 1,-3 0-16-16,2 3 16 15,1-1 0-15,0-2 16 16,0 4-16-16,4-1 0 16,0-3 0-16,0 3 0 0,-5-3 8 47,1 3-8-47,-3-3 0 0,3 0 8 0,-1 4 0 15,-3-4-8-15,4 0 0 16,-4 0 0-16,4 0 0 15,-4 0 0-15,4 0 0 0,-5 3-8 16,6-3 8-16,-1 0 8 16,0 0-8-16,-1 0 8 15,1 0-8-15,4 0 0 16,-4 3-8-16,0-3 8 16,-1 0 0-16,2 0 0 0,-5 0 0 15,-1 3 8-15,-2-3-8 16,-2 0-8-16,1 0 8 31,0 0 0-31,-4 3 8 16,0-3-16-16,1 0 16 0,2 0-8 15,-2 0 0-15,6 3-8 16,1-3 8-16,-1 0 0 0,2 0 8 16,-1 4-8-16,-1-4 0 31,-2 0 0-31,-6 0 0 0,6 0 0 0,-6 3 0 15,2-3 0-15,6 0 0 16,-3 0 8-16,4 0-8 0,-4 0 8 16,4 0-8-16,-4 0-8 15,0 0 8 1,0 3-8 0,0-3 0-16,-4 3 8 0,4 0 0 0,-4-3-8 15,-1 4 8-15,6-2-8 0,-6-2 8 16,2 4-8-16,2-1-8 15,2 0 16-15,-2 0 0 32,5 1-8-32,-4-1 8 0,0-3-8 15,-1 3 8-15,2 0-8 16,3 0 0-16,-8-3 8 16,8 3 0-16,-8 0-8 0,3 1 8 15,-2-1 0-15,2-3-8 31,-2 3 8-31,6 0 0 0,1 1-8 16,0-4 0-16,0 3 0 16,0-3 0-16,0 3-8 0,-4-3 8 0,0 0-40 15,-4 3 48-15,-1-3-8 16,-2 0 8 0,-1 0 0-1,3 0 0-15,6 0 0 0,-2 0 0 16,9 0 0-16,0 0 0 0,0 0 8 15,4 0-8 1,-8 0 0-16,4 0-8 16,0 0 8-16,-5 0 8 31,-2 0-8-31,-1 0 0 0,-1 0 0 16,-3 0 0-16,4 0-8 15,0 0 8-15,8 0 0 0,0 0 0 16,8 0 0-16,0 0 0 0,0 0 0 0,-4 0 0 31,-4 0 0-31,0 0-32 0,-5 0 24 16,-2 0-8-16,-2 0-40 15,1 0 40-15,-4 0 8 0,4 0-40 16,-4 0 40-16,0 0-96 16,4 0 56-1,-1 0-24 1,2 0 64-1,3 0-64-15,-1 0-32 0,-6 0 24 16,2 0 0-16,-2 0-8 0,-2 0 80 16,-3 0-40-16,-4 0 40 0,1 0-8 15,-1-3-56-15,-4 3 16 32,4 0-40-32,-4 0 0 0,0 0-8 15,0 0-24-15,0 0-24 16,3 0-32-16,-3 0-136 0,0 0-145 15,0 0-479-15,0-3-1392 0,-3 0-3450 16</inkml:trace>
  <inkml:trace contextRef="#ctx0" brushRef="#br0" timeOffset="1760.89">14407 5940 640 0,'0'0'2296'15,"0"0"-23"-15,0 0-1329 16,0 0-144-16,0 0 224 0,0 0 56 31,0 0-199-31,0 0-313 16,0 0-160 0,0 0-144-16,0 0-80 0,0 0-16 15,0 0-56-15,0 0 88 16,0 0 56-16,0 0 8 15,4 0 32-15,11 0 0 0,9-9 184 16,8 2-16 0,9-6-63-16,2 4-25 0,1-1-40 15,0 1-112-15,-4 0-96 16,-1-1-112-16,-2 7-8 16,-5-4 40-16,-4 4-40 0,-1-3-8 31,1 0 0-31,-8 2-472 15,0-2-825-15,-8-1-1719 16,-5-2-2905-16</inkml:trace>
  <inkml:trace contextRef="#ctx0" brushRef="#br0" timeOffset="15306.01">4120 7102 1584 0,'-4'-6'3129'0,"-5"-1"-1721"16,-3 1-696-16,1-3 88 16,-2 6 56-1,-2-4 33-15,-2 1-177 16,2 6 112-16,-5 0 24 0,-1 0-424 15,-7 0-248-15,1 16-104 0,-9 9-16 16,-4 10 64 0,5 3 96-1,-5 13 256-15,3 0 0 0,5 3-191 16,9 0-33-16,7-4-152 0,12 1-88 16,4-3 8-16,0-1-16 0,24 1 0 31,8-7 8-31,11-2-8 15,10-11 8-15,10-9-8 16,9-6 0-16,0-10 0 0,-1-3 0 16,1-6-489-16,-9-17-239 15,1-31-1560-15,-16 7-921 16,-16-4-2528-16</inkml:trace>
  <inkml:trace contextRef="#ctx0" brushRef="#br0" timeOffset="15606.48">4294 6934 3384 0,'0'0'760'15,"0"0"337"-15,0 0-249 16,0 0 744-16,-15-80 401 16,15 78 127-16,-4-2-584 0,0 4-791 15,0 6-681-15,-5 23-64 16,2 12 0-16,-1 23 192 15,8 25-56-15,0 19 8 16,8-10 88-16,8-22-8 16,0-25-96-16,0-13 0 0,3 3-72 15,2 4-40-15,7 3-8 16,-4-10-8-16,3-4-8 0,1-5-696 16,3 0-809-16,-6-10-2744 31,-5-10-2200-31</inkml:trace>
  <inkml:trace contextRef="#ctx0" brushRef="#br0" timeOffset="16825.09">4908 7328 5313 0,'0'0'3200'16,"0"0"-1391"-16,0 0-897 15,0 0-120-15,-36-93 312 0,21 71-448 0,-9 0-271 47,3 3-137-47,-7 0-8 16,0 6-40-16,-4 10 16 0,-3 3-136 16,-5 10-80-16,1 18 0 15,3 10 0-15,3 7 8 0,10 5 64 31,7 1-72-31,8 0 0 0,8-7 0 16,4-2 0-16,16-7 0 0,-1-6 0 16,9-11 0-16,0-11-16 0,0-7 8 15,0-3-40-15,4-19 48 16,-4-14-8 0,-4-5 8-16,-5-6 0 15,-2-1 0-15,-9 10 0 16,-5 9 8-16,1 14 64 0,-4 5 32 0,0 10-104 15,0 0-168-15,0 16-216 16,4 9 208-16,1 7 176 0,-1 3 0 16,4 3 8-1,-5-3 0-15,1-4-8 16,0-5-408-16,5-10-289 16,-1-3-431-1,3-11-64-15,2-2 408 16,2-12 456-16,5-17 72 0,8-15-144 15,0-23 39-15,0 1 33 32,-1-4 8-32,-3 0 320 15,-3 13 24-15,-6 0 296 0,2 9 112 0,-2 13 137 16,-2 10-201-16,-6 9 192 0,-3 3 224 16,0 10 88-16,-4 3-320 0,0 0-336 31,0 0-48-31,-8 6 112 15,-7 10 217-15,-2 6-97 0,-7 4-96 16,9 5-136-16,2 1-160 16,9 0-8-1,4-3-8-15,0-1-64 0,21-3 24 16,11-2 40 0,3-4-48-16,5-3-32 15,0-7-120-15,-4 1-80 16,-4 2-89-16,-8-2 97 0,-9 6 80 15,-7 3 16-15,-8 3 56 16,0 4 128-16,-19 2 72 0,-13 4 304 31,-9-3 24-31,-2-1-167 16,4-6-81-16,3-9-80 0,12-7-72 16,11-6-152-16,13-22-585 0,5-19-1703 15,31-23 143-15,3-2 1001 0,9-7-536 16,4-1 895 15,-8 17 937-31,-1-3 473 16,2 9 551-16,-9 10 392 0,-5 9-32 15,-8 7-367-15,-6 9-481 16,-6 9 24-16,-11 5 800 16,0 2-272-16,0 0-391 0,-15 6-313 15,-5 10-184 1,-4 6-96-16,-3 3 8 0,3 4-96 15,7-1-8-15,6 4-8 0,3-3-48 16,8-4-16-16,0 1 8 16,15-4 0-16,13-6 48 15,8-1 8 1,3-5 0-16,6 0 56 16,2-7-48-16,-2 0 0 0,-6 3-8 15,-7-3 0-15,-12 7-16 0,-4 3-96 16,-8 3 16-1,-8 3 96 1,0 6 8-16,-20 4 136 0,-12-1 144 16,-3 7-64-1,-1-3-56-15,-5 0-168 0,9-7-16 16,9-3-688-16,15-12-1033 16,11-10-1167-16,22-13 391 15,10-9-159-15</inkml:trace>
  <inkml:trace contextRef="#ctx0" brushRef="#br0" timeOffset="17057.2">6056 7054 6025 0,'0'0'2520'31,"0"0"-735"-31,0 0-761 16,0 0 64-16,0 0-552 0,0 0-488 15,0 32-40-15,0 3 328 16,0 9-152-1,0 4-88-15,0 3-88 0,0 0 0 16,4-7 40-16,4 1-40 16,-1-10-8-16,-3-3-496 15,5-4-1056 1,-1-9-1705-16,-8-9-2240 16</inkml:trace>
  <inkml:trace contextRef="#ctx0" brushRef="#br0" timeOffset="17226.6">5920 6817 9978 0,'0'0'2416'15,"0"0"-856"-15,0 0-615 16,0 0 79-16,0 0-408 16,0 0-616-16,-12-13-432 15,20 19-2345 1,5 10-1880-16,2 0-248 15</inkml:trace>
  <inkml:trace contextRef="#ctx0" brushRef="#br0" timeOffset="17596.07">6610 6763 6953 0,'0'0'1824'16,"0"0"-463"-16,19-77-17 15,-15 45 536-15,-4 7-207 16,-4 0-457-16,-11 6-576 16,-9 6-216-16,-8 4-224 15,-8 9-152-15,3 0-48 0,-2 15 0 16,3 14-56-16,4 3 32 16,8 12-56-16,9 7-16 31,15 3 24-31,0 19 72 15,19 19-16-15,33 26 16 0,4 6 144 16,0-11-16-16,-5-14-72 16,-10-20 8-16,-5 0-16 0,-8 1 0 15,-9-10-40-15,-3-16 0 16,-8-13 0-16,0-2-8 16,-5 1-56-1,2 2-152-15,-1-4-712 0,-4-6-960 16,0-10-2361-16,-12-13-2233 0</inkml:trace>
  <inkml:trace contextRef="#ctx0" brushRef="#br0" timeOffset="18282.39">6382 7382 11498 0,'0'0'2072'0,"0"0"-1095"15,0 0-353-15,20-80 8 0,12 45-216 32,20-3-336-32,8 0-80 15,8 3-48-15,-1 3-944 0,-3 7-1265 0,-16 9-783 0,-12 4 687 16,-12 5 321-16,-12 4 1408 16,-12 0 624-16,0 3 2088 0,0 0 353 31,0 0-337-31,0 0-1152 15,0 13-768-15,0 9-120 16,3 6 128-16,1 7-72 0,13 4-72 0,-2-5-48 16,5-5 0-16,0-10-160 15,0-10-96-15,0-9 48 16,-1-9 160-16,6-23 40 16,-5-22-48-1,-1-3 56-15,-6-6 56 0,-9 5 16 16,-4 17 232-1,0 9 792-15,0 10 481 16,0 10-105-16,0 12-440 0,0 0-640 31,0 0-392-31,0 0-184 16,0 18-136-16,0 11 280 0,11 9 40 16,2 10 0-16,2 6 0 0,9 9 8 15,0-2 0 1,8 5-16-16,8 10 0 0,12 17 8 15,4 15-16-15,-5-1-640 16,-7-18 440-16,-24-25-256 16,-8-26 168-16,-4-7 72 0,-8 1 56 15,0 3 104-15,-8-6 72 16,-16-4 192 0,-8-12 472-16,-11-13 200 15,-9 0 64 1,-8-16 105-16,-8-19-233 0,1-22-480 15,7-29-176-15,28-28 80 16,32-16-224-16,36 3-440 0,39 16-688 16,-11 41-329-16,-8 19-4488 15</inkml:trace>
  <inkml:trace contextRef="#ctx0" brushRef="#br0" timeOffset="21342.62">9052 7204 2960 0,'0'0'5161'0,"0"0"-3832"15,0 0-737-15,0 0-328 0,-16-45 328 16,4 26 504 15,-3 0-416-31,-13-6-280 0,-4 0-200 16,-9-1 8-16,-6 1-72 15,-9 5 40-15,-4 8 169 16,4 6-209-16,0 6-64 0,5 15 56 31,10 17 96-31,6 19-176 16,16 25-48-16,10-3-16 0,9-3-56 0,16-13 72 0,20-18-8 15,12-5-16-15,11 1 24 16,6-22-48-16,-2-13 48 16,1-6 8-16,-9-29 40 0,-11-23 72 31,-8-24-16-31,-19-23 8 0,-14 7 32 16,-3 25 152-1,-3 31 384-15,-2 23 328 16,-3 7-88-16,4 5 41 15,4 4-665-15,0 3-296 0,0 19-400 16,4 16 207 0,12 13 185-1,9 9-72-15,6 6 72 0,9 1-40 0,7-7 32 16,13-6-232-16,0-7-328 16,35-15-1128-16,-15-10-1249 0,-12-13-4024 0</inkml:trace>
  <inkml:trace contextRef="#ctx0" brushRef="#br0" timeOffset="21596.62">9969 6839 11386 0,'0'0'2913'0,"0"0"-1057"15,0 0-912-15,0 0-296 16,0 0-312-16,0 0-336 15,0 0-224 1,39 54 224-16,1 6 152 0,12 32-88 16,11 26-56-1,5 5 40 1,-12-5 0-16,-13-36-40 0,-15-25-8 0,-7-12-256 16,-1-10-360-16,-1 3-1096 15,5 3-793-15,-3-9-423 16,-10-13-3002-16</inkml:trace>
  <inkml:trace contextRef="#ctx0" brushRef="#br0" timeOffset="21875.2">9944 6911 10202 0,'0'0'1648'31,"0"0"-64"-31,-31-88-975 0,31 56-377 15,0 4 440-15,20-1 168 16,12 4-448-16,11 5-392 16,13 8-56-16,4 12-16 0,-4 0-40 15,-9 22 48-15,-11 19 0 16,-20 23-128 0,-16 28 136-16,-48 19 40 0,-20 3 16 15,-3-25 24-15,11-25 56 16,25-26-72-16,14-16-8 0,17-13-1232 15,4 1-2673-15,0-10-2937 0</inkml:trace>
  <inkml:trace contextRef="#ctx0" brushRef="#br0" timeOffset="22214.09">10506 6864 10786 0,'0'0'2944'16,"0"0"-2367"-1,0 0-577 1,0 0 0-16,0 0 192 0,0 0-80 16,0 0 40-16,92-29-16 15,-53 11-56-15,2-8-80 0,-9-2-240 16,-4-7 96-16,-17 0 32 31,-7 3-112-31,-4 3 224 16,-15 10 224-16,-13 10 368 0,-4 9-88 0,0 3-56 0,0 19-144 15,4 10-176-15,4 9-80 16,8 10 0-16,16 3-48 0,0 3-8 31,16 0 0-31,16-3-8 16,7-3-328-16,10-10-600 16,3-15-457-1,31-26-815-15,-16-13-1041 16,-11-19-4048-16</inkml:trace>
  <inkml:trace contextRef="#ctx0" brushRef="#br0" timeOffset="22530.12">11163 6591 7697 0,'0'0'5073'0,"0"0"-3768"16,0 0-873-16,0 0-256 0,-59 114 8 0,51-47-56 16,8-4-72-16,0 8-48 31,8-8-16-31,8-15 8 15,4 2-416-15,-1-15-136 0,-6-9-433 16,-2-17 89-16,-7-9 896 16,-4-13 1040-16,0-18-400 15,-24-14 193-15,-8-6 231 0,-15 4-200 32,-5 3 48-32,-12 2-200 15,4 13-191-15,4 11-193 16,9 5-312-16,15 9-16 0,16 4-825 15,12 0-815-15,8 13-584 16,60 0-153-16,-5-4 57 0,10-5-1857 0</inkml:trace>
  <inkml:trace contextRef="#ctx0" brushRef="#br0" timeOffset="22828.2">11451 6617 7009 0,'0'0'3153'0,"0"0"-793"0,0 0-735 16,0 0 247-1,0 0-688-15,0 0-712 16,0 0-472-16,0 0-56 0,0 0-72 16,-77 47-184-16,77-18-320 15,13 2-224-15,19-2 8 0,11 0 56 16,2-4-105-16,2 0 233 31,-3-5 384-31,-4 5 232 16,-12-3 24-16,-4 3-32 15,-16 4 56-15,-8-4 88 0,-4 1 640 16,-24-1 529-16,-8 4 175 16,-12-4-560-16,-4-2-328 15,-3-8-248 1,6-2-296-16,10-16-704 16,15-16-1264-16,20-10-2889 0</inkml:trace>
  <inkml:trace contextRef="#ctx0" brushRef="#br0" timeOffset="23162.17">11937 6622 8145 0,'0'0'4193'16,"0"0"-2024"-16,0 0-713 16,0 0-536-16,0 0-336 0,-69 32-480 31,38 3-104-31,3 10 0 15,8 6-104-15,13 3 56 16,7 0-216-16,3-7-360 0,21-5-288 0,7-11-296 0,6-15 239 16,3-10 257-16,3-9-160 15,-6-22 872-15,-2-10 120 0,-7-13 1192 32,-16-2 161-32,-8-1-121 15,-4 3-384-15,-28 7 168 0,-8 9-223 16,-12 13-425-16,-7 13-376 0,-5 6-112 15,8 22-224-15,5 13-1049 0,14 19-1007 16,17-7-2801 0,9-12-4225-1</inkml:trace>
  <inkml:trace contextRef="#ctx0" brushRef="#br0" timeOffset="23563.28">12164 6639 12106 0,'0'0'2601'0,"0"0"-1617"15,0 0-816-15,0 0-168 16,0 0-376-16,91 22 288 16,-67 16 80-16,1 9-48 15,-6 7 0-15,-3 4-24 0,-12-1-88 16,4-3-96-16,-8-10 96 15,0-9-577-15,0-9 249 0,0-17 208 16,0-9 288-16,-4-12 280 16,4-20-280-1,0-25-440-15,20-29 184 16,12-19 256 0,0 10 96-16,0 21 8 15,-13 33 976-15,-6 23-119 0,-2 1-105 16,6 8-344-16,-2 6-360 15,5 3-152 1,8 12-176-16,4 14 112 0,0 12 64 16,0 10 96-16,0 3 16 15,-4 5-8-15,-4 2-48 0,-1-1-56 16,-3 16-448-16,-8-16-1977 16,0-15-5200-16</inkml:trace>
  <inkml:trace contextRef="#ctx0" brushRef="#br0" timeOffset="25197.9">13722 6772 10002 0,'0'0'1872'16,"0"0"96"-1,0 0-751-15,0 0-113 16,0 0-160-16,0 0-496 0,-17-22-448 0,17 31-192 16,4 17-184-16,9 9 336 15,6 15 40-15,5 4 0 0,4 4-56 31,4-1-128-31,0-13-352 16,0-6 16-16,-4-9 16 16,0-16 24-1,-4-13-161-15,-5 0 249 0,-2-29 392 0,-2-12 120 16,-2-10-48-16,-6-6-16 16,-3 3 129-1,-4 6 135-15,0 17 464 16,0 8 488-16,0 14-408 15,4 9-864-15,0 6-152 16,8 20-560-16,8 8 560 0,4 14 152 16,12 3 0-16,4-1-152 0,3-2-296 15,-3-13-64 1,4-10-400-16,-8-15 279 16,-8-10 633-16,-4-19 641 15,-16-22 215-15,-8-23-648 0,0 0 296 16,-16-5 104-1,-9-1-184-15,-6 16 264 0,-1-3-208 32,0 16 112-32,9 9-159 15,6 16 87-15,6 12-520 16,7 8-1033-16,4 24-1383 0,11 39 1048 16,14-6-1449-16,6-8-2744 0</inkml:trace>
  <inkml:trace contextRef="#ctx0" brushRef="#br0" timeOffset="25405.03">14749 6696 11226 0,'0'0'2865'32,"0"0"-1273"-17,0 0-1592-15,0 0-32 16,0 0-568-16,0 0 600 15,64 86 40-15,-36-39 24 0,4 4-64 16,-8 0-312-16,-1 0-577 16,5-4-407-16,-7-9-1384 15,-10-12-249-15</inkml:trace>
  <inkml:trace contextRef="#ctx0" brushRef="#br0" timeOffset="25567.41">14817 6622 6185 0,'0'0'5097'0,"0"0"-2513"0,0 0-967 0,0 0-481 16,0 0-384-16,0 0-432 15,-24-47-320-15,28 47-944 0,8 10-3033 16,-4-1-1608-16</inkml:trace>
  <inkml:trace contextRef="#ctx0" brushRef="#br0" timeOffset="25805.48">14980 6343 9818 0,'0'0'4409'0,"0"0"-2745"15,0 0-192-15,0 0-744 0,0 0-680 16,0 0-48-16,0 0-432 15,41 57 432-15,-6 17 24 0,13 27 32 32,-4 1-48-32,-4-23-8 15,-16-18-800-15,-9-20-120 16,13 19-872-16,-4-9-1129 16,0-10-2008-16</inkml:trace>
  <inkml:trace contextRef="#ctx0" brushRef="#br0" timeOffset="26238.17">15391 6277 7881 0,'0'0'2497'16,"0"0"-649"-1,0 0 57-15,0 0-185 16,0 0-856-16,0 0-864 0,0 0-384 15,0 0 336-15,68 120 48 0,-20-6 8 16,3 17-8-16,-3-10-48 31,-12-23-768-31,-12-38 264 0,-8-18-761 16,-9-14-63-16,6-6-64 16,-5-6 272-16,-5-10 1008 0,1-9 160 15,0-25 784-15,-4-17-632 0,13-21 24 16,-6-1 88 15,6 0-80-31,2 10-56 0,-3 25 928 16,0 7-64-16,0 15-272 15,4 10-720-15,9 7-96 0,2 18-200 16,9 7 296-16,8 12 24 31,-1 4 72-31,-2 0-24 0,-6-1-72 16,-3-2-560-16,-8-1-1112 0,-4-12-601 15,-12-10-3008-15</inkml:trace>
  <inkml:trace contextRef="#ctx0" brushRef="#br0" timeOffset="26501.16">14969 6648 9129 0,'0'0'2921'0,"0"0"-672"0,0 0-1033 0,0 0-488 16,0 0-432-16,143-83-88 0,-43 52 32 16,23 2-240-16,-7 4 120 15,-24 9-120-15,-17 6-272 31,-36 8-2168-31,-14-5-4330 0</inkml:trace>
  <inkml:trace contextRef="#ctx0" brushRef="#br0" timeOffset="28597.1">17439 6852 7089 0,'0'0'1960'0,"0"0"-679"15,0 0-601-15,0 0 248 16,0 0 352-16,0 0-327 0,-92-80-337 31,60 54-184-31,-4 1-152 16,-3-3-184-16,-6 2 104 0,-2 11 120 16,3 5-160-16,-3 10-152 15,2 10 64-15,6 21-72 0,7 10-8 0,11 10-136 16,18 3 56-1,3 3-56 1,20-6 24-16,12-6 120 0,7-14-72 16,6-12 72-16,-2-19 104 15,1-3-96 1,-4-26 416-16,-4-15 48 0,-4-13-240 16,-8-3-104-16,-9-4 88 31,-6 7-16-31,-5 13 72 0,-4 5 24 15,0 21 297-15,0 8 23 16,0 10-616-16,4 0-120 16,3 22-320-16,10 13 319 0,11 12 121 0,3 7 0 0,5 7 8 31,11-7-8-31,2 0-8 16,-2-6-456-16,1-7-528 0,16 0-816 15,-16-12-809-15,-8-13-4120 16</inkml:trace>
  <inkml:trace contextRef="#ctx0" brushRef="#br0" timeOffset="29167.67">18610 6699 6969 0,'0'0'2264'0,"0"0"-1103"15,0 0-121-15,4-92 696 0,-12 60-239 16,-7 3-489-16,-9 1-240 16,-4 3-224-16,-8 9-248 15,-5 6-152-15,-2 10-136 16,-4 3-8-16,-2 20-8 0,10 8 8 15,3 14-48-15,8 8-40 16,12 8-48 0,12-1 16-16,4 1-24 15,20-11 8 1,16-2-40-16,3-16-368 16,14-13-112-16,-6-13 168 0,1-9 488 15,-5-25 8-15,-2-30 160 16,-14-24 120-16,-14-26 128 0,-13-19 232 15,-8 6-328 1,-24 4-104-16,-9 9-64 16,6 19 216-16,11 22 408 0,8 26-303 15,4 25 87-15,8 3 200 16,0 10-216-16,-4 3-544 0,4 35-384 16,0 44-104-16,4 29 320 31,28 20 72-31,12-8 88 15,16-12 8-15,-1-12-8 16,-3-20-48-16,-8-16 56 0,-17-19-897 16,-2-9 17-16,10 3-1576 15,-7-3-1521-15,0-17-4057 0</inkml:trace>
  <inkml:trace contextRef="#ctx0" brushRef="#br0" timeOffset="29568.73">18917 6696 7465 0,'0'0'1816'0,"0"0"-1639"16,0 0-177-16,0 0-80 0,0 0-97 31,0 0 177-31,0 0 441 0,56-10-97 31,-32 1-288-31,-9-7-16 16,6-6-40-16,-10-4-336 16,-2 1 256-16,-9-4 80 0,0-2 208 15,-17 5 544-15,2 7 176 0,-13 6 80 16,4 10-40-16,-4 3-287 0,0 7-177 0,4 18-152 31,1 7 8-31,2 12-40 16,10 3-88-16,-2 5-88 0,13-2-64 15,4 1-64-15,16-9-8 16,12-7-8-16,8-10-96 0,4-9-280 16,3-10-376-16,6-6 48 15,10-22-577 1,-11-3-1495-16,-12-4-4274 0</inkml:trace>
  <inkml:trace contextRef="#ctx0" brushRef="#br0" timeOffset="30001.37">19459 6346 6449 0,'0'0'2768'0,"0"0"-575"15,0 0-753 1,0 0-336-16,0 0-127 15,0 0-345-15,-99-31-272 0,67 37-80 16,4 7-32-16,4 3-72 16,3 0-128-16,10 6-48 0,-2 0 8 15,13 3 0-15,0-2-8 32,0 5-8-17,17-5-56-15,7-1-16 0,4-3-48 16,0-4 56-16,4-2-168 0,-1 0 64 15,-3-4-64-15,-4 4 80 16,-8-4 16-16,-8 4 40 0,-1 0 56 31,-7 0 48-31,0 0 8 16,-7 2 48-16,-9 1 96 0,-12 0 152 16,-4 0 40-16,-4 0-32 15,-8-6-168-15,5-4-40 16,-6-6-104-1,10 0-24-15,3-16-832 0,13-6-864 16,10 0-2609-16</inkml:trace>
  <inkml:trace contextRef="#ctx0" brushRef="#br0" timeOffset="31344.84">19483 6610 5353 0,'0'0'5665'0,"0"0"-3841"0,0 0-1112 15,0 0-191-15,0 0 487 16,0 0-88-16,8-6-744 0,12-1-56 31,7-5 128-15,5-8-96-16,5 1-144 16,-5-6-8-16,-5 0-448 0,-7-4 120 15,-13 1 128-15,-2-1 56 16,-5 4 144-16,0 6 88 15,-12 3 48-15,-8 12-24 16,-7 4-112-16,-5 10-96 16,0 15 24-16,4 16 72 0,4 4 0 0,7 3 0 15,17 2 0-15,0 2 0 16,24-8-8-16,16-9-144 16,12-10-280-16,8-15-600 15,7-10-369 1,6-13 9-1,2-19-328-15,-7-15 1063 0,-9-7 217 16,-10-7-32-16,-17 1 216 16,-13 9 256-16,-14 13 1697 15,-5 13 583-15,-24 18-536 0,-8 7-895 32,-9 26-305-32,-2 12-112 15,3 13-128-15,8 2-152 0,8 5-72 0,13-7-64 0,11-7-16 16,0-6-64-16,11-12-224 15,9-14-136-15,12-12-640 16,8-3 551 0,3-25-407-16,6-14-80 15,-10-12 640-15,1-3-304 16,-12 0 504-16,-8 12 160 0,-12 13 664 0,-8 20 1512 16,0 12-1079-16,-4 3-961 15,-12 26-136-15,0 9 0 16,1 3 0-1,6 7 8-15,9-4 0 16,0-3-8-16,0-9-48 0,16-7-200 16,8-12-185-1,8-9-735-15,8-4 184 16,8-26-136-16,3-12 264 0,9-26 327 31,-4 4-87-31,-8-10 376 16,-4 4 120-16,-16 12 120 0,-4 6 1265 15,-9 13 735-15,-11 13 272 16,-4 12-423-16,0 4-569 16,0 6-688-16,0 0-504 15,0 0-88-15,-4 10-232 0,-4 8 88 16,5 8 8-16,3 6-304 16,3 3-24-16,18 6-216 0,6 0-296 15,4-3-1-15,-3 3 161 31,-3-2-176-31,-18-4 112 0,-7 0 416 16,-15-3 464 0,-17-7 264-16,-16 0 920 15,-3-9 48-15,2-6-320 0,6-7-383 16,15-3-249-16,12-3-280 16,16-20-200-16,28-21-1969 15,16 5-1960-15,3 2 825 0</inkml:trace>
  <inkml:trace contextRef="#ctx0" brushRef="#br0" timeOffset="31629.27">21037 6429 3440 0,'0'0'1753'15,"0"0"-33"-15,84-66-576 0,-56 31 617 16,-5-7 231-16,-11 1-368 16,-8 0-575-16,-4 0-89 15,-11 9-152-15,-17 12-384 16,-4 14-368-16,-9 6-56 0,-2 23-80 15,7 15-24-15,0 9 40 0,16 7 64 47,4 3 8-47,16 0-8 0,5 1 16 16,26-11-8-16,9-2 0 16,12-13 0-16,3-14-8 0,9-14-24 15,0-4-64-15,-5-26 0 16,-3-34-840-16,-11 3-1633 15,-21 0-2952 1</inkml:trace>
  <inkml:trace contextRef="#ctx0" brushRef="#br0" timeOffset="35752.92">22216 6321 7577 0,'0'0'2097'0,"0"0"-105"16,0 0-408-16,0 0-231 31,0 0-217-31,-51-22-584 16,26 38-408-16,1 6-144 0,-4 10-8 15,13 3-72-15,6 6-80 16,9-3 16-16,5-3 0 16,14-7-232-16,17-9 0 0,5-12-384 31,2-7 327-31,5-22 433 0,-8-13 72 15,-12-10 49-15,-13-3-17 0,-6 1 56 16,-9 0 752-16,-20 8-216 16,-8 7-160-16,0 7 32 0,-4 13-312 15,8 5-200 1,8 7-56 0,9 0-512-16,7 16-448 0,11 3 128 15,25 3 200-15,24-6-1 0,24-3 105 16,23-13-296-16,8-6 128 0,-6-33 24 15,-18-5 480-15,-27 0 192 32,-21 6 144-32,-11 2 1176 15,-8 5 465-15,-8 2-129 0,0 4-304 16,-16 6 16-16,0 12-71 16,-4 4-529-16,-16 3-576 15,-8 13-192-15,-12 31-192 0,-4 32-40 31,4 35-8-31,9 17 40 16,10 5-8-16,14-6-64 16,7-9-104-16,0-1 192 0,0-9 176 15,3-3 0-15,10-10-96 0,-5-19-257 16,3-19-167-16,2-22-832 31,2-19 1104-31,6-6-176 16,7-4 256-16,7-6 32 0,14-6 0 0,-2-23 144 15,9-22 8-15,0-25 216 16,-17-26-168-16,-11-5 56 16,-24 2 352-16,-12 13 40 31,-20 25-128-31,-7 13 296 16,-25 0-40-16,-20 7-279 0,1 2-209 15,2 10-136-15,30 19 96 0,27 10-104 16,4 6-489-16,16 3-1215 0,16 13-3657 15,12-3 344-15</inkml:trace>
  <inkml:trace contextRef="#ctx0" brushRef="#br0" timeOffset="36253.96">23965 6105 9690 0,'0'0'2488'16,"0"0"-143"0,0 0-993-16,0 0-464 0,0 0-368 0,-4-19-520 15,-4 42 0-15,-4 18 0 16,0 25 48-16,5 20-48 0,7-3 8 31,0-7-8-31,19-13 0 16,13-12-48-16,8-4-288 15,4 8-312-15,27-17-1312 0,-6-13 215 16,-14-15-2344-16</inkml:trace>
  <inkml:trace contextRef="#ctx0" brushRef="#br0" timeOffset="36933.6">23699 6470 776 0,'0'0'7377'32,"0"0"-6297"-32,135-6-559 15,-28-10-33-15,21-3 240 0,0 0-104 16,-21 0-624-16,-36 3 200 16,-23 7-400-16,-16-1 200 0,-4-3-1584 15,-8-2 15-15,-4-2 441 16,-12 2 1128-16,-4 5 960 15,-4 4 649-15,-4 6-313 16,-8 0-576-16,8 9-416 0,-4 11-88 16,4 8 208-16,0 7-32 0,8 6-96 31,0 0-112-31,0-2-64 16,13-4-112-1,6-7 64-15,5-9-72 16,4-6-72-16,8-13 72 0,3-7 152 15,6-18 249-15,-2-16 95 16,-2-10-496-16,-10-3-88 16,-11-3 8-16,-13 6 80 15,-7 10 760-15,0 12 712 16,0 13-272-16,-3 7-383 0,-1 6-337 16,4 3-480-16,0 0-192 15,0 16-272-15,0 6 287 16,7 3 97-16,10 1-56 0,3 2 80 15,8-3 8-15,-1-2 48 16,1-4 8-16,0 0 96 16,-4-4-32-16,0 8-64 0,-4-1 0 15,0 7 8-15,-9 3-8 16,-2 9 72-16,-5 10-24 0,-4 15-8 31,0 23 25-15,-24 19-25-16,-4-3 0 15,-8-22-48-15,0-23 16 0,1-19-8 16,-6-3-8-16,-10 4-120 16,-9-11-73-16,-3-18-607 15,-21-38-536-15,12-17-2617 16,16-15-4929-16</inkml:trace>
  <inkml:trace contextRef="#ctx0" brushRef="#br0" timeOffset="37203.08">25153 6267 13394 0,'0'0'3089'0,"0"0"-1809"15,0 0-944-15,0 0-336 16,0 0-176-1,0 0 8-15,11 127 168 16,6-28 80-16,-2 15-72 0,9-3 8 16,-8-22 40-16,0-29-56 0,-8-16-8 15,4-12-464-15,0 3-472 16,0-6-680-16,-4-10-433 16,-4-10-727-1,-4-9-2233-15</inkml:trace>
  <inkml:trace contextRef="#ctx0" brushRef="#br0" timeOffset="37441.32">25065 6207 9482 0,'0'0'1696'16,"20"-73"24"-16,3 38-936 0,13 0 81 16,8 13-201-16,12 12 104 0,-1 10-320 15,10 3-448 1,-10 26-72-16,-11 16-32 15,-19 12-48 1,-22 3 152-16,-6 3 40 16,-46 7-32-16,-7-9 48 0,-11-7 8 15,-1-10-64-15,16-16-496 16,5-2-888-16,19-10-1577 16,24-16-3232-16</inkml:trace>
  <inkml:trace contextRef="#ctx0" brushRef="#br0" timeOffset="37773.33">25666 6296 10658 0,'0'0'1368'15,"0"0"-1368"17,0 0 0-32,0 0 392 15,100-7 752-15,-56-2-912 0,4-1-160 16,-1-6-72-16,2-9-536 15,-10-10-352-15,-11-6-96 0,-16-7-768 16,-12-3 559-16,-16 13 1193 16,-16 10 288-16,-12 12 745 15,-7 16-353-15,7 9 264 0,0 23-128 16,12 12 32-16,4 8-200 16,12 8-167-16,12-3-57 15,4-3-64-15,8 0-64 0,16-7-248 31,16-6 80-31,4-2-72 0,12-11-56 32,7-8-200-32,25-20-608 0,-13-13-1089 0,-11-13-6625 0</inkml:trace>
  <inkml:trace contextRef="#ctx0" brushRef="#br0" timeOffset="38637.28">27029 5797 7537 0,'0'0'2825'15,"0"0"-305"1,0 0-495-16,0 0-481 0,0 0-528 31,0 0-496-31,4-29-520 16,-4 58-120-16,-20 38-56 16,-4 44 176-16,-4 16 8 0,9 3 8 15,-2-6-8-15,10-26-8 16,3-18 0-16,3-20 0 0,1-25-56 15,4-12-88-15,0-5-256 16,0-5-56-16,0-7 8 16,0-6 448-16,0-37 584 15,13-43-584-15,10-34-184 0,9-29 104 16,12-9 80-16,0 5 0 16,0 5 8-1,3 11 56-15,-11 27-56 0,-8 31 64 16,-15 31-72-16,-10 27 320 15,1 8 456-15,0 1-192 0,0 6-584 16,0 6-168-16,12 29-312 16,5 35 424-16,10 28 56 31,9 17 48-31,0 2-48 16,-1-3 8-16,-7-15 16 15,1-20 24-15,-10-12-48 0,-3-26-216 16,-4-9-504-16,0 6-720 15,-1-3-1073-15,-2-7-1344 0,-9-12-2976 0</inkml:trace>
  <inkml:trace contextRef="#ctx0" brushRef="#br0" timeOffset="38875.08">26934 6191 9394 0,'0'0'2368'31,"0"0"-880"-31,0 0-1000 0,0 0 281 16,131-51 55-16,-28 35 8 0,29-3-296 15,-4 0-272-15,-33 10-40 16,-31 2-120-16,-36 4-104 16,-5 3 0-1,-6-3-344-15,-13 3-472 16,-4 0-568-16,-16 0 631 0,-16 0-455 0,-12 13-680 15,8-4-881-15,8 1-4160 0</inkml:trace>
  <inkml:trace contextRef="#ctx0" brushRef="#br0" timeOffset="40266.49">4454 8731 4913 0,'0'0'2624'31,"0"0"-1464"-31,0 0-447 16,-91-10 7-16,67 14-72 0,-4 18 24 16,-4 6-144-16,8 14-168 0,-1 5-120 15,10 4-136-15,7 6-96 16,8-3 0-16,0-3-8 16,12-3-56-1,12-10-32-15,12-13-120 0,11-12 96 16,25-13-16-16,20-29 128 15,0-15 96-15,-13-7 160 0,-19-6-80 16,-25 6 32-16,-11-6 32 16,-16-6-72 15,-8 2 392-31,-47 1-71 0,-33 9 71 16,-27 23 88-16,-1 18 64 15,21 10-360-15,27 25-176 0,28 4-136 16,4 9-40-16,4 13-128 15,11 6-376-15,13 3-608 16,41 13-857-16,10-19-887 16,5-16-2810-16</inkml:trace>
  <inkml:trace contextRef="#ctx0" brushRef="#br0" timeOffset="40768">5036 8931 8433 0,'0'0'1857'0,"0"0"-1625"31,0 0-184-31,0 0-48 16,0 0 56-1,23-95 56-15,-6 60-112 16,7-10-32-16,-9-3 32 0,6-2 24 15,-14-1-16-15,-3 10-16 16,-4 9 16-16,-8 13 400 16,-8 10 688-1,-3 6-224-15,-9 3-416 0,4 5-272 16,-1 15-88-16,6 5-96 0,10 1-72 0,9 5-32 16,0 1-40-16,25-3 16 15,10-1-48-15,10-6-64 31,-2 1 64-31,1-4-136 0,-8 0 240 16,-13-4 72-16,-6 5 48 16,-10 2 72-1,-7 7 552-15,0-4 185 0,0 7-113 16,-7-4-272-16,7-6-288 16,0 4-184-1,11-7-96-15,10-3-112 16,7-7 40-16,7-5-32 0,5-4-32 15,8-10-248-15,8-15-217 16,32-36-239-16,-13 4-832 0,-7 0-1161 0</inkml:trace>
  <inkml:trace contextRef="#ctx0" brushRef="#br0" timeOffset="41547.87">7334 8696 7457 0,'0'0'4249'0,"0"0"-3641"16,0 0-424-16,-39-79 48 15,39 44 472-15,0 0 33 0,0-4-73 16,8 2-440-16,12-2-184 31,4 8-40-31,3 5-8 0,1 7-104 0,9 16-16 0,-5 3 0 16,3 19-48-16,1 16 88 15,0 13 80-15,-12 3 8 16,0-1 80-16,-13 1-64 0,-7-9 32 31,-4-5 32-31,0-11-32 16,0-10 40-1,0-10-24-15,-4-6 144 0,4 0 248 16,0-28 8-16,0-27-464 16,21-24-200-16,22-22 64 0,5 9-16 15,-4 19-80 1,-12 31 48 0,-8 29 48-16,0 7 48 0,4 6-40 15,4 4-72-15,3 27 48 0,-7 14 152 16,4 9 64-16,-4 6-56 0,-5-6 80 15,5 0-80-15,-4-6-8 32,4-14-681-32,0-12-647 0,25-22-568 15,-14 0-329-15,4-15-775 0</inkml:trace>
  <inkml:trace contextRef="#ctx0" brushRef="#br0" timeOffset="41820.78">8427 8372 3952 0,'0'0'4513'0,"0"0"-1600"31,0 0-64-31,0 0-1617 15,0 0-1232-15,0 0-40 0,0 0-72 16,4 89 48-16,11-54 0 31,9-6-16-31,4-11 8 0,4-5-128 0,-4-13-64 16,0 0 8 0,-9-9 256-1,-6-17 112-15,-9-5 256 0,-4-10 72 16,-28-4 264-16,-12-3 304 15,-8 7-272-15,-8 9-80 0,5 10-263 16,6 12-169 0,13 10-224-16,21 0-281 31,11 13-1207-31,0 3-416 0,32 3-489 0,31-12-95 16,1-7-225-16,-8 0-2440 15</inkml:trace>
  <inkml:trace contextRef="#ctx0" brushRef="#br0" timeOffset="42021.34">8757 7918 7841 0,'0'0'4417'0,"0"0"-1824"16,0 0-625-16,0 0-448 15,0 0-487-15,0 0-1033 16,-8-51-224-16,24 86-48 0,11 26 264 16,14 30 8-16,10 30 0 15,-7 3 0-15,-4-9-505 16,-16-17-167-16,-7-35-432 0,-14-12-328 15,-3-3-1361-15,-3-19 521 16,-10-11-2961-16</inkml:trace>
  <inkml:trace contextRef="#ctx0" brushRef="#br0" timeOffset="42174.97">8562 8356 8889 0,'0'0'2737'15,"0"0"-1529"-15,0 0-744 0,84-92 144 16,-21 60 33 0,37-5-369-1,19 5-264-15,1 9-8 0,-36 11-768 0,-29 9-3281 16</inkml:trace>
  <inkml:trace contextRef="#ctx0" brushRef="#br0" timeOffset="42337.7">9438 8302 6465 0,'0'0'3193'0,"0"0"-937"15,0 0-328-15,0 0-383 16,0 0-433-16,0 0-752 0,-4 0-360 31,-24 0-2232-31,-8 4-7875 0</inkml:trace>
  <inkml:trace contextRef="#ctx0" brushRef="#br0" timeOffset="43440.42">10968 7772 7633 0,'0'0'4289'16,"0"0"-2801"-16,0 0-343 0,0 0-137 15,-8-54-104-15,8 54-704 16,0 10-200-16,12 28-352 0,20 28 280 15,16 27 72-15,4 8 96 16,-8 1-96 0,-9-29-64-16,-18-23-280 15,-6-11-256-15,-7-14-560 0,-4-2 591 0,0-8-287 16,0-2 376-16,0-13 480 0,0-16 816 16,4-28-816-16,12-36-16 31,28-15 0-31,4 0 8 15,3 25 0-15,-6 22 8 0,-6 29 0 16,1 0-40 0,8 10-32-16,4 2 16 15,-5 10-96-15,-6 19 32 0,-5 17 40 16,-8 5-24 0,-17 7 40-16,-11-3 64 15,-4 6 80-15,-24-7 432 16,-28 7 200-16,-31-3 57 0,-21-10-73 15,4-9-216-15,25-16-80 0,27-16 16 16,33-3-264-16,2-20-152 31,17-11-760-31,56-40-2129 0,12 11-2816 16,12 6-792-16</inkml:trace>
  <inkml:trace contextRef="#ctx0" brushRef="#br0" timeOffset="44095.39">12108 7858 5153 0,'0'0'1928'0,"0"0"-704"0,0 0-192 15,0 0-47-15,35-92 95 16,-35 69 72-16,0 5-488 16,-3-1-32-16,-13 9-199 0,-4 7 55 15,-8 3-312-15,-4 13-120 16,0 18-56-16,-7 14 48 15,11 5 56-15,3 7-104 0,14 1-8 16,7-4-8-16,4-10-72 16,12-9-56-16,8-9 16 15,7-17 80 1,6-9-40-16,2 0 88 16,1-29 256-16,0-6-256 0,-8-12-168 0,-8-1 8 15,-8 0 160-15,-5 7-8 16,-7 6-80-16,0 13 88 15,-4 16 416-15,-3 6-416 32,-6 19-128-32,2 19 128 15,-1 7-8-15,8 2 8 0,4 1-80 16,0-10 72-16,12-10-88 16,12-12-80-16,-1-13-369 15,10-3-31-15,3-25 336 0,3-13-240 31,1-10-112-31,-5-9 448 0,-3-7-24 0,0 1-240 16,-12 3 392-16,-3 9 16 0,-10 16 400 16,-7 13 240-16,4 9 416 15,-4 10-448-15,0 3-407 16,0 0-201 0,0 13-169-16,4 9 169 31,9 0 8-31,2 7 48 0,13 3-31 15,8-1 23-15,3 4 0 0,2-3-48 16,-9 3-8-16,-8 0-193 16,-9-3-87-16,-15 3-48 15,-4 0 136 1,-27-1 200-16,-14 1 440 16,-14-3 273-16,-5-3-185 0,5-11-248 0,7-8-128 15,12-10-152-15,20-16-1032 16,16-9-3001-16</inkml:trace>
  <inkml:trace contextRef="#ctx0" brushRef="#br0" timeOffset="44264.53">12745 7886 7041 0,'0'0'2272'0,"0"0"-1879"15,0 0-9 1,0 0-272-16,100-37 32 15,-52 17 16-15,7-5-160 0,21-16-1024 16,-12 9-1937-16,-12-3-1904 0</inkml:trace>
  <inkml:trace contextRef="#ctx0" brushRef="#br0" timeOffset="44396.17">13092 7572 3320 0,'0'0'2609'16,"0"0"-377"-16,-116 32-519 15,76-4-233-15,5 7-592 0,18 10-496 16,10-4-248-16,7 3-88 15,28-2-56-15,31-10-184 0,37-7-984 0,-4-13-1025 32,-1-12-2199-32</inkml:trace>
  <inkml:trace contextRef="#ctx0" brushRef="#br0" timeOffset="44781.38">13702 7483 8121 0,'0'0'4361'16,"0"0"-2624"-1,-116 0-713-15,60 25-408 16,1 10-120-16,11 13-304 16,16 6-192-16,16 0-72 0,12 0-8 15,4-6-224-15,20-10-280 16,15-13-240-16,1-15-145 16,8-10 57-16,-4-22 520 15,4-29-96-15,-8-32 488 16,-20-31 264-16,-20-13 440 0,-13-3 144 15,-30 9 225-15,-5 19-145 16,8 23 48-16,12 28 200 16,9 26 257-16,14 19-305 31,1 6-216-31,4 2-912 16,-4 33-384-16,4 48-208 0,8 38 472 15,20 12 40-15,12-3 80 16,8-15 0-16,4-20-360 15,4 6-112-15,7 1 80 0,1 3-561 32,0-7 121-32,-12-21-1256 0,-16-20-3073 0</inkml:trace>
  <inkml:trace contextRef="#ctx0" brushRef="#br0" timeOffset="45516.9">14944 7680 9642 0,'0'0'2528'16,"0"0"-944"-16,0 0-583 0,-103-19 39 16,75 25-280-16,4 20-520 0,5 12-232 0,6 9-8 15,13 7-88-15,4 7 80 0,20-7-80 31,16-6-48-31,4-11-520 16,3-8-232-16,2-19-49 16,-10-10-359-16,-11 0 912 0,-11-26 384 15,-10-12 280-15,-7-6 240 16,-11-11 545-16,-10 1-401 16,-3 1-112-1,0 5-104-15,9 7-120 16,11 15 208-16,4 14-536 15,15 12-376-15,21 0 296 16,16 22 24-16,8 16 32 0,0 3-80 16,-8 10-24-16,-9 0-64 0,-15 0 88 15,-7-10-40 1,-14-6 64-16,-7-7 80 16,0-11 0-16,0-12 128 15,-4-5 144-15,1 0 264 0,3-25-536 16,0-13-56-16,11-25-776 15,17-1 208-15,12-5 144 32,-5 5 392-32,-3 19 88 15,-4 4 488-15,-4 19 648 16,-3 12-184-16,-6 10-848 0,9 4-96 16,8 21-8-16,4 7 368 15,-1 9-144-15,-3 7-80 0,-4 6-64 16,0 0-8-16,-8 6-72 15,-12 19-224-15,-4-12-1448 16,-4-16-3753-16</inkml:trace>
  <inkml:trace contextRef="#ctx0" brushRef="#br0" timeOffset="46169.02">16948 7607 9161 0,'0'0'2161'16,"0"0"-1473"-16,0 0-272 15,21-79 632 1,-17 50 297-16,-4 7-233 16,0-7-184-16,-12 4-272 15,-12 2-360-15,-8 1-184 0,-4 3 144 16,-8 7-8-16,1 12 113 0,-2 0 7 15,6 12-360-15,-1 20-8 16,4 25 0 0,16 29-72-16,20 32 0 15,16 5 64-15,36 1 8 16,11-6 8-16,13-10 72 0,-4 3-72 16,-5 3 40-1,-11-13-48-15,-7-5 16 0,-21-14-16 31,-9-12 0-31,-10-19-344 16,-9-13-177-16,0-16-247 16,0 0-256-16,-5-3-88 0,-18-19-761 15,-1 0-863-15,-4-15-4434 0</inkml:trace>
  <inkml:trace contextRef="#ctx0" brushRef="#br0" timeOffset="46338.48">16658 8051 9273 0,'0'0'1889'31,"0"0"-793"-15,0 0-680-16,92-88-136 0,-21 56 384 16,33-3-304-16,28 3-360 15,-1 7-48-15,-36 12-1744 0,-39 7-4321 0</inkml:trace>
  <inkml:trace contextRef="#ctx0" brushRef="#br0" timeOffset="46677.31">17283 7912 8385 0,'0'0'888'16,"0"0"-888"-16,0 0 177 16,0 0 327-16,0 0 824 15,0 0-136 1,92 9-432-1,-56-12-584-15,-5-13 64 0,1 0-64 16,-4-9-168-16,-7 0-8 0,-14-7-208 16,-7 0 208-16,0 3 8 15,-11 7 208-15,-13 7 241 32,-4 8 111-32,-4 7-248 0,-4 3-112 15,4 16 64-15,4 13-120 0,8 3-72 16,5 6 8-16,11 7-88 0,4-4 24 15,7-2-24-15,21-4-72 0,8-10-88 32,16-8-416-32,8-15-200 15,4-5-321-15,3-9-743 0,17-26-441 16,-20 0-807-16,-17-3-1601 0</inkml:trace>
  <inkml:trace contextRef="#ctx0" brushRef="#br0" timeOffset="47009.3">17853 7832 1088 0,'0'0'4465'0,"0"0"-1761"16,0 0-847-1,-27-79-177-15,10 60-456 0,6 0-376 16,3 6 9-16,-1 4-129 16,1 9-312-16,1 0-416 15,-6 19-184-15,5 9 120 16,1 10 64-16,-5 4-16 31,12-4-56-31,0 0-8 0,0-9-40 16,16-7-232-16,-5-9 48 15,6-7-104-15,3-6-465 0,-5-13 873 16,2-12 312-16,-2-10-232 0,-7-4-40 0,0 2 96 31,-4 5 65-31,0 7 199 16,-4 12 240-16,0 13-416 0,4 0-224 16,8 19-488-16,4 10 400 15,12 5 88-15,8 8 0 0,3-1-24 31,10-6-889-31,10-7-1127 32,-11-8-2201-32,-12-18-3056 0</inkml:trace>
  <inkml:trace contextRef="#ctx0" brushRef="#br0" timeOffset="47225.41">18292 7328 10842 0,'0'0'1136'15,"0"0"1009"-15,0 0-1065 16,0 0-680-16,0 0-400 0,-12-13-224 16,12 48 160-16,0 22 64 15,12 22 0-15,23 23 8 16,10 9 0-16,6-3-8 16,-7-13 0-16,-12-22-328 0,-9-25-560 15,-6 0-2033-15,-10-20-1048 16,1-9-1584-16</inkml:trace>
  <inkml:trace contextRef="#ctx0" brushRef="#br0" timeOffset="47726.44">18045 7547 7057 0,'0'0'1296'16,"0"0"-368"-1,0 0-479 1,0 0 215-16,111-29-176 0,-59 29-128 0,7 0-272 16,-3 16-80-16,4 3-8 0,-8 10-64 15,-8 2-64-15,-9 1-272 16,-3 3-40-16,-8-7 96 31,-7-2 112-31,-6-13 80 0,-7-7 152 16,-4-6 848-16,0 0 1288 15,4 0 33-15,-4-3-1137 16,4 0-544-16,0 3 56 16,1 0-544-16,6 3-304 0,9 16 176 31,4 3 120-31,7 7-40 16,1 0 0-16,-8-7-792 0,1-7 648 15,-10-8 80-15,-2-7-176 0,-6-10 232 16,1-21 56-16,-8-8 224 0,0-14 24 15,0-5 264 1,-8-8-112 0,1 2-136-16,-6 4-48 0,5 9 32 15,1 13 48-15,3 19-96 16,0 10-136-16,4 9-64 0,-4 5-1704 0,-1 24 240 16,5 25 39-16,-4-3-1303 31,4-7-4082-31</inkml:trace>
  <inkml:trace contextRef="#ctx0" brushRef="#br0" timeOffset="48115.43">19141 7439 9634 0,'0'0'2560'0,"0"0"-551"15,0 0-825-15,0 0-144 0,0 0-368 16,0 0-672-16,0 9-40 16,0 17-216-1,0 8 256-15,0 14 16 0,7 6-16 16,-3 0 16-16,4 0-8 16,-4-6 0-16,4-10-8 15,0-6-120-15,0-14-136 0,-4-8-272 0,3-7 232 47,6-3 296-47,-9-15 72 0,4-11 200 16,-5-5-40-16,-3-11-104 15,0 4 448-15,-11 0-40 16,-13 3-40-16,-8 3-192 0,-8 10-80 16,1 12-96-16,-2 4-128 15,2 6 0-15,11 0-504 0,24 10-976 16,4 5-2465-16,0-5-2184 0</inkml:trace>
  <inkml:trace contextRef="#ctx0" brushRef="#br0" timeOffset="48688.18">19395 7591 6769 0,'0'0'1584'15,"0"0"-1080"-15,0 0-336 0,0 0 104 32,0 0-119-32,0 0-81 0,0 0 264 15,56 4 32-15,-36-4-264 0,4-13-104 16,-4 0-48-16,-8-6 48 0,-5 0 112 16,-7 0-40-16,0 3 616 0,-11 6-264 31,-13 4-48-31,-4 6-168 15,0 9-56-15,0 17 48 0,12 12-32 32,8 4-104-32,8 2-56 15,0 3 0-15,16-5 0 0,8-4-8 16,12-13-344 0,3-12-504-16,6-13-136 15,2-3 576-15,1-26 160 0,4-9 248 16,-8-10-8-16,-5-2 8 15,-11-4 8-15,-11 0 168 0,-10 9 584 0,-7 7 544 16,0 13 609-16,0 9-497 31,0 12-256-31,0 4-712 0,-3 0-448 16,3 7-216-16,0 9-32 16,0 13 112-16,3-1-88 15,18 4 16 1,7 3 32-16,7-4 48 0,1 8 64 0,0-2-24 31,-8 2 24-31,-8 2-8 16,-20 0-64-16,-5-3-192 0,-27 1-648 15,-11-8 711-15,-13-6 249 16,-36-2 8-16,13-11-1080 16,7-12-3537-16</inkml:trace>
  <inkml:trace contextRef="#ctx0" brushRef="#br0" timeOffset="50929.4">20902 7334 6369 0,'0'0'1480'16,"0"0"409"-16,0 0-513 15,0 0 152-15,0 0 153 0,0 0-353 16,-21-54-608-16,21 54-544 15,0 0-176-15,0 6-240 16,0 20-104-16,0 25 280 0,17 25 64 16,10 25 0-16,9 13 0 15,8-5 16-15,-9-23 40 16,-10-29-56 15,-5-13-232-31,-5-12-120 16,2-4-504-16,-2-2-393 0,-2-1 81 15,-6-15 496-15,-7-10 512 0,0-4 160 16,0-21 656-16,0-16-568 16,0-17 16-16,0-27-104 15,20-17-48 1,4 10 48-16,0 16 80 0,0 28 16 0,-12 26 456 16,4 3 408-16,-1 9-631 15,2 1 23-15,2 9-352 16,1 16-184-16,5 19 184 0,3 12 280 31,0 23 72-31,-5-6-144 16,1 6-88-16,-4 0-72 0,-5-14-48 0,10 2-88 0,3-1-1129 15,0-16-1287-15,-8-15-2105 16</inkml:trace>
  <inkml:trace contextRef="#ctx0" brushRef="#br0" timeOffset="51431.15">21690 7747 9025 0,'0'0'3889'15,"0"0"-3489"-15,0 0-400 16,0 0-96 0,0 0 96-16,0 0 0 15,0 0 280-15,0 0-40 0,88-4-104 16,-64-8-136-16,0-11-24 0,-5-2-152 15,-6-4 64-15,-13-5-56 0,0 2 128 32,-9 4 40-32,-6 5 224 15,-6 10 337-15,6 7 55 0,-2 6-320 16,6 10-216-16,-2 15-80 16,6 10 16-16,7 3 32 15,0 3-48-15,7 4 0 16,17-10 0-1,1 0 56-15,6-13-56 16,5-6-336-16,0-10-328 16,8-6 87-16,0-6-327 0,-4-19-712 15,4-10-80-15,-13-7 703 16,-3 1 561-16,-7 3 432 0,-6 3 408 16,-11 16 1457-1,0 9 855-15,-4 10-1015 16,0 0-1321-16,4 13-384 0,1 16-56 15,6 8 56-15,6 2 0 16,6 8 8-16,5-5 32 0,0-1-40 16,3-3-1281 15,-3-10-1351-31,-11-15-1569 0</inkml:trace>
  <inkml:trace contextRef="#ctx0" brushRef="#br0" timeOffset="52032.49">22184 7337 9634 0,'0'0'1944'0,"0"0"-1944"16,0 0 0-16,0 0-232 0,0 0 232 16,104 22 0-16,-53-16-464 15,9 1-904 1,-4-4-241-16,-4-3 337 0,-12 0 376 15,-12 0 280-15,-12-6 616 16,-16 0 1760-16,0-4 704 0,-20 4-471 16,-12-1-369-1,-8 7-503 1,-4 0-289-16,1 7-128 0,2 9-304 0,9 9-320 31,17 4-80-31,15 2-80 16,4 1-64-16,27 0 16 0,18-4-104 15,11-8-224-15,3-5 8 16,5-8 24-16,-5-1 288 0,-10-6 63 31,-6 3 73-31,-12 3 0 16,-3 4 16-16,0 12-8 0,0 16 8 0,5 35 89 16,6 36 47-16,-3 14 8 0,-5 4-32 15,-7-6-56-15,-7-26-72 0,-10-22 0 31,-2-22 0-31,-5-29 0 16,0-9-8-16,-4-7 8 16,0-6 0-1,-8 0 616-15,-20-19 1216 0,-24-28-1216 16,-28-29-408-16,-20-26 360 16,-3-13 17-16,23 11-209 15,33 24-200-15,34 29-40 16,13 19-128-16,0 7-8 15,20-3-640-15,16-4-249 16,16 0-103-16,8 3-1024 0,19-15-369 16,-15 6-1744-16,-12 0-2752 0</inkml:trace>
  <inkml:trace contextRef="#ctx0" brushRef="#br0" timeOffset="52348.81">23013 7391 4729 0,'0'0'3200'0,"0"0"65"15,0 0-1025-15,0 0-391 0,0 0-353 16,-24-63-704-1,24 63-792-15,0 19-176 0,12 16-16 32,7 12 184-32,5 13 0 15,4 4 8-15,4 3 8 16,0-4-8-16,-8-9 0 0,0-13-504 16,-8-12-56-16,-7-16 104 15,-2-13 456-15,-3-3 360 0,4-26-80 16,8-12-280-1,0-4-48-15,4-3 48 0,-5 11 16 16,-2 8 32-16,-5 16-48 16,-5 10-8-16,5 3-296 0,1 16-112 15,6 16 320-15,6 6 88 16,3 6 8 0,-1 1 0-16,1-10-336 15,-4-4-905-15,12-21-751 16,-8-7-633-16,-5-3-495 0</inkml:trace>
  <inkml:trace contextRef="#ctx0" brushRef="#br0" timeOffset="52533.11">23639 7185 4913 0,'0'0'6297'16,"0"0"-3969"-16,0 0-455 0,0 0-1185 15,0 0-688-15,0 0-96 16,-5 101 96-16,33-2 72 0,9 12 0 31,10-3-72-31,-4-16 0 0,-11-19-56 16,-12-13-1960-16,-7-25-977 0,-5-16-6473 15</inkml:trace>
  <inkml:trace contextRef="#ctx0" brushRef="#br0" timeOffset="52717.83">23419 7445 9962 0,'0'0'2872'0,"0"0"-1343"15,0 0-1041-15,112-45-312 0,-24 30-168 16,27 5 64 0,-11 0-72-16,-5 4-8 15,-31 3-936-15,-32-3-4986 0</inkml:trace>
  <inkml:trace contextRef="#ctx0" brushRef="#br0" timeOffset="53418.42">24659 7382 11922 0,'0'0'1352'31,"0"0"-511"-31,0 0-257 0,0 0 80 0,0 0 80 16,-101-13-384-16,74 32-240 15,3 13-120-15,4 6 0 0,8 3-72 16,12 0-8-16,0-3-96 0,8-9-248 31,16-7-296-31,0-6 216 0,3-16-257 16,1 0 537-16,-4-13 224 16,-7-12 320-16,-9-4 81 0,-5-9 279 15,-3 6-152-15,-7 7 72 16,-1 6-168-1,-1 9-96 1,9 8-336-16,0 2-152 16,9 0-1568-16,34 12 920 0,38 1 367 15,22-7-639-15,0-6-80 16,-15 0-168-16,-25-16 440 0,-23-3 799 16,4-6 81-16,0-3 1585 31,-4-8 671-31,-16 5-247 0,-16-1-481 15,-8 7-104-15,-5 6-439 0,-14 2-489 16,-9 14-344-16,0 3-152 0,0 13-96 16,-4 13-40-16,4 15-32 15,9 6 56 1,10 17 0-16,9 21 16 0,13 17-24 16,19 13 104-16,11-4 0 15,-3-10-32-15,-8-15-73 0,-4-7-79 16,-16 1 0-16,-4-7-424 15,-8-10-88-15,0-12-520 32,0-19-537-17,-17-4-671-15,2-8-625 0,-1-8-3280 0</inkml:trace>
  <inkml:trace contextRef="#ctx0" brushRef="#br0" timeOffset="53603.51">24837 7908 13338 0,'0'0'2161'0,"0"0"-1361"16,104-50-576 0,-24 24-16-1,20 1 80-15,-1 0-208 0,13-4-80 16,-29 13-328-1,-35 0-2689-15</inkml:trace>
  <inkml:trace contextRef="#ctx0" brushRef="#br0" timeOffset="54251.08">25950 7239 12466 0,'0'0'3121'16,"0"0"-1193"-16,0 0-840 0,0 0-623 16,0 0-321-16,0 0-144 15,7 32-304-15,9 40 136 0,16 37 168 16,8 17 64-16,8 2-16 16,-4-17-40-1,-8-32-8-15,-12-22-112 0,-9-19-433 16,2-6-1095-16,-6-4-208 15,6-5-2745-15,-14-7-1649 0</inkml:trace>
  <inkml:trace contextRef="#ctx0" brushRef="#br0" timeOffset="54504.5">25894 7093 9249 0,'0'0'2481'16,"0"0"-969"-16,39-99-920 0,-11 64 169 31,8 7 327-31,8 12-456 0,8 7-328 16,3 9-192-1,-2 12-112-15,-6 23-8 16,-11 29-64-16,-28 28 16 16,-32 25-8-16,-47 4 56 0,-26-16 0 15,7-29 8 1,25-29-16-1,25-12-144-15,21-6-624 0,10-4-1233 16,9-12-3480-16</inkml:trace>
  <inkml:trace contextRef="#ctx0" brushRef="#br0" timeOffset="54836.15">26535 7283 9418 0,'0'0'3232'15,"0"0"-2592"-15,0 0-640 16,0 0 120-16,0 0 272 0,87 0-176 31,-42-9 17-31,7-4-153 0,-1 0-80 16,-7-6-425-16,-8-6 65 16,-12-4 256-16,-12-6 104 15,-12 1 56-15,0-1 296 0,-21 9 369 16,-7 7 415-1,1 10-608-15,-4 9-400 16,-2 12-24-16,1 17-56 0,9 19-32 16,6 5-8-16,10 8-8 15,7-1-8-15,11-3-112 0,17-6-344 16,17-13-416 0,6-6-617-16,33-19-1287 31,-17-10-385-31,-7-3-2680 0</inkml:trace>
  <inkml:trace contextRef="#ctx0" brushRef="#br0" timeOffset="55136.92">27284 7029 6585 0,'0'0'5457'0,"0"0"-3360"16,0 0-913-16,0 0-1032 16,0 0-72-16,-32 124-40 0,16-48 24 15,12-6-48-15,4-4-16 16,4-18-184-16,8 3-424 0,4-7-345 31,0-12-295-31,-8-12-400 0,0-20 1648 16,-8-7 664-16,-4-22 392 0,-20-15 345 15,-12-10 135-15,-11-9-552 16,-9-1-8-16,0 0-328 16,9 7-232-16,6 16-239 0,17 16-177 0,20 12-281 46,4 13-1511-46,20 3-3009 0,52 16 2521 16,-9 0-945-16,10-3-888 0</inkml:trace>
  <inkml:trace contextRef="#ctx0" brushRef="#br0" timeOffset="55383.95">27543 7080 5265 0,'0'0'4233'16,"0"0"-1593"-1,0 0-583-15,0 0 111 0,0 0-744 0,0 0-536 16,0 0-559-16,4-57-329 15,-4 73-545-15,0 16 25 0,0 6 56 16,0 9-160-16,12 7-128 31,4-6-208-31,-4 2 184 0,0-8 239 16,-8-7 297 0,-4-7 168-16,-16-2 72 15,-16-7 80-15,-8 0 352 16,-11-10 169-16,-2-2-169 0,6-7-296 15,11 0-136 1,24-29-136-16,12 1-1665 16,8-8-5696-16</inkml:trace>
  <inkml:trace contextRef="#ctx0" brushRef="#br0" timeOffset="55923.98">27818 7058 13530 0,'0'0'2601'0,"0"0"-2033"15,0 0-568-15,0 0-160 16,0 0 56-16,0 73 96 0,12-32-88 0,11 0-72 16,5-2-560-16,4-8-232 31,5-15-121-31,-14-9-607 16,-3-7 248-16,-12-17 1104 0,-8-18 336 15,-4-12 1048-15,-20-7-48 16,1-6-296-1,-1 2 152-15,4 8 265 0,16 8-337 16,4 17-208 0,0 16-576-1,20 9 0-15,8 6-352 0,8 19 248 16,3 10 104-16,1 7 0 0,-8 5 0 16,-1 1 0-16,-10-4 0 15,-5-3-8-15,-4-9-344 0,-5-7-256 31,-7-8-225-31,0-11 273 0,0-6 112 16,4 0 448-16,0-16-144 0,12-16 88 16,16-25-1800-16,8 0 624 15,8-6 783-15,3 2 449 0,-10 17 833 16,-2 6 1023 15,-11 15 200-31,-7 11-391 16,-6 12-849-16,1 0-752 0,8 19-64 15,0 12 0-15,-4 14 96 16,4 3-48-16,-5 12-48 0,-2 0-80 16,-17 13-1048-16,0-19-2025 15,0-12-6377-15</inkml:trace>
  <inkml:trace contextRef="#ctx0" brushRef="#br0" timeOffset="57493.15">4449 9906 5265 0,'0'0'2792'0,"0"0"-823"0,0 0-481 15,0 0-424-15,0 0-448 16,0 0-432-16,0 0-184 31,-15-19-232-31,15 22-24 16,0 13 128-16,0 9 128 0,4 13 208 15,4 7 32-15,0 9-64 0,0 3 40 16,4 3-104-16,0-3 40 16,4-6-96-16,0-7-40 0,-1-12-16 15,6-7 0-15,-6-12-56 16,2-6 48-1,-2-7 8-15,-2 0 0 16,-2 0 8-16,-7 0 185 0,0 0 207 16,-4 0 528-16,0 0-168 0,0 0-256 31,0 0-224-31,0 0-88 0,0 0-128 31,0 0-64-31,0 0-48 16,0 0 0-16,0 0-40 0,0 0-72 15,0-10-680-15,5-2-1056 16,-5-11-2401-16</inkml:trace>
  <inkml:trace contextRef="#ctx0" brushRef="#br0" timeOffset="58953.25">4696 10458 432 0,'0'0'7785'0,"0"0"-6376"0,0 0-1033 15,0 0 40-15,0 0 440 0,0 0-112 16,-15-51-392-16,15 29-312 16,-4-3 32-16,4-7 32 15,0-6 96-15,0 0-128 16,0-3 40-16,0 6 32 0,0 6 32 16,0 7-64-16,0 6 184 15,0 10-112-15,0 2-184 0,0 4-24 31,0 0-336-15,0 0-16-16,0 4 96 16,0 8-48-16,12 8 328 15,4 5 56-15,8 7 0 0,-1 2-8 16,5 4-40 0,8-2 0-16,1-1-8 15,-1-4-8-15,-5-9-440 0,-3-3-264 16,-8-9 152-16,-8-10 184 15,-4 0-160-15,-4-13 536 0,0-9 720 16,-4-13-584-16,0-6 248 16,0-4-32-16,-4-2-16 0,-8 5-120 15,3 5 368 1,2 11-232-16,7 7 288 16,0 6-464-1,0 7-176-15,0-4-48 0,0 1 32 16,7-1 16-16,2-3 80 15,-1 1 65-15,0-4-89 0,-8-3-32 32,0-3 256-32,0-4-264 15,-12 1 344-15,4 6-208 16,0 3-152-16,4 6-104 0,0 10-312 0,4 0-1329 16,4 17-3056-16,3 1 2465 0,6 1-1897 15</inkml:trace>
  <inkml:trace contextRef="#ctx0" brushRef="#br0" timeOffset="59385.58">5370 10246 8369 0,'0'0'1681'0,"0"0"-1241"16,0 0 72-16,0 0 1008 0,0 0-544 15,0-13-680 1,0 3-288-16,0-2 64 0,0 2 201 31,0 1-9-31,0-1 64 16,0 0-72-16,0-2-32 16,0-1-160-16,0 3 144 0,0 4-152 15,0 0 8-15,0-1-8 16,0 7-56-16,-4 0-72 0,4 0 72 15,0 0 104-15,0 0-8 16,0 0-40-16,0 0-40 16,0 0-8-16,0 0 0 15,0 0 0-15,0 0 40 0,0 0-40 16,0 0 0-16,0 0 64 16,0 0-64 15,0 0 40-31,0 0-48 0,-4 0-48 15,4 0-312-15,-11-3-856 16,-2-3-3281-16,5-4 448 0</inkml:trace>
  <inkml:trace contextRef="#ctx0" brushRef="#br0" timeOffset="59886.92">5255 10144 4656 0,'0'0'1913'16,"0"0"-1705"-16,0 0-80 15,0 0 48-15,0 0 872 0,0 0 201 32,0 0-17-32,83-35-144 15,-63 9-352-15,5 1-560 16,-6-7 40-16,-7 0-120 16,-4-5-96-16,-8 2-24 0,0 3 24 15,-15 0 224-15,-2 10-88 31,-3 12 168-31,5 7 120 16,-6 6-343-16,2 26-81 0,-1 28 0 16,8 0 32-16,12 7 72 0,0 2-88 0,19-18-16 15,17 3 0-15,9-13-16 16,2-13-40 0,13-15 8-1,-1-10 40-15,5-16 0 0,0-19-137 16,-8-13-367-16,-12-12 0 0,-8 0 288 0,-17-7 16 15,-10 7-8-15,-9 6 216 16,0 12 104-16,-4 20 1160 31,-9 19-7-31,10 6-745 0,-5 29-512 16,8 12 8-16,0 13-16 16,11 1 8-16,14-4 0 15,10-7-72-15,1-11-208 0,8-11-152 16,0-16-337-16,-1-9-503 31,9-32-552-31,-3-2 63 0,-18-11-1215 16</inkml:trace>
  <inkml:trace contextRef="#ctx0" brushRef="#br0" timeOffset="60024.92">6047 9579 8081 0,'0'0'1192'0,"0"0"-855"15,0 0-289-15,0 0 32 16,0 0-80-16,0 0-1161 0,9-4-1023 0,-1 4-4208 16</inkml:trace>
  <inkml:trace contextRef="#ctx0" brushRef="#br0" timeOffset="60526.48">6550 9807 8569 0,'0'0'1905'0,"0"0"-1465"16,0 0-376-16,-13-98 64 15,2 66 168-15,-13 1 104 16,-4 5 184-1,-8 10 48-15,0 13-96 0,-3 3-144 16,7 16-239-16,8 16-145 16,7 9 8-16,17 6-16 0,9 4-8 15,31-6-97-15,16-7 105 0,11-10-48 47,8-9-128-47,2-9-80 0,-2-4-288 16,-3-3 296-16,-8 7 112 15,-9 6-16-15,-11 13 48 0,-12 8 32 16,0 11 72-16,-8 25 56 16,-5 26 8-16,-10 15 120 15,-9-6-8 1,0-26 264-16,-12-34 0 0,-4-23 273 0,-4-5 671 16,-8-5 96-16,-8-8-248 15,-3-7-311-15,-13-32-441 0,3-44-272 16,14-51-208-16,19-32-456 31,16-16-449-31,19 4-527 0,2 25-1288 16,-5 41-1401-1,-8 26-1777-15</inkml:trace>
  <inkml:trace contextRef="#ctx0" brushRef="#br0" timeOffset="60727.07">6801 9166 6617 0,'0'0'3921'0,"0"0"-2353"0,0 0-1376 16,0 0 24-16,8 117-136 0,23-12 632 16,5 13-72-16,5-4-335 31,2-19-129-31,-11-25-128 0,0-16-48 16,-12-16 64-16,-1-3-64 0,2-3-881 15,3 3-631-15,0-3-880 16,-13-17-257-16,5-8-1864 15</inkml:trace>
  <inkml:trace contextRef="#ctx0" brushRef="#br0" timeOffset="61106.11">7155 9182 5537 0,'0'0'2280'0,"0"0"-431"16,-40-73 367-16,33 60 1 15,3 13-521-15,4 16-1352 16,0 41-344-16,23 42-48 0,9 15 40 16,5-10 8-16,-9-27 0 15,-5-30 0-15,-3-8 0 0,0-1 0 16,-1 0-48-16,2-6-208 31,-6-10-152-31,-6-13-192 0,-1-9 312 0,3-13-104 16,-2-22 384-16,2-9-217 15,-3-3 225-15,5 2 128 16,-6 13-47-16,5 17 15 0,4 11-96 16,12 8-625 15,4 21 625-31,12 10 96 0,8 6 0 16,0 7-16-16,-1 3-32 15,-7-1-48-15,-8 1-968 16,-21-3-336-16,-11-10-3241 0,-4-13-1512 15</inkml:trace>
  <inkml:trace contextRef="#ctx0" brushRef="#br0" timeOffset="61275.39">6833 9715 7801 0,'0'0'3009'0,"0"0"-545"46,0 0-1327-46,7-89-569 0,46 45-104 0,34-23-232 16,45-15-176-16,23-4 64 16,4 10-112-16,-11 19-8 15,-57 28-1320-15,-23 7-4314 0</inkml:trace>
  <inkml:trace contextRef="#ctx0" brushRef="#br0" timeOffset="61760.8">9091 9169 12186 0,'0'0'2009'0,"0"0"-1017"0,-82-38-240 31,49 28 48-31,10 7-72 0,2 3-360 16,6 3-368-16,-2 16-72 16,10 10-352-1,7-1 48-15,0 4-96 16,15-3 48-16,13-4 136 16,4-9 24-1,4-6-16-15,0-7-208 16,0-3 288-16,-13 0 176 0,-10-9 24 15,-6-4 688-15,-7 0 80 0,0-6-352 16,-7 0 8-16,-10 0 80 0,2 3-256 16,-5 4-136-16,8 2-48 31,4 3-16-31,8 4-48 0,0 0-552 16,0 3-792-16,8-3 8 15,4 3 944-15,-5-3 239 16,2 3-87-16,-9 0-576 15,0 0-88-15,-9 0-840 0,-6 3-2977 16</inkml:trace>
  <inkml:trace contextRef="#ctx0" brushRef="#br0" timeOffset="62412.45">6665 9874 1712 0,'0'0'0'0</inkml:trace>
  <inkml:trace contextRef="#ctx0" brushRef="#br0" timeOffset="64214.62">6968 9357 5089 0,'0'0'1648'16,"0"0"-816"-16,0 0-320 16,0 0 392-16,0-64 529 0,-4 64 279 15,-4 0-704-15,4 13-736 16,-8 34-264-16,-7 26-8 0,-2 26 104 16,6-4 80-1,6-19-16-15,9-25-104 16,0-19-56-16,0 6-8 0,9-6 0 15,6-4-80-15,6-15-56 16,2-13-104-16,13-16 240 16,8-32-136-16,4-31 136 0,-8-32-408 15,-16-7 408 1,-17 17 56 0,-7 31-56-16,-3 32 0 15,-14 22 144-15,6 6 624 0,-10 10 193 16,-7 26-633-16,-4 53-328 15,13 26-48-15,10 0 40 0,9-22-96 32,5-30 32-32,15-21 64 15,8-4-64-15,0-2-80 0,3-13-72 0,1-13-289 16,0-13 65-16,0-28 440 16,-12-13-184-16,-4-7 184 15,-13-21 8-15,-3 9 56 16,0 3 40-16,-3 13-88 15,-5 22 120-15,0 16 825 16,1 19-289 0,2 6-664-16,-3 32-336 15,4 13 248-15,0 7-40 16,4 1-745-16,4-1-479 0,16-10-824 31,0-17-1105-31,4-15-2816 0</inkml:trace>
  <inkml:trace contextRef="#ctx0" brushRef="#br0" timeOffset="66990.59">6717 9172 9778 0,'0'0'1872'0,"0"0"176"16,0 0-775-16,0 0-737 0,0 0-536 15,-15-15-24-15,15 43-280 0,23 26 304 0,13 35 72 16,19 25 24-16,5 7-16 16,8-7 24-1,-4-16 24 1,-16-24-64-16,-4-14-56 0,-12-16 8 15,-9-9-8 1,-3-3-8-16,1 0-8 0,-2-7-248 16,-10-9-64-16,-2-10 24 15,-7-6 296-15,0-3 328 32,-4-29 368-32,-12-38-520 0,-3-41-176 15,2-19 0-15,10-9 0 16,7 6 0-16,0 37-96 0,3 23 96 0,9 32 24 0,1 19-24 15,6 2-64-15,5 14-32 32,12 6-184-32,8 16 48 15,16 38 216-15,15 35 16 0,21 12 8 16,-5 10 64-16,-14-9-64 0,-18-29 0 16,-23-16 0-16,-13-15-8 0,-3-1-656 15,-3 0-897 1,-6 3-1199-1,1-5 191-15,-7-20-688 0</inkml:trace>
  <inkml:trace contextRef="#ctx0" brushRef="#br0" timeOffset="67260.07">7705 8975 10474 0,'0'0'2200'0,"0"0"-375"16,0 0-1073-16,0 0-408 16,0 0-344-16,0 0-208 15,41 76 208-15,6 7 72 16,16 28 56-16,14 10-48 0,-6-6-80 16,-7-30 8-16,-16-28-8 0,-8-22-64 15,-5-10-464-15,1-2-657 16,0-4-503-16,-5-19-736 31,-10 0-737-15,-17-19-2944-16</inkml:trace>
  <inkml:trace contextRef="#ctx0" brushRef="#br0" timeOffset="67444.92">7566 9410 6241 0,'0'0'2136'15,"0"0"-823"-15,0 0-993 16,96-63 448-16,19-1 632 0,28-5-560 16,1-1-416-16,-13 19-216 15,-35 19-208-15,-29 16-200 32,-26 10-3840-32</inkml:trace>
  <inkml:trace contextRef="#ctx0" brushRef="#br0" timeOffset="67977.7">8734 9357 6545 0,'0'0'920'16,"0"0"-920"0,0 0 8-16,0 0 112 0,0 0 1160 0,0 0-511 15,0 0-537-15,0 0-144 16,-5-17-88-16,1 17-136 16,4 0-641-1,0 7-471-15,0 3-320 31,0-7-1289-31</inkml:trace>
  <inkml:trace contextRef="#ctx0" brushRef="#br0" timeOffset="69213.84">9012 9166 144 0,'0'0'9386'15,"0"0"-7738"-15,0 0-648 0,0 0 384 16,0 0 17-16,0 0-825 0,-95 3-424 31,71 48-136-31,7 3 88 0,13 12-48 16,4-2-56-16,25-10-64 31,10-3-56-31,9-16 16 0,0-13-240 16,-1-16 120-16,-2-6-40 15,-13-15-128-15,-5-20 392 16,-14-6 112-16,-9-14-48 0,-13 1 88 0,-15 3 264 0,-7 7 192 31,-5 6-272-31,1 13-112 0,14 5-24 16,9 11-56-16,16 6-144 16,0 3-768-16,32 0-840 15,28 0 1039-15,27-10-87 0,22-15-712 16,-6-4-408-16,-19 1 143 15,-33-4 649 1,-11 3 776-16,-4-6 208 0,-8 1 1272 16,-5-1 777-16,-10 9 527 15,-13 10-143-15,0 10-833 0,-8 3-824 16,-8 3-264-16,-5 12-408 0,-2 30-104 47,-5 31-72-47,0 38 56 0,8 26-32 15,8 8-16-15,9-5 56 16,3-16 0-16,0-3-56 16,19-7-48-16,9-6 96 0,4-26-104 15,-1-18-208-15,1-26 88 16,0-9-240-16,9-4-200 16,2-3 168-16,1-9-192 0,-4-13-120 15,-12-10 391-15,-16-21 433 16,-12-10 248-16,-8-26 345 0,-40-19 335 15,-24-25-8-15,-16-10-200 32,5 10-248-17,15 25-200-15,25 29-152 16,18 19-48-16,14 9-16 0,11 4-56 16,0 3-80-16,8 6-1184 0,44 16-600 15,-1 0-2417-15,-7 3-1657 0</inkml:trace>
  <inkml:trace contextRef="#ctx0" brushRef="#br0" timeOffset="69630.48">10128 8858 1200 0,'0'0'8442'0,"0"0"-6042"15,0 0-848-15,0 0 73 16,0 0-385-16,0 0-568 16,0 0-672-16,-28 0-8 15,39 76 8-15,13 32 48 0,8 19 40 16,-4 7-80-16,0-11 0 0,-16-31-16 16,4-22 8-16,-8-22-752 31,-4-20-560-31,0-2-489 0,8-13-631 15,-4-7-617-15,0-9-1704 0</inkml:trace>
  <inkml:trace contextRef="#ctx0" brushRef="#br0" timeOffset="70153.86">10362 8744 5761 0,'0'0'2384'0,"0"0"2281"0,0 0-3240 16,0 0-729-16,0 0-696 15,0 0-32-15,-19 117 32 0,30-12 208 16,10 6-40-16,7-6-112 16,-9-29-48-16,-3-22 0 15,-4-13 0-15,1-12-8 16,-2 3-552-16,2-7-313 0,-2-9-423 16,-3-16-88-16,0-10 1064 15,0-25 240-15,0-3 72 0,-4 0 0 47,0 10 952-47,-4 15 1112 0,0 13-639 16,0 13-1233-16,8 19-184 0,4 9 40 15,4 3 0-15,11 1 24 16,5-10-64-16,9-10 40 0,2-13-40 16,9-12 0-1,8-12 56-15,8-39-64 16,3-32-72-16,-11-31 64 0,-12-6-8 15,-28 18-56-15,-17 36 72 16,-3 37 8-16,0 16 168 0,-3 7 776 16,-9 6-72-16,-4 9-616 31,-8 32-264-31,0 29-8 0,8 4 8 0,16-5 0 16,0-12-40-16,28-12-24 0,11-1 8 15,10-3-144-15,7-18-240 16,3-17-304-16,5-6 120 0,0-25 8 31,3-45-384-31,-15 6-1577 31,-20-6-3768-31</inkml:trace>
  <inkml:trace contextRef="#ctx0" brushRef="#br0" timeOffset="70347.92">9718 9280 5737 0,'0'0'3096'16,"0"0"-543"-16,0 0-1425 0,0 0-1016 15,215-95 216-15,-13 28-48 32,38-9 32-32,11 9-168 15,-25 17-104-15,-54 15-40 0,-48 9-2224 0</inkml:trace>
  <inkml:trace contextRef="#ctx0" brushRef="#br0" timeOffset="70617.45">12355 8763 1568 0,'0'0'12739'15,"0"0"-10875"1,0 0-1584-16,-28 79-272 16,28 7 160-16,0 44 80 0,28 29 120 0,24-1-216 15,8-8-96 1,-9-33-48 0,1-12-8-16,-8-13-472 0,-12-19-400 31,-9-22-544-31,-14-20-665 15,-9-14-751-15,0-8 23 0,0-6-1688 0</inkml:trace>
  <inkml:trace contextRef="#ctx0" brushRef="#br0" timeOffset="70855.73">12188 8760 7089 0,'0'0'1192'16,"0"0"457"-16,56-99-801 15,-29 77 376-15,6 15-88 0,-6 7-840 16,4 39-168 0,-10 40-24-16,-21 35 681 15,-8 16-393-15,-36 1-152 0,-11-14-88 16,2-12-128-16,14-29-24 0,19-18-784 16,20-27-913-16,11-21-2528 15,17-10-2840-15</inkml:trace>
  <inkml:trace contextRef="#ctx0" brushRef="#br0" timeOffset="71156.53">12714 9033 9570 0,'0'0'4336'0,"0"0"-4336"15,0 0-48-15,0 0-368 0,0 0 416 16,43-4 152-16,-11-8 280 0,12-4-247 15,0-6-185-15,-9-7-193 16,-3-9 41-16,-15 0 40 0,-14-7-96 31,-3 4 96-31,-24 0 112 16,-4 15 400 0,-3 13 313-16,-5 13 167 0,4 4-248 15,8 24-288-15,5 14-176 16,10 12-88-16,9 3-64 0,0 10-8 15,20-4 40 1,16-6-48-16,8-3-616 16,4-13-808-16,28-19-697 15,-13-12-1808-15,-8-10-1528 0</inkml:trace>
  <inkml:trace contextRef="#ctx0" brushRef="#br0" timeOffset="71435.25">13363 8721 5393 0,'0'0'4585'0,"0"0"-737"15,0 0-2063-15,0 0-1137 0,0 0-560 16,-68 102-32-16,44-29-48 0,8 0-8 16,4-9 0-16,12-17-232 0,0 4-272 31,0 0-200-31,0-19-112 16,0-13-393-16,0-16 913 0,0-6 296 15,-11-23 592-15,-17-15-128 16,-17-10 577-1,-11-3 71-15,-7 0-432 16,-1 3-128-16,13 13-360 16,14 6-96-16,22 17-96 15,15 8-920-15,56-6-3705 16,4 4 1472-16,7-1-2512 0</inkml:trace>
  <inkml:trace contextRef="#ctx0" brushRef="#br0" timeOffset="71705.97">13562 8569 9538 0,'0'0'4192'0,"0"0"-2695"0,0 0-265 16,0 0-456-16,0 0-472 15,0 0-304-15,0 0-8 16,-55 89-72-16,70-44-88 31,17 8-64-31,8 1-96 16,4 0-72-16,-4 0-32 0,-13-3 104 15,-10-3 48-15,-17-7 144 16,-17 0 56-16,-22-9 80 31,-17-3 624-31,-12-7 184 0,1-10-328 0,2-5-104 0,14-7-80 16,19-16-296-16,28-29-256 16,40-31-2304-16,11 4-3250 15,13 1-1103-15</inkml:trace>
  <inkml:trace contextRef="#ctx0" brushRef="#br0" timeOffset="72260.45">13805 8718 8065 0,'0'0'5193'15,"0"0"-3528"-15,0 0-1209 16,0 0-456-16,0 0-8 0,0 0 8 16,-12 92-8-1,12-53-96 1,21-2 32-16,10-8 24 0,1-4-16 0,4-12-456 15,0-10-49-15,-8-3 569 16,-13-12 209-16,-2-14 431 0,-13-6 168 16,0-9 600-16,-17-7-440 15,-11 4-376-15,-4-1-295 0,4 8-201 32,9 11-96-32,7 7-112 15,12 13-489-15,0 3-1359 0,20 3-1009 0,12 0 2081 16,3 0 472-16,1 0 128 0,1 0 120 15,-5 3 120-15,-5 3 48 16,-3 7 56 0,4 6 128-16,-8 9 104 15,4 14 376-15,-8 5 224 16,0 10-279 0,-1 4-321-16,-11-7-136 0,4-4-80 15,-3-8-72-15,-1-17 0 16,-4-6-72-16,3-12 64 15,1-7 8 1,8-19 248-16,8-26-248 0,12-28-232 16,8 0 128-16,-4 3 88 15,-4 13 16-15,-9 22 8 0,1 3 32 32,4 10-40-32,-4 16-56 0,4 6-24 15,4 13-32-15,0 15 56 16,4 11 56-16,-4 8 104 15,-4 4 8-15,-4-1-112 0,-13 24 0 0,-7-17-793 16,-4-16-3519 0</inkml:trace>
  <inkml:trace contextRef="#ctx0" brushRef="#br0" timeOffset="72423.19">15100 8823 8665 0,'0'0'8618'16,"0"0"-6849"0,0 0-1225-16,0 0-456 15,0 0-88-15,0 0-952 0,0 0-4066 16</inkml:trace>
  <inkml:trace contextRef="#ctx0" brushRef="#br0" timeOffset="80898.98">18765 7143 3952 0,'0'0'4169'16,"0"0"-3561"-16,0 0-456 0,0 0-80 15,0 0 417 1,0 0 271-16,0-12-120 16,0 12-376-16,0 0-144 0,0 0-8 15,0 0 96-15,0 0 64 16,0 0-200-16,0 0-72 0,0 0-120 15,0-3-24-15,9 3 136 16,-1 0 16 15,11-4 216-31,9 1-72 0,4 3 24 16,8-3-104-16,4 0-64 16,12 0 120-16,4-3-104 0,3 2 112 15,5-2 120-15,3-1-104 16,-2 1 24-16,-6 0-24 15,-7 0 16-15,-1-1-32 16,-6 1 48-16,3 0 121 0,-5-1-65 16,5 1-112-16,-5-1-72 15,5 4 0-15,-3 0-48 0,-6 0 0 32,-3 3 0-32,4-3 32 15,-1 3-40 1,2 0 0-16,10 0 8 0,-3 0 16 15,8 0-24-15,0-3 0 16,7 3 0-16,1 0 8 16,4 0 0-16,-4 0-8 15,-1-4 0 1,-3 4-8-16,-1 0 8 0,-7 0 0 16,0-3 72-16,-3 3-72 0,1-3-8 15,2 0 8-15,4-1 0 16,-4-2 8-16,0 3 48 0,0-3-40 15,-1 3-16-15,-3-1 56 32,0 1 88-32,-1 0-88 0,-2 0 16 15,-1 3-64-15,-5 0 64 16,1 0-72-16,4 0 80 16,-1 0-8-16,5 0-64 15,1 0 64 1,6 0-72-16,1 0 8 15,4 0 0-15,-4 0-8 0,0 0 48 16,-4 0-48-16,-2 0-8 16,2 3 0-16,0-3-40 0,-3 3 48 0,6-3 64 15,0 3-56-15,10-3 0 0,-6 4-8 32,5-4 8-32,-1 0 0 15,5 0 0-15,-7 0-16 0,2 0 8 16,-3 0 0-16,-1 0 16 15,-3 0-16 1,0 0 48-16,-9 0-48 0,1 0 8 16,-3 0-8-1,-2 0 8 1,5 0-8-16,0 0 8 0,3 0 48 16,5 0-56-16,-4 0 48 15,4-7-48-15,-4 4 32 16,3-4-16-16,-3 1-16 0,-4 0 0 0,0-4 16 31,0 7-8-31,-1-3 96 0,-7 0-96 16,4 2 0-16,0-2 72 15,-1 3-64-15,5-3 24 16,0 3-32-16,0-4-8 0,-1 1 0 16,2 2 8-16,-1 1-8 15,-1 0 16-15,-3 0-16 16,-1 0-8-16,-6 3 8 0,-2 0 8 15,1 0 0-15,-4 0-8 16,-4 0 8-16,4-3 0 0,4 3 0 31,-5-4-8-15,5 1 40-16,4 0-40 16,0 0 0-16,4-4 0 0,-1 5 0 15,-2-5-8-15,-2 1 16 16,2-1 0-16,-6 4 8 15,-3-3 0-15,-1 0 0 0,1-1-16 0,1 1 0 32,2 2 0-32,-3-2-16 0,0 3 16 15,-4 0-64-15,0 0 64 16,-8 3 0-16,4-3 8 16,0 3 0-16,0-4-8 0,3 4 0 0,5-3 0 15,4 3 0 1,-1-3 0-1,-2 0 8-15,-1-1-8 16,-5 2 0-16,-3-2 16 16,0 1-8-16,-4 0 64 15,4 3-72-15,0-3-8 0,0-1 8 16,-1 1-8-16,1 0 8 31,0-3-8-31,0 0 8 0,0 2 0 16,4-2 0-16,0-1 48 0,0 1-48 0,4 0 16 15,-1 0-8-15,1-1-8 16,5 1 0-16,2 3-8 0,0-4 0 31,2 1-48-31,-2 0 56 16,2 0 72-16,-6-4-56 0,-3 3 96 31,3-2 64-31,2 3-40 16,2-4-80-16,2 4-56 0,-2-1 0 0,1-2 80 15,-4 6-80 1,-4-4-112 0,-8 4 112-16,-4 3 8 0,-5 0 48 15,-2-3 40-15,-2 3-96 16,1-3 72-16,-4-1-16 0,1 4-56 0,-2-2 0 31,1 2-56-31,0 0-480 16,-8 0 120-16,0 0-104 0,0 0-168 15,0 0-449-15,0 0-775 16,4 0-424-16,0 0 103 16,0 0-1992-16</inkml:trace>
  <inkml:trace contextRef="#ctx0" brushRef="#br0" timeOffset="91714.93">5402 11471 8209 0,'-8'-10'2553'16,"4"4"-1425"-16,4-3-640 15,-4 6 240-15,4-1 593 32,0 4-105-32,0 0-568 0,0 0-344 15,-3 0-200-15,3 0-104 16,0 0-104-16,-4 13-24 0,-5 13 56 31,1 11 72-31,1 11 192 0,-1 9-88 16,-1-3-96-16,9-3-8 15,0-9 0-15,9-8-8 0,6-5-128 0,9-10 72 16,8-7-48-16,4-12 16 0,3-3 96 31,2-19 8-31,-1-13 152 16,8-22-104-16,-12-19-56 16,-13 0-72-16,-11 6-48 0,-12 13 120 15,0 22 0 1,0 0 48-16,-7 6 64 15,2 10 408-15,1 13 80 16,4 2-208-16,0 4-304 16,0 0-88-16,0 4-152 15,0 15-120-15,9 16 264 16,6 22 8-16,13 26 56 0,4 25-56 16,3 9 8-16,1-6-8 0,-4-6 8 31,5-10 64-31,-2 16-72 15,1 0 8-15,-4 4-8 16,-8 2 0-16,-5-9-8 0,-15-7 8 0,-4-14-392 16,0-24 168-16,-4-22 144 15,-7-6-16-15,-6 0 88 16,-2 3-88-16,-9-6 96 16,-4-10 80-16,-7-6 40 15,-13-7-64-15,-8-9 32 0,-17-3-88 16,6-22 112-16,-8-10-64 15,-9-22 16-15,16-26 24 0,-3-34-40 32,22-23-48-17,42-3-48-15,22 3-24 0,45 10 16 16,25 10-88-16,-6 24-176 16,5 17-280-16,-24 35-1024 0,-24 18-2785 15</inkml:trace>
  <inkml:trace contextRef="#ctx0" brushRef="#br0" timeOffset="97587.14">6857 11655 368 0,'0'0'4272'0,"23"-41"-2503"15,-10 12 31-15,6-2-167 0,1-1 319 16,-3 3-336-1,-6 7-367-15,-3 9-329 0,1 3-96 32,-9 8-280-32,0 2-376 0,0 0 104 15,-13 2 24-15,-11 21-264 16,-20 12-32-16,-12 9-8 16,-7 14-40-16,-1 5 48 0,8-6 8 15,9-3-8-15,10-6 0 16,14-7-64-1,10-3-16-15,10-3 64 0,3-3-72 16,16-4-48-16,16-6 48 0,11-5 80 16,34-11 0-16,22-9-112 15,24-26 120-15,-7-3 120 0,-24 1-120 47,-21-1-1008-47,-35 10-1985 0,-8 0-3448 0</inkml:trace>
  <inkml:trace contextRef="#ctx0" brushRef="#br0" timeOffset="97803.06">6414 12049 7393 0,'0'0'3929'0,"0"0"-3385"16,0 0-544-16,0 0 0 31,123-48 1376-31,-11 4-271 0,16-10-537 0,-1 3-232 16,-11 13-280-16,-28 16-56 15,-32 6-1457-15,-17 7-3448 0</inkml:trace>
  <inkml:trace contextRef="#ctx0" brushRef="#br0" timeOffset="98558.28">7988 11046 5217 0,'0'0'3912'0,"0"0"-3055"16,0 0-281 0,0 0 64-16,0 0 344 0,-44-74-192 15,37 65-40-15,-10 3-335 0,-2 3-41 16,-9 3-144-16,-13 3-128 15,-14 19-96 1,-4 6 0-16,-10 11 64 16,1 2 24-16,16-6 56 15,1 6 0-15,16-6-88 0,14-3-64 16,14-7-144-16,7-2-128 16,31-5 8-1,20 1 192-15,5-9-80 0,17-4 96 16,-6-2 48-16,-11-4 8 15,-1 0-224-15,-10 0 136 16,-17 6-17-16,-13 3-63 0,-11 7 96 0,-4 10 72 47,-4 2 192-47,-11 10 297 0,-6-3-65 0,-3-3-96 0,9-3-128 16,2-7-120-16,9-3-80 15,4-6-160-15,4-1-120 0,17-9 8 16,10-3-88-16,9 0 160 31,4 0-73-31,-8 0-111 16,-4 0 128-16,-16 0 160 0,-4 0-240 15,-12 20 336-15,0 5 40 16,0 13 760-16,-17 3 9 16,2 10-57-16,-9 3-264 0,4 6 96 15,0 4-328-15,8-4-160 16,8-6-88-1,4-6-8-15,20-10-88 0,20-6 0 16,20-14-48-16,31-18-376 16,25-18 24-16,8-30-192 0,-29 0-561 15,-31 4-1935-15</inkml:trace>
  <inkml:trace contextRef="#ctx0" brushRef="#br0" timeOffset="99710.5">8597 11201 7297 0,'0'0'2441'0,"0"0"-689"15,0 0-568-15,0 0-64 16,0 0-63-16,0 0-305 0,-7 0-312 16,-14 16-240-16,-3 6-128 31,1 10 16-16,-1 6-24-15,8 10-56 0,4 2 40 16,12 1-48-16,0 3-8 16,20-3-96-16,16-6 48 0,7-14 48 15,10-9-88-15,6-12-208 16,5-10-144 0,-4-13 208-16,-8-15-176 0,-9-13 416 15,-7-4 104-15,-19-9 328 16,-14-3-72-16,-6 3 176 0,-25 0 40 15,-8 7 216-15,-5 11-296 32,-2 11-136-32,-1 9-39 15,-4 10-177-15,5 6-144 0,-2 12-96 0,2 20-8 0,6 7-257 16,10 8-463-16,27 29-952 16,0-9-1009-16,23-13-3384 0</inkml:trace>
  <inkml:trace contextRef="#ctx0" brushRef="#br0" timeOffset="100058.16">9430 11337 9738 0,'0'0'3016'0,"0"0"-2016"16,0 0-455-16,0 0-1 15,0 0-192-15,0 0-280 16,4 32-72-16,0-6 64 15,1 5 24 1,-5 8 0-16,0 5-40 16,-5 4 16-16,-22 3 40 0,-10 6-104 15,-34 13 0-15,11-16-1152 16,4-17-3393-16</inkml:trace>
  <inkml:trace contextRef="#ctx0" brushRef="#br0" timeOffset="102772.51">10052 10820 2984 0,'0'0'4577'0,"0"0"-2424"16,0 0-73-16,0 0-648 0,0 0-191 16,0-13-257-16,0 13-192 15,0 0-312-15,0 0-280 16,0 0-200-16,0 0-32 15,0 10-136 1,4 12 120-16,8 7 48 16,0 6 144-16,4 9 8 0,3-2-144 15,5 2 64-15,0 1-72 16,-3-8 0-16,-2-2 0 16,1-3 0-16,1-3 0 15,-6-4 48-15,-2-3-48 0,-2-2 0 16,-3-5-264-16,-4-2-488 15,-4 0-480-15,0-4-801 0,-8-2-2016 16,-7-7-3208-16</inkml:trace>
  <inkml:trace contextRef="#ctx0" brushRef="#br0" timeOffset="103095.47">9976 10728 5537 0,'0'0'2080'31,"0"0"-1016"-31,0 0 457 0,0 0-249 0,0 0-352 15,0 0-232 1,0 0-312-16,-32-13-192 16,25 26-32-16,-14 3 281 0,1 6-25 15,-3 6-104-15,-5 2-8 32,-4 4-40-32,4 8-56 0,-4-5-144 15,4 5-48-15,12-4-8 16,4 13-528-16,5-10-1185 0,7-9-2632 0</inkml:trace>
  <inkml:trace contextRef="#ctx0" brushRef="#br0" timeOffset="103574.71">10064 11360 6969 0,'0'0'4737'16,"0"0"-4201"-16,0 0-520 15,0 0 304-15,0 0 640 16,0 0-375-16,0 0-321 0,-8 6-112 16,8-6 0-16,0 0 24 15,8 0-48-15,11 0-8 0,18-6 616 16,14-7 192-16,9-9-312 47,4 0-296-47,-5-3-120 0,-6 5-96 15,-18 8-104-15,-7 2-8 16,-11 7-384-16,-10 0-528 0,-7 3-952 0,0 0-2665 16,-3 0-672-16</inkml:trace>
  <inkml:trace contextRef="#ctx0" brushRef="#br0" timeOffset="104894.22">10502 10496 4913 0,'0'0'1784'0,"0"0"96"31,0 0-631-31,0 0 239 0,0 0-24 16,-8-76-680-16,8 63-247 16,0 0-81-16,0-2-168 15,8-1-288-15,4 3 88 0,4-2-112 16,4-2 24-16,7 5-16 16,10-4 16-16,10 3 136 15,5 4-136-15,4 2-8 0,-4 7-8 16,-4 0-144-16,-5 10 64 15,-6 6 96-15,-10 9-8 16,-7-2-64-16,-8 2-40 0,-7 3-136 31,-5-2 112-15,0-1 120-16,-9 4-40 0,-14-1 56 16,-1 1 0-16,-8-1 16 15,-9 4 40-15,6-3 48 16,-1-4-24-16,4-3-64 0,8-6-16 15,12-6 0 1,8-4-8-16,4 1-112 0,0-4-16 16,20 3 31-16,12 0 105 15,8-3 8-15,3 1 0 16,-3-1-8-16,-3-3-104 0,-18 3-104 16,-6 0 8-16,-10 1 24 15,-3 5 48-15,-7 0 128 0,-14 7 248 16,-7 4 288-16,-7-2 17 15,-1 1-17-15,4-3-104 16,8 0-256-16,12-6-176 0,8-1 0 16,4-3-200-16,0 7-80 15,24 0 128-15,12 0 144 0,4 0-96 32,3-4-72-17,6 1 104-15,-10-1-56 16,-3 0 48-16,-8-2-8 15,-4 3 80-15,-1-1-72 0,-3 7 80 16,5 0-16-16,-1 6 16 16,4 4 8-16,-1 8-8 15,1 1 0-15,0 3 8 16,-4 0 0-16,-13 0 0 16,-6 1-8-16,-5-8 8 0,-24 1 168 15,-28 0 248-15,-4-4 56 16,-12-8-240-16,-7-5-240 0,-20-27 0 31,11-11-1857-31,16-15-8945 0</inkml:trace>
  <inkml:trace contextRef="#ctx0" brushRef="#br0" timeOffset="109813.54">15355 10211 8873 0,'0'0'3297'16,"-4"-10"-1048"-16,4 10-1169 0,0-3-16 15,-4 3 32-15,4 0-336 16,0 0-415-16,0 0-345 15,0 0-113 1,0 13-143-16,0 12-40 16,4 10 296-1,8 16 0-15,4 6 0 16,4 19 88-16,0-3-80 0,-1 0-8 16,6-3 64-16,-9-10-64 15,3 7 0 1,-2-4 8-16,-2-2 48 0,-2-7-48 15,-6-10 0-15,-3-9-8 16,0-10-200-16,0-5-664 0,-4-5-584 16,0-8-625-16,0-14-991 15,0-12-169-15,0-9-3720 0</inkml:trace>
  <inkml:trace contextRef="#ctx0" brushRef="#br0" timeOffset="110152.24">15689 10318 3272 0,'0'0'3937'31,"0"0"-2065"-15,0 0-231-16,0-76-89 16,0 63-120-16,0 4-31 0,0 6-169 15,0 3-448-15,0 0-472 16,0 0-312-1,0 3-144-15,0 13-48 16,9 16 192-16,6 12 64 0,6 10 168 16,-1 13 40-16,7 3-168 0,1-7-88 15,4 0 80-15,0-5-88 16,-1-4 56-16,-3-10-56 31,0-3 0-31,-3-2 8 0,-5-4-16 0,-5-7 16 16,2 1-32-16,-10-7-144 15,-3 0-488 1,0-3-624-16,-4-6-777 0,-8-7-823 16,-12-6-1321-16,1 0-2599 15</inkml:trace>
  <inkml:trace contextRef="#ctx0" brushRef="#br0" timeOffset="110399.75">15387 10735 8185 0,'0'0'3289'16,"0"0"-1625"-16,0 0-1008 0,0 0 265 31,0 0 175-31,0 0-432 16,83-35-104-16,-31 18-200 0,4 2-152 31,4-4 16-31,-4 3-224 0,-9 3-48 16,-2 0-872-16,-10 7-1304 0,-15-7-2961 15</inkml:trace>
  <inkml:trace contextRef="#ctx0" brushRef="#br0" timeOffset="112261.54">16980 10893 9738 0,'0'0'2944'0,"0"0"-1295"15,0 0-385-15,0 0 112 0,0 0-112 0,0 0-487 16,0-13-433-16,0 13-256 0,0 0-88 31,0 0-56-31,4 0-64 0,1 3-72 16,3 7 24-16,-1 6 160 16,6 6-72-16,-9 7 80 0,-4 6 0 15,-4 6-177-15,-29 3-127 16,-6 4-8-1,-13-4-264 1,-7 1-784 0,10-16-1521-16,14-14-4832 0</inkml:trace>
  <inkml:trace contextRef="#ctx0" brushRef="#br0" timeOffset="113633.95">18088 10128 8105 0,'0'0'1897'16,"0"0"319"0,0 0-568-16,0 0-95 31,0 0-49-31,0 0-552 0,0 0-384 15,-12-19-207-15,12 19-177 0,0 0-184 16,0 0-136-16,0 6-73 16,0 14-47-16,4 14 248 0,4 11-24 15,4 12 32 1,0 7 0-16,1-5 0 16,6 2-8-16,-7-7 8 0,4-6-168 15,-5-11-184-15,-2-11-168 16,-1-7 16-16,0-9 8 0,-8-4 72 15,3-6 200-15,1 0 88 16,5-9-96-16,-1-13 232 16,8-17 328-1,0-18-112-15,4 0-200 0,-5-10-16 0,2 4-168 16,-6 9 168-16,1 0 40 16,-3 9-24-16,-2 14 32 15,-3 9 104 16,0 12 144-31,-4 3 40 16,0 7-72-16,0 0-264 0,0 0-128 0,9 0-88 16,-2 0-8-16,5 13 112 15,4 3 112-15,4 3 8 16,4 3-8-16,0 7-32 16,4 6 32-1,0 0 8-15,4 6-8 0,-4 0 8 0,3 1 0 16,1-1 8-16,-9-3-16 15,2-6 0-15,-5-4 0 16,0-6-8-16,-4-2-168 0,-5-8 0 31,2-5 0-31,-2-4 80 16,2-3 88-16,-5 0-80 16,-1 0 88-16,6-16 152 0,-5-3 16 15,-5-10-40 1,5-6-72-16,-4-6 112 0,-4-7-96 15,0-2 120 1,0-1 32-16,-8-3 32 16,-3 6 112-16,-10 1-40 0,5 2-144 15,-3 7 40-15,-2 0-24 0,6 6 8 16,-1 3-48-16,4 4-56 16,-1 3 41-16,10 6-49 15,-5 3-96 1,8 7 0-16,0 3 0 15,0 0-345-15,0 3-759 0,0 0-1416 16,0 6-4162 0,-4 0-31-16</inkml:trace>
  <inkml:trace contextRef="#ctx0" brushRef="#br0" timeOffset="120461.17">15407 9693 3184 0,'0'0'4825'0,"0"-16"-3072"0,0 10-593 16,0-4-464-16,0 7 32 15,0 0 344-15,0-1-79 16,0 4-385-16,0 0-368 0,0 0-240 15,0 0-64 1,0 0-192 0,8 4-16-16,0 12 24 0,0 6 176 15,3 10 72-15,6 6 8 16,-6 3 8-16,6 1-8 16,-6-5 0-16,6-5 40 0,-6-7-48 31,2-8 0-31,-2-5 0 15,-3-9 0-15,0-3 40 0,4-3 184 0,8-19 232 16,4-10-200-16,8-12-112 16,-1-7-56-16,1-6-8 0,0-7-80 15,0 4-16 1,0 0-40-16,-4 6-376 16,-4 3-320-16,0 13-489 15,0 6-999 1,-8 10-2057-16</inkml:trace>
  <inkml:trace contextRef="#ctx0" brushRef="#br0" timeOffset="121829.67">18372 9423 5857 0,'0'0'2088'0,"0"0"-1096"15,0 0-383-15,0 0 359 16,0 0 568-16,3-31-152 0,-3 31-703 16,0 0-505-16,4 0-176 0,-4 0-120 0,4 0-57 31,4 6-135-31,4 10 224 15,0 9 88-15,3 7 8 16,6 0-8-16,-10-1 16 0,6-2-16 16,-6-4 0-16,-2-9 0 15,-1-3-56 1,-4-7 48-16,-1-3-48 16,1 0 56-16,5-3 32 15,3-6 192-15,3-13 721 16,13-13-649-16,9-25-160 15,14-25-40-15,5-17-80 0,0 4-8 16,-17 19 48-16,-11 25-56 16,-11 22 8-1,-2 4-16-15,-3 3 16 16,-4 6-16-16,-4 13-616 0,-4 3-1169 16,-4 22-2232-16,-8 7 1097 0,-7 2-1865 15</inkml:trace>
  <inkml:trace contextRef="#ctx0" brushRef="#br0" timeOffset="126112.39">5525 11042 4953 0,'0'0'1744'16,"0"0"-424"-16,0 0-352 0,0 0-223 15,0 0 191-15,-11-35-40 16,11 32 216-16,0 3-408 0,0-3-248 0,0 3-143 31,0 0-169-31,0 0-88 16,0 0-56-16,0 0-48 0,0 0-32 15,0 0-24-15,0 0-153 16,0 6-87-16,7 11 240 0,2 5 104 16,7-3 0-16,-5 3 8 15,6-3 48-15,-6-3-48 16,2-3 0-16,-6-7-8 16,-3-3 0-16,0 0 0 0,0 0 0 15,1-3 8-15,-1 0 80 16,3-9 24-16,9-10 16 0,4-10-32 31,4-9-40-15,0-6-8-16,-1-4 33 15,2-3-17-15,-5-3 0 0,-1 7-56 16,1 5 0-16,-7 10 8 16,-5 10-16-16,-4 10 0 0,-1 9-473 15,-3 3-1631 16,0 12-3217-31,0 1 808 0</inkml:trace>
  <inkml:trace contextRef="#ctx0" brushRef="#br0" timeOffset="137253.76">21547 10690 10338 0,'0'-3'2992'15,"0"3"-1455"-15,0-4-1081 0,0 4-360 16,0 0-32-16,0 0-64 15,0 13-64-15,8 16-48 0,7 25 112 16,5 25 320 0,12 29-96-16,-4-6-104 31,-7-20-56-31,-6-25-48 0,-7-18 24 16,0 5-40-16,0 7 0 15,-4 9 0-15,-4-3-168 0,0-6-336 16,-8-6-480-16,-12-4-489 15,5-13-1223-15,-2-15-2145 0</inkml:trace>
  <inkml:trace contextRef="#ctx0" brushRef="#br0" timeOffset="137538.9">21483 10617 7761 0,'0'0'1552'0,"0"0"369"0,-5-86-1129 16,14 58-464-16,14 2 56 16,26-2-272-16,38 3-64 15,24 12-48-15,-3 13 8 0,-27 3-8 16,-30 25-136 0,-31 17-16-16,-5 3 32 0,-15 9 112 15,-4 22 8-15,-51 3 8 16,-36 17 96-16,-17-1 72 15,-4-12-48-15,25-19 32 0,27-26-112 16,20-13-48-16,17-5-24 31,14-1-1104-31,5-6-1657 0,4-7-3272 0</inkml:trace>
  <inkml:trace contextRef="#ctx0" brushRef="#br0" timeOffset="137817.54">22687 10087 8833 0,'0'0'2401'16,"0"0"-441"-16,0 0-567 0,0 0-217 16,-96 0-416-1,52 48-456-15,-4 34-248 16,0 42 32-16,20 12-8 0,24-6-32 15,8-15-48-15,36-30 0 16,12-2-48-16,19-13-24 0,13-6 64 16,8-14-64-16,-12-21-304 15,-16-13-208-15,-8-16-1385 0,-17-4-2511 32,-11-15-4906-32</inkml:trace>
  <inkml:trace contextRef="#ctx0" brushRef="#br0" timeOffset="138438.21">22941 10179 10506 0,'0'0'3152'0,"0"0"-1663"0,0 0-1017 16,0 0-472-16,0 0-224 16,8 28-144-16,5 1 368 0,2 9 8 15,5 3 104 1,8-6-112 0,0-3-136-1,4-13 64-15,-5-6-104 0,10-13-104 16,-9-3 224-16,-1-20 8 15,-7-12 32-15,-7-6 32 16,-13-10-8-16,0 1 544 0,-9 5 176 0,-3 10 264 31,-4 10 120-31,8 6-200 0,4 13-127 16,4 2-441-16,0 4-344 16,0 0-152-16,0 4-272 15,12 11-233-15,12 11 513 0,8 12 144 16,3 6 0-16,6 10-16 15,-1 19-32-15,3 16-24 16,-7 16-104 0,-8-1 0-16,-16-2-144 15,-12-29-32-15,-4-25 0 16,-8-13-520-16,-4-10 616 0,-8-2 208 16,-8-1 48-16,-7-3 104 31,-9-19 416-31,-8 0 456 0,-4-16 24 0,-4-22-63 15,8-10-473-15,5-19 0 16,23-25-280-16,28-19-184 16,28 13-232-16,47 16-880 0,17 34-449 15,-24 32-1111 1,-5 3-3586-16</inkml:trace>
  <inkml:trace contextRef="#ctx0" brushRef="#br0" timeOffset="138823.59">23471 9881 10754 0,'0'0'3072'15,"0"0"-1207"-15,0 0-625 0,0 0-624 16,0 0-472 0,0 0-144-16,0 0-360 15,0 0 360-15,52 145 192 0,19-31 152 16,13 10-72-16,0 0-48 31,-8-9-96-31,-17-24-80 0,-10-14-32 16,-14-17 40-16,-7-19-56 31,-8-2-144-31,0 21-1016 16,-5-9-1608-16,-10-10-4306 0</inkml:trace>
  <inkml:trace contextRef="#ctx0" brushRef="#br0" timeOffset="139478.63">24220 9887 7697 0,'0'0'1865'16,"0"0"559"-16,0 0-456 0,0 0 9 31,0 0-321-31,0 0-223 16,-16-64-489-16,16 64-424 0,0 0-512 15,0 0-8-15,0 19-400 16,12 22 160-16,12 26 240 0,8 25 16 0,0-3 40 16,-1-13-48-1,-6-22 8 1,-5-9-16-16,-1 9-8 16,9 3-216-16,-4 0-873 15,4-9-279-15,-7-10-1240 16,-10-16-2297-16,-3-19-2937 0</inkml:trace>
  <inkml:trace contextRef="#ctx0" brushRef="#br0" timeOffset="139725.57">24586 9655 10138 0,'0'0'2256'31,"0"0"425"-31,0 0-1113 15,0 0-808-15,0 0-736 16,0 0-24-16,0 0 0 0,0 137 0 16,24-42 128-16,12 6-48 0,5-18-72 0,-2-19 72 15,-11-23-80-15,4-10-24 16,4 1-320 0,3 3-848-1,10 0-736-15,-10-13-1193 0,-11-12-4361 16</inkml:trace>
  <inkml:trace contextRef="#ctx0" brushRef="#br0" timeOffset="139910.34">24304 10103 10474 0,'0'0'1648'0,"0"0"-752"15,0 0-896-15,0 0 0 16,112-89 88-16,-28 69-88 16,23 8 0-16,-16 5-1960 0,-19 4-3593 15</inkml:trace>
  <inkml:trace contextRef="#ctx0" brushRef="#br0" timeOffset="140095.26">25220 10188 7321 0,'0'0'1544'16,"0"0"-567"-16,0 0-193 0,0 0-280 15,0 0 120 1,40 83 88-16,-40-42-272 16,-16 0-168-16,-4 7-272 0,-19 16-176 15,3-14-2208-15,4-8-5202 0</inkml:trace>
  <inkml:trace contextRef="#ctx0" brushRef="#br0" timeOffset="140650.18">25260 9703 10202 0,'0'0'2432'16,"0"0"-647"-16,0 0-993 15,0 0-464-15,0 0-328 16,0 0-304-16,4 28 136 16,12 4 168-16,3 6 80 15,6 3-72-15,2 0 8 16,1-2-8-16,0-8-8 0,-3-9-168 15,-1-9-336-15,-1-13-121 16,1 0 505-16,-4-16 48 0,0-12 72 31,-4-13-136-31,-4-7 136 16,-9 4 160-16,-3 2 321 0,0 13 479 16,0 14 128-16,0 8-288 15,5 7-800-15,-1 13-368 16,8 16 40-1,8 9 296-15,8 6 16 0,4 1 16 0,3-4-136 16,1-9-136-16,0-10-160 16,0-16 72-16,-8-6 360 0,-4-9 712 15,-4-23-224 1,-20-19 112-16,0-3 64 16,-17-9 32-16,-10-4-175 15,-9 10-89 1,0 0-152-16,4 9-64 0,8 16-160 15,9 17-56-15,15 18-944 0,0 19-3289 16,4 10-1481-16</inkml:trace>
  <inkml:trace contextRef="#ctx0" brushRef="#br0" timeOffset="141329.74">25973 9058 5033 0,'0'0'5105'0,"0"0"-2833"0,0 0-920 16,0 0-111-16,0 0 39 0,0 0-136 16,-16-66-1040-16,48 66-104 15,40 9-80 1,51 29 80-16,25 19 0 15,15 19 8-15,-12 23 56 16,-31 5-64-16,-28 2 0 0,-25-2 0 16,-26-8-72-16,-26-5 24 15,-15 8 0-15,-32 5 40 0,-31 4-120 16,-25 7-240 0,20-26-1136-16,-3-19-3729 15</inkml:trace>
  <inkml:trace contextRef="#ctx0" brushRef="#br0" timeOffset="142486.09">24539 10766 1792 0,'0'0'8914'16,"0"0"-7314"0,0 0-552-16,0 0-103 15,0 0 111-15,0 0-144 16,0 0-584-16,68-44-328 0,-16 22-8 16,11-4 0-16,5 1-192 15,-4 2-584-15,-8 8-977 0,-9 5-159 16,-19 7-600-1,-16 3-1769-15</inkml:trace>
  <inkml:trace contextRef="#ctx0" brushRef="#br0" timeOffset="142702.17">24519 10941 8313 0,'0'0'4585'0,"0"0"-3745"16,0 0-103-16,0 0 655 0,0 0-336 15,80-29-680-15,-29 10-280 16,9 0-96-16,32-6-176 16,-16 2-1664-16,-9 1-3641 0</inkml:trace>
  <inkml:trace contextRef="#ctx0" brushRef="#br0" timeOffset="143404.1">25571 10360 3832 0,'0'0'5786'16,"0"0"-3954"-16,0 0-536 0,0 0-64 31,0 0 57-31,0 0-153 0,0 0-432 16,8 0-208-16,0 0-24 16,7-7-40-16,6-5-224 0,10-7-199 15,9 0-9-15,8-7 64 16,4 4-64-1,3-4 0 1,1-2-489-16,-4 6-455 16,-12 0-688-16,-8 5-1233 0,-20 12-1712 15</inkml:trace>
  <inkml:trace contextRef="#ctx0" brushRef="#br0" timeOffset="143620.44">25615 10512 5249 0,'0'0'2664'0,"0"0"-1920"15,0 0-216 17,0 0 521-32,0 0 511 0,0 0-112 15,0 0 25-15,67-16-585 16,-14-3-520-16,14-6-232 0,1-1-136 15,19-15-232-15,-23 6-1384 16,-12 3-3858-16</inkml:trace>
  <inkml:trace contextRef="#ctx0" brushRef="#br0" timeOffset="144791.69">23304 11252 7433 0,'0'0'2809'16,"0"0"-1241"-16,0 0-184 0,0 0 17 0,0 0-721 31,79-51-296-31,-38 22 56 15,6 1-232-15,5-1-48 0,-9 4 8 32,-2 3-160-32,-5 3-8 15,-8 6-344-15,-9 3-816 0,-6 8-1385 16,-10 2-2840-16</inkml:trace>
  <inkml:trace contextRef="#ctx0" brushRef="#br0" timeOffset="145042.54">23435 11328 6553 0,'0'0'2600'0,"0"0"-1623"16,0 0-73-16,0 0 192 15,0 0 40-15,0 0-151 16,68-16-353-16,-12-3-176 0,11-3-48 31,1-3-104-31,4-1-208 0,-8 1-96 16,0-16-904-16,-17 6-1977 15,-15 3-4224-15</inkml:trace>
  <inkml:trace contextRef="#ctx0" brushRef="#br0" timeOffset="149792.44">22348 11932 2840 0,'0'0'5593'15,"0"0"-4528"1,0 0-713-16,0 0-16 15,0 0 784-15,0 0 56 16,0 0-432-16,0 0-448 16,0 0-168-16,0 0 32 0,11 0-160 31,6-4 136-31,6-5 169 0,5-1-129 16,13-6 48-1,10 1-72-15,16-8-80 16,25-9 64-16,20 1-8 15,11-11 8-15,-3 4 192 0,-8 4-328 16,-13-1 120-16,-3 0 40 16,3-1-144-16,4 1 88 15,5-2-48-15,4-5-56 16,-1 4 48-16,5 0 24 16,-4 3-8-16,3 0-56 0,-3 1-8 15,4 2 232-15,-2 0-224 16,-6 0 8-16,-4 0-16 31,0 1 0-31,-12-1 0 16,-1-3 8-16,1 3-8 0,3 1 56 15,1-4-48-15,3 6-16 16,-3 4 0-16,3-1 8 0,-3 4 8 16,0 0-8-16,4-1-16 31,-5 1 16-31,4 3-64 0,-3-6 64 15,3 2 0-15,-2-2 16 0,2 3-8 16,-3 3 0-16,-5-4-8 0,-10 8 0 16,-23-1 0-16,-9 3 56 15,-6 0-56 1,9 1 0 0,4-4 32-16,8 0-24 0,-8 3-8 0,-5 1 0 15,-7-1 0-15,-8 3-64 0,-8 4 56 16,-4-3 16-16,-12 9 80 15,-8-4-88-15,-4 4-56 32,0 0-888-32,-40 0-384 0,0 4-1633 15,-8 2-6697-15</inkml:trace>
  <inkml:trace contextRef="#ctx0" brushRef="#br0" timeOffset="154787.43">15650 11430 936 0,'0'0'4993'16,"0"0"-3729"-16,0 0-760 15,0 0-64-15,0 0 496 0,0 0 345 32,0 0-137-32,0 0-480 15,0 0-328-15,0 0-104 0,0 0-24 16,0 0-64-16,0 0-32 16,0 0-40-16,0 0-64 15,0 0-8-15,0 0-40 16,0 0-72-1,-8 0-168-15,-5 3 200 16,-6 3 80-16,-5 1 72 0,-8 5-72 16,-4 1-8-16,5 6-72 15,-5 0 72-15,0 7 8 0,3-4-8 16,6 3 8-16,3-3-48 16,0 4-8-1,4-1 48-15,1-2-40 16,2 2 48-16,2 0 48 0,-5-3 8 15,4 7 40-15,0 0 40 16,-5 6 64 0,2 0-96-16,3 6-24 0,4 0 0 31,4 0 8-31,0 4-72 16,4-1 48-16,0 4-64 0,4-4 48 15,0 4 8-15,0 0-56 16,4-1 120-16,4 4-40 15,0-4 177-15,0 10-89 0,0 1-80 16,-1 2 32-16,6 0 32 16,-5-6 0-16,-1-6-72 0,2-7-72 15,3-12 8-15,-5-4 32 16,-3-9-48-16,5-3 8 16,-5-7 64-16,0-6-72 0,-4 3 8 15,0-3 8 1,0 0-8-16,0 0 88 15,0 0-88-15,0 0 64 0,0 0-72 16,0 0-200-16,0 0-256 0,0-3-473 16,-4-9-1975-16,-4 2-5402 15</inkml:trace>
  <inkml:trace contextRef="#ctx0" brushRef="#br0" timeOffset="155087.84">14941 12817 4296 0,'0'0'4129'0,"0"0"-2528"0,0 0-25 16,0 0-288-16,0 0 33 0,0 0-401 16,0-22-496-16,0 22-424 15,0 0-120-15,7 0-56 0,2 6-40 31,10 1 216-31,5 2 8 16,0 1 120 0,8-4-40-16,4 0-32 15,-4 1 16-15,0-4-72 0,-4 3 80 16,-8-3-80-16,-1 1-96 16,-6 2-976-16,-2-6-937 15,-7 0-519-15,0 0-1897 16</inkml:trace>
  <inkml:trace contextRef="#ctx0" brushRef="#br0" timeOffset="155357.46">15427 12414 8673 0,'0'0'2473'0,"0"0"-1409"0,0 0-704 16,0 0 176-16,0 0-8 0,0 0-528 31,0 0-144-31,0 0 144 16,-36 86 48-16,16-42 40 15,-4 3-24-15,1 5-56 0,-5-2 72 16,0 4-32 0,4-3-48-16,-1-6 0 15,6 5-168-15,7-11-1992 16,4-14-3361-16</inkml:trace>
  <inkml:trace contextRef="#ctx0" brushRef="#br0" timeOffset="157052.51">18427 10890 696 0,'0'0'3032'0,"0"0"-1775"0,0 0-641 15,0 0-112 1,0 0 400-1,0 0 272-15,0 0-272 16,0-25-343-16,0 21-137 16,0 4 80-16,0 0-88 0,0 0-208 15,-8 0-152-15,-8 0-48 16,-8 0-8-16,-7 0-8 31,-1 0 8-31,0 7 0 0,-4-1 8 16,8 3-8-16,0 8 8 0,-4-5 80 15,4 7-8-15,0 4-80 0,-7 2 48 16,-1 10 8-16,-1 3 96 16,-2 6 8-1,7 4-16-15,-4 3-88 16,8 0 72-16,0 3 48 0,8 0 32 31,1-1-152-31,6 5 16 0,5-1 8 16,5 3-72-16,-1-3 48 15,4 0 24-15,0-3-8 16,0-3-16 0,0-6 16-16,7 2-24 0,-3-3 40 15,5 4-72-15,-1-7-8 16,-4-2 0-16,3-1 72 0,-7-9-72 0,4-4 88 16,0 0-96-16,-4-6 64 31,0-3-64-31,0-3 96 0,0-4-88 15,0-5 0-15,0-1 0 16,0-3 64-16,0 0-72 0,0 0 0 16,0 0-312-16,-4 0-480 0,-19-3-904 15,3-7-2353 1</inkml:trace>
  <inkml:trace contextRef="#ctx0" brushRef="#br0" timeOffset="157352.67">17506 12125 1816 0,'0'0'2905'0,"0"0"-617"0,0 0-496 16,0 0-295-16,0 0-329 0,0 0-472 15,-4 0-344-15,4 0-328 16,0 0-24-16,0 7-32 0,9 5 32 0,3 1 416 31,3 3 24-31,5 2-184 16,1-1-16-16,-2 1-31 0,5-5-81 15,-4 0-8-15,4 0-56 16,-8-7-64-16,0 3 0 31,-4-5-817-15,-1 2-751-16,2-6-592 0,-5 0-1737 0</inkml:trace>
  <inkml:trace contextRef="#ctx0" brushRef="#br0" timeOffset="157555.84">18017 11941 7033 0,'0'0'2240'0,"0"0"-1495"0,0 0-417 16,0 0 368-16,0 0 8 15,0 0-8 1,0 0-336-16,-100 95-184 16,76-60-48-1,0 6-64-15,-4 1-56 16,0-1-8-16,-19 13-448 16,7-10-2000-16,3-12-4042 0</inkml:trace>
  <inkml:trace contextRef="#ctx0" brushRef="#br0" timeOffset="161650.2">14586 14389 4184 0,'0'0'4329'16,"0"0"-2736"-16,0 0-1129 0,0 0-232 31,0 0 576-31,0 0 192 16,0 0-192-16,0 0-288 0,0-3-39 0,4-13-81 15,0-10-400-15,4-9 0 0,4-22 56 16,0-22-48-16,3-29 0 0,-6-16-8 31,-5 4-304-31,-4 8-40 16,0 33 288-16,0 22 56 0,0 18 0 15,0 14 0-15,-4 0 48 16,4 6 128-16,0 3 152 16,0 10-8-16,0 6-320 15,0 0-120 1,0 0-112-16,-4 15-88 15,4 14 224-15,-5 13 96 0,-2 24 56 16,-9 23 0-16,4 16 16 16,4-10 104-16,0-15-16 15,4-26-72-15,4-17 88 0,0 5-120 16,0 5-48 0,8-2 40-16,8-4-48 15,0-12 0-15,4-7-56 16,3-6 56-16,2-6 0 0,6-8-64 0,-3-2-352 15,4 0-537-15,13-9-599 16,-14-7-1208 15,-7-3-4666-31</inkml:trace>
  <inkml:trace contextRef="#ctx0" brushRef="#br0" timeOffset="162117.01">15124 13935 7601 0,'0'0'1945'16,"0"0"-417"-16,0 0-128 15,0 0 0-15,0 0-535 16,0 0-777-16,-12 0-88 0,-4 22 0 16,-3 10 40-16,-2 9-40 0,5 6 8 31,8 1-8-31,8 0-112 16,0-7 16-16,13-12 32 0,6-7-136 15,9-10 24-15,0-12-105 0,0 0 281 16,8-12 97-16,-8-17-97 15,-4-9-49-15,-9-3 1 16,-11-7 96 0,-4 4-40-16,-8 0 0 0,-7 9 177 15,-13 9 143-15,0 13 0 0,-4 10-200 16,-4 3-128-16,5 13-152 16,3 12-256-16,7 7-1025 0,21 9-663 31,0-6-761-31,21-13-2368 0</inkml:trace>
  <inkml:trace contextRef="#ctx0" brushRef="#br0" timeOffset="162686.04">15629 13732 6385 0,'0'0'2072'16,"0"0"-615"-16,0 0 367 0,0 0-24 15,-67-77-815-15,44 74-649 0,-5 3-280 16,-4 19-56-16,4 10 0 16,8 9 8-1,-1 6-8-15,14 1-56 16,7-4-96-16,0-3 0 0,7-9-449 16,14-17-95-16,7-5-64 0,7-7 112 31,5-13 632-31,4-19 32 0,0-6-32 31,0-10-8-31,-12 4 24 16,-9 3 0-16,-3 9 152 15,-16 10 608-15,0 9 512 0,1 7-159 16,-5 6-849-16,0 12-264 16,0 33-128-16,-5 31 128 0,5 32 8 15,5 22 64-15,18 13-64 16,5 3 40-16,0-6-48 15,-4 0 0-15,0-4-8 0,-12-9-96 16,-8-25 96-16,-4-26-8 16,0-25 16-16,-4-19 0 0,-8-4-64 31,-4-6 64-15,-3-6 128-16,-9-9 736 15,-9-7 448-15,-6-23-152 16,-21-27-367-16,-16-36-401 0,-12-41-8 15,13-19-112-15,31-4-80 0,28 11-192 16,20 24 0 0,44 14-272-16,8 22-600 15,-1 28-89-15,-3 16-23 16,-4 16-288-16,16 3-656 0,-12 0-2393 16,-9 7-2593-16</inkml:trace>
  <inkml:trace contextRef="#ctx0" brushRef="#br0" timeOffset="163086.9">16084 13465 4120 0,'0'0'1201'0,"0"0"535"15,0 0-712-15,0 0 681 16,0 0-105-16,0 0-632 16,0 0-688-16,0 0-192 0,-103 25 192 15,67 17 248-15,4 21-112 16,4 26-159-16,12 13-65 31,12-4 16-31,4-22-192 0,8-25-8 16,16-16-8-16,4 3 8 15,7 3-16-15,10-6-48 16,2-6-384-16,5-13-569 0,16-16-535 16,-12 0-1121-16,-17-10-3576 0</inkml:trace>
  <inkml:trace contextRef="#ctx0" brushRef="#br0" timeOffset="163403.18">16443 13414 4336 0,'0'0'1729'0,"0"0"-433"15,0 0-488-15,0 0 352 32,0 0 161-32,0 0-449 0,0 0-424 15,11 0-272-15,-11 22 0 0,0 10 56 16,0 12-24-16,0 4-104 0,4 9 72 16,1 3 24-16,-1 4-88 15,4 0-40 16,-4-4-64-31,-1-6 8 0,-3-9-16 16,8-11-224-16,-3-9-856 16,10-12-824-16,-7-6-865 0,9-7-2216 15</inkml:trace>
  <inkml:trace contextRef="#ctx0" brushRef="#br0" timeOffset="163672.68">16666 13373 7161 0,'0'0'2192'0,"0"0"17"16,0 0-705-16,0 0-584 47,0 0-559-47,0 0-361 0,0 0-272 16,4 41 167-16,-1-3 105 15,6 13 97-15,-9 6-17 0,4 4 64 0,-4 2-40 16,4 0-24-16,0-2-72 15,0-1 8 1,-1-12-8 0,6-4-8-16,-5-9-424 0,4-7-1217 0,-1-8-1223 15,-3-8-3282-15</inkml:trace>
  <inkml:trace contextRef="#ctx0" brushRef="#br0" timeOffset="163857.54">16363 13881 9634 0,'0'0'2920'0,"0"0"-1520"16,0 0-799-16,0 0-249 31,72-76-64-31,-17 53-168 16,10 1-112-16,2 6-8 0,12-3-208 31,-15 3-2281-31,-20 7-4272 0</inkml:trace>
  <inkml:trace contextRef="#ctx0" brushRef="#br0" timeOffset="164136.16">16737 13287 8425 0,'0'0'2249'0,"0"0"-105"0,0 0-895 16,0 0-489-16,0 0-280 16,0 0-480-16,72-3-32 0,-28 31 32 15,12 11 8-15,4 8 80 16,7 23-80-16,-3 26-8 31,-8 27 0-31,-20 13 0 16,-36 1-8-16,-25 0-72 0,-42-26-1024 15,7-29-3225-15,0-18-4633 16</inkml:trace>
  <inkml:trace contextRef="#ctx0" brushRef="#br0" timeOffset="167229.07">18666 10969 4504 0,'0'0'2129'0,"0"0"-1273"0,0 0-288 16,0 0-360-16,0 0 144 31,0 0 104-15,84-57-176-16,-56 51-135 15,4 0-73-15,3 2 8 0,1 4 16 0,4 0 16 16,-4 4-56-16,0 8-56 16,4 11-16-16,-5 11 16 15,5 4 120 1,-4 16 96-16,8 13 48 16,12 22 8-16,0 22 216 0,4 9 136 15,-5 1-40-15,-7-10-304 16,-5-9 88-16,-2 0 56 0,-5-7-96 15,-5 4-71-15,-3-8-153 16,-8-8-24 0,-4-16-80-1,-4-13 0-15,-4-19 56 0,0-7-48 16,-4 4-8-16,4-3-56 16,-1-1-409-16,-2-6-271 15,-1-9-688-15,-4-4-488 0,0-2-729 31,0-7-2168-31</inkml:trace>
  <inkml:trace contextRef="#ctx0" brushRef="#br0" timeOffset="167467.2">19291 12411 11482 0,'0'0'2737'0,"0"0"-1793"15,0 0-832-15,0 0-104 16,0 0 200-16,0 0-152 0,32 32-8 16,0-13 232-1,8 3-16-15,8 6-96 16,4-5-104-16,-4-1-64 0,-1-6-632 16,-2 0-440-1,6-16-721-15,-7 0-895 16,-12 0-1673-16</inkml:trace>
  <inkml:trace contextRef="#ctx0" brushRef="#br0" timeOffset="167683.34">19909 12061 9177 0,'0'0'3041'0,"0"0"-448"16,0 0-1073-1,0 0-696-15,0 0-280 16,0 0-336-16,0 0-208 15,0 0-80-15,0 64 80 0,-4-13 104 16,-4 12-56-16,-3 13-48 31,-6 17-128-31,-15 14-1160 0,12-14-1545 16,-7-27-3824 0</inkml:trace>
  <inkml:trace contextRef="#ctx0" brushRef="#br0" timeOffset="169102.5">19519 13347 5457 0,'0'0'4641'16,"0"0"-2481"-16,0 0-568 16,0 0-663-16,-13-38 119 0,13 38-80 15,0 0-432-15,0 0-392 16,0 0-144-16,0 10-152 0,-4 12-40 16,4 16 192-1,0 23 176-15,0-1-128 16,0 6 16-16,9 1-16 0,3-6-40 15,8 2 64-15,-5-9-64 16,6-7 32-16,-2-11-40 0,-3-14-176 16,5-9-160 15,-2-13-176-31,5 0 8 16,4-20 336-16,12-31 32 15,-5-25-88-15,-7-22 72 0,-4 0 0 16,-20 18 152-16,-4 26 40 15,0 23 296-15,0 2 96 0,-4 1 288 16,-3 5 40-16,3 7-272 16,4 10-24-16,0 3-240 15,0 3-224-15,0 0 0 0,0 0-120 16,0 6-144-16,11 13 88 16,6 9 168-16,6 8 8 0,1 5-8 31,-4 6 8-16,8 1 0-15,-8 6 0 16,8-6 0-16,0-1-16 16,0-2-240-16,3-7-280 0,-3-6-40 0,0-10-240 15,0-9 112-15,-4-10 56 16,-4-3 136 0,4-7 255-16,-9-18 177 15,2-7 80-15,-6-15 64 16,-7-17 56-16,-4-22 241 0,-4-15-9 15,-15-7-56-15,-5 19 192 16,0 22 112-16,4 26 32 0,0 6-200 16,0 0 112-1,1 0-200-15,-2 7-120 16,10 6-128 0,6 9-40-16,1 9-56 15,4 4-368-15,0 0-1096 0,0 26-1561 16,0-4-15-16,9 4-4818 0</inkml:trace>
  <inkml:trace contextRef="#ctx0" brushRef="#br0" timeOffset="169857.8">20284 12719 8617 0,'0'0'2345'0,"0"0"-521"16,0 0-608-16,0 0-71 15,0 0 215-15,0 0-512 0,-9-29-472 16,26 26-376-16,7-4-8 16,12 5 0-16,7 2 0 15,1 0 8-15,0 6-56 16,-12 13-8-16,-12 10-16 16,-12 2-24-16,-8 7-256 0,-8 0 224 15,-24 1 136-15,-12 2 56 16,4-9 16-16,1-4-24 31,11-9 0-31,7-6-40 0,10-7 0 0,11-2 0 0,4-4-8 16,31-4 80-16,41-18 72 15,28-10-56-15,12-3-24 0,-13 4-64 16,-28 9 0-16,-34 12-8 31,-10 3-248-31,-6 1-1016 0,-6 3-2905 31,-7 0-3577-31</inkml:trace>
  <inkml:trace contextRef="#ctx0" brushRef="#br0" timeOffset="171528.83">14785 15078 10746 0,'0'0'2376'16,"0"0"-1223"0,0 0-681-16,0 0-384 0,0 0 8 15,0 0 72-15,0 0-168 16,45-19-80-16,-10 9 72 15,9-2-8-15,23-11 16 0,21-5 0 16,24-10 8 15,8-1 0-31,-9 2 0 0,-7 5 8 16,-13 6-8-16,-4 1 48 16,1-4-48-16,4 4-8 15,-1-1 24-15,1-2-16 0,7-1 64 16,6 1 24-16,-6-1-24 15,0-2-24-15,6 2-48 0,-6 1 8 16,4 2 8-16,-2 0 64 16,-11 1 48-16,-10 3 96 15,-20 6-40-15,-12 3-64 0,-8 0-56 16,7 1-64-16,-2-1 8 31,-2 4-8-15,-15-1 0-16,-8 7 0 0,-12 0 0 0,-4 3 0 15,-4 0-112-15,0 0-392 16,-4 0-864-16,-43 22-481 16,2 0-2024-16,-7 1-3848 0</inkml:trace>
  <inkml:trace contextRef="#ctx0" brushRef="#br0" timeOffset="172200.44">14777 15576 7937 0,'0'0'1769'31,"0"0"-969"-31,0 0-328 0,0 0-16 0,0 0 8 16,0 0-256-1,0-9-208 1,0 9-128-16,0 0 64 0,12-4 64 16,16-5 304-16,8-7 456 15,12 0-112-15,23-15-103 16,34-10 103-16,22-7-48 0,20-6-48 0,0 3-64 31,1 6-192-31,-13 7-72 0,1 0-80 16,-1 3-48-16,1 1-88 15,-9-1 0-15,-3-4 0 16,-4 4 8-16,-6-2-8 0,2 1 48 16,0 5-8-16,-9 2 0 15,-3 4 80-15,-21 9 56 16,-18 0-72-16,-25 9-112 0,-9-2 8 15,-7 3 32-15,4-1-32 16,-8-2 0-16,-8 3 48 0,0-1 16 16,-4 1-40-16,4-7-32 31,0 7-576-15,12-13-752-16,-9 3-1561 0,6 0-4712 15</inkml:trace>
  <inkml:trace contextRef="#ctx0" brushRef="#br0" timeOffset="173021.21">19586 14233 8129 0,'0'0'1913'0,"0"0"-1313"0,0 0-8 16,0 0 448-16,0 0-184 15,0 0-328-15,0 0-288 0,96-25 177 16,-44 9 39-16,19-10 8 16,29-5-96-1,19-7-160-15,9-4 0 16,-5 5-64-16,-11 1-8 0,-12 8-88 0,-20 6-40 16,-17 2 48-1,-19 8-48-15,-12 6-8 0,-4-1-80 0,0 4-576 31,-4 0-560-31,-20 3-513 16,-8 6-807-16,-17 10 255 0,-7 0 697 0</inkml:trace>
  <inkml:trace contextRef="#ctx0" brushRef="#br0" timeOffset="173368.99">19710 14373 6649 0,'0'0'2985'16,"0"0"-1769"-16,0 0-776 0,0 0-304 15,0 0 192-15,0 0 472 0,0 0-112 16,52-3-392-16,8-10-112 0,27-6 297 31,28-12-25-31,9-1-32 31,-1-3-88-31,-14 3 40 0,-30 10 104 16,-23 6-144-16,-21 3-120 16,-11 10-136-16,1-4-80 0,-10 1-176 15,-6 6-696-15,-9 0-880 16,-9 0-2289-1,-10 0-1505-15</inkml:trace>
  <inkml:trace contextRef="#ctx0" brushRef="#br0" timeOffset="188944.83">23093 9792 616 0,'0'-4'5929'0,"0"-5"-4665"0,0 5-384 15,0-2-328-15,0 0 249 16,0 0 407-16,0 2-224 15,0 4-576-15,0-3 128 16,0 3-280 0,0 0-56-16,0 0-96 15,0 0-104-15,0 0 96 0,0 0-96 16,0 0-96-16,0 0 24 16,0 0-64-16,-8 0-96 0,-1-3 184 15,-2 0-120-15,-6-1 168 16,6 1-96-1,-6 0 88-15,6 0-184 0,-5 0-48 16,0 0 72-16,1 0 168 0,2 3 0 16,-2 0-72-16,-2 0-32 31,-3 0-176-31,4 0 216 0,-4 3 8 31,5 3 48-31,2 0-40 16,-2 1 48-16,7 2-8 0,-5-2-80 15,2 2 40-15,3 4 0 16,-1-1-8-16,-2 5 48 0,-1 1-32 16,0 2 40-16,0-1 56 15,-4 6-56-15,4-3-8 16,1 0 8-16,6 4 0 0,-3-4-64 16,4 4 64-16,4-8-56 15,-4 8 56-15,4-4 0 16,0 4 8-16,-3 2-8 0,3 1 8 15,0-1 112 1,-4 4-112-16,4 0 56 16,0 6 16-16,0 3-8 0,0 4 48 15,0 3-120-15,0-4 8 0,0 3 136 16,7-5-144-16,1-5 80 16,0-2-80 15,-3 1 80-31,2-5 16 15,-3 1-24-15,0-3-72 0,-4-1 176 16,0-2-80-16,0-1-8 16,0 0-40-16,0-3 24 15,4 1 24-15,0-7-96 0,5 3 0 16,-2 0 80 0,5 0-80-16,0 0 8 0,0 0-8 0,-1 0 8 15,2 3 32-15,-5-2-40 16,3-5 0-16,-2 4 16 15,3-6-16-15,-5-1 0 0,6 1 0 32,-2 0 0-32,6 0 40 15,2-4-40 1,-2 1-8-16,2-1 8 0,5 1 8 16,-8-4 40-16,0 0-48 0,0 1 0 15,-4-4 72-15,4 3-72 16,0-2 64-1,0 2-64-15,-1-3 0 16,6 3 72-16,-2-2-72 16,5 2 0-16,-4-3 88 0,5 1-80 15,-2-4 8-15,-3 0 64 16,0 0 128-16,-4 0 32 0,0 0-135 16,-4 0-97-1,-5 0 144-15,6 0-136 16,-5 0-8-16,8 0-8 0,-1 0 56 15,2-4-40-15,2-2-8 0,5 3-8 16,-3-7 96-16,-2 3-96 0,-3-2 0 31,0 0 8-31,0 2 88 16,-4-2-32-16,4-1-8 0,-8 4-56 16,3-3-96-16,-2-1 96 15,-1 0 80 1,3-2-72-16,-2-4 56 0,3 0-64 15,-1-6-192 1,2 2 80-16,-2-2 112 16,-3 0 56-16,1 0-56 15,-5 3-56-15,-1 0 56 0,-3-3 56 16,4 0-48-16,-4-1 104 16,4 1-104-16,-4-3 72 0,4-1-8 31,-4 4-72-31,4-3 0 0,1-1-8 15,-1 7 0-15,-1-3 8 16,1 3 0-16,0 0 8 0,-4 3-16 16,0-3-24-16,0 3 32 15,0-3 8-15,0 3 0 32,0-3 64-32,-4-3-72 15,4 3 0-15,0-4 32 16,-4 8-32-16,4-5-8 0,-3 5 8 15,-1-1-8-15,-1 3 0 16,-3 0-96-16,0 4-8 0,1-7 104 16,-2 0 16-1,-3 0 64-15,1-3 0 0,2 4-8 16,1-5 24-16,5 5-88 16,-5-4 0-16,4-1 144 0,-1 5-144 15,-3-5 0-15,1 1 0 16,-5-3-56-1,0 3 56-15,0 0 0 16,-8-6 0-16,4 2 48 16,-4 1-40-16,4 0-8 0,0 3 8 0,5 0-8 15,-2 3 48-15,2 0-48 16,-2 0 0-16,1 4-8 16,-4-1-32-1,-3 3 32 1,-9-2 0-16,-8-1-88 15,-3 3 40-15,-10 1 40 0,1-4 16 16,5 7 0-16,-1-1-64 16,4 1-88-16,12 0-80 0,5 3-353 31,6 0-455-31,17-4-1152 0,0-3-2385 16</inkml:trace>
  <inkml:trace contextRef="#ctx0" brushRef="#br0" timeOffset="191859.98">6290 13633 2496 0,'0'0'1112'0,"0"0"-464"16,-11-3 33-16,3-4-265 15,8 5 320-15,0-2 608 0,0 1-240 16,0 3-47 0,0-3-329-16,0 3-352 15,0 0-88-15,0 0-288 0,0-3-104 32,0 0-48-32,23-10 72 15,14-6 80-15,27-13 144 0,27-19-88 16,48-16 96-16,24-15-96 31,17-7 64-31,7-3-40 0,0 7 104 16,9-1 0-16,-1 3-80 0,9-6 48 15,-2-3 104-15,6-3-80 0,11 0 8 16,0-1 64-16,8 4-112 0,4-3 48 31,-3 6-88-31,-14 4-96 0,-3 2 152 16,-27 13-136-16,-29 10 56 15,-36 15-64-15,-42 17 40 16,-30 12 48 0,-23 3-96-16,-4 7 0 0,-8-1 80 15,0 4 80 1,-12 0 553-16,0 3-81 16,0 0-408-16,0 0-224 0,0 0-136 15,-4 0-720-15,-4 3-1001 16,0 7-2248-16,4-4-1472 15</inkml:trace>
  <inkml:trace contextRef="#ctx0" brushRef="#br0" timeOffset="196494.21">24543 10722 1736 0,'0'0'824'0,"0"0"-368"0,0 0 1088 16,0 0-87-16,0 0-337 16,0 0-160-1,0 0-120-15,0 0-103 16,0 0 63 0,0 0 80-16,0 0-128 0,0 0-56 15,0 0-120-15,0 0-272 16,0-4-168-16,0-2-16 0,4-3-96 15,7-1-24-15,10-6-8 16,7 0-72-16,11-6 72 16,9-3-24-16,8-4 24 15,-1 1 8-15,1 2 0 16,-7 7 0-16,-14 3 48 0,-11 7-40 16,-8 2-8-16,-12 4 0 15,-4 3-360-15,0 0-1024 31,-12 32-1401-31,-12 0 1057 16,-4-1-1088-16</inkml:trace>
  <inkml:trace contextRef="#ctx0" brushRef="#br0" timeOffset="196794.98">24563 10976 1400 0,'0'0'4201'0,"0"0"-2945"0,0 0-696 16,0 0-192-16,0 0 128 0,0 0 72 16,12 0-120-16,12-4-71 0,12-5 231 15,3-4 88-15,13-2-168 16,0-2-112-1,-1-1-64 1,2-5-168-16,-6 4-80 0,-7 0-104 0,-8 0-16 31,8-7-1088-31,-12 11-768 0,-4-1-1161 0</inkml:trace>
  <inkml:trace contextRef="#ctx0" brushRef="#br0" timeOffset="197488.29">25555 10325 4584 0,'0'0'2273'16,"0"0"-585"-16,0 0-519 0,0 0 7 16,0 0-40-16,0 0-248 0,0-3-296 15,0 3-240-15,0-4-71 16,4-2-121-16,11 0-112 31,13-4 0-15,8-3-24-16,5-2 80 0,6-1-48 15,1 0-8-15,-4 3-48 16,-9 1 96-16,-7 5-96 0,-11 1 8 16,-10 2-8-16,-3 4-464 0,-4 0-809 31,0 0-871-31,-4 17-977 15,-7 5 1561-15,-2 0-721 0</inkml:trace>
  <inkml:trace contextRef="#ctx0" brushRef="#br0" timeOffset="197751.12">25602 10626 4032 0,'0'0'2689'16,"0"0"-1313"-16,0 0-680 31,0 0-200-31,0 0 457 0,0 0-321 16,0 0-192-16,96-54-160 16,-59 39-72-16,2-1-32 0,1 0 48 0,-1 3-112 0,-2 1-56 15,-9-1-56-15,-5 3 0 31,-3 4-352-31,-3 0-1096 0,-6 2-745 16,-7 4-2312-16</inkml:trace>
  <inkml:trace contextRef="#ctx0" brushRef="#br0" timeOffset="-204968.47">26698 8810 184 0,'0'0'3912'31,"0"0"-2983"-31,0 0-225 0,0 0 344 16,0 0-160-16,0 0 72 16,0 0 49-16,-7-63 271 0,3 56-376 15,-1 5-136-15,1-2-152 16,4 4-24-16,0-3-239 31,0 3-153-31,0 0-120 0,0 0-80 16,0 0 8-16,0 0 56 15,0 0-64-15,0 0-16 0,0 0-72 16,0 0 8-16,0 0 72 16,0 0-192-16,0 0-57 31,0 7 193-31,4 5-48 0,9 7 96 0,-2 3 8 0,6 7 8 16,2 0 56-16,-3-1-56 15,5-2 0-15,-6-1 8 0,-3-3 0 16,0-6-8-16,0-7 0 31,-5 1 0-31,-2-7 8 0,-1-3 0 16,0 0 8-16,11 0 160 15,9-22 329-15,12-10-241 0,24-25-144 0,20-23-112 16,23-11 232-16,-3 5-240 16,-24 22 8-1,-20 26-8 1,-24 16 8-16,0 6 24 0,-4-3-32 15,0 7-8 1,-13 5-64-16,-3 7-272 0,-4 0-1281 16,-8 29-1135-16,-8 3-89 15,-8 3-1280-15</inkml:trace>
  <inkml:trace contextRef="#ctx0" brushRef="#br0" timeOffset="-191606.61">15176 11109 3024 0,'-4'0'1697'16,"4"0"-689"-16,-5 0-464 15,5 0-432-15,0 0-88 0,0 0 160 16,0 0 704-16,0 0 40 16,0 0-376-16,0 0-151 15,0 0-153 1,0 0 56-16,0 0-40 0,0 0-88 16,0 0-120-16,0 0-48 15,0 0-8-15,0 0-8 16,0 0-104-16,0 0 32 31,0 0-16-31,0 0 16 16,0 0 24-16,5 6 56 0,3 4 0 15,3 2 40-15,2 1-24 16,-1 0-16-16,4 3 8 0,-1 0 0 16,2 3 0-16,2-3 8 0,1 6 32 0,1-6 8 31,6 6-8-31,1-3 32 15,0 0 32-15,3-6-8 0,-3 3-56 16,-3-7 8-16,2 4 16 16,1-3 24-16,-3-4-8 0,6 6 16 31,-4-5-8-31,10-1 8 16,-1 4-32-1,0-4-72-15,-1 1 56 0,10 2-48 16,-2-3 0-16,-3 4 0 15,4-7 0-15,-1 4 0 0,2-1 64 16,-2-6-64-16,-3 3 32 16,4-3 32-1,-4 0-16-15,3 0-40 0,1 0 40 16,4 0-56-16,0 0 56 16,0 0-56-16,7 0 0 0,5-7 72 15,8-2-64-15,0 3 48 16,0-4-48-16,-5 3 8 15,-3 2 0-15,-4-2-16 16,-5 1 0-16,-2-1 16 0,3 1-8 16,-1-4 0-16,5-2-8 15,15-7 48-15,26-3-32 0,-14-1-8 16,-3 4-8-16,-13 3 8 31,-15 3-8-15,-1 1 16-16,5-1-16 0,-7 3 0 15,-10 1 0-15,-3 0 8 16,3-1-8-16,2-3 16 0,2 1-8 16,10-4 48-16,2 0-56 15,5-3 0 1,4 0 8 0,-4 3 0-16,0 0 8 0,-5 1-16 0,-3 2 0 15,-8 0 0-15,0 3 0 0,-5-2 0 16,2 2 0-16,-2-6 16 15,5 1-8-15,0-2 64 32,7-8-64-32,5 3 144 0,0-3-152 15,0-4 8-15,0 4 56 16,-9 3-56-16,-2 2 144 16,-10 1 40-16,-3 3 64 0,0 4-24 15,-4-1-112-15,0-3-96 31,4-3 56-31,0 0-32 0,3-3 8 16,5-4-48-16,-1-2 40 16,-2-1 16-16,-1 4-48 0,-8 0 56 0,0 2 56 15,-9 4-15-15,1 3 31 16,-8 0-32 0,1 4 40-1,-2-1 16-15,-3-3-40 0,4 0-72 16,4 0-48-16,0-6 40 0,3 0-40 15,6-4-8 1,3 4 0-16,-4 0 0 16,0 3 0-16,-9 3 0 31,2 3 0-31,-6 4 0 0,-3 3 0 16,1-1 8-16,-5 1-8 15,-1 2 56-15,5-2-56 0,-4 3-8 16,0 0 0-16,0 0 0 0,-4 0 0 0,0 3-392 31,0 0-745-31,0 0-1655 0,-12 0-5450 16</inkml:trace>
  <inkml:trace contextRef="#ctx0" brushRef="#br0" timeOffset="-190171.86">15324 11398 5553 0,'0'0'1408'32,"0"0"-808"-32,0 0-440 15,0 0 168-15,0 0 632 0,0 0 33 16,0-16-481-16,0 16-456 16,0 0-56-16,-13 0-408 15,-11 3 320-15,-4 7-192 0,-8 6 104 16,-3-1 112-16,-10 5 40 15,2-1 24-15,-9 0 104 16,-4 0-96-16,1 3 120 0,-9 0-40 16,4 3 224-16,1 7-120 15,-1 0 40-15,-4 3-64 16,0 0-168-16,0 3 120 0,-3 3-96 47,0-3-16-47,-2 4 0 0,2 2 56 0,-1 4-56 15,0 6 72-15,-11 9 0 16,-13 13-8-16,4-5 168 16,-4 14-192-16,13 4 72 0,7 3-120 15,1 16 8 1,11 3-8-16,1-9 0 0,-1 6 0 16,-5 3 8-16,-10 3-8 15,-5 0 16-15,4 0-8 16,13-8 8-16,11-11 32 0,12 10-48 15,-8 9 0-15,1 9 16 32,-1 11-16-32,12-1 72 0,9-5-72 0,10 8-64 0,5-6 64 15,0 10 8-15,5-4 48 16,-2 1-40-16,6-7-16 16,3-13 0-16,0-12 8 0,4-6-8 31,0-23 0-31,0-19 0 15,0-16 0 1,0-12-8-16,0-4-56 0,0-3-96 16,0-3-32-16,0-9-80 15,0-7 272-15,0-3 8 0,0 0 120 16,-5-6-128 0,-18-20-1400-1,3 4-1033-15,-4 0-584 0</inkml:trace>
  <inkml:trace contextRef="#ctx0" brushRef="#br0" timeOffset="-189871.1">11952 15379 3224 0,'0'0'7698'0,"0"0"-6002"31,0 0-696-31,0 0-1000 16,0 0-32-16,0 0-344 0,0 0-16 15,0 0 336-15,56 71 56 16,-16-24 0-16,-1 0 0 0,-2 1-56 0,-9-3-112 16,-1-7 80-1,-3-7-160 1,0-5-328-16,-3-4-416 15,-2-9-232-15,13-13-481 0,-4-10-535 16,0-12-2201-16</inkml:trace>
  <inkml:trace contextRef="#ctx0" brushRef="#br0" timeOffset="-189648.48">12749 15157 9898 0,'0'0'2160'16,"0"0"-936"-16,0 0-704 0,0 0-496 15,0 0-24-15,0 0-56 32,-11 9-96-32,-6 20 152 15,-7 19 0-15,-8 6 88 0,-3 12-88 16,-5 1 88-16,4-3-88 16,0-1-392-16,9-5-440 0,-1 2-896 15,7-16-929-15,5-15-3464 0</inkml:trace>
  <inkml:trace contextRef="#ctx0" brushRef="#br0" timeOffset="-185190.35">12618 16157 4889 0,'0'0'2992'15,"0"0"-1872"-15,0 0-503 0,0 0-353 31,0 0 40-15,0-9 104-16,0 9-368 16,0 0-40-16,0 13-296 15,4 12 136-15,8 10 160 0,0 6 0 16,7 10 0-16,-2-1 8 16,2-2-8-1,1-7 0-15,1-6 0 0,-6-9-88 16,1-7 32-16,0-13 32 15,0-3 24-15,4-3 24 0,0-12 48 16,4-13 32-16,0-14 32 31,-1-5-56-31,1-10 72 16,-3 0-96-16,-6 3-8 16,1 10-32-16,-4 12 256 0,1 7-104 15,2 9-112-15,1 4-56 16,4-1-80-16,8 7-8 0,4-3 16 31,3 6 64-31,2 0-48 16,2 0 48-16,1 12 0 0,0 8-64 15,0 2 24-15,4 10-16 0,-9-1 0 16,2 7 64-16,-5 4 0 0,-5-5 0 16,1-5 8-1,-8-3-8 1,0-7 16-16,-4-6-16 0,-4-6-8 15,-4-8 0-15,4-2 8 0,0-5 88 32,4-21 64-32,4-6-24 0,-1-12-112 15,5-10-8-15,-4-3 8 16,0-1 88-16,4 5-96 31,-4 5 0-31,4 3-8 0,-1 11 0 16,5 2 0-16,-3 9-56 15,3 4-24-15,3 7 16 0,5 6 0 0,0 6-64 0,4 0-176 16,0 18 184-16,-1 5 112 31,-3 8-56-31,1 8 56 0,-2-1-48 16,-7 3 56-16,-4 0 8 16,-4-3-8-16,0-6 0 0,-8-7 8 15,0 1 0-15,0-13-8 0,-1-4-104 16,-2-3-120-1,-5-6 64 1,8 0 160-16,-1-12 160 0,6-13 0 0,3-7-96 16,3-13 16-16,5-2-72 15,0-4 64-15,4 0-32 16,3 3-40 15,-3 4-16-31,0 9 16 16,5 6-8-16,-5 10-8 0,-4 7-48 15,-5 12-64-15,1 0-232 16,0 9 208-16,0 17 128 0,4 2 24 16,0 10-8-16,-5 0 8 0,5 0 0 15,0-3 0 1,0-3 16-16,-4-3-16 0,0-10 24 16,0-4-16-16,-4-5 32 15,0-7-40-15,-8-3 0 0,4 0 136 16,-4-3 16-16,-5-9 104 15,6-1-64-15,-5-6-16 32,-4 6-32-17,-4 1 0-15,3 5-136 0,-3 4-8 16,4 3-808-16,-4 0-2361 0</inkml:trace>
  <inkml:trace contextRef="#ctx0" brushRef="#br0" timeOffset="-184773.66">15195 15805 6705 0,'0'0'1848'0,"0"0"-191"0,0 0-793 15,0 0-608-15,0 0-248 16,0 0-8-16,0 0-208 31,-4-10-120-31,8 23 272 0,5 6 56 16,3 0 56 0,4 3 0-16,-1 1-40 0,2-5 96 15,6 5 80-15,-3-4-112 0,4 0 0 31,0 0-72-31,0-3-8 16,-4 0 16-16,-4-4 32 16,0 1-48-16,-9 0 0 15,2 3-8-15,-9 6 8 0,0 7 72 0,-9 6 40 16,-14 6 8-16,-13 7 112 31,-8 6-80-31,-4 3-152 0,-16 12-384 16,17-12-1192-16,11-15-2329 0</inkml:trace>
  <inkml:trace contextRef="#ctx0" brushRef="#br0" timeOffset="-177718.37">11048 13373 4536 0,'0'0'2241'0,"0"0"-1329"31,-56-51-240-31,28 29-672 0,4 3 56 16,-8 0 64-1,0 0 216-15,-3-1-56 16,-5 5-272-16,-4 2 56 0,0 13 24 0,-4 0 65 31,1 19-153-15,-1 16 408-16,-3 22-200 0,6 23-24 15,21 27-120-15,16 14-64 0,12-3-48 16,28-20-16-16,0-34 0 16,0-20 48-16,3-18-144 0,10-4-272 15,7-10 280-15,-1-12-17 16,5-22 161 0,-8-54 8-16,-20-42-80 0,-24-24 32 15,-16-11-672-15,-28 7 560 16,-8 6 160-16,-7 1 152 0,-5 2-64 0,8 26 88 15,12 31 400-15,16 33-15 32,8 25 943-32,4 6 0 0,8 10-39 15,4 6-1465-15,12 44-585 16,32 45 241-16,16 41 304 16,15 19 40-1,-3 0 0-15,0-12 40 16,-8-20-40-16,-4-11-8 15,-13-24-736-15,-11-22-880 16,-8-22 400-16,0-9-289 16,-4-7-407-16,-4-9-713 0</inkml:trace>
  <inkml:trace contextRef="#ctx0" brushRef="#br0" timeOffset="-177549.01">11232 13151 8105 0,'0'0'1873'0,"0"72"-1537"16,7-17-336-16,9 8-72 0,12-12-8 16,8 9 24 15,4 0 56-31,-4-6-152 0,7 7-1097 16,-15-13-1615-16,-4-20-1993 0</inkml:trace>
  <inkml:trace contextRef="#ctx0" brushRef="#br0" timeOffset="-177395.56">11116 12766 9642 0,'0'0'1464'16,"0"0"-1464"-16,0 0-360 16,0 0-1625-16,-17 83 1313 0,41-29-240 31,1-3-1520-31</inkml:trace>
  <inkml:trace contextRef="#ctx0" brushRef="#br0" timeOffset="-176662.38">11518 13338 7193 0,'0'0'1248'0,"0"0"-520"31,0 0-624-31,-36-89 241 0,33 54-9 16,-1 0-88-16,4 0-248 0,0 3-48 0,0 4-8 16,7 6 56-16,5 6-192 15,8 13 24-15,-4 3-16 0,12 6 176 31,0 16-72-31,4 7 72 0,-5 12-8 16,5 4-40-16,-4 5 56 16,-7 4 0-1,-6-3-209-15,-2-3-31 16,-10-4 88-16,-3-9 72 0,0-6-56 16,0-14 72-1,-3-11 64 1,-10-4 897-16,-6-26-897 0,2-24-73 15,-3-36-455-15,5-28 304 16,7 6 224-16,4 25 168 0,4 29-160 0,0 28 120 16,8 8 0-16,7 5 48 31,9 3-176-31,0 10-248 0,8 6 232 16,4 23 16-16,0 6 16 15,4 7 80-15,-4 5-16 16,-8 0-80-16,-5 1 88 15,-7-7-88-15,-4-6-256 0,-8-6-72 32,-4-13 80-32,0-10 208 15,-4-6 40-15,-8-12 256 0,-8-33-256 16,1-28-600-16,-5-25 232 16,7 6 368-16,10 19 8 0,7 25 560 15,0 23 208-15,0-1-247 16,11 1 15-1,6 6-56-15,3 12-488 0,12 7-192 16,3 13 192-16,1 16 8 16,8 9 8-16,-4 6 48 0,-4 10 8 15,-8 0-72-15,0 3 64 0,-5 0-64 32,-3-9-216-32,4 3-736 0,-3-16-1129 15,-10-16-2040-15</inkml:trace>
  <inkml:trace contextRef="#ctx0" brushRef="#br0" timeOffset="-175961.15">12371 12833 8769 0,'0'0'1281'15,"0"0"-1281"-15,0 0-688 16,0 0 391-16,0 0 217 0,16 0-184 31,-9-16-400-31,6-6 664 0,-2-13 0 16,-7-10-288-16,-4-5-200 0,-8-4-688 15,-16 3 864-15,-11 3 312 16,-1 16 1456-16,0 10-232 0,4 16 25 16,4 6-377-1,8 22-568-15,9 29-296 31,11 22-8-31,7 0 8 0,10-3-8 16,18-13 0-16,1-16-120 16,4-2 56-16,12-1 56 0,-5-13-88 15,1-12-528-15,-8-13-209 32,-8-3-247-32,-8-26 760 0,-4-22-192 15,-20-28 368-15,0-4 144 0,-4 7 80 0,-8 16 280 16,0 25 320-16,1 6 1105 0,2 7-9 31,9 19-616-31,0 3-1160 16,24 16-448-16,4 19 384 15,12 9 64-15,4 10 8 0,-1 0-8 16,-3-3-232-16,-8-7-304 0,-4-9-448 16,-12-13-200-16,-8-9 87 0,-8-10 841 15,0-6 256 1,-4-32 160-16,-16-35-160 15,8-28-232-15,-4 6 232 16,8 15 168-16,8 30 232 0,0 22 377 31,0 3-9-31,13 2 8 0,2 8-440 16,9 5-336-16,4 7-176 31,4 10 48-31,0 15 128 16,0 7 64-16,-4 9-64 0,-4 7-104 0,-9-1-104 15,-3 4-128-15,-7-3-472 16,-2-7-129-16,-3-19-695 0,0-9-993 0,4-13-1798 0</inkml:trace>
  <inkml:trace contextRef="#ctx0" brushRef="#br0" timeOffset="-175629.84">13168 12030 5657 0,'0'0'1064'15,"0"0"336"1,0 0-288 0,-28-76-127-16,16 66 183 0,0 3 64 15,-4 7-800-15,-4 0-384 0,0 20-48 16,-4 8-16-16,5 10-64 16,6 7 24-16,9 2-128 0,4 1 56 31,24-3-48-31,12-4-152 15,16-6-104-15,-1-10-368 0,5-2-360 16,-4-8 535-16,-12-2 161 16,-12 0 192-16,-12-4-8 0,-12-2 200 0,-4 2 80 15,-16 1 1537 1,-12-1-169-16,-8 1-544 16,-4-1-360-16,1-6-320 0,7-3-8 15,4 0-136-15,19-35-896 16,6-3-1761-16,3-3-3496 0</inkml:trace>
  <inkml:trace contextRef="#ctx0" brushRef="#br0" timeOffset="-175413.6">13399 11976 5921 0,'0'0'2168'0,"0"0"-343"0,0 0-1041 31,0 0-784-31,0 0-408 16,0 0 408-16,7 98 64 0,2-47-8 16,7 3-48-16,0 0 0 15,3-3-8-15,5-7-248 0,-7-6-737 16,2-9-583 0,-6-10-608-16,-6-10-745 15</inkml:trace>
  <inkml:trace contextRef="#ctx0" brushRef="#br0" timeOffset="-175275.55">13279 11735 8905 0,'0'0'673'0,"0"0"-673"15,0 0-1049-15,13 82 393 0,2-34-584 0,9-4-1065 16</inkml:trace>
  <inkml:trace contextRef="#ctx0" brushRef="#br0" timeOffset="-174712.12">13698 11909 7641 0,'0'0'1704'16,"0"0"-639"-1,0 0-361-15,0 0-704 16,0 0 0-16,0 0-8 0,-24 86-48 16,24-48-16-16,7 0-184 15,10-3-312 1,-2-9-345-16,2-4-343 0,-10-13-264 16,-3-9 792-16,-4 0 728 15,-8-22 0-15,-12-13 88 0,-3-10 32 16,3-5 320-16,3-7 40 15,10 3-248-15,7 9 128 16,0 10-96-16,16 13-168 0,12 13-192 16,8 9 8-16,3 12 48 15,5 17 40-15,-8 6 48 16,-4 6-32-16,-12 3 88 0,-8-5-56 16,-8-5 32-16,0-11 48 46,-4-4 128-46,0-13-48 0,0-6 576 0,-4-3 633 16,-5-22-1417-16,5-10-616 16,-3-13-297-16,7-6 161 0,0 0 488 15,0 10 264-15,4 12 32 16,3 13 544-16,2 16-576 16,-1 3-56-16,8 15 48 15,7 14 8-15,1 6 144 16,4 3-72-16,0 0 24 0,4-3-96 15,4-6-416-15,12-17-648 16,-8-6-944-16,-5-6-2001 0</inkml:trace>
  <inkml:trace contextRef="#ctx0" brushRef="#br0" timeOffset="-174257.65">14291 11661 6057 0,'0'0'1744'16,"0"0"-368"-16,0 0-759 15,0 0 183-15,0 0-408 16,0 0-264 0,-52-25-128-16,33 19-104 15,-5 2 24-15,0 1 32 0,-1 3 40 0,2 0-112 16,-1 7 8-16,8 15 16 16,0 10-16-1,12 6 16 1,4 3 88-16,0 4-56 0,16-4-40 15,8 0 48-15,4-16-408 0,4-5-241 16,0-14-303-16,-1-10 72 0,-6-21 704 16,-1-22-136-16,-9-20 264 31,-11-31 104-31,-4-33 184 0,-19-5 440 16,-14 3 56-16,-3 9-144 15,4 9 160-15,4 20-47 0,9 29-225 16,7 21 112-16,0 26 272 15,8 7 568-15,4 12-704 16,0 0-672-16,0 41-1160 16,19 41 832-1,18 36 288-15,7 12 40 16,11-6 0-16,5-13-120 0,0-22-432 16,-9-19-296-16,-10-16-32 15,-9-19-673-15,-8-23 177 0,8-12-192 16,-9-6-297-16,-3-17 449 0</inkml:trace>
  <inkml:trace contextRef="#ctx0" brushRef="#br0" timeOffset="-174126.1">14614 11430 800 0,'0'0'2248'0,"0"0"673"0,0 0 175 15,0 0-2087-15,0 0-1009 32,0 0 0-32,0 13 0 0,24 31-8 31,0 4 0-31,8-14-64 15,3-2-552-15,-3-13-433 0,-4-19-631 16,-8-16-1137-16</inkml:trace>
  <inkml:trace contextRef="#ctx0" brushRef="#br0" timeOffset="-173994.55">14746 11280 4184 0,'0'0'2137'16,"0"0"-1233"-16,0 0-904 0,0 0-216 15,0 0 176-15,59 83 32 16,-23-54 8-16,16-7-1352 15,-12-10-633-15,-8-8-631 0</inkml:trace>
  <inkml:trace contextRef="#ctx0" brushRef="#br0" timeOffset="-173787.41">14697 10629 6449 0,'0'0'2744'15,"0"0"-239"-15,0 0-2017 16,0 0-488-16,0 0-376 16,0 0 376-16,73 131 64 15,-13-26 8-15,3 15-64 0,1-2-8 16,-4-7 0-16,-17-29-672 0,-3-9-1809 16,-12-25-631-1,-12-19-2576-15</inkml:trace>
  <inkml:trace contextRef="#ctx0" brushRef="#br0" timeOffset="-173307.97">14718 11122 784 0,'0'0'7265'0,"0"0"-6577"15,0 0-568-15,84-35-120 0,-13 22 8 0,0-3-8 16,13-3-120-16,-4-3-688 15,-21 0-80 1,1-4-232-16,-19 4-489 16,-17-3-399-16,-17 6 2008 15,-7 6 512-15,-3 6 2329 0,-10 4-1177 16,-2 3-672-16,2 7-472 16,9 12-464-16,4 3-56 0,0 4-48 15,13 2 40 1,2-6-72-16,5-2 72 15,0-14-616-15,-4-6-624 16,4 0 392-16,-8-23 696 16,0-5-296-16,-9-10 456 15,-3 0 464-15,0 3 296 0,-3 6 816 32,-1 10 417-32,0 10-9 15,4 9-1344-15,0 6-640 16,20 19-208-16,8 16 144 0,8 7 64 15,7 6 0-15,2 3 0 0,-2 1-416 0,-7 2-864 16,-16 0 144 0,-16 0-465-16,-12-3 1121 15,-68 13-168-15,5-12-176 16,-10-14-1841-16</inkml:trace>
  <inkml:trace contextRef="#ctx0" brushRef="#br0" timeOffset="-173138.73">14650 10842 10882 0,'0'0'1952'0,"0"0"-1088"16,0 0-584-16,0 0-167 15,0 0-113-15,0 0-1473 16,0 0-4168-16,0 0 696 0</inkml:trace>
  <inkml:trace contextRef="#ctx0" brushRef="#br0" timeOffset="-172502.13">10741 14373 3632 0,'0'0'1513'16,"0"0"-625"-16,0 0-64 0,0 0 448 15,-80 38 217-15,80-35-305 16,0-3-472-16,0 0-200 0,0 0-96 31,8-6-416-31,16-7 0 16,28-16 160-16,36-12 368 16,51-25-248-16,48-20-200 0,32-19-80 0,37-25 0 0,27-13-80 15,35-22 80-15,37-16 0 16,19-3 0-1,5-3-72-15,-9-11 72 16,-19 8 112-16,-24 6-112 16,-24 13 24-16,-36 21 72 0,-40 26-120 31,-40 26 24-31,-60 28-128 0,-39 29 128 16,-44 19-120-1,-21 12 120 1,-6 4-456-16,-9 3 200 0,-8 3-1128 15,-48 35-665-15,-8 6 1113 16,-15 7-1264-16</inkml:trace>
  <inkml:trace contextRef="#ctx0" brushRef="#br0" timeOffset="-172085.02">12220 14033 2776 0,'0'0'0'0,"-92"67"-160"0,40-29-720 16,0 0 488-16,12-9 392 0,8-4 1456 16,12-12-520-16,16-10-352 31,8-3-504-31,40-26 120 0,52-28 1265 15,59-31-161-15,40-23-472 0,20-16-184 16,13 0-232-16,-13 7-159 16,8 6-33-16,8 0 216 0,-11 3-128 15,-5-4 120-15,0 4-136 16,-16 1-16 0,-12 2-176-16,-11 10 464 0,-25 9-160 15,-36 22-256-15,-31 20-152 16,-32 19-176-16,-20 5-992 0,-4 8-272 15,-13-1 439-15,-15 13 577 32,0 0-1048-32,-23 3-1481 0</inkml:trace>
  <inkml:trace contextRef="#ctx0" brushRef="#br0" timeOffset="-112365.02">2445 6020 128 0,'-11'0'5881'0,"7"-7"-4353"16,-4 1-696 0,3 3-280-16,5 3-144 15,0-4-15-15,0 4 23 16,0 0-312 0,0 0-104-16,0 0-200 15,0-3-64-15,13 3 192 0,2 0 72 16,10-3 128-16,3 3 80 0,3 0-208 15,1 0 64-15,0 0-56 0,4 0-8 32,4 3 64-32,4-3-64 15,8 3 0-15,12-3 88 16,-1 0 40-16,9-3-80 0,4-6 32 16,-9-1-24-16,1 7 104 31,-8 0-88-31,-8 3-16 15,-9 0-48-15,-3 3-8 0,0 7 0 16,-4 5 0-16,7 1 0 16,6 0 8-16,-2 0 0 0,9 0-8 15,4-3 8-15,3-4 48 16,1-3 32-16,8-2-80 0,-4-1 0 16,3-3 144-1,-3 0-80-15,4 0 40 16,-4 0-8-16,-1 3-48 15,5-3 40-15,-4 0-72 0,4 0-24 16,-9 0 48 0,5 0 0-16,-4 3-48 15,-5-3 64-15,-3 0-56 0,4 4 48 16,0-2-56-16,-4 2 16 16,8-4-16-16,-1 0 72 0,9 0-56 15,12 0 48-15,11-10 32 16,21-6 80-16,0 1-120 0,-9 2 48 31,-23 3-24-31,-28 10 40 16,-13 0-112-16,-7 0-8 15,3 0 0-15,10 0 56 16,7 6-48-16,-5 1-16 0,5-4 8 31,16-3 0-31,24 0 176 0,18-10-120 16,10-8 24-16,-1-1 200 15,-7-1-208-15,-11 8 136 0,-6-1-136 16,-15 10 48-16,-20-3-32 0,3 3-88 16,17 3 0-16,12-7 48 15,14 1-40-15,-1-1 40 16,-10-2-48-16,0-1 8 16,1 1 17-16,0 3 23 31,-8-1-48-31,3 4 8 0,-3 3 0 15,-17 0 0-15,-11 0-8 16,12 0-48-16,7 0 48 0,21 0 0 31,7 0-16-31,-7 0 16 16,-12 0 8-16,-17-3-8 16,-15-1 0-16,-8 4 0 0,-8-3 96 0,12 3-96 0,3 0 8 31,13 0-8-31,-4-3 0 15,-4 3 48-15,-4-3-48 0,-5 3 0 16,1-3 40-16,-8 0-40 16,-5 0 0-16,2-1 0 0,-13 1 8 15,-4 3 32-15,-5-3-40 0,-7 3-8 16,0 0 0-16,-4 0 0 16,0 0 0-1,4 0-64-15,0 0-56 0,8 0-457 16,28 0-1023-16,-1 0-1073 15,-7-7-4560-15</inkml:trace>
  <inkml:trace contextRef="#ctx0" brushRef="#br0" timeOffset="-99306.42">23459 11808 2840 0,'0'0'1905'31,"0"0"-1361"-31,0 0-368 16,-3 0-40-16,3 0 80 16,0 0 136-16,0 0 952 0,0 0-312 0,-5 3-352 0,5-3-279 15,0 0-145-15,0 0-40 16,0 0-40 0,0 0 168-16,0 0 40 15,0 0 184-15,0 0 0 16,0 0 64-16,0 0-56 15,0 0-56 1,5 0-56-16,18-10 521 16,25-15-385-16,40-16-416 0,47-23-144 15,33-12 0 1,15-10 0-16,-1 7-16 16,-14 9-168-16,-9 10 184 15,-22 6 0-15,-27 12-8 0,-26 14 8 16,-20 9 0-16,-28 6 48 0,-4 4-48 0,-8 2-72 31,0 1 56-31,-5 3 16 16,-15 3-104-16,-4 0-104 15,-8 6-1833-15,-43 23-319 0,-53 18 1512 16,8-2-1441-16,-3-1-4096 0</inkml:trace>
  <inkml:trace contextRef="#ctx0" brushRef="#br0" timeOffset="-98969.58">23340 11979 4200 0,'0'0'1513'0,"0"0"-1057"15,0 0-368-15,0 0 800 16,0 0 424-16,63-16-55 0,-15 3-361 15,24-5-104-15,24-8-176 16,27-2-168-16,16-7-88 16,9 0 16-16,-1-6-24 15,-7-4-200-15,-1-9-64 16,-4-6-40-16,-6 2-40 0,-30 14 112 16,-24 12-112-16,-23 16-8 15,-20 6 0-15,0 5 0 0,-4-2 0 31,-8 4 0-31,-8 3-176 16,-12 0-528-16,-12 35-1320 16,-16-3-129-16,-4-1-215 15</inkml:trace>
  <inkml:trace contextRef="#ctx0" brushRef="#br0" timeOffset="-86768.55">22013 9458 288 0,'-16'-9'648'0,"8"2"-200"15,-4 1-168-15,0-7-208 16,0 4 1552-1,0-7-584-15,-4 0 169 0,0-6-297 16,0 2-64-16,0-2 160 16,4 3-64-16,1 0-351 0,2 0-1 0,1 3-248 15,5 0-24-15,3-3-24 32,0 3-296-32,0-6-56 0,11 0-248 15,9-7 296-15,8 1-64 16,8-1 72-16,4 1 0 0,12 2-168 15,4 1 104-15,7 6-208 16,5 6 272-16,3 4 8 31,6 5 232-31,-2 4-240 16,-3 0 40-16,-4 20-48 0,-5 2 8 16,-3 13-304-16,-12 6 168 0,0 7 120 15,-13 9 16-15,1 13 64 16,-12 15-64-16,-3-5 0 31,-14-14 64-31,1-12 16 0,-8-22-72 0,4 3 0 16,5-3-8-16,-6-10 112 15,1-6-112-15,0-7 0 0,-4-2 8 16,0-4 72-16,4-3 112 0,-4 0 0 31,0 0-192-31,0-6-328 16,4-4-1281-1,-4-6-6440-15</inkml:trace>
  <inkml:trace contextRef="#ctx0" brushRef="#br0" timeOffset="-86467.64">22543 9553 7241 0,'0'0'1704'15,"0"0"49"-15,0 0-849 16,0 0-416-16,0 0-168 0,0 0-176 31,0-13-144-31,0 13-456 16,11 4 320-16,6 9 136 0,7 2 80 0,8 5-24 16,0 2-40-16,3-3 40 15,-7-1 24-15,4-1-80 0,-8-2-152 16,-1-2-256-1,-6-3-872-15,-2-4-361 16,-2-6-511-16,-9 0-1985 16</inkml:trace>
  <inkml:trace contextRef="#ctx0" brushRef="#br0" timeOffset="-86220.18">23089 9290 4240 0,'0'0'2481'0,"0"0"-1265"0,0 0-888 0,0 0-272 16,0 0 672-16,0 0-7 0,0 0-225 31,19-22-496-31,-19 34-216 16,-4 14 168-16,-3 8 48 15,-5 11 232-15,-8 3-104 0,3 2 136 16,2 1-64-1,-5 0-104-15,4-3-8 0,4 0-88 16,0 8-1272 0,4-11-1041-16,5-16-3784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1T13:46:30.1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4853 6667 7513 0,'0'-9'1945'16,"0"3"-641"-16,0-4-352 16,0 7 296-16,0-1 313 0,0 4-337 15,0 0-576-15,0 0-424 16,0 0-224-16,-9 7-112 16,-10 18-128-16,-9 10 240 0,-13 26 48 31,-19 24-32-31,-7 20-8 15,3 3 0-15,4-4-8 16,21-21 8-16,11-25-8 0,8-21 0 16,4-8 8-16,5 3 0 15,-6-4 0-15,6 4-8 16,-2-7-528-16,9-6-672 0,0-9-481 31,1-10-695-31,-1-16 567 0,0-9-151 0</inkml:trace>
  <inkml:trace contextRef="#ctx0" brushRef="#br0" timeOffset="300.44">4314 6832 6081 0,'0'0'960'16,"0"0"1048"-16,0 0-951 15,0 0 71-15,0 0 408 16,0 0-440-16,0-63-687 0,0 63-409 31,17 9-353-31,6 17 329 16,14 12 24-16,2 9 153 15,5 11 47-15,4 5-96 0,-1 7 64 0,1 0 8 0,-8-7-40 16,-1-2-48-16,-6-7-88 16,-6-13 80-1,-6-6-8-15,-5-10-64 16,-4-6 56-16,-5-6-16 15,-3-3-48-15,-4-7-224 0,0-3-456 16,0-10-185-16,0-9-1759 0</inkml:trace>
  <inkml:trace contextRef="#ctx0" brushRef="#br0" timeOffset="1618.65">6143 6817 8673 0,'0'0'2137'0,"0"0"-633"16,0 0-952-16,0 0-56 0,0 0-456 15,0 0 40-15,-36 50-80 0,8-6 184 16,-4 10-40-1,0 1-88 1,9 5 0-16,3-6-48 16,4-6-8-16,4-10 0 15,8-10-56-15,0-9 48 0,4-9-136 16,0-7 144-16,0-3 16 16,4-13 216-16,8-19 489 15,-4-8-393-15,-4-8 176 0,-4-10 328 16,-8-2-336-1,-19 6-216-15,-14 0 160 16,-2 13-88-16,-9 9 48 0,-1 13-168 0,6 7-200 16,12 12-32-16,3 6-168 15,11 16-632-15,18 13-744 16,27 19-937 15,15-6-1487-31,8-13-1826 0</inkml:trace>
  <inkml:trace contextRef="#ctx0" brushRef="#br0" timeOffset="1950.85">6075 7077 9209 0,'0'0'2257'0,"0"0"-753"0,0 0-47 16,0 0-81-16,0 0-512 15,0 0-680-15,0 0-184 31,0 0-552-31,80-92 8 0,-48 60 104 16,-4-3-176 0,-9 6 40-16,-10 4 359 15,-9 6 217-15,0 6 56 0,-24 7 273 0,-8 6-257 16,-3 3 32-16,-6 20 48 31,5 8 48-31,4 7-200 16,21 0-16-16,7 0-72 0,8 0-16 15,24-6-112-15,28-10-136 0,23-18-137 16,29-11-487-16,3-27-848 16,-7-18-729-16,-36 5-567 15,-29 12-1465 1</inkml:trace>
  <inkml:trace contextRef="#ctx0" brushRef="#br0" timeOffset="2167.05">6697 6686 6465 0,'0'0'4697'0,"0"0"-1913"0,0 0-783 0,0 0-1121 16,0 0-880-16,0 0-192 31,-4 77 192-31,4 12 112 0,0 37 24 16,0 24-16-16,0 2-16 15,0-3-40-15,4-15-16 0,1-14-40 16,-5-8 24 0,0-27-32-16,0-28-336 0,0-16 88 31,0-15-312-31,0-4-664 15,0-6-169-15,0-32-503 0,-5-15 1664 16,1-21-4385-16</inkml:trace>
  <inkml:trace contextRef="#ctx0" brushRef="#br0" timeOffset="2404.88">6653 6842 7137 0,'0'0'1800'15,"0"0"-335"-15,17-96-1233 16,6 61-120-16,9 10 376 0,12 6 24 15,3 13-288-15,5 6-176 16,4 9-48 0,-16 23-328-1,-12 22 232-15,-24 25 88 0,-23 26 8 16,-41 13 208-16,-17-7 256 16,2-26 192-16,19-27-80 0,8-17-232 15,8-12-79-15,5-4-265 16,-1-3-56-1,20-19-1009-15,16-3-1359 16,0-15 103-16</inkml:trace>
  <inkml:trace contextRef="#ctx0" brushRef="#br0" timeOffset="2790.33">7331 6756 6673 0,'0'0'2953'0,"0"0"-1433"16,0 0-1072-1,0 0-296 1,0 0 360-16,0 0 208 16,-81 108-336-16,55-57-144 15,5 3-136-15,5-3-40 0,4 0-16 16,8-7-48-16,4-12-64 15,0-7-24-15,0-12-64 32,4-10 152-32,4-3 144 0,5-23 593 15,-6-14-257-15,-7-11-168 0,0-9 232 0,-4-1-296 16,-20 4 264-16,-4 10-32 0,-4 16-312 16,4 9-168-16,0 16-104 31,9 3-264-31,3 18-1184 0,8 11-657 15,12 22-487-15,20-10-17 16,8-6-2088 0</inkml:trace>
  <inkml:trace contextRef="#ctx0" brushRef="#br0" timeOffset="3391.89">7387 7026 4961 0,'0'0'1744'16,"0"0"-984"-16,0 0-400 0,0 0 416 15,0 0 329-15,0 0-201 0,0 0 88 16,59-44-656-16,-31 15-208 31,4-6-64-31,0-6-64 0,-13 3-328 16,2-4-184-16,-14 8 280 16,-7 8 72-16,0 7 160 15,-7 12 952-15,-9 7-584 16,-4 10 160-16,-4 15-240 0,3 11-280 31,6 5 64-31,7 6-8 16,8 1-48-16,0 3-16 0,12-10 0 15,8-6 0-15,8-6-16 16,8-17-88-16,0-12-72 0,7-6 40 16,1-29-8-16,4-22-376 15,-4-22 96 1,-8 2-168-16,-8 8 272 0,-17 11 320 15,-11 23 232-15,4 4 952 16,-4 5 640-16,0 13-71 0,0 13-553 16,0 0-1088-16,0 4-112 0,0 14-304 31,0 8 248-31,0 3-136 0,9 3-120 16,14-1-160-16,5 1-32 15,8-4-112-15,0-2 15 16,-4-4 17-16,-4 0 192 0,-12 1 200 15,-9-5 88-15,-7 5 104 32,-7 6 152-32,-25 2 1065 15,-12 4 55-15,-8 0-344 0,-4-3-296 16,13-4-184-16,2-5-296 16,22-7-152-16,11-10-648 0,8-6-800 15,48-26-721-15,0-11-999 31,12 2-5210-31</inkml:trace>
  <inkml:trace contextRef="#ctx0" brushRef="#br0" timeOffset="3939.88">8287 6858 5369 0,'0'0'2640'0,"0"0"-1600"0,0 0-447 32,28-83 15-32,-21 54 736 15,-3 1-496 1,0 3-520-16,-4 2-136 15,0 7 56-15,0 4 240 16,-15 12-168-16,-6 0-320 0,-2 12 0 16,3 20 0-16,-4 6 0 15,9 7 0 1,11 3 0-16,4-4 0 0,7-3-16 16,18-9-64-16,6-13 24 0,9-7 56 15,3-12 104-15,6-9 153 0,-2-19-257 16,1-7-168-16,-8-13-25 31,-9 3 153-31,-6 4 40 0,-9 10 80 16,-12 8 105-16,0 17 599 15,-4 6-784-15,0 12-256 16,0 20 208-16,0 3 48 16,0 7 40-16,4-8-32 0,7-2-8 15,2-7 0-15,2-12 0 0,2-13 0 16,2 0 96-1,9-22 160-15,4-13-256 16,-4-9-104 0,3-7-144-16,-3 3 152 0,-11 7 96 15,-6 12 64-15,-3 14 536 32,-4 11 48-32,-4 4-648 0,0 17-488 0,9 11 480 15,-2 10 8-15,5 3 80 16,4 4-24-16,9-7-56 15,-2-3 0-15,10-6-16 0,-2-11-384 0,13-8-512 16,19-20-729-16,-7-15-1487 0,-8-10-5258 16</inkml:trace>
  <inkml:trace contextRef="#ctx0" brushRef="#br0" timeOffset="4140.29">9443 6118 13706 0,'0'0'3033'0,"0"0"-2113"16,0 0-920-16,-5 92-280 16,5 3 280-16,0 22 312 15,12 14-136-15,9-7-40 16,-2-7-48-16,-3-9-32 0,8-13-56 31,-8-21-1144-31,-4-24 416 0,-4-18-1112 16,-8-20-737-16,0-2-1432 0,-12-10-1616 15</inkml:trace>
  <inkml:trace contextRef="#ctx0" brushRef="#br0" timeOffset="4494.45">9228 6607 8465 0,'0'0'2201'0,"0"0"-1441"15,99-76-632-15,-4 41-56 16,29 0-56-16,7 9-8 0,-19 8-8 15,-37 8-96-15,-39 7 16 32,-12 3-464-32,-11 0 56 0,-9 0-440 0,-4 0 912 15,-13 6 16-15,-23 6 2472 0,-3 1-199 16,-1 0-521-16,4 3-688 16,9 3-736-16,18 0-328 0,9 3-456 31,12 10 280-31,20 3 56 15,15 0-24-15,6 3-64 0,-1 0-280 0,-9-3 48 16,-7 0 256-16,-16-3 112 16,-16-1 72-16,-4-2 80 0,-24 3 368 15,-20 0 368-15,-19-7-96 16,-29 0-296 0,-24-21-424-1,17-4-840-15,11-10-4497 16</inkml:trace>
  <inkml:trace contextRef="#ctx0" brushRef="#br0" timeOffset="8293.25">11159 6963 4672 0,'0'0'4113'15,"0"0"-3328"1,0 0 87 0,0 0 760-16,0 0 232 0,0 0-1263 15,-60-26-313-15,57 4-120 16,3-10 8-16,0-6-40 0,16-3-88 31,8-7-48-31,3 3 0 16,10 8 0-16,-2 8-8 15,1 10-120-15,4 15-40 0,0 4 32 0,0 30-8 0,-5 7 48 16,-10 17 32-16,-6 7 64 16,-7 2 0-1,-12 1-8-15,0-7 8 16,-3-10-8-16,-14-8 8 16,-2-14 8-16,2-9 88 0,2-13 80 15,2-3 360-15,10-35-88 0,3-35-392 16,24-32-56-16,19-12-112 15,5 16 0 1,-8 25-72-16,-12 35 88 16,-13 19 88-16,2 6 8 15,3 3 48-15,-1 10-48 0,2 13-200 16,-1 19 120 0,-1 16 80-16,-2 9 0 31,-10 6 104-31,-7 4 0 0,0-4-88 15,0-2-8-15,-7-7-8 16,-2-10-624-16,9-12-753 0,0-13-1575 16,16-19-1945-16</inkml:trace>
  <inkml:trace contextRef="#ctx0" brushRef="#br0" timeOffset="8631.76">12108 6559 7465 0,'0'0'5569'0,"0"0"-5025"15,0 0-544-15,0 0 0 32,0 0 176-17,-12 99 80-15,8-52-127 0,-1 11-9 16,5-1-64-16,0 0-48 16,5-6-8-16,11-4-8 0,4-15-112 15,4-10-49-15,8-16-199 16,4-6 24-1,-1-25 344-15,1-16 464 0,-4-22-79 16,-12 2 303-16,-8-9 192 16,-8 4-304-16,-4 11 296 0,-4 5 104 15,-8 9-287-15,4 15-153 16,0 13-184-16,8 13-352 31,0 0-1649-31,12 45-2656 16,11-4 2369-16,-2 1-3121 0</inkml:trace>
  <inkml:trace contextRef="#ctx0" brushRef="#br0" timeOffset="9217.51">12669 6617 8025 0,'0'0'2745'15,"0"0"-409"-15,0 0-631 0,0 0-425 16,0 0-728-16,0 0-552 15,0 0-80 1,73-39-144-16,-49 68 16 16,3 9-56-16,-7 13 64 0,-4 6 120 15,-12 0-96-15,-4-3 40 0,0-3 120 16,-12-13-40-16,0-9 56 16,1-14 0-16,-2-8 104 31,13-7 344-31,0-13 504 0,0-28-952 15,24-32-352-15,16-26-120 0,4 1 416 16,-4 22-200 0,-12 25 32-16,-13 29-8 0,1 6 232 15,-4 6 0-15,4 10 0 32,-4 4-616-32,4 21 448 0,0 16 168 15,-4 6 168-15,0 8-8 16,-4-1-72-16,-4-3-24 0,-4-4-56 15,0-12 0-15,0-6-8 0,-4-11-24 16,0-14-104 0,4-4 128-16,0-35 0 15,20-32-8-15,20-35-777 0,-1-2 377 16,2 18-24-16,-9 32 144 16,-13 29 288-16,-3 3 344 0,0 9 617 31,0 6-217-31,-4 7-744 31,8 22-368-31,0 14 368 0,3 27 280 16,-6 23-104-16,-6 18-88 15,-7 5 0-15,-4-20-80 0,0-23-8 0,0-12-1113 16,0-16-1415-16,0-12-1905 16</inkml:trace>
  <inkml:trace contextRef="#ctx0" brushRef="#br0" timeOffset="9649.75">13809 6175 10962 0,'0'0'2336'0,"0"0"17"0,0 0-1425 0,0 0-928 16,0 0-160-16,20 38-184 15,0 42 328-15,-4 37 16 0,-9 19 8 16,-7-5 0-16,0-14-8 47,-15-37-104-47,-1-23-336 0,4-23-96 15,8-11-64-15,-4-7 288 16,8-10 103-16,0-6 209 0,4-28 561 0,36-43-561 16,20-36-433-16,15-8 257 15,-3 17 72 1,-21 31-40-1,-14 32-40-15,-5 20 176 0,0 5-64 0,7 7 64 16,-3 3-40-16,-8 28-288 16,-8 14 336-16,-16 21 120 0,-4 1 248 15,-24 6 313-15,-16-4 327 32,-23 4-200-32,-10-3-216 0,-2-7-272 15,-5-6-320 1,25-19-56-16,3-22-1272 0,24-10-1753 15,20-10-3920-15</inkml:trace>
  <inkml:trace contextRef="#ctx0" brushRef="#br0" timeOffset="9997.45">14450 6696 10922 0,'0'0'2848'0,"0"0"-2239"0,0 0-593 16,0 0 392-1,0 0-56 1,0 0 120-16,108-13-256 0,-60-3-144 16,4-3-72-16,0-9-664 15,-5-7-168 1,-11-4-337-16,-4-2-55 0,-20 0 704 16,-12 6 520-16,0 10 296 31,-20 12 1104-31,-12 10-463 0,0 3-457 15,-3 22-192-15,-1 13-64 16,4 9-24-16,8 10-104 16,12 3-40-16,4 4-48 0,8-7-8 0,12-6-136 0,16-7-544 31,16-16-633-31,19-19-671 16,33-12-233-16,24-48-167 0,-17 0-409 15,-15-3-407-15</inkml:trace>
  <inkml:trace contextRef="#ctx0" brushRef="#br0" timeOffset="10235.56">15371 6388 7401 0,'0'0'5617'16,"0"0"-3544"0,0 0-1433-16,0 0-56 0,-100 127-184 15,69-67-248-15,3 10-56 16,7-4-16-16,18-8-80 16,3-4-104-16,0-10-160 0,7-15-344 15,14-16 0 16,-1-13 608-31,-5-7 32 0,2-25 480 16,-10-21 48-16,-7-1 336 16,-11-10 192-16,-21-3-335 15,-24 4-241-15,-4 5-216 0,-4 14-296 16,5 12-80-16,19 29-696 16,-4 3-1057-16,20 13-3344 15,8 6-5761-15</inkml:trace>
  <inkml:trace contextRef="#ctx0" brushRef="#br0" timeOffset="11629.41">16200 6445 10666 0,'0'0'1560'0,"0"0"-504"16,0 0-568-16,-120-13 265 16,77 23 31-16,-2 15-248 0,10 7-288 0,7 3-248 15,12 3 0-15,12-3-112 16,4-3 16 15,27-7-104-31,29-12 48 0,4-10-48 16,8-3 96-16,-5-19-256 15,-18-3 360-15,-10-4 72 0,-18 4 208 16,-17 3 168-16,-9 3 440 31,-23 3-368-31,-3 4-128 16,-5 3-80-16,4-1 24 0,12 7-232 0,13-3-64 0,11-4-40 16,15-2-488-16,37-16-424 15,31-20 704-15,25-18-16 0,-5 3-160 16,-22 8-16-16,-29 17 72 31,-33 13 328-31,-3 7 0 16,-4-1 536-1,-4 3 224-15,-5 10 24 16,-3 0-160-16,0 3-176 0,0 0-151 0,0 0-105 16,0 0-96-1,0 0-24 1,0 0-72-16,0 0 8 15,0 0-8-15,0 0-64 0,0 0 56 16,0 0-56-16,0 0 56 0,0 0-48 0,0 0 0 16,0 0 56-16,0 0 16 15,0 0-8-15,0 0 64 32,0 0-64-32,0 0 40 0,0 0-48 15,0 0-705-15,-7 19-1167 16,-1 0-2785-16,-4-3 432 0</inkml:trace>
  <inkml:trace contextRef="#ctx0" brushRef="#br0" timeOffset="12165.52">16785 6486 8041 0,'0'0'1977'15,"0"0"-465"-15,0 0-944 0,24-95-8 0,-4 73 512 16,0-1-399-16,8 11-265 15,8 2-408-15,-1 7 0 0,1 3-256 16,-8 22-289 15,-4 16 409-31,-16 10 136 16,-8 12 88-16,-4 1 17 0,-19-1-9 16,-5-9 128-16,4-10-40 15,0-12 16-15,12-14 72 0,8-8-72 16,4-7 80-16,12-32 168 15,27-37-448-15,34-37-400 16,6-5 72-16,-12 16 232 16,-14 29-264-16,-29 37 336 0,-9 13 24 15,2 7 232-15,-6 5-8 16,9 4-224-16,-4 19-344 0,4 20 344 31,-4 11 216-31,4 20-40 31,-8-6-24-31,0 6-24 0,-4-1-56 0,-1-14-72 16,14 17-640-16,-1-21-2401 16,-1-16-4088-16</inkml:trace>
  <inkml:trace contextRef="#ctx0" brushRef="#br0" timeOffset="12450.68">18351 6000 11666 0,'0'0'2433'0,"0"0"-1177"16,0 0-592-16,0 0-184 15,0 0-480-15,0 0-424 16,0 115 424-1,-3-10 72-15,3 15 32 16,-4-2-48-16,4-11-56 16,0-27-208-16,0-20-1024 0,0-12-1009 15,0-19-2048-15,0-11-600 0</inkml:trace>
  <inkml:trace contextRef="#ctx0" brushRef="#br0" timeOffset="13001.97">18733 5822 12642 0,'0'0'3865'31,"0"0"-3865"-31,0 0-232 16,-3 80-128-16,-1 6 352 0,0 31 8 16,0 7 8-16,0-10 0 15,4-18 64-15,-9-30-64 16,6-18-8-16,3-13-192 15,0-13-768 1,0-10-385-16,0-5-183 16,0-7 488-16,3-12 1032 15,22-24-608-15,-1-17-641 0,4-5 713 16,-4 1 400-16,-5 13 144 16,-6 12 2417-16,-9 19-9 0,-1 13-1191 15,-3 4-1217-15,0 24-168 16,8 10 168-16,-4 10 168 15,9 3-64-15,2-4-32 0,5-6-72 16,8-12 0-16,4-10-296 16,8-16-217-16,4-6-95 15,3-22-88 17,-2-16 64-32,-2-13 80 15,-11-10 280-15,-8 7 272 0,-12 6 40 0,-5 13 1296 16,-7 16 665-16,0 15-297 15,-7 7-1224-15,-5 19-400 16,-12 20-56-16,7 8 48 16,6 10 16-1,3 0-80-15,8 0-8 0,19-6 0 0,13-9-280 16,17-11-328-16,7-15-128 16,11-9 40-16,21-23-657 15,-17-13-1039-15,-11-12-3601 0</inkml:trace>
  <inkml:trace contextRef="#ctx0" brushRef="#br0" timeOffset="13217.82">17845 6356 9826 0,'0'0'2872'15,"0"0"-1728"-15,0 0-831 0,172-54 87 16,-6 22 128-16,34-3-24 16,15 7-248-16,-20 12-256 15,-43 10-32 1,-53 2-1953-16,-35 4-8881 16</inkml:trace>
  <inkml:trace contextRef="#ctx0" brushRef="#br0" timeOffset="13888.43">20614 6293 7257 0,'0'0'1976'16,"0"0"-351"-16,-15-86-777 16,-2 54 152-16,-2 7 425 15,-9 6-209-15,-8 16-712 0,-8 3-352 16,-3 22-136 0,-2 16-16-16,2 9 0 15,3 11-16-15,16 2-48 0,8 4 48 16,15-4-112-16,5-6 56 15,21-10-136-15,14-12 80 0,14-17-112 16,11-15 0 15,-1-5 48-31,13-37-248 16,-1-31 296-16,-7-25 136 16,-20-13 8-16,-25-1 8 0,-14 30 120 15,-5 28-128-15,0 25 544 16,-5 13 536-16,2 10 80 0,-5 6-344 31,-4 10-816-31,0 34-384 0,0 29 264 0,8 3-24 16,4-3 40-16,4-9 56 0,20-20-32 15,-1 7-264-15,14 0-440 16,-5-13-240-16,8-16-297 0,-5-16-143 31,5-6 336-15,-3-22 48-16,-2-13-97 15,-3-9 353-15,-8-1 824 16,-5 1 488-16,-6 12 1201 0,-5 13 1159 16,-8 10-535-16,0 9-1833 15,0 13-480-15,0 18-96 16,-8 7 96-16,3 10 72 16,5 3-8-16,0-4-64 15,9-2-8-15,10-10-272 0,5-13-856 16,25-19-769-16,-10-3-1192 15,-3-12-3544-15</inkml:trace>
  <inkml:trace contextRef="#ctx0" brushRef="#br0" timeOffset="14035.45">21248 5988 10386 0,'0'0'2056'0,"0"0"-1088"31,0 0-968-31,0 0-1072 15,0 0-1216-15,0 0 455 0</inkml:trace>
  <inkml:trace contextRef="#ctx0" brushRef="#br0" timeOffset="14289.23">21478 6375 5449 0,'0'0'1304'0,"0"0"-1144"0,0 0 144 0,0 0 1160 15,0 0 137 1,0 0-777-16,0 0-792 0,13-6-32 15,-5-4-384-15,-1 4-912 32,-3-4-2849-32</inkml:trace>
  <inkml:trace contextRef="#ctx0" brushRef="#br0" timeOffset="15296.3">16303 6620 10546 0,'0'0'1976'0,"0"0"-952"16,0 0-592-16,0 0-47 0,0 0-241 15,164-32-88-15,39 19 272 16,68-9-80-16,52 3 128 0,27 0-64 31,4 3-176-31,26 3-32 16,18-6-96-1,-3 0 88-15,-21-7-96 0,-39-2-56 16,-56 3 56-16,-53 2 16 16,-54 1-8-16,-57 9 96 0,-51 7-96 15,-33 0 0-15,-27 6-8 16,-4 0-8-1,-4 0-576-15,-43 0 312 0,-69 12-184 16,-63 17-937-16,12-3-1335 16,4-4-1673-16</inkml:trace>
  <inkml:trace contextRef="#ctx0" brushRef="#br0" timeOffset="15615.04">17029 6867 10658 0,'0'0'1776'16,"0"0"-1776"-16,0 0-56 31,0 0-304-31,103 0 360 0,80-6 720 0,60-13 80 16,49-10-215-16,18-2-105 0,-8 2 80 15,10 4-56-15,-14 2-208 0,-19 1-176 16,-36 0-48-16,-39 0 0 31,-69 3-64-31,-47 3 40 16,-44 9-40-16,-29 1 40 0,-3 3 32 15,-7 0-8-15,-1 3-8 0,-4 0-64 16,-4 0-144-16,-16 0-1672 16,-5 3-2529-16,10 0-2201 0</inkml:trace>
  <inkml:trace contextRef="#ctx0" brushRef="#br0" timeOffset="16270.49">21989 6200 8185 0,'0'0'1993'0,"0"0"87"16,0 0-840-16,0 0-31 0,0-79 103 15,-4 79-280-15,4 0-760 16,-4 13-272 0,4 22-328-16,-8 25 280 0,8 26 40 15,0 25 8-15,0 0 0 16,4-9 8-16,4-26-8 0,-4-26-88 16,0-11-536-16,-4-14-896 15,4 7-1209 1,-4-7-1176-16,0-5-1344 0</inkml:trace>
  <inkml:trace contextRef="#ctx0" brushRef="#br0" timeOffset="16956.56">22216 6134 6705 0,'0'0'1928'0,"0"0"1257"0,0 0-840 16,0 0-729-16,0 0-1032 15,0-45-584-15,0 80-608 16,8 32 544-16,8 19 64 0,4 9 72 31,-5 0-64-31,-2-25 0 0,-1-16 48 16,-9-13-56-16,1-6-136 0,0 0-560 16,1 0-72-16,-1-7-177 15,0-8-103-15,0-14-304 0,7-6 168 16,6-9 575-1,7-20 593 1,8-6-296-16,-4 0 312 0,3 0 152 16,-11 7 417-1,0 8 639-15,-9 11 112 16,-2 6-472-16,-1 3-848 0,7 3-664 16,6 16 576-16,3 6 88 31,8 1 120-31,7-1-120 0,6-6-256 15,6-6-160-15,5-10-592 16,0-3-433-16,-4-10-151 0,-17-15 488 0,-11-9 440 16,-16-1 664-16,-8-4 1432 0,-16 7 72 31,-12 7 441-31,-4 15-329 0,0 8-480 16,0 4-431-16,4 21-417 15,9 6-216-15,6 8-64 16,13-2 8-16,0 0 56 0,9-6-72 0,7-10-80 15,8-6 80 17,0-13-96-32,3 0 96 0,1-13 384 0,0-12-8 15,-8-4-248-15,-4-3-56 0,-4 7 80 16,-8 6 352-16,-4 6 352 16,0 13-376-1,0 0-480-15,0 3-200 31,0 19-32-31,0 4 224 0,4 6-40 16,7-1-16-16,6 4 0 16,7-6-112-16,0-7-504 15,3-9-608-15,14-13-825 0,-6 0-1016 0,-7-10-1656 16</inkml:trace>
  <inkml:trace contextRef="#ctx0" brushRef="#br0" timeOffset="17134.96">23368 6153 5329 0,'0'0'4993'0,"0"0"-2049"16,0 0-967-16,0 0-1865 31,0 0-64-15,-21 73-48-16,18 19 344 0,3 16-184 16,11 0-72-16,9-10-32 15,-3-21-56-15,-9-21-176 0,-1-4-1112 16,-3-24-3049-16,-4-9-1417 0</inkml:trace>
  <inkml:trace contextRef="#ctx0" brushRef="#br0" timeOffset="17303.9">23001 6340 9153 0,'0'0'1321'16,"111"-19"-865"-1,-7 16-224-15,16 3 216 0,-13 0-248 16,-27 0-168-16,-29 6-32 16,-23 4-984-16,-19-7-4457 0</inkml:trace>
  <inkml:trace contextRef="#ctx0" brushRef="#br0" timeOffset="17535.18">20981 6575 10538 0,'0'0'3008'16,"0"0"-2071"-16,143-51-553 0,-19 20 344 15,15-1-88-15,-3 10-168 31,-13 12-472-31,-47 3-736 0,-17 2-4145 0</inkml:trace>
  <inkml:trace contextRef="#ctx0" brushRef="#br0" timeOffset="18341.52">25411 5956 8673 0,'0'0'1777'0,"0"0"-337"16,-143-47-256-16,47 40 17 15,4 7-313-15,13 0-112 0,7 22-176 31,28 4-400-31,1 12-200 32,11 9-160-32,16 7-96 0,16 0 104 15,20 7 152-15,40 2 0 16,32 4-80-16,22 3-88 0,-2-13-464 0,-28-13 72 16,-33-15-88-1,-27-10 183 1,-3 0 65-16,-10 0 168 15,-11 0 16-15,-7-3 216 0,-29 0 800 0,-20-6 537 16,-8-1-417-16,-3-6-240 0,3-3-288 16,8 0-144-16,17-16-248 31,22-28-96-31,13 3-1744 16,4-4-3425-16</inkml:trace>
  <inkml:trace contextRef="#ctx0" brushRef="#br0" timeOffset="19027.66">25555 5759 9762 0,'0'0'1472'0,"0"0"728"15,0 0-319-15,0 0-777 0,0 0-936 32,0 0-168-32,0 0-224 0,8 115 224 0,-8 2 144 15,8 10-136 1,8-6 40-1,3-17-48-15,-2-34-8 16,-6-16 0-16,-2-22-680 0,-9-13-96 16,4-6-144-16,0-10 183 15,-4-3 745-15,0-6 825 0,0-23-489 0,3-16-336 32,5-5-304-32,5-8 176 15,6 5 128-15,5 5 0 0,0 13 104 16,0 13 144-16,4 12-248 15,-1 10 0-15,5 13-320 0,1 22-137 16,-1 6 369-16,-9 3 88 31,-7 8-48-31,-8-5 40 16,-4 1-80-16,-4-10-256 16,0-10-656-16,0-6-616 0,0-12 215 15,0-7 25-15,13-3 1176 16,2-25-160-16,5-10-2088 0,4-6 327 31,-4-7 2121-31,-4 7 968 0,-8 6 2241 16,-4 12-272-16,-4 11-57 0,0 9-1103 15,0 3-1337-15,0 9-440 16,0 14-264-16,0 5 216 0,0 10 40 16,7 3-120-1,10-2 16-15,18-8 96 16,1-5-273-16,12-11-87 0,4-11 320 15,-4-4-128-15,-9-10 184 16,-11-12 160-16,-11-13 8 0,-17-3 649 16,-9-10 223-16,-18 4-16 31,-17-4-424-31,-12 10-272 16,5 10 40-16,-5 11-184 15,7 15-184-15,14 2-184 0,7 25-912 16,16 7-488-16,20 19-849 15,16-10-815-15,8-6-1850 0</inkml:trace>
  <inkml:trace contextRef="#ctx0" brushRef="#br0" timeOffset="19484.57">26479 6204 9578 0,'0'0'3160'16,"0"0"-711"-1,0 0-993-15,0 0-1336 0,0 0-120 16,0 0-720 0,0 0 592-16,0 92-32 15,0-54-320-15,4-3-144 16,8-10-361-16,4-2-23 0,4-11 24 31,4-12 208-31,4 0 584 16,-4-16 48-16,0-9-248 0,-1-10-40 15,-10 0 432-15,-6-3 456 0,-3 6 960 0,-4 6 528 16,0 14 9-16,0 12-897 16,0 0-1056-1,0 16-952-15,0 12 680 16,4 11 192-16,9-1 80 0,2 0-112 16,9-10-256-16,4-5-8 15,4-14-49 1,0-9 425-16,0-3 449 15,-4-19-41-15,-8-13 96 16,-9-3 280 0,-11-7-376-16,0-2-80 15,-15-4-136-15,-13 6-120 0,4 13-72 0,0 13-208 16,12 16-1200-16,12 10-3105 16,4 18 400-16,15-3-2480 0</inkml:trace>
  <inkml:trace contextRef="#ctx0" brushRef="#br0" timeOffset="19747.59">27200 6077 10562 0,'0'0'2944'0,"0"0"-959"15,0 0-1033-15,0 0-528 32,0 0-424-32,0 0-144 15,-84 22-152-15,84 19-144 0,0 4-448 16,24 2-168-16,4-2-217 15,12-4 89-15,-3-9 264 16,-6-4 352-16,-11-6 336 0,-8-5 0 16,-12-8 232-16,-4 0 232 15,-24-2 2032-15,-16-1-279 16,-7 0-769-16,-9 1-456 0,4-4-424 16,12 0-336-16,12-3-288 15,20-3-1833-15,12-9-5048 0</inkml:trace>
  <inkml:trace contextRef="#ctx0" brushRef="#br0" timeOffset="20105.38">27965 6032 11210 0,'0'0'2280'15,"0"0"-999"-15,0 0-737 16,0 0 0-16,0 0-464 0,0 0-80 16,-39 67-8-16,19-26 0 15,4 10-144 1,4 0 64-16,12 0 32 16,3-10-48-16,22-3-224 0,14-13-232 0,9-9-113 15,8-16 545-15,4-6 128 16,-4-23 273-16,-9-12-17 0,-15-13 432 31,-15-3 256-31,-17-6 40 16,-9 2-208-16,-14 10-312 0,-5 10-216 15,0 19-248-15,8 15-240 16,20 20-1592-16,0 13-1345 16,3-1-2592-1</inkml:trace>
  <inkml:trace contextRef="#ctx0" brushRef="#br0" timeOffset="20305.62">28515 5981 9394 0,'0'0'6089'0,"0"0"-4577"0,0 0-1112 15,0 0-400-15,0 0-432 16,21 96 320 0,2-1 112-16,9 13 16 15,4 0 56-15,-4-13-64 0,-5-25-8 16,-3-13-424-16,-7-15-8 15,-10-17-1128 1,-3 0-497-16,-15-16-423 0,-17-2 303 31,-4-7-863-31</inkml:trace>
  <inkml:trace contextRef="#ctx0" brushRef="#br0" timeOffset="20521.79">28575 5756 8209 0,'0'0'1889'0,"0"0"-121"16,103-57-1328-16,-51 50-24 16,4 7 40-16,0 29-224 15,3 22-160-15,-14 28 48 0,-34 23-120 16,-26 9-56-16,-61-16 56 0,-32-19 168 31,0-25 128-15,21-16-183-16,19-6-113 15,32-10-1273-15,25-13-3072 16</inkml:trace>
  <inkml:trace contextRef="#ctx0" brushRef="#br0" timeOffset="20637.72">29511 5991 11018 0,'0'0'0'0,"0"0"-4593"0</inkml:trace>
  <inkml:trace contextRef="#ctx0" brushRef="#br0" timeOffset="25255.72">5581 8553 7921 0,'0'0'1761'15,"0"0"-281"-15,0 0-864 16,0-6-24-16,0 6 232 0,-7 3-368 15,-5 19-336-15,-12 23-88 16,-12 34 40 0,-8 29 0-16,-7 16 0 15,6-1 17-15,2-8-89 0,7-23 0 0,3-16-201 16,14-18-1007-16,3-21-248 0,4-8-152 16,4-10-913-16,0-10-2160 0</inkml:trace>
  <inkml:trace contextRef="#ctx0" brushRef="#br0" timeOffset="25456.12">5104 8779 600 0,'0'0'9642'0,"0"0"-7658"15,0 0-1984-15,0 0-128 16,0 0 128-16,107 47 88 0,-47-9 568 15,3 10-136-15,5 3-248 0,-5 3-192 16,2 3-24-16,-14-3-56 16,1 0-96-1,-12-7-672-15,8-2-488 16,-8-13-736-16,-8-17-2241 0</inkml:trace>
  <inkml:trace contextRef="#ctx0" brushRef="#br0" timeOffset="26227.03">6756 8607 5169 0,'0'0'2416'15,"0"0"-1304"1,0 0-776-16,-79-12 41 0,35 21 271 16,-16 16 88-16,-4 10 144 0,-7 9-32 15,4 4-56-15,7 6-232 16,8 4-79-16,16-1-177 0,12-3-208 31,12-4-96-31,12-5-96 16,24-10-136-16,36-4 32 0,43-11 120 15,25-11 80-15,12-9 0 16,-21 0-905-16,-43-12-1303 16,-33-5-2705-16</inkml:trace>
  <inkml:trace contextRef="#ctx0" brushRef="#br0" timeOffset="26427.56">6290 8950 10042 0,'0'0'2448'0,"0"0"-1992"0,0 0-456 15,0 0-744-15,92 3 744 0,12-3 944 16,35-19-640-16,20-6 104 15,-11-1-328-15,-24-6-80 0,-53 13-2664 32,-23-3-6050-32</inkml:trace>
  <inkml:trace contextRef="#ctx0" brushRef="#br0" timeOffset="27091.14">7800 8197 3328 0,'0'0'1633'0,"0"0"-425"16,0 0 304-16,-15-95-344 0,-1 76 249 0,-12 3-281 15,-4 10-400-15,-15 6-144 16,-6 3-128-16,-6 19 24 16,-5 7 65 15,0 9-225-31,12 6-128 16,9 1-120-16,15 3-80 0,11-7-128 15,17 3-176-15,5-9-16 16,31-3 103-16,28-3-79 15,-1-10 296-15,5-6 144 0,-1-4 16 16,-18-3-160 0,-10 1-176-16,-15 2-216 0,-12 0 16 0,-12 4 320 15,-4 3 56-15,-20 9 648 16,-8 7 265-16,-8 0-185 16,5 3-296-16,3-6-264 0,12-4-168 31,12-3-40-31,8-3-424 15,4-6-520 1,28 0 199-16,12-7 129 0,7-3 288 16,5-3-96-16,-8 3 288 15,-12 0-136-15,-12 1 120 0,-12 5-152 16,-12 7 344 0,0 6 56-16,-12 10 616 15,-12 9 240-15,-8 7 192 16,-3 9-159-16,-2 3-217 0,5 1-360 15,13 2-280-15,15-2-88 16,4-4-48-16,23-6 40 0,21-14-88 16,32-11 8-1,36-26-728-15,26-26-305 16,-18-15-1215-16,-24-6-2593 0</inkml:trace>
  <inkml:trace contextRef="#ctx0" brushRef="#br0" timeOffset="27877.6">8498 8556 7137 0,'0'0'1840'0,"0"0"-543"16,0 0-89-16,0 0 736 0,0 0-95 16,0 0-801-16,0 0-776 0,-84-28-192 31,60 43-72-31,5 8-8 0,2-1-8 16,6 0-120-16,3-3 80 15,3-3 40-15,5-3-88 0,0-4 80 16,0-5-48-16,0-1 64 15,0-3 0-15,0 0 112 32,0 0 184-32,0 0 80 15,0 0 16-15,0 0-40 16,0 0-88-16,0 0-144 0,0 0-48 16,0 0-72-16,0 0 0 15,0 0 0-15,0 0 8 0,0 0 0 16,0 0 0-16,0 0-8 15,0 0 8-15,0 0-8 16,0 0 0-16,0 0 16 16,0-3-16-16,0-13-152 0,13-7 104 15,-2-8 32-15,2-1-64 16,-2-6-160 0,-3 0 240-16,-4 0 8 0,-4 0 40 15,0 3 24-15,0 3-64 16,0 7 0-16,-4 6 112 0,0 6-112 15,4 3 40-15,-4 7 48 16,4 3-88-16,0 0-8 16,0 0-104-1,0 0-48 1,0 10-64-16,0 12 48 16,0 9 160-16,0 11 0 0,0 9 8 15,4-1 0-15,4 7 0 16,5 4 8-16,2-4 0 0,1 3-8 31,0 1 8-31,4-7-8 16,-3-4 0-16,-2-8 8 0,-3-14 0 0,-8-9-8 15,0-6 0-15,0-7-8 0,-4-6-64 16,0 0-240-16,-4-19-248 16,-4-6-864-1,-8-10-6202-15</inkml:trace>
  <inkml:trace contextRef="#ctx0" brushRef="#br0" timeOffset="28078.23">8450 8306 5905 0,'0'0'4089'0,"0"0"-2017"0,0 0-288 16,0 0-471-16,0 0-625 0,-83-10-440 15,42 42-240-15,-6 9-8 0,-1 19-8 32,4 26-104-32,20 19-616 15,13-4-1369-15,11-21-2312 16,0-30-4343-16</inkml:trace>
  <inkml:trace contextRef="#ctx0" brushRef="#br0" timeOffset="28247.4">8315 9140 7601 0,'0'0'3201'16,"0"0"-2249"-16,0 0-400 0,0 0 536 15,0 0-63-15,0 0-705 16,0 0-16-16,112-22-144 0,-52 3-160 16,26-12-608-1,-9 2-1449-15,-14 0-3576 16</inkml:trace>
  <inkml:trace contextRef="#ctx0" brushRef="#br0" timeOffset="28447.88">9060 8868 8361 0,'0'0'2985'16,"0"0"-897"-16,0 0-911 0,0 0-289 15,0 0-576-15,0 0-248 16,87 0-56-16,-70 28-8 0,-13 10-56 31,-4 10 56-31,-13 9 0 16,-23 3-208-16,-20 13-672 15,13-12-1481-15,4-23-3448 0</inkml:trace>
  <inkml:trace contextRef="#ctx0" brushRef="#br0" timeOffset="28732.99">9335 8321 9778 0,'0'0'1928'16,"0"0"-1112"-16,0 0-728 31,0 0 160-31,0 0 64 16,99 7-256-16,-62 12-32 0,-10 13 24 15,-3 6-16-15,-16 6 32 16,-8 7 136-16,-12 6 625 31,-12-3 207-31,-4-3-280 0,9-7-472 0,6-9-200 16,13-13-80-16,9-9-104 0,46-13-400 16,45-16-448-16,-4-9-1185 0,-5-10-3240 0</inkml:trace>
  <inkml:trace contextRef="#ctx0" brushRef="#br0" timeOffset="28917.41">10080 8525 8937 0,'0'0'4001'16,"0"0"-3457"-16,0 0-272 15,0 0 161-15,87 28-105 0,-74 1-168 16,-9 9-32-16,-8 22 64 31,-44 26 168-31,-32 19-360 0,12-16-208 16,0-23-2953-16</inkml:trace>
  <inkml:trace contextRef="#ctx0" brushRef="#br0" timeOffset="29883.14">10622 8340 7209 0,'0'0'4049'0,"0"0"-2305"0,0 0-639 15,0 0 479-15,0 0-216 0,0 0-424 16,-52-73-440-16,52 61-504 16,4-4-24-1,20-3-264 1,11-6 232-16,14-4-144 0,10 3 200 16,5 4 16-1,-4 6 8-15,-4 10-24 0,-17 6-120 16,-11 3-392-16,-12 23 56 15,-16 9 72-15,-4 12 384 32,-24 10 184-32,-4 0-32 0,-7 1-88 15,3-8 16-15,8-8-72 16,8-7-8-16,16-10-88 0,4-6-472 0,24-3-472 0,15-7 376 16,14-2 248-16,3 2 408 15,-1-5-48-15,-7 5 40 16,-13 1-120-1,-10-1-249-15,-14 7 249 16,-11 6 128-16,-4 7 160 0,-28 2 385 16,-11 11 183-1,-13 2-120-15,-11 0-256 16,3-5-184 0,8-4-168-1,8-13-128-15,16-16-1000 0,13-6-2025 16,15-9-5689-16</inkml:trace>
  <inkml:trace contextRef="#ctx0" brushRef="#br0" timeOffset="30052.38">11451 8553 11498 0,'0'0'1512'0,"0"0"-1456"15,0 0-48-15,0 0 712 0,-49 105-119 16,18-42-377-16,-5 4-96 15,0 0-128-15,-16 16-1097 16,12-33-2879-16,5-5-3674 0</inkml:trace>
  <inkml:trace contextRef="#ctx0" brushRef="#br0" timeOffset="30406.47">11833 7817 11706 0,'0'0'2393'0,"0"0"-2081"0,0 0-248 31,-16 85-64-31,16-31 128 0,0 7-16 16,0 2-104-16,16-3-8 15,12-9-16-15,3-6-40 16,5-14-72-16,9-15-272 0,2-16-721 15,1-6 737-15,-1-22-520 16,-6-7 64 0,-9 3 840-1,-17 6 920-15,-6 13 1024 0,-9 10 105 16,0 3-1049-16,0 20-1000 16,-9 30 0-16,1 26 0 0,1 26 8 15,-6 16-8-15,13-14 0 31,0-24-664-31,0-26-1761 0,4-26-1551 16,5-21-3346-16</inkml:trace>
  <inkml:trace contextRef="#ctx0" brushRef="#br0" timeOffset="30584.83">12582 8414 256 0,'0'0'12354'0,"0"0"-11234"31,0 0-1120-31,0 0 0 16,8 89 64-16,-12-42 88 0,-20 10 1 16,-8 3-33-16,-7 4-120 31,-13 6-337-31,12-20-1751 0,12-15-3433 0</inkml:trace>
  <inkml:trace contextRef="#ctx0" brushRef="#br0" timeOffset="30838.78">12921 7995 14739 0,'0'0'2464'16,"0"0"-2016"-16,0 0-448 0,0 0 0 0,-5 98 8 16,10-48-8-1,27 8-8-15,11 5-40 16,9-2 48-16,8-4-176 0,-5-3-216 15,-7-7-136-15,-16-2-504 16,-15-7-312-16,-17-3 519 16,-17 0 193-1,-42-7 128-15,-33-12-552 32,8-6-1401-32,5-10-2200 0</inkml:trace>
  <inkml:trace contextRef="#ctx0" brushRef="#br0" timeOffset="30985.83">13004 7849 9522 0,'0'0'2168'31,"0"0"-872"-31,124-39-584 16,-72 39-448-16,19 19-264 16,-19 16-544-16,-12 7-4417 0</inkml:trace>
  <inkml:trace contextRef="#ctx0" brushRef="#br0" timeOffset="31170.7">13646 8445 7377 0,'0'0'2073'0,"0"0"-241"31,0 0-464-31,0 0-776 0,0 0-272 16,48 89 289-16,-61-48-113 15,-18 7-128-15,-9 6-368 0,-31 13-272 16,15-17-1641-16,7-12-3568 0</inkml:trace>
  <inkml:trace contextRef="#ctx0" brushRef="#br0" timeOffset="31524.8">14235 7845 11810 0,'0'0'3073'0,"0"0"-1457"0,0 0-1136 16,0 0-400-16,0 0-80 16,-71 102-56-16,26-13 56 0,6 25 0 31,7 13-8-31,17-25 8 15,15-32-8-15,0-33-64 16,11-11 56-16,13-4-320 0,12-3-144 16,4-6-328-16,0-13 384 0,3-6 40 0,-7-16 384 15,-12-8 416 1,-12-1 128 0,-12-1 472-16,-16 4 312 15,-19 8-648-15,-29 14-480 0,-1 6-200 16,-6 16-88-1,-8 35-336-15,27-6-1280 0,4-5-3425 16</inkml:trace>
  <inkml:trace contextRef="#ctx0" brushRef="#br0" timeOffset="32373.98">14435 7677 6617 0,'0'0'2408'0,"0"0"-319"0,0 0-441 15,0 0-247-15,0 0-433 16,-13-70-296-16,22 60-672 16,10 1-120-16,17 6 120 15,5 0 72-15,10 3-64 0,1 0-16 16,0 13-32-16,-9 5-88 0,-11 8-104 16,-8-1-48-16,-16 7 64 31,-8 6 216-16,-4-3 48-15,-24 3 104 16,-7 0 0-16,-9 3-32 0,-4-6-112 16,4 4 80-16,8-11-88 15,16 1-56-15,8-7 0 0,12-3-144 16,12-3-160 0,24 0-88-1,8 0-33-15,4-7-135 0,-1 4-40 0,-6-7 144 16,-17 0 240-16,-13-3-32 15,-11 4 176-15,0 3 128 0,-11 5 792 16,-13 7 752-16,0 4-615 31,-1 2-545-31,6 4-296 0,10 3-88 16,9 0-88 0,0 7-16-16,25-5-272 0,3 2-449 15,3-2-351-15,-3-5 392 16,-4-6 288-16,-4-7 264 0,-8-7 136 31,-8-2 88-31,0-7 8 16,-4 4 568-16,0 2 248 0,4 4 136 15,0 6-240-15,0 13-303 0,-4 3-169 16,0 6-128-16,-16 7-112 0,-51 18-128 16,-2-8-1025-1,-2-14-2879-15</inkml:trace>
  <inkml:trace contextRef="#ctx0" brushRef="#br0" timeOffset="36334.97">5255 10385 80 0,'0'0'8401'15,"0"0"-6184"1,0 0-1121-16,-20-16-672 0,20 16-16 16,0 0 392-16,0 0-376 15,0 0-424-15,0 16-120 0,0 13 40 16,4 22 80-16,0 2 152 16,3 11-16-1,2 6-7-15,-1 0-113 0,3 22 112 16,-2-10-32-16,-1-9-88 15,-8-12 48-15,0-13-56 0,4 2 0 16,-4 4-304-16,0-6-897 16,0-10-655-16,0-6-361 31,0-17-2152-31</inkml:trace>
  <inkml:trace contextRef="#ctx0" brushRef="#br0" timeOffset="36720.31">5179 10337 3272 0,'0'0'2369'0,"0"0"-393"0,0 0-528 0,-8-98-559 16,8 73 191-16,0 3-24 0,12-4-504 16,8 0-384-16,8 4-96 15,8 7-72-15,-1 5 0 32,10 7-8-32,2 3-224 0,5 19 32 15,-5 12 136-15,-2 8 56 16,-9 5-8-16,-8 4 16 15,-13 3 0-15,-10 3 56 0,-5 12 16 16,-28-2 336-16,-9 2 72 31,-10 1 8-31,-1-13-488 0,0 0-208 16,4 0-736-16,16-19-872 16,13-16-2785-16</inkml:trace>
  <inkml:trace contextRef="#ctx0" brushRef="#br0" timeOffset="37183.81">6036 10725 7785 0,'0'0'1536'0,"0"0"-615"15,0 0 87-15,0 0-112 0,0 0-496 16,0 0-200 0,-88 99-104-16,60-55-96 0,0 10 144 0,5 3 16 46,-5 3-88-46,4 1-24 0,-4-4-48 16,7-7-272-16,6-9-576 16,2-11-960-16,6-12-577 15,7-11-2080-15</inkml:trace>
  <inkml:trace contextRef="#ctx0" brushRef="#br0" timeOffset="37417.65">5765 10820 184 0,'0'0'10154'0,"0"0"-8202"0,0 0-1952 16,0 0-248-16,0 0 248 47,0 0 472-47,115 70-80 0,-75-38-64 0,0 6-128 0,0 0-16 16,-4 3-104-16,-8 0 16 15,0 1-88-15,-4-1-8 16,-9-3-400-16,2 7-1032 0,-10-11-568 31,1-8-2769-31</inkml:trace>
  <inkml:trace contextRef="#ctx0" brushRef="#br0" timeOffset="37756.28">6590 10109 6649 0,'0'0'1984'15,"0"0"-703"-15,0 0-65 16,0 0-128-16,0 0-328 0,-92 3-328 0,60 25 0 15,-4 11 153-15,-3 18 47 0,6 22-176 32,18 30-56-32,15 2-80 0,7-7-96 15,21-25-128-15,12-28-80 16,-8-9-8-16,12-7-8 16,8 2-40-1,12 2-320-15,35-1-768 0,-20-13-913 16,-10-15-2832-16</inkml:trace>
  <inkml:trace contextRef="#ctx0" brushRef="#br0" timeOffset="38992.71">7076 10135 6617 0,'0'0'2256'0,"0"0"-519"0,0 0-665 16,0 0-456-16,0 0-96 15,0 0-376-15,0 0-64 0,-41 85 128 16,22-18 88-16,-5 22-40 31,0 12-96-31,8-6-15 16,0-21-97-16,4-24-40 16,5-11-8-16,-2-2-345 0,1 5-847 15,-7-4-1184-15,-2-10-721 0,10-15-2624 16</inkml:trace>
  <inkml:trace contextRef="#ctx0" brushRef="#br0" timeOffset="39265.44">6773 10290 7313 0,'0'0'1800'15,"0"0"521"-15,0 0-241 31,0 0-415-31,0 0-881 0,0 0-784 16,0 0-200-16,0 0-8 0,39 60 208 16,-3-9 56-16,5 6 136 0,2 3-40 15,2 4-48 1,-10-10-56 0,1-3-48-16,-4-10 40 15,-8-3-40-15,-5-10-184 0,1-2-816 0,1-10-897 16,-6-6-1255-16,-7-10-2594 0</inkml:trace>
  <inkml:trace contextRef="#ctx0" brushRef="#br0" timeOffset="39569.82">7418 10487 9329 0,'0'0'2593'0,"0"0"-1481"16,0 0-512 0,0 0 161-16,0 0-761 15,0 0 216-15,0 0-216 16,92-35 112-16,-49 22 56 0,2-2-168 15,-2 2-873-15,-3 0-751 32,-12 3-560-32,-12 10-209 0,-8 0-679 15</inkml:trace>
  <inkml:trace contextRef="#ctx0" brushRef="#br0" timeOffset="39754.87">7359 10668 1216 0,'0'0'2408'16,"0"0"-711"-16,0 0-577 16,0 0-456-16,0 0-32 0,0 0 760 15,56 9 913-15,-13-18-793 16,5-10-448-16,12-1-503 16,0-2-201-16,0 0-360 0,11 0-616 15,-11 3-2449-15,-21 3-3553 16</inkml:trace>
  <inkml:trace contextRef="#ctx0" brushRef="#br0" timeOffset="41076.18">8311 10055 8105 0,'0'0'2433'16,"0"0"-913"-16,0 0 8 0,0 0-199 31,0 0-569-31,0-6-592 0,-4 25-168 16,-9 9 0-16,2 13 200 15,-1 10 136-15,0 7-104 0,8-4-88 31,4 3-40-31,0-10-96 16,8-2 0-16,16-11-8 16,8-5 0-16,7-10 0 0,6-9-160 0,18-10-696 0,-11-13-1473 15,-12-6-2856-15</inkml:trace>
  <inkml:trace contextRef="#ctx0" brushRef="#br0" timeOffset="41708.8">8255 9833 6249 0,'0'0'1704'0,"0"0"-15"0,0 0-313 15,0 0-152-15,0 0-648 16,0 0-576-16,0 0 16 15,0 0-16-15,0 0 48 0,-20 63-48 16,20-44 0-16,0-6-40 16,0-7 40-16,5-3-104 0,6-3-128 31,5-3-528-15,0-16 752-16,-1-9 0 15,-2-1-592-15,-5 0 504 16,-8 1 96-16,0 9 256 0,0 6 560 15,-8 13-48-15,-5 0-400 0,2 6-352 16,3 17-16 0,-4 5-64-16,8 4 0 15,4-3-40-15,0-4 88 16,0-6 16-16,8-10-144 0,0-2 88 16,0-7-128-16,-1 0-192 15,2-13 376-15,-1-9 144 0,-4 0-88 16,-4-4 184-1,0 8 8-15,-8 1 688 0,-8 11-263 16,0 6-393-16,-4 0-280 0,5 19-192 16,6 10-288-16,9 18-1153 15,0-8-1431-15,9-4-4138 0</inkml:trace>
  <inkml:trace contextRef="#ctx0" brushRef="#br0" timeOffset="42290.87">8661 9757 8009 0,'0'0'2177'0,"0"0"-617"0,0 0-328 16,0 0-184-16,0 0-471 15,0 0-449 1,20-13-128 0,8 13 0-1,12 9 0-15,12 7 272 0,4 9-16 16,-1 10-32-16,5 10-48 0,-8 18-72 16,-4 20 40-16,-16 22-48 15,-13 12-96-15,-19-2 104 16,-7-4-40-1,-18-13-64-15,-3-18 0 16,-7-8-736-16,7-24-1857 0,4-20-2408 16</inkml:trace>
  <inkml:trace contextRef="#ctx0" brushRef="#br0" timeOffset="43131.96">9677 10160 8873 0,'0'0'3009'16,"0"0"-1513"-16,0 0-1000 15,0 0 193-15,0 0 223 0,-4 0-480 16,4 0-408-16,8 0-24 16,12 0 0-16,12-7 824 31,8-2-200-31,12-4-352 16,0-3-160-16,4 4-112 0,-5 2-56 15,-3 0-1112 1,0 4-824-16,-17 3-2089 0,-14 3-1913 0</inkml:trace>
  <inkml:trace contextRef="#ctx0" brushRef="#br0" timeOffset="43347.89">9649 10366 312 0,'0'0'8073'16,"0"0"-6944"-16,0 0-881 0,0 0 112 15,0 0 1200-15,76-13 408 16,4-9-863-16,20-9-537 0,-1 5-272 16,-15 7-176-16,-9 6-120 15,-31 10-1616-15,-7 0-3218 0</inkml:trace>
  <inkml:trace contextRef="#ctx0" brushRef="#br0" timeOffset="43617.04">10562 9518 11618 0,'0'0'1856'15,"0"0"217"-15,0 0-689 0,0 0-512 16,0 0-488-1,0 0-384 1,0 0-200-16,0 0 192 0,56 146 16 16,-32-41 72-1,-5 7-16-15,-6-5-64 16,-5-14 0-16,-1-27-280 0,1-2-1312 16,-4-26-1625-16,5-16-2424 0</inkml:trace>
  <inkml:trace contextRef="#ctx0" brushRef="#br0" timeOffset="43832.52">11211 9699 11826 0,'0'0'3033'0,"0"0"-1353"0,0 0-1128 15,0 0-408-15,0 0-136 16,-43 124 328-16,6-22-56 0,-6 15-40 0,-1 7-96 15,4-7-56 1,4-12-40 0,8 0-48-16,4-4-56 0,5-12-760 15,6-25-1584-15,5-26-3714 16</inkml:trace>
  <inkml:trace contextRef="#ctx0" brushRef="#br0" timeOffset="44249.45">11645 9817 12098 0,'0'0'2753'0,"0"0"-1625"0,0 0-856 16,0 0-200-16,0 0-56 15,-59 133 320-15,15-37-88 0,0 11-96 16,8 1 168-16,12-12-24 31,12-20-120-15,9-16-112-16,3-18-64 0,0-8 0 16,15-2 0-16,9-4-120 15,16-8-320-15,12-17-368 16,4-3 0-16,4-28 0 0,-4-14 328 0,-13-9 312 15,-15-3 168-15,-16 1 120 16,-12 5 848 0,-24 9 496-16,-20 14-472 15,-16 13-584-15,-7 12-320 16,-5 6-32-16,5 25-56 0,-6 30-584 16,26-4-1600-16,15-6-4498 0</inkml:trace>
  <inkml:trace contextRef="#ctx0" brushRef="#br0" timeOffset="51728.78">15925 9229 4624 0,'0'0'6890'0,"0"0"-4754"15,0-3-1407-15,0 3-217 0,0 0 208 16,0 0-360-16,0 7-264 0,-4 11-88 16,-4 11 312-16,-4 9-40 31,8 7-112-31,-4 6 64 15,4 3-96-15,4-4-8 0,0 1-56 0,4-6-72 16,11-8 64-16,6-5-64 16,3-3-40-1,4-10-408-15,19-13-744 0,-6-3-1009 32,-6-3-2832-32</inkml:trace>
  <inkml:trace contextRef="#ctx0" brushRef="#br0" timeOffset="52145.55">16116 8791 5065 0,'0'0'1360'0,"0"0"272"0,0 0-231 47,0 0-17-47,0 0-232 16,0 0-688-16,0 0-416 0,-76-16-48 15,64 29-8-15,4 6-96 0,4 0 104 16,4 0-48-16,0-3-56 0,4-6-96 16,9-4-112-1,2-6-528-15,5 0 584 16,0-6-448-16,-4-10-713 0,-4-3 921 15,-12 0 32-15,0-1 464 16,0 2 800-16,-8 5 32 0,0 3 329 16,1 7-9-16,7 0-536 31,-5 3-616-31,5 0 0 0,0 3-248 0,0 7 176 16,0-1 56-16,0-6-64 15,-4 4-72-15,-4-7-56 0,-8 0-312 16,-4 0-816-16,4-7-2625 0</inkml:trace>
  <inkml:trace contextRef="#ctx0" brushRef="#br0" timeOffset="52631.2">15327 9445 6305 0,'0'0'4681'0,"0"0"-2433"16,0 0-727-16,0 0-329 0,0 0-64 31,0 0-536-31,0 0-320 16,0 0-264-16,-12 4-8 16,-11 18-16-16,-18 13 16 0,-10 9 72 15,-9 7-64-15,-3-1 0 0,7 2 0 0,4-11 8 16,12-6-8-1,20-10-8 1,8-9-112-16,12-3-16 16,12-7-72-16,32-6 80 0,31 0 16 15,32-19 104-15,9-13-320 16,-16 4-296-16,-28 8-304 16,-32 8-416-16,-16 9-169 31,-9 3-1447-31,-6 0-1801 0</inkml:trace>
  <inkml:trace contextRef="#ctx0" brushRef="#br0" timeOffset="52831.78">14944 10064 8121 0,'0'0'3193'0,"0"0"-1809"16,0 0 273-16,0 0-169 0,0 0-632 15,124-25-360-15,-57 9-72 16,6 0-176 0,2-3-104-16,1 3-144 15,16-6-696-15,-21 3-3281 0,-19 0-8305 16</inkml:trace>
  <inkml:trace contextRef="#ctx0" brushRef="#br0" timeOffset="54241.78">14172 9614 4536 0,'0'0'5778'0,"0"0"-3786"16,0 0-776-16,0 0-455 0,0 0 175 0,0 0-536 15,-8-7-400-15,8 23-48 16,8 12 48-1,4 14 336-15,4 5-88 16,0 7-24-16,3 4-72 16,-2-4-144-16,-2 0 72 0,1-7-32 15,-8-5-48 1,0-8 0-16,-4-5-552 16,-4-6-616-16,0-11-1089 15,0-6-1608 1,-8-6-1192-16</inkml:trace>
  <inkml:trace contextRef="#ctx0" brushRef="#br0" timeOffset="54457.85">14096 9607 7345 0,'0'0'2585'0,"0"0"-265"16,0 0-616-16,0 0-415 15,0 0-609-15,0 0-400 0,0 0-280 16,-28 29-136-16,12 9 128 16,-12 22 8-16,-4 20-408 15,-4 15-1136-15,12-16-1401 0,5-15-2272 16</inkml:trace>
  <inkml:trace contextRef="#ctx0" brushRef="#br0" timeOffset="54627.23">13932 10312 7113 0,'0'0'1944'0,"0"0"-1031"0,0 0 879 15,101-22-72-15,-50 6-607 0,9-3-153 16,7 0-264 0,5-3-208-16,4 2-312 15,28-2-176-15,-17 3-1072 16,-11-3-3953-16</inkml:trace>
  <inkml:trace contextRef="#ctx0" brushRef="#br0" timeOffset="55375.78">16726 9074 520 0,'0'0'9466'0,"0"0"-6946"0,0 0-1256 31,0 0-615-31,0 0 295 0,0 0-88 31,0-10-424-31,-12 17-320 16,-8 12-104-16,-12 9 136 0,-12 14 112 15,-8 5-136-15,-4 4-24 0,4-3-88 16,9-1 40-16,11-6-48 16,12-9 0-16,12-3-96 15,8-10-32-15,24-3-32 16,36-10 104-16,36-6-288 16,27-6 56-16,8-13-288 0,-23 3-352 15,-29 6-521-15,-38 7-1119 16,-22 3-1961-16</inkml:trace>
  <inkml:trace contextRef="#ctx0" brushRef="#br0" timeOffset="55614.09">16343 9740 8689 0,'0'0'1737'15,"0"0"-969"-15,0 0 304 16,0 0 817-16,0 0 127 0,132-12-776 0,-45-4-520 16,21 0-224-16,-4 1-111 15,-21 2-209 1,-23 9-176 0,-1-2-136-16,-6 3-1817 0,-14-3-4384 0</inkml:trace>
  <inkml:trace contextRef="#ctx0" brushRef="#br0" timeOffset="56494.41">17670 8832 8345 0,'0'0'2825'16,"0"0"-577"-16,0 0-967 0,0 0-281 15,0 0-384-15,0 0-440 16,0 0-168-16,-80 112 224 16,37-33 88-16,-2 26-128 15,13 3-128-15,25-10-56 0,7-18-8 16,16-30 0-16,11-18-8 0,14-10-96 16,6-6 96-16,13-3-120 15,12-13-72-15,-4-3-80 31,-5-23 280-15,-15-11 232-16,-20-8 184 0,-16-3-96 16,-12 7 184-16,-20 0 201 15,-24 15-425-15,-28 17-264 0,5 9-16 16,-21 25-216-16,-8 48-921 16,33-9-1935-1,3-1-7467-15</inkml:trace>
  <inkml:trace contextRef="#ctx0" brushRef="#br0" timeOffset="72628.85">4314 12766 3328 0,'0'-19'2937'0,"4"0"-1249"32,0 0-688-32,-4 0-15 15,0 9 631-15,0 4 232 0,0 3-487 16,0 3-465-16,0 0-312 16,0 0-248-16,0 0 16 0,0 7-224 0,-8 24-128 15,-20 33-128 1,-7 34 88-1,-9 23 40-15,0 9 8 0,4-12-8 16,9-17 8-16,-1-6 0 0,8-19-8 16,-1-18 0-16,10-14-40 15,6-9 40-15,-2 3-200 0,-1 0-216 32,0-3-168-32,8-13-312 15,-4-9-233-15,-4-13-567 0,0 0-624 16,-4-16-3378-16</inkml:trace>
  <inkml:trace contextRef="#ctx0" brushRef="#br0" timeOffset="72982.83">3534 13027 7737 0,'0'0'1713'16,"0"0"1055"-16,0 0-727 16,0 0-825-16,0 0-568 0,-17-26-512 0,17 26-136 15,4 3-336-15,17 10 80 16,7 10 176-16,11 5 80 0,5 1 56 47,8-1-56-47,0 1 48 15,-4-10-40-15,-1 0 0 0,-11-3 64 16,-4-7-72-16,-8-3 0 16,-8 1 0-16,-8-4 0 0,-4 0-16 0,0-3-384 15,-4 0-384 1,4 0-457 0,-4 7-991-16,3-4-1833 0,-3 0 96 0</inkml:trace>
  <inkml:trace contextRef="#ctx0" brushRef="#br0" timeOffset="73414.64">4769 13173 9153 0,'0'0'4137'0,"0"0"-3240"0,0 0-497 16,0 0 168-16,0 0 336 0,0 0-272 31,0 0-448-31,28-4-176 16,4-5 368-16,11-4-40 0,9-2-152 16,4-1-96-16,0 3-40 15,-9 0-48 1,-3 7 0-16,-7 3-552 0,-6 0-584 15,-11 3-1073 1,-4 6-1871-16,-12 3-921 16</inkml:trace>
  <inkml:trace contextRef="#ctx0" brushRef="#br0" timeOffset="73630.67">4761 13423 10986 0,'0'0'4121'0,"0"0"-3641"16,0 0-184-16,0 0 616 16,0 0-160-16,0 0-416 15,0 0-280-15,44 0 64 16,-1-12 200-16,25-7-120 16,24-4-120-16,15-2-80 0,1-3-520 15,-29 9-1328-15,-26 3-3713 0</inkml:trace>
  <inkml:trace contextRef="#ctx0" brushRef="#br0" timeOffset="80853.31">6569 12471 6873 0,'0'0'1608'16,"0"0"249"-16,0-48-585 0,0 39-472 15,0 6 104 1,0 3-256-16,0 0-15 0,0 0-577 16,-4 6-56-16,-11 20-56 0,-17 24 56 15,-12 39 344-15,-12 32-136 16,-8 12-88-16,17-3-16 0,2-18-96 31,14-27 40-31,3-12-32 16,5-22-16-1,10-13 0-15,1-9-176 0,0-4-328 16,0-3-505-16,8 0-567 16,-3-22-616-16,7-6-73 0,0-19 793 15</inkml:trace>
  <inkml:trace contextRef="#ctx0" brushRef="#br0" timeOffset="81153.84">6099 12652 4689 0,'0'0'4264'0,"0"0"-2711"16,0 0 87 0,0 0-744-16,0 0-368 15,0 0-528-15,0 0-88 0,0 0 88 16,104 41 200-1,-52 13 377-15,11 7-273 16,-3 6-40-16,4-1-192 0,-4-3 56 31,-8-2-120-31,-9-7 40 16,-2-4 8-16,-14-11-48 16,-3-11-8-16,-11-6 16 0,-2-5-8 15,-3-11-8-15,-4 0-136 0,-4-6-768 16,0-3-529-16,-12-13-71 15,-4-6-5554-15</inkml:trace>
  <inkml:trace contextRef="#ctx0" brushRef="#br0" timeOffset="81724.7">6689 12071 7785 0,'0'0'1568'0,"0"0"281"15,0 0-721 16,0 0-8-31,0 0-199 16,0 0-401-16,0 0-520 0,44-57 280 16,0 54-280-16,-1 3-72 0,2 0 64 15,-10 19-160-15,-11 6 72 16,-8 10 96-16,-16 10 80 16,0-1 64-1,-19 0 184-15,-9-2-64 0,-4-10 112 16,8-4-120-16,7-12-136 0,9-7-72 15,5-5-40-15,3-4-8 16,11 0 0-16,34-22-344 0,34-10 344 31,33-10 144-31,11 5-144 16,-7 5-120-16,-37 12-1544 0,-35 11-2329 0</inkml:trace>
  <inkml:trace contextRef="#ctx0" brushRef="#br0" timeOffset="90164.13">11857 11865 4785 0,'4'-16'5465'0,"-4"0"-3689"16,4 6-312-16,-4 1-471 0,0 9-281 15,0 0-96-15,0 0-224 16,-4 6-392-16,-12 26-40 16,-16 38 40-1,-12 38 192-15,-3 19 48 0,2 9-80 16,6-12-64-16,7-19-40 16,4-10-56-16,4-15-24 0,0-23 16 15,12-19-80-15,1-9-368 16,-2-4-520 15,-2 0-729-31,-6-16-1191 0,1-9-161 0,5-2-264 16</inkml:trace>
  <inkml:trace contextRef="#ctx0" brushRef="#br0" timeOffset="90395.53">11159 12135 7097 0,'0'0'1168'0,"0"0"465"0,0 0 191 0,-51-80-8 15,47 77-159-15,4 0-977 0,0 3-680 16,0 0-312-16,12 16-176 16,16 12 488-16,7 11 152 31,14 5-96-31,6 10 40 0,-3 0-40 16,0 0-48-16,-1 3 0 0,-10-3-8 0,-2 6-248 15,1 10-1337-15,-8-13-2255 0,-8-15-3218 16</inkml:trace>
  <inkml:trace contextRef="#ctx0" brushRef="#br0" timeOffset="90764.87">12853 11852 9177 0,'0'0'2369'32,"0"0"-881"-32,0 0-976 0,0 0 609 15,0 0-401-15,-92-6-432 16,45 25-72-16,-9 12 40 15,-4 10 192-15,4 11-48 16,5 2-200-16,14 3-112 0,9 0-80 31,16-3 40-31,12-3-48 16,0-7-32-16,25-6-72 0,18-6-88 16,21-13 184-16,20-6-40 15,24-13-168-15,-9-13-488 0,-3-22-312 16,-37 7-1609-16,-27-1-3256 0</inkml:trace>
  <inkml:trace contextRef="#ctx0" brushRef="#br0" timeOffset="90967.27">12331 12306 11018 0,'0'0'3233'0,"0"0"-2929"15,0 0-304-15,0 0 0 16,136-26 472-16,-21-5-16 0,13-4-384 16,-1 3-24-16,-24 0-48 31,-43 14-1721-31,-20 1-5272 0</inkml:trace>
  <inkml:trace contextRef="#ctx0" brushRef="#br0" timeOffset="91854.08">13817 11265 8009 0,'0'0'1481'15,"0"0"351"-15,0 0-896 0,0 0-232 16,0 0 184-16,-100-76-287 31,73 76-41-31,-13 0-360 0,-4 0-16 16,-8 15-16-16,-4 11-16 16,9 5-80-1,2 8-48-15,6 5-24 0,15 4-160 16,8 3 56-16,12-1 104 0,4 4-72 31,27-3-80-31,14-3 56 16,26-4 96-16,21-9 0 0,0-10-72 15,-13-6 64-15,-11-12-216 16,-23 2 0-16,-2-2 64 0,-7 5-336 16,-17 1-121-16,-15 6 257 15,-7 6 360 1,-29 1 880-16,-12 6-223 0,-7-1-49 15,-5-2-176-15,8 0-56 16,8-7-232-16,16-9-144 16,12-1-24-16,12-9-384 15,4 0-576-15,28-3 47 32,24 0 937-32,8 0 8 0,8 0 168 15,3 0-168-15,-11 0 73 16,4-3-81-16,-21 3-137 15,-6 0-71-15,-9 0-96 0,-13 13 216 16,-7 3-16-16,-8 3 104 16,0 10 40-16,-8 5 88 15,-7 5-48-15,-6 5-24 0,-3 1-8 16,4-1-40-16,1 1-8 16,-2 2 0-16,2 4 16 15,-1 3 120-15,0 12 433 0,0-5 127 16,-4 2 160-1,8 1-152-15,8-20-376 0,8 4-216 16,0-10-24-16,24-6-80 16,32-7-8-16,40-12 0 15,46-13-688-15,26-23-464 0,-29-5-993 16,-31-4-2904-16</inkml:trace>
  <inkml:trace contextRef="#ctx0" brushRef="#br0" timeOffset="92355.32">14765 11550 11202 0,'0'0'2632'0,"0"0"-1007"15,0 0-665-15,0 0-64 0,0 0-368 16,0 0-512-16,0 17-16 0,5 14 0 0,10 20 104 15,2 6 40-15,6 6-40 0,-3 1-8 32,8-1-88-32,-4-2 0 15,-5-1 0-15,2-6 40 0,-5-3-48 16,-8-7-312-16,0-6-688 16,-8-9-1016-1,-4-10-2025-15,-8-13-1968 0</inkml:trace>
  <inkml:trace contextRef="#ctx0" brushRef="#br0" timeOffset="92602.69">14757 11528 8545 0,'0'0'2249'0,"0"0"-441"16,0 0-1120-16,0 0 1065 0,0 0-25 15,0 0-1008-15,0 0-488 16,-47-25-232-16,6 66-8 0,-10 32 0 0,-9 25-112 16,8 17-48 15,17 2-904-31,14-15-1136 16,10-32-2706-16,7-23-2543 0</inkml:trace>
  <inkml:trace contextRef="#ctx0" brushRef="#br0" timeOffset="92787.45">14697 12452 9089 0,'0'0'2537'0,"0"0"-1593"0,0 0 224 16,0 0 377-16,0 0-505 0,112-35-664 31,-24 7-240-31,32-4-40 31,7-3-96-31,-12 6-72 0,-39 7-1416 16,-24 9-3905-16</inkml:trace>
  <inkml:trace contextRef="#ctx0" brushRef="#br0" timeOffset="93072.4">15829 11998 11858 0,'0'0'2577'0,"0"0"-2313"16,0 0 64-16,0 0 0 0,84 10-112 15,-52 8-88-15,-4 11-80 0,-9 6-48 31,-10 7 56-31,-9 5-48 16,-16 4-16-16,-33 9-120 16,-38 13-720-1,7-13-2353-15,5-18-6313 0</inkml:trace>
  <inkml:trace contextRef="#ctx0" brushRef="#br0" timeOffset="93952.96">16594 11290 6769 0,'0'0'2296'0,"0"0"-495"15,0 0-793-15,0 0 320 16,0-89-287-16,0 77 359 16,0 2-272-16,0 7-352 15,0-1-416 1,0 4-312-1,0 0-48-15,0 0-136 0,0 17-120 16,0 8 56-16,0 13 200 16,-7 16 56-16,-2 3-8 15,1 10 16-15,-3-1-8 0,-2 1-48 32,9-7 0-32,-3-9 0 15,7-6 0-15,0-10-8 0,0-7-8 0,15-9-40 0,9-3 48 16,12-3 0-16,24-10-16 15,27-3 32-15,-3-7-240 16,0-8 96 0,-16-7-1096-16,3-20-1057 15,-11 4-1767-15,-8-3-2794 0</inkml:trace>
  <inkml:trace contextRef="#ctx0" brushRef="#br0" timeOffset="94207.08">17057 11423 8753 0,'0'0'2761'0,"0"0"-1473"0,0 0-376 15,0 0 425-15,0 0-425 16,0 0-536-16,0 0-248 0,11 32-72 31,5 3 568-31,4 10-160 16,0 9-136-16,0 6-88 0,0 3-64 15,0 1-104-15,0-1 8 16,-4-2-32-16,0 2-40 0,-4-6-8 0,4-3-120 16,-1 7-1240-1,-3-17-1793-15,1-15-4960 16</inkml:trace>
  <inkml:trace contextRef="#ctx0" brushRef="#br0" timeOffset="94442.62">17706 11703 10986 0,'0'0'3849'16,"0"0"-3033"-16,0 0-680 16,0 0-128-16,0 0 200 0,103 47-24 15,-71-12-48 1,-8 6-128-16,-8 11 0 15,-16-2 0-15,-4 11 104 0,-28-1-112 16,-12-3-240-16,-36 13-976 16,9-16-2617-16,7-16-4913 0</inkml:trace>
  <inkml:trace contextRef="#ctx0" brushRef="#br0" timeOffset="95267.48">18730 11131 5961 0,'0'0'2136'0,"0"0"-1184"32,0 0-199-32,0 0-321 15,7-89 64-15,-11 64 400 16,-11 3 320-16,-9-4-480 0,-12 7-183 16,-3 6-137-16,-13 11-200 0,-4 2 40 15,-4 19-144-15,0 19 32 16,-4 19 56-16,21 3 32 15,7 7-232-15,20-1-56 16,16-8 48-16,11 2-112 16,17-6-16-16,21-13 128 0,6-16-56 15,5-15 56-15,4-10-96 0,4-19 208 32,-9-22-96-32,-3-7 56 15,-12-6 40-15,-16-3 0 0,-8 3 64 16,-8 9 696-16,-9 10 176 0,-3 10 57 15,0 13-17-15,0 12-664 16,4 0-416 0,0 12-328-1,9 26 88-15,6 26 224 16,1 25 16-16,12 28 0 16,0 10 0-16,-4-16 0 0,-8-25 0 15,-8-29-248-15,-1-19-745 16,6 1-767-16,-2-8-1137 0,-2-8-2536 15</inkml:trace>
  <inkml:trace contextRef="#ctx0" brushRef="#br0" timeOffset="95483.96">19388 11461 10218 0,'0'0'2888'0,"0"0"-1295"15,0 0-1121-15,0 0-472 0,0 0 0 16,51 35 48-16,-31 6 88 0,-5 11 184 16,-6 8 64-16,-9 10-128 15,-24 9-80-15,-16-9-136 16,-15-1-40 0,-33 17-792-16,16-29-2169 0,4-5-4624 0</inkml:trace>
  <inkml:trace contextRef="#ctx0" brushRef="#br0" timeOffset="95915.87">20069 10633 11562 0,'0'0'2529'0,"0"0"-297"0,0 0-1120 16,0 0-536-16,0 0-296 0,0 0-280 31,0 0 16-31,-20 127 8 16,16-19 120-16,0 16-64 16,4-7-72-16,11-12 64 0,2-16-64 15,2-3-8-15,-3-17-448 16,4-5-1216-16,-4-19-1521 31,1-20-1704-31</inkml:trace>
  <inkml:trace contextRef="#ctx0" brushRef="#br0" timeOffset="96272.63">20690 10680 12226 0,'0'0'2409'15,"0"0"-753"-15,0 0-760 16,0 0-600-16,0 0-296 0,0 0 8 47,-60 80 96-47,25-1 80 16,3 26-168-16,8 6 32 0,20-9 24 15,4-20-72-15,4-31-48 0,11-16-240 16,5-6-168-16,12-4 8 0,4-6-536 15,4-6 72-15,0-13 304 16,-4-4 127 0,-8-24 481-16,-13-10 417 0,-10-3 87 15,-5-4 712-15,-20 4 16 16,-16 3-592-16,-12 12-264 0,-3 13-232 16,-5 13-144-16,4 4-56 31,3 21-640-31,26 20-1272 15,11-8-2329 1,12-5-3873-16</inkml:trace>
  <inkml:trace contextRef="#ctx0" brushRef="#br0" timeOffset="96473.13">21184 11248 13338 0,'0'0'2153'0,"0"0"-1681"15,0 0-472-15,0 0-24 0,0 0 0 0,0 0 24 16,28 109 248-16,-28-43 136 16,-35 20-224-1,-10-3-160 1,-34 9-656-16,10-29-2033 0,18-25-7681 16</inkml:trace>
  <inkml:trace contextRef="#ctx0" brushRef="#br0" timeOffset="97975.66">21961 10576 9418 0,'0'0'2056'31,"0"0"-544"-31,0 0-367 0,0 0 103 16,-15-83-168-16,15 64-176 15,3 3-336-15,13 0-416 16,12 3-96-16,4 4-56 0,16 6-16 15,3 3-80-15,5 9-112 32,-4 20 104-32,-12 19 32 15,-16 6-40-15,-24 18-88 0,-21 17 24 16,-22-6 176-16,-13-13 48 16,-4-10 8-16,13-22 8 0,3 0 40 15,4-6 0-15,16-13-104 16,16-9-8-1,8-7-168-15,16-3-120 0,40 0 296 16,39-13 176-16,32-19-72 16,17-5-104-16,-13-5-40 0,-19-5-488 15,-24 2-704-15,-28 7-2625 0,-20 3-4473 16</inkml:trace>
  <inkml:trace contextRef="#ctx0" brushRef="#br0" timeOffset="98207.4">22897 10277 8129 0,'0'0'2401'0,"0"0"327"0,0 0-903 16,0 0-1097-16,0 0-728 0,0 0-48 0,-4 41 40 16,17 13 8-16,6 3 152 15,18 7 32-15,10 3-112 0,5-10-8 31,8 0-48-31,-4-6-8 16,-5-4-8-16,-15-2 0 0,-16-7-392 16,-16-3-104-16,-8-3 144 0,-24-7 248 15,-19-6-96-15,-34-9-1057 16,10-10-1215-16,3-4-1785 0</inkml:trace>
  <inkml:trace contextRef="#ctx0" brushRef="#br0" timeOffset="98376.63">22921 10112 11722 0,'0'0'1416'31,"0"0"-984"-31,132-48-416 16,-64 39 224-16,7 3 65 0,-3 6-305 0,19 34-161 15,-19 5-2415-15,-16-1-5010 16</inkml:trace>
  <inkml:trace contextRef="#ctx0" brushRef="#br0" timeOffset="98577.12">23798 10817 7633 0,'0'0'2137'0,"0"0"-1001"0,0 0-288 16,0 0-440-16,0 0 464 16,36 95 24-16,-53-57-239 0,-15 10-273 15,-11 3-384-15,-33 9-64 16,8-9-2585-16,8-16-6361 0</inkml:trace>
  <inkml:trace contextRef="#ctx0" brushRef="#br0" timeOffset="99283.24">24197 10011 9217 0,'0'0'2265'16,"0"0"-1033"0,0 0-560-1,0 0-544-15,3-77 304 0,25 61-159 16,12-3-89-16,27 1-64 15,1 5-112-15,4 6 72 0,-8 7-80 16,-17 0-144-16,-2 16 40 31,-21 6-216-31,-13 7 151 16,-11 3 153-16,-16 6 16 0,-11-3 257 0,-6 3-113 0,-2-3 56 16,-1-6-72-16,12-1-120 15,4-3-8 1,17 1-8-16,3-1-152 15,11 0-56-15,25 1 112 16,12 2 104-16,12-2 80 0,0-4-16 31,0 0-64-31,-17-3-8 0,-15-6-120 16,-9 3-113-16,-19-3 89 0,0 3 152 16,-32 9 288-1,-19 3 617 1,-29 11 7-16,-4-8-280 15,13-2-224-15,7-10-216 0,28-6-192 16,-3-7-520-16,7 0-1344 0,19-6-2937 0</inkml:trace>
  <inkml:trace contextRef="#ctx0" brushRef="#br0" timeOffset="99678.66">25488 9868 10218 0,'0'0'2776'0,"0"0"-823"16,0 0-481-16,0 0-752 0,0 0-296 15,-17-7-352-15,-11 29-72 16,-11 13-96-16,-6 13 96 0,2 6-56 31,3 9-8-31,12 4 56 16,8 0-8-16,12-3-64 15,8-4-88-15,4-9 32 0,24-4-176 16,12-9 8-16,0-15-176 16,7-11 80-16,-2-9 336 0,-6-3 64 15,-7-12 232-15,-11-14 168 32,-18 1-40-17,-3-10 416-15,-20 0-40 16,-16 3-280-16,-31 0-320 0,-21 14-80 15,-4 8-56-15,12 10-64 16,5 22-448-16,31 7-1464 16,8-1-3529-16</inkml:trace>
  <inkml:trace contextRef="#ctx0" brushRef="#br0" timeOffset="100651.4">25881 9534 8369 0,'0'0'1457'0,"0"0"-233"31,0 0-552-31,0 0 224 16,13-76-56-16,2 63-111 0,9 4-593 16,12-1-24-16,8 7 32 15,11 3-64-15,1 0-72 0,4 19-8 16,-4 7-144-16,-4 5-32 16,-16 1 80-16,-4 3 48 15,-12-3-24-15,-12-1 64 16,-8 1 16-16,-4 0-8 0,-16 0 144 15,-4 0 144-15,-12-4-32 32,0 4-8-32,-3-7-32 0,-2 4-64 15,5-7 0 1,4 0-144-16,8 0-8 16,9-2-16-16,7 2-120 0,8 0 136 15,8 0-200-15,11 1 184 16,18-1 16-16,2 0 104 15,1-3 0-15,-4-6-104 16,-8 0 8-16,-8-4-8 16,-12-3-136-16,-8 1 24 0,0-1 112 15,-16 3 56-15,-4 1 872 16,-4 2-288-16,5 1-256 16,-2 0-256-16,10 0-128 0,6 0-152 15,5 2-56-15,5 7 88 16,18 7 120-16,9 3 24 15,12 3 32-15,0 6-48 0,0 0-8 16,-8 1-16-16,-5-1-64 16,-3 0 64-16,-12-2-40 0,-4-2 56 47,-4-5-16-47,-8 0 8 0,0 0 8 15,-8-7 72-15,-20 4-56 0,-24 2 104 16,-32 1-120-16,-39-3-168 15,12-10-1984-15,15-16-6074 16</inkml:trace>
  <inkml:trace contextRef="#ctx0" brushRef="#br0" timeOffset="102092.82">11163 14357 6545 0,'0'0'1960'16,"0"0"33"-16,0 0-153 0,0 0 105 16,0 0 31-1,-32-38-488-15,32 38-616 16,0 0-431-16,0 0-401 16,0 10-40-16,0 25-248 0,0 31 248 15,0 26 0 1,5 22 48-1,3 1-48-15,7-4-88 16,-2-12 88-16,-2-11 16 16,-3-15-8-16,-3-22-8 15,3-13-129-15,-1-6-527 0,1 0-648 16,-4 2-1088-16,5-5-1673 16,-6-16-1224-16</inkml:trace>
  <inkml:trace contextRef="#ctx0" brushRef="#br0" timeOffset="102393.58">11020 14160 7497 0,'0'0'1776'0,"0"0"433"0,8-89-1433 16,12 54-576-16,16 7 128 15,11 2-120-15,9 10-104 0,8 10-104 16,8 6-48-16,-4 16 48 15,3 31-48-15,-15 24 48 32,-16 5 80-32,-16-3-32 15,-24-9 56-15,-4-17 0 16,-20 13 400-16,-12 3 289 0,-12 1 183 16,-7-4-336-16,-5 1-384 15,4-10-128-15,8-7-128 0,29 0-512 31,10-15-1488-31,9-13-2521 0</inkml:trace>
  <inkml:trace contextRef="#ctx0" brushRef="#br0" timeOffset="102772.52">12124 14036 8129 0,'0'0'2633'0,"0"0"-633"0,0 0-263 15,0 0-217-15,0 0-128 16,0 0-648-16,0 0-488 31,0 0-168-31,-100 111 137 0,49-9 55 16,2 15 40-16,21 1-88 15,21-13-96-15,10-13-72 16,29-7-64-16,13-14-8 0,22-5-88 16,12-15-32-16,9-13 80 31,0-12-472-31,-8-20-593 15,-25-6-1695-15,-14-4-3330 0</inkml:trace>
  <inkml:trace contextRef="#ctx0" brushRef="#br0" timeOffset="103258.18">13088 13887 9762 0,'0'0'3912'15,"0"0"-2223"-15,0 0-961 0,0 0 64 16,0 0-120-16,0 0-424 15,-16 42-248-15,-8 11 184 0,-7 20 168 0,-1 26-152 32,4-1 17-32,7-2-65 31,6-24-72-31,6-21-16 0,2-10-8 16,3-9-56-16,4-3-192 15,-4 3-481-15,4-7-591 0,0-15-1032 16,0-10-1945-16,0-4-120 0</inkml:trace>
  <inkml:trace contextRef="#ctx0" brushRef="#br0" timeOffset="103496.43">12602 14075 8193 0,'0'0'2377'31,"0"0"-481"-31,0 0-255 0,0 0 95 15,0 0-424-15,0 0-840 0,0 0-472 16,0 0-184-16,7-10-48 0,25 35 232 16,9 7 96-16,6 6-96 0,5 7 8 31,4 2 64-31,0-2-72 16,-1-1-200-16,14-2-1480 0,-18-11-2377 31,-7-15-3049-31</inkml:trace>
  <inkml:trace contextRef="#ctx0" brushRef="#br0" timeOffset="103728.38">13470 14224 13882 0,'0'0'2345'31,"0"0"-1481"-31,0 0-312 0,0 0 168 16,0 0-720-16,0 0 24 16,108-23-24-16,-48 14 0 0,7 3-456 15,-3-1-904 1,-4 7-1064-16,-17 0-2562 16,-18 0-2207-16</inkml:trace>
  <inkml:trace contextRef="#ctx0" brushRef="#br0" timeOffset="103913.09">13391 14512 4841 0,'0'0'2792'0,"0"0"-2048"0,0 0-160 0,0 0 1505 16,0 0 239-16,123 4-1159 15,-63-8-681-15,19-11-72 0,-6-5-240 16,30-8-176-16,-23 6-744 15,-25 3-6394-15</inkml:trace>
  <inkml:trace contextRef="#ctx0" brushRef="#br0" timeOffset="104276.4">14602 13817 8529 0,'0'0'4385'0,"0"0"-2296"16,0 0-673-16,0 0-416 15,0 0-216-15,0 0-440 0,0 0-344 16,0 19-160 0,0 20 160-1,0 5 128-15,12 7-56 16,4 2 0-16,4 1-24 16,3-2-40-16,1-5 1 15,1-3-9-15,-5-5-393 0,-9-8-711 31,-11-2-1232-31,0-10-2377 16,-11-9-2785-16</inkml:trace>
  <inkml:trace contextRef="#ctx0" brushRef="#br0" timeOffset="104492.4">14566 13741 12898 0,'0'0'2633'31,"0"0"-1249"-31,0 0-168 0,0 0-199 16,0 0-433-16,0 0-584 15,0 0 0 1,-52 38-112-16,16 4 104 16,-3 8-632-16,-1 11-673 0,-8 21-895 15,16-12-2753-15,4-10-4225 16</inkml:trace>
  <inkml:trace contextRef="#ctx0" brushRef="#br0" timeOffset="104677.26">14602 14468 6993 0,'0'0'4553'0,"0"0"-3409"15,0 0-256-15,120-79 369 16,-72 56-305-16,7 5-520 15,5 2-288-15,20 0-144 0,-13 7-1208 16,-7-1-4201-16</inkml:trace>
  <inkml:trace contextRef="#ctx0" brushRef="#br0" timeOffset="105300.52">15116 13477 10122 0,'0'0'4073'0,"0"0"-3857"16,0 0-168-16,111 0 256 0,-14 23 464 16,21 24-216-16,18 27 0 0,-8 14-280 31,-29 17-216-31,-39 0 16 15,-28 3-72-15,-32 6 0 16,-16-3-128-16,-44 1-680 0,5-33-816 16,-1-15-2737-16</inkml:trace>
  <inkml:trace contextRef="#ctx0" brushRef="#br0" timeOffset="106050.4">16327 13976 10682 0,'0'0'2800'0,"0"0"-2167"0,0 0-401 16,0 0 792-16,0 0 72 0,0 0-560 31,0 0-328-31,64-3 120 16,12-19 312-16,27-4-240 0,13-5-183 0,-17 5-121 15,-31 7-96-15,-24 10-529 16,-12 5-855-16,-4 4-1544 0,-16 0-3282 16</inkml:trace>
  <inkml:trace contextRef="#ctx0" brushRef="#br0" timeOffset="106235.43">16411 14262 11810 0,'0'0'1816'15,"0"0"-1159"-15,0 0 551 0,135-19 8 16,-43-6-640-16,31-7-288 0,9 0-216 0,-13 0-72 16,-39 10-544-16,-32 6-4041 0</inkml:trace>
  <inkml:trace contextRef="#ctx0" brushRef="#br0" timeOffset="116718.42">17885 13547 7297 0,'0'0'2329'0,"0"0"-681"16,0 0-352-1,0 0 144-15,-12-41 105 0,12 38-313 16,0 3-648-16,0 0-496 31,0 0-88-31,0 13-240 16,8 22 8-16,12 31 232 0,12 33 0 15,3 8 56-15,-3 2-48 0,-8-27 0 16,-7-31 0-16,-6-7-8 0,-3-2-312 16,1 2-616-1,-5 1-816-15,-4 2-969 16,0-15-1448-16,-13-19-2664 0</inkml:trace>
  <inkml:trace contextRef="#ctx0" brushRef="#br0" timeOffset="116998.7">17801 13414 8041 0,'0'0'896'0,"0"0"305"16,-7-102-209-16,11 71-576 0,20-1-264 16,15 4-104-16,25 2 48 15,3 7-40 1,10 9-40-16,-2 10-16 0,-19 13 0 15,-4 19-384-15,-16 12 288 16,-17 10-16-16,-14 3 112 0,-5 7 88 16,-28 12 48-16,-32 13 16 15,-20 10 104-15,5-7-168 32,15-23-72-32,15-24-16 0,17-7-624 15,9-6-1192-15,7-13-1425 0</inkml:trace>
  <inkml:trace contextRef="#ctx0" brushRef="#br0" timeOffset="117273.52">19212 12957 7345 0,'0'0'2457'15,"0"0"-273"1,0 0-1184-16,0 0-456 0,-116 25-272 0,77 10-7 16,-6 26 31-16,6 21-96 0,11 16-40 15,12-2-64-15,16-20-48 32,0-22-40-32,12-13 0 15,16 10-16-15,8 3 8 0,12 3-48 16,7-6-24-16,1-10-56 15,24-12-1073-15,-16-10-1767 16,-17-16-1961-16</inkml:trace>
  <inkml:trace contextRef="#ctx0" brushRef="#br0" timeOffset="117520.72">19758 12925 11506 0,'0'0'2200'16,"0"0"-1543"-16,0 0-649 0,0 0-8 15,-80 140 304-15,37-42-72 16,2 14-112-16,13-8-40 0,5-8-8 0,7-11-72 16,-5-2-8-16,6-17-256 31,-13-5-1001-31,8-17-1879 0,4-22-2754 0</inkml:trace>
  <inkml:trace contextRef="#ctx0" brushRef="#br0" timeOffset="117724.74">19248 13147 9642 0,'0'0'2904'16,"0"0"-1239"-16,0 0-1665 15,0 0-281-15,0 0 281 0,103 51 129 16,-43-13 287-16,7 4-24 16,10 5-200-16,-14-3-184 15,5 10-8-15,-16 0-280 0,4 3-1361 16,-20-12-2592-16,-12-19-3864 16</inkml:trace>
  <inkml:trace contextRef="#ctx0" brushRef="#br0" timeOffset="117925.38">20148 13151 10778 0,'0'0'2448'15,"0"0"-1736"-15,0 0-391 0,0 0 287 16,123-58-208-16,-50 40-400 15,-2 1 0-15,25-1-440 16,-21 5-1633-16,-23 7-3096 0</inkml:trace>
  <inkml:trace contextRef="#ctx0" brushRef="#br0" timeOffset="118110.29">20172 13369 1328 0,'0'0'4385'0,"0"0"-3897"0,0 0-256 32,0 0 1024-32,0 0 1193 0,107 0-665 15,-34-18-632-15,18-8-648 0,-3-2 65 16,-5 2-497-16,12-5-72 16,-30 8-2473-16,-10 1-5273 0</inkml:trace>
  <inkml:trace contextRef="#ctx0" brushRef="#br0" timeOffset="118558.19">21452 12506 10098 0,'0'0'3184'0,"0"0"-1447"15,0 0-1137-15,0 0-280 0,0 0-320 16,0 0-64 0,3 73 64-16,17 0 480 31,4 3-304-31,0-6-48 0,0-10-56 15,-5-9-16-15,5 0-56 16,-3 6-72-16,-10-6-848 16,-11 3-897-16,0-16-1063 0,0-12-1273 0</inkml:trace>
  <inkml:trace contextRef="#ctx0" brushRef="#br0" timeOffset="118772.66">21439 12452 10986 0,'0'0'2360'15,"0"0"-543"-15,0 0-745 0,0 0 72 16,0 0-376-16,0 0-624 16,0 0-144-16,-92 48-144 15,40 34-136-15,-7 36-784 0,3 12-1232 31,16-28-1937-31,17-26-3657 16</inkml:trace>
  <inkml:trace contextRef="#ctx0" brushRef="#br0" timeOffset="118951.17">21332 13408 8665 0,'0'0'2905'0,"0"0"-1729"0,88-57 96 15,-37 22 513-15,20-3-465 0,2 6-728 16,2 0-368-16,1 10-144 16,16-1-80-1,-9 5-1856-15,-15-1-3745 16</inkml:trace>
  <inkml:trace contextRef="#ctx0" brushRef="#br0" timeOffset="119491.26">22017 12223 10242 0,'0'0'2184'0,"0"0"-215"0,0 0-1393 16,0 0-520-16,0 0 32 15,112 23 64-15,-25 31 360 16,28 35-32-16,5 15-200 16,-17 7-128-16,-30 0-144 0,-34-15-8 15,-22-4-48-15,-13-19-584 0,-4-16-624 16,-21-6 31-16,-7-13-735 31,4-13-2145-15</inkml:trace>
  <inkml:trace contextRef="#ctx0" brushRef="#br0" timeOffset="119691.78">23125 12503 9161 0,'0'0'1537'0,"0"0"-1177"0,79-29-128 15,-27 17 184-15,4 2-408 16,32-3-8 0,-21 4-776-16,-11 2-3993 0</inkml:trace>
  <inkml:trace contextRef="#ctx0" brushRef="#br0" timeOffset="119876.27">23132 12719 5217 0,'0'0'1400'0,"0"0"-1392"15,0 0 1288-15,0 0 601 16,124 0-657-16,-57-19-672 16,2-3-256-16,30-20-312 15,-20 10-1296-15,-19-3-4329 16</inkml:trace>
  <inkml:trace contextRef="#ctx0" brushRef="#br0" timeOffset="120095.96">24049 11795 11202 0,'0'0'2760'0,"0"0"-1495"0,0 0-953 16,0 0-312-16,0 0 0 31,4 85 176-31,-4-8 336 16,0 21-168-16,0 10-216 0,-8-9-128 15,-4-20-24-15,0-25-1208 0,0 0-1177 16,0-19-783-16,4-10-2770 0</inkml:trace>
  <inkml:trace contextRef="#ctx0" brushRef="#br0" timeOffset="120311.38">24523 11843 9946 0,'0'0'4417'0,"0"0"-2657"16,0 0-1120 0,0 0-640-16,0 0-256 15,-20 98 256-15,-11 10 0 0,-6 19 128 0,1 6 16 16,-7 1-64-16,-6-4-80 31,2-3-88-31,-5-10-624 0,13-22-1377 16,14-41-831-16,9-19-2609 0</inkml:trace>
  <inkml:trace contextRef="#ctx0" brushRef="#br0" timeOffset="120759.17">24814 12262 9706 0,'0'0'2832'16,"0"0"-1239"0,0 0-937-16,0 0 8 15,0 0 168-15,0 0-632 0,0 0-144 16,-123 139 168-16,59-40-32 0,4 15-136 16,16-9 48-16,24-23-104 15,12-28-8-15,8-19 8 31,0-13-72-31,16 0-80 0,12-2-224 0,12-8 96 16,4-12-80-16,7-6 80 16,-3-16 280-1,-4-10 368-15,-16-9 168 0,-12-1 488 16,-16 5-136-16,0 5-151 31,-24 3-321-31,-12 19-408 0,-12 10-8 16,-27 39-760-16,11 8-1193 15,8-2-3528-15</inkml:trace>
  <inkml:trace contextRef="#ctx0" brushRef="#br0" timeOffset="122098.53">11346 15732 8705 0,'0'0'3281'0,"0"0"-952"0,0 0-1017 16,0 0-72-16,0 0-176 15,0 0-352-15,-27-29-423 0,27 29-289 16,0 10-160-1,4 15-129-15,12 29 289 0,8 26 80 16,8 15 0-16,-4-3-64 16,-8-16 32-16,-5-22-48 0,-7-13-488 15,5 4-672-15,-2 6-984 16,1-7-2473-16,-4-16-1953 16</inkml:trace>
  <inkml:trace contextRef="#ctx0" brushRef="#br0" timeOffset="122361.61">11355 15484 9946 0,'0'0'2664'16,"0"0"-1784"-16,4-76-680 0,20 47-80 15,8 7 80-15,15 9-192 16,1 13-8-16,4 7-72 0,0 37-80 31,-13 23 152-31,-22 25 56 0,-17 4-56 0,-17-8 16 16,-30-6-8-16,7-18 56 15,-4-16 8-15,12-10 1 0,8-10-73 16,5 1-217-16,2-6-1391 16,6-14-2665-16</inkml:trace>
  <inkml:trace contextRef="#ctx0" brushRef="#br0" timeOffset="122584.19">12064 15500 12882 0,'0'0'2529'0,"0"0"-1369"0,0 0-224 0,-108 51-128 16,84-7-391-16,1 23-169 15,14 25-176-15,9 22-64 0,32-2-16 32,12-24 8-32,28-18-48 15,16-25-457-15,11-17-399 16,13-12-144-16,-33-10 8 0,-23-6-2105 0</inkml:trace>
  <inkml:trace contextRef="#ctx0" brushRef="#br0" timeOffset="122947.79">13052 15319 3512 0,'0'0'8194'0,"0"0"-5321"16,0 0-1097-16,0 0-776 16,0 0-216-16,0 0-280 0,0 0-432 15,-72 131 73-15,45-27 23 31,3 10-160-31,7-3 40 16,6-15-32-16,7-30 32 16,-5-15-48-16,5-16-384 0,4-12-505 15,0-8-823-15,0-8-2537 0,0-7-2480 16</inkml:trace>
  <inkml:trace contextRef="#ctx0" brushRef="#br0" timeOffset="123179.59">12514 15437 8993 0,'0'0'3009'0,"0"0"-1513"16,0 0-567-16,0 0 871 47,0 0-696-47,0 0-888 0,0 0-216 15,0 0-344-15,0 0 344 16,108 47 88-16,-44-5-40 0,7-5 16 15,1 2-64-15,20-1-736 16,-21-13-2105 0,-11-9-5184-16</inkml:trace>
  <inkml:trace contextRef="#ctx0" brushRef="#br0" timeOffset="123364.5">13653 15509 12186 0,'0'0'4633'16,"0"0"-4097"-16,0 0-488 0,0 0 64 16,0 0-112-16,28 0-40 0,-4-2-80 0,8-5-144 15,24-2-1168-15,-8-1-2369 32,-12 4-2528-32</inkml:trace>
  <inkml:trace contextRef="#ctx0" brushRef="#br0" timeOffset="123533.93">13530 15741 7161 0,'0'0'1896'15,"0"0"-759"1,0 0 119-16,0 0 48 0,0 0-224 16,0 0-71-16,0 0 567 15,140 13-760-15,-69-35-512 0,2-4-304 0,-6-8-776 16,-7 2-2257-16,-13 0-9361 0</inkml:trace>
  <inkml:trace contextRef="#ctx0" brushRef="#br0" timeOffset="125712.63">14530 15338 5369 0,'0'0'1952'16,"0"0"-808"-16,0 0 1 16,0 0 735-16,0 0-232 0,-31-19-335 0,27 13-177 15,0 2-264 1,-1 2-200-16,1-5-56 16,4 4-264-16,0-7-136 0,0-2-152 15,0-1-64-15,17-6-104 16,11-4-160-16,7 1 112 15,9 0-32-15,4 7 120 0,3 2-32 32,-7 9-8-32,-4 4-72 15,-12 0-72-15,-8 13-96 0,-12 3-304 0,-8 13 104 16,0 2 472-16,-20 4 72 16,-8 4 96-16,1-5 8 0,3-2 16 15,3-7-72 16,10-9-40-31,2-6-8 16,9-4-88-16,13 1-40 0,11-4 16 16,15 0-128-16,10-3 64 15,2 0 48-15,5 0 80 0,-13 3-88 16,-2 1-56-16,-13 1 80 16,-9 8-32-1,-10 3 56-15,-9 3 80 0,0 10 8 16,-21 2 160-16,-11 1 112 0,-12 6 40 15,-3-3-112-15,-5-3-104 16,1-6-96 0,10-14-16-16,26-28-848 31,6-15-1001-31,9-14-5568 0</inkml:trace>
  <inkml:trace contextRef="#ctx0" brushRef="#br0" timeOffset="126013.36">15526 14979 10594 0,'0'0'2736'0,"0"0"-2256"15,0 0-432-15,0 0 281 16,-63 89 1111-16,31-38-560 0,4 9-376 16,4 4-128-16,12-4-184 31,12-2-136-31,0-8-56 15,20-9-64-15,16-15-504 16,4-10-440-16,12-16 32 0,-5-3 56 16,1-16-113-16,-12-3 481 15,-12-8 536-15,-12 8 16 0,-12 3 960 32,-20 3 873-32,-20 10-601 15,-24 6-720-15,0 4-192 0,-7 14-80 16,3 5-64-16,24 12-176 0,8-4-1072 15,20-5-3953-15</inkml:trace>
  <inkml:trace contextRef="#ctx0" brushRef="#br0" timeOffset="126464.74">15786 14837 11106 0,'0'0'3873'0,"0"0"-3081"16,0 0-384-16,0 0-168 16,79 0 72-16,5 31 24 0,19 23 8 15,1 7-56-15,-25-1-112 16,-15 6-168-16,-28 8 40 0,-12 8 24 47,-16 16-64-47,-12-6 80 15,-36-9-88-15,-3-13 0 0,6-13-120 0,-6-3-720 16,19-19-1056-16,4-10-3929 16</inkml:trace>
  <inkml:trace contextRef="#ctx0" brushRef="#br0" timeOffset="126765.62">16952 15275 8633 0,'0'0'4705'0,"0"0"-3696"16,0 0-705-16,0 0-8 0,0 0 264 31,0 0 88-31,0 0-312 16,112-45-176-16,-52 23-64 0,8 0 8 0,-5-1-56 16,-3 8-40-16,-12-1-8 15,-12 9-1168-15,-24 7-1185 0,-4 0-2432 16,-8 0-2016-16</inkml:trace>
  <inkml:trace contextRef="#ctx0" brushRef="#br0" timeOffset="126934.71">16920 15459 8241 0,'0'0'1977'0,"0"0"-1001"15,0 0 1408-15,92 6-287 0,-20-12-817 16,20-16-720-16,0-4-320 0,7-6-240 0,-31 4-1064 16,-29 6-4433-16</inkml:trace>
  <inkml:trace contextRef="#ctx0" brushRef="#br0" timeOffset="127852.36">18164 14725 9217 0,'0'0'3057'0,"0"0"-320"15,0 0-881-15,0 0-704 16,0 0-295-16,0 0-369 0,0 0-464 16,0 0-24-16,4 45-248 15,11 37 248-15,13 32 168 0,17 20-88 31,2-4-8-31,5-22-64 16,-8-16 0-16,-4-22 40 0,-4-16-48 0,-16-16 0 16,-1-6-48-1,2-4-664-15,-2 1-617 16,-10-4-1167-16,-9-9-1825 0,0-12-600 16</inkml:trace>
  <inkml:trace contextRef="#ctx0" brushRef="#br0" timeOffset="128137.38">18120 14665 5153 0,'0'0'4345'0,"0"0"-2409"16,36-79-1288-16,4 47-440 0,12 3 64 15,16 7 600-15,3 13-183 16,4 9-545-16,-6 9-144 0,-2 26-64 31,-11 25 64-31,-16 26 48 16,-29 19-40-16,-11 3 40 0,-35-19 40 15,-5-23-72-15,1-24 56 0,-10-4 16 16,-3 6-24-16,-8 0-64 16,-3 4-96-1,12-13-1089 1,23-19-2840-16</inkml:trace>
  <inkml:trace contextRef="#ctx0" brushRef="#br0" timeOffset="128406.9">19455 14455 7905 0,'0'0'4233'0,"0"0"-2977"0,0 0-599 15,-100-9 487-15,56 28-248 16,-4 16-240 15,5 19-280-31,11 25-192 16,20 17-40-16,12 8-72 16,32-15-72-16,8-25 0 0,-1-26 8 15,6-10-16-15,11 1-384 0,23-1-480 16,40 1-232-16,-19-13 184 15,-12-13-2201 1</inkml:trace>
  <inkml:trace contextRef="#ctx0" brushRef="#br0" timeOffset="128723.43">20156 14312 8993 0,'0'0'3097'15,"0"0"-1193"-15,0 0-727 0,0 0-65 16,0 0-64-16,0 0-576 15,0 0-424-15,-27 112 24 0,3-24 80 16,3 11-80 0,2-1-72-16,6-9 0 15,2-9 0-15,7-17 0 16,-9-15 0-16,6-13-656 0,-1-7-792 0,-5-2-2361 16,6-10-2072-16</inkml:trace>
  <inkml:trace contextRef="#ctx0" brushRef="#br0" timeOffset="128955.02">19746 14481 9738 0,'0'0'4809'16,"0"0"-2777"-16,0 0-1104 15,0 0-632-15,0 0-248 16,0 0-40-16,115 38-8 15,1 16 512-15,8 13-135 0,-17-7-257 16,-31-9-48-16,-36-10-72 0,-9 0-216 16,25 29-1441-1,-8-12-1408-15,0-8-3472 16</inkml:trace>
  <inkml:trace contextRef="#ctx0" brushRef="#br0" timeOffset="129225.05">20786 14490 12098 0,'0'0'3001'16,"0"0"-1657"-16,0 0-712 15,0 0 104-15,0 0-160 16,0 0-384-16,127-38-39 0,-56 22-153 16,2 0-321-16,-9 4-815 0,-17 12-912 31,-7-3-969-15,-8 3-2136-16</inkml:trace>
  <inkml:trace contextRef="#ctx0" brushRef="#br0" timeOffset="129403.4">20670 14789 5369 0,'0'0'2432'0,"0"0"-1136"16,0 0-551-16,0 0 447 0,0 0 784 16,159 41-399-16,-35-66-601 15,8-10-600-15,-21 3-376 0,-16-12-16 31,-43 15-1480-31,-24 0-5530 0</inkml:trace>
  <inkml:trace contextRef="#ctx0" brushRef="#br0" timeOffset="132136.34">22081 13823 7785 0,'0'0'3209'16,"0"0"-1105"-16,0 0-807 16,0 0-641-16,0-15-328 0,-8 24-80 15,-16 29-248-15,-16 32 80 16,-8 32 112-16,5 12 40 0,15 0-80 16,15-9-80-16,13-32-64 31,0-12 104-31,16-23-112 0,5-10-48 0,6-2-80 15,13-4-128-15,7-6-416 0,6-16 120 16,-5-10 16-16,-1-18 536 0,-15-7 16 16,-12-7 160-16,-12 1 392 31,-8 3 80-31,-24 9 208 0,-12 11-344 16,-11 8-360-16,-5 10-152 15,0 10-8 1,4 15-344-16,17 13-1528 15,14-3-2961-15,13-13-4529 0</inkml:trace>
  <inkml:trace contextRef="#ctx0" brushRef="#br0" timeOffset="132586.6">22595 13700 9858 0,'0'0'2840'0,"0"0"-639"15,0 0-753-15,0 0-576 16,0 0-296-16,0 0-552 16,0 0-24-16,120 35-32 0,-10 28 32 15,2 10 56-15,-16-6 16 0,-17 9-72 16,-31 0 0-16,-8 17 8 31,-20 11 0-15,-24-5-8-16,-48-8 0 15,-27 5-64-15,-25-7-656 0,25-22-2288 16,10-23-7099-16</inkml:trace>
  <inkml:trace contextRef="#ctx0" brushRef="#br0" timeOffset="139761.17">23826 13855 5113 0,'0'0'6209'31,"0"0"-4465"-31,0 0-1264 16,0 0-328-16,4 0 633 0,11-9 159 0,13-4-320 0,17-6-320 15,10-3-200 1,8 0-24-16,2 3-80 0,-1 0-48 0,-13 6-960 31,-15 10-1033-31,-20 3-1159 16,-16 0-4122-16</inkml:trace>
  <inkml:trace contextRef="#ctx0" brushRef="#br0" timeOffset="139930.51">23821 14049 3744 0,'0'0'4577'0,"0"0"-3945"0,0 0 9 15,0 0 495 1,88-6 48-16,-40-7-464 0,12 1-440 15,8-5-208-15,27-11-72 32,-19 2-1952-32,-12 1-3729 0</inkml:trace>
  <inkml:trace contextRef="#ctx0" brushRef="#br0" timeOffset="140162.23">24846 13268 6737 0,'0'0'3257'0,"0"0"-1009"16,0 0-520-16,0 0-727 0,0 0-409 15,0 0-136 1,0 0-448-16,-13 89 40 16,-6 6 40-16,-9 17 48 15,-4-1-72-15,4-10-64 0,4-22 0 16,0-15-8-16,12-23-656 15,1 0-1153-15,2-12-2760 0,9-7-3080 0</inkml:trace>
  <inkml:trace contextRef="#ctx0" brushRef="#br0" timeOffset="140400.5">25244 13364 8953 0,'0'0'4385'0,"0"0"-2584"16,0 0-1225-16,0 0-576 16,0 0 56-16,-56 142-56 0,12-34 304 15,4 13-72-15,-3-1-80 16,7-15-136-16,5-19 40 0,6-20 72 31,1-8-128-15,8-14-16-16,4-6-952 15,1 7-1225-15,-2-10-2520 0,9-3-2936 16</inkml:trace>
  <inkml:trace contextRef="#ctx0" brushRef="#br0" timeOffset="140732.51">25619 13687 11282 0,'0'0'2945'15,"0"0"-1529"-15,0 0-976 0,0 0-296 32,-45 86 168-32,10-10 40 15,-1 4-224-15,8-8-48 16,4-8 32-16,12-17-104 0,1 7-8 16,7 4 0-16,4-11-8 15,11-11-136 1,14-11-584-16,6-13-216 15,9-8 376-15,-4-4 200 16,-1-13 368-16,-11-15 8 0,-7-2 344 16,-17-4 376-16,0-1 120 0,-20 6-40 15,-16 7-400-15,-16 6-296 16,-36 16-112-16,17 6-1056 16,7 11-3665-16</inkml:trace>
  <inkml:trace contextRef="#ctx0" brushRef="#br0" timeOffset="157987.7">3661 16906 5401 0,'0'0'6105'16,"0"0"-4897"-16,0 0-760 0,-4-31-296 15,24 18-136-15,8-3-8 16,16 0 0-16,3 4 40 16,5 2-40-1,0 4 48-15,-4 6 16 16,-4 0-24-16,-8 19 16 0,-12 9-56 15,-5 7 64-15,-11 10 48 0,-8 21 521 16,-15 17 215-16,-17-3-104 0,0-8-168 16,0-8-176-1,4-20-160-15,0 4-8 16,4 3-88-16,5-7-48 31,2-9-56-31,10-3-40 0,7-7 0 16,0 1-8-16,7-4-8 15,10-3 0-15,11 3 8 0,7-6 0 16,9 3 160 0,4-6 112-16,7-7-24 15,5-3-71-15,3-3-81 16,6-3-48-16,-5-12-48 0,-1-8-521 0,1-21-1159 16,-17-1-2241-16,-19 1-3440 0</inkml:trace>
  <inkml:trace contextRef="#ctx0" brushRef="#br0" timeOffset="158256.84">3757 17341 6345 0,'0'0'7433'15,"0"0"-5928"-15,0 0-1041 0,0 0-272 16,0 0 200-16,0 0 0 0,0 0-360 31,0 0-32-31,4 17-80 0,55-17 80 16,29-17 80-16,-4-5-8 16,-5 3-24-16,-11-3-40 0,-20 9-8 15,20-9-824-15,-9 6-1809 16,-14 0-3224-16</inkml:trace>
  <inkml:trace contextRef="#ctx0" brushRef="#br0" timeOffset="158535.65">4693 17278 10018 0,'0'0'5953'0,"0"0"-5345"15,0 0-512 1,0 0 80-16,0 0 216 0,0 0-232 16,87-22-152-16,-42 9-8 15,2 0 0-15,5-6-400 0,0 1-480 16,-4 1-504-16,4-8-705 15,-17 3-783-15,-10 6-2522 0</inkml:trace>
  <inkml:trace contextRef="#ctx0" brushRef="#br0" timeOffset="158758.38">4752 17475 2680 0,'0'0'8306'0,"0"0"-6690"0,0 0-1192 16,0 0 392-16,0 0 401 0,49 0-529 15,-6-6-232-15,26-14-200 16,-6 5-104 0,13-11-64-16,11-2-88 15,-27 9-1440-15,-9-4-4754 0</inkml:trace>
  <inkml:trace contextRef="#ctx0" brushRef="#br0" timeOffset="161821.49">6107 16551 3064 0,'0'0'2705'16,"0"0"-1521"-16,0 0 56 0,0 0 129 0,0 0 31 16,0 0-8-16,0-32-176 15,0 32-223 1,0 0-209-16,0 0-224 31,0 0-104-31,0 0-112 16,0 0-192-16,0 0-32 0,0 3-8 15,-8 10-48-15,-3 9-8 16,-9 10 16-16,-1 13 24 0,-11 21 64 0,-7 17 88 16,-4 18-56-1,-2 8 8-15,9-21 0 16,12-21-88-16,13-22-104 0,-2-11 40 16,2 1-40-16,3 3 0 15,-5-3 8-15,6-6-8 0,3-10-8 16,0-3-216-16,0-3-256 31,0-8-16-15,4 2-280-16,0-4-504 15,0-3-377-15,-4 0-279 0,4-3 144 16,0-9-377-16</inkml:trace>
  <inkml:trace contextRef="#ctx0" brushRef="#br0" timeOffset="162253.66">5589 16719 2496 0,'0'0'5969'0,"0"0"-5265"0,0 0 633 15,0 0 367-15,0 0-608 0,0 0-584 16,-8-15-448-16,8 15-64 31,13 6-176-31,2 16 176 16,9 7 793-16,8 5 143 0,8 14-288 0,0 3-136 16,4 3-160-16,4 3-56 15,3 0-80-15,5 4-80 0,4-4-64 16,-4-3-56-1,0-7-8-15,-5-2 64 16,-7-7-24-16,-8-7 8 16,-12-5-48-16,-5-7 0 0,-10-10 8 15,-5-2-16-15,-4-4-48 0,0-3-24 16,0 0-72-16,-13-16-184 31,-6-3-624-31,-1-10-4153 0</inkml:trace>
  <inkml:trace contextRef="#ctx0" brushRef="#br0" timeOffset="163628.21">6681 17224 1272 0,'0'0'8394'31,"0"0"-6498"-31,0 0-1192 0,0 0 328 16,0 0 113-1,0 0-417-15,0 0-352 0,0 0-176 16,-7-22-144-16,7 0-56 15,0-13-40-15,0-4 32 0,0-2 8 32,3 3 0-32,5 0 0 15,4 7 0-15,-4 5 0 0,4 7 0 16,-1 3-16-16,2 10-80 0,-1-1-8 16,0 7-24-16,0 0 0 15,4 10 48-15,0 9-16 16,4 16 88-16,-9 3 8 15,6 10-8-15,-6 5 0 16,-7 1-48-16,0 0 56 0,-4-6 0 31,0-7-24-31,0-9 24 16,-4-13 0-16,0-6 0 0,1-10 8 31,-1-3 96-31,0-13 352 16,-5-19-456-16,1-22-320 0,8-5 184 0,-3-11 72 15,3-4 56-15,0 24 0 16,3-1-48-16,10 13 56 0,-5 12 0 0,-1 11-8 31,5 8-56-31,1 7-176 16,2 0 24-16,1 19 88 0,0 13 112 16,0 9 16-16,-4 4 8 15,-3 3 56-15,-6-4 24 16,-3-9-80-16,0-7 64 0,0-9-16 15,0-9 24 1,-3-10 48-16,3-3 192 0,0-32 104 16,0-32-424-16,0-28-352 0,0 3 96 15,11 19 160-15,-3 28 88 16,4 23-48-16,0 3 56 16,-4 3 16 15,-1 4 192-31,2 8-192 15,-1 4-16-15,3 6-96 0,6 17 96 16,-2 9 320-16,2 2-32 0,-2 8 8 16,-2 2-88-16,-6 4 24 15,1-1-136-15,-8 1-16 16,4 0-24-16,1-7-56 16,-1-6-576-16,3-10-440 0,17-15-905 15,-4-10-855-15,0 0-1385 0</inkml:trace>
  <inkml:trace contextRef="#ctx0" brushRef="#br0" timeOffset="163982.26">7462 16799 9538 0,'0'0'2168'0,"0"0"-368"15,0 0-87-15,0 0-697 16,0 0-736-1,0 0-264-15,-60 88 64 16,52-37-72-16,1 0-8 0,7 3 0 16,0-6-200-16,11-13-336 0,9-7-272 15,8-12-425-15,0-13 1 16,0-3 32-16,-1-25 240 16,-6-10-769-1,-5-6 1369-15,-12-10 360 16,-4-6 824-16,-4 6 1201 15,-20 3 271-15,-4 10-487 16,-8 13-561-16,1 16-264 16,-6 9-552-16,1 0-336 0,12 18-96 31,4 8-352-31,13-1-936 16,18 4-1064-16,14-7-1657 0,11-9-312 0</inkml:trace>
  <inkml:trace contextRef="#ctx0" brushRef="#br0" timeOffset="164445.84">7881 16598 224 0,'0'0'9898'0,"0"0"-8218"16,0 0-304-16,-88-5 33 0,60 17-601 15,4 10-456 1,4 10-256-16,12 9-88 15,4 7-8-15,4 3-224 16,20-1-376-16,12-2-80 0,4-7-305 16,8-6-735-1,-4-13-32-15,-5-9 7 0,-3-13 633 32,-12-3 328-32,-4-22 784 15,-12-14 728-15,-4-11 424 16,0-20 913-16,-20-25-113 0,-8-16-976 15,-7-7-368-15,7 26-239 16,7 25 303-16,10 29-80 0,-2 13 32 16,6 0 16-16,-1 8 24 15,4 2-112-15,4 12-136 16,0 3-416-16,0 9-32 16,0 19-112-16,8 11 144 0,3 11 128 15,10 7-8-15,-1 4-24 0,3 2 88 31,5 1-112-15,4-1 17-16,-4 1-81 16,4 3 0-16,-4-4-8 15,0 26-441-15,-8-16-1495 0,-9-13-4313 16</inkml:trace>
  <inkml:trace contextRef="#ctx0" brushRef="#br0" timeOffset="165788.07">8434 16446 8121 0,'0'0'4417'31,"0"0"-3681"-31,0 0-48 0,0 0 329 16,0 0-209-16,0 0-432 16,-3-28-280-16,18 15-96 0,5-3-80 15,8 0-16-15,8-3 88 0,3 3 8 16,-3 4-16 0,1 5-40-16,-14 4-48 15,-3 3-24 1,-8 3 40-16,-3 13 8 15,-6 3 80-15,-3 10 8 0,0 3 96 16,-16 2 24 0,-7 1-8-1,-5 0-24-15,0 0-16 0,4-9 0 16,7-4-72-16,6-9-8 0,7-7-56 16,4-3-160-16,0-3-160 0,20-3-208 15,16-10 408-15,7-2 56 16,6-2 112-16,2-2 0 31,-3 10 0-31,-9-1 0 0,-3 10-64 16,-8 0-24-16,-11 3-8 15,-2 13 64-15,-2 7 40 16,-13 5 200-16,0 10 112 16,-4 3 144-1,-17 4 8-15,-7-1 0 16,-3 1-8-16,-13-4-32 0,0-3-232 15,-31-9-192-15,11-10-992 16,4-19-1745-16</inkml:trace>
  <inkml:trace contextRef="#ctx0" brushRef="#br0" timeOffset="175906.31">5302 17859 184 0,'0'0'5633'0,"0"0"-3033"16,0 0-1639-16,0 0-705 16,0 0 8-16,0 0 272 0,0 0 64 15,0 0-296-15,0 0-272 0,0 0-32 16,0 0-88 0,8 0-40-16,9 0 128 0,-2 0 72 31,9 0-64-31,0 0 72 15,8-6 8-15,4-4 24 0,4 1 168 16,8-7 112-16,0 0-96 16,7 0-32-16,1-3-32 0,0 3 16 15,4 1 16 1,-4-2-48-16,3 2-136 16,-8 2 16-16,2 3-80 15,-1-2 56-15,-5 2-72 0,-3 0 8 0,4-2 0 16,0 2 73-16,-1 1-65 15,1-1 40-15,1 1 40 0,-2-4 16 47,1 4 0-47,-4-1 96 16,4 1-8-16,-5-4-24 0,6 4-64 16,2-1-48-16,5-3 48 15,0 0 40-15,3 1-88 0,9-1 16 16,-4-3-64-1,3 4 32-15,-3-1-40 0,4 0-8 16,-8 0 0-16,-5 4 8 0,-3-1-8 16,-3 4 8-16,-6-1 0 15,0-2 0-15,2 3 96 0,-2-1 40 16,5-2 24-16,8-4-8 31,4-3 64-15,4 0 24-16,3-3-16 15,1 3 24-15,-8 0 8 0,-4 7-144 16,-17-1-40-16,-7 7-24 0,-15 0-48 16,-10 3-8-16,-3 0 16 0,-4 0 40 31,0 0 0-31,0 0-48 16,0 0-8-16,4 0 8 0,-4 0-8 0,8-3-96 15,4 3-448-15,4-4-192 16,12-8-552-16,0 2-1545 15,-12-5-3384 1</inkml:trace>
  <inkml:trace contextRef="#ctx0" brushRef="#br0" timeOffset="179473.19">16538 16767 16 0,'0'0'160'0,"0"0"-160"0,0 0 1992 16,0 0 424-16,0 0-799 15,-28 22-705 16,28-22-568-31,0 0-144 16,4 0 40-16,13 0 168 16,-2-3 320-16,9-7 41 0,12 1-161 0,0-7-152 15,8 0-48-15,7 0-48 16,14-6-24-16,14-3 0 16,24-10-96-1,29-7-24-15,7 1 152 0,1 6-8 16,-9 0-40-16,-11 3-63 0,0 1-57 15,3-1 56-15,5 0 72 16,-1 1 80-16,4-4 16 0,5 3-176 31,-1-3-64-31,1 3 16 16,3 1-96-16,-8 2 24 0,-2-3-32 0,-2 0-48 16,-7 4 80-16,-5-4-24 0,8 4-16 31,1-4 16-31,3-3-96 15,5 3-8-15,-1-3 8 0,-7 4 8 16,-4 2 64-16,-9 4-64 31,-3 2 0-31,-13 4 48 0,1 3-64 16,-9-3 8-16,9 0 0 0,-1 0 56 16,6-3-16-16,6-7-48 15,5 1 8 1,3-1 64-16,0 0-72 15,5 1 0-15,-8-1 48 16,-9 4-40-16,-3 0 0 0,-1 2-8 0,-2-2 8 31,-2 3 64-31,4-1-72 0,5-2 8 16,0-4-8-16,7-2 16 16,1-4-8-16,4 0 8 15,-2 0 64-15,-6 3-80 0,-4 0 40 16,-24 7-40-16,-17 3 0 31,-15 3 0-31,0 0 16 16,4-3-16-16,12-4 8 0,20-6-8 15,15 1 8-15,21-1-8 16,11 0 0-16,0 3 8 16,-7 7 0-16,-9 3 0 0,-11-3 0 15,0 3-8-15,-9-6 0 0,1-1 16 16,-1-2-8-1,1-4 0-15,7-3 40 16,9 0-48-16,4-3 0 16,4 0-88-16,-1 0 80 0,0 3-88 15,-3 3-32 1,-4 0 112-16,-5 7 8 16,-3 0-80-16,-1-1 80 0,-3 1 8 15,-5 2 0-15,1 4 24 16,4-3-24-16,-1 3 16 0,5-3-8 15,4 0 40-15,-1 0-40 32,1 3-8-32,-9-1-8 15,-3 1 8-15,-5 3 0 16,1-3 0-16,0-3 8 0,-1 0 0 16,1 0 40-16,0-1-40 15,-1 1-8-15,1-3 8 0,0 0 0 31,-5-1-16-31,1-2 8 16,-5-1 0-16,5 1 8 0,-4-4-8 16,4 3 16-16,0 1 32 0,-2-4-48 15,11 7 0-15,-5 2 8 0,-6 1 0 16,2 3-8 0,-4 6 0-1,0-3 8-15,-1 1-8 16,5-1-8-16,-4 0 8 15,4-7-8-15,3 4 0 16,9-6 8-16,-1 0 0 0,5-4 0 16,0 1 0-16,-1-1 0 31,5 4 0-31,-9-1 0 16,-3 4-72-16,-1 0 64 0,-3 6-40 15,0-3 48-15,-1 3 8 0,5 0-8 0,3 0-8 16,-2 4-48-16,2-1-112 0,-3 0-40 15,3 0-240-15,-7-3-24 32,-16 7 88-32,-16-1 56 15,-13 4 40-15,-8-1-96 0,10 1-168 16,-2-3-297-16,18-1-479 0,-22 1-856 0,-11-1-3530 16</inkml:trace>
  <inkml:trace contextRef="#ctx0" brushRef="#br0" timeOffset="181181.39">16454 16808 6633 0,'0'0'1128'0,"0"0"-792"16,0 0-240-16,0 0-96 15,0 0 104-15,0 0 248 0,-7-13-32 32,7 13-192-32,0 0-72 15,0 0 8-15,0 10 233 16,0 6 375-16,0 3 96 0,0 3-80 16,7 7-64-16,2 3-168 15,3 3-216-15,-1 6 40 0,6-3-104 16,-2 6-80-16,5 4 8 15,1-1-32 1,2-2 16-16,-3-1 32 0,8 1-40 16,0-1 65-16,0 1-9 15,4-1-32-15,0-3 8 16,0 1 16-16,-1-1 56 16,-3 0 24-16,-4 0-56 31,4-2-32-31,-4 2 0 0,0 0-72 15,0 1 40-15,-5-1-80 0,5 0 40 16,0 3-48-16,-3 4 48 16,2 0-32-16,-7 2-8 0,4 1 0 15,0 0 0 1,-4 0 0 0,3-4 8-16,-2-2 80 0,-2-4-96 0,2-3 8 15,-1 1-8-15,0-8 8 16,4 4-8-16,-5-3 56 0,2 0-48 31,-2-1 40-31,1-2-48 16,0 0 8-16,0-4 40 0,-4-3-40 15,0 0 8-15,0-2-8 0,0-2 8 16,-4 1-8-16,0-3 0 16,4 0-8-16,-9-3 0 0,6-3 0 0,-5-1 0 31,0-6 0-31,-4 0-8 15,0 1-280-15,0-4-520 0,0-13-609 32,-17-9-1199-32,-2-10-6658 0</inkml:trace>
  <inkml:trace contextRef="#ctx0" brushRef="#br1" timeOffset="185967.09">18048 16793 10778 0,'0'0'3072'15,"0"0"-1775"-15,0 0-825 16,0 0-336-16,4-39-136 16,20 23 0-16,8-3-8 15,4 4-8-15,3-5 8 0,-7 8 0 16,-4 2-40-16,-4 4-40 0,-7 6-40 15,-6 0 16-15,-3 9 112 32,5 10 72-17,-9 3 256-15,-1 17 152 16,-3 15 176-16,-3 3 56 0,-14 6-144 16,-2 7-136-16,2-12-215 15,2 5-65-15,2-6-80 0,10-16-56 16,3-6-16-1,0-9 0-15,16-14-64 16,12-2-40-16,4-10 96 0,11 0 8 16,13-16 0-16,4-16-8 15,0-9-137-15,0-7-495 0,-9-6-776 16,-7-12-544-16,-16 12-2097 16,-20 9-3929-16</inkml:trace>
  <inkml:trace contextRef="#ctx0" brushRef="#br1" timeOffset="186220.94">17985 17037 4032 0,'0'0'10587'0,"0"0"-7795"0,0 0-1800 15,0 0-704 1,0 0-183-16,0 0-105 16,0 0-32-16,84-38 32 15,-25 19 0-15,5-3-24 0,4-1-849 16,7-21-1095-16,-19 5-2721 0,-12-2-4857 0</inkml:trace>
  <inkml:trace contextRef="#ctx0" brushRef="#br1" timeOffset="186869.19">19272 16418 7377 0,'0'0'4225'16,"0"0"-3193"-16,0 0-184 0,0 0-239 16,0 0 367-16,-100 28-8 0,64 0-24 15,0 4-96-15,4 10-248 16,0 5-183-16,12 1-105 0,5 0-136 15,11 2-72-15,4-2-16 47,4-3-80-47,20-7 0 0,12-6-8 16,11-10-80-16,5-10-112 0,8-12-168 16,3-3-297-16,25-45-407 0,-16 7-1072 15,-16-6-3578-15</inkml:trace>
  <inkml:trace contextRef="#ctx0" brushRef="#br1" timeOffset="187109.22">19072 16697 10594 0,'0'0'4457'15,"0"0"-3241"-15,0 0-520 16,0 0-368-16,0 0-112 16,0 0-160-1,0 0-8-15,136-32 48 16,-64 10 32-16,3-6-128 16,25-14-280-16,-32 10-2104 0,-8 7-7186 0</inkml:trace>
  <inkml:trace contextRef="#ctx0" brushRef="#br1" timeOffset="187909.4">20037 16072 4016 0,'0'0'7410'16,"0"0"-5938"0,0 0-448-16,0 0-79 15,0 0-145-15,-84-22-40 0,52 28-416 16,-7 13-96-16,-6 6 56 16,2 7-56-16,2-1 24 15,9 1-152-15,17 0-64 16,2-7-56-16,13 1-64 31,13-4-56-31,19-6-104 0,11 0 40 16,13-7 112-16,0-2-96 15,-4-1-80-15,-8-6-80 16,-9 0-176-16,-14 3 272 0,-10-3 112 16,-7 4 24-16,-4 2 16 15,0 3 80-15,-4 10 224 16,-11 1 352-16,-2 8 0 0,-2-6-104 15,-1 4-176-15,3-4-208 16,10-6-88-16,3-4-24 0,4-2-232 31,0-4-144-31,16 0 48 0,4-2 152 16,8-4 56-16,3 0 16 0,5 0-32 16,-8-10-16-16,-8 4 104 15,-8 3 64-15,-4 0 8 16,-8 3 256-16,0 0 552 0,0 6-88 15,-12 10-232 17,-3 3-88-32,2 10-55 0,-2 5-201 15,2 4-72-15,2 1-16 16,7 2-56-16,4-3 0 16,0-6-16-16,7-7-136 0,14-3-88 31,7-15-81-31,11-7 65 15,13-7-104-15,3-18-592 0,22-35-856 0,-14 2-2681 0,-16 4-5265 16</inkml:trace>
  <inkml:trace contextRef="#ctx0" brushRef="#br1" timeOffset="188341.62">20582 16145 7841 0,'0'0'7194'16,"0"0"-5858"-16,0 0-560 0,0 0-240 16,0 0-88-16,0 0-48 15,-88 105-159-15,77-61-169 0,3 0-64 31,8-2 0-31,0-4-8 16,4-4-40-16,11-5-24 0,6-6-105 16,7-11-39-16,3-9 16 15,9-3-80-15,1-15-48 16,2-15-208-16,-7-1-120 16,-8-10 360-1,-8 0 240-15,-12-1 48 16,-8 1 416-16,-8 3 280 0,-16 6-48 15,-8 4 112-15,-12 9-215 16,0 9-201-16,-8 7-168 16,5 3-176-16,7 3-40 0,16 13-656 0,16 12-817 15,8-2-1367 1,12-7-3842 0</inkml:trace>
  <inkml:trace contextRef="#ctx0" brushRef="#br1" timeOffset="188573.36">21124 16221 6585 0,'0'0'5929'0,"0"0"-5201"16,0 0-376-16,0 0 793 0,0 0-145 15,56 73-368 16,-48-38-296-31,0 3-144 16,-8 0-96-16,0 3-96 0,-8-3-88 16,-12 0-496-16,-24 3-456 15,5-9-1641-15,2-12-4792 0</inkml:trace>
  <inkml:trace contextRef="#ctx0" brushRef="#br1" timeOffset="189178.69">21332 15786 4000 0,'0'0'5754'0,"0"0"-3274"15,0 0-952-15,0 0 193 0,0 0-641 16,0 0-376 0,0 0-352-16,-13-10-352 15,13 20-96-15,9 9 96 16,3 6 312-16,3 13 56 0,5 7 40 31,1 5 9-31,7 8-129 0,-5 2-120 16,5-3 16-16,-4-3-40 31,0-6-96-31,-5-7-48 0,1-9-72 16,-3 0-672-16,-6-14-737 0,-3-5-2864 15,-8-13-5473-15</inkml:trace>
  <inkml:trace contextRef="#ctx0" brushRef="#br1" timeOffset="189695.5">21946 16135 10698 0,'0'0'4825'0,"0"0"-3761"15,0 0-648-15,0 0-376 32,0 0-40-17,0 0 0-15,0 0 152 0,0 0-24 16,86 102-8-16,-73-67 0 0,-2 3-112 15,-11 0 40-15,0 3-48 16,-11 0-600 0,-25 3-888-16,0-12-1609 15,9-9-4640-15</inkml:trace>
  <inkml:trace contextRef="#ctx0" brushRef="#br1" timeOffset="190102.53">22216 15662 8361 0,'0'0'4553'0,"0"0"-3713"0,0 0-511 15,0 0-225-15,0 0 16 16,0 0-64-16,0 0 424 31,84 41 96-31,-56-18-24 16,-4 5-320-16,0 1-120 0,-9 6-48 16,-15 3 40-16,0 6 192 15,-15 4 360-15,-13-1 160 0,-9-2-151 16,1-4-169-16,13-13-152 0,3-8-80 15,12-8-160-15,8-8-104 16,0-4-56 0,23 0-184-16,22-13 192 15,11-10 48-15,8-11-712 0,23-33-841 16,-19 7-2552-16,-17-4-7601 16</inkml:trace>
  <inkml:trace contextRef="#ctx0" brushRef="#br1" timeOffset="191051.87">22738 15344 1480 0,'0'0'8522'31,"0"0"-7130"-31,0 0-496 16,0 0-480-1,0 0-120-15,0 0 8 0,0 0-248 16,63-47-48-16,-31 47-8 15,5 0 8-15,6 0 0 16,-3 6-8-16,-4 10 0 16,-9 3-48-16,-2 4 24 15,-13 2-32-15,-12 0 56 16,0 4 120-16,-20 3 384 0,-8 3 313 16,-4-4 111-16,-7 1-248 15,7-4-168-15,4-6-296 0,7-2-112 31,10-8-104-31,7 1 0 16,4-3-320-16,12-1 80 0,12 7 56 16,11 0 56-16,5 0-32 15,-4 0-168-15,-1-1-80 32,-11-5-40-32,-7-4 240 0,-13 1 160 15,-4-1 48-15,0 0 624 16,-12 4 416-16,-4 0-168 0,4-1-376 15,3-3-336-15,6 4-160 16,3-3-256-16,0 2-184 16,20 7 8-1,0 0-216-15,12 2 64 0,-5 2 104 16,1-1 232-16,-4-4 152 0,-4 2 88 16,-8-2 8-16,-4-2 32 0,-8 9 312 15,0-2 392-15,0 8 48 16,-12 0-168-16,-12 1-192 0,-8 6-424 31,-43 3-376-31,3-9-2328 16,4-7-9795-16</inkml:trace>
  <inkml:trace contextRef="#ctx0" brushRef="#br1" timeOffset="208609.14">18539 18186 6025 0,'-8'-9'4529'0,"4"-1"-2441"0,-5 3-255 16,5 1-529-16,4 3-368 0,0 0-56 16,0 3-288-16,0 0-304 15,0 0-112-15,0 0-71 16,0 0-49-16,0 0-56 31,0 12-64-31,8 8-89 16,5 21 89-16,6 10 64 0,9 12 8 15,4 4 0-15,4 3 56 16,4-4-56-16,0-5 40 16,4-4-48-16,-8-6-232 0,-4-10-288 31,-4-6-520-31,-9-6-552 0,-15-10-969 0,-4-6-1408 16,0-10-1344-16</inkml:trace>
  <inkml:trace contextRef="#ctx0" brushRef="#br1" timeOffset="208909.67">18495 17894 8977 0,'0'0'4001'0,"0"0"-3105"16,0 0-383-1,8-92-321-15,11 67-8 0,13 9 32 16,9 6-216-16,6 10-64 0,5 3 0 16,0 16 64-16,-9 16-80 15,-7 6-128-15,-16 11-8 0,-8 1 80 32,-12 5 128-32,-8 2 8 15,-20 0 176-15,-4 0 40 16,-3 1-128-16,-1-10-16 0,8-7-72 0,8-6-256 0,20-22-1201 15,0-13-1751-15,12-3-2914 16</inkml:trace>
  <inkml:trace contextRef="#ctx0" brushRef="#br1" timeOffset="209226.13">19323 17649 10354 0,'0'0'4225'0,"0"0"-2761"15,0 0-520-15,0 0-392 0,0 0-200 16,0 0-336-16,0 0-16 0,-83 109 0 31,67-40 0-31,12 23 8 16,4 13 8-16,0-10 144 15,11-22 8-15,6-22-72 0,3-19-24 16,3 3-64-16,18 0 64 0,2 0-24 16,5-10-40-1,3-9-8-15,-2-10-256 0,11-6-664 32,-13-12-1144-32,-11-8-3057 0</inkml:trace>
  <inkml:trace contextRef="#ctx0" brushRef="#br1" timeOffset="209931.47">19618 17643 6161 0,'0'0'7825'0,"0"0"-6056"47,0 0-705-47,0 0-424 0,0 0-136 0,0 0-128 16,0 0-280-1,4-48-96-15,20 39-48 0,4 0 8 16,8 2 32-16,-4 1-32 16,3 6-16-16,-3 0 8 15,-4 6 0 1,0 13 40-16,-4 7 8 0,-4 8 8 15,-8 14 256-15,-8 9 32 16,-4 16 9-16,0-3 31 0,-4 0-88 16,-8-10-96-16,4-12-40 0,0-4-104 31,4-5-8-31,1-17 0 16,3 0 0-16,0-9-64 15,3-4 8-15,13-2-16 0,8-7 0 0,8 0 64 16,12-16 0-1,7-16-8-15,1-6-352 32,1-10-593-32,-2-19-919 0,-11 14-2265 15,-17 5-1680-15</inkml:trace>
  <inkml:trace contextRef="#ctx0" brushRef="#br1" timeOffset="210162.87">19698 17954 464 0,'0'0'8761'0,"0"0"-5480"0,0 0-1368 15,0 0-153-15,0 0-576 47,-32 0-696-47,48-6-328 0,20-13-144 16,20-16 56-16,7-3 0 15,9-3-64-15,4-1 0 0,4-5-8 16,-9 5-1088-16,-15 11-3521 0</inkml:trace>
  <inkml:trace contextRef="#ctx0" brushRef="#br1" timeOffset="210663.71">20487 17694 10138 0,'0'0'4265'0,"0"0"-3041"32,0 0-64-32,0 0-512 0,0 0-264 15,0 0-168-15,0 0-216 16,0 0-48 0,24-16 40-16,0 0 0 0,8 1 8 15,7-8 8-15,1 4-8 0,-4 0-152 31,-4 0-368-31,0 3-888 16,0 1-1121-16,-13 8-2176 0,-6 1-3176 16</inkml:trace>
  <inkml:trace contextRef="#ctx0" brushRef="#br1" timeOffset="210905.5">20630 17916 4913 0,'0'0'10530'0,"0"0"-8306"31,0 0-1576-31,0 0-408 0,0 0-63 16,0 0-169-16,100-73 8 15,-48 45-16-15,-1-4 0 0,5 3-321 0,-4-2-311 16,0-4-648-16,8-10-816 15,-17 10-2529-15,-11 0-2833 0</inkml:trace>
  <inkml:trace contextRef="#ctx0" brushRef="#br1" timeOffset="211305.83">21383 17329 1120 0,'0'0'11586'16,"0"0"-8945"-16,0 0-1137 0,0 0-456 0,0 0-432 16,0 0-391-16,0 0-217 15,-64 41-8-15,60-12 0 16,1-1-73 15,3 1 25-31,0-1 0 16,16 1-8-16,-1-6-8 0,10-1-40 15,3-7-24-15,0-2-16 0,11-10 0 16,1-3 0-16,-1-3-104 16,-2-16-32-16,-5 0 104 15,-13-6 64-15,-10-1 112 16,-9-6 152-16,0-3 288 16,-24-3 88-16,-8 4 40 0,-9 5 65 15,-2 6 23-15,-4 11-360 31,6 12-192-31,1 0-104 0,9 6-112 16,10 10-792 0,21 13-993-16,0-4-2664 15,13-3-3689-15</inkml:trace>
  <inkml:trace contextRef="#ctx0" brushRef="#br1" timeOffset="212189.25">21626 16970 6793 0,'0'0'2617'0,"0"0"-1017"0,0 0-216 31,0 0-352-16,0 0-87-15,0 0 15 0,0 0-240 16,0 0-288-16,28-35-80 16,-4 29-32-16,8 3 40 0,11 3-40 31,13 0 16-31,8 19-136 16,0 9-32-16,3 14-56 0,2 18-23 15,-5 23-41-15,-8 15 8 16,-13 4 48-16,-23-11-40 0,-16-4 16 15,-4-24-80-15,-4-9-296 16,-16 9-553 0,0-18-1367-16,4-14-3361 0</inkml:trace>
  <inkml:trace contextRef="#ctx0" brushRef="#br1" timeOffset="213476.97">22957 17135 9337 0,'0'0'4770'16,"0"0"-3682"0,0 0-608-1,0 0-104-15,0 0 240 0,8 0-96 0,0 0-320 16,8-12-152-16,8-7-40 15,7-4 0 1,10-6 0-16,-1 4 0 31,-1 0-8-31,-3 3-8 16,-8 3-632-16,-4 9-904 0,-16 10-1129 16,-8 0-2184-16,0 0-2560 0</inkml:trace>
  <inkml:trace contextRef="#ctx0" brushRef="#br1" timeOffset="213661.76">23033 17383 4729 0,'0'0'7337'16,"0"0"-5729"-16,0 0-751 16,0 0-41-1,0 0 432-15,95-48-264 16,-35 13-536-16,4-3-264 0,3-7-184 15,17-14-704-15,-16 7-3065 0,-20 5-6889 16</inkml:trace>
  <inkml:trace contextRef="#ctx0" brushRef="#br1" timeOffset="214347.84">23806 16500 3872 0,'0'0'9402'0,"0"0"-6977"16,0 0-913-16,0 0-640 0,0 0-280 15,0 0-199-15,-12-9-393 16,12 15-96-16,12 13-104 0,3 6 200 0,13 14 8 16,0 11 80-1,4 4 24-15,5 7-24 16,2-1 56-16,1 4-16 15,-1-1-72-15,2 0-48 0,-2-6 40 16,1 4 24-16,-4-7-64 16,-8-10-8-16,-4-6-8 0,-4-9-360 31,-12-7-273-31,-4-3-423 0,-4-9-528 16,0-7-745-16,-12-3-2032 0</inkml:trace>
  <inkml:trace contextRef="#ctx0" brushRef="#br1" timeOffset="214732.63">23770 16335 5569 0,'0'0'2328'0,"0"0"-1288"0,0 0-271 16,0 0-233-16,0 0 16 15,0 0-168-15,43-79-104 16,-7 63-96 15,9 3 200-31,7 4 328 16,3 2-24-16,-3 4-23 0,0 3-329 15,-9 0-184-15,-7 13-56 0,-4 9-16 16,-12 4 40-16,-8 9 168 16,-8 2 80-16,-4 11 8 15,-16 6 56 1,-16 3-80-16,-7 4-128 0,-10-4-152 16,2-3-72-16,-5-7-904 0,8-15-1945 15,17-22-6353-15</inkml:trace>
  <inkml:trace contextRef="#ctx0" brushRef="#br1" timeOffset="-213529.54">24750 15824 176 0,'0'0'10562'15,"0"0"-8602"-15,0 0-519 0,0 0-577 16,0 0-240-16,0 0-312 16,-59 98-168-16,38-2 0 15,6 12-8-15,15 3 88 16,8-10 56-16,20-15 64 15,11 0 8-15,5-16 16 16,0-20-168-16,23 4-104 0,17-6 8 16,12-7 0-16,11-9-104 0,-19-19-56 31,-21-13-728-31,-15-10-1736 16,-24-9-5882-16</inkml:trace>
  <inkml:trace contextRef="#ctx0" brushRef="#br1" timeOffset="-212789.98">25336 15805 280 0,'0'0'9218'0,"0"0"-6938"16,0 0-352-16,0 0-287 0,0 0-273 0,0 0-472 16,0-26-552-16,0 26-216 15,0 0-128-15,0 16-128 0,-9 9 120 16,6 11 8 0,-1 11 96-1,-4 7 56-15,4 4-48 0,-5 2 32 0,9 0-16 16,-3-3-56-16,3-3 8 15,0-3-72-15,0-7 16 16,0 1 33-16,8-7-49 0,-4-6-249 31,4-10-375-31,-4 0-736 16,0-12-920-16,-4-4-2225 0,0-6-2817 0</inkml:trace>
  <inkml:trace contextRef="#ctx0" brushRef="#br1" timeOffset="-212389">25108 15957 3624 0,'0'0'4009'15,"0"0"-2345"-15,0 0-967 0,0 0 447 16,0 0 64-16,0 0-240 0,0 0-456 16,0 0-263-16,0-9-49 0,0 9-96 31,0 0-40-31,4 9-64 16,9 4 0-16,11 12 584 0,3 7 96 15,10 3-40-15,6 0-136 16,0 0-264-16,9-4-40 15,-3 1-32-15,7-3 8 16,-5-1-96 0,-3-2-24-16,-8-4-48 15,-9-3 40-15,-10-6-48 16,-10 0-120-16,-3-4-248 0,-8-6-280 16,0 3-536-16,-15-6-441 15,-6 0-1455-15,-7-12-5762 0</inkml:trace>
  <inkml:trace contextRef="#ctx0" brushRef="#br1" timeOffset="-210733.81">25830 15961 3928 0,'0'0'7738'0,"0"0"-5882"15,0 0-1119 1,0 0-129-16,0 0 208 0,4 0-160 31,8-10-328-31,4-3-216 0,3 1-112 16,1-1 96-16,5-3 8 15,-6 0 48-15,9 0 48 16,-4-6-64-16,4 6-48 0,0-3-32 16,-4 3-56-16,-1 0-8 15,-3 7-496-15,-7-1-800 16,2 10-993-16,-7 0-2128 0,-4 0-2136 15</inkml:trace>
  <inkml:trace contextRef="#ctx0" brushRef="#br1" timeOffset="-210501.99">25846 16183 4865 0,'0'0'4040'0,"0"0"-2999"15,0 0-65 17,0 0 184-32,0 0-232 0,0 0-160 15,87-16-183-15,-35-3-241 16,4 0-184-16,-1-4-88 16,-3-2-72-16,-8 3-128 0,-7-7-1417 15,-9 7-1335-15,-13-3-3202 0</inkml:trace>
  <inkml:trace contextRef="#ctx0" brushRef="#br1" timeOffset="-208038.33">26380 15589 9442 0,'0'0'2064'0,"0"0"-768"0,0 0-200 0,0 0 33 0,0 0-353 15,0 0-424-15,-16-35-160 16,16 25-120-16,0 1-72 0,4-7 0 31,8-3-56-31,0 3 56 16,3 0 0-16,5 0 0 0,1 1-72 31,3 2 64-31,8 3-40 0,-5 4-32 16,4 3 32-16,-3 3 0 15,-7 0-32-15,-1 6 8 16,-9 10-40-16,-3 3-8 16,-4 7 0-16,-4-1 112 15,-8 4 8-15,-16 2 0 0,-3 1 56 16,-1-6-48-16,0-1 64 0,4-9-64 15,4-4-8-15,12-5-128 16,4-7-96 0,4 0 0-16,8 0 104 15,16-10-40-15,12-5 56 0,8 2 96 16,3-6-40-16,2 6 48 16,-6 6-16-1,-3 4-40-15,-8 3-16 0,-4 0 8 31,-4 13-8-31,-8 6 24 16,-1 4 32-16,-7 5 0 0,1 3-32 16,-5 1 48-16,-4 3 0 15,0-3 0-15,-17 0 8 16,-7 0 224-16,-11-7 200 0,-5 0 104 0,0-3-200 0,-4-3 56 31,12-9-40-31,4-3-32 16,13-1 112-16,7-6-136 0,3 0-24 15,5 0 16-15,0 0-216 16,0 0-72-16,0 0-64 16,0 0-256-16,0 0-376 0,0 0-680 15,0 0-977 1,0 0-2672-16</inkml:trace>
  <inkml:trace contextRef="#ctx0" brushRef="#br1" timeOffset="-207244.22">26934 15262 7617 0,'0'0'2777'16,"0"0"-1313"-16,0 0-416 0,0 0-232 16,0 0-55-16,19-32-273 15,5 29-256 1,4 0-32-16,8 3-72 0,4 0 48 16,8 13-128-16,-1 5 48 15,1 8-88-15,1 2 64 0,-6 4 0 16,-7 3 72-16,-1 3-24 0,-7 3-32 31,0 1 0-31,-7-1-24 16,-6 4-16-16,-2-4 32 15,-2 0 0-15,-7 0-8 0,-4-6-56 16,0 0-16-16,0 0-224 16,-12 4-520-1,-4-8-824-15,-8-12-2945 0</inkml:trace>
  <inkml:trace contextRef="#ctx0" brushRef="#br1" timeOffset="-206832.04">27714 15354 10842 0,'0'0'3889'0,"0"0"-3081"0,0 0-408 15,0 0-136-15,0 0 128 16,124-82-216-16,-68 62-112 0,0 1-56 31,-1 6-8-31,-11 4-136 16,-12 3-696-16,-8-1-264 15,-16 4-65-15,-8 3-15 16,-20 0-256-16,-8 0-377 0,-8 0-2359 16</inkml:trace>
  <inkml:trace contextRef="#ctx0" brushRef="#br1" timeOffset="-206546.78">27670 15144 3848 0,'0'0'5489'0,"0"0"-2576"16,0 0-1585 0,0 0-287-16,0 0 15 0,0 0-168 15,0 0-632-15,0 0-208 16,41 29 288-16,-10 0 464 0,9 2-288 16,4 8-39-16,4 2-81 0,-5-6-160 31,5 3-144-31,-4-4-16 15,-4 5-64-15,0-4 40 16,-4-3 24-16,-5-4-72 0,-3-3-448 0,0 1-441 16,0-4-639-1,-4-6-1344-15,-4-7-3234 16</inkml:trace>
  <inkml:trace contextRef="#ctx0" brushRef="#br1" timeOffset="-206139.16">28336 14941 7153 0,'0'0'5105'16,"0"0"-3369"-16,0 0-239 15,0 0-265-15,0 0-224 0,0-3-504 16,4 3-504-16,0 16-120 0,8 9 88 16,0 10 32 15,8 10 104-31,-1 3-16 15,9-1-24-15,-4 1-56 0,4-1 40 16,4-2-48-16,-4-4 8 0,0-6-8 16,-4-7 0-16,-4-6-440 15,-8-2-504-15,-4-5-712 16,-8-5-793 0,-12 0-479-16,-12-7-177 0</inkml:trace>
  <inkml:trace contextRef="#ctx0" brushRef="#br1" timeOffset="-205854.64">28173 14941 80 0,'0'0'6785'16,"0"0"-5089"-16,0 0-863 0,19-79 279 16,5 60 304-16,4 3-200 31,12 3-576-31,0 0-311 15,8 10-89-15,0 3-40 0,-9 0-96 32,-3 13-96-32,-16 9-8 0,-16 10 0 0,-4 10 0 15,-15 2 80-15,-18 0 40 16,-7 1 64 0,-7-7-16-1,3-7-88-15,0 1-80 0,9-7-152 16,10-5-928-16,9-8-1953 15,12-5-4241-15</inkml:trace>
  <inkml:trace contextRef="#ctx0" brushRef="#br1" timeOffset="-205522.97">28842 14494 4809 0,'0'0'6369'0,"0"0"-4873"0,0 0-384 15,0 0-47-15,0 0-57 0,-28 0-552 16,16 22-304-16,-4 13 0 16,0 9 16-16,4 10-88 15,5 6 72 1,7 4-56-16,0 6 112 0,11-4-72 15,10-5-32-15,6-4-48 16,9-6-40-16,8-10-16 0,8-9 88 16,4-10-40-16,-1-9-48 15,5-10-104 1,-4-3-416-16,-4-23-1264 0,-17-5-3041 16,-14-1-3897-16</inkml:trace>
  <inkml:trace contextRef="#ctx0" brushRef="#br1" timeOffset="-205153.38">29416 14433 7193 0,'0'0'3113'0,"0"0"-1105"0,0 0-704 15,0 0-343-15,0 0-321 16,0 0-544 0,0 0 8-16,0 0-64 15,0 99 328 1,-4-45-128-16,4 0-104 15,0 6 88-15,0-3-72 0,0 0-80 16,0-6-64-16,0-9 0 16,0-5-8-16,0-5-360 31,0-6-624-31,0-14-985 0,0-2-2432 16,0-10-3848-16</inkml:trace>
  <inkml:trace contextRef="#ctx0" brushRef="#br1" timeOffset="-204905.79">29137 14595 10218 0,'0'0'4209'0,"0"0"-3553"0,0 0-376 16,0 0-192-16,0 0-8 15,0 0 144 1,103 70 384-16,-51-38-120 15,8 3-248-15,0-7-88 0,-4 1 96 16,-9-4-144-16,-10-2-32 16,-10-5-72-16,-7-1-336 0,-12 1-848 15,-8-1-1481-15,0-8-4184 0</inkml:trace>
  <inkml:trace contextRef="#ctx0" brushRef="#br1" timeOffset="-204551.48">29814 14551 1432 0,'0'0'10082'0,"0"0"-7602"16,0 0-1391-16,0 0-57 0,0 0-328 31,0 0-256-31,68-74-320 0,-28 56-112 16,4-1 40-16,-1 3-56 15,-6 6-8-15,-14 1-160 0,-7 5-744 16,-8 4-664-16,-8 0-1177 0,-16 10-1392 16,-4-1 1673-16</inkml:trace>
  <inkml:trace contextRef="#ctx0" brushRef="#br1" timeOffset="-204350.97">29774 14707 992 0,'0'0'5065'0,"0"0"-3225"0,0 0 257 0,0 0 423 0,0 0-735 15,88-39-593-15,-44 20-544 16,4 0-352-16,3 0-160 16,-3 0-48-16,-4 3-80 0,-9 4-8 31,-7 2-960-31,-7-3-1393 15,-10 4-2080-15,2-1-3520 0</inkml:trace>
  <inkml:trace contextRef="#ctx0" brushRef="#br1" timeOffset="-203934.91">30667 13919 8225 0,'0'0'2073'0,"0"0"-521"0,0 0-536 16,0 0-240-16,0 0-408 16,0 0-215-16,0 0 335 0,-64 104-56 0,32-52-24 15,4 2-136-15,0 3 0 0,16 0-128 31,4-6-80-31,8-4-16 16,0-5-48-16,24-11 0 0,8-5 8 16,4-14 40-16,3-5 40 31,6-7 0-31,-6-4 24 0,1-8-16 16,-16-4 0-16,-8-3 400 15,-12 3 416-15,-4-6 1 0,-7 3-25 16,-25 3-472-1,-9 0-200-15,-10 13-184 16,-5 3-32-16,-8 3-96 16,5 19-152-16,7 7-544 0,12 12-673 0,16-6-1615 15,8-10-5586-15</inkml:trace>
  <inkml:trace contextRef="#ctx0" brushRef="#br1" timeOffset="-203081.58">30794 13652 7577 0,'0'0'2385'15,"0"0"-553"-15,0 0-520 0,0 0-15 16,0 0-137-16,0 0-504 0,0 0-480 0,68 16 56 15,-24 6 240-15,11 7 64 32,1 9-184-32,4 6-112 15,-4 7-8-15,0 0-32 0,-13 3-87 16,2-3-17-16,-10 3-32 16,-7 0 0-16,-8 3-16 15,-8 0-40-15,-4 3-8 0,-8-2-40 31,-36 21-1009-31,-4-19-1623 16,-4-12-5674-16</inkml:trace>
  <inkml:trace contextRef="#ctx0" brushRef="#br1" timeOffset="-194539.64">24571 17358 7817 0,'0'0'3161'15,"0"0"-2281"-15,0 0-696 16,0 0-184-16,0 0 152 0,0 0 80 16,0 0-216-16,0 0-16 15,0 0 48-15,4 0 280 16,0 0 256-16,3 0 113 0,6-10-121 31,11-6-144-15,-1 0-80-16,9-3-104 15,12 0-96-15,0 0 8 0,8-3-96 16,4 0-56-16,4-4 40 16,0 1 0-16,3-1-32 0,5-6 0 15,3 4-8 1,1-7 0-16,11-6 72 16,17-3-72-16,12-10-8 0,7-4 72 15,-11 7-72-15,-25 17 64 16,-19 5-56-16,-16 10 56 15,0 0 40-15,4-3-96 0,11-4 40 32,9 1 40-32,-4-3-24 15,4-4 8-15,-1 3-64 16,5-3 0-16,-4 1 0 0,-5 5 0 16,-3-2 40-16,-8 6-32 15,-12 5-8-15,-12 4 64 0,-5 4-72 31,-3 3 8-31,0-4 64 16,1 4-8-16,6-4-56 0,1-2 64 0,0-1-64 16,8 0 64-16,-1-2-64 15,-2 2 0-15,-5 3 48 16,-9 1-56-16,-3-1 0 16,-3 7 8-16,-10 0-8 15,1 0 8-15,-4 3 0 16,5-3-8-16,-2-1 80 0,9-5-80 15,0 2-104-15,8-2-216 16,-1-4-288-16,2-3-376 0,6-6-480 31,-10 6-2441-31,-6-3-6153 0</inkml:trace>
  <inkml:trace contextRef="#ctx0" brushRef="#br1" timeOffset="-193369.05">28710 15691 888 0,'0'0'7465'0,"0"0"-5464"0,0 0-1441 15,0 0-200 1,0 0 440-16,0 0 16 0,0 0-456 16,0 0-248-16,41-13-96 15,-22 3 56-15,1 4 56 0,4-6-40 16,0 2 8-16,4 0 40 0,0-2 41 31,3 2 47-31,5-6-56 16,5 3-64-1,2-3-16-15,9-3 32 16,-1 1 8-16,9-1-48 0,-4-1 8 16,8-2 0-16,-4 3-72 0,3-3 40 15,1 0 40 1,0 3-96-16,4-3 8 15,0-1 0-15,-5 1 8 16,1 0 32-16,0 0 0 0,-8-4 16 16,0 7 32-16,-5-3-16 15,1 3-8-15,0-1 24 0,-1 2-16 16,1 2 0 0,-4-3-8-16,4 0-24 15,-4 3 56-15,-5 0-48 16,5-3 8-16,-4 0-64 0,0 0 8 0,0 0 72 15,-5-4-72-15,6 1-8 16,-6 3 64-16,6-3 64 0,-10 3 16 31,5 0-8-31,-1 0-8 16,6 0 16-16,-6-4-72 0,10 8-64 16,-2-7 0-1,-3 6 40-15,-4 0-40 16,-4 3-8-16,-8 3 8 15,-4-2 0-15,-5 5 0 16,1 1 40-16,-3-3-48 16,2 2 8-16,-3 1-8 15,4-1 0-15,0 1 0 0,-5 0 0 16,-2 3 0-16,-5-1-48 0,-8 4-288 31,-8 0-1088-31,-12 4-1529 0,-8 5-1568 16</inkml:trace>
  <inkml:trace contextRef="#ctx0" brushRef="#br1" timeOffset="-187030.23">21682 18691 5825 0,'0'0'8242'15,"0"0"-6522"-15,0 0-1056 0,0 0-496 0,0 0-160 16,0 0 112-16,0 0-48 16,0 0-72-1,0 0-136-15,0 0-32 32,8 6-56-32,1 7 104 15,10 9 120-15,5 7 464 0,4 9-64 16,8 3-152-16,7 4-96 15,-2-1-56-15,6 0-24 0,-3-8 8 0,0-14-16 16,-9-9-64 0,1-10-176-16,-12 0-224 15,-7-3-320-15,-10 0-320 0,-7 0-681 16,-7 0-687-16,-14 0-513 0</inkml:trace>
  <inkml:trace contextRef="#ctx0" brushRef="#br1" timeOffset="-186660.49">21662 18605 11226 0,'0'0'2937'16,"0"0"-2073"-16,0 0-520 0,0 0-344 15,0 0-96-15,12-86-48 16,16 61-104-16,8 3-136 0,0-1-64 16,-1 5 159-16,1 2 145 15,-12 3 88 1,-3 6 48-16,-10 4-8 0,-7 1-136 0,0 2 16 16,5 0 8-16,-2 12 128 15,5 1 24-15,0 9 184 0,0 7 16 16,-8 2-16-16,0 4 16 31,-4 3 161-31,-12 7-1 16,-16 2-80-1,-8 4-112-15,-8 0-104 0,-3-7-88 16,2-5-328-16,6-14-624 0,15-9-769 16,8-16-2544-16</inkml:trace>
  <inkml:trace contextRef="#ctx0" brushRef="#br1" timeOffset="-185388.46">22112 18291 144 0,'0'0'8977'15,"0"0"-7088"-15,0 0-1505 16,0 0-328-16,0 0-48 0,-95 89 312 0,75-48 40 0,0 13-168 16,4 0-16-16,1 0-56 31,6 0-120-31,5-7-112 15,4-8-200-15,0-11-384 0,0-12-200 16,13-10 104-16,2-6-25 0,9-18 489 16,8-17-64-1,0-13-624-15,3-22-544 16,-7 6-937 0,-7-2 1497-1,-17 9 1000-15,-4 25 1720 0,0 7 1105 16,-17 12-577-16,-2 13-719 15,-5 10-753-15,-8 18-512 0,4 10 96 0,0 3 96 16,4 7-80-16,8-7-224 31,8-2-152-31,8-8-200 0,0-9-368 16,8-6-552-16,12-9 104 16,8-7 111-16,7-17-47 0,2-11-768 15,-10-7-625-15,1 4-135 16,-15-1 1696-16,-6 10 784 31,-7 12 2688-31,-11 10 1217 16,-17 6-2553-16,-8 23-239 0,-5 9 231 15,-2 13-368-15,4 0-464 0,7 3-248 16,11-10-264-16,21-9-896 16,4-13-1568-16,20-19-3074 0</inkml:trace>
  <inkml:trace contextRef="#ctx0" brushRef="#br1" timeOffset="-183080.26">1461 803 3512 0,'0'0'7050'0,"0"0"-5794"0,0 0-840 15,0 0-312-15,0 0-24 0,0 0 8 16,0 16 0-16,0 6 136 31,0 7-48-31,0 2-40 16,0 8 120-16,5 2 88 0,-1 3 241 15,4 7 111-15,-4 3 0 0,3 6-40 16,-7 4-248-16,4 2-184 0,1 1-104 16,-1 0-72-16,4-4-40 15,-5-6 40 1,5-3-48-16,-3-9-136 15,-1-13-400-15,0-4-496 0,-4-5-681 32,-8-11-1127-32,-8-12-2089 0</inkml:trace>
  <inkml:trace contextRef="#ctx0" brushRef="#br1" timeOffset="-182713.46">1315 816 4080 0,'0'0'2969'0,"0"0"-2145"0,0 0-584 16,-4-86-144-16,4 64 352 16,11 6 665-16,5 0-33 0,4 6-488 15,8 1-336-15,12 3-128 16,4 3-40-16,7 3 24 31,5 3-48-31,-4 9 8 16,-5 10-72-16,-2 10 152 0,-6 0-8 15,-11 9-32-15,-7 7 40 0,-18 6 176 16,-6 19 184-16,-38 13 41 16,-10-4-73-16,-5-9-96 15,-8-9-224-15,12-20-48 16,-4 4-112-16,1-1 0 0,11-8-368 15,28-17-657-15,13-9-1527 16,3-13-2169-16</inkml:trace>
  <inkml:trace contextRef="#ctx0" brushRef="#br1" timeOffset="-182328.12">2490 473 7601 0,'0'0'4337'0,"0"0"-3697"0,0 0-528 0,-84 54 136 0,24 0 792 16,-7 25 57-16,-5 26-321 16,8 9-216-16,24-6-192 0,24-12-80 47,16-14-88-47,4-6-40 0,24-9-152 0,8-16 72 0,0-10-16 31,16-3-64-31,27 7 0 0,25-1-168 15,-1-9-208-15,-11-26-552 0,-32-9-1505 16,-32 0-5192-16</inkml:trace>
  <inkml:trace contextRef="#ctx0" brushRef="#br1" timeOffset="-181843.09">2569 822 9818 0,'0'0'3016'0,"0"0"-1767"0,0 0-489 31,0 0 48-31,0 0 224 16,0 0-160-16,0 0-512 0,0-35-256 15,0 35-104-15,5 0-200 16,10 0-16-16,9 3 160 0,8 10 56 16,8 3 0-16,-5 6-16 15,2 3 16 1,-5 4 0-16,-5 0 0 16,-7 2 0-16,-3 1 0 0,-17 6 80 15,0 3 208-15,-24 10 184 16,-16 0 49-16,-8 3-257 15,-1-3-112-15,2-4-48 32,11-5-96-32,9-8-8 0,10-8-8 0,13-10-112 15,4-6-88-15,4-4-112 0,20-6 79 16,21 0 169-16,6-6-8 16,16-16-64-16,6-8-200 0,-2-4-400 31,4-23-592-31,-15 9-897 15,-19 4-2440-15</inkml:trace>
  <inkml:trace contextRef="#ctx0" brushRef="#br1" timeOffset="-181595.61">2462 1168 8281 0,'0'0'4897'0,"0"0"-3632"16,0 0-473-16,0 0-144 16,0 0-56-16,0 0-192 31,36-3-200-31,12-10-88 0,31-6-56 16,1-3 24-16,-1 0-32 15,-7-1-48-15,-16 8 0 16,24-14-1040-16,-17 7-1617 0,-11 0-3248 0</inkml:trace>
  <inkml:trace contextRef="#ctx0" brushRef="#br1" timeOffset="-181357.36">3242 927 7585 0,'0'0'4585'15,"0"0"-3601"1,0 0-39-16,0 0 167 16,0 0-152-16,0 0-408 15,0 0-376-15,88-54-128 0,-43 38-40 16,10 3 0 0,1-3-8-16,0 7 0 15,-4-1-472-15,-17 7-712 0,-14 3-825 16,-21 7-1087-16,-21 8-105 15,-10 5-56-15</inkml:trace>
  <inkml:trace contextRef="#ctx0" brushRef="#br1" timeOffset="-181172.78">3263 1165 3880 0,'0'0'833'0,"0"0"-25"0,0 0 584 15,0 0 800 1,95 19-79-16,-51-22-161 15,0-10-655-15,8-6-521 0,-1-3-360 16,-2-3-224-16,-6 2-88 16,-7 1-104-16,-12-4-400 31,-8 4-1305-31,-4 3-2687 0</inkml:trace>
  <inkml:trace contextRef="#ctx0" brushRef="#br1" timeOffset="-180909.19">3852 489 11602 0,'0'0'3961'16,"0"0"-3545"-16,0 0-416 0,0 0-472 15,0 0 472-15,21 79 816 16,-10-34 32-16,5 8-232 31,4 1-192-31,0 0-200 16,4 3-104-16,4 1-16 0,0-5-39 15,-1 5-65-15,10 12-433 16,-9-13-1183-16,-9-13-3481 0</inkml:trace>
  <inkml:trace contextRef="#ctx0" brushRef="#br1" timeOffset="-180506.96">4079 501 8481 0,'0'0'2721'0,"0"0"-1945"16,0 0-680-16,0 0-96 15,0 0 0-15,0 0 816 0,128 58 441 16,-68-21-497-16,8 5-328 31,-5 5-88-31,-7 10-88 16,-8 14 56-16,-13 17 8 0,-18 24-64 0,-17 5-32 0,-36-3-40 15,-20-12-32-15,-8-13-152 16,-8-13-744 0,21-25-1696-16,3-19-5826 15</inkml:trace>
  <inkml:trace contextRef="#ctx0" brushRef="#br1" timeOffset="-179751.88">5215 1152 5945 0,'0'0'7641'0,"0"0"-5400"16,0 0-1393-16,0 0-392 0,0 0 168 15,0 0-80-15,3 0-280 0,2 0-264 16,11 0-8-16,4-3-136 0,16-3 136 16,24 0 8-1,3-4 8-15,12-3 0 16,-2-3-8-16,-17 7-456 31,-5-4-936-31,-31 7-864 0,-12 2-2241 16,-8 4-3233-16</inkml:trace>
  <inkml:trace contextRef="#ctx0" brushRef="#br1" timeOffset="-179567.63">5271 1324 1176 0,'0'0'3929'0,"0"0"-2761"0,0 0 328 31,84 0-48-31,-45 0-495 15,17-4 23-15,4-5-176 16,7-4-496-16,21-2-304 0,-16-1-968 16,-20 3-4129-1</inkml:trace>
  <inkml:trace contextRef="#ctx0" brushRef="#br1" timeOffset="-179248.11">6163 740 10906 0,'0'0'3120'16,"0"0"-2663"-16,0 0-457 0,0 0-376 0,0 0 376 15,28 66 104-15,-12-21 200 16,4 5 152-16,4 8-8 15,4 2-168-15,0 4-112 16,4 2 8-16,0-2-72 16,-1-1-48-16,1 0 0 0,-8-6-56 15,-1-5-216-15,-10-8-440 16,-9-9-328-16,-4 0-761 31,-8-6-463-31,-8-17-1713 16</inkml:trace>
  <inkml:trace contextRef="#ctx0" brushRef="#br1" timeOffset="-178932.06">6180 552 2712 0,'0'0'6617'16,"0"0"-4784"-16,0 0-33 15,0 0-703-15,0 0-641 0,0 0-376 16,0 0-80 15,91-44 0-31,-19 60 80 16,3 6-24-16,-3 3-8 0,-16 4-40 16,-5 9 8-16,-23 0-16 15,-15 6 8-15,-13 4 40 31,-45 9 104-31,-30 10 48 0,-5-4-8 16,0-5-192-16,12-14-48 0,17-9-552 0,7 0-753 16,12 0-943-16,21-13-873 0,11-12-3536 0</inkml:trace>
  <inkml:trace contextRef="#ctx0" brushRef="#br1" timeOffset="-178599.96">7127 479 4368 0,'0'0'4913'15,"0"0"-3608"-15,0 0 47 0,0 0-520 16,0 0-192-16,0 0 9 31,-103 48 79-31,75-4 80 0,0 10-152 16,0 4-112-16,12 8-144 0,9-2-48 15,7 6-32-15,0-1-160 0,23 1-16 16,17-3-24-16,28 9-112 0,24-3 64 47,18-13-72-47,-9-9-32 0,-18-26-240 0,-23-25-712 0,-32 0-1944 31,-8-12-7219-31</inkml:trace>
  <inkml:trace contextRef="#ctx0" brushRef="#br1" timeOffset="-177506.03">7809 555 8305 0,'0'0'3913'16,"0"0"-2449"-16,0 0-231 0,0 0 111 15,0 0-88-15,0 0-440 16,0-15-359-16,0 15-409 0,0 2-48 31,0 15-289-31,-5 8 161 0,1 16 128 16,-3 7 104-16,-5 6-96 15,3 3 48-15,2-3 8 16,3 3-56-16,0-3 0 0,-4-3 40 16,8-3-39-16,-3-4-9 31,3-9-65-31,0-7-559 16,0-5-672-16,0-5-568 0,0-5-1241 15,0-6-1544-15</inkml:trace>
  <inkml:trace contextRef="#ctx0" brushRef="#br1" timeOffset="-177205.06">7613 596 3504 0,'0'0'5906'0,"0"0"-3738"15,0 0-120-15,0 0-935 0,0 0-657 16,0 0-456-16,0 0-152 16,17 35 152-16,11 0 432 0,4 10-96 15,7 3-8-15,9 2-120 16,0 4-8 0,4-3-120-16,-1 0 0 0,-3-3-64 15,-5-4 40 1,-6-9-56-16,-14-7-56 15,-6-2-696-15,-13-4-704 0,-4-9-1649 16,0-7-2552-16</inkml:trace>
  <inkml:trace contextRef="#ctx0" brushRef="#br1" timeOffset="-176700.81">8311 720 5737 0,'0'0'4769'15,"0"0"-3457"-15,0 0-680 16,0 0 264-16,0 0 201 16,0 0-361-16,0 0-416 0,0 0-200 15,0 0-120-15,4 0 8 16,7 0-8-16,10 0 80 16,10 0 216-16,9 0 48 0,12-6-168 31,-4 0-80-16,0-4-88-15,-4 1-8 0,-12 3-312 16,-21 6-944-16,-3 0-1553 16,-8 0-3352-16</inkml:trace>
  <inkml:trace contextRef="#ctx0" brushRef="#br1" timeOffset="-176468.9">8326 924 4080 0,'0'0'1657'16,"0"0"-17"-1,0 0 232 1,88 6-39-16,-52-6-105 0,1 0-239 16,6 0-401-16,-4 0-456 15,10-6-296-15,-10-4-208 0,-3 4-128 16,-4-10-496-16,-12 3-2073 31,-16 0-6144-31</inkml:trace>
  <inkml:trace contextRef="#ctx0" brushRef="#br1" timeOffset="-175297">8960 428 1880 0,'0'0'3105'0,"0"0"823"31,0 0-2423-31,0 0-81 16,0 0 64-16,0 0 9 0,0 0-369 0,0-6-400 0,0 6-328 16,0 0-216-16,0 0-96 15,0 0-88-15,0 0-120 0,0 9-80 31,4 8-56-31,4 8 256 16,1 10 144-16,2 9-16 0,9 4 88 16,-4 6-24-16,8 0-40 0,0 0 32 15,-1 3-96-15,-3-6-32 0,1-4 24 16,-6-9-72 0,-2-3 0-1,-6-16 0-15,-3-3 8 16,0-10 32-16,-4-2-40 0,0-4 112 0,0 0 64 31,0 0-8-31,0-4-176 0,0-24-384 16,4-1-2216-16,-4-5-6834 0</inkml:trace>
  <inkml:trace contextRef="#ctx0" brushRef="#br1" timeOffset="-174109.32">9398 200 4608 0,'0'0'6194'0,"0"0"-4626"0,0 0-568 31,0 0-183-31,0 0 55 16,0 0-136-16,13-13-368 0,-5 13-280 16,3 0-88-16,13 13-88 15,12 6 88-15,8 9 208 16,7 8 16-16,9 8-48 0,0 3-88 31,-4 4 48-31,-4 7 0 0,-5-5-128 0,-2 7 80 16,-13-2-32-16,-13 2-56 0,-10-3 64 15,-9 0 16-15,-17-2 88 16,-22-1-168-16,-10-4 0 16,2-6-672 15,-21 4-840-31,17-10-1473 0,10-15-3784 15</inkml:trace>
  <inkml:trace contextRef="#ctx0" brushRef="#br1" timeOffset="-173692.75">10367 705 3488 0,'0'0'9626'0,"0"0"-7713"0,0 0-1385 16,0 0-360-16,0 0 80 0,8 0 216 15,7-4-160-15,13 1-176 16,13-3-120-16,14-1 64 16,8-2-56-1,10-1-8-15,-2 1 8 16,-3 3-8-1,-8-1-8-15,-16 4-168 0,-21 0-816 16,-14 3-504-16,-22 0-289 16,-15-3-647-16,-4 3-4370 0</inkml:trace>
  <inkml:trace contextRef="#ctx0" brushRef="#br1" timeOffset="-173423.18">10498 505 9177 0,'0'0'2545'16,"0"0"-513"-16,0 0-327 15,0 0-409-15,0 0-648 0,0 0-560 16,0 0-88-16,24 15-160 0,-8 11 160 16,4 9 368-16,4 3-176 15,3 3-56 1,1 4-48-16,4-4-80 15,0 0 64-15,1-3-24 16,2 0-48-16,1-3-400 0,-4-6-888 0,11 3-1144 31,-7-13-689-31,-8-3-4489 0</inkml:trace>
  <inkml:trace contextRef="#ctx0" brushRef="#br1" timeOffset="-173090.91">11215 511 10730 0,'0'0'3889'0,"0"0"-2585"15,0 0-488-15,0 0-416 0,0 0-304 31,0 0-96-15,0 0-256-16,0 0 256 16,32 89 128-16,-12-38-8 15,-4 3 0-15,8 3-48 0,0-3-64 0,-4 0 40 16,3-4-40-16,1-2 64 16,-3-3-72-1,-2-4-104-15,-6-6-176 16,-2-7-488-16,-3-5-440 15,-3-8-425-15,-5-8-663 0,0-4-465 16,-13-3-2568-16</inkml:trace>
  <inkml:trace contextRef="#ctx0" brushRef="#br1" timeOffset="-172758.9">11084 498 2816 0,'0'0'5529'0,"0"0"-4456"31,0 0-633-31,15-89-80 16,2 70 904-1,-2 3 496-15,5 4-407 16,1 2-593-16,7 4-456 0,4 2-216 16,-4 4-88-16,7 4-64 0,1 15 56 15,-4 0 8 1,0 9 8-16,-1 4 48 15,-6-3 64-15,-10 6-64 16,1-1 16-16,-8 1 24 0,-8 1-16 16,0 2 72-16,-24 0-48 15,-12 0-104-15,-11-3-144 0,-9-7-552 16,-11 7-1041 0,18-12-1207-16,10-8-2889 15</inkml:trace>
  <inkml:trace contextRef="#ctx0" brushRef="#br1" timeOffset="-172388.59">12068 194 8953 0,'0'0'4289'0,"0"0"-3248"32,0 0-745-32,0 0-240 15,0 0 392 1,-112 72 216-16,73-24-56 0,-1 3-136 15,3 6-80-15,10 6-104 16,7-2-128-16,12 2-48 0,8 1-24 16,0-1-88-16,32 1 16 15,8-4-8 1,23 4-8-16,25-4 0 0,-4-9-96 16,19-10-504-16,-27-15-1064 15,-24-20-3113-15</inkml:trace>
  <inkml:trace contextRef="#ctx0" brushRef="#br1" timeOffset="-171656.67">12626 295 7521 0,'0'0'4697'0,"0"0"-3537"0,0 0-728 16,0 0-384-16,0 0 72 31,0 0-120-31,-8 32 8 0,-1 0 457 16,-6 5 87-16,3 5-40 15,-4 3 16-15,4-1-8 0,-8 0-96 16,4 4-144-16,-4-1-32 15,0 1-96-15,1-3-144 32,-1-4 88-32,7-3-96 15,-2-6-576-15,11-4-560 0,0-6-800 16,4-9-881-16,0-4-240 0,0-9-2320 16</inkml:trace>
  <inkml:trace contextRef="#ctx0" brushRef="#br1" timeOffset="-171371.54">12315 409 3632 0,'0'0'4681'0,"0"0"-2984"47,0 0 295-47,0 0-512 0,0 0-639 16,0 0-785-16,0 0 112 15,0 0-168-15,47 54 1056 0,-19-12-256 16,4 2-192-16,0 3-136 16,9 1-144-16,-2 3 24 15,1-4-176-15,4 1-104 16,-4-3 0-16,-5-4-64 0,-3-6-8 16,-4-6-120-16,-8-1-784 0,-12-9-1496 15,-4-6-3938-15</inkml:trace>
  <inkml:trace contextRef="#ctx0" brushRef="#br1" timeOffset="-170832.54">12948 542 3648 0,'0'0'5802'0,"0"0"-3570"16,0 0-1296-16,0 0-312 0,0 0 321 16,0 0 79-16,5-2-424 15,14-2-208-15,9 1-136 0,8 3-8 16,8-6-104-16,4-1-16 31,4 4-120-31,0-6 64 0,-1 6-32 16,-3-4-40-16,-8 1-8 0,-16 3-712 15,-20 3-1024-15,-4 0-2433 16,-12 0-2553 0</inkml:trace>
  <inkml:trace contextRef="#ctx0" brushRef="#br1" timeOffset="-170585.15">13028 755 1688 0,'0'0'5633'16,"0"0"-4121"-16,0 0-271 0,0 0 679 0,0 0 177 15,0 0-401-15,0 0-616 16,108-3-456-16,-68-3-368 16,7 0-112-16,1-1-80 0,4-2-64 31,-8-1 16-31,-1 4-16 0,-11-4-72 15,-12-3-1024-15,-12 7-1833 16,-8 0-3880-16</inkml:trace>
  <inkml:trace contextRef="#ctx0" brushRef="#br1" timeOffset="-168086.96">13709 114 4080 0,'0'0'4769'0,"0"0"-2976"16,0 0-969-16,0 0-496 0,0 0 88 16,0-6 352-16,0 6-168 0,0 0-408 15,0 0-192 1,0 3-168-16,0 9 72 15,0 5 96-15,0 2 120 0,0 3 48 16,0 0 97-16,0 6 87 16,0-6-48-1,0 8 96-15,0-5 8 16,0 0-88-16,-4 1-88 16,1-1-120-1,-1-3 24-15,4-3-88 16,0 0-40-16,0-6 56 0,0 3-56 0,11-4 64 15,6-2-56-15,6 0-8 16,14-4 120-16,2-3 40 0,8-3-16 31,2 0 16-31,-1 0-64 16,-1-3-56-16,-15-3-48 0,-4-7-200 16,-12 0-24-16,-8 0-104 15,-4-2-376-15,-4-1-624 16,4 0-33-16,-4-3-639 0,4 3-585 15,0 0-2760-15</inkml:trace>
  <inkml:trace contextRef="#ctx0" brushRef="#br1" timeOffset="-167739.71">13980 263 1400 0,'0'0'3080'0,"0"0"41"0,0 0-1328 16,0 0-401-16,0 0 184 0,0 0-80 16,0 0-391-16,0-6-465 15,0 6-408 1,0 0-232-16,0 13-192 16,4 5 192-16,4 8 136 0,1 6 352 15,-2 6-80-15,5-3-112 16,1 6 80-16,-2 4-112 15,6-4-32-15,-2 3-96 0,5 1-56 16,-4-4-24 0,0 0-8-1,3-3-32-15,-6-3 24 16,-1-6-32-16,-5-7 32 0,2-3-32 16,-5-3-8-16,0-7-96 15,-4 1-656-15,0-7-792 0,0 0-2313 31,0-3-2328-31</inkml:trace>
  <inkml:trace contextRef="#ctx0" brushRef="#br1" timeOffset="-166966.58">14220 6 6129 0,'0'0'2120'16,"0"0"-1096"-16,0 0-303 15,0 0 439-15,0 0 0 16,0 0-264-16,0 0-448 0,0 0-368 16,0 0-80-16,7 0-224 15,14 10 48-15,2 15 176 0,17 13 120 31,4 10 144-31,8-1 8 16,-5 4 9-16,1 0-49 16,-4 3-24-16,-4-3 88 0,-8-1-72 15,-9-2 16-15,-2 3-24 16,-14-4-32-16,-3 1 32 0,-4 0-104 31,-4-7-32-31,-11 0 8 0,-9 0 0 16,-4-6-16-16,-4 0-72 15,-11 4-984-15,2-11-2001 0,5-6-5449 16</inkml:trace>
  <inkml:trace contextRef="#ctx0" brushRef="#br1" timeOffset="-158469.83">2226 2238 8969 0,'0'0'2297'16,"-23"-16"-1393"-16,18 7-624 16,2 5-72-16,3 4 384 15,0-3-8-15,0 3-287 31,0 0-289-31,0-3-8 0,8 0-113 16,8 0 17-16,12-3 96 16,7-4 96-16,17-6 9 0,28-6 47 15,39-10-104-15,49-12 32 0,35-10 24 16,21-3-96 0,-1-1 40-16,-12 4-32 15,-9 4 32-15,-14 5-8 0,-33 10-40 16,-35 13 0-16,-40 6 8 15,-33 10-8-15,-10 3 0 0,-2-4 8 16,-7 4-8-16,-5 0 8 16,-6 0-8-1,-9 3 64-15,-8 0 40 0,3 0-56 16,-3 0 16-16,0 0-48 16,0 0-16-16,0 0-64 0,0 0-824 15,0 0-1753-15,0 0-2672 16,-7 0 512-16</inkml:trace>
  <inkml:trace contextRef="#ctx0" brushRef="#br1" timeOffset="-155111.09">4047 16304 8481 0,'0'0'1793'16,"0"0"-1593"-16,0 0-200 31,0 0 0-31,-55-32 32 15,46 25 384-15,2 4-160 0,-1 0-128 16,-5-4-48-16,6 5 144 16,-9-5 88-16,0 4-208 0,-3-4 56 0,2 4-104 0,-7 0-56 31,5 3-16-31,-9 0 8 16,0 0 0-16,-4 3-8 15,0 7 16-15,-4 2 120 0,5 5-112 16,-2-5 184-16,6 7-8 15,-1-3-104-15,0 6-80 0,-4 7 0 16,4 2 8 0,-4 4 16-16,0 1 24 15,4 1-40-15,-3 8 48 0,6-1-32 16,1 4-16-16,5 3 40 16,-1 0-48-16,3 9 0 0,6 0 0 15,3 7-64 16,0 6 64-31,3-3 8 16,5-4-8-16,0 1 0 0,0-13 0 16,0 3 0-16,0 0 48 15,5-3-32-15,-1 0-16 0,8 0 8 16,-1 0 96-16,2 3-56 16,6 0-48-16,1 1 8 15,5-1-8-15,-1 0 0 16,-1 3 0-16,1-6 16 0,8 1-8 15,-4-5 40-15,4-2-48 16,-1-1 0-16,1-2 64 0,4-1-48 47,1-2 32-47,-2-1 24 16,1-3-8-16,0 0-16 0,-1-3 24 0,1-3-24 15,1-1 0-15,-1-2-40 16,-1-10 8-16,-3 0 32 0,4-6-32 15,-1-7 32 1,1-6 56 0,1 0 113-16,-1-3 55 0,-1-13-16 0,1-3-8 15,0 0-128-15,-5-3-32 16,1 0 64-16,-4 0-104 0,0-1 40 16,0-6-8-16,-4 4-72 31,4-7 88-31,-8-2-24 15,0-11-16-15,-4-6 16 0,-8-16-72 0,0 1-56 0,-4-7 32 16,-4 3 24-16,0 13 80 16,0-10-80-16,-8 10 96 0,-4 6-48 31,0 3-40-31,-4 4-8 16,4 3 24-16,-8-7-16 0,0-2-8 31,0-1 0-31,1-9 48 0,-5-1-48 15,7 1 0-15,-2-1 0 0,2 7 8 16,-2 1 48 0,3 5-56-1,-5 7-96-15,-2 0 96 16,3 6 176-16,-4 0-176 0,5-4 120 16,-5 1 24-16,-4-6-136 0,0 0 40 0,0-8-40 15,0 5 0-15,0-1 72 31,0 4 40-31,-4 3 32 16,0 6-96-16,0 0 64 0,-4 6 24 16,5 4 32-16,-5-1-16 15,4 7-40-15,0 3-120 16,0 1 0-16,0 2-64 0,1 4-456 31,3 5-280-31,-17 4-920 16,10 0-3041-16,3 13-2393 0</inkml:trace>
  <inkml:trace contextRef="#ctx0" brushRef="#br1" timeOffset="-151961.95">5370 11700 496 0,'0'0'5657'0,"0"0"-4641"0,0 0-552 16,0 0 264-16,0 0 120 0,-12-4-95 16,12 4-385-1,0 0-272-15,0 0-96 16,0 0-8-16,0 0 0 31,0 0 8-31,0 0 0 0,0 0 0 16,0 0 80-16,0 0 16 15,0 0 120-15,0 0-8 0,0 0-56 16,0 0-48 0,0 0-24-16,0 0-32 15,0 0-40-15,0 0-8 16,4 0-16-16,9-3 16 0,-2 0 0 0,10 0 72 16,2-4 16-16,5-2 56 0,4 3 8 31,-4-1-48-31,3-2 0 15,-3-1-8-15,0 4-32 16,0-4-16-16,0 4 32 0,4-3 40 16,0-1 8-16,0 4-72 15,0-4 40-15,0 4 8 16,-4-3 0 0,3 2-48-16,-3-3 24 15,0 4-32-15,0-3 0 16,-5 2-32-16,5 1 32 15,-3-1-48-15,3 1 8 0,-4 3-8 16,0-3 0-16,3-1 0 0,1 4-8 16,4-3 0-1,4 2 8-15,0-5 16 0,4 6-16 16,8-7 0-16,-5 4 0 16,1-3 8-16,4-1 72 0,0 3-80 15,-1-5 0-15,2 2 8 47,6-2-8-47,-3-4 40 0,8 0-32 16,-1 0 32-16,1 0-40 15,0 3 8-15,-4 1 72 0,0 2-8 16,-5-3 8-16,1 7-32 0,-5-3-48 16,6-1 96-1,3 1-88-15,0-4 8 0,19-3 96 16,16-3-15-16,-3 0-25 15,-8 3-32-15,-8 0-32 0,-16 4-8 16,11-1 24-16,5 0-24 16,0-3 48-16,-4 3 0 31,3 1 8-31,-7-1 64 0,8-3 8 0,11-3 128 16,12-6-32-16,21-7-32 15,0 4 16-15,-17 5-104 0,-27 11 16 0,-24 2-72 16,0 0-48-16,3 1 8 31,9-4 8-31,4 1-8 16,-4 2 48-1,-8 0-40-15,-13 4-16 16,-7 3 8-16,-11 0 0 0,-10 3-8 16,-7-3 8-16,-4 3 0 15,0 0-8-15,0 0-48 16,0 0-600-1,0 0-977-15,0 0-2407 0,0-7-2954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2T07:27:06.2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12241 4219 38 0,'0'0'141'15,"0"0"392"-15,0 0-403 16,0 0 8-16,0 0 2 0,0 0 3 16,-1-10 5-16,1 10-54 15,0 0-57-15,0 0 40 16,0 0-67-16,0 0 8 0,0 0-2 15,0 0-9-15,0 0 0 16,0 0-7-16,0 0 0 16,0 0 0-16,0 0 0 15,0 0 0-15,0 0 1 16,0 0-1-16,0 0 7 16,0 0-7-1,0 0 0-15,10 0-14 16,2 0 14-16,6 0 0 15,0 0 8-15,1 0-7 16,0 1 11-16,-1 2-12 16,3 0 0-16,3 0 11 15,0 0-10-15,3-1-1 16,3 1 6-16,0 0 4 0,1 0 28 16,0 1-38-16,1-1 0 15,0 0 30-15,0 0-29 16,-1 1-1-16,-1-1 0 0,0 1 7 15,1-1 5-15,-1 1-12 16,0 0 0-16,0-1 5 16,-1 1-5-16,4-1 0 0,2 0 0 15,2 1 6-15,0-3 20 16,2 2-26-16,-2 0 0 16,1-2 32-16,-3 1-17 15,-2-1 0-15,-3 2-15 16,-2-1 16-16,-5 0 17 15,-1 0-33 1,-3-1 1-16,-2-1 22 16,2 0-13-16,-2 2 6 15,4-2-14-15,1 0 8 16,-4 0 29-16,4 0-39 16,-4 0 0-16,-4 0 7 15,-7 0-6-15,-1 0-1 16,-5 0 0-16,-1 0 0 0,0 0-22 15,0 0 0-15,0 0-133 0,-4 0-216 16,0-9-749-16</inkml:trace>
  <inkml:trace contextRef="#ctx0" brushRef="#br0" timeOffset="2194.27">15016 4140 443 0,'0'0'496'0,"0"0"-384"16,0 0-81-16,0 0 19 15,0 0 69-15,0 0 6 16,0 0-64-16,0 0-60 15,0 0 46-15,0 0-46 16,0 0 0-16,0 0 10 0,0 0-11 31,0 1 4-31,0-1-4 16,4 2 0-16,7-2 19 0,7 1-18 16,0-1 19-16,3 0 3 15,-1 2-11-15,0-2 11 16,2 1-23-16,0 0 0 15,0 1 11-15,3-2-11 16,0 1 0-16,0-1 8 0,1 2-6 16,0-2 26-16,2 1-28 15,0 1 0-15,2-1 7 0,0 0-7 16,0 2 0 0,1 0 0-16,2 0 8 0,1 1 3 15,3-1-11-15,-1 0 0 16,0 0 6-1,1 1-6-15,1-1 0 16,2-1 0-16,-3 2 7 16,2-1 2-16,0 0-9 15,-2 0 0-15,-1 1 9 16,-2-1-9-16,-3 0 0 16,-1 0 0-16,0-1 1 15,0 3 8-15,0-4-9 0,1 2 0 16,0 0 11-16,4-2-10 15,1 1 8-15,-1-1-9 16,3 0 12-16,-1-1 7 16,-1 2-19-16,-2-1 0 15,0 1 8-15,1-2-2 16,-1 1 10 0,2-1-13-16,1 2 12 15,2-2 16-15,0 0-31 16,4 0 0-16,-1 0 5 0,3 0-4 15,2 0 0-15,-2 0-1 16,3 0 9-16,-5 0-5 16,2 0-4-16,-2 0 0 15,0 1-1-15,-1 0 2 0,0 1 0 16,-2-1-1-16,0-1 10 16,1 0 23-16,0 0-31 15,0 0 3-15,2 0 13 16,2 0-17-16,0 0 13 15,1 0-14-15,-1 0 10 16,-1 0 31-16,1 0-41 0,-3 0 0 16,3-1 14-16,-2-3-3 15,0-2 17-15,-1 2-28 16,-2-2 6-16,2 0 14 16,-2 2-20-16,1-2 0 15,0 2 8-15,-2 1-7 16,-3-1 21-1,1 0-22-15,0 0 0 16,2 0 13-16,-1 1-13 16,-1 0 0-16,-1 2 5 0,-3-1-4 15,-3 1 2-15,-2-1-3 16,3 2 0-16,1-1 0 16,4 1 0-16,0 0-4 15,2-1 1-15,1 1 6 0,-2-2 6 16,3 1-9-16,-3-1 0 15,-1 1 1-15,0 0-1 16,-1 1 0-16,1 0-1 16,0 0 2-16,0 0 2 15,-3 0-3-15,0 0 0 16,-2 0 0 0,1 0 0-16,-1 0-5 15,2 0 4-15,-2 0 2 16,2 0 5-16,0 0-6 15,1 0 0-15,3-2-6 16,-1 2 6-16,-2 0-1 16,-2-1 1-16,-2 1 0 15,-2-2 6-15,-3 1-6 0,-2-2 0 16,1 2-4-16,-2-2 4 16,2 1 0-16,-2 2-1 15,2-1 2-15,0-1 2 0,1 1-3 16,0 0 0-16,0-1 0 15,0 1 0-15,0-2 0 16,-1 0-1-16,0 2 2 0,-3-2 5 16,0 1-6-16,-2 1-3 15,-2-1 2-15,-1 2 1 16,-1-1 0-16,3 1-1 16,0 0 2-16,4 0 5 15,5 0-6-15,1 0-6 16,1 0 5-1,-1 0 2-15,-2 0-1 16,0 0 0-16,0 0 1 16,0 0 3-16,-2 0-4 15,-3 0-1-15,-4 0-1 16,-5 0 3-16,-2 0-2 16,-3 0 1-16,0 0 0 15,0 0 6-15,5 0-6 0,1 0-4 16,7 0 3-16,5 0 2 0,3 0 2 15,5-1-3 1,1-1 0-16,1 1-29 0,-2 1 15 16,-7 0-8-16,-6 0 2 15,-5 0-4-15,-9 0 17 16,-3 0-1 0,-3 0-32-16,0 0 13 15,-3 0-145-15,-9 0-171 16,-4 0-234-16</inkml:trace>
  <inkml:trace contextRef="#ctx0" brushRef="#br0" timeOffset="4520.04">3740 5935 740 0,'0'0'144'15,"0"0"-96"-15,0 0-48 0,0 0 35 31,0 0 65-31,0 0-87 16,0 0-12-16,4 0 6 16,-2 0 19-16,1 0 28 0,1 0-43 0,2 0-9 15,5 0 54 1,4 0-27-16,7 3 4 16,6-2 25-16,8-1 8 15,9 0 32-15,10 0-41 16,5-1-41-1,4-8 63-15,-1-2-65 0,-7 1 14 16,-8 2-18-16,-11 2-2 16,-17 2 8-16,-7 1-16 0,-10 3 0 15,-3 0 71-15,0 0-12 16,0 0-2-16,0 0-7 16,0 0-41-16,0 0 34 15,0 0-43-15,0 0 0 16,0 0-9-16,5 0 9 15,-1 0-11 1,4-2 11-16,2 2 0 16,-1 0-25-16,0 0-16 0,-1 0-86 15,8 0-34 1,-4 7-133-16,1-4-238 0</inkml:trace>
  <inkml:trace contextRef="#ctx0" brushRef="#br0" timeOffset="6554.61">5790 5981 176 0,'0'0'559'0,"0"0"-320"16,0 0-188-16,0 0-50 15,0 0 60 1,0 0 27-16,0 0-49 16,1 0-39-16,-1 0 9 15,2 0-15-15,2 0 6 16,1 0 0-16,7 0 22 15,3 0 46-15,4-1 0 16,5-5-8-16,4-1-25 16,3 0 42-16,5-1-61 0,2 1-2 15,2-2 12-15,0 2-11 16,2 2 1-16,-3 1-16 16,-5 2 7-16,-4 1 6 15,-6 1-13-15,-2 0 0 0,-2 0 1 16,2 0-1-16,2 0 24 31,4 0-24-31,2-3 1 0,6 1 48 16,0 0-49-1,1-1 6-15,3 0 7 0,-4 1-11 16,1 1 21-16,-4 1-23 16,-3 0 0-16,1 0 4 15,2 0-3-15,2 0-1 16,2 0 12-16,6-1-12 0,5-1 17 15,9-1-17-15,1-1 0 16,3 1 16-16,-3 2-16 16,0-1 0-16,-7 2-1 15,-6 0 3-15,-6 0 1 16,-8 0-3-16,-1 0 0 16,-2 0-2-16,-1 3 2 0,4-1 0 15,4-2 0-15,2 0 7 16,6 0 2-16,0 0-9 15,2 0 0-15,-2 0 1 0,-1 0 1 16,-2-2-2-16,-4-1 4 16,-3 2 8-16,-2 1 5 15,-2-2-17 1,-1 2 0-16,3-1 2 16,4 0-2-16,2-1 0 15,2-1-1-15,4 0 2 16,0 1 5-16,2-1-6 15,-5 2 0-15,1-1 7 16,-1 1-6-16,-3 1-1 16,-1-2 0-16,0 1 14 0,-2 1-4 15,1 0-10-15,-4 0 0 16,0 0-1-16,-1 0 1 16,-3 0 0-16,1 0-1 15,-1 0 2-15,1 0 5 16,-1 0-6-16,-2 0-1 0,0 0 0 31,-2 0 2-31,1 0-1 16,-2 0 0-16,1 0 0 0,-1 0 6 15,1-1-6 1,-3 1 0-16,2 0-6 0,1 0 12 16,3-2-4-16,0 2-2 15,3 0 0-15,-1-1 3 16,3 1-3-16,1 0 0 0,-5 0-6 15,3 0 12-15,-2 0-6 16,-1 0 0-16,-2 0 0 16,-1 0 0-16,3 0 0 15,-3 0-1-15,4 0 0 16,1 0 2-16,0 0 7 16,4 0-8-16,0 0 0 0,1 0-3 15,-1 1 3-15,-2 1-6 16,-1-1 5-16,-3 0 2 15,0-1 7-15,-3 2-8 16,-3-1 0-16,-3 1-10 16,-2-1 10-16,2 0 0 15,0 1-2 1,3-1 4-16,0 0 1 16,3 1-3-16,1-1 0 0,0 1 0 15,2-1 0-15,-2 2-2 16,-2-2 2-16,1 2 0 15,-4-1 3-15,-3 1-3 16,1-1 0-16,-3 1-6 16,1-1 6-16,-2 1 0 0,0-1 0 15,0 0 0-15,-2 1 3 16,0-2-3-16,-3 1 0 16,-3-1-3-16,3 0 3 15,-3 1 0-15,0-1 0 16,0-1 0-16,2 2 8 15,0-1-8 1,-2 1-2-16,0-1 1 16,-1-1 1-16,2 0 0 15,-1 1-1-15,-2-1 3 16,2 0-4-16,-1 0 2 16,-5 0-110-16,0 0-141 0,0-8-486 15</inkml:trace>
  <inkml:trace contextRef="#ctx0" brushRef="#br0" timeOffset="14060.24">11346 4721 715 0,'0'0'273'0,"0"0"-167"15,0 0-45-15,0 0 18 16,0 0 5-16,0 0 13 16,0-4-97-16,0 4-30 15,0 1 7-15,0 11 5 0,-3 5 18 16,-5 7 42-16,-1 7-19 15,-2 10 61-15,-3 18-56 0,-8 24 24 16,-7 20 17 0,-6 10-2-16,-3-1 4 0,-1-7-1 15,2-6-27-15,1 0 57 16,2-5-58 0,3-5-14-16,2-6-2 15,10-12-8-15,3-14 6 16,3-12-24-16,5-5 0 15,-1 3 11-15,0 1-11 16,-3-1 0-16,7-9 3 16,1-9-1-16,1-9-4 15,0-5-4-15,1-2-50 0,1-5 28 16,1-1-119-16,-6-3-106 16,0-3-237-16,0-10-410 0</inkml:trace>
  <inkml:trace contextRef="#ctx0" brushRef="#br0" timeOffset="15394.9">11483 5511 473 0,'0'0'138'16,"0"0"-5"-16,0 0 33 16,0 0-36-16,0 0-4 15,0 0-9-15,0 0-19 16,-8 20 2-16,8-20-7 15,0 0-13-15,0 0 53 16,0 0-38 0,0 0 18-16,0-13-4 15,0-5-86-15,0-8-21 16,11-9-2-16,7 0-16 16,1 0-7-16,4 2 23 15,0 7-14-15,-1 5 14 16,-2 5 0-16,-3 6-12 0,-4 4 9 15,-4 3-16-15,0 3 2 16,-3 0-11-16,0 6 6 0,5 13 22 16,-1 6 0-1,-4 9 10-15,-3 6-10 0,-3 5 0 16,0 3 11-16,-6-1-11 16,-7-1 0-16,-1-6 0 15,1-7 10-15,1-9-5 0,4-8-5 16,4-8 0-16,-2-5-6 15,3-3 15-15,3 0-5 16,0-3 37-16,0-15-40 16,0-12-2-16,0-8-45 15,16-11-20-15,6-5 46 16,4-3-36 0,1 3 22-16,4 5 2 15,-4 12 29-15,0 5-8 16,0 10 11-16,-2 4-9 15,-1 4 7-15,0 4 2 0,-2 2-10 16,0 6 4-16,-5 2-14 16,-1 0 4-16,-4 12 1 15,-1 12 15-15,-5 7 0 16,-5 8 12-16,-1 3 18 0,0 6-12 16,-6-1-8-16,-7 3 21 15,-2-1-31-15,-4-3 1 16,-1-7 16-16,4-6-15 15,1-8 5-15,6-10-7 16,3-6 12 0,3-6 20-16,1-3-19 15,2 0 17-15,0-17 42 16,0-11-72-16,6-13-21 16,18-23-11-16,12-22 17 15,3 4-11-15,-3 12 26 16,-5 14-14-16,-9 26 14 15,4-1 0-15,0 1 12 0,0 9-12 16,-5 6 0-16,-2 5 9 16,-5 5-9-16,-4 4-2 15,-4 1-10-15,2 6-15 16,-1 12 26-16,0 8 2 0,-5 10-1 16,-2 6 81-16,0 5-39 15,-3 3 2 1,-9 4-16-16,-2-2-9 15,-3 1 19-15,0-4-38 16,1-5 0-16,2-6-24 16,4-10 23-16,6-7-122 15,4-21-120-15,0 0-328 16,11-12-207-16</inkml:trace>
  <inkml:trace contextRef="#ctx0" brushRef="#br0" timeOffset="15880.22">12387 5434 383 0,'0'0'304'0,"0"0"-171"0,0 0 13 15,0 0-37-15,0 0 53 16,0 0-48-16,0 0-27 15,33 30 0-15,-17-30-1 32,1 0 2-32,10 0-27 0,0-13-61 15,-1-3 48-15,0-6-48 16,-3-5 0-16,-3-4 0 16,-2-4-7-16,-6-2-5 15,-6 4 11-15,0 7 1 16,-6 7 66-16,0 9-12 15,-6 8-3-15,-6 2-5 0,-10 1-46 16,-8 18-7-16,-6 7 7 16,-5 11 0-16,3 7 69 15,-1 4-43-15,8 0 1 16,8 1 8-16,5-4-22 16,11-3-1-16,7-3-12 15,0-6 0 1,18-6-6-16,12-5 6 15,13-9 0-15,11-6-1 16,7-7-32-16,10-2-76 0,0-16-136 16,12-25-153-16,-17 5-163 15,-14 1-264-15</inkml:trace>
  <inkml:trace contextRef="#ctx0" brushRef="#br0" timeOffset="16384.24">13133 5300 153 0,'0'0'700'15,"0"0"-473"-15,0 0-43 16,0 0-64-16,0 0 17 16,0 0 29-16,0 0-100 15,20-46-7 1,-20 44 44-16,0-1-49 16,-11 2 2-16,-5 1-56 0,-4 0 7 15,-8 2-6-15,-8 17 5 16,-1 6 4-16,0 9 23 15,1 4-23-15,4 5 56 16,7-1-66-16,7-1 11 16,8-5 1-16,7-6-12 0,3-6-2 15,0-7 2-15,10-7-7 16,11-8-5-16,7-2 12 16,7-9-19-16,4-18 11 15,2-13-11-15,1-7-35 16,-3-7-6-16,-6 0-13 15,-6 6 72-15,-8 13 1 0,-10 14 23 16,-6 11 116-16,-3 8-72 16,0 2-67-16,0 9-5 15,-6 15 2-15,-5 10 3 16,0 5 2-16,3 5 4 0,4 0 5 16,4-2-11-1,0-4 2 1,0-5-2-16,6-6-36 15,5-8 13-15,3-7-99 0,5-10-42 16,4-2-53-16,20-35-113 16,-6-3-233-16,-2-4-147 0</inkml:trace>
  <inkml:trace contextRef="#ctx0" brushRef="#br0" timeOffset="16823">13515 5273 544 0,'0'0'537'0,"0"0"-307"16,0 0-48-16,0 0-95 15,0 0-42-15,0 0-45 16,0 0-21-16,39 27 21 16,-35 5 25-16,-2 8-18 15,-2 5 53 1,-3 3-44-16,-11 0 19 16,-5-1-4-16,1-7-15 15,-1-7 10-15,4-9-26 16,6-10 0-16,4-7 18 15,2-7-9-15,3 0 11 0,0-12 61 16,11-17-81-16,13-12-52 16,10-11-6-16,9-8-40 0,5-1 42 15,1 4-22 1,-5 11 72-16,-7 10 6 0,-6 13 17 16,-5 8 50-16,-6 7-14 15,-3 5-40-15,1 3 34 16,-3 0-38-16,1 13-9 15,-4 6 36 1,0 7-21-16,-6 6 57 16,-3 6-27-16,-3 6-23 15,0 1 63-15,-2 3-70 16,-8 0 13-16,-2 0-12 16,-2-3-7-16,-2-4-18 15,-5 0-87-15,2-11-195 16,4-15-449-16</inkml:trace>
  <inkml:trace contextRef="#ctx0" brushRef="#br0" timeOffset="26135.16">5050 7427 881 0,'0'0'131'0,"0"0"-47"15,0 0 6-15,0 0 62 16,0 0 64-16,0 0-130 16,0-7-38-16,0 7 8 0,0 0 8 15,0 0 25-15,0 0-42 16,-2 0-28-16,2 0 70 0,-3 0-80 16,-3 0 7-1,-10 12 11-15,-6 9-20 0,-11 12 46 16,-9 12-21-16,-4 10-31 15,-2 5 67-15,-1 7-66 0,2-1-2 16,3 1 25-16,2-6-19 16,3-1 16-16,5-6-22 15,4-5 0-15,3-5 0 16,3-5 0-16,5-4-1 16,4-8 1-16,6-6-9 31,2-8-3-31,4-5-30 0,0-5-45 15,3-1 78-15,0-2-73 16,0 0-28-16,0-16-25 16,0-5-200-16,0-4-327 0</inkml:trace>
  <inkml:trace contextRef="#ctx0" brushRef="#br0" timeOffset="26623.66">4457 7620 139 0,'0'0'378'0,"0"0"-207"15,0 0-41-15,0 0-11 16,0 0 37-16,0 0 16 15,0 0-43-15,0-25-39 16,0 25-16-16,0 0-45 16,0 0 43-16,0 0-72 0,0 0-17 15,0 11 5-15,11 5 12 16,10 10 83-16,4 8 14 16,12 5-48-16,7 7 60 0,3 1-73 15,3 3 7-15,2-2-8 16,0 0-29-16,-4 0 13 31,-5-3-19-31,-4-1 0 0,-8-8 11 16,-7-5-11-16,-7-8-1 15,-6-7 1-15,-6-8 0 16,-2-4 12-16,-3-2-12 16,0-1 0-16,0-1 57 15,0 0-38-15,0 0 10 16,0 0 1-16,0 0-24 0,0 0 20 15,0 0-26-15,0 0-43 16,0 0-2-16,0-7-212 16,-3-4-464-16</inkml:trace>
  <inkml:trace contextRef="#ctx0" brushRef="#br0" timeOffset="28879.36">6121 8101 658 0,'0'0'751'0,"0"0"-532"16,0 0-193-16,0 0 34 16,0 0 31-16,0 0 43 15,0 0-39-15,0-3-76 16,0 3-17-16,0 0-2 16,0 0 9-1,0 0 8-15,0 0-17 16,0 0 0-16,0 0 6 15,0 0-4-15,0 0 8 16,1 0 3-16,1 0-2 16,1-3 46-16,6 2-57 0,3-3 0 15,3-1 2-15,1 2-2 16,-2 2-1-16,-5 1-12 0,-1 0 8 16,-3 6-18-16,-5 7 23 15,0 5 0-15,0 6 32 16,-16 5 1-16,-14 7 27 15,-9 2-51-15,-6 3 7 16,-4-3-32-16,-8-7-89 16,14-10-266-1,10-16-887-15</inkml:trace>
  <inkml:trace contextRef="#ctx0" brushRef="#br0" timeOffset="32218.5">7740 7510 958 0,'0'0'306'0,"0"0"-173"16,0 0-40-16,0 0 112 0,0 0-50 16,0 0-60-16,0 0-44 15,0-9-50-15,0 9 39 16,0 0-40-16,0 3-9 16,0 11 6-16,-3 8 6 15,-3 14 22-15,-2 8 9 16,1 10-25-1,-5 16 69-15,-2 16-61 16,-2 16-5-16,-2 1 40 16,0-18-34-16,8-22 2 15,1-24-20-15,3-5 12 16,-3 3-3-16,3-1-9 16,-4 0-12-16,4-8 6 0,0-10-59 15,0-7-47-15,-2-8-56 16,-5-11-85-16,1-13 55 0,0-10-764 15</inkml:trace>
  <inkml:trace contextRef="#ctx0" brushRef="#br0" timeOffset="32635.1">7643 7417 602 0,'0'0'159'0,"0"0"-65"0,0 0-59 16,0 0 51-16,55-78 36 16,-36 61-38-16,4 0-21 15,8 1-38-15,2 1 20 0,4 1 72 16,2 1-63-1,-2 6 9-15,-1 3-4 0,-3 4-17 16,-5 0 18-16,-2 10-58 0,-6 9 11 16,-1 8 35-16,-3 7-33 15,-6 5 14 1,-5 6 13-16,-2 1-41 0,-3 2 49 16,0 0-46-16,-18 0 2 31,-12-2 77-31,-9-2-43 0,-13 0-1 15,-6-4-28-15,-5-5-11 16,-1-8-6-16,-18-22-144 16,16-5-333-16,18-7-671 0</inkml:trace>
  <inkml:trace contextRef="#ctx0" brushRef="#br0" timeOffset="33338">8225 7932 312 0,'0'0'733'16,"0"0"-370"-16,0 0-223 15,0 0-55-15,0 0 99 16,0 0-83-16,0 0-52 16,3-2-49-16,-3 4 20 15,0 9-4 1,-8 9 1-16,-8 8 28 15,-2 7 42-15,-6 6-71 16,-1 3 27-16,-2 3-2 16,-1 3-31-16,0 1 47 15,0-2-57-15,0-2 7 16,1-5 0-16,6-8-7 0,3-7-10 16,6-7-16-16,5-8-73 0,-1-3 35 15,5-4-115-15,-2-3-107 16,2-2-85-16,0-5 1 15,-2-7-558-15</inkml:trace>
  <inkml:trace contextRef="#ctx0" brushRef="#br0" timeOffset="33707.99">7949 8035 75 0,'0'0'782'15,"0"0"-581"-15,0 0-74 16,0 0 111 0,0 0-55-16,0 0-83 15,0 0-59-15,7-19-40 16,0 24 0-16,4 10 0 16,6 6 71-16,3 9 36 15,4 7-58-15,0 3-5 16,0 9 4-16,3 1-19 0,0 2 10 15,1-1-16-15,-4-4-24 16,-2-8 53-16,-5-9-52 0,-6-8-1 16,-3-6 15-1,-2-8-14-15,-6-3 23 0,0-4-24 16,0-1 0-16,0 0 3 16,0 0-3-16,0-8-55 15,-16-22-151 1,4 2-322-16,1-3-193 0</inkml:trace>
  <inkml:trace contextRef="#ctx0" brushRef="#br0" timeOffset="34208.56">8794 7380 152 0,'0'0'680'16,"0"0"-473"-16,0 0-26 15,0 0 17-15,0 0 13 16,0 0-37-16,0 0-95 16,-8-22-29-16,-6 32-18 15,-7 13-7-15,-8 14 98 16,-9 22-76-16,-8 26 6 15,1 24 9-15,8 5-13 0,13-7 9 16,16-15-46-16,8-26 2 16,0-11 9-16,14-14-23 15,7-4 0-15,6 2-6 16,10-1 12-16,5 0-12 0,7-13 3 16,0-10-76-1,-1-14-1-15,9-19-186 16,-14-14-267-16,-10-7-614 15</inkml:trace>
  <inkml:trace contextRef="#ctx0" brushRef="#br0" timeOffset="34941.91">8899 7735 700 0,'0'0'357'0,"0"0"-193"15,0 0-53 1,0 0 17-16,0 0 68 0,0 0-114 15,60-77-65-15,-35 71 7 32,2 3-23-32,0 3 18 0,3 0-19 15,-5 9 8-15,-1 9-14 16,-8 6 6-16,-2 7 0 16,-10 6 23-16,-4 2 31 15,-4 5-2-15,-17-2 9 16,-6 0-48-16,-6-6 72 15,-1-4-67-15,3-4-9 0,4-8 10 16,7-7-18-16,7-7-1 16,7-6-9-16,6 0-26 15,0-19 35-15,13-13-152 16,20-20 13-16,4-5 9 16,8-6-14-16,6-3-28 15,-5 10 78 1,5-1 84-16,-5 7 10 0,-9 14 1 15,-10 9 47 1,-10 8 40-16,-7 10 37 0,-7 4 59 16,-3 5-49-16,0 0-51 15,0 0 27-15,-15 9-104 16,-3 9-6-16,-7 8 32 16,-2 3-20-16,2 3 33 0,1 4-46 15,7-1 8-15,3 0 41 16,3 2-39-16,6-3-8 15,5-3 1-15,0-3 7 16,8-1 3-16,14-4-13 16,5-3 0-16,4-5-14 15,5-5 14 1,0-6-18-16,3-4-20 16,0 0-89-16,12-21-78 15,-11 0-300-15,-6-2-209 0</inkml:trace>
  <inkml:trace contextRef="#ctx0" brushRef="#br0" timeOffset="35296.08">9566 7253 894 0,'0'0'334'16,"0"0"-169"-16,0 0-43 16,0 0 31-16,0 0-20 15,0 0-95-15,0 0-27 16,70 21 60-16,-31 1-24 16,8 8-8-16,3 4 14 15,2 6-15 1,2 5 15-16,-9 7-50 15,-8 4 9-15,-10 5 45 16,-11 1-39-16,-13 3 3 16,-3 1 7-16,-5 2-16 0,-20-1 25 15,-11-1-37-15,-7-4-62 16,-25 8 4 0,8-14-199-16,9-19-352 0</inkml:trace>
  <inkml:trace contextRef="#ctx0" brushRef="#br0" timeOffset="38150.1">10771 7964 1352 0,'0'0'256'15,"0"0"-148"-15,0 0-3 16,0 0 25-16,0 0 68 16,0 0-126-16,0 0-39 0,0-21-14 15,2 21-18-15,2 0-1 16,2 0-4-16,6 0-4 16,5 3-17-16,0 9 25 15,-1 4-7-15,-6 6 7 16,-7 7 0-16,-3 3-1 15,-24 8 1 1,-19 3 0-16,-10 3-31 16,-6-1 6-16,-11-1-117 15,17-12-182-15,18-15-502 0</inkml:trace>
  <inkml:trace contextRef="#ctx0" brushRef="#br0" timeOffset="39105.11">13106 7295 367 0,'0'0'916'15,"0"0"-682"-15,0 0-112 16,0 0-40-16,0 0 23 15,0 0 52-15,0 0-154 16,0 7-2-16,0 16-1 0,0 10 59 31,-10 9 2-31,-1 8-5 0,-3 7-42 16,-3 5 85-16,-2 3-73 16,-1-2-4-16,-2 1 5 15,0-5-17-15,-1-4 2 16,5-8-12-16,0-6-69 15,5-9 30-15,0-6-169 16,5-9-278-16,4-12-260 0</inkml:trace>
  <inkml:trace contextRef="#ctx0" brushRef="#br0" timeOffset="39584.21">13136 7291 476 0,'0'0'701'0,"0"0"-507"16,0 0-99-16,0 0 52 0,0 0 38 16,0 0 7-16,0 0-109 15,0-5-45-15,0 5 35 16,9-1-32-16,15-3-3 15,9-5 23-15,13-2-28 16,11-4 66-16,4-3-72 16,0-2-20-1,0 1 24-15,-6 1-30 16,-8 1 1-16,-6 3-2 16,-12 3-80-16,-13 4 33 15,-8 4-103-15,-8 3-113 0,-15 8-136 16,-12 9-284-1,-6 2-59-15</inkml:trace>
  <inkml:trace contextRef="#ctx0" brushRef="#br0" timeOffset="39922.68">13132 7613 880 0,'0'0'290'0,"0"0"-179"0,0 0 33 0,0 0 65 16,0 0-62-16,0 0-50 15,0 0-61-15,0 1-19 16,7-1 75-16,8 0-41 16,9 0 49-1,10-6-1-15,7-6-35 16,6-4 5-16,5-2-40 15,1-2-29-15,0-1 50 16,-2 1-50-16,-8 3 0 16,-8 3-23-16,-10 5-57 0,-11 4 11 15,-7 2-79-15,-6 3-81 16,-1 0-52-16,-13 4-353 0,-2 5-67 16</inkml:trace>
  <inkml:trace contextRef="#ctx0" brushRef="#br0" timeOffset="40339.42">12773 8092 428 0,'0'0'534'0,"0"0"-406"0,0 0-67 16,0 0 96-16,0 0 46 16,0 0-90-16,0 0 7 15,0 6-62-15,2-6 15 16,16 0 20-1,9 0 50-15,13-3-16 16,23-12-31-16,1-2-47 16,6-3 63-16,3-1-90 15,-13 5-9-15,3 2-2 16,-11 4-11-16,-13 5 7 16,-11 0-7-16,-9 3-61 15,-10 0 39-15,-3 2-109 0,-3-1-14 16,7-5-57-16,0-1-148 15,0-1-342-15</inkml:trace>
  <inkml:trace contextRef="#ctx0" brushRef="#br0" timeOffset="42053.16">14373 6813 613 0,'0'0'485'16,"0"0"-294"-16,0 0 18 15,0 0-64-15,0 0 7 16,0 0-58-16,0 0-62 16,4-13-7-16,-4 13-25 15,0 0 0 1,0 0 6-16,0 0-6 16,-6 0 0-16,-13 6 7 15,-8 2-7-15,-6 2 32 0,-6 1-32 16,1-1 0-16,-1-2 27 15,3 1-27-15,6-3 0 16,7-2 2-16,6 0 12 16,9-2 5-16,3-1-19 0,2-1 0 15,3 1-4-15,0-1 4 16,0 0 0-16,0 2-3 16,0-2 6-16,0 0 31 15,0 0-28-15,0 1-6 16,0-1 47-16,0 2-36 15,0-1-5-15,-2 1-6 0,1 3 7 16,-2 4 15-16,-2 4-8 16,-1 7-13-16,0 4 32 15,-3 5-6-15,3 3-5 16,-1 5-7-16,1 1-6 0,-1 4 45 16,-1 5-53-1,2 1 5 1,-2 1 25-16,-3 2-25 0,0 0 9 15,-2-1-8-15,-4 3 5 16,2 0 45-16,-2 1-57 16,-1-1 0-16,3 3 24 15,-3-3-15-15,7-2 8 16,1-3-17-16,0-3 7 16,4-2 20-16,3-4-27 0,0-1 0 15,3-1 4-15,0-2-4 16,0-1 11-16,0-3-11 15,7-1 0-15,5-1 1 16,3-2-1-16,4-2-6 16,4-3 5-16,5-5 2 15,7-5-2 1,6-5-4-16,5-7-90 16,26-10-16-16,-13-12-192 15,-8-8-402-15</inkml:trace>
  <inkml:trace contextRef="#ctx0" brushRef="#br0" timeOffset="42585.24">14794 7216 1091 0,'0'0'407'15,"0"0"-209"-15,0 0-78 16,0 0-13-16,0 0 5 16,0 0-76-16,0 0-13 0,-12 27-8 15,-6 4-5-15,-3 7 31 16,-8 6 2-16,0 5-12 15,-10 15 21-15,0-5-6 16,2 5-27-16,-2 2 64 16,8-9-81-16,-2 5-1 15,3-8 13 1,5-4-14-16,4-9 0 16,6-7-56-16,2-9-98 15,5-7-14-15,4-6-331 16,2-11-250-16</inkml:trace>
  <inkml:trace contextRef="#ctx0" brushRef="#br0" timeOffset="42970.54">14427 7333 717 0,'0'0'371'16,"0"0"-170"-16,0 0-28 15,0 0 32-15,0 0-33 16,0 0-13-16,0 0-132 16,0-15-27-16,0 18 0 15,10 12-28-15,5 12 28 16,9 10 103-16,6 9-55 0,4 8 45 15,2 5-43-15,2 3-41 16,0 3 36-16,-2 0-28 16,-5-5-5-16,-3-3-12 15,-4-6 14-15,-6-7 8 16,-3-8-22-16,-4-4-18 16,-4-9 12-16,-2-5-44 0,-1-5-23 15,-4-3-36-15,0-4-117 16,0-6-76-16,-4-4-281 0,-2-11-437 15</inkml:trace>
  <inkml:trace contextRef="#ctx0" brushRef="#br0" timeOffset="43774.21">15095 6856 49 0,'0'0'906'0,"0"0"-647"0,0 0-37 15,0 0-55-15,0 0 31 16,0 0-116-16,0 0-73 16,12-7 4-16,7 4-13 15,13 0 0-15,4-1-1 16,4 1 2-16,-1 3-2 0,-4 0 1 31,-3 0-23-31,-7 2 22 16,-4 8-12-16,-9 2-17 0,-3 1 13 15,0 4 17-15,-5 3 7 16,-1 4-5-16,-1 4 11 16,-2 5 22-16,0 6-3 15,0 8 15-15,0 6 10 16,-5 5-48-16,-2 2 91 0,-1 2-74 16,-1-3 2-16,2 0 21 15,0 0-17-15,-1 0 2 16,4-1-32-16,-1 2 11 15,0-4 30-15,4-2-41 16,1-3 9-16,0-3 10 16,0-3-19-16,0-3 32 0,0-1-34 15,0-3 6-15,0 0 19 16,0-2-25-16,0-2 0 16,-2 1 10-16,-1-3-10 15,-1-3 27-15,0-1-27 16,-5-3 0-16,-3-4 43 0,-9-3-43 31,-9-2 15-31,-7-5-15 16,-11-6-12-16,-33-18-97 0,10-14-185 15,5-10-785-15</inkml:trace>
  <inkml:trace contextRef="#ctx0" brushRef="#br0" timeOffset="44295.58">16008 7511 1073 0,'0'0'489'15,"0"0"-336"-15,0 0-70 0,0 0 40 16,0 0 23 0,0 0-90-16,0 0 30 0,61 0-85 15,-22-4 33-15,7-2 16 16,4 1-14-16,2-2 10 15,-3-1-46-15,0 3 10 16,-5-1 14-16,-6 2-24 0,-8 2-1 16,-9 1-29-16,-5 1-76 15,-7 0-77-15,-9 6-209 16,0 4-240-16,-10 0-99 0</inkml:trace>
  <inkml:trace contextRef="#ctx0" brushRef="#br0" timeOffset="44549.21">16051 7735 700 0,'0'0'270'16,"0"0"-67"-16,0 0-19 16,0 0 54-16,0 0-94 0,0 0-47 15,0 0 2-15,-25 78-62 16,41-68 67-16,7 0-42 0,9-4 7 15,12-4 39-15,14-2-53 16,6 0-17-16,5-7-26 16,-1-6 5-16,-9 1-16 15,-9 0-1-15,-12 3-127 16,-10-5-70-16,-12 2-192 0,-10 1-573 0</inkml:trace>
  <inkml:trace contextRef="#ctx0" brushRef="#br0" timeOffset="46344.71">19965 6385 363 0,'0'0'759'0,"0"0"-559"16,0 0-75-16,0 0-10 16,0 0 30-16,0 0 29 0,0 0-113 15,-20-10-60-15,-4 10 18 16,-12 0-19-16,-11 4 0 15,-22 12-1-15,-22 5 13 16,-27 7 5-16,-10 5-17 0,-2-1 0 16,9-2 22-1,16-4 2-15,8 1-2 0,17-2-16 0,16-4 10 16,17-5 21-16,6 1-37 16,-3 2 1-16,0 4 4 15,0 0-5-15,9 0 0 16,11-3 0-16,6-3 1 15,6-4-6-15,5-5 5 16,7-1-29 0,0-2 27-16,7 1-17 15,16 2 19-15,13 2 27 16,24 2-27-16,26-1 69 16,30 2-60-16,10 1 22 15,-1 0 17-15,-12 0-28 16,-17 0-3-16,-17-2-17 15,-15-4 9-15,-16-1 9 0,-11-1-18 16,5 0 0-16,-2 0-1 16,-1 0 2-16,-11 0 1 0,-8-4-2 15,-11 1 0-15,-6-1-4 16,-3-2 4-16,0 2-7 16,-11 5 6-16,-17 6 2 31,-29 11 32-31,-34 10-33 0,-34 10 10 15,-13 4 18 1,3-1-28-16,17-5-1 0,21-4 1 16,19-6 0-16,17-7-4 15,15-5 4-15,4 0 0 16,-4 2-6-16,-2 3 6 16,-4 2-1-16,10-2 0 0,8-1 2 15,5-3-5-15,7-3 4 16,6 0 0-16,7-4-21 15,3-2 21-15,4 1-10 16,2-1 9-16,0 3 1 16,15 0-3-16,11 2 3 0,10 2 0 31,13-3 49-31,24 1-18 16,33-4 24-16,31-6 8 15,15-4-42-15,-1-3 62 16,-13 0-59-16,-14 0-6 0,-7-3 25 15,-4-2-30-15,-22-1-5 16,-22 3-8-16,-22 0 10 16,-12 2 7-16,-4-1-17 0,-3-1 0 15,-2 2 2-15,-10 0-2 16,-4 1 0-16,-4-2-1 16,-1 2-57-16,-2 0 40 15,-1 0-98-15,-1 0-40 16,0 0-14-16,-6 0-113 15,-9 7-236-15,-9-1-80 0</inkml:trace>
  <inkml:trace contextRef="#ctx0" brushRef="#br0" timeOffset="47625.57">18795 8339 1051 0,'0'0'292'0,"0"0"-181"15,0 0 9-15,0 0 51 16,0 0 10-16,0 0-84 16,0 0-68-16,19-73 35 15,-5 62-63-15,4 1 23 0,2 1 1 16,2 2-19-16,0 0 20 16,2 3-26-16,-3 1 2 0,0 3 36 15,-4 0-38 1,-3 2-1-16,-2 10 0 0,-3 6 1 15,-5 8 6-15,-4 8-6 16,0 4 0 0,-9 5 25-1,-15-1-25-15,-7-1 0 0,-5-5 12 16,-7-3-11-16,3-6 18 16,4-6-19-16,6-6-9 0,11-6-12 15,8-5 11-15,7-4-17 16,4 0 26-16,1-10-28 15,19-13-35-15,10-7-82 16,14-10 43-16,8-9 69 16,9-8-107-16,4-4-14 15,0 2 48-15,0 3 86 16,-9 8 21-16,-6 8 9 16,-9 8 0-16,-10 5 47 15,-9 8-5-15,-6 5 15 0,-9 6 46 16,-3 4-20-16,-4 1 56 15,0 3-57-15,0 0-47 0,0 0 9 16,0 0-38 0,-10 0-8-16,-7 11-7 0,-6 7 1 15,-4 8 24-15,-3 4-12 16,2 5 17-16,1 2 19 16,4-1-20-16,6 0 10 15,4-2-20 1,7-4-7-16,6-1 27 15,0-2-39-15,6-5 0 16,14-2 8-16,6-5 1 16,7-2 6-16,1-3-13 15,0-4 10-15,-2-3 13 16,-6-2-25-16,-5-1-16 16,-6 0 16-16,-4 0 0 0,-4 0 7 15,-4 0-7-15,-3 0 1 16,2 0 10-16,-2 0-11 15,0 0-49-15,0 0-33 16,0 0-66-16,0-1-105 16,-11-4-367-16,1 1-466 0</inkml:trace>
  <inkml:trace contextRef="#ctx0" brushRef="#br0" timeOffset="52356.13">20423 6997 1000 0,'0'0'331'16,"0"0"-162"-16,0 0-15 15,0 0 27-15,0 0-10 16,0 0-77-16,0 0-75 16,-2-26 43-16,11 19-60 15,5-3-2-15,1 0 17 16,4 0-15 0,0 1 35-16,2 2-37 15,3 2 6-15,1 2 7 16,2 3-13-16,0 0-13 15,-4 4 11-15,-1 10-1 16,-1 5-7-16,-6 5 4 16,-1 2 6-16,-6 5-3 0,-5 2 3 15,-3 1 0-15,0 1-2 16,-12 0 4-16,-12 3 20 0,-7 1-22 16,-8-2 0-16,-6-2 27 15,0-6-27-15,4-5-1 16,7-4 0-16,5-6-5 15,11-4-12-15,5-4-13 16,7-3-3-16,4-3 9 0,2 0 18 16,0 0-11-16,13-15 11 15,12-10-136-15,11-12 60 16,13-10 4-16,7-10-58 16,9-7-60-16,2-4-22 15,-1 5 95-15,-7 4 93 16,-8 11 31-1,-12 10 6-15,-11 11 7 16,-10 8 17-16,-8 8 63 16,-5 5 33-16,-4 4-1 15,-1 2-32-15,0 0-58 16,0 0 48-16,-1 0-61 16,-13 5-20-16,-7 9 35 15,-4 6-11-15,-6 6 6 0,-2 6 11 16,-1 6-33-16,1 4 69 0,3 4-60 15,3-1 2-15,8 0 5 16,8-3-25-16,8-1 8 16,3-3-9-16,12-2 10 15,15-5 10-15,5-6-20 16,5-5 0 0,1-6 10-16,1-4-9 15,-1-7 8-15,-4-3-9 16,-7 0 10-16,-5-3 50 15,-5-6-29-15,-3-1 0 16,-4-1 12-16,-3 2-6 16,-3 1 51-16,-1 3-38 15,-3 0-44-15,2 4 64 0,-2 1-70 16,0 0-1-16,0 0 1 16,0 0 0-16,0 0-11 15,0 0-26-15,0 0-50 16,0 0 35-16,-18 1-150 0,-3 5-115 15,-1-1-346-15</inkml:trace>
  <inkml:trace contextRef="#ctx0" brushRef="#br0" timeOffset="54211.2">21778 6786 912 0,'0'0'331'0,"0"0"-100"16,0 0-27-16,0 0-3 16,0 0 41-16,0 0-159 15,0 0-51-15,0-7-32 16,0 8-1-16,0 16-8 16,-5 13-15-16,-6 23 24 15,-5 31 42-15,-2 27-41 0,0 7-1 16,4-7 28-16,3-27-2 15,3-29 20-15,2-12-46 16,-1-5 1-16,1 4 22 16,0 3-23-16,0 0 0 0,2-6 0 15,0-10-2 1,3-8-4 0,-2-6-81-16,2-7-46 0,-1-6 13 15,1-2-73 1,-4-15 7-16,1-8-207 0,-1-5-658 0</inkml:trace>
  <inkml:trace contextRef="#ctx0" brushRef="#br0" timeOffset="54558.31">21768 6728 793 0,'0'0'322'15,"0"0"-140"-15,0 0-134 16,26-72 65 0,-11 55-40-16,7 5-35 15,6 0-38-15,7 6 13 16,7 4 2-16,5 2-4 16,3 1 8-16,-1 13 28 15,-6 7-15-15,-4 6-3 0,-9 7-1 16,-11 4-22-1,-9 6 77-15,-10 2-61 0,0 1-5 0,-20-1 55 16,-13 0-5-16,-12-4-3 16,-9-2-11-16,-10-3-52 15,-6-1 51-15,-2-5-52 16,-14-2-106-16,19-6-181 16,18-13-489-16</inkml:trace>
  <inkml:trace contextRef="#ctx0" brushRef="#br0" timeOffset="55097.38">22482 7218 487 0,'0'0'837'0,"0"0"-559"16,0 0-119-16,0 0-24 15,0 0 8-15,0 0-102 0,0 0 5 16,-33 45-34-16,9-13 0 16,-4 8 35-16,-4 3-22 15,3 3 0-15,-1-1-25 0,0 1 16 16,0-1 11 0,2-2-27-16,2-5-18 0,1-4-16 15,2-6-71-15,4-7-68 16,7-10-137-16,3-6-286 0,6-5-146 0</inkml:trace>
  <inkml:trace contextRef="#ctx0" brushRef="#br0" timeOffset="55397.74">22203 7271 1054 0,'0'0'352'0,"0"0"-148"16,0 0-34-16,0 0-1 16,0 0-96-16,0 0-73 15,0 0-19-15,52 37 19 0,-24-6 123 16,5 7-58-16,1 5-13 16,-1 1 1-16,-2 3-38 15,-5-2 19-15,-7-1-34 0,-4-6 0 16,-4-5 12-1,-4-7-12-15,-1-5 0 0,-5-5-21 16,2-5-71 0,-3-4-32-1,0-7-150-15,0 0-293 0,0 0-145 16</inkml:trace>
  <inkml:trace contextRef="#ctx0" brushRef="#br0" timeOffset="55899.25">23056 6656 986 0,'0'0'340'0,"0"0"-128"16,0 0 13-16,0 0-45 16,0 0-31-16,0 0-63 15,0 0-58-15,-67 28 16 0,33 8-20 16,-5 8-24-16,-3 23 93 16,0 22-91-16,10 21 19 15,12 7 10-15,13-19-22 16,7-25 15-16,7-28-24 15,11-8 0-15,9 1 3 16,6 0-3 0,8-3-20-16,4-11-12 15,0-11-39-15,16-13-37 16,-10-13-169-16,-12-7-372 0</inkml:trace>
  <inkml:trace contextRef="#ctx0" brushRef="#br0" timeOffset="56701.42">23141 6931 1113 0,'0'0'277'0,"0"0"-136"0,0 0-51 15,0 0 98-15,0 0-80 16,87-42-78-16,-60 42-4 15,1 0-19-15,0 10 1 16,0 8-8-16,-4 9 0 16,-6 7 4-16,-6 6-4 15,-7 6 0-15,-5 2 6 0,-9 1 9 16,-15 0 12-16,-9-3 10 31,-7-6-36-31,-4-5 70 16,1-10-70-16,6-6-1 15,9-6 5-15,10-7-5 0,7-5-31 0,11-1 13 16,0-7-3 0,15-16-41-16,13-9-68 15,11-9 16-15,12-9-43 16,7-6-54-16,2 1 21 16,1 3 50-16,-6 8 140 15,-3 11 7-15,-8 5 47 16,-6 6 24-16,-8 4 30 0,-7 1-45 15,-5 4-1-15,-6 2 6 16,-7 3 24-16,-5 3 105 0,0 1-73 16,-1 1-33-16,-15 0-50 15,-5 3-28-15,-2 0 24 16,-4 0-35-16,-1 13 9 16,1 7 32-16,2 5-43 15,1 9 0 1,6 6 22-16,5 2-11 15,4 4 32-15,6 1-43 16,3-2 0-16,3-2 13 16,16-4-13-16,7-8 0 15,6-7 0-15,4-7 9 16,4-10 4-16,5-5-13 16,1-2-78-16,3-6 2 0,9-27-157 15,-12 4-143-15,-12-3-334 0</inkml:trace>
  <inkml:trace contextRef="#ctx0" brushRef="#br0" timeOffset="57071.32">23891 6570 1061 0,'0'0'391'16,"0"0"-196"-16,0 0-62 16,0 0-15-16,0 0-2 15,0 0-21-15,120 47-42 16,-74-18 55-16,8 8-89 15,2 5 7-15,-3 5 8 0,-4 5-20 16,-9 6-4-16,-8 1-10 16,-13 4 0-16,-11 4 20 15,-8 1-14-15,-3-1-6 16,-23-1 20-16,-11 0-12 0,-24 4-8 16,-35 6-169-16,11-15-337 15,7-13-831-15</inkml:trace>
  <inkml:trace contextRef="#ctx0" brushRef="#br0" timeOffset="63331.32">18331 6083 371 0,'0'0'702'0,"0"0"-613"15,0 0-71-15,0 0 18 16,0 0 94-16,0 0-2 16,0 0-96-16,21-20-16 15,-15 20-4-15,2 0-12 16,3 0 0-16,4-1 0 15,5 1 0 1,-1-2 17-16,5 2-8 16,1-1-2-16,4 1 53 15,0-2-59-15,7 0 22 16,3-1 13-16,4-2 8 16,4 0 19-16,3-1-42 15,1-2-20-15,-2 1 74 16,2-3-74-16,-3 2 21 0,-1-1 11 15,-3 1-22-15,-1 2 36 0,-3 0-47 16,-1 0 1-16,1 4 7 16,-1-1-8-16,1 0 0 15,3 0-1-15,-1 2 8 16,0-1-4-16,0 1-3 16,-2 0 0-1,-1-1 0-15,4 1 0 16,1-2 0-16,5 2 0 15,3-2 11-15,5 0 2 16,4 0-13-16,0 2 0 16,-1 0 15-16,-1-1-15 15,-2 1 0-15,-3-1 0 16,-5 1 12-16,2-2 10 0,-3 2-22 16,1-2 0-16,3 2 7 15,0-1-7-15,4 1 0 16,-1-1 0-16,0 1 6 15,0-1 9-15,-3 1-15 16,3 0 0-16,-1-1 1 16,1 2-1-16,-2-1 0 0,0-1 0 15,-2 1 1-15,-2 1 9 16,2-2-10-16,-1 2-2 0,2-1 1 16,3 0 1-16,0-2 0 15,0 1 0-15,-3-1 2 16,0 2 4-16,-5 0-6 15,-3-2-3 1,-2 1 2-16,-2 1 2 16,1-1-1-16,-1 2 0 15,5 0 1-15,1 0 8 16,6 0-9-16,3 0-9 16,-1 0 8-16,2 0 1 15,-3 2 0-15,2 1-1 16,-1 1 1-16,0 0 6 0,-1-1-6 15,-2 1-3-15,-1-2 2 16,0 1 2-16,0-2 2 16,2 2-3-16,1 0 0 15,4 0 5-15,-1 0-5 16,2 1-6-16,-2-1 5 16,1 1 2-1,-1-1 10-15,3 1-11 16,0 1 0-16,-1-1-7 15,-2 1 7-15,1-1-2 0,-4 1-4 16,1 0 12 0,-2-1-1-16,0 0-5 0,-1-1 0 15,-5 0-2-15,0 0 2 16,-4-2 0-16,0-1-6 0,0 0 14 16,3 0 0-16,4 0-8 15,3 0 0-15,-3 0 0 16,2 0 0-16,-3-3-2 15,-4 2-6-15,-2-2 16 16,-2 2-1-16,-2 1-7 16,-1 0 0-16,-1 0-3 0,1 0 3 15,5 0-7-15,0 0 7 16,4 0 0-16,0 0 1 16,0 1-1-16,-4 3 0 15,-3 3-7-15,-3-1 7 16,-5 0 0-16,-2 1-1 15,-5-3 2 1,-1 2 2-16,-3-2-3 0,1 2 0 16,1-1-5-16,0 1 5 15,1-1 0-15,2 1 0 16,-1 1 1-16,-2-1 4 16,-4-1-5-16,-3 0-5 15,-3-1 4-15,-4 0 1 16,-4-1-2-16,2 0 2 0,-2 1 0 15,1 1-11-15,1 3 11 16,0 2-10-16,1 4 4 16,-1 4 6-16,2 2 0 15,-4 3 0-15,1 0 2 16,-1 1 5-16,-1 2-7 16,0-1-4-1,-1 3 3-15,-2 4 1 16,0-1 0-16,0 2 0 15,0 3 2-15,0 2 6 16,-2 1-8-16,-1 2-5 16,-3 2 4-16,3-1 2 15,0 2 6-15,2-1-7 0,-1 0 0 16,1-2-1-16,1-2 1 0,0-1-6 16,0 0 5-16,0-1 2 15,0 0 0 1,0-2-1-16,0 2 0 0,3-2-1 15,3 2 1-15,-2-1 0 16,4 1-2-16,-2 1 4 16,3 0 9-1,-2 0-11-15,3-1 0 16,1 1 6-16,-2 0-6 16,0 2 0-16,-2-1-1 15,-1 1 7-15,0-1 0 16,-1 1-6-16,1-1 0 15,-2 3-3-15,-1 1 3 16,2 1 0-16,-4 1-1 0,2 1 7 16,0 0 4-16,-1-1-10 15,1-1 0-15,-2-2 1 16,2-1-1-16,-2-2-4 0,1 1 2 16,-2 0 4-1,0 2 5-15,0 1-7 0,0 0 0 16,0-1 2-16,0-2-2 15,0-2 0-15,0-2-1 0,0-3 3 16,0-2 2-16,0-4-4 16,0-5-1-16,0-2 0 15,0-6 1-15,0-3-1 16,-3-2 1-16,0-2-5 16,-1-1-21-1,-1-1 26-15,-1 1-24 16,-3 0 23-16,-4 1-9 15,-4-2 2-15,-3 2 6 16,-4-1 1-16,-2-2-17 16,-1-1 18-16,-1-2-4 15,-3-1 3-15,-2 0 1 16,-4 0 0-16,-1 0 0 0,-1 0 1 16,-1-3-10-16,-4 2 9 15,-3 0-15-15,-4 1 15 16,-4 0-12-16,-1 0 12 15,-7 0-1-15,-1 0 1 16,-2 0-23-16,-1 2 23 16,1 1-19-16,1 1 18 15,0 1 1 1,0 2-6-16,1 0 6 0,1 3 0 16,4 0 0-16,-1 3 0 15,6-1-7-15,-1 1 7 16,-2-1 0-16,1 1 7 15,-3-2-7-15,-2 1 0 16,-3-4 0-16,-3 1 0 0,-15-3 0 16,-14-2 0-16,7-3 0 15,11-1 10-15,8 0-10 16,13 0 0-16,-7 0 9 16,-12 0-9-16,6 0 0 15,0 0 21-15,1 0-20 16,5 0 24-16,2 0-25 0,-3 6 0 15,1-2 2-15,-3 0-2 16,-3 0 0-16,-5 0-6 16,1-1 12-16,-4-2-5 15,2-1-1-15,0 2 0 0,1-2-7 16,2 1 7 0,2 1-4-1,2-1-2-15,0 2 12 16,2 0-1-16,0 0-5 15,3 0 0-15,0 1-5 0,1 2 5 16,1-2 0-16,0 2-1 16,0-1 2-16,-1 1 4 15,-1 1-5-15,0-1-4 16,1-2 4-16,2 0 0 0,3-1 0 16,0-1 0-16,1 1 0 15,1-1 10-15,0 0-10 16,1 1 0-16,-1 0-2 15,1 0 2-15,1 0 0 16,-1 1 0-16,-1 0 6 16,1 0-1-1,1-1-5-15,0 0-3 16,-3 0-5-16,-1-2 8 16,0-1-10-16,-2 0 4 15,2 0 6-15,0 0 0 16,2 0 0-16,3 0-1 0,1-1 0 15,5 0 2 1,1-1-1-16,1 2 0 0,1 0 0 0,0 0 1 16,3 0-1-1,0 0 0-15,1 0-1 0,0 0 2 16,-2 0 2-16,2 0-3 16,-1-3 0-16,1 0 3 15,3-1-3-15,0 0-4 16,1 0 3-16,1 1 2 0,1 0 14 15,2 0-15-15,2-1 0 16,0 1 6-16,4-1-6 16,2 1 0-16,4 1 12 15,4-1-11-15,0-1 33 16,4 1-34-16,-2-1 1 16,1-3 61-1,-1-1-56-15,0 0 10 16,-1-2-7-16,0-2 0 15,-2 0 22-15,1-1-31 16,0-1 0-16,3 0 28 16,2 3-27-16,1-2 14 15,1 2 0-15,3-2-4 0,0-1 27 16,-1-3-38-16,0-1 0 0,3-5 19 16,-2-2-19-16,1-3 0 15,-2-7-1-15,3 0 3 16,1-4 4-16,0-2-6 15,1 0-6-15,2 1 5 16,0 2 1-16,0 0 0 16,0 2-2-1,0 0 4-15,-1 0 5 16,1-1-7-16,0 3 0 16,-2 0 1-16,2 3-1 15,0 1 0-15,0 1-2 16,0-1 10-16,0 0-1 15,0 0-7-15,0-3 0 16,0 1-1-16,0-1 1 0,0-1 0 16,0 2 0-16,0-1 1 15,0 1 6-15,0 0-7 16,0-1-3-16,0 1 3 0,0-1 0 16,-3-1 11-16,-2-2-11 15,1-1 1-15,-2 0 5 16,2 2-6-1,1-1-2 1,1 6 1-16,1-1 2 0,1 2 2 16,-2 3-3-16,2-1 0 15,-1-2 5-15,-1 1-5 16,1 0 0-16,1 1-6 16,-2 3 12-16,2 2 0 15,0 0-6-15,-1 1 0 0,1 0 1 16,0-1-1-16,0-1 0 15,-2-1-1-15,2-1 2 16,0-2 9-16,-1 0-10 16,-1 0 0-16,1 1-3 15,-2-2 3-15,2 6-5 16,-1-1 4-16,-1 5 2 0,1-2 10 16,-1 2-11-16,2-1 0 0,-1-1-14 15,2 0 14 1,0 0-3-16,-1 0-3 0,1 0 12 15,0 2-6-15,0 0 0 16,0-1 0-16,0 1-13 16,0 0 13-1,0-2-12-15,0 0 12 16,0-3-9-16,0 1-9 16,0 0 18-16,0 0 0 15,1 2-6-15,-1 5 6 16,2 4 0-16,-2 3-1 15,0 2 2-15,0 3 5 16,0 2-6-16,0-2-6 0,0 0-2 16,0-3 8-16,1 0-1 15,1-2 1-15,-1-4 0 16,3 0-9-16,-1-2 9 16,2-1-6-16,-2 0 4 15,2 3 2-15,-4 0 0 16,2 2 0-1,-1 3 1-15,-2 2 5 16,1 2-6-16,-1 0-3 16,0 3-3-16,0 0 6 15,0 0-1-15,0 0 0 16,0 0 1-16,0 0-9 0,0 0 9 16,0 0-8-16,2 0 0 15,-2 0 7-15,1 0 1 0,1 0-8 16,2 0 8-16,8 0-23 15,6-3 23-15,11 0-6 16,10 1 0-16,6-3 12 16,7 1-3-16,1 2-3 15,1-1 0-15,-1 0-8 16,-1 1 8-16,-4 1-29 0,0 1-44 16,-3 0-76-16,10-1-68 15,-13-4-275-15,-9-3-269 0</inkml:trace>
  <inkml:trace contextRef="#ctx0" brushRef="#br0" timeOffset="67176.22">7416 8819 778 0,'0'0'381'16,"0"0"-169"-16,0 0-169 16,0 0-9-16,0 0 94 15,0 0 7 1,6-2-49-16,-3 2-62 16,6-3-14-16,7 0 54 15,5-3-27-15,9 0 23 0,12-2 3 16,19-6-34-16,33-5 32 15,30-4-16-15,16 0-30 16,3 4 74-16,-4 9-79 16,-14 6-1-16,1 3 9 0,-4 1-18 15,5-2 14-15,-2 1-14 16,-4-2 0-16,0-1-5 16,-12 0 5-16,-5-2 0 15,-23 2-1-15,-18 0 9 16,-17 0-17-16,-12 2-5 15,3-2-9 1,-4 1-2-16,-4 0-3 16,-12 2-27-16,-9 0 2 15,-7 1-47-15,-1 0 2 16,0 0-110-16,-28 0-147 16,0 1-14-16,-4 3-368 0</inkml:trace>
  <inkml:trace contextRef="#ctx0" brushRef="#br0" timeOffset="67699.72">7638 9093 926 0,'0'0'166'16,"0"0"-117"-16,0 0-17 15,0 0 30-15,0 0 103 16,0 0-73-16,0 0-41 15,79-14 24-15,-53 8 11 16,5 2 8-16,8-2-15 0,6-1-37 16,20-1 78-16,31-5-76 0,47-5-2 15,23-2 21-15,19 0-17 16,8 3 8-16,-12 4-29 16,-2 4-24-16,-6 2 75 15,-15 2-76-15,-16 4 0 16,-20 0 12-16,-29 1-12 15,-29 0 10 1,-22 0-10-16,-15 0 0 16,-4 0-3-16,-4 0 3 15,-3 0-5-15,-10 0 3 16,-5 0 4-16,-1 0-9 16,0 0-11-16,0 0-78 15,0 1 44-15,-19 5-151 16,-2-1-141-16,0-2-370 0</inkml:trace>
  <inkml:trace contextRef="#ctx0" brushRef="#br1" timeOffset="75593.4">4874 10484 461 0,'0'0'640'0,"0"0"-392"16,0 0-116-16,0 0-20 0,0 0 26 15,0 0-11-15,0 0-26 16,0-22-65-16,-6 22-22 16,-5 11 2-16,-11 12-16 15,-6 10 0-15,-8 11 30 16,-6 10 2-16,-12 16 17 16,-10 15 7-1,-7 14-34-15,-1 2 70 16,17-16-80-16,16-22 13 0,18-21 10 15,3-7-27 1,0 3 4-16,0 2-12 0,-1-1 0 16,8-8-2-16,1-8 2 15,4-7-6-15,3-6 0 16,2-4-20-16,-1-3 8 0,2-2-41 16,0-1-30-16,0 0 48 15,0 0-113-15,0 0-43 16,-1-14-8-16,-1-4-141 15,-1-6-663-15</inkml:trace>
  <inkml:trace contextRef="#ctx0" brushRef="#br1" timeOffset="76062.61">3970 10593 584 0,'0'0'376'16,"0"0"-227"-16,0 0-16 16,0 0 47-16,0 0-82 15,0 0-39-15,0 0-59 16,-5-21-20-16,16 21 19 0,9 8-10 15,7 6 11-15,6 4 20 16,3 2-11-16,7 5 20 16,5 1-4-16,-3 1-24 15,4 3 55-15,-7-2-56 16,-6-3 0-16,-11-4 6 0,-6-5-6 31,-8-4 0-31,-8-5 0 0,0-3 6 16,-3-3 18-1,0-1-8-15,0 0 19 0,0 0 28 16,0 0-25-16,0 0-5 16,0 0-33-16,0 0 16 15,4 0-44-15,-1 0-29 16,3 6-92-16,0 1 101 0,-1 4-146 16,-2 0-149-16,-3-4-502 0</inkml:trace>
  <inkml:trace contextRef="#ctx0" brushRef="#br1" timeOffset="77315.59">6005 10854 75 0,'0'0'1098'0,"0"0"-852"15,0 0-144-15,0 0 0 0,0 0 0 16,0 0-25-1,0 0-77-15,37-12 25 0,-21 12-32 16,-4 5 7-16,-1 9-6 16,-1 6 6-16,-10 5 0 0,0 5 14 15,-13 6 10-15,-17 3-22 16,-9 1 11-16,-4 2-13 16,-12-2-181-16,10-9-211 15,16-12-676-15</inkml:trace>
  <inkml:trace contextRef="#ctx0" brushRef="#br1" timeOffset="78590.86">7952 10186 1073 0,'0'0'238'0,"0"0"-97"16,0 0-62-1,0 0 31-15,0 0 42 0,0 0-113 32,0 0-11-32,10-61-4 15,-9 51-23-15,-1 0 53 0,0-2-48 16,0 0-6-16,-5 0 63 16,-9 1-34-16,-2 0-5 15,-5 1-17-15,-3 3 15 16,-3 1 12-16,2 6-4 15,0 0-29-15,2 0 29 0,1 7-21 16,-1 6 6-16,5 5-15 16,-1 3 19-16,1 8 13 15,6 2-32-15,2 5-4 16,-2 7 4-16,6 6 10 16,0 17 12-16,-2 23-13 15,0 18 5 1,2 4 60-16,1-7-58 15,2-12-7-15,0-7 15 16,-2-1-17-16,1 4 14 16,-3-3-21-16,1-17 19 15,0-10 6-15,0-14-25 0,-2-7-1 16,1 4-1 0,-2 0 2-16,-2-2 0 0,0-8-31 15,0-4-63-15,-4-6 47 0,0-1-129 16,-12-6-73-1,4-5-103-15,1-8-278 0</inkml:trace>
  <inkml:trace contextRef="#ctx0" brushRef="#br1" timeOffset="78891.72">7154 10999 462 0,'0'0'1033'15,"0"0"-834"-15,0 0-62 16,0 0-72-16,75-77 52 16,-10 51-39-16,30-3-34 15,26-1 59-15,-6 5-81 0,-24 7-8 16,-36 11-13-16,-23 5 14 15,-4 2-30-15,-1 0 11 0,-5 0-135 16,-11 0-31-16,-11 11-191 16,0 2-166-16,0 1-232 0</inkml:trace>
  <inkml:trace contextRef="#ctx0" brushRef="#br1" timeOffset="79493.08">8326 10999 618 0,'0'0'495'15,"0"0"-272"-15,0 0-27 16,0 0 28-16,0 0-31 16,0 0-95-16,0 0-33 15,3-11-65-15,-3 11 1 16,0 6-7-16,-1 9 7 15,-10 11-1-15,-4 7 41 0,-7 13-19 16,-5 7 59-16,-3 5-39 16,0 3-36-16,2-2 62 15,3-4-68-15,5-5 0 0,4-10 8 16,5-7-1 0,4-10-1-16,3-7-6 0,2-5-52 31,1-1 33-31,-1-3-102 0,2-2-47 15,-1-2-82 1,-4-3-136-16,-1 0 21 0,0-6-179 0</inkml:trace>
  <inkml:trace contextRef="#ctx0" brushRef="#br1" timeOffset="79862.8">7920 11104 773 0,'0'0'280'0,"0"0"-54"31,0 0 6-31,0 0-70 16,0 0-12-16,0 0-119 15,0 0-30-15,-7-17-2 16,7 17-13-16,7 3-21 0,8 11 35 15,6 4 54-15,6 4 52 16,3 3-64-16,3-1-17 16,0-2 10-16,-2-1-14 0,0-2-9 15,-5-4-12-15,-6-3 11 16,-6-2 14-16,-4-4-25 16,-4-1-20-16,-4-3-5 15,-2 1-24-15,0 0-25 16,0 3-11-16,0-1-79 15,0 1-69-15,0-2-259 0,0-4-275 0</inkml:trace>
  <inkml:trace contextRef="#ctx0" brushRef="#br1" timeOffset="80279.59">9011 10410 747 0,'0'0'299'0,"0"0"-127"16,0 0-14-16,0 0 63 16,0 0-67-16,0 0-82 15,0 0-4 1,-82 20-34-16,46 19 47 16,-4 11-4-16,4 9-50 15,3 4 83-15,8 2-68 16,8 0-30-16,11-3 39 15,6-3-40-15,5-2-5 16,22-5-6-16,7-9 9 16,14-7-27-16,4-11 16 0,8-9-109 15,16-16-65-15,-9-2-305 16,-15-14-447-16</inkml:trace>
  <inkml:trace contextRef="#ctx0" brushRef="#br1" timeOffset="80927.89">9318 10583 1015 0,'0'0'545'15,"0"0"-488"-15,0 0-56 16,0 0 21-16,0 0-20 0,0 0 56 15,0 0 12-15,9 103-67 16,-3-71 45-16,5-3-48 16,0-4-1-16,3-7 1 15,1-6-34-15,1-7 6 16,5-5-15-16,1-1 12 0,3-18 15 16,1-7-25-16,3-7 3 0,-7-3 35 15,2-4 3-15,-8 2 83 16,-1 6 1-16,-6 8 22 15,-4 9 95-15,-2 7-80 16,-2 6-48-16,1 2-50 16,-1 0-23-16,3 9-2 15,2 14-41 1,2 9 43-16,3 8 46 16,2 6-44-16,0 5 11 15,4 4 0-15,-1 5-7 16,5 4 22-16,-2 2-28 15,1 2 0-15,-1 2 8 16,-4-4-8-16,0-1-6 16,-9-3 4-16,-1-6 4 0,-5-5 7 15,0-7-9-15,-2-8 0 16,-7-9 17-16,-3-10-15 16,0-7 5-16,-3-7 44 15,-6-3-8-15,-4-6 79 16,-6-15-52-16,-2-10-29 0,-3-8 22 31,8-11-29-31,2-15 13 0,19-19-41 16,8-24 19-16,29-3-46 15,6 16 21-15,0 26-80 16,-8 28-25-16,-1 10-81 16,22-14-76-16,-7 5-295 15,-8 5-676-15</inkml:trace>
  <inkml:trace contextRef="#ctx0" brushRef="#br1" timeOffset="81265.78">9881 10226 575 0,'0'0'647'0,"0"0"-405"16,0 0-47-16,0 0-110 16,0 0 2-16,0 0-12 15,0 0-28 1,122 39 45 0,-59-4-23-16,5 8-19 0,3 10 63 15,-12-2-107-15,1 13 14 16,-11 3 7-16,-15 10-26 15,-20 14 33-15,-19 10-34 16,-35-1 0-16,-14-18-20 16,-22-4 20-16,-1-22-151 0,20-15-238 15,3-10-694-15</inkml:trace>
  <inkml:trace contextRef="#ctx0" brushRef="#br1" timeOffset="81697.45">11076 10878 773 0,'0'0'986'15,"0"0"-907"-15,0 0-78 16,0 0-1-16,0 0 22 16,0 0 15-16,0 0-12 15,65 82-14-15,-57-50 22 16,-8 5-33-16,-2 2 0 0,-20 1-1 16,-12-1-42-16,-24 7-102 15,7-13-339-15,5-10-706 0</inkml:trace>
  <inkml:trace contextRef="#ctx0" brushRef="#br1" timeOffset="82615.3">13190 10020 590 0,'0'0'812'16,"0"0"-590"-16,0 0-67 0,0 0-105 15,0 0 59-15,0 0-17 16,0 0-83-16,6 34 18 16,-2-2 17-16,1 14-19 15,-4 15 71-15,1 24-76 16,-2 18 7-16,0-5 3 0,0-19-5 31,0-25 16-31,0-17-41 16,-3 4 0-16,-3 3 2 0,-3 1-2 15,1-5-82 1,-4-5-93-16,2-10-196 0,3-12-337 0</inkml:trace>
  <inkml:trace contextRef="#ctx0" brushRef="#br1" timeOffset="82968.67">13247 10007 603 0,'0'0'805'16,"0"0"-575"-16,0 0-169 15,0 0-39 1,0 0 175-16,0 0-77 16,0 0-55-16,117-15-22 0,-57 1-27 15,13-3 6-15,0 1-16 16,-16 5 16-16,1 2-9 16,-15 4-13-16,-13 5-59 15,-15 0-63-15,-15 11-176 16,-6 8-102-16,-16-1-174 0</inkml:trace>
  <inkml:trace contextRef="#ctx0" brushRef="#br1" timeOffset="83216.75">13200 10450 1200 0,'0'0'263'0,"0"0"-151"16,0 0-38-16,0 0 144 16,100-8-53-16,-31-8-83 15,1 1-14-15,6 0-68 0,0-1 13 16,-13 4 11-16,4 2-24 16,-15 5-53-16,-9 1-83 0,-11 2-84 15,-16 2-88-15,-8 0-206 31,-8 0-165-31</inkml:trace>
  <inkml:trace contextRef="#ctx0" brushRef="#br1" timeOffset="83516.64">13130 10885 568 0,'0'0'308'15,"0"0"-239"1,0 0 70-16,0 0 60 16,0 0 114-16,0 0-100 15,114 40-80-15,-61-35 24 16,7-2-47-16,5-3-21 16,6 0-5-16,1-3-48 15,2-7 54-15,-5 2-88 16,-10 1 4-16,-8 1 7 0,-14 3-13 15,-7 0-2-15,-12 1-42 16,-2-1-66-16,-7 0 59 0,2-7-108 16,-4 2-123-16,-4-2-414 15</inkml:trace>
  <inkml:trace contextRef="#ctx0" brushRef="#br1" timeOffset="84390.05">14620 9800 398 0,'0'0'641'0,"0"0"-441"16,0 0-70-1,0 0-76-15,0 0 70 16,0 0-53-16,0 0-29 16,-107-25-20-16,68 25-15 15,0 0 33-15,0 0-40 16,4 0 0-16,8 0 41 16,8 2-23-16,4 0 1 15,7-1 1-15,4-1-18 0,-1 2 53 16,2-1-55-16,-4 2 0 15,3-2 22-15,-2 2-6 16,1 0 12-16,0 0 11 16,1 1-31-16,1 2 63 15,-1 2-71-15,1 3 0 16,1 5 29-16,1 5-3 0,1 6 11 16,0 4 3-16,0 7-40 15,0 4 92-15,0 8-73 16,1 3 5-16,2 6 43 15,4 15-39-15,-2 16 3 0,-4 20-7 16,-1 2-17-16,0-11 69 16,-3-20-75-1,-5-28 10 1,2-12 17-16,0-4-26 0,0 4 14 16,3 0-16-16,1 0 0 15,2-6 4-15,0-8-4 16,9-6 0-16,12-3 9 15,9-5-8-15,9-4 27 16,13-8-28-16,9-1-4 0,8-7-8 16,31-31-125-16,-17 3-114 15,-11-8-358-15</inkml:trace>
  <inkml:trace contextRef="#ctx0" brushRef="#br1" timeOffset="85076.46">15319 10003 22 0,'0'0'1069'0,"0"0"-844"16,0 0-77-16,0 0 0 0,0 0 20 16,0 0-82-16,0 0 14 15,0-3-99-15,-17 26 35 16,-5 11 77-16,-6 8-44 16,-2 9-8-16,-1 5-13 15,-1 5-40-15,4 1 94 16,1 0-89-1,4-3-5-15,4-5 8 16,6-9-6-16,2-8 7 16,5-12-17-16,3-7 0 15,3-6-24-15,0-4 24 16,0 0-40-16,0-4-31 16,0 2-31-16,0-4-53 0,0 1-87 15,0-3-122-15,0 0-31 16,-1 0-330-16</inkml:trace>
  <inkml:trace contextRef="#ctx0" brushRef="#br1" timeOffset="85577.4">14899 10026 416 0,'0'0'675'0,"0"0"-452"16,0 0-30-16,0 0-24 0,0 0 2 15,0 0-101 1,0 0 2-16,-3-10-72 0,3 13-37 16,0 9 37-16,10 8 51 15,-1 5 37-15,5 5-1 16,1 3-72-1,3 0 59-15,2 1-52 16,4 0 9-16,-1-3 13 16,0-4-38-16,-4-4 6 15,-1-7-12-15,-6-4 11 16,-2-5-25-16,-5-5 14 16,-4-2-72-16,-1 0 7 15,0-12-59-15,0-8-115 0,-6-2-914 0</inkml:trace>
  <inkml:trace contextRef="#ctx0" brushRef="#br1" timeOffset="86362.68">15489 9806 544 0,'0'0'718'0,"0"0"-489"15,0 0-45-15,0 0-2 16,0 0-12-16,0 0-108 16,0 0 23-16,3-6-83 15,16 3 5-15,8-1 21 0,10 0-28 16,5 0 0-16,3 1 0 15,-3 1 0-15,-8 2-6 16,-7 0 6-16,-10 0-30 16,-7 7 17-16,-6 7 10 15,-1 7 3-15,-1 6 38 16,-2 6-29 0,0 3 78-16,0 4-79 15,0 3-7-15,0 3 29 16,0 3-17-16,0 2-1 15,0 3-12-15,0-2 22 16,0 2-8-16,4 0-14 16,1 0 0-16,-2 1 9 0,1-1-9 15,-3-2 13-15,-1-4-13 16,0-3 1-16,0-4 57 16,-11-3-56-16,-6-3-2 0,-7-2 21 15,-8-2-7-15,-7-6 27 16,-6-4-41-16,-3-5-41 15,-2-9-5-15,-18-10-158 16,12-12-320-16,12-11-1025 0</inkml:trace>
  <inkml:trace contextRef="#ctx0" brushRef="#br1" timeOffset="86925.9">16389 10330 1099 0,'0'0'483'16,"0"0"-409"-16,0 0-30 16,0 0 61-16,0 0 106 15,0 0-116-15,0 0-53 16,4 5 5-16,14-5-15 15,10 1 17-15,14-1 10 0,10 0-53 32,6 0 46-32,3 0-52 15,-4 0-7-15,-9 0-51 0,-7 1-118 16,-18 8-139-16,-11 1-294 16,-12-2-134-16</inkml:trace>
  <inkml:trace contextRef="#ctx0" brushRef="#br1" timeOffset="87126.18">16376 10603 426 0,'0'0'503'16,"0"0"-465"-16,0 0 76 16,0 0 194-16,0 0-48 15,102 36-54-15,-54-30-53 0,6-3-49 16,7-2-23-16,6-1-81 15,-3 0 16-15,-6 0-34 16,2-11 7-16,-15-2-292 0,-19-2-736 16</inkml:trace>
  <inkml:trace contextRef="#ctx0" brushRef="#br1" timeOffset="88774.98">19155 9824 90 0,'0'0'715'16,"0"0"-540"-16,0 0-21 0,0 0-57 15,0 0 63-15,0 0 11 16,0 0-72-16,40-47-13 16,-40 45-24-16,0-3-19 15,0 2 79-15,0-2-103 16,0-2-6-16,-11-1 1 16,-3-1-14-16,-4-1 11 0,-8 3-11 15,-2 0 13-15,-5 4-6 31,0 3-7-31,0 0 0 16,4 0 20-16,3 6-5 0,3 3 10 16,1 4-9-16,-1 4-16 0,2 4 64 15,1 3-58 1,1 4-6-16,3 4 3 16,2 3 3-16,0 3 9 15,1 4-15-15,3 5 0 0,0 2 76 16,4 1-76-1,1-3 21-15,5 2 11 0,0-5-13 16,0 5 17-16,5-3-36 16,5 5 0-16,3 1 23 0,1 0-22 15,1 1-1-15,0-3 13 16,-2-3-12-16,-1-5 13 16,0 0-14-16,-2-5 0 15,-1 2 6-15,1-1-6 16,-2-2 0-16,-3 1 14 15,-1-1-13 1,-1 0 29-16,-3-1-30 16,0 2 0-16,0 0 22 15,0-1-21-15,0 3-1 16,-3 0 2-16,-6-1 13 16,-6 0 20-16,0-1-35 15,-6-2 0-15,-1-3 26 16,-2-2-26-16,-3-3 9 0,-1-3 8 15,-5-3-6-15,-3-2 39 16,-4-2-50-16,-2-2 1 16,-3-3 23-16,1-2-24 0,-1-3 1 15,0-4-1-15,3-3 16 16,2 0 13-16,3 0-29 16,7-4 0-16,6-3 10 0,3-2-9 15,4 3 1-15,4-3-2 16,3-1 7-16,1 2-2 15,2-1-5-15,1 1-33 16,1 1 14-16,0 2-50 16,-3 3-80-16,-9 2-91 15,-1 0-346 1,2 0-617-16</inkml:trace>
  <inkml:trace contextRef="#ctx0" brushRef="#br1" timeOffset="90710.5">18691 11812 1154 0,'0'0'351'0,"0"0"-140"16,0 0-24-16,0 0-24 15,0 0-22-15,0 0-86 16,0 0-43-16,-2-10-17 0,2 10 5 16,0 6-28-1,0 3 27-15,0 2 1 0,0 1 8 16,8 1-8-16,2-2 0 16,5-2 4-16,6-2-4 0,3-4-22 15,4-3-6 1,0 0-40-16,-2 0 26 0,-4-12-8 15,-8-2 47-15,-4-3-28 16,-6 0 25-16,-4 2 6 16,0 2 79-1,0 3-14-15,0 5 25 16,0 3-42-16,0 2-34 16,0 0 14-16,0 0-28 15,0 0-29-15,0 9 1 16,0 8 28-16,0 8 1 15,0 7-1-15,3 5 0 16,3 4 34-16,2 3-34 0,2 2 9 16,2 1 9-16,3-1-17 15,0 3 37-15,-1-3-38 16,-3-2 0-16,-3 0 10 16,-5-2-10-16,-3-3-12 15,0 0 2-15,-2-9-12 16,-8-3 0-16,-3-7 22 0,-1-7 0 15,-4-6 22-15,-1-7 7 0,-5 0 31 16,-3-8 29 0,-1-15-30-16,2-8 72 0,4-7-96 15,10-9-35-15,12-16 33 16,3 1-33-16,27-6-20 16,16-2-60-1,7 14-93-15,33-20 1 16,-12 17-364-16,-14 12-860 0</inkml:trace>
  <inkml:trace contextRef="#ctx0" brushRef="#br1" timeOffset="92914.68">19702 10319 95 0,'0'0'993'0,"0"0"-728"16,0 0-58-16,0 0 26 16,0 0-33-16,0 0-96 15,0 0-3-15,-2-12-101 16,1 12-10-16,-2 11-2 16,-4 8 12-16,-1 11 6 15,-1 7-6-15,3 4 0 16,2-2 10-16,4-4-10 15,0-5-4-15,4-6 1 16,11-7-6-16,4-4 0 0,8-9-13 16,5-4 10-16,2 0-17 15,0-18 29-15,-1-6-6 16,-4-8-3-16,-6-2 18 16,-6-3 10-16,-4 1-19 15,-5 6 0-15,-5 7 56 16,-2 7-28-1,1 8 36-15,-2 5-24 16,0 1-28-16,0 2-9 16,0 0-3-16,0 6-46 15,0 12 35-15,0 12-8 16,0 11 18-16,0 9 1 16,0 6 0-16,0 4-1 0,0 14 1 15,12 16-2-15,-2 16 2 0,-5 3 0 16,-5-10 0-1,-3-22 0-15,-14-25 7 0,1-14-11 16,-5-5 4-16,-4-1-6 16,-2-2 4-16,-3-3 3 15,2-12-1-15,3-8 16 16,0-7-15-16,1-2 101 0,-1-19-44 16,4-11-6-16,2-9 18 15,7-8-15-15,6-18-27 16,6-21-28-16,27-17 24 15,10 8-24-15,3 22 0 16,-2 25-36-16,-6 21-29 16,9 1-36-1,5 3-21-15,12 4-73 16,-11 9-196-16,-16 7-354 0</inkml:trace>
  <inkml:trace contextRef="#ctx0" brushRef="#br1" timeOffset="93883.66">20954 10174 3 0,'0'0'1028'15,"0"0"-766"-15,0 0-136 16,0 0-50-16,0 0 68 16,82-57 94-16,-64 46-136 15,-2-2-42-15,1-1-5 16,-5-1-36-1,-3-2 21-15,-4-1-21 16,-3-2-18-16,-2-3 82 0,0-1-81 16,-15-1 7-16,0 0 26 15,-4 6-24-15,-2 5 27 16,1 4-38-16,0 6 1 16,-4 4 2-16,1 0-3 15,-4 9-6-15,-1 10 4 0,1 10 4 16,2 10 4-16,1 10-6 15,4 19 0 1,4 23 41-16,9 28-40 16,5 12-1-16,2-4 13 0,2-14-1 0,7-19 49 15,-2-24-61-15,0-12 1 16,-5-13 34-16,-2-6-35 16,0 5 0-16,0 4-1 15,0 2 7-15,-9-8 0 16,0-9-6-16,-3-7-87 15,-4-5 33-15,-4-4-112 16,-23-1-83-16,4-6-143 0,0-6-374 0</inkml:trace>
  <inkml:trace contextRef="#ctx0" brushRef="#br1" timeOffset="94084.21">20457 10783 882 0,'0'0'217'0,"0"0"-116"16,0 0 60-16,91-67 34 15,-55 52-47-15,9 6 3 16,4 0-69-16,8 2-32 16,5 5-38-16,1-1 5 15,-5 3-34-15,-1 0 8 16,-17 9-310-1,-16 1-405-15</inkml:trace>
  <inkml:trace contextRef="#ctx0" brushRef="#br1" timeOffset="94902.07">21407 10822 487 0,'0'0'611'0,"0"0"-330"0,0 0-117 16,0 0 73-16,0 0-1 15,0 0-68-15,0 0-49 0,17-23-80 16,-17 23-31-16,0 5-8 16,-3 15 0-16,-14 11 28 15,-3 10 26-15,-9 9-26 32,-3 5 16-32,-1 2-18 0,-2-1-4 15,6-3-22-15,2-6 21 16,5-5-12-16,5-8-9 15,5-9-15-15,5-6 14 16,2-8-49-16,5-5-30 16,0-5-26-16,0-1-41 15,0 0 74-15,0-21-126 0,7-2-460 16,-1-2-494-16</inkml:trace>
  <inkml:trace contextRef="#ctx0" brushRef="#br1" timeOffset="95202.84">21036 10942 88 0,'0'0'972'0,"0"0"-727"16,0 0-61-16,0 0 21 0,0 0 4 16,0 0-118-16,0 0-24 15,0-12-67-15,3 17-30 16,9 7 30-1,3 8 53-15,6 2 20 16,4 4-46-16,-1-1-27 16,1-2 56-16,-1-3-50 15,-7-6-6-15,-4-3 0 16,-4-5-15-16,-4-3-22 16,-2-3-66-16,2 0-50 15,4 0 3-15,0-2-164 0,0-5-286 0</inkml:trace>
  <inkml:trace contextRef="#ctx0" brushRef="#br1" timeOffset="95619.6">21973 10205 879 0,'0'0'244'16,"0"0"-76"-16,0 0 99 15,0 0-66-15,0 0-51 16,0 0-48 0,0 0-49-16,-55 18 0 15,26 9 4-15,-2 10-49 16,1 9 88-16,2 9-80 16,4 4-4-16,5 4 10 15,8 0-22-15,7-4 0 0,4-4 0 16,0-8 7-1,15-7-35-15,9-11 15 0,2-8-73 16,15-16-79-16,-6-5-222 0,-8-3-510 16</inkml:trace>
  <inkml:trace contextRef="#ctx0" brushRef="#br1" timeOffset="96121.02">22143 10287 1330 0,'0'0'322'16,"0"0"-164"-16,0 0-152 16,0 0 3-16,0 0 26 15,0 0-28-15,0 0 47 16,0 99-8 0,0-64-37-16,0-1 7 15,1-7-16-15,9-6-18 16,1-6-1-16,3-8-21 15,5-6-1-15,5-1 25 16,0-12-3-16,1-12 5 0,1-10 2 16,-4-4 9-1,-4-2 3-15,-3 2 15 0,-6 6 52 0,-3 8 33 16,-3 7 27-16,-3 7 37 16,0 7-72-16,0 2-79 15,0 1-2-15,0 0-11 16,0 7-55-16,0 11 21 15,1 12 34-15,1 8 9 16,4 10-9 0,-2 8 0-16,2 6 7 15,2 2-7-15,-5 1 0 16,-3-3-1-16,0-3 3 16,-8-2 11-16,-16-5-13 15,-7-3 0-15,-9-8 0 16,-5-8 0-16,-7-9-20 15,0-9-29-15,2-9-105 0,-1-13-22 16,14-13-306-16,15-8-390 0</inkml:trace>
  <inkml:trace contextRef="#ctx0" brushRef="#br1" timeOffset="96452.97">22623 10085 535 0,'0'0'774'15,"0"0"-513"-15,0 0-120 16,0 0-63-16,0 0 33 15,81 35 85-15,-48-4-127 16,3 11-18-16,8 21 6 16,1 21-36-16,-5 19 26 15,-12-8-47-15,-18-19 0 0,-10-25 9 16,-6-20-9-16,-17 6-7 16,-10-1-35-16,-34 9-80 15,6-10-131-15,3-16-438 0</inkml:trace>
  <inkml:trace contextRef="#ctx0" brushRef="#br1" timeOffset="97693.34">23856 10403 198 0,'0'0'748'0,"0"0"-544"15,0 0-92-15,0 0 88 16,0 0-26-16,0 0-22 16,0 0-32-16,19-75-76 15,-19 57 38-15,-7-4-63 0,-11 1-18 16,-5 3 62-16,-5 1-50 16,-5 6-4-16,-5 6-9 0,-3 5 13 15,1 2 3 1,1 16-16-16,-1 10 0 0,6 12-4 15,4 9 4-15,6 8-1 16,9 5 1-16,9-1 0 16,6-4-16-16,4-9 16 15,19-12-47-15,6-13 46 0,9-12-9 16,7-11 10-16,4-5 0 16,3-23 10-16,2-25 26 15,3-28-36-15,-1-30 0 16,-5-12 62-16,-14-3-36 15,-10 7-8-15,-12 18 9 16,-2 5-21 0,-5 24 68-16,-4 24-46 15,-2 21 0-15,-1 17 37 16,-1 5 4-16,0 2-17 16,0 2-52-16,0 1-35 15,0 8 22-15,0 16-27 16,-1 10 30-16,-5 9 9 0,1 10 1 15,1 6 0-15,4 3 0 0,0 14 2 16,1 17 41-16,19 16-43 16,2 2 0-16,3-8 7 15,-5-25-7-15,-5-27 4 16,-6-15-4-16,-2-6-107 16,2 12 8-16,-4-5-214 15,-2-6-343-15</inkml:trace>
  <inkml:trace contextRef="#ctx0" brushRef="#br1" timeOffset="98356.8">24587 10208 1166 0,'0'0'617'0,"0"0"-550"15,0 0-59-15,0 0-8 16,0 0 0 0,0 0 91-16,-5 76-64 15,5-45 36-15,0 0-63 16,0-1 0-16,14-6-10 16,4-6 10-16,9-6-19 15,4-7 13-15,5-5-26 16,0-9 12-16,-2-16 5 15,-7-9 12-15,-3-5 3 0,-7-4 1 16,-5 5 44-16,-4 4 33 16,-2 7-5-16,-5 9 82 15,-1 8-45-15,0 6-10 0,0 4-57 16,0 0-43 0,0 3-40-16,0 16-7 0,0 13 47 31,0 11-8-31,5 24 8 15,4 20-3-15,8 18 2 0,0-8 1 16,-1-19 0 0,-7-25 0-16,-4-12 1 0,-5 7 9 15,0 6-10-15,-5 5-3 16,-15-7 1-16,-10-8 4 16,-9-10-2-16,-8-10 5 0,-6-10 7 15,-7-8 48-15,-1-6-60 16,-2-9-1-16,2-12-12 15,-12-20-122-15,15 6-146 16,15-1-443-16</inkml:trace>
  <inkml:trace contextRef="#ctx0" brushRef="#br1" timeOffset="146343.44">7443 11822 146 0,'0'0'606'0,"0"0"-354"0,0 0-111 16,0 0-6-16,0 0 52 15,0 0-25-15,0 0-47 16,-9-8-30 0,9 8-61-16,0 0 70 15,0 0-51-15,0 0 3 16,0 0 13-16,0 0-25 15,0 0-2-15,0 0-15 16,0 0-7-16,6 0 43 16,15 0-53-16,31 0 20 15,33-7 20-15,26-2-15 0,11 1-1 16,-9 3-24-16,-26 1 13 16,-25 3 19-16,7 1-32 15,13 0 0-15,12-2 22 16,9 1-12-16,-4-1 20 15,-7 0-30-15,4-3 10 16,5 1 42-16,-1 0-46 0,-3 1 5 16,-3 1 15-16,-17 2-15 15,-14 0 11-15,-17 0-22 16,-1 0 0-16,4 0 4 0,8 2-4 16,7 2-5-16,0-1 4 15,1 0 2-15,-3 0 11 16,-2-2-12-1,-2-1 0-15,-9 0-6 16,-8 2 6-16,-6-2-6 16,-5 0 6-16,-3 0 0 15,0 0-11-15,-2 0-26 16,0 0-43-16,0 0 65 16,0 0-77-16,-1 0 2 15,-2 0-8-15,-5 0-50 0,-4 0-16 16,-10 0-121-16,-3 0-209 15,0 0-49-15</inkml:trace>
  <inkml:trace contextRef="#ctx0" brushRef="#br1" timeOffset="147130.21">7814 11972 793 0,'0'0'253'0,"0"0"-155"15,0 0-23-15,0 0 63 16,0 0 17-16,0 0-46 16,0 0-77-16,0 0 38 15,0 0-52-15,0 1 4 0,0-1 33 16,2 0-8-16,11 0 6 15,11 2 13-15,12-2-21 16,27 0 51-16,39 0-61 16,43-2 17-16,25-8 8 15,11-1-26-15,-8 4 8 16,-18 4-41 0,-7 0 17-16,-8 3 1 15,-7-3-19-15,-5-1 0 16,-2-3 9-16,-1-3-8 15,0-2 24-15,-2-2-25 16,-3-2 1-16,-9 2 63 16,-23 2-57-16,-23 5 12 0,-17 2 5 15,-8 2-12-15,-1-1 18 0,-1 1-30 16,-7 1 0-16,-12 1-11 16,-11 1 11-16,-5 0-6 15,-3 0 5-15,0 0-11 16,0 0-32-16,0 0-52 15,-6 0-18-15,-5 0-4 16,-16 7-182 0,2 1-295-16,3-5-611 0</inkml:trace>
  <inkml:trace contextRef="#ctx0" brushRef="#br1" timeOffset="154825.54">5193 13584 469 0,'0'0'778'0,"0"0"-564"16,0 0-90-16,0 0 35 15,0 0-20-15,3-42 17 16,-3 42-41-16,0 0-69 16,0 0-23-16,0 0-23 15,-6 7 11 1,-12 13 6-16,-12 12-11 16,-19 22 12-16,-15 25 25 15,1-1-12-15,7-6 0 16,9-9 8-16,13-13-38 15,-5 4 60-15,-4 7-60 0,9-4 0 16,1-5 11 0,3-1-12-16,6-5 1 0,3-3-1 15,0-4-33-15,5-5 7 16,1-4-68-16,3-7-36 0,3-4-29 16,3-6-100-16,0-13-92 15,0 0 10-15,2-12 28 0</inkml:trace>
  <inkml:trace contextRef="#ctx0" brushRef="#br1" timeOffset="155210.97">4440 13813 908 0,'0'0'216'0,"0"0"-60"16,0 0 2-16,0 0-7 16,0 0-53-16,0 0-76 15,0 0-16-15,9-1-6 16,10 19 0-16,14 9 64 0,11 5 37 16,12 8 6-16,21 6-22 0,22 9-22 15,25 11 48-15,-2-2-83 16,-16-8 1-16,-33-10-2 15,-33-18-26-15,-8-3 23 16,-4 2-24-16,3 0 0 16,-5 1 6-16,-9-8-6 15,-9-6 0 1,-2-4-4-16,-3-6 11 16,-3-2-14-16,0-2 7 15,0 0-64-15,0 0 9 16,0-14-144-16,-6-6-182 15,-3-6-1207-15</inkml:trace>
  <inkml:trace contextRef="#ctx0" brushRef="#br1" timeOffset="157299.47">6439 14219 1075 0,'0'0'547'15,"0"0"-453"-15,0 0-32 16,0 0-12-16,0 0 0 0,0 0 30 16,0 0-72-16,12 0 5 15,6 5 42-15,2 3-37 16,2 2 4-16,-2 3-1 15,-2 2-20-15,-4 4 30 16,-7 2-31-16,-5 4 0 16,-2 4 32-16,-12 1-30 0,-15 4 22 15,-12 0-5-15,0 0-19 16,-7 2-49-16,12-9-178 16,10-10-406-16</inkml:trace>
  <inkml:trace contextRef="#ctx0" brushRef="#br1" timeOffset="158133.01">8563 13885 1355 0,'0'0'627'0,"0"0"-498"15,0 0-110-15,0 0-19 16,0 0-5-16,0 0 5 16,-10 144 112-16,10-34-55 15,0 12-27-15,0-6-8 16,0-11-16-16,0-22 33 16,1-14-39-1,-1-15 0-15,0-15-24 16,0-5 21-16,-10 3-73 15,-2-1-21-15,0-1-52 16,-3-13-16-16,0-13-54 16,-3-23-30-16,3-16-57 15,2-10-307-15</inkml:trace>
  <inkml:trace contextRef="#ctx0" brushRef="#br1" timeOffset="158433.73">8487 13711 755 0,'0'0'344'0,"0"0"-168"0,34-87-84 16,-4 54-66-1,14 6 29-15,23-1 26 16,30 7-65-16,21 11 45 16,-10 10-10-16,-27 2-13 15,-30 16 0-15,-24 6-22 16,-2 9-15-16,-7 10 52 15,-6 9-40-15,-12 8 79 16,-7 3-11-16,-25 2-7 0,-11 2 13 16,-12-4-32-16,-9 1-23 15,-5-2-27-15,2-1-5 16,4-2-43-16,3 8-201 16,17-11-305-16,15-19-410 0</inkml:trace>
  <inkml:trace contextRef="#ctx0" brushRef="#br1" timeOffset="158871.94">9514 14182 77 0,'0'0'1345'16,"0"0"-994"-16,0 0-183 15,0 0-18-15,0 0-62 16,0 0-67-16,0 0-8 16,-46 47-3-1,21-3 13-15,-1 7 43 16,-1 7-66-16,-3 3 13 0,3-1 2 16,0 1-15-16,1-3 17 15,0-5-17-15,4-2-11 16,-2-6-7-16,2-5-33 15,2-8-66-15,1-3-53 16,-8-14-124-16,5-5-235 0,3-10-270 0</inkml:trace>
  <inkml:trace contextRef="#ctx0" brushRef="#br1" timeOffset="159118.62">9092 14365 392 0,'0'0'898'15,"0"0"-602"-15,0 0-100 16,0 0-48-16,0 0-75 16,0 0 18-16,0 0-49 15,102 21 14-15,-61 11 24 16,1 7-37-16,-1 3 28 16,1 0-66-1,-3 2 1-15,-3-2 30 16,-3-1-35-16,-7-2-2 15,-2-6-9-15,-6-5-97 16,0-2-16-16,-5-9-219 16,-5-10-588-16</inkml:trace>
  <inkml:trace contextRef="#ctx0" brushRef="#br1" timeOffset="159719.46">10348 13568 335 0,'0'0'1047'16,"0"0"-796"-1,0 0-100-15,0 0 1 16,0 0-34-16,0 0 3 15,-115 53-84-15,68 22 30 16,-3 28 10-16,6 12-17 16,19-4 15-16,12-13-34 15,13-14-26-15,12-2 54 16,7-13-69-16,7-13 10 0,-1-13 8 16,3-5-18-16,10 1 4 15,8 2-4-15,6 0-120 0,3-13 11 16,14-18-141-16,-12-9-305 15,-11-1-672-15</inkml:trace>
  <inkml:trace contextRef="#ctx0" brushRef="#br1" timeOffset="160357.81">10528 14001 646 0,'0'0'866'0,"0"0"-678"15,0 0-114-15,0 0 40 16,0 0 2-1,30-79-59-15,-3 66-35 16,4 5-10-16,5 3 1 16,7 5-13-16,0 2-10 15,-7 18-4-15,-9 10 0 0,-15 12 14 16,-12 8-2-16,-9 8 8 16,-25 6 81-16,-12-2-13 15,-8-2-9-15,2-7 12 0,6-10-37 16,13-12-8-16,9-11-32 15,15-8 8-15,9-11-24 16,0-1-19-16,21-11-45 16,13-21 1-16,27-24-31 15,17-33-11-15,10-22-64 16,-11 6-300-16,-23 23 298 0,-27 33 187 16,-15 25 23-16,-8 1 131 15,-1 7 58-15,-1 0 25 16,-2 8-17-16,0 3-78 15,-5 5 30-15,-7 0-94 16,-7 13-65-16,-2 12-1 0,-4 9 3 31,2 10 21-31,6 3-20 16,6 2-7-16,11 2 33 0,0-2-42 16,15-1 0-1,13-3-11-15,8-2-13 0,7-8-54 16,2-5-41-16,3-12-79 15,16-16-7-15,-12-2-280 16,-10-9-448-16</inkml:trace>
  <inkml:trace contextRef="#ctx0" brushRef="#br1" timeOffset="160658.7">11234 13483 1438 0,'0'0'524'15,"0"0"-452"-15,0 0-71 16,0 0 83-16,0 0-59 16,112 46 21-16,-47-4 23 15,5 10-48-15,2 7 22 0,-3 16-2 16,-8 12-27-16,-21 19 44 0,-26 5-58 15,-16-2 0-15,-37-4 16 16,-14-10-10-16,-13-4-6 16,6-18-70-16,-7-11-155 15,17-21-324-15,14-21-685 0</inkml:trace>
  <inkml:trace contextRef="#ctx0" brushRef="#br1" timeOffset="161390.64">12350 14011 1245 0,'0'0'589'0,"0"0"-497"16,0 0 1-16,0 0-17 16,0 0 12-16,0 0-53 15,0 0-23-15,72 0 12 16,-17 0 3-16,12-3-26 15,4-3 5-15,-17 4-6 16,0 0-117-16,-15 2-74 0,-17 3-87 16,-11 8-237-16,-11-1-172 0</inkml:trace>
  <inkml:trace contextRef="#ctx0" brushRef="#br1" timeOffset="161590.79">12347 14229 895 0,'0'0'402'0,"0"0"-264"0,0 0-62 15,0 0 55-15,0 0 29 16,0 0-107-16,0 0 44 16,104 15 11-16,-17-15-55 15,31-8-9-15,12-10-44 0,-4-3-58 16,-14-3-52-16,-40 8-221 15,-20 2-652-15</inkml:trace>
  <inkml:trace contextRef="#ctx0" brushRef="#br1" timeOffset="162439.1">14255 12940 864 0,'0'0'335'0,"0"0"-194"16,0 0-103-16,0-92 66 15,-8 68 59-15,-8 0-52 16,-9 3 25-16,-9 4-108 0,-8 6-28 16,-13 6 20-16,-8 5-19 15,-7 10 5-15,-5 13 19 16,4 5-18-16,6 4 58 16,12 5-64-16,14 4 6 15,15 3-14-15,16 2 6 16,8 5-21-1,23 3 22-15,19 1 0 16,16-1 20-16,9-4-20 16,6-5 0-16,2-4 0 15,-7-5-21-15,-8-4-4 16,-11-2-22-16,-13-2-21 16,-15 0 67-16,-14 2-34 0,-7 1 28 15,-20 2 7-15,-21 3 48 16,-16 0 25-16,-8 0 15 0,-8-2-63 15,0-5 65-15,5-2-78 16,10-3-5-16,15-4-2 16,19-2-5-16,14-2-59 15,10-1-21-15,16 3 23 16,20-3 48 0,12 0-27-16,7-2 6 15,5-2 14-15,-1-2-16 16,-3-2 17-16,-7 1 14 15,-9 0 1-15,-10 1-13 16,-9 1 13-16,-11 3-23 16,-7 2 23-16,-3 5 7 15,-3 6 81-15,-16 4 9 0,-4 6-39 16,-7 5 42-16,-1 5-61 16,0 6-16-16,-1 15-2 15,-1 16-9-15,-2 24 23 16,-1 12-35-16,3 4 0 15,5-7 56-15,11-12-38 16,9-10 19-16,8-21 0 0,0-16-10 16,13-16 16-16,8-7-43 0,13 0 0 15,13-2 15-15,30-5-15 16,34-23-95-16,35-19-96 16,-18-16-362-16,-22-13-722 0</inkml:trace>
  <inkml:trace contextRef="#ctx0" brushRef="#br1" timeOffset="167793.55">14977 12916 462 0,'0'0'720'0,"0"0"-569"15,0 0-16-15,0 0-6 16,0 0-27-16,0 0-55 15,-6-8-47 1,-6 18-5-16,-6 9 5 16,-1 3 1-16,-2 8 12 15,2 4 3-15,2 5-6 16,1 5 59-16,4 4-18 16,6-1-30-16,2-1 33 15,4 0-51-15,5-7 6 16,13-4-5-16,9-6 11 0,8-7 6 15,8-10-21-15,3-6 0 16,3-6-9-16,-1-1 7 16,-2-18 2-16,-4-8-6 15,-6-10 17-15,-5-10 6 0,-7-7-10 16,-8-3-7-16,-7-3 78 16,-7 2-31-1,-2 5 0-15,-2 6 35 16,-14 7-57-16,-2 7 43 15,-6 10-35-15,-4 8-27 16,-5 8-2-16,-4 7-4 16,-5 1-10-16,-1 20-2 15,2 10-40-15,7 11 6 16,6 7-75-16,14 31-79 0,10-12-139 16,4-13-276-16</inkml:trace>
  <inkml:trace contextRef="#ctx0" brushRef="#br1" timeOffset="168457.43">15597 13167 1011 0,'0'0'236'0,"0"0"-152"0,0 0 9 15,0 0 15-15,0 0-49 16,0 0-59-16,0 0 0 16,-25 10 44-16,17-2-38 15,0-1 4-15,5-1-3 16,0-2-5-16,3-2-4 16,0-2-12-1,0 0-26-15,0 0 26 16,5 0-28-16,2 0 42 15,0 0 7-15,-2-5 23 0,-5 0-8 16,0-1 16-16,0 0 23 16,-2 2 39-16,-8 1-73 15,3 3 3-15,-3 0 1 16,3 0-30-16,0 2-2 0,4 3-2 16,1 4-22-16,2-2 5 15,0 0 5-15,2-3-30 16,8-1-4-16,-1-3-28 15,3 0 74-15,-4-3-7 16,-3-7 20-16,-5-2 30 16,0 0 43-1,-1 1-7-15,-9 2 7 16,1 4-53-16,-2 2 11 16,1 3-41-16,2 0-57 15,1 3-39-15,7 11-126 16,0-1-186-16,0-3-436 0</inkml:trace>
  <inkml:trace contextRef="#ctx0" brushRef="#br1" timeOffset="168929.55">15756 12829 1288 0,'0'0'387'15,"0"0"-268"-15,0 0-86 16,0 0 81-16,0 0-114 0,0 0-50 16,0 0 50-1,85 5 15-15,-30-1 10 0,8-3-25 16,3-1 13-16,-4 0-27 0,-4-4 9 15,-10-4 5-15,-14 0 11 16,-10 3-10-16,-12 0 21 16,-7 4 42-16,-5 1-16 15,0 0 44-15,0 0-73 16,0 7-19-16,0 13-12 0,-5 13 12 16,-2 10 48-16,-6 21-23 15,-1 19-24-15,-4 16 53 16,1 2-54-16,4-17 0 15,6-21 10-15,2-22-10 16,1-4 6-16,-1 2-6 16,2 3 0-1,-2-1-24-15,3-8-21 16,2-7-93-16,0-13-74 16,2-6-143-16,5-7-284 0</inkml:trace>
  <inkml:trace contextRef="#ctx0" brushRef="#br1" timeOffset="169160.83">15942 13230 1252 0,'0'0'515'16,"0"0"-482"-1,0 0 23-15,141-26 85 16,-44 20 2-16,27-1-91 16,5 0-42-16,-23 1 46 15,-31 2-56-15,-34 2-1 16,-5-1-118-16,-6 1-444 16,-6-4-592-16</inkml:trace>
  <inkml:trace contextRef="#ctx0" brushRef="#br1" timeOffset="170718.42">18590 12999 1292 0,'0'0'271'0,"0"0"-125"15,0 0-34-15,0 0-28 16,0 0 14 0,0 0-86-16,83-52 6 15,-50 52-13-15,5 3-5 16,-2 15-6-16,-2 7-1 15,-5 9 7-15,-11 5-2 16,-10 5 2-16,-8 1 0 16,-4 2 0-16,-21-2 10 15,-10-1 7-15,-5-6-17 0,-2-5 8 16,3-6 20-16,8-8-28 16,9-6-1-16,7-6 0 15,11-6-29-15,4-1 30 16,1-8 0-16,23-16-132 0,12-10-75 15,11-11 62-15,8-10 19 16,14-14-102-16,-8 4-80 0,-2 0 152 16,-8 5 156-16,-20 22 86 15,-3 6 136-15,-13 11-34 16,-9 11 60-16,-5 7-19 16,-1 3-111-16,-1 0-21 15,-14 3-71-15,-9 14-17 16,-7 10 49-1,-2 6-28-15,0 10-8 16,5 3 34-16,7 1-12 16,7-1 21-16,7-1-65 15,7-6 1-15,0-4 11 16,19-4-11-16,11-4-1 16,6-6 0-16,9-7 7 15,3-5-19-15,4-9-11 0,1 0-84 16,13-19-23-16,-15-5-217 15,-10-4-563-15</inkml:trace>
  <inkml:trace contextRef="#ctx0" brushRef="#br1" timeOffset="170981.27">19554 13167 1200 0,'0'0'521'15,"0"0"-466"-15,0 0-21 0,0 0 67 16,117-10-6-16,-71 4-81 16,6 1 32-16,3 0-46 15,-4 4-29-15,-6 0-100 16,-9 1-84-16,-16 0-133 15,-9 0-58-15,-11 5-332 0</inkml:trace>
  <inkml:trace contextRef="#ctx0" brushRef="#br1" timeOffset="171188.31">19466 13380 309 0,'0'0'195'16,"0"0"-41"-1,0 0-30-15,0 0 106 16,0 0-22-16,94 35-48 16,-38-35-72-16,6 0-54 15,7-3-11-15,4-7-23 16,-1 1-22-16,17-5-93 16,-19 1-183-16,-12 3-317 0</inkml:trace>
  <inkml:trace contextRef="#ctx0" brushRef="#br1" timeOffset="171489.07">20572 12920 1003 0,'0'0'755'16,"0"0"-599"-16,0 0-107 15,0 0 68-15,0 0-74 16,0 0-42-16,0 0 72 16,24 74 1-16,-17-28 18 15,-2 4-61-15,-2 7-25 0,-3 3 64 16,0 0-70-16,0 1 1 16,-5-3-1-16,-4-4 12 15,2-5-6-15,-2-7-6 16,3-9-68-16,3-10 19 15,0-6-81-15,0-7-77 16,0-4-154 0,1-6-384-16</inkml:trace>
  <inkml:trace contextRef="#ctx0" brushRef="#br1" timeOffset="173070.3">15220 14482 674 0,'0'0'759'15,"0"0"-558"-15,0 0-95 0,0 0-57 16,0 0 13-16,0 0 15 16,0 0-77-16,-43-2-3 15,18 22 3-15,-2 7 16 16,0 4 23-16,2 6-39 16,5 4 1-16,2 4 38 0,8 1-39 15,5 3 11-15,5 0-11 16,8 0 6-16,17-1-9 15,11-4 3-15,9-8 0 16,7-9 19-16,3-9-19 16,3-13-33-16,-1-5 21 15,-6-7 12-15,-5-14 25 0,-9-9-25 16,-8-8 1-16,-10-10 29 16,-10-7-21-16,-4-5 14 15,-5-4 20-15,-5 2-17 16,-16 6 54-16,-6 4-59 15,-4 12-9-15,-2 7 56 16,0 12-55 0,2 10-10-16,1 8-3 15,0 3-7-15,1 11-17 0,2 14 21 16,4 11-68 0,7 6 10-16,8 6-83 0,11 21-76 15,14-12-105-15,7-10-266 0</inkml:trace>
  <inkml:trace contextRef="#ctx0" brushRef="#br1" timeOffset="173724.55">15922 14726 601 0,'0'0'379'0,"0"0"-261"0,0 0-9 15,0 0-41-15,0 0 14 16,0 0 17-16,0 0-34 16,0-21 39-16,-2 21-15 15,1 0 16-15,-1 0-32 0,-1 0-51 16,-3 0-22-16,-1 9-12 16,1 2-5-16,1 0-4 15,4 0 11-15,1-2-18 16,0-4-10-16,1-2-20 15,8-3-15-15,4 0 58 16,0-1 15 0,-3-9-22-16,-1-3 19 15,-5-1 3-15,-4 2 5 16,0 2 11-16,0 4 60 16,-7 3-34-16,-5 3-30 15,2 0 45-15,-1 0-57 16,4 7-12-16,2 5 5 15,4-1 4-15,1-2-10 0,0 1 9 0,0-4-26 16,6-5 19 0,2-1-2-16,0 0 13 0,0-4 30 15,-4-6-11-15,-1-1 59 16,-3-1-20-16,0 0 25 16,0 2 34-16,0 5-88 15,-1 2-14 1,-2 3-15-16,1 0-96 15,2 3-153-15,0 8-251 16,0-1-521-16</inkml:trace>
  <inkml:trace contextRef="#ctx0" brushRef="#br1" timeOffset="174393.09">16271 14359 950 0,'0'0'282'0,"0"0"-132"16,0 0-62-16,0 0-25 15,0 0 12-15,0 0-53 16,0 0-22 0,73-57 0-16,-41 49 0 15,6 0 13-15,4 1-12 16,1 3-1-16,-6 2 25 16,-4 2-5-16,-9 0-20 15,-9 10-19-15,-5 7 19 16,-7 3 41-16,-3 2-4 15,0 5 28-15,-16 0 9 0,-4 1-10 16,-5-1 4-16,-2-5-41 16,2 0-20-16,3-7 21 15,5-3-28-15,7-5-31 16,5-3-49-16,5-3-33 16,0 1 46-16,10-2-63 15,12 0 100 1,7 0 28-16,10 0 4 15,1 3 24-15,4 2-20 16,-1 5-6-16,-3 4 0 16,-4 4-8-16,-8 5 0 0,-5 0 8 15,-11 0 1-15,-6 2 26 16,-6-1 37-16,0-2 12 16,-12-1 50-16,-12 0-26 0,-7-2-28 15,-7-2 53-15,-8-2-76 16,-3-4-11-16,-2-1 0 15,3-4-37-15,7-5 15 16,9-1-16-16,10 0-104 16,5-13-42-16,8-3-370 15,6-2-723-15</inkml:trace>
  <inkml:trace contextRef="#ctx0" brushRef="#br1" timeOffset="175992.39">18891 14486 1111 0,'0'0'327'16,"0"0"-104"-16,0 0-117 16,0 0 14-16,1-73-16 15,14 56-76-15,4 0-6 16,4 2-22-16,7 2 0 0,4 3 0 31,3 1 0-31,-3 7-1 16,-2 2 1-16,-6 0-15 15,-6 12 15-15,-7 11-38 16,-7 8 38-16,-6 6 12 0,0 3-12 16,-17 3 0-16,-9-2 8 15,-1-3-6-15,-4-4 32 16,2-6-34-16,4-7 0 0,7-7 8 15,8-5-8-15,5-6-22 16,5-3 22-16,2-3-11 16,19-16-33-16,10-11-126 15,12-7-4-15,9-12 24 16,4-4-238-16,4-3-128 16,-5 2 354-16,-9 6 162 0,-12 10 179 15,-14 11 46-15,-12 10 30 16,-8 9 66-16,0 5-53 15,-19 3-127-15,-8 4-21 16,-4 17-49-16,-2 9 15 16,2 8-49-16,6 5-14 0,8 4 17 31,7 0-30-31,7-2 7 16,3-1-17-16,7-6 11 0,16-6-13 15,10-5 2-15,11-7-49 16,7-9-20-16,32-11-59 15,-14 0-81-15,-8-11-377 0</inkml:trace>
  <inkml:trace contextRef="#ctx0" brushRef="#br1" timeOffset="176230.67">19846 14436 1497 0,'0'0'489'0,"0"0"-422"15,0 0-4-15,0 0 40 16,0 0-48-16,110-29-55 16,-49 19 15-16,5-1-5 0,-1 2-10 15,-5 2-51-15,-11 3-68 16,-12 3-102-16,-14 1-106 0,-14 0-210 15,-9 1-268-15</inkml:trace>
  <inkml:trace contextRef="#ctx0" brushRef="#br1" timeOffset="176415.86">19781 14637 10 0,'0'0'980'16,"0"0"-680"-16,0 0-126 15,0 0 75-15,0 0-4 16,85 3-82-16,-16-4-91 16,27-15-54-16,-4 1-18 15,-9 0-75 1,7 0-125-16,-33 5-298 16,-8 1-805-16</inkml:trace>
  <inkml:trace contextRef="#ctx0" brushRef="#br1" timeOffset="176816.63">21022 14270 1045 0,'0'0'760'16,"0"0"-559"-16,0 0-85 15,0 0 37-15,0 0-98 16,0 0-55-16,0 0 25 15,-110 37-18 1,77-4 5-16,5 2-12 16,4 3 9-16,9 0-18 15,9-2 9-15,6-1-10 16,1-6 0-16,19-4 10 16,12-6-11-16,11-8-18 15,8-8-38-15,7-3 42 16,3-11-74-16,-1-12 15 0,-5-8 67 15,-9-7 8-15,-7-6 8 16,-10-5 0-16,-9-2 1 0,-8 0 105 16,-12 5-37-16,-2 5-37 15,-23 7 15-15,-13 9-36 16,-14 9-10-16,-9 12-49 16,-30 8-170-1,16 16-300-15,10 2-727 0</inkml:trace>
  <inkml:trace contextRef="#ctx0" brushRef="#br1" timeOffset="199173.19">9553 16212 1222 0,'0'0'307'0,"0"0"-123"0,0 0-19 16,0 0-52-16,0 0-73 15,0 0-1-15,0-6-39 16,0 6-14-16,0 0 1 16,0 9-17-16,-2 13 29 15,-4 12 1-15,-2 11 7 16,-3 9 69-16,2 4-54 0,-2 1 2 15,1-1 7-15,7 0-25 16,-2-5 32-16,4-2-38 16,1-6 0-16,0-5-25 15,0-6 15-15,3-6-101 16,3-7-91-16,12-11-99 16,-6-6-100-16,1-4-380 0</inkml:trace>
  <inkml:trace contextRef="#ctx0" brushRef="#br1" timeOffset="199489.67">9572 16211 1109 0,'0'0'354'15,"0"0"-162"-15,0 0-11 16,0 0-61-16,0 0-40 16,0 0-36-16,0 0-43 0,73-19 14 15,-25 8-15-15,8-5 1 16,7-4 21-16,-6 0-16 16,-5 0-5-16,-13 4 12 15,-14 5-13-15,-10 4 0 16,-9 5 0-16,-3 2-75 15,-3 0-70 1,0 26-207-16,-6-1 45 16,-9 3-29-16</inkml:trace>
  <inkml:trace contextRef="#ctx0" brushRef="#br1" timeOffset="199706.01">9600 16538 1257 0,'0'0'318'16,"0"0"-212"-16,0 0 21 16,0 0-17-16,0 0-103 15,127-54 6-15,-67 32-4 16,4-2-9-16,-3 2 0 16,-4 7 0-16,-11 4-32 0,-12 8-113 15,-10 3-149-15,-18 4-87 16,-6 10-215-16</inkml:trace>
  <inkml:trace contextRef="#ctx0" brushRef="#br1" timeOffset="199956.89">9539 16759 41 0,'0'0'965'16,"0"0"-750"-16,0 0-161 15,0 0 4-15,0 0 17 16,0 0-11-16,0 0 70 16,58 34-23-1,-11-34-38-15,11-2-24 16,6-14-30-16,5-4 3 16,-4-1-22-16,-5 4-71 15,-11 3-107-15,-10 4-324 16,-12 3 112-16,-13 3-215 0</inkml:trace>
  <inkml:trace contextRef="#ctx0" brushRef="#br1" timeOffset="200598.27">10625 16030 639 0,'0'0'575'16,"0"0"-411"-16,0 0-50 15,0 0 27-15,0 0-14 0,0 0-65 16,0 0 33-16,0-42-63 15,-9 40-14-15,-7 1-4 16,-9-1-14-16,-10 2-11 16,-7 0 11-16,-5 0 0 15,0 0 14-15,1 0-13 16,7 2 7-16,11 1 26 0,7-2-16 16,12 0-6-16,5-1-12 15,2 0 1-15,2 0-20 16,0 0 19-1,0 0-22-15,0 2 21 16,0-2-17-16,0 3 18 16,0 1-1-16,0 6 1 15,0 8 17-15,0 10 33 16,0 9 0-16,0 8 6 16,0 6-13-16,0 4 22 0,-3 4-37 15,-3 4-19-15,-1-2 68 16,1 3-60-16,3-2-3 15,1-3 11-15,2-1-12 16,0-3 13-16,5-1-26 0,11-3 0 16,2-1 17-16,6-2-15 15,4-1-2-15,5-6 3 16,3-4 4-16,6-8 10 16,1-6-17-16,5-9-48 15,-2-9 21-15,0-5-81 16,7-18-40-1,-12-8-93-15,-13-10-436 0</inkml:trace>
  <inkml:trace contextRef="#ctx0" brushRef="#br1" timeOffset="201098.96">11135 16160 1326 0,'0'0'332'0,"0"0"-182"16,0 0-34-16,0 0-46 15,0 0 0-15,0 0-36 16,0 0 40-16,-82 111-3 0,57-64-42 16,1 2 29-16,3 0-37 15,3 1-21-15,3-4 41 0,1 0-41 16,3-6 0-16,2-1 0 16,2-6-40-16,1-3-6 15,1-3-94-15,-1-5-86 16,-1-3-55-1,-7-9-95-15,2-7-116 16,-1-3-50-16</inkml:trace>
  <inkml:trace contextRef="#ctx0" brushRef="#br1" timeOffset="201361.63">10755 16260 856 0,'0'0'411'0,"0"0"-137"15,0 0 4-15,0 0-42 16,0 0-87-16,0 0-28 16,0 0-115-16,58-38 1 15,-25 56 5-15,3 8 9 0,7 8 6 16,-3 6-13-16,-1 6-12 16,-3 0 47-16,-2 1-49 15,-3-1 0-15,-2-3 12 16,-5-3-12-16,0-4-55 0,-5-5-64 15,-2 1-96-15,-4-8-177 16,-6-8-485-16</inkml:trace>
  <inkml:trace contextRef="#ctx0" brushRef="#br1" timeOffset="202135.61">11471 15968 765 0,'0'0'383'0,"0"0"-127"0,0 0-67 15,0 0 12-15,0 0-22 32,0 0-53-32,0 0-27 0,9-52-90 15,9 36 8-15,6 0-15 16,4 1-2-16,5 0 0 15,1 1-1-15,2 1 2 16,-3 4-1-16,-6 2 0 16,-3 4-1-16,-8 3-27 15,-7 0 28-15,2 5-22 0,-3 9 11 16,1 9 11 0,-1 6 3-16,-2 8 13 15,4 8-15-15,-2 4 63 0,1 5-49 16,0 0-3-16,4-1 5 15,-1 1-16-15,0-2 42 0,0-2-40 32,-3 2 3-32,3-3 31 15,-3-1-36-15,-3-2-1 16,0-2 0-16,-1 0 14 16,-2-2 5-16,-1-1-19 0,-2 0 0 15,0-2 9-15,-2-1-9 16,-11-4 0-16,-5-1 0 15,-6-2 11-15,-9-3 30 0,-5-1-27 16,-10-4-14-16,-6-4 0 16,-37-6-80-16,14-6-121 15,2-7-369-15</inkml:trace>
  <inkml:trace contextRef="#ctx0" brushRef="#br1" timeOffset="202993.23">12905 16637 1179 0,'0'0'654'0,"0"0"-488"0,0 0-112 15,0 0 20-15,0 0 70 16,0 0-96-16,0 0-29 16,-8-10-1-16,20 9-2 15,14-4 25-15,13-3-41 0,14-5 9 16,11-4 19-16,5-3-27 16,-3 2-1-16,-8 1 0 15,-7 4 11-15,-14 5-30 16,-10 3-60-16,-10 5-85 15,-9 0-39-15,-8 18-285 16,-15 0-75 0,-6 2-273-16</inkml:trace>
  <inkml:trace contextRef="#ctx0" brushRef="#br1" timeOffset="203240.64">13011 16788 1562 0,'0'0'532'0,"0"0"-468"16,0 0-15-16,0 0 126 0,0 0-85 15,0 0-41-15,0 0-1 16,68 1-29-16,-27-8-5 16,8-2-14-16,5-3 10 15,2-1 2 1,1 1-12-16,-6 0-83 15,-8 4-53-15,-6 2-111 16,-11 3-319-16,-13 3-427 0</inkml:trace>
  <inkml:trace contextRef="#ctx0" brushRef="#br1" timeOffset="207878.02">15246 16200 166 0,'0'0'310'15,"0"0"-137"-15,0 0-12 0,0 0-14 16,0 0 71 0,0 0-61-16,-6-57 13 15,6 52-22-15,0 4-21 16,0 0 28-16,0 1-50 16,0 0-59-16,0 0 22 15,0 0-68-15,0 0-6 16,0 12-15-16,0 11 12 15,0 8 8-15,3 8 1 0,4 10 0 16,5 3 51-16,0 3-50 16,3 0 8-16,1 1-9 15,2-2 7-15,-3-3 9 16,-3-3-16-16,0-3 0 16,-3-10-3-16,-4-4 3 15,-1-7-1-15,-2-5 0 0,-2-5-55 16,0-2 12-16,0-6-58 15,0-2-43-15,-8-4-4 16,-9-8-94-16,1-11-144 0,3-6-362 0</inkml:trace>
  <inkml:trace contextRef="#ctx0" brushRef="#br1" timeOffset="208216.86">15253 16144 93 0,'0'0'692'15,"0"0"-445"-15,0 0 2 16,0 0-38-16,0 0-13 15,0 0-79-15,0 0-73 16,-3-26-13 0,2 26-33-16,-4 0 0 15,-2 8-5-15,-8 6 14 0,-3 4 4 16,-9 6 41-16,-3 3-32 16,-4 4 28-16,-2 0-50 15,-3 4 6-15,7 1-14 16,5-1 8-16,16 10-141 15,8-6-151-15,3-12-372 0</inkml:trace>
  <inkml:trace contextRef="#ctx0" brushRef="#br1" timeOffset="208681.08">15103 16836 743 0,'0'0'289'15,"0"0"-186"-15,0 0-32 16,0 0 29-16,0 0-10 15,0 0 14-15,0 0-62 16,-8 5 11-16,17-5 44 16,10 2 5-16,8-1 24 15,11-1-49-15,12 0-19 0,22-1 48 16,20-13-43-16,-5 1-1 16,-12 2-11-16,-14 4-35 15,-21 4-3-15,-3 1-13 16,-2 0 0-16,-10 0 3 15,-10 1-3-15,-3 1 0 16,-6 0-1 0,-2 0 2-16,-1 0-4 15,2 0 3-15,1 0-34 16,1 1 28-16,-3 6-134 0,3 10-79 16,-4-1-160-16,0-4-400 15</inkml:trace>
  <inkml:trace contextRef="#ctx0" brushRef="#br1" timeOffset="209620.67">16381 15891 910 0,'0'0'272'0,"0"0"-152"0,0 0-2 15,0 0-27-15,0 0 39 16,-89 59-62-16,56-10 29 15,1 11 1-15,3 8 0 16,8-7-1-16,1 10-30 16,5-3-22-16,6 3 46 15,9 8-54 1,0-9-6-16,8-1 6 16,16-5-10-16,7-11 4 0,8 2-31 15,8-7 0-15,6-10 20 16,2-8-20-16,2-11-20 15,-2-8-54-15,-3-7-83 16,-7-4-66-16,1-9-173 16,-10-9-255-16</inkml:trace>
  <inkml:trace contextRef="#ctx0" brushRef="#br1" timeOffset="210185.48">16788 16306 818 0,'0'0'316'0,"0"0"-22"16,0 0-107-16,0 0-18 0,0 0-10 16,0 0-56-16,0 0-39 15,-32-18-34-15,19 20-30 16,-4 12 56-16,-4 4-47 16,1 6 11-16,0 6 7 0,4 2-11 15,6 5 12-15,7 1-28 16,3 0 0-16,8-1 18 15,17-4-18-15,11-1 0 16,7-7 0-16,8-8-33 16,4-7 14-16,2-10-33 15,-2 0-25 1,-3-16 67-16,-7-7-18 16,-9-10 28-16,-6-5-1 15,-10-9 7-15,-9-5 29 16,-8-3 19-16,-3-1-11 15,-3 3 39-15,-14 8-29 16,-5 8-15-16,-3 11 0 16,-2 7-25-16,-3 9 30 0,-1 9-43 0,-4 1-25 15,0 14-1-15,-3 14-85 16,5 9-57-16,6 22-99 16,8-9-320-16,12-8-272 0</inkml:trace>
  <inkml:trace contextRef="#ctx0" brushRef="#br1" timeOffset="210855.74">17424 16366 709 0,'0'0'518'0,"0"0"-312"16,0 0-32-16,0 0-38 16,0 0-21-16,0 0-50 15,0 0-10 1,-5-21-54-16,4 21 0 16,-3 0 46-16,-2 0-31 15,0 0-6-15,-2 0 4 16,-2 1-13-16,4 6 33 15,0 3-34-15,3 0-4 16,3 0-3-16,0-2 7 16,0-2-21-16,6-2-7 0,3-3-10 15,3-1 30-15,-5 0 8 0,1 0 0 16,-5-2 13-16,-3-5-6 16,0 0 6-16,0 0 16 15,-5 1-29-15,-5 5 53 16,-1 1-52-16,1 0-1 31,2 0 5-31,4 0-5 0,2 4-6 16,2 1-9-16,0 0-25 15,2-4 39-15,7 0-40 16,2-1 38-16,-1 0 3 16,-1 0 6-16,-2-8 15 15,-4 1-8-15,-3 0-7 16,0 3 81-16,0 1-76 0,0 1-11 15,-4 2-60-15,-1 3-203 16,-1 6-358-16</inkml:trace>
  <inkml:trace contextRef="#ctx0" brushRef="#br1" timeOffset="211391.75">17665 16061 952 0,'0'0'379'0,"0"0"-182"15,0 0-19-15,0 0-95 16,0 0-41-16,0 0-42 0,0 0-21 15,19-5 21 1,3 11-6-16,11-2 6 0,6-2 11 16,7-2-5-16,0 0 2 0,2-7-8 15,-9-3 2-15,-8 0 9 16,-9 2-5-16,-11 4-4 16,-5 1 86-16,-6 2 19 15,0 1-16-15,0 0-24 16,0 0-54-16,0 0 11 15,0 2-24 1,0 16-45-16,0 11 31 16,0 9 14-16,0 7 10 15,-8 4-10-15,1 2 0 16,-2 0 38-16,0-2-38 16,3-2 0-16,3-2 5 15,3-1-4-15,0-3 14 16,1-2-15-16,9-5 0 0,1-4-23 15,0-6-11-15,-2-6-72 16,-2-4-61-16,-7-1-102 16,0-6-116-16,0-4-269 0</inkml:trace>
  <inkml:trace contextRef="#ctx0" brushRef="#br1" timeOffset="211660.92">17624 16456 1169 0,'0'0'498'0,"0"0"-283"0,0 0 6 16,0 0-113-16,0 0-6 15,0 0-97-15,128-75 3 16,-65 61-6-16,5 2-2 15,1-1 1-15,0 3-1 16,-5 0 1-16,-4 0-18 16,-7 2-10-1,-8-1-96-15,3 0-100 16,-14 0-174-16,-10 1-241 0</inkml:trace>
  <inkml:trace contextRef="#ctx0" brushRef="#br1" timeOffset="211961.09">18307 15681 1109 0,'0'0'402'16,"0"0"-160"-16,0 0-149 15,0 0-53-15,0 0 2 16,0 0 11-16,73 95 48 0,-37-41-33 15,3 6-33-15,4 4 55 16,-3 1-63-16,-2 0 1 16,-4-1-18-16,-4 11 1 15,-8 15 5-15,-16 16-16 16,-6 3 0-16,-23-9 0 16,-16-22 0-1,-3-28-61-15,-24 6-73 16,14-17-174-16,1-8-351 0</inkml:trace>
  <inkml:trace contextRef="#ctx0" brushRef="#br1" timeOffset="212797.48">19204 16353 1145 0,'0'0'571'15,"0"0"-385"-15,0 0-75 16,0 0-29-16,0 0 1 31,0 0 16-31,0 0-45 0,73-8-53 16,3 2 43-16,30-4-43 16,10 0-1-16,-4 0 9 15,-22 2-9-15,-29 4 7 0,-17 1-7 16,-9 3 0-1,-4 0-28-15,-3 0-8 0,-3 0-35 16,-14 0 6-16,-6 0-41 16,-5 0-8-16,0 0-135 0,-15 0 3 15,-6 0 95-15,-22 0-109 16,4 0-124-16,2 0-124 0</inkml:trace>
  <inkml:trace contextRef="#ctx0" brushRef="#br1" timeOffset="213082.09">19565 16155 110 0,'0'0'378'16,"0"0"-144"-16,0 0-11 16,0 0-62-16,0 0 21 15,0 0 55-15,0 0-105 0,-3-21-60 16,1 21-23-16,2 4-31 15,-1 13-18-15,1 13 39 16,0 10 11-16,0 9 51 16,1 9-60-16,13 3-19 0,2 1 0 15,7-2-13 1,0-2 6 0,2-3-15-16,0-6 1 15,-1-4-19-15,-1-6-19 0,-4 3-159 16,-5-9-186-16,-6-8-399 0</inkml:trace>
  <inkml:trace contextRef="#ctx0" brushRef="#br1" timeOffset="214275.77">21116 15803 373 0,'0'0'364'0,"0"0"-166"15,0 0-48-15,0 0-21 16,0 0 35-16,0 0-39 15,0 0-83-15,-22-20 16 0,13 20-44 16,-6 8 11-16,-3 8 31 16,-3 5-24-16,1 7 4 15,-2 6-4-15,3 6-5 16,3 5 55-16,2 3-46 16,5 0-12-16,6 0-1 15,3-3-15 1,0-3 11-16,6-4-19 15,11-1 0-15,7-5 11 16,3-3-9-16,4-5-2 0,5-7 4 16,0-6 2-16,0-4-6 15,0-7 0-15,-3 0 0 16,-3-3 21-16,0-11-21 16,-2-7 0-16,-3-3 11 0,-3-6-11 15,-1-2 26-15,-6-5-26 16,-2-2 0-16,-6-4 8 15,-1-4-8-15,-1-5 0 16,-3 2 0-16,-2 2 7 16,0 6 23-16,0 7-20 15,-10 7 15-15,-3 6 18 0,-5 1-42 32,-3 2 5-32,-3 2-6 0,-6 2 1 0,-4 2 7 15,-1 3-8-15,-4 7-8 0,-2 3-2 16,0 2 7-1,-1 18-9-15,1 8 3 0,1 10-38 32,5 8-1-32,3 7-105 0,14 23-104 15,8-14-105-15,10-11-271 16</inkml:trace>
  <inkml:trace contextRef="#ctx0" brushRef="#br1" timeOffset="-214649.58">22170 15327 477 0,'0'0'566'16,"0"0"-342"-16,0 0-51 16,0 0-53-16,0 0-50 15,0 0-16-15,-85 13 12 16,40 19-9-16,-7 11 79 15,-3 9-49-15,0 7-10 16,2 16 10-16,2 18-40 16,16 24-1-16,14 12-20 0,21-8-25 15,10-8 48-15,26-21-49 0,12-8 0 16,2-13 1-16,-2-18 0 16,-5-13 11-16,2-7-12 15,9-3-49-15,6 1 18 16,23 2-112-16,-19-13-195 15,-14-9-532-15</inkml:trace>
  <inkml:trace contextRef="#ctx0" brushRef="#br1" timeOffset="-212945.25">22662 15642 123 0,'0'0'777'15,"0"0"-549"-15,0 0 11 16,0 0-121-16,0 0 31 15,0 0 24-15,0 0-56 16,-8-44-25-16,0 44-69 16,-3 0-17-16,-9 11 41 0,-9 10-46 15,-4 11 17-15,-2 7 1 16,0 8-18-16,5 5 26 16,8 3-27-16,8 1 0 15,11-1 5-15,3-2-5 16,10-7 0-16,16-7-2 15,7-12-20 1,8-6 21-16,5-11-48 16,2-8-9-16,2-2 47 15,1-14-7-15,-6-16 18 16,-2-12-2-16,-6-19 5 16,-6-18 38-16,-11 3-28 15,-7 7 18-15,-13 10 26 16,0 13 2-16,-16-3-20 15,-7 1-14-15,-5 10-24 0,-5 11 59 0,-4 12-60 16,-2 9-5-16,0 6-2 16,-4 3 0-16,3 18 6 15,4 7-42-15,8 8-81 16,19 24-33-16,7-8-161 16,2-6-366-16</inkml:trace>
  <inkml:trace contextRef="#ctx0" brushRef="#br1" timeOffset="-212245.65">23272 15851 856 0,'0'0'324'0,"0"0"-145"16,0 0-25-16,0 0-29 15,0 0 1 1,0 0-43-16,0 0-68 16,-16-26 36-16,16 26-51 15,0 0 0-15,-1 0 16 16,1 0-16-16,-4 0-1 16,0 8-14-16,-1 3 15 15,-2 3 0-15,3 0 0 16,1 0-15-16,3-4-15 0,0-3-41 15,0-4 11-15,0-2-15 16,0-1 75-16,0 0 14 16,0-6 62-16,0-6-50 0,0-4 2 15,0 2 26 1,0 3-10-16,0 4-44 0,-2 6 2 31,-1 1-4-31,-3 0-1 0,-1 11-20 16,-5 6 23-16,3 4 0 15,3 0-6-15,1-2 4 16,5-5-12-16,0-5-5 16,0-3-6-16,0-6-28 15,0 0 53-15,8 0 15 16,1-10 49-16,1-5-49 0,1-4-2 0,-5-2 69 16,-5 1-16-16,-1 2 13 15,0 6-35-15,0 3-44 16,-4 6 9-16,-1 3-9 15,-4 10-170-15,3 7-94 16,5 1-415-16</inkml:trace>
  <inkml:trace contextRef="#ctx0" brushRef="#br1" timeOffset="-211595.9">23489 15471 970 0,'0'0'262'16,"0"0"-84"-16,0 0-72 16,0 0-19-16,0 0 59 15,0 0-146-15,0 0-10 16,94-48-5-16,-54 47 15 16,3 1-14-1,0 0 14-15,-7 5-2 16,-6 9-18-16,-9 5 10 15,-11 5-15-15,-10 5 16 16,0 4-4-16,-12 1 7 0,-13-1 6 16,-6 0 0-16,-5-3 29 15,-1-6 6-15,1-3-7 16,3-4-6-16,8-4-15 16,8-6 14-16,8-3-21 0,7-3-38 15,2-1 11-15,10 0-40 16,15 0 16-16,8 0 3 15,6 0 32-15,1 0 5 16,5 0 11-16,-5 0-2 16,-2 9 1-16,-4 0 2 0,-3 4 12 31,-2 1 14-31,-4 5-3 0,-4 2 34 0,-5 1-57 16,-3 5-1-16,-5 3 32 15,-8 4 11-15,0 2 16 31,-12 3-23-31,-15-4-36 0,-9-4 62 16,-10-4-49-16,-7-6 21 16,-6-4-1-16,1-3-20 15,-21-3-13-15,16-2-136 16,16-6-419-16</inkml:trace>
  <inkml:trace contextRef="#ctx0" brushRef="#br1" timeOffset="-211219.13">24114 15202 515 0,'0'0'549'16,"0"0"-411"-16,0 0-95 16,88 1 91-16,-51 22 2 15,5 9-25-15,4 10-2 16,-1 12-51 0,0 4-22-16,-6 5 2 15,-1 12 1-15,-1 14 42 16,-8 14-68-16,-13 5 3 15,-16 0 35-15,0-22-36 16,-20-22-2-16,-3-17-13 0,-10-12 2 16,-24 8-17-16,-32 7-107 15,7-8-227-15,12-11-586 0</inkml:trace>
  <inkml:trace contextRef="#ctx0" brushRef="#br1" timeOffset="-209761.57">13687 17648 565 0,'0'0'499'0,"0"0"-310"16,0 0-17-16,0 0-38 15,0 0-15-15,0 0 24 16,0 0-86-16,-9-12-8 0,9 12-1 15,0 0-7-15,0 0 13 16,0 0-35-16,4 0-13 16,6 0 43-16,9 0-48 15,9 0 8-15,11 0 8 16,13-2-16-16,17-3 19 0,0 0-20 16,5 1 0-16,-1 1-3 15,-15 3 3-15,2 0-94 0,-11 0-63 16,-10 0-59-16,-14 3-68 15,-7 4-103-15,-12 0-264 0</inkml:trace>
  <inkml:trace contextRef="#ctx0" brushRef="#br1" timeOffset="-209445.84">13900 17887 595 0,'0'0'549'0,"0"0"-417"15,0 0-105-15,0 0 20 16,0 0 11-16,0 0 113 16,0 0-46-16,51-8-59 15,-18-8 29-15,5 2-25 16,5-5-21-16,4 2 37 15,0 3-56-15,1-2-10 16,0 4-7 0,-3 2-13-16,1 2 6 0,-6 4-6 15,-4 1-32-15,-3 1-18 16,-3 2-116-16,3 0-117 16,-8 5-292-16,-6 0-376 0</inkml:trace>
  <inkml:trace contextRef="#ctx0" brushRef="#br1" timeOffset="-208444.98">16075 17658 1101 0,'0'0'317'0,"0"0"-116"15,0 0-42-15,0 0-8 16,0 0-30-16,0 0-111 16,0 0 9-16,-12-18-38 0,12 32 6 0,6 9 13 15,2 9 6 1,2 12 1-16,2 7 27 0,-1 7-34 16,-1 15 0-16,2 12 25 15,-6-5-25-15,-2-8-1 16,-2-7 0-16,-2-13 2 15,0 6 3 1,0 3-4-16,0-8-19 16,0-8-3-16,-5-8-72 15,1-7-33-15,-1-8-12 16,1-5-40-16,1-6-26 16,-3-9-35-16,2-2 6 15,1 0 55-15</inkml:trace>
  <inkml:trace contextRef="#ctx0" brushRef="#br1" timeOffset="-207943.85">16145 17509 548 0,'0'0'341'0,"0"0"-169"31,0 0-13-31,0 0-76 0,68-73 31 16,-40 57-32-16,9 2-53 15,5 1-4-15,1-1-25 16,2 4 0-16,-5 4 10 15,-4 2-9-15,-5 4 9 16,-2 0-7-16,-5 4 9 16,-1 7 1-16,-3 8-13 0,1 1 1 15,1 1 24-15,-2 3-9 16,0 3 3-16,0 1-15 16,-7 1 5-16,-4 3 11 0,-3 2 3 15,-6-1 33 1,0 1 1-16,-12 2-13 0,-9-4 3 31,-6 1 11-31,-7-4-22 16,-5-2 47-16,-2-4-52 0,-1-5-16 15,0-4 4-15,2-4-13 16,4-5-6-16,4-2-1 16,3-3-99-16,9-8-204 15,10-3-734-15</inkml:trace>
  <inkml:trace contextRef="#ctx0" brushRef="#br1" timeOffset="-207142.62">16641 17413 950 0,'0'0'320'16,"0"0"-198"-16,0 0 4 16,0 0-37-1,0 0-54-15,0 0 0 16,0 0-35-16,-35 1 0 15,14 19 17-15,-10 8 36 16,-11 9 53-16,-6 8-16 16,-5 6-14-16,-13 14 15 15,-11 19-32-15,-10 17-3 16,5 3-19-16,11-5-37 0,21-23 40 16,20-23-40-16,10-11-11 15,7-5 10-15,0 2-73 16,3 1-76-16,4-1-85 15,6-15-119-15,9-10-134 0,8-14-192 0</inkml:trace>
  <inkml:trace contextRef="#ctx0" brushRef="#br1" timeOffset="-206804.01">16820 17554 1169 0,'0'0'277'16,"0"0"-197"-16,0 0-37 15,-84 41 1-15,45-5 38 16,-16 24-55-16,-15 25-15 0,-21 20 49 15,-3 4-47-15,16-19 2 16,19-23 10-16,20-25-25 16,8-4 48-16,0 4-49 15,-1 1 0-15,1 0 0 16,10-7 0-16,6-10-63 0,4-3-89 16,8-3-155-1,2-9-49-15,1-5-330 0</inkml:trace>
  <inkml:trace contextRef="#ctx0" brushRef="#br1" timeOffset="-205869.86">17866 17530 783 0,'0'0'262'16,"0"0"-113"-16,0 0-12 0,0 0-9 16,0 0 28-16,0 0-65 15,0 0-73-15,-90-42 31 16,66 56-31-16,-3 8 29 15,-3 9 14-15,0 8-18 16,5 8 17-16,4 7-30 16,8 5-29-1,7 2 32-15,6-2-33 16,6-2-1-16,14-7 0 16,8-6 2-16,5-9-15 15,5-14 0-15,4-8-27 16,3-10 41-16,3-3-38 0,-2-17-21 15,0-12 20-15,-6-11 30 16,-2-6 9-16,-8-10 0 0,-7-4 6 16,-6-5 34-16,-10 0 4 15,-7 0-13-15,0 5-1 16,-7 7-15-16,-14 11 51 16,-4 9-26-16,-5 14-26 15,-3 8 4-15,-3 11-18 16,-1 0-6-16,-1 13 0 0,3 13-24 15,8 8 10-15,7 5-127 16,20 25-94-16,0-11-166 16,8-5-300-16</inkml:trace>
  <inkml:trace contextRef="#ctx0" brushRef="#br1" timeOffset="-205199">18438 17704 646 0,'0'0'322'0,"0"0"-150"16,0 0-5-16,0 0-22 15,0 0-48-15,0 0 40 16,0 0-90-16,-11-29-34 15,11 29-1-15,-2 0-12 16,2 0-11-16,0 0-1 0,-1 0 8 16,1 0-7-16,0 3 11 15,0 0-17-15,0-3 16 16,0 0-17-16,0 0 5 0,0 0 12 16,0 0 1-16,0 0 36 15,0-3-30-15,0-1-4 16,0 0 17-16,0 2 0 0,-8 2-5 15,-1 0-14-15,-3 0 0 16,3 10-13-16,2 6 13 16,2-2 0-16,5 1-6 15,0-4 4-15,0-2-5 16,2-5-38-16,4-4 23 16,0 0 22-1,-2 0 7-15,2-10 9 16,-2-4 3-16,-2 0-6 15,-2-1 59-15,0 2-6 16,0 3-12-16,-2 3 12 16,-3 7-66-16,0 0-1 15,1 0-40-15,-4 10-79 0,4 13-2 16,1-1-206-16,3-1-294 0</inkml:trace>
  <inkml:trace contextRef="#ctx0" brushRef="#br1" timeOffset="-204664.81">18635 17429 948 0,'0'0'355'16,"0"0"-210"-16,0 0 0 15,0 0-92-15,0 0-27 16,0 0-26-16,0 0-5 16,53-5 4-16,-18 1 1 15,9-3 0-15,5-3 18 31,1-4-18-31,0 1 0 0,-1 0-2 16,-7 1 4-16,-6 2 1 16,-9 2-3-16,-8 3 0 15,-10 2 10-15,-4 2-10 16,-4 1 0-16,-1 0-1 16,0 0-34-16,0 7 26 15,0 14 9-15,0 10 15 0,0 6 45 16,0 9-27-16,0 7-5 15,0 0 0-15,-3 5-27 16,0 2 59-16,0-1-41 16,0 1-7-16,0-6 7 15,1-2-19-15,2-11 1 16,0-9-1 0,0-6 7-16,0-10-18 15,2-5 11-15,2-7-87 16,4-2-57-16,-3-2-167 0,2 0-92 15</inkml:trace>
  <inkml:trace contextRef="#ctx0" brushRef="#br1" timeOffset="-204195.39">18855 17723 950 0,'0'0'321'0,"0"0"-110"16,0 0-59-16,0 0-3 15,0 0-79-15,0 0-17 16,0 0 7-16,6-10-29 16,12 5 1-16,8 1-16 15,10-6-7-15,12 0 81 0,6 0-37 16,7-6-22-16,3 2-3 15,0 0-19-15,-4 0 0 16,-9 2-9-16,-9 3 0 16,-10 2 4-16,-9 1-4 15,-10 3-34-15,-7 2-37 16,-5 1-70 0,-1 6-100-16,-6 6-394 15,-7 3 14-15</inkml:trace>
  <inkml:trace contextRef="#ctx0" brushRef="#br1" timeOffset="-198497.75">15344 17231 107 0,'0'0'348'0,"0"0"-187"16,0 0-76-16,0 0-5 15,0 0 19-15,0 0 11 16,-3 0-30-16,3 0-35 15,0 0 36-15,0 0-47 16,0 0 5-16,0 0 9 16,0 0-3-16,0 0 31 0,0 0-36 15,0 0-22-15,0 0 40 16,0 0-57-16,0 0 12 0,0 0-13 16,0 0-1-16,8 0-8 15,10 0 9-15,5 0 0 16,7 0 18-16,3 0-17 15,-2 0 0 1,1 1-1-16,-4 2 7 16,-3 0-2-16,-4 0-5 15,-1 0-2-15,-2-2 2 16,0 2 1-16,1-2-1 16,0 1 0-16,5-1 1 15,2 1 9-15,0-1-10 16,0 2-7-16,-2-3 7 0,0 1 1 15,-2 1 0-15,-4-1-1 16,1 0 0-16,0 3 3 16,0-4-3-16,0 3-1 15,2-1 1-15,0-1 0 16,3 0 10-16,2-1-10 0,1 3 0 31,1-3-3-31,2 0 3 16,0 2-1-16,-2-1 1 15,0 2 0-15,2 1 3 16,-2-3-3-16,2 4 0 0,1-4 0 16,2 2 0-16,4-3 0 15,2 0-1-15,1 0 7 16,1 0 0-16,-2 0-6 0,2 0 0 16,-4-7 9-16,-2 4-9 15,-1-1 0-15,-7 1-1 16,-2 0 11-16,0-1 28 15,1 1-37-15,2 0 0 16,5-3 30-16,1 0-24 16,4 0-5-1,1 1-2-15,-3-1 1 16,-4-1 8-16,-4 1-9 16,-7 0-3-16,2 2 3 15,-3-2 0-15,2 1 1 16,0-2-1-16,5 0 6 15,-1-2 2-15,6 0-8 0,1-3 0 16,1 1 1-16,2 0 0 16,-3-2 4-16,-4 3-5 0,-3 1 1 15,-7 2 12-15,-4 2-7 16,0-1 4-16,0 1 3 16,3 1-12-16,1-2 7 15,7 0-8-15,3 2 0 16,4-2 0-16,3 1 0 0,1-1-1 15,-3 0 1-15,-2 2 0 16,-5 1 2-16,-5 2-2 16,-2 1 0-16,-4 0-10 15,2 0 10-15,3 0 0 16,0 0-1-16,4 0 3 16,6 0 8-1,5-3-10-15,7-2 0 16,4 0 6-16,2 1-6 15,-6-2 0-15,-3 3-1 16,-7-1 2-16,-10 3-1 16,-4-1 0-16,-3 2-4 0,-2 0-2 15,0 0 6 1,0 0 0-16,3 0 0 0,2 0 2 16,2 0 4-16,3 0-6 0,-2 0 0 15,4 2-6-15,-3-2 7 16,-2 1-1-16,-3 3 0 15,-3-1-35-15,0 10-86 16,-3-1-222-16,-2-2-385 0</inkml:trace>
  <inkml:trace contextRef="#ctx0" brushRef="#br1" timeOffset="-197056.25">21152 16751 905 0,'0'0'275'0,"0"0"-120"16,0 0-45-16,0 0-28 15,0 0 5-15,0 0 19 0,0-11-94 16,5 11 9-16,5 0-14 15,8 0-7-15,4 0 0 16,7 0 15-16,5 0-9 16,5 0 35-16,3 0-41 15,5 0 7-15,1 0 41 16,1 1-48-16,0 3 9 0,-1 0-9 16,3-1 10-16,0 0 20 15,4 0-30-15,2 0 0 16,2-1 27-16,1 1-25 15,-2-1 6-15,-1 1-8 16,-6-1 10-16,-4 1 11 0,-2 2-21 31,-3-1 0-31,-2-1 0 16,2 1 0-16,3-1 6 16,0 0-6-16,4-2 10 15,0-1 22-15,6 2-32 0,-1-2 0 16,1 0 7-16,-5 0 4 15,-3 0 6-15,-5 0-17 16,-2 0 11-16,-3 0 14 0,-1 0-18 16,3 0-5-16,4 0 11 15,4 0-12-15,3 0 18 16,5 0-19-16,2-3 0 16,3-3 6-16,-2-1-6 15,-3 0 0-15,-4 0 6 16,-9 1-5-1,-5 2 29-15,-4 1-30 16,-2 0 1-16,1 0 58 16,2 0-52-16,6 1 7 15,1 0-3-15,4 0 1 16,2 0 10-16,5-1-22 16,-1 1 0-16,1 0 11 15,0-1-10-15,-4-1-1 0,0 1 0 16,-3 1 9-16,-1-3 22 0,-2 1-31 15,3 0-4-15,-3 1 3 16,0-1 1-16,-1-1 0 16,-5 4 0-16,-3-3 0 15,-6 1 5-15,-9 0-5 16,-7 2-15-16,-5-1-6 0,-6 2-84 16,0 0-105-16,-12 0-330 15,-4 0-230-15</inkml:trace>
  <inkml:trace contextRef="#ctx0" brushRef="#br1" timeOffset="-187670.78">25922 12142 1071 0,'0'0'291'0,"0"0"-26"15,0 0-35-15,0 0-82 16,0 0-1-16,0 0-13 16,0-38-62-16,0 38-13 15,0 0-53 1,0 0 6-16,0 0 13 16,0 0-25-16,0 0-18 15,0 6-1-15,0 12-12 16,3 14 22-16,0 24 7 15,0 24 2-15,0 0 20 0,-1-6-20 16,1-8-1 0,-2-14 0-16,4 8 2 0,0 5 6 0,1-10-7 15,0-10 0-15,0-11-14 16,-3-13 14-16,0-10-60 16,-3-4-17-16,0-4-82 15,0-3-30-15,0 0-141 16,0-11-196-16</inkml:trace>
  <inkml:trace contextRef="#ctx0" brushRef="#br1" timeOffset="-187185.15">26387 12286 1128 0,'0'0'358'0,"0"0"-166"0,0 0 24 16,0 0-94-16,0 0 2 15,0 0-54-15,0 0-69 16,-16-21-1-16,3 41-26 16,-7 12 26-16,-3 11-8 0,1 6 8 15,5 6-4-15,6-1 2 16,11-2 4-16,0-6 2 15,9-3-4-15,15-11-6 16,6-7-22-16,7-12 25 16,9-11-20-16,1-2 22 15,2-22 1 1,-6-10 26-16,-7-9-10 16,-9-5-16-16,-11-5 25 15,-10 0-10-15,-6 3 25 16,-6 4-15-16,-16 9-16 15,-5 7 51-15,-7 8-60 16,-2 7-6-16,-6 8-1 16,0 5 1-16,2 0-18 0,3 8-13 15,8 8-64-15,10 2 9 16,13 3-126-16,6 2-75 0,12-1 19 16,42 3-73-16,-5-7-151 15</inkml:trace>
  <inkml:trace contextRef="#ctx0" brushRef="#br1" timeOffset="-186753.15">26966 12260 687 0,'0'0'319'16,"0"0"-142"-16,0 0 53 16,0 0 43-16,51-78-55 15,-51 75-51-15,0 3-140 16,-15 0-16-16,-13 12-9 0,-11 14-2 15,-7 10-6-15,-1 8 4 16,4 7 4-16,12 3-4 16,9-1 2-16,11 0-7 15,11-7-2-15,0-6 9 16,15-11-17-16,9-7-14 16,7-13-47-16,9-9 77 0,4-5-45 15,2-22 46-15,-3-11 8 16,-5-10 1-16,-10-6 5 15,-10 0 17-15,-11-2-13 0,-7 7 91 16,0 6-50-16,-16 11-17 16,-5 10-4-16,-7 10-28 15,-5 9-10 1,-5 3-7-16,-3 16 3 16,2 11-32-16,5 6 21 15,7 6-45-15,9 1-48 16,12 0-74-16,6-5-20 15,8-5-139-15,36-10 2 16,-5-10 10-16,2-7-209 0</inkml:trace>
  <inkml:trace contextRef="#ctx0" brushRef="#br1" timeOffset="-186315.46">27433 12178 704 0,'0'0'312'15,"0"0"-43"1,0 0-108-16,0 0-17 16,0 0-29-16,0 0-87 0,0 0-11 15,-86 28 2-15,48 9-19 16,1 7 0-16,0 8 17 16,9 0-7-16,8 0-10 15,9-3 0-15,11-6 1 16,0-8-12-16,13-9 11 0,12-11-62 15,8-10 30-15,6-5 19 16,3-12 13-16,2-18 0 16,-2-9 0-16,-6-11 42 15,-8-2-8 1,-7-3 1-16,-12 4 73 16,-9 7 17-16,0 11 7 15,-7 9-82-15,-14 11-32 0,-9 9 20 16,-9 4-38-16,-7 9-16 15,-10 16 15-15,-2 8-30 16,5 7 19-16,5 4-81 16,9 1-62-16,15 0 1 15,12-5-117-15,22-5-21 16,18-12-43-16,9-10-254 0</inkml:trace>
  <inkml:trace contextRef="#ctx0" brushRef="#br1" timeOffset="-185930.04">28043 12112 1031 0,'0'0'345'16,"0"0"-123"-16,0 0-79 16,0 0-45-16,-101-2-26 15,59 24-37-15,-1 11-3 16,0 8-32-16,2 7 9 15,9 3 4 1,6 4-13-16,9-2-1 16,9-1 1-16,8-5-14 15,0-8 4-15,15-12-46 16,7-11-32-16,10-13 80 16,8-3-8-16,3-19 16 15,5-13 19-15,-3-10-12 16,-8-9 40-16,-7-7-47 0,-11-1 0 15,-11-1 91-15,-8 8-21 16,-8 10 5-16,-20 12-19 0,-11 13-42 16,-12 14 22-16,-7 3-36 15,-4 19-26-15,2 16 26 16,5 10-61-16,11 10-68 16,13 24-149-1,13-14-346-15,15-13-394 0</inkml:trace>
  <inkml:trace contextRef="#ctx0" brushRef="#br1" timeOffset="-184707.3">25825 13079 606 0,'0'0'227'15,"0"0"-60"-15,0 0-41 16,0 0 54-16,0 0 50 16,0 0-85-1,0 0-52-15,-12-8-26 16,12 8-27-16,0-2 77 15,6 2-44-15,15-3-13 0,30-2 1 16,43-3-40 0,49-4 4-16,33 3 3 0,17 0-15 15,3 5 74-15,-3 2-73 16,8 1-5-16,2-2 8 0,0-4-16 16,-4-3 16-16,-10-2-17 15,-13 3 0-15,-25-2 17 16,-40 4-17-16,-40 3-9 15,-34 1 9-15,-16 3 0 16,-8-2-6-16,-3 2 6 0,-3 0 0 31,-7 0-32-31,0 0 9 0,-3 0-82 16,-39 0-31-16,2 5-176 16,-2 1-342-16</inkml:trace>
  <inkml:trace contextRef="#ctx0" brushRef="#br1" timeOffset="-179764.75">16050 12551 613 0,'0'0'299'16,"0"0"-200"-16,0 0-54 15,0 0-14-15,0 0 21 16,0 0 17-16,0 0-20 0,-18-21-18 16,12 19 54-16,0-4-84 15,-1 0 35-15,-3-1 31 16,0 0-5-16,0-1 17 15,1 1-38-15,-3-2-34 16,1 2 62-16,2 1-62 16,-1 1 13-1,0-1-4-15,-1 2-10 16,-2 1 4-16,-2 0-10 16,-5 0 0-16,-2 2-10 0,-2 0 10 15,-1 1-1 1,-2 0 1-16,0 0 0 0,0-2 6 15,2 2-6-15,1-1 0 16,0 1-5-16,0 0 5 0,-1 0 0 16,0 0 0-16,-1 0 1 15,1 0 2-15,2 0-3 16,3 1-3-16,1 2-3 16,0 0 6-16,0 1-1 15,1 0 1-15,-3 2 0 16,0-1 6-16,0 0-6 0,0 0-3 15,2 1 2-15,0-2 2 16,1 2 1-16,3-2-2 16,-3 2 0-16,3 0-3 15,-3 1 3-15,1 0-6 16,-2 0 5-16,0 1 2 16,1 2-4-1,-4 3 3-15,-1-1 0 16,-1 1-3-16,0 0 3 15,1 0 0-15,-1-2-6 0,4 0 12 16,1-1-4-16,0 0-2 16,2 0 0-16,2 0-3 15,0 0 3-15,-1 1-5 16,1 0 4-16,-1 2 2 0,0-1 4 16,0 3-5-16,1-3-6 15,-1 3 4-15,1-1 3 16,-1 1-2-16,-1-1 1 15,2 0 0-15,2-1 2 16,-2-2-2-16,4-1-9 16,2 0 8-1,-1-1 1-15,3-1-6 16,-1 0 5-16,0 2 1 16,1 2-1-16,1-1 1 15,-1 2-5-15,1 0 4 16,0 2 2-16,-2 3-2 15,4 0-1-15,-1 2 2 0,2 2-4 16,0-2 4-16,2 2-1 0,1-1 0 16,0-1 1-16,0-1-5 15,0 0 5-15,0-1 0 16,1-1-1-16,2 0 1 16,2-2 0-16,-2-1-1 15,0-1 7-15,4 0 0 16,-1 1-6-1,0 1 0-15,3 0-3 16,3 1 3-16,0 3 0 16,0 2 0-16,3 2 10 15,-2 1 5-15,1 0-15 16,-2 1 0-16,-2-1 6 16,0-1-6-16,0-2 0 15,-1-1 0-15,-1-2 1 0,3-1 15 16,-2 0-16-16,6-2 0 15,-2 0 4-15,3-1-4 16,0 0 2-16,1-3-2 16,-3 0 1-16,1-1 18 15,-2-1-19-15,0 1 0 0,0-2 14 16,0 1-12-16,2-1 20 16,0 0-22-16,3 2 1 0,1-1 21 15,4 0-21 1,0 3-1-16,4-2 13 0,0 0-13 15,-3 0 25-15,-3 0-25 16,0-2 0-16,-4 0 13 16,0-1-13-1,-1-1 0-15,-1 1-1 16,3-1 10-16,0 1-6 16,5-2-3-16,2 3 0 15,5-1 2-15,4 0-2 16,2-1-1-16,0-1 1 15,-2-1 0-15,-1 0 20 16,-3-2-20-16,-5 1-3 0,-1-1 2 16,-3 0 1-16,-2 1 0 15,1-2-1-15,0 0 2 16,3 1 14-16,1-2-15 0,3 1 0 16,2-1-12-16,4 0 12 15,2 0 0-15,-1 0 0 16,-1 0 10-1,-3 0-1-15,-7 0-9 16,-2 0 0-16,-3 0 0 16,0-1 0-16,0-1 1 15,1 1-1-15,4 0 1 16,-1-2 10-16,1-1-11 16,3-2 0-16,4-1 0 15,2-1 0-15,0-4 25 0,1 1-25 16,0-2 0-16,-1 2 1 15,-6-1 0-15,-2 3-1 16,-5-1 23-16,-1 0-22 16,-1 0 43-16,-2 2-44 15,-2-2 0-15,-1 0 12 16,0-2-11-16,1 1-1 0,1-3 0 16,1-1 9-16,0-2-2 15,-1-2-7-15,-1 2-3 16,-4 2 1-16,-2 2 2 15,-3 1 0-15,1 0 0 0,-2-1 2 16,0 1 16-16,0-2-18 16,0-2 0-1,3-1-1-15,0-3 1 16,0-1 0-16,1-1-1 16,-1-1 2-16,1 1 5 15,-2-1-6-15,-2 0-3 16,-3 2 3-16,0 0 0 15,0-2 10-15,0 1-10 16,0-3 0-16,0-1-3 0,0-2 3 16,0-1 0-16,0-3 0 15,0 0 0-15,0-1 7 16,0 1-7-16,-2 1 0 16,-5 1 14-16,-5 2-14 15,0 1 0-15,-1 1-1 16,-1 0 10-1,0-1 4-15,-3-1-13 16,-1-6 0-16,-1-5 6 16,-5-5-5-16,-4-4-1 0,-5-2 22 15,-3 1-16 1,-4 2 62-16,-2 5-62 0,-2 4 4 16,1 7 6-16,3 4-16 15,3 7 0-15,2 6-1 0,1 6-46 16,-3 8 10-16,1 0-154 15,-15 42-154-15,8 0-228 16,9 1-297-16</inkml:trace>
  <inkml:trace contextRef="#ctx0" brushRef="#br1" timeOffset="-174289.67">26390 13806 793 0,'0'0'994'0,"0"0"-747"16,0 0-202-16,0 0 25 15,0 0-54-15,0 0 7 16,5-8-23-16,19 8-22 16,16 8 22-16,12 2 31 15,11 0-29-15,0 0 30 0,-5-5-13 16,-12 1-19-16,-10-3 24 16,-9-1-6-16,-11 1-2 15,-7 3-16-15,-4 4-13 0,-2 8-2 16,-3 14 30-16,0 19 16 15,0 26 33-15,-6 23-21 16,-9 9 13 0,-3-2-56-16,1-11 6 15,3-16 27-15,1-15-33 16,5-16-1-16,2-12-5 16,3-10-105-16,-2 0 18 15,1-2-130-15,-9-9-121 16,3-12-221-16,-2-4-511 0</inkml:trace>
  <inkml:trace contextRef="#ctx0" brushRef="#br1" timeOffset="-174104.69">26307 14493 1053 0,'0'0'707'0,"0"0"-584"16,0 0-82-16,130-28 13 0,-27 13 7 15,33-5 39 1,10 0-92-16,-10 1 3 0,-17 4-11 16,-31 3-114-16,-25 2-401 15,-17-2-880-15</inkml:trace>
  <inkml:trace contextRef="#ctx0" brushRef="#br1" timeOffset="-173518.65">27494 14077 1079 0,'0'0'500'0,"0"0"-413"16,0 0-29-16,0 0 37 16,-86 44-22-16,67-13-43 15,5 4 38-15,8 2-68 0,6-2 0 16,2-3-1-16,19-6-57 15,10-6 4-15,8-10-65 16,3-10-2-16,0-3 63 16,-1-21-4-16,-7-7 62 0,-8-9 80 15,-14-2 70-15,-9 0 85 32,-3 0-59-32,-14 8-77 0,-8 6-10 15,-5 8-56-15,0 11-33 16,2 9-6-16,7 1-154 15,15 27-66-15,3 0-367 16,6-5-463-16</inkml:trace>
  <inkml:trace contextRef="#ctx0" brushRef="#br1" timeOffset="-173280.4">28325 13806 1590 0,'0'0'528'16,"0"0"-391"0,0 0-99-16,0 0-11 15,0 0-20-15,-108 147 19 16,47-30 47-16,-5 14-72 16,5-4 3-16,9-15-4 15,11-35-104-15,8-21-20 0,10-17-38 16,1-11-118-1,-6-3-2-15,6-6-205 0,3-9-331 0</inkml:trace>
  <inkml:trace contextRef="#ctx0" brushRef="#br1" timeOffset="-172901.52">27847 13689 1028 0,'0'0'560'0,"0"0"-405"15,0 0-101-15,0 0-7 16,0 0-28-16,0 0-19 15,0 0 0-15,-2 2-82 0,2 7 22 16,8 0 34-16,0-5-106 16,2-1 78-16,-3-3 54 15,-4 0 42-15,-3-7 104 0,0-5-8 16,-1 1-25-16,-16 1-6 16,-5 5-88-16,-4 5-19 15,1 5-7-15,2 20-95 16,10 35-40-16,6-6-409 15,7-3-603-15</inkml:trace>
  <inkml:trace contextRef="#ctx0" brushRef="#br1" timeOffset="-172547.35">28124 14389 1061 0,'0'0'274'16,"0"0"-221"-16,0 0-3 16,0 0 18-16,0 0-67 15,0 0 8 1,30 72-18-16,-12-69-97 15,-2-3-26-15,4 0 2 16,-7-13 130-16,-3-7 20 16,-5-5 147-16,-5-1 61 15,0 3 74-15,-6 1-108 16,-12 7-51-16,-2 5-56 16,-5 5-86-16,-3 5-2 0,-17 10-98 15,10 7-264-15,6-1-795 0</inkml:trace>
  <inkml:trace contextRef="#ctx0" brushRef="#br1" timeOffset="-171898.82">29092 14198 1506 0,'0'0'318'16,"0"0"-139"-16,0 0-93 0,0 0-49 16,0 0-37-1,0 0 18 1,0 0-40-16,2-3 22 0,-2 3-27 15,0 0 27 1,0 0-15-16,0 0 4 0,0 0 10 16,0 0 1-16,0 0-2 15,0 0 2-15,0 0 0 16,0 0 0-16,0 0 1 16,0 0 17-16,-2 0-18 0,2 0 1 15,0 0 25-15,0 0-26 16,0 0 0-16,0 0 9 15,0 0-7-15,0 0 39 16,0 0-22-16,0 0-9 16,0 0 78-16,5 0-54 15,8 0 19 1,16 0 21-16,26-8-55 16,5-2 8-16,10-2-27 15,0-3-82-15,-16 4 28 16,-5 1-97-16,-18 4-112 15,-26 6-117-15,-5 0-304 16,-8 3 9-16</inkml:trace>
  <inkml:trace contextRef="#ctx0" brushRef="#br1" timeOffset="-171676.17">29001 14389 1024 0,'0'0'264'16,"0"0"-148"-16,0 0 84 16,0 0 24-16,0 0-104 15,94 0-103-15,-37 0 29 16,9-3-46-16,5-4-1 16,4-2 1-16,20-6-92 15,-20 1-160 1,-14-2-542-16</inkml:trace>
  <inkml:trace contextRef="#ctx0" brushRef="#br1" timeOffset="-171112.81">30717 13573 1472 0,'0'0'373'0,"0"0"-283"0,0 0 13 16,0 0-78-16,0 0-24 16,0 0 5-16,0 93 50 15,0-29 33-15,0-2-73 16,4 4-15-16,1-1 34 16,1-13-35-16,2 5 0 15,-2-8 0 1,2-4 9-16,-3-6-33 15,-1-9 17-15,-1-4-123 16,-1-8-43-16,-2-8-143 16,-6-6-192-16,-7-4-33 0</inkml:trace>
  <inkml:trace contextRef="#ctx0" brushRef="#br1" timeOffset="-170896.72">30696 13586 1153 0,'0'0'244'16,"0"0"-131"-16,0 0 19 16,0 0-27-16,-80-18-17 15,56 19-88-15,-4 16 9 16,-2 10-30-16,-1 12 14 15,-10 43-125-15,8-8-170 16,5-7-419-16</inkml:trace>
  <inkml:trace contextRef="#ctx0" brushRef="#br1" timeOffset="-170674.27">30343 14379 965 0,'0'0'614'16,"0"0"-511"-16,0 0 28 16,104 0 56-16,-37 0-57 15,23-4-64-15,-6-3-64 16,-6 3 16-16,-12-1-36 0,-18 3-37 16,3 0-210-16,-8-1-349 15,-22 2-432-15</inkml:trace>
  <inkml:trace contextRef="#ctx0" brushRef="#br1" timeOffset="-169624.99">26898 15309 1013 0,'0'0'360'16,"0"0"-123"-16,0 0-139 16,0 0 16-16,0 0-25 15,0 0-49-15,0 0-13 16,88-72-27-16,-54 71 0 0,5 1-14 15,-6 0 14 1,-5 0-15-16,-10 9 14 0,-5 3-15 16,-8 1 0-16,-5 3 16 15,0 3 0-15,-5 1 15 0,-9 0-15 16,-3 0 13-16,-2-1 6 16,1-2-11-16,4-3 27 15,5 0-35-15,6-2-12 16,3 2 5-16,0 4 7 15,11 2-37 1,8 2-22-16,2 2-8 16,0 0 60-16,-4 1-14 15,-6-2-5-15,-6-1 26 16,-5 1-12-16,0-3-14 16,-18-1 25-16,-10 0 1 15,-7-2 69-15,-6-3-37 16,-4-3 9-16,2-1-15 0,7-4-25 15,9-2-1-15,18-4-84 16,7-10-258-16,2-7-497 0</inkml:trace>
  <inkml:trace contextRef="#ctx0" brushRef="#br1" timeOffset="-169293.01">27641 15368 929 0,'0'0'551'0,"0"0"-447"16,0 0-31-16,0 0-39 15,-85 33 34 1,68-1-68-16,8 8 1 16,8 5-12-16,1 0-56 15,7-4-130-15,14-7-23 16,0-10-26-16,3-13 130 15,-2-9 116-15,-1-2 61 16,-4-16 80-16,-4-11 6 16,-7-5 101-16,-6-7-2 0,0-2-75 15,-6 1-1-15,-13 4-114 16,-2 7-42-16,-2 9-14 16,-1 12-2-16,2 8-93 15,0 15-156-15,7 10-286 0,7-2-54 16</inkml:trace>
  <inkml:trace contextRef="#ctx0" brushRef="#br1" timeOffset="-169023.29">28319 15257 329 0,'0'0'1096'15,"0"0"-830"-15,0 0-133 16,0 0-14-16,0 0-77 16,0 0-5-16,-107 98 13 15,76-44-36-15,3 5-6 16,-1 0-8-16,4-2 1 16,1-3-19-1,-2-6 18-15,3-6-70 16,-3-7-13-16,-6-3-154 15,5-9-118-15,6-10-357 0</inkml:trace>
  <inkml:trace contextRef="#ctx0" brushRef="#br1" timeOffset="-168653.83">27851 15248 720 0,'0'0'328'0,"0"0"-244"16,0 0-19-16,0 0-58 16,0 0-6-16,0 0-1 15,0 0 9-15,10 0-18 16,-4 3 9-16,2 0 0 15,-3-2 13 1,-2-1-4-16,-3 0 5 16,0 0 15-16,0 0 12 15,0 0 130-15,0-4-17 16,-3-7-95-16,-11-2 34 0,-5-1-64 16,-5 3-21-16,3 2-8 15,-1 8-7-15,4 1-6 16,12 32-147-16,4 3-195 0,2 1-319 0</inkml:trace>
  <inkml:trace contextRef="#ctx0" brushRef="#br1" timeOffset="-168321.91">28341 15705 842 0,'0'0'327'15,"0"0"-289"-15,0 0-22 16,0 0 52-16,0 0-25 0,0 0 25 16,0 0-54-16,4 81-13 15,3-73 15-15,1-5-16 16,-1-3 0-16,1 0 21 0,1-7 15 15,-3-11 45-15,-3-6 4 16,-3-3 53-16,0-3-10 16,-11 4-53-16,-7 4-33 0,-4 8-42 15,1 8-11-15,0 6-97 16,7 12-380-16,7 1-387 0</inkml:trace>
  <inkml:trace contextRef="#ctx0" brushRef="#br1" timeOffset="-168021.51">29033 15453 1317 0,'0'0'404'0,"0"0"-281"0,0 0-18 15,0 0 6-15,0 0-84 16,98-16-20-16,-54 12-7 16,2 0 2-1,-1 1-29-15,-5 0 2 16,-11 2-159-16,-20 1-104 15,-9 0-267-15,-1 3-222 0</inkml:trace>
  <inkml:trace contextRef="#ctx0" brushRef="#br1" timeOffset="-167820.87">28897 15712 1106 0,'0'0'600'0,"0"0"-510"0,0 0 5 16,81-8 87 0,-31-5-105-1,7 1-36-15,4-1-28 16,1 3-13-16,12-4-60 16,-16 2-453-16,-12 0-827 0</inkml:trace>
  <inkml:trace contextRef="#ctx0" brushRef="#br1" timeOffset="-167003.25">30808 15298 45 0,'0'0'1174'0,"0"0"-994"15,0 0-102-15,0 0 1 16,0 0-17-16,-104 59 46 16,77-24-70-16,3 7-7 15,11 2-8-15,6 0-22 16,7-2 34-16,5-4-35 0,17-5 0 15,8-8-1-15,3-6 1 16,4-11 0-16,4-8-2 16,2 0 10-16,-1-11 21 15,-2-12-20-15,-5-7 60 16,-6-9 60-16,-6-5-56 16,-11-5-18-1,-8 1-12-15,-4 2-12 16,-15 6 41-16,-13 9-72 15,-13 11-10-15,-9 12-14 16,-40 18-114-16,12 14-157 0,9 3-514 16</inkml:trace>
  <inkml:trace contextRef="#ctx0" brushRef="#br1" timeOffset="-160948.98">17525 17509 556 0,'0'0'203'0,"0"0"-100"15,0 0 5-15,0 0 37 16,0 0-31-16,0 0 5 16,-9-14 7-16,9 12-37 15,0 2-18 1,0-1-11-16,0 1-24 15,0-2 52-15,0 1-49 16,0-3-1-16,3-3-23 16,3-2-15-16,5-2 1 15,4-3-1-15,0 0 0 0,4 0 9 16,2-3-9 0,0 1 0-16,1-4 14 0,2 4-14 15,-2 0 28-15,-1 2-28 0,2 0 0 16,-3 2 0-16,2 0 0 15,0 2-5-15,0-1 4 16,-1 1 2-16,2 1 2 16,-3-1-3-16,1 0 0 15,0 0-1-15,3 0 1 0,0 1 0 16,1 0 0-16,-1 1 0 16,2 0-2-16,0 1 2 15,3 1-4-15,1-1 3 16,1 0 1-16,2 1-1 15,3-3 1-15,1 1 0 16,1-1 5 0,1 1-5-16,-3 0 0 15,-3-1-1-15,-2 2 2 16,-2 2 0-16,-4-1-1 16,2 0 0-16,-2 1 2 15,1-1-2-15,1 0-1 0,1 0 1 16,2 1 0-1,3-2 3-15,0 1-3 0,1 1 0 0,1 0 0 16,-5 0 0-16,-4 1-1 16,-4 1 0-16,-4 2 2 15,-5 1-1-15,1 0 0 16,-2 0 0-16,3 0-13 16,4 0 13-16,5 0-1 15,3 0 1 1,2 4 0-16,1 0 5 15,0 1-5-15,-2 1 0 16,-3 0-1-16,-2-1 1 16,1 2-1-16,-2 0 0 15,0 2 1-15,0-2 12 16,2 0-12-16,1 0 0 16,-4 0 5-16,1-1-5 0,-1 1 1 15,-3-1-1-15,-1-1 1 16,-4 2 2-16,2 1-3 0,-5 1-6 15,0 2 6-15,1 2 0 16,-2 3-6-16,2 1 5 16,-1 1 1-16,-1 0 1 15,0-1-1 1,0-1-1-16,-2-1 1 16,1 1 0-16,-2 2 5 15,-1-2-5-15,0 2 0 16,0 0-3-16,-4 2 3 15,-1 0 0-15,0 1-1 16,0 2 3-16,0-2 5 16,0 1-7-16,0 2 0 0,0 2 0 15,-4-3 0-15,-3 2 0 16,-1-3 0-16,0-1 7 16,1-1 3-16,0-2-10 15,-1 1-4-15,1-3 4 16,-3 2 0-16,-1 1 1 0,-1 4-1 15,-3 1 9-15,-2 3 4 0,-5 1-13 16,-2 2 0-16,-1-1 22 16,-2 4-14-16,-1-2 0 15,-1 1-7-15,1-2 11 16,0-2 4-16,-1 2-16 16,1-2 0-16,-2 2 0 15,2-1 0 1,-2-2 6-16,-1 0-6 15,1 0 0-15,-3-2 3 16,2-2-3-16,-2 1 0 16,0-3 0-16,2 0 2 15,-1-3 10-15,1 1-12 16,0-2 0-16,-1-2-2 16,-2-1 2-16,1 0 0 0,-1-1-1 15,-1 0 2-15,0-3 2 16,1 0-3-16,-1-3 0 15,-1 1-2-15,2-1 2 0,0 0 0 16,1-1 0 0,0-1 1-16,1 1 3 0,1 0-4 31,1-2-1-31,0 0 0 16,1-1 2-16,2-1-1 0,-1-2 0 15,2 0 0-15,1 0 13 16,1 0-13-16,-3-2 0 15,2-5 2-15,-4 0-2 16,1-3 2-16,0-3-2 16,-1 0 1-16,3 0 15 0,-1-3-16 15,4-2 0-15,2-2 0 16,1-1 1-16,1 0 8 16,0-5-9-16,3 2 0 15,-2-1 8-15,3 1-7 16,0 0-1-16,4 1 21 15,0-3-12-15,3-1-2 0,1-3-7 16,1-2 0-16,0-2 6 16,0-2 0-16,0-2-6 15,0 0 9-15,-3-4-8 16,-1-1 34-16,-1 3-35 0,0-4 0 16,3 5 22-1,0 0-22-15,5 3 0 16,3 0 8-1,0 1-2-15,0-1 24 0,11-3-30 16,7-2-17-16,4-4 16 16,5-1-4-16,4-7-9 15,8-3-31-15,6-19-77 16,16-35-36-16,-10 15-422 16,-6 5-640-16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2T08:01:26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2369 5984 557 0,'0'0'183'0,"0"0"-128"16,0 0-45-16,0 0 45 16,0 0 14-16,0 0 42 15,-15-24 8-15,15 23-35 16,0 1-19-16,-1 0-11 15,1 0-40-15,0 0 38 0,0 0-52 16,0 0-10-16,0 0 9 16,0 0 2-16,0 0-1 15,0 0 0-15,0 0 12 16,0 0 23-16,0 0-34 16,0 0-1-16,0 0 13 15,0 0-13-15,7 0 3 16,8-2-3-1,10-1 0-15,8 1 54 16,6-3-53-16,4 3 9 0,0-1 8 16,3 0-11-16,2 3 29 15,1 0-36-15,-2 0 2 16,0 0 11-16,-5 0-13 16,-1 0 0-16,-1 0 4 0,-1 3-4 15,-2-2 19-15,6 2-19 16,2-3 0-16,4 0 38 15,8 0-38-15,3 0 7 16,5 0-4-16,2-1 9 16,-1-2-3-16,-5 2-9 15,-4 1 0 1,-9 0 0-16,-4 0 0 16,-6 0-2-16,-4 0-4 15,-3 1 12-15,1 2-3 16,-1-1-3-16,3 1 0 15,2 0 6-15,4-2-6 16,4 2 0-16,0-1 0 0,1 2 6 16,-1 0-4-16,-3 3-2 0,-5 0-2 15,-2 2 1 1,-4-1 1-16,-3 1 0 0,3 0 0 16,-2-3 1-16,2 0 6 15,4 0-7-15,5-2 0 16,6-1 6-16,4-3-6 15,3 0 8 1,5 0-8-16,-3 0 7 16,1 0 5-16,-4 0-12 15,-5-2-5-15,-3 2 4 16,-7 0 1-16,-2 0 0 16,-4 0 0-16,-3 0 0 0,-2 0 3 0,-2 0-3 15,7 3 0 1,1-2-1-16,3-1 2 15,8 0 11-15,0 0-12 16,2 0 1-16,1 0 19 16,0 0-20-16,-3 0 0 15,-3 0 0-15,1 0 0 16,-3 0 9-16,-1 0-9 0,1 0 0 16,2 0 1-16,1 0-1 0,2-2 0 15,3-1 2-15,-2-1 0 16,-1-1 8-16,-2 1-10 15,-3 1 0-15,-2 1 0 16,-5 0 0-16,-4 1-5 16,-3 1 4-16,-2 0 2 15,-5 0 1 1,4 0-2-16,-1 0 0 16,3 0 0-16,5 0 0 15,6 0-1-15,1 0 0 16,4 0 2-16,-1 0 4 15,6 0-5-15,-4-3 0 16,-2 2-3-16,-1-1 3 16,-1 1-1-16,-4 1 1 0,-1 0 0 15,-5 0 5-15,3 0-5 16,-2 0-3-16,0 0 2 16,1 0 1-16,-1-2 0 0,4 2-1 15,-2 0 2 1,0-1 5-16,-1 1-6 0,-3 0 0 15,1 0-2 1,-5 0 2-16,1 0-1 16,-1 0 1-16,2 0 0 15,1 0 3-15,4 0-3 16,0 0-1-16,0 0-1 16,1 0 2-16,-1 0 0 15,0 0 0-15,0 0 0 16,1 0 3-16,-1 0-3 0,0 0 0 15,0 0-2-15,-1 0 4 16,1 0-3-16,-1 0 1 16,2 0 0-16,-1 0 0 15,1 0 0-15,1 0-5 16,-1 0 5-16,-1 0 0 16,-5 0 6-16,-2 0-6 0,-3 0 0 15,-3 0 0-15,-2 0 0 16,-2 0 0-16,1 0-6 15,5 0 12-15,-1 0-1 0,3 0-5 16,0 0 0-16,0 0-4 16,-6 0 4-16,3 0-1 15,-8 0-7 1,-1 0 16 0,0 0-5-16,-3 0-3 0,-3 0 0 15,1 0-6-15,1 0 6 16,-1 0-8-16,4 0 8 15,6 0-33-15,2 1-4 16,8-1-164-16,0 0-202 16,-4 0-437-16</inkml:trace>
  <inkml:trace contextRef="#ctx0" brushRef="#br0" timeOffset="2051.52">9454 6029 65 0,'0'0'911'0,"0"0"-762"0,0 0-149 16,0 0-80-1,0 0 80-15,0 0 55 16,0 0 4-16,0 0 12 0,0 0-71 0,0 0 0 16,0 2 3-16,0-2 11 15,0 0 8-15,0 1-18 16,8-1 8-16,6 2 63 16,6-1-21-1,7 2-18-15,3-2-2 16,2 1-15-16,0 0 7 15,1 0-26-15,-2 0 8 16,2 1 20-16,1 0-26 16,-3 0-2-16,2-2 11 15,-2 2-11-15,1-3 29 16,-1 0-28-16,2 0-1 0,0 0 77 16,1 0-65-16,6 0 20 15,-1 0 16-15,1 0-32 16,-1 0 15-16,0 0-31 15,-3 0 0-15,5 0 17 16,0 0-17-16,-2 0 0 0,1 0 11 16,-3 3-10-16,-1-1 44 15,-5-1-45-15,1-1 0 0,-2 0 29 16,2 0-28 0,4 0-1-16,4 0 0 0,4 0 10 15,3 0 0-15,1 0-10 16,1 0 0-16,-1 0-4 15,0 0 4 1,-3 3-5-16,-1 0 4 16,0 1 2-16,0-1 5 15,-2 1-6-15,-1-1-3 16,2 1 3-16,0-2 0 16,5-1 0-16,3 1 0 15,4-1 1-15,1-1 7 16,1 1-8-16,-6 2 0 0,1-1-6 15,-6 0 6-15,-7 0 0 16,-5-1 0-16,-1-1 6 16,-3 0 6-16,0 0-12 0,1 0 0 15,2 0 7 1,3 0-7-16,0-1 0 0,1-3 0 31,-4 1 1-31,-1 0 4 16,-2 0-5-16,2 2-3 0,0-2-5 15,3 1 16-15,-1 1-8 16,-1 1 0-16,1-1 0 16,-1 1 2-16,0-2-2 15,6 1-2-15,1-2 1 16,2 1 2-16,1 0 5 0,-1-1-6 16,-2 0 0-16,-1 0 12 15,-2 0-12-15,-1-1 0 16,4 1 5-16,2 0 2 15,-5 2-3-15,1-1-4 16,-4 2 0-16,-1 0-4 16,0 0 4-16,-2 0-6 0,0 0 5 15,2 0 2-15,2 2 11 16,2 1-12-16,0-2 0 16,3-1-3-16,3 0 3 15,-1 0 0-15,-3 0-7 0,-1 0 14 16,-3 0-6-16,-5 0-1 15,-3 0 0 1,-2 0-3-16,-2 0 3 16,-1 0-7-16,-1 1 6 15,1 2 2-15,4-1 6 16,-1-1-7-16,3 1 0 16,1-1-5-16,0 0 5 15,-1-1 0-15,0 0-1 16,-3 0 3-16,1 0 5 0,-3 0-7 15,1 2-5-15,2-1 5 16,1 2 0-16,-1 1-2 16,0-1 2-16,-1 0 0 15,-1 0 9-15,-2-2-9 16,2 2-2-16,-3-1 1 16,-1-1 1-1,-1 1-1-15,0-2 1 16,4 1 0-16,2-1 9 15,3 1-9-15,1-1-3 16,1 2-3-16,-1-1 12 16,1 1-7-16,-2-1 1 0,1 2 0 15,-2-2 4-15,-3 1-4 16,1-1-9-16,0 0 8 0,-1-1 2 16,1 2 3-16,-2-2-4 15,-1 0 0-15,-1 0 0 16,-1 0 0-16,-4 0 0 15,-1 0-1-15,-2 0 2 16,-2 0 0-16,2 1-1 16,1 1 0-1,3 0-29-15,2 2 29 16,3 1-63-16,0-3-31 16,5 1-84-16,-6-1-101 15,-5-2-312-15</inkml:trace>
  <inkml:trace contextRef="#ctx0" brushRef="#br0" timeOffset="69721.52">3452 6828 13 0,'0'0'1045'0,"0"0"-869"15,0 0-118-15,0 0 47 0,0 0 70 32,0 0-54-32,0 3-68 0,0-2 10 15,0-1-36-15,0 3 30 16,0 0 12-16,-3 1-23 16,0 4 36-16,-3 4-20 15,-4 4-21-15,-4 6 40 16,-5 9-39-16,-1 9 33 15,-7 7 1-15,-4 10-36 0,-2 12 27 16,0-4-46-16,2 0-20 16,3-1 38-16,7-15-32 15,-1 2-1-15,2-6-6 16,7-10 6-16,2-5 0 16,2-8-6-16,2-5-30 15,1-5-37-15,3-7-66 0,3-5-55 16,0-12-67-16,0-14-74 15,0-7-492-15</inkml:trace>
  <inkml:trace contextRef="#ctx0" brushRef="#br0" timeOffset="70106.87">3115 6892 332 0,'0'0'526'0,"0"0"-367"16,0 0-16-16,0 0 50 15,0 0 91-15,0 0-87 0,0 0-66 16,-2-40-93-16,2 40-25 16,0 0-11-16,0 8-2 15,8 11 0-15,10 9 24 16,5 10 42-16,7 7 26 15,6 9-61-15,3 5 12 16,3 5 1 0,4-1-14-16,-1 1 19 15,1-6-35-15,-4-6-14 16,-6-9 29-16,-6-7-29 16,-8-9 0-16,-6-8 0 0,-5-6 0 15,-7-6 8-15,-2-4-8 16,-1-3-34-16,-1 0-1 15,3-16-85-15,-1-6-101 0,1-6-617 16</inkml:trace>
  <inkml:trace contextRef="#ctx0" brushRef="#br0" timeOffset="76607.17">4110 7539 646 0,'0'0'854'0,"0"0"-605"0,0 0-171 15,0 0-77-15,0 0 66 16,0 0 14-16,0-10-37 15,0 10-44-15,0 0-6 16,0 0-14-16,0 0-2 16,4 0-5-16,1 0 27 15,1 7 0-15,0 3 10 0,-2 3 5 16,-2 5 6-16,-2 5 33 16,0 5 0-16,-14 5-23 15,-11 3 24-15,-3 2-47 16,-5-1-8-16,-9 1-35 15,6-9-151-15,11-15-399 0</inkml:trace>
  <inkml:trace contextRef="#ctx0" brushRef="#br0" timeOffset="77380.88">5051 7082 82 0,'0'0'1225'15,"0"0"-968"-15,0 0-96 0,0 0-48 16,0 0 45-16,0 0-20 16,0 0-73-16,0-10-28 15,0 10-37-15,0 0 0 16,0 3-3-16,0 7 3 15,0 8 0-15,0 6 28 0,-3 10 9 16,-1 4 14-16,-2 6-22 16,-3 4-5-16,0 3 61 15,0 0-53-15,-3 1-12 16,3 0-3-16,0-1-17 16,3-3 27-16,-1-5-27 15,1-3 0 1,0-8-12-16,0-5 12 15,0-5-77-15,0-7-24 16,0-4-39-16,0-7-34 16,-5-8-123-16,0-12-52 0,0-9-645 15</inkml:trace>
  <inkml:trace contextRef="#ctx0" brushRef="#br0" timeOffset="78019.17">4981 7153 889 0,'0'0'266'0,"0"0"-184"16,0 0 57-16,0 0 2 15,-13-79 16-15,13 58-15 16,7-2-94-16,8 2-23 16,4 0-9-16,4 1-14 15,4 3 27 1,6 1-16-16,1 2-3 15,6 2 34-15,-1 0-36 16,3 4 10-16,1 2 0 16,-6 6-15-16,-2 0 7 15,-4 7-10-15,-6 14 0 16,-4 6 11-16,-6 7 27 16,-7 3-7-16,-8 4 12 0,0-1-20 15,-17 1 30-15,-13 0-7 16,-10-1 8-16,-9-3 29 15,-8-5-61-15,-4-7-10 16,-3-6-12-16,3-8-85 0,-2-11-98 16,21-7-298-1,12-11-796-15</inkml:trace>
  <inkml:trace contextRef="#ctx0" brushRef="#br0" timeOffset="78520.17">5693 7349 1035 0,'0'0'376'15,"0"0"-241"-15,0 0 14 16,0 0 17-16,0 0-62 0,0 0-26 16,0 0-56-16,-85 71 17 15,61-38 6-15,3 4-14 16,-1 2 7-16,-1 2-38 15,1 0 7-15,1 0 10 16,2-3-17-16,-2-4-21 16,7-3-76-16,-3 0-104 15,3-10-150 1,6-9-310-16</inkml:trace>
  <inkml:trace contextRef="#ctx0" brushRef="#br0" timeOffset="78813.8">5406 7408 955 0,'0'0'357'0,"0"0"-204"0,0 0-85 16,0 0 28-16,0 0-33 15,0 0-56-15,0 0 8 16,39 41 50-16,-21-13 45 15,0 5-18-15,4 2-33 0,-4 3 11 16,3 1-15-16,-2 3-43 16,1-4 23-16,1-3-34 15,-2-4 0-15,-4-6-1 16,-1-7-49-16,-1-10-133 16,-4-8-191-16,-6 0-448 0</inkml:trace>
  <inkml:trace contextRef="#ctx0" brushRef="#br0" timeOffset="79427.7">6103 6968 1017 0,'0'0'377'16,"0"0"-159"-16,0 0-40 16,0 0 5-16,0 0-41 15,0 0-29-15,0 0-67 16,-25 7-27-16,8 15 30 16,-8 12 11-16,-2 12-7 31,0 8 2-31,8 7-31 0,1 4 37 15,10 2-35-15,5-6-8 16,3-1 5-16,3-6-22 16,16-5 5-16,7-7-6 15,4-7-13-15,6-8-1 0,4-10-81 16,2-7-58 0,13-14-60-16,-13-15-326 15,-11-6-635-15</inkml:trace>
  <inkml:trace contextRef="#ctx0" brushRef="#br0" timeOffset="80452.48">6284 7179 441 0,'0'0'591'0,"0"0"-429"16,0 0 68-16,0 0-10 15,0 0-25-15,0 0-60 0,0 0-56 16,-3-50-33-16,10 43-35 15,6-2 3-15,1 2-14 0,7 1 0 16,0 3-10-16,4 3 9 16,-1 0-4-16,1 2 3 15,-5 13-11-15,-1 8 9 16,-4 4-8-16,-9 5 12 0,-6 4 0 16,0 0 0-16,-9 0 1 15,-9-4 11-15,-6-3 5 16,-2-4-15-16,0-4 42 15,2-5-35-15,8-5-2 16,4-4 4-16,6-6-10 16,2-1 14-1,4 0-15-15,0-15-36 16,13-8-103-16,9-8 23 16,9-6 10-16,5-7-60 15,3 1-51-15,0-2 38 16,-3 1 30-16,-5 6 47 15,-4 4 81-15,-8 7-5 0,-8 6 26 16,-5 7 58-16,-6 7 78 16,0 2 66-16,0 4-44 15,-12 1-78-15,-2 0 23 16,-5 0-17-16,4 10-4 0,-4 6-19 16,-1 5-10-16,4 4 15 15,1 3-28-15,3 4-18 31,6 0 37-31,3 2-41 0,3-2-8 16,0-1 9-16,4-3-18 16,10-1 24-16,8-6-25 15,2-2 0-15,4-5-2 16,5-6 2-16,0-5-8 16,3-3-10-16,-2 0-66 15,4-20-77-15,-10-1-231 0,-7-3-651 0</inkml:trace>
  <inkml:trace contextRef="#ctx0" brushRef="#br0" timeOffset="80918.64">6864 6870 39 0,'0'0'1224'16,"0"0"-986"-16,0 0-119 15,0 0 13-15,0 0-1 16,0 0-72-16,0 0-46 16,67 25 47-16,-26-5-18 15,8 6-6-15,1 4-7 16,0 2-4-16,-4 5 6 15,-9 2-31-15,-7 4 8 0,-12 3 8 16,-8 2-15-16,-10 4 25 16,0 1 5-16,-25 0-12 15,-11 1-19-15,-10 1-16 0,-30 11-164 16,10-13-193 0,8-14-714-16</inkml:trace>
  <inkml:trace contextRef="#ctx0" brushRef="#br0" timeOffset="90421.84">4999 8095 85 0,'0'0'683'16,"0"0"-438"-16,0 0-184 16,0 0-58-16,0 0 46 0,0 0 35 15,2 0-13-15,-1 0-71 16,1 0 2-16,-2 0 20 16,2 0 24-16,0 0 6 0,1 0 3 15,0 0 4-15,0 0 57 16,3 0-55-16,2 0-11 15,2 0-1-15,2 0-13 16,0 0-3-16,6 0-4 16,1 0-23-1,4 0 40-15,2 0-46 16,5 0 9-16,-2 2 4 16,5-2-4-16,0 0 13 15,0 0 1-15,-2 0-21 16,3 0 50-16,-2 0-51 15,-1-3 7-15,1 0 4 16,0 0 1-16,-1-1 21 0,2 1-34 16,-2 0 0-16,-1-1 16 15,3 1-15-15,-2 0-1 0,2 0 11 16,0 1-11 0,0 0 9-16,-2 1-9 0,-1-1 0 15,-2 1-1-15,-1 1 1 31,0-1 0-31,-3-1-1 0,1 1 2 16,-1-2 7-16,-2 2-8 16,1-2 0-16,2 0 0 15,4 0 0-15,-1 1-1 16,5-3 0-16,-3 3 2 16,1-1 4-16,-3 0-5 15,1 1 0-15,-3 1 2 0,3 0-2 16,-1-2-1-16,-1 1 1 15,-1 1 0-15,0-1 2 16,0 1-2-16,-1 0-3 16,0-1 3-16,-2 1 0 15,2 1 0-15,-1-2 0 16,-2 2 0-16,1-1 3 0,1 1-3 16,1-2-3-16,3 2 3 15,1-1 0-15,-1 1 1 16,3 0-1-16,1 0 2 0,-1 0 2 15,5 0-4 1,-2 0 0-16,-1 0 2 0,0 0-2 31,-2 0 0-31,-1 0-1 0,-2 0 2 16,-2 0 0-16,-3 0-1 16,0 0-4-16,-4 1 3 15,1 1 2-15,-4-1-1 16,2 1 0-16,3-1 0 15,-3 1 6-15,1-1-6 16,-1 0-1-16,-3 1 1 0,-1-1 0 16,-6-1-2-16,-2 2 2 15,-4-2-29-15,-2 1-1 16,0-1-152-16,-15 0-222 16,-2 0-509-16</inkml:trace>
  <inkml:trace contextRef="#ctx0" brushRef="#br0" timeOffset="103781.29">8181 7600 165 0,'0'0'968'0,"0"0"-701"15,0 0-183-15,0 0-20 16,0 0 48-16,0-8 52 15,0 8-44-15,0 0-89 16,0 0 11 0,0 0-29-16,0 0-4 15,0 0 26-15,0 0-28 16,0 0-7-16,2 0 0 16,-1 0-2-16,2 0-16 15,5 0 11-15,1 5 7 16,6 5 0-16,-2 3 0 15,2 2 2-15,-6 5-2 0,-6 4 10 16,-3 3 9-16,-15 7-10 16,-18 3-9-16,-37 10-49 15,8-7-194-15,5-15-541 0</inkml:trace>
  <inkml:trace contextRef="#ctx0" brushRef="#br0" timeOffset="122629.89">11158 7070 430 0,'0'0'558'15,"0"0"-381"-15,0 0-128 0,0 0 36 16,0 0 88-16,0-15 4 15,0 15-60-15,0 0-70 16,0 0-19-16,0 0 5 16,0 0-12-1,0 0 42-15,0 0-37 16,0 0 2-16,0 0 19 16,0 0-10-16,0 0-1 15,0 0-25-15,0 8-4 16,0 3 21-16,0 11-6 15,0 9 28-15,0 10-13 16,0 9 3-16,0 3 17 0,0 5-57 16,3 0 13-16,4-3 5 15,-2-3-17-15,1-6-1 0,0-6 7 16,-2-9-5-16,1-10 7 16,-1-8-9-16,-4-6 0 15,0-4 9-15,0-3-2 16,0 0-7-1,0 0 0-15,0 0-6 16,0 0 5-16,0-19-78 16,0 0-144-16,0-3-547 0</inkml:trace>
  <inkml:trace contextRef="#ctx0" brushRef="#br0" timeOffset="123062.06">11628 7597 423 0,'0'0'1179'0,"0"0"-988"16,0 0-152-16,0 0-27 15,0 0 91-15,0 0 46 16,0 0-102-16,18 0-39 15,-8 3 19-15,2 7-26 16,5 1 16-16,-3 4-2 0,-5 1-15 16,-4 4 18-16,-5 4-18 15,-6 4 0-15,-21 5 34 16,-13 3-34-16,-29 12-41 16,8-10-128-16,6-12-454 0</inkml:trace>
  <inkml:trace contextRef="#ctx0" brushRef="#br0" timeOffset="126122.81">12278 7089 555 0,'0'0'611'0,"0"0"-366"15,0 0-110-15,0 0-6 16,0 0 46-16,0 0-25 16,0 0-46-16,11-54-93 15,17 52-10-15,12 0 19 0,11 2-20 16,3 0-10-16,-2 12 9 16,-6 9-4-16,-10 7-10 15,-12 9 15-15,-12 6 0 0,-12 8 3 16,-11 3 12-16,-23 0 22 15,-12-2 6-15,-5-6-30 16,2-8 39 0,7-8-45-16,12-9-5 15,11-8 19-15,11-6-21 16,7-5-6-16,1-2 0 16,9 0-36-16,21 0 42 15,13 0 26-15,28-9 7 16,0-2-8-16,2-3-9 15,1 1-4-15,-17 1-12 0,-3 0-120 16,3-7-67-16,-14 5-218 16,-15 0-363-16</inkml:trace>
  <inkml:trace contextRef="#ctx0" brushRef="#br0" timeOffset="126407.15">13342 7361 113 0,'0'0'1356'16,"0"0"-1138"-16,0 0-205 0,0 0-10 15,0 0 90-15,0 0-12 16,0 0-11-16,30 47-33 15,-18-22-25-15,-6 6 39 16,-6 6-49-16,-2 2 5 16,-25 6 15-16,-12-2-22 15,-11 0-10-15,-29-6-148 0,16-11-347 16,14-16-608-16</inkml:trace>
  <inkml:trace contextRef="#ctx0" brushRef="#br0" timeOffset="127170.31">13935 6992 971 0,'0'0'571'0,"0"0"-353"15,0 0-112-15,0 0 12 16,0 0 38 0,0 0-68-16,0 0-56 15,5-2-32-15,1 21-9 16,2 12 9-16,2 14 52 16,2 11-7-16,3 9-13 15,-2 1-7-15,-1-2-5 16,-1-3-20-16,-2-9 15 15,-2-5-2-15,-1-11-13 0,-3-6 0 16,0-10 6-16,-3-9-6 16,0-5-1-16,0-5-59 0,0-1-29 15,0-20 9 1,-1-7-214-16,-4-4-1271 0</inkml:trace>
  <inkml:trace contextRef="#ctx0" brushRef="#br0" timeOffset="127470.98">14568 7463 682 0,'0'0'953'16,"0"0"-820"-16,0 0-133 16,0 0-4-16,0 0 4 15,0 0 101-15,0 0 9 0,13 95-51 16,-13-58-30-16,0 2-28 16,-5 1 35-16,-12-3-36 15,-6-1-17-15,-18 2-51 0,4-12-186 16,4-8-432-16</inkml:trace>
  <inkml:trace contextRef="#ctx0" brushRef="#br0" timeOffset="127957.04">14971 6952 228 0,'0'0'1259'0,"0"0"-1074"15,0 0-118-15,0 0-16 16,85-45 90-16,-57 45-8 16,1 0-116-16,-4 18-17 0,-4 11-1 15,-6 10 1-15,-14 21 45 16,-1 0-13-16,-14 6 9 15,-16 2 38-15,-6-11-26 16,-1-1 2-16,2-9-12 16,12-11-43-16,9-9 36 15,10-8-36-15,4-7-26 0,21-2 26 16,29-6 13-16,33-4-13 16,27-14-22-16,4-18-115 15,-27-1-90-15,-31 2-529 0</inkml:trace>
  <inkml:trace contextRef="#ctx0" brushRef="#br0" timeOffset="128173.12">15895 7292 626 0,'0'0'841'0,"0"0"-788"15,0 0 36-15,0 0 53 0,37 79-18 16,-37-45-5-16,0 7-7 16,-12 4-82-16,-16 4-12 15,-11 1-18-15,-10-2-17 16,-15 4-107-16,10-12-216 16,14-13-385-16</inkml:trace>
  <inkml:trace contextRef="#ctx0" brushRef="#br0" timeOffset="128596.22">16351 6764 1217 0,'0'0'370'15,"0"0"-286"-15,0 0-84 16,0 0 0-16,0 0 73 16,-10 95 25-16,4-47-43 15,6 4-54 1,0-1 33-16,9-3-31 16,7-7 3-16,5-10 6 15,3-11-5-15,6-13-7 16,1-7 13-16,5-11-4 15,-2-13 31-15,-4 1-39 16,-8 3 55-16,-8 8 90 16,-8 6-7-16,-5 6-52 0,1 0-87 15,0 17-8-15,2 15-4 16,-1 26 13-16,0 23-1 16,-3-2 9-16,0-6-8 15,0-11-1-15,-2-15-70 16,-6 10-156-16,1-7-104 0,4-21-434 15</inkml:trace>
  <inkml:trace contextRef="#ctx0" brushRef="#br0" timeOffset="128812.37">17030 7360 985 0,'0'0'620'15,"0"0"-570"-15,0 0-49 16,0 0 51-16,0 0 110 16,36 109-48-16,-36-64-38 15,-2 4-14-15,-17 3-46 16,-8-2-1-16,-10-4-15 16,-26 1-114-16,11-13-118 0,6-13-487 0</inkml:trace>
  <inkml:trace contextRef="#ctx0" brushRef="#br0" timeOffset="129962.58">17624 6776 416 0,'0'0'1077'0,"0"0"-800"0,0 0-134 16,0 0-43-16,0 0 16 15,0 0-51-15,0 0-18 16,-21 11-47-16,12 15 0 16,3 6 16-16,5 11-8 0,1 4-2 15,9 8 5-15,17 5-10 16,12 2 50-16,6 0-38 15,3-1-2-15,3-7 12 16,-1-4-6-16,-7-6 3 16,-7-7-20-16,-11-7 6 15,-12-4 3 1,-11-5-9-16,-1-1 0 16,-24-5 4-16,-18-2-4 15,-13-5-21-15,-12-8-67 16,-36-24-52-16,15-11-91 15,9-10-607-15</inkml:trace>
  <inkml:trace contextRef="#ctx0" brushRef="#br0" timeOffset="130116.21">17710 6714 1528 0,'0'0'511'0,"0"0"-493"15,104-28-2-15,-46 19 3 16,19 6 30-16,-4 3-30 15,24 12-19 1,-18 9-116-16,-28 0-504 0</inkml:trace>
  <inkml:trace contextRef="#ctx0" brushRef="#br0" timeOffset="130346.16">18686 7306 1348 0,'0'0'579'16,"0"0"-579"-1,0 0-41-15,0 0-21 0,0 0 42 16,0 0-155-16,82 0-456 0</inkml:trace>
  <inkml:trace contextRef="#ctx0" brushRef="#br0" timeOffset="130501.73">19420 7225 1083 0,'0'0'181'0,"0"0"-181"16,79-5-340-16,-50 4-313 0</inkml:trace>
  <inkml:trace contextRef="#ctx0" brushRef="#br0" timeOffset="130668.18">20111 7177 32 0,'0'0'1308'16,"0"0"-1128"-16,0 0-152 15,0 0-28-15,0 0-119 16,95-20-101-16,-69 28-181 0</inkml:trace>
  <inkml:trace contextRef="#ctx0" brushRef="#br0" timeOffset="130906.43">21304 7131 1355 0,'0'0'477'16,"0"0"-297"-16,0 0-127 15,0 0-21-15,0 0-32 16,0 0-124-16,0 0-774 0</inkml:trace>
  <inkml:trace contextRef="#ctx0" brushRef="#br0" timeOffset="134343.44">10928 8300 745 0,'0'0'116'15,"0"0"-116"-15,0 0 0 0,0 0 21 16,0 0 75-16,0 0-5 15,48 0-39-15,-27-3-29 16,1 2 39-16,3-2-8 16,1 0-8-16,2 2 35 15,2-1-37-15,0 1-19 16,3 0 20-16,1 1-25 16,5 0 38-16,-2-2-32 15,5 2-18-15,4 0 18 16,0-1 1-16,2-2-3 15,0 0 8-15,4 0-25 16,0-1 41-16,2 1-37 16,0 0-4-16,4 0 0 15,3 2 1-15,5-1 15 0,4 2 2 16,3-1-24-16,2 1 32 16,2 0-33-16,11 0 0 15,9 0 8-15,-6 0-7 16,-12 0 12-16,-9 0-13 15,-13 0 0-15,8 0 3 16,9 6-1 0,-4-2-2-16,6 0 9 15,-4-1-9-15,11-1 20 16,16-2-7-16,12 0 5 0,0 0 30 16,-5 0-42-16,-14 0 1 15,-11 0 8-15,4 0-15 16,-2 0 24-16,2 0-24 15,1 0 0-15,2 0 6 0,1 0-6 16,-1 0 0-16,0 0-1 16,-15 0 7-16,-13 0 3 15,-11 0-9-15,-4 0 0 16,10 0-5-16,9 0 5 16,21-2 0-16,14-1-1 15,14 2 1-15,2-2 7 0,-6 2-7 16,-14-2 0-16,-8 0 0 15,-2 0 0-15,-13 0 0 16,-13 0 6-16,-9 0-5 16,-3 1 36-16,11-3-31 15,8 0-4-15,9-2 21 16,1 0-10 0,-5 0-7-16,2 0-1 15,-1 3 4-15,1-1 10 16,14 1-19-16,13 0 0 15,16 0 6-15,2-1-6 0,-9 1 0 16,-14 0 0-16,-14-2 1 16,-1 2 11-16,1-3-12 15,3 0 0-15,-2 0 6 0,1 1-6 16,-11 1 12-16,-13 2-12 16,-11 0 6-16,0 0 8 15,10-1-7-15,6 0-7 16,11 0 13-16,-2-2-2 15,-1 0 18-15,-2 0-29 16,0 2 2 0,-2 0 11-16,1 0-13 15,0 1 0-15,-2-2 7 0,1 3-7 16,1-3 12 0,1 1-12-16,1-1 0 0,0 0 1 15,-2 0-1-15,-5 1 0 16,-2-2 0-16,0 1 1 15,-1 0 8-15,1-2-9 0,0 1 0 16,-3 1 2-16,2-2-2 16,1 1 0-16,-1-1-1 15,-2 1 2-15,0 1 1 16,-4-1-2-16,-4 0-3 16,-2 1 3-16,-3 1 0 15,2 0-1 1,-2-1 0-16,2 1 1 15,-2 1 2-15,3 0-2 16,2 1 0-16,0-1-1 16,1 0 1-16,2 0 0 15,1 0 0-15,-1 0 0 0,-1-1 9 16,2 0-9 0,2-2 0-16,0 2 0 0,-2-2 0 15,2 2-1-15,1 0 0 16,0-2 1-16,2 2 5 0,-2-2-5 15,2 1-9-15,-4-1 9 16,-2 1-15-16,1 0 13 16,-3 1-20-16,-1 1 22 15,3 0-22-15,0 2 22 0,1 1-15 16,0 0 6-16,2 0 9 16,4 0-10-16,3 3 10 15,5 1 0-15,-1 2-13 16,1-2 13-16,-3-1-7 15,-4 0 7-15,-5-3 1 16,-5 0 31 0,-5 0-32-16,-1 0 0 0,-1-6 17 15,-2-1-17-15,0 0-1 16,-1 0 1-16,2 0 0 16,0 1 3-16,2 0-3 15,-1 2 0-15,-1 0-4 16,-3-1 4-16,-4 3-10 15,-5-1 9 1,-4 1 1-16,-3 1-24 16,-4 0 14-16,-4 1-24 15,-3 0 34-15,-3 0-7 16,1 0-2-16,3 0-19 16,0 0-43-16,1 0 22 15,-1 0-72-15,0-2-23 16,-3-1 3-16,-4-1-37 0,-8-7-89 0,0 0-90 15,0-2-284-15</inkml:trace>
  <inkml:trace contextRef="#ctx0" brushRef="#br0" timeOffset="134790.56">22684 7515 724 0,'0'0'240'16,"0"0"-42"-16,0 0 9 0,0 0 16 15,0 0-29-15,0 0-101 16,0 0-62-16,0-7 1 0,0 7-32 16,0 0-20-16,0 0-2 15,0 0-12-15,0 9 25 16,5 2-1-16,5 6 10 15,5 4 68-15,2 5-45 16,2-1 2-16,2 2 3 16,0 0-28-16,1 1 28 0,-2-2-28 15,1 1 0-15,-4-1 6 16,-3-7-6-16,-3-2-7 16,-3-2 6-16,-3-4 1 15,-2 0 2-15,-3 2-2 16,0 2-5-16,0 3 5 15,-12 7 6 1,-11 0 4-16,-5 3-10 16,-8 3 9-16,-8-1 10 15,-17 2-19-15,-25 5-2 16,-29 0-8-16,-5-9-157 16,24-11-203-16,29-13-836 0</inkml:trace>
  <inkml:trace contextRef="#ctx0" brushRef="#br0" timeOffset="138390.66">11359 6834 485 0,'0'0'624'15,"0"0"-430"-15,0 0-133 0,0 0-38 16,0 0 80-16,0 0 14 16,0 0-34-16,0-13-45 15,0 13-28-15,0 0 11 16,0 0-21-16,0 0 0 15,0 0 24-15,0 0-24 16,0 0 23 0,-3 0 22-16,-7-1-9 15,1-2-19-15,-5 0-17 16,-3 2 0-16,-3-2-1 16,2 2 1-16,-1-1-8 15,2 1 8-15,0 1 0 0,4 0 8 16,3 0-8-1,1 0 0-15,0 0-12 0,0 0 12 16,-4 0-12-16,-2 1-1 0,-3 6 10 16,-3 1-4-16,-1 2 7 15,-4 1-15-15,1 1 15 16,-2-1 1-16,2 1-1 16,2-1 0-16,-1 2 1 15,5-2-4 1,1 0 3-16,3 0-14 15,3 1 13-15,1-1-8 16,3 0-2-16,2 2 9 16,0 1-8-16,-1 4 1 15,1 3 9-15,0 5 0 16,-2 1 1-16,-1 1-1 16,0 0 0-16,0 2 0 0,0-1 0 15,1 1 3-15,2 0-3 16,-2-4-6-16,3 0 6 15,2-3 0-15,0-3 5 16,3 0-5-16,0-1 0 16,0 1-12-16,0-1 12 15,0 1 0-15,6 1 5 0,4-1-5 16,-1 0 16-16,4-1-16 16,0 0 0-16,2-2 19 0,0 0-19 15,3-2 1-15,-1-1 11 16,0-1-11-16,-3-2 15 15,4 1-16-15,-3-4 0 16,-2 1 0 0,4-2 1-16,-1-2-1 15,-1 0 13-15,7-1-13 16,-1-1 32-16,3-3-32 16,0 0 0-16,3 0 12 15,1 0-11-15,0 0-1 16,-1-3 0-16,0-1 6 15,-2-2 7-15,-4 2-13 0,2-2-2 16,-4 0 2-16,-2 1 2 16,-1-1-1-16,-3-1-1 15,2 1 8-15,-3-2-13 16,2-1 5-16,-1 1-19 16,-1-3 19-16,3 0-1 15,-3-2 1 1,1-2-1-16,-2 1 3 0,1 0-10 15,-2-1 8-15,-1 1 0 16,-1 0 0-16,-2-2 1 16,2 0 5-16,-2 1-6 15,2-2 0-15,-2-1 10 16,4 1-10-16,-2 1 0 16,-2 2 0-16,0 0 1 0,1-1 2 15,-3 1-3-15,1-4 0 16,-2 1-10-16,0-2 19 15,-1-1-9-15,-1 0 15 16,1-1-14-16,1 0 11 16,-2-2-12-16,2 2 0 15,-3 0-9-15,0 0 9 0,0 1 0 16,0 2 4-16,0 2 27 16,-1 1 12-16,-5 0-32 15,-2 3-5-15,3-1 23 16,-1-1-29-16,-1 2 1 15,3-1 5-15,-2-2-4 0,0 1 21 32,0-1-23-32,-3-2 0 0,3 2 24 15,-3-3-14-15,-3 1 12 16,2 2 11-16,-4 1-32 16,1 2 36-16,1 0-37 15,-3 2 1-15,3 4 2 16,-4 1-3-16,-1 3-8 15,-5 2-6-15,-5 0-41 0,-7 7 39 16,-7 9-86-16,-26 16-79 16,10-2-163-16,4-3-305 0</inkml:trace>
  <inkml:trace contextRef="#ctx0" brushRef="#br0" timeOffset="150487.87">12775 6879 783 0,'0'0'198'16,"0"0"-133"-16,0 0 25 15,0 0 86-15,0 0 25 16,0-9-117-16,0 7-24 16,0-1 8-16,0 1-31 15,0-2-4-15,0 1-12 16,-2-3-20-16,-4 2 37 0,-1-3-38 16,-2 2 0-16,-1-2 1 15,-2-2 10-15,-2 2 5 16,0-1-16-16,2 1 0 15,-2 0 27-15,1 0-26 16,1 1 23-16,-2 0-4 16,2 2-9-1,2 0 12-15,-3 1-23 16,0 0 0-16,-1 0 3 16,0 0-3-16,-4 2 0 15,3-1 0-15,-4 2 1 0,1 0 5 16,-1 0-6-16,-1 0 0 15,1 0-10-15,-2 6 10 16,0 0-7-16,3 1 6 0,-1 0 2 16,1 2-3-16,-3-1 2 15,2 2 0-15,-1 1-5 16,-1-1 5-16,2 0-1 16,2-1 0-16,1 1 2 15,1 2-18-15,2-1 17 16,1 4-16-1,0-1 15-15,0 1 1 16,1 2-9-16,0 4 9 16,-1 2 0-16,1 1 0 15,-2 1 0-15,1 1-6 16,0-1 0-16,2 0 6 16,-1 3 0-16,1 1-1 15,1 0 7-15,1 0 2 0,1-2-8 16,2-4-18-16,-2 0 18 15,7-5-9-15,0-1 8 16,0-3-7-16,0-2 8 0,0 0-11 16,0 1 11-16,3 1-2 15,6 0 2-15,0 2 0 16,1 1 10 0,2-1-10-16,-1 1 0 15,1 2 4-15,1-2-4 16,-1-2-1-16,3 2 1 15,-3-1 0-15,2-1 9 16,0 0-9-16,2-1 0 16,-1 0-1-16,3 0 1 15,3-2 0-15,3 0 0 0,4-1 0 16,1-2 20-16,-1-1-20 16,2 1-13-16,-3-4-3 15,-1 1 14-15,-3-3-12 16,2-1-5-16,-1-2-6 15,1 0 15-15,1 0 7 16,-2 0 3-16,3 0-3 0,-2-1 3 16,2-3-9-16,-5-2 9 15,-2 2 0-15,-3 1 14 0,-1-1-14 16,0-2-1 0,-3 1 1-16,2-1 0 0,0-3 1 15,1 1-1-15,0-2 11 16,0-1-1-1,-1 1-9-15,0-1-1 16,-2 0 20-16,-1-1-8 16,0 1-5-16,0-3-7 15,0-1 7-15,0 0 4 16,1-2-11-16,-1-1 0 16,2-2-1-16,-1-1 1 15,-2 0-6-15,-4-2 5 0,-1 2 1 16,-5-2 1-16,1 1 0 15,-2-2-1-15,0-2 31 16,0 1-4-16,1 0 7 16,2 1-32-16,0 1 4 0,0 0 17 15,0 2-23 1,0 0 0 0,-1 0 8-16,1 1-6 15,-3 1 27-15,0-1-28 16,0 1 17-16,0 2 47 0,0-1-46 15,-3 1 15-15,-5-3 0 16,-1 0-16-16,-2 1 24 16,-3-2-42-16,-1-2 0 15,-1-1 55-15,-4-1-55 0,-2 1 8 16,-4 0-8-16,-2-1 10 16,-3 5-12-16,-4 1 2 15,-6 4-28-15,2 2 27 16,-4 7-65-16,-5 6-60 15,-18 6-111-15,11 11-320 16,9 1-126-16</inkml:trace>
  <inkml:trace contextRef="#ctx0" brushRef="#br0" timeOffset="156480.79">3140 7813 104 0,'0'0'257'16,"0"0"-104"-16,0 0-29 16,0 0-42-16,0 0 39 15,0 0 12-15,-6 0-29 16,6 0-31-16,-3 0-52 0,3 0 0 15,-3 0 41-15,3 0-50 16,0 0-5-16,0 0-3 0,0 0-2 16,0 0-2-16,0 0 0 15,0 0 0-15,0 0-16 16,0 0 16-16,0 0-19 31,0 0 3-31,0 0-25 0,6 0 41 16,6 0-7-16,9-2 7 15,7-3 77-15,7-4-47 16,2 1-11-16,-1-3-10 16,1 3 1-16,-4-1 2 15,-9 2-12-15,-5 3 0 16,-5-1 0-16,-4 2 0 0,-4 2 0 16,0 1-6-16,-3 0-65 15,-3 0 4-15,0 0-83 16,3 0-67-16,-3 0 35 15,0 4-24-15,0 2-81 0</inkml:trace>
  <inkml:trace contextRef="#ctx0" brushRef="#br0" timeOffset="156803.69">3207 7909 35 0,'0'0'408'15,"0"0"-53"1,0 0-258-16,0 0-45 16,0 0-39-16,0 0 35 15,0 0-17-15,0 0-29 16,5 0 31-16,2 0 13 16,4 0-12-16,1 0 39 15,4 0-28-15,4 0 34 16,2-3-5-16,3-4-22 0,-1 0 16 15,0 0-58-15,-5 0-2 16,-1 0 15-16,-4 3-23 16,-5 2-2-16,-1 1 2 15,-3 1-41-15,-2 0-31 16,0 0-123-16,-3 8-117 16,0-3-349-16</inkml:trace>
  <inkml:trace contextRef="#ctx0" brushRef="#br0" timeOffset="165120.26">14164 6895 936 0,'0'0'162'15,"0"0"-73"-15,0 0-57 16,0 0 78 0,0 0 67-16,0 0-57 15,0-26-24-15,0 25-32 16,0 1-38-16,-3-3 53 16,3 0-78-16,-3 0 0 15,-3-3 14-15,-1 1-13 16,-2-1 5-16,-2 0-7 15,-4 1 0-15,2-1 11 0,-3 1-11 16,0 0-3-16,2 1-3 16,0 2 12-16,4-1-3 15,1 3-3-15,1-2 0 16,1 2-8-16,-5 0 8 16,-3 0-7-16,-1 0 7 15,-2 7 0-15,-2 2-10 0,0 0 7 16,0 2 3-16,-2 4-7 0,1-1 7 15,0 2-12-15,3-1 12 16,1-1 0-16,3 1-9 16,2 1 9-16,0 1 0 15,1 2-24-15,2 0 24 16,1 4-12 0,0 1 12-16,4 3 0 15,-1 2 0-15,3 4 0 16,2 1 0-16,0-1 1 15,0 3-1-15,0-4-8 16,0-1 8-16,2-4 0 16,4-2 0-16,0-2 0 15,0-3 0-15,1 0-5 0,1-4 5 16,1 1 0-16,3-1 0 16,-2-1 1-16,4 1 2 15,4-2-3-15,-2 2 0 16,6-1 1-16,-1-1-1 0,1 0 0 15,0 1 0 1,-2-4 3-16,1-1 10 16,0-2-13-1,0-2 0-15,-2-1 7 0,1-2-6 16,-2 0-1-16,0-3 0 16,1 0 6-16,0 0 3 15,1 0-9-15,2-3-6 16,0-4 6-16,2-1 0 15,-3-3 10-15,3-2-10 0,0-1 1 16,-3-3 17-16,0-1-18 16,-2 2 0-16,-4-2 6 15,0-1-6-15,-3-1 17 16,-3 0-17-16,1 2 0 16,-2-3 52-16,-2 1-39 15,0-1 12 1,-3-1 7-16,1-2-13 15,-1-2 15-15,-1 1-34 16,-2 0 0-16,0 0 19 16,0 3-11-16,0-1-7 15,-3-1 21-15,-6 0-13 0,-3-1 27 16,-4-2-36-16,-4 0 0 16,-2-1 10-16,-5 1-10 0,2 2 0 15,-1 2-1-15,2 5 7 16,3 2-19-16,1 8 13 15,-2 4-83-15,-19 4-42 16,5 10-238-16,0 1-411 0</inkml:trace>
  <inkml:trace contextRef="#ctx0" brushRef="#br0" timeOffset="168341.99">15293 6856 217 0,'0'0'487'0,"0"0"-268"15,0 0-135 1,0 0-7-16,0 0 27 16,0 0 41-16,0 0-32 15,2 0-61-15,-2 0-14 16,0 0 4-16,0 0-16 15,0 0 50-15,0 0-65 16,0 0-10-16,0 0 4 16,0-4-5-16,-2-2 8 0,-5 2-8 15,1-2 0-15,-1 1 4 16,0-1-3-16,-1-1-1 16,0 2 15-16,-1-4-8 0,0 2 20 15,-1 0-27-15,1 0 0 16,1 1 59-16,2 1-40 15,-2 0-9-15,0 1 3 16,0 0-11-16,-2 1 20 0,0 0-22 16,-2 0 0-16,-3 0 14 15,-2 2-14-15,-2 1-1 16,-2 0 1-16,2 0 0 16,-1 0 3-16,4 0-3 15,-2 1 0 1,2 5-4-16,1 0 4 15,-3-1-10-15,1 3 10 16,0 0 0-16,-2 1-5 16,2-1 5-16,0 1-4 15,1 0 2-15,1 0 2 16,-1 2-7-16,2 0 7 16,-1 2 0-16,2 1-6 0,-4 3 6 15,4 2-8-15,0 1 1 16,-1 3 8-16,-1 2-1 15,3 0 0-15,0 3 10 16,0-1 6-16,3 1-16 0,2 0-3 16,1 2 3-1,2-1 1-15,2 1 5 16,1 1-6 0,1-3 1-16,0 0 12 0,0-2-13 15,0-1 0-15,0-2 2 16,1-1-1-16,5 0-2 15,1-2 1-15,1-1 0 16,2 1 2-16,2-2-2 16,2 1 0-16,2-1 4 0,-1-1-3 15,1 1 9-15,-1-2-10 16,0 1 0-16,-1-3 2 16,0 0-2-16,0-2 0 15,0 0 0-15,0-1 1 16,0 1 5-16,4-4-6 15,-3 1 0-15,4-2 5 0,0-2-5 16,1 1 0-16,2-2 2 16,0-1 8-16,1-1-12 15,-2 0 2-15,1-2 0 16,-4 0-14-16,3 0 14 0,-2 0-7 16,1 0 6-16,2 0 2 31,-1 0 8-31,1-4-9 0,-1 0 0 15,5-2 2 1,-1 0-2-16,0-1 0 0,0-1 0 16,0-1 1-16,0-2 10 15,-3 0-11-15,1-4 0 16,-4 1 0-16,0 1 1 16,-3-3 5-16,0 0-6 0,-1 1 0 15,0-2-13-15,-2 0 13 16,0 0-12-16,1-1 12 15,-1-2 11-15,1-1-3 16,1 1-8-16,0-1 1 16,-3 0 20-16,-1 1-21 15,-1-1-21 1,-3-2 21-16,-1-2 6 16,0-2 32-16,-5-1 1 15,-1-2-39-15,0 0 49 16,0 0-48-16,0 0 11 15,0 1 8-15,-4 3 13 0,-3-1 5 16,-1 1-29-16,-1 0-9 16,-6-1 72-16,-1 1-72 0,-8 1 0 15,-7 0 0-15,-8 2-1 16,-9 2-10-16,-4 3-26 16,-1 7-19-16,3 4 56 15,2 7-107-15,-12 7-95 16,14 11-163-16,7-2-355 0</inkml:trace>
  <inkml:trace contextRef="#ctx0" brushRef="#br0" timeOffset="-204874.43">14840 8779 502 0,'0'0'583'15,"0"0"-476"-15,0 0 19 0,0 0 49 16,0 0 12-16,-81-67-36 15,60 57-39-15,-4 0-25 16,-3 3 18-16,-5 3-40 16,-2 2-11-16,-1 2 38 15,-3 0-28-15,-3 6-14 16,-4 8-50 0,1 6 8-16,-1 3 5 15,8 0-13-15,8 3 0 16,14 0 0-16,9-1-8 0,7 1-2 15,16 3-9 1,21 0 1-16,24 4 1 0,4-3 0 16,6-1-17-16,2-2 11 15,-15-4-20-15,0 1 33 0,-14-3-17 16,-16 0-8-16,-14 0 33 16,-10-1-18-16,-4 1 20 15,-15 0 21-15,-15 0 10 16,-12-1 60-16,-8-2-41 15,-10-4-4-15,-1-7 12 16,0-7-13 0,3 0-2-16,7-12-2 15,8-10-15-15,10-6 41 16,9-1-51-16,9 1-15 16,6 7 19-16,3 6-19 15,3 10-1-15,3 5-21 16,0 0-79-16,0 11-25 15,0 13-13-15,2 7-26 0,22 11-133 16,-2-5-298-16,3-12-208 0</inkml:trace>
  <inkml:trace contextRef="#ctx0" brushRef="#br0" timeOffset="-203825.25">15111 9052 986 0,'0'0'288'16,"0"0"-122"-16,0 0-89 15,0 0 46-15,0-83-8 16,-8 61-12 0,-3 1-20-16,-4 3-37 15,-3 3 27-15,-3 5 48 16,0 7-77-16,-1 3-18 15,-3 7-8-15,1 14-10 16,1 9-2-16,4 6-6 16,4 5 0-16,8 2 13 15,7-4-13-15,0-4 0 0,6-5 0 16,13-9-26-16,6-10 4 0,5-8-11 16,5-3 1-1,0-19 26-15,0-12-24 0,-7-6 29 16,-7-4 0-16,-12 3 2 15,-8 4 54-15,-1 9 25 16,0 7 28 0,0 10 51-16,0 5-64 15,-1 3-57-15,-1 3-38 16,2 14-45-16,0 10 34 16,0 5 4-16,0 5-12 15,8 0 18-15,8-4-42 16,2-4-24-16,3-8 12 15,1-8-23-15,2-11 58 0,-1-2-20 16,-1-13-14-16,-1-16 37 16,-8-5 12-16,-1-6 5 15,-6-3 8-15,-1 0-7 16,-1 4 55-16,-1 8-11 16,3 7-18-16,1 9-6 15,2 7-21 1,4 6 0-16,3 2-18 15,0 4 8-15,5 14-1 0,-2 6 11 16,-2 6-1-16,-4 3 1 16,-7 2 0-16,-6-2 0 15,0 0 0-15,-3-5 0 16,-10-4-3-16,-1-7 3 16,1-5 0-16,6-10 15 0,1-2 11 15,3-5 25-15,3-21-51 16,0-9-25-16,9-12 24 15,11-5-29-15,7 0 17 16,2 7 12-16,0 9 1 16,-4 12 3-16,-3 12-3 15,-3 12 9-15,-2 0-24 0,-1 17 9 16,-2 12 6-16,-1 8 21 16,-4 4-11-16,-5 0 10 15,-4 0-20-15,0-4 0 16,0-8-5-16,0-6 5 15,-4-9-31-15,1-8-8 16,0-6 39 0,1-8 12-16,2-17-12 15,0-13-7-15,5-12-12 16,10-3 19-16,6 2 0 0,2 6 9 16,-3 12 19-16,-2 13 21 15,-3 8-18-15,0 11-30 16,-2 1-2-16,5 8-9 15,0 15 0-15,0 6 9 0,-2 7 2 16,-5 6 22-16,-4 5-23 16,-4 2-23-16,-1 5 22 15,-2-1-109-15,0 1-123 16,0-13-373-16,0-19-300 0</inkml:trace>
  <inkml:trace contextRef="#ctx0" brushRef="#br0" timeOffset="-203586.87">16224 8753 907 0,'0'0'745'15,"0"0"-376"-15,0 0-140 16,0 0-60-16,0 0-50 0,0 0-90 16,0 0-29-16,35 11 18 0,-20 46-18 15,4 30 39-15,2 31-21 16,-3 14-3-16,-6-2-15 15,-6-15 10-15,-5-30-20 16,1-20-16-16,-1-20-75 16,1-12 3-16,-1-1-38 15,-1-2-40-15,0-8-124 0,0-22-247 16,0-11 33-16</inkml:trace>
  <inkml:trace contextRef="#ctx0" brushRef="#br0" timeOffset="-203302.5">16347 8870 51 0,'0'0'804'0,"0"-120"-562"0,0 86-3 15,1 0-29-15,11 2-23 16,6 1-44-16,2 8-11 16,3 10-89-16,4 8-20 15,0 5-21-15,3 8 7 16,-2 16-9-16,-1 12 0 0,-9 9 0 15,-9 9 14-15,-9 5-1 0,-7 5 15 16,-19 1 28-16,-11-1-12 16,-3-5 24-16,-4-8-40 15,3-9-28-15,8-9 0 16,9-12-56-16,13-13-126 16,14-27-131-16,18-16-90 31,7-12-825-31</inkml:trace>
  <inkml:trace contextRef="#ctx0" brushRef="#br0" timeOffset="-203124.02">16715 8565 1330 0,'0'0'593'0,"0"0"-382"16,0 0-48-16,0 0-76 16,0 0-19-16,0 0-46 0,0 0-21 15,6 102 91-15,-1-20-62 16,1 22-21-16,1 6 18 15,-3-18-27-15,1-23-118 0,3-15-114 16,-4-21-301 0,2-10-295-16</inkml:trace>
  <inkml:trace contextRef="#ctx0" brushRef="#br0" timeOffset="-202754.25">17024 8873 1018 0,'0'0'752'0,"0"0"-582"16,0 0-103-16,0 0-7 16,0 0 36-16,0 0-83 0,96-27-11 15,-61 27-2-15,4 0-84 16,-3 1-60-16,-6-1-58 16,-8 0-51-16,-7-5 50 15,-11-9 69-15,-4-3 134 16,-10-2 3-16,-17 2 186 15,-11 5 18-15,-9 5-13 0,-3 7-49 16,-1 0 14-16,5 14-56 16,7 11-24-16,9 8-14 15,9 7-18-15,10 6 15 0,11 2-41 16,2 0-21-16,25-3 29 16,15-6-29-16,11-6-1 15,12-11-6 1,18-13-38-16,-8-9-36 15,14-30-68-15,-20-8-151 16,-29-7-822-16</inkml:trace>
  <inkml:trace contextRef="#ctx0" brushRef="#br0" timeOffset="-201820.65">18761 8883 1250 0,'0'0'275'0,"0"0"-208"16,0 0-14-16,0 0 28 15,0 0 43-15,0 0 5 16,-6-91-54-16,-10 69-25 16,-6-3-31-16,-7-2-1 0,-6 2 61 15,-6 6-33-15,-3 8-6 16,-2 9-1-16,0 2-27 15,-2 21 11-15,3 15-22 16,5 9-1-16,8 9 26 16,12 3-26-16,12 2-1 15,8-3-12 1,11-9-28-16,16-8 15 16,10-14-27-16,7-15 18 15,3-10 23-15,3-17 12 16,-3-21 0-16,-1-23 0 15,-7-26 8-15,-14-28 38 16,-14-9-27-16,-11 6 6 0,-9 15 70 16,-9 32-8-16,4 24 6 0,4 21 8 15,7 16-18 1,2 4 32-16,-1 6-103 0,2 0-12 16,0 20-28-16,0 34-35 15,3 24 49-15,15 13 13 16,4-8 2-16,-1-18-10 15,8-1 9 1,-4-11-42-16,2 1 18 16,4 5-25-16,-1-14-60 15,7 2-44-15,9-2-64 16,23-14-55-16,-9-13-236 16,-7-13-149-16</inkml:trace>
  <inkml:trace contextRef="#ctx0" brushRef="#br0" timeOffset="-201419.75">19382 8761 715 0,'0'0'494'0,"0"0"-229"0,-38-98-24 15,11 65-4 1,-2 10-35-16,-3 12-75 0,1 11-50 16,0 1-58-16,1 24-17 15,4 11-2-15,7 11 6 0,7 2 0 16,11 4-6-16,1-7-6 15,11-5-2-15,10-10-20 16,8-13 3-16,1-12-3 16,-1-6 28-16,1-20 13 15,-2-14-13 1,-5-11 1-16,-7-6 21 16,-2-1 18-16,-8 6 40 15,-3 9 4-15,-3 13 0 16,0 11 58-16,0 13-120 15,1 0-22-15,2 16-53 16,6 12 36-16,1 10 11 16,6 6 6-16,7 2-35 0,4-2 8 15,4-3-45-15,2-8-24 16,3-11-30-16,4-11-22 16,20-12-23-16,-12-17-164 0,-4-10-399 15</inkml:trace>
  <inkml:trace contextRef="#ctx0" brushRef="#br0" timeOffset="-201219.23">19850 8336 489 0,'0'0'976'15,"0"0"-631"-15,0 0-99 16,0 0-69-16,0 0-22 16,0 0-18-16,0 0-137 15,-40-39-52-15,35 75 50 16,1 16 2-16,1 18 11 0,3 21 2 15,7 14-12-15,14-9 34 16,0-18-35-16,0-28-53 16,-5-15-33-16,2-2-76 15,4-4-105-15,-2-7-354 16,-8-15-484-16</inkml:trace>
  <inkml:trace contextRef="#ctx0" brushRef="#br0" timeOffset="-201034.37">19560 8578 373 0,'0'0'1051'0,"0"0"-689"16,0 0-164-1,0 0-80-15,0 0-73 16,0 0-3-16,154-31-42 16,-44 31-9-16,10 18-79 15,-19 3-150-15,-13 7-113 16,-37-5-202-16,-15-6-206 0</inkml:trace>
  <inkml:trace contextRef="#ctx0" brushRef="#br0" timeOffset="-200664.65">20506 8726 538 0,'0'0'267'16,"0"0"-128"-16,15-75 24 15,-15 40 97-15,0 0 19 16,-10 2-85-16,-9 5-37 15,-1 7-67 1,-4 8 5-16,0 10-29 16,-4 3-53-16,-2 17-13 15,-3 13 0-15,2 8 0 16,6 7-1-16,8 3 1 0,9-1-2 16,8-6-5-16,0-8-20 15,16-8 1-15,10-13-23 16,9-12 14-16,7-4 27 0,4-23-24 15,-3-8 32-15,-1-6 2 16,-9 1 30-16,-10 7 55 16,-9 10 17-16,-6 11 28 15,-5 12-3-15,-2 0-129 16,2 20-49-16,3 13 49 16,3 9 0-16,3 5-2 0,7 4-23 31,14 3-159-31,-3-12-109 0,-5-14-494 0</inkml:trace>
  <inkml:trace contextRef="#ctx0" brushRef="#br0" timeOffset="-197805.62">14476 9637 649 0,'0'0'270'16,"0"0"-168"-16,0 0-39 15,0 0 5-15,0 0 41 16,0 0-8-16,0 0-54 15,0 0 15-15,0 0-21 16,0 0 5-16,0 0 10 16,0 0-10-16,0 0-1 0,0 0-4 15,0 0-17-15,0 0 37 0,0 0-42 16,0 0-7-16,1 0-3 16,10 2-8-16,5 1 29 15,5-2 5-15,7 0-12 16,4-1 27-16,0 0-48 15,4 0 19-15,-1 0 15 16,-4 0-11-16,-4 0 13 0,-5 0-20 16,-4-1-18-16,-2 0 47 15,0 1-45-15,3-2 8 16,1 2 3-16,5 0-13 16,6 0 9-16,5 0-9 15,5 0 0-15,4 0 17 16,4 0-17-1,1-1 0-15,1-1 7 16,-5 0-7-16,-4 0 9 16,-5 2-9-16,-3-1 0 15,-1 0 0-15,0 1 0 16,0 0-1-16,2 0 1 16,3-2 0-16,2 2 18 0,9-3-11 15,5 1-5-15,10-3 47 16,3 1-43-16,2 0-5 0,-2 0-1 15,-4 2 10-15,-8 1-7 16,-5-1-3-16,-6 2 0 16,-7-1 8-16,-1 1-8 15,-3-3 0-15,1 2-1 32,-1-2 2-32,3-1 11 0,0 1-12 15,2 1 0-15,1 0 1 16,0 2-1-16,0 0 0 15,-2 0 0-15,2-2 1 16,1 2 10-16,-3-1-11 16,1-2-1-16,-1 0 0 15,3-1 2-15,-1-1-1 0,1 1 0 16,0 0 6-16,-5 1 10 16,-7 0-16-16,-7 2 0 15,-6-2 6-15,-7 2 2 16,-2-1 7-16,1 2-7 0,2-1-2 15,3 0 20-15,4-1-26 16,4 1-6-16,4 0 5 16,1-1 1-16,-1 2 0 0,-3 0 0 15,-5 0 0-15,-7 0-19 16,-6 0-6-16,-3 0-58 16,-1 0-37-16,-11 0-101 15,-5 0-335-15</inkml:trace>
  <inkml:trace contextRef="#ctx0" brushRef="#br0" timeOffset="-181876.76">16788 6754 921 0,'0'0'199'0,"0"0"-165"16,0 0-33-16,0 0 51 16,0 0 149-16,0 0-9 0,3-25-70 15,-3 25-84-15,0 0 50 16,0 0-54-16,0-1-2 15,0 0 5-15,0-2-21 16,0-1-7-16,-1-3-9 16,-7-2 0-16,-2 0 6 15,-3-2-6 1,-1 0-9-16,-5-1 9 16,-2 1-9-16,0-1 9 15,-1 2-1-15,1 0 1 0,3 1 1 16,0 2-1-16,1 2 0 15,1-1-1-15,-1 2 2 16,-2-1-4-16,0 2 3 16,-2 2 0-16,-1 0-23 0,-1 1 23 15,-2 0-1-15,1 0 0 16,-2 1 1-16,1 6-12 16,0 2 11-16,1-1 1 15,1 2-9-15,3 2 9 16,0 0-10-16,2 2 10 15,2 3 0-15,-1 3-12 0,1 3 8 16,1 3 4-16,-1 2-12 16,1 4 12-16,0 0 0 15,1 2-1-15,0 1 2 16,2 3 2-16,-1 2-3 16,2 0 0-16,2 5 0 0,-1-1 0 31,2 2-1-31,2 2 1 15,0-1 0-15,3-3 3 16,1-1-3-16,1-4 0 16,1-2 0-16,0-3 0 0,0 0-1 15,4-2 1-15,6-1 0 16,-1-3 4-16,4-2-4 16,0-2 0-16,4-3 2 0,1 0-2 15,1 1 0-15,3-4-1 16,0-2 2-16,-2-1 18 15,2-3-19-15,-2 0 0 16,1-4 14-16,0 0-8 16,1-1 6-16,4-3 3 15,2-3-14 1,3 0 49-16,1-1-49 16,-1 0 0-16,0 0 16 15,1-1-6-15,-3-7 3 16,0-2-14-16,-1-2 10 15,-3-2 20-15,1-2-29 16,-5 0 6-16,3-4 29 0,-2 0-15 16,0-1 10-16,1-2 10 15,2 1-41-15,-1-3 49 0,1 0-49 16,-4 0 6-16,0-1 14 16,-3-3 0-16,-5-1 14 15,-1-2-34-15,-3-2 23 16,-3 0 5-16,-3-2-14 15,-1-1 1-15,-2-2 11 0,0-1-15 16,0-1 7-16,-2 0-18 16,-5-1 6-16,-4 1 32 31,-2 0-29-31,-5 3 0 16,-6 1 19-16,-7 3-28 15,-7 3 0-15,-5 4-15 16,-2 8-49-16,-2 5 52 0,0 8-89 15,0 6-31-15,2 3-71 16,-3 32-82-16,14-3-215 16,12 0-169-16</inkml:trace>
  <inkml:trace contextRef="#ctx0" brushRef="#br0" timeOffset="-180619.96">17861 6575 819 0,'0'0'178'0,"0"0"-117"15,0 0-18-15,0 0 0 16,0 0 83-16,-11-73 40 0,1 62-85 15,-2-1 28-15,-1 1-65 16,1 2 13-16,-2-1 0 16,0 1-3-16,0 2-28 15,-2 1-26-15,-1 1 10 16,-4 0 14-16,-1 2-24 16,-3 2-1-16,-2 0 0 0,-2 1 2 15,-1 0 6-15,-1 0-7 16,0 10 0-16,-1 2 0 15,0 6 0-15,-2 4-9 16,1 6 2-16,2 5 7 0,1 4 0 16,5 5 0-16,3 1 0 15,3 3 0 1,4 1 0-16,2 3-7 16,2 3 7-16,3 4 0 15,2 2 8-15,1 3-8 16,2 2 0-16,1-2 0 15,2-3 0-15,0-1 0 16,0-4 0-16,2-7 2 16,6-1 1-16,3-4-3 0,3-2 0 15,3-3 21-15,6 0-21 16,2-1 10-16,5-4 11 16,7-2-20-16,2-2 34 15,3-1-35-15,4-3 11 16,0-3 19-16,4-1-28 15,-1-2 4 1,0-1 6-16,2-1-12 16,-5-4 40-16,2 0-40 15,-3-4 0-15,-2-4 27 16,-1-3-26-16,0-1 7 0,4 0 2 16,0 0-3-16,3-11 30 15,3-4-37-15,-2-8 0 16,0-2 13-16,0-6-13 0,-3-5 0 15,-3 0 0-15,-3-4 7 16,-3-1-9-16,-6-1 2 16,-3-2-22-16,-6 1 16 15,-4-3 7-15,-6 3-1 16,-7-3 0-16,-2 0 10 16,-4-2 14-1,0-1-24-15,0 1 0 16,0 0 5-16,0 3 1 15,-6 1 5-15,-4 4-2 16,-6 1 2-16,-2 0 22 16,-5 2-33-16,-5-1 0 15,-3 2 0-15,-7-1 0 0,-2 4 0 16,0-1 0-16,-4 4 1 16,0 2 18-16,-3 4-19 0,-2 3-5 15,-4 3 4-15,-1 4 1 16,-9 5-13-16,-13 5-9 15,-19 4-65-15,-23 2 9 16,-6 12-138-16,27 0-281 16,27-4-359-16</inkml:trace>
  <inkml:trace contextRef="#ctx0" brushRef="#br0" timeOffset="-172813.96">10931 7871 576 0,'0'0'303'15,"0"0"-168"-15,0 0-124 16,0 0-10-16,0 0 60 0,0 0-4 16,0 0-26-16,0 0-31 15,0 0 11-15,0 0 0 16,0 0-11-16,0 0 0 0,0 0 0 15,0 0 2-15,0 0 7 16,0-1-9-16,5-5 6 16,-1 0-25-16,-1 2 19 15,0 0-1-15,0 1 0 16,-2 0 1-16,-1 3 12 16,0 0-3-1,0 0-3-15,0 0 68 16,0 0-25-16,0 0 19 15,0 0 6-15,0 0-7 16,0 0 33-16,0 0-9 16,0 0-14-16,-8 0 52 15,-11 0-95-15,-6 9-27 16,-9 3 2-16,-4 5-6 0,-6 6 38 16,-4 7-38-16,-4 7 5 15,-3 10 37-15,-11 19-45 16,-3 27 0-16,-5 25 13 15,10 7-13-15,13-2 40 0,14-7-40 16,14-12 2-16,5 2 49 16,11-6-51-1,2-5 0-15,5-6 3 16,0-18 13-16,0-13-8 16,0-15-8-16,0-9 0 15,0-1 1-15,0-1-1 16,0-4 0-16,0-13-1 15,0-7 7-15,0-6 12 16,0-2-12-16,0 0-5 0,0 0 49 16,0-6-34-16,0-10-16 15,0-8-35-15,0-5-147 16,-13-10-90-16,1 5-388 16,-3 8-520-16</inkml:trace>
  <inkml:trace contextRef="#ctx0" brushRef="#br0" timeOffset="-172591.33">10018 9314 626 0,'0'0'919'0,"0"0"-747"16,0 0-143-16,0 0-17 16,0 0-2-1,0 0-9-15,0 0 1 16,18 65 27-16,-3-31 50 15,3 2-70-15,2-1-9 16,-1-4 18-16,1-6-18 16,1-4-82-16,0-8-60 15,11-13-149-15,-7 0-107 16,-4-10-471-16</inkml:trace>
  <inkml:trace contextRef="#ctx0" brushRef="#br0" timeOffset="-172412.93">10424 9210 1361 0,'0'0'301'0,"0"0"-203"31,0 0-97-31,0 0 131 0,0 0-41 16,-88 96-33 0,59-53-24-16,1 4-22 0,4 1 0 15,2 0-12-15,13 7-75 16,3-12-127-16,6-15-513 0</inkml:trace>
  <inkml:trace contextRef="#ctx0" brushRef="#br0" timeOffset="-168321.42">12687 7797 172 0,'0'0'770'0,"0"0"-638"16,0 0-106-16,0 0-19 15,0 0 91-15,0 0 72 16,0 0-58-16,0-15-62 0,0 14-18 15,-3-1 22-15,-3 1-22 16,-3 0-14-16,-6 1 21 16,-6 0-30-16,-8 0-9 15,-7 0 25-15,-5 2 0 16,-5 7 36-16,1 2-36 16,-1 3-8-16,3 4 70 0,1 5-68 15,-3 5-3-15,0 10 13 16,-2 10 8-16,-7 23 50 0,0 30-73 15,-1 26-14 1,9 9 78-16,15-6-72 0,13-16 4 16,6-18 8-16,10-1-18 15,2-5 39 1,0-7-39-16,0-15 0 16,5-16 17-16,2-12-17 15,-1-8 0-15,3 2-1 16,0-2 3-16,0-1 11 15,-3-12-13-15,-1-8 0 16,-2-7-6-16,-2-2 6 16,1-2-1-16,-1 0 0 0,-1 0-57 0,3 0-22 15,-1-12-147-15,2-1-283 16,-4-1-512-16</inkml:trace>
  <inkml:trace contextRef="#ctx0" brushRef="#br0" timeOffset="-168089.87">11710 9185 1385 0,'0'0'479'16,"0"0"-413"-16,0 0-64 15,0 0 17-15,0 0-8 16,0 0 39-16,0 0 0 0,86 59-31 15,-48-34 7-15,3 2-20 16,-2-4-6-16,-1-3-70 16,-3-6-119-16,13-13-65 0,-12-1-232 15,-5-1-141-15</inkml:trace>
  <inkml:trace contextRef="#ctx0" brushRef="#br0" timeOffset="-167920.72">12384 9028 980 0,'0'0'750'0,"0"0"-496"16,0 0-156-16,0 0 8 15,0 0-42-15,0 0 37 16,-83 78-17-16,47-39-53 0,0 2-31 16,3 0-9-16,-4 7-160 15,10-10-166-15,5-11-932 0</inkml:trace>
  <inkml:trace contextRef="#ctx0" brushRef="#br0" timeOffset="-165153.6">11475 10696 55 0,'0'0'1335'15,"0"0"-1037"-15,0 0-100 16,0 0-62-16,0 0 26 15,0 0-38-15,0-9-77 16,0 9-8 0,0 10-39-16,0 10 0 15,0 10 10-15,0 8 15 16,0 6-10-16,-4 3-15 0,0 2 16 16,1-3 15-16,0-3-31 15,3-6-55-15,0-4-55 16,0-7-120-16,6-11-315 15,1-10-375-15</inkml:trace>
  <inkml:trace contextRef="#ctx0" brushRef="#br0" timeOffset="-164975.25">11577 10257 910 0,'0'0'1010'0,"0"0"-871"16,0 0-52-16,0 0-87 16,0 0-1-16,0 0-21 15,0 0-278-15,-8 24-320 16,7-1-411-16</inkml:trace>
  <inkml:trace contextRef="#ctx0" brushRef="#br0" timeOffset="-164389.45">12417 10797 1038 0,'0'0'252'0,"0"0"-122"15,0 0-28-15,-78-84 33 16,44 63 71-16,-3 5-87 16,3 8-34-16,-1 7-25 15,-1 1-51-15,0 11 13 16,1 11-22-16,2 11 0 0,6 5-3 15,9 5 3-15,11 3-6 16,7 0 5-16,7-3-42 0,17-7 27 16,6-6-57-1,4-12-13-15,4-12 62 0,-1-6-11 16,6-21 35-16,0-29-9 16,2-29 18-16,-8-39 47 15,-10-25-15 1,-13-15-24-16,-10 3 42 15,-4 23 2-15,0 32-6 16,-4 37 19-16,-2 29 31 16,1 19 71-16,1 4-85 15,1 9-21-15,-3 2-70 16,1 41-36-16,-2 49-5 16,2 53 40-16,5 23 1 0,0-2 8 15,17-25-8-15,7-38-84 16,-2-31-43-16,8-10-75 15,-6-24-82-15,-8-19-308 0</inkml:trace>
  <inkml:trace contextRef="#ctx0" brushRef="#br0" timeOffset="-163254.65">11569 10940 1154 0,'0'0'376'15,"0"0"-197"-15,0 0-29 0,0 0 10 16,0 0-41-16,0 0 5 16,0 0-84-16,3-39-27 15,2 31 24-15,4 1-12 16,-3 2-4-16,1 0-21 16,1 3 18-16,1 0-42 15,4 2 24 1,1 0-27-16,3 13 14 15,0 8-3-15,1 8 15 0,-5 5 0 16,-1 5-7 0,-4-1-13-16,-7-1 6 0,-1-8-10 15,0-5 13-15,0-8-11 16,-1-8 12-16,-2-6 0 16,0-2 11-16,1-6 65 0,-2-18-65 15,4-11-29-15,0-11 20 16,7-7-6-16,5-2 13 15,4 5-6-15,-5 11 8 16,1 14 19-16,-5 10-10 16,-2 10 10-16,-2 5-19 15,3 0-37 1,3 10 16-16,7 10 7 16,2 3 14-16,5 6 25 15,-1 2-25-15,-4 1 0 16,3-1 5-16,-4 1-4 15,-4 0-1-15,-1 6-51 16,-5-8-241-16,-3-8-401 0</inkml:trace>
  <inkml:trace contextRef="#ctx0" brushRef="#br0" timeOffset="-162283.83">12575 10847 23 0,'0'0'1491'0,"0"0"-1349"16,0 0-124-16,0 0-17 16,0 0 47-16,0 0 41 15,112-13-40-15,-63 1-39 16,-4-4 18-16,-6-1-28 16,-8-1-11-16,-8-3-3 0,-11-3 3 15,-12-1-24-15,0 2 35 16,-17 3 1-16,-13 6 58 0,-6 8-27 15,-4 6-18 1,1 9 45-16,4 15-29 0,6 6-7 16,10 9-2-16,11 0-20 31,8 1 37-31,11-4-38 0,17-3 0 16,15-9-6-16,9-7 6 15,7-11-71-15,5-6-70 16,15-29-135-16,-13-3-86 15,-14-6-251-15</inkml:trace>
  <inkml:trace contextRef="#ctx0" brushRef="#br0" timeOffset="-162083.16">13163 10659 998 0,'0'0'613'0,"0"0"-453"16,0 0-144-16,0 0-9 16,0 0 144-16,2 81-26 15,9-35-33-15,9 21-38 16,12 16 31-16,6 17-60 15,-1 3-25 1,-10-19 24-16,-10-18-12 16,-10-26-12-16,-4-4-52 15,-2 0-72-15,1 0-26 16,-2-9-151-16,0-13-262 16,-6-14-234-16</inkml:trace>
  <inkml:trace contextRef="#ctx0" brushRef="#br0" timeOffset="-161844.6">13057 10612 1375 0,'0'0'288'0,"11"-81"-114"15,12 51-117-15,10 5-16 16,12 4 29-16,4 15-45 16,6 6-25-1,2 23-2-15,-9 15-7 16,-10 10-10-16,-19 8-26 15,-19 4-4-15,-19 0 18 16,-37 6 12-16,-7-11 13 16,-10-4 6-16,0-7-34 15,9-15-78-15,10-4-372 16,23-14-331-16</inkml:trace>
  <inkml:trace contextRef="#ctx0" brushRef="#br0" timeOffset="-160863.65">13548 10792 894 0,'0'0'347'15,"0"0"-202"-15,0 0-99 16,91-20 59-16,-48 6-54 16,6-1-44-16,1-4 19 15,-4-2-26-15,-9-6-36 16,-10-4 13-16,-12-4-40 15,-14-3 63 1,-1 2 22-16,-16 5 26 16,-9 12 71-16,-5 9-46 15,-3 10-17-15,0 10-11 16,2 19-10-16,4 11 30 16,7 6-65-16,9 2 9 15,11-1 8-15,0-3-16 16,19-6-1-16,9-9-22 0,7-7-75 15,2-12 12-15,2-10-14 0,2-3 9 16,-3-20 21-16,-4-10-12 16,-5-4 36-16,-6-6 45 15,-6 4 27-15,-4 5 122 16,-7 10 27-16,-4 11 13 16,-2 12-65-1,0 1-124-15,0 14-35 16,1 10 18-16,2 4 17 15,3 2 1-15,3-4-1 16,3-3-41-16,0-7-25 16,6-9-29-16,3-7 3 15,1 0-7-15,5-14-48 16,1-12 12-16,1-4 39 0,-6-3 66 16,-3 1 30-16,-5 9 155 15,-8 7 95-15,-2 9-6 16,-5 7-152-16,6 0-92 15,0 11-21-15,3 9 21 0,4 2 2 16,7 1-1-16,6-1-1 31,9-7-3-31,5-4-73 0,12-8-2 16,8-3-146-16,3-6-48 16,1-15 13-16,-3-11-8 15,-4-12 6-15,-8-8-25 16,-11-7 259-16,-8-2 27 15,-13 4 310-15,-10 8 29 16,-7 9 1-16,-12 11-43 0,-13 11-52 16,-11 11-133-16,-4 7-59 15,-6 18 32-15,1 17-71 16,4 13-13-16,9 7-1 16,9 6 0-16,12-1 0 15,11-4-35-15,0-12-53 16,16-10-10-16,9-12-32 0,8-15 65 15,1-7 30-15,4-24 35 16,1-27 14-16,-5-32 34 16,-12-31 54-16,-10-18 82 15,-12-2-81-15,-10 14-17 16,-11 34 14-16,0 26 42 0,5 25 23 31,5 20-55-31,3 5-6 0,-1 10 2 16,-4 2-106-16,-5 40-76 15,-6 38 48-15,10 38-1 16,11 25 22-16,6 10-83 16,23-18-132-16,-6-41-96 15,-2-33-688-15</inkml:trace>
  <inkml:trace contextRef="#ctx0" brushRef="#br0" timeOffset="-160023.58">15192 10582 428 0,'0'0'1097'0,"0"0"-995"16,0 0-29-16,0 0-71 15,0 0 24-15,0 0 8 0,87-68-34 16,-68 53-19-16,-4-4-45 15,-2-4-76-15,-7-5 26 16,-6-1-8-16,0 0 122 0,-13 4 42 16,-7 9 131-16,-3 10 6 15,-6 6-73-15,-1 11-44 16,1 15 58-16,2 11-63 16,6 8-44-16,7 4 0 15,11-2-7-15,3-4-6 16,13-8 0-16,13-11-52 0,9-10 18 15,6-12-47-15,3-2-18 16,2-22 15-16,-1-10-6 16,-5-12 3-16,-3-7 49 15,-9 2 38-15,-8 5 7 16,-7 13 105-16,-8 13 117 16,-5 12-44-1,0 6-141-15,0 3-44 16,0 15-33-16,0 5 33 0,0 2 12 15,3 1-12-15,9-5-1 16,7-7-8-16,3-5-41 16,7-9-4-16,-1-2-6 15,6-18-23-15,-2-10 12 16,-3-3-70-16,-4-4 51 0,-3 2 90 16,-7 5 9-16,-6 12 117 15,-5 8 58-15,-4 10-71 16,0 1-88-16,0 19-18 15,0 7-7-15,2 4 13 16,7 0-7-16,7-1 7 16,9-7-13-1,10-5-21-15,10-9 20 16,10-9-86-16,9-1 9 16,3-20 13-16,-1-14-123 15,1-25-46-15,-6-27 4 16,-10-27 120-16,-15-5 110 0,-19 22 11 15,-14 31 144 1,-3 33 330-16,0 16-202 0,-1 4 11 0,-4 6-54 16,1 6-120-1,-4 1-108-15,-2 23-12 0,-4 16-19 16,0 20 11-16,6 23 8 16,8 18 3-16,5 5-3 15,19-8-68-15,2-19-51 16,-2-24-73-1,9-1-138-15,-9-20 0 16,-6-8-1023-16</inkml:trace>
  <inkml:trace contextRef="#ctx0" brushRef="#br0" timeOffset="-159860.85">15972 10174 1676 0,'0'0'286'15,"0"0"-197"-15,86-25-83 16,1 18 27-16,34 4-33 16,11 1-22-16,-30 2-188 0,-28 0-402 0</inkml:trace>
  <inkml:trace contextRef="#ctx0" brushRef="#br0" timeOffset="-159237.12">17606 9650 1733 0,'0'0'472'0,"0"0"-413"15,0 0-46-15,0 0-26 16,0 0 32-16,-2 88-1 0,-5-4 87 16,6 24-77-16,1 6 45 15,1-11-73-15,15-25 1 16,0-25-10-16,1-12-16 0,5-4-24 15,11 1-40-15,39 8-122 16,-6-7-52-16,-7-17-404 0</inkml:trace>
  <inkml:trace contextRef="#ctx0" brushRef="#br0" timeOffset="-159059.02">17442 10103 468 0,'0'0'1102'0,"0"0"-976"16,0 0-112-16,140-29 14 15,-28 22 16-15,15 1-11 16,-7 5-33-16,-24 1-7 16,-23 0-174-16,-25 0-218 15,-18-2-409-15</inkml:trace>
  <inkml:trace contextRef="#ctx0" brushRef="#br0" timeOffset="-158773.79">18227 10043 350 0,'0'0'744'0,"0"0"-628"15,0 0-41-15,0 0 94 16,-71 108 1-16,49-64-94 16,4 3 5-16,6-1-75 15,8 1-5-15,4-5-1 0,0-5-38 16,13-11-16-16,5-9 7 15,-1-12 31-15,-3-5 16 16,-9-15 33-16,-5-15 59 16,-5-11 87-16,-21-7-9 15,-12-5-33-15,-6 3-48 16,-1 4-43 0,3 9 32-16,11 10-76 15,11 11-2-15,10 12-24 16,10 4-169-16,4 7-203 15,53 21 56-15,0-2-150 16,2-3-205-16</inkml:trace>
  <inkml:trace contextRef="#ctx0" brushRef="#br0" timeOffset="-158256.96">18541 10185 861 0,'0'0'355'15,"0"0"-92"-15,0 0-54 16,0 0-51-16,0 0-51 15,-97-59 31-15,58 59-99 16,-4 16-19-16,3 11-20 0,4 9 11 16,9 5-15-16,11 1 4 15,12-1-41-15,4-4-5 16,16-9-99-16,14-10-27 16,7-12 56-16,5-6 36 15,1-18 53-15,-4-14-17 16,-5-7 44-1,-7-5 67-15,-6 3 51 16,-11 6 4-16,-4 9 59 16,-2 14-35-16,-4 12-47 15,0 0-99-15,0 21-49 16,0 10 49-16,0 8 0 16,0 3 0-16,0-2-6 15,17-3-74-15,5-8 33 0,7-10-98 16,5-11-30-16,2-8 19 15,1-8-121-15,-1-17-106 0,-1-11-156 16,-6-7 237-16,-3-4 259 16,-7 2 43-16,-7 5 369 15,-4 9 177-15,-4 15-48 16,-1 9-219 0,-3 7-213-16,0 7-47 15,0 16-19-15,1 11 13 16,4 5-1-16,2 3 2 15,7-1-14-15,5-3-56 16,16-7-156-16,-6-11-166 16,-2-13-208-16</inkml:trace>
  <inkml:trace contextRef="#ctx0" brushRef="#br0" timeOffset="-158087.9">18840 9701 1175 0,'0'0'612'0,"0"0"-498"0,0 0-114 0,0 0-19 16,0 0-9-16,0 0-31 15,0 0-24-15,107 48-490 0</inkml:trace>
  <inkml:trace contextRef="#ctx0" brushRef="#br0" timeOffset="-157872.35">19213 9693 1667 0,'0'0'370'15,"0"0"-238"-15,0 0-79 16,0 0-47-16,0 0 0 16,16 142 157-16,16-36-102 15,8 10-33-15,2-6-13 0,-6-15-15 16,-13-29-10-16,-8-16-139 15,-6-16-87-15,0-11-51 16,-3-8-347-16,0-9-376 0</inkml:trace>
  <inkml:trace contextRef="#ctx0" brushRef="#br0" timeOffset="-157556.21">19987 9811 1355 0,'0'0'526'16,"0"0"-307"-16,0 0-97 15,0 0-5-15,-91-10-86 0,42 16-24 16,1 13-7-16,4 7-1 16,11 5-11-16,15 6-13 15,13 1-15-15,5 3 31 16,23 0-21-16,14 0 2 15,5-3 28-15,-2-4-64 16,-6-6-26-16,-8-4 48 0,-12-4 36 16,-8-5-5-16,-6-2 11 15,-9 1 0-15,-21-1 62 16,-14-1-30-16,-26 0-32 16,-40-12-81-16,12 0-253 15,3-16-835-15</inkml:trace>
  <inkml:trace contextRef="#ctx0" brushRef="#br0" timeOffset="-150898.04">11588 11575 1043 0,'0'0'166'0,"0"0"-128"16,0 0-28-16,0 0-10 0,0 0 0 16,0 0 28-16,0 0-28 15,3 0-1-15,-3 0 0 16,1 0 1-16,1 0 19 0,2 0-5 16,2 0 5-16,6 0 59 15,7 0-47-15,5-2 8 16,6 0-1-16,4-1-37 15,2 0 47-15,0 0-42 16,-2 1-4-16,1 0 29 16,-3-2-30-1,3 1 6-15,0-2 34 16,3-1-22-16,1 0 38 16,1 1-42-16,6-1-14 15,-1-1 37-15,9 1-27 16,2 0 5-16,4-1-13 15,4 2 8-15,2-1 25 16,1 0-36-16,-1 2 0 0,-5 0 12 16,-2 1-11-16,-3 1 0 15,-3 0-1-15,1 1 10 16,-3 1-1-16,2-2-9 16,4 1 0-16,3 0 3 0,4-1-3 15,3-1 8-15,3-1-8 16,2 0 1-16,-4-2 15 0,-2 2-16 15,-5 1 0-15,-4-1 10 16,-5 1-4-16,-1-1 7 16,-4 1-13-16,1-2 9 15,1 1 26-15,1-2-35 16,4 2 0-16,5 0 4 16,4 0-4-1,4 1 1-15,3-1-1 16,-1 1 0-16,-4 0 8 15,-5 1-8-15,-6-1-1 16,-8 0 1-16,-3 0 0 16,-3-1 5-16,4-2-5 15,5 1 0-15,8-3 0 16,17 1 0-16,-3 0-1 0,4 0 0 16,-1 1 2-16,-15 2 1 15,3 1-2-15,-9 1 0 0,-6-1 0 16,-4 0 0-16,-3 2 0 15,2-4 0-15,4 1 0 16,6 0 6-16,4-3-6 16,6 0 0-1,5 0 7-15,3 0-7 16,-1 1-8-16,-5 0 8 16,-7 1 0-16,-8-1 14 15,-7 2-14-15,-5-2 0 16,-1 0 28-16,6 0-26 15,4-3 11-15,9 2-9 16,6-1 5-16,7-1 4 0,0 1-13 16,2 1 0-16,-3 1 3 15,-4 0-3-15,-3 2 0 16,-1-2 0-16,-1 2 8 16,-1-3 17-16,-1 1-25 15,-1 1 0-15,-2-2 28 0,2 1-27 16,0-1 10-16,1 2-11 0,1 0 1 15,1 1 12 1,0 1-13-16,-1 2 0 0,-1 1 4 16,0-2-4-16,-3 1 0 15,0-2-1-15,-2 0 2 16,-1 0 11-16,-1 1-12 16,-1-3-1-1,1 1 1-15,-1 0 0 16,3-2 1-16,4 1-1 15,0-2 9-15,2 1-5 16,-2 0-4-16,0 1-1 16,-3 1 0-16,-5 0 1 15,-3 1 0-15,-3-2 0 16,-4 3 1-16,1-3 3 0,0 0-4 16,2-1-7-16,5 0 5 15,6-2-3-15,3 0-3 16,2 0 2-16,1 0 6 15,-5 2-17-15,-3 1 17 16,-4 0-6-16,-3 3 5 0,-5-1 2 31,-1 1 3-31,0 1-4 16,-2 1 0-16,2-1 2 0,3-1-2 16,1 1-1-16,5-1 1 15,1-1 0-15,2 1 0 16,-3-1 0-16,-5 0 0 15,-4 0 0-15,-6 0 0 16,-5 0 0-16,-3 2-1 0,0 0 2 16,-3-1 4-16,1 1-5 15,1-1 0-15,-3 1-1 16,0-1 1-16,-3 0-1 16,-3 0 0-16,-6 1 2 15,-3 1-1-15,-3-2 0 16,0 2-63-1,-2-1-11-15,-11 1-200 16,-3-3-393-16</inkml:trace>
  <inkml:trace contextRef="#ctx0" brushRef="#br0" timeOffset="-147259.49">10730 7411 186 0,'0'0'234'0,"0"0"-90"16,0 0-83 0,0 0-37-16,0 0 23 15,0 0-8-15,0 0 10 16,0 0-9-16,0 0-17 16,0 0 35-16,0 0-22 0,0 0-1 15,0 0 27-15,0 0-29 16,0 0-4-16,0 0-6 15,0 0-13-15,0 0 38 0,0 0-25 16,0 0-2-16,0 0 32 16,0 0-8-16,0 0 1 15,0 0-5-15,0 0-28 16,-5 0 42-16,-1 0-55 16,-1 0 1-16,-5 0 0 15,0 0 0-15,-3 3 0 0,-6 1-1 16,0 0 7-16,-4 2 16 15,4-1-23-15,-3 2 1 16,2 0 7-16,-2 0-8 16,3 2 0-16,-6 1 0 15,3 3 1-15,-6 1 32 16,-4 3-17 0,-3 1 18-16,-6 3 1 15,-2 2-24-15,-4 1 1 0,-1 0-9 16,0 1 6-1,-1 1 33-15,6 0-42 0,0 1 0 16,4 2 7-16,-1 1 0 16,-3 4 14-16,0 2-16 15,-1-1-3-15,3 2 37 0,1-2-39 16,-1 3 0-16,1 2 0 16,0 2 1-16,-1 3 10 15,1 1-11-15,-1 2 0 16,1 1 6-16,2 1 0 15,-2 1-6-15,0 0 13 16,-1 0-7 0,-2 1 26-16,0 0-32 15,1 0 6-15,0 2 36 16,1-3-42-16,1-1 13 16,3-1 6-16,-2-3-17 15,7-2 19-15,-1 0-21 16,2-3 0-16,5-2 60 15,1-2-60-15,3-2 0 0,2-2-1 16,3-2 2-16,2-4 2 16,2-1-3-16,5-6 0 15,2-5-1-15,1-5 1 16,7-4-8-16,-3-5 0 0,3-1-35 16,0 0 35-16,0 0-50 15,0 0-47-15,0 0 7 0,0 0-87 16,0-7-34-16,0-14-83 15,0 1-41-15,0 0-192 0</inkml:trace>
  <inkml:trace contextRef="#ctx0" brushRef="#br0" timeOffset="-146806.75">8587 8839 483 0,'0'0'355'0,"0"0"-187"16,0 0-48-16,0 0-18 15,0 0 49-15,0 0 16 0,0 0-59 16,5-50-83-16,-5 50 27 16,0 0-50-16,0 2-2 15,-2 14 10-15,-10 9-3 16,-7 9 91-16,-2 5-32 0,1 3-65 15,0 4 23-15,2-3-24 32,3 0 0-32,3-1 5 0,6-4-4 15,3-5-2-15,3-5 1 16,0-7-2-16,0-4-14 16,6-4 16-16,4-3 0 15,1-2 0-15,1-3 2 16,6-2 21-16,4-1-2 15,9-2-11-15,8 0 51 0,12-5-52 16,7-6 1-16,3 2 8 16,-2 0-17-16,-9 4 11 15,-11 0-12-15,-11 5-56 16,-10 0 8-16,-7 0-78 16,-8 0-71-16,-3-1-137 15,0-3-376-15</inkml:trace>
  <inkml:trace contextRef="#ctx0" brushRef="#br0" timeOffset="-145318.31">12883 6899 188 0,'0'0'352'0,"0"0"-149"15,0 0-57-15,0 0 0 16,0 0-4-16,0 0-8 16,0 0-35-16,0-2-61 0,0 2 27 15,0 0-49-15,0 0 6 16,1 0 17-16,-1 0-5 15,0 0 5-15,2 0 3 16,-2 0-24-16,0 0 61 16,0 0-53-16,1 0 9 15,3-1 6 1,2-3-10-16,5-2-2 16,8-4-29-16,11-4 0 0,12-3 5 15,25-7-5 1,30-5-1-16,31-11 1 0,11-4 0 15,1 0 5-15,-10 4-5 16,-12 1 0-16,-6 4 3 16,1 3-3-16,-10 0 0 0,-19 7 2 15,-20 6-2-15,-15 4 21 16,-9 2-21-16,6-2 0 16,4 0 16-16,2-1-16 15,-4 1 0-15,-8 3 0 16,-9 2 2-16,-8 2 4 15,-10 3-6 1,-7 3 0-16,-4 0-14 16,-2-1 14-16,-2 1-36 15,-10-3-8-15,-7 0-101 16,-2-2 47-16,1 1-68 16,-6 1-95-16,5 2 18 15,4 2-326-15</inkml:trace>
  <inkml:trace contextRef="#ctx0" brushRef="#br0" timeOffset="-145017.56">14416 6202 335 0,'0'0'397'0,"0"0"-161"0,0 0-121 16,0 0-42-16,0 0 108 16,0 0 15-16,0 0-52 0,-10-33-73 15,10 33-70-15,0 0 19 16,0 0-20-16,4 0-26 15,13 2 25-15,10 8 1 16,7 1 0-16,7 1 0 31,1 2 9-31,-6 0 18 0,-6 2-27 16,-8 1 0-16,-11 2 0 16,-4 1 0-16,-7 4 1 15,-10 4-1-15,-18 2 14 16,-11 6-28-16,-32 14-33 15,10-6-206-15,5-10-312 0</inkml:trace>
  <inkml:trace contextRef="#ctx0" brushRef="#br0" timeOffset="-144246.65">14261 6879 469 0,'0'0'489'0,"0"0"-389"16,0 0-23-16,0 0 73 15,0 0 19-15,0 0-55 16,0 0-48-16,-1 0-57 15,1 0 46-15,0 0-36 16,0 0-4-16,0 0 39 16,0 0-9-16,6 0 8 0,10-6-33 15,11-5-2-15,10-5 4 16,13-2-22-16,22-7 0 16,24-11 9-16,26-14-7 0,20-13 4 15,9-3-6 1,1-4 12-16,-4 4 2 0,-5 0-14 15,-9 8-3 1,-12 8 3 0,-10 3 1-16,-12 7 0 0,-18 5-1 15,-18 8 6-15,-17 7-1 16,-4 3-5-16,0-2-3 16,2 1 2-16,3-2 1 15,-11 6 0-15,-9 1 0 16,-5 5-34-16,-8 1 33 0,-5 2-116 15,-4 1-45-15,-1 1-42 16,-5 0-48-16,0 1-47 16,0 0-242-16</inkml:trace>
  <inkml:trace contextRef="#ctx0" brushRef="#br0" timeOffset="-143899.09">16175 5856 487 0,'0'0'207'0,"0"0"-27"0,0 0-9 16,0 0 18-16,0 0-57 15,0 0-83-15,0 0-1 16,43-9-48-16,-13 14 0 15,11 4 24-15,7 4-3 16,8 1 56-16,1 2-39 16,-5 0-20-16,-9 0 52 0,-10 2-50 31,-9 2-2-31,-9 4-6 16,-14 5-11-16,-1 4 49 0,-24 7-38 0,-26 11-12 31,-31 8 0-31,-31 3-80 15,15-13-274-15,15-16-405 0</inkml:trace>
  <inkml:trace contextRef="#ctx0" brushRef="#br0" timeOffset="-140806.5">7265 11405 1232 0,'0'0'360'0,"0"0"-218"15,0 0-142-15,0 0 0 16,0 0 3-16,-9 81 28 15,5-28 11-15,3 6-11 16,1 3-31-16,0 1 33 0,1-4-33 16,9-4 1-16,-2-5 46 15,-2-8-47-15,0-6-23 16,1-8-100-16,-7-13-205 16,0-8-261-16,0-7-270 0</inkml:trace>
  <inkml:trace contextRef="#ctx0" brushRef="#br0" timeOffset="-140637.36">7309 11160 456 0,'0'0'936'16,"0"0"-721"-16,0 0-116 15,0 0-82-15,0 0-17 0,0 0-13 16,0 0-137-16,0 40-2 15,3-1-190-15,4 1-306 0</inkml:trace>
  <inkml:trace contextRef="#ctx0" brushRef="#br0" timeOffset="-140117.15">7971 11554 916 0,'0'0'215'15,"0"0"-140"-15,0 0 5 0,-34-76 62 16,10 53-33-16,-6 3 39 16,-1 3-73-16,-4 7-20 0,-1 10-17 15,2 0-26-15,-1 17-12 16,6 13-10-16,5 11 10 15,8 9-19-15,10 3 19 16,6 1-12 0,6-5 11-16,18-9-4 15,4-12 4-15,6-11-4 16,2-14 5-16,-1-3 50 16,-4-23-44-16,-1-25 15 15,-5-29 33-15,-13-31-31 16,-8-11 29-16,-4 2 21 15,-22 9-39-15,0 15 45 0,-5 4-42 16,9 18 12-16,0 20 13 0,9 22-17 16,6 16 48-16,0 6 17 15,3 3-65-15,0 4-45 16,0 6-2-16,0 31-69 16,6 37 59-16,6 33 12 15,6 16 9 1,-3 1-9-16,6-8 0 15,-1-13-18-15,5-7-46 16,-2-24-112-16,7-23-69 16,-6-25-406-16,-7-20-139 0</inkml:trace>
  <inkml:trace contextRef="#ctx0" brushRef="#br0" timeOffset="-139445.43">8117 11526 464 0,'0'0'901'16,"0"0"-763"-16,0 0-128 0,0 0 21 16,0 0-31-16,0 0-5 15,0 0 4-15,11-3-5 0,-5-1 6 16,1-5 42-16,5-4 20 16,0-6 7-16,-1-6-53 15,-4-4-9-15,-6-2 7 16,-1 2-13-16,0 4 55 15,-8 8 70-15,-1 7-18 32,-2 10 36-32,2 0-144 0,-4 25-6 15,-1 10-4-15,1 10-2 16,7 9 5-16,6-1-2 16,0-4 9-16,16-7-27 15,4-11 14-15,2-15-24 16,2-11 21-16,-3-5 10 15,6-19 0-15,-2-13 6 0,-1-11 0 16,-6-4 17-16,-3-1-7 16,-6 4-10-16,-3 11 7 0,-2 14 49 15,-3 9 28-15,2 10-84 16,2 0-60-16,1 18 58 16,9 7-20-16,-2 5 22 15,1 1 0 1,2-3 1-16,-2-6 3 15,-4-8-4-15,-4-7-56 16,0-7 31-16,3-1-41 16,1-24 57-16,-1-10-1 15,2-13-20-15,-4-4 30 16,1 1 0-16,-4 9 1 16,-1 12 66-16,0 15 9 0,-1 10-55 15,2 5-21-15,3 17-43 16,4 15 41-16,4 7 2 15,4 6 0-15,1 0 22 16,1 1-22-16,-2-7-49 16,2-5-57-16,-3-10-106 0,0-10-99 31,-3-14 83-31,-1-24-41 16,-6-11-228-16,-3-9 100 0</inkml:trace>
  <inkml:trace contextRef="#ctx0" brushRef="#br0" timeOffset="-139276.43">8722 11044 104 0,'0'-119'247'15,"0"36"44"-15,-5 28 73 16,2 30-43-16,3 17 68 16,0 5-35-16,0 2-203 0,0 1-115 15,0 12-36-15,0 30-44 16,15 29 44-16,7 26 1 16,2 9 8-16,0-1-9 15,-6-10-24-15,-8-25-45 16,-5-8-205-16,-5-21-275 15,0-20-442-15</inkml:trace>
  <inkml:trace contextRef="#ctx0" brushRef="#br0" timeOffset="-139113.65">8635 11170 1275 0,'0'0'385'0,"0"0"-161"31,0 0-141-31,0 0-27 15,0 0-12-15,82-38-44 0,-25 31-1 16,5 1-103-16,1 2-132 16,6-4-145-16,-17-1-293 15,-15 4 3-15</inkml:trace>
  <inkml:trace contextRef="#ctx0" brushRef="#br0" timeOffset="-138982.22">9084 11115 45 0,'0'0'598'0,"0"0"-293"15,0 0-98-15,0 104-97 16,6-64-63-16,3 1-6 15,4-2 13-15,-1 0-54 16,0-9-65-16,-4-8-74 16,-2-9-197-16,-3-13-329 0</inkml:trace>
  <inkml:trace contextRef="#ctx0" brushRef="#br0" timeOffset="-138844.21">9081 10865 1016 0,'0'0'271'16,"0"0"-271"-16,0 0-107 0,0 0-99 15,0 0 0-15,91 57-197 0</inkml:trace>
  <inkml:trace contextRef="#ctx0" brushRef="#br0" timeOffset="-138628.31">9375 10965 1166 0,'0'0'265'0,"0"0"-42"16,0 0 12-16,0 0-106 15,0 0 0-15,-85-3-96 16,55 30-7-16,-1 9-4 16,5 7-16-16,7 6-4 15,10 1-2 1,9 1-12-16,11-4 12 15,20-7-117-15,42-10-53 16,-9-10-173-16,-3-14-297 0</inkml:trace>
  <inkml:trace contextRef="#ctx0" brushRef="#br0" timeOffset="-138096.04">9673 11071 55 0,'0'0'1194'0,"0"0"-883"0,0 0-227 15,0 0 2-15,-86 27-39 16,75-7-31-16,8 1-16 16,3 0-35-16,2-4-2 15,13-5-78 1,7-7-5-16,5-5-62 16,0-1 0-16,-3-18 46 15,-8-2 10-15,-4-3 93 16,-6 2 33-16,-5 3 196 15,-1 8 116-15,0 7 12 16,0 4-177-16,0 2-115 16,0 16-32-16,5 6 0 0,4 3-3 15,6 3 3-15,3-3 0 16,7-6-1-16,2-7-51 0,12-10 34 16,5-4-46-1,9-7-29-15,7-18 1 0,2-11 11 16,5-22 0-16,-4-28 66 15,-11-36 14-15,-16-26-10 0,-23-18-20 16,-13-4 31 0,-22 18 40-16,-15 18 174 0,-4 39-50 15,3 35 92-15,5 27-52 16,6 19 33-16,-3 10-80 16,-4 4-70-16,-8 38-86 15,5 45-1 1,11 57-9-16,22 32 9 15,14 7 0-15,36-10-34 16,16-26 28-16,9-18-71 16,6-6 7-16,0-13-58 15,-19-32-62-15,-16-25-414 0</inkml:trace>
  <inkml:trace contextRef="#ctx0" brushRef="#br0" timeOffset="-100090.35">12177 12790 121 0,'0'0'109'0,"0"0"-101"16,0 0 1-16,0 0 64 16,0 0 15-16,0 0 21 15,0-27-4-15,0 26-57 0,0-2-1 16,0 0-46-16,0-2 6 15,6-5-7-15,-3-2 0 16,1-5 1-16,1-1 0 16,-2-2 4-16,-2-2 86 15,1-1 30-15,-2 2 42 16,0 0-19-16,0 4-15 0,0 3 27 16,0 5-25-16,0 3 27 15,0 4 59-15,0 2-104 16,0 0-23-16,0 0-4 15,0 0-42-15,0 0 50 16,0 0-76-16,0 0-17 16,0 4 10-1,0 10-11-15,0 15 0 16,4 27 14-16,3 31 25 16,1 29 76-16,0 7-74 0,-2-9-27 15,1-14 31-15,0-28-19 16,-1-14 3-16,-1-14-29 15,-1-10 15-15,1 1 0 16,2 0-15-16,-1-4-17 0,-1-11-8 16,-2-10-84-16,0-10-46 15,0-38-16-15,0-9-118 16,-2-12-717-16</inkml:trace>
  <inkml:trace contextRef="#ctx0" brushRef="#br0" timeOffset="-99774.39">11950 12679 310 0,'0'0'1037'16,"0"0"-751"-1,0 0-111-15,0 0-106 0,0 0 39 16,0 0-11-16,0 0-43 16,3-12 16-16,27 7-41 15,16-7-18-15,11-5 61 16,13-4-72-16,0-3 1 0,-3 0-1 16,-4 3-3-16,-6 3 2 15,-5 5-107-15,-6 8-108 16,3 5-65-16,-13 0-334 15,-12 11-260-15</inkml:trace>
  <inkml:trace contextRef="#ctx0" brushRef="#br0" timeOffset="-99504.89">12007 13519 352 0,'0'0'1369'0,"0"0"-1176"16,0 0-133-16,0 0 85 15,0 0-30-15,0 0-29 16,0 0 3-16,92-2-45 16,-40-8 37-16,11-3-81 15,4-1 0-15,2-1 12 16,0-1-12-1,-7 0-59-15,-8 4-97 16,-9-8-85-16,-13 5-133 16,-15 1-645-16</inkml:trace>
  <inkml:trace contextRef="#ctx0" brushRef="#br0" timeOffset="-98937.5">13300 12518 1091 0,'0'0'535'0,"0"0"-376"16,0 0 24-16,0 0 15 15,0 0 12-15,0 0-11 16,0 0-71-16,11-65-36 0,-11 65-27 16,0 0-58-16,0 0 59 15,0 5-66-15,0 11-22 16,0 10 22-16,1 27 27 16,5 27 39-16,6 20 0 0,2 8-47 15,2-12 70-15,-1-23-89 31,-2-22 0-31,-2-13 15 0,-2-4-15 16,2 1 0-16,0-1-3 16,-2-2-90-16,0-11 16 15,-6-8-136-15,-2-10-24 16,-1-3 53-16,-1-42-2 16,-12-5-432-16,-1-5-675 0</inkml:trace>
  <inkml:trace contextRef="#ctx0" brushRef="#br0" timeOffset="-98699.75">13111 12468 616 0,'0'0'772'15,"0"0"-425"-15,0 0-163 16,0 0-8-16,0 0-26 15,0 0-64-15,0 0-11 16,19-15-70-16,35 8 2 16,4 0 38-16,12-2-45 15,5 1-9-15,-17 4-71 0,-3 2-111 16,-13 11-139-16,-21 10-372 16,-14 5-174-16</inkml:trace>
  <inkml:trace contextRef="#ctx0" brushRef="#br0" timeOffset="-98468.15">13051 13440 484 0,'0'0'1336'0,"0"0"-1072"16,0 0-183-16,0 0 19 15,0 0 96-15,0 0-132 0,108-22-40 16,-47 5 2-16,10 0-20 16,2-1-6-16,-1-1-64 15,18-5-134-15,-20 6-33 16,-14 0-466-16</inkml:trace>
  <inkml:trace contextRef="#ctx0" brushRef="#br0" timeOffset="-97980.95">14204 12316 1328 0,'0'0'595'16,"0"0"-350"0,0 0-107-16,0 0-21 15,0 0 27-15,0 0-76 16,0 0-38-16,12 31-7 0,5 18 18 16,8 26 77-16,11 24-91 15,1 8-27-15,-4-16 20 16,-8-24-14-16,-10-24 5 15,-3-8-11-15,1 3-45 0,0 3 7 16,-3-1-132-16,0-10-63 16,-5-16-50-16,-2-8-343 15,-3-6-212-15</inkml:trace>
  <inkml:trace contextRef="#ctx0" brushRef="#br0" timeOffset="-97664.53">14178 12320 702 0,'0'0'609'0,"0"0"-404"0,-11-74-93 16,11 46 22 0,12 6 86-16,15 4-134 0,10 2-48 0,14 8-4 15,23 6-4 1,23 7 30-16,19 29-35 0,-9 11-23 15,-22 1 82-15,-30-3-53 16,-9 7 20-16,-2 21-8 16,-6 24-10-16,-15 14 24 15,-23-8-45-15,-23-21 5 0,-15-24 100 16,-25 2-79-16,-26-1-7 16,-21 0-31-16,-18-1-10 15,-3-25-77-15,40-20-189 31,12-11-541-31</inkml:trace>
  <inkml:trace contextRef="#ctx0" brushRef="#br0" timeOffset="-95037.02">12866 13402 500 0,'0'0'297'16,"0"0"-163"-16,0 0 10 16,0 0 19-1,0 0-37-15,0 0-18 16,0 0-53-16,0 0-19 16,0 0 51-16,0 0-56 15,0 0 10-15,0 0 17 16,0 0-14-16,0 0 48 15,0 0-61-15,0 0-13 16,0 0 46-16,0 0-54 0,0 0 8 16,0 0-3-16,0 0-8 15,0 0 34-15,0 0-32 16,0-2-9-16,0-5 53 0,0-3-25 16,0-3-19-1,0-1-9-15,0 1 6 0,-3 4 5 16,-3 4-11-16,2 4 0 0,-1 1 16 15,-1 0-16-15,-1 0 0 16,-2 6-1-16,1 3 1 16,2 2-7-16,2-1 7 15,4 0-9-15,0-1 7 16,0-2-4-16,0-1-10 16,7-4-3-1,4 0-53-15,1-2 70 16,-2 0-43-16,-1 0 17 15,-2-7 13-15,-2-3 1 16,-5-1 6-16,0-1 0 16,0 2 8-16,-6 2 28 15,-3 3-26-15,0 4 13 16,2 1 7-16,-1 0-12 0,-1 0 11 16,6 7-21-16,2 2 0 15,1-1-17-15,0-1 17 16,0 0-13-16,9-1-15 0,3-3-42 15,0-3 22-15,1 0-40 16,-4 0 43-16,-3-9 27 16,-4-5 14-1,-2-2 4-15,0 1 16 16,-11 2 23-16,-1 4 39 16,2 3-78-16,1 5 17 15,4 1-39-15,5 0-65 16,0 9-415-16,11-2-537 0</inkml:trace>
  <inkml:trace contextRef="#ctx0" brushRef="#br0" timeOffset="-93895.46">13867 13144 1038 0,'0'0'271'16,"0"0"-39"-16,0 0-16 15,0 0-26-15,0 0-51 0,0 0-72 16,0 0-26-16,-1-7-32 15,-1 7 4-15,2 0-1 16,-1 0-12-16,-2 6-9 16,-2 2 9-16,2 2 7 15,0 1 1-15,3-1-8 16,0-1 0-16,0-3-25 0,3-2 7 16,6-3-55-16,6-1-1 15,-1 0 16-15,-1-3 39 16,2-8-16-16,-6-3 26 15,-3-1-10-15,-6 2 30 16,0 1-11-16,0 6 63 16,-6 1-10-1,-6 4 4-15,0 1-16 16,2 0-26-16,2 0 37 16,2 3-52-16,3 4-6 15,3 2 4-15,0 1-15 0,0-2 6 16,7 0-67-16,6-3-42 15,1-5 73-15,-2 0-32 16,-1 0 30-16,-4-1 33 0,-5-8 16 16,-2 1 57-16,0-2 36 15,-12 3 7-15,-2 2 19 16,0 1-57-16,2 2 0 16,4 2-15-16,3 0-47 15,5 0 0-15,0 0-30 16,8 0-144-1,6 6-46-15,-3-1-462 0</inkml:trace>
  <inkml:trace contextRef="#ctx0" brushRef="#br0" timeOffset="-92708">12295 13869 134 0,'0'0'527'15,"0"0"-142"-15,0 0-244 16,0 0 16-16,0 0-47 16,0 0 8-16,0 0-10 15,-18 0-66-15,18 0 29 16,0 0-31-16,0 0-5 16,0 0 31-16,0 0-25 15,0 0 2-15,0 0 2 0,6 0-35 16,3 0 53-16,5 0-49 15,5 0-1-15,6 0 27 16,6 0-17-16,5-4 2 16,7-4-13-16,5-1-3 0,7-2 24 15,5-3-33 1,1 0 0 0,5-2 2-16,-2 1-1 15,-3 1-1-15,-1 0 0 16,-4 1 1-16,-2 0 8 0,-5-1-9 15,2 0 0-15,-3 0 0 16,1 1 0-16,-1 1 8 16,-2 0-8-16,2 2 0 15,-2 0-1-15,2 2 1 0,-2-1-6 16,2 2 5-16,0-1 2 16,-1 1 5-16,0-2-6 15,-1 3 0-15,-3-1-1 16,0-2 1-16,-1 0 0 15,0-1 0-15,1-1 1 16,0 0 6-16,2-3-7 0,1 0 0 16,2 0 3-16,-3-2-3 15,2 2-1-15,-3 1 0 16,-1 3 2-16,-1 2 2 16,-2 1-3-16,-1 1 0 0,3 2-5 15,-3 1 5-15,-1-1-5 31,0 1 4-31,2-1 2 0,-1-2 4 16,3-1-5-16,2 0 0 16,0-1-3-16,0-1 3 15,-2 0-1-15,-3 1 0 16,1 1 2-16,-4 0 0 16,1 0-1-16,1 0 0 15,-1-1-3-15,0 1 3 0,-6-1 0 16,-2 1 0-16,-7 2 1 15,-2 0 5-15,-5 1-6 16,-4 1-3-16,-3 0 3 16,-7 2 0-16,-1 1 0 15,0 0-10-15,-12 0-108 16,-7 0-76 0,-5-1-624-16</inkml:trace>
  <inkml:trace contextRef="#ctx0" brushRef="#br0" timeOffset="-78122.8">24378 9542 1498 0,'0'0'401'0,"0"0"-321"16,0 0-80-16,0 0-13 16,0 0 13-16,0 4 48 15,0-3-48-15,3-1 3 0,6 0-10 16,7 0 11-16,10 0-4 16,5-5 0-16,-1-13-8 15,-5-10 0-15,-9-7 8 16,-11-4-17-16,-5-2 17 15,-12 1 15-15,-10 8 4 16,-8 6 38 0,-2 11-39-16,3 11 73 15,-3 4-64-15,4 21-26 16,0 15 13-16,4 11-7 0,9 5 7 16,8 2-14-16,7-3 13 15,8-6 20-15,19-7-32 16,12-7-1-16,21-10 0 15,23-12-12-15,-1-9-35 0,-7 0-24 16,3-36-155-16,-32 3-306 16,-6-6-654-16</inkml:trace>
  <inkml:trace contextRef="#ctx0" brushRef="#br0" timeOffset="-77837.69">24854 9293 780 0,'0'0'660'0,"0"0"-420"16,0 0-50-16,0 0-42 16,0 0-44-16,0 0-43 0,0 0 20 15,0 23-81-15,-2 15 35 16,-2 13 60-16,-1 9-37 15,4 6 3-15,-1-2-61 0,2-2 1 16,0-4 31-16,0-4-32 16,0-6-9-16,3-6-58 15,0-7-68-15,-1-9-23 0,-1-9-210 16,-1-12-421-16</inkml:trace>
  <inkml:trace contextRef="#ctx0" brushRef="#br0" timeOffset="-77537.14">24805 9203 36 0,'0'0'770'0,"0"0"-559"15,0 0-13-15,0 0 8 0,0 0-27 0,83-74 15 16,-61 73-87-1,4 1-60-15,1 6-9 16,-2 15-29-16,-1 9 11 0,-6 9 24 16,-12 8-22-1,-6 6 46-15,-12 2-67 0,-22-1 12 16,-8-5-5-16,-10-5-8 16,1-9-34-16,-6-6-97 15,15-11-172 1,15-11-350-16</inkml:trace>
  <inkml:trace contextRef="#ctx0" brushRef="#br0" timeOffset="-77152.39">25567 9122 1392 0,'0'0'394'0,"0"0"-155"15,0 0-119-15,0 0-15 16,0 0 0-16,0 0-40 15,0 0 21-15,0 0-86 16,-1 15 2 0,-10 9-2-16,-7 11 33 15,-1 12-5-15,-5 4-27 16,2 6 17-16,-1-2 2 16,4-3-20-16,1-6-39 15,4-7-41-15,1-7-79 16,4-9-73-16,3-10-262 15,3-10-257-15</inkml:trace>
  <inkml:trace contextRef="#ctx0" brushRef="#br0" timeOffset="-76951.84">25306 9238 1257 0,'0'0'532'15,"0"0"-421"1,0 0-70-16,0 0-22 15,0 0 12-15,0 0 90 16,107 85-50-16,-55-45-27 0,2 2-17 16,-1 0-20-16,-4-4 4 15,-9-5-11-15,-7-4-158 16,-12-8-194-16,-12-8-673 0</inkml:trace>
  <inkml:trace contextRef="#ctx0" brushRef="#br0" timeOffset="-76072.95">25719 8735 1159 0,'0'0'300'0,"0"0"-142"15,0 0-76-15,0 0-8 0,0 0 33 16,-42-81 30-16,20 63-110 16,-6-2-15-16,-7 1 23 15,-5 1-7-15,-12 2-12 16,-18-1-14-16,-23-1 10 16,-22 4 22-16,-7 6-34 15,4 6 0 1,11 2 13-16,11 4-12 15,-1 12 13-15,5 7-2 16,2 4-11-16,1 9 57 16,-1 11-49-16,2 9 13 15,2 12 11-15,8 8-11 16,8 3 15-16,15 4-37 16,13 6 1-16,12 7 1 0,12 9-2 0,11 5-1 15,7-1 0-15,18 0 2 16,21-1 11-16,14-5-12 15,20 0 0-15,17-10 27 16,14-11-27-16,16-17 0 16,14-19 0-16,15-16-16 15,3-16-5 1,-2-10-35-16,-10-4 36 16,-18-1-3-16,-14-13 23 15,-12-6 0-15,-21 1-2 16,-15-1 4-16,-15-2 11 15,-2-2-13-15,9-11 0 16,18-21 10-16,19-31-10 16,8-26 0-16,-1-12 0 0,-20-2 1 15,-22 11 8-15,-30 19-9 16,-17 5 0-16,-7 19 11 16,-7 15 12-16,-14 11 1 15,-7 4-7-15,-25-21-16 16,-30-21 44-16,-38-20-45 15,-14-1-9-15,-6 16 8 0,5 18 1 16,18 24 0-16,6 18 0 0,24 16-24 16,24 14 18-1,18 8-87-15,-14 59-127 0,10-5-316 16,5 7-484-16</inkml:trace>
  <inkml:trace contextRef="#ctx0" brushRef="#br0" timeOffset="-72124.83">22433 12327 348 0,'0'0'1147'0,"0"0"-897"16,0 0-89-16,0 0-10 0,0 0 5 16,0 0-45-16,0 0-73 15,0-7 25-15,0 7-63 16,0 0 0-16,0 0 5 15,-11 10-4-15,-7 8 10 16,-11 10 30-16,-9 11-8 16,-5 7 55-1,-6 9-63-15,2 3 6 16,1 5-4-16,3 0-17 16,2-1 8-16,4-5-18 15,9-7 0-15,7-9-6 16,5-11 6-16,5-8-58 15,5-6-43-15,1-8-40 0,3-4-29 16,2-5-123-16,0-12-189 0,0-6-16 0</inkml:trace>
  <inkml:trace contextRef="#ctx0" brushRef="#br0" timeOffset="-71777.56">21942 12470 674 0,'0'0'581'16,"0"0"-314"-16,0 0-45 15,0 0-44-15,0 0 8 16,0 0-103-16,0 0-54 16,0-9-5-1,4 22-24-15,5 7 12 16,6 11 80-16,6 8-35 15,3 8 43-15,2 2-63 16,3 2-6-16,0-1 14 0,-1-4-23 16,2-5-10-1,-5-6-12-15,-3-5 12 0,-4-6-1 16,-6-6-11-16,-3-5-36 0,-4-3-31 16,-1-6-34-16,-3-2-25 15,-1-2-19-15,0 0-81 16,2-2-90-16,-1-7-441 0</inkml:trace>
  <inkml:trace contextRef="#ctx0" brushRef="#br0" timeOffset="-71460.99">22593 12775 360 0,'0'0'1240'16,"0"0"-941"-16,0 0-175 15,0 0 27-15,0 0-64 16,0 0-29-16,0 0-30 0,2 36 31 16,2-12 52-16,1 6-56 15,0 1-29-15,1 3 44 16,-2-2-51-1,3 2 0-15,-2-3 10 16,-1-4-23-16,1-5 21 16,-2-5-27-16,-2-4-19 15,2-6-26-15,-3-7-153 16,-1 0-141-16,-8 0-608 0</inkml:trace>
  <inkml:trace contextRef="#ctx0" brushRef="#br0" timeOffset="-69056.28">24070 12045 1083 0,'0'0'517'0,"0"0"-377"15,0 0-42-15,0 0 59 0,0 0-38 0,0 0-59 16,0 0-60-16,0 11 18 16,-7 13 3-16,-8 8 50 15,-4 10-12-15,-5 4 7 16,-2 7-37-16,-2 3 5 15,-2 3 6-15,-1 3-40 16,1-1 46-16,3-2-46 0,5-4 0 16,5-7-2-16,4-5-27 15,6-8-46-15,4-7-49 16,3-7-105-16,0-8-81 16,0-13-247-16,0 0-75 15</inkml:trace>
  <inkml:trace contextRef="#ctx0" brushRef="#br0" timeOffset="-68756.33">23728 12154 980 0,'0'0'320'0,"0"0"-8"0,0 0-11 16,0 0-127-16,0 0-97 15,0 0-37-15,0 0-17 16,-3 49-14-16,16-5 89 16,6 11-39-16,11 5 35 15,7 4-41-15,7-2-28 16,1-2 44 0,2-4-51-16,-5-7-5 15,-3-5-13-15,-10-9 2 16,-7-6-8-16,-8-8-106 15,-5-6-62-15,-6-12-21 16,-3-3-166-16,0 0-446 0</inkml:trace>
  <inkml:trace contextRef="#ctx0" brushRef="#br0" timeOffset="-68383.78">24405 12543 1288 0,'0'0'552'0,"0"0"-476"16,0 0-24-16,0 0 69 16,0 0-32-16,97 3 7 15,-70 9-80-15,0 7-3 31,-7 4 0-31,-6 2-12 0,-10 4 31 16,-4 3-16-16,-12 0-15 16,-13-1 70-16,-5-2-40 15,5-7 5-15,4-7-11 16,9-6-16-16,8-5-9 0,4-3-3 16,8-1-38-16,19 0 41 15,16 0 19-15,17-5 2 0,7-10-21 16,5-3-43-16,10-17-67 15,-21 4-181-15,-13 0-714 0</inkml:trace>
  <inkml:trace contextRef="#ctx0" brushRef="#br0" timeOffset="-66949.14">26037 12035 1239 0,'0'0'539'15,"0"0"-399"-15,0 0 24 16,0 0-13-16,0 0-42 16,0 0-38-16,0 0-53 15,0-1-12-15,-10 25-6 0,-14 23 0 16,-12 27 60-1,-11 23-20-15,4-4-18 0,11-16-22 0,8-21 13 16,9-17 2-16,-2 7-15 16,1 0-12-16,0 1-41 15,5-12-87-15,5-12-89 16,1-12-164-16,2-11-380 0</inkml:trace>
  <inkml:trace contextRef="#ctx0" brushRef="#br0" timeOffset="-66695.22">25689 12137 803 0,'0'0'821'16,"0"0"-696"-16,0 0-58 0,0 0-59 15,0 0 18-15,0 0 160 16,59 110-67-16,-24-52-2 15,11 3-66-15,1 5-24 16,2-3 53-16,-4-5-66 0,-5-6-4 16,-7-7-7-16,-9-9-3 31,-5-10-6-31,-7-6-92 0,-6-10-79 16,-5-6-73-16,-1-4-407 15</inkml:trace>
  <inkml:trace contextRef="#ctx0" brushRef="#br0" timeOffset="-66210.91">26392 12474 1028 0,'0'0'547'16,"0"0"-486"-16,0 0-13 0,0 0 1 15,0 0-16 1,112-49-20-16,-78 49-13 0,0 0 0 16,-5 4-8-16,-10 7-25 31,-7 4 33-31,-9 1-9 0,-3 0 9 15,-4 1 62-15,-17 0 75 16,-3-3 21-16,0-1-29 16,5 0-63-16,6-1-5 15,6-1-61-15,7 3-28 16,3 6 17-16,21 2-30 16,8 5-9-16,6 3-37 0,1-2-38 15,-6 0 91-15,-10-2-58 16,-13-5 6-16,-10-2 55 15,-10-3 31-15,-20-3 78 16,-9-4 30-16,-8-2-23 16,-3-6 25-16,-1-1-91 15,-4-6-19 1,12-9-155-16,14-7-476 0</inkml:trace>
  <inkml:trace contextRef="#ctx0" brushRef="#br0" timeOffset="-65979.69">27174 12470 1410 0,'0'0'374'0,"0"0"-317"0,0 0-57 16,0 0-10-16,0 0-70 16,0 0-151-16,0 0-160 0</inkml:trace>
  <inkml:trace contextRef="#ctx0" brushRef="#br0" timeOffset="-65826.51">27605 12490 1270 0,'0'0'238'0,"0"0"-238"16,0 0-164-16,0 0-149 0,96-16-408 16</inkml:trace>
  <inkml:trace contextRef="#ctx0" brushRef="#br0" timeOffset="-65710.95">28078 12521 620 0,'0'0'0'0,"0"0"-52"0</inkml:trace>
  <inkml:trace contextRef="#ctx0" brushRef="#br0" timeOffset="-65548.59">28524 12539 1733 0,'0'0'366'16,"0"0"-251"-16,0 0-62 16,0 0-53-16,0 0-45 15,0 0-285-15,0 0-1044 0</inkml:trace>
  <inkml:trace contextRef="#ctx0" brushRef="#br0" timeOffset="-64926.96">29343 11983 337 0,'0'0'1263'16,"0"0"-1059"-16,0 0-63 15,0 0 2-15,0 0 6 16,0 0-113-16,0 0-26 15,-16 31 9-15,-5 9 17 0,-9 9 5 16,-2 9 5-16,0 1-37 16,-1 0 47-16,6-2-56 15,2-4 0-15,4-3 12 16,4-4-12-16,4-5-49 16,4-4-68-16,1-2-99 15,1-10-115 1,4-11-428-16</inkml:trace>
  <inkml:trace contextRef="#ctx0" brushRef="#br0" timeOffset="-64633.07">28981 12026 1272 0,'0'0'628'0,"0"0"-539"15,0 0-38-15,0 0 30 16,0 0-35-16,0 0 96 16,67 96-37-16,-31-43-29 15,4 8 2 1,2 3-26-16,1 1-10 16,3 0-34-16,-4-4 2 15,-1-5 20-15,-6-7-30 16,-5-8-6-16,-5-8-34 15,-7-6-91-15,1-15-59 16,-5-6-174-16,-6-6-683 0</inkml:trace>
  <inkml:trace contextRef="#ctx0" brushRef="#br0" timeOffset="-63963.54">29628 12423 1121 0,'0'0'364'15,"0"0"-99"-15,0 0-32 16,0 0 12-16,0 0-92 15,0 0-39-15,0 0-23 16,0-11-35-16,0 11-8 16,0 0-28-16,0 0-19 0,0 0 31 15,0 3-32-15,0 4-12 16,0 6 12-16,0 6 9 16,2 5 24-16,4 6-33 15,1 1 0-15,0 3 19 16,2 1-17-16,2-1-2 15,2-2 7-15,-2-2-7 0,2-3 0 16,-2-5-19-16,-1-2-117 16,2-4 20-16,1-8-97 15,-2-4-120-15,-2-4-396 0</inkml:trace>
  <inkml:trace contextRef="#ctx0" brushRef="#br0" timeOffset="-63324.09">29938 12500 378 0,'0'0'683'0,"0"0"-353"16,0 0-142-16,0 0 8 0,0 0 12 15,0 0-96-15,0 0-25 16,0-3-87-16,0 13 0 16,-6 5 24-16,0 4 1 15,0 4 10-15,1 4-27 16,2 1-2-16,3 0 23 15,0 1-29-15,3-1 0 0,11-4 6 16,6-3-5-16,5-5-1 16,5-5-5-16,1-5 5 15,4-5-15-15,-2-1 17 16,-3-5-2-16,-2-15 16 16,-4-9-4-16,-5-7 15 15,-4-7-11 1,-3-4 9-16,-9-3 103 15,-3 5-57-15,-3 4-5 0,-15 7 8 16,-3 7-29-16,-3 9 12 16,-3 6-57-16,-6 9-11 15,-5 3-8-15,-3 12-51 16,-12 26-133-16,9-1-123 16,12-5-632-16</inkml:trace>
  <inkml:trace contextRef="#ctx0" brushRef="#br0" timeOffset="-59888.19">22231 13549 603 0,'0'0'959'16,"0"0"-827"-16,0 0-126 16,0 0 57-16,0 0-43 15,0 0-1-15,0 0 104 16,11 84-30-16,-8-46-31 15,0 2-10-15,-2 4-20 16,3 4 57 0,-4 0-61-16,2 0 11 15,-2-6-14-15,1-5-19 16,2-7 8-16,-1-8-14 16,1-3 0-16,0-8-8 15,-2-2 8-15,-1-4-55 16,2-3-34-16,-2-2-35 15,0 0-2-15,0-5-79 0,0-22-311 16,0 1-229-16</inkml:trace>
  <inkml:trace contextRef="#ctx0" brushRef="#br0" timeOffset="-59640.8">22262 13531 375 0,'0'0'708'15,"0"0"-522"-15,0 0 58 16,0 0-40-16,0 0-43 16,0 0-48-16,0 0-87 0,-47-26-26 15,29 42-1-15,-8 9-2 16,-2 6-22-16,-2 10-11 15,-6 24-120-15,9-9-119 16,7-6-252-16</inkml:trace>
  <inkml:trace contextRef="#ctx0" brushRef="#br0" timeOffset="-59360.12">22004 14224 948 0,'0'0'371'16,"0"0"-235"0,0 0 27-16,0 0 78 15,0 0-108-15,0 0-64 16,0 0 15-16,112 2-2 16,-27-10-30-16,0-5-43 15,-9 2 0-15,-13 1 12 16,-23 5-21-16,-1 2-11 15,-5 0-89-15,-8 2-29 0,-13-1-20 16,-5-2-165 0,-4-2-401-16,-4 1-185 15</inkml:trace>
  <inkml:trace contextRef="#ctx0" brushRef="#br0" timeOffset="-55445.7">24103 13556 967 0,'0'0'679'0,"0"0"-487"15,0 0-72-15,0 0 17 16,0 0-21-16,0 0-63 16,0 0-28-16,0-11-25 15,-8 20 0-15,-8 6 17 16,-4 9 2-16,-3 6 3 16,1 5-3-1,1 1-11-15,3 6 8 16,6 0-16-16,5 0 0 15,5-1 9-15,2-3-9 16,9-5-7-16,16-8 7 16,10-5-22-16,8-9 1 15,8-8-47-15,4-3-22 0,0-3 62 16,-5-15-6-16,-6-6 34 16,-10-8 7-16,-7-8 15 0,-12-7 73 15,-7-5 0 1,-8-3-26-16,-2-1 53 0,-19 2-44 15,-7 6-23-15,-8 5 21 16,-4 10-61-16,0 9 13 16,1 8-28-1,1 12-55-15,4 4-60 16,5 18-111-16,3 31-58 16,8-3-268-16,8-3-558 0</inkml:trace>
  <inkml:trace contextRef="#ctx0" brushRef="#br0" timeOffset="-54311.36">26095 13389 1278 0,'0'0'238'0,"0"0"-98"16,0 0 39-16,0 0-20 0,0 0-84 16,0 0-74-16,0 0 49 15,-67 40-38-15,46-9 17 16,0 3-1-16,2 4-11 15,5 2 15-15,4-2-32 16,7 2 1-16,3-4 16 16,5-3-17-1,15-4-11-15,12-5-22 16,5-8-20-16,9-9-6 16,4-7-16-16,3 0-8 0,-1-16 82 15,-4-9 1 1,-5-9 0-16,-7-6 108 0,-8-3-16 15,-8-5 8-15,-13 0 4 16,-7 3-9-16,-1 1 41 0,-21 7-72 16,-10 3-17-16,-7 7-10 15,-5 6-31-15,-3 9-12 16,1 9-49-16,6 3-75 16,-2 28-41-16,11 5-161 15,7-1-417-15</inkml:trace>
  <inkml:trace contextRef="#ctx0" brushRef="#br0" timeOffset="-52028.8">29592 13311 1061 0,'0'0'781'0,"0"0"-605"16,0 0-11-16,0 0-15 16,0 0-40-16,0 0 13 0,0 0-106 31,3-11-17-31,0 27-17 15,0 11 17-15,2 11 20 0,-1 10 15 16,2 5-29-16,-2 0 23 16,1-1-29-16,1-1 0 15,-1-5 4-15,-1-3-4 16,3-6 13-16,-2-8-13 16,1-5-61-16,0-5 7 0,-1-5-104 15,0-6-50-15,0-8-106 16,-2-4-267-16,0-10-43 0</inkml:trace>
  <inkml:trace contextRef="#ctx0" brushRef="#br0" timeOffset="-51775.18">29620 13309 910 0,'0'0'655'16,"0"0"-404"-16,0 0-32 16,0 0-33-16,0 0-3 15,0 0-82-15,0 0-5 0,-32-48-86 16,23 48 0-16,-2 0-20 16,-8 7-17-16,-4 13-26 15,-5 11-47-15,-2 9-81 16,-6 26-77-16,8-8-343 15,6-6-420-15</inkml:trace>
  <inkml:trace contextRef="#ctx0" brushRef="#br0" timeOffset="-51543.5">29346 13970 497 0,'0'0'953'0,"0"0"-681"16,0 0-119-16,83 1 55 16,-18-1-29-16,30-6-83 15,26-2-6-15,4 1-66 0,-23 1-22 16,-32 3-2-16,-30 3-31 16,-13 0-112-16,-1-1-139 0,-6 1-326 15,-7-3-243-15</inkml:trace>
  <inkml:trace contextRef="#ctx0" brushRef="#br0" timeOffset="-49007.21">22303 12203 61 0,'0'0'606'0,"0"0"-485"16,0 0-19-16,0 0 41 16,0 0 19-16,0 0-6 15,0 0-54-15,0 1 39 16,0-1-20-16,0 0 7 15,0 0 7-15,0 0-28 0,0 0-4 16,0 0-7-16,4-14-19 16,14-11-9-16,10-10-68 15,11-10 0-15,12-11-9 16,7-3 11-16,3-1-4 16,0 1 2-16,-10 10-55 15,-9 14 41 1,-18 12-29-16,-8 15-70 15,-8 8-173-15,-7 19-330 16,1 10 260-16,-2 1-571 0</inkml:trace>
  <inkml:trace contextRef="#ctx0" brushRef="#br0" timeOffset="-48521.66">23751 12012 765 0,'0'0'682'15,"0"0"-576"-15,0 0 7 0,0 0 29 16,-48-97-25-16,31 65 19 16,2-8-40-16,-2-3-64 15,4-7 42-15,0-2-25 16,3 1-4-16,3 6-14 16,4 7-22-16,0 10-8 15,3 11-1 1,0 12-46-16,0 5-99 15,26 32-421-15,0 5 177 16,1 5-573-16</inkml:trace>
  <inkml:trace contextRef="#ctx0" brushRef="#br0" timeOffset="-48005.44">25473 12032 464 0,'0'0'705'0,"0"0"-508"16,0 0-24-16,-72-97 0 15,33 60 17-15,-5-4-74 16,-4-2 43-16,-1-3-77 16,1 1-49-16,8 3-2 15,9 7-30 1,11 11 0-16,13 11-1 15,7 12-124-15,43 6-253 16,3 14-360-16,8-1-196 0</inkml:trace>
  <inkml:trace contextRef="#ctx0" brushRef="#br0" timeOffset="-47249.79">29084 11790 650 0,'0'0'167'16,"0"0"-66"-16,0 0 6 16,0 0 45-16,0 0 100 0,0 0-70 15,0 0-52-15,0-19 10 16,0 16-33-16,0 0-40 15,0-1-17-15,0 0-41 16,0 1 62-16,-2-1-58 16,1 0-2-16,-2-3 8 15,-3-3-18 1,-4-4 11-16,-6-7-12 16,-9-9 10-16,-9-6 22 15,-11-9-31-15,-12-2 16 16,-23-13 10-16,5 8-27 15,-7 0-1-15,7 7-52 16,23 16-35-16,-1 13 43 0,18 9-214 16,15 7-687-16</inkml:trace>
  <inkml:trace contextRef="#ctx0" brushRef="#br0" timeOffset="-41836.29">13530 11196 1075 0,'0'0'230'16,"0"0"-169"-16,0 0 25 15,0 0 69-15,0 0 4 16,0 0-51-16,7 0-80 0,-4 0 43 16,3 0-52-1,6-2-2-15,9-2 12 0,7-3-28 16,8 1-1-16,9 1 0 0,9 0 1 15,9 1 15 1,5 0-16-16,20 1 0 0,19 0 6 16,25 2-5-16,12-1 7 15,-3 2-8-15,-1-1 7 16,-15-2 3-16,-2 0-10 0,-4 0-1 16,-7-1 0-16,-2 0 2 15,-8 0 4-15,-1 1-5 16,-4-1 0-16,0 0 7 15,-3-2-7-15,2 0 0 16,-2 1 1-16,1 0-1 16,2 0 2-1,4-1-2-15,0 0 0 16,-1 1-5-16,-2-1 5 16,-2 0-6-16,-1 2 5 15,-1-2 1-15,0 2 0 16,1-1 0-16,2-2 0 0,0 0 0 15,0-2 0-15,1-1-10 16,-3 0 9-16,0 2 1 0,-5-1-7 16,-2 1 7-1,-2 1 0-15,-1-2-15 0,0 4 15 16,-2-2-13-16,-11 1 12 16,-10 1 1-16,9-4-9 15,14-2 9-15,9-1 0 16,0-2-24-1,-22 4 24-15,-23 3-19 16,-4 0 18-16,9-1 1 16,4-2-11-16,6-1 11 15,-3-1 0-15,-1 0 2 16,-2 0-2-16,3-1-2 16,3 1 2-16,5-1 0 15,1 1 0-15,-1-1 0 0,-12 2-1 16,-10 2-1-16,-12 2 2 15,-15 3 0-15,-8 1 8 16,-7 0-7-16,-5 3 68 16,0 0-69-16,0 0-2 0,0 0-29 15,-15 0-109-15,-6 0-220 32,-4 3-183-32</inkml:trace>
  <inkml:trace contextRef="#ctx0" brushRef="#br0" timeOffset="-40085.22">22923 11854 476 0,'0'0'688'0,"0"0"-582"16,0 0-16-16,0 0 3 16,0 0 56-16,0 0-20 15,-9-63-61-15,3 52 5 16,-1-1-46 0,-3-1-26-16,-3 0 39 15,-1-3-34-15,-3-1-6 16,-5 0 24-16,-3 0-24 15,-7 2 43-15,-7-1-43 16,-7 4 6-16,-6 2-9 16,-6 1 3-16,-4 2 0 15,1 4-1-15,0 2 2 0,3 1 0 16,3 0-1-16,4 4-4 16,-1 10-11-16,0 6 15 0,-2 4-1 15,-3 4-7-15,-1 3 16 16,-2 4-7-16,2 5-1 15,-2 5-6-15,4 6 5 16,-1 7 1-16,5 4 0 0,0 4 0 16,3 2 2-16,5 0 11 15,5-4-13-15,5-1-7 16,5-4 6-16,6-4 1 16,4-1-1-16,6 1 1 15,6 2 0-15,4 3 13 16,3 0-13-1,0 2-2-15,3-2 2 16,10-2 0-16,7-3 1 16,2-3-2-16,7-1 3 15,2-6-5-15,2-3 3 16,5-3 0-16,4-6 0 0,4-3 0 16,5-5 16-16,6-5-16 15,1-3 11-15,2-6-9 16,2-2-2-16,1-4-5 0,3-3 4 15,0-2 2-15,1 0 6 16,1-2-7-16,-2-8 1 16,-2-3 55-16,-1-2-56 15,-1-4 10-15,-2-4 8 16,0-4-5 0,-4-5 12-16,-2-5-25 15,-2-3 6-15,-3-1 15 16,-2-1-21-16,-1 1 0 15,-3-3 10-15,3 2-10 16,-4-3 16-16,-3-2-16 16,-4-3 0-16,-6-3 4 15,-3-3-3-15,-4-3-1 0,-2-4 0 16,-4 2 1-16,-6-1 22 16,-4 0-10-16,-6 4-12 15,0-2 96-15,-9-1-66 16,-14 1 10-16,-10-1-8 15,-8 0 1-15,-9 4 40 0,-20-7-74 32,2 13 6-32,-2 6 3 0,-4 7-9 15,13 18-35-15,-7 6-52 16,-8 17-123-16,16 17-124 16,17 7-450-16</inkml:trace>
  <inkml:trace contextRef="#ctx0" brushRef="#br0" timeOffset="-39025.89">24183 11576 821 0,'0'0'182'0,"0"0"-124"16,0 0 27-16,0 0 58 16,-87-75-11-16,69 67-30 0,-1 0-47 15,-1 3-16-15,-1 4 53 16,-4 1-64-16,-3 0-3 15,-7 0 8-15,-4 7-5 16,-5 7 20 0,-3 5-34-16,-5 3-7 15,-3 6 46-15,1 5-53 16,1 2 0-16,-1 4 6 16,3 4-6-16,6 1 9 15,4 3-9-15,4 2 0 16,5 3-16-16,6 3 16 15,6 1-5-15,5 4 4 0,6-1 2 16,4 1 7-16,5 0-8 16,0-1 0-16,8 0 0 15,7-1 0-15,3 0 0 16,3-2-2-16,4-2 4 16,2-3-4-16,4-2 2 15,2-3 0 1,4-6 5-16,1-4-5 0,1-5-1 15,1-6 0 1,-3-1 2-16,0-4 16 0,-1-3-17 16,1 0 0-16,-1-3 0 15,1-2 1-15,5 0 18 16,4-2 15-16,2-3-19 16,4-1 54-16,1-4-49 0,-4 1-19 15,-1-1 27-15,-3-2-9 16,-2 0 2-16,-5 0 19 15,0 0-25-15,-2-5 61 16,1-3-30-16,-1-5-26 16,2-6 20-16,4-3-30 15,1-4 12 1,1-10-22-16,0-5 2 16,-3-9 4-16,-4-6-6 15,-2-4-15-15,-7-4 15 16,-4 1 0-16,-4-2 6 15,-4 0-6-15,-3 0 6 16,-6 0 31-16,-4 0-31 0,-3 3-6 16,0 0 33-16,-17 1-20 0,-12 3 7 15,-11 0-20-15,-26-6 7 16,-28-7-35-16,-24-5 19 16,8 11-38-16,22 19-7 15,25 18-28-15,17 17-48 16,-23 4-168-16,8 4-311 15,6 2-91-15</inkml:trace>
  <inkml:trace contextRef="#ctx0" brushRef="#br0" timeOffset="-37772.97">25676 7065 712 0,'0'0'815'16,"0"0"-575"-16,0 0-48 15,0 0-53-15,0 0 74 16,0 0-68-16,1-21-50 0,-1 21-18 15,0 0-50-15,0 0-17 16,0 0-10-16,2 10-44 16,-1 11 37-16,4 21-14 0,1 9 21 15,6 10 3 1,1 5-3-16,3-9 1 0,1 4-1 16,1-7-9-1,-3-6-1 1,0-7-99-16,-5-7-33 0,-2-7-38 15,-4-13-162-15,-4-7-281 16,0-7-221-16</inkml:trace>
  <inkml:trace contextRef="#ctx0" brushRef="#br0" timeOffset="-37487.75">25579 6762 861 0,'0'0'264'0,"0"0"-118"16,0 0-128-16,24-72 92 16,3 56-3-16,6 5-22 0,8 4-39 15,4 5-3-15,4 2 5 16,-2 2-10-16,-6 12-25 16,-7 4 31-16,-9 7-44 15,-11 5-11-15,-11 6 11 0,-3 2 30 16,-19 3 39-16,-14-2-40 15,-12-1-12 1,-8-2 39-16,-5-3-56 16,-13 0-92-16,15-9-170 15,14-13-524-15</inkml:trace>
  <inkml:trace contextRef="#ctx0" brushRef="#br0" timeOffset="-36917.21">26300 6986 806 0,'0'0'801'0,"0"0"-715"15,0 0-70-15,0 0 75 16,0 0 90-16,0 0-41 0,0 0-56 16,53-9-58-16,-19-3 42 15,5-1-51-15,6 0-10 0,-5 2-3 16,-2 1-4-16,-7 3 0 16,-7 2-106-16,-11 2-90 15,-13 3-63-15,-1 0-388 16,-17 6-149-16</inkml:trace>
  <inkml:trace contextRef="#ctx0" brushRef="#br0" timeOffset="-36738.86">26310 7127 1072 0,'0'0'167'15,"0"0"-21"-15,0 0 70 16,0 0-22-16,91-8-68 15,-40 2-95-15,8 0 16 16,5 2-47-16,26-3-56 16,-17 1-120-16,-13-3-553 0</inkml:trace>
  <inkml:trace contextRef="#ctx0" brushRef="#br0" timeOffset="-36315.69">27301 6554 1309 0,'0'0'478'0,"0"0"-348"16,0 0-61-16,0 0 32 15,0 0-41-15,0 0-44 16,-97 21-16-16,65 13 0 15,4 9 6-15,8 2-6 16,9 3 0-16,8 0-1 0,3-5 1 16,8-1-1-16,11-9 1 15,6-6 0-15,3-7-4 16,3-10 4-16,4-9 0 16,1-1-6-16,-2-14 15 15,-1-16 3-15,-6-9-12 0,-5-9 11 16,-10-8 22-16,-9-4-8 15,-3 2 15-15,-12 8 34 0,-13 8-13 16,-7 12 0-16,-2 11-61 16,-5 12 16-16,-4 7-40 15,3 9-46-15,1 19-78 16,7 21-138-16,13-5-344 16,12-7-604-16</inkml:trace>
  <inkml:trace contextRef="#ctx0" brushRef="#br0" timeOffset="-35767.53">27769 6720 347 0,'0'0'1195'0,"0"0"-991"15,0 0-177-15,0 0 22 16,0 0-14-16,0 0-7 15,0 0-28-15,0 0 4 16,0 0-14-16,0 0 10 0,1 0-6 16,-1 0-3-16,0 0 18 15,0 0 4-15,0 0 22 16,0 0-34-16,0-6 42 16,-1 2-30-16,-8-1 0 15,2 5-7-15,-4 0-6 16,0 0-16-16,1 5 0 0,3 6-2 31,2 2-5-31,4-1 21 16,1-1-27-16,0-2 20 0,0-5-13 0,3-1-14 15,3-3 36-15,0 0 8 0,-2-3 95 32,1-7-72-32,-2-1 5 15,-3 0 37-15,0 0-20 0,0 1-32 16,0 4-21-16,-3 6-35 15,3 0-107-15,0 10-418 16,4 0 64-16</inkml:trace>
  <inkml:trace contextRef="#ctx0" brushRef="#br0" timeOffset="-35335.22">28018 6311 871 0,'0'0'691'16,"0"0"-494"-16,0 0-162 16,0 0-29-16,0 0 38 0,0 0-22 15,0 0-22 1,3-9-53-16,15 9 53 0,14 2 0 15,8-2 6-15,6 0 14 16,3 0 21-16,-4-8-29 0,-8-2 33 16,-13-1-15-16,-8 3 57 15,-8 2 56-15,-6 3-35 16,-2 2-13-16,0 1-56 16,0 0-39-16,0 10-15 15,-5 12-36-15,-3 10 51 16,-2 13-1-1,1 6 1-15,5 6 0 16,2 4-1-16,2-1 7 16,0-1-26-16,3-2-20 15,5-8-132-15,2-2-73 16,-3-14-266-16,-2-15-131 0</inkml:trace>
  <inkml:trace contextRef="#ctx0" brushRef="#br0" timeOffset="-35134.71">28132 6536 1023 0,'0'0'549'15,"0"0"-472"-15,0 0 2 16,0 0-19-16,132-25-3 0,-57 20 26 16,-2 2-59-16,2 1-24 15,-4-1 22-15,-18 1-22 16,-10 2-32-16,-18 0-135 15,-31 12-349-15,-21 5 270 16,-13 0-42-16</inkml:trace>
  <inkml:trace contextRef="#ctx0" brushRef="#br0" timeOffset="-34376.09">25845 7768 18 0,'0'0'884'16,"0"0"-738"-16,0 0-106 16,0 0 28-16,0 0 194 15,0 0-17-15,0 0-70 0,141 3 7 16,-44-16-75-16,36-13-34 16,22-7-3-16,11-5-57 0,1-6 57 15,-1-3-54-15,8-6-15 16,7-4 19-16,-3 1-20 15,-3-1 1-15,-3 4-1 16,-11 5 13 0,-7 4 3-16,-7 9-16 15,-8 5 0-15,-9 6 8 16,-10 6-7-16,-10 2 9 16,-22 5-10-16,-23 3 10 15,-20 3-4-15,-11 3-6 16,-4 0-3-16,-3-1-7 15,-9 3-2-15,-17 0-83 0,-35 0-119 16,-15 12-133-16,-17-5-138 0</inkml:trace>
  <inkml:trace contextRef="#ctx0" brushRef="#br0" timeOffset="-17352.45">22596 12444 472 0,'0'0'739'0,"0"0"-539"16,0 0-97-16,0 0 4 15,0 0 55-15,-1 0 42 16,1 0-136-16,0 0-29 16,0 0-3-16,0 0-15 0,1 0 40 15,10-3-53-15,8-3-6 16,4-4 38-16,5-2-40 15,1 2 0-15,-6 2-1 16,-3 2-60-16,2-1-54 16,-4 1-224-16,-3-2-448 0</inkml:trace>
  <inkml:trace contextRef="#ctx0" brushRef="#br0" timeOffset="-16691.45">24209 12056 573 0,'0'0'1021'0,"0"0"-767"16,0 0-153-16,0 0 33 0,0 0 15 15,0 0-63-15,0 0-40 16,0-5-39-16,0 5 1 15,0-2 57-15,2-1-65 16,5-2 19-16,8-4 11 16,0-1-30-1,6-1 0-15,1 0-6 16,-1 1-70-16,0 0 27 16,6 0-165-16,-6 3-107 15,-8 1-503-15</inkml:trace>
  <inkml:trace contextRef="#ctx0" brushRef="#br0" timeOffset="-15906.83">26083 11940 26 0,'0'0'1510'0,"0"0"-1249"0,0 0-208 31,0 0-15-31,0 0 117 16,0 0-39-16,0 0 13 0,0 0-67 16,0 0-1-16,8-3 34 15,6-5-53-15,6-3-28 16,7-3-14-16,9-3 15 16,5 0-25-16,6-3 10 15,0 0-11-15,-2 2-9 0,-6 1-96 16,-6 0-56-16,-15 7-129 15,-12 2-594-15</inkml:trace>
  <inkml:trace contextRef="#ctx0" brushRef="#br0" timeOffset="-14774.68">29435 11792 776 0,'0'0'250'16,"0"0"2"-16,0 0-17 15,0 0-19-15,0 0-31 0,0 0-65 16,0 0-28-16,2 0-16 15,0 0-40-15,1 0 60 16,1 0-67-16,5-1-23 16,4-6 0-16,4-2-6 0,4-1 0 15,6-1 0-15,2-1 0 16,7-2-18-16,5-3 18 16,-1 0-46-16,-4 2 14 0,-8 4-28 15,-13 5-27-15,-17 6-122 16,-16 0-526-16,-10 3-65 0</inkml:trace>
  <inkml:trace contextRef="#ctx0" brushRef="#br0" timeOffset="-10528.55">7443 12131 316 0,'0'0'247'0,"0"0"-182"16,0 0-2-16,0 0 1 16,0 0 48-16,0 0 52 15,0 0-67 1,-13 0-8-16,13 0 23 16,0 0-22-16,0 0 6 15,0 0-65-15,0 0-30 16,0 0 46-16,0 0-47 15,0 0 0-15,0 0 3 0,0 0 6 16,0 0 18-16,0 0-27 16,0 0 1-16,0 0 26 0,0 0-27 15,0 0-6-15,0 0 6 16,0 0 0-16,0 0 15 16,0 0-15-16,0 0 1 15,0 0 44-15,6 0-30 16,4-4 9-16,8-3 16 15,7-1-23-15,5-1 48 0,4 0-58 16,5 0-5-16,0 0 28 16,1-1-30-16,2 2 0 15,0 1 0-15,-5 0 8 16,2-1 2-16,1 0-10 16,-3-1 0-16,2 1 16 15,2-3-14 1,2 1 6-16,-3-1-8 0,6-1 14 15,-1 1 6-15,4 1-20 16,-1 0-3-16,1 0 2 16,-1 0 1-16,3-1 0 15,-1 2 0-15,3-3 6 16,3-1 9-16,6-1-15 16,2 0 0-16,3-1 21 0,1-1-19 15,-2 1 11-15,0-1-13 16,-2 0 10-16,0-1 9 15,5 1-19-15,-2-4 0 16,6 0 2-16,-6 0-2 16,0 1 2-16,-6-1 5 0,-4 2 2 31,-3 1 41-31,-8-1-41 16,-4 3-6-16,-7 1 24 0,-3 0-11 15,-2 1-1-15,-2 0-15 16,-1 1 14-16,-5 0 8 15,1 3-22-15,-4 0 0 16,-4 2 12-16,-2 0-11 16,-4 2 13-16,-1 0-14 0,-2 1 1 15,-3 3 11-15,1-1-12 16,-4 2-5-16,0 0 4 16,0 0-18-16,0 0-37 15,0 0-46-15,-7 2-103 16,-1 8-63-16,-2-5-218 0</inkml:trace>
  <inkml:trace contextRef="#ctx0" brushRef="#br0" timeOffset="-4848.17">11693 12451 1007 0,'0'0'396'0,"0"0"-194"16,0 0-78-16,0 0-17 15,0 0 0-15,0 0-8 16,0 0-31-16,0-7-62 0,0 7 51 16,0-1-57-16,2 1 1 15,-1-3 19-15,5-2-8 16,2-5 19-16,8-4-31 16,4-8 14-16,8-2 7 0,5-4-21 15,8-2 0 1,4 1 6-16,3-1-5 0,0 3 9 15,-2 5-10-15,-6 1 9 0,-2 4-6 16,-1 3-3-16,-4-1-3 16,1 3 1-16,2-3 3 15,3 1-1-15,4-1 0 16,-1 0 0-16,0-2 7 16,1-1-7-1,-3 3-1-15,2-2-1 16,-1 0 4-16,0 2-2 15,-4 2 0-15,-2 0 0 16,-4 2 8-16,-1 1-8 16,0 0 0-16,1 2-1 15,2-2 2-15,1 0 7 16,5 0-8-16,-2 0 0 0,3-1 0 16,3 0 0-16,-2 1-1 15,1-1 0-15,-2-1 1 16,-4 2 6-16,-2 2-6 15,-4-1 0-15,0 1 0 0,-2 1 0 16,0 1-1-16,2-1-1 31,1 2 4-31,1 0-8 0,-1 1 6 16,3 1 0 0,2 1-6-16,5-1 6 0,5 0 0 15,2 0-1-15,1 0 2 16,-1 2-1-16,-2 0 0 15,-3 1 0-15,-1 0 0 16,-5 0 0-16,-4 0-1 0,-2 0 1 16,-2 0 0-16,-1 0 3 15,3 0-3-15,7 0 0 16,6 0 0-16,9 1 0 16,5 2 0-16,2 0 0 15,1 1 2-15,-6 0 4 16,-7 2-6-1,-7-2 0-15,-6 1-6 16,-6-1 6-16,0 1 0 16,-2 0-6-16,2 0 12 0,7 0-3 15,5 0-3 1,5-1 0-16,2 1 1 0,2 0-1 16,-3 2-6-16,-3-1 5 15,-5 2 2-15,-1-1 4 0,-4 1-5 16,-1 1 0-1,0-1-3-15,-2-1 3 0,3 2 0 16,-1-1-2-16,0-1 4 16,-1 1 2-16,0-1-4 15,-2 0 0-15,-4-2 0 16,-3 2 0-16,-2-1-5 0,-3-1 4 16,-2 1 2-16,2 2 2 15,3 2-3-15,7 5 0 16,5 3-6-16,3 3 6 15,1 4-10-15,-1 4 10 16,-2-1 0-16,-1 3-5 16,-4-1 5-1,-4-2-1-15,-4-2-11 16,-6-1 12-16,-3-3-1 16,-1-2 1-16,-1-2 0 15,-3 1 6-15,0-1-6 0,-2 2 0 16,-1 1-4-16,-2 4 4 15,-1 5-1-15,-1 2 0 16,0 1 2-16,0 1 3 0,0-3-4 16,-1 0 0-16,-4-1 0 15,1-1 0-15,-3-2 0 16,2-3-3-16,-1 1 6 16,0-1 1-16,1 2-4 15,-3-1 0-15,2 3 1 16,-3 1-1-1,-2 0 0-15,-4 3 0 16,-1 4 0-16,-5-1 11 16,0 2-11-16,-1 0-5 15,2-2 5-15,-2 0 0 16,0-1 1-16,1 1-1 16,-3 1 6-16,-1-1 0 15,-2 0-6-15,-2-1 0 0,0 0 3 16,-4-3-3-16,-2-2-1 15,-2-2 0-15,0-1 1 16,-3-2-12-16,-1 0 12 0,1-3-6 16,-2 2 0-16,0-1 6 15,0 0-9-15,-2 1 8 16,5 0-1-16,-3 1-10 0,-1 1 12 16,-2 2-9-16,-1 0 8 15,0-2 1-15,-3 1-1 16,2-2 0-16,-3-2 1 15,-4 1-1-15,4-3 1 16,-3-2 0-16,1-3-2 16,1-1 2-1,-1 0 0-15,0-1-1 16,1 0 2-16,-3 1 4 16,-1-2-5-16,0 0-1 15,-2 1-1-15,2-2 2 16,-4 0 0-16,3-1 0 15,-2 0 0-15,-2-1 0 16,0-1 0-16,2-1-2 0,-1 0 0 16,3-1 3-16,1 1-1 0,0-3 0 15,1 1 0-15,1 0 8 16,0-1-8-16,-2-1-1 16,-2 0 0-16,1 0 0 15,-1-2 1-15,0-1-1 16,0 0 1-1,2 0 5-15,-1 0-5 16,1 0-5-16,-5 0 5 16,4-4 0-16,-5-2 8 15,-1 0-8-15,-1 1 0 16,2-2 3-16,1 1-3 16,2-1 0-16,3 0 18 15,0 0-2-15,4 0 10 0,2-1-26 16,3 1 0-16,2-2 7 15,4 0-7-15,1 2 0 16,2-1-1-16,0-1 2 16,-1 1-1-16,-1 1 0 15,2 0 0-15,4 0 3 16,1 0-3 0,2-2-1-16,0-1 1 15,0-1 0-15,0-3 3 16,2-1-3-16,2-3 0 0,2-4 12 15,4-1-12-15,-1 0-5 16,1-3 4-16,3-1 2 16,-2-1 5-16,3 2-6 15,3-2 0-15,-2 3 8 0,4-2-8 16,-2 1 0-16,3-3 6 16,-3-2-5-16,2-4 2 15,-1-5-3-15,1-2 0 16,1-3 2-16,1-2-2 15,3 1-6-15,1 1 4 16,4 0 4-16,1 2 12 0,0 4-14 16,0-1 0-16,3 2 7 15,10-1-7-15,5-3 0 16,3 0-6-16,9-3 14 16,3-4-13-16,5-2 5 15,3-4 0-15,-1-1 0 0,2 0 0 31,-5 1 0-31,-1 3-1 0,-3 0 2 16,-2 0-1-16,-1-2 0 16,0-1-75-16,-2-1 41 15,14-23-132-15,-6 15-162 16,-8 8-597-16</inkml:trace>
  <inkml:trace contextRef="#ctx0" brushRef="#br0" timeOffset="-705.98">11514 6875 1064 0,'0'0'229'0,"0"0"-12"15,0 0-100-15,0 0 46 0,0 0 26 16,0 0-56-16,-1-7-32 16,1 7-17-16,0 0-50 15,0-2 92-15,-2 1-82 16,2-4 11-16,0-2 1 16,0-6-43-16,0-7-4 15,17-8-9 1,14-12 0-16,26-19-21 15,4 1 21-15,9-3-22 16,-1 6 22-16,-23 18-52 16,-7 8-11-16,-14 16-41 15,-13 13-116-15,-12 19-180 16,-3 11 0-16,-13 2-415 0</inkml:trace>
  <inkml:trace contextRef="#ctx0" brushRef="#br0" timeOffset="-198.33">12792 6745 1096 0,'0'0'365'16,"0"0"-237"-16,0 0-128 15,0 0 6-15,0 0 189 16,0 0-63-16,0 0-35 0,11-11-14 15,-2-5-64-15,5-5 12 16,7-8-31-16,7-3 0 16,6-6 30-16,9-4-30 15,2-3-5-15,0 1 4 16,-2 7-46-16,-7 13-70 16,-12 13-234-16,-12 5-646 0</inkml:trace>
  <inkml:trace contextRef="#ctx0" brushRef="#br0" timeOffset="651.07">14085 6957 33 0,'0'0'969'16,"0"0"-820"-16,0 0-83 16,0 0-14-16,0 0 189 0,0 0-34 15,0 0-52-15,-4 0 3 16,4 0-55-16,0-3-6 16,0-4-18-16,1-5-73 15,9-5 63-15,7-2-69 16,8-7 2-16,10-5 4 15,11-2-6 1,5-6 0-16,5 3 0 16,-1 0-42-16,-8 5 18 15,-4 6-178-15,-16 10-302 16,-14 3-337-16</inkml:trace>
  <inkml:trace contextRef="#ctx0" brushRef="#br0" timeOffset="44977.39">4783 15280 199 0,'0'0'760'0,"0"0"-544"16,0 0-47-16,0 0 48 0,0 0-35 16,0 0-39-16,0-46 2 31,0 45-63-31,0 1-20 0,0 0-1 16,0 0-15-1,0 0-9-15,0 0-3 0,0 0-18 16,0 10-4-16,-3 8-12 15,-3 13 0-15,-5 13 7 16,-2 12 14-16,1 9-5 16,-4 1-5-16,2 2-10 0,-2-1 20 15,4-4-21-15,-3-3 0 16,3-4 2-16,0-7-2 16,2-6-1-16,4-10-64 15,3-9-74-15,1-8-54 16,2-18-167-16,0-16-207 15,0-12-88-15</inkml:trace>
  <inkml:trace contextRef="#ctx0" brushRef="#br0" timeOffset="45293.89">4780 15269 567 0,'0'0'1119'0,"0"0"-887"15,0 0-186-15,0 0-4 16,0 0 52-16,0 0-44 16,0 0-50-16,13 0-37 0,-1-1 15 15,9-5 22-15,7-2 2 16,5-3 32-16,6 0-17 15,0-4-8-15,-2 4-9 16,-1 1-4-16,-9 1-11 16,3 4-87-16,-8 2-57 15,-1 1-43 1,-8 2-88-16,-4 0-67 16,-6 7-224-16</inkml:trace>
  <inkml:trace contextRef="#ctx0" brushRef="#br0" timeOffset="45528.8">4823 15544 162 0,'0'0'730'0,"0"0"-564"16,0 0-72-16,0 0 77 16,0 0 24-16,0 0-57 15,0 0 9-15,82 5 10 16,-34-20-67-16,8-3-35 15,7-4-23 1,-2-1-26-16,-3 3-6 16,-8 6-59-16,-11 6-137 0,-9 8-96 15,-13 0-111-15,-11 8-317 16</inkml:trace>
  <inkml:trace contextRef="#ctx0" brushRef="#br0" timeOffset="45799.59">4717 16033 899 0,'0'0'164'0,"0"0"-164"16,0 0-46-1,0 0-43-15,0 0 77 16,0 0-7-16,79 38 19 15,-37-38 29-15,0-9 39 16,1-1 67-16,0 1-5 16,-3 0-36-16,-4 1-27 0,-1-1-53 15,-4 2-14 1,3 0-4-16,8-7-147 0,-7 3-161 0,-7-4-447 0</inkml:trace>
  <inkml:trace contextRef="#ctx0" brushRef="#br0" timeOffset="46532.1">6027 14852 1536 0,'0'0'374'0,"0"0"-242"16,0 0-60-16,0 0-1 16,0 0-26-16,0 0-33 15,0 0-12-15,-22 5-11 16,-2 11 6-16,-9 2-2 16,-7 2 7-1,-11 0-6-15,-7 0 6 16,-5-1 1-16,-1-2 6 15,6-3-5-15,11-3-2 16,13-2 46-16,12-3-32 16,11-2-14-16,7-3 0 15,4-1-18-15,0 2-2 16,0-1-7-16,0 3 2 0,4 5 25 16,1 1 0-16,1 2 12 15,-2 4 9-15,-1 2-8 16,0 3 17-16,-1 4 10 0,1 4-18 15,-3 8 37-15,0 4-28 16,0 7-8-16,0 4 2 16,0 7-12-1,0 3 18-15,0 4-4 16,0 2-19-16,0 1 24 16,-3-1-30-16,3-2-1 15,0-2 20-15,0-5-11 16,10-5-1-16,8-8-9 15,3-8 9-15,10-8-3 16,4-9-6-16,8-11 1 0,9-10-1 16,11-3-22-16,3-22-56 15,14-28-100-15,-17 4-322 16,-20 3-553-16</inkml:trace>
  <inkml:trace contextRef="#ctx0" brushRef="#br0" timeOffset="47052.58">6511 15161 320 0,'0'0'1499'16,"0"0"-1262"-16,0 0-162 15,0 0-7-15,0 0 38 0,0 0-78 16,0 0-20-16,-41 80 50 16,22-33-2-16,5 6-22 15,-1 3-1-15,-1 0-5 16,1 0 32-16,0 1-35 15,0-1-13-15,0-2 12 16,2-4-19-16,-2-3-4 0,6-5-2 16,1-6-20-16,1-7-58 15,4-6-96-15,3-12-97 16,0-8-296-16,0-3-439 0</inkml:trace>
  <inkml:trace contextRef="#ctx0" brushRef="#br0" timeOffset="47339.77">6190 15340 1262 0,'0'0'659'0,"0"0"-498"15,0 0 9-15,0 0 28 0,0 0-82 16,0 0-84-16,0 0-29 15,-11-22-3-15,22 34-38 16,6 9 38-16,8 7 11 0,3 9 38 16,2 7-30-16,-2 3-8 15,2 0 29-15,-5 3-30 16,0-2-8 0,-3-2 10-16,1-3-11 15,-2-3-2-15,1-4-99 16,4-2-104-16,-4-10-77 15,-7-9-520-15</inkml:trace>
  <inkml:trace contextRef="#ctx0" brushRef="#br0" timeOffset="48302.49">6867 14877 1482 0,'0'0'306'0,"0"0"-235"15,0 0 49 1,0 0 36-16,0 0-66 16,0 0-64-16,0 0-26 15,0-13 0-15,15 6-11 16,9-3 11-16,7-4 0 15,7-3 8-15,3 2-8 16,-5 1-1-16,-3 4 0 0,-11 4 0 16,-7 5-12-16,-6 1 2 0,-3 0-25 15,-3 10 34-15,6 10 2 16,3 6 25-16,-2 11 5 16,2 8-14-16,3 8 30 15,-3 4-18-15,-1 5-7 16,-1 3 11-16,-4 2-1 15,2 0 2 1,-5 1 0-16,-2 1-5 16,-1-2 24-16,0 0-28 15,0-1-11-15,0-2 5 0,0-2-13 16,0-1-3-16,0-5-4 16,0-2 5-16,0-4 3 15,3-1-6-15,4-6-10 16,2-3 10-16,-1-6-18 0,-2-3-14 15,-2-3 9-15,-4-5-19 16,0-1 42-16,0-4-1 16,-18 1 1-16,-5-2 3 15,-10-3 5-15,-8-4-8 16,-36-10-86-16,14-7-162 16,1-14-602-16</inkml:trace>
  <inkml:trace contextRef="#ctx0" brushRef="#br0" timeOffset="50859.28">3549 7929 401 0,'0'0'318'0,"0"0"-89"16,0 0-151-16,0 0-78 15,0 0 0-15,0 0 5 16,0 0 12-16,0 0-17 16,0 1-13-1,0 4 4-15,0 0 8 16,0 2 1-16,0 3 0 15,3 1 17-15,3 6 2 16,-2 3 14-16,2 6 10 16,0 3-4-16,2 8 18 15,2 4-24-15,4 4-7 16,0 3 22-16,0 1-23 0,5 0-15 16,1 1-1-16,1-5-8 15,1-1 15-15,1-4-16 16,0 2 0-16,0-3 12 0,-1-1-12 15,-4 0 2-15,3-1-1 16,-6-3-1-16,4 0 17 16,0 0-16-1,-2 0-1 1,4 1 28-16,-3-3-21 0,4 1 2 16,-1-4 0-16,4 0-9 15,1-1 23-15,1-2-23 16,1 0 1-16,0-1 11 15,1 1-12-15,-4-4 0 16,3 1 0-16,-4-1 0 0,0-2 7 16,0 0-7-16,-2 0 0 15,-1-2 1-15,2-1-1 16,-1-2 0-16,5-2 18 16,-2-4-10-16,0-2 29 15,3-3-21-15,-3-1-9 16,2-2 20-1,-5-1-26-15,2 0-1 16,-3 0 7-16,-2 0-7 16,2 0 17-16,-6 0-17 15,4 0 1-15,-2 0 26 16,-1-2-5-16,-1-3 10 0,0 0-1 16,0-1-15-16,1-1 13 15,-1 0-28-15,0-2 0 16,2 1 22-16,-1-1-21 0,-1 0 2 15,0-2 9-15,0-1-12 16,1 1 27-16,-2-1-13 16,2-1-14-16,1 1 43 15,-1-1-34-15,-1 1-4 16,3 0 13-16,-3 0-3 0,1 0 16 16,-1-1-19-16,1 2-13 15,1-1 28-15,-1-1-28 16,2 0 8-16,-3-1 3 15,4 1-3-15,-2-2 5 16,-1 1-10-16,-1 0 4 16,1 0 23-1,-2-2-23-15,-1 2 1 16,1-2 2-16,-2 1-9 16,1-2 9-16,-1 0-10 0,0 1 0 15,-3-2 7 1,3 1-7-16,0-2-1 0,0-1 1 15,1 0 0-15,1-3 1 16,-2 2-1-16,1-3 0 0,2 2 5 16,0-1-5-16,0 1 0 15,-2 0-1-15,4 1 2 16,-3 1-1-16,0 2 0 16,2 1 0-16,-4 0 4 15,-1 3-4-15,-1 1 0 16,-1 0 0-1,-1 2 0-15,2-1 7 16,-1-1-7-16,2-1 0 16,0-3 8-16,1 0-8 15,-1-1-9-15,2 1 8 16,-4 1 0-16,-1 6 1 16,-5 3 0-16,-1 4 1 15,-2 3-11-15,0 0 7 0,0 0-73 16,0 0-21-16,0 2-124 15,-10 15-101-15,0-1 9 0,-5-4-278 0</inkml:trace>
  <inkml:trace contextRef="#ctx0" brushRef="#br0" timeOffset="51545.13">5241 8485 816 0,'0'0'312'16,"0"0"-215"-16,0 0-71 16,0 0 90-16,0 0 31 15,0 0-50-15,0 0-55 16,0 0-36-16,0 0-6 15,0 0 2-15,0 0 5 0,6 0 28 16,9 0 20-16,4-2 14 16,7-6-9-16,5-3-31 0,3-2-21 15,5-1-5-15,0-3 4 16,-2 0 3-16,-1 0-10 16,-5 0 0-16,-4 0 0 15,-5 1 9-15,-4 2-7 16,-6 2 1-1,0 1 3-15,-3 2 12 16,-3 1-18-16,0 2 0 16,-3 2 14-16,0 1-1 15,-3 3-6-15,3-2-7 16,-3 2 6-16,0 0-16 16,0 0 8-16,0 0-13 15,0 0 14-15,0 0-4 0,0 0-3 16,0 0 7-16,0 2-26 15,0 6 26-15,0 8-17 16,3 5 18-16,0 6 12 16,1 5 1-16,1 2 2 15,-2 3 18-15,-2 1-11 0,2 0 16 32,-1 2-32-32,1 0-6 15,0 0 10-15,0-2-2 0,4-3-8 16,-4-2 0-16,5-7 2 15,-2-1 5-15,0-4-7 16,-2-4 0-16,3-2-1 16,-2-2 1-16,-2-2-36 15,3-2-34-15,-1 1-59 0,-4-2-72 16,1-1-199-16,-2-2-520 0</inkml:trace>
  <inkml:trace contextRef="#ctx0" brushRef="#br0" timeOffset="56965.67">8204 15546 347 0,'0'0'1026'0,"0"0"-707"16,0 0-182-16,0 0-26 0,0 0 30 15,0 0-34-15,0 0-67 16,-3-3 2-16,3 3-36 16,3 0-5-16,12 0 23 15,5 0 23-15,9 0 12 16,11 0 11-16,10 0-27 15,6-1 23-15,7-8-45 0,3-1-21 16,-2 2 11-16,-6 1-11 0,-3 3 0 16,-9 1 0-16,-10 3-16 15,-9 0 15-15,-9 0-68 16,-5 0-25-16,-7 4 1 16,-1 3-30-16,-4 3-50 15,-1 11-68 1,-4-3-142-16,-11 1-277 0</inkml:trace>
  <inkml:trace contextRef="#ctx0" brushRef="#br0" timeOffset="57329.18">8261 15909 1393 0,'0'0'374'0,"0"0"-305"0,0 0-31 15,0 0 95 1,0 0-26-16,0 0-12 16,83 1-24-16,-38-1-11 15,12 0-11-15,-1-4-22 16,2-1 14-16,-1 1-21 15,-6 0-19-15,-5 1 24 16,-6 2-25-16,-10 1 0 16,-9-2 0-16,-10 2 1 0,-5 0 8 15,-2 0-9-15,-1-1-3 16,0 1-8-16,4 0-33 16,4 0-49-16,7-2-42 15,13-2-88-15,-1-1-255 16,-6-2-675-16</inkml:trace>
  <inkml:trace contextRef="#ctx0" brushRef="#br0" timeOffset="60008.02">10199 15708 84 0,'0'0'1193'16,"0"0"-967"-16,0 0-153 0,0 0 113 16,0 0-12-16,0 0-70 15,0 0-33-15,-23-2-18 16,23-4-18-16,0-7-21 15,0-4-6-15,9-5 1 16,6-6-9-16,6-1-10 0,4-1 10 16,3 2 0-16,1 4-1 15,-5 5 1-15,1 6 0 16,-6 6 3-16,-5 4-3 16,-1 3-18-16,-1 0 5 15,-1 11 1-15,5 12 6 16,-4 9 6-16,-2 12 6 0,-4 8 27 15,-4 6-32-15,-2 3 0 16,-3-1 15-16,-12-3-8 16,0-8-2-16,-1-7-6 15,2-9 7-15,3-10 7 16,5-10-14-16,3-8-12 16,3-5 12-1,0-5 3-15,0-25-3 16,17-27-80-16,15-31-26 15,10-24 78-15,-2 4-49 0,-3 25 8 16,-13 31 57-16,-5 18 5 16,2 2 7-16,2 0 28 15,-1 3-3-15,-4 11 31 16,-5 8-30-16,1 7-26 0,-4 3 0 16,2 7-19-16,1 18 17 15,0 14 2-15,-6 11 6 16,-1 11 29-16,-6 6-22 15,-2 2-11-15,-12-3 20 16,-3-4-9-16,-4-7 2 16,3-12 2-1,3-10-15-15,4-11 27 16,5-11-17-16,3-11-5 16,3 0 29-16,0-21-35 15,9-29-1-15,19-31-106 16,15-28 41-16,5-10 17 0,-2 19-66 15,-10 28-26 1,-11 31 93-16,-1 13 46 0,0 1 1 16,0 6 84-16,-2 2-2 0,-8 14-1 15,-3 5-81-15,-3 12 16 16,3 21 41-16,0 23 26 16,-3 22-33-16,-7 19-2 15,-1-7-19-15,0-15 14 16,0-22-32-1,-4-14-10-15,-1 2-2 16,1 1-13-16,4-2-137 16,10-16-240-16,5-17-927 0</inkml:trace>
  <inkml:trace contextRef="#ctx0" brushRef="#br0" timeOffset="60408.07">11329 15680 1590 0,'0'0'237'0,"0"0"-194"16,0 0-42-16,0 0 51 0,0 0-20 16,0 0-19-16,0 0 18 15,120-37-31-15,-74 12-76 16,0-6 7-16,-5-6-28 15,-10-2 33-15,-9-4 32 16,-11 2 20-16,-8 6 12 16,-3 7 57-1,-6 11 111-15,-17 10-27 16,-6 7-67-16,-7 1-5 16,-6 22 13-16,0 11-22 15,5 9-11-15,7 9-25 16,9 1-11-16,8 2 24 15,13-1-37-15,0-5-8 16,22-4 8-16,14-8-32 0,7-8-59 16,11-11-43-16,6-11-76 15,23-7-22-15,-11-6-126 16,-14-5-297-16</inkml:trace>
  <inkml:trace contextRef="#ctx0" brushRef="#br0" timeOffset="60877.56">12041 15444 466 0,'0'0'254'0,"0"0"-139"0,0-83 76 16,-8 55 66-16,-3 8-39 16,-3 7-32-16,-7 9-56 15,-4 4-65-15,-9 7-21 0,-5 19 58 16,-3 10-20-16,-1 11-18 15,7 6 1-15,8 5-25 16,8 0-15-16,10-6-25 16,10-6 7-16,0-11-8 15,10-8 1-15,14-13-34 16,9-11-23-16,9-3-2 0,3-23-13 16,2-12-43-16,0-12-30 15,-6-6 10-15,-8-3 4 16,-10 6 93-16,-7 11 38 15,-10 14 191-15,-5 13 55 16,-1 7-50-16,0 5-131 0,0 2-51 31,0 15-14-31,0 11 0 16,0 7 16-16,0 6-1 0,0 2-5 16,0-4-10-16,0-5-6 15,8-6 5-15,2-7-88 16,1-8-49-16,5-11-92 15,1-2-76-15,3-12-32 16,12-42-165-16,-4 4 142 0,-1-3 127 0</inkml:trace>
  <inkml:trace contextRef="#ctx0" brushRef="#br0" timeOffset="61240.65">12331 15398 423 0,'0'0'307'16,"0"0"-106"-16,0 0 19 16,0 0 83-16,0 0-75 15,82-68-154-15,-70 70-74 16,-1 18 2-1,-2 15 48-15,-6 7 4 16,-3 7-16-16,0 6-18 16,-12-1 21-16,-5-3-8 15,-2-8-14-15,0-6 14 16,4-10-9-16,5-11-7 16,4-9-6-16,6-7-11 15,0-14 0-15,27-34-17 0,18-29-117 16,4-3 22-16,-3 4-63 0,-1 12-94 15,-17 26 204-15,2 4 65 16,-3 5 151-16,-8 11-19 16,-4 11 20-16,-3 7-26 15,1 0-81-15,1 13 15 16,-2 13 37-16,1 10-27 0,-5 11 12 16,-7 9-32-16,-1 5-22 15,-3 1 8-15,-10 0-30 16,-4-6-6-16,2-3-57 15,-7-4-116-15,7-13-224 16,3-15-832-16</inkml:trace>
  <inkml:trace contextRef="#ctx0" brushRef="#br0" timeOffset="61863.54">14007 14949 1287 0,'0'0'287'15,"0"0"-81"-15,0 0-58 16,0 0 7-16,-80-51-43 15,47 64-43-15,-15 32-5 32,-12 36-20-32,-5 37 8 15,4 19 2-15,13 4-14 0,18-11 10 16,21-20-30-16,9-8-19 16,15-12 11-16,17-19-12 15,2-18-64-15,4-17-9 16,15-7-54-16,27-5-24 15,20-13-75-15,-9-5-308 16,-23-7-716-16</inkml:trace>
  <inkml:trace contextRef="#ctx0" brushRef="#br0" timeOffset="62296.16">14522 15093 613 0,'0'0'1261'16,"0"0"-1044"-16,-121 23-171 15,69 6 31-15,6 8-4 16,13 7-52-16,16 0 11 16,14 6-32-16,5-1-7 15,28 0-27-15,13-2-46 0,11-1-50 16,4-4-35-16,-3-4-65 15,-10-1 42-15,-11-2 52 16,-14-1 45-16,-13-2 91 16,-7 0 47-16,-10-5 116 15,-20 0 54-15,-13-1 1 16,-11-6-12 0,-7-5-67-16,-6-5-38 15,3-9-12-15,4-1-13 16,9-10-3-16,8-12-38 15,15-6-34-15,11-4-1 0,11 6-38 16,6 3-47-16,0 11-7 16,6 6-49-16,8 6-76 15,11 6-45-15,-3 11-76 0,-1 0-322 16</inkml:trace>
  <inkml:trace contextRef="#ctx0" brushRef="#br0" timeOffset="63358.21">15040 15498 1300 0,'0'0'197'15,"0"0"-168"-15,0-82 0 0,-3 55 38 16,-9 5-19-16,-7 3 22 16,-8 8-4-16,-8 7-47 15,-8 4 35-15,-5 4 9 16,-1 16 25-16,1 8 12 16,5 7-17-16,10 6-24 15,9 5-24-15,11-3-27 0,13 0 8 16,0-4-16-16,18-8-8 15,12-7 1-15,9-11-12 16,5-11-24-16,4-2-7 16,1-21-31-16,-2-10 44 15,-3-10-4-15,-8-5-18 0,-8-2 43 32,-8 4 16-32,-11 10 2 0,-6 12 131 15,-3 11 13-15,0 8-20 16,0 3-101-16,0 0-25 15,0 12-19-15,-2 12-11 16,-2 7 30-16,2 3 0 16,2 3 6-16,0-5 1 15,2-6-7-15,8-7-20 0,5-6 14 16,3-10-36-16,4-3-2 16,5-10 16-16,4-17-12 15,2-9 3-15,2-11-17 16,-4-2-10-16,-4 2 47 15,-7 9 17-15,-7 11 14 16,-6 12 36 0,-2 8 9-16,-4 7-37 15,2 0-22-15,1 9-54 16,-1 12 54-16,2 11 25 16,-5 3 8-16,0 4-4 0,0 3-11 15,-6-6 9 1,-9-3-19-16,3-8-7 0,-1-7 26 15,5-7-27-15,4-6-4 0,4-5 4 16,0-6 23-16,4-21-23 16,17-14-117-16,7-8 49 15,4-5 29-15,1 5-48 16,-7 12 33-16,-7 12 54 16,-8 14 22-16,-5 11-15 15,-3 0-7 1,0 12 0-16,0 14 64 15,0 4 0-15,-3 4-23 16,0 2-4-16,0-3-22 16,0-4-2-16,0-5-13 15,-4-5 1-15,1-8-2 16,0-6-15-16,3-5-36 16,0 0 52-16,0-12-9 0,12-19-87 15,13-13-92-15,7-9-63 0,5 0-46 16,3 5 72-1,-6 9 176-15,-5 10 49 0,-8 11 104 16,-7 7 155-16,-6 5 1 16,-3 6-142-16,-4 0-69 15,1 11-48-15,-2 12 139 0,0 7-20 16,0 7-52-16,0 5-24 16,0 1-6-16,-11 4-32 15,-1-1 27 1,-3 0-33-16,2-3-63 15,2 3-137-15,5-11-175 16,6-13-370-16</inkml:trace>
  <inkml:trace contextRef="#ctx0" brushRef="#br0" timeOffset="63650.53">16117 15268 1614 0,'0'0'575'0,"0"0"-520"16,0 0-55-16,0 0 0 15,0 73 84-15,-6-12 5 16,-6 21-43-16,-1 22-18 16,2 8-22-16,10-5 23 15,1-10-29 1,1-13-5-16,11-16 4 15,0-16 1-15,-1-16-33 16,-1-9-11-16,-1 2-42 16,-5-2-45-16,-4-5-176 15,-13-10-447-15,-7-12-358 0</inkml:trace>
  <inkml:trace contextRef="#ctx0" brushRef="#br0" timeOffset="63935.96">16041 15245 114 0,'0'0'831'0,"66"-84"-721"0,-23 41 28 31,9 1 70-31,3 10-3 0,0 7-87 16,-1 13-72-1,-3 10-4-15,-5 2-42 0,-10 23 1 16,-8 10 12-16,-11 10 25 15,-11 10 7-15,-6 3-8 16,-9 3-26-16,-20 3 29 16,-6-1 14-16,-9-2-7 0,-5-2 19 15,2-5-52-15,3-8-14 16,8-8-95-16,12-9-123 16,12-11-148-16,12-12-419 0</inkml:trace>
  <inkml:trace contextRef="#ctx0" brushRef="#br0" timeOffset="64152.1">17093 14834 1553 0,'0'0'560'0,"0"0"-537"0,0 0-23 31,0 0 32-31,-14 118 58 0,2-58-25 15,0 7-42-15,-2-1 3 16,2-2-26-16,-1-4-1 16,5-6-35-16,5-6-113 15,7-6-117-15,16-11-30 16,3-14-191-16</inkml:trace>
  <inkml:trace contextRef="#ctx0" brushRef="#br0" timeOffset="64506.16">17214 15329 436 0,'0'0'965'0,"0"0"-806"15,0 0-101 1,0 0 114-16,0 0-150 16,0 0-22-16,103-66-114 15,-62 40-24-15,0-7-86 16,-6-3 56-16,-6-7-56 0,-10-2-13 15,-11 2 237-15,-8 6 35 16,-7 10 238-16,-16 15 10 16,-12 12-34-16,-6 4 1 0,-4 22-39 15,3 11-79-15,2 7-51 16,9 7-16-16,9 2-39 16,9 3 14-16,10-3-40 15,3-5 1-15,8-6 8 16,16-8-9-16,7-9 0 15,9-9-64-15,24-8-50 0,0-5 20 16,35-4 60-16,-17-12-120 16,-17-5-492-16</inkml:trace>
  <inkml:trace contextRef="#ctx0" brushRef="#br0" timeOffset="64791.89">17834 14618 1393 0,'0'0'358'0,"0"0"-231"16,0 0 20-16,0 0 16 16,0 0-104-16,106 18-44 0,-61 18-5 15,13 25-4-15,3 24 13 16,-14-2 11-16,-13-7-24 15,-21 5 44-15,-13 2-28 16,-31 24-4-16,-26 16 3 16,-31-7 1-16,-22-9-22 15,-16-17-56 1,24-23-210-16,14-20-642 0</inkml:trace>
  <inkml:trace contextRef="#ctx0" brushRef="#br0" timeOffset="67658.08">4793 16717 472 0,'0'0'592'0,"0"0"-447"16,0 0-94-16,0 0-22 16,0 0 24-16,0 0 13 0,0 0 11 15,-12-1-40-15,12 1-12 16,0 0 13-16,0 0 3 16,0 0 7-16,0 0-2 15,0 0-25-15,0 0 15 16,2 0-25-16,1 0-3 15,7 0 23 1,2 3 6-16,7 4-2 16,3-2-4-16,3 1-12 15,6 1 22-15,4-3-25 16,0 0-9-16,7-2 5 0,-2-2-1 16,5 0-5-16,0 0-6 15,-1 0 1-15,-2 0 12 16,-1 0-13-16,-4 0 0 0,-3 0 0 15,-4 0 0-15,-4 0 0 16,-3 0 0-16,0 0 1 16,-1 1 2-16,-1-1-2 15,4 0 5-15,1 0 10 16,2 0 3-16,6 0-3 16,2 0 2-16,9 0-18 0,3 0 25 15,7-1-16-15,3-2-9 16,5 1 11-16,2 1-4 15,1 0-7-15,6-1 0 16,1 1 1-16,-2 1 2 16,4-1-3-16,-5 1 0 15,3 0-1 1,-4 0 1-16,2 0 0 16,-5 0 0-16,3 0 0 15,-4 2 7-15,1 4-7 16,-2-1-1-16,0 2 0 15,3 1 1-15,-1-1 0 0,6 0-1 16,11 1 2-16,14 0 2 16,18 0-3-16,-1 1 0 0,-18-4 0 15,-24 1 0-15,-27-2-1 16,1 0 0-16,6 2 1 16,5 2 3-16,10-2-3 15,-1 1 0-15,1-2-2 16,0 1 2-16,3-2 0 15,5 1 0 1,1-2 1-16,1-2 11 16,-2 0-12-16,1 2-3 15,-3-1-5-15,-4 2 8 16,2 0-1-16,-5 0 1 16,1 1 0-16,0 0 0 15,4-1 0-15,1 0 0 16,3-1 12-16,1-1-12 0,0-1-1 15,2-1 0-15,-2 0 1 16,-3 0 1-16,0 0-1 16,-3 0 0-16,-2 0 2 15,-3 0-2-15,2 0-6 0,0 0 5 16,-1 0 1-16,4 0 8 31,3-1-8-31,0-5 0 0,1-1 9 16,1 0-9-16,-1 0-1 15,-4 0 0-15,1 0 1 16,-5 1 7-16,-3 2-7 16,-2-2 0-16,-3 2-6 15,2 0 6-15,-1-2-1 16,2 2 1-16,2 1 0 0,1-3 7 16,2 2-7-16,0 1 0 15,1-1-3-15,0 1 3 16,1 1 0-16,0-1 0 15,-3 0 0-15,3 0 6 16,-4 1-6-16,0-1 0 16,2 0 0-16,0 0 0 0,0 0-1 15,1 0 1-15,4-1 0 16,1 0-1-16,2 0 1 0,-1-2 0 16,1 0 0-16,-2 0 0 15,-2 2 0-15,0 1 0 16,-1 3 0-16,-2 0 0 31,-1 0 0-31,1 0 1 0,4 0 2 16,1 0-3-16,14 0 0 15,13 0-1-15,14 0 1 16,-11 0 0-16,-20 0 0 16,-25 0 0-16,-11 0 0 15,4 0 0-15,6 0-2 16,9 5 2-16,-5-1 0 0,4 2 1 15,0-2-1-15,3 0 0 16,14 0 13-16,-5-1-13 16,2-1-1-16,1-2 1 15,-9 0 0-15,7 0-1 16,-3 0 1-16,-5 1 0 16,-7 1-2-1,-4 0 2-15,-6 0 0 16,-3 1-1-16,-2-2 1 15,0 1 0-15,0-2-1 16,3 0 7-16,2 0 4 0,4 0-10 16,2-2 0-1,2-2 0-15,1 1 1 0,-1 0-1 16,-2 2 0-16,-3-2 1 0,-4 0 3 16,-2 0-4-16,2-1-5 15,-2-2 5-15,6 0 0 16,5-1 1-16,4-1-1 15,16-2 1-15,16-2 8 16,12-2-9-16,-10 1 0 16,-19 6-5-16,-25 1 6 0,-17 6-1 15,5-4 0-15,7 1 0 16,5-1 7-16,-2-1-7 16,5 0 0-16,1-4 0 15,5 2 0-15,2-1-6 16,5 1 5-16,-1 1 1 15,-2 1 5 1,-1 0-5-16,-7 3-4 16,-4-1 3-16,-5-2 1 15,-4 3 0-15,-1-3-1 16,3 1 2-16,5-2-6 0,5 1 5 16,2-3-3-1,2 3-4-15,-4-2 6 0,-3 1-8 16,-6-1 8-16,-7 5-5 15,-8-4-5-15,-10 3 9 0,-10 2-10 16,-9-1 6 0,-3 2-24-16,-2-1-33 0,-10 0-42 15,-9-2-90-15,0 0-560 0</inkml:trace>
  <inkml:trace contextRef="#ctx0" brushRef="#br0" timeOffset="70766.8">18804 6050 439 0,'0'0'866'0,"0"0"-657"15,0 0-85-15,0 0-38 16,0 0 23-16,0 0 29 15,0-29-37-15,0 29-64 16,0 0 13-16,0 0-50 0,0 0-12 16,0 0 6-16,0 4-19 15,-3 12-12-15,-1 12 24 16,-2 10 13-16,-2 10 6 16,0 6-6-16,3-4-1 15,3-3-5-15,2-6-3 16,0-7 8-1,6-8-5-15,5-4 6 16,2-8 10-16,5-7-10 16,9-7 0-16,10 0 8 15,29-26 18-15,39-20 35 0,54-30-19 16,27-16-42 0,10-2 36-16,-14 9-36 15,-39 25-5-15,-37 24 5 0,-37 15 9 16,-31 12-8-16,-20 6-1 0,-3 3 0 15,-6 0-9-15,-3 0-68 16,-6 13-111-16,0 14 21 16,-49 24-57-16,0-5-277 15,-8-6-488-15</inkml:trace>
  <inkml:trace contextRef="#ctx0" brushRef="#br0" timeOffset="90955.2">7237 6883 684 0,'0'0'387'15,"0"0"-251"1,0 0-108-16,0 0-14 16,0 0 40-16,0 0 107 0,0-4-38 15,0-6-102 1,0-1 24-16,0-4-13 0,0 3-20 16,0-2 31-16,0 0-19 15,-3 1-13-15,-3 0 10 16,-3-1-20-16,0 0 35 0,-1 0-36 15,-2-3 0-15,0 2 8 16,0-2-8-16,-3-1 0 16,3 2 2-16,-4 0 5 15,1 2 3-15,-5 1-10 16,-2 1-1-16,-2 0-17 16,-6 2 18-16,3 2 0 0,-3 0-1 15,2-1 2-15,0 2 4 16,1-1-5-16,2-1 0 15,-2 1 1-15,3-1-1 16,-2-1-1-16,-2 2 1 16,-2-2 0-16,-4-1 2 15,-2 2-2 1,-5 1-3-16,-4 2-11 16,-3 2 14-16,0 1-9 0,2 2 8 15,3-1 2 1,4 2-4-16,2 0 3 0,2 0-6 15,1 0-10-15,3 0 16 16,-4 0-19-16,-4 0 0 16,-5 0 9-16,-1 0 3 0,-4 0 5 15,-1 2 2-15,0 3-5 16,1 3 5-16,4 0-2 16,4-1 2-16,3 0 0 15,8 0-2-15,0 1 2 16,3 1 0-16,-3 1-6 15,-1 3 6 1,-6-1-6-16,1 4 6 16,-3 0 0-16,2 1 0 15,1 3 0-15,-1 0 0 16,4 0-9-16,0 2 9 16,2 1-10-16,1 1 10 15,0 0-2-15,2 0 2 16,0 0-6-16,-1 2 6 0,-5-1 1 15,3 0-1-15,-5 2 0 16,1-2 0-16,1-1 0 0,6-1 0 16,-1-3-1-1,1-1 2-15,6 1 5 0,2-2-6 16,1 1-11-16,4 2 10 16,0 1 1-1,1 4-7-15,-2 5 7 16,3 4 0-16,-5 4 4 15,3 0-4-15,0-1-9 16,0 0 9-16,2-1 0 16,2-3 0-16,-1-1 0 15,5 1 1-15,1-2 3 16,1-2-4-16,4 2-16 0,1-1 16 16,0 1 0-16,0 1 2 15,0 0-2-15,0 1 1 16,3 0 4-16,3 1-5 15,7-1 0-15,1-1 3 0,3-1-2 16,2-2-1-16,4-3 0 16,3-1 1-16,2 1 14 0,2 0-14 15,3 0-1 1,-2 3 22-16,5-1-21 0,-2 3 2 16,1 1-3-16,-1 2 7 15,4 1 5-15,0 0-12 16,2-1 0-16,2-2 8 15,0-6-8 1,1-5 1-16,5-3 2 16,1-4 4-16,5-3 23 15,7-4-14-15,16-4-15 16,16-2 38-16,-8-2-38 16,-6 0 9-16,-13 0 1 15,-13 0-10-15,7-3 19 16,6-3-20-16,-1 1 0 0,-2-2 0 15,0-2 0-15,-4 2-2 16,-2-3 2-16,1 1 0 16,-3-2 8-16,2-1-8 15,3-4 0-15,3-1 6 16,5-3-6-16,2-2 0 0,2-3 8 31,5-1-7-31,-5-2 10 0,-5 3-11 16,-9-1 0-1,-9 3 7-15,-10 2-6 0,-6-1-1 16,-6-1 8 0,3-4-2-16,-2-5 11 0,2-8-17 15,3-3 0-15,-2-5 2 16,-1-2-2-16,-2 1 0 0,-8 4 6 16,-4 4-6-16,-8 3 16 15,-5 2 8-15,-3 2 9 16,0 1 45-16,-2-3-54 15,-8-2-15-15,-1-1 2 16,-1-2-3-16,3-1 1 16,2-5-9-16,1-4 0 0,3-2 6 15,-1-3-6-15,-1 3 0 16,-4 4 10-16,-1 2-3 16,-4 5 11-16,-1 4-5 15,-1 2-11-15,-3 4 30 16,0 1-32-16,-4 0 1 0,-7-4 5 31,-6-3-6-31,-13 1 0 16,-5-3-1-16,-25-3 2 0,-21-4-18 15,-19 3 17-15,7 9-34 16,24 12 11-16,32 15-24 16,18 8-36-16,-15 11-103 15,7 13-292-15,4 2-238 0</inkml:trace>
  <inkml:trace contextRef="#ctx0" brushRef="#br0" timeOffset="95079.16">7323 6870 38 0,'0'0'1001'16,"0"0"-865"-16,0 0-101 16,0 0-7-16,0 0 115 0,0 0 21 15,2-12-74-15,4-3-81 31,9-1 31-31,1-5-40 0,7-2 0 16,5-1-2-16,3 0 2 16,5-1 0-16,3 1 0 15,-3 1 2-15,-3 3-2 16,-6 5 0-16,-7 4-26 16,-9 5-87-16,-5 6-124 15,-6 0-161-15,0 13 24 0,-9 1-35 0</inkml:trace>
  <inkml:trace contextRef="#ctx0" brushRef="#br0" timeOffset="95345.33">7346 6952 538 0,'0'0'195'0,"0"0"-146"31,0 0-42-31,0 0 122 0,0 0 57 0,0 0-57 15,0 0-49-15,15 0-41 0,1-5 12 16,4-4 10-16,5-2-39 31,5-2 21-31,4-2-36 0,4-4-5 16,3-2 8-16,1-2-10 16,3 0-6-16,-2-1-49 15,-9 2-89-15,-7 8-24 16,-16 10-78-16,-10 4-90 15,-1 0-227-15</inkml:trace>
  <inkml:trace contextRef="#ctx0" brushRef="#br0" timeOffset="98076.26">7328 14447 806 0,'0'0'246'0,"0"0"-177"16,0 0-61-16,0 0-1 16,0 0 23-16,0 0 43 15,0 0 28-15,-3 1 44 0,3-1-39 16,0 0-10-16,0 0-23 16,0 0-30-16,0 0 30 0,0 0-13 15,-5 0 13-15,-6-3 45 16,-7-9-98-16,-6-5-10 15,-9-5-5-15,0-2-4 16,-6-1 15 0,-2 1-16-16,-1 0 0 15,1 3-8-15,1 3 8 16,3 2-1-16,4 5 1 16,0 1 0-16,2 3-9 15,-2 1 8-15,-3 0 1 16,-2 4-12-16,-1-1 12 15,-5 1-1-15,-2 1 1 0,-2 1 0 16,-4 0-1-16,2 0-1 16,0 0 2-16,1 0 0 15,4 0 0-15,2 0-6 16,1 0 6-16,0 4 0 16,-2 3-1-16,2 2 1 0,-4-1 0 15,4 4-2-15,-4-2 2 0,4 1-5 16,0 0 4-16,1 0 1 15,-1 2-2-15,-2 1-5 16,1 0 7-16,3 2-2 16,-3 0 2-16,1 2-7 15,0 0 7-15,-3 2-1 16,2 1 1 0,0-1 0-16,1-1 0 15,3-2 5-15,0 0-5 16,-4-1-3-16,1 0-3 15,-2 0 6-15,0 0-2 16,1 1 1-16,0 1 1 16,-1 1-8-16,0 2 8 15,2 2-8-15,0 2 8 0,2 0 0 16,1 0 0-16,5 1 0 16,1-1 0-16,3 2-6 15,0 1 6-15,2 3-12 16,-2 3 11-16,2 1 0 15,-2 2-4-15,2 1 4 0,-2 1 2 32,2-3 2-32,-1-1-3 15,2 2-12-15,2-2 12 0,-2 2 0 16,2-2 1-16,1 1-1 16,3 0 1-16,0-1 0 15,5 1-1-15,4-1-11 16,-3-1 11-16,7 1-1 15,1 0 0-15,1 1 0 0,0 0 1 16,-1 1 1-16,2 2-1 16,2 0 0-16,0 0 3 15,3 1-3-15,0-2 1 16,0 0-1-16,3 2 3 16,6-1 4-16,4 2-7 15,1 1 0 1,5 1-4-16,0-1 4 15,1 2 0-15,2-2 0 16,2 0 1-16,0-1 7 16,5-3-8-16,-1-2-33 0,5-4 32 15,0-1-15-15,2-1-9 16,1-2 0-16,0 0-1 16,0 0 25-16,-2 0-10 0,-1 1 11 15,-2-2 13-15,-1-1-13 16,1 0-6-16,-1-1 5 15,0-1 2-15,0 0 2 16,1 0-3-16,2 3 0 16,3 1 0-16,5 2 0 15,1 2 0-15,6 1 1 0,1 1-1 16,2-1 9-16,-3 0-9 16,4-3 0-16,-3-2-4 15,1-3 4-15,-1-2-2 16,1-5-8-16,0-2-22 15,0-4 31-15,2-3-24 16,-4-5-2 0,1 0 27-16,-2-2-22 15,-1-2 6-15,-4 1-1 16,-2-1-2-16,0 1 19 0,1-1 0 16,1 0 0-16,5 0 15 15,5 0 1-15,4 0-15 16,2-4 15-16,5-3-15 15,-1-3-1-15,-2-1-6 0,1 0-22 16,-1-3 27-16,-4-2-39 16,1-4 17-16,-2-2 23 15,3-5 0-15,-2-4 17 16,0-3-12-16,-2 0-4 16,-2-1 11-16,-4 1-12 15,0 0 0 1,-8 2 21-16,2 0-20 15,-2-1 0-15,-3-1-1 16,-2 0 1-16,-1 0 16 16,-1-1-17-16,0 0 0 15,0-1 7-15,-2 3-7 16,-1 0 0-16,-5 3-6 0,-3 1 14 16,-1-1 7-16,-4 1-14 0,-3-2 11 15,0-5 0-15,-2-2-12 16,0-3 0-16,-3-4-1 15,0-2 2-15,-2 0 4 16,-1-2 13-16,-1 4 10 16,-2 3 14-16,-2 0 20 15,-1 2-7 1,0-2-31-16,0-1-12 16,0-3 30-16,0-5-41 15,0-4 0-15,5-4-1 16,-1-2 0-16,-1 0-11 15,-3 3 10-15,0 1-10 16,0 3 10-16,-4 3 2 16,-7 2 0-16,-1 1 30 0,0-2-21 15,-1 0-3-15,-2-3 10 16,0-1-16-16,-4-1 22 16,-1 1-23-16,1 0 0 0,-2 5 5 15,0 0-5 1,-3-2 0-16,-3-3-6 0,-4-2 15 15,-2-4 1 1,-4 1-10-16,-5 0 0 16,0 2 20-16,-2 5-19 15,-4 0 1-15,-3 4 5 16,-1 2-1-16,-3 0 1 16,-5 7-7-16,2 3-57 15,-3 10 14-15,-26 16-130 16,14 10-158-16,12 0-440 0</inkml:trace>
  <inkml:trace contextRef="#ctx0" brushRef="#br0" timeOffset="100046.45">14330 16323 214 0,'0'0'78'0,"0"0"236"16,0 0-149-1,0 0-74-15,0 0-45 16,-47-84 19-16,33 70 33 15,0 2-2-15,2 3 34 16,5 2 14-16,1 2 20 16,3 4-46-16,0 0-38 0,3 1-18 15,0 0-62-15,0 0-2 16,0 0-5-16,0 0-17 0,4 0-14 16,18 0 15-16,16 7 23 15,28 2 41-15,34 5 0 16,38-3-10-16,20-2 42 15,10-8-48-15,5-1 12 16,-8-8-1-16,7-6-11 16,-3 0 7-1,-10-1-17-15,-14 0-15 16,-17 1 32-16,-15 0-32 16,-12-2 0-16,-21 3 2 15,-20 1-2-15,-17 1 13 16,-5 1-13-16,6-3 0 15,3 0 3-15,4-2-3 16,-5 2 0-16,-5 2 5 0,-5 1-5 16,-6 3-6-16,-8 1-57 15,-8 4-82-15,-14-1-41 16,0 0-188-16,-11-3-268 0</inkml:trace>
  <inkml:trace contextRef="#ctx0" brushRef="#br0" timeOffset="107437.92">3369 7926 130 0,'0'0'38'16,"0"0"328"-16,0 0-187 16,0 0-124-16,0 0 1 0,0 0 70 15,0-4 11-15,0 1-5 0,0 0-24 16,0 0-25-16,0 0 9 16,-2 0-37-16,-1 2-25 15,-3 0 1-15,0-2-30 16,-3 1 1-16,-6-1-2 15,-4 2-4 1,-7 1-7-16,-7 0 11 16,-7 0 0-16,-5 11 0 15,-5 7 0-15,-2 3 1 16,1 4-1-16,0 7 1 16,5 5 9-16,3 5-10 15,2 21-8-15,5 25 7 16,8 31 1-16,7 21 0 0,12 10 19 15,9 3-9-15,0-8 28 16,11 4-29-16,11-4-8 16,0-10 17-16,1-6-18 15,-1-12 0-15,-1-14-1 16,-3-11 2-16,-3-17 12 16,-3-19-13-16,0-15 0 15,-5-7 12 1,2 1-11-16,-1-1 0 0,2-4 0 15,-5-9 6-15,-2-10 4 16,-3-5-11-16,1-3 0 16,-1-3 19-16,0 0-10 15,0 0 3-15,0 0 8 16,0 0-17-16,0 0-3 0,-12-6-94 16,-6-4-240-16,-1-3-300 0</inkml:trace>
  <inkml:trace contextRef="#ctx0" brushRef="#br0" timeOffset="107685.39">2663 9993 842 0,'0'0'281'16,"0"0"-241"-16,0 0-40 15,0 0-21-15,0 0 21 0,0 0 55 16,0 0 31-16,91 45-13 31,-63-29-25-31,-1-1 30 0,1 1-52 16,-2-4-13-16,-3 1-1 15,-1-4-2-15,-2-1-7 16,-2-2-3-16,-4-4-115 16,0-2-54-16,-3-15-106 15,-5-5-327-15</inkml:trace>
  <inkml:trace contextRef="#ctx0" brushRef="#br0" timeOffset="107885.86">3097 9782 1007 0,'0'0'505'0,"0"0"-351"16,0 0-154-1,0 0-19-15,0 0 6 16,0 0 13-16,0 0 36 15,-24 76 24-15,6-31-42 16,-4 6 16-16,4-1-34 16,0 2-57-16,3 5-116 0,7-12-165 15,3-14-455-15</inkml:trace>
  <inkml:trace contextRef="#ctx0" brushRef="#br0" timeOffset="117377.12">5997 14189 506 0,'0'0'558'0,"0"0"-346"15,0 0-147-15,0 0-53 16,0 0 73-16,0 0-5 16,0 2-4-16,0-2-30 15,0 2-25-15,0-2 6 0,0 0-15 16,0 0 11-16,0 0 61 16,0 0-33-16,0 0 21 15,0 0 7-15,0 0-2 16,3-13 6-16,2-14-34 15,4-22-48-15,7-34 16 16,15-42-17 0,5-14-1-16,0-1-45 15,-6 30-23-15,-14 41 16 16,-5 22 25-16,-7 13 26 0,-1 2-12 16,-1 1 14-16,-2 4-6 15,0 8 6-15,0 11-22 16,0 5 22-16,0 3-34 15,0 0-124-15,0 6-144 0,0 26-70 16,-3 0 103-16,-5-3-315 16</inkml:trace>
  <inkml:trace contextRef="#ctx0" brushRef="#br0" timeOffset="117762.29">6018 13487 631 0,'0'0'318'0,"0"0"-185"16,0 0-88-16,0 0-27 15,0 0 16-15,0 0 21 16,0 0-19-16,-15 22 13 16,14-17-48-16,1-2 0 0,0-2 5 15,0-1 15-15,0 0 19 16,1 0 59-16,11-10 38 15,9-12 42-15,6-14-120 0,4-9-40 16,2-6 13 0,-6 2-17-16,-5 7-4 0,-5 9 44 15,-7 12 3-15,-3 10 1 0,-4 5-58 16,-1 6 7-16,1 0-16 16,0 0-9-16,9 0-14 15,6 7-10-15,4 9 41 16,2 6-7-16,3 9 7 15,-2 8-6-15,-2 6-7 16,0 22-105 0,-6-9-161-16,-5-11-342 0</inkml:trace>
  <inkml:trace contextRef="#ctx0" brushRef="#br0" timeOffset="125718.29">11036 8353 110 0,'0'0'45'16,"0"0"133"-16,0 0 27 16,0 0-66-16,0 0-79 15,0 0-6-15,0-1 8 16,-2 1-9-16,2 0-15 16,0 0-21-16,-1 0-2 15,1 0 51-15,0 0-21 0,-2 0 3 16,2 0-11-16,0-1-13 15,0 1-6-15,0 0-5 16,0 0-13-16,-1-2 36 16,1 2-36-16,0 0 0 15,-2-1 0-15,-1 1 8 0,3-2 4 32,0 2 10-32,0 0-9 15,0 0 43-15,0 0-27 0,0 0-19 16,0 0-1-1,0 0-9-15,0 0 0 0,0 0 0 16,0 0 0-16,0 0-16 16,0 0 16-16,0 0-21 15,8 0 14-15,3 0 6 0,4 0 1 16,6 0-1-16,4 0 2 16,4 0 16-16,4 0-17 15,2-1 1-15,6-3 18 16,1-1-7-16,1 0-3 15,-1 0-9-15,-1 1 10 16,-2 0 13-16,0 0-23 16,0 0 0-1,1 1 11-15,-1 0-5 0,0 0-5 16,0 3-1-16,1 0 1 16,-3 0 14-16,3 0-15 15,-2 0-6-15,0 0 6 16,1 0 0-16,-1 0 1 15,3 5-1-15,-1-3 1 0,4 1 6 16,3 0-7-16,0 0 0 16,8-2-2-16,2-1 2 15,4 0 0-15,0 0 0 16,5 0 0-16,-1 0 7 16,-2 0-7-16,1 0 0 15,-4 0-3-15,0 0 3 0,-4 0 0 16,-1 0-1-16,3 0 2 15,1 0 0-15,2 0-1 16,3-3 0-16,0 1 3 16,2 0-3-16,0-1-1 0,-1 3 1 15,-2-1 0 1,0 1 1 0,-4 0-1-16,-1 0 0 0,-1 0-3 15,0 0 3-15,-2 0 0 16,2-1 0-16,1-2 0 15,-1 1 7-15,-1-2-7 16,1 1 0-16,-1 1-5 16,-2 0 5-16,3 1 0 15,3 1 0-15,-1 0 1 0,4 0 6 16,1 0-7-16,3 0 0 16,3 0-7-16,-1 0 7 15,4 0-1-15,2 0 1 16,-2 0 0-16,-3 0 3 15,-4 0-3-15,-1 0 0 16,-4 0 0 0,-2 0 0-16,-1 0 0 15,3-3-1-15,0 0 2 16,2-1-1-16,-2 1 0 16,-1 0 0-16,-4 2 5 0,-2-1-5 15,-4 2-1-15,-3 0-5 16,1 0 6-16,-2 0 3 15,3 0-3-15,-1 0 0 0,6 0-3 16,1-1 3-16,6-1 0 16,2 2 0-16,4 0-1 15,3 0 1-15,-1 0 0 16,-1 0 0-16,-4 0 1 16,-4 0-1-16,-6 0-1 15,-2 2 1 1,-1-1 0-16,-2-1 0 15,3 2 0-15,-1-2 2 16,-2 0-1-16,0 0-1 16,-2 0-7-16,-1 0 7 15,-3 0 0-15,0 0 1 16,-1-5-2-16,3 3 2 0,-2-3-5 16,-1 2 4-16,-2 1-34 15,-7-1-2-15,-5 1-34 0,-10 2-28 16,-8 0-53-1,-8 0-129-15,-2 0-338 0</inkml:trace>
  <inkml:trace contextRef="#ctx0" brushRef="#br0" timeOffset="134352.46">8413 4418 52 0,'0'0'926'15,"0"0"-780"-15,0 0-83 16,0 0-47-16,0 0 44 15,0 0-34-15,0-36 26 0,-5 28 58 16,-2-2-56-16,-1 1 17 16,1-1-2-16,1 0-42 15,-2 0 29-15,-1 1-39 16,-4-1-17-16,1 2 44 16,-3-1-37-16,-1 1 2 15,-4 1 9-15,-3 0-18 0,-4 0 18 16,1 1-18-16,1 1 0 15,-2-1-9-15,8 0 9 0,-1 2 0 16,2 0-7 0,-1 1 8-16,-2 0-2 0,-3 2-22 15,-6 1 12-15,-7 0-7 16,-6 0 18 0,-5 0-12-16,-1 0 6 15,4 0 6-15,-1 0 6 16,4 0-6-16,8 0 0 15,2 0-1-15,7 0 1 16,3 0-1-16,2 0 1 16,4 0 0-16,-2 0 5 15,-3 0-5-15,-4 4 0 0,-5 3-12 16,-6 0 12-16,2 2-1 16,-2 1 1-16,4-2 0 15,1-1 0-15,7 0 0 16,-1 0 0-16,4-2 0 15,0 1 0-15,2-2 0 16,-2 1-1 0,0-1 2-16,-3 0 3 15,-3 2-4-15,-4 0 0 16,1 1 2-16,-3-1-2 0,5 1-9 16,1-2 9-16,2 2-1 15,5 0 1-15,-5 3-2 16,3 1 2-16,-5 2-6 15,2 1 6-15,-1 0-7 0,1 0 7 16,-1 2 0-16,1-2-1 16,8 0-5-16,-2 0 6 15,3 0-11-15,2-1 11 16,2 1-21-16,-1 1 14 16,-1 1 0-16,-2 3 6 15,-5 2 1 1,-1 1 0-16,-5 2 1 15,-1 2-1-15,-1-1-1 16,1-1 1-16,3-1 0 16,2-2 0-16,5-1 0 15,3-2 0-15,2 0 0 16,2 1 0-16,1 2-15 0,3 4 15 16,-2 2 0-16,-2 4 1 15,1 1-2-15,1 2 2 0,1 0-1 16,-2-3 0-1,4-3 0-15,0-1-1 0,3-4 1 16,3 1-1-16,0 1 1 16,0 1 0-16,0 3 0 15,0 2 0-15,0 2-4 0,0 1 3 16,0 0 1-16,0-1-1 16,0-2 1-16,3-1 0 15,3-2 8-15,2-1-8 16,2-1 0-16,0-3-2 15,1 1 2-15,5 1-5 16,-1-3 4 0,3 2 2-16,4 0 15 15,2 2-16-15,0 0 0 16,3 1 8-16,0 0-8 16,1 0 0-16,2-1-1 15,0-2 8-15,1 1 14 16,2-3-21-16,0-3 0 0,1 1 30 15,2-1-30-15,1-2 0 0,2 1 9 16,1 0-9-16,1 2 22 16,0 0-22-16,0 1 0 15,-1 1-1-15,0 0 1 16,-1-1-1-16,1-3 1 16,3-1 0-16,-1-1 8 15,0-3-8 1,3-1 0-16,-3-2 3 15,2-1-1-15,0-1-2 16,3 0 13-16,3-2-12 16,3 1 22-16,4-1-23 15,3-1 0-15,1 1 6 0,-2-2-6 16,1 2 0-16,0 0 1 16,-3 1-1-16,1-1 4 0,2 1-4 15,-1 1 0-15,1 0 4 16,1 1-4-16,2-2 0 15,-1 1 1-15,3-1-1 16,-3-1 0-16,1 0 0 16,0-1 0-16,-1-2 3 15,1 1-3 1,4-2 0-16,-3 1 0 16,0-2 0-16,2 2 1 15,-2-2-1-15,2 2 0 16,-1 2 3-16,-2 0-3 15,-2 1-1-15,-1-2 1 16,-2 1 0-16,0 0 0 16,-3-1 0-16,2 0 1 0,-3 0 1 15,3-1-2-15,-2 1-6 16,1-1 6-16,1 0 0 0,-3 0 0 16,1-2 0-16,0 2 1 15,-1-1 6-15,-2-2-7 16,2 1-3-16,-2-1 3 15,3 1 0-15,-2 1 0 0,3-1-1 16,2-1 3-16,4 0 9 16,2 0-11-16,0 0-5 15,2 0 5-15,-5 0 0 16,-2 0 0-16,-3 0-1 16,-4 0 2-16,-4 0-1 15,-1 0 0 1,4 0-1-16,1 0 1 15,6 0 0-15,18 0 0 16,17 0 0-16,16 0 7 16,-9 0-8-16,-17 0 1 15,-26 0-3-15,-12 0 3 16,1 0 0-16,6-1 1 0,2-1-1 16,-3 0 1-16,-2-1 6 15,-3 0-7-15,3-1-1 16,1-2 0-16,3 2 1 15,4-2 0-15,3 0 0 0,-1 1 0 16,1 1 3-16,0 0-3 16,-5-1 0-16,2 0-3 15,-1-1 3 1,1 0 0-16,1 1-1 16,0-1 2-16,5 0 4 15,1 2-5-15,3-2 0 16,2 2-2-16,2 0 2 15,-3 1-1-15,-3 0 1 16,-5 0 0-16,-6 2 0 16,-5-1 0-16,-3 1 0 0,-2 0-2 15,-1-1 2-15,3 0 0 16,5-1-1-16,0 0 2 16,4 0 4-16,1 0-5 15,1 1 0-15,-6-1-3 16,0 1 3-16,-5 2-1 15,-6 0 1 1,-3 0 0-16,-1 0 3 16,0 0-3-16,1 0 0 0,0 0 3 15,4-1-3 1,3 0-1-16,1-2 1 0,3 0 0 16,0-1 3-16,1 1-3 15,-1-1 0-15,1-1 4 16,-1 0-4-16,0 0 0 0,-3 3-2 15,-3-1 4-15,-4 1 11 16,-2-1-13-16,-2 2 0 16,1-2 25-16,1 0-24 15,3 0 5-15,2-1 9 16,5-1 1-16,2-1 6 16,5 0-22-16,1 0 13 0,-1-1 6 15,-1-2-19-15,-3 2-3 16,-3 0 3-16,-1 0 0 15,-3-2 7-15,-2 1-7 16,1-2 1-16,-2-1 6 16,3-3-7-16,1-2 0 15,-1-1 0-15,2-3 0 16,-3 2 0 0,-2-2 0-16,-5 1 2 0,-2-1 12 15,-2-2-14-15,-2 1 0 16,-1-2-1-16,-1-3 2 15,1 0-1-15,2-1 0 16,-1-2 1-16,2-1-13 16,-4 3 12-16,-1-2-5 0,-3 1 4 15,-3 1 1-15,-2-1-9 16,-2-1-8-16,-3 2 17 16,-2-2-5-16,0 1 5 15,1-2-5-15,0 1 4 16,0-1 1-16,1-1-5 15,-2 3 4 1,0-1 2-16,-3 1 8 16,-4 3-9-16,-1-2-7 15,-2 2 7-15,0 0 1 16,-8-3-1-16,-6 1-6 16,-5 1-9-16,-3-1 0 0,-3 0 15 15,-2 1-17-15,1-4 16 16,-1 0 1-16,-1-1-7 0,1 2-1 15,-1 0-1 1,1 4-1-16,0 2 10 0,1 1 0 16,-1 2 5-16,3 0-3 15,-5 2 4-15,1 0-6 16,-5-1-8-16,-7 1-4 16,-3 1-20-16,-4 0-24 0,-3 0 55 15,-1 3-21-15,5 0 20 16,-2 0 2-16,6 2 0 15,-1 3 5-15,3-1-5 16,-2 1 0-16,-3-1-8 16,3 2 8-16,-1-2 0 15,-3-2-1 1,-1 0-8-16,-5-3 8 16,-6-2-24-16,-3-3 25 15,-5 0 4-15,2-1 2 16,1 0-2-16,2 2 14 15,3 1-17-15,2 1 15 16,0 2-16-16,4-1 0 0,0 2 10 16,-2 1-10-16,1-1 0 0,0 0-1 15,-2 1 2-15,-2-1 0 16,1 2-1-16,-1-3 0 16,-2 3 1-16,-4-3-1 15,-3 1 0-15,-3-1 0 16,-4-2 0-16,-13-4 10 15,-16-2-10 1,-14-3 0-16,-5 0 3 16,8 3-3-16,8 4-1 15,13 0 1-15,13 4 0 16,16 2-5-16,17 3 5 16,1 0 0-16,-4 0-4 15,-8-1 4-15,-7-1-6 16,0 0 6-16,-2 1 0 0,-1 0-1 15,0 1 1-15,-3 0 0 16,-3-2 4-16,0 3-4 16,-2 0-1-16,0-1 1 0,2 2-1 15,-1-2 0 1,-12 0 0-16,-15-1-2 0,-12-1-16 16,-7 1 19-1,10 0-13-15,13 1 13 16,12 0 0-16,15 2 0 15,12 1 0-15,11 1 0 16,3 0 13-16,-6-1-13 16,-9-1 0-16,-10 1 5 15,1-2-5-15,-3 2 0 16,1 2 0-16,-3-1 0 0,0 0 2 16,0 2-2-16,-2 2-5 15,1-1 5-15,1 3 0 16,1 0-1-16,6 0 1 15,4 0-6-15,-1 0-10 16,2 3 16-16,1 2-17 16,-1 2 16-16,0 1 1 0,-5 1 0 15,-1 1-1-15,-4 1 1 16,-3 0 0-16,0 1 0 16,7-1-7-16,-2 2 7 0,3-1 0 15,1 1 0-15,-1 0-1 16,0 0 2-16,1-1 9 15,1 1-10 1,0 1-2-16,1 0 2 16,0 1 1-16,2 1 0 15,1-2 5-15,4 2 0 16,5-3 19-16,0-2-25 16,5 0 0-16,0 0 1 15,1 1-1-15,-1 1-1 16,-1-1 0-16,0 1 1 0,-4 1 2 15,2 1-2-15,-2 1 0 16,0 1 0-16,-1 1 0 16,3 0-2-16,1 2 2 15,-1 0 0-15,1 0 2 16,0-2-2-16,2 2 0 16,0-3-2-1,1-2 2-15,0 0-10 16,5-4 1-16,4 0-36 15,-1 3-52-15,13-3-158 0,9-5-417 16</inkml:trace>
  <inkml:trace contextRef="#ctx0" brushRef="#br0" timeOffset="138725.84">19131 7065 411 0,'0'0'173'0,"0"0"-109"16,0 0-29-16,0 0 102 15,0 0 27-15,0 0-29 16,0 2-31-1,0-2-36-15,0 0-4 16,0 0 3-16,0 0-21 16,0 0 25-16,0 0-46 15,0 0-18-15,0 0 31 16,0 0-26-16,0 0 20 0,0 0 25 16,3 0-9-1,4-12 26-15,2-5-74 0,2-3 1 0,3-2 5 16,1 0-6-16,3 2-2 15,-1 1 2-15,4 4 0 16,-1 1-13-16,3 4 13 16,1 2 0-16,1 0-16 15,2 6 16-15,1-1-9 0,0 3 9 32,4 0 0-32,-2 0-8 0,-1 0 3 15,1 5 5-15,-4 4-13 16,-1-1 13-16,-1 2-8 15,1 1 7-15,1 0 2 16,-1 1 4-16,2 1-5 16,0-2 0-16,0-1-1 15,-2-1 1-15,0-1-1 0,1 0 0 16,-5-1 1-16,1 0-1 16,0-1-5-16,0-1 5 15,0 0-15-15,0-2 16 16,3-2-1-16,0-1 1 15,1 0 0-15,1 0 1 16,1-3-1 0,1-8 0-16,-2-5 7 15,-2-3-7-15,-2-5 0 16,-4-2 12-16,-2 0-11 16,-3-3 18-16,-2 2-7 0,-2 2 0 15,1 1 49-15,0 0-61 16,2 3 1-16,-1 0-1 15,3 1 0-15,-2 2 0 16,3 2 0-16,1 2 0 0,1 3-6 16,-5-1 6-16,2 5-9 15,-6 3 8-15,0 2-7 16,1 0 0-16,1 2 1 16,4 0 3-16,3 0-17 15,6 7 21 1,4 4-17-16,2 3 9 15,3 3-9-15,1 3 1 16,-1 0-2-16,-2-2-4 16,0 2 8-16,-1-3 1 15,-1-1-14-15,-4-2 26 16,-4-3-12-16,0-1 1 16,-3-1 11-16,-2-2-7 0,-1-1 0 15,0 0 8-15,0-3-13 16,0-1 13-16,1 1 1 15,1-1 0-15,-1 1-1 0,-1-2-2 16,1-1-15-16,-2 1 17 16,-1-1-18-16,-1 0 18 15,0 0 1-15,3 0-1 16,0-5 0-16,3-7 1 0,2-1 10 16,3-3-11-16,1-4 0 15,1-2 1-15,1-3-1 16,-3 2 0-16,2-1 0 15,-2 1 1-15,3 0 19 16,-3 4 24 0,0 1-43-16,1 2 28 15,1 3-29-15,-1 3 0 16,3 0 0-16,1 3 1 16,0 1 1-16,0 4-2 15,-3 0 0-15,-3 2-13 0,-1 0 13 16,-3 0-13-16,-2 6 12 15,1 4 1-15,-1 1-12 0,-1 2 12 16,3 3 0-16,0 1-7 16,1-1 7-16,2 4-1 15,0 0 1-15,2 0 0 16,-3-1 3-16,-2-2-3 16,-1-1 0-16,-4-2-24 15,-1-3 24 1,-3-2-17-16,-3-2 16 15,0-1 1-15,1-4-12 16,1 1 11-16,1-3 1 16,2 0 1-16,3 0 0 15,1-1-1-15,0-9 1 16,0-4 0-16,-2-2 15 16,2-5-16-16,2-3 0 0,0-3 6 15,2 0-6-15,0 0-6 16,-1 2 6-16,1 1 0 15,2 4 8-15,-1 2-8 0,2 3 0 16,2 1 2 0,-1 2 5-16,2 2-7 0,-2 2 10 31,1 2-8-31,-3 2 6 0,-4 1-8 16,-1 1 0-16,-6 2-12 15,1 0 12-15,-1 0-13 16,-1 10 11-16,2 3-5 15,2 3 6-15,-1 2 1 16,1 2 0-16,-1 1-5 16,0 0 5-16,0 1-10 0,0-3 4 15,-1-1-14-15,-1-2-14 16,-1-3-15-16,0-2-21 16,0-4 63-16,-3-1-22 15,1-3 7-15,1-3 21 16,4 0 1-16,1 0 2 15,5-12-2-15,0-6 10 0,6-5 2 16,0-2-12-16,1-3-1 16,-2 1 1-16,0 1 7 15,1 5 0-15,-2 3 26 16,0 4-27-16,0 1 43 0,2 2-48 16,-1 1-1-16,2 2 17 15,1 1-10 1,1 2-1-16,-2 1-6 15,2 3 9-15,-1 1-8 16,-2 0-1-16,3 0-8 16,1 0 7-16,0 5 1 15,2 5-1-15,0 1 0 16,0 2 2-16,-1 1-7 16,-2 3 6-16,-3 0 0 0,-4 0-10 15,-1 0 10-15,-1-2-8 16,-2-1 7-16,1-1 2 15,-1-3 10-15,5-1-11 16,3-4 0-16,3-2 27 16,4-3-27-16,3 0 1 15,4-3 12 1,1-9-13-16,2-5 38 16,2-6-38-16,-1-1 0 15,0-1 12-15,-8 2-12 16,-4 3 0-16,-9 7 19 0,-5 5 7 15,-3 3 40-15,-2 2-66 16,0 1 12-16,2 1-14 16,4 1 2-16,2 0-8 0,4 0 7 15,2 0 2-15,0 6 3 16,2-2-4-16,-6 1 0 16,0 1-22-16,-6-2 8 15,-6 2-88-15,-5-1-96 16,-4 1-67-16,0 0-51 15,0-3-333-15</inkml:trace>
  <inkml:trace contextRef="#ctx0" brushRef="#br0" timeOffset="139158.31">24123 6199 753 0,'0'0'240'0,"0"0"0"0,0 0-73 16,0 0-36-16,0 0 42 16,0 0-128-16,0 0-45 0,1-10-14 15,4 17-29-15,5 4 29 16,2 6 12-16,7 1 4 15,4 2 28-15,1-1-28 16,3-3 8-16,3 0 19 16,-1-2 5-16,1-3 4 15,-5-2-8 1,-4-2-28-16,-7-3 30 16,-7-1-32-16,-2-1 0 15,-5-2 15-15,0 1-8 16,0 2-7-16,0 2 0 15,0 5 0-15,-9 8 15 0,-6 6 10 16,-11 6 7-16,-6 4 3 16,-11 1-19-16,-7 2-9 0,-5 1-7 15,-24 6-133-15,15-9-168 16,11-11-555-16</inkml:trace>
  <inkml:trace contextRef="#ctx0" brushRef="#br0" timeOffset="152105.07">8553 15564 146 0,'0'0'157'15,"0"0"-134"-15,0 0-23 16,0 0-1-16,0 0 1 0,0 0-8 16,0 0 8-1,0 0-7-15,0 0 7 0,0 0 4 16,0 0-2-16,0 0 9 16,0 0 2-16,0 0-1 15,0 0-1 1,0 0-11-16,0 0-3 15,0 0-9-15,1 2-24 16,4-1-76-16</inkml:trace>
  <inkml:trace contextRef="#ctx0" brushRef="#br0" timeOffset="153676.07">8717 15520 163 0,'0'0'883'16,"0"0"-666"-16,0 0-83 15,0 0-55 1,0 0 58-16,-89 24-35 15,63 3-22-15,2 9-14 16,8 6-35-16,5 6-5 16,11 1-26-16,0-2 12 15,23-6-24-15,10-7 12 16,8-12-35-16,9-12-16 0,6-10-12 16,4-6 15-16,-5-22-40 0,-7-11-34 15,-14-12 31 1,-19-19 21-16,-15 4-21 0,-3-1 65 15,-25 3 26-15,-11 20 155 16,-4 6 16-16,-5 18 64 16,2 14-37-16,-4 6-122 15,3 25-48 1,2 14 5-16,11 12-12 16,10 9-14-16,16 3-7 15,8 0-15-15,17-2 14 16,16-9-54-16,8-9-20 15,6-17-19-15,2-13-23 16,-3-13 3-16,0-13 49 16,-5-31-5-16,-13-33 19 0,-20-26-43 15,-8 4-54-15,-17 21 42 16,-10 29 106-16,-1 35 203 16,-7 10 140-16,-9 6-124 15,-10 41-94-15,-4 43-74 16,13 37 7-16,20 11 12 0,25-12-69 15,21-35-1-15,12-35-1 0,1-19-57 16,7-15 14-16,9-7-47 16,8-8-27-16,5-3 31 15,-8-42-17-15,-19-40 5 16,-27-44-50-16,-15-18-52 16,-30 20 22-16,-6 35 37 15,2 49 142 1,1 24 573-16,-9 13-253 15,-9 3-141-15,-4 29-105 16,3 27-31-16,14 21-10 16,19-1-33-16,17-6-25 15,9-12 4-15,31-16-102 16,48-3-100-16,-4-6-300 16,2-22-288-16</inkml:trace>
  <inkml:trace contextRef="#ctx0" brushRef="#br0" timeOffset="155346.99">10310 15125 385 0,'0'0'572'0,"0"0"-451"16,0 0-44-16,0 0 71 0,0 0-19 15,0 0-36-15,0 0-18 16,-4-7 11-16,2 7 5 16,1-1-27-16,-3 1-17 15,-2-1 20-15,-2-1-53 16,0 1-3-16,-2-1 7 15,-2 1 11 1,2 1-17-16,-4-2 3 16,2 2-14-16,1 0 36 15,2-1-37-15,-2 1 0 16,-1-1 5-16,2-1 4 16,-4 1 0-16,-1-2 9 15,0 1-17-15,-2 0 36 16,0-1-29-16,-4 1 3 0,0 1 10 0,2-1-5 15,-2 1-14-15,2 1 5 16,2-1-1-16,-1 1 13 16,2 0-19-16,-5-2-6 15,2 2 6-15,-1 0 1 16,-4 0-1-16,-1 0 0 16,-2 0 2-1,-1 0 14-15,5 0-16 16,-1 0 1-16,2 0 8 15,0 0-2-15,5 0-6 16,0 0-1-16,-3 0 9 16,1-1-7-16,-2 0-2 15,3-2-2-15,-6 1 2 16,2 1 0-16,-5 1 0 0,0 0-1 16,0 0 2-16,-1 0 7 15,1 0-8-15,0 0-6 16,5 0 4-16,2 0 2 0,1 0 0 15,1 0-1 1,3 0 2-16,-1 0 5 0,2 0-6 16,-2 0 0-16,1 0 0 0,-1 0 0 15,-1 0-1-15,-4 0 0 16,-1 0 2-16,4 0 3 16,-6 0-4-16,5 0 0 15,-1 0-1-15,-1 0 1 16,3 0-1-16,-4 0 0 15,3 0 2 1,-5-1 7-16,6 1-8 16,-3-2 0-16,0 1-2 15,2-1 2-15,-1 1 0 16,4 1-1-16,-5-1 2 16,3 1 4-16,-1-2-5 15,-4-1 0-15,0 2 4 16,-6-2-4-16,1 1-1 0,-2 0 1 15,4-1 0-15,0 2 5 16,2-2-5-16,3 2 0 16,4 1 1-16,0-2-1 0,2 2 0 15,-2-1-1-15,2-1 2 16,-1 1 6-16,1-1-7 16,-1 1 0-1,2 0-3-15,1-1 3 16,7 1-1-16,0 1 0 15,4 0 2-15,1 0-1 16,1 0 0-16,0 0 0 16,0 0-13-16,0 0 13 15,0-2-24-15,0 2 5 16,0 0-10-16,0 0-5 0,0 0-6 0,0 0-32 16,0 0 17-1,0 0-68-15,0-3-55 0,0-9-94 16,7-1-99-16,4-4-542 15</inkml:trace>
  <inkml:trace contextRef="#ctx0" brushRef="#br0" timeOffset="156104.17">8620 14639 702 0,'0'0'244'0,"0"0"-91"15,0 0-94-15,0 0 17 16,0 0 21-16,0 0-52 16,0 0-12-16,0-6-33 15,0 6-9-15,-5 0-4 0,-3 6 26 16,-4 6-7-16,-5 5 42 0,-7 7-4 15,-4 6 27 1,-2 5-17-16,-4 6-8 0,-2 1 16 16,-4 2-45-16,7-3 5 15,0-5-3-15,6-9-18 16,8-4 29-16,1-7-30 16,7-5 0-1,3-4 5-15,5-3-5 16,0-1-2-1,3-3 2-15,0 2 0 16,0-2 16-16,0 0-16 16,0 0 1-16,0 0 66 0,0 0-29 15,0 0 0-15,0 0-14 0,0 0-18 16,0 0 4-16,0 0-10 16,0 0 0-16,0 0 4 0,0 0-4 15,0 0-2-15,0 0-7 16,0 0-7-16,6 5 4 15,4 5-7-15,8 4 19 16,1 6 36-16,5 1-36 16,0 3 0-1,2 3 0-15,0 0 1 16,4 1 11-16,-3-1-12 16,1-2 0-16,-5-2 7 15,-5-6-7-15,-5-3-2 16,-7-5 1-16,-3-3 1 15,0-3 0-15,-1-2 0 16,-2 1 0-16,0-2 10 0,1 0-10 16,-1 0-5-16,2 0 5 15,-2 0 2-15,0 0-2 16,0 0 0-16,0 0 1 16,0 0 5-16,0 0-6 0,0 0-15 15,0 0-19 1,0 0-92-1,-5-7-147-15,-4-5-455 0</inkml:trace>
  <inkml:trace contextRef="#ctx0" brushRef="#br0" timeOffset="183491.55">13649 15068 517 0,'0'0'218'0,"0"0"-85"15,0 0-51-15,0 0-30 16,0 0-20-16,-1-3 147 16,1 3 21-16,0 0-120 15,0 0-30-15,0 0-23 16,0 0-8-1,0 0 34-15,0 0 4 16,-2 0-24-16,2 0 49 16,0 0-70-16,-1 0 4 15,1-2 9-15,-3 0-5 16,0-4-1-16,-2 0-19 16,-2-1 1-16,0-1 12 15,-4-1-13-15,2-2 0 0,-4-1 7 16,-1 1-7-16,-1-1 0 15,0-2 0-15,-1 1 1 16,1 0 11-16,-1 0-12 0,-2-1-6 16,-2 2 4-1,-2-1 4-15,1 2-2 0,-3-1 0 16,-1 2 7 0,0 0-4-16,-4 0-3 15,1 1-4-15,1-1 3 16,1 0 1-16,0 0-1 15,-1-1 1-15,0 1 0 16,-1 0 3-16,-4-1-3 16,1-1-3-16,-3 0 3 15,-1-1 0-15,-2-1 1 0,0 0-2 16,0-2 7-16,-2-1-1 16,1 2-5-16,-2 0 0 15,1-1-2-15,-1 0 2 16,0 1-1-16,-2-1 1 15,5 1 0-15,-1 0 13 16,4-1-13-16,1 2 0 0,-1 1 6 16,0-1-6-16,-1 3-1 15,-2-1 1-15,0 1 0 16,-2 1 3-16,-1 0-3 16,1-1 0-16,0 1-1 15,-4 0 1-15,-2-1 0 16,-1 0-6-16,1-2 12 15,-1 0-2-15,4 1-4 16,2 0 0 0,2 2-1-16,0 0 1 0,-1 2-1 15,-2 1 0-15,-3 0 2 16,2-1 12-16,2-1-13 16,1 2 0-16,6-3-2 15,3 2 2-15,2-1 0 0,0-1 0 16,-1 0 0-16,-2 2 3 15,-2 0-3-15,-1 1 0 16,1-2-6-16,-3 2 6 16,-3 0-1-16,-4 0 1 15,0-2 0-15,-2 1 6 16,-1-1-6 0,-1-2 0-16,1 1-10 15,1-1 10-15,1 0-6 16,0 1 4-16,0-2 2 15,-1 1 0-15,2 2-1 16,3 1 1-16,1 1-4 0,1 0 4 16,0 0-6-16,0 0 5 15,-2 2 1-15,6-1-5 0,-2 2 4 16,3-1 2-16,-4 1 4 16,4 3-5-16,-4-2-9 15,-4 1 3-15,0-1 6 16,0 2 0-16,1-2 0 15,4 2 6-15,-5-1-5 16,-1 2-1-16,-3 0-29 0,3 0 28 16,2 0-6-16,1 0 7 15,-1 0-1-15,-2 0 3 16,3 2 1-16,-2 1-3 16,3 1-3-16,2-1 1 15,2 1 2-15,0 2-1 16,-5-1 1-1,0 3 0-15,0-1 3 16,2 0-3-16,-3 1 0 16,-2 2-6-16,-3-1 6 15,-1 1-6-15,3-1 6 16,-2 1 0-16,-1-1 6 0,0-2-6 16,1 1 0-16,0-1-19 15,5-1 19-15,4 1-1 0,-2 0-5 16,-3 2 12-16,-1 1-9 15,0 3 3-15,-1 0 0 16,0 0-5-16,0 2 5 16,-1 0-11-16,1 2 2 15,0-2 9-15,2-1-2 16,2-1 2 0,1-2 0-16,-1 0-7 15,5 0 7-15,2 0-6 16,7-2 5-16,4-3 2 15,6-1 7-15,6-2-8 16,2 0 0-16,4-1-20 16,3-1 20-16,0-1-30 15,0 0 4-15,0 0-6 0,0 0 23 16,-2 1-39-16,-1 1-20 16,-1 1 62-16,-1 0-61 15,2-2-28-15,2-1-13 16,1 0-10-16,0 0-5 15,10-9-76-15,4-6-156 0,4-4 33 16</inkml:trace>
  <inkml:trace contextRef="#ctx0" brushRef="#br0" timeOffset="184053.56">8242 13846 461 0,'0'0'185'0,"0"0"-60"15,0 0-28-15,0 0 0 16,0 0 13-16,0 0 66 16,0 0-86-16,2-41-41 15,-2 41-10-15,0 0-39 0,0 0-8 16,-2 0 0-16,-5 0-2 15,-3 12 9-15,-11 8 1 16,-5 8 0-16,-8 9 46 16,-3 5-24-16,-5 4 3 15,3 0 11-15,2-1-20 0,3-1 48 32,4-6-64-32,7-6 13 15,7-6 8-15,5-6-21 0,4-8 0 16,4-4-6-1,2-3 12-15,1-2-8 0,-2-2 2 16,2 2 0-16,0 1-17 16,0 2 17-16,0 4 0 15,0-1-6-15,0 3 12 0,10 1-21 16,1-3 15-16,10 1-14 16,7-2-18-16,14-1 64 15,24 0-19-15,28 2 62 16,-3-2-48-16,-8 2 22 15,-14 2-49-15,-26 2 8 16,-1 2-16-16,-5 3 8 0,-13-1-10 16,-12 2 1-16,-6 2-10 15,-6-1 6-15,-9 15-74 16,-13-3-111-16,-5-11-167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2T08:48:06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16025 11976 827 0,'0'0'268'15,"0"0"-86"-15,0 0-73 16,0 0-57-16,0 0 15 0,0 0 113 16,-17-21-60-16,15 21-41 15,2 0-33-15,0 0-26 16,0 0 11-16,0 0-21 15,0 0-9-15,0 0 38 16,0 0-39-16,0 0-1 31,0 5-9-31,5 8 10 0,3 7 22 16,2 5-10-16,3 5-12 16,1 1 30-16,1-3-30 15,-2-3 0-15,0-5 4 16,1-7-3-16,1-5 31 15,3-6-7-15,10-2 20 16,11-15 44-16,24-23-50 0,25-20-11 16,-3-3 4-16,-5 4-7 15,-13 8 33-15,-20 18-28 16,-1 1-17-16,-4 5 11 0,-12 9-23 16,-13 8-1-1,-8 3 0-15,-3 4-1 0,-4 0-14 16,0 1-36-1,1 0-73-15,-2 0-51 16,-1 20-71-16,0-3-320 16,0-4-510-16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2T08:47:57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4028 6083 834 0,'0'0'200'15,"0"0"-131"1,0 0-62-16,0 0-7 16,0 0-3-16,0 0-4 15,9 0-11-15,-3 0 18 16,7 0 1-16,4-1 7 15,-1 1 63-15,4-2-4 16,-1-1-18-16,-3 2 18 16,1-2-37-16,-1 0 40 0,-1 2-45 15,1 1-12-15,-1 0 1 16,6 0-2-16,3 0-5 16,3 0-5-16,10 0 5 0,5 0 50 15,7 0-33 1,5 0-3-16,3 0 2 0,1 0-23 31,-3 0 29-31,0 0-29 0,-7 0 0 16,-2 0 1-16,-7 1-1 15,0 2-6-15,-5 0 6 16,-1 0 0-16,1 0 18 16,3-2-18-16,2 1 0 15,3-2 39-15,4 0-29 16,-1 0-2-16,3 0 0 0,-3 0-7 15,-2 1 18-15,-1 3-19 16,-2 2 0-16,0 0 2 16,-1 2-2-16,0 0 0 15,1 2 0-15,-1 1 8 16,3-1-4-16,2-1-4 16,3-1 0-1,6 1 35-15,5-2-28 16,2 0-4-16,0 0-3 15,-5 0 16-15,0 1-17 16,-4-1 1-16,-3 2 0 0,-2-1 1 16,2 1-1-16,4-1 0 15,-3 1 0-15,1-3 6 16,0-1 22-16,1-2-28 0,3 0 0 16,7-3 23-16,6 1 27 15,1-1-38-15,3 2-11 16,-3-2 18-16,-2 0-7 15,-5 1-12-15,-3-1 0 16,-7 0 4-16,-2 0-4 16,-4 0 8-16,-3 0-8 0,1 0 1 15,-3 0 8-15,1 0-9 16,3 0-4-16,4 0-5 16,3-4 9-16,1 0-1 15,-1 1 0-15,1 0 1 16,-1 3-1-16,-5-1 1 15,-3 1 0 1,2 0 2-16,-3 0-1 16,1-2 0-16,5-1-1 15,1 0 0-15,3-1 2 16,2-1-2-16,1 0 0 0,0 0-1 16,-3 2 2-16,-5 0 2 15,-6 1-3-15,-6 2 0 16,-4 0 2-16,-3 0-2 15,1 0-6-15,-2 0 6 0,8 0 0 16,4-1-7-16,5 1 5 16,3-1 2-16,3 1 6 15,2-2-6-15,-2 1 0 16,-5-1-1-16,0 1 2 16,-8 1 11-1,-2-2-12-15,-7 1 0 16,2 0-2-16,-8-1 2 15,-2 0 0-15,-3 0-1 16,-3-1 3-16,1 2 16 16,-5 0-18-16,-2-1 0 15,2 1 0-15,-4 1 0 16,0-2 0-16,0 2 0 0,2 0 2 16,2-1-1-16,4 0-1 15,5-1-7-15,3 1 7 16,5-2 0-16,9 2-8 15,31-3-63-15,-7 1-201 16,-2-4-416-16</inkml:trace>
  <inkml:trace contextRef="#ctx0" brushRef="#br0" timeOffset="1487.63">11966 6145 20 0,'0'0'610'16,"0"0"-431"-16,0 0-73 0,0 0-54 15,0 0 52-15,0 0 22 16,0 0-51-16,0 0-35 31,0 0-11-31,0 0-17 0,0 1 55 16,3-1-53-16,6 2 15 15,5 1 0-15,7-1-27 16,4 3-2-16,6 0 1 16,7 1-1-16,5 1 70 15,3 2-50-15,5-2-2 16,-3 1-6-16,2-1 6 0,-3 0-15 15,-1-1 22-15,-1-1-19 16,2 1 52-16,0 0-58 16,2-1 13-16,1 1-4 15,1-2 12-15,5 1-2 16,-3-1-19-16,1 0 0 16,-5 2 27-1,-1-2-27-15,-3 2 0 16,1-1 2-16,0 1-2 15,5-1 13-15,4 2-13 16,2 0 0-16,6 0 7 0,0 1-7 16,2-3 0-16,-1 1-1 15,-3-3 10-15,2 0 6 16,-2-2-15-16,1-1 0 0,0 2 14 16,-1-1-14-16,-2 0 0 15,0 2-1-15,-4 0 3 16,0 0 5-16,0 1-7 15,2-1 0-15,0 0-11 16,0 0 28-16,-1-1-17 16,1 1 0-16,-2 0 13 0,-1-2-21 15,-3 2 8-15,-1-1 0 16,-2-2 6-16,-3 0 5 16,0 0 9-16,-1 0 1 15,-2 0-13-15,1 0 41 16,-2-2-49-16,-1 1 0 0,1-1-1 31,-2 1 1-31,2 1-1 16,2-1-9-16,0 1 10 0,2 0 19 15,3-2-19 1,-1 1 0-16,1-2-4 0,1-1 13 16,-2 0-6-16,0 1-3 15,-2-1 1-15,0 1 4 16,-5 0-5-16,-1 1-8 0,-3 1 7 15,1 1-6-15,-3-1 1 16,4 1 6-16,1 0 0 16,4-2 9-16,0 2-9 15,2 0-20-15,-2 0 19 16,-1 0 2-16,-3 0-2 16,-2 0-11-1,-3 0-17-15,-1 0 29 16,-2 0 16-16,1 0-14 15,-1 0 6-15,2 0-7 16,1 0-1-16,2 0-8 16,6 0 5-16,0 0-19 15,-1 0 22-15,1 0-8 16,-5-1-27-16,-2-1 35 0,-5 2-13 16,-4-1 13-16,-6 1-50 0,-4 0 40 15,-5 0-124-15,-7 0-54 16,-1 0-127-16,-3 0-279 0</inkml:trace>
  <inkml:trace contextRef="#ctx0" brushRef="#br0" timeOffset="12082.68">3234 7163 198 0,'0'0'931'0,"0"0"-640"15,0 0-135-15,0 0-65 0,0 0 69 16,0 0-34-16,0-30-34 16,0 30-41-16,0 0-42 15,0 0-8-15,0 10-1 16,-3 14 0-16,-6 12 27 16,-3 15 29-16,-4 20-10 15,-8 17-5 1,-1 14 9-16,-2 4 20 15,12-20-51-15,3-21-13 16,6-24 28-16,3-7-26 16,0 2-7-16,0 0-1 0,3-2 8 15,0-12-25-15,0-8-15 16,0-7-88-16,0-7-40 16,0-22-44-16,0-9-126 0,0-10-965 0</inkml:trace>
  <inkml:trace contextRef="#ctx0" brushRef="#br0" timeOffset="12433.28">2852 7213 932 0,'0'0'192'0,"0"0"-98"16,0 0-4-16,0 0 105 16,0 0-46-16,0 0-44 0,0 0-74 15,-21-8-6-15,21 5-2 16,11 0-11-16,11-3 29 16,11-3 26-16,9-4 0 15,16-5 25-15,6-2-57 16,3-1-14-16,-3 2-8 15,-6 4-13 1,-10 7 0-16,-13 3-18 16,-13 5-97-16,-8 0-59 15,-13 17-116-15,-16 23-35 16,-15-2 35-16,-6-2-582 0</inkml:trace>
  <inkml:trace contextRef="#ctx0" brushRef="#br0" timeOffset="12749.81">2593 8068 1035 0,'0'0'166'0,"0"0"-126"15,0 0-21-15,0 0 12 16,0 0 43-16,31 77 59 31,12-75-57-31,11-2-15 0,7-2 28 0,9-15-4 16,-1-4 16-16,-2-2-18 15,-6 2-51 1,-9 4 19-16,-8 4-50 16,-10 5-1-16,-6 2 0 15,-4 5-7-15,-2 1 1 16,-2 0-87-16,10 3-133 0,-3 7-159 15,-5-2-399-15</inkml:trace>
  <inkml:trace contextRef="#ctx0" brushRef="#br0" timeOffset="13335.66">3767 7936 512 0,'0'0'891'0,"0"0"-668"16,0 0-121-16,0 0 31 15,0 0 10-15,0 0-83 0,0 0-38 16,-24-1-22-16,20 9 2 16,-1 2 12-1,5-2-14-15,0 1 1 16,0-5-1-16,0-1 0 15,0-2-19-15,0-1-10 16,3 0 14-16,-1 0 14 16,-2 0 2-16,0 0 8 15,0 0 16-15,0-1-9 16,0 1 6-16,-2 0 2 0,-7 0-14 16,0 4-10-16,3 3 0 15,-1-1-9-15,4-4 8 16,3 0-15-16,0-2 0 15,0 0-25-15,7 0-3 16,5-10 44-16,-3-4 17 16,3-2 4-16,-11 1-1 0,-1 4 13 15,0 2 39-15,-16 8-6 16,-2 1-64-16,0 5-4 0,-1 14-8 16,11 12-132-16,5-5-173 15,3-4-389-15</inkml:trace>
  <inkml:trace contextRef="#ctx0" brushRef="#br0" timeOffset="13752.13">4432 7206 1041 0,'0'0'410'0,"0"0"-208"16,0 0-37-1,0 0 1-15,0 0-64 0,0 0-30 0,0 0-72 16,0 7-32-16,0 19 32 15,0 12 49-15,-3 11 19 16,-3 19-15-16,-4 21-16 16,1 14 25-16,0-6-43 15,0-19-17 1,3-25 16-16,3-14-17 0,0-2 5 16,0 3-6-16,3-3-18 15,-3-12-16-15,3-11-104 16,0-14-122-16,0-12-101 15,0-12-263-15</inkml:trace>
  <inkml:trace contextRef="#ctx0" brushRef="#br0" timeOffset="14037.17">4086 7192 1257 0,'0'0'322'0,"0"0"-173"16,0 0-34-16,0 0 20 0,0 0-101 16,0 0-34-16,0 0 31 15,121-39-31-15,-67 23 10 16,4-1 4-16,3 0-13 0,-1 3 15 15,-8 4-16-15,-9 8-40 16,-13 2-70-16,-6 9-109 16,-21 42-27-16,-3-4-42 15,-2 2-252-15</inkml:trace>
  <inkml:trace contextRef="#ctx0" brushRef="#br0" timeOffset="14306.67">3989 8070 887 0,'0'0'195'0,"0"0"-38"16,0 0 28-16,0 0-8 0,0 0-72 15,0 0-45 1,0 0 0-16,57 28 22 0,-20-22-38 15,6-5-22-15,8-1 6 16,3 0-13-16,6-4 0 16,-2-9-12-1,0-1-3-15,12-2-24 16,-15 4-202-16,-10 2-473 0</inkml:trace>
  <inkml:trace contextRef="#ctx0" brushRef="#br0" timeOffset="14813.25">4932 7861 1096 0,'0'0'407'0,"0"0"-273"16,0 0-67-16,0 0 28 16,0 0 25-16,0 0-92 15,0 0-28-15,0-7-22 16,0 16 11-16,-3 2 10 31,0 1 1-31,0-1 0 0,3-2 0 0,0-5 0 16,0-1 0-16,0-3-2 15,0 0-23-15,0 0 24 16,3-6-48-16,3-4 14 16,0-1 3-16,-3 3 32 15,-3 4 18-15,0 4 23 16,0 0-21 0,-9 4 18-16,0 6-23 15,3-1-2-15,3 0 4 16,0-5-17-16,3-1-2 15,0-3 2-15,0 0 0 16,0 0 14-16,4-6 24 16,-1-4-5-16,-1 1 40 15,-2 0-33-15,0 4-12 0,0 3-28 16,-3 2-87-16,-3 3-184 16,3 5-721-16</inkml:trace>
  <inkml:trace contextRef="#ctx0" brushRef="#br0" timeOffset="15129.57">5533 7095 1719 0,'0'0'339'16,"0"0"-212"-1,0 0-61-15,0 0-66 16,0 0 29-16,-15 95 65 16,9-39-36-16,0 4-6 15,3 2-52-15,2-1 6 16,1 1 16-16,-2 0-22 16,1 2 0-16,-3 0-1 15,-4-5 2-15,-1-4-4 0,1-6 3 16,-3-5-75-16,2-9-20 15,-2-2-84-15,1-11-160 16,5-9-374-16</inkml:trace>
  <inkml:trace contextRef="#ctx0" brushRef="#br0" timeOffset="15461.71">5478 7068 1069 0,'0'0'375'0,"0"0"-164"15,0 0-133-15,0 0-11 0,0 0-22 16,97-50-19-16,-45 50-4 16,12 13-22-16,2 13 22 15,-2 6-21-15,-6 8-1 16,-10 8 2-16,-9 5-1 15,-14 8 9-15,-13 4-1 16,-10 3-2-16,-2-1 104 0,-23 2-19 16,-11-2-27-16,-11-4-12 15,-7-5-12-15,-6-7 4 0,-3-9-22 16,-2-9-22 0,-1-12-1-16,-27-21-26 0,16 0-162 15,8-21-691-15</inkml:trace>
  <inkml:trace contextRef="#ctx0" brushRef="#br0" timeOffset="16533.14">7444 7338 675 0,'0'0'597'16,"0"0"-394"0,0 0-65-16,-33-75 14 15,17 59 12-15,1 7-34 16,-4 6-55-16,-2 3-54 15,1 5-10-15,-2 13 2 0,0 6-13 16,10 5-8 0,3-1 7-16,9 1 1 0,0 3-9 15,16-1-5-15,14 1-10 16,8 1 18-16,3 2-23 0,4-1-4 16,-3 1 14-16,-2 0-7 15,-10-1 7-15,-12 1-20 16,-8-2 15-16,-10 0 17 15,-7-4 14-15,-23-1 3 16,-10-4 30 0,-11-5 12-16,-3-8 28 15,-4-7-27-15,9-4-4 16,4-6 36-16,14-13-42 16,5-5-9-16,13-2-10 15,1 4-6-15,9 6 1 16,3 6-19-16,0 6-28 15,0 4 1-15,0 0-94 0,0 12-65 16,6 7 56-16,19 15-125 16,-1-3-140-16,3-7-292 0</inkml:trace>
  <inkml:trace contextRef="#ctx0" brushRef="#br0" timeOffset="17518.99">7902 7467 995 0,'0'0'405'0,"0"0"-150"15,0 0-93-15,-38-76 21 16,21 66-20 0,-1 6-103-16,-3 4-11 15,-6 11-49-15,-7 16-3 16,-1 14 3-16,-1 9 2 15,6 4 5-15,12 4-7 16,8-4 6-16,10-6-12 16,0-8 6-16,10-12-21 15,11-12 1-15,7-11-17 0,5-5 19 16,4-16-1-16,2-16-22 16,0-11 35-16,-6-7-15 0,-8-1 14 15,-7 3 7 1,-9 11 1-16,-5 12 39 0,-4 14 65 15,0 8-40-15,0 3-30 16,-7 13-35 0,-3 12-12-16,-1 9 10 15,5 5 2-15,6 3 3 16,0-3-3-16,3-6 0 16,11-7-17-16,2-9 2 15,3-10-22-15,2-7 12 16,3-3-11-16,4-21 28 15,1-10-13-15,-1-9 18 0,-3-6-4 16,-4 4 7-16,-4 6 0 16,-5 11 10-16,-6 11 2 15,-1 11 13-15,-2 6-25 16,2 3-53-16,1 17 44 16,5 8-4-16,-1 7 13 15,-4 6 3 1,-5 1 4-16,-1 1 4 15,0-5-11-15,-9-6 0 16,-4-5 6-16,4-10-6 0,1-7 0 16,4-9 7-1,1-1-7-15,3-13 2 0,0-14-2 16,12-10-66-16,10-7 30 16,4 0 11-16,2 7 11 0,-1 9 7 15,-5 10 7-15,-5 11 17 16,-2 7-17-16,-2 0-13 15,0 8 12-15,-2 11 1 16,-3 3-8-16,-4 5 8 16,-4 4 0-16,0 0 23 15,-12-1-23-15,-2-3 1 0,-2-5 5 16,3-6-6-16,1-8-7 16,9-7 0-16,3-1 4 15,0-21-9-15,16-12-169 16,12-13-53-16,7-4 92 15,2 0 85-15,-1 8 57 16,-3 7 4 0,-8 9 50-16,-6 9 93 15,-8 6 43-15,-3 7-37 16,-5 4-107-16,1 1-46 0,-3 18 0 16,2 10 4-16,-3 11 41 15,0 5 11-15,0 4-49 16,0 1 1-16,0-4-8 15,0-2-18-15,0-5-124 0,6-9-332 16,5-14-350-16</inkml:trace>
  <inkml:trace contextRef="#ctx0" brushRef="#br0" timeOffset="17766.18">8948 7459 1300 0,'0'0'601'0,"0"0"-359"16,0 0-116-16,0 0-98 16,0 0-18-16,0 0 2 15,0 0 46-15,-7 133 14 16,1-46-54-16,-6 22 21 16,-1 8-39-16,2-4 0 0,2-9-2 15,2-15-11-15,2-17-58 16,2-16-42-16,2-20-82 15,1-11-23-15,0-8-100 0,0-4-254 16,0-9-283-16</inkml:trace>
  <inkml:trace contextRef="#ctx0" brushRef="#br0" timeOffset="18054.56">8993 7286 879 0,'0'0'288'0,"22"-105"-81"15,-8 75-18-15,5 3-22 16,2 2-18 0,5 3-46-16,3 12-65 15,6 10-30-15,5 3-16 16,-1 24 4-16,-2 25-7 16,-9 2 11-16,-8 8 0 15,-16 6 0-15,-4-8 0 16,-16 7 0-16,-15 1 6 15,-13-3 0-15,-6-2 8 0,-3-5 6 0,-2-4-11 16,6-9 0-16,7-9-9 16,14-10-79-16,25-23-85 15,3-3-388-15,13-8-262 0</inkml:trace>
  <inkml:trace contextRef="#ctx0" brushRef="#br0" timeOffset="18270.54">9545 7010 1553 0,'0'0'386'0,"0"0"-162"0,0 0-113 16,0 0-38-16,0 0-50 16,0 0-2-16,0 80 15 0,0 0 17 15,0 20-10 1,-3 8-23-16,-2-3-19 0,-3-13-1 15,-1-9-7-15,0-14-41 16,1-3-151-16,1-22-294 16,5-18-430-16</inkml:trace>
  <inkml:trace contextRef="#ctx0" brushRef="#br0" timeOffset="18655.99">9772 7559 1228 0,'0'0'401'16,"0"0"-334"-16,0 0-67 0,0 0 0 15,0 0 18-15,0 0 17 16,0 0-27-16,79 11 29 16,-54-11-36-16,3 0-1 15,-2-12-17-15,1-11-33 16,-3-5 24-16,-5-8-5 0,-10-3 11 15,-3 1 20-15,-6 4 9 0,-6 7 83 16,-13 12 77 0,-11 11-84-16,-3 4-23 0,-4 17-12 15,-2 13 23-15,6 10 28 16,5 6-60-16,10 6-8 16,10-2-9-16,8 0-17 15,3-7 12 1,20-6-19-16,8-8 0 15,9-7 5-15,6-11-5 16,4-8-52-16,18-12-43 16,-14-11-114-16,-11-6-170 0</inkml:trace>
  <inkml:trace contextRef="#ctx0" brushRef="#br0" timeOffset="20397.97">10848 6910 1054 0,'0'0'361'0,"0"0"-191"16,0 0-94-1,0 0 67 1,0 0-10-16,0 0-71 0,0 0-32 15,-16 49-17-15,-4 5 49 16,-7 28 28-16,-7 29-55 16,-4 15 17-16,2 1-24 15,2-4-6-15,6-12 17 16,-1-4-15-16,4-11-8 0,7-20-9 16,6-19 2-16,6-19-4 15,2-8-5-15,2-1 0 16,2-4-6-16,0-3 3 15,0-11-21-15,0-5-37 16,0-6-67-16,9 0-39 16,2-10-169-16,0-6-340 0</inkml:trace>
  <inkml:trace contextRef="#ctx0" brushRef="#br0" timeOffset="20801.32">11183 7407 783 0,'0'0'652'0,"0"0"-418"0,0 0-41 16,0 0-26-1,0 0-4-15,0 0-105 0,0 0-58 16,-16 26 24-16,4 7 36 31,1 11 4-31,2 5-24 0,1 5-13 16,5 2 14-16,0 0-41 15,3-2 1-15,0-4 8 16,0-8-9-16,0-7-59 16,0-6-49-16,0-10-93 15,0-10-122-15,-2-8-308 16,-4-1-225-16</inkml:trace>
  <inkml:trace contextRef="#ctx0" brushRef="#br0" timeOffset="21102.16">11188 7417 970 0,'0'0'352'16,"0"0"-145"-1,0 0-63-15,0 0-47 16,0 0 74-16,0 0-44 16,98-70-75-16,-62 70-33 0,3 0-19 15,3 5 0-15,-1 11-7 16,-5 9 7-16,-6 6-10 15,-9 6 10-15,-6 8 0 16,-14 4 8-16,-1 3-8 0,-16 3 0 16,-10 0 40-16,-12-1-13 15,-6-5 1-15,-3-6 3 16,-1-9-21-16,0-5-4 16,6-8-6-16,8-5-74 15,18-15-51-15,8-1-207 16,8-3-247-16</inkml:trace>
  <inkml:trace contextRef="#ctx0" brushRef="#br0" timeOffset="21602.81">11969 7638 183 0,'0'0'852'16,"0"0"-683"-16,0 0-41 0,11-83-37 16,-11 61 63-16,0 6 12 15,-6 3-27-15,-7 6-93 16,-4 6-13-16,-5 1-33 0,-10 5-1 16,-2 15 1-16,-5 5 82 15,3 9-9-15,5 4-5 16,6 2-46-16,7-2 25 15,10-3-47-15,8-6-13 16,0-7 11-16,21-8-7 16,10-7 9-1,8-7 13-15,3-8-7 16,4-17 28-16,-2-10-34 16,-7-4 0-16,-7-3 12 15,-5 3-5-15,-10 9 30 16,-8 8 23-16,-5 12 32 15,-2 9 15-15,0 1-107 16,0 11-24-16,-2 15 18 0,-4 6 6 16,5 5 19-16,1 2-19 15,0-1 0-15,4-2-3 16,12-8 3-16,3-4-55 0,3-8-51 16,4-8-33-16,18-8-60 15,-8-13-136-15,-1-7-355 0</inkml:trace>
  <inkml:trace contextRef="#ctx0" brushRef="#br0" timeOffset="21818.7">12459 7102 1079 0,'0'0'545'0,"0"0"-174"16,0 0-112-16,0 0-89 15,0 0-27-15,0 0-106 0,0 0-36 16,-20-7-1-16,6 79 22 15,-3 24 3-15,1 8-20 16,5-2 8-16,4-15 5 16,2-9-18-16,4-15-36 15,-5-10-86-15,6-14-71 16,-5 2-112-16,1-7-328 0,-1-9-185 0</inkml:trace>
  <inkml:trace contextRef="#ctx0" brushRef="#br0" timeOffset="21981.75">12162 7421 1228 0,'0'0'349'16,"0"0"-234"-16,88-57-96 16,-33 38 83-16,18 5-19 15,-3 8-61-15,6 6-22 16,24 10-218-16,-28 9-377 15,-6 1-42-15</inkml:trace>
  <inkml:trace contextRef="#ctx0" brushRef="#br0" timeOffset="22420.27">13051 7558 598 0,'0'0'381'0,"0"0"-194"0,0 0-66 15,0 0 39 1,0 0 23-1,79-84-63-15,-77 55-71 0,-2-1 29 16,-5 0 1-16,-13 6-25 16,-9 8-10-16,-7 10-29 15,-6 6-2-15,-5 10-7 16,-1 15-5-16,4 9 61 16,6 5-32-16,6 4 4 15,13 0-26-15,8-3 0 0,9-6-7 16,1-7-1-16,21-9-4 15,11-9-4-15,8-9 16 16,8-5-16-16,2-16-14 16,-1-8-32-16,-4-7 46 15,-8-1-9-15,-9 5 17 16,-10 7 16-16,-9 8 58 0,-7 12 30 16,-3 5-88-16,0 12 8 15,-12 16-24-15,2 10 17 16,0 6-6-16,6 2 1 15,4-2-12-15,0-6 2 16,14-7-2-16,8-8-24 0,8-10-19 31,13-13-100-31,-4-16-164 0,-9-9-656 16</inkml:trace>
  <inkml:trace contextRef="#ctx0" brushRef="#br0" timeOffset="33835.51">15818 7154 1160 0,'0'0'302'0,"0"0"-157"16,0 0-22-16,0 0 7 15,0 0-14-15,0 0-32 0,38-77-83 16,-11 68 5-16,7 2-5 16,8 4-1-16,2 3 16 15,3 0 2-15,-3 0-3 16,-6 14-15-16,-7 6 10 15,-11 7-16-15,-7 8 6 16,-13 9 0 0,0 5 1-16,-22 5 9 15,-16 2 1-15,-12 1-1 16,-10-4-1-16,-3-3 44 16,5-7-37-16,12-7-4 15,11-11 3-15,13-8-15 16,15-7 0-16,7-6 0 0,6-1 0 15,34-3 6-15,30 0 16 0,3-1 18 16,-3-8-10-16,-5-2-16 16,-19 2 4-16,-1-1-18 15,1 2-4-15,-12 1-16 16,-9 2-33-16,-6 2-74 16,-5-4-86-16,-6 1-294 15,-2-3-530-15</inkml:trace>
  <inkml:trace contextRef="#ctx0" brushRef="#br0" timeOffset="34082.91">16812 7590 1084 0,'0'0'681'16,"0"0"-553"-16,0 0-128 15,0 0-17-15,0 0 2 0,0 0 15 16,12 78 10 0,-12-35 39-16,-16 8-35 0,-16 3-5 15,-11-2 4-15,-3-4-13 16,0-4-49-16,10-5-89 0,12-12-242 16,18-14-466-16</inkml:trace>
  <inkml:trace contextRef="#ctx0" brushRef="#br0" timeOffset="34515.17">17442 6931 1403 0,'0'0'348'15,"0"0"-131"-15,0 0-115 0,0 0-34 16,0 0-24-16,0 0-22 0,-48 117-20 16,23-15 43-16,6 0-27 15,11-21 4-15,8-27-22 16,0-20 0-16,11-2-7 16,8-1 7-16,5-5-24 15,7-16-11-15,8-10 5 0,7-14 17 16,5-22-16-16,-1-13-4 15,-3-8 32-15,-7-1 2 16,-12 9-1-16,-11 14 72 16,-10 13 25-16,-5 18 62 15,-2 4-159-15,0 23-15 16,-3 18 15 0,-6 23 1-16,-2 26 7 15,-2 23-8-15,2 4 8 16,5-21-19-16,3-29-9 15,3-27-135-15,0-8-117 16,9-8-320-16,2-10-337 0</inkml:trace>
  <inkml:trace contextRef="#ctx0" brushRef="#br0" timeOffset="34700.33">18231 7566 1572 0,'0'0'280'0,"0"0"-268"16,0 0-11 0,0 78 82-16,-8-18 55 15,-20 21-93-15,-22 15-24 16,-1-6-3-16,0-18-18 16,-6-7-86-16,25-28-209 15,2-9-453-15</inkml:trace>
  <inkml:trace contextRef="#ctx0" brushRef="#br0" timeOffset="35174.06">18957 6928 1662 0,'0'0'301'16,"0"0"-162"-16,0 0 12 16,0 0-22-16,0 0 13 0,0 0-27 15,0 0-93-15,11-21-22 16,6 21-28-16,17 0 28 15,14 0 2-15,13-3-2 0,8 1-10 16,-4-1-20 0,-10-1 2-16,-13 1 12 0,-18 1 15 15,-11 2-7 1,-10 0-10-16,-3 6 5 16,0 16-20-16,-4 24 33 15,-12 30 28-15,-3 33 10 16,0 10-18-16,4 3-14 15,3-11 27-15,8-17-33 16,1-4 0-16,0-17-6 16,3-17-9-16,0-14-89 0,0-13-52 15,0-1-133-15,0-6-99 16,0-12-458-16</inkml:trace>
  <inkml:trace contextRef="#ctx0" brushRef="#br0" timeOffset="35359.07">18999 7460 1190 0,'0'0'568'16,"0"0"-362"-16,0 0-27 15,0 0-104-15,126-63 20 16,-31 47-3-16,28 5-53 16,3 1-7-16,-24 6-32 15,-32 4-44 1,-25 0-59-16,-20 5-254 15,-7 5-554-15</inkml:trace>
  <inkml:trace contextRef="#ctx0" brushRef="#br0" timeOffset="35559.64">19829 7539 859 0,'0'0'192'15,"0"0"-93"-15,0 0 159 16,0 0 25-16,85 71-59 15,-79-39-76-15,-6 9-81 16,-8 6 10-16,-20 6-58 0,-15 3-13 16,-12 1-6-1,-29 11-79 1,11-13-266-16,12-17-724 0</inkml:trace>
  <inkml:trace contextRef="#ctx0" brushRef="#br0" timeOffset="36145.58">20923 7223 1121 0,'0'0'490'0,"0"0"-390"0,0-84-68 16,0 42 2-16,0 0 45 0,-5-2-29 15,-10 2 66-15,-7 4-92 16,-10 9 8-16,-6 12 5 16,-13 14-37-16,-7 6 34 15,-2 25-15-15,5 14-1 16,13 12 21-16,17 5-33 16,19 2-4-16,6-2-2 0,24-7 9 15,13-10 8-15,10-15-17 16,12-12 0-16,3-15 18 15,6-3-4-15,-3-20-13 16,-5-8-2-16,-12 0 2 16,-11 1 63-16,-14 9 18 15,-10 8 26 1,-9 12 7-16,-2 1-115 16,-2 32-6-16,0 32 5 15,0 32 1-15,0 15 36 16,0 4-36-16,3-11 0 15,-3-18 0-15,0-16-45 16,0-19-126-16,0-9-102 0,0-20-318 16,0-8-359-16</inkml:trace>
  <inkml:trace contextRef="#ctx0" brushRef="#br0" timeOffset="36377.11">21485 7457 1594 0,'0'0'365'0,"0"0"-205"15,0 0-119-15,0 0-26 0,0 0-9 16,48 79 50-16,-35 3-22 16,-13 25-25-16,-4 9 29 15,-30-7-38-15,-17-13-9 16,-2-27-65-16,-14-7-117 15,15-19-159-15,12-21-396 0</inkml:trace>
  <inkml:trace contextRef="#ctx0" brushRef="#br0" timeOffset="36762.61">22074 7000 1438 0,'0'0'393'0,"0"0"-197"16,0 0-75-16,0 0-23 15,0 0 44-15,0 0-19 16,83-62-95-16,-57 62-7 15,7 11-21-15,-1 14-13 16,-3 11 12-16,-9 11-7 16,-17 18 2-16,-3-2 3 0,-26 6 3 15,-13-1 17-15,-4-12-17 0,-3 2 0 16,7-10 5 0,12-10-4-16,17-8 2 15,10-9-3-15,25-7 0 0,48-9 17 16,33-5-17-16,14-19-22 15,-4-22-113 1,-38 5-112-16,-31-1-487 16</inkml:trace>
  <inkml:trace contextRef="#ctx0" brushRef="#br0" timeOffset="36978.98">22859 7345 1410 0,'0'0'330'0,"0"0"-216"16,0 0-24-16,99 20 108 15,-71-1-61-15,-4 7-61 16,-8 7-57-16,-13 10-12 16,-3 6 21-1,-28 6-28-15,-33 9-18 16,-54 13-42-16,10-13-135 15,3-15-466-15</inkml:trace>
  <inkml:trace contextRef="#ctx0" brushRef="#br0" timeOffset="38185.47">23709 7002 1425 0,'0'0'262'16,"0"0"-164"-16,0 0-87 15,0 0-10-15,0 0 38 0,0 0 18 16,-78 112 33-16,56-54-22 15,6 8-37-15,10-2-13 16,6-10-6-16,11 1-2 16,16-9-10-16,8-10 1 15,10-12 7-15,7-16-7 16,7-8 5-16,2-19 11 0,1-31 16 16,-6-29 18-16,-22-27 0 15,-21-8 34-15,-13 18 34 16,-22 27-50-16,-5 31 18 15,-3 11-25-15,-7 4-15 16,-4 7-22-16,-6 7-25 16,5 9-27-1,5 23 17-15,11 27-92 16,26 39-137-16,0-7-139 16,26-9-570-16</inkml:trace>
  <inkml:trace contextRef="#ctx0" brushRef="#br0" timeOffset="38401.41">24578 7326 1386 0,'0'0'272'0,"0"0"-165"16,0 0-81-16,0 0 11 15,85 51 12-15,-81-14-28 16,-4 10 20-1,-16 9-9-15,-20 4-32 16,-12 2 0-16,-8-4-24 16,-19 6-165-16,17-16-330 15,13-17-446-15</inkml:trace>
  <inkml:trace contextRef="#ctx0" brushRef="#br0" timeOffset="38685.57">25231 6632 1303 0,'0'0'403'0,"0"0"-121"16,0 0-120-16,0 0-100 15,0 0-61-15,0 0 46 16,-31 137 84-16,13-27-50 0,3 14 16 15,11 0-91-15,4-15 1 16,0-30 2-16,0-20-7 31,0-19-4-31,0-8-118 0,0 8-101 16,0-6-129-16,0-9-601 0</inkml:trace>
  <inkml:trace contextRef="#ctx0" brushRef="#br0" timeOffset="38985.47">25649 7368 1350 0,'0'0'594'0,"0"0"-482"16,0 0-111-16,0 0 18 15,0 0 9-15,0 0 28 16,40 86 4-16,-35-40-42 0,-5 2-9 0,-5 1-9 16,-21-1-39-16,-10-4-17 15,-24-3-84 1,9-11-176-16,10-16-559 0</inkml:trace>
  <inkml:trace contextRef="#ctx0" brushRef="#br0" timeOffset="39485.44">26286 6710 1377 0,'0'0'375'15,"0"0"-157"-15,0 0-111 16,0 0 34-16,0 0-58 16,88-39-65-16,-55 39 12 15,6 3-30-15,-4 14-1 0,-2 7-8 16,-7 6-4-16,-11 2 0 15,-12 6 13-15,-3 2-5 16,-11 4 4-16,-17 1 1 0,-8 1-6 16,-4 2 6-16,-2-1 0 15,8-3 8-15,5-3-8 16,11-5-20-16,10-3-8 16,8-5-29-16,0-6-21 15,19-3-15-15,8-6 4 16,5-3 87-1,1-5-4-15,-1-1 6 16,-6 1 6-16,-9-1-4 16,-7 4-2-16,-10 5-23 15,0 4 23-15,-13 7 35 16,-15 3 3-16,-11 2 13 16,-8 1 6-16,-6-5-21 15,-2-4-10-15,3-5-26 0,5-6-3 16,-6-10-16-16,14-11-215 15,9-11-941-15</inkml:trace>
  <inkml:trace contextRef="#ctx0" brushRef="#br0" timeOffset="48206.65">4183 9461 631 0,'0'0'254'0,"0"0"-119"16,0 0-46-16,0 0 37 15,0 0 71-15,3-28 21 0,-3 27-94 16,0 1-30-16,0 0-18 16,0 0-33-16,0 0 1 15,0 0-44-15,0 0-11 16,-3 12 4-16,-13 8-15 16,-7 11 22-16,-11 12 6 15,-8 6-6 1,-6 8 30-16,-7 6-22 0,-3 3 4 15,0 0 48-15,4-1-53 16,6-2 4-16,7-10-11 16,8-5 1-16,10-9 9 15,4-4-10-15,8-9-3 16,1-5-13-16,6-4-16 16,1-5-94-16,0-8-80 0,1-1-167 15,-1-3-193-15</inkml:trace>
  <inkml:trace contextRef="#ctx0" brushRef="#br0" timeOffset="48641.55">3582 9625 892 0,'0'0'295'16,"0"0"-111"-16,0 0-43 16,0 0 9-16,0 0-7 0,0 0-25 15,0 0-91-15,7-31-27 16,4 42-27-16,9 10 2 16,6 10 25-16,7 9 38 15,7 9-27-15,0 8 2 16,2 5 7-16,0 3-12 15,0-2 20 1,-2-2-28-16,0-6 0 16,-4-7 1-16,-5-7-1 15,-4-7 0-15,-9-10 0 16,-3-8 2-16,-9-7 7 16,-3-5-9-16,0-2 0 0,-3-2 27 15,0 0 4 1,0 0 38-16,0 0 0 0,0 0-33 0,0-5 15 15,0-3-51-15,0-13-70 16,-6 1-116-16,3-2-542 16</inkml:trace>
  <inkml:trace contextRef="#ctx0" brushRef="#br0" timeOffset="49276.04">4601 10176 1132 0,'0'0'487'16,"0"0"-349"-16,0 0-78 0,0 0 41 16,0 0-17-16,0 0-39 15,0 0-45-15,4 3-6 16,-1 7-7-16,5 6 5 16,-2 7 8-1,-5 7 0-15,-1 7 9 16,-4 7-9-16,-20 1 15 15,-9 1-13-15,-1 0 5 16,-4-5-14-16,1 1-21 16,7-11-233-16,12-11-548 0</inkml:trace>
  <inkml:trace contextRef="#ctx0" brushRef="#br0" timeOffset="49930.64">5611 9539 1345 0,'0'0'327'16,"0"0"-121"-16,0 0-76 16,0 0 20-16,0 0-79 15,0 0-42-15,0 0-29 16,-2 28 0-16,-2 6 4 0,-1 14 5 16,1 9-7-16,-1 4 43 15,-2 6-44-15,1-1-1 16,0-1 0-16,0-4 12 15,-3-5 1-15,0-6-13 16,2-6-1-16,-1-5-11 16,1-7-15-16,1-5-56 0,0-7-58 15,-2-6-131-15,1-5-212 16,0-8-139-16</inkml:trace>
  <inkml:trace contextRef="#ctx0" brushRef="#br0" timeOffset="50262.4">5457 9253 854 0,'0'0'244'0,"0"0"-95"16,0 0-52-16,36-74 24 0,-3 59-50 15,10 3 10-15,12 9-21 16,6 3-6-16,2 10 0 16,-5 19-45-16,-10 8-3 15,-9 10 26-15,-12 7-32 16,-13 2 0-16,-12 2 14 16,-2 0-4-1,-18-5 53-15,-13-2-16 16,-11-4-10-16,-7-2 37 15,-9-1-60-15,-5 0-7 0,-19 8-7 16,15-11-169 0,16-10-393-16</inkml:trace>
  <inkml:trace contextRef="#ctx0" brushRef="#br0" timeOffset="50870.55">6127 9825 776 0,'0'0'334'0,"0"0"-98"15,0 0-19-15,0 0-47 0,0 0-27 16,0 0-100-16,0 0-43 15,-8 26 16-15,-5 5 30 16,-2 8 30-16,-3 11-8 16,-1 5-33-16,-2 4 24 15,0 0-41-15,0 3-11 16,0-3 14 0,2-2-11-16,4-8-2 0,0-8-8 15,6-10-29 1,3-8-20-16,0-10-114 0,6-13-118 15,0-6-234-15,0-14-23 16</inkml:trace>
  <inkml:trace contextRef="#ctx0" brushRef="#br0" timeOffset="51155.9">5900 9957 629 0,'0'0'493'0,"0"0"-294"15,0 0 43-15,0 0-26 16,0 0-77-16,0 0-94 0,0 0-37 16,0 0 11-16,67 35 21 15,-37-3 25-15,3 6-22 16,0 3 10-16,-2 0-53 16,-1 0 7-16,-2-3 11 15,-4-1-18-15,-1-5 0 16,-4-5 0-1,-4-4 7-15,-3-8-23 16,-5-4-52-16,-4-5-124 16,-1-4-134-16,-2-2-371 0</inkml:trace>
  <inkml:trace contextRef="#ctx0" brushRef="#br0" timeOffset="51540.8">6831 9346 1166 0,'0'0'218'16,"0"0"-55"-16,0 0-14 16,0 0-9-16,0 0-19 0,0 0-56 15,-100 82 15-15,66-31 44 16,3 10-75-16,5 4 16 0,4 16-1 16,7 13-24-16,14 12 12 15,1-10-31-15,11-22-20 16,9-24 37-16,4-14-38 15,7 1 0-15,12 3-1 16,2-3-17 0,4-11-6-16,-4-10-83 15,10-16-63-15,-11 0-80 16,-10-13-498-16</inkml:trace>
  <inkml:trace contextRef="#ctx0" brushRef="#br0" timeOffset="55086.4">7109 9785 446 0,'0'0'183'0,"0"0"-21"16,0 0-32-16,0 0 64 15,0 0-31-15,0 0-48 16,-35-43 46-16,34 37-75 16,1 1-18-16,0-2-18 0,0-2-33 15,0 1 46-15,0 0-47 16,6-1-2-16,4-1 6 16,5 0-10-16,3 0-10 0,3 0 0 15,6 0 1-15,-2 5-19 16,3 1 18-16,-2 2-15 31,-1 2 14-31,-2 0-6 16,-3 7 7-16,-6 7-13 15,-5 7 13-15,-6 4-16 0,-3 4 16 16,-3 3 0-16,-17 4 7 16,-9 0-7-16,-6 0 18 15,-2-2-18-15,1-6 0 16,5-4 1-16,10-7-1 0,5-6-1 15,8-5 1-15,7-5 0 16,1-1 4-16,0 0-4 16,9-3-35-16,13-12 35 15,8-8-50-15,7-5 14 16,5-4 4-16,-2-4-32 16,2 1 1-1,-5-2-8-15,-2 2-19 16,-7 3 58-16,-3 3 0 15,-7 5 25-15,-6 6 7 16,-6 7 13-16,-3 2 81 0,-3 7-18 16,0 2-9-1,0 0-3-15,-3 0-32 0,-7 0-10 16,-8 7-22-16,0 5 8 16,-3 5 10-16,-1 7-12 0,2 3 24 15,2 4 14-15,6 1-4 16,4 2 1-16,5-1-14 15,3-2-26-15,3-2 37 16,14-2-29-16,9-1 1 16,5-4 6-16,5-5-10 0,4-4 3 15,3-8-9-15,-1-5-4 16,-3 0 3-16,-3-3-105 16,-1-19-93-16,-12 3-129 15,-8-4-370-15</inkml:trace>
  <inkml:trace contextRef="#ctx0" brushRef="#br0" timeOffset="55439.18">7756 9302 950 0,'0'0'233'16,"0"0"0"-16,0 0-151 15,0 0 25-15,0 0 48 16,0 0-81-16,97-42-47 16,-53 49-13-1,5 12-14-15,3 9 47 16,-4 8-47-16,-2 9 2 15,-10 9 2-15,-11 3-4 16,-10 5 0-16,-12 3 0 16,-3 2 1-16,-15 0 17 15,-10 1-18-15,-10 0-8 16,-23 22-9-16,6-15-172 0,3-11-352 0</inkml:trace>
  <inkml:trace contextRef="#ctx0" brushRef="#br0" timeOffset="59577.54">4062 11655 978 0,'0'0'366'0,"0"0"-173"0,0 0-83 16,0 0-8-16,0 0-4 15,0 0 0-15,0 0-45 16,-1-13-52-16,-7 22 12 0,-2 9-12 16,-4 14-1-16,-8 7 51 15,1 8-8-15,0 2-20 16,0 4 10-16,2-2-32 15,4 3 39-15,0-3-40 16,5-3-4-16,-1-4 4 16,1-6 0-1,4-7 2-15,1-7-2 16,2-4-77-16,2-8-43 16,1-10-160-16,0-2-248 15,3 0-105-15</inkml:trace>
  <inkml:trace contextRef="#ctx0" brushRef="#br0" timeOffset="59893.91">4046 11589 1177 0,'0'0'243'16,"0"0"-86"-16,0 0-80 16,0 0-24-16,0 0 65 15,107-79-55-15,-68 61-28 16,10-1-1-16,-1 3-22 16,-2 2 2-16,-4 1-14 15,-6 3 6-15,-9 3-1 0,-8 2-5 16,-7 4-44-16,-4 1-66 15,-8 0-119-15,0 6-94 16,-33 25 148-16,-3-3-120 0,-6 1-362 16</inkml:trace>
  <inkml:trace contextRef="#ctx0" brushRef="#br0" timeOffset="60094.18">3970 11811 494 0,'0'0'284'15,"0"0"-172"-15,0 0-3 16,0 0 78-16,0 0-15 16,103-6-15-16,-53-7-93 15,8-4-19-15,2-1-19 0,1 0-14 16,-8 2-12-16,-9 7-64 16,-11 6-210-16,-16 3-30 15,-7 7-203-15,-10 4 2 0</inkml:trace>
  <inkml:trace contextRef="#ctx0" brushRef="#br0" timeOffset="60309.77">3797 12140 586 0,'0'0'131'15,"0"0"-60"-15,0 0 13 16,0 0 10-1,0 0 101-15,80 47 48 16,-22-47-57-16,8 0-85 0,6-8-34 16,-1-6-12-16,1-1-15 15,-5 0-39-15,-7 4-2 16,7-2-109-16,-15 5-204 16,-15-2-306-16</inkml:trace>
  <inkml:trace contextRef="#ctx0" brushRef="#br0" timeOffset="60964.56">5069 11325 23 0,'0'0'897'0,"0"0"-710"16,0 0-41-16,0 0 16 16,0 0-40-16,0 0-21 0,0 0-73 15,-65 0-27-15,32 12 16 16,-6 0-17-16,-6 1 2 15,-1-2-2-15,1-1 7 16,4-3 19-16,8-3-8 0,6-1 10 16,12-2 27-16,7 1-17 15,7-2-20-15,1 0-18 16,0 0-2-16,0 0-16 16,0 1 10-16,0 2-5 15,0 1 13-15,0 3 8 16,0 5 17-1,0 4 7-15,0 5-12 16,0 5 49-16,0 7-41 16,0 5 7-16,0 6 0 15,0 4-7-15,-3 1 19 16,0 2-33-16,-1-2-13 16,-4 0 38-16,2-2-36 0,1-2-3 15,-1-2 13-15,1-5-1 0,2-4 18 16,3-5-30-1,0-4 0-15,0-3 17 0,4-4-16 16,8-1-1-16,8-3 10 16,3-1-9-16,7-5 24 15,8-2-25-15,8-5 0 16,3-1-16 0,8-1-5-16,17-26-119 15,-11 2-171-15,-14-3-462 0</inkml:trace>
  <inkml:trace contextRef="#ctx0" brushRef="#br0" timeOffset="61280.98">5496 11461 1033 0,'0'0'393'16,"0"0"-184"-16,0 0-103 0,0 0 11 16,0 0-89-16,0 0-13 15,-48 78 29-15,23-31-6 16,-5 7 8-16,6 4-25 16,0-3-20-16,-1-3 34 15,1-3-35-15,3-3 0 16,3-7 6-1,0-5-6-15,6-6 0 16,2-7-113-16,4-8-125 16,6-6-127-16,-3-7-265 0</inkml:trace>
  <inkml:trace contextRef="#ctx0" brushRef="#br0" timeOffset="61534.83">5178 11585 561 0,'0'0'641'0,"0"0"-364"16,0 0-90-16,0 0-87 15,0 0-81-15,0 0 0 0,0 0 68 32,61 83-6-32,-28-40-20 15,-3 1-5-15,1 3-28 0,-2 1-7 16,-4 2-21-16,-3-1 7 15,-2 0 11-15,2-5-18 16,-4-6-9-16,-6-7 9 16,0-7-87-16,-2-11-132 15,-4-7-320-15,-3-6-316 0</inkml:trace>
  <inkml:trace contextRef="#ctx0" brushRef="#br0" timeOffset="62097.88">5597 11328 1013 0,'0'0'208'0,"0"0"15"16,0 0-22-16,0 0-59 0,0 0-30 16,0 0-112-16,0 0 12 15,81-34-7-15,-44 30-5 16,2 1 0-16,3 2-1 16,-3 1 1-16,-4 0-7 15,-9 0 7-15,-5 0-15 0,-11 1 2 16,-3 5 3-16,-4 4 10 15,-1 2 10-15,-2 7 2 16,3 3 51-16,-3 5-29 16,3 5 8-16,-3 4 1 15,3 3-23-15,2 7-5 16,-2 4-12 0,-2 7 4-16,2 2 23 15,-2 3-29-15,2-1 7 16,0 0 1-16,0-4-3 15,2-3 11-15,1-7-17 16,-3-8 0-16,4-10 3 0,-4-7-2 16,2-8-1-1,-4-5 0-15,-1-5 0 0,0-1 21 0,-3-1-21 16,-16 3 0-16,-11 2 59 16,-10 1-59-16,-11 0 0 15,-22-1-37-15,7-2-204 16,14-5-650-16</inkml:trace>
  <inkml:trace contextRef="#ctx0" brushRef="#br0" timeOffset="66966.67">5702 8833 599 0,'0'0'156'15,"0"0"-21"-15,0 0-88 16,0 0-38-16,0 0 40 0,0 0 26 15,0 0 21-15,-15-24-28 16,12 22-32-16,-3 0 15 16,0 1-21-16,0-1 3 15,0 1 22-15,1-1-54 16,-3 2-1-16,0 0 0 16,-1 0 0-16,-7 0 5 0,-2 0-5 15,-9 9 0-15,2 1 0 16,-4 0 0-16,1 0-1 15,4-2 1-15,0 0 0 16,0 1 6-16,-1-2-6 16,3 1 0-16,-1 1 12 0,4 1-11 31,0 0-1-31,0 1 0 0,0 3 1 16,0 0 17-16,2 2-18 15,0-1 0-15,0 4 0 16,-1 0 0-16,0 1 1 15,2 3-1-15,1-1 7 16,-3 4-1-16,3-1-6 16,0 1-2-16,0 0 2 0,2 2 0 15,2 1 1-15,0-1-1 16,0 0 2-16,5 0 11 16,1 4-13-16,-1-2 0 15,1 3 8-15,2 1-1 16,0-1 12-16,0 2-18 15,1-5-1 1,2 0 36-16,0 0-36 16,0-2 0-16,0 2 9 15,0 0-8-15,0-1 14 16,0 0-15-16,0 0 0 0,0 0 16 16,0 0-16-1,0-1 0-15,0-1 5 0,2-2-5 16,4 1 13-16,4-1-13 0,-1 1 0 15,6 2 10-15,0 1-10 16,-3-1 0-16,4 2 0 16,-4 1 2-16,1 0 14 15,-2 0-16-15,1-1 0 16,3-1 0-16,0 0 0 16,4-4 0-1,2-3 0-15,2 0 8 16,2-4 8-16,2-1-16 15,-2 0-5-15,2 0 5 16,-2 1 1-16,-2 1 5 16,-1 1-6-16,3-1 2 15,-1 1 5-15,2 0-7 16,2-2 0-16,5 2 6 0,2-4-6 16,4 1-1-16,3-2 0 15,4-1 1-15,-2-3 6 16,0 1-6-16,-6-1 0 0,-4-2 0 15,-3 0-1-15,-4 1 0 16,1 0 1-16,-1-2 0 16,3 1 9-16,1-1-9 0,4-2-3 15,4 0-4-15,4-2 7 16,5 0 5-16,0-1-5 16,4 0 0-16,-2 1 5 15,-2 0-5-15,-2 0 0 16,-2 0 0-16,-3 0 0 15,1 1 7 1,2-4-7-16,0 1 0 16,4-2 2-16,3 0-2 15,1 0 0-15,0-2-1 16,3-2 2-16,-1 0 1 16,1-1-2-16,-4 3 0 15,0-1-3-15,-5-1 3 16,-3 1-2-16,-2-1-4 0,-4-2-2 15,4 1-1-15,1-4 9 16,1 1-13-16,1-1 13 16,-2 1 0-16,1-2 0 15,-1 0 0-15,-3 1 1 0,-1-1 5 16,1-1-6-16,3 0-6 16,-2-2 6-1,0 0 0-15,-1-4 1 16,0 0-1-16,1-2-1 15,-4-4-14-15,3 1 11 16,-3-2-6-16,-2 1 10 16,-1 1 0-16,-2-1 8 15,1-1-8-15,0 0 0 16,-1 0 5-16,-2 0-5 0,1 0 0 16,-3 0 1-16,-5-1-1 15,3 1 3-15,-4-3-3 16,0 0 0-16,-3 0 2 15,2-1-2-15,-3 1-1 16,1-1 1-16,-3 0 0 16,1 1 2-16,-2 0-2 0,2 0 0 15,-4 1-6-15,-1-3 6 16,-1 2-1-16,-2 0 0 0,-2-3 2 16,0 0 18-16,-2-1-19 15,2-2 0-15,-2-2-6 16,-2-1 6-16,1-4 0 15,0 2 0 1,-3-2 1-16,0 1 6 16,0-1-7-16,0 4 0 15,-6 0 3-15,-6 4-2 16,0 1 2-16,0 1-3 16,-1 1 6-16,2 1 10 15,1-1-16-15,0 1-3 16,-1 0 2-16,-2 2 2 0,-1 1-1 15,-2 2 0-15,-2 2 1 16,-6 3 3-16,-3 1-4 16,-1 1-4-16,0 1 4 15,-1 1 0-15,2 0 0 16,3 0 0-16,-1-1 0 16,3 0 3-1,-1 1-3-15,2-1 0 0,-1 0 0 16,-5 1 0-16,-3 1 4 15,-4 3-4-15,-5 0 0 16,-1 2-3-16,-3 0 3 16,2 1-1-16,2 0 1 15,1 0 0-15,4 0 4 16,-1 1-4-16,2 0 0 0,2 0-1 16,1 1 1-16,2 0-1 15,-2 0 1-15,0-1 0 16,-1 2 12-16,-2-2-12 15,-3 2 0-15,0 0-2 16,-1 1 2-16,-3 1 0 16,4-1 0-1,-1 0 1-15,1 0 2 16,0-1-3-16,-1 1 0 16,-2 0-1-16,3 2 1 15,-4 1 0-15,-2 0 0 16,2 0 0-16,1 0-1 15,-1 0 1-15,3 1-2 0,2 2 2 16,4-3 1-16,1 0-1 16,2 0 0-16,-1 0 1 0,-2 0 4 15,-3 0-5-15,-2 0-2 16,-3-4 2-16,-4-3 0 16,1-3 1-16,0 0-1 15,-4-2 1-15,-2 2 5 16,2 2-6-16,-3 4-2 0,4 4 2 15,-7 0 0-15,4 0-1 16,-4 10 0-16,-2 4 1 16,5 1 0-16,0 3 0 15,2-1-9-15,1 1 2 16,1 1-44-16,-1 4-37 16,-10 8-169-1,9-6-151-15,10-5-453 0</inkml:trace>
  <inkml:trace contextRef="#ctx0" brushRef="#br0" timeOffset="69288.7">3913 12630 16 0,'0'0'387'0,"0"0"-226"16,0 0-97-16,0 0 14 15,0 0 65-15,0 0 5 0,0 0-36 16,-15 0-30-16,15-1-14 15,-3 1 35-15,3 0-45 16,0 0-24-16,0 0-17 16,-1 0-7-16,1 0 15 15,0 0-25-15,-2 0 1 16,2 0 39-16,0 0-29 0,0 0 13 16,0 0 5-16,0 0-6 15,0 0 21-15,0 0-27 16,0 0-8-16,0 0 19 15,0 0-27-15,0 0-1 16,0 0 4-16,0 0 2 16,0 0 4-1,0 0-10-15,9 0 0 16,3-1 6-16,7-2 3 16,4 0 1-16,7-3 0 15,1 1-3-15,2-1 22 16,1-1-29-16,-4 2 0 0,-3-1 1 15,0 2 0-15,-2-2-1 16,2 2 0-16,-2-2 9 0,2 2-2 16,0-2-7-16,0-1 0 15,4 0 12-15,5-1-11 16,-2-1 6-16,5 2-7 16,-3 0 2-16,0 2 5 15,-5 0-7-15,-1 3-7 16,-2-1 7-1,-4 1 0-15,4 1 10 16,-1-2-10-16,1 0 0 16,7-1 5-16,2-3-5 15,5 0 0-15,4-2 0 16,-2 2 0-16,-3 1 5 16,-2 2-5-16,-5 1 0 15,-4 3-9-15,-6 0 9 0,1 0-7 16,-2 0 7-16,2 0 0 15,2 0 11-15,4-2-11 0,2-1 0 16,3-1 7-16,4 1-6 16,-1-1-1-16,-2 2 0 15,-1 1 7-15,-6 1-7 16,0 0 0 0,-5 0-2-16,-3 0-6 15,-2 0 8-15,1 0 0 16,1 0-1-16,1 1 2 15,5-1 9-15,2 0-10 16,0 0 0-16,0 0 3 16,-2 0-2-16,-1 0 5 15,-5 0-6-15,-1 0 6 0,-5 0-3 16,-2 0-3-16,-4 0-6 16,-4 0 6-16,-1 0 1 15,-4 0 6-15,1 0 1 16,-2 0-7-16,0 0 48 15,0 0-47-15,0 0-1 16,0 0-1-16,0 0-2 0,-12 0-58 0,-6 0-213 16,3 0-765-16</inkml:trace>
  <inkml:trace contextRef="#ctx0" brushRef="#br0" timeOffset="75692.78">6260 11996 1196 0,'0'0'291'0,"0"0"-121"16,0 0-114-16,0 0 66 15,0 0-75-15,0 0-7 16,121-39-2-16,-32 18-18 16,26-7 20-1,7 3 11-15,-20 3-35 16,-32 8 48-16,-30 8-64 15,-9 4 0-15,-1-2-1 16,-3 1 1-16,-6 1-9 16,-8 1-87-16,-10 1-60 0,-3 0 46 15,0 0-91-15,-14 0-85 16,-6 4 15-16,-4-2-410 0</inkml:trace>
  <inkml:trace contextRef="#ctx0" brushRef="#br0" timeOffset="75955.75">6801 11671 859 0,'0'0'655'16,"0"0"-399"-1,0 0-165-15,0 0-25 16,0 0 43-16,0 0-38 16,0 0-17-16,30-7-43 15,25 18-11-15,29 3 75 16,4 1-31-16,-6-3-18 15,-9 1-26-15,-25-3 17 16,-3 4-15-16,-8 6-2 0,-16 4-25 16,-20 5 24-16,-7 11 2 15,-30 5-1-15,-14 6 0 16,-8 1 13-16,4-1-10 16,8-4-3-16,23 3-130 15,16-12-175-15,7-14-454 0</inkml:trace>
  <inkml:trace contextRef="#ctx0" brushRef="#br0" timeOffset="76225.5">7621 11679 1652 0,'0'0'316'16,"0"0"-293"-16,0 0 18 15,0 0-41-15,-28 109 53 16,21-23 12-16,6 22-14 16,1 4-29-16,0-19 17 15,0-26-39-15,3-26 0 16,-2-9-27-16,2 2-33 0,-3-3-85 16,1-2-39-16,-1-20-125 15,0-6-100-15,0-3-3 0</inkml:trace>
  <inkml:trace contextRef="#ctx0" brushRef="#br0" timeOffset="76479.28">7528 11507 1126 0,'0'0'324'16,"0"0"-129"-16,0 0-177 15,87-83 53-15,-38 74-30 16,10 9-18-16,4 3-2 15,-2 23-21-15,-10 12-11 16,-14 10 10-16,-19 8 1 0,-18 6 12 16,-7 1-12-16,-29-1 0 15,-16-6 17-15,-11-4 12 16,2-5 9-16,1-6-38 16,14-9 8-16,14-7-25 15,32-13-82-15,11-8-413 16,22-4-113-16</inkml:trace>
  <inkml:trace contextRef="#ctx0" brushRef="#br0" timeOffset="76795.75">8328 11643 781 0,'0'0'863'15,"0"0"-726"-15,0 0-90 0,0 0-21 16,0 0-13-16,0 0 93 15,-87 103-65-15,74-64-41 16,10-2 22-16,3-3-22 16,17-4-26-16,12-9-26 15,5-10-44-15,5-10 75 16,0-1-23-16,-3-18 40 0,-8-10 4 16,-12-9 10-16,-13-4 97 15,-3-3 44-15,-31 2-64 16,-15 8 32-16,-8 12-61 15,-7 15-34-15,-2 7-3 16,14 19-21-16,18 14-11 16,31 17-146-1,1-6-190-15,26-8-333 0</inkml:trace>
  <inkml:trace contextRef="#ctx0" brushRef="#br0" timeOffset="77027.39">8690 11653 864 0,'0'0'945'0,"0"0"-658"0,0 0-141 16,0 0-86-16,0 0 5 15,0 0-65-15,0 0 0 16,0 90 25-16,5-18-18 16,3 17 24-16,-2-6-31 15,-1-9 0-15,-2-14-21 16,-3-12 21-1,0 3-78-15,0 1-26 16,0-7-89-16,-3-7-58 16,-5-12-382-16,-3-14-202 0</inkml:trace>
  <inkml:trace contextRef="#ctx0" brushRef="#br0" timeOffset="77281.37">8695 11503 886 0,'0'0'296'16,"0"0"-45"-16,38-100-84 16,-15 75-2-16,7 11-70 15,11 11-72-15,7 3-23 16,4 18 0 0,-4 18-12-16,-11 25 12 15,-26 24-4-15,-11-2 3 16,-21-8 2-16,-19-13 17 15,-4-17-18-15,-8 0 0 16,-1 0-6-16,9-11 6 16,19-12-98-16,14-11-167 15,11-11-376-15</inkml:trace>
  <inkml:trace contextRef="#ctx0" brushRef="#br0" timeOffset="77798.25">9157 11609 1333 0,'0'0'310'16,"0"0"-265"-16,0 0-26 0,-6 82 19 16,2-51 35-1,4-5-66-15,0-3-5 0,0-6-4 16,9-7-11-16,5-8-54 16,3-2 17-16,5-15-15 15,2-13-13-15,3-10-80 16,-3-7 58-1,0-1 100-15,-3 6 17 16,-6 10 123-16,-5 13 91 16,-4 13-53-16,-3 4-87 15,5 11-89-15,3 13-2 16,1 6 36-16,2 4-23 16,7-2-4-16,1-2-9 15,2-9 6-15,4-8-6 0,3-9 0 16,5-4-37-16,3-13 14 15,0-18-36-15,4-22 36 16,4-33-24-16,3-39 6 16,-2-25 41-16,-11-14-114 15,-17 8-60-15,-20 28 62 0,0 31 112 32,-15 33 97-32,-5 29 85 15,0 12-36-15,-5 6 28 0,-9 12-92 16,-7 5-41-16,-13 40-17 15,0 42-23-15,11 46 29 16,18 24-30-16,25 4 0 16,17-7-19-16,18-25-62 15,5-14-51-15,8-20-115 0,-11-31-286 16,-1-23-241-16</inkml:trace>
  <inkml:trace contextRef="#ctx0" brushRef="#br0" timeOffset="78161.56">10131 11310 950 0,'0'0'405'0,"0"0"-146"16,0 0-61-16,-49-81-20 15,27 81-107-15,-5 13-9 16,0 20-62-16,3 13 0 0,6 8 11 16,11 1-11-16,7-3 0 15,0-10-21-15,10-11-30 16,8-14 50-1,6-16-56 1,7-3 57-16,5-25 8 0,3-13-2 16,1-6 21-16,-7-1-25 15,-5 4 15-15,-11 10 104 16,-5 12-9-16,-8 14-8 16,-4 7-104-16,0 15 6 15,0 18-13-15,0 12 1 0,0 8 6 16,5 4 4-16,4-2-4 15,4-4-28-15,5-7-76 16,4-12-105-16,14-19 114 16,-3-10-389-16,-6-3-50 0</inkml:trace>
  <inkml:trace contextRef="#ctx0" brushRef="#br0" timeOffset="78346.45">10609 10967 978 0,'0'0'542'0,"0"0"-179"16,0 0-78-16,0 0-100 0,0 0-34 16,0 0-151-16,0 0-50 15,-8 62 50-15,5 52 13 0,2 18-1 16,1-2-12-16,-5-12-49 16,-1-32-103-16,-2-23-83 15,-3-7-135-15,2-24-19 16,0-8-607-16</inkml:trace>
  <inkml:trace contextRef="#ctx0" brushRef="#br0" timeOffset="78615.95">10379 11226 682 0,'0'0'490'0,"0"0"-376"16,99-54-73-16,-46 36-32 15,5 7 72-15,2 7 2 0,-5 4-38 16,-4 7 27-16,-8 17-29 16,-9 7 63-16,-7 8-25 0,-10 7-27 15,-8 5 15-15,1 4-69 16,-7 1 10-16,-1 0 9 16,-2-2-19-16,1-7 0 15,1-8 0-15,-1-9-62 0,1-19-56 16,-2-7-248-16,0-4-319 0</inkml:trace>
  <inkml:trace contextRef="#ctx0" brushRef="#br0" timeOffset="78778.66">10991 11068 1345 0,'0'0'495'0,"0"0"-336"16,0 0-41-16,0 0-118 15,0 0-10-15,0 0-93 16,0 0-77-16,110 27-177 16,-67-1-269-16,-7-3-135 0</inkml:trace>
  <inkml:trace contextRef="#ctx0" brushRef="#br0" timeOffset="79333.25">11255 11196 149 0,'0'0'359'16,"0"0"-24"-16,0 0-66 0,0 0-59 15,0 0 114-15,0 0-104 16,-48 90-103-16,30-54-55 15,3 7-48-15,2 0 7 16,10 0-21 0,3-5 0-16,0-6-25 15,15-6-17-15,4-11-43 16,5-9-12-16,3-6 14 16,-2-8 39-16,-3-19-19 15,-5-10 63-15,-8-8 0 16,-3-9 31-16,-6-2-3 15,0-2 2-15,-2 4-28 0,-3 9 79 16,5 8-31-16,0 13 18 16,10 11-44-16,11 7-24 15,9 6-57-15,7 4 34 16,0 17-15-16,-1 9 32 16,0 9-38-16,-5 6-17 0,-10 5 43 15,-7 2 4-15,-14 0 12 16,0-4 2-16,-20-4 0 0,-5-7 38 15,1-8-31-15,3-11-1 16,6-8 19-16,10-10 15 16,5 0 46-16,0-22-64 15,20-13-13-15,19-23-18 16,18-23-13 0,-1 2 9-16,-4 9-14 15,-10 14 27-15,-12 20 28 16,3 5 25-16,0 6-12 15,-5 13 56-15,-1 12-50 16,-3 2-30-16,-2 23 10 16,-4 10 10-16,-3 11 17 15,-9 6-39-15,-6 4-14 0,0 4 48 16,-9-1-49-16,-12-4-1 16,-19 7-43-16,1-14-204 15,5-17-614-15</inkml:trace>
  <inkml:trace contextRef="#ctx0" brushRef="#br0" timeOffset="81329.34">12539 11301 990 0,'0'0'304'0,"0"0"-143"15,0 0-118-15,0 0 46 16,0 0 35-16,0 0-51 15,0 0-34-15,0 0-24 16,0 0-8-16,0 0 84 16,0 0-28-16,0-1 26 31,3-13-2-31,11-6-66 0,2-7-21 16,10-4-12-16,3-1 2 0,3 2-5 15,-1 6-3 1,-4 9 1-16,-3 8-8 0,-6 7 17 15,-2 0-1-15,-1 14-14 16,-3 12 20-16,-5 10-7 16,-4 7 10-16,-3 6 0 0,0 0-1 15,-10-2 2-15,-6-6 17 16,-1-6-18-16,2-10 0 16,5-10 13-16,4-8-13 15,4-7 18-15,2-2 36 16,3-22-13-16,17-13-41 15,10-12-11 1,11-9-22-16,7-4 23 16,3 3-23-16,-5 7 8 15,-4 15 12-15,-11 14-16 16,-10 14 29-16,-3 9-37 16,-8 23 6-16,1 15 31 15,-8 12 1-15,-3 6 0 16,-2 5-1-16,-14-5 1 0,-5-5 9 15,1-10-10-15,1-10 0 0,4-14 5 16,5-13 4-16,7-4 39 16,3-23-13-16,13-26-35 15,31-27-10-15,23-26-30 16,6 6 23-16,-9 19-13 16,-18 27 13-1,-16 25 11-15,1 2 12 16,-2 8-2-16,-7 6 67 15,-5 9-71-15,-9 14 0 16,-3 22 20-16,-5 11 38 16,0 12 4-16,0 4-62 15,-12 3 13-15,0-1 0 16,1-1-13-16,3-5-22 0,8-3-151 16,0-13-308-16,5-20-298 0</inkml:trace>
  <inkml:trace contextRef="#ctx0" brushRef="#br0" timeOffset="81704.28">13621 11304 1252 0,'0'0'385'0,"0"0"-314"0,0 0-71 16,0 0 0-16,0 0 50 16,0 0 19-16,0 0-24 15,103 6-10-15,-69-6-19 16,5 0-8-16,0-6-8 31,-2-12-42-31,0-8 41 0,-5-8-36 16,-10-8-8-16,-5-5-29 15,-10 0 27-15,-7 4 47 16,0 11 137-16,-6 12-81 16,-15 13 48-16,-10 7-91 15,-3 11-12-15,-8 18 16 16,-3 8 36-16,6 10 17 0,8 5-45 15,7 2-24-15,14 0 36 16,10-2-37-16,0-4 0 16,23-6-34-16,13-6-49 15,12-13-28-15,7-11-66 0,8-12-58 16,23-24-96 0,-15-9-179-1,-10-6-146-15</inkml:trace>
  <inkml:trace contextRef="#ctx0" brushRef="#br0" timeOffset="82420.89">14321 11084 424 0,'0'0'403'16,"0"0"-79"-16,0-77 3 0,-3 55-62 16,-6 9-85-1,-2 9-39-15,-4 4-107 0,-5 9-33 16,-9 18-1-16,-4 11 16 16,1 11 16-16,0 6-8 0,7 0-23 15,8-4 23-15,6-6-24 16,6-8-1-16,5-10-8 15,0-10 2-15,15-9-17 16,6-8-1-16,9-6 0 31,6-18 10-31,4-13-19 0,2-9-2 16,-5-8 13-16,-3 1 6 16,-8 5 17-16,-10 14 22 15,-7 15 90-15,-8 14 50 16,-1 5-162-16,0 18-16 15,-4 16 10-15,-4 7 6 16,4 7 13-16,0 0-13 0,4-4 0 16,0-6 0-16,5-7 0 15,9-8-75-15,4-12-49 16,1-10-34-16,7-1 51 16,2-21-71-16,2-11-69 15,1-14 124-15,3-7 36 16,2-3 68-1,-1 0 19-15,-1 10 10 16,-9 12 145-16,-4 14 27 0,-5 12-73 16,-4 8-32-16,-1 7-75 15,2 19-2-15,-4 10 19 16,-3 9 0-16,-6 6 40 16,0 1-52-16,-9 2-6 15,-7-5 16-15,-1-4-10 0,0-10-1 16,3-7-6-16,5-13 2 15,2-11 17-15,7-4-18 16,0-11 54-16,16-20-55 16,15-12-69-16,19-22 38 15,3 1 4-15,4-4-48 16,0 3 58-16,-12 18 17 0,-1 5 16 16,-8 14 89-16,-6 14-22 15,-5 11 17-15,-7 3-71 16,-3 21-21-16,-7 14 47 15,-7 12-20-15,-1 8-2 0,-11 3-11 16,-9 1-22 0,-4 0 0-1,-19 14-50-15,7-14-278 16,0-17-743-16</inkml:trace>
  <inkml:trace contextRef="#ctx0" brushRef="#br0" timeOffset="83688.64">9021 12586 1159 0,'0'0'552'0,"0"0"-385"16,0 0-72-16,0 0 43 16,0 0-78-16,0 0-55 15,0 0 5-15,-19 96-10 16,10-33 53-16,3 7-53 15,3-7 13-15,0 3 4 0,1-6-17 16,2-6 0-16,0-9 0 16,-1-7-45-16,1-8-43 15,-3-9-101-15,-1-12-143 16,-1-9-184-16,1 0-133 0</inkml:trace>
  <inkml:trace contextRef="#ctx0" brushRef="#br0" timeOffset="83860.92">8705 12663 1113 0,'0'0'289'0,"0"0"-31"15,0 0-60-15,0 0-114 32,121-54-77-32,-6 33-7 0,25 3 7 15,-1 9 2-15,-17 9-9 16,-32 0-83-16,-31 5-225 15,-21 0-579-15</inkml:trace>
  <inkml:trace contextRef="#ctx0" brushRef="#br0" timeOffset="84218.4">9758 12741 1030 0,'0'0'549'0,"0"0"-487"15,0 0-50-15,-94 107 83 16,60-64 58 0,4 4-68-16,3-1-34 15,7 0-29-15,4-5-22 16,8-7 13-16,6-7-13 16,2-12-64-16,0-7 21 15,15-8-51-15,3-1 75 16,1-19 19-16,-4-9 15 15,-6-11 67-15,-9-6-6 16,-13-8-5-16,-15 0 14 16,-13 2-27-16,-4 5 7 15,-1 13-2-15,6 9-61 16,7 15 20-16,15 10-22 16,12 3-86-16,6 22-154 15,51 12-100-15,3-3-270 16,2-7-220-16</inkml:trace>
  <inkml:trace contextRef="#ctx0" brushRef="#br0" timeOffset="84534.22">10015 12666 1039 0,'0'0'536'0,"0"0"-330"0,0 0-16 15,0 0-118-15,0 0-72 16,0 0-15-16,0 0-4 0,3 124 19 15,7-63 10-15,2-5-9 16,6-5-1-16,0-12-5 16,3-12-62-16,-3-11 51 31,3-13-15-31,0-5 31 0,2-25 50 16,0-15-31-16,-1-24 74 15,-2-26 6-15,-10 3-39 16,-4 7 1-16,-6 17-51 15,0 27 5-15,0 7 3 16,0 7-18-16,0 19-15 16,2 19-293-16,8 14-319 0,2 4 3 0</inkml:trace>
  <inkml:trace contextRef="#ctx0" brushRef="#br0" timeOffset="84866.16">10485 12821 925 0,'0'0'565'0,"0"0"-408"16,0 0-33-16,0 0-80 15,0 0-31-15,90-66-13 0,-56 40-12 16,1 1-74-16,-3-2-57 16,-8-1 86-16,-9-2 21 15,-12 2 27-15,-3 4 9 16,-18 5 39-16,-12 12 49 0,-10 7-37 15,-5 12 14-15,0 16 67 16,6 9-56-16,11 7 9 16,13 3 10-16,11 3-23 15,4-5-12-15,25-7-46 16,11-7-12-16,16-8 35 16,8-12-37-16,7-8-19 0,2-3-51 15,22-17-61-15,-19-5-118 16,-15-4-887-16</inkml:trace>
  <inkml:trace contextRef="#ctx0" brushRef="#br0" timeOffset="85768.83">11629 12578 1039 0,'0'0'349'16,"0"0"-273"-16,0 0-76 0,0 0 22 15,64-96 57-15,-32 69 36 0,2 1-67 16,5 2-21-16,-2 7 25 16,-1 4-51-16,-6 7 7 15,-2 6-8-15,-5 2-4 16,-7 19-8-16,-6 13 6 16,-5 21 6-16,-5 1 37 0,0 8-27 15,-8 1 2-15,-6-13-12 16,0 1 6-16,-1-15 11 15,6-10-17-15,2-13 0 16,5-10 2-16,2-5 12 16,0-10 32-16,18-22-46 15,16-24-53 1,14-24 46-16,13-21-14 16,-1 10-21-16,-14 22-8 15,-17 29 22-15,-13 24 28 16,-2 7 1-16,-1 7 5 15,-1 2-12-15,0 17-13 0,-2 21 19 16,-1 10 57 0,-3 10-32-16,-3 3-1 0,-3-2-24 15,0-7 0-15,-6-8 12 0,-3-10-12 16,2-14 0-16,1-12 0 16,3-8 0-16,3-11 79 15,0-22-79-15,19-23-87 16,24-26 61-16,2 0-20 15,3 7 10 1,-5 16 13-16,-11 24 23 16,-4 5 32-16,0 8 19 15,-6 14-25-15,-5 8 25 16,-4 15-45-16,-4 17 15 16,-4 10 40-16,-5 11 5 15,0 6 26-15,-5 4-77 16,-4 1-15-16,2-5 0 0,7-5-31 15,13-13-193-15,13-16-357 16,5-17-436-16</inkml:trace>
  <inkml:trace contextRef="#ctx0" brushRef="#br0" timeOffset="86100.82">12963 12467 1480 0,'0'0'285'15,"0"0"-241"-15,0 0-44 16,0 0 0-16,0 0 44 16,0 0-44-16,0 0 28 15,43 0 10-15,-22 0-15 16,6-3 2-16,1-11-25 0,1-6-22 16,-4-7 22-16,-7-7-41 15,-7-2 25-15,-7-2 15 16,-4 7 1-16,-9 8 48 15,-12 13 7-15,-9 10-42 16,-7 7 33-16,-2 21-10 16,2 11 27-16,4 7 12 0,12 8-47 15,8-1 15-15,8 1-43 16,5-5-10-16,8-7 1 16,20-12-61-16,9-10-37 0,11-13-93 15,30-17-156 1,-11-14-270-16,-7-6-210 0</inkml:trace>
  <inkml:trace contextRef="#ctx0" brushRef="#br0" timeOffset="86438.93">13497 12236 829 0,'0'0'830'16,"0"0"-593"-16,0 0-76 16,0 0-96-16,0 0-21 15,-110 46 43-15,78-6-53 16,5 4 30-16,7 5-64 0,6-2 1 15,7-4 6-15,4-8-7 16,3-8-31-16,6-11-24 16,9-9-20-16,7-7 57 15,5-9-38-15,3-16 22 16,2-12 11-16,-2-10 23 16,-4-3 3-1,-2 0-3-15,-8 10 0 16,-5 10 91-16,-8 14 28 15,-3 12-4-15,0 4-115 16,-3 14 10-16,-11 16-20 0,-1 9 6 16,3 8 4-16,2 2-21 15,7 1 3-15,3-7-71 16,0-6-63-16,28-9-125 0,1-12-226 16,-1-11-74-16</inkml:trace>
  <inkml:trace contextRef="#ctx0" brushRef="#br0" timeOffset="86854.23">13819 12216 1081 0,'0'0'574'0,"0"0"-300"15,0 0-166-15,0 0-88 16,0 0-20-16,0 0-7 16,0 0-3-16,53 73 10 15,-53-25 6-15,0 6-5 16,-12-1-1-16,-9-2 2 15,1-6 9 1,0-8-11-16,4-10-9 16,3-9 9-16,7-11-22 15,6-7 22-15,0-6-17 16,14-19 2-16,13-12-52 0,7-9-1 16,10-9 14-16,3-4-15 15,2-1-25-15,-4 8 38 16,-4 11 26-16,-8 13 30 15,-7 12 3-15,-8 13 40 0,-5 3-2 16,-4 19-26-16,-1 14 93 16,-5 6 29-16,-3 8-68 15,0 3-31-15,-2 0 27 16,-10-4-64-16,3-3-1 16,-4-8 0-1,4-7-59-15,9-11-107 16,0-9-393-16,1-8-475 0</inkml:trace>
  <inkml:trace contextRef="#ctx0" brushRef="#br0" timeOffset="87070.24">14662 12300 1169 0,'0'0'363'15,"0"0"-154"-15,0 0-111 16,0 0 11-16,0 0 11 15,0 0-64-15,0 0-42 0,-9-14-14 16,8 14-6 0,-1 0-4-16,-1 4 10 0,-1 2-31 0,-2 1-29 15,-11 2-104-15,3-4-208 16,-3-2-533-16</inkml:trace>
  <inkml:trace contextRef="#ctx0" brushRef="#br0" timeOffset="90195.04">16022 8193 671 0,'0'0'323'16,"0"0"-171"-16,0 0-106 16,0 0-5-16,0 0 53 15,0 0 70-15,0 0-64 0,-3-17-58 16,3 17-1-16,0 0-41 0,0 0 0 15,0 0 0 1,0 0 1-16,3 0 5 0,11 0 7 16,12 0-10-16,9 0 51 15,10 0-28-15,12-2 11 32,7 1-5-32,18-1-23 0,17 1 32 15,-10 1-41-15,-9 0 0 16,-9 0 8-16,-15 0-8 15,7 0 7-15,7-2-7 16,-4 1 10-16,-2-2 28 16,-3 0-29-16,2 0 6 15,1 1 5-15,4-3-9 0,3 4-2 16,1-2-9-16,2 2 11 16,4 1-4-16,-2-1-7 15,3 1 0-15,-2 0 1 16,12 0-1-16,13 0 11 15,11 0-11-15,-9 0 0 16,-22 0 3-16,-24 0-3 0,-12 0-1 16,8 0 0-16,4 0 1 15,11 0 4-15,-5-3-4 16,0 1 0-16,-1 0-1 0,-2-3 1 16,2 3 0-16,-1-1-1 15,-1 0 2-15,1 2 2 16,-1-2-3-1,1 2 0 1,3 1 4-16,2-2-4 0,13 2-1 16,20-1 1-16,20 1 0 15,5 0-1-15,-7 0 1 16,-11 0 0-16,-14 4 1 16,-2-1-1-16,0-2 1 15,-3 0-1-15,-2-1 2 0,-12 2 18 16,-16-2-20-16,-11 0 6 15,-6 0 22-15,8 0-16 16,5 0-2-16,7 0 9 16,0 0-17-16,0-3 50 15,3-2-38-15,6-3-13 16,2 3 21 0,3-1-16-16,4 2 2 15,-3-1-8-15,1 4 1 0,0 0 14 16,-3-1-15-1,1 2 0-15,-2 0 13 0,-3-1-12 16,-3 1 16-16,-3-2-17 16,-1 1 0-16,0-2 16 15,-2 0-15-15,3-3-1 0,3 1 9 16,1-1-3-16,15-1 8 16,15 2-14-16,-10 1 0 15,-7 1 2-15,-11 1-2 16,-13 0 0-16,8-1-2 15,10 0 9-15,-5-1 9 16,-1-1-16-16,-2 0 0 0,3 0 6 16,-2-2-6-16,3 2 0 15,0-1 0-15,1-1 1 16,1 0 2-16,1 0-3 16,1 0 0-16,-2 1 1 15,2 1-1-15,-2 1-1 16,0-1 1-1,0 1 0-15,0 0 1 16,3 0-1-16,-1-1-4 16,1 1 4-16,-3 0 0 15,-3-2 0-15,0 2-1 16,-4-2 1-16,-1 2 3 0,0-2-3 16,-3 0-1-16,1 1 0 15,-3-2 2-15,-2 1-1 0,-3-1 0 16,-6 0 0-16,0-1 3 15,-5-1-3-15,2 2-1 16,-1-1 1-16,2 1 0 16,3 1 1-16,1 2-1 15,2-1-10-15,1 3-4 16,-2 0-2 0,3-1 4-16,-3 1 12 15,1-1 0-15,-1 0-6 16,-1 0 6-16,0 0-22 15,1 1 8-15,-3-1 14 16,-3 0-1-16,-1 0 1 16,-2 1 0-16,-2 0 4 15,-1-1-4-15,-3 0 0 0,-4-1 2 16,-2-2-2-16,-3 2 0 16,-1-2 0-16,-4 1 1 15,-5 2-4-15,-5 0 3 16,-4 0-39-16,-4 3 26 0,-4-1-55 15,1 1-65-15,-2 0-33 16,3 0 21-16,3 0 66 0,4 0 8 16,2 0 26-16,4 1 7 15,-2-1-83-15,-2-3-6 16,-2-11-115-16,-6-4-597 0</inkml:trace>
  <inkml:trace contextRef="#ctx0" brushRef="#br0" timeOffset="92184.08">20047 9368 1071 0,'0'0'281'0,"0"0"-113"16,0 0-41-16,0 0 3 0,0 0-47 16,0 0 45-16,0 0-60 15,-3-59-10-15,3 36-21 16,1-3-3-16,8-6 25 15,6-4-59-15,2-4 8 16,3 2 16 0,1 3-23-16,0 9-1 15,0 8 0-15,1 8 6 16,1 7-19-16,4 3 7 16,0 4-15-16,-1 18 12 15,0 9 0-15,-10 8 9 16,-4 9 0-16,-10 7 0 15,-2 5 3-15,-5 0-3 0,-11 1-4 16,-5-7 3-16,1-11 1 16,1-11-1-16,6-13 0 0,4-11-18 15,4-8 18 1,5 0 2-16,0-19 7 0,2-26-8 16,26-30-12-16,24-33-6 15,15-11 17-15,11 3-27 0,-12 24 3 16,-21 37-15-16,-17 20 31 15,-9 16 9-15,-4 7 16 16,0 5 30-16,2 7-46 16,-3 4-17-16,1 23 5 15,0 12 5-15,-6 12 7 16,-6 5 1 0,-3 4-1-16,-1-4 1 15,-15-5-1-15,-3-6 0 16,0-11-14-16,4-10 14 15,2-11-11-15,7-10-2 16,6-3 13-16,0-23-10 16,11-15-25-16,27-24-49 15,5-2 83-15,12-6-22 0,6 2 11 16,-5 18 11-16,-3 7 1 16,-11 15 13-16,-11 15 14 15,-10 13-4-15,-6 6-7 0,-4 22-15 16,-1 11 47-1,-4 10 13-15,-4 5-42 0,-2 4 29 16,0 0-48 0,-5 0 0-16,-4-3-2 15,3-4-26-15,6-2-129 16,7-14-402-16,9-13-531 0</inkml:trace>
  <inkml:trace contextRef="#ctx0" brushRef="#br0" timeOffset="92537.81">21378 9141 1356 0,'0'0'405'15,"0"0"-294"-15,0 0-110 16,0 0 14-16,0 0 91 16,0 0-73-16,0 0-32 15,36-3 14 1,-8-3 38-16,12-4-7 15,5-2-46-15,5-8 0 16,0-5-9-16,-3-8-22 16,-9-5 20-16,-11-2 10 0,-12 5 2 15,-12 6 32-15,-3 12 8 16,-18 11-22-16,-17 6 18 16,-11 16-36-16,-3 15-1 0,-3 8 25 15,6 8-16-15,11 3 37 16,14 1-46-16,11 2 0 15,10-6-9-15,12-4-33 16,23-8-68-16,25-10-46 16,33-20-113-16,-13-5-92 15,-2-6-349-15</inkml:trace>
  <inkml:trace contextRef="#ctx0" brushRef="#br0" timeOffset="92916.56">22209 8936 864 0,'0'0'616'0,"0"0"-417"15,0 0-46-15,0 0-3 16,0 0-55 0,-84-58-74-16,44 65 23 15,-4 21-43-15,-3 9 27 0,5 10 7 16,6 8-22-16,11 0 8 16,9-1-21-16,9-8 0 15,7-8-18-15,0-11 3 16,20-13-35-16,8-11 0 15,8-3 50-15,9-18-2 0,5-15-9 16,1-9-23-16,-5-9 26 16,-4-4 8-16,-6 3 0 15,-10 7 26-15,-10 12 38 16,-10 16 92-16,-6 17-77 16,0 6-78-16,-15 25-2 15,-6 14 0 1,2 10 1-16,4 7 0 15,7 2 8-15,8-2-23 16,0-7 5-16,17-9-118 16,9-13-71-16,28-29-121 15,-7-4-206-15,-3-14-350 0</inkml:trace>
  <inkml:trace contextRef="#ctx0" brushRef="#br0" timeOffset="93270.35">22595 8972 932 0,'0'0'405'0,"0"0"-119"0,0 0-58 15,0 0-99-15,0 0-120 16,0 0-9-16,0 0 0 16,37 61 0-16,-35-8 0 15,-2 5 0-15,-8 4 2 0,-13-1-2 16,-4-7-1-16,1-7 1 16,6-13 0-16,4-13-1 15,9-15 1-15,5-6 0 16,5-16 46-16,20-18-46 15,21-22-37-15,23-23 29 16,-1 1 8 0,-3 9 2-16,-10 14-2 15,-18 21 0-15,-1 6 82 16,-1 5-38-16,-10 18-2 16,-8 5-42-16,-3 20 15 15,-2 15-10-15,-5 11 23 16,-1 9 3-16,-3 6 29 15,-3 1-59-15,0-1 10 0,0-3-11 16,-13 1-57-16,-4-14-168 16,4-17-735-16</inkml:trace>
  <inkml:trace contextRef="#ctx0" brushRef="#br0" timeOffset="96110">17576 9157 995 0,'0'0'197'15,"0"0"-109"-15,0 0-50 16,5-79-6-16,-5 53 127 16,-4 0-13-16,-12 4-43 15,-5 2-11-15,-9 8-51 16,-8 6-19-16,-6 6 8 15,-8 3-29 1,1 15 5-16,2 3-6 16,9 3 7-16,7 3 3 15,9 0-10-15,10 2-10 0,10 3 8 16,4 3-6-16,20 1 0 16,19 6-3-16,13 0 3 15,9 2-8-15,3-1 13 16,-6 0-11-16,-10-3-3 0,-15-3-15 15,-15-6 16-15,-18-4-3 16,-2-7 19-16,-28-2 25 16,-9-5 25-16,-10-3 3 15,-1-6 5-15,3-4 30 16,5-3 33-16,6-14-56 16,4-5-27-1,8-5 17-15,5-3-48 16,3 1 7-16,3 1 7 15,6 9-20-15,2 6 20 16,2 8-21-16,-1 5-29 16,1 0 29-16,-3 11-38 15,-1 13 15-15,-3 7 23 16,3 7-64-16,7 2-21 0,0-4-54 16,17-4-51-16,11-6-32 0,11-9-22 15,11-8-33-15,34-9 3 16,-8-10-220-16,-9-6 153 0</inkml:trace>
  <inkml:trace contextRef="#ctx0" brushRef="#br0" timeOffset="96999.35">17725 9546 87 0,'0'0'95'0,"0"0"10"16,67-99 106-16,-56 60 18 16,-7 2 4-16,-4 5-15 15,0 3 37-15,-12 7-96 16,-5 8-54-16,-5 7-31 15,-3 7-27-15,-3 4-47 0,-3 17 0 16,-1 10 1-16,4 7 5 16,4 6 19-16,9 4-25 0,6-3 1 15,8-3 25-15,1-7-26 16,3-8 0-16,13-8-1 16,2-9 2-16,6-8-8 15,3-2 0-15,1-9 7 16,0-13-2-16,-2-5 2 0,-7-5-7 15,-5-2 7-15,-7-1 0 16,-5 4 32-16,-2 7-13 16,0 8 66-16,0 11 6 15,0 5-91-15,0 0-22 16,-3 15-20-16,0 11 37 16,3 2-4-1,0 1 9-15,0-1-16 16,13-10-15-16,5-6-15 15,3-8 2-15,1-4 25 16,7-5 19-16,-1-16-5 16,2-9 5-16,-3-7-20 0,-5-2 20 15,-4-4 0-15,-3 4 6 16,-6 8-6-16,-3 8 10 0,-2 12-19 16,2 11 9-16,0 0-60 15,2 21 44-15,-1 9 16 16,2 8 0-16,-3 3 0 15,-2 1 0-15,-4-5-1 16,0-7 1-16,0-10-1 16,0-8 0-1,0-8 1-15,0-4 12 16,0 0 8-16,0-8 23 16,0-14-43-16,3-11-68 15,14-7 9-15,2-1 35 16,5 5 24-16,0 8-7 15,0 11 0-15,-3 12 4 16,-2 5-12-16,-2 12 1 0,-3 13 14 16,-3 6 10-16,-2 5 6 15,-8-3 29-15,-1-2-34 16,0-7-10-16,0-5 20 16,-5-7-21-16,2-8-1 0,-1-4 1 15,4 0 0-15,0-18 0 16,0-13-50-16,11-11-8 0,2-6 55 15,2 1 3-15,0 8 9 16,-4 12 43-16,-5 13-10 16,-1 10 2-16,-2 4-44 15,2 5-47-15,-1 15 47 16,1 7 0-16,0 5 21 16,-2 2-6-1,-2-1-14-15,-1-4-1 16,0-4 0-16,0-3-84 15,7-9-155-15,-1-8-169 16,2-5-303-16</inkml:trace>
  <inkml:trace contextRef="#ctx0" brushRef="#br0" timeOffset="97231.18">18664 9194 712 0,'0'0'571'0,"0"0"-333"16,0 0-185-16,0 0-36 15,0 0 15-15,-32 119 44 16,10-39-7-16,-8 22 17 31,1 11-44-31,-1-4 5 0,7-8-22 16,5-11-24-16,5-15 23 16,1-18-24-16,4-16-46 15,1-13-65-15,2-4-124 16,0-11-103-16,2-6-67 15,3-7-101-15</inkml:trace>
  <inkml:trace contextRef="#ctx0" brushRef="#br0" timeOffset="97516.48">18590 9251 644 0,'19'-75'153'16,"1"10"10"-16,-4 32-80 15,-3 8 44-15,3 3 2 0,5-1-3 31,4 2-93-31,2 6 4 16,3 5-37-16,0 5-8 0,0 5 6 16,-5 3-15-1,-2 17 9-15,-4 10 8 0,-10 8 3 16,-8 10 93-16,-1 7-6 16,-10 4-30-16,-15 6-13 15,-7 1 19-15,-7-1-9 0,-4-3-45 16,0-8-11-16,1-8 18 15,7-9-19-15,9-10-65 16,23-20-136-16,3-7-332 16,12-2-101-16</inkml:trace>
  <inkml:trace contextRef="#ctx0" brushRef="#br0" timeOffset="97717.01">19183 8782 993 0,'0'0'400'0,"0"0"-114"15,0 0-166-15,0 0-120 16,0 0 6-16,-41 139 83 0,16-36 14 31,0 11-69-31,6-1-13 16,7-8-20-16,4-28-1 0,5-19-14 16,3-21-223-16,0-18-110 15,14-5-176-15,2-10-137 0</inkml:trace>
  <inkml:trace contextRef="#ctx0" brushRef="#br0" timeOffset="98055.63">19320 9203 1056 0,'0'0'343'0,"0"0"-253"16,0 0-90-16,0 0-10 15,0 0-1-15,0 0 11 16,0 0 14-1,70 0 40-15,-39 0-47 16,5-6-1-16,0-6-12 16,-4-7-82-16,-9-5-10 15,-11-4 43-15,-10-3 55 16,-2 1 32-16,-11 3 87 0,-12 9 9 16,-6 11 62-16,-7 7-110 15,-3 17-27-15,-2 17 35 0,2 14-11 16,9 7 9-16,8 5-42 15,11 3-32-15,10-5 20 16,1-6-30-16,18-7 4 16,13-9-6-16,9-10-53 15,8-10-5-15,19-16-85 16,-13-6-159-16,-11-14-419 0</inkml:trace>
  <inkml:trace contextRef="#ctx0" brushRef="#br0" timeOffset="108093.28">3443 9533 51 0,'0'0'580'0,"0"0"-446"32,0 0-82-32,0 0-15 0,0 0 27 15,0 0 44-15,-16-19 25 16,16 17-76-16,-2 1-24 15,2-1 51-15,-1-1-17 16,-1 1-12-16,1-3-1 16,-1 0-37-16,1-1 60 15,-1 0-57-15,1-2-19 0,1-1 14 16,0-3-15-16,0-1 1 16,0-4-1-16,1 0 14 15,7-1-12-15,1-3-2 16,1 1 0-16,-1 0-1 15,3 0 1-15,1 2 0 16,-2 0-1 0,-1 1 2-16,4 0 5 15,-1 1-6-15,2 1-6 16,0-1 6-16,3 2 1 16,-2-1 14-16,4 1-15 0,-1-2 0 15,5 0 1-15,-3 1-1 16,1 1 0-16,-1 1-1 15,-3 2 2-15,0 1 7 0,-5 3-8 16,-1 1 0-16,-3 0 5 16,0 2-5-16,1 1 0 15,-4 1-1-15,-1 0 2 16,1 1-1-16,3 1 0 16,3-2 0-16,1 2-8 15,8-1 8-15,3 0 0 0,6-2-6 16,1 2 12-16,5-2 1 15,-3 1-7-15,-8 1 0 16,-2 1-9-16,-7 0 9 16,-7 0-7-16,0 0 5 15,-5 3 0-15,1 2-7 16,-1 1 9 0,2 1 0-16,-1 1-1 15,5-1 1-15,2 2 0 16,4-2-1-16,1 2 2 0,2-1 7 15,-2-1-8-15,2 2 0 16,-5-2-2-16,-1 1 2 16,-4 0-1-16,-1 1 1 15,-1 1 0-15,-1 0 3 0,-2-2-3 16,1 2-5-16,-1-1 5 16,1 1 0-16,2-1 0 15,-1 4 0-15,3-1 0 16,-1 4 1-16,0 0-1 15,-2 1 0-15,-1 0-1 16,1 1 2 0,-3 0 3-16,0 1-4 15,-1 1 0-15,1-2-2 16,1 1 2-16,-1 0-1 16,1 1 1-16,1-2 0 15,-2 1 3-15,0 0-3 0,-2 1 0 16,1-2-2-1,-2-1 2-15,0-2 0 0,0 1-1 16,0 0 2-16,0-1-1 16,0 2 0-16,0 0 0 0,0 1 2 15,3 2-2-15,-3 0-6 16,4 2 6-16,-1 2 0 16,-3 2 12-16,3 1-12 15,2-2-7 1,-2-1 7-16,-2-1 0 15,2-1 0-15,-1 0 0 16,-2 0 1-16,1-2 3 16,-1-2-4-16,0-3 0 15,0-1 0-15,0 1 0 16,0-1 0-16,0 0 0 16,0 0 0-16,0 2 2 0,0-1-2 0,0 1-7 15,0-1 7-15,-1 4 0 16,-2-1 3-16,-2 3-3 15,-1 0 0-15,-4 1 5 16,4 0-5-16,-3-1 0 16,1-1-1-16,-2 0 2 15,1-2-1 1,0 0 0-16,-3 0 0 16,-1 2 0-16,-2 2 0 15,0-1-6-15,-1 0 5 16,-1 0 2-16,-1-1 5 15,0 1-6-15,-1 1 0 16,-3 1-2-16,2-1 2 16,-2-1 0-16,1-2-1 0,3-2 2 15,-3-4 4-15,6-2-5 0,-1-2 0 16,2-2 3 0,-1 0-3-16,2-2 0 0,-5 1-1 15,3 0 2-15,-6 1 13 16,0 0-14-16,-1 1-2 15,-2-1 2-15,0 2 0 0,2-2 0 16,2 0 0-16,1-1 1 16,1-2 5-16,5-1-6 15,-1 0 0-15,1-3 9 16,1 1-9-16,0-1 2 16,-3 0 8-16,2 0-8 15,-2 0 37 1,-3-1-38-16,0-5-1 15,-3-2 16-15,2-1-7 16,-1 0 7-16,1-1-15 16,1 2 0-16,0-2 63 15,3 2-64-15,0-2 0 0,0 2 6 16,0-2-5 0,2 0 1-16,-2-3-2 0,3-1 0 15,-3-3-1-15,2-1 1 16,-2-2 0-16,3 0-2 0,0 0 8 15,0 3 25 1,3-1-24-16,3 1 2 0,0-3 15 16,-1 0-24-16,-1-2 0 15,2 0-1 1,-3-3 2-16,-1 1 5 16,2 1-6-16,-2 0 0 15,-2 0 9-15,0-1-9 16,4-1 0-16,0-2-1 15,3 0 2-15,1-1 21 16,2-2-22-16,2 0-6 16,0 3 4-16,0-2 2 0,0 1 0 15,0 1-1-15,0 1 2 16,0 1 6-16,-1 1-7 16,-1 2 0-16,2 1-1 15,0-2 1-15,0-2-1 16,0-2-8-16,8-3-28 15,9-5 23-15,3-3-1 0,2-5 0 16,2 0 13-16,-2-4 0 16,-5-1-4-16,-2-1 6 0,-6 1 0 15,0 3-7-15,-3 2 7 16,4 4-7-16,1 1-27 16,3-2-84-16,19-15-35 15,-3 9-161 1,0 3-294-16</inkml:trace>
  <inkml:trace contextRef="#ctx0" brushRef="#br0" timeOffset="125375.71">4468 7004 332 0,'0'0'218'0,"0"0"16"16,0 0-94-16,0 0-46 16,0 0 1-16,0 0 53 15,0 2-66-15,0-2-9 0,0 0-2 16,0 0-17-16,0 0 45 15,0 0-61-15,0 1-5 16,-3-1 49-16,3 0-32 16,0 0 4-16,0 0-4 0,-3 0-40 15,0 0 75-15,1-1-75 16,-2-8-4 0,-3 0 6-16,4-5-11 15,0-3-1-15,1-3 0 16,2-2 2-16,0 2-1 15,0-2-1-15,0 2-9 16,2 1 8-16,4-1 1 16,2 0-1-16,3 0 0 15,0 0 1-15,3 2-22 0,0 2 22 16,-1 0-17-16,2 2 17 16,-2 0-10-16,1 1 10 15,4-1 0-15,-2 0 1 16,2 0-4-16,3-2 3 15,3-1-2-15,0 1 2 16,1 0 0-16,0 0 3 0,-2 1-3 16,-2 2 0-16,-5 3-4 15,-1 3 4-15,-4 1-6 0,-1 2 6 16,-1 1 0 0,3 0-11-16,4 1 11 0,1-1 0 15,8 0-6-15,-1 0 6 31,3 2-5-31,-2 1 4 0,0 0 2 16,-2 0-5-16,-4 0 4 16,-5 0 0-16,-1 0-11 15,-4 0 11-15,0 0-1 16,1 1 1-16,1 3 0 16,0-1 0-16,3 1 0 15,0 2-4-15,5 0 3 0,0-1 1 16,-2 2 0-16,2 1 0 15,-2-1 0-15,1 1-8 16,-5 1 8-16,2 1-5 16,-3-2 4-16,-3 2 1 15,1-2 0-15,-1 0-1 16,-1 1 2 0,-1 0 2-16,2-2-3 15,-3 0-5-15,2-1 4 16,-1 1 2-16,-1 1-1 15,0-1 0-15,0-1 0 0,0 1 3 16,-1-3-3-16,2 1-1 16,-3 1 1-16,2 0 0 15,0-1 1-15,-1 1-1 0,5 1 0 16,-2 2-1-16,-1 1 1 16,1 0-5-16,2 1 5 15,-4-2 0-15,0 0 9 16,0-2-9-16,-3-1 0 15,1-4-3-15,-4 1 3 16,2-3-1 0,-2 2 1-16,0-2 0 15,0 0 12-15,0 0-12 16,0 0 0-16,0 0 10 16,0 0-10-16,0 0 0 15,0 0 0-15,0 0 6 16,0 0-5-16,0 0-1 0,0 0-60 15,0 0-102-15,0 0-217 16,-9-3-363-16</inkml:trace>
  <inkml:trace contextRef="#ctx0" brushRef="#br0" timeOffset="125723.38">5238 6782 851 0,'0'0'314'15,"0"0"-143"-15,0 0-89 16,0 0 20 0,0 0 6-16,0 0-54 15,0 0 17-15,76-22-69 16,-58 22-2-16,1 0 14 15,1 0-1-15,2 0 22 16,2 0-29-16,1 3-6 0,-2 1 59 16,4-2-59-1,-2 1 0-15,-1-2-1 0,-2 0 3 16,-4 1 6-16,-3-2-8 0,-5 0-73 16,-2 0 8-16,-5 0-155 15,-3-6-50-15,0-7-85 0</inkml:trace>
  <inkml:trace contextRef="#ctx0" brushRef="#br0" timeOffset="125955.15">5658 6545 687 0,'0'0'328'0,"0"0"-94"15,0 0-6-15,0 0-10 16,0 0-51-16,0 0-116 15,0 0 2-15,0-6-53 0,-3 21-22 16,-5 8 22-16,0 7 0 16,1 3 6-16,-4 3-6 15,2-1 1-15,2-1 11 16,-2 1-12-16,-9 12-87 0,7-9-145 16,-2-8-377-16</inkml:trace>
  <inkml:trace contextRef="#ctx0" brushRef="#br0" timeOffset="130273.54">15073 8451 221 0,'0'0'294'15,"0"0"-135"-15,0 0-36 16,0 0-9-16,0 0 9 16,0 0-9-16,0 0-27 15,-23 1 82-15,23-1-47 16,0 0-5-16,0 0-15 0,0 0-28 15,0 0 8-15,0 0-32 16,0 0-25-16,0 0 69 16,0 0-68-16,0 0 17 15,0 0 22-15,6 0-2 16,6-7 23-16,12-8-86 16,12-12 21-1,13-8-15-15,12-11-6 16,8-3 0-16,3-3-2 15,0-2 10-15,-6 5-1 16,-8 3-7-16,-13 9 0 16,-10 7 3-16,-12 7-3 0,-8 9 0 15,-7 4 0 1,-4 5 10-16,-1 2-4 0,-1 0-6 16,-1 3-10-16,-1 0-3 15,0 0-1-15,0 0-30 0,0 0-8 16,0 0-53-16,0 0 34 15,0 0-103-15,0 0-70 16,-15 0-96-16,-6 0 7 16,-2 0-274-16</inkml:trace>
  <inkml:trace contextRef="#ctx0" brushRef="#br0" timeOffset="130621.5">15465 7927 796 0,'0'0'299'15,"0"0"-108"1,0 0-5-16,0 0 45 16,0 0-11-16,0 0-99 15,0 0-81-15,0 0 41 16,0 0-81-16,0 0 8 16,8 0-8-16,6-1 0 15,9 1 8-15,6-1-8 0,6-1 0 16,1 1 13-16,1-2-13 0,-3 0 0 15,-4 2-6-15,-7 1 15 16,-8 0-14-16,-5 0 5 16,-4 0-7-16,-5 1-14 15,-1 10 21-15,0 5-6 16,0 5 5-16,-1 7 2 16,-14 5 11-1,-1 3-12-15,-7 7 0 16,-2 0 0-16,2 6 0 15,-2 15-53-15,6-10-207 16,8-13-537-16</inkml:trace>
  <inkml:trace contextRef="#ctx0" brushRef="#br0" timeOffset="135065.34">18188 6047 738 0,'0'0'182'0,"0"0"53"0,0 0-159 16,0 0 10-16,0 0 89 16,0 0-67-16,-3-20-51 15,2 20-57-15,-1 0 0 16,-3 0-28-16,-4 11 28 15,-7 8 0-15,-5 11 16 16,-9 10 3 0,-6 6 55-16,-4 3-34 15,-2 1-17-15,2-1 56 16,-3 2-77-16,1 0 24 16,2 3-13-16,0 1-2 0,4-3 13 15,4-2-24-15,7-7 0 16,5-6 4-16,7-9-4 15,4-8 0-15,3-6 0 16,3-6 0-16,-1 0 2 0,3-3-2 16,-2 1-6-16,1 0-4 15,0-1 4-15,-1 1-120 16,-1-1-129-16,-1-1-151 16,1-4-182-16</inkml:trace>
  <inkml:trace contextRef="#ctx0" brushRef="#br0" timeOffset="135381.99">17610 6533 700 0,'0'0'278'0,"0"0"-76"15,0 0-109-15,0 0 7 16,0 0 25-16,0 0-44 15,0 0-81-15,3-7-34 0,-3 19 26 16,0 6 11-16,0 3-3 16,0 6 21-16,-3 1-8 15,-3 1 39-15,-1 0-45 0,3-5 2 16,2-2 16-16,2-5-25 16,0-4 0-16,0-2-3 15,6-4 6-15,10-1-18 16,10-3 4-16,25-3-114 15,-2-10-164-15,-2-7-371 0</inkml:trace>
  <inkml:trace contextRef="#ctx0" brushRef="#br0" timeOffset="135589.2">17973 6605 586 0,'0'0'350'0,"0"0"-265"15,0 0-73-15,0 0 47 0,0 0 23 16,0 0-24-16,-78 78-4 16,55-51-11-16,-6 2 60 0,-3 1-74 15,-4 0-10-15,-3 0-4 16,3 0-15-16,1 3-61 16,10-10-213-16,11-9-487 0</inkml:trace>
  <inkml:trace contextRef="#ctx0" brushRef="#br0" timeOffset="136508.59">19856 6000 765 0,'0'0'202'0,"0"0"-104"15,0 0 2 1,0 0 78-16,0 0-1 16,0 0-89-16,0 0-87 0,4-10 36 15,-7 10-37 1,-7 13 0-16,-4 5 16 0,-8 10-15 15,-5 9 25-15,-7 5-13 16,-5 6 16-16,-6 0 72 16,-2 2-60-16,2-3 1 0,0-1-15 15,6-3-21-15,8-1 13 16,4-8-19-16,8-2 0 16,5-8-2-16,5-6 2 15,2-6-6-15,4-5 6 16,0-1-79-16,1-3-11 15,1-3-96-15,-7 0-71 0,2-4 111 16,-2-8-153-16</inkml:trace>
  <inkml:trace contextRef="#ctx0" brushRef="#br0" timeOffset="136771.14">19330 6388 567 0,'0'0'228'0,"0"0"-6"16,0 0-63-16,0 0-69 15,0 0 22-15,0 0-86 16,0 0-7-16,-29 31 18 16,17-8-13-16,3 3-7 0,4-1-17 15,4 3 13-15,1-4 3 16,0-5-16-16,7-1-1 15,10-3-76-15,4-5-52 16,25-3 7-16,-7-3-95 16,1-4-302-16</inkml:trace>
  <inkml:trace contextRef="#ctx0" brushRef="#br0" timeOffset="136971.68">19714 6519 477 0,'0'0'534'0,"0"0"-354"0,0 0-106 16,0 0 2-16,0 0 9 16,0 0-27-16,0 0 46 15,-106 26-57-15,65-11 16 16,0 3-4-16,-1 2-53 0,1 1 34 16,2 2-40-16,3 2-22 15,3 8-6-15,9-5-299 16,11-9-433-16</inkml:trace>
  <inkml:trace contextRef="#ctx0" brushRef="#br0" timeOffset="141619.46">21239 6131 555 0,'0'0'166'16,"0"0"-43"-16,0 0-91 0,0 0 24 15,0 0 116-15,0 0-14 16,0 0-21-16,7-34-26 15,-7 34-44-15,0 0 51 16,0 0-63-16,0 0-32 16,0 0 7-16,0 0-24 15,0 0-5 1,-4 3-1-16,-9 11 0 16,-6 8 4-16,-9 11-4 15,-6 8 0-15,-8 6 20 16,0 3-2-16,-1 4 7 0,0 1 9 15,4-1-32-15,5-2 47 16,2-4-49-16,7-6 0 16,4-7 1-16,8-8 0 15,3-10 1-15,5-7-2 0,3-6 0 16,2-2 14-16,0-2-8 16,0 0-3-16,0 0 19 15,0 0-10-15,0-3-12 16,0-20-75-16,0 2-527 15,0-1-568-15</inkml:trace>
  <inkml:trace contextRef="#ctx0" brushRef="#br0" timeOffset="141897.71">20738 6486 898 0,'0'0'262'16,"0"0"-142"-16,0 0-4 16,0 0 21-16,0 0 20 15,0 0-132-15,0 0-25 0,5-5-16 16,-5 19-12 0,3 4 28-16,0 8-1 0,2 2 8 0,-1 3 5 15,1-1-12-15,0-1 0 16,-1 0 5-16,2-4-5 15,0-1-80-15,9-3-183 16,1-7-71-16,-1-5-211 0</inkml:trace>
  <inkml:trace contextRef="#ctx0" brushRef="#br0" timeOffset="142098.29">21113 6594 973 0,'0'0'287'16,"0"0"-261"-16,0 0-3 16,0 0-23-16,0 0 35 0,0 0 29 15,0 0-14-15,-80 56-29 16,52-35 25-16,-2-1-46 0,-3 4 1 16,-18 7-19-16,8-4-157 15,6-7-605-15</inkml:trace>
  <inkml:trace contextRef="#ctx0" brushRef="#br0" timeOffset="158992.74">16426 6885 530 0,'0'0'160'15,"0"0"-64"-15,0 0-37 16,0 0-9-16,0 0 132 16,0 0-77-16,0-35-1 15,0 31 16-15,0 3-21 0,0 1-22 16,0 0-52-16,0 0-24 15,0 0 70-15,0-2-57 16,0 1 4-16,-2-2 4 16,-2-4-21-16,-4-1 12 0,-1-2-13 15,-2-1 0 1,-1 0 1 0,-3-1-1-16,-2 2-1 15,-1 0 1-15,-1 2 0 16,-3 1-3-16,-4 2 3 0,2 1 0 15,-1 3-5-15,4 1 5 16,-1 0-9-16,1 0 8 16,6 0 2-16,-1 0 2 15,-1 0-3-15,-1 0-3 0,-4 0 2 16,-7 3 1-16,-2 1-1 16,-8 1 1-16,2 2 0 15,-2 1 0-15,2-1 0 16,2 0-3-16,2 1 2 15,3 0 1-15,2 2 0 16,3-1-1 0,1 2 2-16,2 2-19 15,1 1 18-15,-1 5-19 16,-5 3 18-16,-3 6 1 16,-1 2 0-16,-2 4 0 15,3-2 0-15,5 2 3 16,3-1-3-16,3 0-5 0,5 2 3 15,2-2 4-15,2 3 1 0,0 0-3 16,3-1 0-16,1 2 9 16,0-2-9-16,1 1 0 15,-2-1 6-15,7 0-6 16,0 1 9-16,0-3-9 16,0 0 0-16,12-3 3 15,1-2-3-15,5 0 0 0,2-1 12 16,5-1-6-16,0 1 45 15,2 0-51-15,1-1 0 16,-1-3 25-16,1 0-18 16,-2-1-7-16,1-6 12 15,0-2-11-15,1-3 56 16,3-2-35 0,4-2-20-16,6-3 55 15,3-2-34-15,1-2-2 16,-1 0-12-16,-2 0 3 15,-4 0 34-15,-2-3-46 0,0-3 0 16,2-1 6 0,-1-1-6-16,1-1 1 0,0 0-1 15,-1-4 2-15,-1-1 17 16,0-3-19-16,2-3 0 0,-2-3 0 16,-1-2 1-16,-4 0-1 15,-3-1 0-15,-6 2 1 16,-6 2 14-16,-2 2-15 15,-4 0 0-15,0 0 0 16,-1-1 0 0,3-1 7-16,0-4-7 15,1 1 0-15,-1-3 3 16,0 1-3-16,0-1 0 16,-4 0-7-16,-2 0 14 15,-2 2-1-15,-2-1-6 16,-2-3 0-16,0-2 0 15,0-3 0-15,-3-2 0 0,-6-2-6 16,0-3 12-16,-5-1 3 16,2 0-9-16,-4 1 0 15,-2 4 19-15,-6 3-19 0,-6 4 0 16,-6 5-1-16,-8 5 3 16,-9 6-7-16,-8 9 5 15,-18 6-45-15,6 8-32 0,-28 29-176 16,19-1-292-16,25-9-369 0</inkml:trace>
  <inkml:trace contextRef="#ctx0" brushRef="#br0" timeOffset="161371.26">17967 7061 713 0,'0'0'116'15,"0"0"-81"-15,0 0-5 16,0 0-24-16,0 0 92 15,0 0 3-15,0 0-75 16,-12-48 44 0,4 41-43-16,1-2 6 15,-3 1 17-15,1-3-11 16,-2 1-22-16,-2-1-2 16,2-2-5-16,-2 1 29 0,1 0-32 15,0-2-5 1,-4 0 15-16,1 0-16 0,-5-1 0 15,1 4-1-15,-1-1 1 0,-3 4-1 16,-1 3 0-16,-1-1-7 16,-2 2 6-16,1 0 2 15,-1 0 0-15,1 1-1 16,-3 0 0-16,2 2-1 16,2 1 1-16,0 0-7 15,-1 0 7 1,1 0 0-16,-2 0 5 15,-1 2-5-15,1 5 0 16,2 3-16-16,-2 1 16 16,3 3-6-16,-5 3 5 15,-1 3 2-15,1 3 15 16,-3 2-16-16,2 2 0 16,2 1 9-16,1 3 1 0,1 2-10 15,2 2 7-15,3 2 2 16,0 1 17-16,5 0-26 15,1-1 0-15,4-2 27 16,1-3-26-16,4-1 0 0,1 0-1 16,4-2 10-16,1 0 7 15,0 2-17 1,0 2 0-16,0 1 15 16,1 1-14-16,8-1 12 15,1-1-13-15,1-1 13 16,1-3 2-16,3-2-15 15,-2-2 0-15,4 1 13 16,-1-1-2-16,2 0-5 16,-1 1-6-16,-1-3 10 0,-1-1 17 0,0-2-26 15,-2-3 5 1,2-1 17-16,-1-2-13 0,0-2 21 16,0-1-8-16,2-2-15 15,1-1 66-15,2-2-68 16,5 0 23-16,3-1 10 15,1 0-16 1,6-3 15-16,-2 0-38 16,-1-2 6-16,0 0 18 15,-1 0-24-15,0 0 0 16,-3 0 1-16,2-4 10 16,-6-1 5-16,0 0-16 15,-1-1 0-15,-3-1 24 16,4-3-24-16,0 0 0 0,4-2 0 15,1-1 9-15,0-3 0 16,0 1-9-16,0-1 0 16,1 2-3-16,-4 0 3 15,0 2-1-15,-1 0 0 16,-4-1 2-16,1 2 11 16,-5-2-12-16,0 1 0 0,0-2 7 15,0-2-5-15,-1-2-2 0,3-1 0 16,-1-1 9-16,-2 0-6 15,2 0-3-15,-5 1-2 16,0 2 2-16,-2 2 0 16,-2 0 1-16,-1-2-1 15,-1-1 1 1,0-1 9-16,-2-1-10 16,-1-2-7-16,2-3 6 15,-2 0 2-15,0 0 6 16,-2-2-7-16,-1 0 0 15,0-1 1-15,0-2 0 16,-1-3-1-16,-10 0 25 16,-3-4-12-16,-1-2 15 0,-6-1-28 15,-3 0 0-15,-2 3 3 16,-2 0-3-16,0 4-6 16,1 4 5-1,2 3 2-15,2 8 4 16,4 5-5-16,-26 13-90 0,6 0-97 15,-4 11-529-15</inkml:trace>
  <inkml:trace contextRef="#ctx0" brushRef="#br0" timeOffset="184632.31">24920 8663 33 0,'0'0'185'16,"0"0"96"-16,0 0-76 16,0 0-143-16,-13 0 25 15,10 0-12-15,0 0 0 16,2 0 31-16,1 0-57 15,-3 0-13 1,3 0 6-16,0 0-20 16,0 0 63-16,0 0-47 15,0 0-19-15,0 0 16 16,0 0-9-16,0 0 13 16,0 0 12-16,0 0-23 15,0 0 52-15,0 0-58 16,0 0-14-16,0 0 19 0,0 0-14 15,0 0-2-15,0 0 0 0,0 0 0 16,0 0 42 0,0 0-33-16,4 0 1 0,1 0 1 15,2 0-12-15,6 0 6 16,4 0-16-16,4 0 1 31,0-3 5-31,3 0-6 0,0-1 0 16,1 1 0-16,-2 0 0 15,1 2 9-15,-2-2-9 16,-1 2 0-16,-2-2-3 16,2 1 3-16,3 1 0 0,0-1-6 15,4 1 13 1,4 0-1-16,0-1-6 0,2-1 0 0,-1 2-3 16,-3-1 3-1,0 1 0-15,-3 0-1 0,-2-1 2 16,1 2-1-16,-4 0 0 15,2-1 0-15,-3 1-2 16,3 0 2-16,-2-2-1 16,2 2 1-1,-2 0 0-15,2-1 3 16,1 1-3-16,1-2-3 16,2 2 2-16,2-1 1 15,3 0 0-15,1-1-1 16,3 1 2-16,2-1 5 15,0 1-6-15,0 1-4 16,0-2 3-16,-2 2 1 0,-1 0 0 16,-2 0 0-16,0 0 1 15,-2 0 5-15,-1-1-6 16,2 0 0-16,0 1-1 16,2-2 2-16,1 1-1 15,0 1 0-15,-3 0 0 16,0 0 6-1,-3 0-6-15,-3 0-1 0,-2 0 1 16,-1 0 0-16,-2 0 0 16,-4 0 0-16,1 0 0 15,-4 0-3-15,2 0 3 16,-4 0-4-16,3 0 3 16,1 0 2-16,2 0 2 15,1 0-3-15,-2 0 0 0,2 0-1 16,-1 1 1-16,0-1 0 15,0 0-6-15,-1 0 15 16,0 0-6-16,0 0-3 16,-2 0 0-16,-2 0-5 15,-2 0 5-15,-3 0 0 16,-3 0-6-16,-2 0 12 0,-1 0-15 16,-3 0 9-16,3 0-58 15,-3 0 30-15,0 0-57 16,0 0-47-16,0 0-79 15,0-1-63-15,0-5-317 0</inkml:trace>
  <inkml:trace contextRef="#ctx0" brushRef="#br0" timeOffset="185187.19">26774 8366 796 0,'0'0'343'16,"0"0"-180"-16,0 0-35 16,0 0 26-16,0 0 19 15,0 0-15-15,0 0-107 0,0-8-50 16,0 8 65-16,0 0-58 16,0 0 8-16,2 0-12 15,6 3 11-15,4 5 13 0,8 5-28 16,2 1 0-16,5 3 12 15,1 1-12-15,1-1 0 16,-2-1 0-16,-2-1 1 16,-3-1 7-16,-2-3-8 15,-4-1-2-15,-5-1 2 16,-4-4 0-16,-4-2-2 0,-3 0 2 16,0-1 0-16,0-1-11 15,0 2 11-15,-1 3-6 16,-11 5 6-16,-11 7 1 15,-10 6 5-15,-7 4-3 16,-11 5 4-16,-7 2 54 16,-4 2-60-1,-6-1-1-15,1 3 0 16,-19 12-18-16,17-8-136 16,12-8-464-16</inkml:trace>
  <inkml:trace contextRef="#ctx0" brushRef="#br0" timeOffset="191171.44">23017 8979 182 0,'0'0'562'0,"0"0"-311"16,0 0-119-16,0 0-77 0,0 0 89 15,0 0-3-15,0 0-64 16,12-47-13-16,-12 44-43 16,0-1-1-16,0 1-1 15,0-1-12-15,0 0 27 16,0 0-34-16,-1-2 0 15,-4 0-1 1,-2-1 1-16,-1-1 0 16,-1-2-1-16,-4 0 2 15,2-2 35-15,-1 0-36 16,-1 1 0-16,1 0 2 16,-1 1 4-16,2 1 2 0,-1-1-8 15,-1-1 6-15,-2-2 3 16,-1 0-9-16,-2 0 0 0,-3 0 1 15,-1 0 5-15,-4 2 9 16,0-1-15-16,-3 2 0 16,-1 1-3-16,0-1 3 15,3 1 0-15,0 1 0 16,2 1 0-16,1 0 7 16,2 1-7-1,-1-1 0-15,1 1 3 16,0-1-3-16,-4 0 0 15,-2 0-1-15,-5 0 2 16,-4 0 19-16,1 0-20 16,-1 2 0-16,1-2 23 15,2 1-22-15,2 0 12 16,2 2-3-16,1 0-4 0,0-1 13 16,2 2-19-16,-1 1 0 15,1-1 1-15,-1 0-1 16,0 1 0-16,-2 0-1 0,-1 0 2 15,-1 1 3-15,-2-1-4 16,-2 1-7-16,0-1 6 16,0 2 1-16,0-1 0 0,1 1-7 15,1-1 15-15,1-1-5 16,3 1-3-16,0-2 0 16,3 0 0-16,1 2 0 15,1-2 0-15,0 0-1 16,0 2 2-16,-2-2 5 15,-1 0-6 1,-1 2-4-16,-2 0 3 16,0 1 1-16,1-2 0 15,2 2 0-15,2 0 1 16,0 0 5-16,1 0-6 16,-2 0-8-16,2 0 7 15,2 0 2-15,1 0 3 0,0 0-4 16,2 0 0-16,-2 0 4 15,1 0-4-15,-1 2 0 16,1-1-6-16,-2-1 14 16,1 1-5-16,-1 2-3 0,1 0 0 15,-2 0-5-15,-1 0 5 16,0-1 0-16,1 0-6 16,-5 0 12-1,0 0-3-15,-1-1-3 16,-2 1 0-16,1-1-1 15,1 0 1-15,2 1-7 16,3-1 6-16,2 1 2 16,4-1 2-16,1 1-3 15,3-1 0-15,-1 2-4 16,-1 1 4-16,-2 0-6 0,-2 2 6 16,0 1 0-16,-3 2 0 15,0-1 0-15,2 2-7 16,2 0 6-16,0 1 1 15,2 0-6-15,1 2 4 16,1 0 2-16,-1 3-11 16,1-1 11-16,-1 2-6 0,1-2 4 15,1 2 2-15,-1-1-1 0,2 0 1 16,-2-1 0-16,3 2-1 16,-2 0 1-16,1 0-11 15,1 1 10-15,2 2 2 16,1-1-2-16,1 0-7 15,2 1 8 1,1-2-7-16,3 2 7 16,-2-2 0-16,3 2-1 15,-1 0 2-15,-1-1 1 16,3 1-2-16,-4 0 0 16,2 0 10-16,-1-2-10 15,-1 0 0-15,1-2 6 16,-1-2-6-16,1 0 23 0,1 0-23 15,0 0 0-15,0 2 4 16,1 0-4-16,1 3 0 16,1 0-1-16,0 0 8 15,0 2 11-15,0 0-18 0,0 4 0 16,1 0 6-16,6 1-6 31,0 3 0-31,-1-1 0 16,1 1 7-16,-1-1-1 15,2-3-6-15,2-1 0 0,-1-2 1 16,2 0-1-16,2-2 1 16,1-2-1-16,2-2 9 15,0 3 14-15,4-2-23 16,-1 0 0-16,1 0 13 0,2 0-4 16,-2 1-8-16,0 1-1 15,1-1 2-15,0 0 11 16,-2-1-13-16,2 0 0 15,1-1-1-15,1-1 2 16,5 2-1-16,7 0 0 16,9 1 6-1,6 2 21-15,6 0-18 16,4-1 3-16,0 0 0 16,-5 1-11-16,-6-2 7 15,-7-2-8-15,-5-2 0 16,-4-2 3-16,-5-2-3 0,2-1-5 15,1-4 5-15,4 1 1 16,9-2 15-16,6-1-16 0,6-1 0 16,7-2 23-16,1 1-23 15,-1 0 8-15,-6 1-7 16,-8 1 11-16,-10 1-6 16,-7-1-6-16,-2 1 0 15,-3-3 1-15,1 2-1 16,2-3 0-16,3 0-1 0,4 0 7 15,5 0 0-15,7 0-6 16,5-5 0-16,4-2 5 16,2-1-5-16,-5 3 0 15,-1-1 0-15,-7 0 12 16,-5 2-3-16,-6 0-9 16,-4-1-3-1,-4 1 3-15,-1 0 0 16,-2-2 0-16,3-1 0 15,1-2 7-15,4-4-1 16,1-1-6-16,0 0-1 16,2-2 0-16,0 2 1 15,-5 1 0-15,-2 1 0 0,-6 2 1 16,-3 1 6-16,-4 1-7 0,-1-1 0 16,0-1 0-16,3 0 0 15,2-1 3-15,2-3-3 16,5 0 0-16,-1 0-5 15,4-2 5-15,-1 2-6 16,-4 0 5-16,-1 2 2 16,-3 0 5-1,-5 3-6-15,-1-1 0 16,-4 0 0-16,0 1 0 16,0-2-1-16,0 1 1 15,2-3 0-15,2-2 6 16,1 1-6-16,2-2 0 15,-2 0-3-15,1 2 3 16,-2 0 0-16,-5 2-1 0,2-1 3 16,-3 0 8-16,-1 2-10 15,-1 0 0-15,2-2-5 16,-2 2 5-16,1-3 0 0,2 0-1 16,1-3 2-16,-2-1 5 15,-2 0-6-15,2-1-3 16,-3-1 3-16,-1 0 0 15,-1-1 0-15,-1-2 0 0,-1 4 0 16,1-1 15-16,-1 0-15 16,0 3-4-16,-1-1 3 15,-1 0 2-15,0-1 0 16,0-2-1-16,0-2 1 16,0-2 21-1,-3-5-22-15,-10-2 0 16,-5-3-1-16,-7-4 2 15,-5 2-1-15,-6-3 0 16,-4 2-2-16,-2 1-30 16,-4 4-1-16,-23-2-67 15,11 10-103-15,6 5-439 0</inkml:trace>
  <inkml:trace contextRef="#ctx0" brushRef="#br0" timeOffset="195462.01">4001 12928 87 0,'0'0'76'0,"0"0"122"16,0 0 5-16,0 0-87 16,0 0-46-16,0 0 46 0,0 2-50 15,0-1-15-15,0-1-19 16,0 0-31-16,0 0-1 0,0 0 22 16,0 0 4-16,0 0 45 15,0 0-48-15,9 0-1 16,6 0 65-16,6 0 43 31,4-3-5-31,5-4-51 0,3 0-30 16,1-1 51-16,1-1-69 15,0 1-1-15,1 1-14 16,1 1-10-16,-1 1 24 16,0 0-25-16,-3 3-7 15,5-3-3-15,-5 3 10 16,2-3 0-16,-1 2-1 0,2-1 14 15,0 0-4-15,4 0-9 16,-1-1 0-16,1 0 37 16,-1-1-29-16,4 0 9 15,0-1 2-15,0 0-6 16,1 2 16-16,-2-1-29 0,2 0 0 16,0 2 7-16,2-1-1 0,2-1-5 15,2-1-1 1,4-2 1-16,0 1 19 0,1-2-20 15,3 1 0-15,-4 1 24 16,-6 1-16-16,-5 1 3 16,-10 4-11-16,-7 0 10 31,-7 2-19-31,-3 0 9 0,-1 0 0 16,3 0 0-16,4 0 0 15,5 0 11-15,4 0-11 16,8-5 0-16,6-4 38 0,7-1-38 15,-7 0 0-15,-2 2-1 16,-9 2 7-16,-13 3-8 16,-10 2 2-16,-7 1-13 15,-4 0-5-15,0 0-10 0,0 0-6 16,0 0-9-16,-6 0-70 16,-18 8-100-16,1 2-176 15,0-1-565-15</inkml:trace>
  <inkml:trace contextRef="#ctx0" brushRef="#br0" timeOffset="198421.29">2792 11462 117 0,'0'0'803'15,"0"0"-673"1,0 0-95-16,0 0-34 16,0 0 80-16,0 0 5 15,0 0-39-15,5 0-2 16,-5 0-32-16,3 0 22 16,3-2 36-16,5-8-46 15,3-7 27-15,7-5-52 16,6-4 0-16,6-5 3 0,4-4 4 15,2 2-5-15,6-1-2 16,1 1 9-16,-7 4 4 16,-2 2-13-16,-7 4 0 0,-8 5 4 15,-7 6-3-15,-3 2 13 16,-7 5 17-16,-4 3-30 16,1 0 60-16,-1 1-61 0,2-4-5 15,6 0 3-15,0-4-9 16,6 1 10-16,-2-1-27 15,-2 2-44-15,-5 4 20 16,-6 3-145-16,0 0-38 16,-12 9-77-16,-12 6 62 15,-3 0-258-15</inkml:trace>
  <inkml:trace contextRef="#ctx0" brushRef="#br0" timeOffset="198853.73">3082 11090 892 0,'0'0'221'16,"0"0"-101"-16,0 0-62 0,0 0-33 15,0 0-18-15,0 0 74 16,0 0-81-16,-9-17-23 15,9 17 23 1,0 0-24-16,3 0 7 16,6 0 17-16,10 0 0 15,5 0 17-15,6-3-17 16,3-3 0-16,6-3 7 16,1 0-6-16,3-1-1 15,-1-1 0-15,-8 1 9 16,-7 2 2-16,-8 2-11 0,-8 3 0 15,-8 0 11-15,0 3 34 16,-3 0 30-16,0 0-36 16,0 0-37-16,0 0 12 15,0 12-14-15,-6 9 0 16,-5 8 7-16,-2 9-7 0,1 9 17 31,-1 3-17-31,5 0-32 16,8 13-73-16,0-12-180 0,0-15-413 15</inkml:trace>
  <inkml:trace contextRef="#ctx0" brushRef="#br0" timeOffset="204997.5">8565 8824 48 0,'0'0'11'0,"0"0"7"0,0 0 18 16,0 0 91-16,0 0-21 15,0 0 16-15,4-37 23 16,-4 29-91-16,2 0 3 15,-2 1 66-15,0 0-10 0,0 1-18 16,0 2-15-16,3 0-28 16,-3 0 13-1,0 1-24-15,0 0 1 16,0 0 19-16,0 1-8 16,0 0-15-16,0-1-15 15,0 1-23-15,0-1 61 16,0 0-22-16,0 0-7 15,0 2 12-15,0-1-2 16,0 2 8-16,0 0-19 0,0 0-31 16,0 0 64-16,0 0-64 15,0 0 1-15,0 0-2 16,0 0 3-16,0 0-9 16,-3 6-5-16,-3 4 6 15,-5 7-10-15,-5 5 16 16,-1 5 0-16,-2 3 4 0,0-1-3 15,2 1 11-15,1-2-12 16,4-4 0-16,0-3-4 16,3-2 4-16,2-4-1 0,2-3 1 15,2-3 0-15,0-2-8 16,3 0 8-16,-1-1 0 31,1-2-29-31,-2 2-9 0,2-1-60 16,-3 1-24-16,-1 1-84 15,-2-3-4-15,-2 1-169 16,2-5-307-16</inkml:trace>
  <inkml:trace contextRef="#ctx0" brushRef="#br0" timeOffset="205529.34">8414 8682 333 0,'0'0'311'0,"0"0"-190"15,0 0-50-15,0 0-1 16,0 0 49-16,0 0 57 15,0 0-76-15,0-17-42 16,0 17-8-16,0 0-11 0,0 0 12 16,0 0-32-16,0 0-17 15,0 0 20-15,0 0-22 16,5 7-6-16,3 4 6 16,0 4 50-16,4 0 5 15,1 2-55-15,1 0 2 16,2 1 30-16,-1 2-25 0,3 2 19 15,-1 0-13-15,0-1-7 16,-3 0 13-16,1 1-19 16,-3-2 0-16,-3-2 3 15,-1-2-3-15,-3-1 0 16,-2-5 0-16,0-2 11 16,-3-4 17-1,2-1-28-15,-2-1 1 16,0-1 6-16,0-1-7 15,0 0-7-15,0 0 1 16,0 0-53-16,0 0-3 0,0 0-122 16,0 0-71-16,0 0-75 15,0-3-250-15</inkml:trace>
  <inkml:trace contextRef="#ctx0" brushRef="#br0" timeOffset="-206225.72">9845 9465 107 0,'0'0'720'15,"0"0"-496"-15,0 0-125 16,0 0-49-16,0 0 87 16,0-2 27-16,0 0-36 15,0 2 1-15,0 0-111 16,0 0-12-16,0 0-6 0,0 0 13 16,0 0-28-16,-3 0 9 0,-10 0-56 15,-11 7 56 1,-14 6-50-16,-10 2 33 0,-13 3 23 15,-16 3 0-15,-17 1 0 16,-12 2 0-16,8-3-4 16,21-4 3-16,25-5 1 0,16-6 0 15,-1 3-1-15,0-2 2 16,0 0 8-16,11-1-9 16,7-2-3-16,5-1 2 15,5-2 1-15,5 1 0 16,-1-1-1-16,2 1 2 15,0-2 3 1,0 0-4-16,2 1 0 16,-1-1 4-16,1 0-3 15,1 0 0-15,0 0-1 16,0 0 8-16,0 0 11 16,0 0-19-16,0 0 0 15,0 0 6-15,0 0-5 16,0 0-2-16,0 0-2 0,0 0-84 15,0 0-18-15,0 0-118 0,0 0-65 16,0 0-106-16</inkml:trace>
  <inkml:trace contextRef="#ctx0" brushRef="#br0" timeOffset="-205724.72">9117 9499 196 0,'0'0'646'0,"0"0"-500"16,0 0-55-16,0 0-82 0,0 0-7 16,0 0 64-16,0 0-14 15,-2-11 6-15,-8 15-58 16,-5 8 0-16,-2 0 4 15,-3 4-3-15,-4 1 0 16,-3 1-1-16,-1 0 9 16,-2 2 16-16,4-3-25 0,2-3 0 31,4-1 8-31,3-5-6 0,7-2 11 16,7-3-9-16,1-2 5 0,2 1 40 0,0-2-18 15,0 0 8-15,0 0-3 16,0 0-18-16,0 0-5 15,0 0-13 1,0 0 0-16,0 0 21 16,0 0-21-16,5 0-1 15,5 2-7-15,8 3 8 16,6 3 118-16,10 2-33 16,4 2-60-16,0-1 32 15,-3 0-50-15,-6 0-7 16,-3-1 0-16,-2-2 7 0,-5 2-14 15,-5 2-25-15,-4-1-124 16,-9 5-7-16,-1-3-166 16,0-6-413-16</inkml:trace>
  <inkml:trace contextRef="#ctx0" brushRef="#br0" timeOffset="-177375.12">17606 9990 20 0,'0'0'397'0,"0"0"-156"16,-6-11-118-16,5 7-18 0,-1 1-1 15,2 2 9-15,0-1 49 16,0 2-71-16,0 0-14 15,0 0-26-15,0 0-22 16,0 0 17-16,0 0-46 16,0 0-3-16,0 0-25 15,0 0 22 1,0 0-9-16,0 0 14 16,0 0 1-16,9 0-1 15,11 0 1-15,11 0 0 0,15-2 73 16,12-1-33-16,8-1-6 15,5-2-2-15,2 0-22 16,-4 0 60-16,-8 1-33 16,-14 0-21-16,-16 1 23 0,-13 3-24 15,-12-1-5-15,-5 2 2 16,-1 0 1-16,0 0 8 16,0 0-21-16,0 0-18 15,0 0 9-15,0 0-89 16,12 0-125-16,2 0-179 15,5 3-189-15</inkml:trace>
  <inkml:trace contextRef="#ctx0" brushRef="#br0" timeOffset="-176926.83">18886 9952 932 0,'0'0'246'0,"0"0"-126"15,0 0 34-15,0 0 9 16,0 0-19-16,0 0-4 0,0 0-81 16,-6-25-59-16,6 23-11 15,15-1 11-15,8-2-5 16,9-1 6-16,11-1-1 0,4 2 19 15,-3-1-7-15,-9 3-5 16,-12 0-7-16,-10 2 1 16,-9 1 36-16,-4 0-37 15,0 0-9-15,0 0 9 0,0 0-92 16,0 0-31-16,0 0-225 16,0 0-491-16</inkml:trace>
  <inkml:trace contextRef="#ctx0" brushRef="#br0" timeOffset="-175925.32">20633 9671 689 0,'0'0'166'0,"0"0"-106"16,0 0 28-16,0 0 68 15,0 0 16-15,0 0-75 16,0 0-60-16,0 0 53 0,0 0-52 16,0 0 0-16,14 0-18 15,13 0-1-15,28 0 19 16,30 0-38-16,32 3 0 0,16 4 19 16,0 1-19-16,-4-4 0 15,-16 0 5-15,-10-2-3 16,-20-1 9-16,-25-1-11 15,-20 0 0-15,-11 0 10 16,-5 0-10-16,-7 0 0 16,0 0-2-16,-11 0 11 0,-4 0-2 15,0 0-7-15,0 0-77 16,0 7-89-16,0 4-333 16,0-1 210-16</inkml:trace>
  <inkml:trace contextRef="#ctx0" brushRef="#br0" timeOffset="-167079.6">9426 6089 503 0,'0'0'114'0,"0"0"-114"15,0 0-62-15,0 0 62 16,0 0 58-16,0 0 29 0,-11 0-29 16,11 0 44-16,-1 0-47 15,-1 0 9-15,-2 0-4 16,1 0-28-16,-3 0-22 15,-3 0-10-15,0 1 0 16,0 1-10-16,0 1 10 16,6-2-10-1,0 0 10-15,3-1 0 16,0 0-6-16,0 0 6 16,0 2-10-16,0-2-8 15,0 0 10-15,0 0-3 16,0 0 10-16,0 1 2 0,0 1 6 15,0-1-7-15,12 3 0 16,7 0 36-16,13 1 12 0,11-1 53 16,12-3 6-16,9-1-36 15,5 0 44-15,-2 0-66 16,-10-4-33-16,-5 0 18 16,-15 1-33-16,-13 2-1 15,-12 1 0-15,-6 0 2 16,-5 0 8-1,-1 0-10-15,0 0-18 16,0 0 17-16,0 0-46 16,-4 0-101-16,-17 16-10 15,2 2-76-15,1-5-355 0</inkml:trace>
  <inkml:trace contextRef="#ctx0" brushRef="#br0" timeOffset="-153771.8">12124 6210 117 0,'0'0'105'15,"0"0"31"-15,0 0-26 16,0 0 14-16,-4 1-12 16,4-1-8-1,-3 0-7-15,2 0-35 16,-1 0 2-16,1 0 27 15,-1-1-45-15,1 0 0 0,-1-1-8 16,-1 2-19 0,0-1 13-16,0-1-32 0,-3 0 0 15,-1 0 9-15,-2-1-8 16,0 1 4-16,-4-2 15 0,1 1-18 16,-6-2 54-16,-3 1-55 15,-6 1 1-15,-6 0 42 16,-3 1-26-16,-4 0 4 15,1 2-2-15,0 0-8 16,3-1 17-16,4 1-29 16,0-2 0-16,5 1 17 0,2-2-6 15,-2 0 7-15,-4 0-18 16,-8-1 10-16,-8 1-3 16,-10 2-7-16,-1 1 0 15,-6 0 12-15,1 0-6 16,5 0-4-16,10 0-2 15,10 0 8 1,13 0 29-16,9 0-36 16,11 0 5-16,4 0 2 15,1 0-8-15,0 0 3 0,0 0-3 16,0 0 0-16,0 0-2 16,0 0 2-16,0 0-29 15,0 0-45-15,0 5-199 16,-2 1-419-16</inkml:trace>
  <inkml:trace contextRef="#ctx0" brushRef="#br0" timeOffset="-147655.65">15960 10676 633 0,'0'0'125'0,"0"0"-51"15,0 0-25-15,0 0 43 16,0 0 40-16,0 0 27 15,2-39-53-15,-1 39-9 0,-1 0-90 16,0 0 2-16,0 0-16 0,0 0 7 16,0 0-16-16,0 2-4 15,0 11 20-15,0 7 7 16,0 8 0-16,-1 9 9 16,-4 6 29-16,-1 7-9 15,0 3-11 1,0 4-6-16,-2 2-19 15,0 3 62-15,2 0-50 16,-2 4 10-16,1 0-2 16,1 3-19-16,-1 12 18 15,1 17-19-15,-4 17 0 16,2 2 8-16,-1-6-8 16,0-8 0-16,2-13 7 0,1 2-1 15,1-2 15-15,4-5-21 16,-1-3 0-16,2 0 0 15,0-4 0-15,0 3-4 16,0-1-2-16,0 0 12 0,0-3-4 16,0 1-2-1,6 0 0-15,2 0-2 0,2 1 2 16,-3-12-1-16,1-12 1 16,-4-12 0-16,1-1 14 0,1 7-14 15,0 9 0-15,0 8 9 16,-2 9-2-16,1 12-6 15,-4-8-1-15,1-10 9 16,-2-9 10 0,0-14-19-16,0 9 0 15,0 9 6-15,1 1 1 16,3 11 5-16,1 13-8 16,-2-9 8-16,-1-7 25 15,-2-9-36-15,0-10 9 16,0 8 3-16,0 7-3 15,0-1 6-15,0-2-16 0,0-1 2 16,0 0 35-16,0-3-37 16,0 0 0-16,0 0 13 15,3 3-12-15,-3 12 13 16,0 13-14-16,-5 14 0 0,-11 4 7 16,-4-4-7-16,-1-13 0 31,2-9 0-31,2-3 1 0,4-14 14 15,3-11-15-15,2-15 0 16,2-2 28-16,-3 4-28 16,2 7 0-16,-1 5-1 15,1-1 2-15,1-2 9 16,2 1-10-16,-1-2 0 16,1-1 12-16,-3 2-12 0,3-4 1 15,-2 1-1-15,2-2 7 16,4-1 3-16,0-1-10 15,0 0-3-15,0 0 3 16,0 1 0-16,0-1-6 16,0 0 5-16,0-2-17 15,0 0 4 1,0 0 14-16,-5-3-14 16,-2-1 13-16,-2-2 1 15,-2-1-1-15,2 0-5 16,2-2 2-16,-2 0-14 0,2-3 18 15,2-2-12 1,4-2 4-16,1 1-15 0,0-4 5 16,0 1-11-16,0-2 10 0,0 0-5 15,3 0 21-15,0-4-5 16,-2 0 8-16,1 0 0 16,1 2 3-16,-2-6-3 15,2 4 0-15,-2 0-1 16,-1 2 1-16,2-2-1 15,-2 1 1-15,0 0 0 0,0 4-2 16,0-2 1-16,0 1-49 16,0-1 47-16,0 2-47 15,0-2 12-15,0-1 9 16,-3 2-28-16,-3-2 1 16,0-1-81-16,0 5-57 15,1-6 5 1,2-5-172-16</inkml:trace>
  <inkml:trace contextRef="#ctx0" brushRef="#br0" timeOffset="-144502.78">16611 10707 116 0,'0'0'352'16,"0"0"-139"-16,0 0-133 16,0 0-65-16,0 0 6 0,0 0 35 15,22 0 28-15,-4 0 30 16,6-4-98-16,10-2 29 15,2 1-8-15,3 0-6 16,1 1 44-16,0 1-59 16,1 3-10-16,-1-1 31 0,2 1-21 31,0 0 2-31,4 0 19 0,6 0-36 16,5-1 66-16,7-2-57 15,18 0-9-15,-7 0 18 16,2 1-1-16,-1 0-8 15,-12 1-7-15,4 1 5 16,-9 0 24-16,-5 0-32 16,-11 0 0-16,-3 0 19 0,-7 0-18 15,-5 0 0-15,2 0-1 16,0 0 0-16,6 0 5 16,6 0-5-16,7-6 0 15,6-3 0-15,5 2-1 16,1 0 1-16,-1 1-8 15,0 2 8 1,-2 1 18-16,-5 0-18 16,-2 2-7-16,-6 0 7 15,-1-2 0-15,0 0 20 16,6 0-20-16,5-2 0 0,20-1-13 16,19-2 13-16,18 1-2 15,3 0-6-15,-19 1 16 16,-22 3-6-16,-27 0-2 15,-4 2 0-15,5-2-3 0,4-1 3 16,7-3 0-16,-4 0 0 16,2-3 0-16,0-3 16 15,3-1-16-15,1-1-4 16,3-1 4-16,3 0 0 16,-1 2-1-16,-1 4 1 0,0 2 0 15,-4 2-3-15,-2 4 3 16,0 0-1-16,-1 2 0 15,-1 0 1-15,4 0 0 16,4 0 0-16,1 0 0 16,3 0 5-16,1 0-5 15,4 0-3 1,-1-4 2-16,1-2 2 16,2-1 3-16,-5 0-4 15,2-1 0-15,-3-1 9 16,-4-1-9-16,0 2-2 0,-4-1 2 15,1 1 0-15,-2-1 7 16,1 3-7-16,-1-1 0 16,3 1-4-16,0 3 4 0,0 0-2 15,-1 2 2-15,0 1 0 16,-1 0 2-16,2 0-2 16,-1 0 0-16,1 0 1 15,2 3-1-15,1 1-4 16,0-1 2-16,2 1 4 15,1 0 2 1,-3 2-4-16,0-1-3 16,-1 1-8-16,-2-1 11 15,-4 0-2-15,-2-1 2 16,-3-1 0-16,0-2 0 16,-1-1 0-16,4 0-8 15,2 0 7-15,2 0 1 16,4 0-10-16,4 0 9 0,-1 0-2 15,2 4-8-15,-2 2 11 16,1 1-15-16,-4 2 15 16,-2-1 1-16,0 1-1 15,2-1 0-15,1 3 1 0,6 0 7 16,-1 1-8-16,2 1-9 16,2-2 8-16,-3 0 2 0,2-2-2 15,-8-1-9-15,-3-1 10 16,-6-1-3-16,-6-1 3 15,-5 0 0-15,-5-3 1 16,-2-2 0-16,-3 0 36 16,1 0-37-16,5 0 15 31,2 0 2-31,4-1-17 0,2-3 0 16,4 0-1-16,0-1 2 15,0 0 8-15,-1-2-9 16,1-2 0-16,0 1 1 15,0-1-1-15,-2-1 0 16,3 0 6-16,3 2 7 16,-1 1 12-16,4 0-25 0,1 1 0 15,1 1 8-15,3 1-8 16,2 1 0-16,-2-1-1 0,-1-1 2 16,-4 1 8-1,-2 1-9-15,-5 0-6 0,-5 1 6 16,-4 0 0-16,-6 2 0 31,-3-1 0-31,0 1 0 0,-1 0 6 16,2 0-6-16,1 0-4 15,4 0 2-15,0 0 2 16,5 0 0-16,0 0 0 16,1 0 0-16,-1-3 6 15,-2 0-6-15,-4 0-5 16,-2 0 5-16,0 2 0 0,-3-2 6 15,2 2-6-15,3-1 0 16,0 1-2-16,1-2 2 16,3 1-8-16,1 0 7 15,0-1-34-15,1 0 34 16,3 0-36-16,-2-2 22 16,0-1-5-1,0 0 20-15,-2 0-7 16,-3 0 6-16,-5 0 1 15,-1 1-6-15,-4 0 6 0,-1 1 0 16,1 1-8-16,0 2 8 16,-1 1-9-16,1 0 8 15,-2 0 1-15,-4 0-6 16,-1 0 6-16,-3 0-6 0,0 0 5 16,0 0 1-16,-1 4 0 15,-1-1-1-15,3-2 2 16,2 2 5-16,2 0-6 15,7-1-2-15,6-1 2 16,1 0 0-16,6 1 1 16,-1-1-2-16,0 1 2 0,-5-2 11 15,-2 0-12-15,-1 1-2 16,-1-1 2-16,-2 0 1 16,3 1 18-16,0 1-3 15,2-1-5-15,4 2 8 16,1-2-19-16,3 2-1 15,-2-2 1 1,3-1 0-16,-2 0 3 16,-3 0-3-16,0 0 0 15,-2 0 1-15,-2 0-1 16,1 0-1-16,0 2-5 0,2 1 12 16,1-2-2-1,3 0-4-15,2-1 0 0,1 0-3 16,2 2 3-16,1-2-4 0,-1 1 2 15,3-1-9-15,-1 0 2 16,0 0-38-16,-1 0 26 16,-4 0 3-16,-1 0 18 15,-1 0-19-15,-2 3-1 16,-4 1-32-16,0 2 42 16,-2-1-99-1,-4 0-21-15,-6-1 85 16,-4-1 6-16,-5-3-61 15,-5-2-89-15,-7-9-100 16</inkml:trace>
  <inkml:trace contextRef="#ctx0" brushRef="#br0" timeOffset="-139340.56">17049 11356 932 0,'0'0'537'0,"0"0"-315"15,0 0-46-15,0 0-78 0,0 0 4 0,0 0-45 16,2-14-56-16,-2 14 4 31,0 0-5-31,0 9-37 16,1 11 6-16,-1 12 31 15,0 13 31-15,0 10-31 0,0 6 1 0,-3 3 58 32,-4-6-58-32,3-4 0 0,-2-7-1 15,1-6 14-15,2-8-2 16,0-3-12-16,0-3 0 15,-1-5-22-15,2-3-44 16,1-5-95-16,-4-11-100 16,1-3-230-16,1 0 178 0</inkml:trace>
  <inkml:trace contextRef="#ctx0" brushRef="#br0" timeOffset="-138817.04">17052 11276 937 0,'0'0'215'0,"0"0"-2"15,0 0-75-15,0-79-22 16,8 62-37-16,6 3-26 16,8 4-53-16,11 1-12 15,11 6-17-15,7 3 29 16,1 0-10-16,-1 13 9 15,-12 9-13-15,-9 4 13 0,-17 8-17 16,-13 6 14-16,-1 2-6 16,-28 1 10-16,-10-2 0 15,-7-2 24-15,-5-5-7 0,2-8 30 16,6-3-47-16,7-6 6 16,8-6 29-16,10-5-35 15,9-2-8 1,6-4-13-16,3 0-33 15,6 0 42-15,21 0-67 16,13 0 27-16,12 0 43 16,8 2 8-16,1 7-7 15,-1 5 8-15,-8 6 0 16,-6 7-20-16,-10 3 20 16,-14 4-25-16,-13 0 25 0,-9-1 6 15,-7-3 39-15,-24-2 36 16,-25 0-1-16,-27-2 84 15,2-8-76-15,2-5-47 16,11-8-2-16,15-5-14 16,1 0-25-16,1 0-6 15,26-23-93-15,14 0-23 0,11-3-513 0</inkml:trace>
  <inkml:trace contextRef="#ctx0" brushRef="#br0" timeOffset="-138168.93">17606 11701 352 0,'0'0'850'16,"0"0"-689"-16,0 0-148 16,0 0 33-16,0 0 2 0,0 0-25 15,0 0 8-15,54 0 1 16,-16-12 7-16,4-3-39 15,2-2 2-15,-3-4-10 16,-8-3 8-16,-8-6-20 16,-8-1 5-16,-9-3 2 15,-8 3 13-15,0 7 0 0,-8 6 64 16,-13 9 57-16,-8 9-98 16,-2 0-4-16,-4 15 18 15,2 8-37-15,5 8 60 16,5 5-60-16,7 3 1 0,7 2 0 15,7-1-1 1,2-1 0 0,6-2 0-16,15-6 10 0,6-3 7 15,4-6-17 1,3-6-82-16,4-6-72 0,15-10-99 16,-8 0-134-16,-7-11-469 15</inkml:trace>
  <inkml:trace contextRef="#ctx0" brushRef="#br0" timeOffset="-137830.42">18262 11504 1079 0,'0'0'329'0,"0"0"-200"16,0 0-127-16,0 0 12 15,0 0 80 1,-61 84-61-16,33-42-17 15,1 4 0-15,6 0-14 16,5-4 14-16,7-5-16 16,7-6 0-16,2-7-22 15,0-9 22-15,3-5-22 16,5-7-29-16,1-3 51 0,-2-4 17 16,-4-16 8-16,-3-11-13 0,-3-7 94 15,-21-7-46-15,-7-2-17 16,-5 5 84-16,-2 7-64 15,5 11 48-15,6 9-111 16,4 11-8-16,7 4-56 16,7 9-146-16,9 25-92 15,14-2-93 1,6-2-320-16</inkml:trace>
  <inkml:trace contextRef="#ctx0" brushRef="#br0" timeOffset="-137366.95">18370 11458 954 0,'0'0'334'0,"0"0"-160"16,0 0-100-16,0 0-22 15,0 0-52-15,95 32-16 16,-77 21 0-16,-6 0 16 0,-11 8 12 15,-1-2-12-15,-10-14 0 16,-8-1 9-16,-6-10-8 0,-1-10 22 16,3-8-22-16,2-8 15 15,4-8 92-15,8 0-35 16,7-10-10-16,1-14-63 16,9-11-69-16,16-13 46 15,10-7-2 1,4-5-45-16,0 5 50 15,-6 12 10-15,-7 13 4 16,-8 16-6-16,-5 12 9 16,-2 2-16-16,-1 18-8 15,2 8 25-15,-2 9 2 16,-4 7 6-16,-2 0 13 16,-4 0-16-16,0-3 6 0,-2-4 27 15,-7-6-36-15,0-5-3 16,3-7 3-16,5-7-95 15,11-10-135-15,14 0-16 0,4-11-77 16</inkml:trace>
  <inkml:trace contextRef="#ctx0" brushRef="#br0" timeOffset="-137050.5">19010 11511 963 0,'0'0'214'16,"0"0"-138"-16,0 0-11 15,-97 97 57-15,66-54-54 16,4 2-54-16,6-2 44 16,7-5-58-16,8-4-9 0,6-6 9 15,0-7-23-15,17-5-5 16,7-11-92-16,3-5 46 16,2-7 54-16,0-16 18 15,-2-11 2-15,-5-12-17 16,-7-6 39-16,-9-6 28 15,-6 2 81-15,-5 6 14 0,-20 14-2 16,-9 10-43-16,-7 13-59 16,-5 12-41-16,1 1 19 0,5 17-47 15,9 11-22 1,16 23-164-16,13-6-129 0,2-7-278 0</inkml:trace>
  <inkml:trace contextRef="#ctx0" brushRef="#br0" timeOffset="-136464.65">19175 11514 1144 0,'0'0'332'16,"0"0"-127"-16,0 0-133 16,0 0-72-16,0 0-41 0,0 0 26 15,-17 102 15-15,11-57 26 16,1-1-26-16,3-6 0 15,2-8-13-15,0-9-100 16,11-8 34-16,3-10-69 0,5-3 104 16,5-9 18-1,2-18 26 1,3-10-23-16,1-11 3 16,-5-4 20-16,-1 1 9 15,-6 11 12-15,-8 11 107 0,-5 15 46 16,-3 14-174-1,-2 1-1-15,0 24-33 0,0 11 34 16,0 8 28-16,3 1-28 16,8-1 2-16,6-7 6 0,7-11-8 15,7-9-33-15,6-8 31 16,8-9-28-16,3-10 30 16,12-28 25-16,9-32-24 15,3-32-2-15,-6-20-17 16,-16-4-35-16,-18 8-35 15,-19 20 21 1,-7 21 67-16,-6 22 100 16,0 23 47-16,0 15 10 15,-10 3 0-15,-6 5-34 16,-7 8-123-16,-7 1 29 16,-4 24-55-16,-3 12 26 15,5 14-28-15,7 16 18 16,4 19 10-16,10 15-14 0,6 6 10 15,5-7 4-15,0-10-32 16,11-24-1-16,0-16-76 0,0-15-59 16,8-9-70-16,0-7 7 15,-2-5-355-15</inkml:trace>
  <inkml:trace contextRef="#ctx0" brushRef="#br0" timeOffset="-136010.24">19973 11651 652 0,'0'0'176'16,"0"0"-98"-16,0 0 120 15,0 0 7-15,0 0-158 16,0 0-26-16,84-98-21 0,-57 51 0 16,6-16 17-16,3-22-17 15,1-23-52-15,-4-7 4 0,-9 4 48 16,-9 23 4 0,-8 31 47-16,-4 24-20 0,-3 16 141 15,0 7-16-15,0 5-33 16,-10 5-123-16,-14 13 4 15,-11 21-18 1,-10 24 14-16,-5 25 0 16,5 19-3-16,14 8 9 15,19-6-6-15,12-8 0 16,1-23 7-16,17-13-32 16,0-15 24-16,6-9-99 15,7-4-92-15,7-6-44 16,22-14-42-16,-10-12-20 0,-6-4-237 0</inkml:trace>
  <inkml:trace contextRef="#ctx0" brushRef="#br0" timeOffset="-135847.54">20436 11445 793 0,'0'0'319'0,"0"0"-109"16,0 0-185 0,0 0 12-16,0 0 68 0,-40 99-53 15,32-53-23-15,8 4-29 0,0-4 12 16,18-3-27-16,5-8-73 15,23-9-120-15,-7-12-155 16,-3-11-241-16</inkml:trace>
  <inkml:trace contextRef="#ctx0" brushRef="#br0" timeOffset="-135693.86">20583 11162 975 0,'0'0'647'16,"0"0"-398"-16,0 0-106 16,0 0 46-16,0 0-105 0,0 0-84 15,0 0-14-15,0-20-260 16,-2 13-889-16</inkml:trace>
  <inkml:trace contextRef="#ctx0" brushRef="#br0" timeOffset="-134288.29">21387 10953 806 0,'0'0'298'0,"0"0"-149"15,0 0-50-15,0 0 36 16,0 0-45-16,0 0 19 16,-103-21-97-16,71 36-11 15,-4 7 33-15,-1 13-21 16,-9 18 4-16,-4 23 1 16,-3 26 1-1,5 9 63-15,12 4-69 16,16-7 12-16,12-12 4 15,8-17-13-15,0-18 25 16,5-17-41-16,11-7 0 16,11 0 15-16,7 5-14 0,10-4-1 15,8-12 0-15,3-9-39 16,3-9-56-16,9-14-165 0,-13-13-309 16,-15-5-490-16</inkml:trace>
  <inkml:trace contextRef="#ctx0" brushRef="#br0" timeOffset="-133718.09">21725 11319 753 0,'0'0'325'16,"0"0"-39"-16,0 0-105 15,0 0 13-15,0 0-11 16,0 0-120-16,0 0-38 16,0-9-25-16,0 27-62 15,0 13 62-15,0 11 1 16,0 11 0-16,-3 6-1 0,0 3 13 16,-1 0-4-16,-2-3-9 15,1-5 0-15,-3-6-2 16,2-7 2-16,-1-7-47 0,1-6-74 15,0-7-108 1,-2-7-53-16,2-7-202 0,0-7-96 0</inkml:trace>
  <inkml:trace contextRef="#ctx0" brushRef="#br0" timeOffset="-133401.72">21712 11152 595 0,'0'0'189'0,"0"0"-58"15,0 0-33-15,0 0-43 16,67-75-36-16,-37 65 34 16,6 4-52-16,5 6-1 15,3 0 29-15,2 9-11 16,-4 9 33-1,-5 6-51-15,-6 6 2 16,-10 4 10-16,-9 2-5 16,-10 1 19-16,-2 0 20 15,-14-4 11-15,-14-1 72 0,-13-4-24 16,-9-3-19-16,-8-4-10 16,-8-2-56-16,-1-6-20 15,-15-13-106-15,16 0-265 0,17-9-607 16</inkml:trace>
  <inkml:trace contextRef="#ctx0" brushRef="#br0" timeOffset="-131650.6">22352 10858 492 0,'0'0'549'0,"0"0"-369"15,0 0 8-15,0 0-28 16,0 0-32 0,0 0 11-16,0 0-139 15,3-15-15-15,13 29-24 16,16 11 39-16,8 12 39 15,6 11-39-15,5 9 1 16,1 16 18-16,-4 17-19 0,-8 19 0 16,-11 5-1-16,-18-5 3 15,-11-12-2-15,-10-24 0 0,-10-15-2 16,-2-15 2-16,-6-7 0 16,-11 5-19-16,-49 18-75 15,6-5-220-15,4-15-310 0</inkml:trace>
  <inkml:trace contextRef="#ctx0" brushRef="#br0" timeOffset="-128890.4">23456 11672 439 0,'0'0'538'16,"0"0"-263"-16,0 0-6 16,0 0-78-16,0 0 11 15,0 0-91-15,0 0-29 16,3-21-26-16,-2 21-38 15,1 0-9-15,-2 0-9 0,3 0-21 16,0 7-2-16,1 7 2 16,1 8 21-16,-1 3-1 15,-1 6 2-15,-3 0 19 16,-9 2-20-16,-13-1 0 16,-12 2-28-16,-7-3-5 15,-12 7-104 1,11-8-125-16,10-9-384 0</inkml:trace>
  <inkml:trace contextRef="#ctx0" brushRef="#br0" timeOffset="-125138.15">17405 11527 120 0,'0'0'972'15,"0"0"-735"-15,0 0-92 16,0 0-140-16,0 0 14 16,108-26-11-16,-2 18 20 15,72 4 39-15,50 2 25 0,42 2-35 16,24 0 74-16,-1 12-82 15,12 6-27-15,3 6 19 16,-4 6-31-16,-10-2-1 16,-14-1-9-16,-21-6 1 0,-34-6 9 15,-34-3-10-15,-43-8-3 32,-47-3-3-32,-41-1 5 0,-26 0-17 15,-19 0-8-15,-6 0-30 16,-9 0 56-16,0-5-145 15,-21-4-246-15</inkml:trace>
  <inkml:trace contextRef="#ctx0" brushRef="#br0" timeOffset="-130823.31">27020 6632 67 0,'0'0'278'16,"0"0"-4"-16,0 0-17 15,0 0-105 1,0 0-12-16,0 0 14 15,3-50-9-15,0 40-12 16,-2 2-23-16,1 1-31 16,-1 3 87-16,-1 1-121 15,2 2-2-15,-2 1-14 16,0 0-28-16,0 0-2 16,0 0-8-16,0 0-19 0,1 4-2 15,2 13 6-15,4 10 17 16,-1 8-2-16,4 6 18 15,-3 1 0-15,-1 0-9 16,2-3 0-16,-1-8-5 16,-1-6 5-16,2-7-4 15,-1-5-2-15,9-7 12 0,22-6 20 16,37-11-26-16,42-29 0 16,23-15 30-16,2-8-30 0,-28 7 0 15,-41 19 0-15,-24 12 7 16,-18 10 1-16,-2 2-8 15,-6 2 0-15,-4 2-45 16,-8 9-11 0,-5 0-172-16,-6 30-148 15,0 3 3-15,-14-3-298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2T08:53:06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4294 6888 679 0,'0'0'548'15,"0"0"-352"-15,0 0-196 16,0 0 0-16,0 0-18 16,0 0 18-1,-8 90 29-15,5-43 5 16,0 7 9-16,0 1-6 0,3 0 3 15,-3-1-35-15,-2-2 2 16,-3-5 10-16,-3-8-17 16,-1-3-16-16,-3-10-69 15,2-8-58-15,-2-8-2 16,3-10-30-16,4 0 5 0,1-19-81 16,4-16-21-16,3-24 95 15,0-24 142-15,5-22 35 16,6-4 97-16,-3 7 46 15,3 15 8-15,-1 22 30 16,-1 11 19-16,0 15-6 16,4 5-91-16,8-1 56 0,3-3-11 15,9-2-87-15,3 8-31 16,2 5 9-16,-2 8-29 16,-3 9-1-16,-2 9-9 15,-7 1-26-15,0 20 20 16,-6 13 3-16,-2 11 2 15,-8 12 1 1,-8 6 0-16,-2 4 8 16,-20 2 21-16,-9 0-4 15,-10-2 37-15,-6-4-50 0,-1-4-5 16,0-9 9-16,9-9-8 16,8-12 9-16,10-11-4 15,9-7-11-15,9-7 20 16,3-3-22-16,0 0-1 0,3 0-1 15,15 0-8-15,9 2 10 16,9 4 0-16,4 3 2 16,0 0 9-16,-5 5-11 15,-7 4-10-15,-3 4 10 16,-5 3 0-16,-5 2 0 16,-5 3 0-1,-1-2 0-15,-5-1-12 16,-1-3 12-16,-1 1-126 15,1-6-169-15,0-10-272 0</inkml:trace>
  <inkml:trace contextRef="#ctx0" brushRef="#br0" timeOffset="169.36">4755 7220 1512 0,'0'0'258'15,"0"0"-114"-15,0 0-56 16,0 0 6-16,0 0-60 16,0 0-34-1,0 0-166-15,13-2-461 16,-10 7-259-16</inkml:trace>
  <inkml:trace contextRef="#ctx0" brushRef="#br0" timeOffset="654.87">5039 6828 637 0,'0'0'977'0,"0"0"-786"0,0 0-104 15,0 0-57-15,0 0-2 16,0 0-27-16,0 0-2 16,17 20-5-16,-1 12 6 15,5 10 6-15,3 11-5 16,7 16 1-16,-2-1-2 16,-4 1 2-1,0-1 10-15,-8-16-12 16,2 0-6-16,-5-12 6 15,-4-12 0-15,-4-11 6 16,-3-9-6-16,0-8 0 16,0 0 44-16,2-18 50 15,3-17-38-15,7-27-38 16,9-34 2-16,6-27 14 0,6-1-34 16,-8 22 1-16,-7 34 19 15,-12 33-20-15,0 12 0 16,-3 3-1-16,1 7 2 0,-4 4-8 15,-1 9 5-15,-1 0-100 16,-1 35-122-16,0 1-28 16,-1 0-423-1</inkml:trace>
  <inkml:trace contextRef="#ctx0" brushRef="#br0" timeOffset="3506.34">12074 6735 674 0,'0'0'631'16,"0"0"-391"-16,0 0-86 15,0 0-1-15,0 0-41 16,0 0-7-1,0 0-39-15,0-20-60 16,0 27-6-16,0 11-9 16,-6 14 9-16,-7 11 0 15,-4 12 18-15,-1 7 12 16,-1 3 4-16,-2 2-33 16,2-4 29-16,2-4-30 15,5-5 0-15,3-9-10 0,5-11 2 16,4-8-120-16,4-21-159 15,14-5-325-15,0-4-173 0</inkml:trace>
  <inkml:trace contextRef="#ctx0" brushRef="#br0" timeOffset="3775.91">12113 6746 418 0,'0'0'1017'16,"0"0"-777"-16,0 0-119 16,0 0-12-16,0 0-27 15,0 0-28-15,0 0-54 0,88-69 0 16,-36 58-9-16,9-1 9 16,3 1 0-16,-3 3-7 15,-7 1-5-15,-12 4-17 16,-15 2-88-16,-17 1-60 15,-10 0-47-15,-9 4-53 16,-47 20 165-16,2-2-52 0,-2 2-425 0</inkml:trace>
  <inkml:trace contextRef="#ctx0" brushRef="#br0" timeOffset="3960.36">12065 6863 316 0,'0'0'283'0,"0"0"-87"15,0 0-98-15,0 0 2 31,0 0 92-31,0 0-41 16,0 0-35-16,56 16-32 0,-9-22-56 16,6-4 22-16,6-1-50 15,-3 1 1-15,-2 6-1 16,-8 4-101-16,-10 7-153 16,-14 11-256-16,-17 2-55 0</inkml:trace>
  <inkml:trace contextRef="#ctx0" brushRef="#br0" timeOffset="4238.83">11783 7342 64 0,'0'0'200'16,"0"0"-40"-16,0 0-27 15,0 0 88-15,0 0-78 16,0 0-13-16,110 71 23 15,-50-70-17-15,6-1 11 16,5 0-64-16,-4-6-9 16,-3-5 14-16,-7-2-24 15,-12 3-33-15,-9 1-24 0,-11 2 0 16,-9 3 14-16,-8 2-21 0,-2 0 0 16,-1 1 0-16,1-1 0 15,7 1-27-15,8 0-128 16,-3-1-181-16,-4-1-373 0</inkml:trace>
  <inkml:trace contextRef="#ctx0" brushRef="#br0" timeOffset="6012.03">13054 6599 977 0,'0'0'299'15,"0"0"-189"-15,0 0-79 16,0 0-31-16,0 0 0 16,0 0 58-16,0 0-44 15,-49-4-6-15,21 8 5 0,-5 2-12 16,-3 0 57-16,-3 0-23 16,-1-1-14-16,3 0 40 15,5-3-16-15,8 1 8 16,8-1-8-16,7-1-35 15,4-1 37-15,4 1-45 16,1-1-2 0,0 0 17-16,0 0-16 15,0 0 1-15,0 2-2 16,0-1 7-16,0 5-4 16,0 2-3-16,0 9 0 15,3 6 27-15,-2 6-10 16,-1 5 2-16,0 7-7 15,0 4-12-15,0 9 58 0,-10 5-48 0,-7 14 11 16,-3 15-5 0,-1-8-1-16,4-12 7 0,7-13-22 15,3-18 1-15,4 2 21 16,3 2-22-16,0-6 0 16,6-5 5-16,14-6-4 15,9-4 12 1,10-6-13-16,11-7-8 15,8-7-2-15,5 0-40 16,23-28-92-16,-17-3-157 16,-14-3-389-16</inkml:trace>
  <inkml:trace contextRef="#ctx0" brushRef="#br0" timeOffset="6328.55">13432 6825 1068 0,'0'0'544'0,"0"0"-421"0,0 0-36 16,0 0 19-16,0 0-12 16,0 0 5-16,0 0-99 15,-19-5-1-15,2 31 0 16,-6 13 1-16,-2 7 7 15,-1 11-7-15,0 3 0 16,2 4-3 0,3-1 3-16,1-2-2 15,4-6 2-15,1-8-62 16,2-12-53-16,2-8-100 16,-2-14-110-16,3-8-18 15,2-5-441-15</inkml:trace>
  <inkml:trace contextRef="#ctx0" brushRef="#br0" timeOffset="6597.42">13118 6870 965 0,'0'0'285'0,"0"0"-89"16,0 0-13-16,0 0-6 0,0 0-59 31,0 0-118-31,0 0 25 0,14 25-25 15,8 9 25-15,6 11 22 16,7 4-2-16,2 5-21 16,2-1 2-16,-5 2-26 15,-4-4 6-15,-5-3-1 16,-7-8-5-16,-5-7-61 16,-5-5-84-16,-7 0-119 0,-1-9-271 15,0-6-449-15</inkml:trace>
  <inkml:trace contextRef="#ctx0" brushRef="#br0" timeOffset="7202.25">13830 6622 986 0,'0'0'309'0,"0"0"-153"0,0 0-2 16,0 0-104-16,0 0-33 16,0 0-10-16,97-61-6 15,-51 54 1-15,0 2-2 16,0 3 0-16,-5 2 13 16,-8 0-11-16,-8 0 5 15,-8 6-7 1,-6 6 1-16,-5 5 0 15,-3 6 0-15,-1 6 14 16,-2 5 64-16,0 6 3 16,0 1-31-16,0 3-15 0,-2-1-36 15,1 3 34 1,-1 0-34-16,2 3 0 0,-1 2 16 16,1 2-5-16,0 0-10 0,-2-1-1 15,2-3 2-15,0-5 10 16,0-4-12-16,0-6-5 15,-1-3 5-15,-5-2 0 16,-3-3 1-16,-3-1-1 16,-6 1 0-16,-1-1 17 15,-10-2-17 1,-4-2 12-16,-11-3-5 0,-31 1-7 16,6-7-171-1,0-6-635-15</inkml:trace>
  <inkml:trace contextRef="#ctx0" brushRef="#br0" timeOffset="14660.61">21011 6529 732 0,'0'0'594'15,"0"0"-437"1,0 0-125-16,0 0 13 16,0 0-17-16,0 0 7 15,-63 50 27-15,30-17-22 16,-6 5 37-16,-4 6-23 16,0 1 5-16,-2 5 11 0,-4-1-46 15,-2 2-11-15,3-1-13 16,1 0 14-16,5-5-3 0,3-4-11 15,6-7-12-15,6-6-2 16,8-5-105-16,5-8-68 16,7-12-138-16,4-3-76 15,3 0-12-15</inkml:trace>
  <inkml:trace contextRef="#ctx0" brushRef="#br0" timeOffset="14961.48">20514 6632 646 0,'0'0'415'16,"0"0"-195"-16,0 0 25 15,0 0-60 1,0 0-35-16,0 0-73 16,0 0-77-16,33 2-1 15,-7 28 1-15,10 13 28 16,6 7 59-16,3 7-70 0,0 4-6 15,1-1-2-15,-4 1-1 16,-2-4 17-16,-9-6-25 16,-7-5-5-16,-6-10 5 0,-7-7 0 15,-3-9-1-15,-5-8 1 16,-1-3-62-16,-2-9-52 16,0 0-166-16,0-2-310 0</inkml:trace>
  <inkml:trace contextRef="#ctx0" brushRef="#br0" timeOffset="16865.84">22140 6502 1134 0,'0'0'335'16,"0"0"-117"-16,0 0-117 15,0 0-58-15,0 0-43 0,0 0 8 16,0 0-1-16,-58 105 0 16,40-52 5-16,4 4-11 15,8 0 15-15,6-2-16 16,0-6-21-16,2-7 21 16,7-8-62-1,0-10 8-15,0-7-6 16,-5-9 4-16,-1-8 56 15,-1 0 33-15,-2-14 129 16,0-13-77-16,0-11-29 16,-6-7-5-16,-9-6 41 15,-3-3-49-15,-6 1 9 16,0 2-40-16,-1 8-1 0,4 8 14 16,3 11-24-16,6 13-1 15,3 10-11-15,2 1-116 16,4 39-122-16,1 0-237 0,2 0-204 0</inkml:trace>
  <inkml:trace contextRef="#ctx0" brushRef="#br0" timeOffset="18184.7">22598 6802 879 0,'0'0'247'16,"0"0"-72"-16,0 0-30 0,-18-89-7 16,2 60-36-16,-5 5 11 15,-1 4-66-15,-4 8-25 16,-1 8-22-16,-4 4-3 16,-5 5-9-16,-1 18 12 15,-1 8 0-15,4 7 10 16,7 4-1-16,8 2-3 0,11-3-6 15,8-4 0-15,0-8-2 16,11-6 2-16,11-9-10 0,8-10 10 16,6-4 1-1,4-13 6-15,2-14-7 0,-2-9 2 16,-1-9 17-16,-10-3-18 16,-6 0 0-1,-8 7 12-15,-9 10 69 16,-4 11 46-16,-2 13-32 15,0 7-86-15,0 13-10 16,-9 18-19-16,-3 13 12 16,4 8 6-16,5 5 2 15,3 0-2-15,0-5-33 16,11-8-96-16,5-12 10 0,4-10-39 16,2-14-33-16,2-8-32 15,-2-17-28-15,-1-17-8 16,-2-12 78-16,1-8 159 15,-5-3 23-15,1 3 111 16,-2 5 81-16,-4 14 37 16,-1 11 55-1,-5 11-2-15,-1 11-110 16,0 2-142-16,4 10-30 16,0 15-22-16,5 10 22 0,-2 9 0 15,2 4 1-15,-3-1 4 16,-4-4-5-16,-5-4-50 15,0-10-73-15,0-9 1 16,-2-11-27-16,-2-7-13 0,2-2 137 16,2-21 2-16,2-11 23 15,16-14-32-15,10-6 18 16,9-3 14-16,3 3 1 16,-1 10 0-16,-7 12 147 15,-7 13 77-15,-10 14-98 16,-2 3-90-16,-1 21-37 0,2 12 0 15,-1 6 16-15,3 7-16 16,0-3 0-16,4-2 8 16,6-7-8-16,6-6 0 15,10-8-1-15,10-11-45 16,10-9 11-16,5-7-77 0,2-22-3 31,1-12 12-31,3-23 8 0,-14 3 32 16,-11-4 52-1,-12 3 11-15,-21 15 182 0,-9 3 60 16,-6 12-29-16,-21 12-32 16,-13 13-112-16,-10 7-54 15,-5 10-15-15,1 18 6 16,2 7 2-16,10 7-8 0,13-2-6 16,10-2 5-16,13-4-7 15,0-7-53-15,26-9-12 16,11-8 46-16,11-10 3 15,3 0 20-15,4-21-23 16,-5-8 20-16,-6-5 7 16,-8 0 61-1,-9 4 50-15,-8 8-12 16,-10 9 53-16,-5 10-56 16,-1 3-96-16,0 20-25 15,8 28 19-15,5 33 5 0,11 40 1 16,1 24-3-1,-1 3-13-15,-6-10 11 0,-14-20-43 16,-7-17 16-16,0-12-65 16,-17-17 53-16,-1-19-18 0,-3-15 26 15,-4-11 36-15,-7 2 0 16,-5-6 2-16,-9-8 50 16,-2-14 10-16,-3-3 47 15,-4-30-54-15,-6-25-33 16,5-32 11-1,19-31 8-15,28-20 21 16,27-6-5-16,46 1-47 16,24 7-10-16,17 10-4 15,5 19-73-15,-5 31-122 16,-34 33-146-16,-17 24-397 0</inkml:trace>
  <inkml:trace contextRef="#ctx0" brushRef="#br0" timeOffset="24600.89">27181 6471 1438 0,'0'0'355'16,"0"0"-145"-16,0 0-94 15,0 0 21-15,0 0-57 16,0 0-49-16,3-14 8 15,3 23-39-15,3 11-12 0,6 15 11 16,2 9 2 0,0 12 33-16,-2 3-34 0,-1 1 0 15,-5 2 4-15,-5-8-4 16,-2-3-1-16,-2-4-46 0,0-6-78 16,-2-5-13-16,-16-6-166 15,0-9-266-15,2-11-112 0</inkml:trace>
  <inkml:trace contextRef="#ctx0" brushRef="#br0" timeOffset="24870.88">27262 6286 796 0,'0'0'273'15,"18"-79"-92"-15,-6 43 21 16,1 4 0-16,1 13-50 0,2 12-32 15,8 7-106-15,13 0 4 16,9 22-25-16,8 11 7 16,-3 10-9-16,-8 7 8 15,-16 5-1-15,-18 3-6 16,-9 1 8-16,-21-3-11 0,-19-2 10 16,-12-6 1-16,-10-4-6 0,0-5-7 15,1-3-75-15,10-4-97 16,16-8-324-16,19-10-364 0</inkml:trace>
  <inkml:trace contextRef="#ctx0" brushRef="#br0" timeOffset="25344.34">28109 6646 633 0,'0'0'772'0,"0"0"-621"16,0 0-52-1,-24-74 26-15,12 55-11 16,-2 4-36-16,1 2-23 16,-3 6-46-16,-3 7 2 15,-7 1-11-15,-4 19-5 16,-4 9 4-16,-1 10 1 15,2 6 0-15,9 1 0 16,3-2 2-16,9-3 6 0,6-9-8 16,6-8-30-16,3-7-13 15,18-11-5-15,10-6 48 16,8-7 13-16,10-19-12 16,3-10 35-16,-2-11-36 15,-6-5 0-15,-9 0 17 16,-12 4 20-16,-9 8 34 0,-6 15 16 15,-8 11-4-15,0 14-3 16,-2 0-80-16,-12 24-26 16,-3 11 25-16,-1 12 1 0,0 5-5 15,6 2 5-15,5-4-53 16,7-5-59-16,0-8-137 16,22-10-140-1,2-11-187-15,2-12-265 0</inkml:trace>
  <inkml:trace contextRef="#ctx0" brushRef="#br0" timeOffset="25645.1">28593 6471 1204 0,'0'0'552'0,"0"0"-410"16,0 0-109-16,0 0-25 15,0 0-8-15,-96 104 45 16,68-55-35-16,4 0-9 15,6-1 8-15,7-5-9 0,7-5-51 16,4-9-77-16,0-10-63 31,11-9 41-31,4-8 24 0,1-2 120 16,-2-20 6-16,-7-11 180 16,-7-8 25-16,0-9-51 15,-21-2-40-15,-9 4 43 16,-6 5-59-16,-1 10-45 15,1 11-25-15,5 13-28 16,5 7-6-16,7 28-152 0,7 4-203 16,8 1-384-16</inkml:trace>
  <inkml:trace contextRef="#ctx0" brushRef="#br0" timeOffset="26278.16">28689 6509 191 0,'0'0'1200'0,"0"0"-984"0,0 0-55 31,0 0-40-31,0 0-46 0,0 0-60 16,0 0-15-16,65 31 0 15,-55 4 5-15,-2 7-5 16,-5 1 0-16,-3-2 1 16,0-3-1-16,-3-7 0 15,-6-7-28-15,0-8-36 16,-2-8 29-16,4-6-25 0,2-2 55 16,4-14 5-16,1-12 1 15,3-11 2-15,16-6-3 16,4-7 0-16,5 1 15 15,0 5-14-15,-4 10 29 16,-5 14 27-16,-8 15-44 16,-8 5-13-1,-3 21-31-15,0 16 21 16,-1 6 10-16,-10 7 0 16,-4-4 6-16,3-5-6 15,1-8 1-15,3-10-12 0,2-9 5 16,4-10-37-16,2-4 43 15,0-10 37-15,16-18-37 16,10-13-9-16,12-12 9 16,8-6 6-16,4 0-6 0,-3 5 9 15,-7 12 69-15,-11 14 29 16,-13 14 9-16,-7 12-34 16,-5 2-82-16,1 22 0 15,0 13-19-15,0 10 19 16,-4 8 5-1,-1 4-4-15,0-2 4 16,0-3-5-16,0-4-104 16,0 3-42-16,0-13-223 15,0-12-440-15</inkml:trace>
  <inkml:trace contextRef="#ctx0" brushRef="#br0" timeOffset="26749.83">29785 6360 1064 0,'0'0'376'15,"0"0"-145"-15,0 0-71 16,0 0-9-16,0 0-101 15,0 0-44-15,0 0 3 16,-70 54 7-16,41-14 13 31,1 5-29-31,3 5 1 0,2 0 15 0,8 1-16 16,5-4-1-16,4-5-48 16,6-7-69-16,0-9 11 15,0-8-20-15,10-9 15 16,2-9 112-16,0 0 17 15,0-14 47-15,0-13 72 16,-2-9-19-16,-2-6 38 0,-5-7-72 16,-3-3-17-16,0 1 10 15,-12 4-5-15,-4 9-18 16,-1 11 13-16,1 10-55 16,1 12-11-16,-2 5 0 15,1 2-127-15,3 18 1 16,7 6-118-1,6 16-145-15,15-7-204 16,8-7-168-16</inkml:trace>
  <inkml:trace contextRef="#ctx0" brushRef="#br0" timeOffset="27182.21">30152 6502 916 0,'0'0'263'0,"0"0"18"16,0 0-64-16,-9-78-35 0,-8 63-9 16,-1 5-73-16,-5 8-81 15,-4 2 3-15,-5 9-22 32,0 14 0-32,-1 8 7 0,4 5-7 15,7 6 0-15,8-2 0 16,8-3-22-16,6-6-9 15,0-7-43-15,10-8 1 16,8-9 40-16,4-7 33 16,5 0 1-16,1-19 15 15,0-6-16-15,-2-6 50 0,-7-5-18 16,-2 0 9-16,-7 5 5 16,-4 5 23-16,-2 11 7 15,-4 9-1-15,0 6-73 16,0 3-2-16,-4 18-42 15,-5 9 39-15,0 8 2 0,4 3 2 16,4-2-2-16,1-2-9 16,0-7-91-16,14-6 10 15,3-8-78-15,15-14-27 16,-7-2-121-16,-1-3-234 0</inkml:trace>
  <inkml:trace contextRef="#ctx0" brushRef="#br0" timeOffset="28046.6">30361 6357 1088 0,'0'0'402'0,"0"0"-208"16,0 0-104-16,0 0-89 0,0 0 11 16,0 0 2-1,0 87 7-15,0-47-4 0,-2 2-9 0,-7-3-1 16,2-2-7-16,-2-7 0 15,1-9-15-15,1-8-24 16,3-8-31-16,4-5 59 16,0-3 11-16,0-16 0 15,10-9-13-15,9-8 9 32,8-4-11-32,3-3 15 0,3 2 0 15,-3 6 23-15,-7 9 47 16,-6 11 2-16,-5 11-15 15,-5 4-55-15,-2 11-2 16,-1 16-20-16,3 6 20 16,-2 1-2-16,3 3 4 0,4-3 7 15,5-6-9-15,10-5-67 0,9-6-2 16,8-10-68-16,9-7-79 16,7 0-22-16,2-18 44 15,4-15 120-15,-3-8 31 16,-3-10 24-16,-8-4 19 15,-15 5 94-15,-13 4 142 32,-15 12 106-32,-9 12-74 0,-9 9-15 15,-21 9-187-15,-12 4-52 16,-9 6-8-16,-2 16-6 16,2 8 0-16,9 4 0 0,12 1 0 15,15 0-20-15,14-2-44 16,2-7-68-16,26-6 38 15,15-10 30-15,10-10 13 0,8 0 12 16,2-17 39-16,0-10 0 16,-7-2 16-16,-10 0 96 15,-11 4 65-15,-13 7 10 16,-11 10-26-16,-4 8-117 16,-4 1-44-16,0 24-18 15,1 29 3 1,4 32 15-16,3 38-2 15,8 25 9-15,0 8 6 16,1 0-13-16,-8-17-97 16,-11-9 77-16,-5-14-8 15,-20-28-29-15,-8-21-5 16,2-25-1-16,-6-13 63 16,-6-4-10-16,-5-9 10 0,-9-12 102 15,3-8 8-15,-4-42-7 16,3-35 20-16,10-38-19 0,27-21 11 15,21-9-88-15,50-1 22 16,27 11-3-16,14 10-46 16,-11 28-45-16,-6 26-175 15,-28 35-87 1,-26 23-336-16</inkml:trace>
  <inkml:trace contextRef="#ctx0" brushRef="#br0" timeOffset="28794.77">29412 6556 196 0,'0'0'625'16,"0"0"-479"-16,0 0-30 0,0 0 4 15,0 0 62-15,0 0-55 16,0 0-27-16,-14 0 1 16,14 0 8-16,0 0 19 15,0 0-55-15,0 0-28 16,0 0 42-16,0 0-41 15,3 0 4 1,9 0-15-16,10 0-35 16,7 0 17-16,7 1-17 15,13-1-99-15,-7 0-119 16,-9-4-491-16</inkml:trace>
  <inkml:trace contextRef="#ctx0" brushRef="#br0" timeOffset="32062.48">4280 8296 989 0,'0'0'343'16,"0"0"-192"-16,0 0-56 0,0 0 74 15,0 0-57-15,0 0-68 16,0 0-31-16,0 40-13 16,0-1 24-16,0 8 42 15,0 12-9-15,-3 3 9 0,-3 4-42 16,-1 1-8-16,-1 0-6 15,2-3-9-15,0-7 9 16,0-6-10-16,2-9-10 16,1-7 4-16,0-10-117 15,1-13-125-15,1-6-264 0,1-6-200 16</inkml:trace>
  <inkml:trace contextRef="#ctx0" brushRef="#br0" timeOffset="32525.53">4238 8204 1045 0,'0'0'388'0,"0"0"-263"0,0 0-92 16,23-87 39-16,-1 62-10 16,12 1-24-16,14 3-30 15,7 6-8-15,9 6-1 16,-1 9 0-16,-9 5-27 15,-13 20 18-15,-14 13-67 16,-18 9 26 0,-9 6 43-16,-22 5 8 15,-14 0 22-15,-10-2 0 16,-5-6-2-16,2-8 63 16,7-9-21-16,9-8-7 0,11-8-27 15,10-7-19 1,10-4-9-16,2-2-15 0,14 2-100 15,17 1 102-15,14 1 0 16,6 2 13-16,7 2 1 0,-4 5 7 16,-9 6-16-16,-11 4-2 15,-10 6-10-15,-13 4 12 16,-11 5 8-16,-1 1 0 16,-26-1 21-16,-13-1 17 15,-8-4 83-15,-10-5-14 0,0-6-15 16,-3-8-2-16,4-7-43 15,6-9-18-15,8-2-29 16,16-40-12-16,12-1-112 16,15-5-579-16</inkml:trace>
  <inkml:trace contextRef="#ctx0" brushRef="#br0" timeOffset="32925.49">4926 8610 590 0,'0'0'685'16,"0"0"-508"-16,0 0-176 15,0 0 0-15,0 0 24 16,0 0 12-16,0 0 21 15,61-6-35-15,-39-2-11 16,-2-5 17 0,-1 0-22-16,-5-4 5 15,-7-3 11-15,-7 1-14 16,0 1 93-16,-10 4-23 16,-7 4 10-16,-5 7 28 15,-2 3-89-15,-4 9-27 16,-2 16 1-16,0 10 4 0,2 6 25 15,10 6-31-15,3-1 0 16,6 0 4-16,9-6-4 16,3-6-54-16,22-8-105 15,35-19-82-15,-5-7-90 16,3 0-263-16</inkml:trace>
  <inkml:trace contextRef="#ctx0" brushRef="#br0" timeOffset="33229.8">5396 8503 1121 0,'0'0'295'15,"0"0"-144"-15,-55 80-21 16,34-37-34-16,0 3-15 16,6 4-42-16,2-1-39 0,5-3 10 0,5-9-10 15,3-7-80 1,0-10-24-16,0-13-55 0,6-7 18 15,0-3 106-15,-1-18 35 16,-5-10 114-16,0-10 14 16,-14-6-11-16,-13 0 33 15,-7-2-9-15,-5 9-28 0,2 7-14 16,1 12-37-16,5 11-1 16,11 10-61-16,1 0-22 15,19 20-130-15,0 2-170 16,0 0-397-16</inkml:trace>
  <inkml:trace contextRef="#ctx0" brushRef="#br0" timeOffset="33672.44">5432 8572 1317 0,'0'0'488'16,"0"0"-443"-16,0 0-45 15,0 0-52-15,0 0 52 16,0 0-1-16,43 91 1 16,-37-51 10-16,-3 4-9 15,-3-2 1-15,0-3-2 16,-6-7 2-16,0-9 4 0,-1-8-6 15,4-9 0-15,1-6 10 16,2-9 16-16,0-18-26 0,13-13-51 16,6-11 38-1,6-7-2-15,0-3 15 0,0 7-1 16,-5 13 1-16,-4 12 34 16,-5 15 43-16,-4 14-77 0,-1 0 10 15,2 23-10-15,-2 9 12 16,1 9 23-16,-1 7-7 15,-5 1-26-15,1 1 29 16,-2-6-31-16,1-5-19 16,1-10-58-16,4-9-140 15,3-11-192 1,0-9-332-16</inkml:trace>
  <inkml:trace contextRef="#ctx0" brushRef="#br0" timeOffset="34221.08">5806 8613 1239 0,'0'0'323'16,"0"0"-268"-16,0 0-18 0,0 0 12 15,0 82-18-15,3-56-14 16,6-4-16-16,2-4-2 0,2-5-59 16,-1-9-17-16,6-4-48 15,-3-1-29-15,1-18 25 16,-1-10 5-16,-2-7 106 15,-5-3 18 1,-2 2 87-16,-3 8 129 16,-3 11 60-16,0 11-51 15,0 7-90-15,0 5-135 16,0 17-19-16,3 11 13 16,2 5 6-16,2 4 0 15,3 0 0-15,4-5-7 16,7-4-17-16,1-10-77 0,6-11-6 15,2-12 29-15,0-1-23 16,1-26-12-16,-1-13 8 16,3-21 53-16,-3-28 45 15,-6-32 4-15,-8-9 2 16,-11 2 1-16,-5 28 33 0,0 37 122 16,-6 23 55-16,-2 16-6 31,1 7-31-31,1 4-27 0,-2 6-35 15,-1 7-57 1,-4 9-54-16,-4 18-1 0,-2 11-12 16,1 23 13-16,2 23-13 15,7 19 13-15,4 3-1 16,5-5 1-16,0-15-46 0,6-9 2 16,2-12-64-16,-1-4-147 15,-2-19-303-15,2-18-628 0</inkml:trace>
  <inkml:trace contextRef="#ctx0" brushRef="#br0" timeOffset="34626.87">6406 8688 385 0,'0'0'200'0,"0"0"-38"0,0 0 1 31,0 0-17-31,0 0-8 16,0 0 2-16,0 0 17 0,22 11-28 15,-8-32-82-15,4-10-46 16,1-10 38-16,5-22-39 16,4-31 0-16,-2-30 1 15,-6-11 0-15,-9 6 14 16,-8 36-14-16,-3 40 18 0,0 24 116 15,0 18-18-15,-3 8 39 16,-3 3-40-16,-7 10-101 16,-7 35-12-16,-7 33-3 15,-1 35-7-15,0 19 1 16,7 1 6-16,10-10 0 16,7-20-1-1,4-10 3-15,0-18-5 0,10-19 3 16,5-21-127-16,15-10-95 15,-6-10-328-15,3-9-184 0</inkml:trace>
  <inkml:trace contextRef="#ctx0" brushRef="#br0" timeOffset="34839.49">6818 8471 1046 0,'0'0'534'15,"0"0"-432"-15,0 0-76 16,0 0-25-16,0 0 132 16,-14 90-54-16,10-48-50 0,4 4-14 15,0-6-15-15,7-1-9 16,14-11-148-16,18-16-143 16,-5-9-184-16,-1-3-405 0</inkml:trace>
  <inkml:trace contextRef="#ctx0" brushRef="#br0" timeOffset="34979.93">6988 8120 825 0,'0'0'923'0,"0"0"-790"16,0 0-26-16,0 0-29 15,0 0-58-15,0 0-20 16,0 0-227-16,-6 38-156 0</inkml:trace>
  <inkml:trace contextRef="#ctx0" brushRef="#br0" timeOffset="35342.87">7416 8098 1360 0,'0'0'328'16,"0"0"-234"-16,0 0-15 0,0 0 44 16,0 0 37-16,0 0-109 15,0 0-40-15,-54 68 3 16,26-13-5-16,-3 24 0 15,2 22 25-15,11 12-1 16,11-1 44-16,7-8-59 16,18-13-5-1,6-17 3-15,-2-17-16 16,-1-20-3-16,7-9-65 16,5 0-34-16,9-4-7 15,28-13-119-15,-15-9-345 0,-7-2-598 16</inkml:trace>
  <inkml:trace contextRef="#ctx0" brushRef="#br0" timeOffset="35613.89">7765 8379 933 0,'0'0'850'16,"0"0"-674"-1,0 0-96-15,0 0-49 16,0 0-7-16,0 0 32 16,-13 103 23-16,8-35-33 15,5 15-30-15,0-4 29 16,0-9-36-16,0-10-8 0,0-17-1 16,3 1-18-1,-1-1-81-15,-1-14-63 0,2-17-131 16,-1-10-240-16,-1-2-231 0</inkml:trace>
  <inkml:trace contextRef="#ctx0" brushRef="#br0" timeOffset="35861.46">7761 8269 846 0,'0'0'504'16,"0"0"-317"-16,0 0-56 15,25-78 11-15,-5 70-51 16,5 5-50-16,9 3-41 15,3 7 6-15,-2 16-7 16,-4 7 1-16,-11 10-15 16,-10 5 14-1,-10 6 2-15,-10 0-1 16,-19 0 20-16,-10-2-7 16,-6-4 40-16,-4-4-44 15,1-4-9-15,-2-5-79 16,14-9-190-16,12-13-496 0</inkml:trace>
  <inkml:trace contextRef="#ctx0" brushRef="#br0" timeOffset="36099.54">8123 8087 1631 0,'0'0'392'15,"0"0"-250"-15,0 0-76 16,0 0-57-16,0 0 56 0,114 90 5 16,-65-27-36-16,-3 23 19 15,-15 18-46-15,-19 3-6 16,-13-8-2-16,-40-10-8 16,-21-7-55-16,-20-2-46 15,10-20-143-15,11-14-437 0</inkml:trace>
  <inkml:trace contextRef="#ctx0" brushRef="#br0" timeOffset="38559.32">28783 7831 700 0,'0'0'750'15,"0"0"-462"-15,0 0-115 16,0 0-3-16,0 0-51 16,0 0-29-16,0-10-26 0,0 10-47 15,3 8-17-15,2 9-13 16,3 9 13-16,1 8 42 16,1 9-42-16,-4 3 1 0,-3 2 4 15,-2 4-4 1,-1 0-1-16,0 1 0 0,2-3 1 15,1-1 5 1,2-6-6 0,2-4-28-16,-1-9-39 0,0-6-67 15,1-8-75-15,3-10-164 16,-2-6-247-16,-3 0-125 0</inkml:trace>
  <inkml:trace contextRef="#ctx0" brushRef="#br0" timeOffset="38859.78">28760 7761 757 0,'0'0'367'16,"0"0"-150"-16,33-92-57 0,-11 61 33 15,5 8-9-15,0 5-66 16,6 7-47-16,2 7-18 15,2 4-23-15,1 3-11 16,-4 18-19-16,-5 11 1 0,-7 8 11 16,-10 6-12-1,-12 4 0-15,0-3 8 16,-20-1-7 0,-14-6 29-16,-9-4-21 0,-11-4 0 15,-5-2-18-15,-27 0-38 16,13-9-219-16,12-10-555 0</inkml:trace>
  <inkml:trace contextRef="#ctx0" brushRef="#br0" timeOffset="39429.64">28421 7925 166 0,'0'0'1305'0,"0"0"-1082"16,0 0-85-16,0 0-51 0,0 0 21 15,0 0-67-15,0 0-40 16,-16 0 12-16,-7 14-13 15,-8 4 2-15,-11 3-2 16,-3 3 12-16,-4 2 8 16,3-1-20-16,3-3 1 15,8 0 12 1,10-7-11-16,10-1-1 16,7-2-1-16,8-1-1 15,0 0-21-15,6 0 31 0,16 2-9 16,12-1 20-1,9-4 4-15,9-1 7 0,5-4-31 16,0-2 1-16,-1-1-3 16,-7 0-30-16,-8 0-143 0,-11 0-148 15,-11 0-225-15,-11 2-228 16</inkml:trace>
  <inkml:trace contextRef="#ctx0" brushRef="#br0" timeOffset="39661.44">28117 8362 218 0,'0'0'715'0,"0"0"-560"16,0 0-33-16,0 0 65 15,0 0 22-15,0 0-91 16,0 0-45-16,89 21-37 0,-50-18 20 15,7-1-56-15,-2-2 0 16,-2 0-16-16,0 0-197 16,-12-3-367-16,-11-6-315 0</inkml:trace>
  <inkml:trace contextRef="#ctx0" brushRef="#br0" timeOffset="40162.78">27514 7942 418 0,'0'0'932'16,"0"0"-707"-16,0 0-83 0,0 0-34 15,0 0-4-15,0 0-34 0,0 0-48 16,-46 29-14 0,23-1 50-16,1 9-52 0,4 7 8 15,2 4 1-15,10 2-14 16,6 4 17-16,3-1-18 15,21-5-1 1,10-6-20-16,10-11 15 16,6-13-23-16,4-12-2 15,-2-6 19-15,-4-15 12 16,-5-14 0-16,-9-12 0 16,-11-10 17-16,-9-7 11 15,-11-5 12-15,-3 0 31 16,-10 4-18-16,-16 11 40 0,-5 12-47 15,-5 14-35-15,-5 12-1 16,-1 10-10-16,-3 8-21 16,2 43-91-16,10-5-165 15,14 2-371-15</inkml:trace>
  <inkml:trace contextRef="#ctx0" brushRef="#br0" timeOffset="40779.96">29583 7897 568 0,'0'0'827'16,"0"0"-600"-16,0 0-62 15,0 0-13-15,0 0-54 16,0 0-22-16,0 0-76 0,-71 6 2 15,29 14 5-15,-6 3-7 16,2 2 0-16,1-1-1 16,9-1 2-16,8-5 8 15,10-1-9-15,6-2-16 16,8-2 14-16,4 0-8 16,6 0 10-1,18 0-3-15,12-2 12 16,11-4 23-16,8-2-30 15,8-3-2-15,-1-2-17 16,-3 0-88-16,-5 0-117 16,-16 0-284-16,-17 0-251 0</inkml:trace>
  <inkml:trace contextRef="#ctx0" brushRef="#br0" timeOffset="40980.44">29282 8273 146 0,'0'0'598'0,"0"0"-433"16,0 0 31-16,0 0-6 16,0 0 74-16,0 0-64 0,85 30-71 15,-45-20-37-15,5-3-57 32,6-1 26-32,4 0-47 15,-3 0-14-15,2-2-6 0,10-3-178 0,-13-1-356 16,-12 0-450-16</inkml:trace>
  <inkml:trace contextRef="#ctx0" brushRef="#br0" timeOffset="41302.9">30217 7906 1187 0,'0'0'524'16,"0"0"-314"-16,0 0-28 16,0 0-37-16,0 0-70 15,0 0-57-15,0 0-6 16,0 9-11-16,0 9-1 16,0 9 33-1,3 5-27-15,1 7 43 16,0 2-48-16,0 4 0 15,1-2 21-15,-1 0-21 16,-1-6 0-16,0-2-1 16,-1-6-37-16,-2-2-43 15,0-2-127-15,0-8-269 16,-8-7-412-16</inkml:trace>
  <inkml:trace contextRef="#ctx0" brushRef="#br0" timeOffset="41569.61">30216 7778 1287 0,'0'0'486'0,"0"0"-299"16,0 0-11-16,0 0-46 0,0 0-63 15,0 0-11-15,0 0-56 16,-45-6-5-16,17 20-1 0,-5 4 6 16,-6 8-6-1,-1 5 5-15,-1 5-112 0,-4 27-87 16,7-10-377-16,13-5-665 0</inkml:trace>
  <inkml:trace contextRef="#ctx0" brushRef="#br0" timeOffset="41886.21">29980 8495 431 0,'0'0'332'16,"0"0"-130"-16,0 0 60 15,0 0 32-15,0 0-15 0,0 0-76 16,82 1-60-16,-43-1-56 0,9-3-58 16,8-4 23-16,4 0-52 15,-2 0 1-15,-5 3-2 16,-6 1-68-16,-9 2-89 15,-9 1-121-15,-9 0-353 16,-13-2-434-16</inkml:trace>
  <inkml:trace contextRef="#ctx0" brushRef="#br0" timeOffset="44818.71">12770 8270 1330 0,'0'0'400'0,"0"0"-250"0,0 0-72 16,0 0 10 0,0 0 9-16,0 0-62 0,0 0-23 15,-1 41 6-15,1 1-4 16,0 12 3-16,0 17 5 16,0 16-15-16,0 13 4 15,0-8 17 1,0-18-21-16,0-24 36 15,0-13-43-15,0 2 0 16,0 5 2-16,0-2-2 16,0-5 0-16,0-10 0 0,0-7-79 15,0-8 1-15,0-4-110 16,0-8-137 0,0-12-320-16,1-6-188 0</inkml:trace>
  <inkml:trace contextRef="#ctx0" brushRef="#br0" timeOffset="45197.54">12818 8203 776 0,'0'0'269'0,"0"0"-159"16,0 0-4-16,0 0 62 16,51-78-40-16,-26 65-50 0,7 2-46 15,5 5-20-15,8 5 20 16,4 1-16-16,2 1-6 16,-2 14 35-16,-3 3-45 15,-7 5-1-15,-8 6 1 0,-5 4 0 16,-11 6 4-16,-11 3-2 15,-4 3 5-15,-4 1 76 16,-20-3-1-16,-16 0 6 0,-8-7-6 16,-11-2-49-16,-5-4 26 15,0-8-53-15,4-6-6 16,2-16-24-16,15-3-161 16,19-17-501-16</inkml:trace>
  <inkml:trace contextRef="#ctx0" brushRef="#br0" timeOffset="47894.91">21118 8016 584 0,'0'0'497'15,"0"0"-339"-15,0 0-38 16,0 0-24-16,0 0 4 0,0 0 59 16,0 0-78-16,6-56-38 15,-6 53 15-15,0-1-6 16,-5 1 32-16,-11-1-47 0,-5 3-27 16,-9 1-5-16,-8 0-5 15,-3 0-6-15,-1 12 6 16,1 3 0-16,5 2 13 15,6 3-13-15,6 2 6 16,8 0 3-16,4 2-9 16,11 1-2-16,1 4 1 0,10-2-15 15,18 3 15-15,11-1-11 16,7-3 10-16,8-2-17 16,-2-4 6-16,-7-1-22 15,-12-5-8-15,-11-2-12 16,-14-1 37-16,-8 1-14 15,-2 1 32 1,-19 4 28-16,-10 1 33 0,-9 1-2 16,-2 0-2-16,1-3-28 15,7-4 33-15,9-2-47 16,9-3-15-16,9 0 0 16,7-1-10-16,7 2-68 15,18 2 0-15,11 1 27 16,7 1 50-1,3-1-42-15,-1 1-7 0,-11-1 15 16,-13 1 10-16,-11 5 6 16,-10 3-2-16,-3 7 21 15,-20 5 78-15,-9 5-20 16,-5 5 11-16,-3 1-19 16,5 0-6-16,9-2-9 15,11-1-35-15,13-5 2 0,2-4 12 16,30-3-14-16,24-5 0 15,29-8 0-15,-2-7-28 16,19-8-30-16,-27-12-140 16,-25-9-364-16</inkml:trace>
  <inkml:trace contextRef="#ctx0" brushRef="#br0" timeOffset="48397.25">21606 8231 825 0,'0'0'709'16,"0"0"-565"-16,0 0-32 15,0 0-29-15,0 0-8 16,-88 46 16-16,68-2-60 16,5 10-9-16,7 5-22 15,8-1 11-15,0-3-19 16,20-6 8-1,12-6-43-15,5-12 2 16,9-12-6-16,4-10 22 16,0-9 18-16,-1-10 7 15,-5-17 13-15,-8-8-13 0,-11-12 8 16,-14-16 61-16,-11 1 5 16,-3-3 7-16,-26 0-1 15,-8 17-24-15,-8 1 23 0,-4 16-70 16,1 14-8-16,6 16-1 15,6 4-14-15,11 25-69 16,22 38-155-16,3-4-275 16,12-5-238-16</inkml:trace>
  <inkml:trace contextRef="#ctx0" brushRef="#br0" timeOffset="48639.21">22246 8544 728 0,'0'0'894'0,"0"0"-672"15,0 0-143-15,0 0-44 0,0 0-20 16,0 0 35-16,0 0-48 16,57 56 0-16,-51-24 5 15,-6 4-6-15,-3 2 11 16,-20 2-12-16,-11-2 2 15,-3-5-18-15,-8-4-57 0,7-9-170 32,13-12-413-32</inkml:trace>
  <inkml:trace contextRef="#ctx0" brushRef="#br0" timeOffset="48939.3">22677 8249 1413 0,'0'0'497'0,"0"0"-291"16,0 0-54-16,0 0-26 16,0 0-32-16,0 0-81 15,0 0-13-15,2 21-39 0,2 16 39 16,3 9 2-16,2 9 5 15,1 4 9-15,1-2-16 16,-2-2 0-16,-1-1-6 16,-4-4 6-16,-2-4-113 15,-2 3-77-15,0-12-178 32,-6-10-555-32</inkml:trace>
  <inkml:trace contextRef="#ctx0" brushRef="#br0" timeOffset="49892.13">22971 8067 785 0,'0'0'219'0,"0"0"-22"15,0 0 26 1,0 0 4-16,12-79-46 15,0 65-84-15,1 3-40 16,4 2-28-16,2 4-29 16,5 1 39-16,3 4-39 15,4 0 0-15,3 0 7 16,5 2-7-16,4 12 6 0,-2 3-6 16,-1 6 0-16,-5 4-13 15,-6 3 13-15,-8 2-2 16,-9 0-6-16,-6-3-4 0,-6 0 5 15,-2-3 1-15,-15-3 6 16,-9 0 6-16,-3-2-6 16,-7-1 0-16,-2-3 11 15,1-3-10 1,4 0 28-16,6-3-29 16,8-1 0-16,7 0-1 15,5 0 1-15,7 1-15 16,0 2 8-16,5 1-29 15,15 1 29-15,7 0-5 16,3-3-15-16,-2-2 16 16,-6-3-14-16,-7-1 14 0,-6-3 3 15,-8 1-14-15,-1 0 10 0,0 3 24 16,-17 1 20 0,-5 4 65-16,-5-1-30 0,1 4 5 15,1-3-32-15,4 2-34 16,10-1 14-16,7 2-20 15,4 2-7-15,4 3-8 0,16 6-13 16,10 2 27-16,3 3-23 16,1 3 23-16,-6-3-11 15,-4 0 12-15,-8-2-7 16,-5-1 7-16,-9 0 0 16,-2-2 6-16,-2 1-5 15,-17 0 18 1,-4-2 34-16,-8 0-25 15,-9-2 1-15,-4-4-29 16,-32-12-54-16,8-6-227 16,2-1-923-16</inkml:trace>
  <inkml:trace contextRef="#ctx0" brushRef="#br0" timeOffset="57942.06">2751 1271 801 0,'0'0'895'16,"0"0"-743"-16,0 0-120 15,0 0-32-15,0 0 1 16,0 0-1-16,-3 0 0 16,0 27 14-16,-9 22 13 15,-6 25-27-15,-9 23 39 16,-4 5 19-16,-2-5-4 15,3-19 16-15,9-26-52 0,2-10-12 16,1-5 19-16,0 4-25 16,2 2-1-16,2 0-51 15,4-8-103-15,10-12-90 16,7-9-315-16,5-14-254 0</inkml:trace>
  <inkml:trace contextRef="#ctx0" brushRef="#br0" timeOffset="58380.88">2715 1463 550 0,'0'0'820'0,"0"0"-684"0,0 0-57 15,0 0-38-15,43-75 10 16,-20 54 90-16,5 0-57 15,11-2-49-15,7 2-22 16,3 0-12-16,-1 3 7 16,-2 4-8-16,-12 6-14 15,-12 7 1-15,-8 1-83 0,-9 1-95 16,-5 15-57-16,0 5 6 16,-15 7 175-16,-9 6-92 15,-6 3-125-15,0 0 56 16,-4 0 112-16,-2-3 116 15,1 1 39-15,-3-3 107 16,1-3 67 0,1 0-36-16,8-6-20 15,5-7 15-15,10-3-37 16,7-6-58-16,6-3-35 16,0-2-23-16,3-2 42 0,18 0-3 15,16 0 57 1,15-6-40-16,11-8-42 0,3 0-33 15,-2 3-99-15,-15 5-211 0,-19 6-299 0</inkml:trace>
  <inkml:trace contextRef="#ctx0" brushRef="#br0" timeOffset="58600.18">2488 1998 411 0,'0'0'158'0,"0"0"-66"16,0 0-8-16,0 0 64 16,0 0 126-16,0 0-45 15,102 35-84-15,-53-35-4 16,6-3-59-16,9-10-34 0,0-1-1 16,-7-1-30-16,-5 1-17 0,-3-3-82 15,-16 4-313-15,-13-1-425 0</inkml:trace>
  <inkml:trace contextRef="#ctx0" brushRef="#br0" timeOffset="59367.49">3689 1234 995 0,'0'0'255'0,"0"0"-173"16,0 0-82-16,0 0 1 16,0 0 23-16,0 0 63 15,-104-11 22-15,68 11-84 16,-1 0-24-16,-1 0 37 16,1 0-5-16,4 0 2 0,8-2 3 15,7 2-23-15,6 0 46 16,7 0-34-16,1 0 6 15,4 0-3-15,0 0-23 16,0 0-7-16,0 0-12 0,0 0 1 16,0 12-2-1,-3 12 14-15,-6 11-1 0,-3 12 25 0,-1 10 21 16,-2 6 17-16,-3 5-27 16,4-2-20-16,0-1 40 15,5-4-46-15,1-5 11 16,8-5-6-16,0-5-14 15,0-5 21-15,8-6-22 16,2-2 0 0,3-8 5-16,-2-2-5 15,4-3-1-15,-3-5 0 16,0-1 2-16,6-3 14 16,1-2-15-16,5-5-13 15,6-3 11-15,10-1-8 16,5-1-67-16,19-27-134 15,-9 1-396-15,-13-4-554 0</inkml:trace>
  <inkml:trace contextRef="#ctx0" brushRef="#br0" timeOffset="59645.97">4065 1399 1217 0,'0'0'396'0,"0"0"-151"16,0 0-117-16,0 0-5 15,0 0-95-15,0 0-18 16,-50 86 0-16,11-12-9 16,1 0 0-16,4-7-1 0,6-9 6 15,4-13 6-15,-3 3-12 16,0 2-15-16,6-11-20 15,3-9-72-15,8-12-55 16,1-15-68-16,3-3-115 16,3-4 75-16</inkml:trace>
  <inkml:trace contextRef="#ctx0" brushRef="#br0" timeOffset="59846.68">3600 1548 1051 0,'0'0'289'0,"0"0"-47"15,0 0-164 1,0 0-56-16,0 0-15 0,0 0 20 16,107 94 88-16,-61-51-71 0,1-1-18 15,-3-3-7-15,-2-2-19 16,-4-3 29-16,-7-4-29 16,0-3-17-16,-4-2-42 15,3 0-118-15,-5-8-215 16,-6-5-421-16</inkml:trace>
  <inkml:trace contextRef="#ctx0" brushRef="#br0" timeOffset="60264.81">4131 1216 1185 0,'0'0'241'0,"0"0"-190"16,0 0-38-16,0 0-13 16,76-86 20-16,-49 73 84 0,1 6-71 15,1 7-24-15,-3 0-11 16,0 10 2-16,-4 11-14 16,-4 8 13-16,-3 3 1 0,-6 5 21 15,-5 2 6-15,-2 2 10 16,1 2 18-16,1-1-21 15,-1 2-15-15,3 0 0 16,2 5-18-16,-1 0 33 16,2 5-34-16,-3 1 0 15,0 2 3 1,-3 1-1-16,-3 2-1 16,-6-4 5-16,-15-4-4 15,-7-4 51-15,-5-5-34 16,-1-10 4-16,-5-6 1 15,1-8-24-15,-8-19-21 16,9 0-151-16,9-13-353 0</inkml:trace>
  <inkml:trace contextRef="#ctx0" brushRef="#br0" timeOffset="60500.39">4819 1656 1618 0,'0'0'360'0,"0"0"-281"15,0 0-10-15,0 0-14 16,0 0 23-16,0 0-29 16,96-40-39-16,-66 35-10 15,0 4-6 1,4 1-80-16,-2 0-45 15,-4 1-103-15,-5 8-269 16,-10-1-168-16</inkml:trace>
  <inkml:trace contextRef="#ctx0" brushRef="#br0" timeOffset="60684.9">4768 1881 570 0,'0'0'219'16,"0"0"-55"-16,0 0-11 15,0 0 97-15,0 0 41 16,0 0-62-16,0 0-46 0,122 28-97 16,-67-28-51-1,4 0-35-15,18-7-18 16,-16 1-259-16,-13-2-636 16</inkml:trace>
  <inkml:trace contextRef="#ctx0" brushRef="#br0" timeOffset="61863.75">7182 998 886 0,'0'0'308'0,"0"0"-95"16,0 0-93-16,0 0 16 15,0 0-17-15,0 0 10 16,0 0-26-16,-28-9-73 16,-20 18-23-16,-42 13-7 15,-29 6 6 1,-11 2 0-16,20-5-6 15,33-7 0-15,31-8 0 16,15-1 0-16,7-1 7 16,9-1-7-16,2 1-40 15,13 0 29-15,12 6-29 16,19 4 18-16,32 13 22 0,28 8 4 16,0-3 24-16,-12-5-28 0,-9-5 0 15,-27-8 9-15,-1 3-9 16,0 5-7-16,-17 2 5 15,-13 1 1-15,-12 3-14 16,-12 1 15-16,-39 8 0 16,-32 6 19-16,-29 5-11 15,0-7 5 1,21-11-4-16,34-13 3 16,26-6 3-16,7-2-15 15,6 1-15-15,2 2 14 16,16 0-15-16,3-2 3 15,27 1 0-15,31 3 13 16,33-1 67-16,38-4-45 16,12-6-8-16,-1-7 11 0,-16 0-14 15,-35 0 9-15,-24-4-20 16,-24 1 7-16,-17 0-25 16,-7 0-24-16,-6 2-55 15,-8 0-1-15,-20 1-75 16,-16 0-209-16,-8 0-739 0</inkml:trace>
  <inkml:trace contextRef="#ctx0" brushRef="#br0" timeOffset="62917.04">6649 2413 1392 0,'0'0'324'0,"0"0"-198"15,0 0 64 1,0 0-50-16,0 0-38 15,0 0-14-15,0 0-40 0,27-82-32 16,-9 68-16-16,7 1 2 16,5 3-14-16,5 3 12 15,-1 4-16-15,6 3 14 16,-7 4-14-16,-5 16-4 16,-10 9 13-16,-9 7-18 0,-9 8 13 15,-12 5-34-15,-22 2 12 16,-11-1 25-16,-6-5 9 15,2-6-4-15,9-10 4 16,10-9 0-16,11-8-18 16,13-10 18-16,6-2-25 15,1-5 19 1,23-19-40-16,13-11-109 16,11-12 35-16,10-8 12 15,3-7 29-15,-1 0-94 16,-11 5 42-16,-9 10 131 15,-15 13 65-15,-14 12 114 16,-8 13-18-16,-3 7-33 16,-4 2-41-16,-17 3-53 0,-4 14-5 15,-5 8 6-15,0 9-34 16,3 6 52-16,11 4-53 16,4-1 0-16,12 0 7 15,0-6-6-15,16-2 9 0,11-10-10 16,12-5 10-16,5-11 15 15,3-6-24-15,-4-3-2 0,-4-4-28 16,-11-16-46-16,-17-22-51 16,-8 3-392-16,-3-1-320 0</inkml:trace>
  <inkml:trace contextRef="#ctx0" brushRef="#br0" timeOffset="63919.86">7894 1491 1129 0,'0'0'405'16,"0"0"-273"-16,0 0 2 16,0 0-3-16,0 0-9 15,11-80-11-15,7 60-72 16,6 2-39-16,6 2-6 16,7 6-1-16,1 9-17 0,2 1 24 15,-7 25-28-15,-7 26 19 16,-21 28-2-16,-13 21 0 15,-27-6-6-15,-7-21 11 16,2-27-10-16,5-19 16 16,-2-1 0-16,3-4-1 0,4-3 2 31,13-11 1-31,14-8 5 16,3-2-6-16,16-21 17 0,18-16-18 15,21-20-38 1,27-27 30-16,15-22 8 0,-6 6-13 15,-24 21-8-15,-31 31 21 16,-21 29 20-16,-8 5 43 16,-2 6 14-16,-5 6-43 0,0 4-28 15,-17 17-2-15,-13 15-4 16,-8 15 0-16,-4 6 1 16,5 4 1-16,7-2 8 15,11-7-10-15,11-6 6 16,8-5 6-16,12-6-12 15,21-6 0 1,13-5 0-16,11-4 0 16,4-6-41-16,9-10-82 15,-15 0-199-15,-16-3-280 0</inkml:trace>
  <inkml:trace contextRef="#ctx0" brushRef="#br0" timeOffset="64336.6">8963 1110 1501 0,'0'0'347'16,"0"0"-129"-16,0 0-162 15,0 0-56-15,0 0-6 16,-24 86 6-16,6 19 44 15,-1 22-13-15,8 7-18 0,4-11 33 16,6-17-46-16,-1-9 0 16,-1-8-2-16,-3-16 9 0,0-15 1 15,0-17-8-15,-4-10-80 16,4-3-32-16,-3-4-121 16,0-7-127-16,0-14-302 0</inkml:trace>
  <inkml:trace contextRef="#ctx0" brushRef="#br0" timeOffset="64606.31">8953 1062 1169 0,'0'0'284'0,"0"0"-64"15,0 0-95 1,49-73-21-16,-21 64-44 0,14 9-41 15,9 8-19-15,12 20 1 16,2 12-7-16,-2 23 6 0,-22-1 0 16,-21 6-13-16,-20 0 13 15,-27-8-24-15,-34 12 24 16,-29-1 0-16,2-12 22 31,8-12-22-31,11-14-37 0,14-5-86 16,10-3-405-16,9-7-466 0</inkml:trace>
  <inkml:trace contextRef="#ctx0" brushRef="#br0" timeOffset="64891.59">9417 1749 1096 0,'0'0'356'0,"0"0"-79"0,0 0-136 15,0 0-39-15,0 0-34 16,0 0-68-16,0 0 0 16,-60 79-1-16,29-37 2 15,-5 5 22-15,-3 3-23 16,2-1-21-16,1-3-77 15,0-2-118 1,9-11-175-16,8-13-220 0</inkml:trace>
  <inkml:trace contextRef="#ctx0" brushRef="#br0" timeOffset="65076.43">9202 1816 1035 0,'0'0'393'0,"0"0"-123"0,0 0-133 15,0 0-137-15,0 0-13 16,0 0-8-16,0 0 21 16,55 101 84-16,-25-57-76 0,1 0 4 15,5-2-7 1,-3-2-5-16,0-1-85 0,-8-10-171 31,-10-13-433-31</inkml:trace>
  <inkml:trace contextRef="#ctx0" brushRef="#br0" timeOffset="65427.82">10015 1188 713 0,'0'0'265'16,"0"0"-35"-16,0 0 2 16,0 0-33-1,0 0-91-15,0 0-53 16,0 0 39-16,-111 28-47 16,73 9 0-16,2 9 12 15,5 10-26-15,4 5 18 16,13 6-51-16,8 1 9 15,6-3 14-15,6-5-23 16,15-5-1-16,12-10 0 0,3-7-78 16,6-10 27-16,19-12-128 15,-11-7-169-15,-8-9-436 0</inkml:trace>
  <inkml:trace contextRef="#ctx0" brushRef="#br0" timeOffset="65929.66">10119 1418 1264 0,'0'0'296'0,"0"0"-190"15,0 0 14-15,0 0-53 0,94-23-44 16,-68 29-23-16,-1 14 15 15,-7 10-36-15,-6 6 21 16,-12 5-8-16,-1 4-1 16,-25 2 9-16,-8-4 0 15,-5-4 0-15,-3-8 6 16,5-9 9-16,11-6-15 0,9-9 0 16,11-7 7-16,6 0 18 15,1-6 32-15,17-15-57 16,12-10-4-16,10-10-14 15,5-8 15-15,15-18-32 16,-5 4 6-16,0-1 0 0,-9 6-12 31,-16 22 41-31,-6 4 42 0,-12 14 137 16,-9 13-72-16,-3 5-51 16,0 1-56-16,-10 20 10 15,-6 10-20-15,-4 12 10 16,-1 5 0-16,3 4 4 15,6-1-4-15,9-4-1 16,3-4 1-16,10-7-95 0,19-7-67 16,11-11-50-16,32-16-55 15,-10-2-129-15,-8-9-492 0</inkml:trace>
  <inkml:trace contextRef="#ctx0" brushRef="#br0" timeOffset="66145.85">10743 1103 1322 0,'0'0'399'15,"0"0"-134"-15,0 0-137 0,0 0-100 16,0 0-28-16,0 0 0 16,69 79 0-16,-38-34 7 15,0 9-7-15,-7 5 0 0,-7 5-1 16,-12 1 2-16,-5 3-13 15,-22-2-55-15,-52 14-122 16,4-18-30-16,-1-12-816 0</inkml:trace>
  <inkml:trace contextRef="#ctx0" brushRef="#br0" timeOffset="67292.61">12181 1581 1397 0,'0'0'322'0,"0"0"-180"16,0 0-136-16,0 0 7 16,0 0 39-16,0 0-38 0,0 0-14 15,6 0-14-15,6 16-14 16,7 10 26-16,4 4 2 0,1 6 0 15,-6-2 2 1,-12-2-2-16,-6-4-7 0,-18-2-65 16,-39 5 2-16,3-7-23 15,4-6-462-15</inkml:trace>
  <inkml:trace contextRef="#ctx0" brushRef="#br0" timeOffset="68393.98">15003 748 611 0,'0'0'370'16,"0"0"-250"-16,0 0-45 16,0 0-52-16,-45-74 25 15,22 58 78-15,0 0 9 0,-1 3-1 16,0 4-72 0,0 5-19-16,0 3 11 0,-1 1-22 15,-5 5-1 1,0 15-2-1,-1 9-23-15,-1 7 52 0,6 10-56 16,4 6 11-16,5 14 6 16,8 18-10-16,9 24 18 15,0 6-27-15,6-4 1 16,8-10 14-16,-3-25-15 16,-3-17-1-16,-5-14 1 0,-2-6 0 15,-1 3 0-15,0 0 0 16,-4 1 0-16,-12-8 7 15,-7-9-1-15,-9-5-6 16,-5-4 16-16,-8-7-3 16,-4-2 67-16,-2-4-52 15,4-3-27 1,6 0 27-16,9-4-13 16,6-6 5-16,10 0-8 15,4-1 0-15,6 1 15 16,3 2-27-16,1 2-16 15,2 3-18-15,0 2-77 0,3 1-112 16,6 0-342 0,2 0-441-16</inkml:trace>
  <inkml:trace contextRef="#ctx0" brushRef="#br0" timeOffset="69100.95">14431 2078 1190 0,'0'0'325'0,"0"0"-169"15,0 0 7-15,0 0-13 16,0 0-2-16,0 0-49 0,0 0-59 16,-6-75 7-1,16 71-47-15,3 1-19 0,4 3 13 16,3 0-10-16,7 0 2 16,-2 11 13-16,-3 5-14 0,-7 7 2 15,-6 2 13-15,-9 2-19 16,0 1 5-16,-16-1-5 15,-8-4 19-15,-1-5 0 16,2-4 1-16,5-5 13 16,8-5-14-16,7-4 0 0,3 0 6 15,7-9-6-15,19-15-25 16,8-9-87-16,16-9 26 16,6-5 65-16,-1 0-49 15,-7 8 32-15,-14 7 38 16,-16 14 76-16,-13 11 81 15,-5 7-63 1,-6 0-72-16,-15 10 12 16,-8 8-32-16,-1 7-2 15,4-2 3-15,5 3 8 16,10-2 1-16,10-2-12 16,1-1-17-16,15 0 16 0,15-1-42 15,28-2-5 1,-5-7-120-16,-9-7-464 0</inkml:trace>
  <inkml:trace contextRef="#ctx0" brushRef="#br0" timeOffset="70551.39">15165 1236 666 0,'0'0'777'16,"0"0"-567"-16,0 0-64 15,0 0-94-15,0 0-51 16,0 0 11-16,103-69-12 0,-57 65 0 31,3 4 0-31,-4 4 7 16,-3 13-20-16,-12 8 13 0,-14 7-27 15,-13 8 14-15,-3 5 13 16,-25 6 0-16,-14-2 0 16,-7-1 0-16,-5-8 23 15,2-8-23-15,10-11 0 16,12-7 2-16,12-6-2 0,12-8 21 16,3 0-21-16,9-10-1 15,20-16 0-15,11-10-126 16,15-12 39-16,15-17 52 15,-4 1-66-15,-2 0-30 16,-7 1 33-16,-20 21 99 16,-7 4 91-1,-17 15 170-15,-10 15-85 16,-3 8-43-16,-12 1-111 16,-15 20 6-16,-7 10-15 15,-4 8 18-15,3 3 13 16,10 2-16-16,7-5 1 15,10-1-26-15,8-1 9 16,6-5 15-16,24 0-27 0,12-5 0 16,12-2 0-16,16-4-87 0,-10-7-157 15,-16-8-397-15</inkml:trace>
  <inkml:trace contextRef="#ctx0" brushRef="#br0" timeOffset="71291.8">16679 1044 628 0,'0'0'511'0,"0"0"-331"16,0 0-3-16,0 0 16 15,33-84 10-15,-33 59-97 0,0 0-1 16,0-2-50 0,-7 3 3-16,-7 2-4 0,-3 3-35 15,-2 4 32-15,0 3-29 31,0 5-21-31,-4 4 43 0,-2 3-43 16,-2 3-1-16,-1 16 0 16,0 11 9-16,1 9 0 15,6 10-9-15,4 20 0 16,10 22 3-16,5 19-1 16,2 7 5-16,0-11-7 15,0-12 2-15,0-26 1 16,0-14-3-16,0-14-3 15,-3-4 3-15,-6 2 0 0,-2 0-1 0,-2 0-46 16,0-6-69-16,0-6 7 16,-13-8-176-16,4-6-298 15,2-11-411-15</inkml:trace>
  <inkml:trace contextRef="#ctx0" brushRef="#br0" timeOffset="71484.07">16169 1387 1303 0,'0'0'371'0,"0"0"-271"0,106-18-54 16,-46 12 84-16,7 5-33 16,1 1-56-16,3 0-12 15,-4 5-29-15,6 12-131 16,-22-3-364-16,-15-1-456 0</inkml:trace>
  <inkml:trace contextRef="#ctx0" brushRef="#br0" timeOffset="71754.25">16912 1555 1239 0,'0'0'512'16,"0"0"-289"-16,0 0-25 15,0 0-90-15,0 0-61 0,0 0-29 16,0 0-18-16,-37 34-23 16,12 4 23-16,-7 8 0 15,2 4-10-15,-1-1 10 16,4-2-106-16,5-6-46 0,1-6-94 15,2-7-128-15,5-11-177 16,2-9-209-16</inkml:trace>
  <inkml:trace contextRef="#ctx0" brushRef="#br0" timeOffset="71942.75">16684 1596 1347 0,'0'0'357'16,"0"0"-172"-16,0 0-166 15,0 0-19-15,0 0 0 16,64 77 61-16,-34-38-39 16,3 2-13-1,1 1-9-15,0-3-3 0,4 5-50 16,-10-12-313-16,-10-9-840 0</inkml:trace>
  <inkml:trace contextRef="#ctx0" brushRef="#br0" timeOffset="72305.98">17419 1020 886 0,'0'0'335'0,"0"0"-75"15,0 0-20-15,0 0-103 16,0 0-33-16,0 0-34 16,0 0-43-16,-91 41 38 15,53 13-49-15,-1 25-9 0,8 18 32 16,10 4-39-16,16-15 2 15,5-22-4-15,7-20 9 16,12-7-29-16,6 3-9 16,6 0-114-16,24-1-56 15,-7-13-131-15,-6-15-328 0</inkml:trace>
  <inkml:trace contextRef="#ctx0" brushRef="#br0" timeOffset="72813.78">17494 1263 918 0,'0'0'498'16,"0"0"-278"-16,0 0-57 15,0 0-47-15,0 0-75 16,70-72 22-16,-40 68-63 15,3 4-25-15,1 0 24 16,-1 15-4 0,-11 12-14-16,-10 10 0 15,-12 6 0-15,-3 5-3 16,-25 3 22-16,-9-1-4 16,-5-8 3-16,0-5 2 15,4-11 4-15,10-8-5 16,9-6 0-16,11-8 5 15,8-4 4-15,0 0 1 0,17-17-10 16,13-11-38-16,9-9 18 16,7-9-1-16,0-8 21 15,2-2-4-15,-3-2 4 0,-5 6 0 16,-7 8 1-16,-14 13 63 16,-7 14 74-16,-10 11-57 15,-2 6-81-15,-5 13 0 0,-13 19-25 16,-4 11 25-16,-1 10-1 15,3 4 7-15,4-1-6 16,8-3 0-16,8-9-75 16,0-7-93-16,24-10-122 15,29-14-41-15,-3-9 63 16,-3-4-32-16</inkml:trace>
  <inkml:trace contextRef="#ctx0" brushRef="#br0" timeOffset="73045.64">18021 955 1091 0,'0'0'348'0,"0"0"-118"0,0 0-118 16,0 0-68-16,0 0-3 0,0 0-28 16,76 85 49-16,-34-37 4 15,3 8-46-15,-1 3 5 16,-10 4-25-16,-8-2 0 15,-14 1-10-15,-12-2 10 16,-9-2-59 0,-24-7-46-16,-34 4-59 15,7-16-181-15,5-11-872 0</inkml:trace>
  <inkml:trace contextRef="#ctx0" brushRef="#br0" timeOffset="73693.78">19019 1261 415 0,'0'0'486'0,"0"0"-300"15,0 0 28-15,-21-98-35 16,0 66 4 0,-4 3-15-16,-3 3-70 15,-5 5 6-15,-2 7-57 16,-1 8-18-16,-1 6-17 15,0 9-3-15,-2 15 15 16,5 13-24-16,4 8 0 16,7 4-1-16,7 5 2 15,9-5-5-15,5-2 4 0,2-9-40 16,5-9 6-16,11-7-29 16,8-11 35-16,6-9 28 15,6-2 21-15,7-15 40 16,2-15-36-16,2-12 12 0,7-21 40 15,1-25-71-15,3-17 5 32,-5-4-11-32,-16 10 8 0,-15 23-16 15,-13 25 8 1,-6 16 0-16,-3 12 50 0,0 7 9 16,0 7-6-16,-3 6-53 15,-9 3-31-15,-10 24 30 16,-5 14-17-16,-6 23 18 15,3 19 0-15,14 18 0 0,9 3 1 16,7-2-1-16,11-9 1 16,4-21-18-16,2-11-34 15,-7-17-93-15,5-2-100 16,-4-6-337-16,-1-9-509 0</inkml:trace>
  <inkml:trace contextRef="#ctx0" brushRef="#br0" timeOffset="74194.77">19317 1120 492 0,'0'0'725'0,"0"0"-473"16,0 0-82-16,48-72-62 15,-36 59 66-15,0 5-72 16,-2 5-59-16,2 3-43 16,3 4-6-16,2 17-20 15,-1 12 12-15,-6 11 14 0,-6 10-5 16,-4 3 5-16,-14 2-25 16,-17-2-10-16,-11-8 14 15,-4-9 13-15,-3-11 3 16,7-10 5-16,9-8 5 15,12-8-4-15,15-3-1 16,6-6 18 0,12-16-18-16,19-12-52 15,15-10-5-15,10-9 16 16,6-7 30-16,2-1 2 16,-4 1 9-16,-9 5 0 0,-12 10 28 15,-13 12 109 1,-12 14-30-16,-10 9 3 0,-4 10-45 15,0 1-65-15,-13 23-34 16,-5 11 32-16,-2 11 2 0,1 9 13 16,6 2-13-16,9 4 0 15,4-3-6-15,8-6-19 16,45 2-150-16,-1-16-157 16,4-16-410-16</inkml:trace>
  <inkml:trace contextRef="#ctx0" brushRef="#br0" timeOffset="74317.28">20084 1128 1066 0,'0'0'368'0,"0"0"-159"16,0 0-140-16,0 0-69 16,0 0-335-16</inkml:trace>
  <inkml:trace contextRef="#ctx0" brushRef="#br0" timeOffset="78615.45">4447 9644 924 0,'0'0'762'16,"0"0"-635"-16,0 0-127 15,0 0-7-15,0 0 7 16,0 0 20-16,0 91 39 15,4-46 1-15,2 6-9 16,-1 1-18-16,1 0 26 16,2 0-31-16,-1-1-27 15,-3-4 28-15,1-6-29 0,-4-5-1 16,1-6 1-16,-1-4 0 16,1-7-13-16,-1-2-3 15,-1-4-121-15,0-8-92 0,0-3-284 16,0-2-232-16</inkml:trace>
  <inkml:trace contextRef="#ctx0" brushRef="#br0" timeOffset="79153.81">4435 9521 217 0,'0'0'994'15,"0"0"-776"-15,0 0-56 0,-27-85-5 16,27 67-28-16,3 0-49 16,18 4-80-16,12 0-2 15,16 3 0-15,8 7-12 16,4 4-3-16,-1 4 11 16,-11 20-10-16,-7 10-14 15,-17 8-5-15,-12 8 24 0,-13-1 10 16,-7 1 1-16,-21-3 0 15,-11 0 29-15,-9-4-4 16,-7-1-1-16,4-7-8 16,6-7-15-16,7-6 25 0,17-11-26 15,8-4 0-15,8-7 5 16,5 0-5 0,15 0-60-16,13-10 10 15,14-1-6-15,10 1 50 16,5 1-5-16,3 6-10 15,-4 3-4-15,-2 2 4 16,-9 16 21-16,-2 9-25 16,-12 4 14-16,-14 6 3 15,-10 0 16-15,-7 3-8 0,-10 0 32 16,-18-2 13-16,-8-3 29 16,-6-3-30-16,-9-3-1 15,-5-7 45-15,-4-5 27 16,3-7-26-16,0-7-36 15,7-3-37-15,9-6 27 16,13-12-43 0,20-22-25-16,8 4-174 15,2 2-452-15</inkml:trace>
  <inkml:trace contextRef="#ctx0" brushRef="#br0" timeOffset="79485.64">5254 9811 1285 0,'0'0'601'0,"0"0"-473"15,0 0-91-15,0 0-22 16,0 0 23-16,0 0 35 16,0 109 3-16,0-69-53 15,0-1-16-15,0-2 11 16,0-5-17 0,8-5 5-16,-2-5-6 15,1-4-90-15,5-4-46 16,-3-7-194-16,-3-6-343 0</inkml:trace>
  <inkml:trace contextRef="#ctx0" brushRef="#br0" timeOffset="79639.28">5266 9740 20 0,'0'0'1514'0,"0"0"-1205"15,0 0-143-15,0 0-22 16,0 0-51-16,0 0-93 15,0 0-60-15,-4-18-279 16,17 41-63 0,2 2-383-16</inkml:trace>
  <inkml:trace contextRef="#ctx0" brushRef="#br0" timeOffset="80121.25">5402 9990 421 0,'0'0'796'16,"0"0"-480"-16,0 0-146 15,0-87-21-15,6 60 27 16,4 2-69-16,4 5-65 16,1 6-39-16,1 5 8 15,-1 8-22 1,6 1 0-16,-5 8-8 15,2 15 12-15,-1 7 7 16,-4 3 0-16,-7 6 0 16,-6 0 1-16,0-1 0 15,0-5-1-15,-8-5-35 16,-2-9 19-16,1-6-2 16,3-7 11-16,0-6 7 0,6 0 0 15,0-19 0-15,0-10-19 0,0-13-42 16,11-9 39-16,8-4 6 15,-1 0-3-15,3 8 8 16,-6 12 11-16,-2 12 50 16,-4 13-25-16,-1 10-13 15,0 0-12 1,3 17-6-16,-2 9 3 16,4 6 3-16,-5 4 0 15,-5 0 10-15,-2 1-10 16,1-4-7-16,-2-6-59 15,6 2-162-15,-3-9-314 16,7-9-312-16</inkml:trace>
  <inkml:trace contextRef="#ctx0" brushRef="#br0" timeOffset="80477.42">5945 9765 614 0,'0'0'729'0,"0"0"-403"15,0 0-139-15,0 0-76 0,0 0-48 16,0 0 22-16,-69 80-20 16,50-40-38-16,7 0-26 15,2 0 38-15,8-4-39 16,2-4 0-16,2-7-37 16,17-7-52-16,6-8 23 15,5-7-25 1,3-3-7-16,0-7 73 15,-3-11-1-15,-7-6 18 16,-6-3 8-16,-7-1 48 16,-10-2 103-16,0 2-23 15,-16 0-38-15,-6 4 3 16,-8 5-22-16,-1 7-29 0,-2 7-42 16,0 5-5-16,3 6-44 0,0 27-124 15,9-4-307-15,6-2-612 16</inkml:trace>
  <inkml:trace contextRef="#ctx0" brushRef="#br0" timeOffset="81425.34">6209 9858 1312 0,'0'0'201'0,"0"0"-63"16,0 0 15-16,0 0-14 15,0 0-10-15,0 0-79 16,0 0-49-16,12-10-1 16,6 10-13-16,0 0 1 0,3 6 11 15,1 11-13-15,-4 5 13 16,1 9 1-16,-7 5 0 15,-7 0-1-15,-5 1 2 0,0-3 6 16,0-5-7-16,-6-6 0 16,-3-6 5-16,1-7-5 31,1-7 0-31,1-3 0 16,6-5 0-16,0-17 0 0,0-13-15 15,5-8 7-15,12-11 2 16,4-4 6-16,2 0 0 15,-1 6 0-15,-1 12 0 16,-6 13 22-16,-2 12-21 16,-4 14-1-16,0 1-6 0,4 17-11 15,-2 14 11-15,1 8 6 16,-2 7 0-16,-5 2 6 16,-5-3-6-16,0-3 0 15,0-6 0-15,0-10 2 16,-6-9-14-16,-1-7-6 15,4-10-17 1,-2 0 35-16,5-11 12 16,0-16-12-16,0-10-19 15,13-9 10-15,4-7 2 16,2 0 7-16,-1 6 0 16,-3 12 8-16,0 11 13 0,-2 14 6 15,-2 10-27 1,1 0-13-16,3 16 1 0,-2 8 12 15,2 5-6-15,-1 4 6 0,-3-1 0 16,-2-2 6-16,2-3-6 16,-1-6-54-16,-1-4-52 15,3-6-174-15,9-11-101 16,1 0-119-16</inkml:trace>
  <inkml:trace contextRef="#ctx0" brushRef="#br0" timeOffset="81625.31">6972 9759 222 0,'0'0'879'15,"0"0"-368"-15,0 0-272 16,0 0-153-16,0 0-67 16,0 0-13-16,0 0 50 15,10 99 10 1,-9-57-21-16,1 0-31 16,-1-2 22-16,2-5-36 15,0-4-1-15,2-5-8 16,-2-8-97-16,7-11-87 15,-2-6-318-15,-2-1-157 0</inkml:trace>
  <inkml:trace contextRef="#ctx0" brushRef="#br0" timeOffset="81779.06">7058 9601 35 0,'0'0'1423'0,"0"0"-1155"16,0 0-141-16,0 0-64 15,0 0-45 1,0 0-18-16,0 0-171 16,0 56-144-16,0-24-365 0</inkml:trace>
  <inkml:trace contextRef="#ctx0" brushRef="#br0" timeOffset="82395.59">7331 9985 209 0,'0'0'536'0,"0"0"-369"0,0 0-95 16,22-103 102-16,-22 70 82 15,0 3-27-15,-11 8-38 16,0 5-40-16,3 10 4 16,2 6-87-16,-1 1-68 0,3 5 0 15,-1 12-12-15,2 3 11 16,3 2-12-16,0 0-57 15,0-5 26-15,12-5-48 16,3-6 4-16,-1-6 35 16,0 0 14-16,-2-4 21 15,-4-10 17 1,2-2 2-16,-5 2 35 16,-4 3 2-16,1 5 58 15,-2 6-9-15,0 0-79 16,0 8-8-16,0 15-11 15,0 5 11-15,0 6-1 16,0 3 1-16,12-2-1 16,7-2-16-16,9-8-29 0,4-7-27 15,2-9-35-15,5-9 62 16,4-4 38-16,0-20-46 16,2-10-3-16,-6-10-9 0,-2-18 5 15,-4-22 61 1,-9-20-16-16,-9-10 16 0,-12 4 4 31,-3 25 28-31,0 28 60 0,-3 18 59 16,-3 16 40-16,-2 5-20 15,2 7-44-15,-2 6-47 16,-3 5-65-16,-1 21-15 16,-4 17-6-16,-1 14 6 15,2 10 0-15,12 20-3 16,3 14 3-16,21 15 0 0,10 2 15 15,7-13-15-15,-5-15-3 16,-10-33-117-16,-10-17-390 0</inkml:trace>
  <inkml:trace contextRef="#ctx0" brushRef="#br0" timeOffset="83382.87">8365 9309 201 0,'0'0'843'16,"0"0"-539"-16,0 0-118 15,0 0-48-15,0 0 36 16,0 0 60-16,0-33-106 15,0 33-52 1,-2 0-29-16,-6 0-40 16,-6 14 24-16,-7 15-31 15,-10 21 21-15,-5 27 28 16,9 24-32-16,15 12-6 16,12 0-2-16,23-5-3 0,17-13 21 15,2-15-26-15,-5-17-2 16,-4-20-7-16,-2-7-56 0,17 3-94 15,-8-6-184 1,-4-9-598-16</inkml:trace>
  <inkml:trace contextRef="#ctx0" brushRef="#br0" timeOffset="85402.57">8574 9770 750 0,'0'0'387'0,"0"0"-248"0,0 0-40 16,0 0 62-16,0 0 20 16,0 0-88-16,0 0-55 15,4 0 32-15,-4 0-17 16,0-5-26-16,0-5-17 0,0-5-4 15,3 0 30-15,2-3-17 16,2-2-12-16,2 2 27 16,1 0-15-16,1 4-1 15,3 5-16-15,-1 0 11 16,2 4-12-16,1 2-1 16,-1 2-13-1,3 1 13-15,0 0-9 16,-3 9 9-16,-3 8-11 15,1 4 11-15,-4 6-5 16,-1 3 5-16,-5 3-2 16,1 2 2-16,-4-2-20 15,0-2 6-15,0-1-22 16,0-7-25-16,0-5 30 0,0-7-49 16,0-4-8-16,-4-5 11 15,1-2 37-15,0 0 40 0,0-9 0 16,-2-8-5-16,2-7 5 15,2-7 1-15,1-6 12 16,0-5-13-16,0-4 2 16,0-2 13-1,4-2-15-15,2 4 0 16,2 5 24-16,2 7 14 16,-1 7 23-16,2 6-23 15,2 7-13-15,-1 3 34 16,4 2-46-16,-1 5-7 15,1 4 0-15,-2 0-5 16,2 0-2-16,-2 13-9 0,1 4 10 16,-2 5 5-16,2 5-5 15,-3 1 31-15,4 3 13 16,-4 0-30-16,-1 0 14 16,-1 0-28-16,-4 2 0 15,-1-2 21-15,-4-3-21 0,-1-1 0 31,0-4-1-31,0-1-3 16,0-2 3-16,0 0-106 0,3-5-206 16,2-5-635-16</inkml:trace>
  <inkml:trace contextRef="#ctx0" brushRef="#br0" timeOffset="85702.34">9338 9806 54 0,'0'0'885'15,"0"0"-661"-15,0 0-127 16,0 0 57-16,0 0 26 15,0 0-84-15,0 0-26 16,74 62-24-16,-72-36-27 16,-2 5 38-1,-2 1-28-15,-14-2-6 16,-8 2-6-16,-19 5-17 0,4-7-106 16,-1-9-404-16</inkml:trace>
  <inkml:trace contextRef="#ctx0" brushRef="#br0" timeOffset="86456.81">9715 9680 215 0,'0'0'1243'0,"0"0"-986"15,0 0-160-15,0 0 10 0,0 0 41 16,0 0-73-16,0 0-73 16,7 27 36-16,-2-2 2 15,1 9 25-15,3 4-7 16,1 6-17-1,-2 4 14-15,-1 1-39 16,1 0-16-16,-1 0 34 16,-4-5-34-16,-1-2 0 15,-2-7-1-15,0-6-47 16,0-3-15-16,0-6-68 16,0-5-66-16,-5-7-143 15,-2-5-383-15</inkml:trace>
  <inkml:trace contextRef="#ctx0" brushRef="#br0" timeOffset="86757.2">9693 9591 942 0,'0'0'195'0,"0"0"-31"0,0 0 93 16,0 0-75-16,0 0-48 15,0 0-72-15,0 0-55 16,86-59 2-16,-53 59-9 16,0 3-7-1,-3 13-4-15,-5 8 6 16,-5 5 3-16,-11 3 2 16,-8 2 0-16,-1 2 5 15,-10-2-5-15,-13 1-3 16,-5-3 3-16,-2-1 7 15,-3-3-7-15,-12 3-39 16,8-8-182-16,4-9-400 0</inkml:trace>
  <inkml:trace contextRef="#ctx0" brushRef="#br0" timeOffset="87108.6">10067 9231 618 0,'0'0'994'16,"0"0"-763"-16,0 0-145 15,0 0-21-15,0 0 53 16,97 33-50-16,-55 0-22 16,6 13 0-16,-2 9-24 0,0 7 24 15,-8 4-45-15,-10 3 0 16,-16 0 6 0,-12 0-6-16,0 1-1 15,-31-1-52-15,-47 19-96 16,2-17-148-16,4-13-765 0</inkml:trace>
  <inkml:trace contextRef="#ctx0" brushRef="#br0" timeOffset="98475.55">12529 9864 95 0,'0'0'663'16,"0"0"-464"0,0 0-128-16,0 0-40 15,0 0 100-15,0 0 32 16,0 0-27-16,0 0-18 15,0 0-21-15,0 0-2 0,0 0 8 16,0 0-23-16,0 0 38 16,0 0-46-16,0-3-10 15,0-10-22-15,0-4-31 0,0-6 8 16,1-5-15-16,10-3 8 16,2-3 8-16,2-1-18 15,3 2 0-15,2 5 1 16,2 3-1-16,2 4 0 15,-2 4 0-15,-1 5-6 16,1 4-13 0,-2 4 19-16,-4 3-12 15,0 1 0-15,0 0-1 16,-2 11 2-16,1 5 7 16,2 9 4-16,-5 6-10 15,-2 5 10-15,-4 7-1 16,-5 0 1-16,-1 3-21 15,-4-3 9-15,-9-3-50 0,-5-6 3 16,3-6 19-16,-3-5-9 16,3-8 23-16,4-4 8 0,3-4-7 15,3-5 13 1,4-2 9-16,1-2 3 0,0-16 0 16,1-9-19-16,11-10 5 15,0-6 13-15,2-8 1 0,0-1 6 16,1-3 1-16,0 2 12 15,0 6-2-15,0 7 19 16,-4 8 36-16,-1 8-58 16,0 5-3-16,-1 6 43 15,2 2-45-15,1 3-7 16,0-1-2 0,2 5 6-16,3 0-15 15,-1 4 9-15,1 0-12 16,-1 0 2-16,-1 10 6 15,0 8-13-15,-3 4 16 16,0 7-1-16,-5 3 2 0,-2 5 0 16,-4 4 0-1,-1 3 32-15,0 1-10 0,0 0-2 16,-4-1-20-16,-1-2 11 16,2-4-21-16,2-3 10 0,1 4-113 15,0-13-174-15,0-8-498 16</inkml:trace>
  <inkml:trace contextRef="#ctx0" brushRef="#br0" timeOffset="99061.39">13357 9528 918 0,'0'0'374'16,"0"0"-104"0,0 0 2-16,0 0-40 15,0 0-63-15,0 0-6 16,0 0-87-16,0-14-39 15,0 14-33-15,0 0 11 16,0 5-30-16,0 7-1 16,0 6-3-16,0 10 19 15,0 9 13-15,0 5-3 0,0 5-8 16,1 3 8-16,1 3 13 16,1 2-23-16,-3-1-1 15,0 0 1-15,0-2 1 16,0-1 0-16,0-3-1 15,0-6-6-15,0-2-6 0,0-6-46 32,0-5-39-32,0-3-11 0,-2-5-52 15,-2-4-32-15,-5-6-84 16,2-11-121-16,-1 0 7 16,0-1-453-16</inkml:trace>
  <inkml:trace contextRef="#ctx0" brushRef="#br0" timeOffset="99593.75">13413 9474 552 0,'0'0'195'0,"0"0"0"15,0 0 7-15,0 0 12 16,0 0-26-16,41-82-81 15,-26 69-50-15,6 2-3 16,4 0-42-16,6 1-5 16,4 3 25-16,2 1-23 15,5 5 6-15,-2 1 0 0,-1 0-14 16,-5 3 27-16,-2 10-28 16,-7 2-16-16,-3 6 15 15,-7 4-9-15,-3 7 9 16,-6 1 0-16,-6 4 1 15,0 0 10-15,-2-1 21 16,-17 0 4 0,-6-4 9-16,-5-2-9 15,-4-3 2-15,-7-6-4 16,1-5-21-16,-3-6 38 16,1-5-50-16,-10-10-28 15,10-12-144-15,11-5-491 0</inkml:trace>
  <inkml:trace contextRef="#ctx0" brushRef="#br0" timeOffset="128263.33">22427 9433 401 0,'0'0'826'16,"0"0"-550"-16,0 0-122 16,3-15-14-16,-3 15 28 15,0 0-26-15,0 0-34 16,0 0-53-16,0 0-38 16,0 0 43-16,0 0-46 15,0 0-5-15,0 0-6 0,0 1 5 16,-5 8-16-16,-6 6-4 15,-8 10 12-15,-6 9-2 16,-9 7 2-16,-4 3-1 0,-1 2 0 16,-1 1 2-1,3 1 14-15,1-1-15 0,3-3-2 16,5-1 1 0,3-2 1-1,5-6 0-15,4-5 0 0,4-5-20 16,4-5-5-16,4-6-74 15,1-4-35-15,3-3-71 16,0-7-109-16,0 0-194 16,0-11 101-16</inkml:trace>
  <inkml:trace contextRef="#ctx0" brushRef="#br0" timeOffset="128587.79">22000 9571 834 0,'0'0'304'0,"0"0"-142"0,0 0-8 15,0 0 49 1,0 0-38-16,0 0-45 0,0 0-109 16,8-11 5-16,6 25-16 15,8 10 1-15,8 10 42 31,9 8 3-31,3 6-25 0,4 0 36 16,-4-1-36-16,-2-3-20 16,-7-5 17-16,-7-5-16 15,-7-6-1-15,-7-5-1 16,-6-8-40-16,-6-4-19 16,-2-5-124-16,-14-4-150 15,-1-2-201-15</inkml:trace>
  <inkml:trace contextRef="#ctx0" brushRef="#br0" timeOffset="129119.49">21403 9669 424 0,'0'0'720'0,"0"0"-471"16,0 0-79 0,0 0-18-16,0 0 51 15,0 0-85-15,0 0-65 16,1-15-10-16,-13 20-36 0,-13 7-7 16,-11 8 8-1,-14 6 5-15,-7 3 43 0,-1 4-38 16,4-2 1-16,5-2 9 15,10-2-13-15,11-4 1 0,8-6-16 16,11-3 0-16,6-3-9 16,3-1 9-16,5 1-9 15,17 1 9-15,14-2 13 16,22-5 15-16,5-3-28 16,8-2-22-16,4 0-3 15,-12-5-87-15,4-2-62 0,-8 2-70 16,-17 2-265-16,-16 2-142 0</inkml:trace>
  <inkml:trace contextRef="#ctx0" brushRef="#br0" timeOffset="129350.34">20885 10150 142 0,'0'0'995'16,"0"0"-791"-16,0 0-66 16,0 0 58-16,0 0-67 0,102 0-14 15,-44 0-72-15,9 0 5 0,2-1-47 16,-2-1-1-16,-8 2 0 16,-5 0-178-16,-17 0-430 15,-14 0-358-15</inkml:trace>
  <inkml:trace contextRef="#ctx0" brushRef="#br0" timeOffset="129839.6">20460 9803 882 0,'0'0'230'16,"0"0"-45"-16,0 0-29 16,0 0 50-16,0 0-60 15,0 0-71 1,-81-14-25-16,61 31-15 15,-3 6 9-15,2 9-8 16,2 4-34-16,4 4 49 16,5 4-42-16,7-2 0 15,3-1 7-15,7-5-15 16,18-4-1-16,10-10-3 16,8-8 3-16,8-13 4 0,4-1-3 15,0-16-1-15,-7-14 11 16,-6-11-4-16,-13-7 19 0,-13-4-26 15,-13-2 0-15,-3 7 107 16,-19 5-38-16,-12 13 2 16,-9 11-48-16,-3 8-17 15,-4 10 0-15,-3 1-6 0,1 20-34 16,7 9-25-16,10 28-150 16,15-8-320-16,12-6-549 0</inkml:trace>
  <inkml:trace contextRef="#ctx0" brushRef="#br0" timeOffset="130641.8">22869 9646 1008 0,'0'0'507'0,"0"0"-380"16,0 0-21-16,0 0 30 0,0 0 12 15,0 0-94-15,0 0-53 16,-1-2 32-16,-11 8-27 16,-10 4-5-16,-9 6 36 15,-7 1-5-15,-7 1 27 16,1-1-38-16,2-2-9 15,7-2 31-15,9-2-34 0,6-3-9 16,11-1 0-16,5-3 0 16,4 0-18-16,0 3 16 15,4 0-16-15,16 1 10 0,8 2 8 16,11 0 7-16,9-3-7 16,8-2 14-16,3-3-28 15,0 1-3 1,-5 0-68-1,-9 1-69-15,-9 6-149 0,-11-1-229 16,-13-1-86-16</inkml:trace>
  <inkml:trace contextRef="#ctx0" brushRef="#br0" timeOffset="130857.98">22553 9993 110 0,'0'0'803'15,"0"0"-650"-15,0 0-43 16,0 0 137-16,0 0 4 16,0 0-165-16,0 0-37 15,82 16-10 1,-47-12-17-16,4 0 38 16,4-1-51-16,-1 0-3 15,-1 0-12-15,16-2-23 16,-12-1-220-16,-10 0-355 0</inkml:trace>
  <inkml:trace contextRef="#ctx0" brushRef="#br0" timeOffset="131591.23">23349 9733 1286 0,'0'0'276'0,"0"0"-96"16,0 0-38-16,0 0 63 0,0 0-121 15,0 0-60-15,0 0-10 16,70-29-14-16,-49 29 0 15,1 14-2-15,-3 7-2 16,1 7-5-16,-8 6 9 16,-4 4-5-16,-6 5 5 15,-2-1 1 1,-2-1-1-16,-11-5-1 16,0-3-30-16,-4-9 30 15,5-6-29-15,3-8 8 16,2-6 8-16,4-4 14 15,3 0 10-15,0-11-10 16,3-14-18-16,15-10 18 16,7-9-20-16,6-10 5 0,7-2-3 15,2 1 14-15,2 4-7 16,-5 11 11-16,-4 12 0 0,-9 13 40 16,-6 9-39-16,-3 6 18 15,-3 0-19-15,2 16 1 16,0 5-5-16,1 5 4 15,-5 7 0 1,-1 4 38-16,0-1-19 16,-6 4-1-16,-1-1-17 15,-2 0 12-15,0-3 3 16,0-2-16-16,-2-4-9 16,-5-5 8-16,-5-4-105 15,1-7-234-15,-2-8-694 0</inkml:trace>
  <inkml:trace contextRef="#ctx0" brushRef="#br0" timeOffset="133952.81">27714 9247 977 0,'0'0'716'0,"0"0"-522"16,0 0-36-16,0 0-25 15,0 0 16-15,0 0-65 16,0 0-67-16,0-12-7 0,0 17-10 16,0 9-30-16,0 11 19 15,4 12 11-15,7 12 33 16,2 8-33-16,1 2 0 15,0-1 18-15,-1-4-18 16,-4-7 0-16,1-3-2 0,-4-7 9 31,-3-5-23-31,-2-5-42 0,-1-4-60 16,0-5-9-16,-7-5-68 16,-14-12-80-16,3-1-81 15,0 0-251-15</inkml:trace>
  <inkml:trace contextRef="#ctx0" brushRef="#br0" timeOffset="134237.84">27847 9144 971 0,'0'0'287'16,"0"0"-35"-16,0 0-80 15,0 0 55-15,0 0-108 16,83-64-36-1,-36 59-35-15,11 5-31 16,8 0 17-16,-1 8-34 16,-10 13 1-16,-13 4-4 15,-19 4 3-15,-16 2-7 0,-9 0 7 16,-39 6 0 0,-33 6 20-16,-26 6-20 0,1-3-27 15,16-9-5-15,6-1-191 0,33-13-409 16,6-6-595-16</inkml:trace>
  <inkml:trace contextRef="#ctx0" brushRef="#br0" timeOffset="134670.09">27377 9369 120 0,'0'0'983'0,"0"0"-641"16,0 0-158-16,0 0 18 15,0 0-17-15,0 0-50 16,0 0-85-16,39-38-41 0,-39 38 3 16,-13 9-12-16,-9 8 0 15,-12 7 14-15,-8 5-13 16,-6 4 0-16,2-1 5 16,3-2 2-16,9-4 3 15,7-6-11-15,12-3 0 16,8-1-18-1,7-2 18-15,7-2-10 16,22-1-5-16,27-3 15 16,5-2-9-16,10-5 9 15,19-1-109-15,-29 0-222 16,-8 0-613-16</inkml:trace>
  <inkml:trace contextRef="#ctx0" brushRef="#br0" timeOffset="134886.23">26962 9793 428 0,'0'0'708'16,"0"0"-443"-16,0 0-197 0,0 0 108 16,0 0-15-16,91 14-59 15,-39-11-54-15,8-2-31 16,1 0-17-16,3-1-22 15,-13 0-261-15,-20 0-384 0</inkml:trace>
  <inkml:trace contextRef="#ctx0" brushRef="#br0" timeOffset="135340.88">26701 9415 55 0,'0'0'1159'0,"0"0"-907"15,0 0-192-15,0 0 37 16,0 0 13-1,-91 13-33-15,66 8-23 16,1 4-19-16,3 5-11 16,4 2-20-16,10 0 5 15,7 1 14-15,1-2-23 16,23-2-1-16,14-3-9 16,11-6-4-16,6-9 14 15,5-8 0-15,-4-3 0 0,-8-4 12 16,-12-14-12-16,-12-8 10 15,-12-5 8-15,-11-10 49 16,-1-6 70-16,-15-2-40 16,-13 1-54-16,-4 6 21 0,-2 10-64 15,3 16 0-15,2 13-1 32,3 3-104-32,8 46-115 0,7-2-321 15,8 0-626-15</inkml:trace>
  <inkml:trace contextRef="#ctx0" brushRef="#br0" timeOffset="135828.14">28709 9423 1111 0,'0'0'633'0,"0"0"-529"16,0 0-53-16,0 0 1 16,0 0-11-16,0 0 7 15,0 0-48-15,-64 27 6 16,23-6 61-16,-6 3-28 16,-3 0 5-16,3-1-13 15,5-2-31-15,8-3 37 0,10-2-37 16,8-2-4-16,10-1-5 15,6-2 9-15,0-2-12 16,22 0-3-16,12-1 15 16,15-2 9-16,12-3-9 0,7-3-47 15,0 0-84 1,3 0-159 0,-21 0-261-16,-18 0-253 0</inkml:trace>
  <inkml:trace contextRef="#ctx0" brushRef="#br0" timeOffset="136028.97">28275 9826 345 0,'0'0'660'0,"0"0"-394"16,0 0-78-16,0 0 12 15,0 0-70-15,82 12-3 16,-40-8-48-16,10-1-34 15,6 0 8-15,5 1-51 16,1 0 5 0,21 1-14-16,-17-2-232 15,-9-3-559-15</inkml:trace>
  <inkml:trace contextRef="#ctx0" brushRef="#br0" timeOffset="136496.91">29697 9263 717 0,'0'0'713'0,"0"0"-424"16,0 0-35-16,0 0-114 15,0 0-41-15,0 0-41 16,0 0-57-16,1 18-2 16,-4 14 1-16,0 11 0 15,2 4 40 1,1 6-34-16,0-3 1 16,0-2-7-16,0-4 2 15,0-6-20-15,0-5-38 16,0-8-106-16,-5-5-102 0,-1-8-284 15,-2-9-440-15</inkml:trace>
  <inkml:trace contextRef="#ctx0" brushRef="#br0" timeOffset="136719.04">29676 9234 459 0,'0'0'878'0,"0"0"-569"16,0 0-121-16,0 0-32 16,0 0-67-16,0 0-54 15,0 0-30-15,-88-6-5 16,43 29-28-16,-6 8 14 16,-25 31-139-16,14-7-153 15,8-3-288-15</inkml:trace>
  <inkml:trace contextRef="#ctx0" brushRef="#br0" timeOffset="136881.81">29533 9749 844 0,'0'0'246'0,"128"-4"-62"15,-28-6 19-15,0 0-37 16,-23 2-105-16,-21 3-61 15,-6 1-4-15,-9 2-289 16,-10-1-478-16</inkml:trace>
  <inkml:trace contextRef="#ctx0" brushRef="#br0" timeOffset="138325.84">28012 10507 902 0,'0'0'729'0,"0"0"-617"16,0 0 46-16,0 0 7 15,0 0-35-15,0 0-33 16,0 0-67-16,-10-14-17 16,10 4-13-16,0-3 9 15,0-4 3 1,6-7-12-16,7-4-4 16,4-3 4-16,2 0 1 15,2 4 23-15,2 5-15 16,0 7 6-16,4 7-20 15,4 6 5-15,2 2-14 16,2 6 13-16,-4 15-12 16,-4 9 6-16,-7 8-2 0,-7 6 3 15,-7 5-12-15,-6 2 8 16,0 0-23-16,-11-6 13 16,-4-6-2-16,-1-7 10 15,1-10-4-15,1-9 16 16,7-6-6-16,4-7 7 15,3 0-1 1,0-13 23-16,12-15-23 0,18-22-9 16,17-24-8-16,1 0 11 15,0 8-6-15,-9 11 12 16,-11 23 0-16,-1 3 10 16,-3 7 18-16,-8 9 21 15,-3 10-43-15,-2 3 6 16,3 4-20-16,0 15 8 15,3 8 0-15,1 5-1 16,-3 8 2-16,1 2 19 16,-5 3-20-16,-3 2 0 15,-3-2 3-15,-5-3-1 16,0-4-2-16,0 5-22 16,-6-11-148-16,-6-11-424 0</inkml:trace>
  <inkml:trace contextRef="#ctx0" brushRef="#br0" timeOffset="138849.51">29222 10174 861 0,'0'0'759'15,"0"0"-715"-15,0 0-44 16,0 0-26-16,0 0 17 16,0 0 9-16,2 76 0 15,-2-39-17-15,-12-6-146 0,-8-9-326 0</inkml:trace>
  <inkml:trace contextRef="#ctx0" brushRef="#br0" timeOffset="139450.44">27618 10270 134 0,'0'0'775'0,"0"0"-577"16,0 0-143-16,0 0-39 15,0 0 93-15,0 0 34 0,0 0-50 16,-6 0 47-16,-1 0-23 15,1 0-16-15,0 0-9 16,1-8-31-16,4-4 8 16,1-5-69-16,3-4 0 15,18-6-32-15,22-11-129 16,-4 7-172 0,-5 2-430-16</inkml:trace>
  <inkml:trace contextRef="#ctx0" brushRef="#br0" timeOffset="144234.79">29194 10211 589 0,'0'0'311'16,"0"0"-129"-16,0 0-64 15,0 0 88-15,0 0 5 16,0 0-71-16,0 0-32 16,0 0-33-16,0 0-24 15,0 0 37-15,0 0-59 0,0 0-2 16,0 0-2-16,1 4-10 15,12 3 17-15,7 6-7 16,12 3-1-16,8 3 42 16,8-1-55-16,2 1-2 15,-2-4-8-15,-7-2 10 16,-10-4-7-16,-12-2-4 0,-8-2 0 16,-6-3-7-16,-5-2 7 0,0 0-2 15,0 0 2-15,0 0-3 16,0 0 1-16,-10 2 2 15,-5 1-1-15,-10 2 1 16,-10 5 0-16,-4 5 0 16,-5 2 0-1,0 2 8-15,0 4 2 16,2 2-10-16,3 1-4 16,5-3-3-16,5 2-48 15,9-5-113-15,12-2-152 16,7-6-319-16,1-8-249 0</inkml:trace>
  <inkml:trace contextRef="#ctx0" brushRef="#br0" timeOffset="144873.94">29719 10496 170 0,'0'0'648'16,"0"0"-373"-16,0 0-109 0,0 0-3 15,0 0-9-15,0 0-48 16,0 0-23-16,0-2-27 15,-3 2-9-15,-5 0 43 16,-5 5-41-16,-3 3 18 0,-8 3-4 16,-6 4-17-16,-4 3 16 15,-4 3-26-15,-3 1-23 16,0 1 34-16,2-2-47 16,4-2 1-16,6-4-1 15,5-2 6-15,8-4-15 16,6 0-24-1,10-4-120-15,0-2-133 16,0-3-468-16</inkml:trace>
  <inkml:trace contextRef="#ctx0" brushRef="#br0" timeOffset="145452.29">30180 10218 510 0,'0'0'747'0,"0"0"-422"16,0 0-179-16,0 0-2 0,0 0 28 15,0 0-52-15,0 0-31 16,0-16-88-16,0 17 5 16,2 11-12-16,-1 8 12 15,4 7 5-15,1 9 30 16,1 6-40-1,0 4 37-15,1 1-38 16,-2-1 1-16,1-3 6 16,-2-6-5-16,-2-7 0 15,-2-8-2-15,-1-5-59 16,0-4-15-16,0-6-146 16,0-3-181-16,-3-4-340 0</inkml:trace>
  <inkml:trace contextRef="#ctx0" brushRef="#br0" timeOffset="145736.84">30219 10181 492 0,'0'0'589'0,"0"0"-347"16,0 0-29-16,0 0-16 16,0 0 43-16,0 0-91 15,0 0-83-15,-8-45 2 0,1 45-66 16,-8 4 4-16,-5 10 9 16,-6 4-8-16,-3 8 11 15,-2 2-18-15,1 4-31 16,-10 14-74-16,7-8-246 15,8-7-525-15</inkml:trace>
  <inkml:trace contextRef="#ctx0" brushRef="#br0" timeOffset="146122.06">30059 10723 42 0,'0'0'1448'0,"0"0"-1241"16,0 0-146-16,0 0 29 15,0 0 19-15,0 0-63 16,117 0-46 0,-61 0 38-16,10 0-36 15,1 0 15-15,-1 0-9 16,-4-3-8-16,-6 0-1 15,-6-4-178-15,-16-2-396 16,-14 1-637-16</inkml:trace>
  <inkml:trace contextRef="#ctx0" brushRef="#br0" timeOffset="153507.93">4772 10946 1050 0,'0'0'320'0,"0"0"-185"15,0 0-46-15,0 0 23 0,0 0 10 0,0 0 20 16,-9-44-103 0,-1 44-37-16,-10 1 4 0,-14 16-6 15,-15 10-9-15,-9 13 7 16,-9 10 4-16,-1 8 30 16,6 4-32-16,8-1 0 15,14-3 23 1,13-5-23-16,12-4-12 15,15-3 0-15,5-3-11 16,25-6 7-16,29-4 12 16,29-15-18-16,27-15 22 15,-6-3 0-15,-21-12-6 16,-33-4-60-16,-25 2-24 16,-3-3 54-16,-12-3-12 0,-2-2 48 15,-13-1 3-15,-13 2 70 16,-18 2 0-16,-11 4 9 15,-9 7-72-15,0 3 31 16,2 5-41-16,15 0 0 16,10 0 0-16,12 2-8 0,10 3-36 15,2 1-69-15,17 1 37 16,14-1 59-16,14-2-43 0,4-3 8 16,6-1 51-1,-1 0-40-15,-9-4 40 0,-7-2 1 16,-12 2 0-16,-13 1 42 15,-8 3 10-15,-5 0 23 16,0 0 23 0,0 5-32-16,-8 10-22 15,-8 12 37-15,-4 8 0 16,-5 7 2-16,0 8-77 16,-2 4-5-16,7-1 2 15,0 0 6-15,2-6-6 16,7-4-3-16,7-10-108 15,4-4-50-15,3-8-206 0,12-8-169 16,0-9-265-16</inkml:trace>
  <inkml:trace contextRef="#ctx0" brushRef="#br0" timeOffset="153893.03">5011 11729 333 0,'0'0'721'0,"0"0"-482"16,0 0-116-16,0 0-41 15,0 0-10-15,0 0-12 16,0 0-51-16,78-37-2 16,-44 26-7-16,-1-2-27 0,4-2 1 15,-9-3-51-15,-11-1 9 16,-8-2 42-16,-9-2 26 15,0 1 42-15,-15 2 8 16,-9 4 24-16,0 8 50 16,-7 6-66-16,1 2-10 15,-4 13-7-15,-1 11 3 0,4 6 6 16,6 5-31-16,8 5-12 16,11 0 32-16,6-1-39 15,0-3-2-15,26-6-4 16,11-7-38-16,9-8-47 15,9-9-74-15,27-9-100 16,-13-14-66 0,-11-4-192-16</inkml:trace>
  <inkml:trace contextRef="#ctx0" brushRef="#br0" timeOffset="154209.44">5459 11493 1071 0,'0'0'365'0,"0"0"-173"16,0 0-110-16,0 0 46 15,0 0-59-15,-94 62-34 0,77-22 2 16,7 4-22-16,5 1-15 16,5-4 0-16,0-8-19 15,15-7 18-15,9-9-57 16,8-11-50-16,3-6-30 16,4-9 60-16,0-16 60 15,-6-11-5 1,-14-7 23-16,-10-5 33 15,-9 0 61-15,-11 4 43 16,-15 9 3-16,-7 12-43 16,-5 13 3-16,-3 10-61 15,2 4-38-15,5 19 14 0,5 11-15 16,10 8-77-16,19 19-90 16,0-10-201-16,12-12-575 0</inkml:trace>
  <inkml:trace contextRef="#ctx0" brushRef="#br0" timeOffset="155111.62">5591 11551 1060 0,'0'0'359'16,"0"0"-266"-16,0 0-67 0,0 0 42 15,0 0-60-15,0 0-8 16,112-41 0-16,-74 41 5 0,-3 4-16 16,-5 15-1-16,-10 8-6 15,-9 5 17-15,-9 5-12 16,-2 1 13-16,-10-1 0 15,-13-5 0-15,1-4 58 0,-2-7-31 16,5-6-16-16,7-7 9 16,4-5-4-16,5-3 18 15,3-6-34-15,0-17-24 16,5-11-82-16,10-10-23 16,4-12 27-16,6-2 41 15,-1 1 9 1,0 9 52-16,-3 10 13 15,0 15 9-15,-5 12 23 16,2 9-45-16,-3 2-22 16,1 17 22-16,-2 12 30 15,-4 8 52-15,-5 6-14 16,-5 3-57-16,0-1 39 16,-5-5-49-16,-11-7 11 0,2-9 7 15,-2-7-6-15,1-9 23 16,2-7-14-16,4-1 9 15,4-15 18-15,5-17-49 0,3-24-132 16,14-2-35-16,11-3 40 16,2 1 36-16,-2 19 32 15,-1 7 59 1,-3 18 70-16,-4 11-69 16,-4 5-1-16,-4 21 37 15,3 12 81-15,-5 8 5 16,3 4-79-16,-2 0-43 15,4-3 45-15,0-6-45 16,0-8-1-16,4-8 0 16,3-10-101-16,5-10-43 0,3-3-44 15,1-21 3-15,1-14-78 16,-8-11 15-16,-3-5 164 16,-8-3 84-16,-9 6 10 15,-4 11 302-15,-1 11 59 16,-15 12-164-16,-8 10 14 0,1 7-64 15,-5 2-55-15,-2 16-41 16,5 9-36-16,1 8 34 0,10 8-59 16,7 1 0-1,7 6 12-15,2-2-12 0,22-1 0 16,7-8-10-16,10-6-68 16,7-14-8-16,9-12-140 15,1-7-18 1,20-38 68-16,-11-4-123 15,-15-10-349-15</inkml:trace>
  <inkml:trace contextRef="#ctx0" brushRef="#br0" timeOffset="155327.74">6840 10898 1295 0,'0'0'375'16,"0"0"-62"-16,0 0-88 0,0 0-137 15,0 0-82-15,0 0-4 16,0 0-2-16,-9 141 40 15,6-28-40-15,0 11 1 16,3-4 16-16,0-12-17 16,0-17-5-16,0-21 3 15,0-19-31 1,5-19-57-16,-4-12-72 16,1-3-120-16,-2-2-260 0,0-10-383 0</inkml:trace>
  <inkml:trace contextRef="#ctx0" brushRef="#br0" timeOffset="155474.84">6566 11400 958 0,'0'0'365'15,"0"0"-172"-15,0 0-173 16,107-96-14-16,-22 68-10 16,27 5 4-16,9 6-163 15,-30 9-152-15,-30 5-273 0</inkml:trace>
  <inkml:trace contextRef="#ctx0" brushRef="#br0" timeOffset="155744.51">7274 11249 204 0,'0'0'793'15,"0"0"-546"-15,0 0-6 16,0 0-59-16,-61 73-49 16,36-40-18-16,2 5-57 0,1 3-16 15,7 0-42 1,5-2 16-16,5-5-10 0,5-6-6 0,0-8-23 15,0-8-26 1,0-11-42-16,5-1 15 0,-2-13 76 16,-2-15 30-16,-1-10 78 15,-9-6 15-15,-16-2-19 16,-11 2-40-16,0 7-17 16,3 10 21-16,5 10-68 0,15 13-6 15,11 4-31-15,2 8-267 16,51 21 11-16,1-5-227 15,-1-4-352-15</inkml:trace>
  <inkml:trace contextRef="#ctx0" brushRef="#br0" timeOffset="155913.66">7464 11344 643 0,'0'0'964'15,"0"0"-733"-15,0 0-95 0,0 0-136 16,0 0 6-1,-11 71-13-15,5-22 14 0,3 6-26 16,3 1-104-16,0 5-198 16,0-15-202-16,0-16-130 0</inkml:trace>
  <inkml:trace contextRef="#ctx0" brushRef="#br0" timeOffset="156045.25">7562 11137 970 0,'0'0'557'15,"0"0"-258"1,0 0-143-16,0 0-78 16,0 0-78-16,0 0-171 15,0 0 1-15,24 64-99 16,-6-16-380-16</inkml:trace>
  <inkml:trace contextRef="#ctx0" brushRef="#br0" timeOffset="156276.91">8016 11256 977 0,'0'0'370'0,"0"0"-70"15,0 0-93-15,0 0-17 16,-119-20-91-16,69 37-18 16,1 10-16-16,9 8-38 0,11 5 11 15,17 3-38-15,12 4 0 16,6 0-18-16,26-5 18 15,11-4-66-15,9-11-72 16,23-17-174-16,-14-9-286 16,-12-1-624-16</inkml:trace>
  <inkml:trace contextRef="#ctx0" brushRef="#br0" timeOffset="157085.5">8659 10932 1169 0,'0'0'312'16,"0"0"-197"-16,0 0-38 16,0 0 59-16,0 0-24 15,0 0-25-15,-116 56-19 16,66 2 28-16,-2 29-66 15,4 30 8-15,17 13 4 16,21 3-25-16,14-16 1 0,42-19-18 16,8-22 7-16,31-7-12 0,11-16 13 15,6-14-16 1,9-8-10-16,-25-27-114 0,-24-4-132 16,-25-3-568-16</inkml:trace>
  <inkml:trace contextRef="#ctx0" brushRef="#br0" timeOffset="159507.13">9106 11198 26 0,'0'0'1309'16,"0"0"-1022"-16,0 0-53 0,0 0-70 15,0 0-19 1,0 0-24-16,0 0-84 0,0-14-37 15,0 23-19-15,0 9 6 16,0 13 13-16,0 9 19 16,0 6-11-16,0 4 6 15,0-1-13-15,2-1 0 0,1-3-1 16,-2-3 1-16,2-2 16 16,-1-3-17-16,-1-7-6 15,1-4-21-15,-2-5-57 16,0-5-48-16,0-5-109 15,0-4-162-15,-2-6-264 0</inkml:trace>
  <inkml:trace contextRef="#ctx0" brushRef="#br0" timeOffset="159861.51">9095 11063 508 0,'0'0'296'0,"0"0"-114"0,0 0-36 16,64-79 102-16,-45 62-2 16,3 3-99-16,-2 3-68 15,7 4-53-15,0 2 36 0,1 5-62 16,2 0-2-16,-2 16-5 15,3 7-15-15,-5 10 0 16,-8 7 9-16,-7 2 13 16,-9 4 15-16,-2 0 2 15,-15-3-16-15,-13-3 24 16,-9-3-5 0,-8-6 6-16,-9-6-12 15,-3-4-14-15,1-5-8 16,-7-15-167-16,15-1-329 15,17-4-721-15</inkml:trace>
  <inkml:trace contextRef="#ctx0" brushRef="#br0" timeOffset="160493.93">9590 10943 1132 0,'0'0'292'16,"0"0"-135"-16,0 0-19 0,0 0-11 15,0 0-1-15,0 0-60 16,0 0-47-16,40-13-7 15,-7 30-11-15,10 8 15 16,8 10 9-16,-3 7-25 16,-2 6 1-16,-10 5-1 15,-11 5 7-15,-8 4-5 0,-13 3-2 16,-4 1 0-16,-23 1 3 16,-12-4-3-16,-13-2-2 15,-4-6-74-15,-18-3-157 16,10-16-175-16,14-14-650 0</inkml:trace>
  <inkml:trace contextRef="#ctx0" brushRef="#br0" timeOffset="161943.51">12471 10961 1219 0,'0'0'487'0,"0"0"-312"16,0 0-72-16,0 0 33 16,0 0-10-1,0 0-38-15,0 0-86 16,-5-1-2-16,4 25-1 15,-4 24-19-15,-7 28 20 0,0 0 27 16,-2-4-18 0,0-9-2-16,-1-14-7 0,0 4 9 15,-4 4-33 1,2-6 6-16,0-8-106 0,4-3-83 0,3-12-151 16,6-13-354-16</inkml:trace>
  <inkml:trace contextRef="#ctx0" brushRef="#br0" timeOffset="162225.54">12399 11011 876 0,'0'0'381'0,"0"0"-243"16,0 0-97-16,0 0 8 0,0 0 4 0,100-46-52 16,-48 38 45-16,1 1-24 15,-3 3-16-15,-9 4-6 16,-12 0-96-16,-12 0-157 16,-11 5-74-16,-6 12 90 15,-9-1 37-15,-6-2-135 0</inkml:trace>
  <inkml:trace contextRef="#ctx0" brushRef="#br0" timeOffset="162410.44">12587 11135 521 0,'0'0'123'0,"0"0"-53"16,0 0 20-16,0 0-19 0,0 0-15 15,0 0-39-15,0 0 66 16,60 17 37-16,-18-16 6 0,8-1-100 15,4 0-26-15,0 0-13 16,-1 0-118-16,-14 3-133 16,-18 3-430-16</inkml:trace>
  <inkml:trace contextRef="#ctx0" brushRef="#br0" timeOffset="162648.84">12231 11561 530 0,'0'0'264'0,"0"0"-57"16,0 0 97-16,0 0-31 16,95 10-58-16,-53-10-49 15,4 0-48-15,5 0-32 0,4-2-30 16,0-3-49-16,-3 1 24 15,-4-1-31-15,-9 0-121 16,0-14-195-16,-11 2-327 0,-9-4-449 16</inkml:trace>
  <inkml:trace contextRef="#ctx0" brushRef="#br0" timeOffset="163182.26">13448 10778 575 0,'0'0'540'0,"0"0"-417"0,0 0-83 16,0 0-7-16,0 0 50 15,0 0-23-15,0 0-59 16,-79 0 15-16,40 8-7 16,-4 0-9-16,0 1 0 0,2-3 0 15,5-2 0-15,9-1 0 16,10 0 0 0,8-2 2-16,6 1 46 15,3 0-48-15,0 3-8 16,0 3 8-16,10 4 38 15,1 1 63-15,2 3-21 16,-2-1-38-16,-2 2 46 16,-4 1-50-16,-3 3 0 15,-2 5 8-15,0 7-7 0,-9 6 20 16,-3 7-18-16,-3 3-29 16,0 1 39-16,3-2-51 15,2 2 0-15,8-1 0 16,2-1 0-16,0-1 0 0,17-5-5 15,6-2 5 1,7-6 6-16,5-8-6 0,2-7-1 0,3-9-43 16,3-9-86-1,10-12-52-15,-10-15-357 0,-9-3-124 0</inkml:trace>
  <inkml:trace contextRef="#ctx0" brushRef="#br0" timeOffset="163439.84">13722 11004 1084 0,'0'0'394'16,"0"0"-56"-16,0 0-124 16,0 0-79-16,0 0-73 15,0 0-56-15,0 0 6 0,-53 63-12 16,18-19 0-16,-3 8 27 15,0 6-26-15,3 0 0 16,2-2-1-16,4-1-27 16,6-7-19-16,4-8-106 15,6-11-54-15,9-13-55 16,4-9-149 0,0-7-225-16</inkml:trace>
  <inkml:trace contextRef="#ctx0" brushRef="#br0" timeOffset="163657.94">13429 11014 924 0,'0'0'343'15,"0"0"-65"-15,0 0-100 0,0 0-85 16,0 0-68-16,0 0-25 0,0 0 12 16,-2 64 11-16,21-20 46 15,2 4-67-15,8 0 8 16,1-3-3-16,-1-1-7 15,1-6 0-15,-6-4-9 32,0-6-121-32,-5-5-67 0,-4-9-291 15,-4-7-326-15</inkml:trace>
  <inkml:trace contextRef="#ctx0" brushRef="#br0" timeOffset="164208.87">13900 10693 354 0,'0'0'808'0,"0"0"-580"15,0 0-103-15,0 0-104 16,0 0 113-16,0 0-64 16,107-45-26-16,-59 44 0 0,6 1-37 15,1 0 15-15,-8 4-14 16,-9 6 5-16,-10 0-23 15,-11 2 10-15,-4 2-8 0,-7 5 8 16,-3 1 21 0,-3 2 36-16,0 5 2 0,0 1-37 31,0 5 54-31,-1 2-51 0,-2 2-8 16,1 3 0-16,1 4-16 15,1 4 16-15,0 2-17 16,0 0 0-16,0 0 4 15,0-1-4-15,0-4-8 16,0-1 7-16,0-6 2 16,0-4-2-16,-6-6 1 0,-11-4-4 15,-8-7-18-15,-11-6 22 16,-10-4-31-16,-45-7-100 16,10-11-209-16,1-7-567 0</inkml:trace>
  <inkml:trace contextRef="#ctx0" brushRef="#br0" timeOffset="165326.72">12314 11162 1139 0,'0'0'602'16,"0"0"-470"-16,0 0-87 0,0 0-2 15,0 0 61-15,0 0-7 16,180-20-38-16,7 4-53 16,46 1 34-16,28 4-40 15,-9 1 1-15,-28 3-1 16,-24-1 0-16,-50 4-1 15,-50 0-44 1,-46 4 0-16,-33 0 30 16,-6 0-34-16,-11 0-78 15,-4 0-24-15,-17 11 14 16,-40 9 131-16,-57 10-89 16,9-4-395-16,-5-1-256 0</inkml:trace>
  <inkml:trace contextRef="#ctx0" brushRef="#br0" timeOffset="165595.9">12429 11413 633 0,'0'0'920'15,"0"0"-752"-15,0 0-149 16,0 0-19-16,145 0 202 16,-20-10-53-16,26-1-56 15,7-2-40-15,-1 2-44 0,-14 2 44 16,-3 2-53-16,-15 4 0 15,-26 2-1-15,-29 1-25 16,-29 0-48-16,-19 0-28 16,-6 0-65-16,-9 0 43 31,-7 0-108-31,-28 0 2 0,-50 1 119 16,-48 8-158-16,-28 1-221 15,-15 1 154-15,41-1 199 16</inkml:trace>
  <inkml:trace contextRef="#ctx0" brushRef="#br0" timeOffset="165843.29">12487 11455 173 0,'0'0'352'16,"0"0"-83"-16,0 0-119 0,0 0-40 15,0 0-78-15,0 0 14 16,0 0 236-16,103 59 27 16,48-49-104-16,20-4-84 0,5-6-61 15,-14 0 36 1,-22-7-65-16,-17-3-3 0,-27 1-11 15,-30 1-17 1,-26 2 19-16,-15 2-19 16,-5 0 0-16,-4 0 12 15,-3-1-12-15,-5 4-1 16,-2-2-11-16,2 1-47 16,2 0 0-16,18-3-111 15,-4 0-124-15,5 0-345 0</inkml:trace>
  <inkml:trace contextRef="#ctx0" brushRef="#br0" timeOffset="166450.47">14815 10661 1048 0,'0'0'352'0,"0"0"-48"16,0 0-107-16,0 0 10 16,0 0-43-16,0 0-89 15,0 0-39-15,19-19-36 16,-16 35-33-16,0 8 33 0,1 10 13 15,1 8-1-15,-5 6-9 16,0 3 9-16,0 0 6 16,-5 1-18-16,-5-1-34 15,-3-5-34-15,2-2-129 16,8-3-150-16,3-11-295 16,0-12-361-16</inkml:trace>
  <inkml:trace contextRef="#ctx0" brushRef="#br0" timeOffset="166713.59">15325 10935 1162 0,'0'0'399'0,"0"0"-82"16,0 0-142-16,0 0-1 15,0 0-144-15,0 0-24 0,0 0-6 16,-59 53 10-16,28-11-1 15,-3 8-9-15,-3 5 13 16,2 4 7-16,-2 15-20 16,-5 13-3-16,4-7 1 0,5-6 3 15,5-14-2-15,9-13-49 16,0-1-97-16,2 1-47 16,6-9-153-16,3-12-242 15,7-11-368-15</inkml:trace>
  <inkml:trace contextRef="#ctx0" brushRef="#br0" timeOffset="167030.31">15350 11351 1107 0,'0'0'562'0,"0"0"-399"16,0 0-34-16,0 0-17 16,0 0-62-16,0 0-28 15,0 0-16-15,7 76-6 16,-5-30 62-16,-1 10-55 16,1 1 3-1,-1 4-10-15,-1-3 9 16,0-3-3-16,0-5-6 15,0-9-25-15,0-5-33 16,0-7-76-16,-3-8-70 16,-11-9-84-16,2-6-220 15,-3-6-263-15</inkml:trace>
  <inkml:trace contextRef="#ctx0" brushRef="#br0" timeOffset="167284.15">15441 11262 745 0,'0'0'266'16,"0"0"-91"-1,0 0-101 1,85-50 61-16,-56 48 35 0,2 2-36 16,0 2-75-16,1 15-56 15,-7 7 13-15,-10 5-23 16,-11 1 7-16,-4 4 0 15,-25 2 1-15,-18-4 1 16,-13-1 11-16,-10-4-13 0,-41-3-93 16,16-7-144-16,9-10-458 0</inkml:trace>
  <inkml:trace contextRef="#ctx0" brushRef="#br0" timeOffset="168518.04">14437 10814 935 0,'0'0'235'0,"0"0"-105"15,0 0-16-15,0 0 19 16,0 0-82-16,0 0 29 15,-82 69-42-15,46-17-12 16,2 7-3-16,1 4-17 0,5-1 5 16,2-5-11-16,6-8 0 15,3-9-5-15,4-11 5 16,5-9-38-16,4-9-16 16,1-7-1-16,3-4 54 15,0-8-7-15,0-16-12 16,0-13-51-16,3-9 21 0,6-9 44 15,1-4 4-15,-1-4-1 16,-3 4 3-16,-4 6 0 16,-2 9 40-16,0 12 94 15,-5 15-46-15,-14 11-15 16,-8 6-44-16,-16 20-28 16,-11 15 27-1,-4 10-28-15,-1 7 1 16,4 5 18-16,8-2-19 15,8-5 0-15,7-6-1 0,12-10-17 16,6-10 5-16,6-10-72 16,7-8-36-16,1-6 96 15,0-9 9-15,9-15-74 16,6-13-67-16,3-20 72 0,-6-1 70 16,3-5-69-16,-9 0 34 15,-6 17 50-15,0 3 103 16,-23 21 88-16,-20 22-39 15,-30 24-111-15,-22 45 76 16,-13 19-40-16,9 8-46 16,24-17-5-1,25-23-24-15,15-14-1 16,7-4-1-16,3 1-23 16,3-3 17-16,3-3-82 15,11-16-4-15,8-16 57 16,0-2 18-16,22-26 16 15,7-14-76-15,5-23 43 16,3-22 21-16,-10 3 13 0,-8 10-130 16,-11 16 130-16,-8 29 62 15,-2 9 123-15,-18 15-76 16,-16 11-108-16,-25 43 55 0,-14 25-21 16,-10 21-26-16,12-5-9 15,22-17-3-15,21-25-15 16,14-18-80-16,4-3-40 0,3-7 31 15,6-9-41-15,3-12 69 16,6-13 55-16,11-22-33 16,3-13 21-16,4-19 22 31,-9 3-5-31,-2-3-10 0,-8 6 29 0,-5 22 0 31,-5 9 201-31,-18 22-14 0,-13 8-84 16,-9 30-52-16,-3 13-10 15,2 12 10-15,7 8-51 16,16 27-13-16,10-17-141 16,13-14-334-16</inkml:trace>
  <inkml:trace contextRef="#ctx0" brushRef="#br0" timeOffset="170778.33">13981 10812 776 0,'0'0'634'16,"0"0"-541"-16,0 0-83 16,0 0-10-16,0 0 0 15,0 0 7-15,0 0 40 0,-87 108-35 16,50-59 33-16,-1 1-45 16,2-5 0-16,7-4-1 15,3-9 2-15,9-6 11 16,3-7-12-16,5-8-42 15,6-4 7-15,2-4-80 16,1-3-8 0,0-2-44-16,11-9-164 15,-1-5-424-15</inkml:trace>
  <inkml:trace contextRef="#ctx0" brushRef="#br0" timeOffset="182457.03">22067 11115 1118 0,'0'0'384'16,"0"0"-189"-16,0 0-75 15,0 0 79-15,0 0-76 16,0 0-49-16,1-18-28 16,-1 18-46-16,0 0 3 15,0 0-3-15,0 8-15 16,-11 8 3 0,-5 7 12-16,-7 7 0 15,-6 7-1-15,-2 2 10 16,-5 3 25-16,2 1-34 15,-2 1 1-15,2 1 2 16,3-2-3-16,1-1 0 0,6-4-1 16,0-5 2-16,5-1-14 15,0-5 13-15,3-4-92 0,4-3-18 16,-1-6-81-16,5-4-99 16,2-4-203-16,3-6-89 0</inkml:trace>
  <inkml:trace contextRef="#ctx0" brushRef="#br0" timeOffset="182811.19">21569 11150 386 0,'0'0'833'15,"0"0"-588"-15,0 0-75 16,0 0-48-16,0 0-16 16,0 0 24-16,0 0-122 15,0 2-8-15,8 19 0 0,11 13 0 16,6 8 56 0,6 7-22-16,5 5-33 0,4 1 53 15,0 0-53-15,-1-1-1 0,-1-5 8 16,-5-2-7-16,-5-9 9 15,-4-6-10-15,-5-8 0 16,-5-7-13-16,-4-7 13 16,-1-3-65-16,-3-1-54 15,-6-6-96-15,0 0-152 16,0 0-507-16</inkml:trace>
  <inkml:trace contextRef="#ctx0" brushRef="#br0" timeOffset="184863.11">22416 11229 553 0,'0'0'887'16,"0"0"-673"0,0 0-64-16,0 0-17 15,0 0 29-15,0 0-61 16,0 0-80-16,0-7 20 16,0 7-41-16,0 0-17 15,4 0-6-15,9 4-15 16,7 8 38-16,9 2 0 15,8 3 7-15,6 1 5 0,2 2-12 16,2-2 0-16,-2-1-1 16,-3-3 2-16,-5-1-10 15,-7-3-12-15,-9-3 2 16,-7-3 1-16,-8-1 17 0,-5-3-5 16,-1 1 6-16,0-1 1 15,0 0 33 1,0 0-34-16,0 0 6 15,0 0 29-15,-7 4-34 16,-10 2-1-16,-11 7 13 16,-12 3 1-16,-9 5 27 15,-2 1-41-15,-2 2 0 16,4 2 5-16,4-2-5 16,3 1 0-16,4-2-6 0,7-2-22 15,6 0-23-15,6-4-138 16,7 1-118-16,5-4-89 15,6-8-293-15</inkml:trace>
  <inkml:trace contextRef="#ctx0" brushRef="#br0" timeOffset="186302.54">22907 11568 552 0,'0'0'544'0,"0"0"-389"15,0 0-59 1,0 0 85-16,0 0 36 16,0 0-103-16,0 0-49 15,3-6-2-15,-9 6-53 16,-14 7 31-16,-8 9-41 16,-11 7 34-16,-10 5 49 15,0 4-35-15,-3 2-11 0,7-1-29 16,3-4 8-16,8-2 3 0,7-6-19 15,7-3-6-15,6-5 6 16,5-3 0-16,4-3-12 16,5-3-81-16,0 1-56 15,11-5-79-15,9 0-137 16,3 0-242-16</inkml:trace>
  <inkml:trace contextRef="#ctx0" brushRef="#br0" timeOffset="186888.08">23295 11298 985 0,'0'0'223'0,"0"0"-74"15,0 0 75-15,0 0-41 16,0 0-79-16,0 0-64 31,0 0-40-31,-37 23 33 0,13-2-33 16,0 8 6-16,-2 0 13 15,6 4-19-15,3-1 0 16,4-1 0-16,7-3 1 16,6-4-2-16,0-3 1 15,7-4-43-15,17-5 26 16,9-5-46-16,7-6 63 0,6-1-12 15,1-7 10-15,-3-13 1 16,-5-4 1-16,-6-7 0 16,-6-6 78-16,-8-2-33 0,-7-4 8 15,-9 3 45-15,-3 0-11 16,-4 7 28-16,-16 4-67 16,-5 8 5-1,-9 5 21-15,-4 11-63 16,-5 5-11-16,-3 2-1 15,-2 21-43-15,-3 13-14 16,-11 24-120-16,11-6-323 16,14-9-805-16</inkml:trace>
  <inkml:trace contextRef="#ctx0" brushRef="#br0" timeOffset="190940.48">28342 11487 687 0,'0'0'776'15,"0"0"-480"1,0 0-135-16,0 0 32 16,0 0-44-16,0 0-42 15,0 0-24-15,2-9-67 16,-2 9-16-16,1 4-17 16,-1 11-34-16,2 14 50 15,-1 12 1-15,3 10 0 16,-1 5 8-16,2 2-7 0,-2-5-1 15,0-2 0-15,0-4-9 16,0-5-3-16,-2-4-44 16,1-5-30-16,-2-7-29 0,0-4-73 15,0-5-81 1,-8-5-114-16,-1-7-200 0</inkml:trace>
  <inkml:trace contextRef="#ctx0" brushRef="#br0" timeOffset="191213.67">28361 11356 871 0,'0'0'222'0,"0"0"-70"16,0 0-71-16,0 0 92 15,94-62-1-15,-64 60-70 16,3 2-44-16,0 0-34 15,-3 13-17-15,-7 9-7 16,-7 6-1-16,-13 4 1 16,-3 4 38-16,-14 1-15 0,-17-1 20 15,-11-1-27-15,-10-1-15 16,-8-1-1-16,-29 9-10 16,15-7-214-16,12-8-415 0</inkml:trace>
  <inkml:trace contextRef="#ctx0" brushRef="#br0" timeOffset="191664.31">27780 11531 514 0,'0'0'883'0,"0"0"-592"15,0 0-196-15,0 0-34 16,0 0 74-16,0 0-62 15,0 0-61-15,-30 5-12 16,-3 13 0-16,-11 6 26 0,-5 6-21 16,-4 2-4-16,6-1 7 31,4-1-8-31,9-5 0 0,10-4 0 16,9-4-2-16,6-4-23 15,7-2 18-15,2-1-28 16,6-1 22-16,18-1-19 15,15-2 32-15,25-4-1 16,27-2-18-16,0 0 0 16,-6 0-139-16,1-4-99 0,-33-1-286 15,-11-1-343-15</inkml:trace>
  <inkml:trace contextRef="#ctx0" brushRef="#br0" timeOffset="191880.34">27383 12005 355 0,'0'0'631'16,"0"0"-401"-16,0 0-75 16,80 9 63-16,-33-8-54 15,8 2-31-15,6 0-60 16,5-2-42-16,-2 3-30 0,2-2-1 15,-17-2-351-15,-18 0-445 0</inkml:trace>
  <inkml:trace contextRef="#ctx0" brushRef="#br0" timeOffset="192396.72">26856 11572 1085 0,'0'0'217'0,"0"0"-79"0,0 0-47 15,0 0-5-15,0 0-16 16,0 0-47-16,-82 67 1 16,61-28-20-16,5 4 13 15,7-1-6-15,9 0-11 16,0-3-17-16,23-3 16 15,13-6-17 1,8-10-49-16,9-8 8 16,4-12 59-16,0 0 5 15,-8-16-4-15,-6-10 11 16,-12-8 29-16,-11-9 26 16,-14-5 50-16,-6-5 16 15,-6-4-61-15,-19 5 40 16,-4 8-47-16,-6 11-22 0,-3 13-13 15,1 13-30-15,-1 7-8 16,1 18-74-16,2 38-81 0,12-3-90 16,13-4-431-16</inkml:trace>
  <inkml:trace contextRef="#ctx0" brushRef="#br0" timeOffset="193151.91">28982 11509 881 0,'0'0'233'0,"0"0"-32"16,0 0 44-16,0 0-1 16,0 0-64-16,0 0-109 15,0 0 6-15,18-17-62 0,-18 17-8 16,-3 0 18-16,-10 4-24 31,-13 9-1-31,-10 5 0 0,-12 5 1 16,-5 5 26-1,-1-1-27-15,8 0 0 0,9-5 0 16,13-4 0-16,7-4 0 16,8-4-1-16,8-2-2 15,1 0-21-15,3 1 24 16,19-1-13-16,12 2 13 0,13-3 21 16,10-2 9-16,5-2-23 15,1-2-1-15,-5-1 22 16,-10 0-28-16,-13 0-32 15,-12 0-55-15,-11 0-98 16,-12 3-86-16,-5 0-434 16,-12-1-62-16</inkml:trace>
  <inkml:trace contextRef="#ctx0" brushRef="#br0" timeOffset="193383.46">28581 11896 725 0,'0'0'389'0,"0"0"-200"16,0 0 62-16,0 0-38 15,0 0-65-15,0 0-84 16,0 0-4-16,88 12 42 16,-35-9-73-16,21 1-23 15,-4 0 34-15,3-2-40 16,-2-1-28-16,6-1-135 0,-11 0-177 15,-13-7-486-15</inkml:trace>
  <inkml:trace contextRef="#ctx0" brushRef="#br0" timeOffset="194531.46">29692 11356 1038 0,'0'0'294'0,"0"0"-7"0,0 0-72 15,0 0 57-15,0 0-103 16,0 0-52-16,0 0-49 16,0-31-68-16,-1 45-37 15,-2 16-15-15,-3 22 52 16,3 23 11-16,3 0-11 16,0-7 0-16,0-12 6 15,4-15-5-15,7 0 14 16,0 1-15-16,-3-10-22 15,0-7 21-15,-5-8-116 16,-2-7-41-16,-1-9-94 16,-6-1-238-16,-5 0 132 0</inkml:trace>
  <inkml:trace contextRef="#ctx0" brushRef="#br0" timeOffset="194785.42">29774 11369 894 0,'0'0'403'15,"0"0"-156"-15,0 0-28 16,0 0 28-16,0 0-76 16,0 0 0-16,0 0-52 0,21-68-85 15,-21 68 16 1,-13 0-50-16,-11 0-7 0,-9 2-18 15,-6 13 20-15,0 9-35 16,1 10-62-16,5 21-65 0,15 27-58 16,5-10-396-16,10-10-369 15</inkml:trace>
  <inkml:trace contextRef="#ctx0" brushRef="#br0" timeOffset="195085.48">29454 12054 235 0,'0'0'691'15,"0"0"-423"-15,0 0-109 16,0 0 59-16,0 0 93 16,92 1-128-16,-38-4-104 15,22-3 2-15,22 1-47 0,21-1-20 16,-9 2-14-16,-21-2-23 0,-4-4-98 16,-37 2-476-16,-5-2-886 15</inkml:trace>
  <inkml:trace contextRef="#ctx0" brushRef="#br0" timeOffset="208412.1">4777 12548 700 0,'0'0'534'0,"0"0"-298"0,0 0-50 15,0 0 13-15,0 0-21 16,0 0-57-16,1-22 2 15,1 22-107-15,-2 0-15 16,1 0-1-16,-1 2-18 16,2 13 17-16,-2 10-29 15,3 16 30 1,1 12 65-16,-4 7-64 16,0 5 15-16,0 0 1 15,0-4-17-15,0-2 17 16,0-5-17-16,0-2 0 15,0-4-23-15,0-6 2 16,0-2-103-16,-4-7-86 0,-1-3-138 16,2-8-190-16,-1-12-224 0</inkml:trace>
  <inkml:trace contextRef="#ctx0" brushRef="#br0" timeOffset="208759.72">4650 12426 768 0,'0'0'178'0,"0"0"-10"15,0 0 2-15,12-94-25 16,7 75-41-16,13 6-17 0,8 5-70 15,12 8-11-15,8 0 10 16,1 18 0-16,2 13 35 16,-8 11-49-16,-10 8-2 0,-12 5 27 15,-14 4-26-15,-15-1 0 16,-4 0 27-16,-10-5 13 16,-20-1 70-16,-6-8-26 15,-16-4 1-15,-3-8-19 0,-6-3-42 16,1-6-25-16,-4-9-27 15,17-6-194-15,16-8-381 0</inkml:trace>
  <inkml:trace contextRef="#ctx0" brushRef="#br0" timeOffset="211235.22">5341 12859 1008 0,'0'0'318'16,"0"0"-186"-16,0 0 21 0,0 0 38 15,0 0-50-15,0 0-88 16,0 0 14-16,-20-30-67 15,-2 45 0-15,-6 7 0 16,-5 10 0-16,0 8 9 0,5 4-9 16,7 3 7-16,10-3-14 15,8-2 7-15,3-7-19 16,5-7 18-16,17-7-24 16,6-8-32-16,10-11 1 15,4-2-24-15,2-20 55 16,-3-12-10-16,-7-7 35 0,-9-6 15 15,-14-4 8-15,-11-2 44 16,0 3 1-16,-14 4-4 16,-11 9 87-16,-5 9-86 15,-3 10-26-15,2 12-13 16,1 4-26-16,3 17-1 0,6 15-66 31,8 8-51-31,16 19-84 16,21-12-409-16,7-11-382 0</inkml:trace>
  <inkml:trace contextRef="#ctx0" brushRef="#br0" timeOffset="211420.13">5652 12838 641 0,'0'0'1026'0,"0"0"-729"15,0 0-297-15,0 0-6 16,0 0 6-16,-4 72 1 15,1-28 29-15,2 4-30 16,1 0-27-16,0-3 4 16,0-6-140-1,0-5-77-15,3-10-69 16,0-12-279-16</inkml:trace>
  <inkml:trace contextRef="#ctx0" brushRef="#br0" timeOffset="211567.22">5654 12673 1407 0,'0'0'310'0,"0"0"-287"0,0 0-23 15,0 0-200-15,-13 73-67 16,13-36-512-16</inkml:trace>
  <inkml:trace contextRef="#ctx0" brushRef="#br0" timeOffset="211921.34">6075 12839 408 0,'0'0'705'0,"0"0"-423"16,0 0-80-1,0 0-14-15,0 0-68 16,0 0-101-16,-97 3 47 15,61 17-61-15,8 2-5 16,7 4 0-16,10 1-29 16,11 1-65-16,6-1-27 0,23-2-40 15,8-2 1-15,6-4-64 16,-1-2-25-16,-3-4 129 16,-11-3 61-16,-10-3 49 0,-9 0 10 15,-9 0 36-15,0 2 138 16,-18 3 38-16,-16 1 68 15,-8 1-76-15,-3-1-96 16,-1-2-50-16,7-4-58 16,11-7-74-1,12 0-149-15,14-8-336 0</inkml:trace>
  <inkml:trace contextRef="#ctx0" brushRef="#br0" timeOffset="212253.42">6475 12854 557 0,'0'0'878'0,"0"0"-533"15,0 0-230-15,0 0 6 0,-111 11 15 16,74 4-78-16,6 5-24 16,8 1-34-16,10 3-34 15,13 3 25-15,0 0-86 31,25 1-19-31,8-2-56 0,10-1-50 16,-1-4 25-16,-3-2 78 16,-8-3 54-16,-7 0 50 15,-12-1 18-15,-6-1-5 16,-6 2 104-16,-9 1 51 16,-16 3 88-16,-11 1-67 15,-6-1-37-15,-4 0-7 0,1-6-86 16,3-3-42-16,7-3-4 15,15-8-223-15,14-7-348 16,6-9-629-16</inkml:trace>
  <inkml:trace contextRef="#ctx0" brushRef="#br0" timeOffset="212438.29">6755 12964 1446 0,'0'0'583'16,"0"0"-570"-16,0 0-1 15,0 0-11-15,-18 77 8 16,5-36 16-16,5 5-25 31,2-2-12-31,6 3-182 0,0-12-402 16,0-12-286-16</inkml:trace>
  <inkml:trace contextRef="#ctx0" brushRef="#br0" timeOffset="212569.76">6825 12798 1627 0,'0'0'360'15,"0"0"-295"-15,0 0-65 16,0 0-93-16,0 0-189 16,-25 85-728-16</inkml:trace>
  <inkml:trace contextRef="#ctx0" brushRef="#br0" timeOffset="212801.48">7182 12987 1573 0,'0'0'531'15,"0"0"-361"-15,0 0-50 0,0 0-74 16,0 0 20-16,-108 13-66 15,77 16-14-15,6 7-1 16,7 9-79-16,12 4-39 16,6 3-143-16,30 4-220 15,4-14-27-15,2-12-205 0</inkml:trace>
  <inkml:trace contextRef="#ctx0" brushRef="#br0" timeOffset="212923.9">7265 13280 159 0,'0'0'800'0,"0"0"-312"16,0-98-230-16,-16 55-23 0,-4-1-71 15,-3 6-72 1,-4 5-11-16,0 9-81 16,-6 8-15-1,6 7-194-15,6 5-587 0</inkml:trace>
  <inkml:trace contextRef="#ctx0" brushRef="#br0" timeOffset="213425.07">7365 13020 59 0,'0'0'1213'15,"0"0"-936"-15,0 0-48 16,0 0 7-16,0 0-150 16,0 0-83-16,0 0 13 15,91 0-16-15,-62 28-1 16,-4 6 1-16,-7 4 0 16,-6 3-2-16,-8-3 2 15,-4-3-18-15,0-5 17 0,-3-7 1 16,-4-7 0-16,1-8-1 0,2-5 2 15,2-3 36-15,2-2-18 16,0-17-19-16,6-11-89 16,18-11-76-16,9-9 43 15,8-2 13-15,3 4 83 16,-5 8 26 0,-8 12 93-16,-7 14 46 15,-7 11-42-15,-3 3-46 16,1 9-19-16,-5 11-7 15,1 4-18-15,-5 5 76 16,3 2-52-16,-6 3-16 16,-3 1 5-16,0 1-20 15,-12 6-26-15,-2-6-158 0,-1-11-578 0</inkml:trace>
  <inkml:trace contextRef="#ctx0" brushRef="#br0" timeOffset="-213702.9">8540 12674 1051 0,'0'0'234'15,"0"0"-83"-15,0 0-62 0,0 0 40 16,0 0 19-16,0 0 23 16,-33-28-131-16,6 39-31 15,-7 15 18-15,-11 19-3 16,-9 25 23-16,2 23-12 16,13 10-22-16,17-1 55 15,22-10-66 1,7-10 8-16,23-13 6 15,7-12-15-15,23 2 24 0,22-6-25 16,15-3-6 0,-2-8-16-16,-23-22-52 0,-12-20-127 15,-26 0-307-15,-4-2-654 0</inkml:trace>
  <inkml:trace contextRef="#ctx0" brushRef="#br0" timeOffset="-212947.5">9142 12779 789 0,'0'0'369'0,"0"0"-123"0,0 0 36 15,0 0-37-15,0 0-33 16,0 0-95-16,0 0-99 16,0-43-8-16,2 56-10 15,4 11-31-15,3 11 31 0,4 9 15 16,2 7 11-16,0 3-26 16,-2-2 14-16,2 0 0 15,-3-1-14-15,0-5 0 16,-2-3 5-16,0-7-4 15,-4-6-2-15,1-6-34 16,-4-4-82 0,0-5-23-16,-3-7-190 15,0-3-234-15,0-5-175 0</inkml:trace>
  <inkml:trace contextRef="#ctx0" brushRef="#br0" timeOffset="-212715.82">9186 13046 1149 0,'0'0'322'0,"0"0"-79"16,0 0-38-16,0 0-51 16,0 0-20-16,-99 19-94 15,54 4-5 1,-4 4 2-16,7 5-34 15,1 3 16-15,9 2-19 16,7 2-99-16,25 4-63 16,0-11-418-16,7-11-440 0</inkml:trace>
  <inkml:trace contextRef="#ctx0" brushRef="#br0" timeOffset="-212157.48">9423 12625 584 0,'0'0'655'0,"0"0"-419"15,0 0-59-15,0 0-7 0,0 0 13 16,0 0-61-16,0 0-61 16,10-16-61-16,16 33 6 31,14 10 14-31,14 11 27 15,10 9-16-15,3 5-6 0,1 5-12 16,-7 2 5 0,-8 1-18-16,-9 4 1 0,-12 1-1 15,-17 1 0-15,-15-1 0 16,0 2 0-16,-28-3 0 16,-44 25-50-16,6-17-130 15,-1-14-386-15</inkml:trace>
  <inkml:trace contextRef="#ctx0" brushRef="#br0" timeOffset="-207218.34">13637 12680 593 0,'0'0'410'16,"0"0"-194"-16,0 0-34 16,0 0 36-1,0 0 31-15,0 0-65 16,5-21-69-16,-4 21-52 16,-1 0-36-16,0 0 66 0,2 0-69 15,-2 0-14-15,3 1-10 16,1 13-28-16,5 9 28 15,3 11 0-15,2 10 7 16,2 5 34-16,2 3-35 0,0 3-6 16,1 1 11-16,-1 1-10 15,2-2 11-15,-1-4-12 16,-4-4 0-16,-3-8 3 16,0-7-3-16,-5-6-11 15,-2-8-35-15,-2-4-22 16,0-7 10-1,-2-3-76-15,2-2-77 16,1-4-5-16,-1-9-88 16,2-4-231-16</inkml:trace>
  <inkml:trace contextRef="#ctx0" brushRef="#br0" timeOffset="-206886.36">13834 13012 1145 0,'0'0'225'16,"0"0"-19"-16,0 0-37 0,0 0 5 16,0 0-51-16,0 0-89 15,0 0 17-15,-16-6-51 16,-3 16 0-16,-10 7 72 15,-10 7-6-15,-7 5-29 16,-2 7-4-16,-2 0-33 16,2 4 51-1,0 1-51-15,8-3 0 16,4-3 4-16,6-4-4 16,9-4-2-16,7-7-20 15,6-6-57-15,5-3 16 0,2-4-79 16,1-7-111-1,1 0-89-15,8-3-404 0</inkml:trace>
  <inkml:trace contextRef="#ctx0" brushRef="#br0" timeOffset="-203818.05">22050 12642 1113 0,'0'0'320'0,"0"0"-124"0,0 0-69 15,0 0 57-15,0 0-43 16,0 0-87-16,0 0-20 16,3-2-34-16,-16 25-26 15,-9 12 26 1,-8 12 17-16,-5 8 22 16,-2 2-39-16,-1-1 0 15,0-1 15-15,2-1-15 16,2-3 0-16,3 1-1 15,-1-6 11-15,5-3-4 16,4-6-6-16,0-4-56 16,7-6 13-16,4-6-160 0,0-11-126 15,6-6-169-15,3-4-223 0</inkml:trace>
  <inkml:trace contextRef="#ctx0" brushRef="#br0" timeOffset="-203433.07">21628 12725 945 0,'0'0'275'15,"0"0"-20"-15,0 0-76 16,0 0-48-16,0 0-93 0,0 0-36 15,0 0-2-15,33 48 0 16,-11-7 52-16,8 7 14 16,5 6-17-16,2-1-9 15,5 0-29-15,1-6 61 16,1-3-66-16,-2-6-5 16,-4-4 26-16,-7-7-19 0,-6-6-8 15,-7-6 0-15,-7-5 1 16,-4-1-1-16,-4-5 0 15,-3-1-5-15,2-2 3 16,-2 1 2-16,0 1-25 16,0 0-40-16,0 1-99 0,0-4-61 31,0 0-328-31,-2 0-566 0</inkml:trace>
  <inkml:trace contextRef="#ctx0" brushRef="#br0" timeOffset="-200395.92">22401 12758 910 0,'0'0'324'0,"0"0"-86"16,0 0-46-16,0 0-15 15,0 0 14-15,0 0-96 16,0 0-70-16,-4-15 22 0,4 15-47 15,0 0-15-15,4 0-4 16,11 10-12-16,13 6 15 16,14 5 16-16,13 3 0 15,11 0 7-15,4-3-7 16,-2-2-56-16,-5-6 4 16,-13 0-35-1,-13-3 33-15,-13-3-35 16,-13-2 21-16,-6-3 52 15,-5 0-13-15,-3 1 29 0,-18 2 28 16,-10 4 74-16,-9 2 37 16,-11 4-70-16,-4 5-38 15,0 3 47-15,1 4-70 16,2 2-6-16,6 2-2 0,5-1-7 16,10-1-20-16,6-2-111 15,14 5-99-15,5-10-96 16,6-7-312-16</inkml:trace>
  <inkml:trace contextRef="#ctx0" brushRef="#br0" timeOffset="-200148.69">23056 13085 370 0,'0'0'1282'15,"0"0"-1038"-15,0 0-169 0,0 0-37 16,0 0 100-16,-90 24-61 16,40-1-45-16,-7 6 10 0,-1 2-33 15,6 3-8-15,2-2-1 16,9 1-60-16,6-3-5 16,10-5-123-16,10-8-168 15,11-6-196-15,4-8-312 0</inkml:trace>
  <inkml:trace contextRef="#ctx0" brushRef="#br0" timeOffset="-199509.75">23353 12864 10 0,'0'0'906'0,"0"0"-653"16,0 0 9-16,0 0-33 15,0 0-12-15,0 0-32 16,0 0-110-16,-1-10-60 15,-7 10 33-15,-6 5-39 16,-6 9-9-16,-6 7 21 0,1 5-21 16,1 4 9-16,8 0-9 15,5 0 0-15,5 0-9 16,6-4 9-16,0-2-20 16,15-4-1-16,10-7-26 0,7-4 22 15,8-9-18-15,4 0 36 16,2-12-7-16,-4-10 28 0,-7-8-13 15,-5-6 17-15,-9-4-12 16,-12-2 66-16,-9 0 9 16,0 6-28-16,-18 3 38 31,-12 9-59-31,-4 7-2 0,-6 10-30 0,1 7-19 16,-2 13 10-1,6 17-99-15,6 25-96 16,10-4-172-16,13-9-538 0</inkml:trace>
  <inkml:trace contextRef="#ctx0" brushRef="#br0" timeOffset="-199290.23">23730 13068 1016 0,'0'0'401'16,"0"0"-178"-16,0 0-82 15,0 0-5-15,0 0-58 16,0 0-71-16,0 0 13 16,31 17-20-16,-31 8 0 15,-10 5 18-15,-13 4-12 0,-6 0 3 16,-7-1-9-16,-1-1-89 16,-2 2-62-16,9-11-199 15,10-6-320-15</inkml:trace>
  <inkml:trace contextRef="#ctx0" brushRef="#br0" timeOffset="-199036.57">24009 12749 58 0,'0'0'1334'16,"0"0"-1048"-1,0 0-146-15,0 0 10 16,0 0-97-16,0 0-52 16,0 0 13-16,0 78 9 15,0-34-1-15,0 2-22 16,0 2 6-16,0 1-22 16,-11 16-41-16,-5-14-234 15,0-10-364-15</inkml:trace>
  <inkml:trace contextRef="#ctx0" brushRef="#br0" timeOffset="-198821">24190 13076 986 0,'0'0'559'0,"0"0"-419"16,0 0-96-16,0 0-36 15,0 0 38-15,0 0-32 16,0 0 33-16,12 95-12 16,-30-62-27-16,-7-1-8 15,-7-1-49-15,-11-1-123 0,6-8-146 16,7-9-369-16</inkml:trace>
  <inkml:trace contextRef="#ctx0" brushRef="#br0" timeOffset="-198435.79">24446 12986 234 0,'0'0'888'0,"0"0"-511"15,0 0-268-15,0 0-63 0,0 0 48 16,0 0-55-16,0 0-14 15,39 65 10-15,-39-41-17 16,0 1 34-16,-3-3-52 16,-7-4-29-16,-2-1-15 15,-3-6-119-15,3-2-162 16,5-7-303-16</inkml:trace>
  <inkml:trace contextRef="#ctx0" brushRef="#br0" timeOffset="-198288.53">24621 13082 1217 0,'0'0'227'0,"0"0"-134"0,0 0-72 16,0 0-21 0,0 0-25-16,0 0-342 0,0 0-561 0</inkml:trace>
  <inkml:trace contextRef="#ctx0" brushRef="#br0" timeOffset="-198156.99">24805 13079 74 0,'0'0'923'0,"0"0"-648"16,0 0-146-16,0 0-120 16,0 0-9-16,0 0-148 15,0 0-374-15</inkml:trace>
  <inkml:trace contextRef="#ctx0" brushRef="#br0" timeOffset="-198019">25057 13057 1200 0,'0'0'312'0,"0"0"-73"16,0 0-131-16,0 0-91 0,0 0-17 15,0 0-364-15,0 0-905 0</inkml:trace>
  <inkml:trace contextRef="#ctx0" brushRef="#br0" timeOffset="-189769.52">27731 12633 639 0,'0'0'505'0,"0"0"-291"0,0 0 10 16,0 0-27-16,0 0 28 15,0 0-107-15,8-43-40 16,-6 43-42-16,-2 0-35 16,0 0-2-1,1 1-10-15,1 11 11 16,2 7 1-16,4 11 0 15,-1 7 7-15,5 9 8 16,-1 3-15-16,2 5 26 16,-1-1-27-16,3 0 0 15,-3-3 0-15,-2-1 0 16,2-4-1-16,-3-3 0 0,-3-7-20 16,-3-2-22-16,-1-6-115 15,-2-5-142-15,0-5-78 16,-8-8-257-16</inkml:trace>
  <inkml:trace contextRef="#ctx0" brushRef="#br0" timeOffset="-189515.46">27854 12954 899 0,'0'0'329'0,"0"0"-21"16,0 0-49-16,0 0-37 15,0 0-59-15,0 0-100 16,0 0 20-16,-4-9-83 0,-17 22-6 16,-15 7 6-16,-12 8 3 15,-8 5 6-15,-3 3-9 16,4 2 7-16,9-1-7 16,8-2 0-16,12-1-99 15,23 1-72-15,3-9-317 16,7-12-231-16</inkml:trace>
  <inkml:trace contextRef="#ctx0" brushRef="#br0" timeOffset="-189036.31">28373 12825 1024 0,'0'0'501'0,"0"0"-315"16,0 0-56-16,0 0 37 15,0 0-82-15,0 0-38 16,0 0-36-16,5-7-11 16,16 7-20-1,10 7 7-15,12 2 26 16,5 1 33-16,4 0-46 0,-5-2 0 16,-7-1 4-16,-11 0-4 15,-9-3 0-15,-7 0-12 16,-10-1-14-16,-3 1 8 15,0 3 18-15,-8 3 0 16,-14 6 9-16,-10 4-8 0,-10 4 30 16,-3 2-31-16,-5 2 2 15,3 0 11-15,3-2-13 16,8 0-15-16,9-2-83 16,16-3-151-16,7-7-293 15,4-6-193-15</inkml:trace>
  <inkml:trace contextRef="#ctx0" brushRef="#br0" timeOffset="-188783.09">28922 13085 147 0,'0'0'976'0,"0"0"-634"16,0 0-147-16,0 0-74 15,0 0 13-15,0 0-26 0,-86 18-57 16,49-1 9-16,-2 3-60 16,-4 2 1-16,-1 3 27 15,1-1-28-15,0-1 0 16,5 0-36-16,2 0-177 0,10-6-191 16,10-7-498-16</inkml:trace>
  <inkml:trace contextRef="#ctx0" brushRef="#br0" timeOffset="-187897.03">29328 12859 1025 0,'0'0'399'16,"0"0"-237"-16,0 0-55 15,0 0 24-15,0 0-52 0,0 0-48 16,0 0-31-16,-6 2 12 15,-1 5 35-15,-2 1-31 16,-3 5-10-16,3 1 23 16,0 0-19-16,0 3 0 15,2 0-10-15,2-2 15 16,2 2 6-16,0-3-21 0,3-1 0 0,0 0 3 16,0-3-2-1,0 0-1-15,0 0 0 0,6-4 6 16,2 3-6-16,1-2 0 15,2 0-13-15,1 0 12 16,5-1 2-16,-1-1 5 16,2 0 7-1,0-4-11-15,3 1 54 16,0-2-56-16,-2 0 0 16,1 0 11-16,-1 0-4 15,-3-3 7-15,1-3-14 16,-4-1 9-16,0 0 28 15,-2-2-36-15,-2-1 7 16,3 1 26-16,-3-2-24 0,1-2 18 16,1 0-28-16,-2-1 0 15,-2 1 45-15,1 0-45 16,-3 1 6-16,0-2 12 16,0 0 8-16,-2 0 19 15,0-2-45-15,-2 2 1 0,-1 1 72 31,0 2-67-31,0 0 19 0,0 2 5 16,0 1-20-16,-7-2 15 16,-4 1-25-1,-2-1 0-15,-4 0-4 0,-2 2 4 16,-5 1-12-16,-4 3 11 16,-7 4-54-16,-7 0-31 15,-32 19-113-15,8 5-186 0,4 1-377 0</inkml:trace>
  <inkml:trace contextRef="#ctx0" brushRef="#br0" timeOffset="-183589.59">15116 15983 1506 0,'0'0'377'16,"0"0"-311"-16,0 0-47 16,0 0-19-16,0 0 6 15,0 0 5-15,0 0 11 0,124 17-21 31,-75-17-1-31,5 0 0 16,-1-5 1-16,1-12 27 0,-5-6-28 16,-3-2 0-16,-7-4 22 15,-10 0-21-15,-9-3 12 16,-9-7-2-16,-8 0-10 16,-3-4 54-16,-4 3-15 15,-19 3-2-15,-7 6 28 0,-10 8-44 16,-9 9-13-16,-11 13-9 15,-18 4 1-15,4 21 35 16,-2 14-8-16,-9 21-6 16,13 24 37-16,5 33-26 15,21 7 3-15,32-11 1 16,20-14-36-16,29-33 54 0,30-2-46 16,19-9 6-16,13-17 28 15,18-9-22-15,-6-27-21 16,7-4-2-16,-1-20-65 0,-20-3 26 15,-21-1-56-15,-12-12-56 16,-23 6-175-16,-8 0-603 0</inkml:trace>
  <inkml:trace contextRef="#ctx0" brushRef="#br0" timeOffset="-182609.14">15034 14748 1132 0,'0'0'510'0,"0"0"-383"15,0 0-16-15,0 0 75 16,0 0-43-16,0 0-81 16,0 0 26-16,-2 5-41 0,2-4-22 15,8-1 45-15,14 2-30 16,16-1-3-16,15-1 9 15,13 0-46-15,3 0 51 0,-3-1-51 16,-10-4 6-16,-12 1 3 16,-11 1-9-16,-9 2 0 15,-9-1 0-15,-3 1 3 16,-6 0 7 0,0-1-10-16,0 1 0 15,2-2-10-15,2 2 0 16,0-2-57-16,3 0-42 15,1-1-78-15,13-7-52 16,-3 1-395-16,-2-3-495 0</inkml:trace>
  <inkml:trace contextRef="#ctx0" brushRef="#br0" timeOffset="-182237.65">16174 14169 975 0,'0'0'501'0,"0"0"-288"0,0 0-13 31,0 0-30-31,0 0-52 0,0 0-73 0,0 0-43 16,7 7 14-1,2 17-8-15,2 8 30 16,2 8 15-16,3 3-25 16,2 6-1-16,-1-2-27 15,0 0 12-15,0 0 1 16,1-4-12-16,-1 0-1 16,-1-7 1-16,-1-1-1 15,0-5 0-15,-2-4-20 0,-3-7-69 16,-1-5 4-16,-4-4-109 0,-5-10-119 15,0 0-248 1,0-1 42-16</inkml:trace>
  <inkml:trace contextRef="#ctx0" brushRef="#br0" timeOffset="-181983.8">16383 14461 933 0,'0'0'288'15,"0"0"-27"-15,0 0 10 16,0 0-45-16,0 0-48 16,0 0-98-16,0 0-48 15,-33-7 45-15,3 15-56 0,-11 6 23 16,-8 5 5-16,-1 3-25 16,2 2 36-16,6 0-60 15,8-1 1-15,10-2-9 16,8-3 8-16,8-2-83 0,8-2-53 15,3-1-96 1,12-3-263 0,3-6-628-16</inkml:trace>
  <inkml:trace contextRef="#ctx0" brushRef="#br0" timeOffset="-180043.27">17892 15305 477 0,'0'0'1214'0,"0"0"-900"16,0 0-105-16,0 0-37 15,0 0 12-15,0 0-132 16,0 0-46-16,16-19-6 16,0 49 0-16,9 23 27 0,6 23-9 15,4 21-18-15,-7-6 42 16,-7-19-42-16,-9-18 0 15,-6-15-1-15,2 8 2 0,0 4 8 16,-2 5-9-16,-1-5-33 16,-2-7 21-16,0-10-106 15,-2-7-29 1,4-9-29-16,0-8-122 16,0-10-194-16,0-5-111 15,-2-11-159-15</inkml:trace>
  <inkml:trace contextRef="#ctx0" brushRef="#br0" timeOffset="-179827.09">18113 15700 52 0,'0'0'1224'0,"0"0"-869"16,0 0-205-16,0 0 55 16,0 0-54-16,-92 2-57 15,59 25 10-15,-4 10-52 0,-4 4 1 16,0 6-14-1,0 0-39 1,4 0 36-16,0-3-36 16,3-3-31-16,4-5-67 15,-3-4-114-15,9-13-301 0,4-8-398 0</inkml:trace>
  <inkml:trace contextRef="#ctx0" brushRef="#br0" timeOffset="-178836.42">18440 14952 553 0,'0'0'802'16,"0"0"-586"-16,0 0-98 15,0 0 65-15,0 0-27 16,0 0-47-16,0 0-28 15,28-78-52-15,-7 73 6 16,6 0-35-16,3 5-6 16,0 0-9-1,-5 16 15-15,-7 12-20 16,-9 10 19-16,-9 6 1 16,-2 3 1-16,-21-4-1 15,-12-2 0-15,-4-4 15 16,-2-6-8-16,3-6-1 0,9-5-6 15,10-10-22 1,9-7 4-16,10-3-72 0,6-13-27 16,46-35-438-16,-3 3 7 15,3-5 44-15</inkml:trace>
  <inkml:trace contextRef="#ctx0" brushRef="#br0" timeOffset="-178620.33">18856 14777 9 0,'0'0'1293'16,"0"0"-1011"-16,0 0-186 0,0 0 79 15,0 0-5-15,0 0-32 16,-95 56-34-16,65-25-44 16,6 7-14-16,8 2-17 15,8 0-29-15,8-1 52 16,8-3-52-16,21-6 0 16,12-3-10-1,9-8-23-15,5-8-20 16,-3-8-48-16,3-7-106 15,-15-14-136-15,-15-3-635 0</inkml:trace>
  <inkml:trace contextRef="#ctx0" brushRef="#br0" timeOffset="-177361.31">15032 16795 221 0,'0'0'1059'16,"0"0"-793"-16,0 0-151 0,0 0-41 16,0 0 15-16,0 0 30 15,0 0-62-15,46-4-55 16,-10 4 35-16,11 0-27 16,8 0 3-16,18 0 21 0,20 0-13 15,18 0 7 1,10 4-5-16,-3 2-12 15,-7-1 37 1,-10 0-40-16,-3-1-7 0,1-1 17 16,-4-1-17-16,1-2 9 15,-4 0-1-15,-1 0-3 16,-1 0 28-16,-2 0-32 16,-2-2 5-16,2-1 5 15,-2-1-11-15,2-1 11 0,-3 2-3 16,-15 1-9-16,-10 0 44 0,-15 1-44 15,-3 1 0-15,7 0 4 16,8 0-3-16,7 0-1 16,2 0 0-16,3 0 0 15,3 0 2-15,2 1-2 32,1 3 0-32,-1 2 0 15,-2 0 0-15,-2 1 4 16,-3 0-4-16,0-2 0 0,-4 2 0 15,-2-3 0-15,-2-1-1 16,-1 0 1-16,3 0 0 16,1-3 4-16,4 1-4 15,-4-1 0-15,-5 2 0 16,-8-1 0-16,-11 2-8 16,-8-2-14-16,-11 1-6 15,-5-1 18-15,-8 1-20 16,-4-1-32-16,-2-1 13 15,-7 3-117-15,-33 0-54 16,2-2-100-16,-5 1-764 0</inkml:trace>
  <inkml:trace contextRef="#ctx0" brushRef="#br0" timeOffset="-175431.16">16330 17397 973 0,'0'0'303'0,"0"0"-115"16,0 0-34-16,0 0 17 15,0 0 9 1,0 0-88-16,0 0-5 16,26-77-72-16,-4 67-14 15,6 0 20-15,5 0-6 16,3 4-5-16,1 2-10 0,-2 4 13 15,-4 0-4 1,-3 3-9-16,-5 12-13 0,-4 7 12 16,-7 3-5-16,-9 4 5 0,-3 3 1 15,-14 4 0-15,-18-2-3 16,-13 3 3-16,-5-2 0 16,0-5 2-16,2-3-1 15,13-8 9-15,8-3-10 16,10-8-9-16,9-2 0 15,8-6-44 1,2 0-47-16,19-4-27 16,15-12 56-16,13-6-25 15,8-9 11-15,2-2 10 16,0-6 41-16,-8-1 1 16,-5 4 25-16,-12 0 8 15,-9 8 0-15,-8 4 12 16,-8 4 23-16,-6 5 57 0,-3 2 17 15,0 3-14-15,0 3 22 16,-10 1-32-16,-1 5-52 16,-3 1-3-16,-2 0-30 0,-3 4 6 15,-2 12 22-15,-3 6-19 16,2 8 16-16,2 5 8 16,2 4-20-1,6 1 11-15,5 3-24 16,7-4 0-16,0-2 12 15,10-6-4-15,8-3 1 16,6-7 11-16,1-5-19 16,4-6 25-16,-1-9-26 15,-1-1-21-15,0 0 6 16,3-10-106-16,7-17-92 0,-7 3-174 16,-6 1-415-16</inkml:trace>
  <inkml:trace contextRef="#ctx0" brushRef="#br0" timeOffset="-175099.32">17246 17143 916 0,'0'0'396'0,"0"0"-146"15,0 0-55 1,0 0-25-16,0 0-76 16,0 0-58-16,0 0-33 15,11 10-3-15,-5 17 0 16,-2 5 47-16,2 8-6 16,0 1 40-16,-3 0-42 15,2-1-14-15,-2 0 12 16,1 0-28-16,-1-4-9 0,0 3-27 15,0 4-160-15,-3-7-210 16,0-7-768-16</inkml:trace>
  <inkml:trace contextRef="#ctx0" brushRef="#br0" timeOffset="-174645.57">17389 17799 889 0,'0'0'350'0,"0"0"-254"16,0 0-22-16,0 0-13 15,0 0-22-15,0 0-19 16,0 0-20-16,-22 50-3 15,22-49 3-15,3 2-23 16,6-3 17-16,0 0-9 16,-1 0-4-16,-4 0 19 0,-2-4 9 15,-2-2 40-15,0 2 72 16,-10 1-34-16,-3 2-34 16,1 1 18-16,0 0-15 15,3 0-15-15,5 4-41 0,4 3 10 16,0 0-23-16,3-1-47 31,12-3 23-31,1-3 14 0,4 0-38 16,-5 0-11-1,-4-12 30-15,-8 1 42 0,-3-5 54 16,0 2-3-16,-10-1 40 16,-2 2-24-16,-2 2-51 15,-9 5-16-15,3 2-205 16,1 3-678-16</inkml:trace>
  <inkml:trace contextRef="#ctx0" brushRef="#br0" timeOffset="-173228.02">9170 16171 851 0,'0'0'947'15,"0"0"-771"-15,0 0-155 16,0 0-14-16,0 0 0 16,-20 145 40-1,12-39 26-15,4 16-37 16,4-3-11-16,0-10-24 16,0-17 13-16,0-6-4 15,0-18-10-15,0-14-9 16,-5-14 8-16,-2-9-13 0,2 2-63 15,-1-4-62 1,-4-5-86-16,1-11-143 0,0-13-284 0</inkml:trace>
  <inkml:trace contextRef="#ctx0" brushRef="#br0" timeOffset="-172940.77">9290 15817 1033 0,'0'0'274'0,"0"0"-102"16,79-66-60-16,-40 51-13 15,7 14-16-15,8 1-71 16,-2 26 29-16,2 13-41 16,-5 22-9-1,-15 2 8-15,-13 5 2 0,-15 1-1 16,-8-10 0-16,-21 6 9 15,-16-1 64-15,-13-2-40 16,-11 0 5-16,-1-2-3 16,0-2-22-16,7-4-13 15,11 9-47-15,22-13-213 16,11-12-435-16</inkml:trace>
  <inkml:trace contextRef="#ctx0" brushRef="#br0" timeOffset="-172636.39">9852 16656 614 0,'0'0'980'0,"0"0"-786"16,0 0-107-16,0 0-44 16,0 0-8-16,0 0-23 0,-44 89 19 15,20-39 34-15,-3 6-57 16,-3 4-8-16,3 0 1 16,-1-1 0-16,1-2-2 15,3-9-140-15,0-10-128 16,5-13-249-1,5-15-316-15</inkml:trace>
  <inkml:trace contextRef="#ctx0" brushRef="#br0" timeOffset="-172436.64">9639 16799 1149 0,'0'0'399'0,"0"0"-314"0,0 0 77 16,113 38 16-16,-62-14-29 15,4 2-50-15,-3 6-84 16,-7 7 4-16,-7 5-19 16,-11 3-71-16,-11-1-63 15,-15 7-125-15,-1-13-301 16,-3-10-635-16</inkml:trace>
  <inkml:trace contextRef="#ctx0" brushRef="#br0" timeOffset="-172104.93">10910 15913 818 0,'0'0'741'0,"0"0"-575"16,0 0-124-16,-115 46 49 0,42 25 72 16,-3 32-39-16,5 17-37 15,21 4-23-15,23-8-30 16,26-16 37-16,2-10-56 16,23-17-15-16,7-16 11 15,2-15-11-15,18 1-15 16,28 5-31-1,0-6-31-15,23-3 9 16,-32-19-214-16,-28-17-532 0</inkml:trace>
  <inkml:trace contextRef="#ctx0" brushRef="#br0" timeOffset="-171419.61">11121 16452 1283 0,'0'0'372'0,"0"0"-254"15,0 0-20-15,0 0-80 16,0 0-15-16,110-55 9 15,-70 55-12-15,-1 4-9 16,-8 20-3-16,-7 9 5 0,-16 10-5 16,-8 5 12-16,-14 4 0 15,-17-1 59-15,-7-4-2 16,-3-8-3-16,5-6-1 0,6-11-37 16,12-6 22-16,8-10-38 15,10-6-11-15,3-4 10 16,24-24-61-1,12-11-140-15,20-26 17 16,16-21-23-16,-8 4-72 16,-11 13-35-16,-20 21 315 15,-22 29 205-15,-2 4 154 16,-9 5-69-16,-3 10-90 16,-3 0-84-16,-18 9-52 15,-6 13-42-15,-4 8 24 0,-1 7 10 16,6 3-20-16,7 4-16 15,11-2-20-15,8-2 6 16,13-6-19-16,23-3-17 16,10-7-17-16,8-7-21 15,10-6-90-15,26-11-81 16,-15-2-117 0,-13-11-211-16</inkml:trace>
  <inkml:trace contextRef="#ctx0" brushRef="#br0" timeOffset="-171172.68">11867 15983 1219 0,'0'0'613'0,"0"0"-534"15,0 0-66-15,0 0 9 16,85 61 55-16,-30-17 25 15,10 8-30-15,4 6 23 16,4 15-68-16,-6 16-20 0,-16 21 0 16,-24 10-7-16,-27 0 6 15,-39-6-6-15,-33-9-25 16,-19-5 6-16,15-25-144 16,11-20-436-16</inkml:trace>
  <inkml:trace contextRef="#ctx0" brushRef="#br0" timeOffset="-165517.75">3559 8276 150 0,'0'0'683'0,"0"0"-529"16,0 0-154-16,0 0-27 0,0 0-40 16,0 0 67-16,-1-11 45 15,1 9 38-15,-3 2-8 16,3 0-59-16,0 0-16 16,0 0 69-16,0 0-57 15,0 0 5-15,0 0 0 16,0 0-15-16,0 0 18 0,0 0-20 15,0 0 0-15,0 0 41 16,-1 0-40-16,1 0-1 16,0 0 2-16,-2 0 5 0,-1 0-14 15,0 7 2 1,0 5 5-16,0 2 0 0,0 4 0 31,-2 3 0-31,1 2 1 16,0 2 5-16,-1 0 21 0,2 1-27 15,0 1 0-15,0 0 39 16,0-1-39-16,0 3 13 16,0-1-12-16,3 0 8 15,0 0 23-15,-3-1-32 16,3 0 0-16,-4 0 10 0,4 1-10 16,0 3 0-16,-3 1 0 15,3 2 7-15,-3 0 9 16,1 0-16-16,-1 0 0 15,0 0 13-15,0-2-13 16,2 0 0-16,-2 0 0 16,1-1 2-1,1 1 12-15,1 1-14 16,0 0 0-16,0 3 0 16,0-1 0-16,0 0 1 15,0 2-2-15,1 2 2 0,2 4 6 16,-1 2-7-16,-2 2 0 15,0-2 6-15,0-1-6 16,0-1 2-16,-3 1-2 16,-2-2 6-16,1 2 23 0,1 0-29 15,3 3 1-15,0-1 9 16,0 1-10-16,0-1 2 16,0-1-2-16,0 0 1 15,6-1 11-15,-2-2-12 16,-1 4 0-16,0-1 3 0,-3 2-3 15,0 2 0-15,0 4 0 16,0 7 0-16,0 3 14 16,0 2-14-16,5 0 0 15,1 0-1-15,0-2 1 16,4 2-1-16,1 0 1 16,-2-1 0-1,-1-4 3-15,-3-2-3 16,1-1 0-16,-6-4 0 15,0 0 0-15,0 0 1 16,0 1-1-16,-3 1 1 16,-5 1 2-16,-2 2-3 15,3-1-7-15,1-4 7 16,-2 1 1-16,1-5 9 0,1-2-10 16,3-2 0-16,0-3 0 0,-2 0 0 15,1 0 0-15,-1 0 2 16,0 3 0-16,-3 3 30 15,2 1-31-15,0 3 0 16,-2 1 45-16,-2-1-46 16,3-2 0-1,-4-1 6-15,1-1-5 16,5-2 15-16,-1 2-16 16,2 2 0-16,1-1 7 15,0 2 0-15,0 1-7 16,-1-1 18-16,-1-3-9 15,2-2 22-15,0-2-31 16,0-3 0-16,0-1 8 0,0-4-8 16,0-2 0-16,0-3 0 15,-1-3 0-15,1-1 13 16,0-1-13-16,-2-3-6 16,-1 0-17-16,0 0-23 15,-4 2-73-15,1-5-111 16,0-8-310-16</inkml:trace>
  <inkml:trace contextRef="#ctx0" brushRef="#br0" timeOffset="-126933.71">4144 7511 823 0,'0'0'151'0,"0"0"7"15,0 0-55-15,0 0-103 0,0 0 0 16,0 0 11 0,-12-1 9-16,12 1 100 0,0 0-37 15,0 0-36 1,0 0 72-1,0 0-74-15,0 0-17 0,0 0-28 16,8 0 11-16,7 0-5 16,4 1-6-16,8 5 0 15,10 1 8-15,5 1-8 16,7 0 2-16,8 0-2 16,3 0 8-16,1-1 4 0,7 0-12 15,-2-1 0-15,-5 0 3 16,-1-1-3-16,-9 1 0 15,-5-2 0-15,-6 2 0 16,-4-2 3-16,-5-1-3 16,-1-2 0-16,-3-1-1 15,0 0 2 1,0 0-1-16,1 0 0 16,0 0 1-16,2 0 7 15,3 0-8-15,1 0-5 16,4 0 5-16,8 0 0 15,5 0 11-15,10 0-6 0,21 0 11 16,27-1 25-16,34-5-41 16,18 4 0-16,-1-1 19 0,-11 3 3 15,-22 0-13-15,-6 1-9 16,-5 5 1-16,-1-2 6 16,1-1-7-16,5-1 0 15,6-2 1-15,6 0 0 16,8 0 7-16,6 0-8 15,5 0 0-15,5 0-3 0,-4 0 3 16,-1 2-2-16,-4 5 1 16,-3 3 2-16,-8 4 8 15,0-1-9-15,-4 2 0 16,-2-1-7-16,3-1 7 16,-1-1-2-16,3-2-4 15,4-3 12 1,-2-1-6-16,-1 0 0 15,-6-3 0-15,-1 0-13 16,-6-1 13-16,-3 1-7 16,-2 2 5-16,-4-3 4 15,1 1 5-15,1-1-7 0,-1 1 0 16,3-2-1-16,2 0 1 16,0 1-6-16,6-2 4 0,-5 0 4 15,-1 0 9-15,-5 0-11 16,-5 1 0-16,2 2-4 15,-3 0 4-15,0-2 0 16,3-1-9-16,3 0 21 16,4 0-9-16,4 0-3 15,4 0 0 1,-3-4-2-16,0-3 2 16,-4 1 0-16,-6 1-1 15,-4 0 2-15,-8 1 8 16,-5 1-9-16,-4 0 0 15,0 0 1-15,-3 2-1 16,0 1 0-16,-1-3 0 16,5 2 13-16,2-2-6 0,6 0-7 15,7-1 0-15,1-2-4 16,4 2 4-16,-4-2 0 0,-2 2-1 16,-1 0 7-16,-7 0-9 15,-2 1 3-15,-2 0-2 16,1 0 1-16,3 1 1 15,1-3 0-15,1 1 0 0,0 0 1 16,-3 1 6-16,-3 0-7 16,0 0-3-16,-3 1 2 15,0 2 1-15,-1-2-2 16,-3 1 2-16,0-1 0 16,2 2 6-16,2-1-6 15,4-2-1 1,3 0-7-16,0-1 9 15,1 0-1-15,0-1 0 16,3 1 8-16,4 1-8 16,1-1 0-16,1 3 0 15,-2-1-6-15,-2-1 6 16,-1 2 0-16,-2 0 0 16,-4-1 2-16,-1 2 4 0,-1-1-6 15,1 1-2-15,1-2 1 16,-2 1 2-16,1 0-1 15,-2-2 0-15,0 1 0 0,-3 1 3 16,-2-2-3-16,-4 2 0 16,-1 1-9-16,-17 0 18 31,-10 0-9-31,-13 0 0 0,-2 0 0 16,10 0 0-16,11 0 0 15,20 0 0-15,15 0 0 16,15 0 0-16,3 0 15 15,-6 0-15-15,-8 0 0 16,-10 0 0-16,1 0 0 16,-2 0 0-16,-1 0-6 0,-2 0 12 15,-2 3-3-15,-1 1-3 16,-2-1 0-16,2 1-3 16,-1-1 3-16,3 1-1 0,1-3 0 15,0 1 2 1,4-2 5-16,3 0-6 0,2 0 0 31,0 0-3-31,1 0 3 16,0 0 0-16,-4 0-1 0,0-5 2 15,-2 4 2 1,-1-2-3-16,0 3 0 0,0-1-3 16,2-1 3-16,2 0 0 15,2-1-6-15,2 1 12 16,-1 0-2-16,5-1-4 0,0-1 0 15,6 0-1-15,-2-2 1 16,2-1-5-16,-2 1 4 16,-5-1 2-16,-2 0 8 15,-3 0-9-15,-5 1 0 16,-1 2-3-16,-4-1 3 16,1 4-1-16,0 0 0 0,1-1 2 15,4 2 3-15,1 0-4 16,1 0 0-16,1 0-6 15,-1 0 6-15,2 0 0 16,-3 0-1-16,3 0 3 16,0 0 4-16,4 0-6 15,0 0-6-15,4 0 5 16,0 0 1 0,5 0 0-16,-1 0-1 0,2 0 2 15,-3 0 5-15,0 2-6 16,-2-1-4-16,-3 0 3 15,-4 2 1-15,-3-1 0 16,-5-1 0-16,0-1 1 16,-2 2 3-16,1-2-4 0,-1 0 0 15,-1 0-1-15,-1 0 1 16,-2 0 0-16,-4 0-1 16,-1-3 1-16,-13 0 7 15,-11 1-7-15,-10 1-1 16,-3 1-2-16,11 0 3 15,22 0 0 1,19 0-1-16,14 0 2 16,0 0 4-16,-6 3-5 15,-9-3-1-15,-9 0-1 16,1 0 4-16,0 0-2 16,-1-3 0-16,-2-3 1 15,-13 1 8-15,-11 1-9 16,-13 1 0-16,0-1 0 0,6 1 0 15,23-1 13-15,22-2-13 16,17-1 0-16,6 0 3 0,-6 0-3 16,-7 0 0-16,-12 1-1 15,-1 0 2-15,-3 2 4 16,-16 1-5-16,-14 0 0 16,-15 2-1-16,-7-2 1 0,7 2-1 15,3-3 0-15,2 1 2 16,-3-1 16-16,-6-1-17 15,-2 0 0-15,-8-1 3 16,-2-1-3-16,-6 0-6 16,-6 2 5-16,-9 0 2 15,-6 1-2 1,-6-5-56-16,0 2-132 16,-14-4-574-16</inkml:trace>
  <inkml:trace contextRef="#ctx0" brushRef="#br0" timeOffset="-16827.15">4662 9172 71 0,'0'0'346'15,"0"0"-242"-15,0 0-48 16,0 0 12-16,0 0-2 15,0 0 66-15,0-8-93 16,0 8-32-16,0 0 12 16,0 0-18-16,0 0 21 15,0 0-13-15,0 0 2 16,2 0 26-16,2 0-36 0,2-2-1 16,3 2 50-16,3-3 5 0,4 2 3 15,2-2-19-15,0 0-17 16,1 0 74-16,1 1-75 15,4 0 11-15,1 1 2 16,2-1-23-16,3-1 11 16,1 2-22-1,6 0 0-15,-2-1 34 16,-1 2-34-16,-4-1 0 16,0 1 6-16,-5 0-5 15,0 0 16-15,-1 0-17 16,-3 0 0-16,3 0 13 15,0 1-13-15,-2 3 0 16,2-1 13-16,0 0-12 0,4 0 23 16,1 0-24-16,-1-2 0 15,5 1 29-15,-2-1-29 16,2-1 0-16,3 0 13 16,-2 2-13-16,1-2 38 0,0 0-38 15,-4 0 0 1,1 0 20-16,-8 0-19 0,6 0-1 15,-5 0 17-15,2 0-16 0,3 0 32 16,1 0-33-16,5 0 0 16,4-5 36-16,0 2-36 15,1-1 0-15,-1 1 1 16,0 2 12-16,-7-1 3 16,-2 2-16-1,-7 0 0-15,-3 0-8 16,-6 0 8-16,0 0 0 15,0 0-6-15,-2 2 13 16,2-2 2-16,5 0-9 16,2 0 0-16,5 0 17 15,4 0-17-15,2 0 0 16,4-6-1-16,-2 2 10 0,-4 1-3 16,-4 0-6-16,-6 0 0 15,-6 3-6-15,-4 0 6 16,-3 0-4-16,-5 0 2 15,0 0-2-15,-1 0-27 0,1 0-50 16,-2 6-68 0,-1 14-22-1,0-3-155-15,0-4-434 0</inkml:trace>
  <inkml:trace contextRef="#ctx0" brushRef="#br0" timeOffset="-15705.21">5768 10463 925 0,'0'0'308'16,"0"0"-119"-16,0 0-147 16,0 0 51-16,0 0-42 15,0 0 16-15,0 0-12 16,1-6-55 0,14 6 41-16,7 0-41 15,11 0 0-15,6 0 72 16,6 3-71-16,7 0 10 15,9 1 11-15,19-1-21 16,28-1 77-16,29-2-58 0,8 0-20 16,-6 0 64-16,-16-2-58 15,-21 1 1-15,-19-1-7 0,-18 1 15 16,-20-2-1-16,-11 2-14 16,4-1 0-16,-5 1-3 15,-6 1 3-15,-9 0-1 16,-10 0 1-16,-4 0 0 15,-4 0-28-15,0 0 28 16,0 0-89-16,0 0-1 0,0 11-158 16,-4 6-155-16,-5-3-192 0</inkml:trace>
  <inkml:trace contextRef="#ctx0" brushRef="#br0" timeOffset="-14903.93">6176 12079 227 0,'0'0'712'16,"0"0"-465"-16,0 0-167 16,0 0-71-16,0 0 33 15,0 0-16-15,0 0 62 16,-7-8-2-16,7 8-47 16,3 0 9-16,13 2-37 15,11 5 53-15,13 0 89 0,31-1-103 16,36-5 4-16,36-1-4 15,12 0-34-15,-7-8 41 16,-35 4-57-16,-42 1 0 0,-27 3 4 16,-14 0-4-16,-5 0-1 15,-5 0-5-15,-4 0 12 16,-10 0-28 0,-6 0 7-16,0 0-108 15,-12 14-23-15,-6 1-174 16,-2 1-84-16</inkml:trace>
  <inkml:trace contextRef="#ctx0" brushRef="#br0" timeOffset="-14187.33">6187 13287 622 0,'0'0'190'0,"0"0"-136"15,0 0 1-15,0 0-37 16,0 0 28 0,0 0 6-16,0 0-42 0,-15 1-3 15,15-1 9 1,0 2-16-16,0 1 54 0,0-1-54 15,0 3 0-15,0 0 4 16,0 2-3-16,7 0 15 16,2 0 22-16,-1 1-24 15,3 1 80-15,3 0-37 0,4-1 9 16,3 1 35-16,6-2-37 16,1-2-6-16,8 1-26 15,5-3-32-15,3 0 77 16,1-3-77-16,1 1 1 15,-1-1 9-15,-1 0-10 16,-2 0 12 0,4 0-12-16,-1 0-24 15,3 0 17-15,-2 0-118 16,14-4-59-16,-13 0-52 16,-9-1-274-16</inkml:trace>
  <inkml:trace contextRef="#ctx0" brushRef="#br0" timeOffset="-5719.55">11887 8341 159 0,'0'0'196'0,"0"0"-59"16,0 0-73-16,0 0-30 15,0 0 157 1,0 0-58-16,-6-28-13 16,5 26-12-16,1 2-59 0,0 0-8 15,0 0 12 1,-2 0-32-16,2 0 45 0,0 0-66 16,0 0-28-16,0 0 27 15,0 9-28-15,0 4 23 16,0 6 5-16,3 4 2 0,3 1 15 15,0-1-16-15,2 3 7 16,2 1 20-16,-2 1-8 16,-2 3 3-16,1 3 7 15,0 0-28-15,1 3 47 16,1-1-48-16,4 4 0 16,2 1 36-1,3 4-11-15,-1 1-9 16,-1 1 7-16,-2 1-14 15,-3-4 17-15,-2-2-26 16,-1-2 0-16,-2-2 2 16,-3-2-1-16,3 0-1 15,-2-3 0-15,-1 0 2 16,3-1 6-16,2 2-8 0,2 0-3 16,2 1 1-16,3-1 2 0,-2-1 0 15,1-4-25-15,-2-5-17 16,-2-4 27-16,-2-3-14 15,-1-4-17-15,-3-4-28 16,-1 0-55-16,-3-5-67 16,0-2-65-16,0-2-309 0</inkml:trace>
  <inkml:trace contextRef="#ctx0" brushRef="#br0" timeOffset="-5403.15">11959 9450 730 0,'0'0'275'0,"0"0"-90"0,0 0-62 16,0 0-116-16,0 0 3 0,0 0 3 15,0 0-13-15,-6 6-1 16,6 9-13-16,3 3 14 16,9 2 42-16,3 0-16 15,7 0 2-15,3-4-7 16,4-1-21-16,-2-2 0 16,4-4-94-1,6-6-79-15,-8-1-51 16,-10-2-177-16</inkml:trace>
  <inkml:trace contextRef="#ctx0" brushRef="#br0" timeOffset="-5176.09">12341 9255 772 0,'0'0'260'0,"0"0"-39"0,0 0-79 15,0 0-77-15,0 0 28 16,0 0-10-16,0 0-70 15,-5 9 6-15,-2 9-19 16,-5 9 0-16,0 7 41 31,-7 5-41-31,-7 5 0 0,-2 1 0 0,-18 20-15 16,6-13-128-16,5-5-440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08:18:27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9164 6969 6433 0,'0'0'2624'0,"0"0"-1183"0,0 0-545 16,0 0 344-1,0 0-16 1,4 0-359-16,-4 0-217 0,0 0-168 16,0 0-96-16,0 0-104 15,0 0-176 1,0 3-104-16,0 10-64 0,4 6 64 16,-1 9 312-16,1 11 32 31,4 5-120-31,-8 4-104 0,4 9 0 15,-4-3 32-15,0 3-32 16,0-3-40-16,0-3 16 16,0-10-96-16,0-6 16 0,0-7-8 0,0-8-8 0,-4-11-104 31,4 0-480-31,0-9-256 16,-4 0-40-16,0-28-104 0,0-7-1481 15,4-6-5016-15</inkml:trace>
  <inkml:trace contextRef="#ctx0" brushRef="#br0" timeOffset="200.63">9243 6763 7697 0,'0'0'2497'0,"0"0"-553"15,0 0-552 16,0 0 73-31,0 0-409 0,0 0-424 16,-4-35-488-16,4 35-144 16,0 0-400-16,0 0-848 15,-4 6-1369-15,0 10-2424 0,1-1 2225 0</inkml:trace>
  <inkml:trace contextRef="#ctx0" brushRef="#br0" timeOffset="802.37">9965 6918 4488 0,'0'0'2209'0,"0"0"-593"16,0 0-71-16,0 0 191 0,0 0-256 15,0 0-279-15,0 0-393 16,-17-25-280-16,-3 25-256 0,-12 6-200 16,-4 6 40-16,1 5 72 31,-1-2-64-31,4 5-24 0,4-1-56 15,8-7-40-15,5 4 0 16,11-3-144-16,-1-1-48 16,5 1-24-16,0 3-8 15,12-3 64-15,9 3-32 0,6-3-16 16,1 5 104-16,7-2 56 0,2 3 48 31,-1 4 0-31,-4-1-8 16,-1 6 0-16,-6 4-96 0,-6 0 48 15,-7 0 56-15,-4-1-16 0,-8-2 16 16,0-4 0 0,-8-2 112-1,-12 2 152-15,-4-6 232 0,-4-3 48 0,-8-4 56 16,-3-5-80-16,-6-4 64 16,-2-3 32-16,4-3-167 0,2-10-121 15,13 0-32-15,5 1-136 16,10 2-160-16,10 4-48 0,3-1-592 31,0 5-1161-31,7 2-3152 16,2-4-4929-16</inkml:trace>
  <inkml:trace contextRef="#ctx0" brushRef="#br0" timeOffset="2237.48">11498 6893 7041 0,'0'0'1920'0,"0"0"-431"15,0 0-177-15,0 0 232 0,0 0-95 16,-12-35-449-16,1 35-504 15,-13 0-208-15,-4 0-232 0,-17 6 72 16,-2 7-32-16,-5 9-16 31,1-3 72-31,6 3-32 16,6 3-112-16,7-2 56 16,8-4-64-16,7 0-96 0,10 0-56 15,3 3 32-15,4-3-48 0,0 4-32 16,16 2 64-16,7-3 88 15,9 0 48-15,5 0 0 16,6 1 48 0,-3-4 8-16,0 3-8 0,-4-3-48 15,0 0 0-15,-12 0 0 16,0-3 0-16,-12-3-72 0,-5 0-8 16,-7-1 16-1,0-2 64-15,0 2 64 31,-19 1 160-31,-14 0 280 0,-6 0-8 16,-5-1-56-16,-4-8-160 0,5-2-88 16,2-2-32-16,9 0 1 0,13-12-161 15,3-7-241 1,12 3-703 0,11-6-488-16,17 0-2353 15,8 6-1416-15</inkml:trace>
  <inkml:trace contextRef="#ctx0" brushRef="#br0" timeOffset="3322.44">11658 7112 3408 0,'0'0'5017'31,"0"0"-3128"-15,0 0-361-16,0 0-80 16,0 0-23-16,0 0-433 0,0 0-696 15,0-19-296-15,0 22-224 0,-5 13-160 16,-3 12 240-16,5 10 144 16,-5 7 0-1,4 6 16-15,4-4-16 16,0-5 0-16,0-1-8 15,8-16-88-15,3-2-80 0,6-11-96 0,-2-5 32 16,9-7 240-16,4-7 136 16,0-18 272-16,4-7 96 15,-8-12-232-15,-4-7 216 16,-8-7 112-16,0-1-128 16,-8 7 120-16,-4 8-96 0,0 16-7 31,0 9-89-31,0 9-96 0,0 7-304 15,0 3-672-15,0 3-1329 16,-8 13-2176 0,0 15 2081-16,4-5-1833 15,-4-4-2831-15</inkml:trace>
  <inkml:trace contextRef="#ctx0" brushRef="#br0" timeOffset="3795.52">12016 6753 7401 0,'0'0'3057'16,"0"0"-929"-16,0 0-207 0,0 0-337 16,0 0-856-16,0 0-728 15,0 0-544-15,20 35 384 16,-8 29 160 0,-4 21 48-16,-8 26-40 15,0 6-8-15,0-24 0 16,-8-23-8-16,0-39-216 0,4-8-192 15,0-1-40-15,1-9 104 16,-2-1 16-16,5-12 336 0,0 0 8 16,0-16 584-16,0-22-592 15,20-19-776 1,4-3 367-16,4-7 273 0,4 7-184 16,0 15 240-16,0 7 72 15,3 13 8-15,-3 12 136 16,0 10 56-16,0 3-192 31,-4 3-88-31,0 16-40 16,-8 6 128-16,-1 7 112 0,-11 3-104 15,-8 9 0-15,0 1 192 16,-15 3 185-16,-21 0 359 16,-8-4-16-16,-11-3-176 0,-9-3-120 31,4-6-264-31,4-7-168 0,12-5-24 0,12-11-688 15,20-9-312-15,20-16 39 0,20-16-1519 16,8-3-6162-16</inkml:trace>
  <inkml:trace contextRef="#ctx0" brushRef="#br0" timeOffset="4165.03">12749 6975 6425 0,'0'0'2048'0,"0"0"-351"16,0 0-33-16,0 0 440 15,0 0-119-15,0 0-1105 16,8-28-816 0,-20 31-56-16,-8 6-8 0,-4 7 0 31,-3 0 64-31,7 3-64 0,0 0-112 16,8 0 32-16,8 0-40 15,4-3-104-15,0 3-48 0,12 0 144 31,12 0 128-31,4 4 16 16,4-8-16-16,3 2 0 16,-7-2-48-16,-4 4-120 0,-4-3-184 0,-8 3 48 0,-12 3 48 15,0 0 88-15,-12 4 168 16,-20-4 224 0,-8 0 360-16,-12 0 120 15,-4-5-296-15,1-5-264 16,3-2-144-16,9-7-256 0,15-3-280 15,24-16-216 1,4-6-1321-16,11-7-4192 16</inkml:trace>
  <inkml:trace contextRef="#ctx0" brushRef="#br0" timeOffset="4643.89">12936 7143 2920 0,'0'0'7122'0,"0"0"-5610"0,0 0-1048 31,0 0-152-31,0 0 320 16,0 0-432-16,0 0-32 15,0 0 56-15,96-6-16 0,-64 3-120 16,-4-7-16-16,4-2-64 0,-12-1 217 16,-1-6-121-16,-6 0-104 15,-13-3 16-15,0 0-16 16,-8 2 312-16,-8 5-32 15,-5 5-64-15,-2 3 64 0,-5 7-96 16,4 0-40-16,-4 7 80 16,4 12-16-16,-4 7-56 0,5 2 32 31,6 1 8-15,-3 6 8-16,9-1-128 15,7-2 0-15,4 3-16 16,0-3-48-16,4 0 80 0,16-7-32 0,3 0-40 15,5-9 120-15,9-3-88 16,2-3 16 0,1-8 72-16,4-2-136 15,-4 0-184-15,-8 0-384 16,-8-2-56-16,-1-11-88 0,-7 0-240 16,-4-9-417-16,0-7-839 15,-4-22-593-15,0 1-87 0,0-1-1433 0</inkml:trace>
  <inkml:trace contextRef="#ctx0" brushRef="#br0" timeOffset="4913.1">13431 6709 4456 0,'0'0'3073'0,"0"0"-776"16,0 0-649-16,11-74 296 0,-6 61 129 31,-5 11-593-31,0 2-560 16,0 0-472-16,0 0-448 0,0 2-144 15,0 15-296-15,0 11 240 0,-9 10 200 16,-2 13 72-16,-1 6 0 0,3 4-8 16,-2 2-56-1,-1 4 32-15,4 0-40 16,0-1 8-16,4-6-8 16,4-5 8-16,0-11-8 0,0-9 0 15,8-10-104-15,12-6-144 16,8-9-392-16,15-7-576 0,25-16-777 15,-4-15-2424 1,-12-4-1512-16</inkml:trace>
  <inkml:trace contextRef="#ctx0" brushRef="#br0" timeOffset="5146.14">13159 6953 7457 0,'0'0'4505'0,"0"0"-3489"0,0 0-608 15,0 0 585-15,0 0 591 16,136-6-264-16,-40-7-560 16,11 0-464-16,-3 3-288 15,-21 1-8-15,-10-10-504 16,-17 3-2496-16,-21 1-6954 0</inkml:trace>
  <inkml:trace contextRef="#ctx0" brushRef="#br0" timeOffset="6201.27">14502 7007 8209 0,'0'0'3233'0,"0"0"-2473"0,0 0-608 16,0 0 40-16,-80 3 624 15,45 19-111 1,-1 7-417 0,0 9-136-16,8 6-152 0,8 4 0 0,8-4-80 15,12-2-64-15,0-7-32 0,25-10-57 16,14-9-167-16,5-10 216 16,8-6-256-16,-4-12 336 31,-5-20 104-31,-15-6 288 0,-7-10-272 15,-21-3 504-15,0 1 209 16,-17 5 31-16,-11 7 232 16,-4 10-264-16,8 11-376 0,1 8-352 15,7 6-40-15,8 3-192 32,8 0-768-32,0 6-360 0,15 4 231 15,34 3 345-15,26-4 440 16,20-9-272-16,2 0-616 0,-18-13-369 0,-23-6 593 15,-13-3 744-15,-2-7 264 16,2-3 2081 0,-7-5 47-1,-16 5-504-15,-12 7 169 0,-8-1-329 16,0 10-320-16,-8 0-135 0,-8 7-433 16,0 2-184-1,-4 7-392-15,1 0-80 16,-9 20-120-16,0 11 56 31,-13 23-8-31,2 29 32 0,-1 25 56 16,12 12 64-16,0 1-8 15,8-10-104-15,1-13 112 0,-9 4 0 16,-4-4 8-16,4 1-8 0,-4-7-56 0,8-19-193 31,9-16-119-31,10-22 16 0,5-6 40 16,0-1-24-16,0 1-32 15,16-7-8-15,12-9-88 0,12-13 152 16,4 0 304-16,11-16-168 16,1-13 72-1,-4-15 104 1,0-16 136 0,-12-23 320-16,-12-28-224 0,-17-4 216 15,-11 4-216-15,-19 13 160 16,-14 28 88-16,1 13-64 0,1 13 32 15,-1 5-215-15,0 4-177 0,9 7-56 32,2 6-16-32,14 13-361 0,7 9-1239 15,19 18-2513-15,9 11 1601 16,0-4-729-16</inkml:trace>
  <inkml:trace contextRef="#ctx0" brushRef="#br0" timeOffset="7558.1">16645 6842 4304 0,'0'0'5690'0,"0"0"-4658"0,0 0-608 16,0 0-104-16,-7-77 920 15,-5 65 385-15,-4-1-385 16,-7 4-608-16,-9 6-408 0,-5 3-208 16,-2 0-8-16,3 0 40 31,0 12-32-31,8 4-16 15,8 0-96-15,8 3-176 0,8 0-160 16,4 6-56-16,12 1 16 16,16 6 224-16,12-4 8 15,4 7-16-15,-1-3-121 16,6 0-31 0,-10 0 280-16,-7-4-16 15,-12 4-96-15,-12-1-40 0,-8 1 32 0,0 3 200 16,-24 3 48-16,-8-6 456 15,-11-6 440-15,-6-4 81 0,-3-10-17 16,5-5-200-16,3-7-208 16,8 0 136-16,8-7-104 15,9-9 81 1,2-9-249-16,13 3-304 0,1-1-104 16,3 4-8-16,0 10-8 0,0 6 8 15,0 0-144-15,0 3-288 31,0 0-513-31,0 6-695 0,0 13-480 16,3 3 567-16,37 7-559 16,-3-4-841-16,6-9-1968 15</inkml:trace>
  <inkml:trace contextRef="#ctx0" brushRef="#br0" timeOffset="8622.43">17012 7143 4729 0,'0'0'1584'0,"0"0"-232"0,32-89 304 0,-23 52 81 16,-5 2 295-1,-1 6-639 1,-3 4-9-16,0 8-472 0,0 8-120 16,0 3-144-16,-7 6-352 15,-10 0-296-15,-7 13-144 16,-12 9-48-16,1 12 88 15,-5 5 96-15,4 5-104 32,8 4 96-32,8-4-64 0,12-2-72 15,8-4 16-15,0-10-40 16,4-2-120-16,20-11-240 16,4-5-168-16,8-10 160 0,0-10-272 15,3-15 231-15,-7-7 273 0,-4-12-32 0,-7-1 296 31,-6-2 48-31,-6 9 224 16,-9 9 737-16,0 7 351 0,0 12-600 16,0 7 88-16,0 3-288 0,-5 0-512 15,5 6-192-15,-8 14-336 16,0 12 344 0,5 5 80-16,-1 8 0 15,4-7-96-15,0-3-80 0,0-7-72 16,11-9-96-16,1-9-216 15,8-10-97-15,4 0 761 0,0-19-56 16,8-16 8 15,4-6 48-31,-4-10-128 16,0-3 128-16,-4 3 0 0,-4 10 144 16,-9 12 193-16,-2 14-65 15,-6 8-8-15,-3 7-264 0,0 0-152 16,4 10-457-16,0 15 257 31,0 7 352-31,-4 6 8 0,-4 7 72 0,0 2 72 16,-4-2-56-16,-8 2 0 0,-8-9-15 15,0-3-25-15,1-10 24 0,-1-5 16 16,7-11-24-16,5-9 56 31,8 0 72-31,0-9 304 16,13-23-504-1,10-16-1209-15,14-5 193 0,2-5 496 16,5 7 240-16,-9 17 280 16,-3 8 256-16,-12 10 128 0,-8 10 56 15,-3 2-184 1,-9 4-256-16,0 7-456 16,0 12 264-16,0 9 192 15,0 7 232-15,0 7 8 0,-9-1-48 16,-3-3-64-16,1-6-16 0,2-7-104 15,1-6-8-15,5-9-96 32,-1-10-32-32,4 0 128 15,0-22 0-15,20-26-520 0,7-3-1208 0,10-6 976 16,2-3 184-16,-3 15 568 0,0 7 576 16,-5 10 112-16,-3 12-32 0,-7 9 104 31,-6 7-296-31,-2 0-464 15,-2 10-80-15,6 9 80 0,-10 10 80 16,5 6 272-16,-8 6-64 16,-4 7-64-1,0 2 113-15,-8 4-161 0,-3-3-176 16,-10-4-96 0,6-8-641-1,-2-4-719-15,10-17-1016 0,7-5-1601 16</inkml:trace>
  <inkml:trace contextRef="#ctx0" brushRef="#br0" timeOffset="8892.11">18168 6880 8129 0,'0'0'4577'0,"0"0"-2600"16,0 0-473-16,0 0-840 0,0 0-456 15,0-6-208-15,0 25-312 0,0 12 136 16,-8 27 176 15,-4 24 0-31,-11 29 80 16,-2 3 24-16,1-3 16 0,4-15 0 15,9-29-16-15,-1-17-56 16,3-9-48-16,2-6-104 0,-1 4-320 16,-1 2-440-16,1-6-392 15,5-10-609 1,3-15-703-16,0-10-521 0,3 0-1632 15</inkml:trace>
  <inkml:trace contextRef="#ctx0" brushRef="#br0" timeOffset="9192.68">18236 6972 8057 0,'0'0'2345'16,"0"0"-289"-16,7-92-704 0,6 60-391 15,6 4-489-15,5 8 8 0,8 2-432 16,9 8-48 0,-2 7-176-1,8 3 168-15,2 0-192 0,-6 16-32 0,-11-1-96 16,-8 8-80-16,-16 2-177 16,-8 4 449-16,0 5 136 0,-23 5 72 15,-9 5 64-15,-9 4 129 31,-2 3 71-31,-9 3-128 16,1 3-40-16,-5-3-168 0,7-6-40 0,10-7-672 16,3-6-769-16,8-13-1191 0,16-13-1657 15</inkml:trace>
  <inkml:trace contextRef="#ctx0" brushRef="#br0" timeOffset="9509.15">18817 6486 9482 0,'0'0'3024'0,"0"0"-983"16,0 0-929-16,0 0 104 0,0 0-48 15,0 0-343-15,4-22-761 0,-4 22-64 16,0 13-297-16,-4 12-151 0,-3 13 440 31,-10 19 8-31,-2 23 0 16,-1 21 120-16,3 7-120 0,2-3 8 15,7-13-8-15,4-22-64 16,-1-16-216-16,2-13-664 16,3-9-840-16,0 0-1241 15,0-7-1592 1,8-12-1672-16</inkml:trace>
  <inkml:trace contextRef="#ctx0" brushRef="#br0" timeOffset="9894.16">18929 7035 7161 0,'0'0'2825'16,"0"0"-2113"-16,0 0-712 15,0 0-144-15,0 0 88 0,0 0 56 16,0 0 368-16,0 0-64 15,104 39-224-15,-76-39 336 16,7 0-64-16,5-3-272 16,-4-16-80-16,-4-7-152 15,-5-6-128-15,-6-6-632 0,-10-3 40 16,-11 0 872-16,0 2 1008 16,-8 8 472-16,-11 9-448 15,-5 9-408-15,0 9-231 0,-4 4 63 31,-8 20-56-31,4 12-96 16,-3 9-128-16,7 10-24 16,0 9-8-16,11-3-72 0,10 3-24 15,7-3 32-15,0-5-80 16,7-8 0-16,17-9-8 16,8-10-56-1,9-16-256-15,10-9 40 0,29-34-448 16,-9-11-1577-16,-3-12-5921 0</inkml:trace>
  <inkml:trace contextRef="#ctx0" brushRef="#br0" timeOffset="10825.91">20348 6677 7761 0,'0'0'2377'16,"0"0"-697"-16,0 0-392 0,0 0 681 16,0 0-529-16,0 0-384 15,0 0-424 1,0 0-352-16,-56-64-280 16,11 64-208-16,-6 7 56 15,-1 8 136-15,0 8-80 0,12-1-88 16,12 3-32-16,13 1-32 15,11 2-8-15,4 4-112 0,19 6-16 32,22 7 8-32,10-1 232 15,9 7-360-15,0-7 96 16,-8 1-72-16,-13-4-89 16,-14-3-159-16,-14-6 88 0,-11-6 200 15,-11 2 440-15,-25-9 392 0,-12-3 752 31,-12-3-175-31,0-7-121 0,4-6-184 16,5 0-232-16,15-6-184 16,8-11-248-16,16 2 0 0,12-1-480 15,20-12-1216-15,16 8-2321 16,8 1-936-16</inkml:trace>
  <inkml:trace contextRef="#ctx0" brushRef="#br0" timeOffset="11079.46">20642 6861 9602 0,'0'0'4248'0,"0"0"-2575"31,0 0-721-31,0 0-480 16,0 0-472-16,0 0-40 16,0 0-112-16,-28 156 152 15,13-36 80-15,2 17 8 0,1-7-88 16,9-19 8-16,-5-31 48 0,4-21-56 15,4-17-280-15,-9-10-760 32,5 0-504-32,1-7-625 15,-5-9-271-15,0-13-161 0,3-3 104 0</inkml:trace>
  <inkml:trace contextRef="#ctx0" brushRef="#br0" timeOffset="11342.48">20797 6740 7281 0,'0'0'2313'16,"52"-92"-433"-16,-40 76-584 15,4 4-144-15,0 2 185 0,8 4-433 32,8 6-768-32,3 18-136 15,6 18-200-15,-9 8-48 16,-9 13 136-16,-18 4 112 0,-5 2-8 0,-28 4-48 15,-28 3 48-15,-28 3 8 0,5-10 48 16,3-15 40 0,12-17-88-16,24-8-256 15,5-7-856-15,18-7-1137 16,10-9-1792-16,10 0-2144 0</inkml:trace>
  <inkml:trace contextRef="#ctx0" brushRef="#br0" timeOffset="11900.76">21439 6807 1280 0,'0'0'7689'0,"0"0"-6136"16,0 0-569-1,0-92 344-15,0 76 81 16,0 6-361-16,-12 7-592 15,-8 3-456-15,-12 7-72 0,-11 15 72 16,-5 9 0-16,-5 14 8 16,6 6 16-16,8 0-16 15,7 3-16-15,8-4 8 16,15-5-96-16,9-7-56 16,0-9 0-16,13-10-48 0,11-13 24 15,11-6 176-15,13-19 208 16,0-19-208-16,4-10-336 0,-9-12-64 31,1-3 248-31,-11 2 120 16,-14 4 32-16,1 15 632 15,-16 14 736-15,0 12-120 16,0 10-504-16,-4 6-552 0,0 0-192 16,0 0-240-16,0 3-128 0,0 9 8 31,0 11 344-31,-12 2 8 15,-4 4 8-15,0 6 8 0,-4 3 176 16,-4 0 40-16,1 3-48 0,6 4-64 16,2-1 16-16,2-2-128 15,10-4 0-15,3 0-160 16,11-13 24-16,17-2-208 16,13-8-104-16,10-12-680 31,29-16-152-31,-9-15-1217 0,-7-10-3264 0</inkml:trace>
  <inkml:trace contextRef="#ctx0" brushRef="#br0" timeOffset="12148.11">22045 6632 3752 0,'0'0'5626'0,"0"0"-4146"0,0 0-464 0,0 0 608 15,0 0 521-15,0 0-417 31,8-25-632-31,-8 25-735 0,-16 6-361 16,-4 10 48-16,-16 9-48 16,-8 7 304-16,0 10-88 0,-4-1-72 15,9 3-16 1,11 4-120-16,3 0-8 16,14-4-8-1,11 3-96 1,0-2-56-16,24-7-256 0,16-9-601 0,36-20-495 15,-5-9-864-15,-3 0-2618 16</inkml:trace>
  <inkml:trace contextRef="#ctx0" brushRef="#br0" timeOffset="12549.5">22328 6775 7473 0,'0'0'1969'0,"0"0"-1889"0,0 0-80 16,0 0 0-16,0 0 760 15,0 0 136 1,0 0-144-16,95 35-328 0,-59-28-80 16,4-7 40-16,0 0-336 15,3-13-48-15,2-6-440 0,-10-7-736 16,-3-9-472-16,-4-9-153 16,-12-1 225-16,-8-2 1576 31,-8 5 520-16,0 11 1136-15,-12 12 553 0,-7 9-745 0,-6 10-784 16,-6 7-136-16,-5 18-39 16,-1 13-17-16,1 6-184 0,5 8-88 15,3 1 16-15,12-2-8 32,4 0-72-32,12-6-104 0,0-4-48 15,5-3 0-15,21-10-40 16,11-5-160-16,14-11-8 0,17-9-168 0,24-6-577 15,19-26-631-15,-19-2-2673 16,-24 3-3824-16</inkml:trace>
  <inkml:trace contextRef="#ctx0" brushRef="#br0" timeOffset="12687.05">23340 6699 11410 0,'0'0'3017'16,"0"0"-1929"-16,0 0-616 31,0 0 368-31,0 0-296 0,0 0-544 16,0 0-496-16,0-13-2665 0,-8 10-8169 0</inkml:trace>
  <inkml:trace contextRef="#ctx0" brushRef="#br0" timeOffset="16361.74">5003 8750 5641 0,'0'0'5809'0,"0"0"-4169"16,0 0-543-16,0 0-169 16,0 0 72-16,0-12-208 15,0 12-456-15,0 6-336 0,-4 13-168 31,-3 12 168-31,-1 14 152 0,-5 12 72 16,-2 3-80-16,3 1-96 0,-4 2-40 16,1 1 48-16,-6-4-48 15,5-3-8-15,1-3-176 16,-2-9-472 0,9-7-528-16,8-13-1057 0,0-12-2008 15,0-10-223-15</inkml:trace>
  <inkml:trace contextRef="#ctx0" brushRef="#br0" timeOffset="16631.21">5040 8747 832 0,'0'0'7937'0,"0"0"-6352"0,0 0-681 16,0 0 112-1,0 0 168-15,0 0-23 16,12-29-521-16,-1 23-384 0,13-7-160 16,8 0-96-16,16-6-16 15,8-3 8-15,4 6 0 16,-1-3 8-16,-11 6-8 0,-8 11-384 16,-12-2-744-1,-16 4-841-15,-20 26-703 16,-20 2 711-16,-8 1-1112 0</inkml:trace>
  <inkml:trace contextRef="#ctx0" brushRef="#br0" timeOffset="16831.74">4916 9036 4865 0,'0'0'952'0,"0"0"-512"15,0 0 160-15,0 0 1136 16,0 0 433-16,96 6-729 15,-49-15-392-15,9-7-183 0,0 0-153 16,0-6-336-16,0 3-376 16,-9 3-72-16,2 0-1473 0,-10 3-1063 15,-11 7-1913-15,-9 3-760 0</inkml:trace>
  <inkml:trace contextRef="#ctx0" brushRef="#br0" timeOffset="17085.59">4857 9385 3144 0,'0'0'888'15,"0"0"-424"-15,0 0 953 0,87 3 807 16,-15-16-431-16,23-12-753 15,25-10-360-15,7-6-24 16,-20 9 160-16,-30 7 0 0,-30 15-816 16,-10 7-24-1,-9-4-2312-15,-5 4-2153 16,-14 3-2599-16</inkml:trace>
  <inkml:trace contextRef="#ctx0" brushRef="#br0" timeOffset="17750.06">5877 8988 6105 0,'0'0'4625'16,"0"0"-3217"-16,0 0-104 15,0 0 489-15,0 0-81 0,0 0-536 16,0 0-744-16,3-35-432 15,-3 35-192-15,4 3-152 16,8 16-56-16,0 7 400 16,4 6 48-16,0 6 80 0,4 3-128 15,-4-3 88-15,-5 0-88 16,2-9 0 0,-1-7 0-1,-9-6-16-15,1-10-104 16,1-3 120-16,-1-3 0 15,0-3 208-15,4-16 416 0,-1-16 161 16,10-12-481-16,-2-7-168 16,5-3-64-16,-8 2-64 15,1 11 0-15,-6 9-8 16,-3 19-200-16,0 7-456 16,0 9-809-16,5 0-2296 0,-2 31-752 15,5 1 2721-15,-3-3-1321 0</inkml:trace>
  <inkml:trace contextRef="#ctx0" brushRef="#br0" timeOffset="18088.46">6191 9086 1616 0,'0'0'2888'16,"0"0"-1495"-16,0 0-361 15,0 0 240-15,0 0 129 0,0 0-209 16,0 0-288-16,12 4-32 16,-4-8 72-1,4-5 193-15,4-4-561 31,4-6-400-31,0-3-96 0,-5 0 48 16,2 0-48-16,-13-1 32 0,-4 7-48 16,0 1 56-16,0 2 232 15,-4 10 176-15,-8 3-448 0,-4 0-80 16,-5 19-80 0,-2 6 72-16,-1 10-8 15,4 6 16-15,5-2 48 0,6 2-48 16,9-3-160-16,0-6 72 15,9-4-120-15,18-6 8 0,5-6 0 32,16-6-232-32,8-10-304 15,7-10-177-15,9-12-951 16,19-35-816-16,-11 6-617 16,-16 0-2200-16</inkml:trace>
  <inkml:trace contextRef="#ctx0" brushRef="#br0" timeOffset="18407.71">6876 8814 5881 0,'0'0'4841'16,"0"0"-3097"-16,0 0-968 16,0 0-392-16,0 0-104 0,0 0 145 15,-64 101-177-15,40-53-112 0,1 6-64 16,7 3-72-16,-5-6-64 16,10-7-88-1,3-6-264-15,4-9-185 16,4-10 33-16,0-13-240 0,0-6 320 15,0-3 488-15,0-19 944 0,4-13-504 32,-4-6 400-32,0-7-7 0,-12-6-17 15,-8 3-216-15,0 7 80 16,-8 6-112 0,4 9-184-16,5 13-120 15,2 7-264-15,6 9-576 0,11 0-904 16,0 6-753-16,0 3-519 15,39 4-57-15,2-3-399 16,-2-7-1792-16</inkml:trace>
  <inkml:trace contextRef="#ctx0" brushRef="#br0" timeOffset="18955.86">7008 8791 1528 0,'0'0'6873'16,"0"0"-4664"-16,0 0-1369 0,0 0-840 31,0 0-280-31,0 0 280 15,0 0 48-15,8 77 64 16,4-59-72-16,4 2-40 16,7-11-232-16,5-3-24 0,9-6-48 15,6-6 120-15,1-13-120 0,0-6-457 32,-4-10 97-32,-12 3 160 0,-4 0 504 15,-17 4 680-15,1 5 985 16,-8 14 431-16,0 3 217 0,0 3-913 15,0 3-1048-15,0 3-352 16,0 12-376 0,0 14 256-1,0 22 120-15,0 28 8 0,0 35 64 0,0 23 0 16,-4 18 48-16,-3 1-72 0,-1-13-48 16,-1 0 0-16,-6-13-136 15,-2-9 16-15,2-26-280 31,-2-25-184-31,6-22-48 0,-1-17 320 16,-8 4 200 0,0-6 112-16,-3-4 248 0,-1-12 496 15,-4-13 464-15,0-3-88 0,-8-26-224 16,-9-25-55-16,-6-28-281 31,7-46-152-31,16-24-216 0,28-19-192 16,36-7 0-16,23 10-80 15,22 18-264-15,-10 43-216 0,-11 33 72 0,-16 39-553 16,0 16 345-16,-5 7 280 16,2 5-392-1,-9 20-1625 1,-13 19-2160-16,-14 3 1465 0</inkml:trace>
  <inkml:trace contextRef="#ctx0" brushRef="#br0" timeOffset="19640.95">8534 8718 7945 0,'0'0'2409'15,"0"0"-529"-15,0 0-400 0,0 0-63 47,0 0-481-47,-79-22-408 0,38 25-336 16,-10 13 8-16,3 9 0 16,8 7-144-16,5 0-56 0,14 3 0 15,10 3-80-15,6-3 64 16,5 3 16-16,24-3-96 15,8 0-176-15,7-4-8 16,6 4 56-16,-6-6-104 0,-3-4-56 16,-12-5-240-16,-11-5 16 15,-13-2 199-15,0-4 409 0,-28 1 80 16,-13 0 601-16,-6-1-201 31,-13-6-120-15,4-3 256-16,4 0 72 0,9-12-120 15,11-1-40-15,11 1 232 16,6 2 25-16,11 0-185 0,-1 7-272 16,5 3-240-16,0 0-88 15,0 0-128 1,0 0-64-16,0 0-104 16,0 0-128-16,0 0-232 0,5 6 79 15,-1 7 305-15,8 0-368 0,4 3-432 16,27 3-592-16,-3-4-1017 15,1-8-2408-15</inkml:trace>
  <inkml:trace contextRef="#ctx0" brushRef="#br0" timeOffset="20010.25">8685 8839 10058 0,'0'0'3192'0,"0"0"-1247"15,0 0-985-15,0 0-448 16,0 0-512 0,0 3-112-16,0 23-128 0,0 9 240 15,-7 9 120-15,-1 3 8 16,-1 4-112 0,9-6-16-1,-4-7 8-15,4-6-8 0,0-10-40 0,8-10-176 16,8-12-88-16,12 0 248 15,8-25 56-15,4-13-48 0,8-19-48 16,-12-3-80-16,-5-7 40 31,-3 6 56-31,-16 17 80 0,1 9 152 16,-10 16 416-16,1 6 0 16,-4 13-568-16,0 0-48 0,0 7-1200 15,0 21-489 1,0-2-599-16,0-4-2377 0</inkml:trace>
  <inkml:trace contextRef="#ctx0" brushRef="#br0" timeOffset="20540.87">9231 8429 9882 0,'0'0'2704'16,"0"0"-543"-16,0 0-617 0,0 0-568 15,0 0-880-15,0 0-96 0,0 0-304 16,0 77 296-16,0-14 8 16,-8 19 8-16,-4 17 0 0,1-7 0 31,-2-19-8-31,1-25 0 0,5-23-624 16,3 4-40-16,-1-13 16 31,1-4-40-31,4-12 288 15,0-6 400-15,20-26-8 0,12-12-657 0,8-10 121 0,4-10 16 32,7 7-24-32,-2 7 192 15,3 15 184-15,-9 12 72 0,1 14 32 16,-4 9-32-16,-4 3 104 16,-4 22 48-16,-8 14 64 0,-13 5 64 15,-7 10-16-15,-4 0 16 31,-15 0 104-31,-21-1 160 0,-8-8 240 0,-16-4-64 16,-4-6-151-16,-3-13-89 16,-1-5-152-16,4-11 32 15,12-6 280-15,13-6 248 0,15-13-232 0,7-4-280 16,9 1-8-16,8 3-16 16,0 3-72 15,0 7-120-31,0 2-40 15,4 7-16-15,0 0-312 16,1 0-784-16,7 22-760 0,-1 7-529 16,2-7-2224-16</inkml:trace>
  <inkml:trace contextRef="#ctx0" brushRef="#br0" timeOffset="21057.34">10060 8715 3088 0,'0'0'4193'0,"0"0"-1944"15,0 0-57-15,0 0-176 32,0 0-87-32,0 0-449 0,0 0-688 15,-4-12-360-15,-16 12-344 32,-8 12-8-32,-11 7-64 0,-2 7 24 15,9-1-40-15,4 0-80 16,9 1 72-16,6-1-128 0,13-3-72 15,0-2-32-15,13-2 8 0,15-1 64 0,11-2-8 32,5 1-72-32,0-3-272 0,-8-1-32 15,-8 1 112-15,-13 6 48 16,-10 0 64-16,-5 4 128 16,-12 2 200-16,-16 3 96 0,-8-2 552 15,-4-4 64 1,-4-6-128-1,1-7-256 1,3-6-120-16,8-3-208 0,8-9-272 16,24-35-656-16,0 3-1529 0,19-4-3696 15</inkml:trace>
  <inkml:trace contextRef="#ctx0" brushRef="#br0" timeOffset="21414.87">10132 8912 4761 0,'0'0'3968'15,"0"0"-3792"-15,0 0-176 16,0 0 0-16,0 0 497 0,0 0 167 16,91 28-240 15,-63-24-192-31,4-4-40 0,-4 0-80 16,0 0-64-16,-5-13-48 15,-6-3-176-15,-10-6 168 16,-7 0 8-16,0 0 168 0,-15-4 280 15,-9 10 496-15,-4 6 136 32,-4 4-391-32,4 6-169 0,-4 6 16 0,8 17-64 0,1 6-240 15,6 5-80-15,14 4 24 16,3 4-24-16,0-4-96 16,7 0-40-16,17-6 40 0,4-4-56 31,8-6-80-31,4-5-64 15,8-11-224 1,8-6-360-16,19-13-817 0,-11-12-1215 16,-8-7-2833-16</inkml:trace>
  <inkml:trace contextRef="#ctx0" brushRef="#br0" timeOffset="21677.89">10805 8366 11826 0,'0'0'2192'0,"0"0"-527"0,0 0-921 16,0 0 40-16,0 0-104 31,0 0-680-31,0 0 64 16,-16 83-64-16,8-17 352 0,4 16-160 0,4 20-80 16,0 0 57-16,16-20-105 0,-4-21 24 15,4-20-88-15,-4-9-128 0,7-4-201 16,2 4-479-16,10-6-192 31,29-20-408-31,-4-6-833 0,-8 0-2680 16</inkml:trace>
  <inkml:trace contextRef="#ctx0" brushRef="#br0" timeOffset="21894.02">10450 8708 6281 0,'0'0'4025'16,"0"0"-2465"-16,0 0-608 0,0 0-384 31,0 0 56-31,0 0 769 16,144 0 215-16,-41-5-712 0,13-8-528 0,-4 0-208 15,-29-3-160-15,-15 4-208 16,-24-1-1648-16,-20 3-5562 0</inkml:trace>
  <inkml:trace contextRef="#ctx0" brushRef="#br0" timeOffset="23065.95">11924 8655 9233 0,'0'0'1521'31,"0"0"-825"-31,-91 0-408 16,43 19 64-16,-4 10 472 15,0 6 200 1,5 9-399-16,11 0-337 16,8 7-176-16,20-3-112 0,8-7 0 0,8-3-280 15,28-6-128 1,24-17 87 0,3-8-71-16,9-7-320 15,0-13-432-15,-21-15 104 0,-2-10 320 16,-25-3 688-16,-17-7 32 0,-7 3 1240 15,-28 4-184-15,-7 3-88 0,-6 6-152 32,6 10-247-32,3 9 79 15,20 4-312-15,8 5-336 0,4 4-664 16,20 0-721-16,20 0 633 16,11 0 192-16,13-3-232 15,4-9-480-15,0-4-225 0,-12-10 649 31,-13-2 848-31,-7-1 776 16,-16 4 1209-16,-8 3 55 16,-8 5-135-16,1 12-153 0,-5-2-264 15,0 7-616-15,0 0-872 16,0 7-8-16,-9 15-440 0,-15 22 360 16,-8 36 88-1,-12 31 96-15,-4 15-88 16,-3 5 48-16,3-4-40 0,-3-10-8 15,2 4 0-15,6-13-8 16,3-6-8-16,8-26 8 16,16-19-96-16,4-16-296 15,12-9 80-15,0 3-160 16,0 0 48-16,12 3-224 0,16-10-40 16,8-12-88-16,11-6-137 15,13-10-119-15,4-3 312 16,4-17 320-16,-4-5 248 0,-9-6 152 31,-7-8 608-31,-8-2 344 16,-16-7-40-16,-8-6 1 15,-16-12-49-15,-5-20-24 0,-34-12-144 16,-8 6-168-16,-2 15-32 16,10 23-152-16,3 16-96 0,4-3-7 31,-1 0-169-31,14 6 32 0,15 9 64 15,8 10-168-15,40 4-537 0,8-1-231 16,15 6 368-16,1 2-224 16,4 1-888-16,-17-2-945 15,-14-1-2600-15</inkml:trace>
  <inkml:trace contextRef="#ctx0" brushRef="#br0" timeOffset="26706.34">13769 8829 1792 0,'0'0'5561'0,"0"0"-3681"16,45-82-447-16,-34 47-633 0,-3 9 72 16,0-2 200-16,-8 6 377 15,0 6-681 1,0 6 24-16,-16 4-64 0,-16 3-584 16,-7 3-88-16,-13 9-56 15,-8 10 88-15,4 10-32 0,4 3 112 16,12-1-168-16,8 1-8 15,17 0-136-15,6 0 32 16,9 6 40-16,13 3 24 16,15 3-32-16,11 1 80 0,10-1-224 15,-2 4-192-15,-4-7-176 16,-6-2-208-16,-14-2 240 0,-10-5 144 16,-10 0 135-16,-3-7 209 46,-20-2 72-46,-12-4 361 0,-7-4 63 0,-1-8-8 16,-4-4 232-16,8-3-88 16,4-6-56-16,4-13-64 0,4-7-80 15,9-2 80-15,2-4-40 16,6 7-152 0,-1 3 265-1,8 12 151-15,0 3-160 0,0 4-432 0,0 3-72 16,0 0-232-16,0 0-312 0,-4 16-753 15,4 3 329-15,0 10 264 16,0 6-1056-16,24 3-921 31,3-7-1192-31,1-11-376 0</inkml:trace>
  <inkml:trace contextRef="#ctx0" brushRef="#br0" timeOffset="27731.02">14184 9039 4064 0,'0'0'3241'0,"0"0"-1032"0,0 0-809 16,0-79 272-16,-5 59 201 0,-2 8-553 16,-1-1-440-1,-4 10-400 1,-4 0-256-16,-4 3-216 0,-4 3 0 15,-7 13-8-15,-1 9 48 16,-5 10-32 0,1 3-16-16,12 4-16 0,1 2 16 15,11-3-48-15,4-6-128 32,8-6 32-32,4-4-184 0,16-12 80 15,4-10 200-15,8-3-72 16,4-9-40-16,3-17-72 15,1-9 88-15,-5-6 144 0,-2-7 56 0,-13 4 16 0,-4 6 24 32,-8 6 296-32,-4 10 456 0,-4 12-208 15,0 7-144-15,0 3-496 16,0 0-48-16,0 13-416 16,0 9-32-16,-8 13 360 0,8 3 128 15,0 7-56-15,0-8 8 16,0-2-40-1,0-9-160-15,4-10-120 0,0-7-32 16,7-9 192-16,5-3 216 16,9-19 352-16,10-13-208 0,5-10-144 15,4-5-64-15,0-4-56 16,-9 3-16 15,1 10 96-31,-16 12 32 0,-3 13-48 16,-10 13-24-16,-7 3-248 15,4 9-680-15,-4 20 768 16,0 9 240-16,-4 10 88 0,-12 2 56 16,1 2-32-16,-13-2-16 15,4-6-16-15,-1-8-16 16,6-11 48-16,3-6-48 0,12-13-64 16,4-6 88-16,0-6 136 15,20-20-224-15,12-15-360 0,8-9-136 16,12-7 264-16,-5-4-401 31,-3 11 145-15,-8 11 488-16,-12 14 80 0,-8 9 456 15,-9 13 169-15,-3 3-705 16,-4 12-393-16,0 17 393 16,0 9 329-16,0 3-25 0,-8 7-88 0,-3 0-96 31,-6-7-24-31,6-10-96 15,-1-2-112-15,4-13-248 0,4-9-193 16,4-7 289-16,4-13 168 16,12-22 80-16,24-26-1184 0,4-2 600 15,3-4 448-15,5 1 56 16,-12 18 96 0,3 3 664-16,-6 17 56 0,-14 9 328 15,-7 12 33-15,-4 7-921 0,-3 7-160 16,-2 18 0-16,1 14 192 0,-4 8 240 15,-4 13-72-15,0 16-136 32,-12 13-216-32,-4-6-8 0,-3-13-56 15,2-10-880-15,6-25-785 16,7-3-711 0,4-23-697-16,12-9-103 15,4-6 575-15</inkml:trace>
  <inkml:trace contextRef="#ctx0" brushRef="#br0" timeOffset="27947.16">15271 8953 4368 0,'0'0'3009'16,"0"0"32"-16,0 0-41 15,0 0-327-15,0 0-985 0,0 0-1424 16,16-38-264-16,-16 67-368 31,-4 24 312-31,-11 33 56 0,-9 45 8 0,-4 12 40 16,-4-1-48-16,0-15 0 15,0-28-72-15,8-26-688 16,5-16-424 0,2-19-665-16,6-3-631 0,2-10-577 31,1-9-2240-31</inkml:trace>
  <inkml:trace contextRef="#ctx0" brushRef="#br0" timeOffset="28279.09">15327 8788 9378 0,'0'0'2880'15,"0"0"-527"-15,0-98-921 0,0 69-504 16,4 10 0-16,8 13-408 16,8 2-496-16,8 4-24 0,12 4-280 46,8 18 216-46,-1 6-280 0,-2 7-216 0,-14 10 48 0,-15 3-24 0,-16 2 232 16,-4 7 128-16,-28-3 176 16,-7 4 48-16,-17-1 48 0,-4-3 40 15,-4-1 8-15,4 1-72 16,8-9-48 15,13-3-24-31,11-14-648 0,11-12-760 16,17-16-1097-16,28-22 489 15,17-20 351-15,-2-5-2400 0</inkml:trace>
  <inkml:trace contextRef="#ctx0" brushRef="#br0" timeOffset="28463.95">15833 8480 4536 0,'0'0'2689'0,"0"0"2096"0,48-85-2008 16,-36 69-713-16,-12 9-432 15,0 7-815-15,0 13-817 0,0 31-585 31,-16 33 585-31,-8 37 41 32,0 19 39-32,0 10-8 0,0-10 32 0,5-15-104 15,-2-23-1089-15,1-19-1359 16,9-31-3121-16,7-23-1849 0</inkml:trace>
  <inkml:trace contextRef="#ctx0" brushRef="#br0" timeOffset="28849.54">15992 9001 8369 0,'0'0'4873'0,"0"0"-4161"31,0 0-712-31,0 0-280 16,0 0-24-16,0 0 104 0,0 0 200 15,0 0 128-15,101 13-128 16,-70-13-456-16,1 0-520 15,0-10-320-15,-4-12-193 0,-5-7 193 32,-6-3 144-32,-13-6 1152 15,-4 4 1168-15,0 5 905 0,-17 6 295 16,2 11-455-16,-2 9-593 16,-6 3-648-16,-5 9-184 0,-4 23-8 0,-3 9 112 15,-2 10-120 1,9 6-128-1,5 0-127-15,14-3-161 16,1-3 8-16,8-10-64 0,8-6-56 16,12-6-8-16,8-13 64 0,8-13-97 15,12-3-327-15,24-35-736 0,-12-6-1688 32,-5-7-3978-32</inkml:trace>
  <inkml:trace contextRef="#ctx0" brushRef="#br0" timeOffset="29667.73">17383 8629 9418 0,'0'0'1936'0,"0"0"-504"16,0 0-192-16,0 0-15 0,0 0 231 15,0 0-184-15,12-63-439 32,-24 63-465-32,-15 0-368 15,-18 9-64 1,-7 11 56-16,-3 2-48 0,3 6-56 16,9 7-64-16,10 0-121 15,14-3-55-15,11 3 8 0,8 0-8 16,0-1 152-16,11 1-184 0,13 4-48 31,4-8 0-31,-4 1 72 16,-4-3-64-16,-9-4-48 0,-2-3-192 15,-9 0 303-15,-16-2 361 16,-16-8 80-16,-12-2 705 0,-8 0-193 31,0-10-264-31,5 0-64 0,11-4 304 16,8-9 128-16,16-5-144 0,4-8-32 15,4 0-112-15,4 1-15 0,0 0 175 16,4 9-24-16,0 3 16 0,0 7-48 31,-4 6-272-31,0 0-240 16,0 0-72-16,0 0-248 0,0 0-280 16,0 9-288-16,0 4 224 15,0 3 175 1,0 6-383-16,5 1-264 0,14-4-344 15,33-4-393 1,-5-5-1159-16,5-7-2346 16</inkml:trace>
  <inkml:trace contextRef="#ctx0" brushRef="#br0" timeOffset="29899.57">17502 8753 5697 0,'0'0'5281'31,"0"0"-2889"-31,0 0-199 0,0 0-377 15,0 0-143-15,0 0-585 0,0 0-1088 16,21-28-472-16,-29 78-24 16,-12 36 424-16,-8 28 72 15,0 26 56-15,-4 0-48 32,0-10-16-32,0-22-40 15,13-22-328-15,-1-23-529 0,3-24-23 16,6-8 48-16,-6-3-688 15,6-2-545-15,-1-10-1856 16,3-13-1720-16</inkml:trace>
  <inkml:trace contextRef="#ctx0" brushRef="#br0" timeOffset="30184.7">17606 8661 9217 0,'0'0'1881'15,"0"0"279"-15,0 0-1071 16,60-89-97-16,-32 80-312 0,4 6-296 0,12 3-384 16,8 19-80-16,-5 12-64 15,-3 10 96-15,-16 11-128 16,-24 8-216-16,-4 0-88 16,-32 0 168-1,-28 4 248 1,-27-4 64-16,-1-12 56 0,13-10 72 15,6-13-112-15,30-9-16 16,-5-3-432-16,20-7-961 16,16-6-1327-16,8 0-1233 0</inkml:trace>
  <inkml:trace contextRef="#ctx0" brushRef="#br0" timeOffset="30886.84">18188 8829 464 0,'0'0'6425'16,"0"0"-5537"-16,0 0-160 0,72-89 401 31,-57 61 455-31,2-1-232 0,-10-3-104 16,-3 4-487-16,-4 6-105 15,0 3-152-15,-4 6 208 16,-15 10-360-1,-13 3-352-15,-12 6-8 16,-12 23-128-16,0 6 136 0,-3 12 48 0,11 4-48 16,8 0 0-16,12-4 0 15,12-5-8-15,12-10-152 0,4-10-136 32,8-6-80-32,20-10 192 15,7-6 8-15,14-16 104 0,3-12-232 16,4-14-320-16,-5-12-17 15,-3-6 33-15,-5 3 424 16,-11 0 184-16,-11 16 272 16,-10 12 961-1,-7 13 239-15,-4 13-648 16,0 3-824-16,-8 9-152 0,-7 17-96 16,-9 9 240-16,0 6 8 15,3 7-48-15,6-4 48 16,2-3-8-16,9-9-128 0,4-4-296 15,4-11-192 1,20-8 40-16,8-9-57 16,13 0-87-16,11-26-704 0,-1-8-872 15,8-11 727-15,1-12 385 0,-4 0 616 16,-8 0 576-16,-13 6 648 16,-11 16 1712-1,-15 13 1625-15,-9 12-1520 16,-4 7-897-16,0 3-1088 15,-13 3-480-15,-14 13 0 0,-13 13 0 16,-4 6 248-16,-4 9-104 16,5 4-136-16,3 3 128 0,7-1-128 31,14-5-8-31,11-4-112 16,8-6-424-16,8-13-464 15,60-12-544-15,-9-7-1017 0,1-3-4184 16</inkml:trace>
  <inkml:trace contextRef="#ctx0" brushRef="#br0" timeOffset="31241.21">18889 8610 10722 0,'0'0'536'0,"0"0"-536"0,0 0-1240 0,0 0 776 16,0 0 360-16,0 0 104 15,0 0 88 1,0 0-88-16,72 51 96 31,-44-51 136-31,4 0-232 16,0-6-48-16,4-13-657 0,-5-7-295 15,-7-9-560-15,-4 0-168 16,-12-6 1359-16,-8 3 369 0,0 6 1833 16,-16 7 423-1,-12 12-343-15,0 10-665 16,-8 3-152-16,-3 19-160 0,-6 13-159 0,2 9-449 15,7 7-64-15,5 3-88 16,6-1 32-16,14-2-24 0,11-4-72 16,0-5-112-16,11-8-40 31,21-5 40-31,24-11 120 16,23-11-120-16,5-4-16 0,16-26-1176 0,-20-5-1081 15,-33-4-2960-15</inkml:trace>
  <inkml:trace contextRef="#ctx0" brushRef="#br0" timeOffset="31960.77">20623 8512 9674 0,'0'0'2192'16,"0"0"-752"-16,0 0-423 0,0 0 47 15,0 0-208-15,0-4-728 16,0 17-128-16,0 13-96 0,-9 9 96 31,-3 9 248-31,5 10-80 16,-6 4-88-1,2-5-80-15,-1 5-144 16,3-11-696-16,5-5-856 0,1-14-2313 16,3-15-1136-16</inkml:trace>
  <inkml:trace contextRef="#ctx0" brushRef="#br0" timeOffset="32132.32">20969 8223 9722 0,'0'0'2928'15,"0"0"-1576"1,0 0-1352 0,0 0-288-16,0 0-872 0,0 0-696 15,0 0 688-15,28 95-1161 16,-4-57-2552-16</inkml:trace>
  <inkml:trace contextRef="#ctx0" brushRef="#br0" timeOffset="32398.89">21248 8455 4849 0,'0'0'6073'0,"0"0"-4425"16,0 0-992-16,0 0-216 0,-108 0 465 15,85 0-265-15,2 3-592 0,5 13-48 0,8 13-232 31,8 6 56-31,0 22-16 16,13-3 0-16,10 9-24 0,5 0-393 16,-8-6 201-16,1-3-464 15,-10-6 336-15,-11-10 320 0,0-13 40 16,-16-8 176-16,-11-11 784 31,-10-6 544-31,-6 0-279 16,-1-19-601-16,0-10-424 0,12-37-24 15,12 9-1665-15,16-4-3952 16</inkml:trace>
  <inkml:trace contextRef="#ctx0" brushRef="#br0" timeOffset="33220.51">22296 8455 9482 0,'0'0'3896'0,"0"0"-2639"16,0 0-265-16,0 0 72 16,0 0 24-16,0 0-488 0,0 0-600 15,-8-16-336-15,8 28-240 32,0 8 280-32,0 5 232 0,0 4-48 15,4 6 40-15,11 0-48 0,6-1-48 16,10-2-32-16,1-3-368 0,0-11-192 15,0-8-240-15,0-10 55 16,-8-3 817 0,-4-22 128-1,-4-10 256-15,-5-10-8 0,-2-9 168 16,-5 1-87 0,0 1 199-16,-1 2 280 0,-3 15 80 15,0 9 256-15,0 11-240 16,0 8-495-16,0 7-409 31,0 0-200-31,0 0-169 0,4 0-239 16,-4 7-136-16,0-1 408 15,0 1 160-15,0-5 64 0,0 1 48 0,0-3 48 0,0 0 16 16,0 0 16-16,0 0 72 31,0 0 80-31,0 0-40 16,0 0 40-16,0 0 80 0,0-9 136 15,-4-4 8-15,1-2-392 0,-9 2-152 16,-1-3 152-16,-2 10-48 0,-5 6 48 16,-8 0-8-1,-4 12-96 1,-4 17 96-16,1 9 8 0,-1 3 0 16,4 7-8-16,12-4 0 15,12 1-80-15,8-4-16 0,0-3-56 16,23-6 160-1,14 0 0-15,27-10 64 16,-1-7 224 0,9-8-104-16,-1-7-112 0,-6 0-72 15,2-16-360-15,-7-12-560 16,11-20-936-16,-18 7-2769 0,-14 2-2889 16</inkml:trace>
  <inkml:trace contextRef="#ctx0" brushRef="#br0" timeOffset="33593.42">23025 8312 5673 0,'0'0'2952'16,"0"0"-479"-16,0 0-417 0,0 0-207 15,0 0-561-15,0 0-704 16,0 0-544-16,0-29-40 0,0 48-472 15,0 7 144-15,0 15 328 16,-5 4 24-16,1 8-16 31,1-2-8-15,3 0-48-16,0-3-56 0,7-7 56 0,2-9-200 16,-1-10-208-16,3-13 216 15,2-9 208-15,6 0 32 16,5-15 600-16,4-17-248 15,4-10 344 1,0-5 48-16,-4-7-376 16,-4 0-16-16,-4 0-128 0,-4 10-112 15,-9 5-112-15,2 17-368 0,-9 12-560 16,0 10-1792-16,0 17-5618 0,-5 1 2409 16</inkml:trace>
  <inkml:trace contextRef="#ctx0" brushRef="#br0" timeOffset="34278.65">23316 8525 4729 0,'0'0'1552'0,"0"0"-736"31,0 0-240-31,0 0 272 0,0 0 505 16,108-26-497-16,-76 10-392 15,3 0-320-15,1-9-88 16,-4-3 24-16,-4-7-80 15,-8-6-80-15,-5-4 80 0,-11 3 112 32,-4 11 320-32,-4 6 232 15,-11 8-232-15,-18 14-320 0,1 3-40 16,-7 22-24-16,-5 17-48 16,4 8 8-16,8 8 32 0,9-2-40 0,10 1-120 15,6-6 64 1,7-7-16-1,15-12-128-15,13-7-144 0,4-12 344 16,8-10 232-16,0 0-16 16,8-16-112-16,-4-10 64 15,-1-9-112-15,1-3 72 16,-4-3-8-16,-8 3 96 31,-12 9 385-31,-8 13 407 0,-5 10-472 16,-7 6-536-16,0 13-728 15,0 15 8-15,-11 10 528 16,-5 10 112-16,0-4 64 0,1-2 8 16,2-4-193-16,5-10-127 15,8-8-128-15,0-11-32 16,0-9 488-16,21 0 488 0,6-19 232 16,13-10-712-16,7-6-8 15,2-9-264-15,3-7 264 0,-1 0 168 16,-7 4 377-16,-8 3 159 15,-12 12 192 1,-9 12-128-16,-7 11-392 0,-4 9-376 16,-4 0-208-16,5 19-392 15,-1 10 296-15,3 12 304 16,1 3 96-16,9 7-96 0,2-4-272 16,9-2-552 15,4-10-521-31,8-6-63 0,24-14-632 15,-8-11-385-15,-9-4-1528 0</inkml:trace>
  <inkml:trace contextRef="#ctx0" brushRef="#br0" timeOffset="34548.25">24865 7826 9313 0,'0'0'2993'0,"0"0"-288"16,0 0-1017-16,0 0-472 15,0 0-632-15,0 0-584 0,17-13-464 32,-25 49 336-32,-9 21 128 0,-7 22 96 15,1 26-88 1,3 6 104-16,8-6-112 16,12-23-8-16,0-28-56 15,4-19-544-15,12-9-424 0,8-1-296 16,11-3-217-1,21-6 305 1,32-16-1144-16,-9-6-793 0,-15-14-1552 0</inkml:trace>
  <inkml:trace contextRef="#ctx0" brushRef="#br0" timeOffset="34726.65">25085 8032 3576 0,'0'0'1785'31,"0"0"-809"-31,-116-98 40 0,81 70 296 16,14 11 841-16,14 11-401 15,7 3-1280-15,0 3-472 16,7 0-136-16,21 0 136 16,8 3 320-16,16 3-24 0,12 4-32 31,7-1-264-31,29 1-664 16,-20 0-2240-16,-9-4-3946 0</inkml:trace>
  <inkml:trace contextRef="#ctx0" brushRef="#br0" timeOffset="35613.58">25555 8188 4416 0,'0'0'2185'0,"0"0"-1769"0,0 0-352 31,0 0 216-31,0 0-120 16,0 0-40-16,-28 41-72 15,28-31-48 1,0-4-80-16,0 0 80 16,8-6 160-16,4 0 112 0,-4 0 232 15,4-2 345-15,-5-11 207 16,-2 0 0-1,-5-6-464-15,0 0-128 16,-8 3-136-16,-8 0-144 0,0 10-136 16,-4 2-48-16,0 4-104 0,4 7-72 0,0 12-80 15,0 9-376-15,12 17-504 32,4-7-1217-32,0-3-2992 0</inkml:trace>
  <inkml:trace contextRef="#ctx0" brushRef="#br0" timeOffset="35898.74">25547 8445 1776 0,'0'0'1488'15,"0"0"-432"-15,0 0-375 16,0 0 71-16,0 0-120 0,0 0-16 31,0 0-248-31,8 48 72 0,8-45 32 16,0 0-128-16,-1-3 120 0,-6 0 1025 15,-5-6 311-15,-4-7-344 16,0-3-543-16,-9 1-521 0,-6-2-352 16,-9 5-40 15,-8 2-304-31,-20 10-1217 15,8 0-2704-15,1 7-4880 0</inkml:trace>
  <inkml:trace contextRef="#ctx0" brushRef="#br0" timeOffset="37169.75">6056 10922 11610 0,'0'0'2457'16,"0"0"-1545"-16,0 0-688 0,0 0-224 31,-16 25 0-31,0 7 160 0,-4 9 216 0,-4 4-112 31,4 2-128-31,0 1-128 0,4-4 88 31,0-2-96-31,0-8-480 0,4-2-584 0,5-16-977 16,7-3-2200-16,0-13-2104 0</inkml:trace>
  <inkml:trace contextRef="#ctx0" brushRef="#br0" timeOffset="37316.87">6120 10604 4729 0,'0'0'6793'0,"0"0"-5617"15,0 0-1176-15,0 0-480 16,0 0-1192-16,0 0 1184 16,32 108-1105-16,-21-63-2488 15</inkml:trace>
  <inkml:trace contextRef="#ctx0" brushRef="#br0" timeOffset="37802.6">6275 11192 4993 0,'0'0'4505'0,"0"0"-3065"0,0 0-160 15,0 0-328-15,0 0-15 16,0 0-305-16,0 0-424 0,12-67-184 0,8 35-24 31,4 0-48-31,8-3-64 16,0 7-40-16,3 9-136 15,-3 6 16-15,-4 10-33 0,-9 3 49 16,-2 6 48-16,-6 17-24 16,-7 5 128-1,-4 10 104-15,0 4 80 16,-11-1 40-16,-6 0 0 16,-2-9 8-16,3-7-48 15,4-9 0-15,4-10-24 16,8-2 72-16,0-4 88 0,8-17-192 15,16-14-24-15,16-10-472 16,3-10 288 0,17-6-120-16,-4 6-256 15,0 10 224-15,-13 9 152 16,-15 13 184-16,-7 16 0 0,-14 3 8 16,-3 13 8-16,-4 18 408 0,0 4 32 15,-4 10-96-15,-3-4-184 16,-1 0-56-16,-1-3-120 15,9-9-608-15,9-10-904 16,42-19-665-16,-3 0-351 0,4-13-2201 16</inkml:trace>
  <inkml:trace contextRef="#ctx0" brushRef="#br0" timeOffset="38003.14">7319 10855 4977 0,'0'0'4841'0,"0"0"-2145"16,0 0-175-16,0 0-961 15,0 0-856-15,0 0-584 0,-84 51-8 16,52-10 200-16,8 4-232 16,4 2-72-1,16-3-8-15,4-2-136 16,0-4 8-16,24-6-248 16,16-10-128-16,19-9 80 0,10-10-376 0,30-16-624 15,-7-15-1049-15,-28-4-2296 16</inkml:trace>
  <inkml:trace contextRef="#ctx0" brushRef="#br0" timeOffset="38234.9">7853 10449 10362 0,'0'0'2952'16,"0"0"-671"-16,0 0-1073 0,0 0-536 31,0 0-672-31,0 0 0 15,0 0-104-15,-17 95 104 16,9-22 136-16,1 13 56 0,-1 18-88 0,-1-2 32 0,5-19-32 16,4-20-104-16,0-25-72 15,0-9-592 1,4-7-744-16,28-12-945 16,0-4-743-16,-4-9-1489 15</inkml:trace>
  <inkml:trace contextRef="#ctx0" brushRef="#br0" timeOffset="38573.6">8088 10757 7985 0,'0'0'4529'15,"0"0"-2312"-15,0 0-897 16,0 0-1304-16,0 0 104 16,0 0-120-16,-20 89 96 0,16-45 32 0,0 1-128 15,4-4-8-15,0-10 0 0,0-5-288 31,4-10-432-31,11-13-144 16,6-3 327-16,7-16-7 16,3-13-88-16,-3-12 120 0,-3 0 496 15,-10-1 24-15,-7 11 776 16,-3 12 953-16,-5 10 103 0,0 9-784 16,0 0-1048-16,0 18-344 15,0 17 288-15,0 6 48 16,0 4 0-16,0-1-64 15,15-5-104-15,13-7-344 0,8-10-296 16,8-13-392-16,11-9-377 0,37-26-1031 31,-16-8-1529-15,-9-8-208-16</inkml:trace>
  <inkml:trace contextRef="#ctx0" brushRef="#br0" timeOffset="38974.65">8829 10614 4961 0,'0'0'4272'0,"0"0"-1743"15,0 0-713-15,-84-48-415 16,45 51-705-16,-6 26-312 16,-2 15 72-16,-1 20-232 15,12-4-224-15,8 10 0 0,13-3-48 16,10-13-32-16,5-4-288 16,12-15-248-16,12-12-72 0,16-23 208 31,3-4 280-31,13-40 200 15,8-26 72-15,7-38 64 16,-6-19-16-16,-14-6-32 16,-19 6-24-16,-16 28 64 0,-8 29 176 15,-4 33 456-15,-4 14 216 32,0 7 264-32,0 7 241 0,0 9-985 15,0 19-496-15,-8 47-592 0,-3 39 536 16,2 16 56-16,5-1 8 0,4-8-8 15,0-39-24-15,13-16-232 16,-2-19-481 0,10-12-327-16,2-4-392 15,9-10 8-15,12-12-105 0,23-32-1311 16,-11-12-2065-16,-3-7 672 0</inkml:trace>
  <inkml:trace contextRef="#ctx0" brushRef="#br0" timeOffset="39121.75">9346 10649 984 0,'0'0'4745'0,"0"0"-200"31,0 0-632-31,0 0-2257 0,0 0-1384 16,0 0-264-16,-43 79 240 0,27-18-120 16,0 5-128-1,8 1-64-15,1-7-432 0,2-6-1272 16,5-19-2057-16,16-13-488 31,0-22-424-31</inkml:trace>
  <inkml:trace contextRef="#ctx0" brushRef="#br0" timeOffset="39237.65">9538 10493 10042 0,'0'0'4265'16,"0"0"-2169"-1,0 0-992 1,0 0-1104-16,0 0-736 0,0 0-1280 0,-32 92-633 16,20-41-5817-16</inkml:trace>
  <inkml:trace contextRef="#ctx0" brushRef="#br0" timeOffset="40162.18">9554 10966 7961 0,'0'0'2585'15,"0"0"-1425"1,35-101 480-16,-14 56 233 0,3 1-481 15,0 3-800-15,3 2-344 16,1 11-216-16,0 9-32 0,-4 9-104 16,-4 10-88-16,-8 3-104 15,-8 23-112-15,0 12 80 32,-4 9 328-17,-4 11 64-15,-12 2-56 0,-4-3 80 0,5-6-32 16,-2-10 0-16,6-15 0 15,2-11-56-15,9-11-208 0,0-4 0 16,20-16 200-16,8-16 0 31,8-16-496-31,8-6 32 0,-4-3-312 16,-5 3 23-16,-10 13 761 16,-6 13 24-16,-7 15 841 0,-8 9 95 15,-4 4-960-15,0 13-400 0,0 13 264 16,0 9 136-1,8 3 48 1,0 0-48-16,12-6-520 0,12-7-225 0,24-6-151 16,4-13-56-16,7-6-1232 0,5-6-649 15,-17-20 208-15,1-12 169 16,-16-9 2456-16,-16-1 528 31,-16 0 3489-31,-8 7 192 0,-12 16-1081 16,-12 6-767-1,-4 16-953-15,-4 3-648 0,0 12-752 16,1 17-8-16,7 12-40 0,8 4-56 16,8-1 24-16,8 1-328 31,0-10-152-31,20-10-200 16,4-9-8-16,8-16-144 0,7 0 343 15,2-16 161-15,-6-9 392 0,1-1 8 16,-8-2 184-16,-8 8 657 15,-8 8 391-15,-4 5-248 16,-8 7-984 0,0 13-328-16,0 35-200 0,4 41 528 15,-1 47 168-15,2 32-32 16,-5 10-136-16,0-6-128 16,0-20-904-16,-12-15 704 15,0-17-545-15,-4-25 145 31,0-28 160-31,0-28 240 0,-3-17 328 16,-9-3 32-16,-8-13 1104 16,-9-6 649-16,2-13-121 0,-5-25 120 15,-8-25-79-15,1-26-433 0,18-32-512 0,33-19-144 32,28-12-175-32,60-4-209 15,23 17-232-15,13 21-337 0,0 29-559 16,-13 26-400-16,-27 31-600 15,-24 13 335-15,-24 13-743 0,-25 6-2561 16,-7 0-4209-16</inkml:trace>
  <inkml:trace contextRef="#ctx0" brushRef="#br0" timeOffset="42380.27">12689 10569 4368 0,'0'0'5594'16,"0"0"-4282"-16,0 0-384 0,0 0-112 0,0 0 329 31,-24-19-329-31,0 29-448 16,-11 15-192-16,-5 16 72 0,-16 20 80 15,0 21-88-15,13-2-136 16,11-7-96-16,24-13-8 0,8-16-104 15,4 4-80-15,20 0-112 16,16-16-16 0,23-14-32-1,25-18-16-15,23-18 8 0,-3-24 224 16,-29-2 80-16,-23 2 48 16,-24 5 184-16,0-11 16 0,-8 0 96 15,-11-9 232-15,-13 10 480 31,-9 5 40-31,-27 7-200 16,-11 13-207-16,-9 6-369 0,-4 10-256 0,4 6-16 16,0 0-24-16,17 9-440 0,7 7-369 15,8 3-519-15,8 4-376 0,11-5-233 32,5 1-463-32,28-2 95 15,4-8 257-15,5-6-2185 16</inkml:trace>
  <inkml:trace contextRef="#ctx0" brushRef="#br0" timeOffset="42727.6">13223 10172 7665 0,'0'0'2913'15,"0"0"-497"-15,0 0-487 0,0 0-289 16,0 0-632-16,0 0-1008 31,-19 4 72-31,-13 37-72 16,-20 32 312-16,-16 38 8 0,-16 16-16 15,-3 6 73-15,-1-2 7 16,1-14 8-16,-1-2-40 0,0-2-40 0,12-8-112 16,9-16-80-1,23-22-80-15,12-19-40 16,16-16 0-16,12-17-8 15,0-5-128-15,4-1-144 0,0-2-544 16,0-7 88-16,0 0 167 16,17-4 49-1,-2-8 72-15,9-20-456 32,-5 4-1336-32,-2-4-2353 0</inkml:trace>
  <inkml:trace contextRef="#ctx0" brushRef="#br0" timeOffset="43182.74">13765 11106 6737 0,'0'0'7145'0,"0"0"-5848"16,0 0-921-16,0 0-72 15,0 0 208 1,0 0-336-16,0 0-176 0,52 6-48 0,-40 10 0 16,-8 10 48-16,-4 5 64 15,-4 7 48-15,-24 4 8 16,-12 5 104-16,-19-2-80 0,-9 2-144 31,-32 1-1144-31,17-10-1473 16,10-13-5120-16</inkml:trace>
  <inkml:trace contextRef="#ctx0" brushRef="#br0" timeOffset="44731.64">14602 10839 8425 0,'0'0'3849'15,"0"0"-2353"-15,0 0-719 0,0 0 79 31,0 0-72-31,0 0-528 16,0 0-256-16,0 22-352 0,-4 13 352 16,-4 10 160-1,1 6-48-15,2 6-24 16,5 0-40-16,0-3-32 16,16-10-16-16,8 0-8 15,12-12-88-15,11-6 96 16,9-13 0-16,12-10 48 15,4-3 80-15,3-19-56 16,-7-13-72-16,-4-6 56 0,-16-6 72 16,-12-8-16-16,-8-7-64 0,-12-5-56 31,-12 0 16-31,-4-3 224 16,0 8 152-16,-17-5-184 15,-2 10-88-15,-5 0 88 0,4 6-40 0,-1 7 80 16,2 6-96-1,7 10-95-15,4 2 47 16,8 8-96 0,0-4-64-16,8-1-217 15,20-5 17-15,12-4 16 16,11-2 48-16,9-7 56 0,12 6 136 16,-4 0-64-16,0 7 72 15,-9 5 0-15,-7 8 56 0,-16 2-56 16,-8 10 0-1,-9 0-224-15,2 13-96 16,-10 16 120-16,6 18 72 0,-6 29 128 16,-7 26 48-16,-4 6 56 0,-8 0-96 15,-16-13 40-15,-8-15 88 16,-3-10 32 0,3-13 24-16,8-16-32 15,1-3 40-15,-2-3-8 16,5 3-24-16,9-3-168 0,7-7 0 15,4-8-72-15,19-5-24 0,17-2 96 16,16-3 176-16,12-7 72 31,3-3-72-31,2 0-128 16,-10-16-48-16,-11-3-152 16,-9-3-576-16,-7-29-544 0,-8 9-936 15,-11-2-3298-15</inkml:trace>
  <inkml:trace contextRef="#ctx0" brushRef="#br0" timeOffset="45016.61">16710 10960 12858 0,'0'0'4769'16,"0"0"-3801"-16,0 0-375 15,0 0 463-15,0 0-328 0,0 0-728 0,-37 9-1464 16,2-2-3201-16,3-4-9186 0</inkml:trace>
  <inkml:trace contextRef="#ctx0" brushRef="#br0" timeOffset="51749.09">4211 9347 8657 0,'0'0'1385'15,"0"0"-497"1,0 0-592-16,-4-3 208 16,4 3 424-16,0 0 40 15,0 0-383-15,0 0-281 0,0 0-104 16,0 0 152-16,0 0-152 16,0-4-64-16,4-2-40 31,15-3-40-31,13-4 72 15,13-6-120-15,-2 3 0 16,-2 0 32-16,-14 6-32 0,-11 4-8 16,-12 3 80-16,0 3-8 15,-4 0 80-15,0 0-96 0,0 0-56 16,0 0-240-16,0 0-512 16,7 0-1057-16,6 0-2440 15,2 0-1792-15</inkml:trace>
  <inkml:trace contextRef="#ctx0" brushRef="#br0" timeOffset="55158.24">5203 13023 4705 0,'0'0'7673'15,"0"0"-6321"-15,0 0-359 16,0-28-9-1,0 28 72-15,0 0-528 32,-4 13-528-32,-4 12-216 0,-8 29 216 15,-8 22 408-15,0 4-184 0,5-7-72 16,-2-10-96-16,10-12-40 16,-10 6 40-16,2 7 0 0,3-10-56 15,-1-7-504 1,10-12-760-16,7-10-1049 15,0-12-1671-15,0-13-361 0</inkml:trace>
  <inkml:trace contextRef="#ctx0" brushRef="#br0" timeOffset="55412.15">5187 13030 9337 0,'0'0'2633'15,"0"0"-1233"-15,0 0-383 16,0 0 103-16,40-83-360 0,-12 61-472 31,16-3-184-31,19-4-48 0,1 1-48 16,8-1 56-16,-4 4-64 0,-17 9-88 16,-7 3-432-16,-19 13-912 15,-18 0-937-15,-7 16-527 0,-48 29 1519 16,-3-4-975-1,-5 3-881 1</inkml:trace>
  <inkml:trace contextRef="#ctx0" brushRef="#br0" timeOffset="55590.51">5111 13258 912 0,'0'0'1848'0,"0"0"-184"16,-59 76-103-16,51-59-609 31,8-8-328-31,0-5-56 16,19-4 416-16,29-7 1161 15,28-16-233-15,28-14-967 0,-5-2-257 16,-15 8-232-16,-28 12-376 16,-16 9-80-16,7 4-1625 0,-10 3-2487 31,-10 3-1386-31</inkml:trace>
  <inkml:trace contextRef="#ctx0" brushRef="#br0" timeOffset="55791">4889 13712 4656 0,'0'0'2633'0,"0"0"-1689"0,0 0-480 16,0 0 217 0,0 0 1071-16,103 20 272 0,-19-40-631 15,31-8-489-15,4-7-224 31,1 3-440-31,-25 4-240 16,-31 12-1776-16,-20 0-3201 0</inkml:trace>
  <inkml:trace contextRef="#ctx0" brushRef="#br0" timeOffset="56214.11">5873 13211 8857 0,'0'0'2657'0,"0"0"-313"15,0 0-519-15,0 0-561 0,0 0-664 16,0 0-600-16,0 0-88 0,0 19-376 31,4 9 416-31,3 11 48 16,5 5 48-16,0 7-40 0,0 0 0 15,1-7 32-15,-2-2-40 16,1-17-136-16,-4-6 48 0,0-10-48 16,-4-5 136-16,4-4 48 15,0-10 176-15,8-12 480 16,0-13-416-16,3-9-128 0,2-8-48 15,-6-5-104-15,-2 3-8 16,-2 7-312-16,2 5-520 0,2 17-400 16,2 9-1457-16,-10 10-3328 0</inkml:trace>
  <inkml:trace contextRef="#ctx0" brushRef="#br0" timeOffset="56893.68">6195 13411 24 0,'0'0'5737'16,"0"0"-3889"-16,0 0-79 15,0 0 311-15,0 0-304 0,0 0-631 16,0 0-369-16,0 0-376 16,0 0-248-16,80-60-80 15,-61 34 32-15,5 1-104 0,-3 0 16 16,-10-4-8-1,2 4-8-15,-9 2-104 16,-4 7 104 0,0 7 192-16,0 9 296 0,-9 0-488 15,-6 9 0-15,-6 17 0 16,-7 12 128-16,5 3-40 0,7 10-88 31,0-3-48-31,11-4 40 16,5-9-120-16,0-3 48 0,0-10-16 15,17-9-88-15,3-7 56 0,16-6 128 16,3-16 104-16,14-16 104 16,3-9-208-16,-2-10 0 15,2-3-88-15,-11-3-24 16,-13 13 112-16,-9 9 96 16,-7 16 80-16,-8 12 240 0,-8 7-416 15,4 10-280-15,-4 15-8 16,0 10 288-16,0 10 152 0,0 2-104 31,0 1 16-31,-4-7-56 16,0-6 72-16,-4-10-80 0,8-9 0 0,-3-6-296 15,3-10 80-15,0-7 216 16,15-18 56 0,5-13 128-16,8-16-72 0,8-3-48 31,0-3-56-31,-1 3 56 15,-7 15-56-15,-4 14 8 0,-3 11 56 16,-10 15-72-16,-3 2-112 16,5 9-200-16,2 16 312 15,-2 7 0-15,2 6 120 0,-4 7-24 16,2-1-24-16,-1 4-72 16,-5 0-608-16,6-4-592 15,11-3-769-15,-5-9-1167 0,2-13-2114 16</inkml:trace>
  <inkml:trace contextRef="#ctx0" brushRef="#br0" timeOffset="57163.16">7553 12633 6001 0,'0'0'5993'0,"0"0"-3088"16,0 0-1289-16,0 0-112 15,0 0-671-15,0 0-833 16,-11-19-369-16,-6 92 369 0,-11 32 192 16,5 15 1-16,-5 4-41 15,8-6-32-15,9-14 232 16,7-8-104-16,4-20-176 0,0-19-72 31,11-22-32-31,10-6-128 0,2-7-96 0,13-3-376 16,12-6-257-16,32-29-183 0,-9-13-1272 15,-7-9-2425-15</inkml:trace>
  <inkml:trace contextRef="#ctx0" brushRef="#br0" timeOffset="57394.92">7259 12963 5657 0,'0'0'6337'0,"0"0"-6337"15,0 0-176-15,0 0 176 0,0 0 696 0,143 13 504 16,-20-13-463-16,29-7-441 16,3-5-32-16,-7-4-104 0,-32 3-160 31,-37 1-2473-31,-27 2-9337 0</inkml:trace>
  <inkml:trace contextRef="#ctx0" brushRef="#br0" timeOffset="57717.78">8972 13058 8873 0,'0'0'5370'0,"0"0"-4074"0,0 0-64 16,0 0 160-16,0 0-263 15,0 0-809 1,0 0-320-16,0 0-344 0,0 35 272 31,0 4 72-31,0 8 264 16,0 7-184-16,-4 0-80 15,0 3-32-15,0-3-1121 0,0-9-839 16,4-13-969-16,0-10-2304 16,4-19-2416-16</inkml:trace>
  <inkml:trace contextRef="#ctx0" brushRef="#br0" timeOffset="57880.54">9072 12900 11842 0,'0'0'3969'15,"0"0"-3097"-15,0 0-128 16,0 0 48-16,0 0-616 16,0 0-176-16,0 0-1464 15,0 0-2769-15,60 9 1481 0,-28 4-3914 16</inkml:trace>
  <inkml:trace contextRef="#ctx0" brushRef="#br0" timeOffset="58212.54">9490 12947 9554 0,'0'0'5953'16,"0"0"-5361"-16,0 0-488 15,0 0 496-15,0 0-120 0,-92 22-184 31,57-5-152-31,7 1-144 0,3 5-160 0,14 5-72 16,7 1 8-16,4 6-200 16,12-3-16-16,12 6-72 0,8-6 72 15,-1-1 40-15,-3-2 48 0,-3-1-96 32,-6-5 119-32,-14-1 153 15,-5-7 176 1,0 5 104-16,-21-8 681 15,-10 1 479-15,-5 0-256 0,-9-7-360 16,-2-3-272-16,7-3-200 16,0 0-176-16,12-6-8 15,4-19-584-15,12-1-1008 16,9 1-4097-16</inkml:trace>
  <inkml:trace contextRef="#ctx0" brushRef="#br0" timeOffset="59556.59">11187 13198 6345 0,'0'0'1352'0,"0"0"-568"0,0 0-64 31,9-95 57-15,-9 67 7-16,0-4 264 16,-5 3-16-16,-7 4-200 15,-8 2 33-15,-3 8 23 0,-5 11-384 16,-9 4-200-16,-2 13-304 0,-8 19 376 15,2 16-160 1,-2 9-8-16,11 3-168 16,8 6-32-16,12-2-16 15,16-10-32-15,0-3-64 0,16-13-40 16,16-10-176-16,15-18 72 16,9-10 112-16,12-13 48 31,-1-21-8-31,6-14 0 0,-10-22 96 0,-10 7-8 15,-14-4-40 1,-15 0 48-16,-12 19 96 16,-4 4 392-16,-5 16 200 0,-3 11 256 15,0 17-192-15,0 0-752 32,-3 23-456-32,-9 12 384 0,-1 16 72 15,2 9 48-15,3 3-48 16,4 1 0-16,4-10 0 0,0-7-208 0,0-12-192 15,4-9-208-15,8-17-40 16,0-9 176 0,4-6 472-16,8-23 200 15,8-15-96-15,3-20-8 0,-3-2-96 16,4-1 8-16,-4 0-8 16,-8 20 16-16,0 5 72 0,0 14-16 15,-12 15 56-15,4 13-128 31,-4 0-448-31,3 23 144 0,-2 12 184 16,-2 6 120-16,-3 9 0 0,-3 4 8 16,-5-3 0-16,0-3 32 0,-13-7-32 15,2-9-8 1,3-10 0-16,-1-9-8 31,5-13 8-31,4 0 152 0,0-13 256 16,13-22-408-16,19-19-384 15,3-3 304-15,5-6 80 0,8-1 96 16,-8 20-96-16,-1 2 0 16,-7 14 312-16,-8 12 160 15,-3 10-32-15,-10 6-440 16,6 3-176-16,2 19 176 0,-3 10 224 16,0 6 48-16,0 9 40 15,-12 7-64-15,4 3-80 0,-8 1-80 16,0-1-88-16,0-3-48 47,0-6-968-47,0-4-1064 0,0-9-2353 15,-4-16-3225-15</inkml:trace>
  <inkml:trace contextRef="#ctx0" brushRef="#br0" timeOffset="60891.86">13311 13189 8489 0,'0'0'3257'0,"0"0"-2481"0,0 0-760 16,0 0 216-16,0 0 472 16,39 0-160-1,-6 0 217-15,11-7-217 0,8-6-352 16,-5-2-56-16,1-5-136 16,-8-2-80-16,-8 0-184 15,-16-3 48-15,-16 3-360 16,0 0 256-16,-24-1 143 31,-16 11 177-31,-12 8 305 0,0 4 183 16,-8 13-40-16,4 13 88 15,13 8-168-15,7 8-288 16,12-1-80-16,16 3-8 0,8-3-88 16,4-2 48-16,20-8-24 15,20-12-24 1,23-9 96-16,38-10 144 0,26-32-88 0,4-9 104 15,-19-10-112-15,-36 10 80 16,-17-16-64-16,-7-22-56 16,-4-20-8-16,-8-22-208 0,-21 4-96 31,-18 6 8-31,-5 9 192 0,0 0 104 16,-13 20 80-1,2 18 48-15,7 23 480 16,0 22-168-16,-1 3 712 15,-2 10-199-15,3 6-873 0,-4 3-80 16,-5 44-641 0,-6 33 641-16,-5 38 192 15,4 21-96-15,4 7 73 0,0-12-49 16,8-17-64-16,4-6-8 16,4-13-48-16,0-18-128 0,0-19-185 15,4-24-1007-15,32-8-560 31,-4-6-1225-31,0-14-3832 0</inkml:trace>
  <inkml:trace contextRef="#ctx0" brushRef="#br0" timeOffset="61834.25">14407 13008 6665 0,'0'0'3097'15,"0"0"-2585"-15,0 0-512 16,0 0-120-16,0 0 120 0,15 9 192 0,-6-3 104 16,3-6 88-1,8 0 32-15,3 0 88 16,9 0 16-16,0-12-248 0,4-4-96 16,-4-10-72-1,-4-2-80-15,-8-7-24 0,-13-6-200 16,-2 3 200-16,-5 3 240 0,-9 9 392 31,-10 11-103-31,-9 11-201 0,-4 4-248 16,-8 26 168-16,0 12 80 0,5 9-176 15,3 7-24-15,8 3-72 16,12 1-56-16,4-4-40 0,8-3 40 16,0-10-48 15,16-10-72-31,4-8-56 0,12-10 56 15,3-13 120-15,1 0 16 16,9-19-16-16,-2-13-8 16,4-13-48-16,-2-6 56 0,-2-6-104 15,-2 3 104-15,-6 4 56 16,-7 11 120-16,-8 17 184 16,-8 6 216-16,-8 10 24 0,0 6-600 15,0 6-264-15,3 17-56 16,-3 15 320-16,5 6 32 0,-9 7 16 15,0 3-48-15,0-3-8 32,-9-4-280-17,-2-6 104-15,-1-9-16 0,0-6-80 16,4-13 152-16,0-10 128 16,8-3 104-16,0-13 184 15,0-16-288-15,19-15-264 0,9-10 88 0,9-6 168 31,3-1-120-31,3 4 96 16,-7 13 32-16,-8 8 208 0,-4 21 48 16,-13 8 184-16,2 7-440 15,-5 13-392-15,-4 13 384 0,-1 11 8 16,-3 8 80-16,0-1 48 31,-7 1-56-31,-5-7-64 0,0-10-8 0,0-2-88 16,4-13-152-1,8-10-264-15,0-3 504 16,0-7-136-16,8-21 136 0,16-13-624 16,16-23 391-16,-1 4-119 31,13-7-160-31,-3 7 24 16,-14 15 488-16,-3 4 528 0,-8 16 416 15,-8 12 353-15,-9 10-457 0,-3 3-840 16,1 22-248-16,-5 13 248 0,4 9 256 15,-4 11 72 1,0 1-128-16,-4 5-80 16,-5-4-64-1,6 0-56-15,3-6-424 0,0-10-1200 0,28-12-937 16,0-13-1600-16,3-13-2432 0</inkml:trace>
  <inkml:trace contextRef="#ctx0" brushRef="#br0" timeOffset="62504.75">15797 13011 7273 0,'0'0'3297'0,"0"0"-1889"16,0 0-712-1,0 0-80-15,0 0 241 0,0 0-625 32,96-86-104-32,-68 70-128 15,0-3 112-15,0 0-104 0,-4-6-8 16,-5-7-344-16,-2 0 55 15,-14-3 161-15,-3 3 128 0,0 7 665 16,-16 13 87-16,-7 8-360 16,-5 4-256-16,-9 23 16 15,2 14 8-15,3 11-112 16,4 6-40-16,5 0-8 0,6 3 0 16,9-3-8-16,8-9 0 15,0-10-128-15,4-7-40 0,17-12-136 31,2-13 272-15,9-3 40-16,8-12 192 16,4-17-192-16,0-6-16 0,3-9-168 15,-7-4 128-15,-4 4 56 16,-9 6 80-16,-6 12 248 0,-10 10 336 0,-6 13 208 31,-5 3-872-31,0 16-152 16,0 15 56-16,-9 14 96 0,-6 3 8 15,2 2 88-15,2-2-88 16,-1-7-8-16,8-9-112 0,-4-13-232 16,8-9-320-16,0-10-8 31,16-7 640-31,12-18 24 16,12-16 16-16,3-13 32 15,5-6-40-15,1-4 16 0,-10 7-16 16,-7 6 320-16,-8 13 152 0,-12 16 120 15,-5 15-128-15,-3 7-464 32,1 10-448-32,-1 22 320 15,0 6 128-15,0 6 8 0,0 4 64 0,-1 2-72 0,5-2-72 16,5-7-608-16,2 1-760 16,22-20-577-16,-5-6-1864 0,-1-13-3576 15</inkml:trace>
  <inkml:trace contextRef="#ctx0" brushRef="#br0" timeOffset="62743.02">17060 12112 10850 0,'0'0'4537'0,"0"0"-2761"16,0 0-552-16,0 0-928 0,0 0-296 0,0 0-24 15,-59 127 24-15,34-16 185 0,-3 13-81 16,9 6-24-16,10-12-80 31,6-29-16-31,3-22 8 16,0-23-48-16,0-9-160 0,8 0-329 16,12-4-447-16,8-5-264 15,31-20-665-15,-3-6-815 16,-4-9-4434-16</inkml:trace>
  <inkml:trace contextRef="#ctx0" brushRef="#br0" timeOffset="62990.39">16598 12500 6977 0,'0'0'4665'15,"0"0"-3689"-15,0 0-592 0,0 0 280 16,0 0 753-16,84 9 247 0,16-15-224 16,38-10-855-16,10-3-385 0,-12 0-200 31,-29-7-224-31,-43 11-1105 16,-20-4-3584-16</inkml:trace>
  <inkml:trace contextRef="#ctx0" brushRef="#br0" timeOffset="64211.11">18495 12223 10162 0,'0'0'2624'15,"0"0"-1536"-15,0 0-351 16,-96-9 223-16,41 25-96 0,-5 16-416 16,-4 12-128-16,8 4-248 0,17 9-72 15,11 0-104-15,23 3-112 16,5-6-40 0,48 3 8-16,23-12 88 15,13-17 152-15,-7-15-72 0,-10-13-72 16,-20-13 80-16,-2-15 72 15,-9-10 136-15,-21-7 40 0,-15-2 472 0,-8-4-72 32,-24 6-256-32,-3 4 104 15,-5 10-56-15,8 8-167 0,12 10-25 16,12 7-176-16,8 0-409 16,28 0-727-16,40-11 112 15,31-8 624-15,4-7-104 16,-15-3-128-1,-32 7 232-15,-24 2 320 16,-4-2 80-16,-4-1 928 16,-8 1 416-16,-8 9 232 0,-4 6-215 15,-4 10-233-15,0 3-528 16,0 0-600-16,-9 25-680 0,-14 26 200 16,-17 41 448-1,-20 48 24-15,-11 31 8 16,-1 4-16-16,0-10-32 0,12-25-8 15,5-16 48-15,11-10-48 16,12-26-16-16,8-21-336 0,16-19-88 16,8-13-97 15,0 3-95-31,4-3 16 16,20 0 80-16,12-16 304 0,8-16 192 15,16-3 96-15,3-13-48 16,5-15 48-16,-4-7 72 15,-1-10 24-15,-7-2 312 0,-5-17 8 32,-2-18-136-32,-10-14-80 0,-11 4-56 0,-11 20 16 15,-13 21 256-15,-4 13 193 0,-8-4-329 16,-9-2 104-16,-11-4 216 16,-7 7-240-16,-1 6-208 15,0 9-152 1,8 4 0-16,12 13 24 15,4 3-24 1,12 2-328-16,4 1-424 0,17 0-16 16,14-3 495-16,5-4 25 15,12-3-344-15,4-5-728 16,-13-2-1569-16,-7-2-6161 0</inkml:trace>
  <inkml:trace contextRef="#ctx0" brushRef="#br0" timeOffset="65013.48">20507 12306 9498 0,'0'0'4072'31,"0"0"-2247"-31,0 0-257 0,0 0 184 0,0 0-367 0,0 0-785 0,0-22-600 15,-4 44-40-15,-16 26 8 16,-4 34 32-16,-8 32 96 16,0 20-88-1,4-10 104 1,9-13-104-16,-2-22 112 16,10-19-120-16,-2-16-8 0,6-13-984 15,3-13-377-15,4-2-719 16,0-4-2225-16,0-9-2336 0</inkml:trace>
  <inkml:trace contextRef="#ctx0" brushRef="#br0" timeOffset="65314.85">20563 12141 8993 0,'0'0'4105'0,"0"0"-2992"16,39-95-353-16,-11 66 168 31,8 7-264-31,7 9-184 0,13 10-296 0,4 3-120 16,8 19-64-16,-8 16-104 15,-8 10 40-15,-20 5-72 16,-16 7 40 0,-16-3 48-16,-20 4 48 15,-36 5 40-15,-28 0 160 16,-27 7 56-16,-1-9 8 0,24-17-64 0,28-15-120 15,21-13-80-15,7 3-192 0,4-3-672 32,24-4-1208-32,4-5-2849 15,16-7-561-15</inkml:trace>
  <inkml:trace contextRef="#ctx0" brushRef="#br0" timeOffset="65684.64">21371 12268 8769 0,'0'0'3073'0,"0"0"-648"15,0 0-273-15,0 0-592 0,0 0-936 16,0 0-624-16,0 0-176 0,-115 101-40 16,79-21 168-1,4-1-32-15,8-6 64 16,12-9-64-16,12-20-192 15,0-2-232-15,20-4-32 0,8-16 280 0,8-16 256 16,8-6 64-16,4-22 240 16,-5-19-80-1,1-20 48-15,-16-18 48 16,-12 0 256-16,-16 9 57 16,0 13-209-16,-28 15 72 0,-7 8-32 15,-10-1-192-15,-2 18-272 16,-1 17-200-16,4 4-864 0,4 21-465 31,13 29-399-31,10-3-1065 16,13-10-2672-16</inkml:trace>
  <inkml:trace contextRef="#ctx0" brushRef="#br0" timeOffset="66201.75">21646 12280 8329 0,'0'0'2817'16,"0"0"-1057"-16,0 0-31 0,0 0-793 16,0 0-936-16,0 0-216 0,0 0 168 31,4 96 48-31,-8-42 72 16,-3 3-56-1,-2 6-16-15,1-9-80 16,8-9-304-16,0-7-144 0,0-16-241 15,8-16 185-15,12-6 528 16,8-9 56-16,4-23 408 16,4-9-296-1,3-10 112-15,-2-9-24 0,3 0 57 16,-5-4 47-16,-7 13-96 0,-7 13 336 16,-6 16 472-16,-7 13-656 0,-8 9-360 15,0 9-672-15,0 23 272 31,0 9 400-31,0 7-16 0,4 2 16 16,4-2-256-16,0-10-296 16,7-9-32-1,9-13 335-15,4-10 249 0,4-6 96 16,9-22 489-16,2-7 47 16,-7-15 272-1,0-7-200-15,-5-7 120 16,-3-1-264-16,-7-2-216 0,-10 11 9 15,-2 8 143-15,-9 17-360 16,0 12-136-16,0 13-945 0,-9 19-2855 16,-2 12 711-16,-2 4-1864 0</inkml:trace>
  <inkml:trace contextRef="#ctx0" brushRef="#br0" timeOffset="66517.89">22356 12449 4544 0,'0'0'3193'31,"0"0"-1777"-31,0 0-1015 0,0 0 431 16,119-41 152-16,-75 24-416 15,4-1-440-15,-1-5-112 0,-2-2 64 16,-2-3-80-16,-11-7-56 16,-4-6-256-1,-17-4 312 1,-2 4 8-16,-9 3 800 15,-4 12 504-15,-16 10 169 0,-8 16-777 16,-8 6-392-16,-3 23-104 16,-10 28-72-16,14 0-32 0,3 7-56 15,12 3-48-15,16-11-48 32,4 5-80-32,0-10-376 0,24-10-528 15,8-12-569-15,15-13-287 16,37-19-304-16,-8-17-689 0,-4-8-2272 0</inkml:trace>
  <inkml:trace contextRef="#ctx0" brushRef="#br0" timeOffset="66803.16">23260 12080 10002 0,'0'0'4249'16,"0"0"-2665"-16,0 0-1440 0,0 0-80 15,-83 74 336-15,42-24-224 16,2 11-96-16,-1 2-80 31,12-2-40-31,8-1-192 0,8-12-552 0,12-10-48 0,0-13 208 16,8-12 143-16,12-13 481 15,3-4 385-15,-2-24 439 0,-1-7 520 16,-12-13-264-16,-5-6 96 31,-3-3-239-31,-20 0-81 16,-7 10-272-16,-13 5-240 0,-4 14-344 15,0 15-96-15,4 13-1152 0,-3 13-1017 0,11 12-2704 16,8 0-4705-16</inkml:trace>
  <inkml:trace contextRef="#ctx0" brushRef="#br0" timeOffset="67335.39">24176 12132 10978 0,'0'0'1912'0,"0"0"-583"0,0 0 215 0,0 0-144 16,-20-74-248 0,-8 62-535-1,-12 2-257-15,-7 4-88 0,-1 6-80 16,1 0-64-16,6 0-128 15,9 19 0-15,8 3-192 16,9 10-16-16,7 9 24 0,8 0 8 0,8 7-297 31,12-1-39-31,16-2-16 0,-1-4-8 16,1-6 0-16,-4-3 248 16,-4-7 96-16,-8-5 112 15,-12-5-56-15,-4-5-80 0,-4-1-184 16,-24-6 400-16,-8 1 1184 31,-15-4-536-31,-6 0-424 16,5 0-224-16,5-13-176 0,11 0-840 15,28-9-1337-15,4 3-2432 16,4 3-3632-16</inkml:trace>
  <inkml:trace contextRef="#ctx0" brushRef="#br0" timeOffset="67974.14">24180 12430 4384 0,'0'0'2265'16,"0"0"-321"-16,103-16 145 16,-51 3-57-16,1 1-607 0,6-1-553 0,1-3-520 31,-4-3-256-31,4-3-72 0,-13 0 136 16,-7-10-144-16,-8-3-16 15,-12 0-8-15,-8-6 8 16,-12 9 144-16,0 0 136 0,-16 13-64 15,-8 9-216-15,-8 10 56 32,-4 0 224-32,1 17-80 15,-6 11-104-15,9 10-80 0,5 7-16 16,7-1 0-16,9 1-8 16,6-4-48-16,5 0-32 15,12-6-8-15,16-7-8 0,12-5-32 31,20-11 136-31,27-8 112 0,24-4 56 16,9-26-168-16,-24-2-184 0,-24-4-992 16,-33-3-785-16,-3-13-575 15,-8-2-705-15,-4-8-1408 0,-8-8 3577 16,-16 5 416 0,0-2 656-16,-4 0 840 15,-8 2-160-15,8 4 568 0,4 0 801 31,0 6-329-31,0 13 561 16,0 9-113-16,0 13 321 0,0 10-361 16,0 6-768-16,0 0-639 31,-12 13-721-31,-4 12 0 0,-12 10 16 16,0 16 160-16,0 6 24 15,0 13-112-15,13 16-16 0,6-7-24 0,5-6-40 16,4-13 40-16,17-12-40 0,7 6 0 31,12-3 48-31,-1-7-56 0,13-12-96 16,4-10-304-16,4-12-457 15,-4-10-359-15,-9-4-648 16,-15-43-65-16,-16-1-2688 0,-12-2-2592 0</inkml:trace>
  <inkml:trace contextRef="#ctx0" brushRef="#br0" timeOffset="68174.87">25005 11912 7089 0,'0'0'5009'0,"0"0"-3016"32,0 0-297-32,0 0-344 0,0 0-784 15,103-32-256-15,-30 23-144 16,38 3 0-16,25-1-160 15,15 1-8-15,-8 6-600 0,-19-3-1640 0,-48 3-2945 16,-25-3-4713-16</inkml:trace>
  <inkml:trace contextRef="#ctx0" brushRef="#br0" timeOffset="69224.25">26575 11722 10386 0,'0'0'2848'0,"0"0"-1375"0,0 0-617 31,0 0 624-31,0 0-64 0,0 0-975 16,-76-22-121-16,21 34-128 15,-9 11-96-15,4 11-96 16,0 5-40-16,12 5 40 0,16 0 0 16,8-3-136-16,20 1-72 15,4-7-40 1,21-6-41-16,18-7 1 0,13-7-48 0,12-5 328 16,0-10-32-16,-8-6 40 15,-13-13 192-15,-11-13-40 0,-12-6 40 16,-20-3 233-16,0-10 15 31,-24 3-296-31,-8 1-64 16,-7 8-80-1,-2 7-72-15,9 17-280 0,13 5-601 16,6 10-663-16,13 0-921 0,9 13 1265 16,19 3 144-16,32 0 208 15,23 0-473 1,29-10 265-16,7-6 328 15,1 0 640-15,-5-19 160 16,-3-9 8-16,-9-11 232 0,-11 1 152 16,-32 3 248-16,-20 10 665 0,-13-1 727 15,-7 1 72-15,-8-10-663 16,-3 0-241 0,-9 0-344-16,-21 3-336 15,-14 7-280-15,-9 9-240 0,-8 4 0 16,0 12 0-1,5 0-40-15,2 15-56 0,10 11 16 16,3 9 80-16,8 13 96 31,4 15-40-31,8 22 112 16,12 24-16-16,0 11 0 0,8-2-7 16,0-1-73-16,-4-12 32 15,-4 0-40-15,0-7-56 0,0-3 0 0,0-9 8 0,0-13-16 31,0-16-8-15,0-15 8-16,-4-11-8 0,4-2 0 16,0-1-104-16,0-2-121 0,0-13-295 15,-4-1-656-15,4-12-664 16,0 0 1200 0,0-3 576-16,12-16-881 15,8-10-959 1,3-6 1264-16,2-3 544 15,-9 0 24-15,-8 0 56 0,-8-3 24 16,0-4 640-16,-24 1 320 16,-4-1 88-16,-4 1-320 0,-8 6-15 15,8 0-161 1,4 6-40-16,8 10 72 16,5 9 56-16,15 4 32 0,0 5-376 15,0 4-168-15,24-3-48 16,11 0 64-16,17 0-24 0,11 3-64 15,10-3 24-15,-6-3 57 16,8 2-81-16,-6-5-56 16,-5-4-32-16,-17 4-761 15,-11-1-967-15,-36 1-272 16,-4 2-1049-16,-24 1-6153 0</inkml:trace>
  <inkml:trace contextRef="#ctx0" brushRef="#br0" timeOffset="71112.66">5796 14322 6937 0,'0'0'2384'16,"0"0"-735"-16,0 0-113 0,4-92 225 15,-4 76-297-15,-11 3-248 16,-13 7-232-16,-12 6-576 15,-7 0-256-15,-10 13-152 0,-3 9 0 16,4 10 48-16,13 0-48 16,3 3 0-16,16 2-88 15,12 2-88-15,8-1 0 0,16 3-120 16,20-3 48-16,11 4 48 16,13-1 80-16,8-3 64 15,-5 3 40 1,-10 0-240-16,-14 0-136 15,-19 4-88-15,-16-4 48 0,-11 4 408 0,-42-1 24 16,-11-6 248-16,-3-9 48 16,-9-10 0-16,16-16 192 15,0-3 136-15,9-12-80 32,12-17-240-32,7-9-80 15,3-10-112-15,18-3-103 0,3 4-9 16,4 8 8-16,0 14 0 15,0 9 144-15,0 13-152 16,0 3-80-16,0 0-169 0,0 7-151 31,0 15-344-31,0 13 624 0,0 6-80 0,8 4-496 16,3-1-448-16,9-3-497 0,29-6-511 16,-2-16-681-16,1-12-239 15</inkml:trace>
  <inkml:trace contextRef="#ctx0" brushRef="#br0" timeOffset="72014.98">6159 14751 3504 0,'0'0'1881'0,"0"0"-1305"16,84-92-216-16,-61 57 1408 0,-10 0 457 16,-13 6-401-16,-4 7-136 15,-20 9-167 1,-12 7-505-16,-8 6-416 15,-3 10-208-15,-2 15 128 0,2 10-240 0,6 9-160 16,10 4-104-16,8 0-8 16,10-4-8-16,13-3-80 0,0-6-48 31,13-9-24-31,10-14-64 16,8-9 216-16,10-3-8 15,-1-9 8-15,3-10-120 16,-6-6-48-16,-9 2 168 0,-9 7 8 15,-7 4 40-15,-4 2 136 16,-8 10 424 0,0 0 241-16,0 0-209 15,0 10-592-15,-8 9-48 16,0 3-8-16,4 0-168 0,4 4-168 16,0-11-40-16,12-2-25 0,15-9 65 15,10-4 232-15,14-17-16 16,5-11-72-1,0-10-24-15,0-10-176 16,-5 4-24-16,-6-1 272 16,-17 7 152-16,-9 13 0 0,-6 12-96 15,-10 10 8-15,-3 3-264 0,0 16 80 0,0 15 272 32,0 11 240-32,-7 12-56 15,-10 3-48-15,2 0-24 16,-9-6 40-16,0-6 48 0,8-14-24 15,0-12 32-15,8-12 56 16,8-7 32-16,0-7-64 16,15-21-232-1,21-30-792-15,29-21 416 16,-1 3 208-16,-1 9-360 16,-12 19-392-16,-10 23 608 0,-9 6 184 15,-4 3 48-15,-9 16 72 16,-11 3 8-16,-3 23 224 0,-5 9 688 15,0 9-112 1,-9 7-328-16,-10 0-240 16,-2-1-104-16,1-8-40 15,5-10-88-15,3-10-80 0,3-12-96 16,9-10 96-16,4-20 32 16,28-27-368-16,28-29-472 31,-4 2 704-31,4 5 176 15,-12 14-112-15,-16 24-104 16,0 6 216-16,-13 5 8 0,-7 14 504 16,-8 6-224-16,-4 19-280 15,0 10 640-15,0 12-104 0,-7 7-328 32,-6 2-64-32,-2-2-144 0,6-7-120 0,5-9-560 15,4-10-600-15,0-12-689 16,44-26-143-16,-4-13-881 0,3-6-3808 0</inkml:trace>
  <inkml:trace contextRef="#ctx0" brushRef="#br0" timeOffset="72199.89">7697 14436 11162 0,'0'0'2897'0,"0"0"-2249"0,0 0-416 16,0 0 240-16,-24 112 1024 15,-12-17-432-15,-12 48-472 16,-3 22-343-16,3 9-121 15,16-9-128-15,13-31-457 32,6-14-399-32,9-34-464 0,-3-16-1089 15,7-32-1783-15,0-22-1810 0</inkml:trace>
  <inkml:trace contextRef="#ctx0" brushRef="#br0" timeOffset="72504.14">7581 14655 7601 0,'21'-79'3865'0,"14"-7"-2305"16,1 23-231-1,4 9-153-15,-7 13-280 16,10 9-432-16,4 0-184 16,13 7-232-16,4 6-48 0,-8 15-48 31,-12 4-120-31,-16 23 16 0,-16 11 8 0,-12 30 144 15,-28 22 88 1,-36 28 240-16,-20 13-8 16,-4-3-8-16,5-13-48 15,20-31-160-15,18-23-104 0,13-22-376 16,17-13-544-16,2-3-816 16,13-19-713-16,13 0-2176 15,19-26 552 1</inkml:trace>
  <inkml:trace contextRef="#ctx0" brushRef="#br0" timeOffset="72689.07">8354 14087 11386 0,'0'0'4281'47,"0"0"-3057"-47,0 0-656 0,0 0-368 15,0 0-96-15,4 133 464 16,-19-18 369-16,-6 18-561 0,-7 4-208 15,5-7-168-15,-1-25-304 16,8-20-1249-16,8-27-2488 16,8-33-2776-16</inkml:trace>
  <inkml:trace contextRef="#ctx0" brushRef="#br0" timeOffset="73005.58">8487 14687 6953 0,'0'0'5545'15,"0"0"-4000"-15,0 0-537 31,0 0-264-15,0 0-664-16,0 0-24 0,0 0-56 16,67 0 64-16,-35 0-64 15,0 0-512-15,3-6-296 0,1-13-617 16,-4-7-159-16,0-5-328 0,-12-10 175 31,-12-1 441-31,-8 1 1296 16,-4 9 1240-16,-24 10 1593 0,-8 15-545 15,-12 7-711-15,-3 16-177 0,-1 19-288 16,4 10-216-16,8 15-191 16,16 0-473-16,8 7-96 31,16 3-56-31,0-16-80 0,16 3-40 0,12-6-224 16,8-13-393-16,12-13-207 0,40-12-416 15,-13-6-1121-15,1-7-4448 0</inkml:trace>
  <inkml:trace contextRef="#ctx0" brushRef="#br0" timeOffset="73491.35">9761 14395 9914 0,'0'0'2816'15,"0"0"-1471"-15,0 0 543 0,0 0-128 16,-28-76-351-16,4 76-745 16,-4 0-520-16,-4 6-144 0,-7 17-48 15,3 8 40-15,4 8-40 32,12 2-112-32,8 3 56 0,12 1-168 0,0-4-168 15,12 0 39-15,12-3 57 16,4-3-72-16,-4 0 40 0,-5-7 176 15,-10-2 72 1,-9 2 128-16,-16-2 72 31,-16 3 424-31,-20-1 208 0,-8-6-47 16,-8 1-337-16,5-8-104 16,11-8-16-16,12-4-64 0,12-3 88 15,13-10 40-15,6-9-120 16,9-3-144-16,0 3 24 15,0 3 176 1,0 7 16-16,0 6-88 0,0 3-128 0,0 0-112 16,0 0-448-16,5 12-792 15,6 14 247-15,5-1 225 0,28 13-1176 16,-8-9-2217-16,7-10-144 16</inkml:trace>
  <inkml:trace contextRef="#ctx0" brushRef="#br0" timeOffset="73691.92">10180 14579 5513 0,'0'0'4737'16,"0"0"-152"15,0 0-833-31,0 0-2255 0,0 0-1265 16,-84 70-184-16,32 16 104 15,-4 28 16-15,5 13-16 0,-1-3-24 16,8-10-56-16,11-21-72 15,6-17-784-15,11-19-104 32,8-22 47-32,1-13-535 0,7-10-560 0,0-2-1217 0,0-10-2584 15</inkml:trace>
  <inkml:trace contextRef="#ctx0" brushRef="#br0" timeOffset="73939.42">10259 14360 8673 0,'0'0'1609'0,"0"0"-993"15,120-79-336-15,-72 75 440 0,-5 4-120 16,-11 30-344 0,-12 27 40-1,-20 25 168-15,-35 20-112 0,-34 5-95 16,-14-11-17-16,3-23-40 0,20-25-24 15,17-13-176-15,6-10-32 0,-2 0-745 16,15-6-1071-16,4-6-2305 31,20-13-3232-31</inkml:trace>
  <inkml:trace contextRef="#ctx0" brushRef="#br0" timeOffset="74393.78">10944 14424 6345 0,'0'0'1280'16,"0"0"16"-16,0-76 465 0,0 53 167 0,-12 7-295 16,-4 14-257-1,-7 2-840 1,-13 12-472-16,-4 20 296 0,-4 12 96 15,0 10-32-15,8 6-208 16,8 4-128-16,13-4-88 0,7-9 0 16,8-10-8-16,4-12-120 0,19-10-96 31,9-16-160-31,8-3 24 0,8-25-128 16,0-13-88-16,-1-13-56 15,-2-3-24-15,-6-6 400 16,-11 9 256-16,-4 6 64 0,-16 17 888 15,-4 12 640-15,-4 16-464 32,-4 6-760-32,-16 23-256 15,0 12-56-15,0 7 48 0,-4 6-96 16,9 0 112-16,7 3-120 16,3-6-48-16,5-10-248 0,5-3-624 15,38-16-728-15,-7-6-593 16,4-16-3064-1</inkml:trace>
  <inkml:trace contextRef="#ctx0" brushRef="#br0" timeOffset="74757.03">11649 14290 9273 0,'0'0'4081'0,"0"0"-2704"0,0 0 287 16,0 0-224-16,-91-9-223 31,43 37-137-31,-8 14-248 0,4 12-152 16,5 9-296-1,7 1-136-15,16 5-88 16,16-5-160-16,8-4-88 16,12-9-504-16,24-9-600 0,11-17-665 0,41-25-575 31,-12-16-2761-31,-4-16-4265 15</inkml:trace>
  <inkml:trace contextRef="#ctx0" brushRef="#br0" timeOffset="75111.39">11825 14507 3592 0,'0'0'8426'32,"0"0"-8426"-32,0 0-80 0,0 0 80 0,0 0 400 15,0 0 40-15,0 0-168 16,99 28-88-16,-63-28-184 0,5 0-104 0,2-19-256 15,0-3-424-15,-2-13-1080 32,-13 0-73-32,-9-6 737 0,-10-1 1184 15,-9 8 16-15,-17 4 1552 16,-14 12 753-16,-5 11-633 16,-8 7-240-1,-4 16 137-15,0 16-337 0,12 9-216 16,4 7-320-1,8 3-135-15,13 6-305 16,11-6-32-16,4-4-216 0,24-2 24 16,15-8-32-16,33-7-312 15,31-15-521-15,37-15 209 16,8-6-1104-16,-33-20-1329 0,-40-5-5401 0</inkml:trace>
  <inkml:trace contextRef="#ctx0" brushRef="#br0" timeOffset="75227.28">12893 14360 1272 0,'0'0'11754'16,"0"0"-10089"15,0 0-1265-31,0 0-400 16,0 0-96-16,0 0-5842 0</inkml:trace>
  <inkml:trace contextRef="#ctx0" brushRef="#br0" timeOffset="80250.87">14646 15075 832 0,'0'0'6081'0,"0"0"-4193"16,0 0-671-16,59-70 127 0,-39 54-160 16,-12 0 96-16,-3 6 1 31,-1 4-337-31,-4 3-224 0,0 3 16 15,-4 0-128 1,-16 0-232-16,-12 0-111 16,-13 0-257-16,-10 9 88 0,-4 7 104 15,-10 7 128-15,5 2-128 16,5 10 104 0,0 3-48-16,3 6-48 15,8 1-56-15,8-1-24 0,12 1-120 16,4-4 48-16,12-6-8 0,5 0-32 15,-2-10 8-15,9-2-24 16,0-10-8-16,0 2 0 31,0-8 8-31,0-1 0 0,0 3 56 16,0-5-48-16,0 2 96 0,0 0-80 16,0 4-16-16,0-1 72 0,0 4-72 0,0 0 80 15,9 2-32-15,2 1-48 31,-3 3 80-31,8-2-88 0,0-2-16 16,4 1 16-16,8 0 0 16,4-6-8-16,7-1 8 0,13-3 16 15,0-6 176 1,7 0-192-16,1-6 0 16,-8-10-504 15,0-9-744-31,16-26-601 0,-8 0-1927 0,-13 0-3802 0</inkml:trace>
  <inkml:trace contextRef="#ctx0" brushRef="#br0" timeOffset="81463.6">14550 15125 800 0,'0'0'2112'0,"0"0"185"0,44-95-137 15,-36 63 233-15,0 13 31 16,-4 6-135-16,-4 13-681 16,-8 7-1064-16,-32 34-544 0,-24 32 80 0,-19 32 320 0,-9 16-112 31,17-1-40-31,15-18-72 31,20-29-72-31,12-19-56 0,8-22-48 0,12-7-56 0,0-9 48 31,0 0-88-31,4-4-200 0,4-8-432 16,0-4-224-16,16-6 120 16,11-20-377-1,26-25 105-15,23-31-456 0,19-33-176 16,1-9-81-16,-21 16-367 15,-23 36 1568-15,-32 37 616 16,-12 16 1736-16,0 3 424 0,-4 6 81 16,-4 1-257-1,0 9-615-15,0 0-585 0,-8 19-680 16,-12 16-104-16,-12 12 792 16,-8 23-56-16,-3-3-416 15,6 3-8-15,-2 0 80 0,11-16-176 16,-4 6-168-16,4-9-8 31,12-10-40-31,4-10-104 16,0-11-368-16,12-8-432 0,0-9-600 15,8-3-1017-15,12-12 177 16,8-4-1793-16</inkml:trace>
  <inkml:trace contextRef="#ctx0" brushRef="#br0" timeOffset="82033.16">16080 14890 8977 0,'0'0'2577'0,"0"0"-217"16,0 0-495-16,0 0-209 0,0 0-279 15,0-18-553 1,0 21-704-16,-4 22-120 0,-20 29-24 16,-8 22 24-16,-3 19 336 31,-5 4-144-31,8-14-96 16,4-18-88-16,4-10 72 0,9-12-8 15,-2-10-72-15,1 3-456 16,4 0-576-16,4-3-825 0,8-13-1015 0,4-9-2114 0,12-13-2119 15</inkml:trace>
  <inkml:trace contextRef="#ctx0" brushRef="#br0" timeOffset="82302.64">16024 15024 8905 0,'0'0'2609'0,"0"0"-585"16,0 0-375-16,0 0-529 15,0 0-536-15,0 0-584 0,0 0-144 16,108-58 144 0,-16 30 176-16,-1 6-176 15,-8 3 0-15,-14 3-128 0,-22 10-480 16,-6-1-808-16,-9 4-657 15,-21 3-487-15,-11 10-681 0,-60 24 2081 16,-3 1-401-16,-9 0-1711 0</inkml:trace>
  <inkml:trace contextRef="#ctx0" brushRef="#br0" timeOffset="82480.84">15964 15151 1880 0,'0'0'1848'16,"0"0"-415"-16,-79 32-49 0,71-23-448 15,8-3-832-15,4-2 0 31,24-4 720-15,27 0 905-16,33 0-409 16,28-19-696-16,-4 2-176 0,-21-1-136 15,-31 8-240-15,-24 10-72 16,-4 0-80-16,-9 3-1400 0,-7 7-2809 16,-16 5-1200-16</inkml:trace>
  <inkml:trace contextRef="#ctx0" brushRef="#br0" timeOffset="82780.97">15666 15618 4504 0,'0'0'2025'0,"0"0"-433"16,0 0-408-16,0 0-191 15,0 0 143-15,32 76 168 16,24-70-16-16,27-3-7 0,40-3-97 15,17-9-360-15,-8-7-168 0,-24-3-328 32,-41 3-160-32,-20 6-72 15,-11 1-40-15,-8 0-56 0,-4 2 0 16,-7 1 24-16,-14-1 193 0,-3 4 215 16,-3 0-224-16,-10 0-208 0,2 3-408 15,3 0-441 1,-1 0-559-1,9 0-816-15,0 0-521 0,0 0-1824 16,0 0-1328-16</inkml:trace>
  <inkml:trace contextRef="#ctx0" brushRef="#br0" timeOffset="83320.08">17734 14811 7665 0,'0'0'2225'16,"0"0"-657"-16,0 0 176 0,0 0 137 47,0 0 7-47,0 0-448 15,0 0-751-15,0 0-617 0,-104-54-72 16,17 86 128-16,-25 28 160 16,-4 16 120-16,21-6-136 0,27-10-64 15,36-21-40-15,8-4-32 16,4 2-136 0,4 11 0-16,9 3-56 0,7-3 56 15,7 0-72-15,25-4-32 0,12-6 104 16,28-3 0-16,27-10 0 15,29-12 0-15,8-7-288 0,-18-6-304 32,-21-15-489-17,-30-14-911-15,-15 3-2081 16,-28 4-2288-16</inkml:trace>
  <inkml:trace contextRef="#ctx0" brushRef="#br0" timeOffset="83583.11">17084 15344 104 0,'0'0'7561'16,"0"0"-4920"-16,0 0-313 0,0 0-743 16,0 0-193-1,0 0-416-15,36 0-296 16,24-9 160-16,32-4-119 0,23-2-249 15,17-8-216-15,-13 7 0 0,-27 3-160 16,-28 1-96-16,-25 6-184 0,-7-1-1241 31,0-5-1175-31,-12-1-2777 16,-4 3-3625-16</inkml:trace>
  <inkml:trace contextRef="#ctx0" brushRef="#br0" timeOffset="84284.85">18574 14814 5145 0,'0'0'2216'16,"0"0"-191"-16,0 0-89 31,0 0-40-31,0-79 233 16,0 63-113-16,0 6-319 0,-4 8-241 15,4 2-416-15,0 0-432 16,-3 0-504-16,-1 12-104 16,-9 29-400-16,-6 36 304 0,-1 37 48 31,-1 13-24-31,14 3 64 0,3-19-40 0,4-19 48 16,0-6-48-16,0-16-312 0,0-17-616 15,0-14-577-15,0-7-511 16,-12 3-905-16,3-10-2288 15,2-9-2032-15</inkml:trace>
  <inkml:trace contextRef="#ctx0" brushRef="#br0" timeOffset="84585.58">18670 14713 7585 0,'0'0'1392'0,"60"-89"-319"0,-16 44-249 16,3 4-288-16,9 12 280 0,-4 17 104 16,-1 12-168-16,2 0-423 15,-5 28-137-15,-9 23-80 0,-18 25-24 32,-21 23 16-32,-33 2 32 15,-22-15 144-15,-25-13 112 0,-8-19 80 16,-4-12-8-16,1-1-240 15,31-16 8-15,16-9-184 16,13-3-48-16,3-1-360 16,3-2-504-1,25-7-1041-15,17-3-2624 16,19 0 1281-16</inkml:trace>
  <inkml:trace contextRef="#ctx0" brushRef="#br0" timeOffset="84870.76">19869 14605 7297 0,'0'0'2697'15,"0"0"-121"-15,0 0-87 0,0 0-449 0,0 0-383 16,0 0-489-16,0 0-720 0,0 0-408 31,-127-19-32-31,59 79 176 16,-8 32-56-16,5 25 168 15,18 7-200-15,30-13-8 0,23-15-24 16,20-17-64-16,15-15 0 16,10-10 0-16,18 0 0 15,21-10 0 1,12 1-152-16,-1-10-480 16,-11-26-824-16,-33-9-1321 15,-15-7-4561-15</inkml:trace>
  <inkml:trace contextRef="#ctx0" brushRef="#br0" timeOffset="85757.68">20080 15014 9538 0,'0'0'3232'0,"0"0"-807"31,0 0-665-31,0 0-400 16,0 0-223-16,0 0-401 0,0 0-528 16,-3-9-208-16,-1 18-208 0,0 10-48 15,0 10 256-15,-5 3 24 0,9 6-24 16,0 0-8-1,4 3-80-15,13-3 8 16,11-3 8-16,3-3-48 31,13-10-8-31,4-9-80 0,-1-7 24 16,9-6 16-16,0 0-25 16,-8-19 9-16,0-6 184 0,-13-10 104 15,-7-10 1 1,-7-5 63-16,-6-4-120 15,-11-20 0-15,-4-15 80 16,0 7-8-16,-12 12-72 0,1 7-40 0,-2 19 8 16,2-4 104-16,-1-3-120 0,3 9 8 31,6 11 40-31,3 8-48 16,0 8-144-16,12-1-96 15,11 3 112-15,9 0 120 0,4 1-72 16,12-1 56-1,4 3-24-15,4 8 48 16,-1-5 0-16,-7 7-8 16,0 0 8-16,-8 7 56 15,-8 8-56-15,-8 11-8 16,-12 9-56-16,-5 12 64 16,-7 17 80-16,-11 21 24 0,-21 20-8 15,0-6 128-15,8-20-72 0,0-25-32 31,12-19-24-31,0 6-24 0,0 0 16 16,8 1-88-16,4-8-112 16,8-5 56-16,20-6-48 0,8-5 104 15,8-8 136-15,3-3-64 16,6-7-72-16,-6-7-328 31,1-12-553-31,-5-29-663 16,-11 7-2305-16,-8-3-1760 0</inkml:trace>
  <inkml:trace contextRef="#ctx0" brushRef="#br0" timeOffset="86212.46">21471 14316 7361 0,'0'0'3025'0,"0"0"-737"0,0 0-960 16,0 0-319-16,0 0-249 15,0 0-760-15,35 22 144 32,6 6-144-32,14 20 368 0,14 15-96 15,13 24-96-15,2 17 16 0,-12 14-16 0,-35-4-72 16,-26-12 40-16,-15-10-144 0,-31-7 8 31,-14-9 88-31,-3-9-40 16,5-16-56-16,2-13 0 0,10-3-584 15,-1 0-488-15,8-3-1113 16,9-4-2608 0,14-15-2640-16</inkml:trace>
  <inkml:trace contextRef="#ctx0" brushRef="#br0" timeOffset="86390.9">22973 14992 11930 0,'0'0'1984'0,"0"0"-1423"15,0 0-329-15,0 0-232 0,0 0-232 16,-39-26-4249-16,2 26-4457 0</inkml:trace>
  <inkml:trace contextRef="#ctx0" brushRef="#br0" timeOffset="87393.35">15657 15961 4761 0,'0'0'4128'0,"0"0"-2959"15,0 0-241-15,0 0 160 16,0 0-120 0,0 0-312-16,0 0-352 15,0 0-23-15,-19 2 87 31,27-2-72-31,12 0-200 0,24 0 336 0,39 0 712 16,45-2-280-16,31-15-312 16,9 2-368-16,-9 2-48 15,-28 3-96-15,-31 4-40 0,-28 0-520 0,-28-1-744 32,-13 4-880-32,-10 0 367 0,-14 0-471 15,-18 3 135-15,-30 0 593 16,-2 0-3209-16</inkml:trace>
  <inkml:trace contextRef="#ctx0" brushRef="#br0" timeOffset="87678.49">15717 16186 1200 0,'0'0'7433'0,"0"0"-5056"0,0 0-1217 31,0 0-688-31,88-6 360 0,16-11 633 16,35 2-289-16,17-4-312 0,-5 6-248 15,-27 10-16-15,-37 3-240 16,-23 0-232-16,-21 0-120 0,-15 0 0 16,-3 0 33-1,-5 0-41-15,-5 3-73 0,-11-3-79 16,-4 0 32-16,0 0-152 15,0 0-472-15,9 0-800 16,-1 0-1385-16,3-3-3640 0</inkml:trace>
  <inkml:trace contextRef="#ctx0" brushRef="#br0" timeOffset="91056.97">12327 11747 3672 0,'0'0'1465'16,"0"0"-265"-16,0 0-504 0,0 0 88 16,0 0 424-16,-20-6 281 15,20 6-137 1,0 0-320-16,0 0-352 0,0 0-207 31,0 0-169-31,0 0-88 16,0 0-56-16,0 0 72 0,0 0 144 15,0 0-128-15,0 0-72 16,12 0 168-16,12-4-160 16,27-5 88-16,46-13 56 0,21-6-104 15,11-1-40-15,-22 3-184 16,-40 11 8-16,-26 5 96 16,-18 4-104-16,1 3-48 0,-11-4-304 15,-6 7-264-15,-7 0-120 16,-24 0-961-16,-19 13-559 15,-13 9-32 17,-28 10-113-32,13-1-360 15,7-2-487-15</inkml:trace>
  <inkml:trace contextRef="#ctx0" brushRef="#br0" timeOffset="91389.08">12216 11982 3408 0,'0'0'936'0,"0"0"-135"16,0 0 399-16,0 0 96 16,0 0-40-16,0 0 145 15,0 0-345-15,-28 26-424 0,28-26-136 32,15 0 64-32,9 0 400 15,12 0 361-15,28-13-313 16,27-6-128-16,21-7-304 15,-12 1-216-15,-20 6-80 0,-24 6-104 16,-29 4-15-16,1 3-161 16,-4 2 8-1,-8-2 48-15,-8 6-56 16,-4 0-8-16,-4 0-121 0,0 0-287 16,0 0-224-16,-4 0-576 0,-9 3-944 15,-2 6-729 1,3 1-2040-1</inkml:trace>
  <inkml:trace contextRef="#ctx0" brushRef="#br0" timeOffset="94689.16">14527 11589 4608 0,'0'0'1425'0,"0"0"-593"16,0 0-280-16,0 0 224 15,0 0 256 1,-4-4 161-16,4 4-569 0,0 0-296 15,0 0-120-15,0 0 224 16,0 0 160-16,0 0-184 16,0 0-152-16,0 0 48 0,0 0-200 15,0 0-24 1,0 0-80-16,4 0 0 0,7 0-16 16,13 0-56-16,12 0 72 15,12 0 296-15,11 4-159 16,6-1-17-16,18 0 40 0,17-3-8 15,11 3 152-15,9-3 0 32,-25 0-80-32,-23 0 120 15,-20 0-192-15,-8 0-8 0,11 0 16 16,1 0-48-16,4-3 80 16,-16 0-192-16,-17 3 8 0,-10 0 104 15,-10 0-104-15,-7 0 40 31,0-3-40-31,0 3-8 0,0 0 0 0,0 0-328 16,0 0-632-16,-15 0-689 16,-13 6-575-16,-32 7 15 15,0 2-919-15,4-2-2793 0</inkml:trace>
  <inkml:trace contextRef="#ctx0" brushRef="#br0" timeOffset="95105.02">14558 11865 4256 0,'0'0'4153'0,"0"0"-2792"0,0 0-785 15,0 0 224-15,0 0 616 16,0 0-344-16,0 0-335 0,0 0-489 31,4 0-16-31,12 0 16 0,12 0 104 16,12-4 104-16,8-2-32 15,11 0-120-15,21 0 104 0,16-4-160 16,27 0-24-16,9 1-56 0,-13-4-96 16,-27 10 72-1,-32 0-144 1,-24 3 0-16,-12 0 56 0,-9 0-56 15,-2 0-8-15,-6 0 0 0,-3 0-88 32,-4 0 96-32,0 0-376 0,0 0-240 31,0 0 16-31,-8 3-496 16,1 3-145-16,-10 4-719 0,10 2-2249 15,-6-5-1560-15</inkml:trace>
  <inkml:trace contextRef="#ctx0" brushRef="#br0" timeOffset="104688.97">12706 11979 24 0,'0'0'448'16,"0"0"1576"-16,0 0-1112 16,0 0-648-16,0 0-8 15,0 0 248-15,0 0-31 0,0 0-113 16,0 0-24 0,0 0 136-16,0 0 224 15,0 0-88 1,0 0-88-16,0 0-80 15,0 0 0-15,0 0-8 16,0 0-15-16,0 0 23 0,0 0-80 16,0 0-96-16,0 0 0 31,0 0-16-31,0 0 32 0,0 0 128 16,0 0 80-16,4-3-64 0,7 0-96 0,1-1 184 15,8 1-160-15,4-3-55 16,8 0 39-1,0-1-152-15,4 1 64 16,-1 2-176-16,-3 2 0 0,-4-1 152 16,-8 3-96-16,-4-4-56 15,-7 4-16 1,-6 0 64-16,-3 0-112 16,0 0 8-16,0 0 32 0,0 0-48 15,0 0 8 1,0 0-8-16,0 0 8 15,0 0 32-15,0 0-40 0,0 0 0 16,0 0-8-16,0 0-200 16,0 0-616-16,8-9-649 0,0 2-1695 15,-4-5-4826-15</inkml:trace>
  <inkml:trace contextRef="#ctx0" brushRef="#br0" timeOffset="156080.79">1923 1800 8209 0,'0'0'3201'16,"0"-6"-1689"-16,0 6-672 0,0 0 73 15,0 0 167-15,0 0-192 16,0 0-360 15,0 0-304-31,0 0-152 16,0 0-72-16,0 0-32 0,0 9-128 15,0 14 160-15,0 2 120 0,0 9 96 16,0 2-144 0,0 2-72-1,0-3 40-15,0-3-40 0,0-4 0 0,13 0-64 16,6-5 56-16,5-4 8 16,4-4-8-16,8-2 8 0,5-9 40 15,2-4-32-15,5-7 48 16,-8-12-8-16,3-6 32 0,-6-10-16 31,-5-3 40-15,-5-13-8-16,-7 0-32 15,0-9-56-15,-12-1 32 0,0-5-40 16,-8 2-48-16,0 1 40 0,-4-4-96 16,-12 7 16-16,-4 6 88 15,4 0 0 1,-4 6 0-16,0 4 8 15,-4 6 48-15,13 6-40 16,-1 7 40-16,3 2-56 0,5 7 0 16,4 1-56-16,4-1-40 0,17-3-48 15,3-7-16-15,15 4 64 16,5 6 24 0,4 0 0-16,4 7 64 15,-1 9-112-15,-3 6-32 0,-8 20 56 0,0 9-8 16,-8 9 8-16,-12 16 16 15,-4 23-16-15,-16 18 96 0,0 4 8 32,-16-7 192-32,-9-9 80 15,6-25-88-15,-1-17-40 16,8-12-32-16,0-9-8 16,4 2 24-16,-4 1-56 0,9 0-72 15,-2-4-8-15,5-9 0 16,0 0-96-1,12-3-16-15,12-4 8 16,8 0 96-16,8-9 0 16,12 0-384-16,3 0-408 15,21-28-936-15,-16-1-1457 0,-8-2-3536 0</inkml:trace>
  <inkml:trace contextRef="#ctx0" brushRef="#br0" timeOffset="156327.94">3287 1596 8673 0,'0'0'4393'15,"0"0"-3657"-15,0 0-287 0,0 0 231 16,0 0 8-16,0 0-184 15,71-28-224-15,-35 15-184 0,3 1-96 16,-2 2-8-16,-9 1-504 16,-1 2-720-16,-3 4-817 15,-15 3-871-15,-5 0-1441 16</inkml:trace>
  <inkml:trace contextRef="#ctx0" brushRef="#br0" timeOffset="156512.81">3207 1857 160 0,'0'0'2840'0,"0"0"-1015"16,0 0-545-1,0 0-112 1,0 0 456-16,0 0 329 16,91 28-297-16,-38-28-480 15,2-9-511-15,9-4-329 16,4 1-336-16,19-13-616 0,-19 5-3505 15,-12-2-4529-15</inkml:trace>
  <inkml:trace contextRef="#ctx0" brushRef="#br0" timeOffset="157399.49">4335 917 6617 0,'0'0'1944'0,"0"0"169"31,0 0-1353-31,0-92 240 0,0 70 416 16,-9 3-111-16,-3 0-313 15,5 6-408-15,-10 1-336 16,-2 5-120-16,-5 4-128 0,-12 3-120 31,-12 6 112-31,-8 17-24 16,-4 8 24-16,5 10 8 0,3 7-144 15,16 3 24-15,8 0-40 16,16-1-16-16,8-2-32 0,4 0-8 16,20-7-32-16,20 0 96 15,16-6 72 1,7 0 24-16,5-6 40 15,0-4-136-15,-4-6 24 0,-17 0 24 16,-11-3-16-16,-8 3-64 0,-15 1-136 16,-9-2 16-16,-4 5 239 0,-4 8 65 15,-17 1 257-15,-7 3 223 32,-7 3 32-32,-5 0-136 0,3-3-224 15,-2-3-48-15,7-7-96 16,8-2 0-16,9-5-8 0,2-5-168 15,13-3-264-15,0-4-104 16,16 0 144-16,12 1 312 31,8-7 80-31,12 3 152 16,0-3-72-16,-9 3-80 0,-7-3 0 16,-12 6-64-16,-7 4-232 0,-13 3 71 15,0 6 225-15,-17 13 481 16,-14 9 367-16,-5 10-168 15,-9 6-112 1,6 3-120-16,3-3-224 0,12 1-104 16,13-4-24-16,7-4 0 15,4-2-32-15,19-4 24 0,21-3 48 0,8-6 176 16,23-6-16-16,-2-17-72 47,6-5-55-47,1-7-169 0,-8-16 0 15,11-44-1257-15,-19 3-2976 16,-16-10-5937-16</inkml:trace>
  <inkml:trace contextRef="#ctx0" brushRef="#br0" timeOffset="164986.01">5040 1200 4496 0,'-4'-6'1521'0,"4"-4"-281"0,-5 0-144 15,5 1 577-15,-4-1-265 16,4 1-288-16,-3 3-104 0,3-1-191 0,0 7 47 16,0-3-16-1,0 3-312-15,0 0-304 16,0 0-240-16,0 0-184 16,0 16-88-16,0 9 160 0,0 13 112 15,3 10 32-15,6 15-32 31,3 1 0-31,-1 3 88 0,6-4-88 0,-6-6 0 16,2-9 8 0,-5-7-8-1,-1-9 72-15,-3-7-72 0,0-5 0 16,0-11 0-16,-4 1 0 16,0-7-360-16,0 0-600 15,0-3-577-15,0 0-767 0,-4-10-833 0</inkml:trace>
  <inkml:trace contextRef="#ctx0" brushRef="#br0" timeOffset="165286.78">5549 1520 7785 0,'0'0'1889'15,"0"0"-1225"-15,0 0-376 16,0 0 248-16,0 0-88 0,0 0-448 16,0 0 56-16,32 13-56 15,-24 6 152 1,-3 10 16-16,-5 6 96 0,0 0 272 16,-20 9-32-16,-5-2-40 15,-3-1-216-15,0-3-143 16,0-3-105-16,9-6-913 15,7-1-1007-15,8-12-873 16,4-7-1472-16</inkml:trace>
  <inkml:trace contextRef="#ctx0" brushRef="#br0" timeOffset="165587.54">5884 1124 9378 0,'0'0'2176'0,"0"0"-440"0,0 0-343 15,0 0-201 1,0 0-472-16,0 0-720 16,0 0-16-16,0 9-288 0,0 17 304 15,0 11 72-15,0 5 88 0,4 9-8 16,-4-1-16-16,4 5-8 15,5-1-56-15,-5-4-8 0,-1-2-56 16,1-3 0 0,0-8-8-16,0-2-432 15,0-6-488-15,5 3-929 0,-2-10-991 32,1-12-1865-32</inkml:trace>
  <inkml:trace contextRef="#ctx0" brushRef="#br0" timeOffset="165935.26">6064 879 6209 0,'0'0'3257'15,"0"0"-1769"-15,0 0-640 16,0 0-208-16,0 0-216 0,0 0-424 0,0 0-120 16,71 10 120-1,-35 9 336-15,8 10-8 16,-4 2-80-16,-5 10-192 0,-7 7 0 16,-3 3-56-16,-14 9 8 15,-11 16 64-15,-4 17-16 16,-39 18-56 15,-17 0 0-31,-7-22-184 16,7-23-664-16,-20-9-1296 0,20-19-1745 15,0-6-1144-15</inkml:trace>
  <inkml:trace contextRef="#ctx0" brushRef="#br0" timeOffset="166552.94">4952 971 4929 0,'0'0'1864'0,"0"0"-400"0,0 0-560 31,0 0 217-31,0 0 231 16,0 0-328-16,0 0-528 15,0 0-344-15,-20-19-152 0,8 22-184 0,-8 20 184 0,-16 18 136 16,-7 25 424-16,-9 23-103 16,4 16-129-1,8 0-80-15,12-10 0 16,17-12 80-16,7-13-16 16,4-17-32-16,0-11-136 15,15-4-56-15,9 0-88 0,16 7 0 0,4-1-160 16,7-6 160-16,5-9-8 15,-4-1-344 1,4-6-1272-16,-16-5-1569 16,-12-15-4489-16</inkml:trace>
  <inkml:trace contextRef="#ctx0" brushRef="#br0" timeOffset="167054.21">6670 1454 5601 0,'0'0'6041'16,"0"0"-4345"-16,0 0-1064 0,0 0-375 15,0-10 23-15,7 10-280 16,9 0 0-16,0 10-8 0,3 6-128 16,-2 9 56-16,-9 4 24 31,0 9 56-31,-8 6 64 15,-5 4 48-15,-14 3 8 16,-5-4-64-16,-4-2-56 0,-4-1-304 16,4 4-1001-16,8-13-1023 15,8-10-2009-15</inkml:trace>
  <inkml:trace contextRef="#ctx0" brushRef="#br0" timeOffset="167455.17">7506 695 3872 0,'0'0'5473'0,"0"0"-4272"0,0 0-569 32,-80-6 40-32,41 18-96 0,-1 14 216 0,-8 9-512 15,4 16 152-15,0 12 25 16,1 23-81-16,11 12-104 0,11 7-72 31,21-7-192-31,12-9 64 16,16-19-64-16,4-19 0 0,0-10 40 15,4-12-40-15,8 2 88 0,8-2-96 16,3-4-200-16,-3-15-912 16,8-16-865-16,-16-13-1304 15,-12-16-5104-15</inkml:trace>
  <inkml:trace contextRef="#ctx0" brushRef="#br0" timeOffset="167825.04">7718 885 7313 0,'0'0'2937'0,"0"0"-809"16,0 0-864-16,0 0-551 15,0 0-713-15,0 0-136 0,0 0-297 16,0 0 433-16,3 115 329 16,1-58 7-16,4 3-32 15,-4 4-8-15,5-4-136 0,-2 1-16 16,1-1-48-16,0-6-88 15,-5-7-8-15,6-5-360 16,7-1-721 15,-9-9-1063-31,10-14-2105 0</inkml:trace>
  <inkml:trace contextRef="#ctx0" brushRef="#br0" timeOffset="168094.13">8267 1285 7801 0,'0'0'2897'16,"0"0"-2433"-16,0 0-464 15,0 0-48-15,0 0 48 0,0 0 592 0,12 89 96 16,-12-50-40-16,0 2-272 31,-8 0-216-31,-12 3-8 16,-4-5-8-16,-12 2-144 0,-20 3-1416 16,9-9-1777-16,6-13-3384 0</inkml:trace>
  <inkml:trace contextRef="#ctx0" brushRef="#br0" timeOffset="168573.41">8545 920 6057 0,'0'0'4281'0,"0"0"-2513"0,0 0-32 16,0 0-159 0,0 0-297-16,0 0-656 15,0 0-624-15,0 0-152 16,24-22-288-16,-3 38 208 0,7 10 232 15,0 5 16-15,0 4 32 16,-9 7-48-16,-6-1 0 0,-13 3 56 16,0 4-48-1,-13-1 112-15,-10-2-16 16,-1-1 96-16,0-6 8 0,7-6-200 16,9-10-8-16,5-5-136 15,3-5-136 1,0-9 136-16,20 0 136 0,12-3 80 31,15 0 256-31,13-6-160 16,3-16-176-16,1-10-280 0,12-28-1032 15,-20 6-1417-15,-12 0-4464 0</inkml:trace>
  <inkml:trace contextRef="#ctx0" brushRef="#br0" timeOffset="168858.45">8968 679 8913 0,'0'0'2641'0,"0"0"-961"16,0 0-527-16,0 0-249 0,0 0-904 15,0 0-48-15,88 13-32 16,-45 15 80-16,5 11 72 16,1 5-72-16,-10 7 72 15,-7 9-64-15,-8 4 48 16,-12 2 32-16,-8 14-88 0,-4 12-96 16,-16-10-208-16,-24 16-833 15,4-31-855-15,8-22-2513 0</inkml:trace>
  <inkml:trace contextRef="#ctx0" brushRef="#br0" timeOffset="169112.36">9821 1387 9177 0,'0'0'1257'0,"0"0"-1257"16,0 0 0-16,0 0 144 16,20 76 384-16,-20-41 64 15,-5 4-168-15,-14 5-160 16,-9 1-264-16,-11-1-24 16,-14 13-1264-16,5-16-1769 0,9-6-3664 15</inkml:trace>
  <inkml:trace contextRef="#ctx0" brushRef="#br0" timeOffset="169560.25">10386 613 8025 0,'0'0'2865'0,"0"0"-1057"0,0 0-992 15,0 0-360-15,0 0 249 0,0 0-105 32,-111 63 32-32,75-28-240 15,4 3-216-15,0 7 64 16,4 2-64-16,9 4-24 0,6 3-24 16,9 3-112-16,4 3-8 31,9 1 40-31,14-1-32 15,5 0 56-15,13 1-72 0,2-11-16 16,5-9-432-16,0-9-440 16,19-19-856-16,-11-13-2097 0,-8 0-2057 15</inkml:trace>
  <inkml:trace contextRef="#ctx0" brushRef="#br0" timeOffset="170030.31">10674 695 7193 0,'0'0'2545'31,"0"0"-921"-31,0 0-408 15,0 0 281 1,0 0-313-16,0 0-1072 16,0 0-112-16,0 0-608 0,0 41 608 15,4-6 56-15,3 13 208 0,1 6 64 16,5 3-88 0,-6 3-96-16,5 7-24 15,-8-7-16-15,1 4 24 16,-1-7-128-16,-4 0-928 0,3 0-1097 15,-3-13-2384-15,4-14-3392 0</inkml:trace>
  <inkml:trace contextRef="#ctx0" brushRef="#br0" timeOffset="170261.92">11036 1162 7033 0,'0'0'2913'0,"0"0"-1921"0,0 0-904 16,0 0 168-16,0 0 160 16,0 0 8-16,87 86-104 0,-74-49-16 15,-5 2-160 1,-8 5-64-16,0-3 56 0,-21 7 8 31,-10-3-144-31,-5-4-360 16,-16 3-856-16,12-15-1729 0,8-10-3544 15</inkml:trace>
  <inkml:trace contextRef="#ctx0" brushRef="#br0" timeOffset="170763.18">11447 809 7641 0,'0'0'2545'16,"0"0"-729"-16,0 0-480 0,0 0-119 16,0 0-505-16,0 0-592 15,67-73-120-15,-39 70-128 16,0-3 32-1,0 6-8-15,-12 0 16 0,0 0-104 0,-12 3-184 16,-4 9 80-16,0 5 288 16,-4 8 8-16,-16 4 280 0,-4-1 208 15,4 4-32-15,-4-4-280 32,12 4-168-32,4 0-8 0,4-1-192 0,4 4 40 15,8-3 16-15,16 0 88 16,-4 3-32-16,3-6-16 0,-2-4 0 15,-5 0-32-15,-4-6-24 16,-9 1-80 0,-3-1-25-1,-3-1 113-15,-18 5 144 16,-14-1 8-16,-5 0 249 16,-8 0-257-16,1-2 0 0,-9-8-1161 15,16-5-1343-15,12-7-2545 0</inkml:trace>
  <inkml:trace contextRef="#ctx0" brushRef="#br0" timeOffset="171048.29">11845 596 184 0,'0'0'11882'16,"0"0"-9593"-16,0 0-1449 15,0 0-840 1,0 0-88-16,0 0-432 0,72 20 496 16,-37 8 24-16,10 7 144 15,-2 6-136 1,-7 4 0 0,3 6 0-16,-14-1 0 0,-9 8 8 15,-16 12-16-15,-16 15 8 0,-40 17-16 16,-8-10-56-16,4-16-673 0,-4-6-1631 15,29-29-1721-15,7-9-1616 0</inkml:trace>
  <inkml:trace contextRef="#ctx0" brushRef="#br0" timeOffset="171248.78">12411 1260 7009 0,'0'0'5449'0,"0"0"-4697"0,0 0-752 16,0 0-448-16,0 0 72 0,0 0 376 15,7 89 200-15,-7-42-16 16,-15 8-80 0,-13-4 0-16,-8 6-104 15,-40 12-472-15,8-14-1584 0,5-11-353 16</inkml:trace>
  <inkml:trace contextRef="#ctx0" brushRef="#br0" timeOffset="172050.78">13000 740 5761 0,'0'0'2568'15,"0"0"-567"-15,0 0-633 0,0 0-152 16,0 0 17-16,0 0-65 31,0 0-328-31,-4-4-400 0,-12 4-296 16,-7 16-136-16,-9 9 368 31,-9 11-32-31,2 5-240 0,3 10-88 0,12 6 40 16,5 3-48-16,10 16 64 15,9-6-16-15,4-3-56 16,20 3-8-16,12-13-280 0,16 3-408 0,4-12-480 31,32-13-753-31,-13-16-1967 0,-11-16-2410 16</inkml:trace>
  <inkml:trace contextRef="#ctx0" brushRef="#br0" timeOffset="172405.04">13355 708 8089 0,'0'0'2817'0,"0"0"-817"0,0 0-575 15,0 0-369-15,0 0-544 16,0 0-512 0,0 0-368-1,0 38 320-15,0-7 48 0,0 14 376 16,-8 3-88-16,4 6-80 16,0 0-56-16,-4-1-72 15,8 1-72-15,0 1-8 0,0-8-24 16,0 1-840-16,0 2-1033 31,4-15-2167-31,0-9-953 0</inkml:trace>
  <inkml:trace contextRef="#ctx0" brushRef="#br0" timeOffset="172937.76">13685 937 6793 0,'0'0'3113'0,"0"0"-1497"16,0 0-896-16,0 0-584 0,0 0-136 16,0 0-512-1,0 0 512 1,-11 59 0-16,-1-27 352 0,0 0-8 16,0 0-48-1,4-4-168-15,3-5-16 16,2-7-104-16,3-4 0 0,0-5-8 31,0-4 0-31,0-3 56 16,0 0 312-16,8 0 385 0,4-3 471 15,3-7-312-15,2 1-400 16,3-4-152-16,-5 4-40 0,-7-1-56 0,1 0-32 16,-5 7 8-16,-1-3 80 0,-3 6-71 31,0-3-73-31,0 3 40 15,0 0 0-15,0 0-128 0,0 0-88 16,0 0-8-16,0 0-120 16,0 0 56-1,0 0-24-15,0 0 88 0,0 0 8 16,0 0 8 0,0 0 72-1,0 0-64-15,0 0-8 16,0 0-8-16,0 0-16 0,0 0-208 15,0 0-401-15,0 0-455 16,0 0-720-16,-11 3-1329 0,-6 0-3128 0,-3 3 3080 0</inkml:trace>
  <inkml:trace contextRef="#ctx0" brushRef="#br0" timeOffset="173285.25">13602 1133 3672 0,'0'0'4273'0,"0"0"-2000"16,0 0-393-16,0 0-248 15,0 0-7-15,0 0-361 16,0 0-400-16,0 0-240 16,0-13-224-16,0 10-111 0,0-3-217 15,0 0-72-15,0-1-8 0,8-2-112 32,4-1-33-17,4 1 33-15,-1-1 0 16,2 4-8-16,-2 0 72 15,-2 2-32-15,-2 4 80 0,-3 0-128 16,-3 0-64-16,-1 4-16 16,-4 8 40-16,4 11 136 15,-4 8 40-15,0 4 80 16,0 10-8-16,-8 2-72 16,-9 1 8-16,-3 2 16 0,-3-2-24 15,-5-7-368-15,-4-2-520 16,4-8-640-16,-7-9-585 0,7-9-2336 31,7-9-3072-31</inkml:trace>
  <inkml:trace contextRef="#ctx0" brushRef="#br0" timeOffset="173723.87">14088 768 6281 0,'0'0'2712'0,"0"0"-623"16,0 0-497-16,0 0-135 0,0 0-153 31,0 0-616-31,0-13-688 16,0 13-136-16,0 13-376 16,0 9 224-16,-12 13 288 0,0 10 0 0,-8 2 72 15,5 4 24-15,-2-3-40 0,1-1-8 0,0-2 24 16,9-10-72-16,3-4 16 31,-1-5-16-31,5-4-200 16,9-6-48-16,19-3 168 0,4-7 64 15,11-6-288-15,0 0-1361 16,6-26-1255-16,-17-2-1321 0,-8-4-664 0</inkml:trace>
  <inkml:trace contextRef="#ctx0" brushRef="#br0" timeOffset="173971.23">14220 1009 384 0,'0'0'6689'0,"0"0"-4352"16,0 0-121-16,0 0-368 16,0 0-327 15,0 0-465-31,0 0-304 16,-4-6-328-16,4 6-272 15,-5 0-152-15,5 0-232 0,-4 16-248 16,-3 9 312-16,-1 7 168 0,0 9 112 15,-1 7-48-15,2 0-8 16,-1 2 64-16,4 1-64 16,0-3-40-16,-1-4-16 15,5-6-312-15,0-3-688 0,0 3-809 16,5-12-1327-16,-1-10-1889 0</inkml:trace>
  <inkml:trace contextRef="#ctx0" brushRef="#br0" timeOffset="174372.29">14482 549 6729 0,'0'0'1944'15,"0"0"-999"1,0 0-401-16,0 0-312 0,0 0-232 0,0 0-144 16,0 0 144-16,20 60 240 15,5-25 304-15,3 6 320 16,7 1-288-16,1 8-200 0,-4 4-144 31,-8 4-136-31,-9 2-16 16,-15 4-32-1,-7 12 88-15,-29-6 216 0,-20 9-63 0,-32 10-49 16,4-22-240-16,-15 12-729 31,31-25-1935-31,29-26-3265 16</inkml:trace>
  <inkml:trace contextRef="#ctx0" brushRef="#br0" timeOffset="174657.41">14920 1305 4048 0,'0'0'3137'16,"0"0"-2593"-16,0 0-536 0,0 0 104 16,9 73 352-16,-9-42 216 15,-13 4 297-15,-10 6-329 0,-5 1-648 0,-7-4-72 16,-14 3-968-1,10-9-1273-15,7-13-3768 16</inkml:trace>
  <inkml:trace contextRef="#ctx0" brushRef="#br0" timeOffset="175412.5">15897 533 7817 0,'0'0'2697'0,"0"0"-609"0,0 0-503 16,0 0-185-16,0 0-688 16,0 0-712-16,0 0-64 0,-92 41 64 15,41 4 264-15,3 6-200 0,-1 6-64 16,14 0-8 0,11 7-48-1,8 2 48-15,16 7-40 0,12-3 48 16,16 0 96-16,12-1-96 0,11-14-216 15,9-1-272 1,40-13-768-16,-20-13-1321 0,-5-18-3752 0</inkml:trace>
  <inkml:trace contextRef="#ctx0" brushRef="#br0" timeOffset="175775.74">16148 777 9353 0,'0'0'2817'16,"0"0"-1113"-16,0 0-975 0,0 0 143 16,0 0 32-16,0 0-432 15,0 0-472-15,84-15 0 0,-49 15-128 16,-7 12-24-1,-8 8-112-15,-8-1 8 16,-12 9 144-16,0 7 112 0,-19 0 32 16,-5 6 120-16,-4-3 32 0,0-3 16 15,4-3-88-15,8-4-112 16,11-2-104 15,5-7-144-31,21 0-160 16,27-6 24-16,8-7 64 15,34-6-905-15,-9-16-1567 0,-29-6-3033 0</inkml:trace>
  <inkml:trace contextRef="#ctx0" brushRef="#br0" timeOffset="175991.87">16686 965 2472 0,'0'0'1880'0,"0"0"-55"16,0 0-481-16,0 0-616 0,92 44-224 31,-73-25-144-15,-3 7-200-16,-8-1-144 15,-8 7 89-15,-4 3 439 0,-20 3 392 16,-12 4-192-16,-11-1-200 0,-5-3-544 16,-8 6-696-16,12-6-1577 15,16-12-2688-15</inkml:trace>
  <inkml:trace contextRef="#ctx0" brushRef="#br0" timeOffset="176631.23">17068 714 6993 0,'0'0'3009'15,"0"0"-849"-15,0 0-624 0,0 0 9 16,0 0-241-16,-4-13-848 15,4 13-456-15,-7 13-368 0,3 13 128 16,-9 8 240-16,5 11 184 16,1 6-96-16,3 6 24 15,4 0-56-15,0 0-48 16,11-3-8-16,6 0-88 0,-2-3-784 16,2-3-1185-16,-2-13-2319 15,-7-16-2418-15</inkml:trace>
  <inkml:trace contextRef="#ctx0" brushRef="#br0" timeOffset="176916.33">17283 520 10162 0,'0'0'2672'16,"0"0"-1319"-16,0 0-721 31,0 0-96-31,0 0-536 0,0 0-184 0,112 35 32 0,-68 0-24 16,4 10 72-16,-5 5-24 16,-11 5 80-16,-4 5 32 0,-15 3-136 15,-13 4-176-15,-13-1-537 31,-19 4-143-31,-35 16-480 0,3-16-561 32,12-19-2312-32</inkml:trace>
  <inkml:trace contextRef="#ctx0" brushRef="#br0" timeOffset="177132.47">17841 1168 8913 0,'0'0'2065'16,"0"0"-2065"-16,0 0-152 31,0 0-368-31,0 0 336 0,20 89 184 16,-28-48 152-16,-19 10 48 15,-13-4-200-15,-25 11-656 16,14-14-1641-16,7-5-2584 0</inkml:trace>
  <inkml:trace contextRef="#ctx0" brushRef="#br0" timeOffset="177480.18">18475 520 7177 0,'0'0'4289'0,"0"0"-2321"0,0 0-999 15,0 0-449-15,0 0-432 32,0 0-80-32,0 0-8 0,-84 64 400 15,37-20 64-15,-5 7-200 16,-1 6-192-16,10 3 0 0,7 4-72 15,12 3-72-15,8-4-16 32,16 4-96-32,0-7-184 15,24-9-112-15,12-3-152 0,12-13-233 16,12-13 41-16,24-19-352 16,-9-3-984-16,-15-6-2954 0</inkml:trace>
  <inkml:trace contextRef="#ctx0" brushRef="#br0" timeOffset="177796.66">18574 720 5049 0,'0'0'4120'31,"0"0"-2751"-31,0 0-593 0,0 0-320 15,0 0-136-15,0 0-200 16,68 7-112-16,-44 8 32 0,0 8-40 16,-9 2 0-16,-6 4-112 15,-9 3 112 1,-9 0 64-16,-14 2 312 16,-9 4 416-16,-4-3-152 0,4 0-231 0,9-3-313 15,6-6-96-15,10-4-168 0,7-3-241 16,11 0-47-16,25-10-64 31,32-9 40-31,-8 0-984 16,-5-3-1361-16</inkml:trace>
  <inkml:trace contextRef="#ctx0" brushRef="#br0" timeOffset="178019.29">18881 1013 2456 0,'0'0'1592'15,"0"0"97"-15,0 0-121 16,0 0-448 0,0 0-135-16,60 72-89 15,-56-46-320-15,-4 6-192 0,-8 3 104 16,-20 3 72-16,-11 3-408 15,-34 10-152-15,9-10-1608 0,8-9-3497 0</inkml:trace>
  <inkml:trace contextRef="#ctx0" brushRef="#br0" timeOffset="178643.64">19136 711 7601 0,'0'0'2017'0,"0"0"-673"15,0 0-320-15,0 0-72 16,0 0-488-16,91-10-272 16,-63 14-32-16,4 11-40 0,-8 1-64 31,-7 10 105-31,-9 6-105 0,-8 5-48 15,-4 8 168 1,-20 6 224-16,-8 0 208 0,-4-1-136 16,4-2-96-16,0-7-184 15,16-6-192-15,4-6 0 0,12-1-152 16,0-6-24-16,24-5 112 31,16-5 64-31,7-5 448 0,9-7-200 16,4-4-248-16,16-37-608 0,-12-3-1457 15,-17-1-3208-15</inkml:trace>
  <inkml:trace contextRef="#ctx0" brushRef="#br0" timeOffset="179159.73">19538 638 7313 0,'0'0'2473'16,"0"0"-1601"-16,0 0-552 0,0 0 320 15,0 0-32-15,0 0-288 16,108-7-168-16,-68 27 16 15,4 2 16 1,-4 10-24-16,-5-1-96 31,-10 10-64-31,-5 7-8 0,-9 3 8 16,-7 3 104-16,-4 6-16 16,-4-2 96-16,-16 2-56 0,-8-3-24 15,0 0-104-15,-4-6-72 16,0-4-776-16,-7-2-280 15,7-10-1240-15,12-13-3026 0</inkml:trace>
  <inkml:trace contextRef="#ctx0" brushRef="#br0" timeOffset="180211.83">20140 1016 6177 0,'0'0'5129'16,"0"0"-3529"-16,0 0-592 0,0 0-231 16,0 0-289-16,0 0-488 0,0 9-424 15,4 10 272 16,4 7 152-31,-4 9 8 16,-4 3 64-16,0 0-72 0,0 3-152 16,-23-3-280-16,-9-3-641 15,-28-3-431-15,4-10-1497 0,16-9-3216 16</inkml:trace>
  <inkml:trace contextRef="#ctx0" brushRef="#br0" timeOffset="180534.31">20782 638 1568 0,'0'0'6297'0,"0"0"-3392"31,0 0-1489-31,0 0-816 0,0 0-56 16,0 0-168-16,-92 19 17 16,44 3-169-16,1 10-16 15,-2 6-128-15,10 3-80 16,7 0-88-16,8 7 24 0,16 6 48 31,8 0 16-31,4 3 8 16,28 1 0-16,7-5-8 15,14-2-208-15,18-3-937 0,24-4-103 16,-11-12-448-16,-16-13-1105 0</inkml:trace>
  <inkml:trace contextRef="#ctx0" brushRef="#br0" timeOffset="180885.31">21001 803 8145 0,'0'0'2385'16,"0"0"-1249"-16,0 0-688 0,0 0-128 16,0 0-136-16,99 16-184 15,-67 3-104-15,-8 6-104 0,-12 4 32 0,-8 3 40 31,-4-1 120-31,-20 4 16 16,-15 0 440-16,-10 0 392 0,2-3-88 16,-2-4-359-16,14-5-313 15,11-4-72-15,12 0-248 32,8-6-193-32,0-4 81 0,24 1 360 15,16-7 8-15,11-3 368 16,5 0-376-16,16-35-448 0,-20 6-1688 15,-13-6-3129-15</inkml:trace>
  <inkml:trace contextRef="#ctx0" brushRef="#br0" timeOffset="181138.99">21431 1089 4584 0,'0'0'2841'32,"0"0"-1729"-32,0 0-432 15,0 0-95-15,0 0-113 0,0 0-216 16,0 0 104-16,32 101 8 16,-32-65 96-16,-11 1-416 15,-14 5-48 1,-6-8-360-16,-14 8-664 0,9-10-929 15,12-7-3200-15</inkml:trace>
  <inkml:trace contextRef="#ctx0" brushRef="#br0" timeOffset="181605.17">21817 828 5353 0,'0'0'1664'0,"0"0"-776"15,0 0-248-15,0 0-480 16,0 0-32 0,104-3 48-16,-68 16 32 0,0 3 65 15,-4 6-233-15,-4-3-40 16,-8 0-225-16,-12 4 57 15,-8-5 120 1,0-2 48-16,-12 3 633 16,-12 0 759-16,-4 0-144 0,-4 4-472 15,4-4-392-15,4 3-368 0,5 0-16 32,6-3-120-32,5 7-64 0,8-1-40 15,0 4 16-15,0 2 144 16,12 1 64-16,1 0 0 0,-2-1-48 15,-3-2 40-15,-4-1-104 0,-4-5-120 32,0-4-16-17,-16-3-64-15,-16-3 216 0,-12-4 96 16,-11-2-80-16,-21-7-384 16,12 0-1505-16,12-7-2640 0</inkml:trace>
  <inkml:trace contextRef="#ctx0" brushRef="#br0" timeOffset="181909.43">22221 679 624 0,'0'0'4537'31,"0"0"-1769"-31,0 0-1103 16,0 0-905-16,0 0-760 0,0 0-88 16,0 0 72-16,0 0 16 15,86 102 216-15,-58-58-32 0,0 7-16 16,-4 0-8-16,-3 0 96 16,-6-1-96-16,-7-2-40 15,-8 0-40-15,0-4 128 0,-19 4 80 16,-17-7 40-16,-16 4-328 15,-36 5-80-15,13-8-1992 16,6-14-3634-16</inkml:trace>
  <inkml:trace contextRef="#ctx0" brushRef="#br0" timeOffset="182896.11">22582 1079 304 0,'0'0'7689'0,"0"0"-5128"15,0 0-1433-15,0 0-720 16,0 0-104-16,0 0 32 0,0 0-176 0,0 0-160 16,0 4-160-1,0 5-192 1,0 10 272-16,0 7 80 0,0 5 136 16,0 4-32-16,-4 6 16 0,-7 0-120 15,-6-2-200-15,-2 5-968 0,3-9-1297 16,0-12-2608-16</inkml:trace>
  <inkml:trace contextRef="#ctx0" brushRef="#br0" timeOffset="183567.61">23153 800 2560 0,'0'0'6850'0,"0"0"-5250"15,0 0-216 1,0 0-176-16,0 0-119 16,0 0-409-16,0 0-304 15,0 0-248-15,0 0 24 16,43-13-152-16,-15 13-32 0,0 0-80 16,4 7-24-16,0 8 8 0,-8 1 32 15,-5 10-272 1,-10-1-64-16,-9 10 176 15,-4 3 144-15,-20 3 112 16,-4 4 112-16,-12-4 16 0,5-3 88 16,2-9-144 15,10-4 96-31,6-12-168 0,13-4-64 16,4-3-192-16,0-2-32 15,12-4 192-15,20 0 96 16,20 0 480-16,8-4-208 0,7-5-136 15,1-7-48-15,-12-3-88 32,-12 0-968-32,-21-6-689 0,-6 9-775 0,-17 0-1873 15</inkml:trace>
  <inkml:trace contextRef="#ctx0" brushRef="#br0" timeOffset="183869.16">23845 1066 4136 0,'0'0'4553'16,"0"0"-3200"-16,0 0-353 0,0 0-160 15,17-9-496-15,-17 9-344 0,0 9-360 16,0 8 224-16,0 8 136 16,0 4 232-1,-8 2-16-15,-8 7 0 16,-12 0 0-16,-4 1-216 0,-8-5-392 16,-4 1-1320-1,8-6-1257-15,8-14-3232 0</inkml:trace>
  <inkml:trace contextRef="#ctx0" brushRef="#br0" timeOffset="184286.34">24156 870 3024 0,'0'0'5593'0,"0"0"-3248"15,0 0-2233-15,0 0-112 0,0 0-32 16,0 0 32-16,0 0 128 16,-60 72-16-1,49-46-112-15,7 0-8 16,4-4-48-16,0-3 40 16,11-3-88-1,10-4 104-15,3-5 48 0,8-7 112 16,-1 0-160-16,-3-7-32 15,-4-5 32-15,-8-8 136 0,-4 5-120 16,-9 2 1600-16,-3 6-47 0,0 7-585 31,0 0-984-31,-3 13-776 0,-13 16 240 16,-4 9 464-16,4 13 64 16,-4 3 8-16,12 6 0 0,1-3-112 15,7-6-497-15,0-4-487 16,0-8-704-16,4-17-529 15,3-9-1616-15</inkml:trace>
  <inkml:trace contextRef="#ctx0" brushRef="#br0" timeOffset="184555.6">24495 816 7345 0,'0'0'4097'0,"0"0"-3089"0,0 0-584 16,0 0-424-1,0 0-144 1,0 0-504-16,0 0 648 0,0 0 48 0,91 92 16 16,-67-51 40-16,-3 10-104 15,-10 0 0-15,-11 6 96 0,0 3 0 16,-24 3 0-16,-31 8-96 15,-33 11-224-15,-39-3-632 32,11-18-1953-32,21-23-5776 15</inkml:trace>
  <inkml:trace contextRef="#ctx0" brushRef="#br0" timeOffset="185103.49">23033 562 16 0,'0'0'2408'0,"0"0"-984"0,0 0 305 0,0 0-89 16,-60 95 24-1,32-54 121 1,0 1-457-16,-4 8-408 0,4 1-296 15,4 6-264-15,9 13-264 16,11 13 1-16,12 12-89 0,27-3 0 16,42-3 88-1,14-13-24-15,16-19-72 32,21-3-273-32,-41-22-1367 0,-15-16-3337 0</inkml:trace>
  <inkml:trace contextRef="#ctx0" brushRef="#br0" timeOffset="185720.58">25093 1276 3816 0,'0'0'6450'0,"0"0"-4018"15,0 0-1488 1,0 0-680-16,0 0-264 0,0 0-88 15,4 22-448-15,3 0 480 0,-3 10 56 16,0 6 112-16,1 3-48 16,-5 1-56-16,0-4-8 0,-9-3-16 31,-19-3-648-31,-31-1-360 16,7-8-1064-16,0-7-4362 0</inkml:trace>
  <inkml:trace contextRef="#ctx0" brushRef="#br0" timeOffset="186491.3">25679 742 8481 0,'0'0'2161'15,"0"0"-625"-15,0 0-352 16,0 0 305 0,0 0-233-16,0 0-416 15,0 0-576-15,0-18-264 0,-8 24-336 0,-12 13-24 16,-12 13 360-16,-8 9 248 15,0 3-136-15,0 10-40 0,4 4-56 32,12-1-16-32,9 0-80 15,6 6-16-15,9 1 96 16,24 2 0-16,12-2-160 0,16-4-160 0,23-6-640 0,26-12-1145 16,-14-17-2176-16,-11-16-3360 15</inkml:trace>
  <inkml:trace contextRef="#ctx0" brushRef="#br0" timeOffset="187008.36">25982 898 3024 0,'0'0'4865'0,"0"0"-3360"31,0 0-841-31,0 0 136 16,0 0 80-16,0 0-160 16,83-60-472-16,-52 57-200 0,-3-4-48 15,0 7-104-15,0 0 32 16,-11 0-24-16,-10 0-120 15,-3 3-520 1,-4 7 240-16,0 6 472 16,-11 0 24-16,-10 3 280 15,5 0 520-15,-3 0-128 16,2 0-240-16,6 0-424 0,7 0-8 16,4 0-192-16,0 6-64 0,11 1 256 15,6 0 80 1,6 2 48-16,-3-2 24 15,1-8-152-15,-14 1-48 16,-3-3-56-16,-4-3-104 0,0 3 16 16,0 0 64-16,-8 3 128 15,-4 0 40-15,-7 6 40 32,-6-3 8-32,1 1-8 15,-4-4-80-15,5 0-304 16,-5-4-1208-16,12-5-1289 0,4-7-1856 15</inkml:trace>
  <inkml:trace contextRef="#ctx0" brushRef="#br0" timeOffset="187193.49">26504 1276 1456 0,'0'0'4209'0,"0"0"-3361"15,0 0-680-15,0 0 168 0,0 0 320 31,11 79 0-31,-11-53 192 16,-8 6-15-16,-16 3-161 0,-4 2-184 16,-11-2-488-16,-25 4-472 0,12-7-1097 15,9-10-1599-15</inkml:trace>
  <inkml:trace contextRef="#ctx0" brushRef="#br0" timeOffset="187741.68">26734 828 5457 0,'0'0'5329'15,"0"0"-3705"-15,0 0 25 16,0 0-185-16,0 0-656 0,0-6-808 0,0 19-456 15,-8 9-96-15,-4 16 552 16,-4 7 32 15,9 11 40-31,-6 5 24 0,9 2 32 16,4-2-56-16,0-1-64 16,0-3-8-16,0-6-736 0,13 0-1193 15,-5-13-2176-15,-1-13-888 0</inkml:trace>
  <inkml:trace contextRef="#ctx0" brushRef="#br0" timeOffset="188063.81">27037 683 7257 0,'0'0'2249'0,"0"0"-1033"0,0 0-264 16,0 0-336-1,0 0-616 1,0 0-224-16,0 0-192 16,96 66 416-16,-76-19 160 15,-1 5-88-15,-6 5-64 0,-9 6 80 16,-4 0-80-16,-8 8 48 15,-20-2 8-15,-9-2 24 32,-6-3-88-32,-25 2-720 0,12-12-1112 15,13-19-1385-15</inkml:trace>
  <inkml:trace contextRef="#ctx0" brushRef="#br0" timeOffset="188411.16">27795 1285 6977 0,'0'0'4889'0,"0"0"-4001"0,0 0-328 15,0 0 128-15,0 0 49 0,0 0-473 0,0 0-264 31,43-2-752-31,-28 2-1601 16,6 0-2248-16</inkml:trace>
  <inkml:trace contextRef="#ctx0" brushRef="#br0" timeOffset="188580.43">28261 1251 328 0,'0'0'6329'16,"0"0"-4889"-16,0 0-976 0,0 0-464 16,91-7-48-16,-55 11-1072 15,-8-1-1737-15</inkml:trace>
  <inkml:trace contextRef="#ctx0" brushRef="#br0" timeOffset="188765.31">28678 1238 2696 0,'0'0'5849'0,"0"0"-2984"0,0 0-1321 16,0 0-576-16,0 0-455 16,32-10-441-16,-28 8-72 0,9 2-1065 15,-10 0-1607-15,1-4-2329 16</inkml:trace>
  <inkml:trace contextRef="#ctx0" brushRef="#br0" timeOffset="189312.37">29260 803 8769 0,'0'0'2337'0,"0"0"-545"0,0 0-215 16,0 0-321-1,0 0-712 1,0 0-520-16,0 0-24 0,0 0-232 15,-15 10-256-15,-6 8 192 16,-6 14 296 0,-1 6 248-16,-8 3-24 0,0 11-24 15,0 2-72-15,8 0-40 32,4 3-88-32,8 0-8 0,4 0-8 15,12 0-88-15,0 0 88 16,21 0-64-16,10-3 80 15,13-9 0-15,8-7-808 0,0-10-457 0,16-21-599 0,-17-7-2129 32,-19-3-3320-32</inkml:trace>
  <inkml:trace contextRef="#ctx0" brushRef="#br0" timeOffset="189859.46">29451 1066 7553 0,'0'0'1784'0,"0"0"-279"0,0 0-105 16,0 0-328-16,0 0-760 15,0 0-312-15,0 0-272 0,69-22 272 16,-42 29-56-16,5 5 48 16,-8 1-40-16,0 0-16 15,-13 0-192-15,-6-4-16 0,-1 0 64 16,-4 1 0-16,0 3 40 31,-4-4 168-15,-8 4 40-16,0 0 112 0,0 3 40 15,4-4-144-15,0 1-48 16,4-1-8-16,0 5-96 16,4-2-8-16,0 5 16 0,0-5 88 15,4 1 8-15,4 3 0 16,0 0 0-16,-4 3 8 15,4 0-8-15,-8 1 0 16,0-1 0-16,0 0 8 16,-16 0 96-16,-12-2 48 0,-8 2 40 15,-7-10 48-15,-2 1-240 32,10-3-1000-32,7-1-1537 0,16-9-2496 0</inkml:trace>
  <inkml:trace contextRef="#ctx0" brushRef="#br0" timeOffset="190066.11">29830 1489 512 0,'0'0'5033'0,"0"0"-4361"15,0 0-664-15,0 0 88 0,0 0 288 16,-4 66 72-16,-8-40-152 15,-3 2-88-15,-6 1 8 16,-3 0-40 0,-4-4-184-16,-11 0-280 15,7-5-808-15,4-8-1553 0</inkml:trace>
  <inkml:trace contextRef="#ctx0" brushRef="#br0" timeOffset="190528.87">30185 1051 2232 0,'0'0'1384'15,"0"0"-472"-15,0 0 217 16,0 0-249 0,-100 98-560-16,84-66-120 15,0 0-192-15,9-4 0 0,2-2-8 16,5-8-72-16,0-5 0 16,8-3 72-16,8-10 528 0,8 0 720 0,0 0 145 46,4-3-249-46,-5-13 56 16,1 0-200-16,-3 0 265 0,-6 0-201 16,-6 6-128-16,-5 5 24 15,0 1-392-15,-4 4-568 0,0 0-384 16,0 19-960-16,-12 13 488 16,-1 12 816-16,-2 10 40 15,-1 3 8-15,0 0-8 16,4-3-328-16,4-2-664 0,-4-15-657 15,12 2-119-15,0-11-921 0,0-12-1832 16</inkml:trace>
  <inkml:trace contextRef="#ctx0" brushRef="#br0" timeOffset="190860.86">30467 974 4785 0,'0'0'4729'16,"0"0"-3865"-16,0 0-480 0,0 0-320 16,0 0-64-16,0 0 0 31,36 48 0-31,-24-13 288 0,4 3-96 15,-4 10-24-15,-4 3 88 0,-4 3-72 0,-4 0 24 16,0 6 64-16,-19-3-32 0,-9 3 96 16,-13 4 8-16,-6-4-232 31,-29 7-112-31,-31 2-752 16,11-14-1176-16,12-17-2185 0</inkml:trace>
  <inkml:trace contextRef="#ctx0" brushRef="#br0" timeOffset="193442.26">30858 1333 40 0,'0'0'7177'15,"0"0"-4656"16,0 0-609-31,0 0-104 16,0 0-255-16,0 0-489 16,0-9-416-16,0 9-272 0,0 0-288 15,0 0-88-15,0 0-72 0,0 0-120 16,0 0-64-16,0 3-184 16,0 7-232-1,-4 5 480-15,-4 4 144 16,0 4 48-16,-4 2 0 0,-8 0 0 0,-12 4 0 15,-7 0 0-15,-25 2-176 16,-36-2-1169-16,17-10-1919 0,11-9-3986 16</inkml:trace>
  <inkml:trace contextRef="#ctx0" brushRef="#br0" timeOffset="195147.16">5916 2400 6545 0,'0'0'1928'0,"0"0"-1104"16,0 0-383-16,0 0 279 16,0 0 208-16,0 0-352 0,0-9-576 15,0 9-64-15,0 3-208 16,0 6 72-16,0 14 96 0,0 2 40 16,0 10 16-16,0 6 48 46,0 3 0-46,0 1-8 0,0-1 8 16,8-2 0-16,4-7-80 16,4-7-160-16,4-9-64 0,0-9-8 0,3-10 88 15,2 0 136-15,3-23 88 16,-4-9 32 0,0-2 72-1,-5-8 128-15,-2 5 200 0,-6 5 168 0,-7 7 376 16,-4 8 368-16,0 8-23 0,0 9-289 15,0 0-856-15,0 0-176 16,0 3-520-16,0 13-240 31,0 9 360-31,0 10 392 0,0 10 8 16,0 5 56-16,0 4-48 0,0 7 40 0,0-7 16 16,0 3-64-16,0-9-841 0,20 6-1143 15,-4-13-825-15,4-13-1704 16</inkml:trace>
  <inkml:trace contextRef="#ctx0" brushRef="#br0" timeOffset="195385.42">6649 2838 1776 0,'0'0'7001'15,"0"0"-4392"-15,0 0-1833 16,0 0-776-16,0 0-40 0,0 0-160 0,8-3-88 16,-8 16 56-16,0 12 232 31,0 4 320-31,-8 9 64 0,-3 3-32 16,-13 1-192-16,0 2-160 15,-4-3-360-15,0 7-872 0,3-10-1025 16,14-16-1992-16</inkml:trace>
  <inkml:trace contextRef="#ctx0" brushRef="#br0" timeOffset="195864.56">6853 2476 8913 0,'0'0'3169'15,"0"0"-1625"-15,0 0-1023 16,0 0-465-16,0 0-56 0,0 0-56 31,0 48 56-31,0-3 536 0,0 5-80 0,-5 13-208 16,1 1-136-16,0 0 0 15,1-1-56-15,3-6-56 16,0 0-56-16,0-9-624 0,0-7-633 16,11-3-959-16,6-12-913 15,-2-10-2120-15</inkml:trace>
  <inkml:trace contextRef="#ctx0" brushRef="#br0" timeOffset="196466.17">5901 2482 7817 0,'0'0'2313'0,"0"0"-1097"16,0 0-496-16,0 0 192 15,0 0 56 1,0 0-727-16,0 0-241 16,0 0-241-16,-45 70 241 15,26 6 137-15,-1 26 87 0,3 9-80 16,13-6-56-1,4-13-40 1,8-28 144 0,12-10 0-16,1-13-128 0,7-3-16 0,11 7-48 15,29 9-136-15,27 3-536 16,33-16-529-16,-20-9-1887 16,-17-26-1641-16</inkml:trace>
  <inkml:trace contextRef="#ctx0" brushRef="#br0" timeOffset="197190.48">7231 2438 888 0,'0'0'12306'0,"0"0"-10265"16,0 0-1433-16,0 0-608 15,0 0-32-15,88-32-40 0,-45 32 24 32,6 10-32-32,6 12 72 0,-7 7-8 0,-5 9-64 15,-11 6 72 1,-12 17-272-1,-20 21 64-15,-3-3 128 16,-22-2 80-16,-6-4 0 0,-1-19-320 16,0 3-945-16,12 13-871 15,8-23-1073-15,12-12-2000 0</inkml:trace>
  <inkml:trace contextRef="#ctx0" brushRef="#br0" timeOffset="197422.23">8100 2686 9578 0,'0'0'3144'0,"0"0"-2912"16,0 0-160-16,0 0-72 0,-44 89 128 15,20-42 56-15,-8 7-184 0,0 0 0 16,4 0-752-16,-11 3-1280 15,11-12-601 1,4-17-2024-16</inkml:trace>
  <inkml:trace contextRef="#ctx0" brushRef="#br0" timeOffset="198440.34">8653 2184 7737 0,'0'0'4009'31,"0"0"-3313"-31,0 0 32 15,0 0 497-15,0 0 239 0,0 0-1008 16,0 0-456-16,-11 16-584 0,-6 22 584 16,2 10 112-16,-1 5-40 0,4 2-72 15,8-8-48 1,4-2-96-16,4-7-32 16,11-10 64-16,10-9 0 0,6-9-48 15,9-10 104-15,4-10 8 16,0-15-104-16,-9-7-24 15,-3-6 176-15,-8-3 0 0,-7 3 112 32,-13 6 336-17,0 10 328-15,-4 9 160 0,0 7 80 16,0 3-480-16,0 3-536 0,0 6-504 16,0 13-400-16,-8 13 688 15,3 9 216-15,1 7 48 16,-4 6-48-1,8-4 0-15,-3 5-152 16,3-1-592-16,0-7-888 0,0 7-617 16,0-13-1864-16,0-12-1272 0</inkml:trace>
  <inkml:trace contextRef="#ctx0" brushRef="#br0" timeOffset="199095.27">9151 2457 3000 0,'0'0'7298'0,"0"0"-5834"0,0 0-864 16,0 0-96-16,0 0 56 31,13-6-504-31,-13 6-56 0,4 6-712 15,-4 7 336 1,4 9 376-16,-1 7 104 16,-3 6 40-16,0 6 16 0,0 7-160 15,-11-4-80-15,-6 10-1376 16,2-13-1649-16,6-12-2320 16</inkml:trace>
  <inkml:trace contextRef="#ctx0" brushRef="#br0" timeOffset="199426.87">9434 2200 16 0,'0'0'10786'0,"0"0"-9114"16,0 0-1192-16,0 0-200 15,0 0 152-15,0 0-432 0,0 0-48 32,0 0-688-32,52-13 504 0,-40 35 200 15,-4 7 32-15,-4 6 104 0,-4 0 80 16,0 6 144-16,-12-3 416 16,0 1-159-16,1-5-153 15,2-5-256-15,1-7-160 16,8-3-16-1,0-6-200-15,8-4-120 0,12-2 32 0,20-7-16 16,32 0-329-16,-4-13-1287 16,-9-3-2609-16</inkml:trace>
  <inkml:trace contextRef="#ctx0" brushRef="#br0" timeOffset="199658.67">10330 2470 7345 0,'0'0'4873'0,"0"0"-3801"0,0 0-656 15,0 0-160-15,0 0-79 16,0 0-177-16,32 0-1017 15,-15 0-1511 1,-1-3-2041-16</inkml:trace>
  <inkml:trace contextRef="#ctx0" brushRef="#br0" timeOffset="199827.87">10738 2460 5025 0,'0'0'5737'0,"0"0"-4817"0,0 0-888 16,0 0-32-16,0 0-512 0,0 0-840 0,83-19-945 15,-52 16-2888-15</inkml:trace>
  <inkml:trace contextRef="#ctx0" brushRef="#br0" timeOffset="199975.01">11151 2403 6585 0,'0'0'3905'0,"0"0"-3017"0,0 0-448 16,0 0 152 0,0 0 232-1,0 0-496-15,0 0-328 0,0 0-592 16,81-29-1920-16,-70 29-1841 0</inkml:trace>
  <inkml:trace contextRef="#ctx0" brushRef="#br0" timeOffset="200614.49">11928 1946 6937 0,'0'0'2128'0,"0"0"-407"16,0 0-145-16,0 0-120 15,0 0 569-15,0 0-433 0,9-70-568 16,-9 70-751-16,0 0-273 16,0 9-417-16,0 14-279 0,0 15 600 15,-9 10 96 1,5 6 48-16,4 6-40 15,0-6-8 1,0-3-48-16,17-7-96 16,2-12-64-16,9-10-56 0,4-9-40 15,4-10 88-15,4-3 200 0,-4-16-56 32,-1-13 64-32,-3-5 8 15,-8-8 80-15,-3-2 8 16,-10 9 64-16,-3 6 320 0,-4 11 384 0,-4 11 169 15,0 7-641-15,0 0-384 0,0 12-833 16,0 17 145-16,0 13 616 0,0 2 72 31,0 10 48-31,0 0-48 16,0 0-176-16,12-3-544 16,-4-1-552-16,9 4-945 0,-6-12-1639 15,1-14-1562-15</inkml:trace>
  <inkml:trace contextRef="#ctx0" brushRef="#br0" timeOffset="200861.87">12622 2337 8737 0,'0'0'3865'15,"0"0"-2953"-15,0 0-496 0,0 0-368 16,0 0-48-16,0 0-480 16,40 12 392-16,-37 10 88 0,-3 7 80 15,0 6 104-15,-19 6-40 16,-5 0-144-16,-8 11-688 16,0-11-1568-16,12-10-2097 15</inkml:trace>
  <inkml:trace contextRef="#ctx0" brushRef="#br0" timeOffset="201262.93">12888 2044 11450 0,'0'0'2937'0,"0"0"-1065"0,0 0-1032 15,0 0-696-15,0 0-144 16,0 0-616-16,0 0 464 0,-15 93 152 16,7-46 0-16,4-5-48 15,4-1-128-15,0-10-288 32,0-5-160-32,8-11-184 0,7-8 223 0,2-7 393 15,3 0 192-15,3-9 408 0,-3-11 105 16,1 1-265-16,-6 3 112 0,-11 7 520 15,0 3 120-15,-4 6-328 32,0 0-672-32,0 9-240 0,0 10-120 31,0 13 360-31,0 10 64 0,5 5-56 16,-5 7-8-16,4 0-488 0,-4 3-1368 15,3 7-945-15,1-17-1072 16,0-18-3136-16</inkml:trace>
  <inkml:trace contextRef="#ctx0" brushRef="#br0" timeOffset="202481.75">13163 2048 6553 0,'0'0'2937'16,"0"0"-857"-16,0 0-512 0,0 0 265 0,0 0-177 15,0 0-464-15,5-39-568 32,-5 39-303-32,4 0-321 0,0 0-153 15,4 7-263-15,12 12 64 16,4 6 344-16,12 13 8 15,3 7 48 1,-3 3 24-16,0-4-72 0,-5 1-8 0,-14-1-152 16,-6-3-168-16,-11 0-576 15,0 1 32 1,-28-1-216-16,-47 19-745 16,4-12-2664-16,-5-7-3344 15</inkml:trace>
  <inkml:trace contextRef="#ctx0" brushRef="#br0" timeOffset="203020.78">11797 1968 6009 0,'0'0'2744'15,"0"0"-591"-15,0 0-505 0,0 0 225 16,0 0-249-16,0 0-696 15,0 0-752-15,0 0-176 16,-20 16-456-16,-3 22 456 16,-2 20 160-16,-3 21-88 15,4 16 48-15,13 7-120 0,11-7 0 16,0-12 0-16,32-7-56 16,3-10-64-16,9-12-296 0,24 0-520 31,19-16-1297-31,-11-3-2256 0,-4-16-4128 0</inkml:trace>
  <inkml:trace contextRef="#ctx0" brushRef="#br0" timeOffset="204208.16">13625 1908 568 0,'0'0'0'0,"0"0"5457"16,0 0-3617-16,0 0-704 15,0 0 65-15,-27-6 167 0,23 2-24 16,4 1-215-16,0 3-249 0,0 0-176 16,0 0-104-16,0 0-312 31,0 0-288-31,0-3 0 0,4 3 0 16,0 0 56-16,12-3-56 0,4-1 0 15,8 2-64-15,0 2 8 16,4 0-16-16,3 0-8 0,-3 2 16 15,-4 8-8 1,-4 3-120-16,-4 3 144 31,-8 3-48-31,0 0-40 0,-4 0 16 16,-8 3-16-16,0 1 128 16,0-1-40-16,-4 0 48 0,-8-3 8 15,0 3 40-15,-8-3 56 16,-4-3 16-16,4 0 0 15,1-4-8 1,2 5-112-16,9-8-48 0,1-3-32 0,2 1-160 16,5 2-296-16,0-3 0 0,9 4 208 15,6 0 223-15,5-4 105 32,4 0 81-32,4 1 23 15,-4-1-96-15,-4-3 72 16,-9-3-72-16,-2 4-8 15,-5-2-128-15,-4 2 8 16,0-1-65-16,0 3 33 0,0 4 152 16,0-1 88-1,-9 4-16-15,9-1-16 16,0 5-56-16,0-4 0 16,0 5-72-16,0-2 64 0,9 3 0 15,3 0 8-15,-5 0 0 0,6-3 0 16,-5 0-8-16,-5 3-72 31,1-3-96-31,-4 0 24 16,0 0-8-16,0 3-40 0,-19 0 136 0,-5 0 56 15,-28 6-40-15,4-3-1048 16,0-5-3817-16</inkml:trace>
  <inkml:trace contextRef="#ctx0" brushRef="#br0" timeOffset="-206943.01">2043 5200 2696 0,'0'0'5969'0,"0"0"-4328"15,0 0 359-15,0 0-215 16,0-22-249-16,0 22-120 0,-4 0-528 15,4 0-312-15,0 0-231 0,0 0-169 16,0 0-88-16,0 0-88 0,-4 0-280 31,1 10 143-31,-9 12-287 16,-4 13 400-16,-5 12 24 16,-2 11 72-16,-1 2-64 0,0 4-8 15,0-1 16-15,4-2 64 16,0-2-40-16,0-1-40 15,4-5-232-15,0-8-696 0,5-7-736 16,3-12-689-16,4-4-1624 16,4-19-231-16</inkml:trace>
  <inkml:trace contextRef="#ctx0" brushRef="#br0" timeOffset="-206573.28">1964 5229 7889 0,'0'0'2153'0,"0"0"-801"0,0 0-400 16,0 0 304-16,0 0-135 15,0 0-265 1,0 0-400 0,0 0-288-16,0 0-64 0,60-35 208 15,-21 19-72-15,10 0 80 16,2-6-320-16,9-4 56 0,-4 1 0 16,3 0-56-16,-3-1 0 31,-8 4-56-31,-8 6-136 0,-13 4-296 15,-10 5-512-15,-6 7-312 0,-11 0-833 16,0 0-511-16,-19 35-313 16,-5-3 1473-16,-8 3-889 0</inkml:trace>
  <inkml:trace contextRef="#ctx0" brushRef="#br0" timeOffset="-206341.54">2039 5474 1424 0,'0'0'2280'16,"0"0"-855"-16,0 0-385 31,0 0-328-31,0 0 96 0,0 0 40 0,-7 15-376 16,27-15-288-16,12-10 1313 16,15-5-113-16,9-4-616 0,8-3-488 0,-1-1-280 15,-3 1-88-15,-8 10-1328 31,-8 2-953-31,-13 10-855 0,-14 0-2105 16</inkml:trace>
  <inkml:trace contextRef="#ctx0" brushRef="#br0" timeOffset="-206072.04">1701 5959 4865 0,'0'0'2392'16,"0"0"-1408"0,0 0-672-16,0 0-144 31,0 0 392-31,0 0 937 0,0 0 263 16,119 13-336-16,-55-32-311 0,7-7-65 15,2-2-104-15,-14 3-360 16,5-1-400-16,-12 0 88 0,-8 4-272 15,-9 7-200 1,1-4-440-16,0-13-1008 0,-4 7-1185 16,-8-1-3088-16</inkml:trace>
  <inkml:trace contextRef="#ctx0" brushRef="#br0" timeOffset="-205339">3354 5292 7769 0,'0'0'4457'0,"0"0"-3265"15,0 0-343-15,0 0 303 32,0 0-152-32,0 0-360 15,0 0-336-15,-3 0-296 0,6 0-8 16,18 0-208-16,6-3 208 16,17-7 104-16,8-5 40 0,3 2-144 0,1 0-192 0,-12 4-992 31,-8 3-760-31,-20 6-809 15,-13 0-1600-15,-3 12 24 16</inkml:trace>
  <inkml:trace contextRef="#ctx0" brushRef="#br0" timeOffset="-205154.13">3298 5534 1592 0,'0'0'4257'0,"0"0"-3617"0,0 0-480 15,0 0 704-15,0 0 608 16,0 0-431-16,40 6 455 0,-3-6-8 16,10-3-263-1,5-10-393-15,8 0-488 16,-4-2-344-16,19-11-672 0,-15 4-2297 16,-8-3-4265-16</inkml:trace>
  <inkml:trace contextRef="#ctx0" brushRef="#br0" timeOffset="-204236.33">4498 4642 6785 0,'0'0'2128'0,"0"0"-751"16,0 0-345-16,0 0 152 0,20-89 136 16,-20 67-423-16,4 5-113 0,-4 2-120 15,0 2-120-15,-4 7-32 31,-9-1-512-31,-10 4-24 16,-10 3 24-16,-14 0 0 0,-9 13 40 16,-4 6-24-16,8 6 120 0,5 1-72 15,11-4-64-15,8 3-200 0,12-2 176 16,8-1-224 0,8 0-32-1,0 7 8-15,8-1 120 0,20 1 16 16,12-4 120-16,4 0 16 0,-1-5 224 15,9-5-208-15,-12-2 40 0,-3 0-56 16,-10-4 0-16,-7 4-72 16,-9 0-168-16,-6 2-176 31,-5 5 264-31,-5 8 104 0,-18 4 48 0,-5 3 400 16,-7 3-96-16,-2-3-80 15,10-6-184 1,3-7-32-16,7-3-16 0,10-6-120 31,3-4-480-31,4 0-56 16,15 1 144-16,13-7 520 0,8 4 24 15,12-7 40-15,0 0-64 16,-4 3 0-16,-8 3-160 0,-12 0 152 16,-9 4-144-16,-10 6-169 0,-5 6 89 15,-5 6 232 1,-18 11 465-16,-9 8 191 15,-5 4-96-15,6 0 184 0,-1-3-360 16,9 0-176-16,6-7-88 16,10-3-72-16,7-6-48 15,3-1-56 17,25 1 56-32,16-7 24 15,24-2-16-15,32-14 160 0,19-9-168 16,5-19-440-16,-36-10-1200 0,-37-6-4042 15</inkml:trace>
  <inkml:trace contextRef="#ctx0" brushRef="#br0" timeOffset="-199723.97">5299 4845 7097 0,'0'0'2144'16,"0"0"-511"-16,-8-25 135 16,8 18 169-16,0 4-137 15,0 3-424-15,0 0-424 16,0 0-231-16,0 0-473 0,0 0-248 15,0 3-48-15,0 9-344 16,-4 24-129-16,-5 27 513 16,5 1 8-16,1-4 105 0,-1-3-105 15,4-19 0 17,-4 4 56-32,4-1-32 0,0 0-48 15,0-6-297-15,0 0-751 16,0-6-952-16,0-7-889 15,4-7-1528-15,0-8-1488 0</inkml:trace>
  <inkml:trace contextRef="#ctx0" brushRef="#br0" timeOffset="-199485.7">5542 5188 4600 0,'0'0'4457'0,"0"0"-3344"0,0 0-809 31,0 0 48-31,0 0 64 16,0 0-104-16,0 0-312 0,0 0 0 0,39 22 168 16,-26-6 48-16,-5 6-152 15,-5 3 280-15,-3 4-176 0,-3 6 40 16,-25 0-56 0,-4 3-152-16,-8 0-200 15,-4 0-1512-15,4-6-1345 0,12-13-3416 16</inkml:trace>
  <inkml:trace contextRef="#ctx0" brushRef="#br0" timeOffset="-199137.86">5912 4902 7577 0,'0'0'4009'0,"0"0"-2785"15,0 0-184-15,0 0 209 16,0 0-41 0,0 0-672-16,0 0-536 0,4-10-8 15,0 17-416 1,0 15 64-1,1 6 264-15,-1 11 96 0,-1 5 360 16,1 1-280-16,-4 2 8 0,0-3-40 16,0 1 32-16,0-4-8 15,0 4-72-15,-7-4-320 0,3-3-800 32,-5 4-985-32,5-8-1175 0,0-14-2530 0</inkml:trace>
  <inkml:trace contextRef="#ctx0" brushRef="#br0" timeOffset="-198821.92">6262 4708 7313 0,'0'0'3265'0,"0"0"-1409"16,0 0-880-16,0 0-319 0,0 0-657 0,0 0-49 15,21 19-335-15,-10 7 280 16,6 9 104-16,3 6 192 0,-5 7-192 31,2 2 136-31,-9 1-136 16,-8 6 0-16,0-3 160 0,-17 3-160 15,-15 0 8-15,-28 10-16 16,-26 9-528-16,-30 7-696 0,16-13-1368 16,13-23-1505-16</inkml:trace>
  <inkml:trace contextRef="#ctx0" brushRef="#br0" timeOffset="-198367.52">5147 4705 6793 0,'0'0'1792'0,"0"0"-775"0,0 0-177 15,0 0 272-15,0 0-336 0,0 0-400 16,0 0-120-1,-67 73 384-15,35-28 25 0,-4 12 119 16,8 3-280-16,4 0-112 31,8 4-192-31,8-7-56 16,8-3-80-16,0-6-64 0,12-1 0 16,16-3 240-16,16 1-224 15,12-4-16-15,32 4-456 0,-9-11-1536 0,-16-11-2978 0</inkml:trace>
  <inkml:trace contextRef="#ctx0" brushRef="#br0" timeOffset="-197634.35">6725 5229 9025 0,'0'0'3057'0,"0"0"-1905"15,0 0-768-15,0 0 8 16,0 0 17-16,0 0-409 0,0 0-200 31,0 0 200-31,52 35 8 16,-45-16-8-16,2 3 80 0,-9 4-64 15,0 2 200-15,-16 4-48 0,-16 3 88 16,-11 3-256-16,-34 3-816 0,17-6-2073 16,4-9-4289-16</inkml:trace>
  <inkml:trace contextRef="#ctx0" brushRef="#br0" timeOffset="-195328.8">7518 4553 7585 0,'0'0'2385'15,"0"0"-609"-15,0 0-368 0,0 0-167 16,0 0 31-16,-28-26-264 0,9 33-608 15,-13 15-312 1,-13 16-40-16,-15 19 112 16,-3 26 200-16,3 18-184 15,13 7-128-15,23-19 112 0,16-25-152 16,8-23-16-16,11-6 8 16,17 6-40-16,16 0 32 31,12 1-120-31,11-11-120 15,6-8-408-15,18-23-1392 16,-15 0-2041-16,-17-16-2104 0</inkml:trace>
  <inkml:trace contextRef="#ctx0" brushRef="#br0" timeOffset="-195059.22">7896 4727 1328 0,'0'0'10898'32,"0"0"-8657"-32,0 0-929 15,0 0-192 1,0 0-248-16,0 0-240 16,0 0-504-16,0 0-128 0,0 10-304 15,0 12-56-15,0 16 360 16,-8 10 328-16,1 6-208 0,3 9-120 0,-5-2 168 31,9-5-160-31,-4-1-8 16,4 11-792-16,0-15-1360 0,0-16-3049 15</inkml:trace>
  <inkml:trace contextRef="#ctx0" brushRef="#br0" timeOffset="-194812.05">8350 5051 12050 0,'0'0'4185'0,"0"0"-3681"0,0 0-200 16,0 0-192-16,0 0 48 16,0 0-160-16,0 13-232 0,0 6-8 15,0 7 240 1,-11 5 72-16,-9 7 224 15,-12 4-208 1,-8 2-88-16,-4-3-336 16,-7 7-1224-16,10-13-1593 0,18-13-3784 15</inkml:trace>
  <inkml:trace contextRef="#ctx0" brushRef="#br0" timeOffset="-193425.93">8653 4746 368 0,'0'0'9674'0,"0"0"-7442"0,0 0-976 16,0 0-15-16,0 0-33 15,0 0-424-15,17-50-416 0,10 40-360 16,13 1-8-16,8 2-96 16,0 1-40-16,-9 6-232 31,-7 0-440-31,-11 9-400 16,-10 7 255-16,-11 0 673 0,0 3 264 15,-11 6 16-15,-10 4 656 16,-7 0 265-16,-4-1-153 0,4-2-392 15,9-4-272-15,3-9-104 32,12-1-96-32,4 4-280 0,0-3 0 15,12 9 192-15,15 0 96 16,5 0-24-16,4 4-136 0,1-4 192 16,-5 0-192-16,-13-3-129 0,-3-2 137 15,-12-2-8 1,-4 4 224-1,-8 0 24-15,-20 7 576 16,-11-1 497-16,-9 0-265 16,-8-2-376-16,4-5-160 15,4-5-272-15,5-13-344 0,15 0-1136 16,11-6-2649-16</inkml:trace>
  <inkml:trace contextRef="#ctx0" brushRef="#br0" timeOffset="-193109.4">9191 4546 10898 0,'0'0'4665'0,"0"0"-3505"16,0 0-592-16,0 0-48 0,0 0-416 15,0 0-104-15,0 0-368 0,56 10 96 16,-20 12 272-1,8 10-80 1,3 6 80-16,-2 6-24 0,-10 4 24 16,-11 9-8-16,-8 3 8 15,-12 4 112 1,-4 3 24-16,-8 2-8 0,-20-5-56 16,-12 0-72-16,1-7-88 31,-13 6-1096-31,8-15-1537 0,16-16-3656 0</inkml:trace>
  <inkml:trace contextRef="#ctx0" brushRef="#br0" timeOffset="-192877.63">9937 5213 9578 0,'0'0'2552'0,"0"0"-2352"15,0 0-200 1,0 0 0 0,0 0 560-1,0 0 360-15,-9 96-55 0,-6-59-345 16,-6 5-136-16,-7-1-136 16,-4 4 24-16,-11-1-272 15,-24 6-352-15,7-11-1264 0,8-14-3274 0</inkml:trace>
  <inkml:trace contextRef="#ctx0" brushRef="#br0" timeOffset="-191264.88">10833 4756 5873 0,'0'0'1648'0,"0"0"-424"0,0 0 377 16,0 0 231-16,0 0 73 0,8-32-433 31,-8 32-384-31,0 0-352 16,0 0-184-16,0 0-128 0,-8 0-424 15,-8 13-88-15,-20 22-8 16,-16 31 96-16,-8 27 0 0,5-1 56 0,18-16-56 15,22-19-8 1,15-16-48 0,0 7 56-16,8 9 24 0,20 9-24 15,16-8-152-15,27-1-136 0,29-13-712 16,-12-15-1216-16,-13-13-3434 16</inkml:trace>
  <inkml:trace contextRef="#ctx0" brushRef="#br0" timeOffset="-190762.07">11179 4889 8425 0,'0'0'4033'0,"0"0"-2344"0,0 0-305 31,0 0-192-31,0 0-304 16,0 0-320-16,0 0-456 0,0-9-112 0,8 9-64 15,16 0-200-15,0 6 136 16,1 7 120-16,-2 6-144 0,-3 3 56 16,-12 4-8-1,-8 5 80 1,0 10 24-1,-16 0 176-15,-12 1 200 0,-4-1 240 16,1-9-247-16,6-6-169 16,9-8-200-16,8-2-168 15,8-6-96-15,4 3-33 0,20-4-55 32,28 1 208-32,8-7-104 15,36-6-528-15,-8-10-1304 0,-25-9-2921 0</inkml:trace>
  <inkml:trace contextRef="#ctx0" brushRef="#br0" timeOffset="-190461.25">11868 5143 5521 0,'0'0'4641'0,"0"0"-3529"16,0 0-608-1,0 0 112-15,0 0 672 16,0 0-823-16,0 32-457 0,-11-10 344 31,-6 10 400-31,-2 6-64 16,-5 4-336-16,0 2-248 0,1-6-104 15,6 0-264-15,10 7-1296 16,3-14-929-16,4-9-2640 0</inkml:trace>
  <inkml:trace contextRef="#ctx0" brushRef="#br0" timeOffset="-190082.75">12100 4918 4729 0,'0'0'5249'16,"0"0"-3961"-16,0 0-376 16,0 0-376-16,0 0 192 0,88-54-184 15,-60 54-247 1,-5 0-233-16,1 6-64 15,-4 16-569-15,-8 4 569 0,-8 5 0 16,-4 11 96-16,-8-1 177 16,-12 0 207-16,-3 4 256 15,-5-10-288-15,7 0-240 0,1-10-160 32,12-3-48-32,4-3-144 15,4-3 32-15,17-3 64 16,15-4 48-16,15-2-8 0,17-7-368 15,23-7-408-15,-10-12-1225 16,-14-3-2512-16</inkml:trace>
  <inkml:trace contextRef="#ctx0" brushRef="#br0" timeOffset="-189782.31">12654 4648 10018 0,'0'0'2448'0,"0"0"-1312"15,0 0-591-15,0 0-329 16,0 0-208-16,0 0 120 0,99 32-16 31,-63-1 256-31,4 11-24 16,-4 5-184-16,-8 8-40 15,-9 1-120-15,-6 8 56 0,-13-1-120 16,-13 4 64-16,-15-4-72 16,-11 1-272-16,-17 9-857 0,12-16-1447 31,16-12-3401-31</inkml:trace>
  <inkml:trace contextRef="#ctx0" brushRef="#br0" timeOffset="-189559.65">13387 5277 11306 0,'0'0'2528'32,"0"0"-1903"-32,0 0-617 15,0 0 144-15,0 0 72 0,0 0 352 31,0 0-112-31,28 95-200 16,-28-54 56-16,-20 3-80 0,-12 4-88 0,-16 0-152 16,-39 9-448-16,11-13-1648 15,4-12-4370-15</inkml:trace>
  <inkml:trace contextRef="#ctx0" brushRef="#br0" timeOffset="-187001.4">14024 4794 6057 0,'0'0'2240'0,"0"0"-447"0,0 0-73 16,0 0-136-16,0 0 97 15,0 0-417-15,-16-51-336 32,16 51-248-32,0-3-272 0,0 3-120 15,0 0-111-15,8-3-73 16,9 0 80-16,11-4-184 15,11 7-192-15,5-3 48 0,0 3-49 16,-12 3 33-16,-4 10-88 31,-13 6-264-31,-7 3 288 16,-3 7-72-16,-5 6 240 0,-9 3 56 16,-15 0 8-16,-8 3 160 0,-4 0 48 0,5-6-112 15,-1-6-32-15,16-10-72 0,4-3-176 31,8-7 56-31,4 1-256 16,4 0 8-16,20-1 368 0,15 1 0 16,25-1 320-16,24-9-320 15,-4 0-192 1,-4 0-232-16,-1-22-1584 16,-27-1-2497-16,-8 1-3097 0</inkml:trace>
  <inkml:trace contextRef="#ctx0" brushRef="#br0" timeOffset="-186769.62">14893 4988 5553 0,'0'0'1952'0,"0"0"-912"16,0 0-71-16,0 0 167 0,0 0-192 15,0 0-376-15,51 50-208 32,-51-24-8-32,-15 6 120 15,-9 3 88-15,-4 2-191 0,-8-2-9 16,0-3-360-16,1 6-865 16,11-9-1567-16,7-10-2377 15</inkml:trace>
  <inkml:trace contextRef="#ctx0" brushRef="#br0" timeOffset="-186327.97">15227 4655 11978 0,'0'0'2097'15,"0"0"-345"-15,0 0-744 16,0 0-352-16,0 0-232 15,0 0-424-15,5-7-64 0,-5 26-464 16,0 10 304-16,-5 12 224 31,5 3 8-31,0 4-8 16,0 0-120-16,0-7 64 0,13-6-440 16,2-10-40-16,5-9 64 15,-3-10 120-15,6-6 144 16,1-6 16-16,8-20 192 0,0-5 48 31,3-7-40-31,-10 6 72 16,-5 10 392-16,-12 6 472 0,-5 10-136 15,-3 3-376-15,0 3-272 0,0 3-160 16,4 16-512-16,0 9 288 0,1 13 216 16,3 10 16-1,-1 10 48 1,1-5-56-16,1 2-216 0,-2-4-664 15,-3 3-1281 1,0-16-2151-16,-4-16-1794 0</inkml:trace>
  <inkml:trace contextRef="#ctx0" brushRef="#br0" timeOffset="-186064.67">15809 4629 5265 0,'0'0'7329'0,"0"0"-5953"32,0 0-535-32,0 0-369 0,0 0-472 15,0 0-24-15,104-4-120 16,-64 34 136-16,-1 7-80 16,-7 11-96-16,-12 15 88 15,-20 20 96-15,-28 19-48 0,-39-1-24 31,-29-5-216-31,-16-20-257 16,-7-13-271-16,-5-12-1296 0,29-19-1945 16,19-10-2743-16</inkml:trace>
  <inkml:trace contextRef="#ctx0" brushRef="#br0" timeOffset="-185594.87">14179 4356 5569 0,'0'0'2496'0,"0"0"-135"16,0 0-241-16,0 0-399 0,0 0-425 31,0 0-432-31,0 0-416 0,-32 3-256 0,4 13-184 15,-11 12 264-15,-5 7 216 16,-4 7-280-16,1 9-24 16,6 2-104-16,6 18-32 0,11 11-40 15,8 19-8 1,16 4-16 0,12-16-112-16,12-22 128 15,4-26-8-15,8-3 0 16,8 0-584-16,43 13-792 15,-7-9-1793-15,-9-14-3592 0</inkml:trace>
  <inkml:trace contextRef="#ctx0" brushRef="#br0" timeOffset="-184824.75">16510 4962 7009 0,'0'0'4633'16,"0"0"-3489"-16,0 0-288 31,0 0-335-31,0 0 151 16,0 0-96-16,28 0-384 0,-11 10-88 16,2 6-56-16,5 6-48 15,-4 0 48-15,-4 3-48 0,-8 1 0 16,-8 2 8-16,0 4-8 31,-28 3 72-31,-27 7-72 0,-46 5-488 16,10-5-921-16,4-11-3224 0</inkml:trace>
  <inkml:trace contextRef="#ctx0" brushRef="#br0" timeOffset="-183460.22">17495 4972 10722 0,'0'0'3232'0,"0"0"-1751"15,0 0-385-15,0 0-96 0,0 0 32 16,0 0-127-16,7-4-553 16,-7 4-208-16,0 0-144 0,0 0-152 15,0 0-96 1,4 0-609-16,13 0-495 15,31-6-1096-15,-1 0-2209 0,9-7-4129 16</inkml:trace>
  <inkml:trace contextRef="#ctx0" brushRef="#br0" timeOffset="-183291.19">18076 4883 6953 0,'0'0'3041'0,"0"0"-1913"15,0 0-352-15,0 0 216 16,0 0-48-16,0 0-944 0,0 0-280 16,104-32-2552-16,-73 32-2785 15</inkml:trace>
  <inkml:trace contextRef="#ctx0" brushRef="#br0" timeOffset="-183159.75">18614 4845 232 0,'0'0'10378'0,"0"0"-8186"16,0 0-1080-16,0 0-551 0,0 0 271 15,0 0-376-15,16-7-456 16,4 7-304-16,-4 0-2465 16,4-3-4296-16</inkml:trace>
  <inkml:trace contextRef="#ctx0" brushRef="#br0" timeOffset="-182003.83">19308 4442 5721 0,'0'0'2408'15,"0"0"-847"-15,0 0-457 16,0 0 40-16,0 0 328 16,0 0-319-16,0 0-97 0,0 0-512 15,0-70-136-15,3 60-224 0,5-6-136 16,5 4 56-16,6-1-104 15,5-3-136 1,8 0 136-16,0 4-152 16,3 2 144-16,-3 3-40 15,0 4 32-15,0 3 8 0,1 0-200 0,-1 3 24 32,-1 14 184-32,-4 1-128 0,1 8 32 31,-3-1 0-31,-9 7-8 15,-8 0 56-15,-4 3-8 16,-4 0 56-16,0-1 32 0,-8 5-32 16,-16-8-8-16,0 4-8 15,-12-3 16-15,-4-3 32 0,-4-4 96 16,4-3-120-16,1-3 224 16,11-3-184-16,4-3-48 15,8 0 0-15,8-4-152 0,4 4-112 16,4 0-144-16,0 2 32 15,20 2 328-15,12-2 40 0,7 4-64 16,10-3 16 0,-10-3-248-16,-11-7 56 15,-8 1 135-15,-16-4-55 16,-4-3 128-16,0 3 40 0,-12-3 289 16,-16 6 519-16,-4-3 240 0,-11 7-264 15,3 0-360 16,3 2-216-31,10 4-208 16,7 0-120-16,8 3-144 16,4 6 176-16,8 4-240 0,0-1 200 15,16 7 48-15,8 0 8 16,3-3 8-16,1-3-80 0,0-1-184 31,-4-6 208-31,-7-3-200 0,-6 1 160 0,-7-5-16 16,0 1 32-16,-4 0 144 15,0 3-16-15,-11 4 16 0,-6 2 176 16,-2 7-112-16,-1-4 24 0,-1 1 80 31,-2-7-40-31,-5 0 96 16,-8-2 24 0,-8-8-48-16,-20-2-200 15,-39-10-24-15,15-7-1128 0,1-12-1953 16</inkml:trace>
  <inkml:trace contextRef="#ctx0" brushRef="#br0" timeOffset="-178341.57">4645 6181 4705 0,'0'0'4064'16,"0"0"-3439"-16,0 0-537 31,0 0-24-31,-7-3 280 16,7 3 768-16,0 0-136 0,0-3-232 15,0 3-384-15,0-3-232 16,0 0 112-16,0 0-136 16,4-4 80-16,3-6-80 0,1-2-104 31,8-5 0-31,4-2 0 0,4 0-112 15,8 3 96-15,12 0-64 0,3 3 64 16,9 0-64-16,8 7-8 16,3-1 88-16,14 7-96 0,10 3 40 15,20 6 8 1,9 17 48 0,-4 5 0-16,3 4 0 0,1 3 8 0,7-3 0 15,4 3-8-15,9-7 0 16,3 0 40-16,1-8-40 0,-4-10-8 15,-1-8 0-15,5-2-80 16,3-9 32-16,9-14-8 0,7-8 64 31,12-7 8-31,0-10-8 16,12-6 0-16,-8-9 48 16,-3-4-40-16,-17 3-8 15,-24 11 0-15,-30 15-80 0,-30 12-120 31,-27 13-56-31,-16 1 24 16,4 2 184-16,-5 1-16 0,5-4 64 16,-8 0 56-16,-4 0 200 0,0 4 24 15,-4 0-136-15,-4-1-56 0,-4 7 168 16,-4 0-80 0,-8 0 40-1,4 3-136-15,-4 0-80 0,4 0-152 16,4 6-208-16,3 10 256 15,10 3 80 1,-1 6 24-16,8 4-8 0,0 2-8 16,8 8-56-16,3-4-112 31,-3 2-176-31,-1-2-160 0,6-3 216 16,-5-3-72-16,-4-7-168 15,-8-3 80-15,-1-3-8 16,-11-6 80-16,-4-4 191 0,-4-3 97 0,0 0 104 0,-4-3 8 31,0 0 289-31,0 0 639 16,0 0 256-16,0 0 240 0,0-6-15 15,0-7-449-15,0-9-624 16,4-3-288-16,1-4-32 0,2-6 104 16,1 0-120-16,4 3 48 15,4-3-56 1,-1 10 0-16,-2 0-8 0,2 9-72 15,2 3-64-15,-2 1 136 16,-2 5-184-16,2 4 24 16,2 3-32-16,-2 0-24 0,1 0 88 0,5 16-232 47,-2 3-145-47,5 10 337 0,4 5-64 15,8 11 192-15,-4 9 32 16,7 0-48-16,6 9 16 15,-6-2-224-15,1-7-224 0,0-7-240 16,-8-9-216-16,-9-12 336 16,-6-13 304-16,-2-8 248 15,1-5 64-15,1-5 352 0,6-18-160 16,1-15 40-16,8-13-232 16,8-9-56-16,4 0-296 0,-1 3 352 15,9 9 72-15,4 10 160 31,16 12-176-15,27 4 152-16,25 15-32 16,23 7 104-16,1 0 56 0,3 20-232 15,1 5-80-15,11 7-24 16,24 3 8-16,13 3-16 0,10 3-312 16,10 3-72-1,-1 4 312-15,4-3-24 16,4-7 88-16,-3-6 16 0,-1-7 0 15,-4-6 0-15,0-3 8 16,-4-3-8-16,4-1 128 0,-12 4-72 16,-4-3 0-16,-11-1 40 31,-9 1-88-31,-16-3 200 0,-8 2-80 16,-3-2 48-1,-16-7 368-15,-1 0-160 0,-3-3-144 16,-5 0-96-16,4 0-32 0,1-12 104 15,-1 2-112-15,-8-6-16 32,-11 7 120-32,-8-4-96 15,-12 4 257-15,-5-4-41 0,-4 3-112 16,-3-2 8-16,0-1-96 0,4-3-80 16,4-3 192-16,11 0-184 0,0-10-48 15,9-2-8 1,0-4-464-1,-20 3-673-15,-13 0-551 0,-23 7-528 16,-24 9-897-16</inkml:trace>
  <inkml:trace contextRef="#ctx0" brushRef="#br0" timeOffset="-174529.17">2609 4689 1528 0,'0'0'4425'0,"0"0"-2657"15,0 0-984-15,0 0-256 16,0 0 305-16,0 0-1 15,0 0-144-15,0-3 40 16,0 3-144-16,0 0 88 0,0 0-96 16,-8-3-191-16,0 3-153 0,-7-3-232 31,-2 3-136-31,-2 0 128 0,-1 0 16 16,-4 0 40-16,-4 0 88 15,0 0-128-15,0 0 264 0,-8 0-272 16,4 6 56-1,-4 0 216-15,5-2-272 0,-9 5-8 32,8-3 8-32,-5 4-48 15,6-4 40-15,-1 7-40 16,0-4 48-16,4 4 0 0,-4 3 0 16,0 0-8-16,4 3 0 15,-4 0 0-15,5 4 8 0,-9-1 0 16,9 0 0-1,-6 3 64-15,1 0-64 0,0 1-56 16,4 2 56-16,1 4-48 16,-1-3 48-16,4-1 0 0,-4 1 8 15,4-4-32-15,-4 1 24 16,5 2 0 15,-5-2-16-31,8 2-32 16,-4 4-8-16,4 0 56 0,4 3 0 15,0 3-40-15,0 0 40 0,1 7-8 16,-2 2-40-16,6 7 96 16,-2 0-24-16,1 3 80 15,5-3-104-15,-2-3 16 16,5-3-16-16,4-4 0 16,0-3-24-16,0 1 24 0,0-1-8 15,4 0 8-15,9 0 0 16,-6-2 8-16,5-4-8 0,4-4 0 31,0-3 0-31,8-2 0 0,0 0 0 0,8-4 8 16,4 0 0-1,8-3 48-15,3 0-56 0,-2-6 0 0,2-1 40 16,-4-2-40-16,-6-7-8 16,3-3 8 15,-9 0 0-31,1 0 0 15,4 0 0-15,0-3 8 16,4-7 80-16,0-5-88 0,7-1-8 16,-3-3 8-16,8-3 0 15,-4-1 8-15,0-2-8 0,-1-1 0 16,-6 4 40 0,-2 0-40-16,-3 0 0 15,-4-1-48-15,4 1 48 0,-5-3 0 0,1 3 0 16,-4-4 8-16,4 1 88 15,-4-1-96-15,0-2 0 0,-4 2 64 32,0-2-56-32,-1-1 48 15,-6 4 24-15,3-4-72 16,-1-2 112 0,-2 2-120-16,-2-3 0 0,2-2 72 0,-2 2-72 15,-2-3-8-15,-2 3 8 16,-3 0 8-1,1 4 24-15,-2-1-32 16,-3 4 0-16,0-1 48 16,0 1-40-16,4-4-8 15,-4 4 0-15,0 2 8 0,0-5 80 16,0 2-88-16,0 4 0 16,-4-3 216-1,4 0-208-15,0-1 88 0,-4 1-8 16,0 0-24-16,0-4 48 15,0-6-112-15,0 0 8 0,0-3 64 16,0 0-72 0,-8 0-8-16,4 3 8 31,-8 0 144-31,0 0 16 0,0 3-40 16,-4 4 80-16,0 6 312 15,0-1-240-15,-8 4-48 0,-3 0-104 16,-1 3-104-16,-9 0-16 15,-2 3 0-15,-1 4-224 16,-4 0 208-16,-3 9-120 16,-2 0-384-16,-2 0 200 0,3 15-688 15,1 8-400-15,2 28-985 16,13-7-1488-16,12-3-872 0</inkml:trace>
  <inkml:trace contextRef="#ctx0" brushRef="#br0" timeOffset="-172771.13">1502 7772 6409 0,'0'0'1712'0,"0"0"-1424"15,0 0-280-15,-28 45 136 0,24-33 144 0,0 4 152 16,-5 0-95-16,9-3 7 31,-3-1 200-31,-1-5-88 0,4-1 16 16,0-3 56-16,0-3-40 16,0 0 16-16,0 0 48 15,0 0 17 1,0 0 359-16,0 0-152 0,0-13-80 15,4-9 80 1,8-16-512-16,11-22-200 16,5-32-72-16,13-35 8 0,-2-19 64 15,-3 3-72-15,-4 22 0 16,-16 39 40-16,-4 28-32 16,-8 22 0-16,0 10 0 0,-1 0 0 15,1 3 80 1,1 3-88-16,-5 3 0 0,0 10-40 15,0 3 40-15,0 0-48 16,0 0-232-16,0 0-184 16,0 0-16-16,0 6-320 0,0 7 8 15,0 9 208 1,-5 0-713-16,-2 20-1031 0,-1-11-521 16,0-5-1456-16</inkml:trace>
  <inkml:trace contextRef="#ctx0" brushRef="#br0" timeOffset="-172269.82">1506 7318 5761 0,'0'0'4361'0,"0"0"-3481"31,0 0-704-31,0 0 192 0,0 0 824 0,0 0-328 16,0 0-472-16,0 0-167 16,-8 0-89-16,8 0 264 15,0 0-104-15,0 0 16 0,0 0 184 16,4-6-128 0,4-10 24-1,3-13-96-15,9-15-296 16,12-20 120-16,8-24-120 15,-4 5-96-15,0 13 96 16,-13 10-136-16,-10 25 128 0,-2 0 8 16,2 6 24-16,-9 10 128 31,-4 10 72-31,0 2 128 0,0 7 112 16,0-3-64-16,0 3-87 0,0 0-313 0,0 0 0 15,0 0-73-15,4 0-151 16,0 13-120-16,-1 6 344 0,1 6-32 31,5 10 32-31,3 4 8 0,3 2 0 16,1 3 32-16,5 4-40 15,2 2 0 1,5 4-56-16,7 0-592 16,18 3-1424-16,-9-15-2721 0,-8-17-4489 15</inkml:trace>
  <inkml:trace contextRef="#ctx0" brushRef="#br0" timeOffset="-170465.27">9028 5645 720 0,'0'0'312'15,"0"0"-312"-15</inkml:trace>
  <inkml:trace contextRef="#ctx0" brushRef="#br0" timeOffset="-156977.85">25065 6334 3184 0,'0'0'680'0,"0"0"1169"0,0 0-905 31,-20-13 8-31,16 7 176 16,0 2-207-16,0 2 15 0,4-2-88 16,0 4-176-16,0 0-112 15,0 0-184-15,0 0-184 0,0 0 192 0,0 0-320 16,0 0-64-1,0 0 16 1,0 0-16-16,16 0 0 0,20 0-8 16,23-3 16-16,41 3 88 15,24-3-96-15,7 3 0 0,-7 0 16 16,-33 0-16 0,-31 3 0-16,-16 0 0 31,-9 1 8-31,6-2 16 0,2 2-24 15,-7-1 0-15,-4-3 80 16,-12 0-64-16,-8 0-16 16,-8 0 80-16,0 0 17 0,-4 0 103 15,0 0-200-15,0 0 0 16,0 0 104-16,0 0-104 16,0 0-48-16,4 0 32 0,0 0-296 15,4 0-217-15,4 0-495 16,-4 0-672-16,4 0-201 0,-9-3-375 15,-3-3-553-15</inkml:trace>
  <inkml:trace contextRef="#ctx0" brushRef="#br0" timeOffset="-156538.78">25941 6039 6601 0,'0'0'2088'16,"0"0"-711"-16,0 0-529 15,0 0 200-15,0 0 320 0,0 0-567 16,-8-19-569-16,8 19-48 16,0 0-184-1,0 0-160 1,0 0-96-16,4 0-49 0,13 9 185 15,2 7 40-15,13 3 80 16,8 3 48-16,0 3-40 0,3 1-8 16,-6 0 0-16,-1-4 0 31,-12-3 0-31,-9-1-24 0,-7-1-80 16,1-4 8-16,-9 2 16 0,0 4 8 15,-21 4 72-15,-11 5 208 16,-12 4 449-16,-7 3-177 0,-5 3-352 15,0-3 120 1,4 3-248-16,12-3-88 16,8 3-576-16,5 3-529 0,15 7-1007 15,8-10-865-15,4-13-3776 0</inkml:trace>
  <inkml:trace contextRef="#ctx0" brushRef="#br0" timeOffset="-153680.62">25132 6452 1840 0,'0'0'888'16,"0"0"-208"-1,0 0 48-15,0 0-63 0,0 0-281 16,4-4 32-16,-4 1-256 15,0 0 0-15,0 0 168 16,4 3 16-16,-4 0 24 0,0 0-88 31,0 0-200-31,0 0 184 16,0 0-120-16,0 0 24 0,0 0 264 0,0 0-192 0,0 0-8 16,0 0-56-16,0 0-120 15,0 0 232-15,0 0 17 16,0 0-25-1,0 0 328-15,0 0-184 16,0 0 24-16,0 0-88 16,0 0-112-16,0 0 112 0,0 0-232 15,-4 0-48-15,0 0 176 0,-11-4-248 16,-9 4 280-16,-8-3-136 16,-12 3-136-1,-7-3-16-15,-9 0-128 16,-4 3 128-16,-16 0 296 0,9 0-240 15,-6 0-56 1,2 0 0-16,11 0 72 16,1 6-48-16,7-3-24 0,7-3 0 31,18 4 120-31,7-4-120 16,8 3 0-16,12-3-128 0,0 0-184 15,4 0 272-15,0 0 40 16,0 0 8-16,0 0 344 0,0 0-152 0,0 0-16 15,0 0-55 1,0 0-129-16,0 0-193 16,0 0-775-16,0 3-1792 15,8-3-2625-15</inkml:trace>
  <inkml:trace contextRef="#ctx0" brushRef="#br0" timeOffset="-151421.56">26523 6753 6913 0,'0'0'1640'16,"0"0"-735"-16,0 0 71 0,0 0 600 16,0 0-248-1,0 0-263-15,0 0-409 32,-8-16-296-32,4 16-8 0,-3 0-352 15,-10 0-376-15,-7 13 200 16,-16 9 176-16,-12 10 176 0,-4 6-136 15,1 6-32-15,7 10-16 16,9 3-160-16,3 4 168 16,8 5 296-16,15 1-296 15,10-10-104-15,3-6 0 0,16-10-120 16,16-9 80-16,28-4-8 16,27-8-160-16,28-8 144 0,5-12-521 15,-16 0-319-15,-36-15-296 47,-29-5-312-47,-7-5 151 0,-4-10-375 0,0-13-9 16,-4-9 1457-16,-12 0 392 15,-12 6 1177-15,0 4 279 0,-8 12 312 16,-5 10 73-16,-2 8-257 16,-5 11-656-1,0 6-368-15,-16 0-376 0,0 19-184 16,-7 10 296-16,3 12-288 15,3 4 161-15,9 9-169 0,17-4-24 16,7-2 8-16,4-7-297 16,15-6-199-16,18-9 344 31,3-8-16-31,11-8-120 0,-2-10 40 0,-2 0-32 0,-11-19 288 16,-12-9-64-16,-12-17 72 15,-8-6 128-15,-12-6-128 0,-20 0 0 16,-8 6-8-16,-4 13-272 31,0 16 264-31,5 12-688 0,-1 23-1016 16,16 13-1169-1,4 5-1120-15</inkml:trace>
  <inkml:trace contextRef="#ctx0" brushRef="#br0" timeOffset="-150496.45">26929 7017 6225 0,'0'0'1360'0,"0"0"-112"16,0 0 305-16,0 0-9 0,0 0 16 16,0 0-391-16,-15-35-473 15,15 35-240-15,0 0-456 31,0 0-296-31,0 6 88 0,0 10-296 0,3 12 360 0,9 11 136 16,1 11 8-16,2 1 112 16,1 3-112-16,0-3 0 15,4-10 88-15,-3-6-80 0,-2-10-8 32,-3-6 8-32,0-9-8 15,-4-4 112 1,0-6-104-16,0 0 96 15,4-9 888-15,3-20-584 0,18-18-232 16,-6-4-24-16,1-9-144 0,4-1 64 16,-8 11-72-1,-4 2-24 1,0 10-96-16,-8 12-80 0,0 14-304 16,-8 5-312-16,-1 7-1537 0,6 3-2808 15,7 23 3345-15,0-4-41 0,-1-3-15 16</inkml:trace>
  <inkml:trace contextRef="#ctx0" brushRef="#br0" timeOffset="-150312.04">27507 7083 1072 0,'0'0'4033'0,"0"0"-2601"0,0 0-728 16,0 0-688-16,0 0-16 0,-28 89 504 31,13-38 296-31,-6 6-240 16,10 0-392-16,-2-3-160 0,9-6-8 15,4-10-72-15,0-9-240 32,0-7-472-32,8-13-456 0,5-9-736 0</inkml:trace>
  <inkml:trace contextRef="#ctx0" brushRef="#br0" timeOffset="-150149.15">27631 6839 7889 0,'0'0'2017'0,"0"0"-985"32,0 0-1032-32,0 0-1160 0,0 0-313 15,0 0 929-15,44 76-16 16,-21-38-1680-16,1 0-2537 0</inkml:trace>
  <inkml:trace contextRef="#ctx0" brushRef="#br0" timeOffset="-149694.78">28132 7067 5209 0,'0'0'1488'0,"0"0"-416"0,0 0-216 16,0 0 121-16,-79-85 391 16,43 68-520-1,-4 11-232-15,-4 6-512 0,1 0 32 16,3 19-136-16,-4 10 0 15,5 12 16-15,11 13 32 16,3 3-40-16,14 7-16 0,6-7 8 16,5-3-152 15,9-13 144-31,10-6-200 0,5-16 208 16,8-12 0-16,0-7 96 15,12-10 144-15,0-21 8 16,12-30-40-16,3-31 120 0,-7-32-328 15,-8-6 0-15,-16 6 176 32,-16 35-176-32,-9 32 200 0,-3 16 177 0,0 9 231 0,0 4 224 15,0 2-296-15,0 7 296 16,0 12-288-16,0 7-544 16,0 10-552-16,-3 19-168 0,-13 21 520 31,0 27 200-31,4 21 0 0,8 10 16 15,4 0 16-15,0-6-32 0,8-20-272 16,4-18-808-16,4-1-905 16,-4-24-2376-16,0-14-1896 0</inkml:trace>
  <inkml:trace contextRef="#ctx0" brushRef="#br0" timeOffset="-149462.93">28495 7213 9994 0,'0'0'2192'31,"0"0"-704"-31,0 0-535 0,0 0 15 16,0 0 216-16,0 0-592 0,48-35-584 16,-4 29-8-16,8-3-16 0,11 2 8 15,-3-2-416-15,-8 5-440 0,-12-5-464 31,0-7-345-31,-12 0-695 0,-8-3-793 16</inkml:trace>
  <inkml:trace contextRef="#ctx0" brushRef="#br0" timeOffset="-149224.65">29157 6737 9033 0,'0'0'2473'15,"0"0"-929"-15,0 0-239 0,0 0-121 16,0 0-1184-16,0 0-88 16,0 19-488-16,-9 13 480 0,2 9 96 31,-1 7 0-31,-4 22 8 16,4 15 24-16,0 17-32 0,0-10-504 15,0-19-441-15,8-29-279 0,0-15-712 16,4-1-113-16,12-5-623 0,4-7-409 15</inkml:trace>
  <inkml:trace contextRef="#ctx0" brushRef="#br0" timeOffset="-148845.78">29615 7045 2616 0,'0'0'1568'0,"68"-89"49"0,-32 39 167 16,-1-4-320-16,-11 6 385 31,-8 7-409-16,-8 6-208-15,-8 0-479 0,-3 3-409 16,-25 6-296-16,-24 1 48 0,-8 12-96 16,-8 7-56-16,-3 6 8 15,19 6 48-15,0 10 0 0,16 6-232 32,12 4-168-32,16-4 384 15,8 4-193-15,12-1 201 0,16-3 8 16,12-3 64-16,11 0 185 0,-3-6-121 15,-4-3-112-15,-12-4 424 0,-8 0-288 16,-8 4-48 0,-8 3-104-1,0 12-8 1,-1 26 8-16,2 25 176 0,-1 32-48 16,-4 15 248-16,0 5-368 15,-1-5-8-15,-3-21 0 0,0-10-200 16,-7-12-888-16,-5-23-1489 31,0-25-2160-31</inkml:trace>
  <inkml:trace contextRef="#ctx0" brushRef="#br0" timeOffset="-148124.85">26491 7925 6793 0,'0'0'2408'0,"0"0"-471"16,0 0-297-16,0 0-608 0,0 0-143 16,-8 0-89-1,8 0-704-15,21 0-32 16,26 0-16-16,69 3 104 0,75-3 624 16,48 0-304-16,32 0-264 15,12 0 152-15,-12-10-248 0,-1 4-16 16,-18-4-48-16,-37 4-48 31,-36 3 96-31,-43-1-96 16,-41 1 0-16,-35 3 0 0,-32 0 8 15,-16 0-16-15,-9 0-96 16,-3 0-808-16,-24 3-744 0,-59 14-1497 16,-1-2 232-16,-7-2-4528 0</inkml:trace>
  <inkml:trace contextRef="#ctx0" brushRef="#br0" timeOffset="-147786.99">26874 8306 5393 0,'0'0'4401'15,"0"0"-3145"-15,0 0-656 0,0 0 88 16,0 0 8-16,0 0 192 16,119 0-327-1,0 0 103-15,37-10-64 16,15 7-208-16,13-4-32 0,-1 1-104 0,8 3-152 16,0 0 216-16,-23-7-320 15,-25 4 48-15,-43-3 24 0,-36 2-64 31,-25 1-8-31,-22 6 16 16,-2-4-16-16,-7 1 152 0,1 3-152 16,-9-3-288-16,-9 3-488 0,-47 0-1705 0,1 0-2512 15,-1-3-3943-15</inkml:trace>
  <inkml:trace contextRef="#ctx0" brushRef="#br0" timeOffset="-141536.46">26674 8391 640 0,'0'0'2024'0,"-4"0"-864"0,4 0-376 16,-3 0 9-16,3 0-457 0,0 0 392 15,0 0 432-15,0 0-448 31,0 0-192-31,0 0 281 16,0 0-9-16,0 0 32 0,0 0-152 16,0 0-136-16,0 0 88 0,0 0-64 15,0 0-135-15,0 0 103 0,0 0-272 0,0 0 32 32,0 0 0-32,11 0-56 15,17 0-8-15,12 0-96 16,28-9 64-16,28 2 168 0,-5 1-272 31,-8 3-16-31,-14 3-56 0,-18-3-8 16,1 3-8-16,0-3-144 15,-16-1-744 1,-16 1-720-16,-12-3-2625 16,-8 2-3769-16</inkml:trace>
  <inkml:trace contextRef="#ctx0" brushRef="#br0" timeOffset="-133428.41">28113 9661 200 0,'0'0'128'0,"0"0"2040"16,4 0-416-16,-4-3-503 31,0 3-209-31,0 0 24 16,0 0 64-16,0 0-143 0,0 0 47 15,0 0-80-15,0 0-88 16,0 0-96-16,0 0-328 15,0 0-135-15,0 0 119 0,0 0-264 32,0 0-40-32,0 0 48 0,0 0 40 0,0 0 48 15,0 0-104-15,0 0-136 0,0-3 248 16,0-1-216-16,4-5-48 16,-4 0 0-16,4-4-8 0,-4-6-64 31,0 0-72-31,0-3-264 15,-4-4 288-15,-8 4-272 0,0-7 144 0,-4 10 24 16,4 0-65-16,-4 7-39 16,-4 2 80-16,1 4 72 15,-9 6 168-15,-4 0-96 16,-5 3 104-16,1 10 0 16,5 5-80-16,-5 5 72 15,8 2 0 1,4 1-16-16,1 2-24 15,6 4 0-15,9 3-48 16,5 0 88-16,3 3-64 0,0-3 72 31,15 0-8-31,9-4-112 16,4-5 112-16,8-4 0 0,3-6 8 16,-2-6 128-16,3-7-120 0,-5-3-8 0,-3-7 64 15,-4-8-8-15,0-14 96 16,-4-6-152-1,-4-3 0-15,0-3 160 16,-9-1-160-16,2 7 128 0,-5 7 80 16,-4 6 272-16,-4 6 145 15,3 6-217 1,-3 4 48-16,0 6 40 16,0 0-496-16,0 0 0 15,0 0-152 1,0 0-72-16,0 3-48 0,0 13 48 15,-3 3 224-15,-5 10 8 0,0 6 0 16,-1 6-8-16,2 6 88 16,-1 4 64-16,4 7-8 0,0 2-144 31,-4 0 48-31,8 3 64 16,-4 4-112-16,-4 0 0 0,4-1-16 15,0-8 16-15,0-4 0 16,0-13 0-16,4-9-120 0,0-13 120 15,0-6-376-15,0-7-360 16,0-6 55-16,0-13 225 16,0-9 144-16,0-7-2744 0</inkml:trace>
  <inkml:trace contextRef="#ctx0" brushRef="#br0" timeOffset="-132073.78">28635 9836 1120 0,'0'0'2104'0,"0"0"-872"0,0 0 177 32,0 0 23-32,0 0-192 15,0 0-151-15,0 0-25 16,0 0-16-16,0 0-240 0,0 0-144 16,0 0 112-16,0 0-183 0,0 0 79 0,0 0-160 15,0-10-312 1,0 1-8-16,0-7-192 15,8 0 0-15,-4-3 24 16,3-3-16-16,2 3-8 16,-5 0 0-16,4 3 0 0,-8 3 88 31,3 0-88-31,-3 4 0 0,4 3 96 16,-4-4-88-16,4 4-8 15,-4-4 16-15,0 1-16 16,0-1 8-16,0-2-8 15,0-1-24-15,0 0-56 0,0 0 40 16,0 0-48-16,-8 1-8 16,1-4-32-1,-5 3 128-15,-4-3-8 16,0 4-16-16,0 5-40 16,-4 4 8-16,0 3 8 0,-4 0-48 0,0 7 88 15,5 6-8-15,-2 5-72 16,1 8-96-16,5-1 168 31,2 7-168-31,13 0 16 16,0 5 160-16,0 2-144 15,13-4 72-15,6 3 80 0,9-3-16 16,0-4 16-16,12-2 0 16,0-4 16-16,7 1 128 0,5-4-136 31,1 0-8-31,-10 0 0 0,-3 1 48 0,-9-1-120 15,-3-3 72-15,-7 0-128 16,-14 0 64-16,1 3-192 0,-8-3 56 16,0 3 16-16,-4 4 7 15,-19 0 169 1,-1-1-40-16,-12 0 48 31,0-6 184-31,-8-3-87 0,5-6 359 16,-2-7 184-16,5-3 88 0,1-3 96 15,-1-16-192-15,4-7 136 16,0-9-7-16,8-6-129 16,13-7 8-1,7-2-200-15,4-7-264 16,15-1-176-16,17 4-296 0,8 7 8 0,0 6 280 16,0 12-240-16,-8 10-216 15,-8 9-345-15,-9 10-543 0,-6 0-536 31,-9 10-721-31,0 19-247 16,-17-4-441-16,-3 0-3232 0</inkml:trace>
  <inkml:trace contextRef="#ctx0" brushRef="#br0" timeOffset="-130617.05">29121 9194 1768 0,'0'0'2224'0,"0"0"-815"16,0 0-17-16,8-19-16 16,-8 16 217-16,0 0-105 0,0 3-224 0,0 0-176 15,0 0-367-15,0 0-265 16,0 0-456 15,0 0-8-31,-4 0-112 0,0 0-176 16,-4 10 296-16,-4 3-32 15,4 2 32-15,4-2-72 0,4 6-56 16,0 0-137-16,4 0 177 16,12-3-152-16,12 0 72 15,4-7 64-15,-1-9-112 16,1 0 216-16,-4 0 88 0,-8-12 88 15,-8-11 8-15,-8-2 32 16,-4-4 145-16,0 1 271 0,-4 2-408 16,-11 4 288-16,-6 3-216 31,-3 10-296-31,-4 5 0 0,-4 4-224 16,-7 10-56-16,-1 12 264 15,5 10-776-15,14 22-497 0,14-10-1983 0,7-6-1978 16</inkml:trace>
  <inkml:trace contextRef="#ctx0" brushRef="#br0" timeOffset="-129984.73">29460 9696 5881 0,'0'0'2672'0,"0"0"-439"0,0 0 23 31,0 0-423-31,0 0-377 16,0 0-752-16,0 0-400 0,0 0-160 15,0 0-144-15,0 3-200 16,0 7 104-16,0 9-144 0,0 13 240 31,0 2 112-31,0 11-104 16,0-1 120 0,0 4-128-16,0-7 0 0,0 1-48 15,4-4-280-15,0-7-728 16,-1-2-584-16,9-1-849 15,1-5-688-15,-6-10-2344 0</inkml:trace>
  <inkml:trace contextRef="#ctx0" brushRef="#br0" timeOffset="-129684.2">29492 9588 6753 0,'0'0'1968'15,"0"0"-471"-15,0 0-409 16,0 0-336-16,0 0-216 0,83-50 96 31,-35 40-432-31,8 0 8 0,-1 1 72 0,-7 6-208 16,-8 3-72-16,-16 0-120 15,-13 0-728-15,-11 12-704 16,0 4-208-16,-43 16 175 0,0-4-831 16,-6-5-2593-16</inkml:trace>
  <inkml:trace contextRef="#ctx0" brushRef="#br0" timeOffset="-129483.61">29460 9874 464 0,'0'0'1232'0,"0"0"696"31,0 0 313-31,0 0 151 0,95 9 161 16,-43-9-873-16,7-6-336 15,1-7-455-15,4 1-425 16,-8-1-240-16,-12 0-224 16,-4-2-128-16,-12 2-296 0,-13 0-1161 31,-2 3-1151-31,-13 4-2153 0</inkml:trace>
  <inkml:trace contextRef="#ctx0" brushRef="#br0" timeOffset="-127489.83">28057 10944 3320 0,'0'0'1721'16,"0"0"1039"-16,0 0-1272 0,0 0-151 15,0 0-257 16,0 0-224-31,-8-38-408 16,8 15-192-16,0-2-144 0,4-3 144 16,12-8-256-16,8 2-80 15,-4-1 80-15,-1 6 24 0,5 10-24 16,0 3-56-16,4 10-16 16,4 3 16-16,8 3-24 15,8 3 0-15,-1 13 72 16,9 6 8-16,-4 7-56 0,1 6 48 15,-6 2-56-15,1 2 56 16,-8-7-360-16,-1-4-32 0,-7-6 208 31,-4-6 24-31,0-10 120 16,-8-6 48-16,4 0 0 0,-4-12 136 0,0-13-120 16,-1-14 56-16,-2-2 56 15,-6-7-16-15,2 4-32 0,-9 3-32 16,3 9 160-1,-7 6 648 1,0 17-239 0,0 6-185-16,0 3-432 0,0 0-136 15,4 12-545-15,-4 11 353 16,9 2 328-16,-5 4-16 0,3 2 16 31,5-5-216-31,-3 0 56 16,-2-8-368-16,-3-1-168 15,4-5-152-15,-4-6-336 0,5 4 223 0,-9-7 177 0,0-3 336 16,0 0 448-16,0 0 192 16,0 0 216-16,0 0 136 15,0 0-224 1,0-13-104-16,3 1-216 16,9-11-304-16,8 1 304 0,8-6-8 31,12-1-8-31,-4 1 16 0,3 5 112 15,2 4 249 1,-6 7 151 0,-3 5-176-16,4 4 152 0,-4 3-88 15,3 3-72-15,-3 13-40 16,9 3-200-16,-6 7-24 0,5 2-48 16,0 1-16-16,4-4 136 0,3 0-80 15,1-8-56-15,8-8 160 0,-1-9-64 31,5 0 64-31,0-3-56 16,0-16-88-16,-4-10 216 0,-4-9-152 16,4-19 0-16,-16-1 72 15,-5-8-8-15,-3 3-16 0,-19 12-24 0,-6 3 96 16,-3 7-120 15,-4 12-80-31,-8 1-1176 0,-12 8-1192 0,0 5-5714 16</inkml:trace>
  <inkml:trace contextRef="#ctx0" brushRef="#br0" timeOffset="-102295.3">28021 4810 4232 0,'4'-3'2449'0,"-4"-1"-1089"0,0 4-376 16,0-3 233-16,0 3 255 0,0 0-168 0,0-3-255 15,0 3 15-15,0 0-488 16,0-3-176-16,4-3-136 0,-4-4-264 31,0-2 0-31,0-11-80 0,-8-2-296 16,-8-7 144-16,-3-3-216 16,-9 0 176-1,-8-3 192-15,-1 9-200 16,-2 4 192-16,-1 9 80 0,1 10-136 15,-2 6 136 1,5 9-256 0,-3 20 151-16,7 9 105 0,8 13-136 15,12 6 32-15,7 3 96 16,5 1 16-16,21-7-80 0,11-10 80 0,7-12-48 16,13-13 48-16,8-19 8 31,4-7 136-31,7-24-96 0,1-17-40 15,-8-6 120-15,-4-6-128 16,-13-7 0-16,-10 7 177 16,-14 9 47-16,-10 13 560 15,-6 12 272-15,-7 14-24 0,0 12-552 32,0 3-480-32,-7 38-624 15,-18 29 552-15,-3 28 16 0,4 17 56 16,9 2 40-16,6-21-40 15,5-33 24-15,4-15-24 0,0-10 0 16,0 6-72-16,0 0-200 16,0 1-816-1,0-3-913-15,0-14-1271 16,0-12-1521-16</inkml:trace>
  <inkml:trace contextRef="#ctx0" brushRef="#br0" timeOffset="-101894.55">28495 4632 8873 0,'0'0'2329'0,"0"0"-977"15,0 0-808-15,0 0-416 16,0 0 152-16,0 0-216 15,108-48-64-15,-48 45 0 0,7 0 0 16,1 0 0-16,-8 0 0 0,-8-3 8 16,-16-1 80-16,-16 4 80 31,-12-4 89-31,-5 7 759 0,-3 0 248 16,0 0-568-16,0 0-696 0,0 10-80 15,-3 15-440-15,-14 23 448 16,-2 31 72-16,-13 26 0 0,8 13 288 15,4-23-176 1,8-22-104-16,8-29 104 31,0-2-96-31,4-4-16 0,0 6-216 16,0-3-896-16,0-2-513 16,0-21-639-16,0-8-1865 0,0-10-2272 0</inkml:trace>
  <inkml:trace contextRef="#ctx0" brushRef="#br0" timeOffset="-101709.68">28695 5020 8001 0,'0'0'2361'0,"0"0"-785"16,0 0-832-16,91-48 144 15,-8 29 129-15,1 0-289 0,-4 6-304 16,-8 10-248-16,-24 3-176 0,23 0-680 15,-11 0-3177-15,-16 0-3041 0</inkml:trace>
  <inkml:trace contextRef="#ctx0" brushRef="#br0" timeOffset="-101540.45">29515 5089 4905 0,'0'0'6593'31,"0"0"-4209"-31,0 0-975 16,0 0-417-16,0 0 240 0,0 0-248 0,0 0-816 15,0 0-168-15,32-79-1576 16,-48 66-2809-16,0-6-3488 0</inkml:trace>
  <inkml:trace contextRef="#ctx0" brushRef="#br0" timeOffset="-101061.27">29890 4505 5553 0,'0'0'5953'16,"0"0"-4145"-16,0 0-775 15,0 0-25-15,0 0-56 0,20-57-640 16,28 57-312-16,31 0-32 0,1 12 32 16,-9 5 112-16,-11 5-112 15,-28 3-16 1,-12 0-184-1,-4 10 88-15,-16 4 112 16,-28 2 0-16,-16 3 88 0,-15 4 360 16,-5-1-152-16,0-5-48 15,16-4-168-15,12-7-64 0,17-5-32 16,10-4-160-16,9-3-160 31,41-3 232-31,38 3 104 0,44-12 256 16,25-7-64-16,-4-13-40 0,-33-12 16 0,-39 2-168 15,-28-2-864-15,-13 9-1792 16,-19 0-1521-16,-12 3 1016 0,0 4-2280 16</inkml:trace>
  <inkml:trace contextRef="#ctx0" brushRef="#br0" timeOffset="-100638.08">28177 5623 8313 0,'0'0'4169'0,"0"0"-3145"16,0 0-399-16,0 0 439 15,0 0-152 1,0 0-328-16,155-32-576 16,-4 7-8-16,37-1 48 15,31-3 88-15,7 7 104 0,-6-3-40 31,-1 6-144-31,-7-3 232 16,-34 2-288 0,-26 2 16-16,-48 8-8 0,-40 1 48 15,-29 5-56-15,-19 1-488 16,-4 3-544-16,-12 0-560 0,-16 9-1273 16,-72 20 705-16,1 0 639 15,-9-1-2696-15</inkml:trace>
  <inkml:trace contextRef="#ctx0" brushRef="#br0" timeOffset="-100345.59">28622 5746 4504 0,'0'0'1345'16,"0"0"-761"-16,0 0-168 0,0 0 776 15,0 0 497-15,144 17 575 16,12-17-576-16,35-4-527 0,24-12-201 15,9-3-104-15,-30 4-560 16,-14-5-88-16,-29 8-112 0,-43-1-96 31,-45 6 0-15,-27 1-96-16,-20 3-352 16,-12 0 128-16,0 3-280 0,-4-3-496 15,-32 3-1169-15,-7 0-2648 16,-2 0-184-16</inkml:trace>
  <inkml:trace contextRef="#ctx0" brushRef="#br0" timeOffset="-94611.93">29997 4292 5737 0,'0'0'1168'0,"0"0"-360"0,0 0-392 16,0 0 128-16,8-57 337 0,-8 51-145 15,0 0-256 1,0 6-480-16,0-4-256 15,-8 4 96-15,-3 0 160 16,-6 0-64-16,-7 0 128 0,1 0-64 16,-5 0 64-16,-9 4-64 15,2 2 0-15,-9 0 8 0,0 4 88 32,1 2-96-32,-5-2-200 15,12 3 200-15,-4 6-48 16,4-4-136-16,4 7 168 15,4 4-48-15,1 0 72 0,2 2-8 16,6 7 80-16,7 0-64 0,-4 3 48 31,0 4-48-31,0-1-8 0,0 3 176 16,0 7-184-16,-4 0 72 16,0-1 0-16,4 4-72 0,0 0 64 15,4-3-64-15,5 0 0 16,3-7 48-16,4-2-48 15,0-7 0-15,8-3 48 32,7-4 16-32,1 1 8 15,12-1-56-15,0 0-16 0,8 2 152 16,0-5-152-16,3 3 0 16,6-2 8-16,-2-4 40 0,2-3 16 31,-2-3-48-31,0-7-16 15,2 1 232-15,-2-7-80 0,2 0 88 0,2-3 8 16,1 0-112-16,-1 0 48 0,6 0-112 16,-1 0-72-16,-1-3 144 15,1-3-136-15,0-4 48 0,-1 1 24 32,1-7 8-32,0 0-32 15,4-3-56-15,-5 0 8 0,-2 0 56 0,-2 0-64 16,1-4 0-16,-4 1 48 15,0-3-48-15,-4 3 0 0,-1 0 0 16,-2-1 0 0,-5 1 32-16,-5 3-32 15,-3-3 0-15,0-1 16 16,-4-2-8 0,-1-4-8-16,-2 4 0 15,-6-4 8-15,6 7 32 0,-9-3-40 16,-1 0 0-16,2-1 104 31,-5-2-96-31,0-1-16 16,-4-3-128-16,0-3 136 0,-8-3 0 0,-8 0-152 15,-5 0 128-15,-2 0-32 0,-1 0 8 16,-4 3 48-16,4-3 8 0,-4 3 72 31,4 3 8-31,-3 4-88 16,-6-4 0-16,1 7 64 0,-7-1-64 15,-1 4-224-15,-16-1 224 16,-12 1 0 0,-27 0-48-16,-17 3-168 15,9 6 208 1,19 4 0-16,24 9-104 16,17 0-248-16,-9 3-256 0,-8 16-336 15,-24 19-537-15,20-3-799 0,8-4-2425 16</inkml:trace>
  <inkml:trace contextRef="#ctx0" brushRef="#br0" timeOffset="-70816.19">29719 8963 56 0,'0'-7'2528'16,"0"1"-792"-16,0-6-1424 0,0 2-15 0,-4-6 7 16,0 3 176-16,-5 0-16 15,1 4-72-15,-3-4-8 31,-2 4-384-31,2 3-104 0,-1-1 104 16,3 1-272-16,2 2-104 16,3 1 0-16,-4 3 376 15,8-3 344-15,-4 0 376 0,4 0-280 16,0 0 432 0,-5 0 88-1,5-1 217-15,0 1-169 0,0 0-256 16,0 0 136-16,0 3-88 15,0-4-215-15,0 4 63 0,0 0-320 16,0 0 72-16,0 0 0 0,0 0-88 16,0 0 32-1,0 0-144 1,0 0-120-16,0 0 216 0,0 0-296 16,0 0 0-16,0 0 0 0,0 0-112 15,0 0 8-15,0 0-104 0,0 7-168 16,0 12 368-16,5 3-80 31,3 10 88-31,0 3 8 0,4 0 8 16,0-3 56-16,-4-1-72 15,4-2 0-15,-4-4 64 0,3-3-64 16,2-5-8-16,-1-2 8 0,-5-8 0 16,-3-1 16 15,5-6 24-31,-5 0-32 15,7 0 256-15,13-3-64 0,4-16 24 16,12-10 112-16,12-9-88 0,23-19-64 16,26-22-184-16,17-10 48 15,-6 6-120-15,-20 26 72 16,-36 22 0 0,-24 16-48-16,-1 3 48 0,-6 4 0 15,-6-1 0-15,-7 6 0 16,-8 7-56-16,-4 0 8 0,0 0-800 15,0 0-992-15,-16 20-2777 0,0 2 3264 47,-12-3-1919-47</inkml:trace>
  <inkml:trace contextRef="#ctx0" brushRef="#br0" timeOffset="-54869.06">11406 17138 40 0,'0'-3'6049'16,"5"-3"-4617"0,-5 0-400-1,0-4 41-15,0 7 359 0,0-3-8 16,0 6-256-16,0-4-231 15,4 4-409 1,-4 0-48-16,0-3-96 0,0 0-80 16,0 0-40-16,0-7-264 15,-9 1 0 1,-2-1 24-16,-10-3-24 0,-2 4-72 16,-13-1-8-16,-8 7 64 15,-4 3 16-15,-7 0-8 16,-1 13-72-16,4 3 72 0,5 6 8 0,6-3-8 31,9 3 8-31,8 0-56 0,9-2-8 16,7-1-96-16,8 3-104 15,0-7 168-15,15 8-208 16,17-4 104-16,20 3 80 0,27 1 120 16,5-8 144-16,-7-2-144 31,-10-7-192-31,-23 1 16 15,-4 6-432-15,-8-1 135 16,-21 7 17-16,-11 4 440 0,-7 8 16 16,-29 4 560-16,-16 3 49 15,-8 0 127-15,-11 3-136 0,2-2-176 32,6-8-16-32,8 1-216 0,14-6-88 15,13-11-104-15,13-2-88 0,11-6 16 16,4-4-360-16,7 0-320 15,21 0 392-15,28 0 280 0,-1-3 56 16,14 0 24 0,-2 0 152-16,-14 0-128 15,-2 3-24-15,-11 10-192 0,-20 3 8 16,-13 9-40-16,-7 13 224 16,-11 20 56-16,-33 21 96 0,-19 23 168 15,-1-11-48-15,12-11 64 31,16-26 152-15,12-19-144-16,4 3-112 0,8 0-56 16,4 3-104-16,8-6 64 0,24-6-136 15,28-4 16-15,43-12 112 16,36-13-112 0,17-13-16-16,-4-22-248 15,-28-22-760-15,-41 16-2185 16,-27-6-8857-16</inkml:trace>
  <inkml:trace contextRef="#ctx0" brushRef="#br0" timeOffset="-52369.49">12474 17497 7561 0,'0'0'4185'15,"0"0"-3705"-15,0 0-320 16,0 0 296 0,0 0 544-16,-4-6-247 15,4 6-497-15,0-7-248 0,0 4 448 16,0-6-192-16,0-7-184 15,0-3-24 1,0-3 8-16,0-1 0 0,0-2 56 31,-11-4-112-31,-6 7 272 16,-3-3-224-16,-3 9 40 0,-1 3 80 16,-4 7 48-16,-4 6-8 15,-4 0-216-15,-4 19 16 16,0 6 24-16,-3 7-40 0,2 6 48 15,10 4 48-15,3 2-32 16,8 0 24-16,13-3-88 16,7-2 0-16,0-4-88 0,15-7 88 15,13-6-128-15,8-9 8 16,8-10-56-16,7-3-48 0,5-16-112 16,0-9-96-1,0-13 216-15,-13-3 152 16,-3-7 64-16,-12-3 56 0,-8 6-48 15,-8 11 112-15,-8 9 160 16,4 8 368-16,-8 11 144 16,0 3-416-16,0 3-272 31,0 0-88-31,0 6-16 16,0 14-192-16,-3 11 176 15,-6 14 16-15,-7 18 208 0,-4 23-96 16,1 19 0-16,-9 9 168 15,8-6-152-15,-1-13-15 0,6-22-41 32,7-19-16-32,0-16 48 0,4-9-104 0,0 3 0 15,0-7-40-15,4 0 40 16,0-12 0-16,0-10-200 0,0-3-401 16,0 0-215-16,36-54-912 0,-1 1-889 31,1-8-7609-31</inkml:trace>
  <inkml:trace contextRef="#ctx0" brushRef="#br0" timeOffset="-51241.82">12976 17462 4721 0,'0'0'2632'0,"0"0"-808"0,0 0-199 16,0 0-113-16,0 0 48 16,0-9-327-16,0 9-225 15,0 0-320-15,0 0-48 16,0 0-184-16,-8 3-240 16,-7 13-160-16,-9 9-8 0,-8 10-32 15,-9 13 312-15,2 19-151 16,-1 18 23-16,12-5 8 0,8-8-152 31,16-11 16-31,4-20-72 16,4 3-88-16,16 1 40 15,12-10-72-15,8-13-56 16,16-12-313-16,7-10-103 0,1-13 120 16,8-22 8-16,0-19 184 15,-5-28 280 1,-15-20 80-16,-16 10-72 15,-24 12 264-15,-12 33-144 16,-4 12 376-16,-20 0 8 0,-8-3 209 0,-8-3-185 16,-12 9-208-16,1 10-24 15,-5 9 40-15,4 9-296 16,1 4-48 0,7 4 0-16,4 18-168 0,12 7-296 15,12 9-569-15,16 29-399 16,12-10-1232-16,16-7-2930 0</inkml:trace>
  <inkml:trace contextRef="#ctx0" brushRef="#br0" timeOffset="-49922.61">13877 17795 11922 0,'0'0'2953'0,"0"0"-2065"0,0 0-608 15,0 0 72-15,0 0 248 16,0 0-248 0,0-3-280-16,4 6-72 0,-4 7-136 15,4 9 128-15,0 10 8 16,-4 6 48-16,0 9 24 0,0 4 40 15,-24 6-16 1,-16 0 72 0,-8 0-168-1,-7-1-56-15,-17 1-464 0,16-15-1856 16,12-17-3914-16</inkml:trace>
  <inkml:trace contextRef="#ctx0" brushRef="#br0" timeOffset="-47284.44">13949 17815 360 0,'0'0'1976'0,"0"0"-1064"15,0 0-568-15,0 0-208 0,0 0 304 16,0 0 297-16,0 0-65 31,0 0 88-31,0 0 256 16,-4 0-96-16,0 0-552 0,-5-7-184 16,5 4-136-16,1 0 16 15,-5-4-64-15,4 4 0 0,0 0-16 16,-1 0 16-16,5 0 0 15,-4-3-16-15,1 2-144 16,3 1 160-16,-4 0-64 0,4 0-80 16,-4 3 144-16,4 0 0 15,0 0 8-15,0-3 120 0,0 3 80 32,0 0 273-17,0 0 47-15,-4 0-72 16,0 0-8-16,-8 0-352 15,0 0-48-15,-4 0 64 0,-8 3 48 0,0 6 224 16,0 4 128-16,4 0-32 16,1 0 56-16,6-4-320 0,5 4-40 31,8 0-88-31,0 2-88 16,0 1 96-16,8-3-16 0,12 6-8 15,4-3 169-15,4-4-225 16,0-5 40-16,4-1-56 0,-9-6 72 15,2 0-24-15,-5 0-48 32,0-15-505-32,-1-5 273 15,-6-5-1224-15,2-4 232 0,-11-3-801 16,0 7-111-16,-4 9-977 0</inkml:trace>
  <inkml:trace contextRef="#ctx0" brushRef="#br0" timeOffset="-44955.63">14972 17602 7561 0,'0'0'2385'0,"0"0"-1425"16,0 0-552-16,0 0 416 0,17-48 144 15,-13 32-296-15,-1-3-367 16,1-3-217-16,-4-3 24 15,0 0 64 1,0-1 224-16,-11 0 160 16,-6 4-328-16,-2 7-112 0,-9 8 368 0,-4 4-240 15,-8 3-104-15,-4 16-96 32,-8 9 0-32,9 7 112 0,2 6-160 15,14 7 48-15,7-1-48 16,16 0 0-16,4 1-72 15,0-7-40-15,19-7-24 16,9-8 0-16,8-7-192 0,8-16-152 16,4 0 80-16,8-19 216 15,4-16-168 1,-4-3 352-16,-4-10 0 16,-13 4 296-16,-3-1-120 15,-12 7 176-15,-9 13 512 0,-10 9-72 16,-1 9 56-16,-4 7-224 0,0 0-215 15,0 0-313-15,0 4-96 16,0 11-216 0,-4 14 168-16,-4 12 48 15,-4 7-8-15,0 22 8 16,-4 12 0-16,-4 17 32 0,4-7-32 16,0-19 0-1,8-19-24-15,0-19 24 0,5 3-249 31,-1 3-615-31,4-2-624 16,0-5-889-16,4-9-1695 16,7-15-1370-16</inkml:trace>
  <inkml:trace contextRef="#ctx0" brushRef="#br0" timeOffset="-44654.7">15642 17335 10338 0,'0'0'2800'0,"0"0"-1087"16,0 0-689-16,0 0-384 15,0 0-40-15,0 0-600 0,0 0 64 16,-13 82-16-16,6-30 8 0,-5 15 24 15,-8 18-8 1,-12 20 0-16,0 3 16 16,0-6-88-16,12-23 0 15,9-22-48-15,3-16-64 0,8 6-976 16,0-8-1673-16,8-11-2584 0</inkml:trace>
  <inkml:trace contextRef="#ctx0" brushRef="#br0" timeOffset="-44401.23">15893 17932 9233 0,'0'0'3273'15,"0"0"-2185"-15,0 0-159 16,0 0-753-16,0 0 128 0,99-9-80 15,-67 31 32-15,4 10-88 16,-3 9-168 0,-6 13 0-16,-15 0 0 15,-12 6-216-15,-36 7-328 0,-47 6-393 16,2-13-1375-16,6-19-3969 0</inkml:trace>
  <inkml:trace contextRef="#ctx0" brushRef="#br0" timeOffset="-43716.17">17021 17532 7057 0,'0'0'1736'0,"0"0"-1192"16,0 0-127-16,0-95 943 15,-4 63 152-15,-9-3-112 0,6 0-559 0,-10 4-257 16,2 5 40 15,-9 4-160-31,-4 9-120 16,-8 10 152-16,-7 3-344 15,-13 19 16-15,-17 26 80 0,-6 27 32 16,12-1 32-16,15-2-248 0,27-5-48 16,22-14-8-16,3 4-8 15,3 7-64-15,22-11-104 16,10-15-72 0,10-18-80-16,6-17-32 0,12-17 352 15,14-33 176-15,10-26-168 0,-7 2-8 16,-17 11 56-16,-22 12-32 0,-22 29 168 31,-6 0 336-31,-2 9 281 31,-11 10 7-31,0 3-720 0,0 16-96 16,0 25-320-16,-11 29 320 16,-2 31 56-16,5 20-48 0,1-3 0 15,7-14 8-15,0-27-16 16,0-21-656-16,0-21-497 15,0 1-591 1,4-8-969-16,7-9-2712 0</inkml:trace>
  <inkml:trace contextRef="#ctx0" brushRef="#br0" timeOffset="-43384.4">17474 17513 11138 0,'0'0'2953'0,"0"0"-1601"0,0 0-328 16,0 0-288-16,0 0-176 0,0 0-296 31,0 0-264-31,112 0-72 16,-80 32 24-16,-8 12 48 0,-16 10 8 31,-8 9-8-31,-24 1 0 0,-20 6 72 16,-4-6-16-16,-3-10 192 15,3-7 24-15,16-9-79 16,12-12-9 0,8-11-184-16,12-2-168 0,12-6-41 15,36-4 65-15,27-3 144 16,29-16-368-16,7-28-1232 0,-27 2-2545 0,-20-5-6305 0</inkml:trace>
  <inkml:trace contextRef="#ctx0" brushRef="#br0" timeOffset="-43183.86">18439 17812 12018 0,'0'0'3825'0,"0"0"-3049"0,0 0-552 16,0 0-24-16,0 0-48 15,0 0-152-15,68-23-376 0,-36 29-1712 32,-4 4-2857-32,3-3-4585 0</inkml:trace>
  <inkml:trace contextRef="#ctx0" brushRef="#br0" timeOffset="-43036.75">19001 17827 10306 0,'0'0'2648'16,"0"0"-2400"-16,0 0-72 0,0 0-176 16,88-25-24-16,-41 25-1536 15,-3 6-1745-15,0 1-3088 0</inkml:trace>
  <inkml:trace contextRef="#ctx0" brushRef="#br0" timeOffset="-42898.74">19622 17849 9762 0,'0'0'2128'0,"0"0"-1456"16,0 0-496-16,0 0-72 0,92-34-104 31,-40 34-1248-31,-5 0-2753 0,-2-3-3591 0</inkml:trace>
  <inkml:trace contextRef="#ctx0" brushRef="#br0" timeOffset="-42767.24">20292 17827 9538 0,'0'0'4785'16,"0"0"-3881"-16,0 0-400 15,0 0-328-15,95-15 168 16,-63 15-344-16,-8 0 0 16,4 0-1376-16,-9 0-3033 0,-6 3-5081 15</inkml:trace>
  <inkml:trace contextRef="#ctx0" brushRef="#br0" timeOffset="-42018.41">21399 17180 8545 0,'0'0'2841'15,"0"0"-633"-15,0 0-79 16,0 0-777-16,0 0-280 16,8-45-327-16,-8 45-433 0,0 26-232 15,0 28 80-15,0 35-104 31,-4 19 584-31,4 6-184 16,-4-6-184-16,4-13-208 0,0 0-8 16,-3-6 16-16,3-19-72 15,0-13-440-15,0-16-800 0,0 1-697 16,7-11-2856-16,10-8-3016 0</inkml:trace>
  <inkml:trace contextRef="#ctx0" brushRef="#br0" timeOffset="-41617.25">22140 17497 8569 0,'0'0'4945'16,"0"0"-2744"-16,0 0-721 0,0 0-864 0,0 0-240 0,0 0-136 31,-84 35-40-31,41 3 121 0,-1 10-289 0,4 9 16 16,8 4-80-1,17-2 32-15,15 2-128 16,0-7-257-16,19-13-87 16,21-9 72-1,23-16-248-15,29-16 200 16,-4-7 384-16,-4-18-72 15,-17-13 136-15,-26-3 64 0,-2-13 120 16,-7-7 232-16,-20 1 160 0,-12 0 88 16,-36 2 361-16,-35 8-417 15,-29 11-264 1,4 21-184-16,13 14-160 0,31 8-8 16,16 21-688-16,-3 32-769 15,11-3-895-15,7-3-4025 0</inkml:trace>
  <inkml:trace contextRef="#ctx0" brushRef="#br0" timeOffset="-41008.9">23276 17180 10042 0,'0'0'2696'0,"0"0"-1079"15,0 0-289-15,0 0-136 16,0 0-504-16,0 0-368 0,-80 31-264 15,24 17 136 1,-15 19 32-16,-1 22-168 16,5 12-48-16,18 7 128 0,25-19-136 15,20-25 0-15,4-20-48 16,12-9-72-16,12 0-136 0,17-3-192 31,10-4-168-31,9-15 240 16,3-13-72-16,-3-6 224 15,-8-23 224-15,-12-12 256 16,-20-7 208-16,-20-3 136 0,-4 3 248 16,-44 4 17-16,-8 9-553 15,-12 16-184-15,1 10-112 0,11 9-16 32,0 47-416-32,20 1-1609 15,12 0-3864-15</inkml:trace>
  <inkml:trace contextRef="#ctx0" brushRef="#br0" timeOffset="-39759.17">23706 16904 568 0,'0'0'6001'16,"0"0"-4649"-16,0 0-416 0,0 0-183 16,-16-83-145-1,16 67-136-15,9 0 96 16,6 0-112-16,5 1-224 0,8-2-168 16,12 2-56-16,7 2 216 15,26 0-224-15,18 7 80 16,24 6-80-16,-3 0 152 0,-24 6-72 15,-32 7-72 1,-21-4 64 0,-3 7-72-16,-8 4-120 15,-4 5-128-15,-15 0 240 0,-5 4 16 16,-13 6 64-16,-15 3 56 31,-8 0 144-31,-16 0 200 0,-3 3-24 16,-9-6-144-16,0 7 81 15,4-8-209-15,9-2-24 0,10-3-24 0,18-7-80 16,11 0-40-16,12 0-8 16,4 4 0-16,24 2-56 15,16 4 112-15,7 0-56 16,9 2 0-16,-8-8 8 16,-9 0 48-16,-15-11-56 15,-15-2-8-15,-13-6-8 0,0 2 32 16,-24 1 64-16,-8 3 680 31,-8 2 104-31,0 1-192 0,4 3-352 16,12 3-272-16,5 4-8 15,15 5-40-15,4 10-88 0,4 7 80 0,20 10-40 16,8-1 40 0,0 3-96-16,-1-9-216 15,1-7 168-15,-12-6-168 0,-4-9 160 31,-8-7 72-31,-5-3 88 16,-3 3 0-16,0 4-8 0,-7 2 8 16,-10 7 88-16,-10 6-80 15,-29 10 56-15,-28 4 16 0,-47 2-80 16,-24-13-56-16,-9-28-1272 16,45-13-2913-16,31-9-6041 15</inkml:trace>
  <inkml:trace contextRef="#ctx0" brushRef="#br0" timeOffset="-37319.86">7250 17906 7465 0,'0'0'2097'0,"0"0"-969"16,0 0 32-16,0 0 584 15,0 0 1-15,0 0-577 0,0 0-352 16,-15-41-392-16,15 41-56 15,0 0-112-15,0 0-136 16,-4 7-120-16,4 9-32 0,-7 28-88 47,-2 32 48-47,1 32 96 0,8 10-24 16,0-23 8-16,12-29 0 0,4-24-8 15,8-13-48-15,16 2-8 16,8-2-8-16,23-10-8 0,29-19-80 15,19-19 32 1,-10-19-208 0,-27-7 232-16,-26 4-40 0,-20-13-104 0,0-25 240 15,-8-32 120-15,-12-13-64 16,-16 9 8-16,-28 20-64 0,-11 25 176 16,2 13-8-16,1 16-96 15,1 3 184-15,-5-7-208 31,-8 1-32-31,4-4 48 16,9 4-56-16,7 12 64 0,19 3-72 16,9 7-264-16,9 3-208 15,26 3 96-15,18 1 376 0,6 2 40 16,5 6-24-16,7 4-32 31,1 3 16-31,-5 0-88 0,2 10 72 16,-5 12-80-16,-8 3 96 0,-13 10 0 15,-11 9 8-15,-8 4 64 0,-16 19 24 16,-8 22-96 0,-21 22 280-1,-7 10 16-15,-7-7-48 16,12-9 160-16,6-35-248 0,9-17-64 0,8-11-48 16,0-13-24-16,8 2-48 0,20 1-32 15,24-1-88-15,27-5 144 16,37-10 0-16,11-10-80 31,5-6-800-31,-41 0-856 0,-22-16-2353 0</inkml:trace>
  <inkml:trace contextRef="#ctx0" brushRef="#br0" timeOffset="-37050.36">9314 17849 12186 0,'0'0'2889'16,"0"0"-2057"-16,0 0-368 0,0 0-48 15,0 0-112-15,0 0-304 0,69-2-192 16,-18 2 192-16,18 0 48 0,2-4-48 31,-11 4-1472-31,11 0-1233 31,-23 0-15-31,-16 10-153 0</inkml:trace>
  <inkml:trace contextRef="#ctx0" brushRef="#br0" timeOffset="-36881.1">9243 18215 7865 0,'0'0'4337'16,"0"0"-3801"-16,0 0-400 0,0 0 136 16,0 0 368-16,0 0 297 0,103 22 231 15,-6-22-392-15,18-6-248 32,-4-7-264-32,-7-10-264 0,-36 8-1016 15,-24 5-4745-15</inkml:trace>
  <inkml:trace contextRef="#ctx0" brushRef="#br0" timeOffset="-31605.66">27767 10744 3224 0,'0'0'2521'0,"0"0"-593"15,0 0-920-15,0 0 1 16,0 0 63-16,-5 3-144 15,5-3-352-15,0 0-264 16,0 0-8-16,0 0 8 0,0 0-24 31,0 0 256-31,0 0-207 16,0 0 63-16,0 0 32 0,0 0-120 16,5 0-24-16,2 0 0 0,5 0-40 15,8 0 352 1,8-6-440-16,12 0 8 15,-1-1-72-15,9-3-16 0,8 4 40 16,8-3-72-16,4-4-40 16,12 0 168-16,-5-3-168 15,0 1 40-15,5-5 0 0,-16 1-40 32,4 0 64-17,0-3-72-15,-8 3 8 0,-9 0 88 16,-3 3-96-16,0 4 0 15,-8 2 0-15,-4 0 0 16,-4 4 0-16,-1 0-8 0,-6 3 8 16,-10-1-24-1,-2 4 24-15,-10-3-96 0,1 3 88 16,0 0-424-16,-4 0-368 16,0 0-536-16,0 0-561 15,0 3-879-15,-11 7-1393 0,-6-1 1776 0</inkml:trace>
  <inkml:trace contextRef="#ctx0" brushRef="#br0" timeOffset="-31166.92">28069 10858 592 0,'0'0'5009'16,"0"0"-3833"0,0 0-376-16,0 0 352 0,0 0 545 0,0 0-377 15,0 0-600-15,0 0-136 16,0 0-176-16,0 0 144 0,0 0 41 15,8 0-89-15,15 0-152 32,9-3 504-32,20-6-280 0,25-4 96 15,18-6-328-15,29-3-72 16,7-4-40-16,-4-3 105 16,-7 7-113-16,-36 0-104 15,-21 6-48-15,-19 7 232 0,-12-1-216 16,-4 4-80-16,-4 0 64 15,0-1-64 1,-12 4 80-16,-9 3-88 16,-3 0-168-16,0 0-96 15,0 0-865-15,0 0-343 0,-7 0-848 0,-10 3-2225 16,-2 4 312-16</inkml:trace>
  <inkml:trace contextRef="#ctx0" brushRef="#br0" timeOffset="-29863.49">26779 9646 6649 0,'0'0'1824'16,"0"0"89"-16,0 0-625 15,0 0-136-15,0 0 193 0,15-32-169 16,-15 32-584-16,0 0-344 16,0 0-248-1,0 0-192-15,0 0 136 0,0 12-384 16,0 13 184-16,0 7 256 15,0 10 0-15,0 8 48 0,4 1-48 16,-4 0 24 15,8-10 104-31,-4-6-128 16,4-6-8-16,-4-13 8 0,0-7-8 16,4-5 8-16,0-4 128 15,12-10-8-15,11-16 792 0,14-15-616 16,18-22-16-16,13-26-48 15,15-29-224-15,1-2 64 16,-16 18-72-16,-21 23 0 16,-27 34 88-16,-8 17-88 0,1-1-104 15,-10 7 96-15,6 3 8 16,-13 13-128-16,-4 6-712 0,0 3-1088 47,-25 38-2953-47,-3-3 1968 0,-3 4-2720 15</inkml:trace>
  <inkml:trace contextRef="#ctx0" brushRef="#br0" timeOffset="-19488.38">24092 14668 880 0,'0'0'9306'0,"0"0"-6474"16,0 0-1479-16,0 0-545 31,0 0-104-31,0 0-24 0,0 0-112 15,0-6-568-15,-4 6-96 0,-3 15-184 16,-1 15 208-16,-12 23 72 0,-8 24 104 16,0-1-48-16,0-10 80 15,9-8-72-15,-2-17-128 16,1 0-8-16,1 3-656 31,6-5-712-31,9-14-1081 16,4-9-1608-16,0-13-1400 0</inkml:trace>
  <inkml:trace contextRef="#ctx0" brushRef="#br0" timeOffset="-19234.33">24144 14624 6993 0,'0'0'2409'0,"0"0"-1033"31,0 0-400-31,0 0-384 16,0 0 192-16,76-76 80 0,-36 60-503 16,7 0-313-16,13 0 288 0,4 3-208 0,0 7-128 15,-12 0-8-15,-9 6-296 16,-19 0-1145-16,-11 15-991 16,-30 14-193-16,-14 3 161 15,-9-4-2529 1</inkml:trace>
  <inkml:trace contextRef="#ctx0" brushRef="#br0" timeOffset="-19056">24141 14907 5737 0,'0'0'1744'15,"0"0"-1224"-15,0 0 384 0,0 0 865 0,79-7-185 0,-16-6-504 16,-3 1-616-16,9-1-207 31,-2 0-257-31,-15 10 0 16,-8 3-1641-16,-20 0-2536 0,-13 3-1248 0</inkml:trace>
  <inkml:trace contextRef="#ctx0" brushRef="#br0" timeOffset="-18855.41">23957 15161 3792 0,'0'0'1521'0,"0"0"-505"15,0 0 16-15,0 0 192 0,0 0 529 0,0 0 135 32,92 31-352-32,-40-31-375 0,19 0-289 15,25-9-488-15,16-8-256 16,8-5-128-16,-10-6-1488 15,-29 6-2809-15,-30 0-3001 0</inkml:trace>
  <inkml:trace contextRef="#ctx0" brushRef="#br0" timeOffset="-18617.04">25117 14872 10362 0,'0'0'4273'0,"0"0"-2777"16,0 0-640 0,0 0-304-16,0 0 208 15,0 0-592-15,0 0 80 16,87-35-207-16,-47 25-41 0,4 1-145 0,4 2-991 16,-5 1-864-16,-3 2-729 15,-8 4-2384 1,-20 0-1552-16</inkml:trace>
  <inkml:trace contextRef="#ctx0" brushRef="#br0" timeOffset="-18438.75">25073 15024 128 0,'0'0'6145'16,"0"0"-4425"-16,0 0-656 0,0 0-271 15,0 0 351-15,-8 9-216 16,23-9-456-16,13 4 128 0,17-4 280 15,11 0-463-15,7 0-417 32,33-7-56-32,-13-3-1801 0,-15-5-3416 15</inkml:trace>
  <inkml:trace contextRef="#ctx0" brushRef="#br0" timeOffset="-17683.66">26375 14236 6905 0,'0'0'1480'0,"0"0"-151"31,5-79-249-31,-5 60-160 0,-12 0 112 16,-8 6-160-16,-8 1-423 16,-16 8-217-16,-3 4-232 15,-6 0 8-15,-10 7 288 0,7 12-208 0,-4 9-40 16,8 4-40-1,12 6-8-15,5 3 0 16,14 1-136-16,14-1-88 0,7 0 224 16,7-2-160-16,17-8 80 15,21 4-16-15,6-10 96 16,13 1 0 0,-1-4 24-16,-7-6 24 15,-7-3 136-15,-21-4-184 0,-9 1-152 31,-15-1-81-31,-4 1-95 0,-8 9 328 16,-16 3 392-16,-8 7 121 16,-8 2 255-16,-8 1-312 0,1-3-96 15,7-1-136-15,9-2-184 0,10-1-40 0,17 0-360 32,4 1-592-32,28-4 360 15,12 3 47-15,16 1 265 16,0-1 72-16,-1-6 128 0,-11 3 56 15,-12-5-136-15,-12-2-120 16,-20 1 152 0,0 3 128-16,-16 7 536 15,-20-1 537-15,1 10-169 16,-10-3-200-16,2 3-208 16,11-1-200-16,0-2 40 15,12 0-336-15,12 0-8 0,8-7-144 16,0 0-24-16,24-2 80 15,8-7 8 1,28-7-96-16,28-5 176 16,15-4-552-16,-15-10-1016 15,-21-9-2521-15</inkml:trace>
  <inkml:trace contextRef="#ctx0" brushRef="#br0" timeOffset="-17098.47">26914 14766 4488 0,'0'0'1769'31,"0"0"-649"-31,28-98-392 16,-21 54 176-16,-3-7 369 15,-4 3 239-15,0 7-176 0,-15 6-480 16,-9 10-71-16,-8 12-145 0,-13 13-464 16,-2 0-120-16,-5 22 168 15,1 16-216 1,6 7 64-16,10 3-64 15,11 6-8-15,16-4 0 0,8-2-112 16,8-4-40 0,20-6 144-16,3-9-160 0,14-16 0 15,-2-10 32-15,9-3 136 32,-4-23 112-32,0-8-104 15,-9-4 8-15,-7 0 336 0,-11 3-144 16,-10 10 368-16,-7 9 296 15,0 10 16-15,-4 3-456 0,0 6-432 0,-4 20-328 0,-8 15 328 32,-4 10 0-32,-3 13 48 15,2 6-48-15,2-7 0 16,2-3 0-16,6-9 0 0,-1-3-800 16,8-11-336-16,0-8-968 15,19-16-969 1,9-7-1208-16,4-6-2376 0</inkml:trace>
  <inkml:trace contextRef="#ctx0" brushRef="#br0" timeOffset="-16781.82">27380 14707 6937 0,'0'0'4241'16,"0"0"-1881"-1,0 0-391-15,0 0-489 16,0 0-632-16,0 0-664 0,0 0-184 15,-68 41 0-15,36 3 0 16,0 7 8-16,8 6-8 0,4-3-80 16,16-6 72-16,4-10-64 15,0-10-352-15,20-9-144 16,12-12-32-16,8-7 320 16,4-7 272-16,4-21 8 0,0-26 16 15,-9-22 232-15,-15-4 0 16,-8 7 248-16,-16 13 48 0,-8 21 448 15,-16 2-111-15,-12 5-409 32,-3 16-160-17,-6 13-312-15,-2 3-80 0,8 25-304 16,2 20-769-16,14 34-647 16,6-9-744-16,13-6-4178 0</inkml:trace>
  <inkml:trace contextRef="#ctx0" brushRef="#br0" timeOffset="-16449.68">27735 15078 6225 0,'0'0'4201'16,"0"0"-3801"-16,0 0 456 31,0 0 664-31,0 0-111 0,0 0-689 16,63 25-656-16,-59-9 112 0,-4 3-64 15,0 6 64-15,-20 7-8 0,-8 3-48 16,-8-3-64-1,-3 0-56 1,-6-4-1088-16,6-6-1209 0,15-5-3264 16</inkml:trace>
  <inkml:trace contextRef="#ctx0" brushRef="#br0" timeOffset="-15948.18">28360 14716 5457 0,'0'0'1400'16,"0"0"-776"-16,24-105 216 15,-24 60 609-15,0 4 247 0,0 10-208 16,-12 8-63 0,-13 7-433-16,-6 13-568 15,-9 3-192-15,-7 16-8 0,-2 13-144 0,1 6 144 16,13 9-224-16,15 0-8 16,8-2-8-16,12-4-88 15,4-6 8 16,24-7-32-31,7-9-88 16,13-13 216-16,5-3 8 0,-2-12 104 16,-3-11-96-16,-8-5 168 15,-12 5-32-15,-12 5 0 0,-8 8 496 16,-8 10 392-16,0 3-912 16,-12 22-128-16,-16 26 0 15,-9 26 8-15,10 5 64 0,-1-9-72 16,12-6-104-16,8-23-112 15,4 4-1128-15,4-4-360 16,4-15-521-16,12-14-751 0,4-11-1833 16</inkml:trace>
  <inkml:trace contextRef="#ctx0" brushRef="#br0" timeOffset="-15725.53">28810 14484 11810 0,'0'0'4137'16,"0"0"-2929"-16,0 0-600 0,0 0-384 15,0 0-208-15,-27 80 384 16,2-17-224-16,-3 23-176 16,-3 12 153-16,-1-6-153 0,12-22 0 0,8-23-41 15,4-18-679 1,-4 6-672-1,8-3-1433-15,-4-7-3024 0</inkml:trace>
  <inkml:trace contextRef="#ctx0" brushRef="#br0" timeOffset="-15509.65">29148 14820 9394 0,'0'0'2840'15,"0"0"-1496"-15,0 0-423 16,0 0 111-16,0 0-144 0,0 0-888 16,0 0-120-16,0 0-1656 15,0 0-1361-15,37 10-1352 0</inkml:trace>
  <inkml:trace contextRef="#ctx0" brushRef="#br0" timeOffset="-15346.89">29507 14818 8937 0,'0'0'4041'16,"0"0"-2856"-16,0 0-297 31,0 0-208-31,0 0-680 0,0 0-1080 15,0 0-2793-15,80-29-1136 0</inkml:trace>
  <inkml:trace contextRef="#ctx0" brushRef="#br0" timeOffset="-15193.28">29874 14732 10882 0,'0'0'3833'0,"0"0"-2825"15,0 0-64-15,0 0 48 16,0 0-160-16,0 0-832 0,0 0-1440 15,43-38-3265-15,-34 47-256 0</inkml:trace>
  <inkml:trace contextRef="#ctx0" brushRef="#br0" timeOffset="-14645.09">30551 14675 4745 0,'0'0'2000'16,"0"0"-952"-16,0 0-168 15,0 0 649-15,0 0 119 0,80-77-864 16,-68 55-296-16,-1-3 304 15,-7-7-199-15,-4-3-177 16,0 0-112-16,-4 6 152 0,-15 4 88 31,-13 9-528-15,-8 10 32-16,-11 6-96 0,-5 10-64 16,-4 18 104-16,8 4 8 15,8 9-40-15,16 0 32 16,12 0-136-16,12-2-16 15,4-8 160 1,13-5-208-16,18-7 136 16,13-13 40-16,4-6 32 0,8-3 464 0,-5-16-312 15,-3-3-104-15,-12-1 312 16,-12 4-160-16,-12 7 816 0,-4 2 177 16,-8 10-321-16,0 0-872 31,0 10-16-31,-12 19-192 15,-4 12 160-15,0 7 56 16,-4 11-8-16,-3 5 0 0,6 0-208 16,1-4-849-16,4-9-479 15,5-10-864-15,7-9-801 0,7-7-1696 32,14-15-328-32</inkml:trace>
  <inkml:trace contextRef="#ctx0" brushRef="#br0" timeOffset="-14159.3">30890 14887 7561 0,'0'0'3241'0,"0"0"-1441"16,43-73-608-16,-15 35 121 0,9-3-297 16,6-7-616-16,5-3-400 0,8-6 8 15,0 0 72-15,-8 6-80 31,-13 0-152-31,-7 10 152 16,-16 10 16-16,-8 8 344 0,-4 10 312 16,-24 8-488-16,-16 5-128 0,-16 0-56 15,-4 2-80 1,-7 14 8-16,11 7 0 0,9 5 0 31,15 4-48-31,8 3-8 16,8 6 56-16,16 4 0 0,0-1-40 15,20 7 48-15,11 2 8 16,10 2-264-16,2-1-248 0,-7 0-328 16,-4 3 664-16,-16 0-24 15,-16-6-248 1,-5-7 191-16,-26-3 313 16,-17-9 337-16,-4-6 583 0,-8-13 176 0,1-8 208 15,-1-5-440-15,13 0-95 16,11-18 159-16,12-11-184 0,20-9-264 47,15-23-480-47,69-24-192 15,56-23 0-15,19-3-912 0,-7 25-1113 16,-53 35-2640-16,-47 32-2464 0</inkml:trace>
  <inkml:trace contextRef="#ctx0" brushRef="#br0" timeOffset="-13240.96">31496 14157 7601 0,'0'0'2377'16,"0"0"-1113"-16,0 0-128 0,47-89 440 15,-27 67-335 1,1 3-489-16,2 6-576 0,9 4-120 16,8 5 48-1,7 4-104-15,6 0 0 16,6 13-8-16,1 9 0 16,-4 7 8-16,-12 3-152 15,-9 6 0-15,-11 3 104 0,-12 3-80 16,-12 1 0-16,-8-1-48 0,-24-2 176 31,-7-4 272-31,-13-3 32 0,-8-4-144 16,-4-5 320-16,4-4-392 15,8-6 72-15,13-3-56 0,15-1-104 16,12-2-88-16,12 0-232 16,0 5-184 15,12 1 496-31,16 7-48 0,3-1 56 15,1 0 8-15,-8-7 64 16,-12-5-72-16,-3-3-40 0,-9-1-16 16,-13 3 56-16,-15 4 240 15,-8 3 424-15,-3 3-8 16,-1 3-408-16,12 0-248 16,12 10-24-16,12 10-336 0,4 2 360 15,20 7-216-15,12 3-96 16,4-3 160-16,-4-10-112 0,-4-6 208 15,-17-7-32-15,-2-5-24 32,-9-5 96-32,-5 5 32 0,-14-1-16 0,-9 10 400 15,-12 3-264-15,-4 3-16 16,-12 3-64-16,-23 7-56 0,-33-4-168 16,-40-15-1112-16,17-10-2985 15,16-19-3913-15</inkml:trace>
  <inkml:trace contextRef="#ctx0" brushRef="#br0" timeOffset="-12016.56">24579 15875 7377 0,'0'0'1736'0,"0"0"-671"16,0 0 167-16,0 0 192 0,0 0-544 0,0 0-463 15,0 0-225-15,0-13 16 16,0 13 16-16,0 0-224 0,3 0-48 31,18-3-24-31,14 3 72 16,29 0 528-16,36-3 48 0,36 3-64 15,6 0-208-15,2 0-112 16,-13 3-184-16,-19 3 288 31,4-3-296-31,-9-3 8 16,5 4 88-16,-9-4-96 0,-7 0 8 15,3 0-8-15,-2 0 8 16,-2 3 120-16,5 0-56 0,7-3-8 16,12 3 208-16,9 0-184 31,12 7 48-31,3 2-32 0,9 1-96 0,-2 3 80 16,-2 0-88-16,0 0 0 15,-1-3 64-15,-4 2-64 0,-3-5 0 16,-5 0-8-16,-7-7 16 0,0 0 24 31,-9 0-32-31,0-3 0 16,9 0 64-1,4 0-64-15,7 0 0 16,-3 0 40-16,-5 0-40 0,-15 3 0 16,-5 0-32-16,-7 4 32 15,-9-4 72-15,9-3-64 31,-4 3 24-31,7 0-24 0,9 1 0 0,3 5 72 16,-4-3-80-16,1 4 0 0,0-1 40 16,0 1-40-16,-5 0 0 0,8-1 0 15,-3 0 0-15,0-5 0 16,-1-1-16-16,0 3 16 0,-3-6 120 31,-20 3-112-31,-21 0-8 16,-22-3 16-16,-14 0-8 0,-7 0 185 15,0 0-17-15,-5 0 96 0,-6-3 344 16,-9 0-176-16,-5 3-8 0,-3-3-280 16,0 0-152-1,0 3-88-15,0 0-896 16,-7-3-801-16,-9-1-1055 31,-8-2-4682-31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2T08:57:47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4577 7666 1104 0,'0'0'535'0,"0"0"-404"15,0 0-77 1,0 0-7-16,0 0 19 16,0 0 52-16,0-8-93 15,0 12-25-15,-6 13-1 16,-3 11 1-16,-3 13 2 16,-4 13 8-16,-4 7-4 15,-2 15 41-15,-2-7-47 0,3 3 0 16,0-2 7-16,5-13-6 15,2-1 2-15,1-12-3 16,7-15 0-16,0-12 3 16,6-9-2-16,0-8-1 0,0-6 25 15,6-34 16-15,18-36-41 16,9-37-4-16,1-15-6 16,2-2-13-1,-11 16 23-15,-9 35-11 16,-5 22 11-16,-5 24 0 15,0 18 22-15,-3 5-13 16,1 5 16-16,-1 3-13 16,3 2-12-16,6 13-38 15,9 14 30-15,4 12 8 16,5 12 0-16,6 18 0 0,3 19 0 16,-5-6 0-16,-5-8 0 15,-7-13-6-15,-8-18-38 16,0-5-46-16,-3-5 22 15,-5-13-4-15,-3-13 72 16,4-7 1-16,-2-18 90 0,4-33-25 16,4-29-43-16,2-34-21 15,3-15 65-15,-5 4-45 0,-5 29-20 16,-5 38 39 0,1 24-29-16,-4 21 25 0,0 6-7 15,0 7-23-15,0 0-14 16,0 33-104-16,3 36-4 15,-3 30-38 1,0-9-375-16,0-14-523 16</inkml:trace>
  <inkml:trace contextRef="#ctx0" brushRef="#br0" timeOffset="388.89">5230 7926 588 0,'0'0'865'0,"0"0"-524"15,0 0-250-15,0 0-90 16,0 0 31-16,0 0 28 16,-79 100 3-1,57-48-53-15,1 6 2 16,12 2-2-16,6-3-10 0,3-4-61 15,9-11-27-15,16-14-43 16,5-16 23-16,7-12 78 16,2-16 30-16,-1-20 3 15,-10-10 3-15,-6-9 50 16,-13-4 64-16,-9 0-14 0,-3 3 17 16,-19 11-11-16,-6 11-12 15,-5 15 2-15,-3 10-91 0,-1 9-11 16,2 10-1-1,4 17-69-15,10 5-73 16,21 13-119-16,0-9-354 0,18-11-391 0</inkml:trace>
  <inkml:trace contextRef="#ctx0" brushRef="#br0" timeOffset="720.56">5736 7847 863 0,'0'0'597'0,"0"0"-542"0,0 0-5 16,-91 60 18-16,54-18 40 15,-2 5-10-15,8 6-46 16,2 2-13-16,10-2-39 16,10-2-22-16,6-7 21 15,3-7-125-15,6-11-38 0,12-10-45 31,1-12 73-31,2-4 101 16,-2-15 35-16,-5-12 54 16,-11-7 185-16,-3-7-31 15,-9-3 5-15,-18-1-30 0,-7 4-55 16,-7 4 0-16,-2 11-60 16,6 7-46-16,4 11 8 15,8 8-30-15,10 0-108 0,15 23-144 16,0 2-345-16,10 0-310 0</inkml:trace>
  <inkml:trace contextRef="#ctx0" brushRef="#br0" timeOffset="1389.59">5684 8046 225 0,'0'0'1128'0,"0"0"-900"16,0 0-67-16,0 0-70 16,0 0-40-1,0 0-44-15,92-67 15 16,-62 67-22-16,1 7-16 16,-5 15 16-16,-4 8-11 15,-11 6 3-15,-4 7 7 0,-7 1 1 16,-3 3 3-16,-12-3-3 15,-4-3 0-15,-2-5 11 16,0-7 7-16,3-9 10 0,5-9-15 16,5-8-6-16,4-3 33 15,4-16-40-15,0-17-7 16,15-23-46-16,19-25 12 16,6 0 12-16,-2 7-23 15,-4 17-6-15,-6 24 58 16,-4 8 12-1,0 8 27-15,-6 14-18 16,-3 3-21-16,-3 23-1 16,-6 12 1-16,-6 9 1 15,0 8 63-15,-2 2-56 16,-11-1-7-16,-5-2 14 16,0-6-14-16,2-8-1 15,1-11 0-15,4-11-12 0,5-13 12 16,3-2 0-16,3-24 7 15,6-26-7-15,24-29-17 16,3 0 15-16,4 5-14 16,-1 16 13-16,-9 26 3 0,-2 7 21 15,2 5 26 1,-6 14 1-16,-3 6-42 0,0 17-6 0,-3 13-1 16,-5 9 1-16,-2 7 25 15,-7 4-24-15,-1 1-1 16,0 0 1-16,0-3 1 15,0-6-4-15,6-7-72 16,12-11-104-16,30-22-98 16,-2-2-77-1,0-12-202-15</inkml:trace>
  <inkml:trace contextRef="#ctx0" brushRef="#br0" timeOffset="1920.98">6727 7999 631 0,'0'0'631'0,"0"0"-259"15,0 0-147-15,0 0-80 16,-97 13-46-16,61 14-32 0,2 5 1 16,7 2-59-16,9 0-8 15,6-3-1-15,9-7-9 16,3-5-12-16,8-11-94 16,14-8-5-16,6-1 16 0,2-22-29 15,4-10 1 1,-5-5 21-16,-7-3 85 15,-7 5 26-15,-7 9 137 16,-7 10 84-16,-1 11 34 16,0 6-143-16,0 7-91 15,0 15-21-15,-4 7 0 16,-1 5-3-16,5 4 3 16,0-3-10-16,6-1 4 15,12-7-84-15,4-7-27 0,6-9-22 16,8-10-41-16,8-2 46 15,8-26-11-15,12-24 41 16,18-33 85-16,9-42 17 16,-6-23 2-16,-15-14-1 15,-14 0 1-15,-21 22 20 16,-12 27 170-16,-12 33-56 0,-9 34 127 16,-2 23-9-16,-7 8-58 15,-8 7-56-15,-11 9-88 16,-16 41-24-16,-16 52-26 15,-1 44 0-15,8 21 6 0,27 0-6 16,24-17 0 0,7-23-40-1,25-7-80-15,10-11 63 0,5-15-132 16,-8-28-297 0,-9-21-574-16</inkml:trace>
  <inkml:trace contextRef="#ctx0" brushRef="#br0" timeOffset="3022.03">8410 7202 365 0,'0'0'720'16,"0"0"-548"-1,0 0-68-15,0 0-59 16,-93 47 73-16,41 9 30 16,-9 30-15-16,-2 33-8 15,8 10-59-15,13 0-20 16,17-9 25-16,22-17-70 15,3-2 10-15,34-3-11 16,17-6 7-16,4-19-22 0,23-13-11 16,4-18-75-16,-20-21-37 15,-5-7-577-15</inkml:trace>
  <inkml:trace contextRef="#ctx0" brushRef="#br0" timeOffset="4212.83">8520 8102 2 0,'0'0'1077'16,"0"0"-833"-16,0 0-160 0,0 0 61 16,0 0 65-16,0 0-55 15,0 0-29-15,3 2-54 0,0-2-19 16,0 0 55-16,6-7-73 15,6-10-10-15,6-10-25 16,9-10 11-16,4-9-5 16,11-19-6-16,1-17-42 15,3-20 42-15,-7-4-46 16,-15 20 18 0,-11 26 21-16,-11 29 7 15,-5 15 12-15,0 4-12 16,0 5 0-16,0 5 34 15,0 2-34-15,-11 17-19 16,-8 17 9-16,-11 24 10 16,-6 22 4-16,0 18-4 15,6 2 0-15,13-17-7 0,11-21 7 16,4-21 0-16,2-3-1 16,0 3 1-16,11 0-9 15,6 0 9-15,7-10-51 0,2-14-8 16,14-12-25-16,2-5 15 15,7-21-13-15,-1-15-76 16,-1-14 52-16,-3-19-12 0,-5-24 21 16,-2-23 17-16,-9-6 19 15,-11 8 31-15,-7 27 30 16,-6 35 94-16,-2 21 142 16,-2 14-102-16,0 8 5 15,0 3 9-15,0 6-81 16,0 2-67-1,-7 21-16-15,-4 12 16 16,-4 10 24-16,0 9-17 16,2 2 8-16,1 2 16 15,3 0-14-15,4-2 16 16,5 1-32-16,0-3 11 16,0-4 4-16,8-2-16 0,8-4-6 15,1-4-17 1,13-3-125-16,-5-8-157 15,-1-11-411-15</inkml:trace>
  <inkml:trace contextRef="#ctx0" brushRef="#br0" timeOffset="4459.78">9590 7967 552 0,'0'0'1025'16,"0"0"-873"-16,0 0-136 16,0 0 6-16,0 0 52 15,-5 75 33-15,-10-35-53 0,-7 7-40 0,-5 1 31 16,-6 1-45 0,-4-3-19-16,-9 2-110 0,10-12-367 15,8-11-708-15</inkml:trace>
  <inkml:trace contextRef="#ctx0" brushRef="#br0" timeOffset="5199.42">10072 7634 196 0,'0'0'1214'16,"0"0"-951"-16,0 0-124 0,0 0 19 15,0 0-35-15,0 0-54 16,0 0-30-16,-58 41-29 16,31-5 49-16,-3 10-35 15,6 6-17-15,0 3 17 16,5 1-15-16,7-1-8 16,3-2-1-16,9-7 0 0,0-8-19 15,13-7 12-15,11-11-27 16,9-10 19-16,6-10-13 15,8 0-2-15,0-20-18 16,0-7 18-16,-8-8 23 16,-6-7 7-16,-3-8-5 15,-12-3-1-15,-2-5 12 0,-10 0-1 16,-6 2 2-16,-3 6-5 16,-19 11 62-16,-9 9-30 15,-10 11-13-15,-4 11-2 0,-2 7-18 16,6 1-2-1,8 0 1-15,13 7 0 0,11 0-26 32,9-2 21-32,0 3-16 0,19-4 21 15,13 0 7-15,11-2 18 16,5-2-25-16,4 0 2 16,1-2 29-16,-2-8-24 15,0 2-4-15,-8 0 13 16,-6 4-1-16,-14 1 11 15,-8 2-26-15,-11 1 0 0,-4 0 50 16,0 0-28-16,0 0 7 16,0 0 3-16,0 0-20 15,0 0 4-15,0 0-16 16,0 0-31-16,0 0 9 16,0 0-129-16,0 3-142 15,-1 2-442-15</inkml:trace>
  <inkml:trace contextRef="#ctx0" brushRef="#br0" timeOffset="5694.4">10879 7215 834 0,'0'0'825'15,"0"0"-587"-15,0 0-92 0,0 0 1 16,0 0-22-16,0 0-38 16,0 0-66-16,44-7-3 15,15 37 7-15,6 4-24 16,9 13 0-16,12 19 16 15,-14 18-17-15,-5 29-6 0,-21 9 5 16,-35-2 1-16,-16-11 4 16,-34-13-4-16,-16 0-9 15,-15 0 9-15,-12-2-45 16,-8-8-30-16,1-16-84 16,23-25-389-16,14-20-743 0</inkml:trace>
  <inkml:trace contextRef="#ctx0" brushRef="#br0" timeOffset="10517.8">15598 8045 7 0,'0'0'855'16,"0"0"-656"-16,0 0-102 15,0 0-4-15,0 0 78 16,0 0 7-16,0 0-125 0,0 0-31 16,0 1 3-16,0-1 10 15,0 0 24-15,0 0-19 16,0 0 8-16,0 0 68 15,0 0-46-15,0 0 7 16,7-7 10-16,5-7-44 16,9-9-8-16,6-8-35 15,7-10 0-15,14-22 7 16,20-27-7 0,16-28-1-16,6-5 1 0,-17 20 0 15,-24 28-13-15,-22 35 13 16,-11 10 0-16,-2 2 7 15,-2 6-7-15,-4 3 0 16,-5 10 6-16,-3 8-5 16,0 1 14-16,-6 7-15 15,-14 17-2-15,-13 14-15 0,-19 24 17 16,-14 26-1-16,-3 16 1 16,8 5 0-16,18-20-1 15,22-24 1-15,14-24 0 16,7-5 1-16,0 5-1 15,5 2-1-15,18-4 1 16,10-11-33-16,10-11 26 0,12-14-14 16,6-3-38-16,8-15 6 15,1-15-60-15,-1-10 7 16,5-18-1-16,1-22-21 0,4-25 62 16,-7-6-24-1,-14 6 15-15,-18 21 28 0,-16 27 47 31,-9 15 7-31,-8 5 111 16,1 1-19-16,-1 2 78 0,1 4-119 16,-5 12 7-16,-2 11 9 15,-1 7-56-15,0 0-18 16,-1 3-14-16,-16 15 14 16,-5 10 20-16,-8 11-11 15,-6 7 13-15,-1 8 42 0,-6 15 3 16,-2 19-15-16,3 12-2 15,11-7-42-15,12-18 45 16,14-23-51-16,5-15-1 16,0 3 17-16,9 3-17 15,10 0 0-15,8-7-1 16,6-9 8 0,7-11 1-16,6-7-9 15,5-9-6-15,2 0 5 16,-3-17-38-16,-5-5 5 15,-6-4 0-15,-8-2-24 0,-8 1 47 16,-10 3-79-16,-12 4-10 16,-6 10 8-16,-14 4-157 15,-4 6-412-15</inkml:trace>
  <inkml:trace contextRef="#ctx0" brushRef="#br0" timeOffset="27300.6">21121 7500 398 0,'0'0'98'16,"0"0"-39"-16,0 0 159 16,-94-19-19-16,76 15-21 15,9 0-23-15,5 2 95 16,0 1-115-16,4 1-37 0,0 0-1 15,0 0-23-15,0 0 14 16,0 0-56-16,0 0-30 0,0 0 92 16,2 0-81-16,10 0 5 15,13 0-5-15,13 0-11 16,15 0 23-16,10 0-25 16,6 1 0-16,-3 4 4 15,-4 0-4 1,-7 0-8-16,-10 0 6 15,-12 0 4-15,-11-2-13 16,-10-1-32-16,-7 0-41 0,-4-1 83 16,-1-1-90-16,0 2-35 15,0 0-37-15,-3 1-38 16,3 0-125-16,0-3-373 0</inkml:trace>
  <inkml:trace contextRef="#ctx0" brushRef="#br0" timeOffset="27820.33">22186 7282 1046 0,'0'0'261'0,"0"0"-71"16,0 0-54-16,0 0-29 15,0 0-71-15,0 0-36 16,0 0-7-16,11 3-15 15,-11 27 8-15,0 7 14 16,-2 6 0-16,-11 4 7 16,-2 1-7-16,-9-2 0 0,-4-2 0 15,-8-4 6-15,-6-8 4 16,-6-6-10-16,-2-9 0 0,-1-9 0 16,2-8 1-16,5 0 8 15,8-15-8-15,8-9 12 16,13-8 34-16,12-4-40 15,3-1-7 1,16 0 37-16,12 5-25 16,6 8-11-16,2 11-1 15,1 9 1-15,0 4-21 16,2 14 20-16,1 13-21 16,1 7 20-16,-1 4 1 15,0 2 0-15,-1-3 0 0,-3-2 1 16,-3-6 9-16,-5-8-10 15,-6-7 0-15,-4-8 12 0,-4-6-5 16,-4 0 18 0,-2-20-25-16,-1-9 25 0,-6-7-10 15,-1-2-15-15,0 2-8 16,-7 7 7-16,1 9-13 16,2 20-53-16,2 0-484 0,2 3-658 0</inkml:trace>
  <inkml:trace contextRef="#ctx0" brushRef="#br0" timeOffset="29006.04">23004 7253 39 0,'0'0'1232'15,"0"0"-1075"-15,0 0 1 16,0-86-24-16,0 80-42 16,0 6 99-16,0 0-145 0,0 4-46 31,0 19-21-31,0 11 21 0,-3 12 0 16,-3 10 0-16,-3 3 0 15,2 0 17-15,0 0-17 16,1-1 0-16,5-6-6 15,1-4 16-15,0-5-32 16,9-10-25-16,16-4-222 16,-4-12-64-16,-1-12-533 0</inkml:trace>
  <inkml:trace contextRef="#ctx0" brushRef="#br0" timeOffset="29437.64">22811 7435 1287 0,'0'0'188'16,"0"0"-118"-16,97-18-58 15,-39 14 37-15,7 4 17 16,15 0-66-16,-5 0 47 16,0 5-47-16,-4 4-38 15,-20-1-55-15,-5-1-151 0,-16-3-34 16,-17-1 37-16,-13-3 241 0,-1 0 39 15,-23 0 43-15,-4 0 31 16,0 0 81-16,2 0-28 16,3 5-57-16,7 10-77 15,7 2-20-15,6 5 25 16,3 2-37-16,5-1 0 16,15-1 15-16,7-4-15 0,5-9-1 15,2-5 0-15,0-4 1 16,-4-2 35-16,-8-14-35 15,-11-7 89-15,-11-2 12 32,-5-4-2-32,-23-3-11 0,-9 3-29 0,-5 4-59 31,2 5 50-31,5 10-50 0,10 10-18 16,13 13-87-16,6 10-223 15,6 3-339-15</inkml:trace>
  <inkml:trace contextRef="#ctx0" brushRef="#br0" timeOffset="30184.2">24624 7360 980 0,'0'0'166'0,"0"0"98"15,0 0-122-15,0 0 52 16,0 0-4-16,0 0-96 16,0 0-3-16,12-35-91 0,-12 35-12 15,0 0-19-15,0 0 27 0,0 11-27 16,0 6 31-16,-6 7 0 15,-7 6 7-15,-4 3-7 16,-7 7 0-16,-7 1 11 16,-6 1-11-16,-8-2 0 15,-4-4-1 1,-3-4 7-16,-2-8 16 16,7-8-22-16,6-7-7 15,11-8 5-15,10-1 3 16,6-6-1-16,8-13 0 15,6-8 16-15,0-7-22 16,19-2 6-16,6-3-22 16,7 4 21-16,-3 7 1 0,-4 8 0 15,-2 10-1-15,-3 10 2 16,-1 0-19-16,4 16 18 16,2 11-19-16,3 6 18 15,3 4 1-15,1 1 0 16,2-2-1-16,-1-5 2 15,1-9 20 1,-2-7-21-16,-2-7 0 16,-5-8 19-16,-4 0-10 0,-5-16-3 15,-6-9-6 1,-7-8-75-16,-3-5 3 16,-8-14-188-16,-9 8-282 0,-4 9-544 0</inkml:trace>
  <inkml:trace contextRef="#ctx0" brushRef="#br0" timeOffset="32548.4">28463 7225 568 0,'0'0'299'0,"0"0"-182"15,0 0 52-15,0 0-41 0,0 0 37 16,0 0 27-16,0 0-77 15,-17 0-43-15,17 0-17 16,0 0-14-16,9 0 53 16,14 0-94-16,20 3 1 15,30 4 38-15,5 0-17 16,-5 0-10 0,-9 0-12-16,-19-2 13 15,-2 1-4-15,-1-2-9 16,-14 0-1-16,-13-1 0 15,-6-2 2-15,-6-1-1 16,-3 0 0-16,0 0 9 16,0 0-36-16,0 0 27 15,0 0-82-15,0 0-23 0,6 0-136 16,4 0-265-16,7 0-261 0</inkml:trace>
  <inkml:trace contextRef="#ctx0" brushRef="#br0" timeOffset="33079.5">29743 7018 222 0,'0'0'1051'0,"0"0"-831"16,0 0-115-16,0 0-32 15,0 0 0-15,0 0 23 16,0 0-61-1,48-43-35-15,-48 61-17 16,-12 10-4-16,-6 9 21 16,-5 7 0-16,-8 5 0 15,-7 2 0-15,-7-1 7 16,-5-7-7-16,-2-6 0 16,-2-11-28-16,4-7 28 15,5-8-13-15,5-8 13 0,7-3 0 16,10 0 28-16,7-11-28 15,9-9 1-15,7-7 49 0,0-7-36 16,16-5 11-16,14-1-23 16,8 4 12-16,4 8-27 15,2 11 13-15,-3 9 0 16,-5 8-28 0,-1 5 28-16,-3 16-16 15,0 7 15-15,1 5 2 16,-2 1 0-16,-1-1-1 15,-2-4 0-15,-3-5 10 16,-4-8-10-16,-6-6 0 16,-3-6 16-16,-3-4-15 15,-3 0 72-15,-3-4-51 0,-1-11-11 16,-2-5-22-16,0-1 0 16,0 2-51-16,-11 12-17 15,1 6-141-15,4 1-366 0</inkml:trace>
  <inkml:trace contextRef="#ctx0" brushRef="#br0" timeOffset="34066.25">30468 6734 1073 0,'0'0'198'16,"0"0"67"0,0 0-125-16,0 0-29 15,0 0-3-15,0 0-94 16,0 0-14-16,3 12-2 15,-15 29 2-15,-9 21 2 16,-1 20-1-16,-1-3 9 16,6-7-10-16,8-8 1 15,7-15 10-15,2 3-11 0,0 0-18 16,9-11-22-16,10-11-129 0,10-17-73 16,-4-9-149-16,-7-4-457 0</inkml:trace>
  <inkml:trace contextRef="#ctx0" brushRef="#br0" timeOffset="34481.68">30266 7013 1011 0,'0'0'246'16,"0"0"-92"-16,0 0-134 16,91-45-19-16,-38 38-2 15,10 3 2-15,8 4 26 16,2 0-27-16,2 0-34 15,-7 7-55-15,-10 1-31 0,-14 1-19 16,-16-2-55-16,-17-3-41 16,-11-1 174-16,-5-2 61 15,-16 0 150-15,-7 1 48 16,-2 3-42-16,2 4-24 0,4 5-64 16,8 4-66-1,8 5 54-15,8 1-46 0,2 3 3 0,18-5-4 16,12-2 0-1,4-7 21-15,4-8-30 0,0-5 0 16,-7 0 33-16,-12-15-26 16,-9-8 56-16,-12-5 31 15,-5-3 11-15,-23-4-5 16,-12 2-81 0,-5 5-8-16,0 7 19 15,5 10-30-15,10 9-11 16,15 2-18-16,17 25-184 15,17 1-159-15,15-2-153 0</inkml:trace>
  <inkml:trace contextRef="#ctx0" brushRef="#br0" timeOffset="34913.15">31826 6873 1305 0,'0'0'272'0,"0"0"-153"16,0 0-5 0,0 0-114-16,0 0-39 0,0 0-5 15,0 0 44 1,-26 78-10-16,2-29 10 0,-4 5 0 16,-6 1 6-16,-6-4-5 15,-5-5-1-15,-6-9 0 16,-4-10-18-16,-4-12-2 15,3-12 18-15,2-3-8 0,9-14 10 16,12-11 0-16,14-6 10 16,15-3-8-16,4-1 11 15,21 2 5-15,14 5-18 16,4 8 0-16,5 9 8 16,-1 9 20-16,-1 2 4 15,-2 10-29-15,1 14 22 0,0 7-15 16,-1 6-10-16,0 1 0 15,-5 0-1-15,-2-4 1 16,-7-9 0-16,0-6-1 16,-7-11-81-16,8-8-27 15,-6-15-232-15,-6-8-832 0</inkml:trace>
  <inkml:trace contextRef="#ctx0" brushRef="#br0" timeOffset="41429.85">29306 6533 499 0,'0'0'362'15,"0"0"-223"-15,0 0-80 16,0 0 42-16,0 0 133 0,0 0-66 15,0 0-69-15,0 0-30 16,0 0-46-16,0 0-1 16,0 0 3-16,0 0-24 0,0 0 87 15,0 0-59-15,0 0 11 16,10 0 33-16,7-8-47 16,7-6-11-1,4-8-15 1,3-3 10-16,4-9 1 0,3-5-11 15,-2-6-12-15,-2-5 2 16,-1-2-2-16,-6 1 11 16,-7 6 1-16,-6 10 0 15,-5 9 27-15,-6 14-26 16,-1 6 7-16,-2 6-8 0,0 0-11 16,0 4 5-16,-12 18-30 15,-7 8 36-15,-4 11-6 16,-2 7 6-16,1 3-1 15,3 0 0-15,8-1 2 16,3-7 2-16,8-2-3 16,2-6 0-1,2-7-5-15,15-6 5 16,8-8-29-16,8-10-9 16,9-4-1-16,7-6 14 15,6-18-66-15,2-11-33 0,-1-9 95 16,-1-9-25-16,3-18 12 15,-11 3 34-15,-6-2 8 16,-10 4 27-16,-16 17 34 0,-2 7 44 16,-7 15 59-16,-4 15-72 15,-2 9-44-15,0 3-48 16,0 5-16-16,-6 18 14 16,-9 11-18-16,0 10 20 15,-1 6-1-15,1 4 1 16,0-3 0-16,7-2-1 0,5-5 7 15,3-3 20-15,6-2-26 16,20-4 0-16,11-6 23 16,11-7-14-16,4-7-9 15,0-10-19-15,11-12-182 16,-14-16-296-16,-13-6-793 0</inkml:trace>
  <inkml:trace contextRef="#ctx0" brushRef="#br0" timeOffset="42517.12">29143 8537 1446 0,'0'0'246'0,"0"0"-130"15,0 0 24-15,0 0-71 0,0 0 9 16,0 0-28-16,-22-10-41 0,-1 27 16 16,-6 11-25-16,-6 10 0 15,-1 8 4-15,2 6-4 16,12 0 0-16,5 2 0 15,11-4 13-15,6-3-8 16,6-6-5-16,20-9-46 16,7-8 45-1,10-13-62-15,6-9-1 16,6-2 11-16,2-24-10 16,-5-13 49-16,0-18 14 15,-9-21 0-15,-14 3 0 16,-13 5 8-16,-14 9 31 15,-2 15 8-15,-15-1-38 16,-11 1 98-16,-3 12-84 0,-7 10-22 16,-6 12 17-16,2 9-18 15,-1 1-2-15,3 6-7 16,8 8 5-16,7 3-21 16,9-2 25-16,9-2-44 15,5-2-26-15,3-4-8 0,24-1 48 31,15-5 29-31,12-1 2 16,10 0 62-16,7-3-62 0,-2-7 10 16,-2-2 32-16,-4-1 12 15,-11 2 17-15,-12 0-32 16,-11 4-32-16,-14 1 70 16,-8 3-49-16,-4 2 19 15,-3 1 8-15,0 0-35 0,0 0-3 16,0 0-18-16,0 0-20 15,0 0 6-15,0 0-71 16,1 0-66-16,2 0-123 16,2 1-390-16,-4-1-335 0</inkml:trace>
  <inkml:trace contextRef="#ctx0" brushRef="#br0" timeOffset="43272.49">29898 8451 1400 0,'0'0'333'0,"0"0"-260"16,0 0 2-16,0 0-50 16,0 0 36-16,0 0-1 15,0 0-50-15,39 10-4 16,1 5-6-16,9 4 16 0,3-1 12 16,-5-1-28-16,-10-4 0 15,-11-5 6-15,-9-2-5 16,-9-5-1-16,-5 1 0 15,-2-2 1-15,-1 0 45 16,0 0-45-16,0 0 10 16,0 0 19-1,0 0-22-15,0 1-3 16,-1 3-5-16,-7 3-13 16,-8 7-10-16,-7 6 23 0,-8 6 0 15,-9 6 0-15,-5 3 1 16,-7 4 9-16,-4 0-10 15,-1 2 0-15,3-3-22 16,5-1 22-16,8-6-90 0,13-6-64 16,13-4-91-16,11-8-116 15,4-6-290-15</inkml:trace>
  <inkml:trace contextRef="#ctx0" brushRef="#br0" timeOffset="44925.4">30693 8427 472 0,'0'0'259'16,"0"0"-111"-16,0 0 17 15,0 0 58-15,0 0 32 16,0 0-61-16,0 0-76 16,6-27 33-16,-6 27-95 15,0 0-12-15,0 0-20 0,0 0-23 16,-7 8-2-16,-11 9-30 16,-6 7 31-16,-3 8-2 15,2 4 2-15,1 4 0 16,8-2-7-16,7-1 14 15,6-4-7-15,3-3 0 16,1-6-5 0,16-4-23-16,11-6 10 15,6-7-2-15,11-6 5 16,3-1 12-16,4-8-4 16,-3-13 7-16,-4-9 0 0,-6-5 58 15,-5-5-39-15,-10-2 15 16,-8 1 15-16,-8 1-42 15,-8 4 79-15,0 5-29 0,-9 5-34 16,-14 7 42-16,-3 6-65 16,-9 9-1-16,-4 4-5 15,-4 10-37-15,-12 29-23 16,9-1-183-16,8-4-507 0</inkml:trace>
  <inkml:trace contextRef="#ctx0" brushRef="#br0" timeOffset="53831.33">4465 10827 884 0,'0'0'329'16,"0"0"-76"-16,0 0-101 16,0 0-25-16,0 0-65 15,-3-17 12-15,3 17 19 16,0 0-55-16,0 0-29 16,0 6-9-16,0 1 1 15,3 2 21-15,8-1-22 16,6-2 0-16,10-3 7 0,9-3 8 15,13-7 28-15,8-15-28 16,1-6 1-16,-4-7-32 0,-12-6 10 16,-12-6-19-1,-14-4-11-15,-15 1-10 0,-1 0 30 16,-14 11 15-16,-12 12 1 31,-7 15 19-31,-2 12-19 0,-6 20-9 16,-9 31 8-16,6 4 1 15,4 10 9-15,8 4 2 16,18-9-3-16,8 3 40 16,6-4-48-16,12-6 0 15,18-7 1-15,11-8 0 16,12-10-1-16,6-10-4 0,1-8-73 16,4-10-50-16,18-12-239 15,-18-12-218-15,-7-7-338 0</inkml:trace>
  <inkml:trace contextRef="#ctx0" brushRef="#br0" timeOffset="54232.1">5533 10558 1113 0,'0'0'313'0,"0"0"-135"15,0 0-153-15,0 0-15 0,0 0 27 16,-61 104 18-1,24-46 36-15,-2 7-75 0,0 3-7 16,2-1 8-16,4-3-17 0,3-5-1 16,5-11 1-16,4-11-92 15,7-13 5-15,1-14-71 16,3-10-19-16,-1-13 100 16,1-22-283-16,1-26 137 15,1-3 95-15,2-6 126 16,1 0 2-16,0 20 236 0,-1 6-11 15,3 19 54-15,3 13 18 16,0 12-179-16,3 8-118 16,21 20 0-1,7 10 54-15,11 10-2 16,7 7-11-16,2 3-3 0,4 1-29 0,-1-1-2 31,-4-3-7-31,-5-3-6 16,-6-6 5-16,-7-9-107 15,-1-17-247-15,-6-11-142 16,-7-9-194-16</inkml:trace>
  <inkml:trace contextRef="#ctx0" brushRef="#br0" timeOffset="54452.16">5915 10621 909 0,'0'0'511'15,"0"0"-207"-15,0 0-168 16,0 0-74-16,0 0-47 15,0 0-14-15,9 89 81 0,0-5 17 16,-3 30-77 0,0 13 31-1,3-8-53-15,0-13 0 16,-3-32 5-16,0-21-4 0,-3-15-2 16,0-6-64-16,0-3-63 15,0-6-62-15,4-5-317 16,-2-16-108-16</inkml:trace>
  <inkml:trace contextRef="#ctx0" brushRef="#br0" timeOffset="54721.05">5876 10586 1122 0,'0'0'181'0,"0"0"56"15,-3-82-119-15,26 52-82 16,18 3-11-1,9 6-6-15,13 7 45 16,-2 10-64-16,-5 4 15 16,-10 20-28-16,-14 15 13 15,-17 13 0-15,-15 9-6 16,-17 17 15-16,-41 15 17 0,-27 14-26 16,-3-9 0-16,13-23 2 15,22-23-2-15,17-15-62 16,5 1-136-16,7-6-160 0,12-8-180 15</inkml:trace>
  <inkml:trace contextRef="#ctx0" brushRef="#br0" timeOffset="55021.07">7216 10132 1179 0,'0'0'265'16,"0"0"-118"-16,0 0-39 16,0 0 3-1,-81-5-25-15,47 31 17 16,-4 13-67-16,-7 25 21 16,0 26 21-16,9 27-26 15,15 6-2-15,17-6-19 16,16-13-30-16,28-15 57 15,14-16-57-15,20 0-2 0,-4-22-7 16,-9-19-48-16,22-8-65 16,-33-19-158-16,-3-5-480 0</inkml:trace>
  <inkml:trace contextRef="#ctx0" brushRef="#br0" timeOffset="56559.44">7886 10176 692 0,'0'0'179'0,"0"0"15"16,0 0-54-16,0 0 69 15,0 0-33-15,0 0 76 16,0 0-120-16,-21-49-49 16,21 49-43-16,0 0-39 15,0 5-1-15,0 12 0 0,0 12 0 16,13 12 44-16,6 12-7 16,6 19-6-16,8 16 0 15,-2-6-30-15,-3-11 45 16,-4-14-46-16,-6-16 0 15,-3 2 0-15,6 2 0 16,-8-9 0 0,-1-4-2-16,-6-9-24 15,-1-6-13-15,-2-5-90 16,-3-7-85-16,0-5-59 16,-9-7-3-16,-5-10-109 0</inkml:trace>
  <inkml:trace contextRef="#ctx0" brushRef="#br0" timeOffset="56763.8">8019 10546 760 0,'0'0'350'0,"0"0"-179"15,0 0-37-15,0 0 45 16,0 0-35-16,0 0-57 16,0 0-23-16,-82 61-16 15,46-26 50 1,-6 3-57-16,2 5-23 0,-2-1 9 15,-1 3-26 1,4 0 4-16,8-1-5 0,11 1-198 16,13-10-143-16,7-12-411 15</inkml:trace>
  <inkml:trace contextRef="#ctx0" brushRef="#br0" timeOffset="57304.75">8199 10011 658 0,'0'0'294'0,"0"0"-91"16,0 0-21-16,0 0 58 15,0 0-65-15,0 0 37 16,0 0-108-16,-12-30-63 16,21 30-18-16,17 2-23 15,13 16 0-15,16 12 15 16,10 11-9-16,17 22 44 15,11 24-50-15,-1 24 0 0,-11 12 4 16,-23-6-4-16,-25-8 0 16,-26-12 0-16,-7 2 1 15,-27 4 2-15,-22 3-3 16,-16-4-54-16,-17-13-98 16,16-28-425-16,8-21-672 0</inkml:trace>
  <inkml:trace contextRef="#ctx0" brushRef="#br0" timeOffset="62632.93">16065 9529 582 0,'0'0'101'0,"0"0"17"0,0-83-53 15,0 49 124-15,0 4 12 16,0 6 49-16,-2 6-42 15,1 4-47-15,-2 7-3 16,2 2-43-16,1 5-84 16,-2 0 31-16,2 0-62 15,-3 16-18-15,-2 23 17 0,-4 31 1 16,-5 27 12-16,-3 10-6 16,4-1 7-16,1-13 17 15,6-24-30-15,0-12 0 16,-2-16 0-16,4-6 0 15,-2 2-6-15,0-1-101 16,4 1-129-16,1-12-91 0,1-15-327 0</inkml:trace>
  <inkml:trace contextRef="#ctx0" brushRef="#br0" timeOffset="62896.02">16527 9708 986 0,'0'0'272'16,"0"0"-108"-16,0 0-164 16,0 0 0-16,0 0 46 15,0 0 12-15,-8 104 62 16,-25-51 2-16,-21 17-59 16,-25 18 50-16,-27 18-62 15,-14 7 4-15,2-2-12 0,8-2-31 16,29-25 42-16,20-18-54 15,17-16 0-15,12-12 0 16,1 3 0-16,3 3-44 16,11 8-139-16,13-14-162 15,4-14-269-15</inkml:trace>
  <inkml:trace contextRef="#ctx0" brushRef="#br0" timeOffset="63265.67">16460 10356 1348 0,'0'0'318'0,"0"0"-95"16,0 0-63-16,0 0-8 0,0 0-88 16,0 0 5-16,0 0-69 15,0 40 0-15,0 4 0 16,0 12 28-16,6 6 5 16,3 2-18-16,0-1-3 15,4-4 20-15,-2-4-32 16,-2-4 0-16,1-8 2 15,-4-4-2 1,0-9-10-16,-3-4-75 0,0-6-84 16,-3-7-70-16,0-5-318 15,0-8-73-15</inkml:trace>
  <inkml:trace contextRef="#ctx0" brushRef="#br0" timeOffset="63550.77">16494 10644 725 0,'0'0'569'0,"0"0"-257"16,0 0-52 0,0 0-112-16,0 0-71 0,0 0 4 15,0 0-70 1,-92 49 25-16,47-14 7 0,-4 6-32 15,-3 3 45-15,0 0-56 16,2 0 1-16,6-3 15 16,6-4-16-16,11-4-10 15,10-5-48-15,14-8-166 0,3-6-282 16,0-11-437-16</inkml:trace>
  <inkml:trace contextRef="#ctx0" brushRef="#br0" timeOffset="69505.33">29616 9631 1487 0,'0'0'165'0,"0"0"-36"16,0 0 26-16,0 0-104 16,0 0 30-16,0 0-9 15,-3-10-63-15,3 32 8 16,7 25-17-16,13 23 0 16,2 24 73-16,-1-4-73 15,-4-17 0-15,-9-21 0 0,-1-14 13 16,-3 4-10-16,-1 2-3 15,-1 3-82-15,-2-6 4 0,0-8-111 16,-13-10-108-16,-4-7-109 16,-1-11-349-16</inkml:trace>
  <inkml:trace contextRef="#ctx0" brushRef="#br0" timeOffset="69743.73">29719 9944 1119 0,'0'0'306'0,"0"0"-55"16,0 0-45-16,0 0-100 15,0 0 12-15,0 0-106 0,0 0-4 16,-89 37 45-16,38-5-14 16,-6 5-12-16,-1-1-27 15,1 3 13-15,4-2-23 16,6 2 10-16,7-3-136 15,22 2-160-15,12-11-342 0,6-10-372 16</inkml:trace>
  <inkml:trace contextRef="#ctx0" brushRef="#br0" timeOffset="70245.17">30250 9755 962 0,'0'0'605'0,"0"0"-464"16,0 0-40-16,0 0 73 0,0 0-74 16,0 0-28-1,0 0-42-15,-12-17-19 0,18 22-22 32,15 8 0-32,9 6 11 15,10 3 32-15,11 2-32 0,1 0 0 16,2-1-2-16,-5-4 10 15,-9-2 5-15,-7-3-13 16,-9-2 0-16,-10-4-6 16,-6-1 6-16,-6-2-19 15,-2 2 18-15,0 1 1 0,-13 6-2 16,-10 3 2-16,-5 4 0 16,-11 5 25-16,-7 0-24 15,-6 1-1-15,0 2 0 16,5-3-4-16,8-2-5 15,8 0-87-15,13 2-140 16,9-7-163 0,9-6-288-16</inkml:trace>
  <inkml:trace contextRef="#ctx0" brushRef="#br0" timeOffset="70677.5">31190 9842 1177 0,'0'0'318'16,"0"0"-109"-16,0 0-99 16,0 0-49-16,0 0 17 15,0 0-10-15,-106 50-59 0,72-18 59 16,1 6-66-16,5 1 0 15,8 1 13-15,5-2-15 16,12-2 0-16,3-5-21 16,6-3-22-16,20-6 21 15,8-3 13-15,12-6 9 16,8-8 12 0,4-5-12-16,2 0 16 15,-3-14-9-15,-7-10-6 16,-5-7 105-16,-9-7-60 15,-8-6 7-15,-8-1 12 16,-13 0 12-16,-7 3 14 0,-6 3-54 16,-22 9-31-16,-13 4 36 15,-23 10-42-15,-27 16-26 0,-21 17-45 16,-7 26-86-16,30-2-110 16,24-7-808-16</inkml:trace>
  <inkml:trace contextRef="#ctx0" brushRef="#br0" timeOffset="76985.23">22022 9661 778 0,'0'0'263'16,"0"0"-74"-16,0 0-2 16,0 0 59-16,0 0-46 15,0 0-44-15,-33-44-16 16,32 35-44-16,1-1-17 16,0 0-12-16,4-1-42 15,12-2 64-15,10 0-89 0,14 4-33 16,11 3 26-16,12 6-10 0,4 4 7 15,-5 17 7-15,-9 9-56 16,-13 7 47-16,-17 6-40 16,-15 7 5-16,-8 4 41 15,-24 2-15-15,-16-1-37 16,-11-3 41 0,-4-7 17-16,-1-7-24 15,5-8 24-15,6-9-9 16,14-7 8-16,11-7 2 15,10-7-2-15,10 0 1 16,3-15-9-16,25-17-82 16,27-25-71-16,27-26 73 15,23-23 16-15,7-5-51 0,-23 20-20 16,-28 26 54-16,-29 31 90 16,-16 13 30-16,-3 4 89 15,-5 7 55-15,-5 3-49 16,-3 7-56-16,-7 3-2 0,-17 15-65 15,-9 11 12 1,-6 6 3 0,-2 6-17-16,2 6 0 15,4 0 15-15,8 3 1 16,11-1 19-16,12-2-35 0,4-2 1 16,16-6 62-16,18-2-34 15,10-7-12-15,8-6-16 16,3-8-1-16,-3-6-12 15,-9-8-83-15,-5-6-135 0,-13-13-78 16,-13-6-470-16</inkml:trace>
  <inkml:trace contextRef="#ctx0" brushRef="#br0" timeOffset="77405.03">23059 9573 1311 0,'0'0'301'0,"0"0"-82"0,0 0-74 15,0 0-1-15,0 0 24 16,0 0-137-16,0 0-31 15,28-15-21-15,11 28 21 16,15 4 6-16,7 5-6 16,3-1 7-16,0-2-7 15,-4-2 0-15,-8-3-28 0,-7-2 27 16,-12-5-23-16,-12-1 4 16,-14-2 8-16,-7-2 12 15,0 4-16-15,-24 4 16 0,-13 4 0 16,-14 6 13-16,-10 5-13 15,-1 3 2-15,0 3-2 16,7 1 10 0,12 0-35-16,13-4-78 15,24 2-187-15,6-9-277 16,9-9-18-16</inkml:trace>
  <inkml:trace contextRef="#ctx0" brushRef="#br0" timeOffset="77620.69">23648 9935 377 0,'0'0'987'16,"0"0"-761"-16,0 0-124 15,0 0-27-15,0 0-7 16,-107 33 64-16,53-11-72 16,-4 7-35-16,0 0 46 15,4 2-71 1,8 2-4-16,7-2 2 15,11-3-46-15,16 3-134 16,7-7-219-16,5-8-291 0</inkml:trace>
  <inkml:trace contextRef="#ctx0" brushRef="#br0" timeOffset="78005.89">24142 9667 1273 0,'0'0'369'0,"0"0"-145"15,0 0-138-15,0 0 22 0,0 0-100 16,0 0-2-16,-101 88 27 16,71-47-33-16,7 2 0 15,9-1-1-15,9-2 2 16,5-4-21-16,9-4-16 15,17-8-34-15,14-8 57 16,9-9-21 0,11-7 26-16,7-9 6 15,3-14 4-15,-5-9 53 16,-5-9 10-16,-12-5 18 0,-14-7 27 16,-13 1-13-1,-18 1 7-15,-3 6 18 0,-24 8-88 16,-8 9 66-16,-9 13-100 15,-5 13-17-15,-9 5 17 0,-29 55-87 16,12 0-174-16,8 0-572 0</inkml:trace>
  <inkml:trace contextRef="#ctx0" brushRef="#br0" timeOffset="80642.56">6066 12378 1307 0,'0'0'280'0,"0"0"-233"16,0 0-30-16,0 0 8 0,0 0-4 16,0 0 38-16,0 0-6 15,34 0-52-15,-1 0 60 16,25 0-52-16,27-2 4 0,24-2 18 15,6 0-31-15,-18 2-21 16,-27 2-20-16,-10 3-99 16,-19 7-145-16,-8 0-392 0</inkml:trace>
  <inkml:trace contextRef="#ctx0" brushRef="#br0" timeOffset="80880.32">6232 12701 1175 0,'0'0'380'16,"0"0"-263"-16,0 0-107 16,0 0-10-16,0 0-4 15,0 0 4-15,83 10 26 0,11-7-1 16,34-3 8-1,11 0-20-15,-11 0-13 0,-32 0-58 16,-27 0-204-16,-25 0-97 16,-19 1-486-16</inkml:trace>
  <inkml:trace contextRef="#ctx0" brushRef="#br0" timeOffset="81080.58">6384 12980 947 0,'0'0'347'16,"0"0"-253"-16,0 0-81 15,0 0 3-15,0 0-16 16,0 0 0-16,131 3 47 16,-3-6-28-16,17-9-9 15,-2 2-10-15,-28 6-132 16,-48 4-130-16,-26 0-474 0</inkml:trace>
  <inkml:trace contextRef="#ctx0" brushRef="#br0" timeOffset="81280.58">6417 13354 992 0,'0'0'501'0,"0"0"-437"16,0 0-64-16,94-18-23 15,-2-2 13-15,29-2 10 16,13 3-2-16,-23 9 2 16,-17 10-163-16,-39 0-148 15,-21 0-494-15</inkml:trace>
  <inkml:trace contextRef="#ctx0" brushRef="#br0" timeOffset="81458.73">6591 13650 1313 0,'0'0'346'0,"0"0"-346"16,85 0-14-16,9-7-4 0,52-12 18 16,26-5 0-16,14-3-12 15,-44 8-83-15,-37 1-405 16</inkml:trace>
  <inkml:trace contextRef="#ctx0" brushRef="#br0" timeOffset="102421.98">16740 6818 71 0,'0'0'307'0,"0"0"-23"16,0 0-87 0,0 0-46-16,0 0 46 0,0 0-27 0,-5-19-11 15,5 17-14-15,0 2-40 16,0 0 32-16,0 0-72 15,0 0-42-15,0 0 69 16,0 0-92-16,0 0 6 16,0 0-6-16,0 0 9 0,0 0-21 31,0 0 12-31,0 0-23 0,0 3-2 16,8 10 16-16,5 5 5 15,3 6-2-15,0 4 12 16,1 0-1-16,-2 0-5 15,-1 0 0-15,-1-7-4 16,-4-3 4-16,1-4 0 16,-4-6-1-16,1-5 2 0,7-3 6 15,5-1-7-15,14-20 0 16,15-11 14-16,22-24-14 16,22-19 2-16,25-17-2 15,5 5 10-15,-7 17 2 16,-28 25-12-16,-28 22 0 15,-17 9 9 1,-12 7-9-16,-5 1 0 0,-4 2 0 16,-3 4-34-16,-14 0 15 15,-4 7-209-15,-17 26 6 16,-9-4-97-16,-5-1-332 0</inkml:trace>
  <inkml:trace contextRef="#ctx0" brushRef="#br0" timeOffset="110399.19">16459 9225 157 0,'0'0'716'16,"0"0"-463"-16,0 0-156 15,0 0-62-15,0 0-22 16,0 0 96-16,0-7 21 16,0 7-53-16,0 0 9 15,0 0-84-15,1 0-1 16,-1 0 9-16,0 0-9 0,0 0 40 15,3 0-28-15,-3 0-11 0,0 0 69 16,0 0-60-16,0 0-1 16,0 0-10-16,1 0 16 15,4 3-20-15,1 6 4 16,3 5 0-16,3 3 18 16,0 4-18-16,2 1 0 15,2 5 0 1,-3 0 10-16,2 1 9 15,-3-2-19-15,0-5 0 16,-3-5 6-16,-3-5-6 16,-2-6 0-16,-2-3-1 15,4-2 7-15,3-3 47 16,6-17 21-16,10-12-50 16,11-15 5-16,12-8-23 0,7-7-5 15,9-3-1-15,6 6 1 16,3 5 12-16,-1 12-13 15,-8 11 0-15,-13 10 3 0,-14 8-3 16,-14 6-7 0,-12 5-30-16,-8 2-140 0,-3 5-100 15,-10 8-230-15,-8-2-323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09:35:12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3800 5950 1280 0,'0'0'1952'0,"0"0"-656"0,5-4-431 0,-5 4-153 47,0 0 56-47,0 0-88 0,0 0-184 16,0 0-128-16,0 0-216 16,0 0-152-16,0 0-80 15,0 0 16-15,0 0 64 0,0 0 8 16,0 0 80-16,0 0 40 31,0 0 96-31,0 0 144 0,0 0 1 0,0 0-97 0,0 0-144 16,0 0-64-16,0 0 16 15,0 0-8-15,0 0 48 0,0 0-40 16,0 0-32-16,0 0-48 31,0 0 16-31,0 0 32 0,0 0-48 16,8 0 0-16,-4 0-8 0,7 0 8 15,2 0 48-15,2 0 56 16,5 4 104-16,4-1 8 16,0 0 40-1,0-3-112-15,0 0-40 0,0 0 8 16,0 0-16-16,3 0-48 0,-3 0 16 31,-3 0 24-31,-1 0 0 16,-1 0-8-16,-3 0-8 0,0 0-56 15,0 0 96-15,4 0-8 32,0 0 40-32,0 0-32 0,3 0-16 15,9 0-24-15,-4 0 8 16,9 0 0-16,-1 0-8 0,-5 0-16 0,1 0-8 16,0 0-40-16,-4 0 8 0,-5 0-8 31,1 3 0-31,0 1-8 15,-3 1 8-15,2 2 0 0,1-4-8 16,4 0 8-16,4 1 120 16,0-4-32-1,3 0 80-15,2 0 16 0,-1 0-15 16,-1 0-89 0,1 0-32-1,0 0-8-15,3 0 64 16,2 0 184-16,2 3-72 0,2-3-168 0,2 3-48 15,5 0 56-15,8-3 48 16,-4 0-64-16,4 0 0 0,-2 0-40 31,-2 0 56-31,-7 0-56 16,-10 0-16-16,-7 0 8 0,-8 3-8 16,-8 0 8-16,-4-3 8 15,0 4-8-15,0-4 8 0,4 0 0 0,4 0-8 16,12 0 16-1,0 0 32-15,3 0 104 16,5 0-80-16,1 0-64 0,-2 0 8 16,-3 0-8-16,-4 0-8 15,3 3 0-15,-7-3 8 0,0 0 0 16,4 0 0-16,4 0-8 31,-4 0 48-15,3-3-40-16,6-4-8 15,-2 1 0-15,-3 3 0 0,5 0 8 16,-2-1-8-16,-3 1 8 0,0 3-8 16,-1 0 0-16,1 0 0 0,-3 0 8 31,3 0 0-31,3-3 8 16,4 3-16-16,6-3 8 0,3-3 0 15,3 3 0-15,10-1-8 16,-7 1 8-16,11 3 8 0,-5-3-16 15,3 3 0-15,1 0-16 16,-1 0 16 0,2 0 0-1,-2 0-8-15,5 3 8 16,-1 0-8-16,1 1 8 0,0-4 0 16,-5 0 0-16,6 0 0 0,-10 0 8 15,5-4 0-15,-4 1 8 31,-5 0-16-31,-6 0 8 16,-2 3-8-16,-3-4 0 0,-1 1 8 0,-2 3-8 16,-2-3-8-16,1 3 8 0,4-3 0 15,0 0-8-15,-1 3 8 0,5-3 0 32,0-1-16-32,-1 4 16 15,-2 0 0-15,-2 0-8 16,-3 0 8-16,-4 0-8 0,0 0 8 15,0-3-8-15,-4 3 8 0,3 0 0 16,1 0 0-16,0-3 8 16,4 3-8-1,4-3 0-15,3 0 0 16,5 3 0-16,0-4 8 0,4 4-8 31,-4 0 0-31,0 0 8 0,-5 0-8 0,1 0-8 16,0 0 8-16,-1 0-8 31,-2 4 8-31,3-4 0 16,-1 3 0-16,-3-3-8 0,-1 0 8 15,-2 3 0-15,-2 0 0 16,-3-3 0-16,-4 3 0 0,0 1 0 0,-4-1 0 0,-8 0-8 31,4 0 0-31,-9 0 0 16,2 0 8-16,3 1 0 0,-1-4 0 15,5 3 8-15,0 0-8 16,8-3 8-16,-1 3 0 16,6-3 0-16,-2 4-8 15,6-4 0 17,-2 0 8-32,-3 3-8 15,-5-1 8-15,-7 2-16 0,0-1 8 16,-4-3 0-16,1 3 0 15,3-3 0-15,3 3 0 0,1-3 0 16,8 4 0-16,3-4 24 16,9 3-24-16,-3-3 0 15,2 3 0-15,-7-3 0 0,0 3 8 16,-9 0-16-16,-7 4 8 16,-4-7 0-16,-3 3 0 0,-6 0 0 15,5-3 0-15,-4 3 8 31,8-3 0-31,0 0-8 16,4 0 8-16,4 3-8 0,0-3 0 16,-1 0 8-16,-3 0 0 15,-3 0-8-15,-6 0 0 0,1 0 0 16,-4 4 0-16,4-4-8 31,-4 2 8-31,7-2 0 0,5 4 8 16,0-4-8-16,4 0 0 0,-4 0 8 15,8 0-8-15,-8 0 8 0,0 0-8 16,0 0 0-16,-4 0 0 16,0 3 8-1,-5-3 0-15,5 0 40 32,-3 0 0-32,11 0-40 0,-4 0 72 15,7 0-72-15,-3 0 56 16,4 0-64-16,-1 0 8 15,1 0-8-15,-4-3 8 0,0 3-8 16,-4-4 0 0,-4 4 8-16,-4 0-8 15,-4 0 0-15,0 0 0 0,-4 0 0 0,4 0 0 16,-4 0 0-16,4 0 0 16,-1 0 8-16,2 0-8 0,-2 0 0 31,-3 0 0-31,0 0 0 15,-4 0 0-15,-4 0 16 0,0 0-16 16,-4 0 16-16,0 0 0 0,0 0-8 16,0 0 40-16,0 0-48 0,0 0-248 15,0 0-984 1,-4 0-3113-16,-4 0-3289 16</inkml:trace>
  <inkml:trace contextRef="#ctx0" brushRef="#br0" timeOffset="15244.2">16690 5842 56 0,'0'0'1288'15,"0"0"-232"-15,0 0-568 31,0 0-304-31,0 0 288 16,0 0 336-16,0 0 25 0,-4 0-73 16,4 0-32-16,0 0-312 0,0 0 24 15,0 0 160 1,0 0 16-16,0 0-144 0,0 0-119 31,0 0-81-31,0 0-64 16,0 0-8-16,0 0 0 0,0 0 16 15,0 0 40-15,0 0-48 16,0 0-80-16,0 3-56 16,0-3-72-16,0 0-16 0,4 0-88 15,0 0-32 1,3 0 80-16,10 3 56 0,2 0 208 16,5-3 8-16,4 3-168 0,4-3 128 15,9 0-16-15,-6 0 40 16,-3 3-80-16,8-3-64 15,-5 0-48 1,1 4 48-16,5-1 8 16,-10-3-64-16,5 3 0 0,-4 0 0 15,4-3 0-15,-4 4 48 16,3-1 8-16,1-3-8 16,1 3 8-1,2-3 32 1,-3 0 96-16,3 0-56 0,-3 0-24 15,5 0-32-15,-9 0-24 0,-1 3 16 16,5-3-16-16,-4 0-40 16,0 0-8-16,0 3 8 15,3-3 0-15,1 0 0 0,4 0 0 32,-4 0 8-32,8 0 56 0,-9 0-64 15,6 3 0-15,-5-3 0 0,-8 3-8 16,3 1 8-16,-7-1 0 0,0-3-8 15,0 3 0-15,4 0-8 16,0-3 8 0,4 4 0-16,3-4 16 31,5 0-8-31,0 0 8 0,4 0-8 16,-5 0 8-16,-2 0-8 15,-1 0 0-15,-1 0 8 16,-7 0-16-16,0 0 0 0,0 0 8 15,-5 0-8 1,10 0 8-16,3 0-8 16,4 0 72-16,3 0-72 0,1 0 8 0,4-4 0 15,0 4 0-15,-9-3-8 16,2 3 8-16,-9 0-8 0,0 0 8 16,-4 0-8-16,-5 0 0 31,5 0 0-31,7 0 0 0,1 0 0 15,5 0 8-15,-2 0-8 0,6 0 8 16,-2 0-8-16,-7 0 0 0,3 0 0 16,-7 0 0-1,0 0 0-15,5 0 0 16,-2 0 0-16,1 0 0 16,4 0 8-16,4 0-8 0,-1 0 8 31,2-3 0-31,-2 3 0 15,-3-3-8-15,0 3 8 0,0 0-8 32,-4 0 0-32,-1 0 8 0,1 0-8 15,-4 0 0-15,-4 0 0 0,4 0 0 16,-4 0 0-16,3 0 0 16,5 0 8-16,1 0 48 0,2 0 16 0,1 0-16 31,4 0-48-31,-4 0 40 15,-4 0-48-15,3 0 8 0,-7 0-8 16,5 0 0-16,-2 0 73 16,1 0-65-16,0 0 0 15,-1 0 56 1,5 0 0-16,-3 0 24 16,2 0-8-16,-3 0-24 15,8 0 112-15,-4 0-88 16,-1 0-24-16,6 3-48 0,-6-3 40 15,-3 0-48-15,4 3 8 16,-9 0-8-16,5-3 16 16,1 4-8-1,-1-4-8-15,-1 2 8 16,5-2 48-16,0 0 16 0,0 0 0 16,3 0-64-16,2 0 40 0,-2 0 16 15,2 0-56-15,2 0 40 16,-3-2-48-16,0-2 16 15,4 4-8-15,-1-3 8 16,-7 0-8-16,4 3-8 0,-4-3 8 16,3-1 64-16,-6 1 0 15,2 0 16-15,1 0 8 16,4 0-24-16,-4 3-64 0,-1-3 56 47,6 0-56-47,-6 3 40 0,10 0-40 15,-10 0 0-15,1 0 48 0,-1 0-56 16,-7 0 0-16,0 0 8 0,-4 0-8 16,0 0 8-16,4 0 8 15,-1 0 40-15,1 0 8 0,5-4-48 32,3 4 72-32,3-3-80 15,1 3 40-15,4-3 16 0,-8 3-56 16,0-3 0-16,-8-1 40 15,-8 4-48-15,-1-3 0 0,-3 3 0 16,4 0 0 0,4-3 8-16,4 3-8 15,0 0 0 1,4 0 8-16,3 0-8 0,2 0 0 16,2 0 0-16,-3 0 0 15,4 0 0-15,-4 0 0 0,-1 0 0 31,-7 0 0-31,0 0 8 16,0 0 0-16,4 0 0 16,0 0-8-16,4-3 8 0,-1 3-8 0,2-3 0 15,-2 3 8-15,5-6-8 0,0 6 8 16,-4-4 0 0,-5-2 0-16,-3 3 48 15,-8-1-48-15,4 2 0 16,-7-2 0-16,-2 1 0 15,1 0 0-15,-1 3 0 0,2-3 0 16,3 3 0-16,4 0-8 0,4 0 0 31,3 0 0-31,1 0-16 0,5 0 8 16,-6 0 8-16,-3 3-16 16,0-3 16-16,-4 3-8 0,4 4 0 15,-4-7 8 1,-5 2 0-16,1-2 0 0,0 4 8 31,4-4-8-31,4 0 8 16,4 0 0-16,3 3-8 15,6-3 8-15,-6 0 0 0,1 3-8 16,0-3 8-16,-4 0-8 16,3 0 8-16,1 0-8 0,-3 0 0 15,2 3 0-15,-3 1-8 16,-8-4 8-16,4 0 8 15,0 0-8-15,-1 0 0 16,5 0 8-16,-4 0-8 0,9 0 16 16,-10 0-16-16,1 0 0 15,4-4 0 17,-4 4 0-32,0 0 0 15,3 0-8-15,-3 0 0 16,0 4 0-16,-4-1 0 0,0 0 8 0,4 0-8 15,-4 0 8-15,4-3 0 16,3 0 0-16,-7 0-8 16,-4 0-280-16,-4 0 56 15,-8 0-32-15,-4 0-264 16,-8 0-793-16,0-6-1423 0,-4-4-3954 16</inkml:trace>
  <inkml:trace contextRef="#ctx0" brushRef="#br0" timeOffset="20493.18">4354 7436 6265 0,'0'0'2152'0,"0"0"-335"16,0-26-281 0,0 20-112-16,0 2-135 15,0 1-25-15,0 3-352 0,0 0-328 16,0-2-232-16,0 2-104 15,0 0-72-15,0 0-80 16,0 0-56-16,0 0-40 31,0 0-16-31,0 0-64 16,-4 12-136-16,0 10 192 0,-3 13 24 16,-6 25 272-16,-2 20-104 15,-2 18-88-15,-2-5-32 16,6-17 48-16,2-22-96 0,7-13 40 15,-4 6-40-15,-1 7-8 16,2 0-80-16,3-9-280 16,0-10-360-16,0-7-504 0,0-8-736 15,-1-14-1889-15,2-6-1160 0</inkml:trace>
  <inkml:trace contextRef="#ctx0" brushRef="#br0" timeOffset="20831.64">4335 7382 7697 0,'0'0'2617'15,"0"0"-497"-15,0 0-1024 0,0 0-319 32,0 0-81-32,0 0-328 0,0-10-368 15,7 7-64-15,10-1-56 0,15-5 120 0,7-4 312 16,13-6-32-16,-1 1-64 31,2-5-104-31,-1 1-48 0,-5 0-56 16,-3 6-8-16,0 0 0 15,-9 4-216-15,-7 5-584 0,-3 7-913 16,-14 0-887 0,2 12-385-16,-13 8-191 15</inkml:trace>
  <inkml:trace contextRef="#ctx0" brushRef="#br0" timeOffset="21110.25">4346 7731 8329 0,'0'0'4233'0,"0"0"-3441"16,0 0-568-16,0 0 313 0,0 0 343 0,0 0-608 16,0 0-264-16,108-42 0 15,-64 27-8-15,4-1 8 0,-1 3-8 0,2-3 0 31,-2 0-160-31,-3 4-200 16,-8-1-112-16,-4 7-225 0,-8-1-551 16,-5 7-592-16,-19 0-577 15,0 10-1856-15,0 6 1049 0</inkml:trace>
  <inkml:trace contextRef="#ctx0" brushRef="#br0" timeOffset="21417.5">4243 8197 3544 0,'0'0'1465'16,"0"0"-713"-16,0 0-336 16,0 0-48-16,0 0 56 15,0 0 72-15,-9 77 200 0,26-71 208 0,3-3 185 16,-1-3 103-16,13 0 88 15,0 0-136-15,12-16-103 32,4 0-289-32,0-3-240 15,4 1-136-15,-5-1-248 16,-2 2 16-16,-6 5-136 0,-7-1 0 16,0 3-8-16,-4 4-128 15,-4-3-504-15,-1 2-376 0,5-2-593 31,-4-4-1431-31,-7 0-3570 0</inkml:trace>
  <inkml:trace contextRef="#ctx0" brushRef="#br0" timeOffset="23560.12">5546 7093 6529 0,'0'0'1248'47,"0"0"-760"-47,0 0 152 0,0 0 353 0,0 0-161 15,0 0-504-15,0-4-120 16,0 4 224-16,0 0 256 0,0 0 16 16,-4 0-104-16,-4 0-119 15,-12 0-249 1,-4 0-224-16,-4 0 0 0,-4 0-8 15,-4 0 0-15,4 4 8 16,0 2 0-16,8 1 88 0,1-4-56 16,7 3-32-16,4-3-8 15,3 0 0-15,6-3-8 32,3 0 8-32,0 0-16 15,0 0 8-15,0 0 8 0,0 0 0 16,0 0 0-16,0 0 144 15,0 0-72-15,0 0 56 0,0 0 8 16,0 0-32-16,0 0-96 31,0 3-8-31,0 4-80 0,0 2-48 16,0 14 128-16,0-1 64 16,0 13-56-16,-4-1 120 0,0 1-80 0,0 4 40 15,0-4 24-15,0 2 32 16,4-1-136-1,-5 5 48 1,2-3 144-16,-5 0-56 0,4 4 8 16,-4 2 8-16,0 0 72 0,0 4 16 0,4-1-72 15,-4 1-80-15,1 0 56 16,-2-4 48-16,1 4-8 31,4-1-120-31,-3-2 0 0,2-1-64 16,1-3 8-16,4-2 96 15,0-1-96-15,0-7-8 16,0 4 40-16,0 0-40 0,4 0 56 16,5-3-8-16,-2-3-56 31,1-7 56-31,5-3-48 16,2-6-8-16,5 2 0 0,4-2 0 15,12-4 64-15,7 1-24 0,6-10-40 16,2 0-320-16,21-25-776 0,-12-4-1552 15,-17-9-4130-15</inkml:trace>
  <inkml:trace contextRef="#ctx0" brushRef="#br0" timeOffset="25912.62">6367 7404 2896 0,'0'0'5065'16,"0"0"-2840"-16,0 0-953 15,0-19-296-15,0 19 400 0,0 0-215 16,0 0-657-16,0 0-400 16,0 0-104-1,0 0-48-15,0 0-80 16,0 6-96-16,-9 13 224 0,-6 7 224 16,-13 15 304-16,0 6-112 0,-12 17 0 15,-4 19 32-15,0-7 88 16,9-6-264-16,7-7-40 0,3-15-128 15,1 9-8 1,5 0-88-16,-1-3 0 31,4-13 0-31,4-6 0 0,8-10-8 16,-4-8-8-16,4-8-312 16,4-6-248-16,0-3-280 0,-8-9-80 15,4-13-256-15,-4-10-4546 0</inkml:trace>
  <inkml:trace contextRef="#ctx0" brushRef="#br0" timeOffset="26282.35">5800 7508 8409 0,'0'0'2689'0,"0"0"-1017"16,0 0-656-16,0 0 209 0,0 0-169 16,0 0-760-1,0 0-296 1,0 0-280-16,4 20 40 16,9 12 240-16,-2 5 40 0,10 11-32 0,3-4 8 15,-5 1 40-15,5-4-48 0,0-3 48 16,0-2 16-16,-8-5-72 31,4-5 8-31,-5-4 8 16,-2-3-8-16,-5-6 0 0,-1-1-8 15,-3-6 8-15,0-2-8 16,-4-1-8-16,0-3 8 0,0 3-48 0,0 0-584 0,-11-3-784 31,-14 4-833-31,2-4-5745 0</inkml:trace>
  <inkml:trace contextRef="#ctx0" brushRef="#br0" timeOffset="27268.91">6646 7182 6889 0,'0'0'4673'0,"0"0"-3881"16,0 0-528-16,0 0 552 0,0 0 177 31,0 0-689-31,0 0-304 15,3 0-176-15,13-4-160 0,12-2 208 16,4-7 112-16,8 4-49 0,-4-1 1 0,-8 4-40 16,-9 6 0-16,-6 0 8 15,-6 0-32 1,1 0-48-16,-4 9-8 16,5 7 184-16,-5 3 0 15,-1 10 112-15,1 6 160 0,4 6-40 31,-8 4 24-31,9 2-55 16,-9 4 7-16,4 3-16 0,-4 3-8 31,0 3-88-31,0 4 112 0,0 0 64 16,0 2-96-16,0-3-96 0,0-2-72 16,-4-4 48-16,4-3 24 15,0-3-72-15,0-3 40 0,0-10-40 0,0-4 0 31,0-2 0-31,0-6-8 16,0-4 8-16,0 0 0 0,0 0 8 16,-9 0 168-16,-3 4 128 15,-4 0-96-15,-11-1 128 16,-1 0-184 0,-13-6-160-16,-22-6-232 15,3-4-1360-15,4-9-4273 16</inkml:trace>
  <inkml:trace contextRef="#ctx0" brushRef="#br0" timeOffset="28725.18">13486 7058 808 0,'0'0'6689'0,"0"0"-4953"15,0 0-991 1,0 0 119-16,0 0 768 15,0 0-47-15,0 0-569 0,0 0-384 0,0 0-208 16,0 0-176-16,0 0-120 16,0 0-72-16,0 0-56 0,4 6-104 31,0 4-120-31,4 5 120 16,4 11 104-16,-4 2 8 15,4 11 40 1,-7-1-48-16,-5 0 0 0,0 0 104 15,-17 0-96-15,-15-3 168 0,-11 3 40 16,-29-3-216 0,-24 0-264-16,17-10-1056 15,7-12-2865-15</inkml:trace>
  <inkml:trace contextRef="#ctx0" brushRef="#br0" timeOffset="29900.01">15163 6664 8305 0,'0'0'2049'0,"0"0"-25"0,0 0-784 15,0 0-151-15,0 0 343 16,0 0-248-16,0 0-576 31,0-12-520-31,-3 27-80 0,-5 11-8 16,0 9 8-16,-1 6 0 0,9 3 0 16,0-3-8-16,0 1 0 0,17-4 0 0,3-7-8 15,8-5-96-15,4-10-144 31,0-6-40-31,3-10 40 16,1-4 16-16,4-18 32 0,-12-13 200 16,0-6 40-16,-4-10-32 0,-9 0 48 15,-2 3-48-15,-5 11 416 16,-5 8 144-16,-3 10-8 16,0 9 113-1,0 4 55-15,0 6-384 0,0 0-248 16,4 0-96-16,-4 0-64 15,0 0-16-15,0 0-48 16,0 0 80-16,0 0 48 16,0 0-64-16,0 0 56 31,0 0-8-31,0 0 16 0,0 0-8 16,0 0-32-16,0 0 40 15,0 0 0-15,0 0 0 0,0 0 8 16,0 0 0-16,0 0-8 0,0 0 8 0,0 0 0 31,0 0-8-31,0 0 0 16,0 0 8-16,0 0-8 0,0 0 8 15,0 0 0-15,0 0-8 16,0 0 0-16,0 0-8 0,0 0 8 31,0 0-16-31,0 0 8 31,0 0 8-31,0 0-8 0,0 0-8 0,0 0 8 16,0 0 0-16,0 0 0 16,0 0-40-16,0 0 0 0,0 0-88 15,0 0-96-15,0 0-16 16,0 0-121 0,0 0-295-16,4 0-728 0,5-3-1833 15,-2-4-5104-15</inkml:trace>
  <inkml:trace contextRef="#ctx0" brushRef="#br0" timeOffset="31304.35">15511 6728 392 0,'0'0'704'15,"0"0"472"-15,0 0 96 0,0 0-192 16,0 0 9-16,15-29 7 0,-15 29-160 16,0 0-176-16,0 0-200 15,0 0-215 1,0 0-89-16,0 0-56 15,0 0-8-15,0 0 64 16,0 0 0-16,0 0 24 0,0 0-96 16,0 0 24-16,0 0 0 15,-4 10-32-15,-3 5 56 0,-10 11 736 0,-7 9-72 16,1 6-103 0,-5 10-137-1,-8 15-128-15,-4 23 0 0,-15 26 128 16,3 5-112-16,0-2-104 0,12-26-136 15,12-29-112-15,12-12-120 0,-4-10-24 16,4 10 0-16,-3 3 16 31,-2 4-48-31,10-17-16 0,-2-10 0 16,9-9 0-16,0-9-208 16,4-7-352-1,0-6 80-15,0 0 280 0,0-15 80 16,0-39-1296-1,12 0-4593-15,1 3-1585 16</inkml:trace>
  <inkml:trace contextRef="#ctx0" brushRef="#br0" timeOffset="31960.57">14953 6750 824 0,'0'0'1808'0,"0"0"-344"0,0 0-111 16,0 0 263-16,0 0 48 16,0 0-255-16,0 0 87 15,0 0-312-15,-40-80-208 0,36 74-223 16,0 0-113-16,0-4-144 16,0 4-24-16,4-1 168 15,0 4-64-15,0 0-88 0,-4 3-56 31,4 0-96-15,0 0-207-16,0 0-33 0,0 0-96 16,0 0-104-16,0 0 31 15,0 0-55-15,0 0 0 16,0 3-120-16,0 13-64 0,0 10 312 0,12 5-8 31,3 7-136-31,13 7 136 0,4-1-128 16,5 4 136-16,2 0 8 15,1 2-8-15,4-5 56 16,-8 3 0-16,0-10-48 0,-8 0-8 31,-9-10 16-31,-7-6 40 16,-4-9-48-16,-4-3 0 0,-4-7 48 0,0-3 32 0,0 0-8 16,0 0 48-16,0 0 48 15,0 0-40-15,0 0-56 0,0 0 0 16,0 0-80-16,0 0-80 31,0-13-640-31,0 0-1632 16,-8 1-3673-1</inkml:trace>
  <inkml:trace contextRef="#ctx0" brushRef="#br0" timeOffset="32361.42">15960 7093 1872 0,'0'0'8874'0,"0"0"-6586"0,0 0-1600 16,0 0-255-16,0 0 759 15,0 0-312-15,9 0-560 0,14 0-216 0,18-4-8 16,6-2-40-1,9 0-32-15,0 0-16 16,-5 6 24 0,-7-4-32-16,-12 4-512 0,-4 0-664 0,-20 7-777 15,-8 2-2296-15,0 1-992 16</inkml:trace>
  <inkml:trace contextRef="#ctx0" brushRef="#br0" timeOffset="32608.4">15964 7404 8369 0,'0'0'4009'16,"0"0"-3209"-16,0 0-240 16,0 0 785-16,0 0 143 0,0 0-368 15,92 0-264-15,-40 0-423 16,12-7-121-16,-4 1-144 0,7 3-64 15,-11-3-104-15,4 6-400 16,4-10-1193 0,-16 1-2904-16,-16-7-6945 15</inkml:trace>
  <inkml:trace contextRef="#ctx0" brushRef="#br0" timeOffset="38429.03">17319 6953 1688 0,'0'0'7089'0,"0"0"-5224"16,-4-25-937-16,4 15-248 15,0-2 152 1,0-1-48-16,9 0-447 0,6 0-281 0,9 0-56 16,8 1 0-16,8 2-8 15,-1 1-72-15,13 3 72 0,-3-1 0 16,-2 7 0-16,-8 0-40 31,-2 0-49-31,-9 7-39 0,-9 8 8 16,-6 5 64-1,-5 2 64-15,-8 3 0 16,-4 7 0-16,-20 6 80 0,-8-3-32 16,-4 3 32-1,-8-6 24-15,0-4 41 16,5-2-33-16,2-7 8 15,10-3-48-15,7-10-64 0,12-3-8 16,8 0-72-16,0-3 16 16,16 0-64-16,19 0 112 0,17 0-16 15,8 0 24-15,12 0 0 32,-13 0 0-32,-3 0 8 0,-12 7-8 0,-8 8-72 15,-12 5-33-15,-12 5 9 16,-4 4 96-16,-8-1 0 0,-8 7 241 0,-12-4 215 31,-16 4-72-31,-7-3 120 16,-9 0-8-16,-8-3-312 0,-4-1 24 15,-3-9 216-15,3-3-144 16,-1-7-192-16,10-5-16 16,7-4-8-1,16 0-24-15,8-13-40 16,16-3-416-16,12-25-1400 15,20 3-3353-15,8 3-4281 16</inkml:trace>
  <inkml:trace contextRef="#ctx0" brushRef="#br0" timeOffset="38786.4">18507 6883 8705 0,'0'0'2977'0,"0"0"-1281"16,0 0-1248-16,0 0-312 0,0 0 369 15,0 0-193-15,-12 19-304 16,-8 7 168-16,0 11 448 0,-8 5-96 31,4 9-96-31,0 6 0 0,0 0-64 0,4 0-192 16,1 0 24-16,2-6-48 15,2-6-80-15,-2-4-56 0,6-6-16 16,-6-4 0-16,2 1-560 16,-1-6-472-16,-4-4-936 0,4-13-2089 31,0-2-952-16</inkml:trace>
  <inkml:trace contextRef="#ctx0" brushRef="#br0" timeOffset="39033.81">18148 7115 3936 0,'0'0'5337'0,"0"0"-3040"15,0 0-1065-15,0 0-32 0,0 0 521 16,0 0-465-16,0 0-1032 15,4-57-224-15,8 73-408 0,12 12 408 16,8 13 288-16,4 11-88 16,7 5-32-1,-3 3-32-15,0-7-64 16,-8-5-56-16,0-7-16 16,-8-2-144-16,-5-8-392 15,-2-8-544-15,-2-7-784 0,-2-7-2449 16,-9-9-512-16</inkml:trace>
  <inkml:trace contextRef="#ctx0" brushRef="#br0" timeOffset="39434">18670 6489 9177 0,'0'0'2473'16,"0"0"-1057"-16,0 0-560 31,0 0 65-31,0 0-249 16,0 0-488-16,88 4-120 0,-68 21 48 0,3 7 32 15,-7 9-48-15,-12 3 16 16,-4 4-32-1,-4-3 16-15,-20 2 0 0,-8-9 104 32,1-6 160-32,3-7 56 15,3-6-112-15,10-9-120 0,7-3-80 16,8-7-56-16,0 0 0 16,4 0-48-16,36 0-48 0,36-10 48 15,31-9 56-15,9-6-56 16,-13 2-416-16,-19 1-936 15,-37 9-1561-15,-19 1-5112 16</inkml:trace>
  <inkml:trace contextRef="#ctx0" brushRef="#br0" timeOffset="39918.92">19113 7372 8193 0,'0'0'4985'31,"0"0"-3784"-31,0 0-825 0,0 0 144 16,0 0 880-16,19 0-416 16,13-7-600-16,28 1-192 0,27-6 0 0,5 2-40 15,-8 1-48 1,-16 2-7 0,-16 4-89-16,-1 0-8 15,-3 0-8-15,-12-1-409 0,-8 4-415 0,-17-2-536 16,-11-8-592-16,-4 0-897 0,-11-5-3056 15</inkml:trace>
  <inkml:trace contextRef="#ctx0" brushRef="#br0" timeOffset="40166.33">19459 7080 8249 0,'0'0'2073'15,"0"0"239"-15,0 0-711 16,0 0 239-1,0 0-184-15,0 0-688 16,0 0-623-16,0 0-345 16,0-19-128-16,0 41-73 0,8 19 201 15,3 13 313-15,2 10-65 16,-2 9-104-16,-2-6-80 0,3 9-16 16,-5-6-48-1,6-7-104-15,-9-6-625 16,7-6-583-16,10-3-392 0,-10-13-1417 15,10-16-2008-15</inkml:trace>
  <inkml:trace contextRef="#ctx0" brushRef="#br0" timeOffset="40804.99">20522 6934 7889 0,'0'0'2009'15,"0"0"-897"-15,0 0-672 0,5-92 432 16,-5 63 280-16,-9 1-207 16,-2-1 39-16,-13 10-384 15,-12 6-24-15,-7 10-352 32,-13 3-208-32,-4 16 128 15,0 12 128-15,0 11-96 0,8 9-48 16,13-4-120-16,11 3 0 15,11 1-8-15,9-7-72 16,8-2 72-16,0-8-8 0,28-5-40 31,8-14-40-31,12-9 88 0,8-3 0 0,4-15-8 16,-5-14-96-16,-7 1 104 0,-8-4 48 16,-12 6-40-16,-12 7 408 15,-8 10 416-15,-4 6 17 16,-4 3-345-1,0 0-344-15,0 0-160 16,0 3-208-16,0 16-128 0,0 12 328 0,0 14 8 16,0 12 176-16,0 6 24 15,0 8 64-15,0-5-48 16,0 4-64-16,0-3 16 16,0-7-160-1,-4-3 40-15,-4-3-48 16,4-6-168-16,0-7-704 15,-4 3-617-15,8-12-831 16,-4-13-3537-16</inkml:trace>
  <inkml:trace contextRef="#ctx0" brushRef="#br0" timeOffset="44533.02">7219 7871 3448 0,'0'0'4497'0,"0"0"-2536"15,0 0-1361-15,0 0-296 16,0 0 400 0,0 0 296-16,0 3-24 0,0-3-415 15,0 0-289-15,0 0-72 16,5 0-40-16,2 0 32 0,9 0 184 15,4 0 336-15,8 0-136 0,0 0-200 32,8-3-96-32,-1-7-88 0,5 3-112 15,0-2-72-15,-4 3 32 16,0-4-40-16,-4 7-576 16,-4 0-512-16,-13 3-737 0,-10 0-1167 0,-5 3-1529 15,0 7 1232-15</inkml:trace>
  <inkml:trace contextRef="#ctx0" brushRef="#br0" timeOffset="44764.73">7275 8064 1696 0,'0'0'1280'0,"0"0"-120"0,0 0-263 0,0 0 247 16,0 0 232-16,0 0-232 15,0 0 49-15,24 10 511 16,-8-10-72-16,11 0-359 0,5 0-257 16,5 0-264-1,-2-7-224-15,5 1-248 0,-4-4-208 16,-1 8-72-16,-3-5-32 16,13 1-832-16,-14 2-1320 15,-6-2-2722-15</inkml:trace>
  <inkml:trace contextRef="#ctx0" brushRef="#br0" timeOffset="47004.53">9355 7286 3184 0,'0'0'2737'0,"0"0"-833"16,0 0-992-16,0 0-432 0,0 0 481 16,56-76 1127-16,-52 70-456 15,0 2-535-15,-4 1-393 0,0 3-336 16,0 0-160-16,-4 0-48 31,-17 0-24-31,-27 13-136 16,-31 6 0-16,-29 13 0 15,-11 6 0-15,4-6 48 0,10-4-40 16,34-9 48-16,11-2 16 0,21-8-56 16,7 4-16-16,4-4 16 15,0 4-16 1,4 0-8-16,12-1-104 15,4 1 8-15,8-1-24 0,0 1 56 16,0 3-24-16,23 3 0 16,5-3 88-16,17 0 0 0,11-7 8 0,19 1 8 31,-4-3 0-31,2-5 56 16,-2 2-64-16,-15-1 8 0,0 0 0 15,-12 0 0-15,-13-3-8 16,-6 3 0-16,-10 1 0 0,-11-4 0 15,1 0 0-15,-5 0 0 32,0 3 0-32,0 3-8 15,-21 4-64-15,-7 6 72 16,-15 6 120-16,-29 10 24 0,-20 12-88 16,-15 3 16-16,8 1-64 15,18-13 0-15,25-7-8 0,21-8 0 31,-5 5-8-31,5 4 0 16,-2 2-48-16,14-2-16 0,6-7 0 0,10 0-32 16,7-2-32-16,0-5 40 15,19-2 32-15,18-4 64 16,26-2 104-16,33-7 144 16,35-3 24-16,17-19 8 15,-5-4 16-15,-8 4-48 16,-39 6-96-1,-25 4-32-15,-22 2-40 16,-6 3-80-16,-2 1 0 16,-2 0-128-16,-3-1-144 0,-16 4-200 31,-12 3-392-31,-8 0-768 0,-24 10-1393 16,-12 2 56-16,-4 1-4504 0</inkml:trace>
  <inkml:trace contextRef="#ctx0" brushRef="#br0" timeOffset="49895.83">8633 8531 5449 0,'0'0'2472'0,"0"0"-799"16,0 0 23-16,0 0-208 31,0 0 193-31,0 0-145 15,9-45-608-15,-9 45-472 0,0 0-208 16,0 0-128-16,0 0-120 0,0 0-96 16,0 0-64-16,0 13 0 15,0 0 160-15,0 6 8 16,0 0-8 0,4-3 0-16,0-3 0 0,-1-4-8 15,9-2-152-15,1-5-176 0,2 2 72 0,5-4 16 16,4-4-48-16,0-11 96 15,0-1 96-15,-8-7 104 32,-4 1 8-32,-5 4 56 0,-7 5 136 15,5 3 216-15,-5 4 88 16,0 6 8 0,0 0-216-16,0 0-184 0,0 0-112 0,0 0-8 15,0 0-104-15,0 0-48 31,0 0-24-31,0 9-32 16,0 7 136-16,0 10 80 0,0 5 8 16,4 4 40-16,0 3-40 15,-4 4-8-15,8-1 0 0,-5 7 0 16,5 2 8-16,-3 4-8 16,-1-3 8-1,-4-3 0-15,0-10 56 0,-4-6-56 16,-9-10-8-16,-6-6 24 15,-5-7 120-15,-12-6 152 0,-4-3 88 16,-7-3 32 0,-6-16 105-16,6-6 87 31,3-7-264-31,8 0-80 0,4 0-192 16,12 10-72-16,8 3-168 15,12 3-632-15,8 7-1129 0,12-1-5288 0</inkml:trace>
  <inkml:trace contextRef="#ctx0" brushRef="#br0" timeOffset="51942">9662 7471 5009 0,'0'0'1856'0,"0"0"-440"0,0 0 129 16,0 0 527-16,0 0-40 31,0 0-743-31,0-32-457 0,0 32-376 16,0 0-240-16,-4 0-216 15,4 0-48-15,0 13-176 0,0 6 104 16,0 6 120-16,0 7 0 0,0 3 8 0,0-7 0 31,4-2-8-31,3-4 0 16,5-7-48-16,4-5-208 0,-4-3-32 15,4-7-32-15,4 0 64 16,-4-4 152-16,4-15 104 0,-4-6 0 16,0-3 80-16,0-4-72 31,-4 0 0-31,-4 7 88 15,-4 5 8-15,3 8 280 0,-7 2 152 16,0 7-208-16,0 3-184 16,0 0-144-16,4 0-104 0,0 0-160 15,1 6-96-15,3 10 248 32,3 7 112-32,2 2 0 0,-2 9 0 15,-3 2 16-15,1-1-16 16,-1 6 0-16,-8 0 8 15,0-3 0-15,0 3 40 0,0-6-48 16,0-3 16-16,-8-7-8 16,-5-2 0-16,-2-7 0 0,-2-4 64 15,-7-5 16-15,1-1 160 16,-10-6 48-16,-2 0-24 16,-1 0-88-16,8-6 8 0,4-7-120 31,8 7-8-31,9-1-64 15,3 4-104 1,4 3-816-16,0 0-1528 0,0 0-3514 16,11 0-1215-16</inkml:trace>
  <inkml:trace contextRef="#ctx0" brushRef="#br0" timeOffset="52342.58">10295 7436 6673 0,'0'0'2392'15,"0"0"1"-15,0 0-977 32,0 0-151-32,0 0-97 15,0 0-584-15,4-4-584 0,-4 20 88 16,0 10-32-16,0 8 272 0,0 5-16 16,0 5-64-16,0 1-96 0,0-1-80 0,0 4 0 31,0-7-64-31,0-3 0 15,0-3 48-15,0-3-56 16,0-4-8-16,0-2-304 0,-4-4-760 16,4-6-720-16,-8-7-1257 0,4-6-1144 15,-4-3-1560-15</inkml:trace>
  <inkml:trace contextRef="#ctx0" brushRef="#br0" timeOffset="52658.92">10251 7404 4793 0,'0'0'2408'0,"0"0"-872"16,0-102-863-16,8 61 295 0,12 3 136 16,0 6-80-16,4 4 40 15,7 5-495-15,5 4-225 0,5 4-152 16,-2 8 8-16,1 7-88 15,-8 0-112-15,-4 22-64 16,-8 7-8-16,-9 6 56 16,-7 12 16-16,-4 1 72 0,-15 0 56 15,-17 2 48-15,-7-5-8 16,-6 3-56-16,-7-7-112 0,-16 10-432 47,17-10-1601-47,7-13-3160 0</inkml:trace>
  <inkml:trace contextRef="#ctx0" brushRef="#br0" timeOffset="53090.8">10789 7620 7329 0,'0'0'2625'0,"0"0"-609"0,0 0-176 16,0 0 33-16,0 0-513 0,0 0-720 15,0 0-456-15,0 0-184 0,-4 3-120 16,-8 13 120 0,-4 9 0-1,-3 4 96-15,2 3-32 16,-3-1-56-16,1 4 0 0,2-6 72 0,2 3-80 15,-2-7-224-15,6-3-552 0,3-3-648 16,-1-6-1089-16,5-7-1856 31,4-6-1968-31</inkml:trace>
  <inkml:trace contextRef="#ctx0" brushRef="#br0" timeOffset="53391.75">10550 7671 3744 0,'0'0'4057'0,"0"0"-2529"16,0 0-367-16,0 0 591 15,0 0 0-15,0 0-807 0,0-23-601 16,4 23-344-16,8 0-248 0,4 10 248 0,3 6 208 16,6 3 8-1,-1 3-64 1,0 0-40-16,-1-3 16 15,-3 3-80-15,1-5-40 0,-10-2 0 16,1-5 0-16,0-1 0 0,-4-2 0 16,-4-4 0-16,0 0-8 0,0 0-368 31,-4 4-696-31,-8-5-1481 16,-8-2-1760-16</inkml:trace>
  <inkml:trace contextRef="#ctx0" brushRef="#br0" timeOffset="54357.23">11016 7540 5185 0,'0'0'1808'0,"0"0"-288"0,0 0-79 15,0 0 167-15,0 0-512 16,0 0-456-16,0-3-264 0,0 3-120 16,0 0-55-16,0 0-97 0,0 0-104 15,-3 10 0-15,-6 8 16 0,-7 5 592 31,-4 12-104-31,-4 3-40 16,-4 3-88-16,1 4 192 0,-5 5-184 0,-8 2-64 16,4 1-48-16,-4 5 80 15,0-1-80-15,0-3-88 16,1 3-176 0,3-10 48-1,8-5-48-15,4-8 0 16,4-8 40-16,8-7-40 0,4-7-8 15,1-2-104-15,7-3-160 16,-5-7-208-16,5 0-32 16,0 0 104-16,0-7-48 0,20-25-840 15,4-3-3769 1,-8 1-1649-16</inkml:trace>
  <inkml:trace contextRef="#ctx0" brushRef="#br0" timeOffset="54873.27">11490 7106 1736 0,'0'0'5681'0,"0"0"-3656"16,0 0-321 0,0 0-328-16,0 0 128 15,0 0-431-15,0 0-745 32,0 0-72-32,-79 76 120 0,42-26-40 15,-2 4-112-15,11 7 0 16,-4-1 24-16,12-3-56 0,4 0-72 15,9 0-112 1,7-3 40-16,0-3-48 16,7 0 0-16,14-10 0 15,7-6-8-15,11-13-184 0,1-2-264 0,23-14-352 16,-14-6-768-16,-2 0-3057 0</inkml:trace>
  <inkml:trace contextRef="#ctx0" brushRef="#br0" timeOffset="56041.98">11701 7321 720 0,'0'0'6841'16,"0"0"-4920"-16,0 0-721 0,0 0 456 0,0 0 273 15,0 0-713-15,4-22-768 16,-4 22-448 0,0 0-160-1,0 13-136-15,0 3 208 0,4 3 88 16,-4 3 48-16,4-3-40 16,0 0-8-16,5-9 0 0,-2-1 0 15,1-6-160-15,5-3-8 0,6 0 72 16,1-9-32-1,0-7-72-15,-4-10 144 16,-5 4 56-16,-2 0 104 16,-1 0 40-16,-4 9 184 0,-4 0 288 15,4 7 32 1,-4 3-152-16,0 3-272 0,0 0-224 31,0 0-88-31,0 0-120 16,0 9-56-16,0 7 160 15,0 6 104-15,0 4 0 0,0 2 8 16,3 1 0-16,2 0 0 16,-5 2 0-16,4 1 48 0,0 3-56 15,-4 0 8-15,0-3-8 16,-8-4 40-16,-8-3-40 16,-1 1-80-1,-6-4 0-15,-9-6-8 0,1-3-352 0,-18-10-720 16,6-3-689-16,2 0-2904 0</inkml:trace>
  <inkml:trace contextRef="#ctx0" brushRef="#br0" timeOffset="56429.08">12100 6982 7697 0,'0'0'2617'16,"0"0"-1609"-16,0 0-768 0,0 0 344 15,0 0 416-15,88 50-103 32,-56-11-305-32,3 5-160 0,-3 6-48 31,-4 5-136-31,0-1-120 0,-9 3-56 16,-6-3 0-16,-13 0-16 0,0 0 24 15,-24 0-80-15,-56 28-184 0,8-15-1833 31,-3-10-5200-31</inkml:trace>
  <inkml:trace contextRef="#ctx0" brushRef="#br0" timeOffset="62499.86">4406 11030 1168 0,'0'0'8177'0,"0"0"-5976"0,0 0-1113 16,0-13-384-16,0 13 81 15,0 0-25-15,-8 9-448 0,1 14-304 32,-10 11 232-32,6 11 64 0,-6 6-56 0,2 9-56 15,2-3-56-15,6 1 0 16,-1 5 16-16,-1-2-8 0,1-2-48 15,5 2-88-15,-5-4 56 16,0-3-64 0,3-6 0-16,-2-7-424 15,3-6-184-15,4-7-816 0,0-9-993 16,0-9-832-16,4-10-2288 0</inkml:trace>
  <inkml:trace contextRef="#ctx0" brushRef="#br0" timeOffset="62831.71">4449 10976 8833 0,'0'0'2145'0,"0"0"-217"0,0 0-960 0,0 0-279 0,0 0 223 16,0 0-128-16,0 0-464 16,21-22-256-1,11 12-64-15,20-6 0 16,32-6 0-16,-1-1 0 16,-3 1 0-16,-20 3 8 0,-21 13-8 15,-3 0-128 1,-4 0-736-16,-8 6-400 15,-17 0-393 1,-7 12-543 0,-15 23 799-16,-17 0-415 0,-4 0-2401 15</inkml:trace>
  <inkml:trace contextRef="#ctx0" brushRef="#br0" timeOffset="63016.81">4426 11382 2592 0,'0'0'1248'15,"0"0"-335"-15,0 0-25 16,0 0 8-16,0 0-360 0,-12 51-16 16,32-51 488-16,23 0 417 15,21-3-209-15,33-20-288 16,-6 1-416-16,-12 0-232 16,-15 6-280-16,-12 13-904 0,-5 3-1873 15,-15 0-2016-15</inkml:trace>
  <inkml:trace contextRef="#ctx0" brushRef="#br0" timeOffset="63271.44">4294 11963 3240 0,'0'0'3193'0,"0"0"-2233"31,0 0-592-31,0 0-8 0,0 0 472 16,0 0 977-16,148 6 87 16,-32-28-848-16,19 0-487 0,-3-3-105 0,-33 5-240 15,-31 11 16-15,-24 3-232 16,-4 6-520 0,-5-4-1425-1,-7 4-1343-15,-7-3-4026 16</inkml:trace>
  <inkml:trace contextRef="#ctx0" brushRef="#br0" timeOffset="64069.71">5841 10582 7057 0,'0'0'1792'0,"0"0"-423"16,0 0-425-16,0 0-288 0,0 0-24 15,0 0 8-15,-69-19-480 0,34 32-144 16,-9 3 48 0,-8-1 24-16,-4 4 64 15,1-3-16-15,3 0-32 0,4 0 40 16,12-7 9-16,8 1-49 16,9-3-8-16,10-4-40 0,5-3-16 31,4 3-40-31,0-3-80 15,0 0-8 1,0 0-16-16,0 3 24 0,0 3 80 16,4 7 24-16,5 3 176 0,2 6-72 15,-3 4 8-15,5 8 160 0,-6 5 40 16,1 11 80-16,0 17 40 31,1 22-216-31,-9 16 8 0,0 12-24 16,0-3-32-16,-4-2-16 15,-1-8 104-15,-3-8-8 0,8-4-176 16,0-23-16-16,0-12 56 0,0-12-56 16,0-7-32 15,8 3-40-31,4 7 0 16,8 3 8-16,8-3-8 0,8-7 40 15,8-6 0-15,8-7-48 0,19-5-8 16,25-14-512-16,16-9-48 15,-21-9-1312-15,-19-14-3753 0</inkml:trace>
  <inkml:trace contextRef="#ctx0" brushRef="#br0" timeOffset="65551.33">5996 11230 7329 0,'0'0'2185'0,"0"0"-473"0,0 0-504 15,0 0 144-15,0 0-135 0,0 0-273 16,-24-38-472-16,24 28-336 0,0-6-136 16,4 0-8-16,7-9-80 31,14 0 88-31,3-4 8 0,7 0-8 15,10 7 0-15,2 0-72 16,5 9 0-16,0 7 0 0,-5 6 64 0,-7 3-112 16,-12 16-32-16,-8 10-16 0,-12 6 64 31,-8 3 8-31,-8 3 88 16,-20 0 8-16,-7-3 64 0,-14-3 24 15,10-6 0-15,-1-7-40 31,5-3 72-31,10-10-40 0,9-5-32 0,8-1 72 16,8-3-120 0,0 0-8-1,0 0-280-15,21 0-560 0,10 0 544 16,13-3 256-16,8 3 40 16,4 0 8-16,-5 0-152 15,-3 6-24-15,-8 10-32 0,-12 3-177 0,-8 3 137 31,-12 4 152-31,-8 2 96 0,-8 1 0 16,-20 6 472-16,-16 3 265 16,-11 3 47-16,-5-3-232 15,-4-3-240-15,4-3 56 0,4-6-136 16,4-8-112-16,13-5-64 31,7-3-56-31,12-7-128 16,8-3-424-16,12-29-728 15,8 1-2857-15,12-11-4249 0</inkml:trace>
  <inkml:trace contextRef="#ctx0" brushRef="#br0" timeOffset="65840.02">7171 11017 8209 0,'0'0'2241'15,"0"0"-353"-15,0 0-952 0,0 0-416 0,0 0-95 16,0 0-65-16,-91 108 88 16,59-54-136-16,4 3-8 0,4 0-136 15,0 4-96 1,1 2-64-1,2 4 104-15,1-4-96 0,1-2-8 0,2-4-8 16,2-13-144-16,-2-9-544 16,14-10-657-16,-1-18-927 0,4-7-825 15,0-7-1456-15</inkml:trace>
  <inkml:trace contextRef="#ctx0" brushRef="#br0" timeOffset="66108.98">6829 11154 9994 0,'0'0'1656'0,"0"0"312"0,0 0-599 31,0 0-545-31,0 0-672 16,0 0-152-16,0 0-376 16,0 0 376-16,0 0 0 0,24 101 184 0,3-56 72 15,5 2-48-15,0 1 40 0,4 0-8 16,0-1-80-1,-4 0-144 1,0-2 40-16,-4-4-48 16,-4-6 0-16,-5-9-8 0,-2-4-264 15,-2-9-592-15,1-10-880 0,-8-3-1449 0,0-3-2984 16</inkml:trace>
  <inkml:trace contextRef="#ctx0" brushRef="#br0" timeOffset="66509.3">7196 10671 7841 0,'0'0'3025'0,"0"0"-817"0,0 0-1312 15,0 0-359-15,0 0-145 16,0 0-192 0,0 0-200-16,86-70-176 15,-53 93 80-15,-6 2-32 0,-7 9 112 16,-8 5-88-16,-12 2 104 16,0 0 112-16,-19-3 240 0,-5 0 280 15,-4-6 120 16,0-7-208-31,8-2-88 16,4-11-240-16,4-5-208 0,12-4-8 16,0-3-160-16,4 0-88 15,24 0 128-15,16-6 120 0,15-10 0 16,9 0-64-16,20-6-744 16,-17 3-1473-16,-15 6-3304 15</inkml:trace>
  <inkml:trace contextRef="#ctx0" brushRef="#br0" timeOffset="66940.82">7606 11369 10282 0,'0'0'3000'0,"0"0"-1743"0,0 0-561 16,0 0 240-16,0 0-248 16,31-3-688-16,9 0 288 0,8-6-136 31,12-4-96-31,4 0 16 16,-1 4 48-16,1-4-112 0,-8 7-8 15,-13-1-272 1,-7 4-648-16,-12 0-424 15,-7 3-537 1,-13 0-991 0,-4 0-2818-16</inkml:trace>
  <inkml:trace contextRef="#ctx0" brushRef="#br0" timeOffset="67210.37">7933 11087 10362 0,'0'0'3136'16,"0"0"-1495"-16,0 0-665 0,0 0-120 16,0 0-632-16,0 0-224 15,0 0 0-15,7 73 352 0,9-29 64 0,0 10-208 16,0 7-64 0,4-1-136-16,-4 4-8 15,4-1-56-15,-4 0-968 0,3-9-16 16,2-9-904-16,18-17-745 15,2-12-584-15,-2-16-2136 0</inkml:trace>
  <inkml:trace contextRef="#ctx0" brushRef="#br0" timeOffset="67627.03">8872 11230 3608 0,'0'0'1417'15,"45"-76"351"1,-26 22-80-16,-2-7-295 16,-6 7-153-16,-11 0-216 0,0 10-24 15,-11 6-71-15,-17 9-1 16,0 10-264-16,-12 12-200 16,-4 7-304-16,-8 7-160 0,0 18-104 31,4 10 104-31,9 10 0 15,7-4-64-15,11 4-32 16,14-11-16-16,7-2-32 0,4-7 40 16,20-8 24-16,11-11 56 31,14-6 24-31,2-3 184 0,5-17-112 16,-4-2 56-16,-13 0 0 0,-11 3 168 15,-7 6 440-15,-14 10 248 0,-3 3-536 16,0 0-448-16,0 13-152 0,0 16 152 31,8 12 72-31,4 9 184 16,-4 14-111-16,-4 0-65 0,4 8-80 31,0 8-104-31,0-7-337 0,4 16-1047 16,-4-19-2825-16,-5-26-1528 0</inkml:trace>
  <inkml:trace contextRef="#ctx0" brushRef="#br0" timeOffset="68444.73">9067 10293 8313 0,'0'0'2065'16,"0"0"-961"-16,0 0-488 16,0 0 136-16,0 0 64 15,77-76-407-15,-30 60-209 16,5 3-104-16,8 4-48 0,-8 2-48 15,-9 7 0-15,-7 0-128 16,-4 13-8-16,-12 9 40 16,-3 10 80-1,-2 12 16-15,-3 20 104 0,4 28 360 16,-1 19 32-16,2 4-8 16,-1-14 120-16,-4-2-264 0,3-17-120 15,-6 4-24-15,-1-13 8 16,3-16 160-16,-2-9-40 15,-5-7-184-15,7 7 24 16,1 9-96-16,4 6 16 16,-4 4 0-16,4 0-32 0,0-1-48 15,-4-6 0-15,-4-5 0 16,0-5 0-16,-4-5 0 0,0-4 88 31,-4-6-24-31,-4-4-15 16,-12-2-49-16,-20-4 24 15,-20 1-32-15,-39-10-649 16,7-6-879-16,8-10-3377 0</inkml:trace>
  <inkml:trace contextRef="#ctx0" brushRef="#br0" timeOffset="68876.95">10339 11119 10474 0,'0'0'2784'16,"0"0"-1879"0,0 0-409-16,0 0 832 15,0 0-16-15,0 0-504 16,23-13-312-16,-3 3-143 0,8 1-17 15,21-7-184 1,6 0-104 0,8 3-40-1,-3 1-8-15,-4 2 0 0,-8 4-712 16,-8 6-601-16,-20 0-1319 16,-12 10-2529-16,-8 5-777 15</inkml:trace>
  <inkml:trace contextRef="#ctx0" brushRef="#br0" timeOffset="69061.86">10311 11322 6481 0,'0'0'2456'0,"0"0"-2120"0,0 0-264 16,0 0 1345-16,0 0 1335 16,0 0-359-16,148 6-1081 0,-57-9-712 15,1-7-280-15,-13 1-168 16,-11-4-152-16,-8-9-328 15,-8 6-1400-15,-13-6-4449 0</inkml:trace>
  <inkml:trace contextRef="#ctx0" brushRef="#br0" timeOffset="70703.36">14184 10058 3144 0,'0'0'2889'0,"0"0"-801"15,0 0-1104-15,0 0-207 0,0 0 463 32,0 0 48-32,0 0-248 31,23-41-536-31,-23 41-191 0,0 0-265 16,-15 0-48-16,-9 6 0 15,-28 13 120-15,-28 7 96 0,-31 9-40 0,-13 6-104 16,1-3 48-16,7-3-8 15,20-3-24 1,13-7 0 0,15 1-40-16,24-11-40 0,9 5-8 0,-1-2-16 15,-1 8-96-15,5 2-40 0,4 1 64 16,13 0 24-16,7-4 0 16,8 0-64-16,0-3-8 31,20-2 8-31,24 2 128 0,40-3 200 15,35-3 8-15,24-1 16 16,5-5-72-16,-13 3 40 16,-27-4-112-16,-20 4-72 0,-24-4 56 15,-25 1-8-15,-7 0-56 32,0-1 0-32,-4 4-96 15,-4-3 16-15,-12-1-40 0,-12 0-32 16,0 4-8-16,-25 6 160 0,-31 13 136 15,-30 9 136-15,-47 10-168 0,-13 6 40 16,-2 1-136 0,4-2 0-1,25-8 56-15,8 3-56 0,23-7-8 16,28-9 0-16,16-6 0 16,17-1-120-16,-6 4-16 15,10 0 88-15,2 3-32 16,18-6 8-16,3-4-72 31,24-6 144-31,43-3 144 0,40-13 560 16,61-3-16-16,27-13-64 15,5-9-200-15,-5-3-64 0,-23 5-56 16,-13 5-56-16,-13-1-79 16,-13 3-25-16,-34 7-88 15,-31-1-40-15,-20 4-16 16,-13 0-8-16,1 3-48 0,-4 0-144 15,-8 0-305-15,-8 0-343 0,-16 0-760 16,-4 9-1593-16,-19-2-1000 0</inkml:trace>
  <inkml:trace contextRef="#ctx0" brushRef="#br0" timeOffset="71768.92">13419 12011 8009 0,'0'0'1889'16,"0"0"-449"-16,0 0-56 16,0 0 177-16,0 0-481 15,-16-29-304-15,16 23-544 31,0-4-232-31,16 1-144 0,3-4-32 16,5 1 168-16,12-1 8 16,0 0 72-16,0 7-64 15,-4 2 24-15,-4 4-32 0,-5 0-200 16,-6 16-40-16,-2 13 152 16,-10-1 80-16,-5 11 8 15,0 2 64-15,-20 3 48 0,-4 1-8 16,-12-4-48-16,0 1-40 15,-4-8 120-15,4-5-56 16,8-7-64 15,9-9-16-31,2 0 0 16,14-10-136-16,3-3-192 0,0 0 128 16,7-13 8-16,17-12-1129 15,12-17-703-15,40-44 768 0,-8 14-681 16,-1 1-2568-16</inkml:trace>
  <inkml:trace contextRef="#ctx0" brushRef="#br0" timeOffset="72122.32">13900 11817 928 0,'0'0'2376'0,"0"0"-23"16,0 0-505-16,0 0-248 15,0 0-639-15,0 0-705 16,0 0-256-16,4-16-136 0,-15 32 136 16,-10 6 624-16,-2 10 232 31,-9 0 0-31,4 6 128 0,-3 0-231 0,3 0-65 15,3 0-64-15,5-3-296 16,13 0-152-16,3-6-176 0,4-1-128 16,11-2-24-1,21-4 152-15,12-3 136 16,9-3-128-16,-2-7 192 16,-3-3-184-1,-8-2 48-15,-13-4 32 16,-11 0 8-16,-7 0-104 15,-6 0 248-15,-3 0-24 0,0 0-72 0,0 0 24 16,0 0-48 0,0 0-112-1,0 0-16-15,0 0-320 0,4 3-984 16,4 3-2657-16,1-6-656 0</inkml:trace>
  <inkml:trace contextRef="#ctx0" brushRef="#br0" timeOffset="73946">15084 10436 6057 0,'0'0'1752'0,"0"0"-95"15,0 0-321-15,0 0 312 16,0 0-160-16,0 0-479 0,-20-54-225 16,20 48-232-16,0-4-416 15,4-3 0-15,16 1-128 16,4-7-8-16,12 0-8 15,11-1-8-15,5 8-80 0,4 2 88 16,4 7 0-16,-8 3-112 16,-4 3-64-16,-13 17 176 0,-3 5-64 31,-16 6-24-15,-4 1-40-16,-12 3 64 15,-4 0-48-15,-20 3 40 0,-8 3 80 16,-11-6 112-16,-5 0-64 15,-4-9 24-15,12-7-8 16,8-6 8-16,8-4-64 16,12-6 56-16,9-3-64 15,3 0-48-15,0 0-128 0,15 0-296 16,13 0 112-16,12 0 320 16,12 0 40-16,4 3 96 15,-4 4-96-15,-5 2-8 0,-3 4-72 31,-8 6 72-31,-4 3-40 16,-12 0-8-16,-4 4 56 16,-13-1 0-16,-3 1 72 0,-7-1-24 15,-17-3 104-15,-12 1 232 16,-8-1 88-16,-12-7-104 16,-3-2-48-1,-1-3-24-15,0-7-96 16,8-3-24-16,12 0-104 0,5 0 0 15,14-9-72-15,6-4-200 0,15-10-608 16,4 5-1072-16,11 1-3426 16</inkml:trace>
  <inkml:trace contextRef="#ctx0" brushRef="#br0" timeOffset="74679.36">15992 10506 8969 0,'0'0'2121'0,"0"0"-905"0,0 0-408 16,0-80 185 0,9 61 55-16,6 4-520 0,2 2-336 15,2 3-152-15,9 7-40 0,0 3-112 16,8 0 40-16,-4 19-32 47,-4 10-32-47,-4 9 24 0,-13 10 48 15,-7 5 64-15,-4-2 72 16,-8 3-56-16,-20-3 40 0,-3-3 144 16,-13-7-16-16,0-6 56 15,4-7-136-15,5-6 0 0,10-5-56 16,14-8-48-16,7-6 8 15,4-3 8-15,0-6-16 16,15-17-120-16,17-8-1312 0,13-14 487 16,10-9 73-16,8-19-224 15,-3 7-424-15,-8-1 407 16,-12 10 1113-16,-20 22 233 0,-4 6 543 31,-8 17 592-31,-8 5 16 0,0 7-448 16,-4 0-495-16,-16 10-441 0,-4 9 496 0,-4 13-184 15,-4 6-64-15,4 3-120 32,9 4 128-32,-1-4-136 15,8 0-104-15,12-6 96 0,0 3-96 32,8-6-8-32,20-4 0 0,7-2 48 15,17-7-56-15,4-6-48 16,-1-7-368-16,1-6 32 0,4-13-1185 15,-15-6-1663-15,-18-9-3866 0</inkml:trace>
  <inkml:trace contextRef="#ctx0" brushRef="#br0" timeOffset="75064.86">16490 9833 8225 0,'0'0'2817'16,"0"0"-1841"-16,0 0-848 0,0 0-128 15,37 3 160-15,-22 13 136 16,9 6-56-16,-8 3-120 15,-8 10-80-15,-8 0-32 0,0 7 88 16,-28 2 336-16,-7 0 145 0,-10-3-33 16,2-5-48-1,7-8-264-15,8-9-88 16,12-6-144-16,12-3-72 16,4-7-152-16,32-3 16 0,35 0 208 15,25-16 304 1,7 0-208-16,-15 0-96 0,-24 7-480 31,0 2-865-31,-8 1-1751 16,-12 3-3762-16</inkml:trace>
  <inkml:trace contextRef="#ctx0" brushRef="#br0" timeOffset="75365.5">17040 10550 9089 0,'0'0'2353'0,"0"0"-705"16,0 0-431-16,0 0-33 15,0 0-272-15,0 0-608 0,0 0-304 16,112-38 8-16,-52 32 32 15,7-4-24-15,5 7-16 32,-9-3 0-32,-10 2-200 15,-14 1-992-15,-11 3-369 16,-19 0-415-16,-9-3-657 0,-5 3-1976 0</inkml:trace>
  <inkml:trace contextRef="#ctx0" brushRef="#br0" timeOffset="75612.87">17167 10300 8041 0,'0'0'4297'15,"0"0"-3201"-15,0 0-680 0,0 0-111 32,0 0-305-32,0 0 200 15,9 88 1032 1,7-40-312-16,-4 12-592 15,7 4-112-15,-2 0-96 0,-2-1-72 16,2-3-48-16,-2-9-72 16,-2-3-800-16,2-7-872 15,13-3-609 1,-8-9-504-16,4-11-2328 0</inkml:trace>
  <inkml:trace contextRef="#ctx0" brushRef="#br0" timeOffset="76082.87">18128 10414 4560 0,'0'0'945'0,"12"-89"31"16,-8 35 24-16,-4-3-24 16,0 9 577-1,-12 7-33-15,-8 12 256 16,-8 10-687-16,-4 10-481 15,-3 9-376-15,-5 3-112 0,-1 16-48 16,2 13 8 0,7 6 40-16,8 3-120 15,9 4-48-15,11-8-48 16,4 5 24 0,4-7-24-16,15-7 16 0,13-9 24 15,8-9 56-15,7-10 160 16,9 0 80-16,0-16-160 0,0-9 40 15,-8-1 56-15,-13 1-40 0,-7 6 72 32,-11 3 384-32,-13 9 536 15,-4 5-95-15,0 2-489 16,0 0-544-16,0 15-232 0,0 14-32 16,3 25 264-16,5 22 16 0,5 4-8 15,-6-8 40 1,5-8-48-1,-3-17-144-15,-2 4-329 16,1 4-1087-16,0-2-320 16,1-15-585-16,-6-12-2712 0</inkml:trace>
  <inkml:trace contextRef="#ctx0" brushRef="#br0" timeOffset="76437">18320 9792 4689 0,'0'0'4793'15,"0"0"-2681"-15,0 0-1096 16,0 0-168 0,0 0-87-16,0 0-473 0,83 28 368 0,-31 7-56 15,15 9-120-15,2 10-104 0,10 19-104 16,-3 16 32-16,-16 22-8 31,-21 10-240-31,-31 0-56 16,-19-4-72-16,-42-12 64 0,-22-1-192 15,-20 2-840-15,-13-5-1249 0,20-24-1863 16,16-18-3410-16</inkml:trace>
  <inkml:trace contextRef="#ctx0" brushRef="#br0" timeOffset="77242.67">15072 10007 6489 0,'0'0'1632'0,"0"0"-223"0,0 0-561 15,0 0 152-15,0 0-72 16,0 0-280-16,-79-19-224 0,58 19-216 16,-7 16 72-16,-3 3 97 15,-5 13 55-15,0 9 24 32,-8 23-96-17,0 28-96-15,1 32-88 0,11 12 24 16,8 1 120-16,20-10-176 0,4-23-128 15,0 5 48-15,23-8-64 0,14-6 8 0,6-22 32 0,25-3-40 47,16-13-48-47,0-12-440 0,11-10-552 16,-35-20-1809-16,-20-15-5057 0</inkml:trace>
  <inkml:trace contextRef="#ctx0" brushRef="#br0" timeOffset="79112.98">19626 9969 6161 0,'0'0'2040'0,"0"0"329"0,0 0-177 16,0 0-415-16,0 0-561 15,0-16-512-15,0 20-696 0,0 18-8 16,0 28 0-16,0 30 144 31,0 34 112-31,0 23-56 16,16-4-64-16,0-19-80 15,0-15 40-15,0-16-88 0,-8-20 8 16,4-12 40-16,-4-17-56 16,-5-8-72-1,6 0-424-15,-5 2-656 16,0-9-873-16,0-6-2231 16,-4-13-2466-16</inkml:trace>
  <inkml:trace contextRef="#ctx0" brushRef="#br0" timeOffset="79397.93">19718 9750 6481 0,'0'0'1120'0,"0"0"-176"16,104-69-216-16,-44 43 225 31,7 7 391-31,1 9-16 15,-1 7-648-15,-7 3-472 0,-12 19-208 16,-12 16-456-16,-17 6 296 0,-10 10 88 16,-9 9 72-1,-24 1 48 1,-12 2 112-16,-12 4-8 16,-8-4 8-16,-8 4-112 15,1-3-48-15,-5 18-264 0,16-18-1576 16,20-7-2241-16</inkml:trace>
  <inkml:trace contextRef="#ctx0" brushRef="#br0" timeOffset="80052">20494 10518 6121 0,'0'0'2296'0,"0"0"-287"16,0 0-145-16,0 0 145 0,0 0-329 31,0 0-672-31,5-15-424 0,-5 15-248 15,0 0-152-15,0 0-184 16,-5 3-120-16,-6 13-56 0,-13 12 176 0,0 10 168 16,-7 3-40-16,3 4-8 0,0 3-80 15,0-4-40-15,7-3 0 32,-3 4 80-32,5-4-80 15,3-6-40-15,4-3-792 0,-1-7-224 16,10-6-1200-1,3-16-937-15,0-3-1544 16,0-3 96-16</inkml:trace>
  <inkml:trace contextRef="#ctx0" brushRef="#br0" timeOffset="80315.07">20204 10525 7297 0,'0'0'2433'0,"0"0"-137"0,0 0-1216 16,0 0-600-16,0 0-480 16,0 0 0-16,20 63 312 0,8-22 409 15,4 1-129-15,11 2 32 16,1-2 32-16,8-5-232 16,-4 2-240-16,-4-7-72 31,-5-1-104-31,-11-5-8 15,-8-7-320-15,-8 0-856 0,-8-7-905 16,-4-2-1911-16,0-7-2682 0</inkml:trace>
  <inkml:trace contextRef="#ctx0" brushRef="#br0" timeOffset="80684.63">21272 9683 7161 0,'0'0'2305'16,"0"0"-209"-16,0 0-456 15,0 0-687-15,0 0-233 16,-112-9-120-16,65 34-192 0,-9 29-192 16,4 22-112-16,3 26-16 15,18 6 40-15,19 0 40 16,12-6-64-16,24-14-104 0,16 4 8 31,4-15-8-31,0-20-48 0,-5-19 48 0,-3-13-544 16,4-2-640-16,20-11-657 0,-9-2-2008 15,-10-10-4064-15</inkml:trace>
  <inkml:trace contextRef="#ctx0" brushRef="#br0" timeOffset="81299">21364 10042 8129 0,'0'0'1393'0,"0"0"-121"16,0 0-112-16,23-92-352 0,5 73-120 31,0 0-272-31,7 10-191 15,2 5-145-15,3 4-24 0,-5 10-40 16,-10 18-16-16,-6 10-80 0,-10 13 80 0,-9 6 112 16,-13 4 112-16,-15-1-48 15,-4-3-16 1,-7-6-32-16,-1-6-112 16,1-14 112-16,11-5-72 15,7-14-56-15,14-9-248 0,7-3 248 16,0-5-88-1,15-25 48 1,21-11-1865 0,20-19 273-16,20-22 336 0,-5 6-153 15,-3 9-711-15,-16 10 1744 16,-20 15 416-16,-4 7 2032 0,-4 4-1208 16,-16 11 1505-16,-8 14-657 0,0 6-1064 15,-25 4-608-15,-6 14 240 0,-9 11 32 31,-1 6-63-31,6 6-17 16,7 1 40-16,5 2 56 0,10 1-240 16,13-1 56-16,0 0-104 0,17 1-56 31,18-1 56-31,9-6 0 16,12 0-56-16,11-9 56 15,-3-10-889-15,24-19-255 16,-21-3-1456-16,-11-13-1905 15</inkml:trace>
  <inkml:trace contextRef="#ctx0" brushRef="#br0" timeOffset="81557.7">22184 9614 4929 0,'0'0'6657'15,"0"0"-3912"17,0 0-1633-32,0 0-632 15,0 0-64-15,0 0-72 0,144 37 128 16,-37 21-112-16,-3 5-88 0,-20-6-88 16,-29-5-104-16,-23-8-72 15,-8 10-8-15,-8 19-8 16,-16 22-72-1,-60 26-64-15,-48 5-392 0,-27-5-808 0,16-32-2537 16,27-35-4657-16</inkml:trace>
  <inkml:trace contextRef="#ctx0" brushRef="#br0" timeOffset="99917.87">14865 11769 1736 0,'0'0'4585'0,"0"0"-3961"16,0 0-160-16,0-2-216 0,0 2 0 16,0 0-56-16,4 0-152 15,0 0-40-15,4 0-48 16,4 0 48-16,-4 0 0 16,7 0 0-16,-2 0 0 15,6 0 0-15,2 0 72 0,6 0 112 16,-2 0 64-16,6 0-32 15,1 0 112-15,4 0-31 0,4 0 15 32,4 0-64-17,3 0 40-15,5-4-32 0,-4 1-40 16,0-3-96-16,0 2-8 16,-4 1 32-16,-5 3-136 0,2 0 0 31,-6 0 48-31,1 0-48 15,0 0-8-15,-4 0 16 0,3 0-8 16,-3 0-8-16,0 0 0 16,8 0 8-16,-4 0 0 0,4 0 64 0,4 0-24 15,0 0 40-15,3 0 8 16,1 0-48-16,0 0 32 16,0 0-72-1,-4 0 40-15,-1 0 16 0,6 0-56 16,-10 0 0-16,1 0 8 0,-1 0-16 15,2 0 16-15,2 0-8 32,2 0 48-32,-2 0-56 31,0 0 0-31,2 0 8 0,-2 0 0 0,-2-3-8 16,-2 3 48-16,-7 0-40 15,4 0-8-15,-8 0 0 0,0 0-8 0,-4 0 8 31,-1 0-8-15,1 0 0-16,4 0 8 16,4 0 0-16,4 0 0 0,4 0 8 0,4 0-8 15,-5 0 0-15,6 0 16 0,-6 0-8 0,1-3 96 16,0 3 0-16,-4-4-96 16,-4 2 56-1,4 2-48 1,-1 0-8-16,5-3 0 0,4-1 0 15,0 1 0-15,8 3 8 16,-4-6-8-16,-1 2 0 16,1 1 0-16,0 0 0 15,-9 0 0-15,2 0-8 32,-5 3 8-32,-5-3 0 0,1-1 48 15,4 1-48-15,-4 0 40 16,3 0-48-16,6 0 0 0,-1-3 8 15,-1 2-8-15,2 1 0 16,-2-3 8-16,-3-1-8 16,-4 7 16-1,0-3-16-15,-8 0 0 0,4 3 0 0,-4 0 0 16,8 0 0-16,-1 0 0 0,5-3 0 16,4 3 0-16,3-3 0 15,-2 0 0 1,2-4 0-1,-3 7 0 1,-4-3 8-16,-8 3-8 0,-8-3 0 16,-4 3 0-16,-4 0 0 15,-1 0 0-15,2-4 0 0,2 4 0 16,2-3 8 0,-2 0 0-16,5-3 56 15,-3 0-64-15,-2-4 0 0,-2 4 56 16,-6-1-40-16,5 1 120 15,-8-1 160-15,0 2 288 0,0-5-199 16,-4 0-273-16,4 0-64 16,0-2-32-16,0-1-16 15,0 1 8-15,0-4-8 16,3 0 8-16,-2 0-8 0,-1-6 8 16,0 6 0-1,-4-3 0-15,0-4 80 0,0 5 64 0,0-5-80 16,-4 4 32-16,-5 0-96 31,2 0-8-15,3-3 48-16,0 3-48 0,0 0 0 15,0-3 0-15,4-1 16 16,0 4-16-16,0-3 0 0,0 0 0 16,0-1 8-16,0 1-8 15,0 0 8 1,0-3 40-16,0 3-40 15,-8-1 0-15,4-2 72 0,-4 3-80 16,0 0 8-16,1 2-8 0,2-2 0 16,5 6 0-16,-4-2 8 15,4-2-8-15,-4 1 0 32,0 0 0-32,4-3 8 0,-4 0 0 0,-3 3 0 15,2-1 0 1,-7 2 0-16,8-5-8 15,-3-2 8-15,7 0-8 0,0-7 0 16,0 0-8-16,0 0 0 31,7-3 0-31,5 0 0 0,1 1-64 16,-6 2 72-16,5 3 8 16,-7 1 0-16,-5 6 16 0,0-1-16 0,0 1 40 15,0 0-48 1,0 2-8-1,0 2 0-15,-5 2 8 0,5 0-8 16,0-3 0-16,0 0-112 0,0-4 40 16,0-2 8-16,0 0 24 15,0-4-16-15,-4 0-64 0,-4 1 128 16,4-1-48-16,-3 4-120 31,2-4 8-31,-3 4 112 0,4 0-25 16,4-1 73-16,0 1-16 0,0-1-64 15,0-2-80-15,4-4 16 0,0 6 144 16,0 1-8 0,1 0-8-16,-5 3 16 31,0 3-8-31,0-3 8 0,0-1 0 16,0 1 8-16,0 0-8 15,0 0 0-15,0-4-16 16,0 7 16-16,0 0 0 0,0 3 0 15,0 0 0 1,0 7 0-16,-5-4 8 16,5 3 32-16,-8 4-40 0,0 0-8 0,1 3-136 15,-2 0-56-15,-3-1-136 16,1 4-200-16,-6 0 96 16,6 0 240-16,-9 0 72 0,-5 0 128 46,-6 0 0-46,3 7 0 0,-8-7 8 16,-4 3-8-16,1 0 0 16,-2 0 40-16,2-3-40 0,-1 0 0 15,4 3-8-15,0-3 8 0,4 0-8 16,-4 0 16 0,1 0-8-16,-1 0 0 0,-4 0 0 15,0 0 0-15,0 0 8 16,1 0-8-16,-6 0 0 15,2 0-8-15,-2 0 16 0,6 3-16 32,-5 1 16-32,4-1-8 15,0 0 8 1,-3 0-8-16,-1 1 0 0,0-2 0 16,0 5-8-16,-3-7 8 15,-2 3 0-15,6 0 0 0,3 1 0 16,0-4 8-1,0 0 8-15,5 3-8 16,3-3-8-16,0 0 40 16,4 0-40-16,0 0 0 0,0 0 8 15,-4 3-8-15,4 0 0 16,-8 0 0-16,-3 0 0 0,-2-3 0 16,2 3-32-16,-1 1 32 15,-4-1 8 1,4-3-8-16,-3 3 8 0,-2 0 0 15,6 1-8-15,-9-2 16 0,4-2-16 16,1 4 0-16,-2-1 16 0,2-3-16 31,2 3 0-31,-2 0 8 16,3 0-8-16,0-3 0 0,4 4 8 16,1-1-8-16,-1 0 8 15,0-3-8 1,8 3 8-16,-4 0-8 15,4-3 0-15,0 3 0 0,0 1-8 16,-3-1 8 0,-1 0-8-16,-4 0 0 15,4 4 0-15,-4-5 0 0,5 5 0 16,-1-4 8-16,-5 4-48 16,1-1 48-16,1 1 8 0,-5-2 0 15,1-1-8-15,-10 2 8 31,6 1 0-31,-1-4 0 0,-4 3-8 0,4-3 8 16,-3 0-8-16,2 4 0 16,2-4 8-16,2 0 0 15,9 0 0-15,1 1 0 16,3-2-8-16,1 5 0 31,-1-4-8-31,0 4 16 0,-4-4-16 16,0 6 16-16,4-3-8 15,-4 1 0-15,0 3-16 16,0-1 16-16,4-3-8 0,-3 1 0 16,3 2 8-16,0-3-8 15,0 4 8-15,0-3 0 16,4-2 0-16,-4 5 8 0,4-3-8 16,0-1-8-16,4-3 8 15,8 1 0-15,0 2 0 16,4-3-8-16,4-3 0 0,-3 6 8 31,3-3 0-31,-5 1-80 0,1 2 72 0,1-3 0 16,-6 3 8-16,5 1-8 15,1-1 8-15,-1 0 0 16,-5-3-8-16,6 7 16 16,-5-3-8-1,0 2 0 1,0 0 0-16,0 1 0 0,-4 3 0 15,4-4 0-15,0 4 0 16,0 0-8-16,0-4 8 16,0 4 0-16,1 0 0 0,-2-4 8 15,1 4-8-15,-4 0 16 32,5-4-8-32,-1 4 0 0,-1-1 0 0,2 4 0 0,3-3 8 15,3 3-16-15,-2 0-24 16,-1 0 24-16,4 3-8 15,-4 0 0-15,0 3 8 0,4-3 8 32,-4 0 0-32,4-3-8 0,0 3 0 31,-4-3 0-31,4 0 0 0,0-1-48 16,0 2 48-16,0 1 8 15,0 2 0-15,4-5-8 0,-4 4-8 16,4 4 8-1,-4-4 40-15,4 0-40 16,0 0 0-16,0 0 0 16,0 0 0-16,0-3 0 0,0 3 0 15,0 3 8-15,0 0 56 0,0 1-56 16,0-1-8-16,0 3 48 31,0-3-40-31,4 0 8 0,-4 1-8 16,4-4 0-16,0 3 0 0,-4 3 0 15,4-2 48 1,0 6 48-16,-4-4-88 0,0 4 64 31,0-1 8-31,4-3 32 16,-4 1-72-16,4-1-48 16,-4-3 48-16,8-2-40 0,-8 2-8 15,4 0 16-15,4 3-8 16,-8-3 0-16,8 4 64 0,-8-4-72 0,3 0 0 15,-3 4 8 1,0-4 0-16,5 0 0 16,-5 1 8-16,0-5-8 15,0 1 0-15,0-3-8 0,0 7 48 16,0-5-40-16,0 5-8 16,0-1 8-16,0 4-8 0,4-1 8 31,0 0 0-31,-4-3-8 15,4 0 8-15,0 1 0 0,0-1 0 0,-1 4 8 16,-3 2-16-16,0-6 16 16,0 1-8-16,0-1-8 31,0 0 16-31,0 0-8 16,0-2-8-16,-3 2 16 15,3 0-8-15,-4-3 0 0,0 0 0 16,0 0-8-16,4 0 8 15,-4 0 0-15,0-3-8 0,4 0 0 16,-5-4 8-16,5-2-8 16,0-1 0-1,0 1 0-15,0 0 0 0,0-1 0 16,0-3-8-16,5 1 0 0,3-1 0 16,7-2 8-16,2 1 8 15,11-1-8-15,7-4 8 0,5 0 96 47,12 0-32-47,4-16 56 16,12 3 24-16,-1-6 32 0,5 0 16 15,-9 3-24-15,2 1-72 0,-14 2-56 16,-3 0-48-16,-12 7 8 16,-4-4-8-1,0 4 0-15,-12 3-40 16,3 0-456-16,1-7-752 0,0 4-1096 0,-7-4-4978 15</inkml:trace>
  <inkml:trace contextRef="#ctx0" brushRef="#br0" timeOffset="101553.43">19690 11417 6361 0,'0'0'1848'0,"0"0"-495"0,0 0-41 31,0 0 176-31,0 0-336 15,0-10-439-15,0 10-361 0,0 0-200 0,0 0-96 16,0 0 64-16,0 0-112 16,0 0 80-1,0 0-24-15,8 0 0 0,12-3 8 32,8 0-24-32,16 0-40 15,3-3-8-15,13 3 8 0,11-1-8 16,26 1 16-16,10 0-8 15,9 0 8-15,-5-1 0 16,-3 1 56-16,-1 0 32 0,5 0-48 16,11-3 72-1,5 3 16-15,3-7-16 0,1 3-8 16,-4-2-48-16,-9 0 16 0,-8-4 8 16,-7 3-32-16,-4 1 48 31,-5 0-32-31,-7-1-8 0,0 0-64 15,-21 0 40-15,-7 1-40 16,-13 3 56-16,-2-1-64 0,2-2 0 16,13-1 8-16,-4 4 0 0,-4 0-8 15,-16 0 16-15,-4 2-16 16,-8 4 0-16,-9-3 0 31,-6 3 0-31,-5 0-16 16,0 0-56-16,-4 0-304 0,0 0-736 15,-13 0-1049-15,-6 10-895 16,-5-4 287-16</inkml:trace>
  <inkml:trace contextRef="#ctx0" brushRef="#br0" timeOffset="125185.93">26687 7204 4520 0,'-5'0'4353'0,"-3"0"-3112"0,1 0-257 0,-1-4 424 15,-5-1 241-15,9 1-225 16,-7 1-264-16,7-3-216 0,-5 2-64 31,2-2-79-31,3-1-121 16,0 1-232-16,0-3-96 0,0-1-216 16,4-2-64-16,0-4-72 0,0-3-48 15,12 3-104-15,12 0-112 16,8 0-104-1,15 6 48 1,9 7 128-16,0 3 24 16,0 7 16-16,-9 12-304 0,-2 9 23 15,-14 7-7-15,-11 7 128 16,-12 2 0-16,-8 3 72 16,0 1 120-16,-24-3 112 0,-8-1 8 15,-7-6 8-15,-6-3 0 16,6-6 56-1,7-7-56-15,8-6 8 0,9-10-16 0,6-3-96 16,9-3 96-16,0-12 48 16,24-17-48-16,19-28-1056 15,26-32 440 1,23-25 240-16,-6 9-432 16,-17 23 159-16,-26 34 369 0,-22 29 280 15,-6 3 200-15,-2 3 609 16,-6 4 351-16,-7 9-584 15,0 0-288-15,0 0-264 0,-7 6 32 0,-18 13-40 16,-3 13 440 15,-3 6-112-31,-5 9-64 0,0 4-136 16,8 4-48-16,8-2-48 16,8-5-48-16,12-4-56 15,0-6-64-15,32-3-8 0,8-9-176 16,12-4-640-16,31-19-776 31,-11-3-2257-31,-12-6-3841 0</inkml:trace>
  <inkml:trace contextRef="#ctx0" brushRef="#br0" timeOffset="125402.07">27559 7147 2616 0,'0'0'7650'16,"0"0"-5162"-16,0 0-1528 16,0 0-199-16,0 0 103 0,0 0-280 0,0 0-248 15,92-16-160 1,-32 3-176 0,-1 1-136-16,5 5-640 0,-8 1-993 15,-9 6-1399-15,-11-4-1505 0,-20 4-440 0</inkml:trace>
  <inkml:trace contextRef="#ctx0" brushRef="#br0" timeOffset="125587.1">27571 7254 56 0,'0'0'2568'16,"0"0"-784"-16,0 0-455 16,0 0-185-16,0 0-416 15,-68 74-344 1,68-68-24-16,17-3-120 15,18-3 1417-15,25 0 39 16,28 0-768-16,27-22-576 0,4-4-352 16,-7-9-200-16,-36 10-2136 15,-32 0-5410-15</inkml:trace>
  <inkml:trace contextRef="#ctx0" brushRef="#br0" timeOffset="126192.76">28678 6746 10658 0,'0'0'2208'15,"0"0"-655"-15,0 0-369 16,0 0-320-16,0 0-168 16,0 0-344-16,0 0-288 0,96-28-64 15,-44 28 0 17,0 16 0-32,-1 3-72 0,-6 6-48 15,-14 4-8-15,-19 6 0 16,-12 0 48-16,0 6 80 15,-32 0 88-15,-11 4 136 0,-9-4 224 32,0-3-128-32,4-9-136 15,13-4-112-15,14-12-32 0,14 0-40 0,7-13-264 16,28 0 88-16,43 0 176 0,36-7 264 16,21-15-104-16,-17 0-72 0,-27 3-40 15,-35 9-48-15,-22 4-160 31,-3 3-1080-31,-24 3-1248 16,0 0-3666-16,-8 0-2239 16</inkml:trace>
  <inkml:trace contextRef="#ctx0" brushRef="#br0" timeOffset="129670.24">26065 8753 328 0,'0'0'3080'16,"0"0"1073"-16,0 0-2873 15,-16-13 505-15,12 4-49 0,4-1-328 16,-4 1-439-16,0 0-33 16,4 2-264-16,0-3-312 15,0 4-16 1,0-3-176-16,0-1-8 16,12-2-72-16,12-1-88 15,8 0 0-15,11-3-8 16,10 0-40-16,3 7 32 0,-1-1 8 31,-7 10-80-31,-5 0 24 0,-2 3-8 16,-6 13 8-16,-10 3-16 0,-10 3 32 15,-11 4-48-15,-4-1-16 16,-8 4 40-16,-20 3 72 0,-11-1 0 16,-10-5 8-1,-2-1 40 1,3-2-32-16,8-11-8 0,12-2-8 0,12-4 0 15,12-6 0-15,4 0-136 16,0 0-200-16,24 0-48 0,12 0 136 16,16 0 176-16,8 0 72 15,4 0 0-15,-8 0 0 0,-5 0-8 32,-7 3 8-32,-12 10-48 15,-9 6-96-15,-7 3 8 16,-8 7 88-16,-8 0 48 15,0 2 0-15,-15 4 144 0,-9-3 64 16,-12-1 32-16,-8 1-40 16,-8-6 96-1,0-8-24-15,-8-1-56 16,1-11-80-16,3-6-64 0,5 0-72 16,10-13-160-16,9-9-328 0,24-25-872 15,8 2-2985 1,0-3-5657-1</inkml:trace>
  <inkml:trace contextRef="#ctx0" brushRef="#br0" timeOffset="130825.84">27041 8566 3952 0,'0'0'1857'0,"0"0"-529"15,0 0-16-15,0 0 73 0,0 0 343 16,0 0-272-16,0 0 65 0,12-48-401 16,-12 45-136-16,0 3-248 31,0 0-240-31,0 0-216 15,0 0-88-15,-4 0-192 0,-8 6-56 0,-4 11-8 16,-7 5 16-16,-2 9 40 16,5 4 8-16,5 6-8 15,6 7 8-15,5 3 0 16,4 3 0-16,4 3 8 31,16-3 40-31,8 0-48 0,0-3 0 16,4-4 0-16,8-2 0 15,-5-4-272-15,10-9-200 0,2-4-248 16,22-6-848-16,-14-5-1353 0,-11-11-2184 16</inkml:trace>
  <inkml:trace contextRef="#ctx0" brushRef="#br0" timeOffset="131272.66">28001 8423 6313 0,'0'0'3193'16,"0"0"-953"-16,0 0-368 31,0 0-503-31,0 0-465 0,0 0-472 16,0 0-432-16,8-9-160 0,16 24 40 15,12 5 120-15,12 8 408 0,0 7 16 16,3 3-152-16,-6 0-136 0,-10 3 8 15,-7 1-80-15,-8-1-48 47,-8 0 32-47,-8 3-40 0,-4-2 40 16,0-1 16-16,-8-3-56 16,-4-3-8-16,-8 0-416 0,-11 10-944 15,-1-14-1321-15,4-9-3432 0</inkml:trace>
  <inkml:trace contextRef="#ctx0" brushRef="#br0" timeOffset="131811.04">27515 8680 8041 0,'0'0'2953'0,"0"0"-1257"15,0 0-520-15,0 0-95 16,0 0-41-16,0 0-536 0,60-25-328 0,-32 25-120 16,0 3-56-16,0 10-8 31,-12 6 0-31,3 6-40 0,-15 4 48 15,-4 2 56-15,0 8 104 16,-23-2-40-16,-5-2 48 16,0 0 8-1,-4-6-80-15,8-7-40 16,8-6-56-16,8-7 0 16,4-5-56-16,4-1-80 15,12-3 32-15,19 0 96 0,18-3 8 16,7-10-88-16,11-3-320 15,21-25-976-15,-17 6-2785 16,-15 0-4489-16</inkml:trace>
  <inkml:trace contextRef="#ctx0" brushRef="#br0" timeOffset="132274.47">28280 8054 4761 0,'0'0'4352'0,"0"0"-2695"15,0 0-153-15,0 0-144 16,0 0 33-16,0 0-241 16,0 0-536-16,0 0-456 0,44-41-160 47,-16 41-72-47,-5 0-8 0,-2 7-16 15,-14 9-72-15,-7 2 64 16,0 11 104-16,-15 3 152 0,-13 3 376 15,-4 0-120-15,4-3-144 0,4-10-144 16,9-10-64 0,11-2-56-1,4-7-80-15,0-3-40 0,23 0-24 0,21 0 144 16,11-3-64-16,14-13-192 16,30-19-664-16,-15 0-1152 0,-13 7-3866 15</inkml:trace>
  <inkml:trace contextRef="#ctx0" brushRef="#br0" timeOffset="132975.28">28946 8595 10570 0,'0'0'2336'16,"0"0"-1328"-16,0 0-199 15,0 0 199-15,0 0-224 0,0 0-432 16,0 0-160-16,47 0-120 16,-3 0 104-16,8-4-32 0,3 1-64 31,-2 0-32-31,-5 0-48 15,-9 0-8-15,-11-1-280 16,-8 1-296-16,-8 0-376 16,-4 0-496-16,-8-7-409 0,-12 1-3096 15,-4-4-1792-15</inkml:trace>
  <inkml:trace contextRef="#ctx0" brushRef="#br0" timeOffset="133207.01">29109 8432 4280 0,'0'0'5218'15,"0"0"-3306"-15,0 0-112 16,0 0-135-16,0 0-561 0,0 0-616 16,0 0-488-1,0 19 48 1,4 7-16 0,8 5 408-16,4 8-192 0,4 2-16 15,4 7-80-15,-1-4-64 16,5 1-32-16,-4-1-56 0,-4-3-648 31,0-2-1088-31,4-2-393 16,-8-8-2520-16,0-6-1936 0</inkml:trace>
  <inkml:trace contextRef="#ctx0" brushRef="#br0" timeOffset="133645.76">29902 8531 5705 0,'0'0'1768'16,"8"-73"-560"-16,-8 22 41 0,0-3-81 15,-8 0 88 1,-16 6-136 0,-16 17-487-16,-20 12-281 0,-3 13-240 15,-9 6-104-15,4 22 72 0,20 6-64 31,0 10-8-31,20 7-8 0,13-7 0 32,15-3-72-32,8 0 64 15,23-10-8-15,18-3 16 16,10-9 80-16,9-3 32 0,0-10 16 16,-5 0 152-16,-7-7 128 15,-12-6 136-15,-13 4 472 0,-14 3 16 0,-9 6-87 0,-8 0-329 31,0 0-544-31,0 0-72 16,0 19-368-16,0 9 368 0,3 10 16 16,1 26 40-16,0 15-40 15,1-3 40-15,3-2-56 0,-1-11-128 16,1-19-745 0,5 20-527-1,-6-7-1408 1,5-19-3754-16</inkml:trace>
  <inkml:trace contextRef="#ctx0" brushRef="#br0" timeOffset="134570.34">28897 9994 7585 0,'0'0'3977'0,"0"0"-2441"15,0 0-207-15,0 0-113 0,0 0 104 0,-3 0-352 32,3 0-368-32,0 0-127 15,0 0-65-15,0 0-32 0,0 0-16 16,12 0-96-16,20-2 8 16,19-8-72-16,33-6-104 31,24-6-96-31,-9 0-8 15,-23 6-832-15,-24 6-552 0,-24 7-577 16,-9 0-2120-16,-6 0-2856 0</inkml:trace>
  <inkml:trace contextRef="#ctx0" brushRef="#br0" timeOffset="134764.09">28901 10198 7561 0,'0'0'4713'0,"0"0"-4201"16,0 0-24-16,0 0 1641 15,0 0-321-15,104-19-1032 16,-40 6-488-16,11-3-208 0,2 3-80 16,22-12-376-16,-7 0-1904 15,-17-4-5554-15</inkml:trace>
  <inkml:trace contextRef="#ctx0" brushRef="#br0" timeOffset="142162.5">30376 9509 1200 0,'0'0'8858'0,"0"0"-7266"0,3-16-1104 15,2 16-480-15,-5 0-8 16,0 0-96-16,0 13-240 16,0 6 336-16,0 3 8 0,0 6 0 15,-8-2 88-15,-12-1-88 16,-8 0 96-16,-12-5 104 15,-7-4 96-15,-2-7-16 0,6-6 16 16,3 1-16-16,12-4 288 16,12 0 217-16,4-13 39 15,12-6-328 17,0-3-272-32,8-10-144 0,16-3 48 0,16-3-120 15,4 0-16-15,3 3 16 0,-2 6-8 16,-6 10 96-16,-7 13 56 31,0 6-120-31,0 3-40 16,0 19-104-16,3 13-16 0,-3 10 64 31,0 5 48-31,-8 11-56 0,-7-1 56 16,-14 7 8-16,-3-1-8 0,-20 1 0 15,-12-3-96-15,-16-4-104 16,-7-13-328-16,-5-12 368 15,-3-9 168 1,11-14 0-16,3-5 96 16,17-7 160-16,9 0 328 0,7-9-16 0,12-8-112 15,4-11-216-15,15-7-128 32,17-6-104-32,17-4-8 15,6 1-8-15,-2 6-48 0,-6 12-32 16,-11 11 88-16,-5 11-72 0,1 4-56 15,0 4 8-15,5 18-8 0,-2 6 120 0,1 10-56 32,0 0 56-32,-4 4 8 15,0-1-8-15,-1-3 0 0,-3 0 0 16,-4-6-48-16,-4-3 56 16,-8-4-56-16,0-6-464 0,-8-3-736 31,-4-13-1113-31,-4 0-2104 15,-8-3-1800-15</inkml:trace>
  <inkml:trace contextRef="#ctx0" brushRef="#br0" timeOffset="142463.38">30985 9575 7761 0,'0'0'5201'0,"0"0"-3272"16,0 0-145-16,0 0-560 0,0 0-191 16,0 0-401-16,13-22-632 31,-9 22-16-31,7 16-352 16,6 9 248-16,6 14 120 0,5 9 80 15,0 8-72-15,-4 5 0 16,0 2 40-16,-8-6-40 15,-4-3-8-15,-4-6-352 0,-8-4-713 32,-4-5-887-32,-16-14-2265 0,-4-9-2008 0</inkml:trace>
  <inkml:trace contextRef="#ctx0" brushRef="#br0" timeOffset="144278.75">31320 9109 7577 0,'0'0'2209'16,"0"0"-1097"-16,0 0-440 0,0 0 296 15,0 0 128-15,0 0-511 16,4-6-585-16,-4 6-152 0,-12 0-225 0,-8 0 241 0,-8 0 136 16,-7 0 152-16,-9 0-24 15,-4 0-40 1,-4 0-88-1,-3 0 0-15,-5 0 72 0,0 0-72 16,0 0 16-16,4 0-16 16,4 0 0-1,1 0 0-15,3 3-8 16,-4 3 0-16,1 0 8 0,-5 4 0 16,0 0 0-1,-4-1 0-15,0 1 0 16,0 2 0-16,4-2-8 15,1-1-136-15,-1 0 72 0,0 1-32 16,8 0 56 0,1-4-16-16,-1 0 16 0,8 1 48 15,4-1 0-15,4-6 0 16,4 3 16-16,8-3 40 16,5 0 40-16,6 0 32 0,5 0 137 15,0 0 151-15,4 0 80 0,0 0-24 16,0 0-64-1,-3 0-120 1,-5 0-152-16,0 0-136 16,-4 4-8-16,-4 2-104 15,0 0 16-15,0 4 16 0,4 2-8 16,0 1-16-16,0 3-48 16,4 3 24-16,4 3-16 0,0 0 96 15,4 4 48 1,0 2 0-16,0 1 8 15,8 6 0-15,4 0 64 16,4-3 16-16,4 6 80 0,-1 0 64 0,2 0-16 31,-1 0-72-31,-1 3-80 16,2 0 16-16,-1 1 48 0,-5-1-24 16,5 4-40-16,-4-1-16 15,0 1 8-15,-4-1-40 0,0 0-8 16,4 1 0-16,-8-4 8 15,4 3-16 1,-4-2 48-16,0-1-40 0,-5-3-8 16,2 0 0-1,-1-2 0-15,4-2 8 16,-4 1-8-16,0-3 8 0,-1-4-8 16,1-5 0-16,1-5 8 15,-1-1-8-15,0-8 0 31,4 0 0-31,-5 1-8 0,1-7-64 16,0 7 16-16,1-4-32 0,-1-3-48 16,-4 7-8-16,4-4 0 0,0 0 32 0,-1 4 16 31,1 0-8-31,0-4 32 16,5 3-56-16,-5-2 120 15,-1-1-40-15,5 0 40 0,0 1 8 31,1-4 8-31,2 0-8 0,6 4 0 16,2-7 0-16,1 3-8 16,4-3 8-16,8 0-8 15,-4 0 8 1,4 0 0-16,4 0 0 0,-1 0 48 16,5-7 8-16,4 1 0 15,7 3 16-15,5-4-72 0,0 1-8 0,8 0 8 31,0 3 0-31,-1-1 8 16,5 1-8-16,-4 0 0 16,0 0 0-16,-5 0 8 0,1 0 0 15,-4 0 0-15,4-4 8 0,-8 4 40 16,4-4-56 0,-5 1 8-1,-7 0-8-15,4 0 8 16,-4-1 8-16,-4-2 40 15,-5 2-40-15,-3-2 72 0,-4 2-8 16,-4-2 96-16,-8 3-8 16,0-4-72-16,-1 1 8 0,-2 2 0 15,-1 1 0-15,-5-4-88 16,6 4 32 0,-9 0-40-16,0-1-8 0,-1-2-120 15,-3-1-80-15,0-6 200 16,0 1 96-16,0-8-40 0,-3-2-48 15,-5-3-8 1,4-8 8-16,0 1-8 16,-1-3 0-16,1 0 8 0,4-3 88 15,-3-1-16-15,-1-2 136 16,4 0 168-16,-4-1-152 0,0 1 80 16,4-4 0-16,-4 1-167 15,0-7-73-15,4 0 32 31,-5-7 24-31,2-11-56 16,-5-17-56-16,-4 9-8 0,4 13 72 16,-4 10-32-16,0 22-32 15,0 0-8-15,4 7-8 0,0 6 0 16,0 12-72-16,4 3-200 31,0 7-513-31,-15 7-1423 0,2 12-4137 0,2 0-1105 16</inkml:trace>
  <inkml:trace contextRef="#ctx0" brushRef="#br0" timeOffset="146735.96">28384 11382 4929 0,'0'0'5745'16,"0"0"-4345"-16,0 0-328 0,0 0 41 15,0 0-1-15,0 0-528 16,0 0-392-16,0 0-192 0,0 3-8 16,0 1-168-16,0 2-16 31,0 3 72-31,0 7 64 0,0 7 56 15,0 5 64-15,0 7-64 0,0 0 0 0,0 6 8 16,0 0 0-16,0 4 56 16,4-4-56-1,8-6-8-15,-5-3 80 16,10-7-72-16,-6-3 0 16,9-6-8-16,1-3 8 0,2 0 40 31,1-4 80-31,4 1 128 0,0-4-48 15,0-3-8-15,4-3-8 16,0 0-16 0,3 0-56-16,1 0 16 15,0-6-40-15,4-3-32 16,-4-4-8-16,0 0 0 0,-4-3-40 16,-1 0-8-16,1-3 64 0,-4-6 0 0,0-1-64 15,-4-2 0-15,0-7 0 31,0 0 0-31,-4 0 56 16,0 0-56-16,-4 7 0 0,0-4 0 16,-4 3 40-16,-1 4 16 15,-2-4-64-15,2-3 0 16,-3 4 0 0,8-1 16-16,0-6-8 15,4 0-8 1,0 1 0-16,8-5 0 0,-4 1 0 15,0 4-8-15,0 2-8 0,-4 3 8 16,-1 4 0-16,2 2 8 0,-10 4-8 16,6 1 0-16,-6 5 8 15,2 0-8 1,-6 4 8-16,-3 2 0 16,0 4 0-16,0 0-8 0,0-1-48 15,-4 2 56-15,0 2 8 16,4 0-8-16,-4 0 8 0,5-4-8 15,-5 1-184 1,0 3 88-16,3-3-104 16,-3 3-136-16,0 0-64 0,0 0-496 15,0 0-1113-15,0 3-2960 16,0 4 568-16</inkml:trace>
  <inkml:trace contextRef="#ctx0" brushRef="#br0" timeOffset="147322.18">29165 11046 7713 0,'0'0'1681'15,"0"0"-177"-15,0 0 472 0,0 0-191 16,0 0-609-16,0 0-512 15,0 0-296-15,-4 0-168 0,4 0-24 16,0 0-48 0,0 0-56-16,4 0 8 31,7 0-16-31,10-4 56 0,6-2-56 16,9 3-64-16,9-4-8 15,-2 1 8-15,0-3-80 0,-2-1-64 31,-5-2 48-31,-1-1 56 0,-11 3 40 16,-8-2 8-16,-4 5 48 16,-4-3 0-16,-4 8 8 0,0-2-56 0,-4 1 80 15,0 3 40-15,4 0 40 0,-4 0-104 16,0 0-16-16,0 0-40 31,4 0-8-31,-4 0-16 16,4 0-136-16,0 0 0 0,4 7-40 15,7 8 136 1,2 4-16-16,-1 10 72 16,7 6 0-16,-6 10 8 0,2 2-8 15,-2 4 0 1,-2 3 8-16,-6-6-8 16,-2 2 0-16,-3-6 0 15,-4-5 16-15,4-11-16 0,-4-9 0 16,0-3-248-16,4-10-272 0,-4-2-528 31,0-4-296-31,0-10-985 16,-8-9-2352-16</inkml:trace>
  <inkml:trace contextRef="#ctx0" brushRef="#br0" timeOffset="149364.12">26463 7629 536 0,'0'0'3208'0,"0"0"-1655"0,0 0-1193 16,0 0-288-16,0 0-24 16,0 3 528-16,0-3 128 0,0 0-368 15,0 0-176-15,0 0-80 0,0 0-24 16,0 0-56-16,4 0-1144 16,1 0-3521-16</inkml:trace>
  <inkml:trace contextRef="#ctx0" brushRef="#br0" timeOffset="154043.99">31232 8804 3392 0,'0'0'3297'0,"0"0"-825"0,0 0-487 16,0 0-385-16,0-7-183 15,0 7-177-15,0 0-392 32,0 0-360-32,0 0-136 15,0 0-72-15,4 0-40 16,-4 0-104-16,0 0-48 0,0 0-88 16,0 0-8-16,0 0-64 15,4 0-80-15,1 10-56 0,3 9 88 16,3 10 120-16,6 2 0 15,2 11 0-15,-3-4 0 16,5-3 8-16,-2 0 8 16,-3-7-8-16,0-6-8 0,-4-5 8 15,0-8 8-15,-4-3-16 0,-5-3 48 16,1-3 16-16,9 0 72 31,-2 0 400-15,14-6-168-16,3-6-136 15,3-11 17-15,13-6-81 0,8-8-40 16,15-21-64-16,29-18-56 16,24-19-8-16,-1-4-48 15,-16 20 40-15,-22 22 8 16,-37 25-8-16,-12 7 8 16,0-1 8-16,-4 8 8 0,-9 1-16 0,-15 14 0 15,-4 3-585-15,0 3-1295 16,-32 29-2097-16,0 0 1097 0,-11 0-4186 15</inkml:trace>
  <inkml:trace contextRef="#ctx0" brushRef="#br0" timeOffset="158511.73">29336 6534 6953 0,'0'0'1328'16,"0"0"-728"-16,0 0-392 0,0 0 273 16,-12-45 359-16,8 42-96 15,0-3-368-15,0 0-336 0,-3-1-40 16,-6 1-112-16,1 3 16 0,-8-7 88 15,-8 4 8 1,-4-1-96 0,-7-2 88-16,-9 3 0 0,-4-4 0 15,0 0 0-15,-4 4 8 16,4-3 0-16,1-1 16 0,7 4-16 16,0 0 16-1,9-1 48-15,-6 4-56 31,2 0 8-31,-1-1 120 0,0 4-32 16,0-3 16-16,-4 0-48 16,0 3 88-16,1-3-56 0,-6 3-56 15,2 0 0-15,-5 0-48 16,-4 0 0-16,-4 3 8 16,5 0-8-16,-5 4 16 15,1-1-16-15,3-3 0 0,0 4 0 16,5-4 0-16,-2 3 8 0,-3 0 0 15,4-2-8-15,1 2 8 16,-1 0 0-16,0 1 8 31,1-1 64-15,-1 1-8-16,4 2-8 0,-4 0 104 16,8 1-120-16,1 3-40 15,-2-1 0-15,6 1 8 0,-1 3-16 16,1 0 0-1,-2 0 0-15,1-1 0 16,1 2 0-16,-9 1 0 0,0 1 0 16,-4-2 8-16,0 1 0 15,0 1-8-15,1 1 0 0,-1-5 0 16,5 5-8-16,-2-5 8 16,6 1 0-16,2-3 8 15,2-1-8 1,7-2 0-1,4 3-8-15,4-7 0 0,5 4-8 16,-2-4 8-16,10 1 8 0,-6 2-48 16,6 4 0-16,-6 0 32 15,2 9-40-15,-9 3 8 32,7 4-8-32,-6 6 48 0,7 2 0 15,0 2 0-15,0 2-8 0,4 0-48 16,4 1 56-16,0 2 8 15,0-3 0-15,4-3-8 16,4-3-40 0,0-3 48-16,0-3 0 15,0-1 0-15,16-2 8 0,4-4 80 16,8 0 16-16,0-3 112 0,4 0 24 0,0-3-96 16,3 0-32-16,1-1-8 31,4-2 16-31,4 0-16 15,3 3-8-15,2 0-40 0,-1 0-40 0,-1-1 32 16,5 2-40-16,-4-2 40 16,4 1-32-1,-4-3 0-15,-1 3 48 0,1-4-16 32,0 1-40-32,-4 0 48 15,3-4-56-15,2 4 64 0,2-3 1 16,1-1 79-16,-4-2-24 15,3 2-8-15,1-3-96 0,0 1 72 16,-4-1-40-16,0-2-40 16,-1-1 0-1,1-1 0-15,5-2 56 0,2 0-48 16,4 0-8-16,14 0 40 0,-2 0-40 16,1 0-8-16,4 0 8 15,-13 0-8-15,1 0 0 0,-4 0 0 31,-13 0 0-31,1 0-8 32,-8 0 8-32,1 0-8 0,2 0 8 15,0 0 0-15,6 0 0 0,7 0 0 16,0-2 8-16,2-1-8 0,2-1 0 16,0 1 0-16,0 0 8 15,-4 0 0 1,4-4-8-16,-4 4 8 0,0-3 0 15,0-4 48-15,-1 4-48 16,4-7 8-16,-3 0-8 0,0 1 0 16,0-7 40-16,-5 6 8 31,-2-6-56-31,-10 3 0 0,2 0 0 0,-9 4 0 16,-5-1 8-16,-3 3 8 0,-4 1 32 15,-5-4 32-15,6-3-24 16,-5 1 32-16,0-2-80 0,4-5 72 15,-5 0 80-15,2-4-144 47,-2 4 64-47,1-3 88 0,0 0-40 16,0-1-24-16,-4-2-96 16,4-1 48-16,-4 4 144 0,-4-7-40 0,4 0-24 15,-8 0 16-15,0 0 24 16,0 1-40-1,0-1-64 1,-4 1 0-16,0 2 0 0,0 0-64 0,0 1 0 16,-4 2 0-16,-8-3-8 15,-4 1 8-15,-4 0-8 0,-4-1 8 32,0-3 64-32,-4 1 56 15,4-1-120-15,-4 0 40 0,5-3-48 16,-5 3 8-16,0 0 8 15,-4 0 80-15,-4 1-88 16,-4 5-8-16,-7 4 0 16,-5 0-8-16,-12 6-96 0,-11 4-64 31,-26 5-280-31,-14 7-280 16,0 0-352-16,7 13-745 0,36 3-1215 15,33-10-3650-15</inkml:trace>
  <inkml:trace contextRef="#ctx0" brushRef="#br0" timeOffset="160795.16">17474 9090 3592 0,'0'0'4185'16,"0"0"-2633"0,0 0-375-16,0 0-177 15,0 0 360-15,0-61 241 16,0 58-313-16,0 3-576 0,0 0-464 16,0 0-248-16,0 0-48 15,0 0-152-15,0 3-32 16,0 13 72-16,5 3 152 15,3 10 8-15,0 3 0 16,3 0 0-16,-2 3 16 0,2 2 40 16,-3-2-8-16,5-3-32 15,-2 0-16-15,2-7 72 0,-2-6-72 32,1-3 8-32,0-3 0 15,0-7 0-15,4-3 48 16,8-3 48-16,4 0 160 15,7-16 32-15,10-6-32 0,7-12-40 16,3-8-32-16,5-9 24 16,-1-2-88-1,5-8-80-15,-12 4-40 0,-8 9 64 16,-16 7-56-16,-8 16 32 16,-12 9-40-16,-5 10 8 0,-3 2-16 15,0 4-56-15,0 0-624 16,0 16-1384-16,-7 3-2673 0,-9 0 1504 15</inkml:trace>
  <inkml:trace contextRef="#ctx0" brushRef="#br0" timeOffset="161735.17">17603 8804 7817 0,'0'0'1705'0,"0"0"-521"31,0 0-168-31,0 0 616 0,0 0-103 16,0 0-393-16,0 0-360 15,0-70-432-15,0 70-344 0,0 0-24 16,0 0-144-16,3 13-112 16,1 6 144-16,8 6 136 0,0 10 0 15,0 7 40 1,3-4-32-1,-2 3-8-15,2-6 56 16,2-3-56-16,-6-7-8 0,2-6 0 16,-5-6 0-16,-1-7 8 15,1-3 0-15,1-3 8 32,6-3 96-32,9-19 96 0,8-10-48 0,4-16-8 15,0-2-24-15,0-11-24 16,4-6-96-16,-4 4 8 0,-5 6 0 15,-3 6-8-15,-7 13 0 0,-10 16 0 32,-3 9-16-32,-4 10-352 15,-4 3-1016-15,0 19-2817 0,0 3 1936 16,0 7-831-16</inkml:trace>
  <inkml:trace contextRef="#ctx0" brushRef="#br0" timeOffset="167073.72">16204 12573 4945 0,'0'0'1464'16,"0"0"1288"-16,0 0-1255 0,0 0-609 16,0 0-120-16,0 0 24 15,0 0-192-15,0 0-263 32,0 0-137-32,0 0-88 15,0 0-16-15,0 0-16 16,0 0-16-16,0 3-64 0,0 0-16 15,7 4 8-15,6 2 8 16,2 0 128-16,9 4 56 0,4-7 88 31,8 1-72-31,4-7-40 0,4 0 80 0,3-13-8 16,5-13 56-16,-3-5-88 16,2-10-24-16,-7-7-32 0,0-22-24 15,-5-19-48-15,2-19-64 16,-10-3 64-1,-11 19-72-15,-12 26 8 32,0 27 8-32,-8 14-8 0,0-3 0 15,4 5 40-15,-4 4 376 0,0 10-16 16,0 6-200-16,0 3-144 16,0 0-64-16,0 0-40 0,0 0-24 15,4 0 16 1,-4 0-112-1,0 0-184-15,0 0-248 0,0 0-336 0,0 9-504 16,-8 16 279-16,-8 1-975 16,0-1-2297-16</inkml:trace>
  <inkml:trace contextRef="#ctx0" brushRef="#br0" timeOffset="167559.29">16546 12039 624 0,'0'0'7721'0,"0"0"-6008"0,0 0-1129 16,0 0-248-16,0 0 72 0,0 0 184 15,0 0-200-15,-4 0-160 16,4 0-24-1,0 0 264-15,0 0 264 16,8 0 137-16,4-6 175 16,13-10-416-16,6-3-344 0,5-6-152 0,8-7-56 15,8 0-32-15,0-3-40 0,-1-6 0 32,1 3 0-32,-9 0 0 15,-7 6 0-15,-12 7 0 16,-7 9 0-16,-13 10 56 0,-1 2 16 15,1 1-24-15,-4 3 40 16,0 0-24-16,0 0-72 16,0 0-120-1,0 7-64-15,4 8-8 16,5 11 192-16,-1 9 56 16,7 6 120-16,1 10-56 0,5 3-56 15,-2 0-8-15,1 6 0 16,-1-6-56-16,-2 0-232 0,-9 3-880 15,-5-15-1561-15,-3-17-3208 0</inkml:trace>
  <inkml:trace contextRef="#ctx0" brushRef="#br0" timeOffset="174744.28">4876 14183 1480 0,'0'0'7849'32,"0"-23"-5936"-32,0 17-465 15,0-4-352-15,0 7 33 0,0 3-65 16,0 0-400-16,0 0-416 16,0 0-248-16,0 0-88 0,0 23-184 15,0 21 248-15,0 38 24 31,-8 29 272-31,-7 20 8 0,-2-4-152 16,6-13-112-16,-2-15 88 0,6-20-104 16,3-22 0-16,0-16 0 0,4-12-24 15,0 0-416-15,0-1-696 16,0 0-761-16,8-12-1359 16,-5-9-1673-16</inkml:trace>
  <inkml:trace contextRef="#ctx0" brushRef="#br0" timeOffset="175029.41">4861 14271 10730 0,'0'0'1976'0,"0"0"-631"16,0 0-889-16,0 0-304 15,0 0-152-15,0 0-272 16,151-57 192 0,-44 26 72-16,1 2 8 15,-20 10-8-15,-37 6-120 0,-23 10-585 16,-4 3-183-16,0 0-208 0,-8 0-288 16,-12 13-185-16,-16 21 177 15,-12-5-432-15,-4 0-3009 0</inkml:trace>
  <inkml:trace contextRef="#ctx0" brushRef="#br0" timeOffset="175214.39">5068 14624 4080 0,'0'0'5145'0,"0"0"-4344"16,0 0-721-16,0 0-80 0,0 0 0 15,0 0 56-15,155-10 144 16,-72-9-64-16,-6 7-136 0,14-5-80 0,-35 11-1105 16,-9 6-2063-16</inkml:trace>
  <inkml:trace contextRef="#ctx0" brushRef="#br0" timeOffset="175446.33">4924 15262 5937 0,'0'0'1872'15,"0"0"-1456"-15,0 0-384 0,0 0-32 16,36 73 0-16,3-60 336 0,25-13 400 31,24 0 345-31,0-4 183 0,-8-11 144 16,-13-1-391-16,-11 0-577 15,8 3-312-15,0-3-128 0,-12 7-528 16,3 2-769-16,-20 4-919 16,-10 0-1953-16</inkml:trace>
  <inkml:trace contextRef="#ctx0" brushRef="#br0" timeOffset="176286.36">6621 13808 9153 0,'0'0'1425'0,"0"0"-865"16,0 0-248-16,0 0 72 15,-103-13 24-15,59 13 64 16,-3 10-272-16,-9 6-72 0,0-1 48 31,-4 4-96-31,0-3 40 0,8 0 16 0,8-3 184 16,13-4 49-16,10-2-1 15,10-4-112-15,7 0-256 16,4 0-48-16,0 1-160 0,0 5-8 16,4 7 216-1,7 3 0-15,-2 9 8 0,-1 7 0 32,-4 10 136-32,-1 3 208 15,1 21 152-15,-4 23 344 16,0 23-208-16,0 12-64 0,-7-4-80 15,7-2-48-15,0-13-63 16,0-3-233 0,7-13-56-16,14-7 0 0,-1-14-48 0,7-18 16 15,-3-11-64-15,12-4 0 16,8 3 0-16,27 7-96 16,6-10-152-16,2-9-105 0,29-14-703 15,-33-15-1304-15,-4 0-3337 16</inkml:trace>
  <inkml:trace contextRef="#ctx0" brushRef="#br0" timeOffset="177019.66">7439 14579 7881 0,'0'0'2729'16,"0"0"-1913"-16,0-98-640 16,0 44-88-16,-9-7 112 15,-10 2 56-15,-5 1-80 16,-12 10 472-16,-12 11 312 0,-5 11 289 15,-5 17-593-15,-2 9-152 16,4 12-8 0,8 20-192-16,12 9-232 15,16 4-72-15,12 5-64 0,8 1 64 16,20-6-72-16,16-4-144 0,11-12 40 16,5-10 72-16,8-13-128 15,-4-6-24-15,4-19-88 16,-13-19-64-1,-2-7-48-15,-14-5 112 16,-3-4 248-16,-12 3 96 0,-12 9 560 0,1 14 552 16,-5 12 216-16,0 10-272 31,0 2-551-31,3 4-505 0,-3 10-256 16,8 19-121-16,0 25 369 15,-1 28 8-15,10 26 8 16,3 16 48-16,-4-1-56 15,4-8 0-15,-5-10-8 0,-6-7 8 32,-1-3 8-32,-8-12-8 15,0-16 0-15,0-10-160 0,-8-19 112 16,-1 0 40-16,-6-3 8 16,-5 3 8-16,-8-3 96 0,-4-7 224 15,-12-8 281-15,-4-11 71 0,-3-6 64 16,-14-3-160-16,7-15-96 15,-11-33-232 1,5-32-136-16,25-40-120 16,27-33-240-16,24-9-560 0,40 13-624 15,15 32 95-15,17 21-39 0,-1 24-544 47,-3 18-473-47,-24 19-271 0,-20 15-2177 0</inkml:trace>
  <inkml:trace contextRef="#ctx0" brushRef="#br0" timeOffset="177419.81">8187 13912 8689 0,'0'0'4049'16,"0"0"-2849"-1,0 0-591-15,-87-28 63 31,59 28-120-31,-8 25 16 0,-7 13 104 16,-6 23-144-16,1 25-168 16,8 28-152-16,16 7 40 0,24-7-88 15,0-9-72-15,28-20 8 16,4-15-96-16,4-13 0 31,1-16 0-31,17-2-56 0,2-7-240 0,40-14-576 0,-12-5-904 16,-20-13-3137-16</inkml:trace>
  <inkml:trace contextRef="#ctx0" brushRef="#br0" timeOffset="177688.94">8960 13970 10186 0,'0'0'4377'16,"0"0"-3193"-16,0 0-408 0,0 0 168 16,0 0-632-16,-88 53-296 0,41 24-8 15,-5 37 80-15,0 10-40 0,12 0-40 16,12-13-8-16,12-22-120 31,1-19-408-31,3-16-288 16,-1-20-376-16,6-11-537 0,-1-7-495 15,-12-16-17-15,3 0-335 0,2-26-2721 16</inkml:trace>
  <inkml:trace contextRef="#ctx0" brushRef="#br0" timeOffset="177888.93">8371 14147 8873 0,'0'0'4297'0,"0"0"-2792"15,0 0-617-15,0 0 144 0,0 0-432 16,0 0-592-1,0 0-8 1,116 32 304 0,-58 25 112-16,15 23-8 15,-2 15-24-15,-3 10-159 0,-12-13-145 0,-21-6-80 16,-14-23-184-16,-6-12-801 16,5 6-503-16,-3-19-897 0,-10-9-4520 15</inkml:trace>
  <inkml:trace contextRef="#ctx0" brushRef="#br0" timeOffset="178604.92">9155 13719 6529 0,'0'0'6353'0,"0"0"-4264"16,0 0-961 0,0 0-496-16,0 0-32 15,0 0-256-15,0 0-328 0,96-16 72 32,-40 42 152-32,20 21-24 15,3 32-64-15,-7 26-24 0,-12 19-8 31,-28 3-48-31,-24-9-15 16,-8-17-9-16,-17-2 56 0,-2-20-104 16,-5-19-152-16,8-15-593 0,-4 8-367 15,0-11-1208-15,-4-7-2729 0</inkml:trace>
  <inkml:trace contextRef="#ctx0" brushRef="#br0" timeOffset="179372.5">9697 13334 10162 0,'0'0'2568'16,"0"0"-783"-16,0 0-1081 15,0 0-400-15,0 0-168 16,0 0-16 0,53-56-120-16,-14 49-56 15,21-2 40-15,4 2-40 0,3 1 48 0,1 6 8 16,-5 0-16-16,-11 3 0 16,-8 20-88-16,-16 2-40 15,-4 13 64-15,-11 6 80 0,-2 20 24 0,-7 22 432 31,4 25 144-31,4 6-136 16,0 4-216 0,4-10-136-16,0-13 0 15,4 1-40-15,-5 2 0 16,2 1 24-16,-2 0-88 0,-2-4 80 16,-6-3-8-16,1 4-72 31,-4-7 0-31,-4-13 8 0,0-18 56 0,0-14-64 15,-4-5 0-15,-11-1 56 0,-13 9-64 16,-8 1 88-16,-12-6 40 16,-16-7 120-1,-3-13 321-15,-1-9-177 16,-8-6-392-16,-3-23-384 0,6-9-1153 16,22-13-4176-16</inkml:trace>
  <inkml:trace contextRef="#ctx0" brushRef="#br0" timeOffset="179710.93">11084 14481 13394 0,'0'0'2889'16,"0"0"-2657"-16,0 0-232 16,0 0-176-16,0 0 80 0,0 0 96 15,159-4 56-15,-43 4 8 16,4-9-64-16,-17-7-112 15,-36 4-576-15,-26 5-344 0,-14 7-521 32,-3 0-1143-17,-11 3-2865-15</inkml:trace>
  <inkml:trace contextRef="#ctx0" brushRef="#br0" timeOffset="179911.63">10944 14941 4048 0,'0'0'2633'0,"0"0"48"0,0 0 79 15,144 54-487-15,-49-54-721 0,25-25-344 16,7-20-352-16,-11 1-416 16,-13 3-272-1,-19 9-168 1,-24 7-1168-16,-20 2-7202 0</inkml:trace>
  <inkml:trace contextRef="#ctx0" brushRef="#br0" timeOffset="181045.78">15646 13732 9642 0,'0'0'2104'16,"0"0"-736"-16,0 0-960 15,0 0-280-15,64-77 521 16,-61 71 767-16,-3 6-352 15,0 0-440-15,-35 0-224 0,-45 6-136 16,-55 23-264-16,-41 9-104 16,-15 13 40-16,4-1 64 0,16-2 0 15,11-7 0-15,21-6 8 32,35-6 0-32,32-10 56 15,29-3-56-15,23-4-8 16,4 1-8-16,7 10-88 0,9 2-88 15,13 3-8-15,51 7 48 0,50 4 40 32,54-7-40-32,27-7 32 0,1-9-56 15,-21-7-32-15,-35 0 80 16,-37 8 48-16,-31-4-64 0,-28-1-320 16,-16 1-152-16,-13-4 64 15,1 4 32-15,-16 6 7 16,-7 0 505-16,-49 13 24 15,-44 15 601-15,-55 14-153 16,-21 2-200-16,-15 7 24 0,12-6 56 16,24-4 96-16,15 6-40 15,33-8-104-15,34-14-128 0,30-6-104 32,15-3-64-32,12 3-8 15,4 10-8-15,12 6-72 16,28 9 0-16,60 1 32 15,55-4 0-15,28-19 48 0,13-21 0 16,-1-20 0-16,-20-10 16 0,5-15-8 31,-1-4 40-31,-12 1 72 16,-19 9 200-16,-40 2-96 16,-33 8-144-16,-27 3-80 0,-16 3-320 0,0 3-472 15,-4 0-552-15,-16 0-857 16,0 0-2896-16,-13 0-2824 0</inkml:trace>
  <inkml:trace contextRef="#ctx0" brushRef="#br0" timeOffset="181901.15">15108 16056 10778 0,'0'0'2568'16,"0"0"-1415"-16,0 0-209 0,-4-95-504 15,8 72 40-15,12 1-8 16,8 6-240-16,12 0-232 0,-1 7-48 15,14 2-24-15,-6 7 8 16,1 4 56-16,0 15-120 31,-12 9-24-15,-12 10-16-16,-12 7 80 0,-8 5 88 0,-21-2 40 16,-10 0 296-16,-13-4 232 15,-4-9-224-15,4-6-112 0,13-10-120 16,10-7-48-16,14-8-64 31,7-4-120-31,0 0-192 16,20-26-192-16,31-24-1304 0,21-30-273 15,0 1 729-15,-5 3-688 0,-15 18 1207 16,-20 27 833-16,-4 2 1633 0,-8 4-353 16,-12 15-328-1,-4 3 633 1,-4 7 215-16,0 0-408 0,0 0-432 15,-16 7-311 1,-4 12-393-16,-11 13-208 0,-1 9-40 16,4 10 88-16,8 6-96 15,16-3 0-15,4-3-88 32,28-10-8-32,28 1 48 0,43-14-48 15,24-15-545-15,5-13-471 16,-33 0-712-16,-39-19-3553 0</inkml:trace>
  <inkml:trace contextRef="#ctx0" brushRef="#br0" timeOffset="182903.26">17164 14183 8585 0,'0'0'2721'16,"0"0"-1689"-16,0 0-72 15,0 0 137 1,0 0-233-16,0 0-496 0,-48-80 24 15,32 58 64-15,-8-4-216 16,-8 4-80-16,-8 3 56 0,-7 3-8 16,-9 10-64-16,-8 6-64 15,-3 13-64-15,2 18 112 16,10 10-32-16,7 20-88 0,20-1 0 31,16 7 0-31,12-3-8 16,20-14 0-16,28 7 0 15,32-18-88-15,23-24 24 16,1-15-112-16,-20-15-240 0,-28-14-16 31,-17-3 104-31,-3-6 176 0,-1-6 152 16,-3-7 8-16,-11 10 288 0,-9 6 320 16,-4 13 8-16,-4 5 320 15,-4 15-231-15,0 2-713 0,4 2-72 16,-1 21-352-1,10 34 328 1,2 38 96-16,6 45 0 0,-2 19 72 0,-3 6-24 16,-8-16-48-16,0-19-88 15,-8-12-209-15,-4-17-231 0,-12-18-8 16,-8-19 40-16,4-20 312 31,-8-9 112-31,-8-1 72 0,-7 1 96 16,-9-6 296-16,-4-16 648 15,-4-13-55-15,0-3-73 16,-3-26-248-16,-5-25-184 16,8-28-88-16,21-42-192 0,35-26-200 31,32-11-176-31,55-1-336 0,17 25-432 16,11 26-432-16,-7 35-601 15,-21 37-936-15,-10 24-919 16,-30 8 1031-16,-23 7-3344 0</inkml:trace>
  <inkml:trace contextRef="#ctx0" brushRef="#br0" timeOffset="183250.57">17913 13906 11378 0,'0'0'2048'15,"0"0"-1399"-15,-108 23 207 16,65 8 400-16,-9 23-376 15,8 26-336-15,12 27-248 0,24 11-24 16,12-1-120-16,36-9-96 16,11-19-32-16,5-19-24 0,-7-13-280 15,-10-19-480 1,17 1-544-16,-4-14-849 16,-8-6-3024-16</inkml:trace>
  <inkml:trace contextRef="#ctx0" brushRef="#br0" timeOffset="183603.51">18825 13929 10986 0,'0'0'2104'0,"0"0"-1095"15,0 0-393-15,0 0 88 0,0 0-248 32,-79 25-184-17,31 29 80-15,-8 22-152 16,-4 26 0-16,5 9-120 15,11-10 0-15,12-18-64 0,8-26-16 16,8-12-72 0,0-8-456-16,-4 5-552 15,0-7-673-15,-4-7-775 0,5-15-273 16,2-13-1696-16</inkml:trace>
  <inkml:trace contextRef="#ctx0" brushRef="#br0" timeOffset="183804.04">18256 14179 10426 0,'0'0'4033'0,"0"0"-2641"0,0 0-1288 16,0 0-104-16,0 0 0 15,0 0 440-15,107 108 528 0,-43-29-376 0,16 17-272 32,-5 8-120-32,-19-8-72 0,-17-7-128 15,-22-20-232-15,-6-2-928 16,-2-19-1112-16,-5-20-3273 0</inkml:trace>
  <inkml:trace contextRef="#ctx0" brushRef="#br0" timeOffset="184120.05">18933 13582 9642 0,'0'0'5489'0,"0"0"-4297"16,0 0-1192-16,0 0 0 0,79 67 24 16,-2 6 720 15,22 26-72-31,0 5-344 15,-15-2-160-15,-32-10-96 0,-29-13-24 16,-23 0-48-16,-11 1-8 16,-36-4-328-16,-26-2-344 0,-11-8-16 15,-6-9-416-15,21-15-2977 16,18-17-5697 0</inkml:trace>
  <inkml:trace contextRef="#ctx0" brushRef="#br0" timeOffset="184806.16">20582 13722 11346 0,'0'0'3257'15,"0"0"-1281"-15,0 0-536 0,0 0-383 16,0 0-393-16,0 0-664 16,0 3-72-1,9 61-312-15,10 41 384 0,-2 19 184 16,2 12-88 0,-3-13-16-16,-4-11-80 15,0-4 48-15,-8-10-40 16,0-6-8-16,-4-6-272 0,-4-19-649 15,-12-7-855-15,0-22-1441 16,4-19-2576-16</inkml:trace>
  <inkml:trace contextRef="#ctx0" brushRef="#br0" timeOffset="185106.63">20642 13316 9674 0,'0'0'2448'16,"0"0"-1320"-16,99-54-584 15,-26 41 17-15,22 13 183 0,25 35-152 16,-13 9-344-16,-12 29-248 31,-35 7-104-15,-39-4-104-16,-21 13-144 0,-25-6-120 15,-38-1 200-15,-29-3 208 0,-15-5 64 16,-5-5 216-16,5-2-216 16,15-7-384-16,29-19-1753 0,18-9-3376 15</inkml:trace>
  <inkml:trace contextRef="#ctx0" brushRef="#br0" timeOffset="186572.8">21575 14332 4584 0,'0'0'2657'0,"0"0"-961"0,0 0-143 15,0 0 399-15,0 0-143 0,0 0-481 32,0 0-384-32,8-25-232 15,-8 25-200-15,0 0-216 0,0 0-136 31,-8 12-160-31,-16 10 56 16,-4 13 0-16,-24 25 208 0,-16 20-15 31,-3 18 63-31,-2-5-104 16,26-21-40-16,12-21-40 0,18-16-112 0,-3 3-8 16,4-3 8-16,5 3-16 15,2-16 0-15,9-6-384 0,-4-6-337 16,4-7-335-1,0-3-528-15,0-3-545 16,8-13-783-16,1-3-2681 0</inkml:trace>
  <inkml:trace contextRef="#ctx0" brushRef="#br0" timeOffset="186857.84">21121 14436 2712 0,'0'0'7826'16,"0"0"-5610"-16,0 0-839 16,0 0-473 15,0 0-832-31,0 0-16 0,0 0-56 16,51 64 1000-16,-11-23-168 15,4 7-480-15,0 3-128 0,-1 3-72 16,1-4-32-16,0 1-72 15,-4 0-48-15,-5-7 48 16,1-5-48-16,-8-7-328 16,-8-7-696-16,1-9-512 15,-21-16-641-15,0 0-751 0,0 0-2009 16</inkml:trace>
  <inkml:trace contextRef="#ctx0" brushRef="#br0" timeOffset="187290.04">22526 13417 6265 0,'0'0'4209'0,"0"0"-2089"0,0 0-872 15,0 0-87-15,0 0-281 16,-86-12-368-16,37 40-136 0,-7 29-32 31,-7 35 104-31,3 35-104 16,13 13-40-16,19-7-64 15,24-12-112-15,4-26-24 0,28-6-55 0,7-19-41 0,-3-19 40 16,0-13-48-16,4-9-161 16,3-4-359-1,25-6-592-15,-8-6-1360 16,-8-13-3906-16</inkml:trace>
  <inkml:trace contextRef="#ctx0" brushRef="#br0" timeOffset="187914.03">22614 13814 3808 0,'0'0'5866'16,"0"0"-4674"-16,0 0-296 15,48-79 280-15,-27 66-152 16,11 7-375-16,-1 6-489 0,5 9-160 16,0 20-144-16,-8 12-216 15,-13 13 296-15,-11 3 64 0,-4 1 96 32,-27-1-40-17,-14-10 248-15,-10-3 400 16,-5-9-64-16,4-6-200 15,13-10-192-15,11-9-112 0,11-4-64 16,17-6-64-16,0-10-8 0,21-18-592 16,14-16-1256-1,25-20 647-15,0-3 33 16,4-2-768-16,-5 5 687 16,-23 22 1249-16,-4 5 841 0,-16 17 935 15,-8 14 376-15,-4 3-527 16,-4 3-753-16,0 0-368 0,0 3-504 15,-8 16 96 1,-8 10 32-16,0 12 672 0,-4 7-264 16,1-1-328-16,10 4-112 0,5-3-88 15,4-4-8-15,21-2 24 16,10-1-24-16,17-10-400 31,8-2-704-31,28-19-760 0,-17-10-1017 16,-11 0-3736-1</inkml:trace>
  <inkml:trace contextRef="#ctx0" brushRef="#br0" timeOffset="188192.75">23188 13236 11058 0,'0'0'2368'0,"0"0"-1751"32,0 0-41-32,0 0 32 0,103 45 40 0,-30 6 56 15,14 22-152-15,17 19-56 16,-9 9-72-16,-23-2-208 16,-24-4-64-16,-40-12-104 15,-12 2-48-15,-36 1 8 31,-32 0-8-31,-24 0-360 0,-19-1-648 16,23-22-1080-16,13-18-3153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09:38:29.0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3191 6483 1560 0,'0'0'1464'0,"0"0"-1048"0,0 0-208 16,0 0 96-16,0-3 1377 15,0 0-665-15,0 0-392 16,0-1 128 0,0 4 24-16,0 0-199 15,0 0-177-15,0 0-184 0,0 0-120 16,0 0-88-1,0 0 8-15,0 0 48 16,0 0 32-16,0 0 88 16,0 0 64-16,0 0 16 0,0 0-80 0,0 0-184 31,12 0 56-31,8 0 8 0,8 0 192 16,8 0-24-16,7 0-96 15,5 0-40-15,4 0-88 16,-4 0 0-16,4 4 0 0,-1 5 80 15,1-6-88-15,-4 4 0 16,7-4 8-16,1 0 0 16,4-3-8-16,4 0 184 0,3 0 56 15,2 0-152-15,2-3 96 16,-3-4 40-16,3 4 16 16,-2-3-32-16,-2 3-120 0,-3 3 32 46,4-3-112-46,-5 3 56 0,1 0-8 0,0 0-48 16,-1 0 0-16,1 0 64 16,4 0-72-16,-4 0 8 15,4 0 8-15,-1 0 48 0,1 0-64 16,-1 0 0 0,2 0 0-1,-5 3 0-15,7-3-80 0,0 3 80 0,-2 0 80 16,-2 0-72-16,5 0-8 15,-5 1 0-15,6 2 65 0,-6-3-17 16,8 0-32-16,-6-3 48 31,2 4-56-31,-3-4 8 0,3 0 120 16,-2 0 80-16,2 0-56 16,-3 0 64-16,-1 0-120 15,2 0 16-15,-5 0-40 16,-1 0 16-16,5-4-88 0,-1 1-8 31,1 0 88-31,4 0-72 16,0 0 56-16,-5-1-72 0,1 1 48 15,-5 3-48-15,6-3 56 0,-9 3-56 16,3 0 0-16,-3 0 0 0,-5 0 0 16,1 0 48-1,-4 0-48 1,-5 0 8-16,2 0 88 0,-2-3 56 15,1-3 48-15,1 2-16 16,2-2 56-16,1 0-64 0,4-4-64 0,-9 7-24 16,5-3-32-16,-12 2 24 31,0-2-64-31,-4 3-8 0,-12 3-8 16,-9 0-16-16,-3 0-96 15,1 0-760-15,-10 0-1040 16,1 0-2297-16,-4 0-4609 15</inkml:trace>
  <inkml:trace contextRef="#ctx0" brushRef="#br0" timeOffset="2756.36">3566 7785 5169 0,'0'0'2048'0,"0"0"-360"31,11-79-183-31,-11 50 127 16,4 10-256-16,0 6 145 0,-4 4-345 16,0 5-440-16,0 4-392 15,0 0-208-15,0 0-136 16,0 10-152-16,-4 25-120 15,-15 35 272 1,-9 35 32-16,-4 18 208 16,-4 10-80-16,0-9-48 0,8-16-24 15,-4-6 0-15,13-26-40 16,-2-22 0-16,10-16-48 16,2-9 8-16,1 3-8 0,1-7-200 0,-1 0-560 15,8-15-824 1,0-20-1217-1,11-15-95-15,6-16-3362 0</inkml:trace>
  <inkml:trace contextRef="#ctx0" brushRef="#br0" timeOffset="3076.96">3514 7801 10898 0,'0'0'1976'0,"0"0"-679"15,0 0-473-15,0 0-400 16,0 0 72-16,0 0 24 16,-4-29-304-16,24 23-216 0,31-17 0 15,33-5 8-15,4-4 0 0,0 3 64 16,-21 7-56-16,-20 10-8 31,2 2-8-31,-6 4-72 16,-11 6-568-16,-12 0-512 15,-12 6-481-15,-3 10-511 0,-22 22 287 16,-11-3-455-16,-7-3-3545 16</inkml:trace>
  <inkml:trace contextRef="#ctx0" brushRef="#br0" timeOffset="3296.66">3470 8201 6369 0,'0'0'1712'15,"0"0"-1248"-15,0 0-464 16,0 0-96-16,0 0 96 31,0 0 432-31,0 0 377 0,107 70 175 16,-15-70-80-16,24-7-272 0,-9-6-264 15,-23-2-176-15,-32 8-192 16,-13 7-1304 0,-11 0-1025-16,-3 0-1703 15</inkml:trace>
  <inkml:trace contextRef="#ctx0" brushRef="#br0" timeOffset="3566.14">3171 8953 7193 0,'0'0'1256'15,"0"0"-824"-15,0 0-376 16,0 0 176 0,0 0 929-16,0 0 447 15,124 32-408-15,-29-38-215 16,25-13-49-16,-8-3-184 15,-26 2-240-15,-33 11-352 0,-25 3-96 16,0 2-64-16,0-2-376 0,-4-1-336 16,4-5-392-1,-13-1-953-15,-3-3-2240 16</inkml:trace>
  <inkml:trace contextRef="#ctx0" brushRef="#br0" timeOffset="4222.96">4853 7667 9826 0,'0'0'2200'0,"0"0"-528"16,0 0-791-16,0 0-73 15,0 0 136-15,0 0-280 0,-17-13-440 0,-3 13-224 16,-12 0-8-16,-11 0-88 15,-13 7 96 1,-4-1-8-16,-4-2 0 31,5-1 8-31,6 0 64 16,14-3-56-16,15 0 192 0,5 0 48 16,15 0-64-16,4 0-184 15,0 0-32-15,0 0-88 0,0 0-64 16,0 0-40-1,4 9 40-15,3 1 176 16,1 9 8-16,1 6 8 0,-9 4 8 0,0 9 56 16,0 4 24-16,-5 8 104 15,-11 17 80-15,-8 21 96 0,-8 33-88 16,-3 6-40-16,3 0-95 31,4-13 23-31,4-18-16 16,4-20 40-1,16-16-104-15,0-18-88 0,4-4-8 0,0-3 0 16,12 3-8-16,8 0 8 31,8-10-16-31,12-5-40 16,24-14-32-16,31-9-88 0,20-16-241 16,13-28-279-16,-32 3-1024 15,-32-1-3305-15</inkml:trace>
  <inkml:trace contextRef="#ctx0" brushRef="#br0" timeOffset="4554.68">5366 8010 10402 0,'0'0'2720'0,"0"0"-1007"15,0 0-745-15,0 0 56 0,0 0-120 16,0 0-472-16,0 0-432 16,-36 29-8-1,5 25 8 1,-18 28 120-16,-2 23-104 16,-9 6 120-16,12-6-32 0,12-26 16 15,8-22-64-15,9-18-39 16,7-2-17-16,-4 2-65 0,0-1-431 15,8-6-496-15,0-13-952 32,8-19-993-32,0 0-224 0,0-22 73 0</inkml:trace>
  <inkml:trace contextRef="#ctx0" brushRef="#br0" timeOffset="4801.96">4896 8169 10666 0,'0'0'2120'16,"0"0"-455"-16,0 0-841 16,0 0 88-16,0 0 88 0,0 0-768 15,0 0-232-15,0 0 0 16,44 57 96-16,-8-9 496 31,8 6-72-31,-1 6-103 0,5-3-121 0,-4 4-200 0,-8-11-48 16,0 4-40-16,-13-6 8 15,1-3-16-15,-7-4-384 0,-2 3-729 16,-6-12-1031-16,-5-10-3073 16</inkml:trace>
  <inkml:trace contextRef="#ctx0" brushRef="#br0" timeOffset="5218.81">5534 7604 9297 0,'0'0'2889'0,"0"0"-728"16,0 0-625-16,0 0-248 0,0 0-440 0,0 0-480 0,4-7-368 16,4 7-208-16,3 7-88 31,6 12 296-31,3 3 8 16,-5 10-8-16,-2 9 8 0,-13 1 40 15,-5 5 40-15,-14-2 48 0,-9-4 240 16,-4-6 73-1,4-7-9-15,11-9-216 16,6-9-224 0,7-4-8-1,4-6-144-15,8 0-8 0,27 0-184 16,42-19-9-16,-2-3-119 0,20-20-944 16,-22 11-2649-16,-34-1-5921 0</inkml:trace>
  <inkml:trace contextRef="#ctx0" brushRef="#br0" timeOffset="5804.6">6167 7626 8193 0,'0'0'1553'15,"0"0"-529"-15,0 0-560 0,0 0-232 16,0 0 768-16,0 0-24 0,0 0-648 31,64-79-232-31,-33 72-32 0,1 1 105 16,0 6-9-16,-8 0-152 15,-3 0-8-15,-6 16 0 16,-2 3 144-16,-2 9 504 0,-3 7 264 16,-3 7-152-16,-5 5-264 31,0 20-144-31,0 16 32 15,7 21-80-15,1 11-128 0,4 2-168 16,0-9 8-16,-4-6 32 16,0-4 0-16,0-6-48 0,-8-3 16 15,0-16-16-15,0-16 8 32,0-12 40-32,0-7-48 0,0 0 16 15,-8 3-8-15,-8 0-8 0,-8-6 8 16,-8-9 137-16,-11-4 335 15,-9-9-72-15,-20-13-232 0,-19-4-176 0,-21-34-424 32,16 4-1057-32,25-11-3528 15</inkml:trace>
  <inkml:trace contextRef="#ctx0" brushRef="#br0" timeOffset="6158.74">6952 8182 10546 0,'0'0'2824'0,"0"0"-1783"0,0 0-745 15,0 0 384-15,0 0 232 16,0 0-552-16,0 0-272 16,111 0 112-1,-42-7 96-15,2-2-112 0,-15 3-120 16,4-1-64-16,-17 7-424 15,-18 0-1000-15,-25 19-2417 0,-17 6 616 32,-15-2-1232-32</inkml:trace>
  <inkml:trace contextRef="#ctx0" brushRef="#br0" timeOffset="6306.02">6825 8550 9025 0,'0'0'1281'0,"0"0"-745"0,0 0 1624 15,103 32-63-15,-39-26-545 16,3-6-744-16,6 0-480 16,-2 0-176-16,8-16-152 0,-19 4-2760 15,-19-8-9611-15</inkml:trace>
  <inkml:trace contextRef="#ctx0" brushRef="#br0" timeOffset="8792.29">9992 7569 6305 0,'0'0'1920'16,"0"0"-599"-16,0 0-673 16,0 0-280-1,0 0 840-15,56-45 432 16,-56 45-391-16,0 0-529 0,0 0-344 0,0 0-128 15,0 0-192-15,-12 0-56 16,-24 16-256-16,-48 13 192 16,-43 12 64-16,-32 3 96 15,-9 1-88 1,9-13 80-16,31-10-32 16,9 0 72-16,23-6 48 15,33-6-64-15,18-4-24 16,26-6 64-16,2 3-8 15,6-3-32-15,7 3-112 0,4-3-64 32,4 4-160-32,35 2-320 15,42 3 312-15,50 8 232 0,20 1 0 16,8-2 0-16,-19 0 0 0,-25-3 0 0,-27 0-8 16,-24-1-48-16,-20-2-8 15,-8-1 64 1,-1 1-64-16,-7-1 48 15,-7 1-56-15,-10-4-96 0,-11 4-8 16,-7-1-48-16,-42 17 224 16,-38 9 456-1,-52 15-120-15,-29 4-168 16,-3 3-56-16,3 4 0 16,33-7-16-1,28-10-88-15,31-6 0 16,27-9-8-16,18-4-40 0,7 4-48 15,4 2 16-15,9 1-80 0,11-3 80 16,23-4 64-16,33-3 8 0,52-2 40 31,43-14 72-31,24-3 40 16,8-3-56-16,-15-6 0 0,-37-4 152 16,-24 1-24-16,-34 3-24 15,-30 2-80-15,-11 4-72 16,-8-3-40-16,0 3-8 15,-8 0-128 1,-8 0-528-16,-8 0-840 16,-12 0-969-16,-12 0-2208 0</inkml:trace>
  <inkml:trace contextRef="#ctx0" brushRef="#br0" timeOffset="24750.73">9052 9217 3040 0,'-4'0'4249'16,"-8"0"-2193"-16,4 0-503 16,-4-3-193-16,5-1 144 31,-2 1-535-31,1 0-89 0,8 3 32 16,-4 0-168-16,4-3-176 15,0 3-176-15,0-4-40 0,0 1-87 16,4-6-105-1,8-7-160-15,12-3-104 16,8-6 0-16,7-1 40 16,2 4 15-16,2 9-23 0,-3 4-40 0,0 9-48 15,-8 0-24-15,-4 13-64 32,-9 12-64-32,-6 10-16 0,-13 9 152 15,0 10 128-15,-24 6 40 16,-8 7-16-16,-11-3 16 0,-2-7-136 15,-2-6 64 1,2-16-8-16,10-7-24 16,11-12 96-1,12-10-88-15,4-2-24 16,8-4 128-16,0-16 0 0,32-25-536 16,19-30-784-16,26-21 335 15,2 1-63-15,-12 17-176 0,-19 27 24 16,-16 22 816-16,0 2 384 31,-8 4 0-31,0 3 240 0,-16 10 176 0,-4 3-56 16,-4 3 72-16,0 0 56 15,-4 0 32-15,-16 3-32 0,-8 7 128 16,-4 5-136-16,-8 7-103 16,9 4-41-1,6 2-136-15,6 4-80 0,10 0-48 16,6 6-8-16,3 0-48 15,20 0 64-15,8 0 40 0,8-6-8 16,7-3 0-16,1-10-104 16,0-10 120-16,0-5 16 31,-8-4-32-31,-8-7-40 16,-5-8-72-16,-7-8-80 0,-8-2-272 15,0-1-352-15,1-2-105 16,-2-1-423-16,5 7-1240 0,-7 3-3402 15</inkml:trace>
  <inkml:trace contextRef="#ctx0" brushRef="#br0" timeOffset="27304.45">10682 8083 2512 0,'0'0'1696'0,"0"0"345"16,0 0-361-16,0 0-640 15,-45-29 289-15,37 17-177 0,1-4 152 0,-1 0-408 16,3 1-47-16,1 2-105 0,4-6-416 31,4 3-328-31,13-6-40 16,14 5-120-16,13-2 112 0,8 4-24 15,8 5 64-15,-4 7 0 32,0 3-8-32,-9 10-96 0,-15 15 16 0,-8 7-128 15,-16 12 96 1,-8 7 8 0,-20 6 56-16,-20 6 64 0,-15 1 56 15,-5 0 8-15,0-7-56 16,-3-10 80-16,7-8-88 15,16-14 80-15,7-9-72 0,14-7 48 0,15-6-56 32,4-3 0-32,4 0-16 15,20-22-224-15,31-22-713 0,25-29-279 16,16-19 672-16,-1-1-240 16,-27 21-152-16,-20 21 352 0,-16 16 480 15,-4 0 120-15,-8 3 288 16,-1 7 536-16,-11 6 472 15,-8 12 360-15,0 1-487 16,0 6-385-16,-15 0-520 0,-6 6 32 16,-7 13-296-16,-3 13 0 15,-1 6-8-15,4 7 0 0,12 8 8 32,5 1-16-17,6 1 8-15,5-1 0 16,9-7-88-16,10-3 40 0,5-9-8 15,8-6 56-15,0-10-72 16,7-9-264-16,6-10-344 0,11-26-625 16,-9-9-1359-1,-11-3-2617-15</inkml:trace>
  <inkml:trace contextRef="#ctx0" brushRef="#br0" timeOffset="27698.24">11303 7429 8193 0,'0'0'2089'0,"0"0"-561"31,0 0-1024-31,0 0-224 15,0 0 32-15,95-44-216 0,-70 54-96 0,-1 18-80 16,-9 16 80-16,-11 7 16 16,-4 9 48-16,-19-6 144 0,-9 0-24 15,-8-9 328 1,-4-10 41 0,8-6-81-16,4-14-56 15,12-2-216-15,9-7-80 0,7-6 0 0,0 0 40 16,15-3 8-16,33-19-80 0,3 0-72 15,18-7-16-15,6 4-16 32,-15 5-152-32,4 8-344 15,-8 9-640-15,-21 3-1305 0,-11 0-3104 0</inkml:trace>
  <inkml:trace contextRef="#ctx0" brushRef="#br0" timeOffset="29072.66">12263 7785 3064 0,'0'0'1697'0,"0"0"175"16,0 0-568-16,0 0-288 31,8-79 41-31,-8 62 535 0,0 2 152 16,5-1-479-16,-5 6-217 15,0 4-24-15,0 3-152 16,0 3-344-16,0 0-240 0,0 0-216 15,0 0-72-15,0 6-168 16,-13 16-80-16,-6 29 248 0,-13 32 0 16,-1 34 56-1,-3 19 32 1,8 11 112-16,0-8-48 0,5-15-56 0,-5-9-48 16,0-11-40-16,4-12 8 15,0-16-8 1,5-18 0-16,6-17 0 15,2-9 41-15,-6 0-49 0,6-4-209 16,3 4-183-16,0-13-296 16,3-6-328-16,5-10-424 0,0-6-313 15,5-13 441-15,11-10-1577 0</inkml:trace>
  <inkml:trace contextRef="#ctx0" brushRef="#br0" timeOffset="30012.51">12216 7950 2936 0,'0'0'1096'0,"0"0"57"0,0 0-297 16,0 0 248-1,0 0 88-15,0 0-288 16,-4-25-231-16,4 18-137 16,0-3-320-16,4 1 72 0,3-7 96 15,5 0-136-15,4-2 64 16,0 1 64-16,0 2-112 0,-4-5-80 15,0 8 240 1,0-1-144-16,-4 1-24 16,0 5 32-16,0-3-143 15,0 1-137-15,-4 3 0 0,3-4-8 16,2 4 8-16,-1-4-8 16,3 1 0-16,2 2 0 31,-5-2-8-31,3-1 0 15,2 1-40-15,-2 3 48 16,6-1-57-16,-2 1 49 0,9-4-8 16,8 4 8-16,4 0-56 15,8 6 8-15,-4 0 48 0,3 0-56 16,-7 0 8-16,-8 9-104 16,0 10 72-16,-12 0-64 15,-4 6-8-15,-8 4 160 16,-4 3 64-16,0 3 32 0,-16 3-16 15,-4 3-24-15,-4 1 8 16,-8-1 48 15,-4-3 208-31,-3 0 17 0,-6-7-81 16,-2-2-40-16,-1-6 48 16,1-4-112-16,-2-4-64 0,6-5-88 15,7-7-288-15,1-3-384 16,-6-6-457-16,13-13-1143 15,5-3-2081 1</inkml:trace>
  <inkml:trace contextRef="#ctx0" brushRef="#br0" timeOffset="30585.04">12809 8414 6849 0,'0'0'1696'0,"0"0"441"0,0 0-529 16,0 0-192-1,0 0-71-15,0 0-337 0,0 0-472 32,0-29-536-32,-16 39-72 15,-4 12-8-15,-15 16 80 16,-10 3 56-16,-2 10 72 0,-1 3-56 15,1 0-64-15,2-1 40 16,6-5-48-16,3-3-128 0,8-10-424 16,8-7-640-16,8-12-609 15,3-16-791-15,6 0-257 16,3-6 1161-16</inkml:trace>
  <inkml:trace contextRef="#ctx0" brushRef="#br0" timeOffset="30785.84">12418 8458 7177 0,'0'0'2873'0,"0"0"-761"0,0 0-1288 15,0 0-776-15,0 0-40 0,0 0-8 16,88 25 752-16,-40 4-175 16,4 6-193-16,0 3-136 15,-9 3-192-15,-6 0-48 16,-5 0 0-16,-9-2-8 15,-7-4-264-15,0-7-737 0,-4 4-599 16,-4-10-592-16,0-9-2257 0</inkml:trace>
  <inkml:trace contextRef="#ctx0" brushRef="#br0" timeOffset="31187">13650 7585 6025 0,'0'0'1888'0,"0"0"-303"16,0 0-449-16,0 0-328 0,0 0 240 0,-92-13-336 16,48 36-144-16,-4 8-111 15,1 14-57-15,-1 9 136 32,12 6-240-32,4 7 24 0,12 9-240 15,20 13-72-15,16 15-8 16,24 1-8-16,12-19 8 15,-5-23 0-15,-6-28 0 0,-6-9-608 16,9-4-232-16,16-3-1009 31,-8-10-2208-31,-13-9-4447 0</inkml:trace>
  <inkml:trace contextRef="#ctx0" brushRef="#br0" timeOffset="31803.62">13702 7915 2896 0,'0'0'3289'16,"0"0"-1337"-16,0 0-976 15,39-76-319-15,-19 57 167 16,5 9 520-16,-2 4-784 16,-3 6-560-16,4 0-8 0,-8 13-368 15,0 15 16-15,-12 10 360 0,-4 7 48 16,-4 5 88-16,-20 8 120 15,-8-4 232-15,-8-4-184 16,0-5 0 0,4-7-48-16,13-12-112 0,3-11-80 15,12-5 0-15,8-7-64 16,0-3 16-16,16-16-16 0,15-16 0 16,18-9-168-16,10-13-88 0,1-9 0 46,0 2-800-46,-9-2 184 0,-6 12 560 16,-22 9 312-16,-7 14 528 16,-12 12 872-16,-4 3-71 0,0 13-169 15,-4 0-472-15,-12 0-568 16,-4 13-120-16,0 9-120 31,-4 7 56-31,12 9 56 0,5-3-104 0,7 6 8 0,7 4-16 16,18-4 112-16,10-3 8 0,9 0-48 15,4-9-216-15,12-7-280 16,-4-13-569-16,15-15-887 16,-15-16-841-16,-12-10-2744 15</inkml:trace>
  <inkml:trace contextRef="#ctx0" brushRef="#br0" timeOffset="32042.19">14331 7521 8305 0,'0'0'1833'0,"0"0"-1049"0,0 0-784 15,0 0-184-15,0 0 184 0,0 0 504 16,95 70 456-16,-43-25-248 16,8 2-208-16,-4 7-240 31,-4 0 97-31,-12 0-97 0,-8 7-104 0,-21-1-88 15,-11 13-64-15,-43 25-8 16,-45 23 0-16,-28 3-472 0,13-26-1633 0,11-35-4480 0</inkml:trace>
  <inkml:trace contextRef="#ctx0" brushRef="#br0" timeOffset="37354.1">3323 8658 232 0,'0'0'288'15,"0"0"-272"1,0 0-16-16,0 0 0 0,0 0 72 16,0 0 48-16,0 0 96 15,0 0 1408-15,0 0-216 16,0 0-527-1,0 0-209-15,0 0 160 16,0 0 184-16,0 0-136 0,0 0-296 16,0 0-304-16,0 0-160 0,0 3-112 15,-4 7-8-15,-5 2 72 0,5 11 249 32,-7 5 55-32,3 4-56 15,-1 6-136-15,-2 0 88 16,3 3-104-16,-5-3-48 0,9-3-112 15,-7-6 80-15,7-4-88 0,0-6 0 0,0-9 16 16,4 0-16 0,0-8 0-16,0-2 0 15,0 0 0-15,0 0-112 16,0 0-280-16,0-2-280 0,12-11-561 16,-4-6-3912-16</inkml:trace>
  <inkml:trace contextRef="#ctx0" brushRef="#br0" timeOffset="40671.6">5486 7693 472 0,'0'0'664'15,"0"0"472"16,0 0-40-31,0 0-536 16,0 0-88-16,0 0 137 16,0 0-217-16,-84 22-56 0,80-22-104 15,0 0 80-15,4 0 152 16,0 0 80 0,0 0 56-16,0 0-32 0,0 0-304 15,0 0-32-15,0 0 24 0,0 0 17 16,0 0 23-16,0 0-112 0,0 0-56 15,0 0 32-15,0 0-56 32,0 0 72-32,8-3 0 15,-3-3-96-15,6-7-16 0,1 3-64 16,0-2 8-16,4-1 64 0,-4 7 8 16,-4-4-32-16,0 4-32 0,-1 2-16 15,6 1 72 1,-5 0-72-16,-4 0-48 15,3 3-8-15,2 0-528 16,-1 6-512-16,-1 10-433 0,-3-3-1271 16</inkml:trace>
  <inkml:trace contextRef="#ctx0" brushRef="#br0" timeOffset="70071.42">3330 10785 784 0,'0'-25'1352'0,"4"-4"-1112"0,-4-6 2497 16,0-3-793-16,0 4-64 15,0 2-263-15,0 9 55 16,0 7-40-1,0 4-159-15,0 8-385 16,0 2-408-16,0 2-296 0,0 0-288 0,0 0-96 16,0 12-192-16,-4 26-80 15,-11 35 272 1,-9 35 56 0,-4 26 64-16,0-1-16 0,4-6 40 15,8-16-96-15,-4-10-40 16,0-2 56-16,4-10-56 0,0-16 0 0,4-19-8 15,4-16 0-15,1-13-232 16,-2 4-352-16,5-4-664 0,4-15-1329 31,0-10-1992-31,0 0-1016 0</inkml:trace>
  <inkml:trace contextRef="#ctx0" brushRef="#br0" timeOffset="70393.62">3263 10652 10386 0,'0'0'1512'15,"0"0"208"1,0 0-687-16,0 0-521 15,0 0-32-15,0 0-120 16,0 0-320-16,143-83-40 0,-35 55-8 0,7-4 8 31,-15 6-8-31,-24 11 0 0,-33 5-64 32,-7 4 0-32,-4 6-536 15,-8 0-448-15,0 0-513 16,-16 0-383-16,-8 16 535 0,0 9 665 15,-28 23-48-15,0-7-1104 16,-8-3-1409-16</inkml:trace>
  <inkml:trace contextRef="#ctx0" brushRef="#br0" timeOffset="70609.75">3295 11150 4048 0,'0'0'2881'0,"0"0"-1545"0,0 0-400 15,0 0-207-15,0 0-25 16,0 0-224-16,119-22 160 16,-12-6 160-16,13-7-264 0,3 3-208 15,-27 10-216-15,-32 12-112 16,-24 7-80-16,-17 9-1744 31,-10 10-2193-31,-13 3-1432 0</inkml:trace>
  <inkml:trace contextRef="#ctx0" brushRef="#br0" timeOffset="70826">3055 11604 3344 0,'0'0'1489'0,"0"0"-481"16,0 0-376-16,-28 86-424 15,28-67-24-15,28-9 848 0,17-4 352 16,22-6 161-16,33-10-241 0,23-21-456 31,-3 2 0-31,-29 0-223 16,-35 11-401-1,-16 8-224-15,-4 1-1153 16,8-11-1271-16,-4 8-409 0,-12-4-3120 16</inkml:trace>
  <inkml:trace contextRef="#ctx0" brushRef="#br0" timeOffset="71426.95">4889 10471 8057 0,'0'0'2041'0,"0"0"-1105"0,0 0-144 16,0 0-304-16,0 0-184 0,-96-22-88 31,55 22-40-31,-2 0-96 0,-5 0 8 16,-3 0-88-16,6 0 152 15,10 0-80 1,10-3 112-16,10-1 305 0,7 4 87 16,3 0-248-1,5 0-248-15,0 0-80 0,0 0-56 0,0 0-88 16,0 0-32-16,0 4-8 0,9 11 168 31,-5 4 16-31,0 13 80 16,-4 3 184-16,0 10 328 15,-4 9-64-15,-12 12 104 0,-12 23 128 0,-8 22-192 16,0 1-144-16,8-5-112 16,4-12-87-1,16-28-105 1,5-10-64-16,3-15-56 16,0-1 0-16,0 6-8 15,11 4 0-15,6 7 8 0,11-8-8 16,3-9 0-16,5-6 0 15,12-9-104-15,7-10-97 16,5-10-135 0,8-6-240-16,23-22-440 0,-14-10-1248 15,-14-9-4290-15</inkml:trace>
  <inkml:trace contextRef="#ctx0" brushRef="#br0" timeOffset="72096.64">5530 10646 9353 0,'0'0'2785'0,"0"0"-1121"31,0 0-1063-31,0 0-137 0,0 0 168 16,0 0-456-16,0 0-112 15,-60 101 624-15,12-18-40 0,-8 22-272 16,-4 12 16-1,0-9-16-15,13-10-112 16,8-28-88 0,11-13-128-16,7-12-48 15,5-10 8-15,4 0-8 0,-3 0-16 16,6-7-432-16,2-9-624 16,7-9-584-16,0-33-1089 0,16-9 697 15,-4-12-5914-15</inkml:trace>
  <inkml:trace contextRef="#ctx0" brushRef="#br0" timeOffset="72335.17">5087 10830 8785 0,'0'0'2673'0,"0"0"-785"16,0 0-1272 0,0 0-616-16,0 0 48 0,0 0 9 15,108 73 991-15,-53-26-240 16,5 10-40-16,-4 4-496 0,-4 6-144 15,-5-1-80-15,-10 1-32 16,-1 0 40-16,-12-4-48 47,-5-9-8-47,-2-6-416 0,-6-7-664 0,2-13-945 0,-5-15-2352 16,-1-13-3960-16</inkml:trace>
  <inkml:trace contextRef="#ctx0" brushRef="#br0" timeOffset="73046.48">5693 10293 7209 0,'0'0'1688'0,"0"0"385"0,0 0-577 15,0 0-152-15,0 0-55 32,0 0-273-32,0 0-480 0,-4-32-320 15,4 32-144-15,0-3 40 16,8 0 40 0,4 0-152-16,0 3-56 0,4 0-72 15,4 0-40-15,-5 12 40 16,2 14 56-1,-2 9 16 1,-2 6 56-16,-6 10-16 0,-7 0-40 16,0 3 56-16,0-7 8 15,-11-5-8-15,-2-11-8 0,-2-5-40 0,2-14 0 16,9-5-56-16,1-7 104 31,-1 0 104-31,4-10-104 0,0-18-80 16,4-27-336-16,12-2-24 15,7-6-216-15,10 0 248 16,-6 15 232-16,5 7 168 0,-4 12 0 0,-12 10 8 0,4 9 168 31,-4 7 32-31,-5 3-16 16,6 0-56-16,-2 0-112 0,6 16 64 16,-5 7-24-16,-1 5 48 15,-2 10 16-15,-5 7 88 0,-1 2 40 16,-3 10-128-1,0-3-40 1,-4 6-80 0,0 20-528-16,0-17-1753 0,-4-11-4272 15</inkml:trace>
  <inkml:trace contextRef="#ctx0" brushRef="#br0" timeOffset="73750.53">6446 10236 8601 0,'0'0'1489'0,"0"0"799"0,0 0-1224 16,0 0-439-16,0 0-257 15,24-86-88-15,4 71-152 0,8 2-120 32,8 0-8-32,3 7-8 15,5-1 8-15,-8 7-88 0,-12 0-8 0,-4 3-32 16,-8 10 24-1,-9 6 56-15,-7 3 48 16,5 4 0-16,-5 6 160 0,4 6-8 16,-5 0 128-16,1 10 64 31,5 5-136-31,-1 5 16 0,-1 5-56 16,5 4-56-16,-3-4 0 15,-2 4-24-15,5-4 96 0,-3 4-96 16,2 9-40-16,1-6-48 0,0 0 48 15,0-3-32 1,-4-10-8-16,0 3-8 16,-8-3 8-16,0-6 0 15,0-3 8-15,-12-4 56 0,-12-2-16 32,-3-5 296-32,-10-5 160 0,-10 0-56 15,-5-7-256 1,-8-6-200-16,-43-12-176 15,15-7-1272-15,4-4-3905 0</inkml:trace>
  <inkml:trace contextRef="#ctx0" brushRef="#br0" timeOffset="74528.33">8072 10865 8753 0,'0'0'2481'0,"0"0"-233"0,0 0-903 16,0 0-417-16,0 0-112 0,0 0-192 0,0 0-208 15,0 0-184-15,-8 0-112 0,12 0-120 32,16 0-64-32,23 3 56 15,29 0 8-15,8-3 88 16,-5 0-88-16,-6 0-536 0,-18 0-928 31,-7 0-1545-31,-8 3-2408 0,-25 6-792 0</inkml:trace>
  <inkml:trace contextRef="#ctx0" brushRef="#br0" timeOffset="74713.03">8092 11176 6449 0,'0'0'3009'0,"0"0"-2073"16,0 0-640-16,0 0 840 0,99-13 256 15,-27-6-439-15,23 0-521 16,17-3-296-16,8 6-136 0,-36 7-224 16,-29 2-4065-16</inkml:trace>
  <inkml:trace contextRef="#ctx0" brushRef="#br0" timeOffset="80093">11000 10131 5193 0,'0'0'2896'15,"0"0"-1367"-15,0 0-833 31,0 0-384-31,16-25 680 0,-16 22 480 16,0 3-375-16,0 0-505 16,0 0-376-16,0 0-152 15,-8 0-16-15,-24 3-48 16,-43 16-8-16,-41 9 8 0,-19 7 0 31,-17 0 8-31,8 0 0 0,17-10-8 16,4 4 16-16,27-6 32 15,29-8-48-15,26-5 0 0,14-4 0 16,7 4 0-16,3-1-64 0,6 0-40 16,7-2 0-1,4 6 16 1,0-1 24-16,15-2 48 0,17 6 8 16,28 0 8-16,37-1 16 0,34-2-8 15,16 0 48-15,-8 3-8 0,-31-4-32 16,-36 1 40-16,-25 3-56 31,-10-3 8-31,2 0 0 0,-3 2-8 16,-4 4 0-16,-12-6-8 15,-12-3-40-15,-8 6-80 16,0-1 48-16,-36 14 80 16,-44 12 96-16,-51 10 240 0,-25 9 8 31,-7-6-88-31,16-6-96 15,39-13 8-15,32-9-64 0,28-8-48 16,20-2-40-16,1 0-16 16,7-3-16-16,7 6-128 0,13 0 56 15,9-3-48-15,38 6 136 16,41-3 0 0,52-6 120-16,23-10 80 0,13-3 160 15,-9-3 8-15,-20-7 56 0,-8 1-24 16,-31 2-96-16,-32 1-160 15,-28 6-80-15,-16-3-64 0,3 3 0 47,-3 0 0-47,-4 0 0 0,-4 0-248 16,-12 0-568-16,-12 3-912 16,0 3-2249-16,-19 1-1304 0</inkml:trace>
  <inkml:trace contextRef="#ctx0" brushRef="#br0" timeOffset="80879.36">10092 11737 9874 0,'0'0'2192'0,"0"0"-880"0,0 0-840 16,28-88-231-16,-5 65 255 0,5-2 88 16,8 6-152-16,4 6-200 31,0 4-120-31,3 6-112 0,2 3 0 15,-6 3-56-15,-3 19 40 16,-4 10-96 0,-12 6 96-16,-8 10 16 0,-12-4 0 15,-16 7 8-15,-23-3 128 0,-10-4 16 32,-7-3 96-32,-3-6 48 15,8-9-56-15,14-7-80 0,10-7-104 16,14-6-48-16,9-6 0 15,4 0 8-15,17-12-16 0,34-26-256 16,33-26-976-16,36-31 376 16,11-10-1073-1,-19 10-2360-15,-29 25 2249 0,-39 29 1752 16,-12 19 288-16,-8-1 744 16,-5 8-32-16,-6 2 496 15,-9 10 705-15,-4 3-169 16,-17 3-288-16,-14 16-575 31,-13 13-193-31,0 6-240 16,-4 9-72-16,9 4-88 0,11 0-112 15,15-7-88-15,13 1-16 16,4-7 8-16,28-6-32 0,28-1 0 16,4-5 24-16,8-13-72 15,3-1-160-15,-15-12-928 16,-4-9-3177-16,-28-7-5313 15</inkml:trace>
  <inkml:trace contextRef="#ctx0" brushRef="#br0" timeOffset="84623.52">11666 10566 6361 0,'0'0'2184'0,"0"0"-543"15,0 0-305-15,0 0-128 0,-13-57-264 16,13 41-343-16,9-3-273 0,10 0-120 16,9 0-160-16,8 0-40 15,4 3-8 1,8 3 0-16,0 10 0 16,-5 3-8-16,-7 7-104 0,-8 18-32 15,-8 16 40-15,-12 10 88 0,-8 9 16 16,-28 20 24-16,-8-11 136 0,-16 2 32 31,-11-5 32-31,8-15-72 16,-1 0-104-16,7-10 16 15,10-13-64-15,15-8-8 0,16-11-320 16,8-9-184-16,0-6 408 31,32-23 96-31,24-28-1329 16,32-23 329-16,22-31-56 0,10-12-1257 15,-8 5-159-15,-33 26 1080 16,-27 35 1400-16,-28 25 552 0,-8 13 1136 16,-7 3-184-16,-2 7 649 15,-7 3 159-15,0 6-935 0,-12 0-769 16,-16 12-360 0,-8 13-200-16,-4 7 24 15,-3 10 80-15,3 5-80 16,8 4 56-16,8 0 48 0,8-4-128 15,12 1 8-15,4-10-40 0,4 0-8 16,20-3 48 15,12-9-56-31,7-4 8 16,6-6 48-16,3-7-56 16,-5-9-56-16,-7 0-336 0,-4-32-952 15,-16 4-1769-15,-13-4-3929 0</inkml:trace>
  <inkml:trace contextRef="#ctx0" brushRef="#br0" timeOffset="85325.95">12255 9963 7577 0,'0'0'2081'15,"0"0"-585"-15,0 0-776 16,0 0 144 0,0 0-216-16,21-82-352 0,-6 69-168 15,1 0-128-15,4 7 0 16,-4-1 0-16,0 7-8 0,0 0-80 0,-1 0-64 16,2 7 32-16,2 8 64 31,-6 11-16-31,-2 2 72 0,-2 7 80 15,-5 0-72-15,-4 3 8 16,0-3 48-16,-4-3 32 0,-9-3-40 16,2-4-56-1,2-9 8-15,-3-3 0 0,9-7-8 32,-1-6-64-32,4 0 64 15,0 0 184-15,0-10-184 0,0-12-248 16,4-6 32-16,16-7-80 15,3-6-136-15,9 2-216 0,-4 1 320 16,0 6 248-16,-4 7 72 16,-4 6 8-1,-4 9 0-15,0 1 136 0,-4 3 272 16,-5 2-168-16,6 1-88 16,-5 3 16-16,3 0-56 0,-2 0-64 15,-1 10-24-15,3 6 32 16,-2 3 72 15,-5 9 80-31,-4 1 56 0,4 2 16 16,-4 4-96-16,0-3-80 15,0 3-47-15,0 0-57 0,0-3-40 16,0 12-905-16,-4-12-1287 16,4-7-2689-16</inkml:trace>
  <inkml:trace contextRef="#ctx0" brushRef="#br0" timeOffset="86456.83">13470 10293 6161 0,'0'0'2352'0,"0"0"-159"16,0 0-145-16,0 0-87 16,0 0-257-16,0-41-688 0,0 41-664 15,0 0-352-15,0 3-104 0,0 23-168 16,0 24 176 0,0 39 96-1,0 28 64-15,-8 17-16 16,-3-4 16-16,2-19 0 15,-2-16-64-15,-1-9 64 16,8-16-64-16,-1-16 0 0,1-19-88 16,4-9-752-16,0 2-200 31,0-6-296-31,0-9-937 0,0-7-383 16,0-6-457-16</inkml:trace>
  <inkml:trace contextRef="#ctx0" brushRef="#br0" timeOffset="86735.04">13447 10157 5641 0,'0'0'848'16,"0"0"-240"-16,0 0-448 0,123-86-152 16,-68 70 80-16,10 3 536 15,3 10 224 1,-5 3-207-16,-7 0-169 0,-8 13-336 15,-17 12-136-15,-10 10 16 16,-21 10 16 0,-4 9 280-16,-24 3 328 0,-24 16 304 15,-20 12-216-15,0-2-200 32,4-13-296-32,5-10-160 0,7-19-72 15,-20 26-1088-15,13-13-1384 16,23-13-2569-16</inkml:trace>
  <inkml:trace contextRef="#ctx0" brushRef="#br0" timeOffset="87135.95">14136 10696 6585 0,'0'0'2841'0,"0"0"-289"15,0 0-872-15,0 0-335 16,0 0-561-16,0 0-688 0,0 0-24 16,0 0 224-16,-68 102-144 15,44-58-80-15,-4 1-64 16,4 5 40-16,5 2-40 16,-1-5-8-16,-1-3-96 0,6-5-496 15,2-8-736-15,9-9-801 16,1-9-960-16,-1-9-2592 0</inkml:trace>
  <inkml:trace contextRef="#ctx0" brushRef="#br0" timeOffset="87358.55">13900 10776 1272 0,'0'0'7633'0,"0"0"-4616"15,0 0-1337 1,0 0-1063-1,0 0-609-15,0 0-8 0,0 0 0 0,60 38 440 16,-28-3 112-16,9 3-120 16,-6 6-256-16,5 1-96 0,-4-4-16 15,-12 0-56-15,0-3-8 32,-13-3-176-32,-3-3-848 0,-8-3-1249 15,0-7-2016-15,0-10-2512 16</inkml:trace>
  <inkml:trace contextRef="#ctx0" brushRef="#br0" timeOffset="87721.8">14993 9960 6873 0,'0'0'2016'0,"0"0"-151"0,0 0-289 31,0 0-272-31,0 0-375 0,-84-35-449 16,48 47-280-16,-4 17 40 31,-4 12-144-31,1 13 8 15,2 16 112-15,14 22-88 0,7 22-48 16,16 7-16-16,4-10-56 16,24-22 80-16,3-29-80 0,-3-21-8 0,4-2 0 0,8 5 0 31,12-7-384-31,-1 0-288 16,22-29-601-16,-18-6-1879 0,-3 0-6306 15</inkml:trace>
  <inkml:trace contextRef="#ctx0" brushRef="#br0" timeOffset="88354.5">15108 10194 2896 0,'0'0'3049'16,"0"0"-1113"-16,0 0-680 15,0 0 97-15,0 0-169 0,0 0-440 16,87-63-384-16,-63 63-104 16,4 0-248-16,-4 19-8 15,-8 7-8-15,0 9-56 0,-16 6 64 16,0 10 8-16,-7 3 40 15,-25 6 184-15,-5 0 64 0,-6-2-112 16,-6-5 64-16,2-12-95 31,11-5-73-15,8-18-72-16,12-5-8 16,12-9-8-16,4-4-225 0,4-4 225 15,20-18 8-15,24-23-1464 16,20-31 400-16,24-19-304 15,-5 0-345-15,-15 19-135 16,-24 28 624-16,-21 20 1224 16,-3 2 504-16,-4 1 1432 0,-8 5 561 15,-3 8-281-15,-9 6-744 16,0 2-135-16,0 4-745 0,-17 0-296 16,-3 0-184-16,-3 13-112 15,-5 6-8 1,4 10-56-16,4 6-24 15,4 6 88-15,7 4 16 0,9 5 56 0,0 1-8 16,21 0 8-16,11 3-64 0,7-10 8 16,5-6-16-16,4-12-200 31,0-11-528-31,12-15-520 16,-8-9-1473-16,-12-13-2600 0</inkml:trace>
  <inkml:trace contextRef="#ctx0" brushRef="#br0" timeOffset="88624.09">15766 9772 3272 0,'0'0'5329'15,"0"0"-3272"-15,0 0-1545 31,0 0-512-31,0 0 0 0,0 0 1024 16,83 89 256-16,-39-41-543 0,12 9-257 16,0 3-128-16,-1 1-104 15,-7 2-160-15,-12 4-16 16,-20 16-72-16,-25 15 0 31,-49 22 0-31,-39 8 0 16,-38-5-96-16,23-34-1681 0,17-29-3872 15</inkml:trace>
  <inkml:trace contextRef="#ctx0" brushRef="#br0" timeOffset="92516.33">12602 6321 760 0,'0'0'648'16,"0"0"288"-16,0 0-336 0,0 0-368 31,0 0 1513-31,-20-10-121 15,20 10-1000-15,0-2-272 16,0 2-216-16,0 0-64 0,0 0 32 16,0 0 64-16,0 0 56 15,0 0-72-15,0 0 16 16,0 0-16 0,0 0 88-16,0 0 120 15,0 0-47-15,0 0 47 16,0 0 80-16,0 0 0 0,0 0-56 15,0 0-128-15,0 0-152 16,0 0-32-16,0 0-72 0,0 0-56 16,4 0 40-1,4 0 16-15,7 2 104 16,2 2 128-16,7 2-64 16,-5-3-8-16,9 4 0 0,-4-4 32 15,0 0 0-15,4 3-72 16,0-3-16-16,-4 1 0 15,0-1-32-15,0 0-16 16,0 4-40-16,-5-4-8 16,5 0 0-16,-3 0 0 0,3 3 48 15,4-3 8-15,-1-3-56 16,1 7 144-16,4-7-8 0,-4 3 16 31,3-3 49-15,1 0-57-16,-4 3 0 0,4-3-136 15,4 0-8-15,0 0 120 16,4 0-120-16,3 0 8 0,-2 0 40 16,6 0-56-16,-7 0 24 31,4 0 24-31,0 0-40 0,-4 0 64 0,3 0 32 16,-3 0 24-16,-4 0 0 15,0 0-72-15,0 0 32 0,0 0-32 16,3 0-48-16,-3 0 64 15,8 0 0 1,-4 0-64 0,4-3 8-16,0 0-8 15,-1 0 80-15,2-1-80 16,2 1 48-16,-7 3-48 0,4-3 0 16,-5 0 8-16,2 3-8 15,-1 0-8-15,-5 0 8 31,5 0-8-31,0 0 8 0,8-3 0 16,-4 3 0-16,3 0 0 0,1-3 40 16,5 0-40-16,-6 3 48 0,-4 0-48 0,6 0 40 15,-10 0-48-15,-2 0 0 32,-5 0 16-32,-1 0-16 0,1 0-8 15,0 0 8-15,0 0 8 16,0 0 0-16,3 0 0 0,1 0 0 0,0 0 0 15,3 0-8-15,-2 0 0 16,3 0 8 0,-5-4-8-1,5 4 8-15,0 0 0 0,4-3 16 16,0 3-16-16,0 0 40 16,4-3-48-16,-5 3 0 15,-3 0 0-15,-4 0 8 16,-5 0-8-16,1 0 0 31,-4 0-8-31,-4 0 8 0,4 0 0 16,0 0 0-16,4 0 0 15,0 3 8-15,4-3 0 0,-1 0-8 16,6 0 8-16,-1 0 0 0,-5 3 0 0,-3-3 0 31,0 0-8-31,-4 0 8 16,-8 0 0-16,4 0-8 0,-4 0 48 15,0 0-48-15,-1 0 16 0,5 0 80 16,8 0-24-16,4 0 56 16,0 0-72-1,4 0-48 1,0-3 72 0,-1 0-72-16,-6 0 8 0,-1-1-8 15,-5 4 0-15,1-3 40 16,-4 3-40-16,4-3-8 0,0 3 8 15,-4-3 0-15,4 0-8 0,0 3 8 32,-1 0-8-32,1 0 8 0,-4 0-8 15,0 0 0-15,-4 0 8 16,0 0-8-16,0 0 0 0,-1 0 0 16,2 0 0-16,-5 0 8 31,3 0-8-31,2 0 0 0,-1 0 0 0,-1-3 8 15,1 3 0-15,4 0-8 0,-4-3 0 16,4 3 16-16,-4 0-16 0,-4 0 8 16,4 0-8-16,-9 0 8 15,-2 0 32-15,-1 0-40 32,0 0 0-17,-8 0 16-15,3 0-8 0,-3 0 40 16,0 0-40-16,0 0 0 15,0 0-8-15,-11-4-816 0,-6 1-2065 16,-2 0-5120-16</inkml:trace>
  <inkml:trace contextRef="#ctx0" brushRef="#br0" timeOffset="98147.79">17431 7397 464 0,'0'0'4273'16,"0"0"-3377"-16,0 0-248 16,0-19-152-16,0 19 48 15,4 0 48 1,-4 0-88-16,0 0-144 16,0 0-176-16,0 0-120 0,0 0-64 0,0 0-8 15,0 4 8-15,0 5 56 16,0 4 120-16,0 3-15 0,0 3-57 31,0 6 72-31,0 0 64 16,0 7-40-16,-4 3 104 15,-8 0 8-15,4 3-176 16,0 0 224-16,0 7-160 0,0-1-96 31,0 7 152-31,0 0-96 16,4 6 72-16,0 3 16 0,-3 1 16 15,2 11-96-15,-3 15-40 16,0-8-24-16,4-10 32 0,4-8-32 16,0-10-96-16,0 0 40 0,0 12-40 15,0-3 88-15,0-3-48 16,0 1-40 0,0-5 56-16,0-5-64 15,4-3 0-15,-4-7 8 16,0-3-8-16,0-1 8 0,0 2-8 0,0-1 0 31,-4 6 8-31,1 3 56 0,-6 10-56 16,-3 16 48-16,5 19 32 15,-10 13 24-15,6 5-15 16,-6-8-1-16,10-13-32 0,-1-7-48 16,0 0 32-16,-4-3-40 15,4 4-8-15,-9-1 16 16,6 1-8-1,-6 2-8-15,-2 7 24 16,3 0-16-16,0-3-8 16,4-4 16-16,0-2-16 0,4-7 16 15,5 3-16-15,-2 0 8 16,-3 4 0-16,8-4 0 0,-4 0-8 16,4 0 8-1,0 0 0-15,-4 4 0 16,4 2-8-16,-3 4 0 15,3 0-8-15,0-7-8 0,-4 4 16 16,4-4 8-16,0 0-8 0,0 4 8 16,0-4 0 15,0 1 0-31,7-4-8 16,5 3 0-16,0-2 8 15,0 5-8-15,1 1 0 0,-6 6 0 16,5-4 0-16,0 1 0 15,-8 0 0-15,4 0 8 0,0 8 0 32,-4 2 96-32,-1 3-56 0,6-1 40 0,-5 0-72 15,4 4 40-15,-4 2-56 16,-1 1 16-16,6-3 32 0,-1 0-48 16,0-4 128-16,4 0-64 0,0 1-56 31,3-7 88-31,2-3-48 15,-6 3-40-15,2 0 72 0,-2 3-80 16,2 0 8-16,2 0-8 0,2-2 56 16,-6-4-48-1,5-4 8-15,-4 1-16 16,0-4 64-16,-5 1-64 0,-2-6 0 16,-5 2 0-1,0 0 0 1,0 4 8-16,0-1-8 0,0 1 0 15,-8-10 0-15,8-13 0 16,-4 4 0-16,4 12 0 0,0 10 0 31,0 18 0-31,0-8 0 16,0-4 0-16,4-6 8 0,-4-4-8 16,0-16 0-16,0-11 0 0,-4-14 0 0,-4-6 0 15,4 6-8-15,-4 0-168 0,0 1-304 31,-4-20-745-31,4-10-1919 16,-4-12-4882-16</inkml:trace>
  <inkml:trace contextRef="#ctx0" brushRef="#br0" timeOffset="99605.24">18567 7766 7801 0,'0'0'1969'15,"0"0"431"-15,0 0-568 16,0 0-231-16,0 0-225 0,0 0-296 31,0 0-399-31,0-48-385 16,0 48-296-16,0 10-88 0,-4 22-193 0,-5 28 137 15,-3 32 144-15,1 16 176 16,2 6-95-16,1-9-33 0,5-13-48 16,-5-3 8-16,4-16 32 15,-5-19-16 1,9-16-24 0,0-6-168-16,-4-4-721 15,4 7-631-15,0-7-1121 16,0-15-2696-16</inkml:trace>
  <inkml:trace contextRef="#ctx0" brushRef="#br0" timeOffset="99905.98">18554 7648 10266 0,'0'0'1608'0,"0"0"-448"16,0 0-320-16,0 0-135 16,0 0 127-16,33-70-128 0,22 52-464 15,45-8-184-15,31-2-8 0,12 2-32 16,-23 10 32 0,-40 4-48-16,-37 12-8 15,-19 0-216-15,-3 0-864 0,-10 0-417 16,-11 9-1255-16,-11 10 1384 31,-66 22 679-31,6-6-1759 0,-4 4-3937 0</inkml:trace>
  <inkml:trace contextRef="#ctx0" brushRef="#br0" timeOffset="100122.08">18570 7982 232 0,'0'0'4040'0,"0"0"-3319"0,0 0 591 0,0 0 584 31,84 9 113-31,-36-9-257 0,24-9-264 16,24-13-303-16,11-4-345 15,-3 4-368-15,-25 9-264 16,-23 10-208-16,-20 3-40 0,-5 3-1128 16,-3 13-1193-1,-20 16-487 1,-8-1-1073-16,-15 1-920 15</inkml:trace>
  <inkml:trace contextRef="#ctx0" brushRef="#br0" timeOffset="100338.58">18430 8617 7033 0,'0'0'1560'0,"0"0"-447"16,0 0-521-16,0 0-72 0,0 0 1080 15,0 0 73-15,0 0-161 16,161 54-496 0,-42-54-360-16,20-4-136 0,-4-8-200 0,-15 2-184 15,-40 4-128-15,-20 6-8 16,-4-3-1264-16,-20-1-1360 16,-8-2-3242-16</inkml:trace>
  <inkml:trace contextRef="#ctx0" brushRef="#br0" timeOffset="101071.25">20200 7235 7153 0,'0'0'2801'16,"0"0"-1385"-16,0 0-736 0,0 0-424 0,0 0 640 16,0 0 385-16,-16-38-737 0,-12 38-464 31,-4 0-80-31,-12 0-8 15,-8 10 0-15,-3 3 0 0,-5 2 8 16,5-2 8-16,6 3 80 31,10 0-80-31,7-3 64 0,12-4-64 16,4 1-8 0,7-1-112-16,2 1-40 15,7-1-24-15,0 7 168 0,0 3-48 16,0 1 56-16,0 5 80 15,0 0 168-15,0 7 144 16,0 6 32-16,-8 7 112 16,-4 18 56-16,-8 20-72 15,-4 21-64-15,0 7 56 0,1 0-23 16,6-9-241-16,10-7-56 16,7 1 8-16,0-7-56 15,7-13-72-15,10-19-64 0,-2-19 96 16,9 0-48-16,8-3-48 15,8 6 0-15,8-6 0 16,8-9 8-16,8-7-16 16,-1-13-296-16,33-12-680 0,-17-13-1009 15,-10-7-3112-15</inkml:trace>
  <inkml:trace contextRef="#ctx0" brushRef="#br0" timeOffset="102499.59">21016 7636 7665 0,'0'0'2409'0,"0"0"-913"0,0 0-656 0,0 0-120 0,0 0 753 16,0 0 55-16,0 0-648 16,13-45-456-16,-13 45-344 0,0 6-80 31,-13 14-168-31,-10 15 168 15,-17 19 344-15,4 9-16 0,-7 4-56 16,-6 12-64-16,14-16-128 0,-5 10 89 16,4-6-97-16,8-10-32 15,4 4-32-15,0-4-8 16,9-10 0 0,2-5-201-16,2-10-543 15,7-10-488-15,-5-7-792 0,5-8-1209 0,-4-7-1688 16</inkml:trace>
  <inkml:trace contextRef="#ctx0" brushRef="#br0" timeOffset="102800.58">20595 7578 8225 0,'0'0'3161'16,"0"0"-496"-1,0 0-977-15,0 0-712 16,0 0-320-16,0 0-280 0,0 0-288 16,0 0-88-16,28 7-216 15,0 28 216-15,15 25 368 16,13 23-120 0,-5-4-96-16,-3-6-8 15,-12-10-136 1,-4-12 0-16,-4 6 0 0,8 10 0 15,-8-3-8-15,-4-4 0 0,0-3-224 16,-13-9-440-16,1-4-776 16,-3-9-897-16,-5-16-2336 15</inkml:trace>
  <inkml:trace contextRef="#ctx0" brushRef="#br0" timeOffset="103197.97">21411 8166 10594 0,'0'0'4649'0,"0"0"-3361"0,0 0-616 16,0 0-344-16,0 0 168 0,16 0-128 16,-4 0-312-16,16 3 56 15,11 0 137-15,17 0 23 0,12-3 0 32,8 0-120-32,-4 0-8 15,-9 0-64-15,-7 0-80 0,-20 0 0 0,-12 0 0 16,-12 0-48-16,-8 0-88 15,-4 0-56-15,0 0 16 16,0 0-240-16,0 0-393 16,-20 0-927-1,-4 0-3177-15,-8 0-3369 0</inkml:trace>
  <inkml:trace contextRef="#ctx0" brushRef="#br0" timeOffset="104486.78">22638 7528 8553 0,'0'0'2841'0,"0"0"-745"0,0 0-831 0,0 0 95 16,0 0-104 0,0 0-416-16,0 0-520 15,0 0-320-15,0-29-24 16,0 51-288-16,0 13 312 15,0 16 16-15,0 9 88 0,4 10-96 32,0 0 8-32,-4 0 104 0,0-4-112 15,0-5 40 1,0-1-40-16,0-9-8 16,0-3-72-16,0-4-752 15,0-2-568-15,0-14-1529 0,0-12-2520 16</inkml:trace>
  <inkml:trace contextRef="#ctx0" brushRef="#br0" timeOffset="104789.35">22623 7445 10122 0,'0'0'2824'0,"0"0"-1023"16,0 0-1057-16,0 0-352 15,0 0-72-15,0 0-320 0,0 0-64 32,95-9 64-32,-31 2 112 0,11 4 96 15,5 0-88-15,-16 3-112 0,-8 0-8 16,-13 0-856-16,-22 0-792 0,-17 13-1217 15,-40 15 392-15,-12-3 825 16,-12-2-2785-16</inkml:trace>
  <inkml:trace contextRef="#ctx0" brushRef="#br0" timeOffset="104974.13">22479 7877 856 0,'0'0'2848'0,"0"0"-1631"15,0 0-17 1,0 0 544-16,0 0 481 16,96 16-153-16,-44-16-744 0,11 0-415 0,5 0-257 15,3-7-336-15,-3 4-264 16,-8 3-56-16,-12 0-1833 0,-16 13-2960 31,-21-1-1600-31</inkml:trace>
  <inkml:trace contextRef="#ctx0" brushRef="#br0" timeOffset="105191.09">22459 8338 5281 0,'0'0'2776'15,"0"0"-1928"-15,0 0-448 16,0 0 657-16,0 0 1287 0,104 5-599 0,-21-5-609 15,29-12-520 1,11-7-384 0,-19 3-88-16,-28 6-144 0,-16-2-848 15,-21 2-2193-15,-7 1-4248 16</inkml:trace>
  <inkml:trace contextRef="#ctx0" brushRef="#br0" timeOffset="105849.77">23806 7363 3200 0,'0'0'4961'16,"0"0"-3873"-16,0 0 153 16,0 0-217-16,0 0 168 0,0 0-328 15,0 0-568 1,0 0-296-16,-52-29 0 31,16 29 0-31,-4 0 8 0,-4 0 96 16,1 0 9-16,-1 0 31 15,12 0 104-15,8 0 88 0,4 0 64 16,16 0-24-16,0 0-88 16,0 0-176-16,4 0-112 31,0 0-80-31,0 0-112 0,0 3-40 0,0 10 104 0,0 9 128 15,-3 1 128-15,-2 5 48 16,5 7 56-16,-4 3 72 0,0 3 104 31,0 10 16-31,0 3-88 16,-3 6-80-16,-2 1-40 0,1-1-40 16,0 0-80-1,1-6-40-15,-2-3-56 16,5-3 48-16,4-4-40 0,0-9-8 15,9-3-48-15,6-4 8 16,13-6 40 0,4-2 64-16,4-11-56 15,8-3 160-15,0-6-88 0,8 0 96 16,-1-6-176-16,-3-6-400 0,-1-11-464 0,5-18-848 16,-7 3-1337-16,-18-3-3224 15</inkml:trace>
  <inkml:trace contextRef="#ctx0" brushRef="#br0" timeOffset="106181.57">24256 7499 9378 0,'0'0'2104'16,"0"0"-872"-16,0 0-64 0,0 0 361 0,0 0-465 31,0 0-648-31,0 0-416 0,-8-13-128 16,-8 35 128-16,-12 10 136 16,0 6 136-16,0 13-168 0,0 0-16 15,9 3-80-15,-1 0 80 16,3-3-80-16,2-4-8 15,2-2 0 1,2-7-56-16,3-6-456 0,0-4-608 16,-4-6-1145-16,4-9-2056 15,-3-6-2328-15</inkml:trace>
  <inkml:trace contextRef="#ctx0" brushRef="#br0" timeOffset="106437.96">23922 7572 11866 0,'0'0'2825'15,"0"0"-1081"-15,0 0-888 16,0 0-312-16,0 0-376 0,0 0-168 16,0 0 0-16,59 82 248 15,-19-30 104-15,3 2-15 16,2 6-193-16,-2-6-72 0,-7 0-32 31,-8-7-40-31,-8-2-537 16,-8-7-543-16,-4 0-1064 15,-8-9-2849-15,0-14-3521 0</inkml:trace>
  <inkml:trace contextRef="#ctx0" brushRef="#br0" timeOffset="107355.4">24440 7239 8465 0,'0'0'2393'0,"0"0"-681"15,0 0-328-15,0 0-127 0,0 0 87 16,0 0-344-16,-5-29-568 16,14 29-376-16,10-6-56 15,13-3 8-15,8 5-8 0,0-2 0 16,8 3 0-16,-12 3 8 16,-4 0 0-16,-9 3-8 0,-7 7-136 31,1 5-32-16,-2 4 96-15,-3 6 24 16,0 7 48-16,0 6 0 0,-5 1 8 16,2 5 56-16,-1 3-56 15,-4 5 16-15,-4 2-16 16,0 3 72-16,0 3 96 0,-8-3-64 16,-5 4-64-1,6-4 32-15,-1-3-72 0,4 0-8 16,0-10 16-16,4 1 0 15,0-4-16-15,0-3 0 16,0-6 0-16,4-1 8 0,0-5-8 16,0-7 0-16,0 0 0 31,-4 0 0-31,0-3 16 16,-20 0-8-16,-8 6-8 0,-59 6-88 15,10-2-1248-15,-6-13-3745 16</inkml:trace>
  <inkml:trace contextRef="#ctx0" brushRef="#br1" timeOffset="112961.92">22790 8614 1592 0,'0'0'1824'0,"0"0"-1232"0,0 0-304 16,0 0 105-16,0 0 335 16,-4-4-120-16,4 1-224 0,-4 3-72 15,-5-3 24-15,2 0-176 16,-9 3-104 0,0-4-48-16,4 4 0 0,-4 0 0 15,4 0-8-15,1 0 8 16,2 0 176-16,5 0 328 0,0-2 56 15,4 2 40 1,0 0-15-16,0 0 207 31,0 0-48-31,0 0-200 0,0 0-216 16,0 0-224-16,0 0-112 16,0 0-64-16,0 0-24 0,0 0-24 15,0 0-96-15,8 0 184 16,5 0 24-16,10 0 280 15,1 2 128-15,8 2-64 16,3 2-176-16,-3-3-32 0,5 1-8 16,-1-1 16-16,-1 0-32 15,1 0 16-15,0-3-8 0,-1 3-40 16,-3-3-56-16,0 3 72 47,-4 0-15-47,-4-3-25 0,4 4-48 0,-4-4 96 15,0 0-16-15,-4 0 0 16,8 0 8-16,0 0 0 0,0 0-8 16,3 0-24-1,-3 0-56 1,0 0 48-16,-3 0-8 0,-2 0-40 0,-3 0 88 16,0 0-16-16,3 0 0 15,-2-4-32-15,3 1-32 0,0 3-16 16,4-3 64-16,-5 0-64 15,1 3 0-15,0-3 0 32,-3 0 8-32,-2 3 0 0,1-3 0 0,-1-1 8 0,2 4 40 15,-5-3-40-15,7 3 32 16,-6-3-40-16,3-4 0 0,-1 5 48 16,1 2-48-16,1-7-8 31,2 4 0-31,-3 0 0 15,4 3 8 1,-1-3-8-16,-6-1 0 16,3 1 8-16,-8 0-8 0,-1 3 0 15,-2 0 16-15,-5 0-8 0,3-3 0 16,-3 3 0 15,9-3 0-31,-2 3 8 0,6-3-16 16,2 3 8-16,5-4 0 0,-3 4 48 0,-2-3-56 0,-3 3 16 15,-8-3 104-15,0 3 112 16,-4-3 96-16,-1 3-64 31,-3 0-48-31,5 0-96 0,3 0-72 16,0-4-40-16,-1 1-8 16,10 1 8-16,-2-2-8 15,2-2-8-15,-6 3 8 0,2-1 0 31,-6 1 0-31,-7 3 0 16,4 0 0-16,-4 0 0 16,0 0-144-16,0 0-272 0,0 0-520 15,0 0-697-15,0 0-887 0,0 3 95 16,0 7 425-16,0-7-2521 0</inkml:trace>
  <inkml:trace contextRef="#ctx0" brushRef="#br1" timeOffset="114356.05">24339 8553 1008 0,'0'0'4281'16,"0"0"-3289"-16,0 0-472 15,0 0 336 1,0 0 360-16,0 0-23 0,0 0-265 16,0 0-176-16,0 0-56 15,0 0-224-15,9 0-240 0,3 0-24 16,-1-6-104-16,6 6 0 0,3-4-48 47,-1 1-40-47,5 3-16 0,4 0 8 15,4 0 0-15,0 0 8 16,0 0-8-16,0 0-8 16,-8 0 48-16,-5 0-40 0,-3 0 0 15,-8 0-8 1,0 0 16-16,-3 0-8 15,-5 0 0-15,0 0 0 0,0 0 0 0,0 0 0 16,0 0 8-16,0 0 56 16,0 0-56-16,0 0-8 0,0 0 8 15,0 0-16-15,0 0-216 32,0 0-704-32,0 3-1176 0,0 1-1121 15,0-1-1864 1</inkml:trace>
  <inkml:trace contextRef="#ctx0" brushRef="#br1" timeOffset="130439.65">20769 7318 888 0,'0'-6'2600'15,"0"6"-1768"1,0-6-271-16,0 2 31 0,0 1 376 15,0 3-8-15,0-3-296 0,0 3-104 16,0 0 152-16,0 0 121 0,0 0 23 16,0 0-160-16,0 0-296 31,0 0-216-31,0 0-72 0,0 0-112 16,0 0 88-16,-4 0 48 15,-7 0-16-15,-6 3 32 0,-11 6-144 16,-3 4 48-16,-5 3-8 15,-4 3-40-15,5 0 48 16,-5 3 0-16,3 4 40 16,-2 3 32-1,-1-1-72-15,5 4-40 16,3 3 48-16,-5 3 32 0,5 0 32 16,4 0 16-16,5 7-56 15,3-4-7-15,0 3-17 0,4 1-8 16,4 5 128-16,4-2-64 15,4 6-16 1,4 0-56-16,0 3 56 16,0 4-40-16,12 2-64 0,12-3 104 15,0 4-24-15,0-4-80 0,4-6 96 32,4-7-24-32,-4-5-64 0,4-4 40 31,-4-6-40-31,4-3 40 15,-5-4 8-15,0-3-48 0,-2-3-8 16,-1 0-56-16,-4-3-88 16,-5 0-336-16,-2 6-569 15,-5-6-1431-15,-4-3-2033 16</inkml:trace>
  <inkml:trace contextRef="#ctx0" brushRef="#br1" timeOffset="131542.14">24802 6975 6625 0,'0'0'1600'16,"0"0"-664"-16,0 0-391 0,0 0-49 15,0 0-136-15,0 0-360 16,0 0-200-16,35 32 200 31,2-4 328-31,6 14 304 16,9 2-312-16,4 10 80 15,-1 3-48-15,1 0-16 0,-7 4-16 16,-6 2-56-16,1 10-80 31,-4 16 16-31,-8 13 96 0,-8 6 17 0,-9-7 71 0,-7-9-144 16,-8-9 192-16,0-1-56 16,-8 4-176-16,-16-3-48 15,-3-13-16-15,3-23-80 0,0-9-8 31,-4-12-48-31,-4 6-40 16,-4-4-720-16,-20 1-865 0,4-10-2543 16,13-10-3162-16</inkml:trace>
  <inkml:trace contextRef="#ctx0" brushRef="#br1" timeOffset="132294.54">25108 6817 1568 0,'0'0'6457'31,"0"0"-4568"-31,0 0-649 16,0 0-232-16,0 0 88 16,0 0 49-16,-11-10-361 0,11 10-408 15,0 0-232-15,0 0-144 0,7 0 0 16,1 0-128-16,5 0 72 15,-2 10 8 1,2-1-56-16,-5 4-16 16,-8 2 112-16,0 5-32 0,-17-1 40 15,-11 6 176-15,-4-3-32 16,4-3-8-16,5-3-128 0,7-6-8 16,8-4-8-1,8-3-120-15,12 0-8 16,44-3 32-1,47 0 104-15,48 0 128 0,21 0-64 16,-17 0-16-16,-43-3-48 16,-44 3-296-16,-29 0-1313 0,-22 0-3160 15</inkml:trace>
  <inkml:trace contextRef="#ctx0" brushRef="#br1" timeOffset="133277.57">24889 6817 1224 0,'0'0'960'0,"0"0"-600"0,0 0 280 0,0 0 312 16,0 0-143-16,0 0-257 15,0 0-48-15,0 0 240 0,0 0 112 31,0 0 32-31,0 0 17 16,0 0 7-16,0 0-16 0,4 0-168 16,0-7-144-16,5 4-24 15,2-4-248-15,6-2-120 0,6 3-112 16,5-4-72-16,8 0 80 0,4 4-24 16,3-3-56 15,2 2 0-31,-9 4 40 0,-5 3-48 15,-6 0 0-15,-14 0-96 16,-11 13-936-16,-4 3-1016 16,-12 0-521-16</inkml:trace>
  <inkml:trace contextRef="#ctx0" brushRef="#br1" timeOffset="135169.72">25846 6715 1320 0,'0'0'2904'15,"0"0"-1471"1,0 0-713-1,0 0-32-15,0 0 208 0,0 0 0 16,0 0-175-16,0 0-233 16,-8 0-232-16,8 0-24 0,0 0 56 0,4-4 96 15,7 4-64-15,9-2-248 32,5-2-56-32,6 1-8 15,1 3 0-15,4 0 8 0,0 0-8 16,-4 7 56-16,-1 2-64 15,-3 1 8-15,-4 5 0 16,1-2 0 0,-6 3 0-16,-3 0 64 15,5 0-24-15,-6 3 32 16,1 3-72-16,0 0 80 16,0 7 88-16,0-1 104 0,-9 1-24 15,2 0-8-15,-1 2-80 0,-4 1 80 16,0 3 80-16,-4 0-47 15,3 3 31 1,-3 4-48-16,0 2 0 16,0 3-48-16,0-5-104 0,5 2-8 15,-1 1 16-15,4-1 56 16,-4 1-8-16,-4 2 40 0,0 4-56 16,0-1 32-1,0 4 56-15,0 1-80 16,-12-5 32-16,3-2-96 0,6-1-16 15,-5-5-72-15,4-1 40 16,-4 4-40-16,3-1 0 0,-2 1-8 31,-1 2 64-31,0 4-64 16,4 0 0-16,-8-4 0 16,8 1 24-16,-4-3-24 15,4-1 0-15,-4-6 8 0,8 0 0 16,0 0-8-16,0 0 48 15,-4 3-48 1,4-2 48-16,0-1-48 16,0 0 0-16,-4 0 0 0,4 0 8 15,-4 0 32-15,0-6-32 0,4 0-8 16,0-7 0-16,-4-2 8 16,4-5-8-16,-3-5-8 0,3 0 0 15,-13 0 8 1,-2-4-88-16,-17 4 88 31,-24 6 40-31,-36-3-40 0,-31 6-88 16,-12-10-736-16,23 1-1248 15,24-13-4818-15</inkml:trace>
  <inkml:trace contextRef="#ctx0" brushRef="#br1" timeOffset="158610.38">18806 10989 5369 0,'-13'0'3184'0,"-2"0"-295"15,-2 0-1265-15,6 0-391 16,3 0 215-16,3 0-288 16,5 0-344-16,0 0-344 0,0 0-248 15,0 0 72-15,0 0-271 16,0 0 23-16,0 0-96 0,9 0-81 47,10 0-135-47,33 0 264 0,44-4 112 0,27-2 169 15,-3 3-281-15,-24-1-121 16,-37 4-847-16,-19 0-856 0,-8 10-2177 31,-8 0-1168-31</inkml:trace>
  <inkml:trace contextRef="#ctx0" brushRef="#br1" timeOffset="158811.15">18726 11280 12210 0,'0'0'2353'0,"0"0"-1769"15,0 0-360 1,0 0-176-16,0 0 480 0,171-22 176 15,-32 6-336-15,13 0-240 16,-4 10-128-16,-21 6-24 31,-47 0-1640-31,-29 0-4241 0</inkml:trace>
  <inkml:trace contextRef="#ctx0" brushRef="#br1" timeOffset="159818.46">21858 10068 9658 0,'0'0'2416'0,"0"0"-576"0,0 0-823 16,0 0-257-16,0 0 24 0,0 0-16 31,-52-19-616-31,-12 34-152 16,-35 11 0-16,-38 9-8 0,-14 3-8 0,-4-3 8 15,8-4 8-15,11-8 40 16,20-4-40-16,24-7 0 0,34-2 16 15,21-3-16-15,22-1 96 16,-2 0-96 0,2 0-96-16,7 1 88 15,3 5-184 1,5 1 72-16,17 6 16 16,35 10 104-16,39 6 72 0,61 3-72 15,15 6 0-15,0-6 144 16,-24 1-136-16,-47-11 0 31,-32-6 0-31,-25-6-8 0,-11-3 24 0,-8-1-24 16,1 5-176-16,-17 1 128 0,-4 1-120 15,-40 10 168-15,-40 12 168 0,-51 7 104 32,-30 3 32-32,-9 0-40 15,-2-1-40-15,20-5 96 0,38-7-240 16,30-6-32-16,28-13-40 15,24 3 0 1,4-3-8-16,4 6 0 0,8 1-168 16,13-1 112-16,3-3-72 15,31 4 128 1,33-4 168-16,48 4-8 16,55-14 137-16,28-12-65 0,8 0-32 15,-8-16 56-15,-31-3-168 16,-21 3 24-16,-31 7-104 0,-33-1-8 31,-31 7 144-31,-12 3-144 16,-4-3-8-16,-4 3-200 0,-4-3-160 0,-12 3-160 15,-12 0-385-15,-16 0-839 16,-12 0-2113-16,-11 0-2288 0</inkml:trace>
  <inkml:trace contextRef="#ctx0" brushRef="#br1" timeOffset="160924.2">20846 11912 9217 0,'0'0'2801'15,"0"0"-552"-15,0 0-857 31,0 0-56-31,0 0-352 0,-8-73-432 0,19 64 89 16,10 2-521-16,11-2-120 16,11 3-128-1,5 2 8-15,-1 4 120 16,-2 0-128 0,-2 19 8-16,-11 7 120 15,-12 9-185-15,-12 6 9 16,-8 3-8-16,-20 4 184 0,-20 0 24 0,-16-4-24 15,-4-3 16-15,1-9 152 16,8-6-168-16,15-8 0 0,12-8 0 16,15-3-360-1,9-7 104-15,5-7-56 16,34-25-24-16,37-25-1296 0,36-29 296 16,15-9 367-16,-7 7-943 15,-29 24-32-15,-35 26 1175 16,-28 16 769-1,-16 12 328-15,-1 3 457 32,-6 5 551-32,-5-1 360 0,0 3-143 0,-16 0-241 15,-16 5-304-15,-11 15-576 16,-2 5-136-16,-2 7 40 16,6 3-232-16,9 0 24 15,17 3-128-15,7 0 16 16,8 0-104-16,12 0 40 0,27-3 48 15,25 0 176-15,5-9-128 16,-2-8-48-16,1-2-80 16,-12-16-1032-16,-9 0-1064 0,-19 0-3049 15</inkml:trace>
  <inkml:trace contextRef="#ctx0" brushRef="#br1" timeOffset="162350.84">22655 10052 7865 0,'0'0'2377'0,"0"0"-673"0,0 0-656 16,0 0 281-16,0 0 215 0,-13-32-496 15,-11 32-448-15,-27 26-408 32,-9 9-16-32,-20 24 24 15,-8 34-24-15,13 21 16 0,11 19-64 16,29-9-56-1,31-13 97-15,8-22-169 16,24-16 0-16,7-15 0 0,25 2 16 0,19-6 48 31,13-3-24-31,3-4-40 16,-26-22-128-16,2-18-929 16,-23-7-1607-16,-4 0-3162 0</inkml:trace>
  <inkml:trace contextRef="#ctx0" brushRef="#br1" timeOffset="162970.91">22722 10471 7801 0,'0'0'1504'0,"0"0"-263"15,0 0-289-15,32-77-656 16,-8 55 696-16,8 0 96 16,11 7-703-16,1-2-97 15,4 11-96-15,0 6-104 0,-8 0-88 16,-12 25-328-16,-4 14 160 15,-20 18 80 1,-4 3 88 0,-9 0 168-16,-23 4 88 15,-11-16 152-15,-5 2 88 0,-7-5-88 16,6-11-184-16,6-8-32 0,15-10-176 16,12-6 208-16,8-7-224 15,8-3 0-15,4-3-8 0,24-19-152 31,28-26-544-31,23-22 16 16,29-25-88-16,-13-1-369 0,-19 20-415 16,-28 25 608-16,-20 23 872 15,-4 5 80-15,-9 1 880 0,-2 10 288 16,-9 5-264-16,-4 7 201 16,-13 0-513-1,-15 16 112 1,-7 9-104-16,-9 7-120 0,5 10-104 15,-2-1-64-15,9 7-160 16,13-4 0-16,6 0-136 31,6-3-16-31,7 1 0 0,11-7-88 16,21-4 88-16,13-2-96 16,6-3-8-16,33-11-600 0,-13-8-1200 0,-11-7-2529 15</inkml:trace>
  <inkml:trace contextRef="#ctx0" brushRef="#br1" timeOffset="163218.34">23647 10683 10722 0,'0'0'5265'16,"0"0"-4057"-16,0 0-720 15,0 0 432-15,0 0-39 0,19 0-881 16,1 0 8 0,16 0-8-16,12 0 0 31,8 0-881-31,19-3-1031 0,-15 0-1249 16,-20-3-4336-16</inkml:trace>
  <inkml:trace contextRef="#ctx0" brushRef="#br1" timeOffset="163571.46">24451 10309 5513 0,'0'0'5945'0,"0"0"-3849"0,0 0-719 16,0 0-625 0,0 0-208-16,0 0-496 0,0 0 152 15,0 0 144-15,-7 127 0 16,-2-63-112-16,5 2-104 0,0-6-80 15,0-9-32-15,4 0-16 16,-4-7-8-16,1-5-64 16,3-8-936-16,0-8-1056 0,0-8-2081 15,3-8-2097 1</inkml:trace>
  <inkml:trace contextRef="#ctx0" brushRef="#br1" timeOffset="163771.72">24467 10328 9329 0,'0'0'2305'0,"0"0"-665"16,0 0-928-16,0 0-263 0,64-76-121 16,-24 60 160-1,16 3-368 1,4 4-40-16,3 2-80 0,-3 7-136 15,-13 0-864-15,-11 0-1385 0,-23 16-720 0,-17 13 409 16,-20 0 447-16</inkml:trace>
  <inkml:trace contextRef="#ctx0" brushRef="#br1" timeOffset="163949.68">24451 10560 3208 0,'0'0'1609'0,"0"0"-1161"15,0 0-248-15,0 0 1312 16,0 0 336-16,124-13-807 0,-72 1-625 16,8-1-192-1,-5 3-224-15,1 7-680 16,-12 3-1945-16,-21 0-4575 16</inkml:trace>
  <inkml:trace contextRef="#ctx0" brushRef="#br1" timeOffset="164134.57">24300 10874 3848 0,'0'0'1657'16,"0"0"-305"-16,0 0-424 0,0 0-200 15,0 0 881-15,0 0 327 0,108 67-464 16,-29-67-903-16,-3 0-17 16,3-13-400-1,-7 0-128-15,8-2-24 16,-13-2-2577-16,-15 5-3192 0</inkml:trace>
  <inkml:trace contextRef="#ctx0" brushRef="#br1" timeOffset="164673.59">25488 10185 6345 0,'0'0'2520'0,"0"0"-519"0,0 0-697 16,0 0-376-16,0 0 217 15,0 0-489-15,0 0-312 31,-77-9-336-31,34 9 0 16,-1 0 184-16,0 0-192 16,8 0 8-16,12 0 128 0,4 0-128 15,12 0 136-15,4 0-144 16,4 0 0-16,0 3-48 0,0 3-280 16,0 1 128-16,0 5 200 15,0 4 8 1,0 0 80-16,0 9-24 0,-3 1-48 15,-1 5 464-15,-5 8 88 0,-3 2-344 32,1 7 0-32,-6 6 40 0,2-1-16 15,2 1 8-15,2-3-256 0,3-3 168 16,3-7-168-16,5-3 0 16,0-6 0-16,17-3-48 0,7-7 48 15,15-10 0-15,5-2-16 16,12-10-136-16,8 0-488 15,-1-7-624-15,21-18-1017 32,-16 0-943-32,-12-1-2442 0</inkml:trace>
  <inkml:trace contextRef="#ctx0" brushRef="#br1" timeOffset="165422.34">25873 10261 6345 0,'0'0'2520'0,"0"0"-247"16,0 0-57-16,0 0-295 15,0 0-89 1,0 0-912-16,0 0-568 16,4-22-352-16,-11 35-88 15,-10 6 88-15,-6 16 120 0,-5 9-112 16,-4 7 208-16,0 0-216 16,1 3 8-1,6-3-8-15,1-7 0 16,4-3 0-16,1-9-240 15,6-3-376-15,2-14-384 16,3 2-672-16,8-11-753 0,0-3-1488 16,0-3-960-16</inkml:trace>
  <inkml:trace contextRef="#ctx0" brushRef="#br1" timeOffset="165660.65">25598 10325 7513 0,'0'0'2697'0,"0"0"-201"15,0 0-887-15,0 0-225 32,0 0-552-32,0 0-832 15,0 0-152 1,45 32 152-16,-13 12 528 16,7 7-144-16,-3 3-24 0,0 0-184 15,-4-7-104-15,-8-2 0 16,-4-10-72-1,-9-7-112-15,-3-2-160 16,-3-4-1048-16,-1-6-1185 0,-4-10-3296 16</inkml:trace>
  <inkml:trace contextRef="#ctx0" brushRef="#br1" timeOffset="166224.41">26152 10099 7513 0,'0'0'2529'0,"0"0"31"15,0 0-1176-15,0 0-719 16,0 0 55-16,45-41-192 0,-22 32-376 16,9 6-96-16,4-1 0 0,0 4-56 31,-8 0-16-31,-5 0-168 0,-3 10 88 15,-12-4-128-15,-4 4 56 16,-4 3 168-16,0 5 64 0,0 1 168 16,0 7 96-16,-8 6 0 15,1-1 0-15,-1 4-48 32,4 6-192-32,-1 1 120 15,5 5-200-15,0 1 48 0,0 3 16 16,0 0-64-16,5-4 88 15,-5-5-96-15,0-4 0 0,0-7 48 16,0-2-40-16,-9-3-8 31,-6-1 72-31,-5-3-72 0,-12-6 168 0,-4 0-168 16,-7 0-64-16,-6-7-520 16,-7-6-1424-16,13 1-2993 0,11-4-2729 15</inkml:trace>
  <inkml:trace contextRef="#ctx0" brushRef="#br1" timeOffset="166725.7">26527 9817 8689 0,'0'0'2217'16,"0"0"-289"-16,0 0-567 16,0 0 151-16,0 0-128 0,0 0-768 0,0 0-616 31,35-13-176-31,2 38 176 0,10 14 296 16,9 11-112-16,4 7-176 15,-4 7 232-15,0 12-88 31,-9 16-40-31,-19 13-104 0,-16 3 0 16,-12-16 80-16,-12-22 0 16,-8-26-88-16,-3-5 209 0,-9 2-209 0,-5 6 0 0,-10 4-513 31,3-9-551-31,-7-8-792 16,10-8-2625-16,14-17-2217 0</inkml:trace>
  <inkml:trace contextRef="#ctx0" brushRef="#br1" timeOffset="167164.41">27109 9506 9402 0,'0'0'2952'16,"0"0"-1368"-16,0 0-791 0,0 0-217 0,0 0 72 16,91-13-472-1,-67 29-176-15,-3 9-96 0,-10 7 0 16,-11 6 88-16,0 4 8 15,-20 2 0-15,-12-3 312 16,-8 0-40-16,-3-6 104 0,6-3-176 31,10-13-152-15,11-6 40-16,12-7-88 16,4-2-168-16,16-4 16 0,36 0 152 15,35-10 176-15,5-6 56 16,-8 3-232-16,-16-3-32 0,-33 7-1032 15,-18 3-480-15,-13 2-609 0,-4 4-4680 16</inkml:trace>
  <inkml:trace contextRef="#ctx0" brushRef="#br1" timeOffset="167944.4">27969 10153 9994 0,'0'0'2560'32,"0"0"-247"-32,0 0-545 15,0 0-632-15,0 0-320 0,0 0-463 0,0 0-353 16,4 4-80-16,-4 37-249 16,-8 32 329-16,-3 38 168 15,-2 13-71-15,2 3-49 0,-2-13-48 16,9-19 72-1,-3-2 8-15,3-24-80 0,-4-12 0 16,4-18-297-16,-1-8-727 16,-2 7-744-16,-5-6-1361 15,4-3-2048-15</inkml:trace>
  <inkml:trace contextRef="#ctx0" brushRef="#br1" timeOffset="168231.58">27902 9877 8753 0,'0'0'1417'0,"0"0"-1001"0,127-76-264 0,-39 50 424 16,15 14 896-16,1 12-39 15,-25 3-601-15,-19 19-448 16,-19 10-336-16,-6 9-48 0,-3 23-232 0,-16 22 80 31,-20 18 136-31,-43 4 16 16,-30-6 8-1,-18-10 64-15,-5-13 128 16,-8-6-128-16,21-13-72 16,4-2-552-16,30-23-1529 0,22-10-2456 0</inkml:trace>
  <inkml:trace contextRef="#ctx0" brushRef="#br1" timeOffset="168634.62">28702 10722 7889 0,'0'0'4193'15,"0"0"-2345"-15,0 0-79 16,0 0-241-16,0 0-640 16,0 0-616-16,-7 6-272 0,-13 16 0 0,-5 10 96 15,-10 10 56-15,-1 5-144 16,-4 4 169-16,0-1-177 0,0 2 0 31,5-5-337-31,-5-3-1063 16,0 1-1056-16,8-16-2433 0,9-14 72 0</inkml:trace>
  <inkml:trace contextRef="#ctx0" brushRef="#br1" timeOffset="168819.49">28416 10824 6737 0,'0'0'5001'0,"0"0"-2488"15,0 0-537-15,0 0-960 0,0 0-528 16,0 0-488-16,0 0-424 0,0 0 424 31,99 66 56-31,-51-19 64 0,4 5 0 16,0-5-120-16,-9 0 128 15,2-5-128-15,-10-1-1008 0,-7-9-1336 16,-12-13-4362-16</inkml:trace>
  <inkml:trace contextRef="#ctx0" brushRef="#br1" timeOffset="169151.52">29524 10014 6361 0,'0'0'2808'0,"0"0"-511"0,0 0-681 15,0 0-7-15,-9-77 327 0,-14 77-1136 32,-22 7-280-32,-11 24-424 15,-19 23 0-15,-5 32 152 16,9 32-208-16,15 12-40 0,28 0-72 0,28-9-56 16,8-23 80-16,32-12 48 15,0-16-48-15,-1-20 0 16,-2-18-640-1,18-13-528-15,-11-3-1001 0,3-12-2976 16</inkml:trace>
  <inkml:trace contextRef="#ctx0" brushRef="#br1" timeOffset="169652.74">29610 10261 8313 0,'0'0'2433'0,"0"0"-1353"16,0 0-488-1,97-28 424-15,-61 28 129 16,-1 3-777-16,1 16-368 16,-12 16-168-16,-5 12 16 0,-19 10 152 15,0 7 0-15,-31 0 8 16,-13-4 72-1,-12-9-32-15,-4-10 16 0,9-9 160 16,-1-7-144 0,20-12-64-1,8-7 80-15,16-3-48 0,8-3 184 16,12-12-232-16,20-14-1561 0,28-24 561 16,24-27 56-16,28-21-672 15,-5 0-537 1,-27 18-551-16,-29 29 2704 15,-31 26 208-15,0 0 2000 16,-8 6 801-16,-4 3-537 0,-8 12-183 16,-4 4-1289-16,-24 10-816 0,-8 15 56 15,-3 14-112 17,-2 5-72-32,9 10 72 15,9 6-128-15,14 1 0 0,9-1-8 16,5-3-136-16,22-6 144 0,18-10-232 15,7-9-368-15,8-10-336 16,23-22-552-16,-11 0-2441 16,-13-13-1400-16</inkml:trace>
  <inkml:trace contextRef="#ctx0" brushRef="#br1" timeOffset="169906.67">30376 9922 9642 0,'0'0'2808'16,"0"0"-1696"-16,0 0-615 0,0 0 127 15,84 47 280-15,-17 1 56 16,17 22-384-16,12 19-168 16,-9 9-136-1,-31 0-264-15,-40-2 32 0,-24-11-40 16,-40 4-128-1,-39 0 16-15,-29 0-440 0,12-22-880 16,5-13-2809-16</inkml:trace>
  <inkml:trace contextRef="#ctx0" brushRef="#br1" timeOffset="182158.7">18284 9258 3040 0,'0'0'5409'0,"0"0"-4280"0,0 0-705 31,0 0-352-31,0 0-24 16,0 0 272-16,0 3-112 0,0-3-208 15,4 0-8-15,-4 3-112 16,7-3 120-16,5 7-72 0,4-4 72 16,9 3 8-16,6-3 48 31,9 4-8-31,3-4 128 0,13 0 24 0,0 0 176 16,12 4-120-16,0-4-104 0,4 0 56 15,12 3-112-15,15-3-24 0,8 1-24 16,5-4-32-16,-13 0 144 15,-18 0-104 1,-22 0 88 0,9 0 16-1,11-4 24-15,1 1-56 0,0 3-40 16,-25 0-80-16,-10 0 32 16,7 0-40-16,6 7 0 0,2 2 0 15,5 4 8 1,-10-7 0-16,1 4-8 15,0-1 0-15,-4-2 56 0,3-1-48 16,5 1-8-16,0-5 8 16,20 2 8-16,15-1 80 0,-7 0-96 15,-9-3 0-15,-6 3 0 16,-17 0 0-16,7 1 0 31,9-1 8-31,-1 0-8 0,1 0 72 16,0-3-64-16,3 3-8 15,1-3 176-15,12 3-168 0,11-3 72 16,17 0-24-16,-1 4-40 16,-7-4 80-16,-12 0-96 31,-25 3-16-31,-11-3 16 0,-16 0 0 0,0 0-8 16,8 3 0-16,8-3 8 0,3 3 48 15,5-3-48-15,-5 3 0 0,1-3 0 31,4 0 0-31,16 4 0 16,15-4 0-16,21 0 0 16,12 0 40-1,-1 0-40-15,-7 0 0 16,-17 0 8-16,-3 0-8 0,-5 2 0 16,-20 5-16-16,-14-4 16 15,-14 0 16-15,-6 1-16 16,6-4 0-1,12 3 24-15,25-3-24 0,12 0 0 16,19 0 0-16,5 0 0 0,-9 0-80 0,-27-3 80 16,-28 3-168-16,-13 0 56 15,-2 0 40-15,-2 0 16 32,9 0 8-32,8 0 48 0,-4-7 56 15,4 4-56-15,0-6-8 16,7 2 8-1,5-2 0-15,-1-1 0 0,1 4 0 0,0-1 0 32,-5 1 40-32,-3-4-40 15,0 4-64-15,-8 0 64 16,0-4 8-16,-4 4-8 0,-5 0 0 16,-3-7 0-16,8 4 64 15,0-4-64-15,4 0 0 0,3-3 0 0,5 6 0 16,-4-2 0-1,-4 6 0 1,-9-4 0-16,1 7 24 0,-12-3-24 16,0 2-8-16,0 1 8 15,-5 3 0-15,1-3 8 16,-4 0-8-16,4 0 8 0,0-1 48 0,5 1-56 31,-6-3-40-31,5 0 40 0,-4-4 48 16,-4-2-24-16,0-1 16 15,-1-3-32-15,-3-3 128 16,-4 0-136-16,4-3 0 0,-4-4 0 31,0-2 8-31,4-1 48 16,-5-3-56-16,6 0 0 16,-5-3 0-16,-1-3 8 0,-3 0-8 15,0-3 0-15,-4 0 8 16,0-1 120-16,-3-2-128 0,-2-1 0 15,-3-2 97-15,8 5-97 16,-3-5 0 0,2-4 0-16,1 1 8 0,4-5 0 15,-4 5-8-15,0-4 0 16,-4 6 8-16,4 0-8 16,-9 1 0-16,2-1 16 0,-1-2-8 15,0 5 112 16,-4-3-120-31,0 4-24 0,4-1-40 16,-4 1 48-16,4 0 8 16,0-1-80-16,3 1-249 15,-2-4 161-15,3 3-128 0,-1 1 16 32,1-1 120-32,1 4-40 15,-5-7-96-15,0 1 136 0,-1-7 64 0,1 0 88 0,0 3-64 16,-4-6-40-16,8 7 112 15,-3 2 8-15,-1 0 0 16,-1 3 16 0,1 4-16-16,-4 0 128 15,4 0-80-15,-4 6-40 0,4-3 240 16,-4 0-168-16,4 6-32 0,-4-3 88 16,0 6-56-16,0 1 120 15,0 3-200-15,0 2 0 0,0 4 64 16,-4 3-56-1,0 0-8-15,0 4-8 16,-3-1-72-16,-6 4 32 0,1-4-16 31,-8 0-80-31,-3 0 16 16,-5 1 32-16,-9 6 32 0,2-4 56 31,-5 3-32-31,1 1 32 16,-6 0 8-16,2 0-88 0,-5 2 88 15,-4-2 0-15,-4-1 16 0,-3 1-16 16,-5-3 0-16,-4-1 16 0,-4 4-8 16,4 0-8-16,-3-1 8 0,4 1 0 31,3-1 64-31,4 5-64 0,4-2-8 16,0 1 96-16,0 0-96 15,0 0 0-15,-4-1 8 16,1 4-8-1,-9-3 8-15,-3 0-8 0,-13 3 0 16,-16 0 104 0,-16-3-104-1,9 3-16-15,27 0 16 0,17 0 0 0,19 0-8 16,-12 0-8-16,-4 0 16 16,-11 0-72-16,-5 0 72 15,-8 0-8 1,-16 0 8-16,-15-4 0 15,0 2-8-15,11-2 8 0,21 4 0 16,23-3 32-16,8 0-32 16,0 0 0-16,-8 0 0 0,-19-4 0 15,-22 4 0-15,11 0-8 32,10 0 8-32,12 0-56 15,8-1 72-15,-3 4-32 0,-14 0 32 16,-10-3-16-16,-13 3 72 15,-16 0-72-15,-7 3 0 16,4 4-48-16,15-1 56 16,8 0-8-1,1-2 0-15,7-4 0 0,-7 0-8 16,3 0-16-16,0 0 24 0,1 0 56 16,-1 0-56-16,0 0 0 0,1-4-8 15,-5 1 8-15,-3 0 80 16,3 0-80-1,-4 0 0-15,4-4-56 16,5 1 56-16,12 0 0 16,19 0 8-16,11 2 8 0,6 1 104 15,-5 3-120-15,-12 0 0 16,0 0 0-16,-4 0 8 0,1 0-8 16,-1 7 0-1,-3-1 0-15,-14 6 40 16,10-2-40-1,-4-4-16-15,-1 4-40 0,8-4 56 16,-12 1 0-16,-3-1-48 16,-21 0-40-16,-11 4 72 0,-5-7-48 15,8 0 64-15,17-3 64 32,3 4-64-32,4 1 0 15,1-1-8-15,11-1 8 0,13 0 0 0,18 0 0 0,2 1 0 16,-1 2 0-16,-8 0 0 15,-7 1-8 1,3 2 0-16,0-2-24 16,0 5-16-16,-3-2 48 15,-1-1-16-15,4 1 16 16,0 3 0 0,4-4 0-16,5 4 0 15,6-4 0-15,2 4-16 0,7-3 16 16,-4 2-8-16,4-2 0 15,4 3-48 1,-4 2 48-16,8-2 0 16,-4-4 0-16,5 4 0 0,7-4 8 15,-1-2-80-15,6-1 80 0,-1 4-88 0,3-1-40 32,-2 1 112-32,-1 6 16 15,0 3-8-15,-4-3 8 16,9 6-16-16,-6 4 16 0,1-1-8 15,4 3 8-15,-4 7 0 16,5 0 0-16,-6 3 64 0,5 1-64 0,-3 2-8 0,-2 0 8 31,5 3 0-31,5-2 40 16,-1-1-40-16,0 4 8 16,0 2 72-16,-1 0-72 0,5 1-8 15,-4 3 0-15,0-3 8 0,1 0 64 31,-1-1-8-31,0 0-56 16,0 1 104 0,0 0-104-16,-1 6-8 15,1 0 0-15,4 0 0 0,-3 3 88 16,3-3-88-16,0-4 8 16,0 2 32-16,3-2-40 15,6 1-8-15,-1-4 0 16,-4 5 8-16,3-5-8 15,-3 1 8-15,0 3 0 0,-4-7 8 16,0 1-8-16,0-4 0 16,0 0 8-16,0-3-8 0,-4 3 48 15,0-2-48-15,1 5 0 32,-1 0 40-32,4 1-40 15,0 2 0-15,0 4 8 16,0 0 40-16,0 0 40 0,0-10-88 15,0 0 0-15,4-2 8 16,-4-5-8-16,0 1 0 0,0-3 0 31,0 0 0-31,0 0 0 0,0-7 0 16,0 4 0-16,0-4 8 0,-4 0-8 16,0 4 0-16,-4-1 0 15,3 4 0-15,1 0 104 16,1 0-104-1,-1-4 0-15,4 1 48 16,0-7-48 0,0-6 0-16,0 0-8 0,0-6 16 15,7-1 40-15,-3 0-48 16,9 1 0-16,-9-4 32 0,7 4-32 16,2-7 8-16,-2 0 8 31,14 1-16-31,10-4 176 15,29 0-104-15,35-10-72 0,41-6-8 0,12-3-496 0,-33 3-944 16,-31 3-3785-16</inkml:trace>
  <inkml:trace contextRef="#ctx0" brushRef="#br1" timeOffset="205194.15">20709 8664 4841 0,'0'0'1200'0,"-3"0"1120"16,3 0-1392-16,0 0-647 15,0 0-65-15,0 0 432 0,0 0 272 0,0 0-320 0,0 3-240 32,0-3-80-32,0 0-48 15,0 0 16-15,0 0 16 0,0 0 0 16,0 0 48-16,0 0 41 16,0 0 31-1,0 0-8-15,3 0-96 0,14 0-8 16,11-6 80-1,11 0-216-15,10-4-48 0,-2 1-88 0,1 2 0 16,-12 4-128-16,-4 0-608 16,-8 3-440-16,-5 0-817 15,-14 6-735-15,-5 4-1577 0,0-4-783 16</inkml:trace>
  <inkml:trace contextRef="#ctx0" brushRef="#br1" timeOffset="205454.16">20674 8826 7641 0,'0'0'2313'0,"0"0"-673"0,0 0-664 15,0 0-128-15,0 0 41 0,0 0-225 16,0 0-400-16,8 0-160 31,8 0-96-31,0 0-8 16,11-3 0-16,6 3 0 15,-1 0 0-15,4-3 16 0,3 3-16 16,10 0-520-16,-10 0-1369 16,-11 0-2640-16</inkml:trace>
  <inkml:trace contextRef="#ctx0" brushRef="#br1" timeOffset="209057.48">23619 7096 2904 0,'0'0'16'16,"0"0"2417"-16,0 0-881 15,0 0-864-15,0 0-272 16,0 0 144-16,0 0 72 15,-12 0-143-15,12 0-73 0,0 0 72 16,0 0 280-16,0 0 168 16,0-7-208-16,0-5-488 0,0-4-112 31,4-10-80-31,11-2-40 16,6-10 0-16,10-10 48 15,5-3-56-15,12-19 8 16,20-21 0-16,15-18-8 0,9-5 0 15,-5 6 0-15,1 0-16 16,-12 7 16 0,-4-4 0-16,-9 7 0 15,-14 24 8-15,-10 21-8 16,-11 11 8-16,-8 13-8 0,4-5 8 0,-4-1 40 16,-1 3-48-16,-2 7 0 15,-10 9 8-15,2 6-8 16,-9 7-8-1,0 3-728-15,0 0-1656 16,0 7 599-16,0 8 705 0,-9 20-136 0,-6-6-569 16,-5-4-711-16</inkml:trace>
  <inkml:trace contextRef="#ctx0" brushRef="#br1" timeOffset="209474.37">24101 5861 5857 0,'0'0'2032'16,"0"0"-944"-16,0 0-559 0,0 0-153 15,-9 0 248-15,9 0-56 0,0 0-288 16,9 0-192-1,10-7-80 1,13 4-8-16,13-6-8 0,14-1 0 16,5-2 0-16,4-1 8 15,3-6-16-15,-11-1 16 0,-4-2 0 16,-17 3 0 0,-15 1 56-16,-7 5 256 31,-13 3 1048-31,0 7-399 0,-4 3-545 15,0 0-376-15,0 0-40 16,0 3-456-16,0 16-249 0,0 10 465 16,0 9 152-16,0 12 88 15,0 17-16-15,15 22 16 16,5 19-72-16,-4 3-600 16,-4-15-952-16,-4-36-849 0,-8-25-3648 15</inkml:trace>
  <inkml:trace contextRef="#ctx0" brushRef="#br1" timeOffset="-212706.09">5777 13268 624 0,'0'0'944'0,"0"0"1368"0,0 0-879 16,0 0-161-1,0 0 504 1,51-70-231-16,-47 67-89 16,-4 0-224-16,0 3-600 0,0 0-152 15,0 0 113-15,0 0-361 16,0 0-136-16,0 3-96 0,-8 10 8 0,-7 15 8 31,-13 23 32-31,-16 26 80 16,-12 21 200-16,1 6-72 0,-1 1 88 15,4-12-32-15,12-21-88 16,12-11 56-16,8-20-272 0,4-3-8 16,-4 4 120-16,5 2-120 31,-9 3 0-31,7-2-8 0,6-10 16 15,3 0-56-15,4-7-184 0,-1-3-832 16,5 1-857-16,0-7-2063 0,0-9 103 16</inkml:trace>
  <inkml:trace contextRef="#ctx0" brushRef="#br1" timeOffset="-212358.32">5179 13630 5337 0,'0'0'2024'16,"0"0"-264"-16,0 0-231 0,0 0 119 0,0 0-648 16,0 0-664-16,-8-48-336 0,12 64-496 15,12 13 496-15,20 25 312 16,15 22 369-16,5 3-145 31,0-6-256-31,0-9 0 0,8-1 96 16,0 1-32-1,11 6-216-15,-3-4 80 16,-12-12-200-16,-4 0 0 0,-13-9 0 0,-11-10-8 16,-8-13-136-16,-12-6-456 31,-8-16-961-31,-4 0-2287 15,-4-22-217-15</inkml:trace>
  <inkml:trace contextRef="#ctx0" brushRef="#br1" timeOffset="-211747.91">5884 12782 7089 0,'0'0'1640'0,"0"0"385"32,0 0 159-17,0 0-559-15,0 0-497 16,0 0-408-16,0 0-360 0,0 0-200 15,0-19-160-15,0 19-128 0,0 13 72 16,4 6-72-16,0 16 128 0,5 3 48 31,-9 6-40-31,0 1 64 16,0-1-64-16,0-9 0 0,0-6 56 16,0-10-64-16,0-3 0 15,0-10-8-15,4-6 8 16,3 0 0-16,17-9 8 0,16-20 16 15,8-12 464 1,16-13-312-16,3-7-24 0,5-2-72 0,-5 3 8 16,-7 9 64-16,-8 10-64 15,-12 12-80-15,-12 13 16 16,-16 10-24-16,0 3-8 0,-8 3-256 31,0 0-568-31,-1 15-216 16,-3 20-921-1,-7-3-2479-15,-14-3-2378 0</inkml:trace>
  <inkml:trace contextRef="#ctx0" brushRef="#br1" timeOffset="-210648.87">7091 13922 9722 0,'0'0'2288'16,"0"0"-840"-16,0 0-1280 0,0 0 337 31,0 0-161-31,96-35-88 16,-64 35 0-16,-4 3-256 0,-4 13-88 15,-8 10 88-15,-4 6-8 0,-12 5 8 16,-4 11 48-16,-20 3-24 16,-16 6 184-16,-8 0-160 15,1-6-48-15,6-4-88 16,9-8-600-16,28-17-1121 16,4-9-2072-16,8-13-1856 0</inkml:trace>
  <inkml:trace contextRef="#ctx0" brushRef="#br1" timeOffset="-210292.93">8024 13287 11626 0,'0'0'2240'0,"0"0"-1743"15,0 0-497-15,0 0 0 0,0 0 96 16,0 124 552-16,8-42-184 16,4 26 216-16,4 10-384 15,-4-4-136-15,-1-12-96 16,-2-29-64-16,-5-16 72 0,0-13-72 15,-4-2 0-15,0 5-64 0,0 1-152 32,-12 3-688-17,3-13-729-15,-6-19-871 16,-2-9-1481-16,6-10-2568 16</inkml:trace>
  <inkml:trace contextRef="#ctx0" brushRef="#br1" timeOffset="-210023.78">7912 13163 8145 0,'0'0'1689'15,"40"-79"-513"-15,-4 31-272 16,12 1-32-16,12 5 64 0,7 14-287 31,1 9-249-31,-1 12-280 16,2 7-120-1,-14 26-128-15,-7 21-112 0,-16 33 88 16,-28 21 152-16,-8 14 8 0,-39-8 136 16,-17-5 88-16,-9-16-80 0,2 0 256 31,3-10-320-31,8-9-88 16,20-13-48-16,17-4-912 0,10-18-1873 15,9-10-2712-15</inkml:trace>
  <inkml:trace contextRef="#ctx0" brushRef="#br1" timeOffset="-209591.8">8884 13643 8225 0,'0'0'4537'0,"0"0"-3793"0,0 0-744 16,0 0 64-16,0 0 120 16,-47 108 449-1,11-29 47-15,-4 23-96 16,0 2-352-16,4-18-56 0,12-19-176 16,9-26 0-16,-2-6-8 0,6 7 8 31,-2-1-528-31,-2 0-808 0,3-19-1305 31,0-13-1544-31,4-9-2280 0</inkml:trace>
  <inkml:trace contextRef="#ctx0" brushRef="#br1" timeOffset="-209391.38">8459 13823 9794 0,'0'0'2616'31,"0"0"-1584"-31,0 0-880 15,0 0 208-15,0 0-31 0,79 35 663 16,-20-6 72-16,9 3-496 16,8 3-320-16,-16 0-176 0,4 9-64 31,-12 0 88-15,-9 4-96-16,-15 3-384 15,-4 9-1104-15,-12-9-881 16,-8-13-2624-16</inkml:trace>
  <inkml:trace contextRef="#ctx0" brushRef="#br1" timeOffset="-208906.42">9694 12969 8433 0,'0'0'1569'0,"0"0"-641"0,0 0 648 16,0 0-176-16,-109-15-383 0,70 27-193 15,-13 33-136-15,-4 31-112 16,5 35-152-16,6 23 24 15,30 2-112-15,15-9-128 0,15-16 40 16,30-9-199 0,6-20-49-16,-3-21 96 15,0-23-96 1,0-9 0-16,8-1-169 0,3-3-599 16,29-9-584-16,-24-13-3081 15,-13-3-2720-15</inkml:trace>
  <inkml:trace contextRef="#ctx0" brushRef="#br1" timeOffset="-205800.12">9972 13477 5025 0,'0'0'3304'16,"0"0"-1951"-16,0 0-313 0,0 0 208 16,0 0-392-16,0 0-104 0,-7-47 241 15,7 44-353-15,0 3-224 31,0-4-104-31,0 2 48 16,0-2 32-16,0 1-296 0,0 0-88 16,4 0 360-16,-4 0-240 0,0 3 0 15,0 0 24-15,0 0-16 0,0 0 40 16,0 0-168 0,0 0 72-16,0 0 160 15,0 0-160-15,0 0 16 16,3-4-16-16,1 1-64 0,4-3-8 31,8-4-8-31,0 1-80 0,8-4 72 16,0 4 8-16,4-1-8 15,0 1-8-15,-1 2-16 16,1 7-16 0,-8 0-80-16,1 0-32 0,-6 19 160 15,-2 10-80-15,-6 6 72 16,-3 9 0-16,-4 10-24 0,-4 4-40 0,-20 5 72 31,-4 0-8-31,-8 1 0 16,1-4 8-16,-1-12-8 0,8-10 0 15,4-13 8-15,12-12-80 16,9-7 32-16,3-6-72 0,3-19 112 16,33-41-456-1,15-35-1152 1,18-23 103-16,2-2 161 15,-19 24-640-15,-16 36-49 16,-8 22 1585-16,-9 12 456 0,-2 1 592 16,-2 3 289-16,-2 0 183 15,-6 12 400-15,-7 7 200 0,0 3-487 16,0 0-737-16,-11 6-336 31,-6 16-96-31,-2 7 0 0,-5 9 24 0,4 3-16 16,8 7 32-16,8 3-40 15,4 3-8-15,8-7 56 0,20-2-48 16,11-4 16 0,10-9-24-16,6-10-80 15,13-12-432-15,19-10-697 0,-15-13-303 16,-12-9-2657-16</inkml:trace>
  <inkml:trace contextRef="#ctx0" brushRef="#br1" timeOffset="-205499.41">10574 12928 8489 0,'0'0'1273'0,"0"0"-17"0,0 0 928 16,0 0-943-16,0 0-545 31,0 0-648-31,100-3 0 0,-8 35 256 15,22 19-128-15,-2-1 0 0,-24-5 96 16,-28-10-112-16,-28 0-56 0,3 3 56 16,-7 13-152-1,-3 6 16 1,-14 3 32-16,-11 4 32 16,-8 12 216-16,-32 13-224 15,-20 12-32-15,-11 7-48 16,11-31-952-16,9-24-3713 0</inkml:trace>
  <inkml:trace contextRef="#ctx0" brushRef="#br1" timeOffset="-204581.17">7387 15618 8129 0,'0'0'2785'0,"0"0"-2297"15,0 0-488-15,-25 101 248 16,14-37 168-16,2 18-8 16,1-3 192-16,5-8-224 15,-1-8-104-15,4-15-136 16,0-1-80-16,0 4-40 0,0-3-16 15,0-7 0-15,0 0-56 16,0-6-336-16,-4 3-968 0,-4-9-1016 16,-1-11-3026-16</inkml:trace>
  <inkml:trace contextRef="#ctx0" brushRef="#br1" timeOffset="-204195.88">7366 15637 8937 0,'0'0'2209'0,"0"0"-977"15,0 0-504-15,0 0-168 0,0 0-135 16,0 0-313-16,0 0-112 31,0 0 0-31,45-10 64 0,-6 10 272 16,29 0-88-16,-1-9-112 31,13-4 80-31,-4-3-168 0,-17 0 104 0,5 0-152 16,-16 7-176-16,-4-1-656 15,-16 10-209-15,-4 0-575 16,-8 6-360-16,-8 7-889 16,-8 0-1592-16</inkml:trace>
  <inkml:trace contextRef="#ctx0" brushRef="#br1" timeOffset="-203979.75">7538 15976 1344 0,'0'0'5097'16,"0"0"-3825"-16,0 0-672 0,0 0 48 16,0 0 929-16,0 0-169 15,0 0-512-15,107-32-312 16,-51 7-192-16,4 0-288 0,0-1 65 47,-8 1-169-47,-1 6-89 0,-7 3-695 15,-8 10-704-15,-16 6-776 0,-8 6-777 16,-12 10-1296-16</inkml:trace>
  <inkml:trace contextRef="#ctx0" brushRef="#br1" timeOffset="-203694.61">7422 16370 5737 0,'0'0'1768'31,"0"0"-928"-31,0 0 112 16,0 0-359-1,0 0-353-15,-43 79-136 0,58-69 48 0,17-7 136 16,24-3 920-16,28 0-464 16,-5-19-192-16,1 0-104 15,-12-3-23 1,-20 3-65-16,3-1-192 15,1-2-80-15,-12 7-88 16,-12 5-8-16,-4 4 0 0,-13 0-761 16,-2 2-1039-16,-5 4-1201 0,-4 0-3456 15</inkml:trace>
  <inkml:trace contextRef="#ctx0" brushRef="#br1" timeOffset="-202976.76">8773 15332 9458 0,'0'0'1992'0,"0"0"-1432"16,0 0 8-16,0 0 520 16,0 0-471-1,0 0-473 1,-60 0-88-16,28 9 0 16,-3 1-8-16,-10 6 104 15,-2 0-48-15,-1-1-104 0,1-2 104 16,6 0-48-16,9-4 72 15,9-2 192-15,10-4 112 0,6 0-160 16,7-3-224-16,0 0-32 16,0 0-32-16,0 4-96 15,0-2-48-15,0 8 8 16,0 6 152-16,7 6 24 0,-7 7 40 16,4 9 0-16,-4 3 296 0,0 10-128 31,0 6 32-16,0 13 16-15,0 19-8 16,0 16 96-16,0-13-160 16,4-19-112-16,5-23 120 0,-5-18-128 15,7 10 24-15,2 2-56 16,6 4-48-16,1-4 56 16,5-6-64-16,3-3 0 15,3-9 72-15,5-4-72 16,4-7 0-16,3-5-464 0,1-10-512 15,20-13-320-15,-12-12-2641 16,-5-10-4905-16</inkml:trace>
  <inkml:trace contextRef="#ctx0" brushRef="#br1" timeOffset="-202460.48">9327 15357 8665 0,'0'0'2249'0,"0"0"-1465"16,0 0-352-1,0 0 56-15,0 0 96 16,0 0-128 0,0 0-168-16,-84 102-63 15,69-54-153-15,-2 8 336 16,6 8 144-16,-10 12-264 0,6 13-88 16,-9 13 16-16,3-13-88 15,6-20-128-15,6-21 0 0,2-16 112 16,3-3-112-1,0 5-208-15,0-5-640 16,4-3-873-16,0-11-1063 0,0-8-1801 16</inkml:trace>
  <inkml:trace contextRef="#ctx0" brushRef="#br1" timeOffset="-202175.89">8884 15608 9882 0,'0'0'2704'16,"0"0"-1416"-16,0 0-335 0,0 0-57 16,0 0-280-16,0 0-488 0,28 22-120 15,0 10 512-15,8 6-152 16,4 6-168-16,0 4-144 31,-1 3-8-31,-2-3 40 0,3-1-88 0,-5-2 0 16,1-1 24-16,-4-9-24 15,-4-3-352-15,11-4-800 0,-11-12-1353 0,-4-3-2832 16</inkml:trace>
  <inkml:trace contextRef="#ctx0" brushRef="#br1" timeOffset="-201359.8">9801 15065 8145 0,'0'0'4513'0,"0"0"-3185"16,0 0 9-16,0 0 271 15,0 0-728-15,0 0-536 0,-12-82-56 16,31 62-288-16,5-2-8 0,4 0-152 31,4 6 72-31,4 3 8 0,-8 7-64 16,-4 6-112-16,-7 0 32 16,2 10-88-16,-7 9 312 0,4 12 0 15,0 4 0-15,0 10 64 16,-4-1-64-1,4 4 0 1,0 2 8-16,-1 8-8 16,2-1 72-16,2 3-72 0,-2 4 0 15,2 3 88-15,-3-4-88 16,-4 0 8-16,0-2 64 0,4-1 32 16,-4-3 64-16,0-3-160 15,8 0 8-15,-4-3 112 0,0-3-120 31,3-1 0-31,2-5 0 16,-1-1 0-16,3-6 88 0,-7 0-96 0,0-3 0 16,-4-1-8-16,-4 1 8 15,-4-4 0 17,-4 1 0-32,0-1 8 0,-4-2 56 15,-16 0-64-15,-3 2 0 16,-13-2 160-16,-12-1-160 0,-32-6-232 15,4-3-872-15,9-13-4225 0</inkml:trace>
  <inkml:trace contextRef="#ctx0" brushRef="#br1" timeOffset="-200357.65">7478 17332 6001 0,'0'0'4385'0,"0"0"-3049"0,0 0-848 15,0 0-136-15,0 0 160 16,0 0 128-16,0 0-87 15,0 0-321-15,40 0-104 0,-1-3 80 16,17-7-40-16,12 4 16 0,4-3-184 0,16-1 0 16,15 4 72-1,17-4-72-15,3 4 8 16,-7 3-8-16,-16-4 0 16,-13 1 64-16,-11-1-64 15,-20-2 0-15,15-4-24 0,9-6 72 31,12-3-48-15,-1 0 8-16,-23 3 8 0,-20 9 144 16,-4-2-144-16,8 2 40 15,8-3 112-15,3 0-160 16,5-2 48-16,-1 2-16 0,5-3-32 16,0 0 96-1,-1 0-96-15,1 0 120 0,0 4 96 16,-4-4-48-16,-8 3-72 15,-1 4-64-15,1-1-32 16,-9 1 80-16,-2-1-88 0,3 4 0 16,-9 0 0-16,-3-4 0 31,0 3 0-15,-12 4 0-16,-5-3-152 0,-6 3-64 0,-6 0-248 15,-7 3-112-15,1 0-168 16,-5 0-497-16,0 0-1087 15,-13 3-2065-15,2 6-400 0</inkml:trace>
  <inkml:trace contextRef="#ctx0" brushRef="#br1" timeOffset="-199671.56">7873 17630 6281 0,'0'0'3881'0,"0"0"-2905"0,0 0-304 16,0 0 56-16,0 0 88 0,0 0-192 15,0 0-255 1,0 0-129-16,4 0-40 16,7 0-160-16,10 0-24 31,10-3 120-31,17-3-72 0,8-3-56 15,20-4 128-15,19-3-48 16,25-6 96-16,7-1-32 16,-7 1-136-16,-13 3 104 0,-11 0-120 0,-1-3 0 15,6 0 32 1,-2 0-24-16,8-7 0 16,1 0 48-16,3 1 128 0,1-1 464 15,-4 4-144-15,-12 2-184 16,-21 4-176-16,-15 4-136 0,-17 5 0 15,-2-2-8-15,-2-1 8 32,-3 3-16-17,0-2-64-15,-12 2-448 16,-8 3-280-16,-16 4-376 0,0 3-1569 16,0-3-3776-16</inkml:trace>
  <inkml:trace contextRef="#ctx0" brushRef="#br1" timeOffset="-198680.81">10371 14824 9161 0,'0'0'1625'0,"0"0"-449"0,0 0-424 15,0 0-248-15,0 0-504 16,0 0 0-16,24 38 0 0,3 3 80 31,5 7 72-31,1 3-8 16,-1-1-40-16,-5-5-16 0,1-7-40 15,-12-7-40-15,-1-2 64 16,-2-13-72-16,-5-3 0 0,-5-7 72 0,1-3-72 16,-4-3 209 15,4 0 543-31,5-3 488 16,10-19-88-16,9-13-648 0,24-29-408 15,20-31 104-15,27-16-192 16,-11 9 8-16,-12 26-16 0,-29 35 0 15,-15 22 0-15,-4 0-80 32,0 6-656-32,-4 0-216 0,-12 7-360 15,-12 6-673-15,0 13-2528 0,0 3 152 0</inkml:trace>
  <inkml:trace contextRef="#ctx0" brushRef="#br1" timeOffset="-192216.64">8096 14709 1112 0,'0'0'3160'0,"0"0"-1023"16,0 0-865-16,0 0-384 15,0 0-7-15,0 0 55 16,0 0-48-16,0 0-144 16,0 0-176-16,0 0-264 0,0 0 136 15,0 0-184-15,0 0-56 16,0 0 57-16,4 0-49 0,-1 0-144 15,5 0 0-15,9-2-40 47,-2-5 304-47,5-3-248 0,4 4-8 0,-3-1-8 16,-2 2-64-16,5-2 16 16,-4 4-16-16,0 0-40 0,4-1 40 15,0 1 80-15,0 0-72 16,-1 0 0-1,5-3 40-15,0 2-48 0,4-2 0 16,4 0 0-16,-5 2-8 16,1 2 8-16,-4-2 0 0,0 1-56 15,0 0 48-15,-4 3 8 16,4 0 0-16,-3 0 0 16,2-3 32-1,1-1-32 1,3 1 0-16,10 0 40 0,-5-3-40 15,3 0 72-15,1-1-72 16,-4 1 0-16,0 0-64 0,-4-1 72 16,0 1-64-16,-4 3 56 31,4-7 0-31,-4 4 88 0,7-1-88 16,-3-2 0-16,8 0 0 0,-1-1-8 15,9 0-8-15,1-2 16 0,-2 2 0 16,1-3 8-16,-4 4-8 0,0-1 72 31,-1 1-88-31,-3 3 16 16,1-1-8-16,-2 1-104 0,-3-1 112 31,3 1 56-31,6 0-56 16,2-4 0-16,1 0 8 0,8-2-8 15,-1-1-8-15,-7 4-40 31,1-1 48-31,-6 0 0 0,-11 5-112 0,0-5 112 16,0 3 0-16,-1 4 8 16,1-7-16-16,4 4-112 0,1 0 96 0,6-4 48 15,4-2 8-15,2-1-16 16,3 1 136-16,-1-1-152 0,-3 0-8 31,-4 0-56-31,0 4 64 16,-8-4 32-16,-5 3-24 15,1 1-8-15,0-4 48 0,0 4-48 0,0-4-8 16,7 0 0 0,2 0 8-16,2 1 48 15,2-1-48-15,-2 4-8 16,-3-1 0-16,-5 0-24 0,-3 1 32 16,-4 3 0-16,0-1 16 15,-8 4 32 1,5-3-40-16,-6 0-8 31,1-1 8-31,4 1-8 0,-8-1 8 16,0 5-8-16,-4-2 56 0,-5 1-40 15,2 0 56-15,-9 3 8 16,0 0 0-16,0 0 168 0,0-3 32 16,0 3 208-16,0-4-48 0,0-5-112 0,0 0-320 31,0-8 8-31,0 2-8 15,0-7-8-15,-4-4 8 16,-1-2-8-16,-2-11-24 0,-1 1 16 16,0-6 8-16,0-1-8 31,-4 4 8-31,4 0 0 0,1 2 8 16,2 5-8-16,1-1 0 15,-4-3 32-15,4 0-24 16,-3 0-8-16,-2-4 0 15,-3-2 0-15,1-4-8 0,-2-6 0 32,2 0-64-32,-2-3 64 0,1 0-176 0,1 0 176 15,-2-1-88-15,2 1-216 16,7 0 120-16,-5 0 88 0,2 3 104 16,-1 13 24-16,4 3-24 0,-4 6-8 31,3 7 0-31,-2 6 8 15,-1-1-8 1,4 2 8-16,-4 5 0 16,4-3-72-16,0 0 48 15,0-3-120-15,0 3-8 0,0-3-48 16,0 3 56-16,-3 1-16 16,2-2 64-1,1 2 88-15,0 2 8 0,-4 0 0 16,1 1 0-16,2 2 0 0,-3 1 16 15,4 2-16-15,0 1 0 0,0 2-24 16,1-1 24-16,-6 5 0 16,5-4-8-16,-4 1-112 15,-7 0 112 1,-2 0-128-16,-3 3-40 16,-3 0 176-1,-1 0-136-15,-4 0 136 0,-4 0-16 16,-4 0 16-16,1 0 24 0,-2 0-24 31,1 0-8-31,-3 0-8 16,-1 3 16-16,0-3 0 0,-4 3 0 15,0 0 0-15,4 1 32 16,-7-2-32-16,3 1-16 0,0 1 16 16,-8-4 0-16,0 3-16 15,-3 3 8 1,-1-2 8-16,-4 2 0 0,4 0 0 15,4-3-16-15,1 4 16 16,7-1-8-16,4 3 0 16,4-2 0-16,1 3 0 0,3-4-40 0,0 0 48 31,0 0-72-31,-8 1 72 16,4-1-8-16,-7-2 0 0,-2 2 0 15,-2 3 8-15,-1-2-8 16,-4-1 8-16,4 3 0 0,0-2-8 15,5 3-32-15,3-5 40 32,-4 2 0-32,4 3 0 15,1-1-56-15,-2 1 56 16,-2 2 0-16,-2-2 0 0,-2 3 8 16,4-1 32-16,-6-2-40 15,6 3 0-15,-2-4 32 0,2 0-32 16,-1 1-8-1,4 0 8-15,1-1 0 16,-2 1-8-16,1-1 8 0,5 4 0 16,-10-3-24-16,6 2 24 15,-8-2-8-15,2 3-104 0,-2-4-121 16,-1 0-39-16,8 1-8 16,1-1 80 15,2 1 192-31,5 2-48 0,0 5 56 15,0-2-56-15,4 5-16 16,-4-1 56-16,4 3-168 0,-3-3-176 16,3 0 88-16,5-3-96 31,-2-4 192-31,-3-2 80 0,8-1 32 0,-3 1 56 16,3 0 8-16,-1-4 0 0,6 0 40 15,-1 1-40-15,4 2 0 16,1-3 8-16,2 1-8 0,1-1 0 31,4 3 0-31,-3 1 0 16,-2 0-8-16,1 2 8 0,-3 4 0 0,-2-3 8 15,1 6 0-15,5 0 144 16,-6-3-88-16,5 6-56 0,5 0 56 16,3 4-56-1,0 2 48 1,0 4-48-16,0 6 0 15,7 3 184-15,10 4-136 16,-2 3 16-16,2-1 56 16,2 4-72-16,-3-3-48 0,0 2-8 15,-4-2 0-15,0 6 224 32,0 0-72-32,0 3-80 15,-1 6 88-15,2-5-88 0,-1 2 80 16,-1-3-8-16,6 0-80 0,-2 0 88 0,1 4-8 15,5 2-8-15,-2-2-48 0,5 2-23 32,-4-3 7-32,5 1 8 15,-6-7-80-15,-3-3 64 0,0-10-64 16,-4-3 0-16,-4-6-8 16,-4-7 8-1,0-6 0-15,-4-3 0 0,0 0-56 16,0-3-24-1,0 2-945 1,0-2-1119-16,0-9-3345 16</inkml:trace>
  <inkml:trace contextRef="#ctx0" brushRef="#br1" timeOffset="-187503.43">11825 15316 8065 0,'0'0'1425'16,"8"-32"-825"-16,12 13-16 16,12 0-216-16,7 0-104 0,6 3-40 31,-2 10-120-31,5 3-104 31,-8 3-104-31,-12 16 24 0,-4 6-64 0,-12 6 8 16,-12 1 96-16,0-4 40 15,0 1 192-15,-12-7 544 16,3-3-112-16,2-7 8 0,7-3-384 16,0 1-248-1,0-1 0-15,24 3 0 0,15 8-88 16,13 5 88-16,12 3-392 15,0 0-8-15,-4 4 184 16,-8 6 48-16,-13 0 32 0,-23 3 56 16,-11 3 80-16,-5 1 432 15,-28 5 440-15,-9 4 217 16,-10-3-73-16,-2-4-336 0,6-12-328 16,7-7-352-16,16-25-152 15,16-3-1864-15,4-19-2473 16</inkml:trace>
  <inkml:trace contextRef="#ctx0" brushRef="#br1" timeOffset="-187349.63">12821 15748 8313 0,'0'0'1345'15,"0"0"39"1,-64 111-448-1,24-57-608-15,-15 19-328 0,11-16 0 0,12-13-3137 0</inkml:trace>
  <inkml:trace contextRef="#ctx0" brushRef="#br1" timeOffset="-187002.09">13319 14909 14755 0,'0'0'2072'16,"0"0"-2072"-16,0 0-72 16,0 0 0-16,-8 102 64 0,12-67-96 15,16-3-232-15,16-3-704 0,8-17-697 16,3-6-279-1,5-6 168 1,-4-12 567-16,-8-11 1281 0,-12 5 736 16,-12 1 1937-16,-9 11 1152 0,-7 6-2617 15,0 6-784-15,0 23-424 0,-11 25 200 16,3 26 72-16,-1 18-256 31,9-6-16-31,0-3-536 0,0-35-2136 16,13-29-5378-16</inkml:trace>
  <inkml:trace contextRef="#ctx0" brushRef="#br1" timeOffset="-186813.63">14128 15249 6905 0,'0'0'2937'16,"0"0"-1897"-16,0 0-768 0,0 0 40 15,44 80 608-15,-44-36-368 32,-12 7-248-32,-16 3-152 15,-16 16-152-15,0-13-752 0,8-12-2537 16</inkml:trace>
  <inkml:trace contextRef="#ctx0" brushRef="#br1" timeOffset="-186428.83">14694 14566 9938 0,'0'0'5393'31,"0"0"-4649"-31,0 0-536 16,0 0-208-16,0 0-136 0,0 0 136 16,7 83 352-16,30 3-192 15,14 22-64-15,9-7-80 16,-8-18-16-16,-12-32 56 0,-20-16-56 31,-1 3-448-31,-3 6-504 0,-16 4-192 16,0-7-17-16,-27-3-503 0,-45-12 208 15,5-13-553-15,-2-13-2016 16</inkml:trace>
  <inkml:trace contextRef="#ctx0" brushRef="#br1" timeOffset="-186265.96">14710 14398 8105 0,'0'0'4593'0,"83"-38"-3833"15,-19 19-464-15,4 0 457 32,3 4-65-32,-11 5-472 15,0 10-216-15,-16 0-2769 0,-24 10-7913 0</inkml:trace>
  <inkml:trace contextRef="#ctx0" brushRef="#br1" timeOffset="-185525.16">12323 16586 10666 0,'0'0'3897'0,"0"0"-3297"31,0 0 152-31,0 0-56 15,67-76-336-15,17 38-104 0,48-10 120 16,35-6 8-16,24 3-8 0,17 4-96 16,3-1 113-16,24-3-193 0,12-13-8 15,24-12-176 1,12-9-16 0,-12 9 96-1,-32 6-96-15,-56 16 56 0,-59 15-16 16,-57 14 80-16,-31 9 136 15,-16 7-96-15,-4 0-104 16,0 2 32-16,-4 1-88 0,-12 2 0 31,4 4 0-31,-4 0-448 16,0 0-753-16,-4 19-1023 0,-8 7-641 0,-4-1-375 16</inkml:trace>
  <inkml:trace contextRef="#ctx0" brushRef="#br1" timeOffset="-174092.02">20874 12687 3832 0,'0'0'3121'16,"0"0"-1409"-16,0 0-1160 0,0 0-536 16,0 0-16-16,0 0 337 15,0 0 183-15,0 0 160 16,0 0-96-16,0 0 16 0,7 0-136 31,10 0-136-31,10 0-32 0,9 0 216 0,12-3-184 16,8-1-111-16,7 2-73 0,1-2-72 15,3 1-16-15,6 3 24 32,6 0-32-32,20 0 104 0,13 0-152 15,8 0 136-15,-8 0-56 16,-9 0 72-16,-7 0 72 0,7 0-88 0,-3 0-136 16,3 3 200-16,-3 1-128 15,-1-4-16 1,-2 6 0-1,-6-3-48-15,1 0 80 0,0-3-80 16,-6 0 0-16,2 0 192 16,0 0-152-16,4 0 32 15,3 0-64-15,5-3 32 16,4-6 96-16,-1 5-104 31,9-2-32-31,-9 0 40 0,1 6-40 16,-4-4-8-16,3 4 0 15,-4 0 8-15,2 0 80 0,2 0-88 16,-4 0 0-16,1 0-56 0,4 0 64 0,-5 0-8 31,1 0 0-31,-1 0 0 16,2 0 88-16,-2 0-88 0,8-9-40 16,1 3 40-16,-1-1 56 0,1-2-40 15,-4 3-16-15,-9-4 8 16,5 0 16-1,4-2-24 1,-1-1-8 0,1 0 8-16,-1 0 0 0,4 1 0 15,-2-1 0-15,7-3 8 16,-2 0 72-16,14 1-80 0,3-5-8 0,6 5-8 16,-10-5 16-16,1 5-8 31,-13 2 0-31,-16 0 8 0,-7 0 32 15,0-2-24-15,-1 2 0 16,5-3 8-16,0 0 0 0,3 4-16 16,-3-1-8-16,3 3 8 15,1 1-32-15,3 2 32 16,2 1-8-16,-2 0-56 16,4 3 64-16,-3 3 64 0,-9-7-64 15,-14 4 0-15,-18 0 0 0,9-1 0 16,12 1 0-16,19 1 0 15,5-2 0-15,-9 1 8 32,-7-3-8-17,-4 2 0-15,4-2 40 0,0 3-40 16,-2-1-8-16,2 4-72 16,-12 0 80-16,-12 0-8 0,-20 0 8 15,4 0 0-15,3 0 48 16,9-2-48-1,3 2-40-15,6 0 32 16,-5 0 16-16,-1 0 32 0,1 0-40 16,-4 0 0-16,-4 0 8 15,7 0 16-15,-3 2-48 0,-1 2-8 16,-3 2-16-16,0 1 0 16,-12-1-32-1,-4 1-136-15,-12-2 24 0,-13 2-528 16,-2-1-56-1,-9 1-697-15,-8-1-887 16,-16 0-449-16,-4-2-511 0</inkml:trace>
  <inkml:trace contextRef="#ctx0" brushRef="#br1" timeOffset="-165311.71">18483 14106 104 0,'0'0'6025'0,"0"0"-3801"16,0 0-271-16,0 0 79 16,0 0-632-16,3-29-111 0,-3 27-329 31,0-2-152-31,0 4-280 0,0 0-288 15,0 0-120-15,0 0-112 0,0 0 144 16,0 13-96-16,0 12-48 16,-7 26 304-16,-10 25 56 0,-6 29-127 15,-1 9 79 1,4-5 8 0,0-8-56-16,4-15-64 0,5-4-104 0,-2-15 16 31,1-16-120-31,9-13 8 15,-1-9-8-15,-5-4-568 0,5 0-288 16,0-3-313-16,4-12-1007 31,0-10-2521-31,0 0-2545 0</inkml:trace>
  <inkml:trace contextRef="#ctx0" brushRef="#br1" timeOffset="-164987.25">18483 14027 11042 0,'0'0'2768'15,"0"0"-1247"-15,0 0-409 16,0 0-152-16,0 0-336 0,0 0-480 15,0 0-8-15,87-22-64 16,-31 15-8-16,8-2-8 16,4-1 8-16,3-5-8 0,-7-2 0 31,-12 5-48-31,-8-4-8 0,-12 6-184 0,-13 1-96 16,-6 6-80-16,-13 3-368 15,0 0-928-15,-4 15-185 16,-37 24 793-16,2-1-1632 0,-6-4-3122 15</inkml:trace>
  <inkml:trace contextRef="#ctx0" brushRef="#br1" timeOffset="-164786.28">18427 14449 4032 0,'0'0'2113'31,"0"0"-673"-15,0 0 32-16,0 0-199 0,0 0 367 15,0 0-56-15,127 51-311 0,-43-64-361 16,24-19-352-16,-5 4-112 16,-23 2-232-16,-25 14-216 15,-23 9-592-15,1 3-1712 0,-6 0-2738 32,-11 3-1687-32</inkml:trace>
  <inkml:trace contextRef="#ctx0" brushRef="#br1" timeOffset="-164539.09">18132 15173 232 0,'0'0'7353'15,"0"0"-5641"-15,0 0 1 0,0 0 151 16,0 0-151-16,79 70-177 31,-10-70-352-31,23 0-296 16,22-16-271-16,19-16-97 0,-30 0-248 0,-19 10-136 0,-37 6-136 15,-11 7-456-15,12-7-1217 16,-5 3-2224-16,-11-2-2096 0</inkml:trace>
  <inkml:trace contextRef="#ctx0" brushRef="#br1" timeOffset="-163782.03">19798 13900 9522 0,'0'0'3088'15,"0"0"-1992"-15,0 0-743 0,0 0 263 16,0 0 640-16,0 0-424 16,0 0-328-16,-8-6-120 15,-12 6-232-15,-4 0-80 16,-16 0-64-16,-4 6 56 0,-7 3 16 15,-9 1-72-15,0 0-8 16,0-1 40-16,8 0-32 0,12 1-16 31,9-3 8-31,10-1-96 16,14-3-8-16,3 3-72 0,4 4-64 0,0-1 96 16,0 7 32-16,7-3 112 15,6 6 56-15,-5 3-8 0,-1 0 24 16,1 4 136-16,-4 5 56 15,-4 1 16 17,0 9-8-32,0 4 49 0,-8 19 95 15,-7 18 104-15,-9 23-88 16,0 6-40-16,-1 0-152 0,10-9 8 16,-5-7 0-16,12-16-32 31,0-15-96-31,8-13-24 0,0-10-48 0,0 9-48 15,12 2 8-15,-1 2 56 0,17-7-64 16,4-12-176-16,9-6-400 16,6-14-144-16,9-12-152 15,28-15-209 1,-13-13-719-16,-11-10-3257 16</inkml:trace>
  <inkml:trace contextRef="#ctx0" brushRef="#br1" timeOffset="-162812.86">20475 14147 6513 0,'0'0'2208'0,"0"0"-711"16,0 0 103-16,0 0-48 15,0 0-271-15,0 0-377 16,19-25-400-16,-19 25-80 0,0 7-24 16,-7 18-280-16,-9 10 216 15,-16 28 280-15,-16 26-168 16,-8 22-127-16,-8 10 23 0,8-7-168 31,5-12-56-31,11-13 40 16,8-23 24-16,9-12-72 15,6-19-104-15,6-6 0 0,-2-4-8 16,6 4-424-16,-1-4-425 16,0-9-879-16,3-7-1473 15,5-9-3000-15</inkml:trace>
  <inkml:trace contextRef="#ctx0" brushRef="#br1" timeOffset="-162511.96">20052 14265 6249 0,'0'0'5849'16,"0"0"-3192"-16,0 0-1297 0,0 0-536 16,0 0-248-16,0 0-576 0,0 0 144 31,0 0 432-31,72 114 145 15,-44-50-217-15,8 0-112 0,0 5-184 16,0 1-16-16,-4 0-24 16,0-3 0-16,-4-4-96 15,-4-2-16-15,-5-5-56 16,-3-8-80 0,-4-7-776-16,-8-3-673 15,0-6-2519-15,0-16-4314 0</inkml:trace>
  <inkml:trace contextRef="#ctx0" brushRef="#br1" timeOffset="-161872.85">20810 14732 8705 0,'0'0'5209'31,"0"0"-3624"-31,0 0-817 16,0 0-56-16,0 0 120 0,0 3-272 16,0-3-280-16,4 3-143 15,11 0-1-15,13 0 296 0,24 4 280 16,8-4-120-1,8 0-176-15,8-3-136 16,-17 0-72-16,5 0-64 0,-13 0-32 0,-15 0-104 16,-12 0 40-16,-11 0-48 15,-9 0-40-15,0 0-48 0,-4 0-8 32,0 0-224-32,0 0-200 15,0 0-280-15,0 0-408 16,0 0-937-1,0 0-3856-15</inkml:trace>
  <inkml:trace contextRef="#ctx0" brushRef="#br1" timeOffset="-160437.65">22105 14230 24 0,'0'0'10778'16,"0"0"-8138"-16,0 0-1295 0,0 0-361 16,0 0 32-16,0 0-696 15,0 0-320 1,0 54 0-16,0 13 592 0,-9 25 16 16,5 6-175-16,-4-3-209 15,1-12 16-15,-1-19-128 0,-1-10-16 16,5-16-80-16,-3-4 40 0,3 5-56 47,0-1-272-47,0 0-553 0,-5-10-839 15,9-12-1265-15,0-9-3344 0</inkml:trace>
  <inkml:trace contextRef="#ctx0" brushRef="#br1" timeOffset="-160190.68">22092 14275 464 0,'0'0'12138'32,"0"0"-9697"-32,0 0-1785 0,0 0-528 15,0 0 208-15,116-32 232 0,-8 16-352 16,16 0-144-16,-10 3 8 0,-37 4-72 15,-34 6-8-15,-15 3-728 16,-4 0-968 0,-24 19-2177-16,-8 0-96 15,-23 3 2433-15</inkml:trace>
  <inkml:trace contextRef="#ctx0" brushRef="#br1" timeOffset="-159990.04">22148 14636 3104 0,'0'0'4593'15,"0"0"-3161"-15,0 0 9 0,112 0 343 0,-61-9-264 16,1 0-367-16,4-1-385 16,0 0-464-16,-9 7-304 0,6 3-472 31,-18 13-2721-31,-14 3-3600 0</inkml:trace>
  <inkml:trace contextRef="#ctx0" brushRef="#br1" timeOffset="-159805.52">21977 15107 7785 0,'0'0'1336'0,"0"0"-7"0,0 0 1311 15,96 28-487-15,-25-22-1057 32,25-6-400-32,23 0-152 0,-7-6-200 15,-25-7-136-15,-11 4-208 16,-32 3-1512-16,-12-4-4265 0</inkml:trace>
  <inkml:trace contextRef="#ctx0" brushRef="#br1" timeOffset="-159087.33">23304 14119 4120 0,'0'0'6538'0,"0"0"-4970"15,0 0-1136-15,0 0 424 0,0 0 385 16,0 0-617-16,0 0-512 16,-100-10-64-16,64 23-32 31,-7-3 32-31,-2 2-48 0,2 1 0 15,3 0 0-15,0-4-8 0,13-5-8 0,10 2 16 16,6-6 0-16,6 3 0 16,5-3-176-16,0 3 0 0,0 0-120 31,0 4 112-31,0 6 184 16,0 2 336-16,0 7 272 0,5 0-48 31,-1 8 56-31,-1 1-24 0,1 1-216 15,-4 6-24-15,4 9-8 0,0 5 81 16,-4 14-33 0,0 23-208-1,0 15 24-15,-4 8 0 0,-4-20 72 16,5-22 32-16,-1-29-112 16,4-6-104-16,0 3 16 0,4 3-96 0,7-3-8 15,9-6-8-15,12-10 8 31,8-9-8-31,12-10-664 0,36-16-408 16,-13-15-681-16,-11-7-2776 0</inkml:trace>
  <inkml:trace contextRef="#ctx0" brushRef="#br1" timeOffset="-158698.65">23662 14332 5697 0,'0'0'3937'15,"0"0"-1977"1,0 0 248-16,0 0-239 0,0 0-185 16,0 0-583-16,0 0-601 15,20-55-512-15,-20 78-88 16,-16 15 0-16,-7 22 368 0,-9 26-120 16,-5 19-152 15,1 6-8-31,5-19-80 0,8-25-8 15,10-23 0-15,5-12-368 16,-4 3-400-16,4-3-513 16,-4-10-1063-16,0-9-2601 0,8-13-2881 0</inkml:trace>
  <inkml:trace contextRef="#ctx0" brushRef="#br1" timeOffset="-158472.86">23443 14430 7257 0,'0'0'7250'0,"0"0"-5770"32,0 0-848-32,0 0-40 0,0 0-120 15,0 0-72 1,44 77 713-16,-8-33-161 16,4 3-336-16,4 4-176 15,-4 3-136-15,-1-6-176 0,-3 2-128 16,-12-2-144-1,-8 16-1400-15,-12-16-857 0,-4-7-4336 0</inkml:trace>
  <inkml:trace contextRef="#ctx0" brushRef="#br1" timeOffset="-157812.72">23965 14030 5145 0,'0'0'6817'0,"0"0"-4801"16,0 0-1151-16,0 0-209 16,0 0 16-16,0 0-96 0,13-7-272 15,10 7-152-15,9 0-48 32,12 0-40-32,3 0-64 15,1 4 72-15,-8 2-72 0,-8-3 0 16,-12 4-8-16,-4-1-144 15,-8 7-48-15,-4 2 104 0,0 5 96 16,-4 8 352-16,0 13 120 16,0 4-64-1,0 9 64-15,0 6-247 16,0 7-121-16,0 0 32 0,4 3-32 16,3 9-32-16,-3-6 32 15,5 0-96-15,-1 0 40 0,-8-16 0 16,4 7-40 15,-4-7 64-31,0-10-72 16,0-9 16-16,-8-3-16 0,-12-6-160 15,-4-4-280-15,-40 4-569 16,4-7-1319-16,5-9-4642 0</inkml:trace>
  <inkml:trace contextRef="#ctx0" brushRef="#br1" timeOffset="-156908.99">20264 13858 6665 0,'0'0'2312'16,"0"0"-1655"-16,0 0-489 0,0 0-80 15,0 0 64-15,-17 17 48 16,-2 5 200-16,-5 0 160 0,-8 6 128 16,0 1 144-16,-3 6-16 31,3 3-151-15,-9 10-113-16,-6 19-24 0,-9 18 0 15,0 20-16-15,-4 9-168 16,21-3 0-16,7-6 40 0,20-6-72 15,3 5-128-15,9 1-64 0,17 0 0 32,15 0-16-32,20-4-32 0,15 1-16 15,17-4-48-15,12-3 24 0,19-9-32 16,8-7-616-16,-7-22-392 16,-28-15-2769-16,-25-20-6625 0</inkml:trace>
  <inkml:trace contextRef="#ctx0" brushRef="#br1" timeOffset="-156054.33">24575 13605 5433 0,'0'0'6841'16,"0"0"-4368"-16,0 0-1761 15,0 0-584-15,0 0-120 16,0 0 0-16,0 0 320 0,35 89 448 16,-7-36-144-16,12 8-216 15,12 8-72-15,8 14-64 16,15 9-8-16,1 22 89 0,-4 4-137 31,-24-4-56-31,-24-5-40 16,-24-11-24-16,-5 4 16 15,-34-1-120-15,-13 0 8 0,-20-5 128 16,-12-14-136-16,-2-8-376 16,9-21-481-16,14-15-599 0,-1-6-816 31,21-16-2129-31,6-3-3481 0</inkml:trace>
  <inkml:trace contextRef="#ctx0" brushRef="#br1" timeOffset="-155574.56">25049 13369 11386 0,'0'0'2584'0,"0"0"-1471"16,0 0-361-16,0 0 32 0,0 0-360 15,72 4-344-15,-49 15-80 16,1 10-72-16,-11 5 72 16,-6 14 0-16,-7 3 16 15,-12 3 40-15,-11 0-40 16,-9-7 64-16,0-5-8 0,4-11 8 31,8-8 40-31,8-11-48 16,8-6-72-16,4-6 0 0,12 0-104 31,36 0-224-31,31-18 320 0,33-14-896 16,-16 0-1272-16,-21 7-2914 0</inkml:trace>
  <inkml:trace contextRef="#ctx0" brushRef="#br1" timeOffset="-154947.55">25662 13484 7177 0,'0'0'2024'0,"0"0"-1119"16,0 0-113-16,0 0 672 15,0 0-136-15,84-48-807 16,-44 45-305-16,8 3-112 15,-5 0-8-15,2 0 16 16,-6 10 16-16,-7 5-128 0,-12 4 8 16,0 10 16-16,-8-1 216 15,-8 4 160-15,-4 10 328 0,0 5 16 32,0 4-208-32,0 7-168 15,0 5-32-15,0 13-32 16,0 16 49-16,4 10-137 15,0 6-64-15,4-6 40 0,0-8-104 16,-4-11-8-16,0-3 0 16,-4-4-32-1,4 0 0-15,-4 3-40 16,4 7-8 0,0-4 40-16,-1-2-32 15,-3-10 0-15,0-20 0 0,0-8 0 0,-3-7 88 16,-13 6-88-16,-12-3 48 15,-11 4-32-15,-34-11-24 0,-43-15-640 32,13-6-817-32,0-10-2992 15</inkml:trace>
  <inkml:trace contextRef="#ctx0" brushRef="#br1" timeOffset="-154267.72">26834 14164 6433 0,'0'0'7097'0,"0"0"-4896"15,0 0-1569-15,0 0 16 0,0 0 152 16,0 0-104-16,0 0-295 0,0 0-265 31,63 6 184-31,-3-6 72 0,9 0-152 16,6 0-88-16,-4 0-80 15,-11 0-16-15,-4-4-56 0,-13-2-608 16,-15 6-585-16,-23 0-1031 16,-5 6-3505-16,-20 4-1201 0</inkml:trace>
  <inkml:trace contextRef="#ctx0" brushRef="#br1" timeOffset="-154098.46">26826 14443 2696 0,'0'0'4721'0,"0"0"-2977"32,0 0 937-32,0 0 64 15,112 64-625-15,-21-55-624 0,33-9-487 0,11 0-273 16,-15-9-368-16,-33-1-368 0,-23-3-104 15,-28 0-1953-15,-8 4-5272 16</inkml:trace>
  <inkml:trace contextRef="#ctx0" brushRef="#br1" timeOffset="-152322.12">28742 13773 8025 0,'0'0'3913'0,"0"0"-2905"0,0 0-224 16,-83 0 1-16,51 25-185 0,-4 13-16 15,0 16-184-15,4 7-80 16,8 2-96-16,12 7-160 15,12-3-64 1,0-4 0-16,28-2-8 0,8-7 8 16,16-10 0-16,12-12-16 15,11-13-216-15,1-13-128 0,0-6 16 0,-9-10 336 16,-19-15 8-16,-4-13 200 47,-16-10-136-47,-16-15 16 0,-12 0-8 15,-4-4 320-15,-27 0-112 16,-14 7 80-16,-11 0-160 16,-4 2 160-16,-3 14-96 0,7 9-160 15,5 13-96-15,10 9-8 16,22 7-8 0,6 6-96-16,9 0-296 0,4 3-320 0,17 13 280 15,11 6 288-15,15 0 96 16,9 0 56-16,12-3 96 0,0-6 128 15,3-10 320-15,1-3 80 32,-8 0-152-32,-4 0-128 0,-8-6-95 15,-13-1-129 1,-10 4-24-16,-10 0-88 16,-7 3 40-16,-3 0 40 15,-5-3-80-15,0 3 64 0,0 0-16 16,0 0-40-1,0 0-16-15,0 0-48 16,0 0-448-16,0 0-417 0,0 0-983 16,-5 0-2809-16,-3 0-2345 0</inkml:trace>
  <inkml:trace contextRef="#ctx0" brushRef="#br1" timeOffset="-151943.21">29471 13458 10402 0,'0'0'3104'16,"0"0"-1327"-16,0 0-297 16,0 0-528-16,0 0-256 15,0 0-311 1,0 0-225-16,76-44-160 0,-56 57-88 0,4 6 72 31,0 6 8-31,-8 7 8 16,0 3-8-16,-12 3-56 0,-4 0 64 15,-8 0 64-15,-8-6 48 16,-4-7 56-16,0-2-72 16,12-14 32-16,0-3-128 0,8-6 48 31,0 0-96-31,24 0-56 0,24-6 8 0,35-13 96 15,25-6 72-15,-4 3-72 16,-24 5-368-16,-17 2-777 16,-31 5-1639-16,-8 0-5642 0</inkml:trace>
  <inkml:trace contextRef="#ctx0" brushRef="#br1" timeOffset="-142060.22">2501 965 3040 0,'4'-16'3121'0,"0"-3"-1241"0,5 3-976 16,-5 0-175-16,0 3 655 0,-1 4 400 15,-3 3-127-15,0 2-385 16,0 4-424 0,0 0-264-16,0 0-224 0,0 0-136 31,0 0-184-31,0 4-40 16,-3 18-176-16,-9 28 112 0,-16 30 64 15,0 28 48-15,-4 6 0 16,8-15-40-16,4-29 8 15,12-26-16-15,0-16 0 0,1 4-48 16,-2-3-40-16,5-4-40 16,0-12-120-16,4-6 48 15,0-7 200-15,0 0 48 0,0-26 272 16,0-22-320-16,0-31-256 16,8-35 128-16,12-14 0 15,0 8 8 1,0 12-64-16,-4 35-8 15,0 19 184-15,-4 16-64 0,0 12 72 0,-1 1 0 16,2 6 0-16,6 0 0 16,-2 13-56-1,7 6-136 1,0 0 64-16,3 22 0 16,6 13 56-16,2 25 32 15,5 23 40-15,-4 22 8 0,-5-4-8 16,-6-19 0-16,-18-30-152 15,1-17-208-15,-3-7 80 16,-1-6 160-16,-4-6 112 0,0-10 8 31,4-6 240-31,-4-18 664 0,0-21-456 0,0-24-336 16,0-23-48-16,0-19 40 0,0 10 96 16,0 22 0-16,0 28-80 15,0 23 128-15,-4 0 176 16,4 3-168-1,-4 3-120-15,-1 10-80 32,5 6-56-32,0 0-480 0,0 6-1016 15,0 16-200-15,0 29 191 0,0-3-983 16,5-7-2017-16</inkml:trace>
  <inkml:trace contextRef="#ctx0" brushRef="#br1" timeOffset="-141728.39">3302 514 6281 0,'0'0'4377'0,"0"0"-3321"15,0 0 96-15,0 0 129 16,0 0-145-16,0 0-480 15,0 0-536-15,-83 89-120 16,31 3 200 0,8 16-24-16,12 0-72 15,17-13 0-15,15-22-104 16,0-15 48-16,0-14-40 0,11-9 0 16,13 3 0-16,12 3-8 0,8-3-40 15,7-9 32-15,5-7-344 16,16-22-632-1,-16 0-1545-15,-12-6-3888 16</inkml:trace>
  <inkml:trace contextRef="#ctx0" brushRef="#br1" timeOffset="-140957.22">3562 1231 5297 0,'0'0'6305'16,"0"0"-5385"-16,0 0-712 0,0 0-32 15,0 0 744 1,0 0 113-16,0 0-305 16,0 0-272-16,0-3 48 15,4-9 48-15,-4-8-448 0,4-11-48 16,3-10-56-16,-3-10-16 16,9-6 16-16,-6-7-72 31,-3-3-48-31,0 1 40 15,0 6-8-15,-4 6 80 16,0 12 8-16,0 17 8 0,0 6 48 16,0 13-8-16,0 2-48 15,0 4-104-15,0 4-224 0,0 11-80 32,-8 11 248-32,4 12 160 0,-3 6 56 0,-2 10-56 15,1 7 80-15,4 2 32 16,4 1-112-16,0-1 16 0,0-2-8 15,12-8-8-15,1-8 16 16,6-14-16 0,1-8-8-16,8-14-152 15,4-9-32-15,7-12 88 0,2-20-144 16,2-22-152-16,1-26 96 0,-11-24-8 16,-14-7 8-16,-15 6 7 15,-4 25-143-15,-4 23 160 16,-8 23 160-16,5 5 120 15,-6 6 728-15,2 1-7 32,7 7 263-32,-5 11-360 0,5 4-624 15,-4 19-248-15,5 16 136 32,-5 10 104-32,-1 6-56 0,5 3 64 15,4 0 8-15,0 0-8 0,0-4 8 16,0 1 0-16,17 3 0 15,-6-6-8-15,10 2-192 0,3 14-1104 0,-9-13-1353 16,1-13-2752-16</inkml:trace>
  <inkml:trace contextRef="#ctx0" brushRef="#br1" timeOffset="-140694.79">4239 1070 936 0,'0'0'9234'0,"0"0"-7458"16,0 0-1736-16,0 0 200 0,0 0-56 16,0 0 168-16,23 76 88 0,-23-35-16 31,-4 7-120-31,-20 6 33 15,-8 3-65-15,-7-3-144 16,-8 0-128-16,-2-10-352 0,2-5-889 0,10-14-927 16,18-19-2057-16</inkml:trace>
  <inkml:trace contextRef="#ctx0" brushRef="#br1" timeOffset="-140023.58">4537 813 3528 0,'0'0'6330'31,"0"0"-4138"-31,0 0-384 0,0 0-415 16,0 0-377-16,0 0-480 16,0 0-352-16,-99 25-184 0,75 13-48 15,1 6-16-15,6 7 64 0,6 3 0 16,2 0 8 0,9-3-16-1,0-7-32-15,20-9-32 16,4-6-80-16,8-10-200 15,8-13 40-15,8-6 16 0,3-9-64 16,1-14 40-16,-8-5 136 16,-13-7 112-16,-6-3 72 31,-17-3 56-31,-8-7-40 0,0-6 64 16,-24 4-48-16,-4 2 296 0,-7 3-208 15,-10 10 192-15,2 7-24 0,3 9-56 0,0 9-32 16,8 7-112-16,8 3-88 31,4 0-24-31,13 13-136 16,2-4-16-16,5 1-8 0,0-1 8 31,9-3 88-31,14 1 80 0,13-4 8 0,8-3 0 16,4 0 48-16,-1 0 0 0,-2-6 56 31,-14-4 24-31,-11 7 96 15,-13 0-112-15,-2 0 8 0,-5 3-24 16,0 0 40-16,0 0 80 16,0 0-136-16,4 0-80 0,-4 0-8 15,12 0-88-15,-5-4-392 32,14 1-8-32,3-3-696 0,0 0-1921 15,-9 3-2488-15</inkml:trace>
  <inkml:trace contextRef="#ctx0" brushRef="#br1" timeOffset="-139685.31">4848 577 5281 0,'0'0'6977'15,"0"0"-5569"1,0 0-463-16,0 0-209 0,0 0-16 16,0 0-720-16,0 0-16 15,68-12-112-15,-28 31 80 0,3 10 40 16,10 6 8-16,-1 2-8 16,-9 8 8-1,-3-1-8-15,-16 7 8 0,-12 9 0 16,-12 1 48-16,-5 2 40 15,-26 4-24-15,-9 0-64 0,-7-4-200 16,-5-9-832-16,-4-3-593 16,8-13-2400-16,12-16-4544 0</inkml:trace>
  <inkml:trace contextRef="#ctx0" brushRef="#br1" timeOffset="-139202.71">5594 911 1328 0,'0'0'11882'0,"0"0"-10033"16,0 0-1353-16,0 0-360 31,0 0 128-31,0 0 128 0,0 0-168 16,8 0-224-16,16-3 0 16,8-4 40-16,15 1 32 15,9-4 40-15,-4 4-56 0,-5 0-56 16,-15 3 0-16,-12 3-824 31,-8 0-968-31,-20 15-1297 16,-16 1-776-16,-8 3-2720 0</inkml:trace>
  <inkml:trace contextRef="#ctx0" brushRef="#br1" timeOffset="-139033.39">5534 1171 2696 0,'0'0'5185'15,"0"0"-3424"-15,0 0-833 16,0 0 624-16,0 0 417 0,0 0-617 16,120-9-624-16,-73-1-312 0,9 1-288 31,15-1-128-31,-15 7-1552 0,-7-3-5066 0</inkml:trace>
  <inkml:trace contextRef="#ctx0" brushRef="#br1" timeOffset="-137927.89">7789 222 13410 0,'0'0'2825'16,"0"0"-1529"-16,0 0-1200 15,0 0-96-15,0 0-256 16,0 0 192-16,0 63 64 0,0-8 240 15,4 1-72-15,7 11-112 16,10 0 0-16,-1-1-56 16,-1-2-136-16,-6 18-1232 0,-2-15-1641 15,-11-16-3456-15</inkml:trace>
  <inkml:trace contextRef="#ctx0" brushRef="#br1" timeOffset="-137727.25">7362 1066 8833 0,'0'0'4129'0,"0"0"-3577"0,0 0-424 0,0 0 8 32,160-22 945-32,8-16 55 15,43 0-520-15,23-3-344 0,-11 6-176 16,-43 13-80-16,-48 12-16 15,-33 10-768-15,-43 0-1865 0,-33 3-3280 0</inkml:trace>
  <inkml:trace contextRef="#ctx0" brushRef="#br1" timeOffset="-136957.12">7514 2048 6953 0,'0'0'7474'0,"0"0"-6098"31,0 0-992-31,0 0-368 16,0 0 40-16,0 0 120 0,0 0-128 0,-4 19-40 15,-12 12 88-15,-7 4 56 16,-5 6 0-16,-4-6-24 15,-9-3 24-15,2-10 64 32,3-9-56-32,0-7 8 15,8-6 56-15,4-6-104 0,9-19-16 16,10-13-104-16,5-4-96 16,9-8 0-16,19 2-24 0,3 7 40 15,9 9-24-15,-1 13-56 16,6 16 48-16,2 3-88 15,1 19 24-15,3 19 128 16,-2 7 0-16,-10 8 48 0,-3 11 16 16,-16 2 56-16,-12 1 40 15,-8 0-104-15,-23-4-8 0,-18 1 48 47,-10-7 16-47,-9-12-8 16,-3-11-48-16,3-12 56 0,12-15 16 15,12-7 48-15,8-19 64 0,20-32 64 16,8 1-256-16,8-14-56 0,24 4-56 16,11 15 104-1,5 4-64-15,1 12-72 16,-2 20-16-16,-4 9 40 0,2 0-24 16,-6 16 144-16,2 6 56 15,-5 10-8-15,-5 3 64 0,-6 2-112 16,-2 2 0-16,-3-4-720 31,-9-3-840-31,2-10-1601 0,-9-13-2608 16</inkml:trace>
  <inkml:trace contextRef="#ctx0" brushRef="#br1" timeOffset="-136525.53">8040 1902 3328 0,'0'0'10210'0,"0"0"-7497"16,0 0-1473-16,0 0-968 0,0 0-272 0,0 0-448 15,4 47 448 1,-4 4 192 0,3 6-16-16,6 7-32 15,-5-4-64-15,0-6-80 0,-4-9-80 0,4-11-392 16,-4-11 8-16,0-14-144 0,0-6 296 15,0-3 312-15,-8-19 448 32,-5-16-448-32,-2-19-80 15,2-22 80-15,2 3 72 0,3 7 24 16,8 14 96 0,0 21 192-16,0 5 176 0,0 4-32 15,0 12-168-15,8 10-360 0,3 0-144 31,10 13-168-31,3 10 304 16,4 8-40-16,4 1 48 16,-4 6 56-16,0-6-56 0,-5-1 0 15,-3-2-104-15,0-6-576 0,-8-8-352 16,-4-5-408-16,-4-10-1057 16,-4 0-1408-1,0-13-1120-15</inkml:trace>
  <inkml:trace contextRef="#ctx0" brushRef="#br1" timeOffset="-136156.16">8235 1581 264 0,'0'0'11178'16,"0"0"-8786"-16,0 0-615 15,0 0-665-15,0 0-344 16,0 0-768-1,0 10-72-15,-8 21 24 16,-4 10 48-16,0 1 64 16,4-1-8-16,-3-13-56 15,-2-5-120-15,5-11-32 0,-3-5 56 16,-6-7 96-16,-2-7 304 16,-1-15-296-16,-4-9-8 15,-1-8 16 1,2 1 160-16,3 0 72 15,4 6 72-15,4 10 160 0,1 9-15 0,2 10-57 16,-3 3-176-16,-8 3-232 16,-3 17-112-16,-10 5 32 15,-3 10-192-15,4 6-569 32,1 20-495-32,11-14-1456 15,4-9-2482-15</inkml:trace>
  <inkml:trace contextRef="#ctx0" brushRef="#br1" timeOffset="-135307.83">8386 1181 9818 0,'0'0'3968'16,"0"0"-3431"-16,0 0-57 16,0 0 576-16,0 0 248 0,0 0-352 31,0 0-528-31,-71-3-424 16,19 19-8-16,-12-1 8 0,-15 20-8 15,-25 6 8-15,-24 11 0 0,-7 1-8 0,8-5 8 16,11-10 0-16,21-3 0 15,14-7-80 1,22-5 16-16,11-4 16 16,8 0-16-16,-7-3 48 0,2 6 16 15,-2-3-64-15,15-3 56 16,4-4 0 0,8-5 8-16,4 3 8 15,4-4 80-15,4-3 16 16,0 0 48-1,1 0 16-15,2 4-39 16,1-4-73-16,-4 3-56 0,1 7-8 16,-1 6-88-16,-1 10 15 0,1 5 73 15,1 21-8-15,7 21-24 0,0 25 40 32,7 13 0-32,18-2 16 15,3-7-8-15,-5-14 0 0,-7-11-8 16,1-20-32-16,-14-15-264 15,-3-14-48-15,0 1 96 16,0-6-48-16,0-7 88 0,0-13 208 16,0-6 224-16,-8-10 680 15,-12-15-439-15,-8-19-345 16,-7-20-64-16,-6 1 192 0,-2-4 192 16,-1 4-56-16,8 18 176 15,0 7 240-15,12 13 32 0,5 15-304 31,6 10-528-15,1 16-216-16,-4 32-320 16,8 24 112-16,8 24-504 0,36 2-568 15,5-21-305-15,-2-30-3080 16</inkml:trace>
  <inkml:trace contextRef="#ctx0" brushRef="#br1" timeOffset="-134474.62">8884 1400 6433 0,'0'0'5729'0,"0"0"-3816"16,0 0 263-16,0 0-504 0,0 0-423 31,0 0-489-31,0 0-624 16,-36 6-136-16,8 42-160 0,-7 22 48 15,3 2 104-15,8-5-112 0,12-6 104 0,12-14 8 16,0 4-72-16,12 3-184 0,16-9-144 31,4-14-49-31,8-9 97 16,3-15 40-16,6-7-16 16,-6-7 48-16,2-18 88 0,-14-10 192 15,-8-6 8-15,-6-10 64 0,-17-3 24 16,0-3 56-16,-13-3 248 15,-14 3 40 1,-4 6-16-16,-14 6-119 0,2 14-33 16,-6 12-192-16,6 6-72 15,6 6-88-15,18 5-128 0,7 2-57 47,8 0-191-47,4 0-136 0,12 0-152 16,11 0 480-16,14 2 272 15,10-2 232-15,2 0 32 16,2-9-64-16,-3-1 72 0,-12-5 176 0,-1 5-128 16,-7-3-160-16,-7 4 24 15,-6 6-96-15,-6-1-40 16,-2 1-40-16,-3 3-8 16,4 0-8-16,5 0-48 15,-2 0 48-15,6 0-48 0,-6 0-312 16,1 7-600-16,-7 8-856 15,-5 5-1289-15,0-8-2000 0</inkml:trace>
  <inkml:trace contextRef="#ctx0" brushRef="#br1" timeOffset="-132648.71">10295 1102 1424 0,'0'0'1704'0,"0"0"-584"16,0 0-135-16,0 0-49 31,0 0 312-31,0 0 168 0,59 31-55 16,-38-31-121-16,-1 0-344 15,-1 0-120-15,5 0-176 0,1-3-231 0,6-7-193 16,-6-2-48 0,2-1-32-16,-7-6 0 31,-4 0 32-31,-8-7-72 0,-4-2-56 16,-4-4-64-16,0 1-32 15,-17 5 96-15,-6 4 64 0,-9 3-56 16,-3 12-8-16,-6 7-56 15,-2 4-120-15,-2 21 176 16,2 13 72 0,0 23 48-16,2 24 56 0,17 17-120 15,12 9 16-15,12-19 0 0,12-22-72 16,8-29 0-16,8-6-56 0,8 0 56 47,16-4 0-47,15-1 56 15,29-24-8-15,-12-6 88 0,-9-6 344 16,-15-17 32-16,-19 1-224 16,-10-7-88-16,1-3-80 0,-20-3 0 15,-4 4-120-15,-8 3-376 16,0 2-128-16,-25 10-360 16,2 10-1617-16,-1 2-4240 15</inkml:trace>
  <inkml:trace contextRef="#ctx0" brushRef="#br1" timeOffset="-131662.71">9857 622 4865 0,'0'0'5809'0,"0"0"-4601"15,0 0-872 1,0 0-176-16,0 0 200 0,0 0 120 31,0 0-224-31,0 0-200 0,7 0 16 16,10 0 32-16,7 0 345 15,8 0-9-15,7-6-232 16,1-1-144-16,4 4-8 0,-4-3-56 16,-5 2 8-16,-7 2-8 15,-3-2 0-15,-14 4-216 16,-3-3 16-16,-8 3 160 0,0 0 24 16,-4-3-136-16,-15 3 144 15,-9 0-809-15,-13 0 97 16,-2 0 480-16,-4 10 192 0,2-4-48 31,6 0-40-31,11-3-96 0,11 4 144 16,6-4 88-16,11-3 224 15,0 0 0-15,0 0-160 0,0 0 24 16,0 0 144-16,7 0 184 0,14 0 240 16,-1 0-95 15,3-3-161-31,5 0-96 0,0-1-64 15,-4-2-64-15,-4 3-32 16,-8-1-136-16,-4 4 0 16,-4 0-8-16,-4 0 0 0,0 0-384 15,0 0-368-15,0 0-537 32,0 0-615-32,0 0-2025 0</inkml:trace>
  <inkml:trace contextRef="#ctx0" brushRef="#br1" timeOffset="-131214.85">10546 342 4184 0,'0'0'3905'0,"0"0"-2665"31,0 0-175-31,0 0 839 0,0 0-151 16,0 0-745-16,0 0-752 15,0 0-256-15,-48 13 0 0,28 16 80 0,1-1-32 16,6 8 40-16,2 1 104 0,7-2 16 31,0 7-104-31,4-8-32 16,4 8-32-16,11-7-40 0,13-3 0 16,4-4 8-16,12-6 56 31,4-3-56-31,0-6-8 0,-1-6-240 15,13-7-696 1,-12 0-1265-16,-16-7-2024 16</inkml:trace>
  <inkml:trace contextRef="#ctx0" brushRef="#br1" timeOffset="-130629.61">10706 530 328 0,'0'0'9434'32,"0"0"-7442"-32,0 0-912 15,0 0-368-15,0 0 425 16,0 0-153-16,0 0-728 0,39-73-112 15,-23 69-144-15,0 4-96 16,0 0-200 0,4 13-56-16,-4 6 272 0,-4 7 80 15,-4 5 48-15,-8 1-32 16,0 3-8-16,0-3 0 0,-16-3 56 16,-4-4-8-16,0-6 40 15,-4-3 16-15,8-6-112 0,1-8-80 16,6-2-56-1,5 0 40-15,4-2-96 16,0-18-768-16,4-5-529 0,20-10 201 16,4 0 376-16,4-9 32 15,4 3 39-15,-9 6 425 0,-2 3 416 16,-14 16 576-16,-7 3 417 31,-4 10 103-31,0 3 40 16,0 0-704-16,-15 10-40 15,-6 9 192-15,-2 0-95 0,3 0-193 16,0 3-192-16,8-3 16 16,8 0-120-1,4-3-8-15,0 0 8 16,0 0-48-16,16-1 48 16,8 2 0-16,8-8 8 0,-1 0-8 0,5-2-80 15,5-7-617-15,-9 0-1543 16,-5 0-2225-16</inkml:trace>
  <inkml:trace contextRef="#ctx0" brushRef="#br1" timeOffset="-130382.46">11223 638 696 0,'0'0'9306'0,"0"0"-6898"0,0 0-1416 0,0 0-536 15,0 0-271-15,0 0-113 0,60-19-72 32,-36 16-8-32,-4 0-793 15,4-1-1215-15,-1 4-1033 0,-6-6-2904 16</inkml:trace>
  <inkml:trace contextRef="#ctx0" brushRef="#br1" timeOffset="-129743.1">11542 641 536 0,'0'0'2008'15,"0"0"241"-15,0 0-1289 16,0 0 184-16,0 0 400 0,0 0 185 16,20-16-1153-16,-12 0-408 15,4-3-32-15,-1-3-8 16,-2-4-48-16,-9-2-24 0,4-3-40 15,-4-4 136-15,0 3 104 16,0 3-64-16,0 4 104 0,0 9 496 16,0 10 72-16,-4 6-864 31,0 0-40-15,-4 19-568-16,0 9 504 15,-4 10 96-15,4 3 8 0,4 1 0 16,0-1 8-16,4-6 0 0,0-3 48 15,16-7-56-15,0-3-16 0,4-9-136 32,4-6-240-32,4-7 136 15,-5 0 80-15,5-20 48 0,-8-2 32 16,-8-10-8-16,1-9 48 16,-13-3-24-16,0-4 80 0,0-3 8 15,0 7 72-15,0 5 456 16,0 14 376-1,0 9 289 1,0 13-593-16,0 3-608 16,-4 22-560-16,4 10 392 0,0 10 112 15,0 2 56-15,0 1 8 0,7-4 0 16,5-6 72-16,8-4-80 31,0-8-72-31,8-5-152 16,3-5-793-16,10-13-271 0,-2 0-856 0,-11 0-3434 15</inkml:trace>
  <inkml:trace contextRef="#ctx0" brushRef="#br1" timeOffset="-129426.71">11964 292 8129 0,'0'0'4569'15,"0"0"-3513"1,0 0-151-16,0 0 7 16,0 0-296-16,0 0-616 0,0 0-48 15,0 0 0 1,68-4-280-16,-48 21 144 16,-8 5 184-16,-4 6 8 0,-8 1 80 31,0 3-72-31,0 0 32 15,-12-4 80-15,0-3-120 0,4-6 40 16,4-6-48-16,4-4-480 16,0-2-432-16,8-7-377 0,24-3-71 15,4-13-344-15,-8-3-1433 0</inkml:trace>
  <inkml:trace contextRef="#ctx0" brushRef="#br1" timeOffset="-129110.27">12124 136 4921 0,'0'0'4088'0,"0"0"-2119"0,0 0-177 16,0 0-359-16,0 0-401 15,0 0-864-15,0 0-168 16,8-9-16-16,3 9-112 15,2 6 56-15,2 10-136 16,-2 3 56-16,-5 7 144 0,-5 2 8 16,-3 1 0-16,0-1 200 15,0-6-56-15,-7-3-72 16,3-6 8-16,4-4-80 0,0-9-80 31,0 0-160-31,19 0-528 16,17 0 768-16,8-15-537 15,16-17-959-15,-9 3-2561 0,-14 4-4079 16</inkml:trace>
  <inkml:trace contextRef="#ctx0" brushRef="#br1" timeOffset="-128240.02">12012 333 1176 0,'0'0'4961'16,"0"0"-3401"-16,0 0 72 0,0 0-71 31,0 0 47-31,0 0-232 16,0 0-351-16,-15-32-401 0,15 32-344 15,0 0-152-15,0 0-80 16,0 0 16-16,0 0-64 0,0 0-80 0,0 0 0 16,0 10-176-1,0 9 56-15,0 3 200 16,7 10-8-16,5 0-40 0,-4 0 48 15,8-1 0-15,-8-2-8 16,4-7-304-16,-8-6-264 16,-4-10-137-16,0 1 233 0,0-7 480 15,0 0 200 1,0-10 441-16,-4-6-473 16,-4-9-168-16,-4-4-8 15,1-6 8-15,2-3 64 0,1 0 192 16,0 3-128-16,1 7 40 0,2 8 512 15,5 8-80 17,-4 9-288-32,4 3-312 15,0 0-152-15,0 6-184 16,0 10 176-16,0 6 80 0,0 4-16 16,0-4-232-16,4 0-720 15,12 0-353-15,-4-6-599 0,4-3-689 16,-12-4-2248-16</inkml:trace>
  <inkml:trace contextRef="#ctx0" brushRef="#br1" timeOffset="-127924.27">11905 216 7001 0,'0'0'2208'0,"0"0"-887"16,0 0-449-16,0 0-152 15,0 0-360-15,0 0-360 16,0 0-240-16,8 12 56 16,7 1 184-16,5 9 128 0,5-2 328 15,3 5 96-15,0-3-120 16,-1 0-104-16,-7 0-111 0,0 0-105 31,-8 4 16-31,-5 3-56 16,-7 3-48-16,-3-1-24 0,-13 1-48 0,-20 16-921 15,0-11-1951-15,9-8-4458 0</inkml:trace>
  <inkml:trace contextRef="#ctx0" brushRef="#br1" timeOffset="-126435.35">12833 51 1016 0,'0'0'2448'0,"0"0"737"31,0 0-1417-31,0 0-872 0,0 0 97 16,0 0 247-16,0 0-408 15,0-10-496-15,0 10-336 0,0 0-96 16,-4 10 48-16,-8 9 48 16,-7 6 560-16,-6 7-32 31,-3 6-240-31,-3 3-31 15,-5 10 71-15,-5 3-48 0,-2 3-88 16,-9 6 88-16,-4 1-104 16,1 0-80-16,-1 2-48 0,4-6-48 15,0 4 72-15,12-10-72 16,4 0 0 0,8-13 0-16,8-6 0 0,9-6-56 15,3-10 48-15,4-4 0 16,-5 2 0-16,9-5-168 0,-7 1-224 15,3 0-312-15,0-1-497 16,-9 4-727 15,6-3-593-31,-1 0-2000 0</inkml:trace>
  <inkml:trace contextRef="#ctx0" brushRef="#br1" timeOffset="-122436.64">12355 981 2528 0,'0'0'2112'0,"0"0"2017"31,0 0-2888-31,0 0 183 15,0-7 96-15,0 4-159 0,0 0-417 0,0 3-336 0,0-3-104 16,0 0-56-16,12-4-296 16,-4 7-152-16,7-3-136 15,-2 3 128 1,2 0-224-16,-2 10-88 16,-5 6-168-16,3 2 248 15,-2 8 152 1,-5 0 0-16,-4-1 80 15,0 0 8-15,0 1-16 0,-9-4 16 16,-6 0 64-16,-6-3 256 16,2-3 16-1,-1 0-128-15,3-9-88 16,10-2-24-16,3-1-96 0,4-4-8 16,0 0-80-16,0 0-64 0,4 0-96 15,12 0-152-15,7-4 400 0,18-5 312 31,2-4-160-31,-3 0-152 16,0-2-56-16,-4 2-672 0,-12 0-609 16,-8-9-991-16,-9 9-969 15,-7-2-3800-15</inkml:trace>
  <inkml:trace contextRef="#ctx0" brushRef="#br1" timeOffset="-121857.23">12785 870 6809 0,'0'0'2224'0,"0"0"-151"15,0 0-553 1,0 0-344-16,0 0-423 16,0 0-641-16,0 0-112 0,-15 19-160 15,2 3 160-15,-2 7 56 16,2 2-56-16,5 4 0 15,8 0 0-15,0 0 0 16,0-6 0-16,4-4 0 16,13-6-80-16,-2-9 16 0,9-4-240 15,0-6 256-15,0-3 48 16,-4-13 144-16,-4-6 16 16,0-4-160-16,-13-2 168 0,-3-1-168 31,0-3-80-31,0 4 80 15,-19 2 232-15,3 4-96 16,-8 3-136-16,4 10-176 0,0 2 120 16,5 4-64-16,6 3 112 15,5 0-80-15,4 0-16 0,0 0-96 32,0 0 111-32,0 0-87 0,16-3-184 15,4 0 360-15,4-7 512 0,8 4-183 16,-4-4-89-16,0 1-96 15,-4 3-88 1,-5-1-48 0,1 4-8-16,-8 3-8 0,-3 0-112 0,-6 0-88 31,-3 0 16-31,0 0 192 0,0 0 40 16,0-3 32-16,4 3-72 15,-4 0-48-15,4 0-561 16,9-10-895-16,-2 4-792 0,-7-4-3930 0</inkml:trace>
  <inkml:trace contextRef="#ctx0" brushRef="#br1" timeOffset="-121556.48">13052 596 7281 0,'0'0'5009'15,"0"0"-3993"1,0 0-512-16,0 0-239 16,0 0 55-1,76-15-8 1,-56 15-312-16,0 0-160 0,-1 13-16 0,-6 2 176 16,-9 7 40-16,-4-2-32 15,0 2 112-15,0 0 16 16,-9-3-40-16,5-6 0 0,-3-4-32 15,7-3-64-15,0-6-96 0,20 0-56 32,12 0 152-32,15 0 96 15,9-9-96-15,8-10-905 16,-20 3-2175-16,-12 1-7226 0</inkml:trace>
  <inkml:trace contextRef="#ctx0" brushRef="#br1" timeOffset="-120584.93">8785 2308 3392 0,'0'0'784'16,"0"0"2521"-1,0 0-1985-15,0 0 33 0,0 0-297 16,0 0 280-16,123-48-224 16,-71 23-519-16,0-1-97 15,3 4-232-15,1-3-112 0,0 0-32 16,-4 5-120-16,-4 1-560 0,-8 6-961 0,-17 1-1071 31,-10 9-1281-31,-9 0-896 0</inkml:trace>
  <inkml:trace contextRef="#ctx0" brushRef="#br1" timeOffset="-120331.27">8960 2371 1144 0,'0'0'4265'0,"0"0"-3665"15,0 0-480-15,0 0 1424 0,0 0 417 16,0 0-281 0,107-2-192-16,-62-11-183 15,7-4-329-15,-1-5-232 16,5 3-248-16,4-3-296 0,-4-3-200 15,0-4-272-15,7-15-1008 16,-11 3-2577 0,-16 2-4545-16</inkml:trace>
  <inkml:trace contextRef="#ctx0" brushRef="#br1" timeOffset="-119429">12749 1394 7665 0,'0'0'2065'15,"0"0"-1393"-15,0 0-56 16,0 0 640-16,0 0-80 31,0 0-399-15,40-7-377-16,-12-2-216 0,8-1-112 15,8-6-56-15,-5 3-8 16,5-6-8-16,-4 7-408 0,-4-4-489 0,-12 3-727 16,-16 7-240-16,-8 6-377 31,0 0-3624-31</inkml:trace>
  <inkml:trace contextRef="#ctx0" brushRef="#br1" timeOffset="-119228.5">12693 1559 5217 0,'0'0'1456'0,"0"0"-1128"16,0 0 1112-16,0 0 809 0,96-10-369 16,-48 0-744-16,3-2-447 15,1-4-329-15,0 0-136 31,-4 4-224-31,-4-8-176 0,-16 1-2953 16,-12 3-5377-16</inkml:trace>
  <inkml:trace contextRef="#ctx0" brushRef="#br1" timeOffset="-117401.1">23308 2956 10266 0,'0'0'3128'0,"0"0"-1503"15,0 0-977-15,0 0-216 0,0 0 368 16,0 0-168 0,0-7-416-16,0 14-216 15,0 15-256-15,-8 23 256 0,-12 31 128 16,-12 28 120-16,-7 14-88 15,2-1 8-15,5-12-16 0,13-16-32 16,-2-22-112-16,10-13-8 31,2-19-144-31,1-7-504 16,5-2-408-16,-1-4-472 0,4-19-1161 0,0-3-1952 0,11-7-1824 16</inkml:trace>
  <inkml:trace contextRef="#ctx0" brushRef="#br1" timeOffset="-117124.61">23291 2911 5401 0,'0'0'5089'0,"0"0"-3369"0,0 0-496 15,0 0-239-15,0 0 239 0,0 0-144 16,41-57-504-16,19 41-536 0,32-6-40 16,31 0-8-16,-8-1 0 31,-20 14 8-31,-35 3 0 16,-32 2-120-16,-8 4-1160 0,-8 0-961 15,-20 19-2496-15,-20 7 3041 0,-11-1-256 16</inkml:trace>
  <inkml:trace contextRef="#ctx0" brushRef="#br1" timeOffset="-116946.21">23252 3295 824 0,'0'0'3208'0,"0"0"-1615"15,0 0 487-15,0 0 225 16,112 4-185-1,-41-14-616-15,25-12-783 16,20 0-273-16,-13 6-272 0,-23 3-176 0,-24 13-712 16,-29 7-2145-16,-11 2-2624 15</inkml:trace>
  <inkml:trace contextRef="#ctx0" brushRef="#br1" timeOffset="-116724.22">23065 3829 6041 0,'0'0'2544'0,"0"0"-831"0,99 0-193 16,-31-4-8-16,27-8-527 15,17-1-393-15,-9-3-120 0,-19 7-312 16,-28 2-160-16,-4-5-736 31,-12-4-3657-31,-1 0-4977 0</inkml:trace>
  <inkml:trace contextRef="#ctx0" brushRef="#br1" timeOffset="-116191.58">24678 2724 8449 0,'0'0'1737'0,"0"0"-1033"0,0 0-216 0,0 0 400 16,0 0 192-16,0 0-512 0,0 0-367 15,-115-76-193-15,71 69-8 32,0 4 64-32,0 0-16 15,4 3 80-15,12 0 168 0,4 0 64 16,13 0 8-16,-1 0-184 0,3 6-136 16,-2 4-24-16,3 2-24 15,-4 7-16-15,4 4 8 16,-4 6 8-16,0 6 0 15,8 2 8-15,-4 5 88 16,1 2 56-16,2 7-32 0,1 0 32 31,0 6 168-31,0 16-56 16,0-6-56-16,4-1-32 0,-4 4-56 31,4-13-16-31,0 4-16 0,4-11-40 16,12-5-48-16,0-4 0 0,8-9 8 15,4-4-8-15,4-2-8 16,8-7-200-16,8-10-416 0,19-9-640 0,-7 0-1737 31,-5-13-4392-31</inkml:trace>
  <inkml:trace contextRef="#ctx0" brushRef="#br1" timeOffset="-115906.52">25125 2816 8785 0,'0'0'4729'0,"0"0"-2928"16,0 0-449-16,0 0-424 16,0 0-296-16,0 0-304 15,0 0-328 1,-17 35-96-16,-6 13 96 15,-5 5 48-15,0 8-40 0,-4 6 96 0,4-4-96 16,4 4 0-16,0-4 48 16,0-2-56-16,1-11-136 15,3-2-552-15,-1-7-544 32,-2-2-736-32,3-17-1969 15,8-7-1072-15</inkml:trace>
  <inkml:trace contextRef="#ctx0" brushRef="#br1" timeOffset="-115674.74">24738 3023 7801 0,'0'0'5441'0,"0"0"-3368"0,0 0-553 16,0 0-656-16,0 0-744 15,0 0-120-15,9 2-496 16,10 33 496-1,13 10 216-15,3 6-40 16,6 9-48-16,2-3-56 0,-3 4-56 0,0-4 8 16,-4-3-24-16,-12-10-792 15,-5 1-1232-15,-10-11-1937 16,-5-14-1136-16</inkml:trace>
  <inkml:trace contextRef="#ctx0" brushRef="#br1" timeOffset="-115204.73">25327 2467 4488 0,'0'0'4521'0,"0"0"-2496"16,0 0-441-16,0 0-424 15,0 0 57 1,0 0-225-16,0 0-504 16,88-67-384-16,-36 67-104 0,4 0-8 15,0 19-152-15,-1 7 8 16,-10 5-56 0,-14 4-32-16,-15 3 192 15,-4 0 48-15,-12 3 168 16,0 4 248-1,0 3-40-15,0 0-104 16,-3-1-80-16,-2 7-80 0,5-3 0 16,0 3-104-16,0 3 48 15,12-3 40 1,0 0-96-16,4 0 16 0,-4 0 32 16,0-3-48-16,-4-4 48 15,-4 1-8-15,-4-10-40 0,-4 3 0 16,-24-6-144-16,-4-3 24 15,-16-4-72-15,-8-5-464 16,-23-8-960-16,15-8-1601 0,8-7-2448 0</inkml:trace>
  <inkml:trace contextRef="#ctx0" brushRef="#br1" timeOffset="-114972.9">26160 3000 11330 0,'0'0'4393'16,"0"0"-3785"-16,92-41-432 0,-40 25 0 16,8 0 520-1,3 0-128-15,-3 0-352 16,-4 3-216-16,-12 4-408 15,-13 3-1016-15,-31 6-1153 0,-11 6-5136 16,-17 7 2336-16</inkml:trace>
  <inkml:trace contextRef="#ctx0" brushRef="#br1" timeOffset="-114803.59">26315 3216 7945 0,'0'0'1993'0,"0"0"-569"32,129-28-576-32,-69 9-256 15,3-1-112-15,24-12-480 0,-18 10-1928 16,-6 0-7954-16</inkml:trace>
  <inkml:trace contextRef="#ctx0" brushRef="#br1" timeOffset="-114086.08">27181 3023 6649 0,'0'0'6129'0,"0"0"-4048"0,0 0-585 15,0 0-280-15,0 0-256 0,0 0-71 0,47-48-353 16,-30 35-336-16,-2-3-96 0,5-9-16 31,4-10-16-31,0-13 16 16,0-6-88-16,0-3 8 16,0-7 56-16,-5 4-56 0,1 3 24 15,-4 3-32-15,0 13-8 0,-8 6 8 16,1 10 0-16,-9 12-88 15,0 9-40-15,0 4-136 16,-13 17-256-16,-11 14 72 16,-19 27 376-16,-6 24 72 15,-2 26-48-15,3 3 48 0,24-19-8 47,8-28-64-47,16-26-56 0,0-3-65 16,0-4-151-16,12 1-120 15,12-3-16-15,4-10 136 0,4-10 112 16,11-9-128-16,6-3-208 0,-2-19-32 16,1-10 224-16,-4-13 288 15,8-21 88-15,0-33 0 16,8-18 0-16,-9-10 0 16,-15 29 0-16,-12 25 56 15,-12 35-40-15,-4 6 272 0,0 3 336 16,-5 4 280-16,6 6-280 15,-9 12-152-15,0 7-472 0,0 0-104 32,-4 29-336-32,-16 22 440 15,0 22 280-15,-3 22-32 16,6 10-80-16,13-10-160 16,4-19 96-16,4-25-96 0,8-13 0 15,8-12 88-15,8 2-88 16,12-2 48-1,4-1-40-15,3-9-16 16,1-10-616-16,4-9-912 16,-21-16-2777-16,-6-6-5689 0</inkml:trace>
  <inkml:trace contextRef="#ctx0" brushRef="#br1" timeOffset="-107282.8">29949 13287 3832 0,'0'0'5634'0,"0"0"-3298"0,0-6-1312 16,0 3-264-16,0 0 121 15,-4-4-321-15,0 4-8 0,1-4 96 32,-1 1-104-32,-8 0-272 15,3-4-152-15,-2 1-112 0,-6-1-8 0,2-6 40 16,-5 4-40-16,-8-8 0 15,0 2-8 1,-4-1 8-16,-8-1 8 0,1 1-8 31,-6 1 8-31,2-2 0 16,3 5 8-16,5 2 0 0,-2 3 72 16,5 4-88-16,-3 3-8 15,-1 3 0-15,-4 0-40 16,-8 0 40-16,-4 3 8 0,-3 3 0 15,-1 4 0 1,0-4 0-16,4 4 0 0,1-4 8 16,6 3 0-16,2 4-8 0,-1 0 0 15,4 3-8-15,-7 6 8 16,-2 3-8-16,-6 1 0 16,-1 5 8-1,1 1 0-15,-5-3 0 16,8 3-8-16,3-4-40 15,6 1 48-15,3-4 16 0,5 4-16 0,-2-4-8 16,9 4 0-16,1 2 0 16,-6 1-40-16,6 7-8 31,-1 2 48-31,0 3 8 16,0 4 0-16,0 6 0 15,0 3 0-15,4 3 0 0,5 1-48 16,3-4-24-16,4-3 72 15,3-4-72-15,2 1 56 0,7 0 8 32,0 0-96-32,0 0 104 0,3-4-72 15,14 4 72-15,-2-3-8 16,5-1 8-16,5-2-8 0,-1-4 8 16,-1-3 0-16,1 0 0 0,8-3-40 15,-4-6 32 16,0-1 8-31,4-3 16 16,3-2-8-16,1-7 8 0,5-1-8 0,6-5 144 16,1 0-96-16,8-1-48 0,-5-3 72 15,9 1-72-15,-4-4-8 0,0 4 0 32,0-7-40-32,4 0 40 15,-5 0 0-15,1 0 0 16,0 0 48-16,-4-7-40 0,-1 1-8 15,5-1 8-15,-8-2 0 32,3 3 136-32,-3-4-72 0,-4 1-16 15,0-1 16-15,4 0-72 16,-8-2 48-16,7-1-48 16,-2 0 8-16,2 1 32 0,1-1-40 0,3 0 0 15,-6-2 56-15,6-2-56 16,-7 2 8-16,0 2-8 15,0-3 0-15,-4-3 48 16,-1 0-40-16,2 3 40 16,-2-6 24-16,1 0-64 15,4-4 0 1,0-2-8-16,4-4 0 16,-1 0 16-16,1 3-16 0,-4 1 16 31,-8 3-16-31,-1-1 8 0,-2 4-8 15,-10-3 0-15,5 2 0 16,-4 1 104-16,-3-7-32 0,-2 7-24 16,-3-6-40-16,4-1 72 0,-8 1 32 0,4-1-32 31,0-6-64-31,-1 0 112 16,-2 0-24-16,-1-3-56 15,0-3 32-15,-4 3-8 0,0-4 49 16,-1 1 55-16,2 3-104 15,-9-3 40 1,4 0-104-16,-4 2 88 16,0 2 120-1,0 2-128-15,-13-4 32 0,2 7 136 16,-1-3-24-16,-4 1 136 16,-5-1-224-16,2 0-136 0,-5-3 72 15,-4 3 16-15,-4 0 0 16,-11 3-88-1,-5 0 8-15,-8 1-24 16,-8 2 8-16,-15 0-128 16,-18 1-216-16,10 6-272 0,7 6-240 0,13 10 23 15,15 6-815-15,-27 3-384 16,14 9-2705-16,14 4-3769 0</inkml:trace>
  <inkml:trace contextRef="#ctx0" brushRef="#br1" timeOffset="-104041.49">19635 16808 7041 0,'0'0'2697'31,"0"0"-161"-31,0 0-824 16,0 0-111-16,0 0-193 15,7-32-424-15,-7 32-384 0,0 0-303 32,0 0-265-32,0 0-32 0,0 10-56 15,0 12-89-15,0 22 145 16,0 33 0-1,-16 24 57-15,1-2 15 16,2-20-64-16,-2-18 72 0,7-26-80 16,-5 12-144-16,-2 4-241 15,-2 6-679-15,6 3-768 0,-2-15-2289 0,9-14-912 0</inkml:trace>
  <inkml:trace contextRef="#ctx0" brushRef="#br1" timeOffset="-103765.06">19658 16789 3504 0,'0'0'5673'16,"0"0"-3304"-16,0 0-1489 15,0 0-736-15,0 0 400 0,116-44-120 47,-25 18-64-47,25-9-23 16,4 7-137-16,-21 2-104 0,-31 17 32 15,-37 3-104-15,-10 6-24 0,-6 0-1057 16,-6 3-871-16,-18 25-1193 31,-19 1 1513-31,-11 0-2465 0</inkml:trace>
  <inkml:trace contextRef="#ctx0" brushRef="#br1" timeOffset="-103571.88">19642 17164 4809 0,'0'0'2624'31,"0"0"-1480"-31,0 0-552 16,0 0-119-16,0 0 863 15,132 35 496-15,-20-61-640 0,11-9-759 16,-16-3-33-16,-31 10-96 15,-32 15-304-15,-12 10-376 0,3 3-1937 32,-11 3-936-32,-3 7-2120 15</inkml:trace>
  <inkml:trace contextRef="#ctx0" brushRef="#br1" timeOffset="-103371.39">19654 17453 4721 0,'0'0'3280'16,"0"0"-1103"-16,0 0-929 0,0 0-648 0,-64 92-328 16,72-73-104-16,36 3 72 0,39-9 88 15,50-13 32-15,22-4 0 32,8-18 33-32,-40 0 23 15,-42 7-240-15,-18 2-176 0,-31 6-2393 16,-8-3-3360-16</inkml:trace>
  <inkml:trace contextRef="#ctx0" brushRef="#br1" timeOffset="-102754.24">21228 16580 9826 0,'0'0'2920'31,"0"0"-1311"-31,0 0-1121 15,0 0 80-15,0 0-184 0,0 0-296 16,0 0-88-16,-76-26-232 16,28 26-40-16,-3 0 88 0,-9 9 104 15,0-5 80-15,1 2 40 16,3-6-24-16,12 3 288 16,7-3 24-16,14 4 0 15,11-4 8-15,4 0-120 0,8 0-216 16,0 0 0-16,0 3-184 0,0 3-64 15,0 3 64-15,0 8 184 16,0 8 8 0,0 4 0-16,0 8 88 15,-8 11 88-15,-4 19 72 0,-4 16 120 16,-4 24 120-16,0 8-128 16,8-11-88-16,5-21-88 15,7-29-112 1,0-9 8-1,0-8-80-15,7 11 88 0,10 3-48 0,11 3-40 16,3-3 0-16,13-3-8 0,4-8 8 16,7-8-16-16,5-3 8 15,0-13-368-15,3-10-216 16,-7-6-248 0,16-16-960-16,-24-6-2457 15,-8 0-4137-15</inkml:trace>
  <inkml:trace contextRef="#ctx0" brushRef="#br1" timeOffset="-102453.52">22053 16732 11722 0,'0'0'3097'16,"0"0"-1409"-16,0 0-952 16,0 0-472-16,0 0-264 15,0 0-128-15,-68 105 64 0,20-4 64 16,-3 10 16-16,10-15 40 16,13-24-56-16,5-24 0 0,7-9 8 31,-9 2-8-31,6 0 0 0,-9 3-544 15,8-12-664-15,5-6-481 0,-2-20-903 16,9-6-169 0,1-6-2304-16</inkml:trace>
  <inkml:trace contextRef="#ctx0" brushRef="#br1" timeOffset="-102237.39">21527 16894 9514 0,'0'0'4504'0,"0"0"-3639"0,0 0-841 16,0 0 136-16,0 0-160 16,88 76 1120-16,-32-28-336 15,7 12-112-15,-3 0-216 16,0 4-232-16,-9-7-128 0,-10 0-88 16,-6-6-8-16,-7-3-56 15,-5-7-712-15,1 9-888 0,-7-11-2985 31,-6-11-4393-31</inkml:trace>
  <inkml:trace contextRef="#ctx0" brushRef="#br1" timeOffset="-101921.02">22586 17313 12482 0,'0'0'4873'0,"0"0"-3921"0,0 0-656 15,0 0-175-15,0 0 271 16,108-16 168-16,-5 3-360 15,17 4-128 17,-17 3 56-32,-26 2-120 15,-34 4-8-15,-15 0-808 0,-4 0-305 16,-16 7-815-16,-8 2-2785 0,0 1-496 16</inkml:trace>
  <inkml:trace contextRef="#ctx0" brushRef="#br1" timeOffset="-101388.03">23858 16751 11162 0,'0'0'3849'0,"0"0"-2281"31,0 0-432-31,0 0-504 16,0 0-272-16,0 0-311 15,0 0-49-15,0 0-97 0,0 127 97 16,0-19 48-16,0 6 1 16,0-19-41-16,0-25 8 15,0-31 80 1,0-8-96-16,0 7-128 16,0 1-601-16,-4 5-847 15,4-12-1609-15,0-10-3424 0</inkml:trace>
  <inkml:trace contextRef="#ctx0" brushRef="#br1" timeOffset="-101165.77">23862 16773 10802 0,'0'0'2896'0,"0"0"-1479"31,0 0-993-31,0 0-272 16,95-47 96-16,-11 40 0 16,27 7-152-16,-3 0 24 0,-16 0-120 15,-32 0-632-15,-21 13-1008 32,-7 3-1329-32,-12-3-1640 0</inkml:trace>
  <inkml:trace contextRef="#ctx0" brushRef="#br1" timeOffset="-100987.33">23890 17110 4256 0,'0'0'3041'15,"0"0"-1921"-15,0 0-47 0,0 0-153 16,0 0 712-16,83 76-48 16,-31-67-671-16,24-2-585 0,-8-7-320 15,7 0-16-15,1 0-953 16,-33 0-1639-16,-7 0-5442 0</inkml:trace>
  <inkml:trace contextRef="#ctx0" brushRef="#br1" timeOffset="-100786.79">23726 17602 7761 0,'0'0'1144'15,"0"0"-87"-15,0 0 63 0,123 47 752 0,-31-43-888 16,20-4-567-16,-4-6-145 0,-25-7-168 16,-23 0-104-16,-4 0-8 15,-17 4-2817 1,2 2-5873-16</inkml:trace>
  <inkml:trace contextRef="#ctx0" brushRef="#br1" timeOffset="-100285.38">25085 16761 9233 0,'0'0'3201'15,"0"0"-1568"-15,0 0-601 16,0 0-656-16,0 0-96 0,0 0-240 16,-108-48-40-16,56 45-8 0,-12 3 0 15,1 0 8 1,-5 0 0-16,12 0 0 0,9 0 104 16,19 0 152-16,8 0 56 15,12 0-184-15,8 0-128 16,0 0-72-16,0 0-328 0,11 9 144 15,6 4 256-15,-2 0 48 16,-2 5 8 0,2 2-8-16,-7-1 208 15,-3 9-24 1,-5 7 32-16,0 23 48 16,-9 21 160-16,-14 19-56 0,-1 7-40 15,4-16-144-15,8-25 41 0,3-20 7 16,9-6-152-16,-3 6-40 15,3 4-40 1,3 3-48-16,14-10 8 16,15-3-8-16,3-12 0 15,25-10-48-15,28-16-681 0,28-10-367 0,-1-25-904 16,-24 0-2305-16,-31 3-3897 16</inkml:trace>
  <inkml:trace contextRef="#ctx0" brushRef="#br1" timeOffset="-100047.45">25559 16849 13354 0,'0'0'3209'0,"0"0"-2153"15,0 0-736-15,0 0-120 0,0 0-184 16,-60 96 216-16,12-14-40 15,1-3-144 1,7-2-48-16,3-13 0 16,9-20-392-16,1 3-400 15,-4 1-632 1,-1-10-657-16,11-15-1151 16,5-11-2473-16</inkml:trace>
  <inkml:trace contextRef="#ctx0" brushRef="#br1" timeOffset="-99862.45">25125 16926 11306 0,'0'0'4081'0,"0"0"-2849"0,0 0-736 0,0 0-376 15,56 76 168-15,-17-26 424 16,13 11-344-16,3 6-223 31,-3-10-137-31,1 0 64 0,-10 3-72 16,9 10-1025-16,-20-13-1487 15,-4-9-5658-15</inkml:trace>
  <inkml:trace contextRef="#ctx0" brushRef="#br1" timeOffset="-99283.28">25730 16506 10522 0,'0'0'2728'0,"0"0"-1583"16,0 0-801-16,0 0-264 15,0 0 96-15,104-69-24 32,-57 69-96-32,-2 3-104 15,7 13 48-15,-5 0-480 0,-11 3 0 16,-8 0 95-16,-12 0 201 15,-8 0 112-15,-8 3 72 0,0 3 424 16,-4 1 313-16,-9 9 95 16,2 6-72-1,3 7-272-15,4 15-160 0,4 26-96 16,0 13-112-16,12-7-24 16,3-19-88-16,-6-22 40 0,2-19-40 15,-7 6 8-15,5 4-8 16,-9 2 8-1,0-2-16-15,0-7 72 0,-13 0-72 16,-14-3 0-16,-9-3-240 16,-28-4 104-16,-28 1-136 0,-35-4-752 15,19-3-1425-15,13-9-4680 0</inkml:trace>
  <inkml:trace contextRef="#ctx0" brushRef="#br1" timeOffset="-98492.2">21725 16462 1360 0,'0'0'4489'0,"0"0"-2385"16,0 0-567 15,0 0 399-31,0 0 16 16,0 0-543-16,0 0-393 0,-7-13-440 15,-9 16-320-15,-8 14-176 16,-8 8-8-16,-12 13 152 16,-3 23-8-16,-9 21 64 0,4 26 0 0,4 13-88 15,17 2-40 1,18-12 24-16,13-12 112 16,16-10-87-16,20-10-121 0,4-12-80 15,4-16 0-15,27 9 0 16,21-6-169-16,20 3-967 0,-13-10-1296 15,-23-18-4626-15</inkml:trace>
  <inkml:trace contextRef="#ctx0" brushRef="#br1" timeOffset="-97622.1">26113 16398 10938 0,'0'0'3961'0,"0"0"-3241"16,0 0-416-16,0 0 56 16,0 0-136-16,0 0 312 15,112 39-24-15,-61-4-160 0,9 9-232 31,7 20-40-31,2 25 160 0,-2 18-120 16,-11 14-48-16,-24 3-72 16,-20-13 0-16,-12-16 56 0,-12-6-56 15,-16-19 0-15,0-16 0 16,-4-10 8 0,-8-5-8-1,-8-1-424-15,-4 3-768 0,-19 4-872 16,15-17-2209-16,16-12-3937 0</inkml:trace>
  <inkml:trace contextRef="#ctx0" brushRef="#br1" timeOffset="-97286.91">26818 16415 9946 0,'0'0'4649'15,"0"0"-3865"-15,0 0-480 0,0 0 192 16,79-52 192-16,-62 52-568 16,-10 10-120-16,-3 19-112 15,-4 12 64-15,-15 13 48 16,-17 3 8-16,-9 4 88 15,2-7-88-15,7-10-8 16,12-9 0-16,12-7-64 0,8-5 64 16,20-11-56-16,36-5-296 0,36-7-56 15,-9-19-1208-15,-7-4-3441 0</inkml:trace>
  <inkml:trace contextRef="#ctx0" brushRef="#br1" timeOffset="-96685.21">27164 16218 10906 0,'0'0'2768'0,"0"0"-879"16,0 0-569-16,0 0-672 0,0 0-648 15,0 0-264-15,84-32 256 0,-44 32 16 16,3 0 88-16,6 0-32 0,-14 0-64 16,-3 6 0 15,-4 4-72-31,-8 6-48 16,-8 3 120-16,-4 6 120 0,-3 10 232 15,-5 6 112-15,0 10 8 16,0 16-71-16,0 18-65 0,0 17-184 15,0 9 72-15,0-6-120 16,0-10-96 0,-5-2 56-16,1-5-64 15,0-6-8-15,4 5 0 0,0-8-40 0,0 0 48 16,8 4 64-16,8-4-64 16,0-2 8-16,0-8-8 0,-8-15 8 46,-4-16-8-46,-4-6-408 16,0 0-88-16,-16-4-1 0,-16-2 89 16,-28-14 80-16,-39-12-168 0,-45-25-504 15,13-4-1457-15,15-12-3064 0</inkml:trace>
  <inkml:trace contextRef="#ctx0" brushRef="#br1" timeOffset="-94659.72">27826 15852 856 0,'0'0'4057'31,"0"0"-1537"-31,0 0-1488 16,0 0-71-16,0 0 511 0,0 0-176 15,0 0-616-15,0 0-40 16,-48-9-55-16,32 6 71 15,-4 0-16-15,-8-1-264 0,4 1-80 32,-7-3-56-32,-9 0-112 15,-4 3-8-15,0-1-40 16,-4 4 32-16,-3 0-32 0,-1 0-72 16,0 0 40-16,0 0-40 15,-4 0 0-15,0 4 48 0,-3-4-56 16,3 3 8-1,-8-1 64-15,-4-2-72 16,1 0 8-16,-1 0-8 0,-4 0 8 16,4-2 48-16,-3-1-56 15,7-4 0-15,-3 1 8 16,2-1 0-16,2 7 0 31,-1-3 8-31,4 3 32 16,0 0 64-16,5 0-104 0,-1 0 0 15,4 0 0-15,0 3 64 16,1-3-72-16,-1 3 16 16,5-3-8-16,-9 0 96 0,3 0-104 15,-6 0-88-15,-5 0-32 16,0 0-8-16,1-3 80 16,-1-3 40-16,-4 3-72 0,0-4 80 15,0 4 0-15,-3 0 8 31,0 3 8-31,-2-3-16 0,2 3 0 16,3 0-8-16,-4 0 8 0,8-3 0 16,-7 3 0-16,7 0 0 0,-16-4-8 15,-16-2 8-15,-7 3 0 16,-9-7 0-16,9 4 16 16,8 0-8-16,7 3-8 15,0 0 0-15,4-1-8 31,-4 4-72-31,1 0 72 0,0 0-64 16,3 4-24-16,-4 5 16 16,9-3-144-16,-5 7 112 15,12-4 56-15,9 1 0 0,11-4-96 32,3 1 104-32,-7 2 16 15,-11-2 16-15,-12 2 16 0,2 0-8 0,2 1 8 0,-1-3 8 16,5-1-8-16,-1 1 8 31,4-1-8-31,4-3 16 0,-4 3-16 16,5 1 0-16,-1-4 0 15,0 6-8-15,1-2 8 0,3-1-16 16,-4 3 16 0,4-2-8-16,4-1 16 15,0 4 40-15,-3-7-48 16,4 6 0-16,-1-2-8 15,4-1 16 1,-4 1 40-16,0 2-48 0,1 1 0 16,-1 2-24-16,0 1 72 0,-4 0-16 15,4-4-16-15,-4 4-16 16,5-3 16-16,-5 2 8 0,1 1-24 16,3-4-80-1,0 4 80-15,-4-1-96 16,4 1 88-16,-4-3 0 0,5 3-8 15,-1-1 8-15,-4 1-72 16,4 3-40 15,4-4 56-31,-4 1-72 0,5 0 56 16,-1 3-24-16,0-4 96 16,1 1-8-16,2 0 16 0,2 0-32 15,-1 0 16-15,1-1 16 16,-5-2-8-16,-1 2-280 15,1 1 88-15,1-1 80 0,-5 1 112 16,0 0-48-16,4 0 56 16,1 3 0-16,3-1 0 15,4 1 40-15,0 0-32 0,8-3-8 16,1 0 56-16,3 0-56 16,4 2 48-16,0-2-48 15,4 0 8 1,1-1 72-16,2 1-64 0,1 3 40 15,1-4-16-15,2 8-32 0,-2-4 32 16,3 6-40-16,-5-3 0 16,10 3-8-16,-1 3-64 15,0 7 16-15,8 7 56 32,0 11 80-32,4 20 200 15,0 22-104-15,0 19 16 0,0 7-56 16,8-11-16-16,-8-14-16 15,0-14-40-15,0-3-56 16,0 7 136-16,-4-1-72 0,0 4 48 31,0 3-72-31,0 0-48 0,4-3 48 0,0-7-48 16,0-9-8-16,0-16 8 0,0-13 0 16,0-6 8-16,0 0 8 15,0-4 40-15,0-5 0 0,0-10-48 31,0-10 56-31,0-6 48 16,-9 0 64 0,-2-3 112-16,-13-13-40 0,-12-15-248 15,-11-24-48-15,-22-27-24 16,-10-26 72 0,3 3-8-1,16 23 8-15,21 27 64 0,14 31-56 16,2 1 304-16,3 7 64 0,-4 3-336 15,5 7-40-15,2 6-96 0,6 0-64 16,-2 0-128-16,9 0-376 16,4 3-416-16,0-3-744 0,8 0-1009 15,29 0 1033 1,-6 0 79-16,5-6-5304 16</inkml:trace>
  <inkml:trace contextRef="#ctx0" brushRef="#br1" timeOffset="-93688.57">28244 16976 8665 0,'0'0'6266'0,"0"0"-5154"0,0 0-864 15,0 0-112-15,0 0 104 16,4-3 104-16,9 3-88 16,10 0 16-1,13 0-120-15,8 3 64 16,8-3 32-16,8 0-112 0,-5 0-24 15,5-6-32 1,-8-3-80-16,-9 6-760 31,-6 3-1112-31,-14 0-2905 0,-11 3-2497 0</inkml:trace>
  <inkml:trace contextRef="#ctx0" brushRef="#br1" timeOffset="-93503.75">28280 17291 10002 0,'0'0'5561'0,"0"0"-4873"15,0 0-624-15,0 0 448 0,0 0 432 16,116-3-360-16,-25-13-304 16,-3 3-111-16,-4 1-169 0,12-1-32 15,-37 6-2201 1,-7 1-6841-16</inkml:trace>
  <inkml:trace contextRef="#ctx0" brushRef="#br1" timeOffset="-92567.64">29990 16440 9642 0,'0'0'4344'0,"0"0"-3527"16,0 0 63-16,0 0 304 16,0 0-144-16,0 0-320 15,0 0-648 1,-41-10-72-16,18 36-64 0,-9 9 64 16,0 12 8-16,0 8-8 0,8 1 8 0,12 5-8 15,4-4 0-15,8-3-72 16,0-6 16-16,13-4-8 31,10-9 56-31,5-3 8 0,7-13 0 16,10-7-144-16,-2-12-200 31,9 0 64-31,-3-16 120 0,-2-15 160 0,1-10 0 0,-4-10 48 31,-1-10-48-31,-6-2 80 16,-14-1-72-16,-3 1 0 15,-12 3 80-15,-8 9 0 0,-12 0 72 16,-16 7-88-16,-11 5-8 0,-13 1-56 16,-8 10-8-16,-4 2-8 0,4 11 0 15,8 2-64 1,9 7-32 0,15 6-80-16,12 0-104 0,8 0-80 15,8 0-32-15,0 9 48 0,8 4 104 16,19 2 48-16,14 4 200 0,22 7 168 31,33-4 40-31,31-6 80 31,13-10 24-31,-9-6 64 0,-27 0 32 16,-41 0-224-16,-27-6 200 16,-12 3-112-16,-11-1 33 0,-2 2-41 15,-7 2 160-15,-4-4 184 16,0 4-88-16,0 0-152 15,0 0-64-15,0 0-208 16,0 0-96-16,0 0-8 0,0 0-664 16,0 0-504-16,-4 0-681 0,-7 4-1912 15,-2 2-535-15</inkml:trace>
  <inkml:trace contextRef="#ctx0" brushRef="#br1" timeOffset="-91349.21">30965 15941 3104 0,'0'0'4089'0,"0"0"-2665"0,0 0-679 15,0 0-97-15,-32-76 0 32,21 57 184-32,-1 0-352 15,-8 0-144-15,-4 0-24 0,-8 0 224 16,-4 3-176-16,-12-3-88 15,1 0-72 1,-5 3 257-16,-4 0-169 0,-3 4-176 16,3 2-104-1,-8 4 40-15,-4 2-48 0,0 4-48 16,-7 0 40-16,2 0 0 16,-2 13 0-16,4 0 8 15,-2 3 0 1,6 3 160-16,-1 0-72 0,1 6-8 0,-1 4-32 31,4 5 8-31,0 5-56 0,0 8 0 16,1 8-96-16,-1 8 96 15,0 4 0-15,-7 12-8 16,3 13-64-16,-4 7 72 0,12-8-8 0,21-21 8 16,11-19-16-1,12-9 16-15,0 2-56 16,4 10 48-16,3 3-48 0,9-6-64 15,0 0 112-15,13 3 0 16,6-4 8-16,2 4 56 16,10 0-48-1,5 0-8-15,8-3 8 32,8-3-8-32,20-1 0 0,23 1 8 0,25-7 144 15,7 1 144-15,-23-14-192 16,-24-9 144-16,-29-3-24 15,-7-6-112-15,4 2-104 0,4 1 0 16,8-3-8 0,-8-4 120-16,4-3-104 0,-1-3-16 15,1 0 96-15,7-3 16 16,5-10-48-16,0 1-56 16,0-8 56-16,-1-2 48 0,1 0-104 31,-8-6 0-31,0-1 40 0,-8-3-32 0,0-3-16 15,-9-6 0-15,-3-4 0 0,4-5 40 16,0-11-32-16,4 1-8 16,-5-4 104-16,5 4-104 15,-4 0 8-15,-5 9 0 0,-7 3-8 47,-4 4 0-47,-7 6 16 0,-10-4 312 16,2 5-80-16,-10-5-56 0,1 1 40 15,0-7-56-15,0 1-112 16,0-7-8-16,0-3-48 0,1 0 0 16,-2-4 8-1,-3 1-8 1,-8-4 72-16,-15 4 128 0,-9 6 113 0,-13 3-89 16,-11 4-144-16,-3 8 0 15,-5 8-88-15,-19 8-128 0,-17 11-657 16,-15 12-1255-16,14 6-3113 31,26 10-4689-31</inkml:trace>
  <inkml:trace contextRef="#ctx0" brushRef="#br1" timeOffset="-86561.92">4677 1431 1960 0,'0'0'1480'16,"0"0"-280"-16,0 0-103 0,-4-31-193 16,0 25 8-16,4-1-136 15,0 4-72 1,-4 0 65-16,4 0-225 16,0 3-152-16,0 0-256 0,0 0-88 0,0 0 48 15,0 0-88-15,0 0 128 31,0 0 376-31,0 0-96 0,-8 0-32 16,0 0-128-16,-3 0-184 16,-10 0-72-16,1 3-56 15,-3 10 56 1,-1 2-64-16,4 7 72 0,-5 4-8 0,10 6 8 16,-1 9-8-16,4 7 24 15,8 2-24 1,4 7 0-16,0 1 8 15,8 2 8-15,16 4-16 16,0-1 56-16,8 1 16 16,4-1 80-16,-1 1-64 0,-3-4 16 15,0-6 32-15,0-3-136 16,-12-4 0 0,-1-2 8-16,-6-7-8 0,-5-9 48 15,-1-7-48-15,-7-9 0 16,0-4 48-16,0-6-48 0,0-3 128 15,0 0 24 17,0 0-64-32,0 0-88 15,-19-19-544-15,-5-3-2152 0,0 3-1737 0</inkml:trace>
  <inkml:trace contextRef="#ctx0" brushRef="#br1" timeOffset="-86345.8">4482 2352 1304 0,'0'0'6481'16,"0"0"-3648"-16,0 0-1881 16,0 0-704-16,0 0 32 0,0 0 88 15,4 7-32-15,8-1-184 16,8 3 40-16,3 4 120 16,5 3-168-16,4 3-128 15,-4 0 144-15,0 0-160 0,0-3-184 16,-4 0-496-16,0-3-784 15,-5-13-448-15,-2 0-1009 0,-9 0-2376 16</inkml:trace>
  <inkml:trace contextRef="#ctx0" brushRef="#br1" timeOffset="-86129.68">4805 2181 3528 0,'0'0'6194'0,"0"0"-3114"15,0 0-2128 1,0 0-824 0,0 0-112-16,0 0 225 0,0 0-217 0,0 0 32 15,0 0-56-15,0 76 152 0,-4-38-8 16,-4 4-144-16,8 2-192 31,0 10-1017-31,0-9-2015 16,12-17-5186-16</inkml:trace>
  <inkml:trace contextRef="#ctx0" brushRef="#br1" timeOffset="-69233.8">12491 6410 880 0,'0'0'376'0,"0"0"2544"0,0 0-1631 16,0 0-961-16,0 0-208 15,0 0 480-15,0 0 448 32,0 0-48-32,0 0-344 15,0 0-199-15,0 0 111 0,-5 3-120 16,-11 1-32-16,-4-1-64 15,-4 3-240-15,-8-3-16 0,5 0-40 16,-1-3-8-16,4 0 288 31,0 0 104-31,0 0-16 0,5-10 8 0,-2 1-232 16,-3 0 112-16,5-7 1 16,-1 3-9-16,-4-6 48 0,4 3-176 15,0-3-56-15,-4 3 136 16,8-3 40-1,-4 0-136-15,0 0-64 16,1 0-88-16,2-3 144 0,-3-4-96 16,1-2 16-16,-2-7 8 0,2 0-80 15,-1-6 8-15,3 3 64 16,2-3-64-16,-1 2 232 31,0 1-240-31,8 3 8 0,-4-3 0 16,4 0 0-16,0 3 8 15,0 0-16-15,4 0 0 16,0 4 64-16,0 2-64 0,0-3-24 31,4 4-24-31,-4-1 56 16,4 4-8-16,0 3 0 0,0-4 0 16,0 4-8-16,0-1 8 15,0-2-8-15,0 0 0 0,4-1 8 0,-4 1 0 16,4-4 0-16,-4 4 0 15,0 3 40 1,4 3-40 0,-4 3 0-16,0 0-8 0,4-3 8 15,0 0 0-15,4-4-8 0,0-2 8 16,-4-3-32 0,8-4 32-16,0 3-8 15,-4 1 8-15,3 2 0 31,2 4 0-31,-1 3-8 0,0 0 8 16,0 3-24-16,-1 1 24 16,6-2-56-16,-2 2 56 15,1-1-16-15,5 3 8 0,-2 0-80 16,1-2 40-16,1 2 40 16,-2 0 8-16,5 0-80 15,0 7 72-15,-5-7-64 0,9 4 72 16,0-1-16-16,0 1-8 15,0 2 16-15,4-2 8 0,4 5-96 16,4-5 96-16,0 6 0 16,3-3 0-1,6 2 0-15,-2 1-8 0,1 0 0 16,-1 0 8-16,2-1-40 16,-10 4 40-16,6-2 0 0,-10 2 0 15,-3 0 0-15,0 0 0 0,-4 0-48 47,0 0 48-47,4 0 0 0,3 2 0 16,5 2 0-16,4-4 16 15,4 0-16-15,0 0 0 16,3 0 32-16,-3 0-32 0,1 0-16 16,-2 0 16-1,-8 0 0-15,-2 3-8 0,-1-3 8 16,3 0 0-16,1 0-8 0,0 0 8 15,8 0-8-15,4 0 8 16,0 0 0-16,3-3 8 0,5 3-8 16,-4-4 0-16,0 4 24 31,-4 0-24-15,-5 0-16-16,-3 0 16 0,0 0 0 15,-1 0 0-15,-2 4-8 16,6 2 8-16,1-3 32 15,3 1-32-15,9-1 0 0,-4 3-8 16,0-2 8 0,4-2 0-16,-8 5 0 15,3-7 0-15,-3 3 24 0,-4 0-24 16,0 0-56-16,-4 1 56 16,3-4 0-16,-6 3 16 0,2-3-16 31,1 0 8-31,4 0-8 0,4 3 0 15,-1-3 0-15,5 3 0 0,0 0 8 16,0 0-8 0,-5 4 0-16,1-1 8 15,-3 0 24-15,-2 4-32 16,-3-4-48-16,4 4 48 0,-9-1 0 31,6 1 8-31,-6-4-8 0,2 4 0 16,-2-1 0-16,5 1 0 15,0-1-96-15,-1 1 88 0,1 0 8 16,0-1-8-16,-4 0-40 0,-5-2 48 16,2-1 40-1,-1 0-40-15,-4 4-40 16,3-4 40-16,1 1 0 0,0-1 0 16,-1 0 0-16,6 4 8 15,-1-4 24-15,-5 4-32 0,-3-1-8 31,0-2 0-31,-4 2-8 16,-4 1-32-16,0-1-16 0,-1-3-48 0,1 4 104 16,1-3-40-16,-1 5 40 15,0-2 8-15,-5-1-16 16,5 1 8-16,0 2-64 31,0 1 72-31,0 3 0 16,4-4 0-16,0 1-8 0,-4-3 0 15,4-1 0-15,-4 1 8 16,3 0-8-16,-3-4 8 16,4 3-8-16,0 1 8 0,0-4 0 15,0 4 0-15,-4-4 0 16,-5 1 0-16,2-1-8 16,-10 0 8-16,2 0-56 0,2 1 56 15,-6-1-48-15,2 1 40 16,1 5 0-16,4-2 0 15,4 2-48 17,0 1 56-32,0 6 32 15,3-6-32-15,1 6 0 0,1-3 0 16,-5 0-8-16,-5-1 8 0,2-2-8 16,-6 0 8-16,-3 0-16 15,5 0 16-15,-6-1-8 0,5 1 0 16,0-4 8-1,-4 4 0-15,8 3 0 0,0 0 0 16,0 0 40-16,4 3-40 16,-4 0-56-16,3 0 56 15,-2 3 0-15,-2-3 0 0,-2 0-8 32,-2 0 8-32,-2 0-8 15,-5 0 8-15,0 1-16 0,3-5 16 0,-7 1-8 0,4 0 0 16,0 3 8-16,0-3-16 15,1 6 8-15,-5 4 8 16,0-1-8 0,0 3 8-16,0 4 0 15,0-6 0-15,0 2 0 32,-5-2 0-32,-3-4 0 0,4-3 0 15,1 0-48-15,-5 0 48 0,4 3 0 16,-5-3 8-16,2 3-8 0,-5 1 8 15,3-1 24 1,-2 0-32 0,-6-6 0-16,6 0 0 15,-1-4 0-15,-4 5 8 0,0-5-8 0,-4 4 0 16,0 3 56-16,-3-6-56 0,2 3-8 31,-3 0 8-31,0-1 0 16,1-2 0-16,3 0 0 15,-4-3 8-15,3-1 64 0,2 0-72 16,3-2 0-16,-4-4 8 16,0 4-8-16,0-1 48 15,-3-3-48 1,-5 3 8-16,0 1 32 16,0-1-40-16,0 0-8 15,-8 4 0-15,0-4 0 0,4 3 8 16,-4 1-8-16,0-3-128 15,4 2 120-15,0-3-208 0,1 1 24 0,-1-1 96 16,-4-3 24 0,4 3 72-1,-4-2 0-15,1 2-16 16,-10-6 24-16,2 3 0 0,-1 0 0 16,-4 1 16-16,0-1-8 15,5-3 64-15,-6 0-72 31,10 0 8-31,3 3 56 16,0-3-56-16,8 0 0 16,-3 3 88-16,-1 0-24 0,-4 0 40 15,-1 1-8-15,-6 2-96 16,0 1 160-16,-2 2-168 0,2 0 8 16,-2-2 0-16,-2 3 0 15,3-1 0-15,0 0-8 16,0-2 8-16,1 2-24 0,-1-2-32 15,4-1-40-15,0 0 40 16,-3 0 48-16,-2-2 0 0,-2-1 0 16,6 0 0-16,-6 0 8 31,7-3-8-31,-4 4 0 16,1-4 0-16,2 0 0 0,2 0 0 15,-1 0 0-15,0 3 8 16,4 0-8-16,-4 0 0 0,1 0 0 31,3 0 0-31,-8 0 0 16,0 4 8-16,-4-4-8 0,5 0 0 15,-2 1 40-15,2-2-40 0,3 2-8 16,0-1 0-16,0 0-96 16,1-3-40-16,-10 0-80 0,6 0 24 0,-9 0 200 31,-4 0-104-31,0 0 56 31,-4 0 48-31,1-3 16 0,3-4 96 16,4 5 32-16,13 2 56 15,3-4 48-15,8 4-192 0,4 0-56 16,7 0 0-16,-2 0-8 31,-1 0 8-31,0 6-8 0,-4-2 16 16,-4 2 16-16,-3-6-24 0,-1 3 0 0,0 1 0 15,-5-4 0-15,2 0-8 0,-1 0-56 32,4 0 16-32,-4 0 32 15,1 0-32-15,-6 0 40 16,5 0-8-16,-7 0 8 0,-1 0 0 16,0-4 8-16,-3 1 0 0,-1-3 0 15,-1 0 8-15,2-4-8 0,-5 0 104 16,0-2 112-1,-3 2 0-15,-1-2-128 16,-4-4-80-16,0 3 128 16,4 0-32-16,0 0 72 0,9 1 304 31,3 2-200-31,16 0 16 0,5 1-40 16,6 3-120-16,2-1 48 31,6 1 16-31,-3 0-128 15,5-1 32-15,-6 1-56 0,2 0-40 0,-6-4-8 16,-2-3 0-16,-5-2 64 16,-4-5-64-16,-4 2-8 15,0-5 8-15,0-2 48 16,-3 0-40-16,3-7-8 16,4-3 0-16,8-7-8 0,12-2-232 15,8-29-408-15,20 10-1616 16,-1 12-2281-16</inkml:trace>
  <inkml:trace contextRef="#ctx0" brushRef="#br1" timeOffset="-49027.86">17818 4978 6121 0,'0'0'2440'0,"0"0"-1055"16,0 0-673-16,-9-3-112 16,9 3 304-1,0 0-88-15,-4 0-408 0,0 6-304 16,-7 10-104-16,-6 10 176 0,-7 2-64 15,1 7 8-15,-1 0-48 16,4-3 9-16,-4 3-73 31,4-7-8-31,4 4 0 0,0-3-177 16,0-1-639 0,5 1-1048-16,7-10-785 15,-5-6-2936-15</inkml:trace>
  <inkml:trace contextRef="#ctx0" brushRef="#br1" timeOffset="-48743.41">17626 4924 8569 0,'0'0'2817'16,"0"0"-817"-16,0 0-655 0,0 0-337 15,0 0-208-15,0 0-224 16,0 0-384-1,0-16-192-15,4 22-160 16,0 11-104-16,0 11 208 16,8 10 48-16,-1 7 8 15,2 2 72-15,-1 1-64 32,0-7 0-32,4-3 0 0,-4-3-8 15,4-7-8-15,-5-2-600 16,2-7-432-16,-2-3-505 0,6-6-1031 15,-10-10-1553-15</inkml:trace>
  <inkml:trace contextRef="#ctx0" brushRef="#br1" timeOffset="-48392.8">17594 5099 6585 0,'0'0'4025'0,"0"0"-2593"15,0 0-744-15,0 0 216 16,0 0 289 0,0 0-417-16,0 0-480 0,-4 0-136 31,4 0-96-31,0 0-8 15,0 0 56-15,4 0 16 0,5 0-16 16,6 0-32-16,17 0 0 0,7 0 312 16,10 0-144-16,-1 0-128 15,-8 0-64-15,-5 0-56 16,-11 0-136-16,-12 10-1088 16,-8-5-2561-16,-4 2-1928 0</inkml:trace>
  <inkml:trace contextRef="#ctx0" brushRef="#br1" timeOffset="-25548.85">4422 542 56 0,'0'0'1528'0,"-4"-9"-640"15,4 0-392-15,0 2 680 16,0-2-583-16,0 2 135 0,-4 1 112 16,4 0 24-16,0 2 168 15,0 4-144-15,0 0-175 16,0 0-417-16,0 0-144 16,0 0-48-16,0 0-48 0,0 0-48 15,0 0 0-15,0 0-8 0,0 0 120 16,0 0-120-16,0 0 0 31,0 0-72-31,0 0 24 16,0 0-56-16,0 7 48 15,0 9 56-15,0 0 16 0,8 6-16 16,0-3 0-16,0 0-8 16,0 0 8-16,-5-6 0 0,6-4 0 31,-5-6 0-16,-4-3 104-15,4 0 48 0,-4 0 744 16,0 0 280-16,4 0-48 0,3-12 65 16,10-10-417-16,3-10-640 15,3-10 8-15,5-2-144 0,-4-1 8 32,4 1 8-32,-7 6 0 15,-6 6 56-15,1 3-72 0,0 7 0 16,-5 0-24-16,-2 9 32 15,-1 1-16-15,0 2 8 16,-5 4-152-16,2 0-544 0,3 6-1033 31,0 0-1247-31,-1 3-1265 16,-7 3-32-16</inkml:trace>
  <inkml:trace contextRef="#ctx0" brushRef="#br1" timeOffset="-357.75">10650 8849 832 0,'0'0'840'16,"0"0"504"-16,0 0-328 15,0 0 761 17,95 6 287-32,-71-6-559 0,4 0-145 15,4 0-120-15,0-4-216 16,0 2-344-16,4-5-95 0,-1 1-25 15,1-1-104-15,4 1 72 32,0 0-272-32,0-1-136 0,-1-2 96 0,2 5-200 15,2-2-16-15,-3 0 0 0,-8 0-80 16,-1 2 72-16,-6-2-352 16,-9 3-304-16,-8 0-128 0,-8 0-577 15,-4 3-575-15,-13 0-753 47,-6 0-2992-47</inkml:trace>
  <inkml:trace contextRef="#ctx0" brushRef="#br1" timeOffset="-21.85">10717 8947 2968 0,'0'0'880'0,"0"0"-256"31,0 0 57-31,0 0-81 16,0 0-32-16,0 0 376 0,0 0 40 16,17 32 96-16,6-29 329 15,13-3-177-15,4 0-32 16,7 0-311-16,5 0-425 0,1-3-16 31,-2-7-288-31,-3 1 0 16,-1-1-48-16,-6 0-16 0,-9 1-40 15,-4-1-56-15,-13 4-96 16,1 0-56-16,-8 0-536 0,4 2-721 0,-4 4-1183 0,4-3-1737 16,-8 3-1959-16</inkml:trace>
  <inkml:trace contextRef="#ctx0" brushRef="#br1" timeOffset="3988.77">12689 7410 3408 0,'0'0'1457'0,"0"0"-369"16,0 0-584-16,0 0-8 16,0 0 488-16,17-47-8 0,-17 37-223 15,4 4 103-15,-4-1-360 31,0 4 352-31,0 0-232 16,0 0-232-16,0 3 48 16,0 0-224-16,0 0-32 0,-9 0-160 15,-3 0-16-15,-3 0 0 16,-9 0-56 0,0 0 56-16,0 0-72 15,0 0 80-15,0 3-8 0,4 0 0 0,4 0 0 16,-4 4 16-16,0-4-16 15,-4 3-40-15,-4 1 32 16,-4 2 16-16,-3 1-8 16,-5-1 0-1,4 4 0-15,-3-4 8 16,7 1-8 0,4 3-80-16,0-1 72 0,8 1-88 15,-1 3 88-15,2-4-8 16,-1 5 16-16,0-5-40 0,0 4 40 31,0 0 0-31,1-1 24 16,-5 2-24-16,3 2-8 15,1 0 8-15,1 3 0 0,-2-3-24 0,6 0 24 0,-1 0 0 16,0 0-8 0,0 3 16-16,4 1-8 15,-4-4 0-15,0 3 0 16,0 0 48-16,1 1-48 15,-2-1-8-15,2-4 8 0,-2 1 8 16,2 1-8-16,2-5 0 0,2-2 0 16,-2 3 24-16,2 0-24 15,3 0-8 1,-5 3 0-16,6 0 8 16,-5 3 0-16,3 0 16 15,-2 0-16-15,-1 4 176 0,0 0-168 0,4-1 0 31,0-3 8-31,-4 3-8 0,8-2 64 32,0-1-24-32,0 3-40 15,0-2 80-15,4 2-88 16,-4 0 0-16,4 1-8 0,-3 2 8 16,3-2 8-16,0-1-8 15,0 1 0-15,-5 2 48 0,5 1-48 16,0-4-8-16,0-3 0 15,0 4 8-15,8-4-8 16,-4 0 8-16,4 4 0 0,-4-1 16 16,0 0 40-16,4 4-64 15,-4 0 8-15,4-1 0 0,-4 1-16 32,8-1 16-17,-8 1 0-15,8-1 72 16,-1 4-72-16,-2-3 0 15,3-4-16-15,-5 4 8 0,6-7 8 16,-5 0-8-16,3 1 8 0,-2-8-24 16,-1 4 24-1,3 3 0-15,-2-6 0 16,-5 3 0-16,7 1 32 16,-3-5-32-16,1 4-8 0,-2-6 0 15,1 3 8-15,0-3-8 16,4-4 8-16,0 4 0 0,1 0-8 31,-2-4 8-31,5 1 0 0,-4-1 24 0,7 1-24 16,2 2 0-16,3-2 0 15,0-1 0-15,8 1 32 0,0 2-32 16,7 1-8-16,-3 0 0 0,3 0 8 31,-2 0 0-31,-1-4 0 16,-4-3 0-1,3 4 8-15,-7-7-8 16,0 0-16-16,0 1 16 0,4-2 0 16,0-2 8-16,0 0-8 15,7 0 8-15,1 0 24 0,0 0-32 0,0 0-8 32,-4 0 8-32,-1-2 0 15,2 2 0-15,-1 0 0 0,-1 0 0 16,-3 0 24-16,4-4-24 15,0 4-8-15,-1-3 8 0,6 0 0 32,-5-3 8-32,3-1-8 15,-3 4 8-15,4-3 57 0,-4-1-65 16,4 1-8 0,-1-1 0-16,-2 4 8 0,2-3 0 15,-3 0 0-15,4-4 0 16,0 4-25-16,8-4 25 0,-4-2 0 31,-1 2-8-31,1-3 8 16,4 1 0-16,-8-1 0 0,0 3 0 15,0-2 57-15,-5 2-57 0,1-3 0 16,0 1 0-16,-1-1 0 16,-3 1 0-16,5-1 0 15,-1-3 0-15,3 3 56 16,-3-3-56-16,4 0-8 15,-4 1 8-15,0-2 0 0,0 2 24 32,-1 2-24-32,-3-3 0 0,0 3 40 31,-4-2-40-31,4-1 0 16,-4 0 0-16,0-3 0 0,4 0 72 15,-4 3-72-15,-1-6 0 0,1 6 8 16,0-3-8-16,0 0 0 15,-4 0-8 1,4 0 8-16,-8-3 64 16,4 2-64-16,-1 1 0 0,1-6 88 15,0 0-88-15,0-1 0 0,1-2 0 16,3 2 8-16,-9 0 48 16,5 1-56-16,-4 0 0 15,0 3 8 1,-4 0-8-16,-1 3 0 0,-2-1 48 15,-1 1 0-15,4 1 232 0,-5-5-280 16,10 1 0-16,-6-4 8 0,2 1-8 16,-2 0 8-16,1-4-8 47,0 1 0-47,-4-1 40 0,0 4-40 15,-4-4-8-15,4 1 8 16,-4 2 0-16,4 0 0 0,-5 1-8 15,2 3 8-15,-1 0-72 16,-4-4 48-16,3 4-40 16,-2 0-56-1,3-4 16-15,-4 4 96 0,0-3-48 0,-4 3 56 16,0 2-8-16,0 2 8 16,0-1-48-16,0-1 0 0,0-2 32 15,0 3 8-15,0-3 0 31,0 6 8-31,0-3-24 0,-8 3 24 16,0 0 0 0,-1 3 0-16,2-2 0 15,-5-1 0-15,3 0-8 0,-2 0 8 16,-1 0 24-16,0 0-24 0,4 0 0 16,-4 1-8-16,-4-1 0 15,4-3 0 1,-4 2 8-16,1 2 0 15,-6-4 24-15,1 3-24 0,5 0 0 16,-9 3 0-16,3-2 0 16,2 2 80-16,-5 3-80 15,7-2 0 1,-2 2 56-16,-5 4-56 0,9-4 0 16,-10 4-8-16,5-3 8 15,-4 2-8-15,1 1 8 0,-1 2-16 0,0-2 8 16,0 3 8-16,4-3 0 31,-4 2-8-31,4 1 8 0,4 0-8 16,-4-3 8-16,0 6 0 15,4-4 8-15,0 1-8 0,1 0-8 16,-6 0 8 0,1 0 0-16,-3 0-56 0,-1 3 56 31,4-4 0-31,-5 4 0 15,2-3 0-15,-1 3-8 0,0-3 8 16,0 0 0-16,5 0 8 16,-6 3-8-16,-2-4-8 0,2 2 8 15,-3 2-8-15,0-4 8 16,1 1 0 0,-1 3 0-16,0 0 16 0,-3 0-16 15,-1 0-16-15,0 0 16 16,4 0 0-16,-4 0 0 0,0 0 0 15,-3 0 0-15,-2 0 0 16,1 0 0 15,0 0-8-31,-3 0 8 0,-2 0 0 16,2 0 8-16,-1 0-8 16,5 0 0-16,-6 0 64 0,5 0-64 15,-3 0 0-15,-1 0 0 16,4 0 0-16,0 0 0 15,8 0 0-15,1 0 0 16,-1 3 40-16,4 3-40 0,4-2-8 16,4-1 0-16,-4 0-40 15,0 3 48-15,0-2-8 0,0 5 8 16,-4-6 0-16,1 4 0 16,-5-1 0-16,-9 4 8 0,1-8-8 15,-3 2 56 1,-1-1-56-16,0 0 0 15,0-3 72-15,4 0-72 0,1 0-8 16,11 0 8-16,3 0 0 16,6 0-8-1,7 0-16 1,3 3-312-16,5 1-737 16,0 2-1935-16,0 1 287 15,9-5-3408-15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0:28:06.84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18507 9160 336 0,'0'0'4689'15,"0"0"-2977"-15,0 0-808 16,-4 0-536 0,4 0-24-16,0 0 432 15,0 0 25-15,0 0-201 0,0 0-216 16,0 0-96-16,0 0-88 0,0 0-16 16,0 0-40-16,0 0 112 15,0 0-72-15,0 0 56 16,0 0 56-1,0 0-8-15,0 0 96 16,0 0-112-16,4 0-168 0,3 0 24 16,10 0-112-1,-2 0 56-15,9 0 57 16,1-3-41-16,2 3 80 0,5 0-112 16,-4-4 16-16,8 4 112 31,0-3-72-31,3 3 0 0,6-3-16 15,-2 0-40-15,5 3 64 16,0-4-120-16,4 4 0 0,4 0 160 0,0-2-72 16,-5-2-40-1,1 4 8-15,-9 0-56 16,-2 0 152-16,-2 0-152 16,-7 0 8-16,8 0 0 0,-1 0 0 15,6 0 48-15,2 0-48 16,5 0 0-16,0-3 152 0,-1 0-88 0,1 3 24 15,-3-7 88 1,-2 4-32 0,-7 0 32-16,0 0-40 0,-4 0-64 15,-1 0 136-15,6 0-160 16,-1-4 32-16,7 4-40 0,1 0-32 16,4-4 40-1,3 1-56-15,1 3 0 31,0-3 32-31,-8 2-24 16,3 1-8-16,-6 3 8 0,-2-3-8 16,2 3 24-16,-6 0-24 15,5 0 0-15,0 0-8 0,-1 0 8 16,6 0 0-16,2 0-8 16,5 0 8-16,0-3 40 15,0-1-40-15,0 2-8 16,-5-2 0-16,1 1 8 0,-5 3 0 15,-6-6-8-15,2 3 8 0,-2-1 32 16,2-2-32-16,0 3-8 31,2-3 8-15,6 2 0-16,1-2 8 16,0-1-8-16,4 2 0 0,-1 1 40 15,-7 4-40-15,5-3-8 16,-10 3-8-16,5 0 8 15,-8 0 0-15,3 0 0 16,-2 0 8-16,-2 0 0 16,5 0 0-16,0 3 0 0,7-3-8 15,1 0 8-15,4 0 40 16,4 0-40-16,0 0 0 0,-4 0 32 31,-9 0-32-31,-2 0 0 16,-10 0 8-16,1 0 64 15,0 0 72-15,8 0-136 16,-1-3 0-16,6 0 120 0,2 0-120 16,5-1 0-16,0 4 8 0,-4-6-16 31,3 3 88-31,-7 3-88 16,-1-3 0-16,-2 3 88 15,-2-3 0-15,2-1-32 0,-2 1-16 0,-3 0-32 16,4 0 120-16,-1 0-128 15,6-1 0-15,3 2 0 16,-1-2 8-16,9 1 32 16,-4 0-40-16,3 3 0 15,-6-3 16-15,-2-1-16 16,-3 4 0-16,-5 0 0 0,-2-3 0 16,2 3 8-16,-3 0-8 0,-4 0 0 31,0 0 24-31,-4 0-16 0,0 0-16 15,7 0 8-15,5 0 0 16,0 0 0-16,4 0 0 0,-8 0 0 16,0 0 16-1,-5 0-16-15,-3 0 0 0,0 0 0 32,0 0 0-32,4 0-8 15,-1-3 8-15,2-3 0 16,6 3 48-16,2-4-48 0,-2 1-8 15,1-1 0-15,0-2 8 16,-1 3 24-16,-3-1-24 0,0 4-48 16,0 0 40-16,-4 0 8 15,-4 3 0-15,-1 0 0 16,-3 0-16-16,0 0 8 16,-4 0 8-16,1 0-16 0,3 0 8 15,-9 0-40-15,5 0 40 16,0 0 0 15,0 0 8-31,-1 0 8 16,1-4-8-16,4 4-8 0,0 0 8 15,0 0 0-15,4-2 0 0,4-2 0 16,0 4 0-16,3-3 24 16,-2 0-24-16,-1 0-8 15,-5 3 0-15,-6 0 8 16,-10 0-8-16,-2 0-80 15,-10-4-56-15,-3 4-104 0,-28-3-592 16,-12 0-1288-16,-4-3-3009 0</inkml:trace>
  <inkml:trace contextRef="#ctx0" brushRef="#br0" timeOffset="16058.61">4518 1476 1456 0,'0'0'2320'15,"0"0"-623"-15,0 0-817 16,0 0-544-16,0-3-256 0,0 3 152 15,0-3 296-15,0 3-8 16,0-3 56 15,0 3-168-31,0-4-63 0,0 4-89 16,0 0-136-16,0 0 8 16,0 0-120-16,0 0-8 15,0 0 8-15,0 0 0 0,0 0-8 16,0 0 0-16,0 0 0 0,0 0 80 15,0 0 64-15,-4 0 72 16,4-3 16-16,-9 0-72 16,6 0-88-16,-9 0-16 15,8-4-56-15,-8 4 8 0,4 3-8 16,0-3 0-16,-4 3 0 31,4 0 0-15,-4 0 0-16,0 0-8 0,-4 10-96 15,-4-1 104-15,5 7-56 16,-2 0 56-16,-3 3-8 16,5 3-72-16,-2 0 72 0,-2 4-8 0,2 5 16 31,2-2-8-15,-1 3 8-16,8-4-8 0,-4 4-40 0,4-3 16 15,0 3 32-15,4-4 0 16,0 7 0-16,-4-4 8 0,4 5 0 15,0-1-8-15,0 6 16 32,0-3-8-32,4 3 96 0,0-3-104 0,0 0-8 15,0 1 8-15,0-8-16 0,0 4 16 16,8-3 0-16,-4 0 0 0,4-1 56 16,-4 1-40-16,0-6-8 31,4-1 0-31,-4-6 16 0,-1 0-16 15,-3-6 0-15,5-4-8 16,-5-2 56 0,0-4-56-16,0-3 0 15,0 0-8-15,0 0-40 0,4-13-240 16,-4-3-1217 0,4-9-3832-16</inkml:trace>
  <inkml:trace contextRef="#ctx0" brushRef="#br0" timeOffset="16375.06">4052 2349 7217 0,'0'0'1144'0,"0"0"-288"15,0 0 17-15,0 0-513 16,0 0-64-16,0 0 128 31,0-16-8-31,0 16-416 0,0 0-80 16,0 4-216-16,0 8 168 15,4 8 72-15,0 5 56 16,0 3 8-16,-1 4-8 0,1 3 8 16,0-3-8-16,0-7 0 0,9 0 0 0,-2-2-216 15,6-4-344 1,2-6-104-16,9-4-257 15,0-9-623-15,11-3-488 16,-6-13-537-16</inkml:trace>
  <inkml:trace contextRef="#ctx0" brushRef="#br0" timeOffset="16559.97">4367 2298 7297 0,'0'0'1840'0,"0"0"-751"0,0 0-969 15,0 0-120 17,0 0-128-32,0 0 128 15,0 0 32-15,0 0-8 0,-45 93 48 16,34-52-72-16,-1-3 0 16,-1 6-144-16,-2 17-1081 0,6-14-903 15,-2-12-2833-15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5:57:22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12020 4257 2864 0,'0'0'2577'0,"0"0"-1025"16,0 0-992 15,4 0-408-31,-4 0 96 0,0 0 384 16,0 0-32-16,0 0-247 15,0 0-161-15,0 0-144 16,0 0-32-16,5 0 64 0,2 0-72 16,9 0 64-16,8 0 16 31,8 0 104-31,7-3 72 0,9-3-8 0,-4 3-48 0,8 0-56 16,0-1-48-16,-5 4-96 15,2 0 56-15,-2 0-64 16,1 0 24-1,4 7-16-15,-1-4 8 16,5 3 56-16,0-3 16 16,8 0-8-16,0 1-8 0,3-1 8 15,2 0 40-15,6-3 56 0,-4 0-16 16,2 0-32-16,2 0-72 0,-7 0 16 16,-5 0-64-1,-3 0 40 1,4 0 56-16,-1 0-16 0,2 0 0 15,-1 0 0 1,7 0 16-16,1 0-8 16,0 0-48-16,-1 0 0 0,-3 0 8 15,-1 0-48-15,-3 0 0 32,0 0 0-32,-4 0 0 0,3 0 0 15,-7 0 8-15,0 0-8 16,0 0 0-16,0 0 48 0,-1 3-48 0,5-3 0 15,5 0 56-15,-2 0-56 0,5 0-8 32,11 4 8-32,16-4 0 15,14 0-8-15,2 0 24 0,-11 0-24 16,-16 0 8-16,-29 0 0 31,-7 0 0-31,-5 0-8 0,13-4 16 16,4 4-16-16,12-3 8 15,0 0 0 1,3 3 40-16,-2 0-32 0,2 0-8 16,0 0 16-16,-3 0-16 15,0 0 0-15,-5 0 8 16,-7 0-8-16,-4 0 40 0,-4 0-48 0,-1 0 8 31,-2-3 0-31,3 3 0 16,-5-4 48-16,9 1-56 0,4 3 8 15,0 0 0-15,3 0-8 16,5 0 0-16,-4 0 8 0,-1 0-8 16,-3 0 8-16,-8 0 0 15,0 0 0-15,-1 0 0 16,2 0 0-16,-5 0 8 16,7 0 64-16,-3 0-24 0,8 0 17 15,-4 0-17-15,3 0 16 16,-4 0-64-16,5 0 0 0,0 0 8 31,4 3-8-15,-4 1 0-16,-1-1 0 15,-3 0 0-15,-3 0 0 0,-1 4-8 16,-9-4 8-16,-3 0-8 16,4 0 8-16,-1 3-8 0,6-2 0 15,2-1 8 1,1 0 0-16,0 0 8 15,-5-3 0-15,2 0-8 0,-6 3 0 16,-4-3-8-16,-2 0 16 16,3 0-8-16,-5 0-8 0,5 3 0 15,1-3 0-15,2 0 8 32,1 4-8-32,4-4 8 15,0 3-8-15,3 0 0 16,-3 0 0-16,-1 1 0 0,2-1 0 15,-6-1 0-15,-2 2 0 16,-6 2 8-16,5-3-8 0,-4 4 0 31,-1-4 0-31,2 0 0 16,3 1 8-16,-5-2-8 0,14 2 0 0,-6-1 0 16,5 0 0-16,-1 0 8 15,2-3-8-15,-2 3 8 0,-3-3-8 16,-4 0 8-1,-1 0 0 1,2 0-8-16,-5 0 0 0,-4 0 0 16,-4 0 8-16,3 0-8 0,-3 0 8 15,8 0-8-15,0 0 8 0,-1 0-8 16,5 0 8-16,-3-3 8 16,-2 0-16-16,1 0 16 31,-4 3-16-31,4-3 8 0,-5-1-8 15,5 2 0-15,1-2 0 16,-1 1 0-16,3 0 0 16,-3 0 0-16,-4-1 0 0,-1 1 0 31,1 0 8-31,4 0-8 16,-4-1 8-16,0 2-8 0,-1-1 0 15,2-1 0-15,3 4 0 16,-4-3 0-16,0 0 0 0,3 3 0 0,-7-3-8 15,0 3 0 1,-3-4-152 0,-10 4-369-16,-11-3-719 15,-4-3-992-15,0 0-3409 0</inkml:trace>
  <inkml:trace contextRef="#ctx0" brushRef="#br0" timeOffset="4353.6">11331 7382 5905 0,'0'0'2584'0,"0"0"-1175"16,0 0-769-16,0 0-152 15,0 0 448 1,0 0 208-16,0 0-304 15,0 0-327-15,4 0-129 0,7-4-184 16,10-2-104-16,7-3-48 0,11-1-48 16,9 0 0-16,8 1 8 15,8 3 48-15,11-4-56 32,25 0 0-32,23-2 0 0,13 2 0 15,-5 1 8-15,1 3 8 16,-13-4-16-16,5 1 56 15,3-1-48-15,-3 3 40 0,-5 1-32 16,-11 3-8-16,-4 0 8 31,-9 3-8-31,-3 0 0 0,0 0 0 16,-20-3 48-16,-13 3-48 16,17-7-8-16,4 4 0 0,11-3 8 0,0-1 0 15,-22 1-8-15,-22 0 0 16,1 3 8-1,0-7 0 1,8 3 0-16,0 1 0 0,-13-3 0 0,-6 6 0 16,-10-1-8-16,-11 1 0 15,-8 3 0-15,-4 0 0 0,0 0 0 32,-4 0 0-32,0 0 8 31,4 0-8-31,4 0 0 0,4 0 0 0,0 0 0 0,8 0 0 15,-4 0-8-15,-1 0-152 0,-2 0-1016 16,-1 10-1609-16,-9-7-2704 16</inkml:trace>
  <inkml:trace contextRef="#ctx0" brushRef="#br0" timeOffset="10418.75">20316 8738 6785 0,'0'0'2288'0,"0"0"-1423"0,0 0-721 16,0 0-144-16,0 0 152 15,0 0 792 1,0 0 64-16,0 0-488 16,0 0-328-16,0 0-88 15,0 0 0-15,0 0 96 0,0 0 88 16,0 0 16-16,0 0-119 15,0 0-57 1,0 0-32-16,0 0 32 16,0 0-128-16,0 0-56 15,11 2 56-15,14-2 32 16,3 4 160-16,15-1-56 16,1 3-32-16,11-3 24 0,-3 1-80 15,4 2 16-15,0-3-8 0,4 3-48 16,0-2 40-1,0-1 16-15,-1 3-64 16,-3-3 80-16,0 0-72 16,-8 0 56-16,-1 1-64 0,1-1 96 15,-8 0-48-15,-1 0-40 16,2-3 88-16,-1 4-24 31,-1-4-64-31,2 3 64 16,2 0-48-16,4 0-16 15,2 0 56-15,-1 0-56 0,-1 0-8 16,-2 1 8-16,-2-1 0 16,5 3-8-16,-8-2 48 15,7-2-48 1,-3 2 16-16,-4-1-16 0,3-3 8 0,-2 3-8 16,2-3 16-16,2 0 0 15,-2 0-16-15,5 0 8 0,0 0 48 16,4 0-48-16,-5 0-8 31,-3-6 8-31,0 2 0 0,0 2 0 0,-4-2-8 16,-1 1 8-16,6-3-8 15,-6 6 8-15,1-7-8 0,-4 4 0 16,4 0 0-16,-4-3 0 16,3 3 0-1,-3-1 0 1,1-2 8-16,-2 3 0 15,5-1 0-15,-1-2 0 16,2 3-8-16,-1 0 0 0,3-3-8 16,-2 2 8-16,2 1 0 31,-4 0-8-31,2 0-32 16,-1 0 40-16,3 0 0 0,-2-1 8 15,-2 1-8-15,-3 0 8 0,-4 0-8 16,-1 3 8-16,1-3 8 0,0-1-16 0,4-2 0 15,1 6 8-15,-2-3-8 32,1-3 0-32,0 2 0 15,3 4 0-15,-3-3 0 0,4 0 0 32,-4 3 0-32,-8-3 0 0,4 3 0 0,-8-4 0 15,-5 2 8-15,-2 2-8 16,-2-3 64-1,-6 3-56 1,-1-4-8-16,-1 4 16 0,-3 0-16 16,-4-3 8-16,0 3-8 15,4 0-8-15,-4 0 8 0,0 0-136 0,9 0-1168 16,-5 0-3521-16,-4-3-4073 0</inkml:trace>
  <inkml:trace contextRef="#ctx0" brushRef="#br0" timeOffset="13677.79">25348 8851 4048 0,'0'0'2793'0,"0"0"-1545"16,0 0-864-16,0 0-296 0,24 0-80 16,-9-2 248-16,9 2 88 15,0 0-71-15,4 0-81 0,8 0-24 16,0 0 16-16,3 0 128 31,6 0 24-31,-2 2-48 0,2-2-80 0,2 7-24 16,1-1 16-16,8-2 32 0,4 2-48 15,4 0 16-15,-1 0 8 16,5 1 16-16,-1-1-24 0,1-2-88 31,-4 2 56-31,-1-3 48 32,-7 3-64-32,0 1 24 0,0-4-24 15,0 0-56-15,4 4 8 16,4-1-32-16,-1 0-15 0,9-3-9 15,-9 7-48-15,1-7 8 16,4 0 8 0,-9 3-8-16,-3-6 8 15,0 4 40-15,0-1-48 0,-5 0 56 0,2 0-64 16,2-3 56-16,1 4-56 0,-4-2 0 16,0 1 0-16,-4 1 8 31,-1-1-8-31,1 0 8 15,0 0 0-15,0 1 48 0,4-4-48 16,-1 0 0 0,1 0-8-16,0 0 8 0,0 0 0 15,0 0 56-15,0 0-56 0,-1-4-8 32,1-2 8-32,0-1 8 15,-5 2-8-15,-2 1 40 16,-2-5-40-16,2 5-8 0,-2-5 0 15,-3 3 8-15,4-1 0 0,-5 1 8 16,5-1-16 0,0 1 0-16,0 3 0 15,4 0 0-15,-1 0 0 16,5 3 0-16,-3-4 8 0,2 1-8 16,-7 3 8-16,3 0-8 15,-6-3 0-15,-2 3-8 16,1-3 0-16,0 3 8 31,0-3 0-31,4 0 0 16,4 0-16-16,-5-1 16 0,5 1 0 15,4 0 0-15,-4-4-8 16,-5 4 8-16,2 0 0 0,-2-3 0 16,-3 3 0-16,0-4 0 15,0 1 0-15,-8-1 0 16,3-2 0-16,-3 3 8 15,0-4-8-15,0 4 0 0,0 0 0 16,-1-1 0-16,6 1 0 0,-5 2 16 16,4-2-16-16,-5 3-16 15,-3-3 0 1,0 6 8-16,-4-3 0 16,0 3 0-16,0 0 0 0,0 0-8 15,0 0 16-15,3 0-48 16,5 0 40-16,1 0 8 0,-1 0 8 15,-1 0 0 17,5 0-8-32,0-4 8 15,0 4-8-15,-5 0-8 0,5 0 0 16,-4 0 0-16,0 0 8 16,3 4 0-16,-2-1 0 0,3 0 0 15,0-3 0-15,-4 3 0 31,-1-3 0-31,1 0 0 0,-8 0 8 0,-1 0-8 16,-2 0 8-16,-9 0-8 0,-4 0 8 16,0 0-8-16,-8 0 0 15,0 0-176-15,0 0-481 0,0 3-1087 32,0 3-2153-32,-8 1 1017 0</inkml:trace>
  <inkml:trace contextRef="#ctx0" brushRef="#br0" timeOffset="16377.28">2115 10268 3120 0,'0'0'3033'31,"0"0"-1897"-31,0 0-952 16,0 0-184-16,0 0 0 0,0 0 0 0,4 0 8 15,-4 0-8-15,4 0-8 0,-4 0 8 16,4 0 8-16,0 0 112 16,0 0 88-1,4 0 80-15,0 0 72 16,4 0 8-16,8-4-24 15,8 1-47 1,4-3 39-16,7 0-96 0,6-4-104 16,-2 7-40-16,4-4-16 15,6 1-8-15,-5 3-64 16,-5 0 88 0,2 3-96-16,-6 0 8 15,-3 0 40-15,-4-3-40 0,0 3 72 16,-1-3 0-16,9 3 104 0,4-7 232 15,8 4-120-15,0-4-8 0,7-2-80 32,1 6-48-32,0-3-16 15,0 2-136-15,-8 1 0 16,-9 3 0-16,-3 0 8 0,-3 0-8 16,-10 0 0-16,-3 0 0 0,0 0-8 0,0 0 8 15,4 0 8 1,8 0 0-16,-4 0-8 15,7 0 80-15,5 0 24 16,0 0-8-16,4 0 24 0,-1 0-8 16,-2 0-64-16,2 0 72 15,-3 0-24 1,0 0-56-16,-1 0-40 16,2-3 8-1,-10 3 0-15,5 0-8 16,0 0 8-16,-4 0 40 15,4 0-48-15,-8 0 0 0,-1 0 48 16,5 0-48-16,0 6 40 0,-4-6-48 16,8 4 56-1,0-4 24-15,3 3 0 16,5-3-16-16,-4 0-64 16,0 3 73-16,0 0-17 0,-4-3-40 15,4 3-8-15,4-3 72 16,-5 0 8-16,5 0 48 0,-4 0-40 31,-1 0-40-31,2 0 48 16,-6-3-16-16,6-3 40 15,-6 3 32-15,-3-1-16 16,-4 1-72-16,-4 0-64 0,4 0 48 16,-4 0-16-16,0 3-32 0,3 0-8 31,-3-3 16-31,0 3 32 0,0-4 32 15,-5 4-72-15,2 0-8 16,-1 0 64-16,4 0-56 0,-4 0 64 16,3 0-72-16,-3 0 0 0,-4 0 8 15,-4 0-8 1,-4 0 0-16,-8 0 8 16,-4 0-8-16,4 0 16 15,-4 0 32-15,0 0-40 0,0 0 96 16,4 0-32-16,0-3-64 15,8 0-8-15,4-4-48 0,8 2-592 32,-4 5-1681-32,-8-4-4344 0</inkml:trace>
  <inkml:trace contextRef="#ctx0" brushRef="#br0" timeOffset="24505.8">13586 10255 728 0,'0'0'656'0,"0"0"192"0,0 0-504 15,0 0-160-15,0 0 2289 0,0 0-385 16,0 0-840-1,0 0-608-15,0 0-247 16,0 0 15-16,0 0 8 0,0 0 96 16,0 0-216-16,0 0-144 0,0 0-136 15,0 0-8-15,0 0 48 16,0 0-56-16,0 0-56 16,0 0 48-1,0 0-48-15,12 0 48 0,12 0 8 31,0 0 48-31,11 3 120 0,6 0-48 16,-2-3 8-16,5 3 128 16,0 1-144-16,-4-1 8 31,-1 0-64-31,-7 4-48 0,4-5 64 16,-3 5-72-16,-1-1 0 15,3-2 40-15,1-1-40 0,7 0 80 0,-2 0 16 0,2 0-40 16,6-3 144-16,-6 3-112 31,0 0-24-31,2-3 0 0,2 7 16 16,-3-4-32-16,0 0-40 15,0 3-8-15,4-2 88 0,-4-1-80 16,-1 0 64-16,9-3-64 0,-4 0 72 16,8 0 88-1,4 0 8 1,3 0 17-16,1 0-1 0,3-3-184 15,-7 0 64-15,0-1-72 0,0 2 0 16,-4 2 8-16,-4 0-8 0,-1 0 0 31,1 0 88-31,-4 0-88 32,4 0 0-32,-4-4 0 0,4 4 0 15,-1-3 64-15,5 0-64 16,4 0 0-16,-4-4-16 0,4 4 16 15,-4-3-8-15,-1 3 8 16,1 0 0-16,-4-1-8 16,-5 4 8-16,1 0 0 15,-4 0 0-15,4 0 0 0,-1 0 8 16,9 0-8-16,0 0 8 0,4 0 48 16,0 0-56-16,-4 0-8 15,0 0 8-15,-9 0 0 31,1 0 0-15,-1 0 0-16,-2 0 0 0,-6 0 0 0,-7 0 8 16,0 0-8-16,-8 0 0 15,0 0 0-15,-1 0 0 0,5 0 0 16,0 0 8-16,0 0 32 31,8-3-40-31,8 0 0 0,8 0 0 0,7 3 0 16,5 0-8-16,0 0 8 15,-4 0 0-15,-4 0 16 0,-4 0-16 16,-5 3-8-16,-7 3 8 16,0-2 0-1,0-4 40-15,-5 3-40 32,6 0 0-32,-9-3 32 0,0 3-32 15,-5-3 0-15,5 0 16 0,0 0 32 0,8 0 128 16,-1 0-176-16,2 0 0 15,-2 0 0 1,1 0 8 0,0 0 8-16,0 0 48 0,3 0-64 15,2 0 144-15,6 0-80 0,1 0-56 0,8 0 40 16,0 0-32-16,-4-3 48 31,0 3-64-31,-5-3 0 16,1 3 24-16,-9 0-24 0,2 0 0 15,-6 0 0-15,-3 0 0 16,0 0 56-16,4 0-56 16,0 0 0-16,-1 0 72 0,6 0-72 15,2 0 72-15,1 0-64 32,-4 0 0-32,-9 0 72 15,2 0-80-15,-5 0 0 0,-9 0 96 16,1 0-96-16,-4 0 16 0,-4 0 16 15,4 3-16-15,0 0 56 0,3-3-72 16,2 3 0 0,-1 0 16-1,4 0 32-15,-4-3-40 0,-5 4 0 16,-2-1-8-16,-6-3 96 16,-7 0-96-16,0 0-8 0,-4 0 8 0,0 0 0 31,0 0 0-31,5 0 0 31,2 0 0-31,9 3 8 0,4 0-8 16,4 1-8-16,0-2-104 15,-4 2-368-15,-13 5-720 0,-7-2-1953 16,0-4-3000-16</inkml:trace>
  <inkml:trace contextRef="#ctx0" brushRef="#br0" timeOffset="27166.62">21781 10394 4352 0,'0'0'1961'0,"0"0"-809"16,0 0-720-16,0 0 16 0,0 0 480 0,4 0 129 15,-4 0-41 1,0 0-376-16,0 0-200 15,5 0-184-15,-5 0-56 0,4 0 32 16,4 0-168-16,7 0-64 16,5 0 112-16,12 0-40 15,8-2 0 1,8-2 16-16,12 1 8 16,0 0 112-16,3-3-80 0,5 6-56 15,-4-4 25-15,-5 4-9 0,-3-3-40 16,0 3-8-16,0 0-32 15,-1 0 88-15,1 0-96 0,4 0 8 0,0 0 64 32,4 0 8-32,-1 0-24 31,1 0 24-31,0 3-72 0,-1-3 104 16,1 0-112-16,1 4 48 15,-2-4-48-15,1 0 0 0,-4 0 16 16,0 0-16-16,-5 0 0 15,-3 0 104 1,0 0-96-16,-5 0-16 16,1 3 8-16,0-3 0 0,0 3 88 0,4-3-80 15,-1 0 0-15,1 0 112 0,8 0-112 16,0 0 0-16,4 0-8 31,-5 0 16-31,1 0 112 16,-9 0-128-16,-2 0 0 0,-10 0 0 15,2 0 0 1,-6 0 64-16,1-3-56 16,-4 0 0-16,4-1 152 15,3 1-88-15,2 0-24 16,6 0 56-16,5 0-48 16,4 0 16-16,-9-1-64 15,2 1-8-15,-6 3 112 0,-6-3-112 16,-2 3 72-16,1 0 8 0,0-3-80 15,3 3 80-15,-3 0-80 32,5 0 0-32,-2 0 88 0,-7 0-88 15,-4 0 0-15,-4 0 0 0,-8 0 0 16,-8 3-8-16,-4-3-40 16,-4 0 48-16,0 0 64 31,0 0-56-31,0 0-8 15,0 0 0-15,0 0 0 16,0 0 16-16,0 0-16 0,0 0 0 16,0 0-8-16,0 0 8 15,0 0 0-15,0 0-80 0,0 3-584 16,-20-3-976-16,0 3-2737 16,-8-3-769-16</inkml:trace>
  <inkml:trace contextRef="#ctx0" brushRef="#br0" timeOffset="31678.68">28332 10052 2496 0,'0'0'2217'0,"0"0"-1369"0,0 0-456 16,0 0 520-16,0 0 440 0,0 0 73 16,0 0-161-1,0 0-280 1,0 0-96-16,0 0-312 0,0 0-200 16,0 0 1-16,0 0-265 15,0 0-64-15,0 0-48 16,0 3 0-16,0-3-48 15,0 3 48-15,12 3 0 32,12 1 208-32,11 3 544 0,14 2-64 15,10-2-232-15,5-1-208 16,8 4 96-16,4-3-168 16,-5-1-48-16,1-3 88 0,0 1-64 15,-5-1-8-15,-7-3-88 16,-9 3-48-16,-6-2 152 15,-13-4-152-15,-8 3-16 0,-9 0 8 16,-11-3 0-16,0 0 0 16,-4 0 0-16,0 3-136 0,0-3-488 15,-40 7-1560-15,1-5-1825 32,-13-2-1344-17</inkml:trace>
  <inkml:trace contextRef="#ctx0" brushRef="#br0" timeOffset="33432">2713 12030 3936 0,'0'0'2449'0,"0"0"-1121"31,0 0-560-31,0 0-416 16,0 0-184-16,0 0 361 0,-12-10 223 15,12 10-216-15,0 0-176 0,0 0-256 16,0 0-96-16,0 0 48 0,0 0-56 16,0-3 0-1,4 3 0 1,8 0 0-16,12-3 304 0,11 0 88 16,5-4-8-16,12 1-32 0,4-3-56 31,0 2-56-31,8 1-48 0,-5-1-176 31,5 4 160-31,-4 0-120 16,4 3-8-16,-1 0 0 15,1-3 16-15,-4 3-48 0,0 0-16 16,0 0 0-16,3-3 64 0,1 0-64 16,16-1 0-16,19-2 57 0,8-3 47 0,9-1 216 31,-9 0-104-31,-15 1-72 15,-4 3 104-15,-16 6-240 0,-8-4 72 16,-17 1-24-16,-2 0-40 16,9 3 72-16,6-3-80 0,9-4-8 15,-9 5 96 1,-1-5-88 0,-4 1 88-1,-2 2-48-15,-14 1 8 0,-7 0 64 16,-8 3-120-16,-7 0-8 0,-10 0 8 15,1 0 0-15,0 0 8 16,4 0-8-16,0 0 0 0,4 0 16 31,7 0-16-31,1 0 0 16,4 0 8-16,-3 0 48 0,-1 0-40 16,-9 0-16-16,2 3-584 15,-17 7-1425-15,0 0-2152 0,-4-8-2632 0</inkml:trace>
  <inkml:trace contextRef="#ctx0" brushRef="#br0" timeOffset="34609.79">20116 11878 4064 0,'0'0'2849'0,"0"0"-1441"16,0 0-263-16,0 0-145 16,0-48 112-16,0 44-40 15,0 4-48-15,0 0-383 31,0 0-217-31,0 0-376 16,0 4-48-16,-4 15-200 0,-3 12 96 16,-6 30 104-16,-6 24 280 15,-9 21 40-15,4-12 56 16,-1-14-88-16,14-26-160 0,-1-16 144 31,0 10-264-31,0-1 8 16,0 1-16-16,4-7 8 0,0-9-8 0,0-10-456 0,8-12-888 15,0-7-1625-15,0-6-1392 16</inkml:trace>
  <inkml:trace contextRef="#ctx0" brushRef="#br0" timeOffset="34910.18">20129 11849 8553 0,'0'0'1753'15,"0"0"439"-15,0 0-976 0,0 0-623 16,0 0-81-16,0 0-120 16,0 0-8-16,91-38-192 0,-43 25-88 31,28-3 24-31,-9 3-128 15,5 1 8-15,-1 2 88 0,-19 0-96 16,0 1 0-16,-16 6-296 0,-12 0-560 16,-16 3-689-1,-8 0-1199-15,-12 22-73 16,-16 1 1089 0,-7-1-1025-16</inkml:trace>
  <inkml:trace contextRef="#ctx0" brushRef="#br0" timeOffset="35094.33">20108 12135 3952 0,'0'0'2025'15,"0"0"-1217"-15,0 0-472 16,0 0-24-16,0 0 528 0,0 0 16 0,0 0 433 16,112-3 335-16,-25-14-832 31,1 5-536-31,-4 2-232 0,-17 7-24 15,-14 3-1480-15,-6 7-1281 16,-3 8-447-16</inkml:trace>
  <inkml:trace contextRef="#ctx0" brushRef="#br0" timeOffset="35363.22">19794 12652 2800 0,'0'0'1016'16,"0"0"-47"-16,0 0-281 0,0 0-264 31,0 0 280-31,0 0 592 0,99 60-120 16,-27-60 57-16,28 0-169 0,19-12-448 15,4-4 504-15,-22 6-600 16,-26 1-376-16,-23 6-144 15,-13-1-464-15,10-5-968 16,-6 6-928-16,-11-7-2698 16</inkml:trace>
  <inkml:trace contextRef="#ctx0" brushRef="#br0" timeOffset="36111.11">21463 11531 6545 0,'0'0'1736'16,"0"0"-664"-16,0 0-159 0,0 0 207 31,0 0 8-31,0 0-128 16,0 0-255-16,8-16-449 0,-20 16-184 15,-16 0 8-15,-11 7 8 0,-13 6 48 16,-8-1-168-16,-4 1-8 0,0-1 56 0,8 1-40 31,8-3 40-31,9-4-56 16,11 1 0-16,16-4-8 15,4 0-8-15,8-3-88 0,0 3-56 16,0 0-40-16,0 7-24 16,0 6 96-1,4 6 128-15,4 3 48 16,0 7-48 0,4-3 88-16,0 2-16 0,-5 1 24 15,2 3 56-15,-9 13 8 16,4 2 144-16,-4 20 144 0,0 22-168 15,-20 17 104-15,-1 5 256 16,2 0-240 0,7-13-8-16,4-15-136 15,8-3-248-15,0-20 72 16,0-12-80-16,11-16 0 0,6-13-8 16,3 7-32-16,8-1-8 0,12-2 48 15,7-7 0-15,13-7-8 16,12-12-32-16,20 0-112 15,-4-22-32-15,19-19-1096 16,-32 3-1177-16,-27 0-4232 0</inkml:trace>
  <inkml:trace contextRef="#ctx0" brushRef="#br0" timeOffset="36542.8">22056 11890 5873 0,'0'0'2168'0,"0"0"-880"16,0 0-375-1,0 0 367-15,0 0 592 0,0 0-671 16,0-29-729-16,0 29-472 16,0 13-64-16,-15 13 64 0,-9 11 112 31,-4 15 80-31,-12 14 48 15,-4 23-56-15,-16 13 80 16,13-10-40-16,2-19 72 0,17-22-128 0,13-16-168 16,-5 3 8-16,4 0 40 15,4 0-48-15,0-13-176 16,8-9-840-16,4-13-929 16,0-3-1903-16,0-6 1279 15</inkml:trace>
  <inkml:trace contextRef="#ctx0" brushRef="#br0" timeOffset="36812.3">21626 12071 5657 0,'0'0'1744'16,"0"0"-160"-16,0 0-455 0,0 0-249 16,0 0-184-1,0 0-696-15,0 0 160 0,0 0 280 31,80 67 344-31,-36-23-200 16,-4 4-15-16,4 6-145 16,-1 0-224-16,-2 3 32 0,-2-3 48 15,-3 0-184-15,-4-7-80 16,-8-6-8-16,-4-5 64 16,-8-11-72-16,-5-6-288 15,-7-16-1169-15,0-3-1487 0,0 0-1289 16</inkml:trace>
  <inkml:trace contextRef="#ctx0" brushRef="#br0" timeOffset="37429.48">22232 11293 7577 0,'0'0'1632'16,"0"0"-79"-16,0 0-345 0,0 0 128 15,0 0 209-15,0 0-729 16,0 0-496 0,4-25-120-1,-4 25-200-15,0 0-48 0,-4 6-40 16,-7 10 80-16,-6 6 8 0,-3 3 8 0,1 4 0 16,2 0 88-16,2-7-32 15,6 0-48-15,1-3-16 31,8-6-8-31,0 0-72 0,0 3 48 16,8-4-16-16,12 1-24 16,8-1 16-16,4-2 32 15,8-3-104-15,-5-7 8 0,6 0-504 16,-5 0-729-16,-5-10-911 31,1-19-529-31,-11 4-1488 0</inkml:trace>
  <inkml:trace contextRef="#ctx0" brushRef="#br0" timeOffset="37699.23">22395 11347 5249 0,'0'0'1872'0,"0"0"-336"0,0 0 17 16,0 0 71-16,0 0-552 15,0 0-432-15,-4-3-352 0,4 3-144 0,0 0-79 31,0 10-17-31,0 5-32 32,-4 11 544-32,1 2-80 0,3 7 104 15,0 3-288-15,0 7 32 16,0-1-120-16,0 4-112 0,0-3-88 16,0 2 0-16,0-3-8 15,0-2-304-15,0 15-1376 16,0-13-2817-16,0-9-2265 15</inkml:trace>
  <inkml:trace contextRef="#ctx0" brushRef="#br0" timeOffset="38586.08">22730 11312 2776 0,'0'0'5001'15,"0"0"-3465"-15,0 0-199 16,0 0 287 0,0 0-368-16,0 0-543 0,0 0-713 15,12-32-112-15,15 26 112 16,10 0 128 0,3 3-40-16,3 3-40 0,-2 0-48 15,-9 0-160-15,-5 3-73 31,-7 9 105-31,-4 4 128 0,-8 7-56 16,3-1 56-16,-7 9 200 16,5 4-127-16,-1 6 63 15,-4 7 40-15,3 10 96 0,2-1-24 0,-5 10-64 0,4 9 272 32,-1 19 112-32,-3 10-256 15,0 9-128-15,1-6-24 0,-1-10-24 16,0-9 80-16,-1 0-112 15,1 0-32-15,-4-3 96 16,0-1-160 0,0-18 72-16,0-16-24 15,-4-16-48-15,-3-10 88 0,-2 7-96 0,1 3-8 16,-7 3 8-16,-2-6 8 16,-7-1 48-16,1 1-56 15,-9-3-296-15,-31-1-792 0,11-2-2081 16,-4-13-5993-16</inkml:trace>
  <inkml:trace contextRef="#ctx0" brushRef="#br0" timeOffset="39419.33">19822 14125 6705 0,'0'0'2544'16,"0"0"-855"-16,0 0-425 16,0 0-456-16,0 0-240 0,0 0-87 31,0 7-409-31,0 15 32 15,0 16 912-15,0 13-168 0,0 9-232 16,0 3-168-16,0 4-160 16,-9 0-8-16,5-1-112 0,-3-5-112 15,3-1-40-15,-4-3-16 16,8-3 0 0,-5-6-32-16,5 6-1024 0,0-13-1616 15,-4-12-3650-15</inkml:trace>
  <inkml:trace contextRef="#ctx0" brushRef="#br0" timeOffset="39720.08">19802 14129 4336 0,'0'0'6306'16,"0"0"-4738"-16,0 0-360 0,0 0-367 16,0 0-289-16,99-67 48 15,-43 51-288-15,11 3 80 0,6 3-320 16,-14 10 96-16,0 0-152 31,-10 0-8-31,-14 0-8 0,-7 4-392 16,-16 5-712-16,-7 4-809 0,-5 6-103 15,-37 13 464-15,-2 0-1097 16,-1 0-1792-16</inkml:trace>
  <inkml:trace contextRef="#ctx0" brushRef="#br0" timeOffset="39889.36">19993 14332 888 0,'0'0'1376'0,"0"0"240"0,0 0-367 15,-72 76-17-15,68-70-248 16,4 0-184-16,4-2 16 0,20-4 545 31,16 0 807-31,7 0-696 0,13-10-927 16,9-3-177-16,-6 4-368 15,-3 3 0-15,-9 6-216 0,-6 3-1329 0,-17 13-1463 16,-17 3-2161-16</inkml:trace>
  <inkml:trace contextRef="#ctx0" brushRef="#br0" timeOffset="40089.87">19746 14852 2472 0,'0'0'2825'15,"0"0"-1321"-15,0 0-304 0,0 0-144 16,-21 77 209 0,45-65 487-16,17-2-56 15,19-7-487-15,27-3-481 16,-3-3-280-16,-4-13-208 0,-9-3-96 15,9-7-144-15,-8 4-1480 0,-5-3-3305 0</inkml:trace>
  <inkml:trace contextRef="#ctx0" brushRef="#br0" timeOffset="40707.31">21085 13852 8649 0,'0'0'1377'16,"0"0"-865"-1,0 0-16-15,0 0 632 16,0 0 200-16,0 0-607 16,-76-35-457-16,40 35-48 0,-12 0-200 15,0 4 56-15,0 5 40 0,5 1-8 16,3-1 16-16,16-3-120 0,4 1 56 15,4-1-64 17,8 3 8-32,4 8-16 15,-4-2-72-15,4 1 80 0,0 6 0 16,4 1-56-16,-3 2 64 16,-1 3 136-16,-1-2-32 0,1 9 56 15,4 0 88-15,0 3 32 31,0 3 104-31,0 4-56 0,4 2-56 16,1 7-48-16,-1 3-128 0,-1 4 144 16,5 2-64-16,-4 1-176 0,0-4 160 15,4-2-160-15,0-8-8 0,4-2 8 32,0-7 8-32,4-6 8 31,0-7-16-31,0-8 0 0,8-5 0 15,4-5 0-15,4-10-544 0,39-22-424 16,-7-7-1184-16,-1-9-3754 0</inkml:trace>
  <inkml:trace contextRef="#ctx0" brushRef="#br0" timeOffset="41054.22">21817 13995 11626 0,'0'0'2681'0,"0"0"-1249"15,0 0-48-15,0 0-168 0,0 0-519 16,0-9-553-16,-4 21-144 0,-11 13-104 15,-5 14 96-15,-8 11 8 32,-4 14-8-32,-4 12 0 0,4-3 8 15,-3-3 8-15,3 0-8 16,8-13-72 0,-4 4 72-16,3-11-545 15,10-6-471-15,-1-8-736 0,12-14-2073 16,0-13-1304-16</inkml:trace>
  <inkml:trace contextRef="#ctx0" brushRef="#br0" timeOffset="41278.31">21439 14160 11506 0,'0'0'2224'0,"0"0"-927"31,0 0-401-31,0 0-56 15,0 0-336-15,0 0-384 0,0 0-72 16,0 0 272-16,95 89 8 0,-46-51-168 16,-2 4-80-16,5-5 80 15,-12 2-160-15,0 2-48 16,-8 16-672-16,-4-9-1432 0,-9-10-3833 16</inkml:trace>
  <inkml:trace contextRef="#ctx0" brushRef="#br0" timeOffset="41494.43">22348 14551 14723 0,'0'0'2240'0,"0"0"-1200"16,0 0-319-16,0 0-153 15,0 0-184-15,75-86-384 0,-30 67-40 16,9 3-464 0,-1 6-473-16,18 1-847 0,-15 3-3281 15,-4-4-3481-15</inkml:trace>
  <inkml:trace contextRef="#ctx0" brushRef="#br0" timeOffset="41810.83">23240 13929 10762 0,'0'0'2880'0,"0"0"-1239"15,0 0 63 1,0 0-464-16,0 0-671 15,0 0-361-15,0 0-208 16,4 6-176-16,4 23 168 0,0 8 8 16,0 11 48-1,0 0-48-15,4 2 0 16,0-2-32-16,-4 0 32 0,3-7-217 16,-3 0-615-16,1 0-904 0,-5-6-3793 15,-4-16 2232-15</inkml:trace>
  <inkml:trace contextRef="#ctx0" brushRef="#br0" timeOffset="42026.98">23164 13858 10082 0,'0'0'1920'0,"0"0"-552"15,0 0 193-15,0 0 7 0,0 0-512 16,28-76-648-16,8 64-304 16,12 2-104-16,12 1-152 0,4 5-392 31,-1 4-576-31,1 10-984 0,-17 3-1769 16,-10-1-808-16</inkml:trace>
  <inkml:trace contextRef="#ctx0" brushRef="#br0" timeOffset="42211.84">23280 13995 2632 0,'0'0'3057'0,"0"0"-1865"15,0 0-456-15,0 0 136 0,0 0-64 16,0 0 249-16,28 32 1159 16,11-29-936-16,6 0-767 0,6-3-497 31,-3 0-16-31,-8 3-1201 15,-5 1-1383-15,-14 5-3554 16</inkml:trace>
  <inkml:trace contextRef="#ctx0" brushRef="#br0" timeOffset="42412.37">23125 14395 4016 0,'0'0'1449'0,"0"0"23"16,0 0-184-16,0 0-280 0,-32 73-175 15,36-64-81-15,16 1 192 16,12-3 728-16,28-7-687 16,19 0-545-1,5-13-336 1,-9-3-104-16,-11-6-456 16,-5-10-665-16,-7 4-1191 0,-3-1-3193 15</inkml:trace>
  <inkml:trace contextRef="#ctx0" brushRef="#br0" timeOffset="42960.51">23985 13658 5945 0,'0'0'1840'0,"0"0"-728"16,0 0 209-16,0 0 391 0,0 0-64 0,0 0-423 31,0 0-769-31,-20-31-336 0,-8 27-96 31,-4 2-24-31,-11-2-16 0,2 4 16 0,-2 0-8 16,7 0 8-16,8 0 0 15,13 0 8-15,6 4 48 0,5-4-56 32,4 6-16-32,0-3-168 15,0 7-16-15,4 5 192 16,0 1 8-16,8 3 0 0,-4 3 72 16,0 4-16-16,4 0 40 0,-4 2 64 0,0 7 32 15,0 0 88 1,-4 6 32-16,0 3 56 15,-4 4-88-15,0 0-8 16,0 3-24-16,0-1-48 0,0-2-192 16,0 0 144-16,4-11-136 15,4 5 0 1,3-13-8-16,6-1 8 16,3-9 56-1,8-6-72-15,8-3-8 16,3-10-144-16,10 0-488 15,14-35-824-15,-12 0-2585 0,-10-1-872 0</inkml:trace>
  <inkml:trace contextRef="#ctx0" brushRef="#br0" timeOffset="43214.47">24339 13709 7617 0,'0'0'2697'0,"0"0"-993"31,0 0 64-31,0 0-383 16,0 0-601-16,0 0-616 15,0 0-168-15,0 0-88 0,-7 77 88 16,-1-30 136-16,-5 7 72 16,-2-3-192-16,-5 0 32 0,4-4-48 31,-4 1 0-31,8-7 0 0,-4 0-616 15,4-9-976-15,0-3-841 16,0-13-768-16,5-7-2896 0</inkml:trace>
  <inkml:trace contextRef="#ctx0" brushRef="#br0" timeOffset="43430.63">24081 13868 9674 0,'0'0'2640'16,"0"0"-1264"-16,0 0-535 15,0 0-9-15,0 0 56 0,0 0-368 16,60 38 0 0,-17-9 96-16,5 2-392 15,3 4-64 1,-6-3-64-16,-2 0-88 16,-6-7 0-16,-10 17-8 0,-11-10-1464 15,-8-7-3377-15</inkml:trace>
  <inkml:trace contextRef="#ctx0" brushRef="#br0" timeOffset="44216.99">24375 13455 6889 0,'0'0'2176'16,"0"0"-519"-16,0 0 199 0,0 0 41 15,0 0-449-15,-8-22-312 0,8 19-448 16,4-4-296-16,16-2-192 0,8 3-200 15,4-1-64-15,4 1-8 16,4 6-16 0,-4 0 80-16,-4 0-136 0,-13 3 16 15,2 7 80-15,-10 3 32 16,-2 6 16-16,2 3 0 0,-3 6 0 16,0 4 64-16,1 10-64 15,2 2-8-15,-3 3 0 31,4 7 8-15,4 3 64-16,0 0-64 0,0-3 0 0,4-2 48 16,-5-8-48-16,6-3 0 15,-10-3-8-15,6 0 8 0,-6-6 0 32,-2 0 0-32,-5-7 0 15,-4 1 32-15,0-1-32 16,-4-3-472-16,-13-3-560 0,-3 0-336 15,-12-2-841-15,5-5-2024 0,3-9-2808 0</inkml:trace>
  <inkml:trace contextRef="#ctx0" brushRef="#br0" timeOffset="45431.04">21259 13887 4320 0,'0'0'2001'0,"0"0"-497"0,0 0-440 16,0 0-71-16,0 0 831 31,0 0-280-31,0 0-479 0,0 0-633 16,0 0-328-16,-11-47 96 0,3 47-104 16,-4 15-88-1,-13 7 80-15,-6 13 192 0,-13 13 120 16,-4 15 8-16,-11 26-160 31,3 23 184-31,12 5-104 16,16-6-112-16,24-9-96 0,8-20-40 15,36-2-16-15,8-13-64 16,36-1-8-16,23-8-40 0,29-21 16 16,19-2-512-16,-7-28-624 31,-41-7-1233-31,-31 0-6024 0</inkml:trace>
  <inkml:trace contextRef="#ctx0" brushRef="#br0" timeOffset="46168.59">24714 13262 7521 0,'0'0'1656'31,"0"0"105"-31,0 0-473 0,0 0 360 16,0 0 33-1,0 0-505-15,5-19-640 0,6 19-296 16,9 6-240-16,12 10 0 16,19 6 168-16,9 16 32 0,9 6-32 31,14 20-160-31,4 15 40 15,-6 20 112-15,-18 6-152 0,-19-7 0 16,-20-18-8-16,-20-27 16 16,-1-14 56-16,-3-7-72 0,-7 9-96 15,-10 3-352 1,-34 17-520-16,7-14-1496 16,0-15-2650-16</inkml:trace>
  <inkml:trace contextRef="#ctx0" brushRef="#br0" timeOffset="46553.94">25061 13055 8209 0,'0'0'1593'0,"0"0"-673"15,0 0 96-15,0 0 392 0,0 0-263 16,0 0-609-16,75-34-464 16,-51 43-72-1,-3 10 0-15,-2 10-8 16,-10 5 8-16,-5 1 224 0,-4 0-128 15,-9 0 56-15,-7-6 96 16,-4-7 56-16,5-6-32 0,6-7-80 16,1-2-136 15,8-7 40-31,4 0-96 16,28-13-56-16,12-6-168 0,44-19-8 15,-9 3-888-15,-19 6-3249 0</inkml:trace>
  <inkml:trace contextRef="#ctx0" brushRef="#br0" timeOffset="47108.59">25638 12966 7785 0,'0'0'1753'0,"0"0"-297"15,0 0-528-15,0 0 40 0,0 0 281 16,0 0-673-16,44-47-344 15,-12 44-48-15,4-1-176 0,4 1 224 32,0 3-88-32,-4 0-8 15,-8 3-88-15,-9 7-48 16,-3 6 8-16,-4 3 40 0,-3 6 32 0,-2 14 344 0,-3 2 120 16,4 9-40-16,-4 1-152 15,8 19-88-15,4-6 40 0,0 3-128 31,8 12 64-31,3 0-87 16,1 4-145-16,0-11 0 0,-4-8 40 16,-7-10-32-1,-2 6 32-15,2 4-48 16,-6-7-16-16,1-3 16 0,-7-7-8 16,-5 5 0-1,0-2-16 1,-17 1 24-16,-15 0 32 0,-20 12-32 15,-39 11-241-15,-44 5-495 16,-21-3-928-16,29-25-2833 0,23-16-5841 0</inkml:trace>
  <inkml:trace contextRef="#ctx0" brushRef="#br0" timeOffset="47973.03">19873 16113 6465 0,'0'0'2760'0,"0"0"-495"0,0 0-777 32,0 0-544-32,0 0-543 15,0 0-265-15,0 0-136 0,0 0 600 16,0 102 80 0,0-48-296-16,4 3-72 0,1 6-64 15,-1 0-96-15,-4 1-56 16,0 0-80-1,0-1-16-15,-9 0-424 16,5 4-1240-16,0-16-3417 16,0-16-1561-16</inkml:trace>
  <inkml:trace contextRef="#ctx0" brushRef="#br0" timeOffset="48227.04">20000 15948 12066 0,'0'0'2753'16,"0"0"-1985"-16,0 0-560 0,129-54-16 16,-66 38 168-16,9 6-152 15,-9 4-208-15,1 3 0 16,-8 3-856-16,-13 3-792 15,-15 7-1265 1,-11 2-2224-16</inkml:trace>
  <inkml:trace contextRef="#ctx0" brushRef="#br0" timeOffset="48396.29">20108 16272 1672 0,'0'0'1896'0,"0"0"-383"15,0 0 135-15,0 0 400 0,116 28-623 16,-65-28-545-16,13-13-448 16,1-2-176-1,-2 2-232 1,-8 4-24-16,-6 9-1464 16,-18 2-2817-16</inkml:trace>
  <inkml:trace contextRef="#ctx0" brushRef="#br0" timeOffset="48596.9">19989 16830 5633 0,'0'0'2520'0,"0"0"-911"0,0 0 351 16,84 22 40-16,-13-22-663 15,25-15-681-15,23-20-304 16,5-4 16-1,-25 8-256-15,-11 3-112 16,-36 11-1680-16,-16 2-3281 0</inkml:trace>
  <inkml:trace contextRef="#ctx0" brushRef="#br0" timeOffset="49114.16">21336 15767 8161 0,'0'0'1585'0,"0"0"-529"16,0 0 464-16,0 0-872 15,0 0-272 1,0 0-168-16,-105-29-208 16,58 29 8-16,-9 0 0 15,-4 3 136-15,8 4 217 0,5-1 23 16,8 3-24 0,11-2 32-16,3 2-232 15,18 4-160-15,-2 6-32 16,9 10 24-1,0 6 8-15,0 9 0 16,5 4 0-16,6 6 96 0,1-3-96 16,4 6 56-16,-4-3 120 15,1 0 80-15,-6 6 72 0,1-3-208 0,-4 4-40 32,0 2 64-32,-1-6-136 15,6 1 72-15,3-11-72 16,8-6-8-16,12-6 48 0,7-6-48 15,21-11-552-15,28-8-352 0,24-10-1169 16,-16 0 1449 0,-21-12-1888-16</inkml:trace>
  <inkml:trace contextRef="#ctx0" brushRef="#br0" timeOffset="49392.77">21946 15894 13018 0,'0'0'3153'0,"0"0"-1921"16,0 0-736-16,0 0-240 16,0 0-256-1,0 0-8-15,-41 82 8 16,13-21 0-16,5 6 0 15,-9-1 8-15,8 1-8 0,0-4-216 16,3-6-448-16,2-6-472 16,-9 6-584-16,12-18-1345 0,0-11-1256 0</inkml:trace>
  <inkml:trace contextRef="#ctx0" brushRef="#br0" timeOffset="49577.67">21598 16113 10538 0,'0'0'3825'0,"0"0"-3417"0,0 0-80 16,101 22 496-16,-50 0 40 0,5 4-344 0,0 2-128 16,-4 4-256-16,-9 0-136 15,-3 15-576 1,-9-6-1640-16,-14-9-3089 15</inkml:trace>
  <inkml:trace contextRef="#ctx0" brushRef="#br0" timeOffset="50032.51">22328 15662 9297 0,'0'0'1745'0,"0"0"-177"16,0 0-208-16,0 0-455 0,0-73-265 15,20 60-400 1,12 7-208-16,3-3-32 0,13 2-48 15,-4 4-48 1,3 3 8-16,-10 0-8 16,-10 0-8-16,-3 6 8 15,-11 10-216-15,-2 6 312 16,-3 10 56-16,-4 9 528 0,-4 10-32 16,5 3-320-16,2 3 64 0,1 7 112 15,0-1-112 1,8-2-80-16,0 2-144 15,4-3-16-15,4 1 72 16,4-1-120-16,0 0 0 0,-5 4 88 16,-3-1-40-16,-16-6-48 15,-4 0-8-15,-28-2-752 16,-56 5-616-16,5-9-1185 16,-9-17-3080-16</inkml:trace>
  <inkml:trace contextRef="#ctx0" brushRef="#br0" timeOffset="53092.24">18973 12030 4825 0,'0'0'4577'16,"0"0"-2745"-16,0 0-408 0,0 0-784 31,0 0-408-31,0 0-176 31,-4-32-56-31,4 51-136 0,0 13 136 16,0 12 40-16,0 7 200 15,0 3-160-15,0-6-32 0,0-10-40 16,0-13-8 0,11-15 112-16,10-10-104 15,35-10 577-15,43-37 671 16,32-30-576-16,9-11-408 0,-20-5-192 0,-45 24-72 16,-35 21-16-16,-24 22-488 0,-12 14-608 31,-20 15-625-31,-11 13-4688 15,-14 6-232-15</inkml:trace>
  <inkml:trace contextRef="#ctx0" brushRef="#br0" timeOffset="53669.48">18363 13925 12122 0,'0'0'1664'15,"0"0"-351"-15,0 0-665 0,0 0-520 16,0 0-128-16,0-19-48 16,0 35-224-16,9 9 264 0,-6 14 8 15,5 11 24-15,-4 8 32 32,0 2 0-32,-4 0 112 15,0-3-64-15,4-6 0 16,4-13-8-16,4-12-80 0,12-14-16 15,23-12 16-15,45-22 696 0,52-38 32 16,19-16-440-16,1-10-184 31,-37 13-72-31,-51 28-48 0,-24 14-552 16,-24 18-736-16,-9 13-1041 0,-6 0-2544 16,-10 3-2280-16</inkml:trace>
  <inkml:trace contextRef="#ctx0" brushRef="#br0" timeOffset="54101.27">18702 15538 8769 0,'0'0'4225'0,"0"0"-2904"0,0 0-473 16,0 0-448-16,0 0-104 0,0 0-136 15,0 0-72 1,0 73-8 0,-12-9 56-16,4-1 64 0,-4 4-128 15,4 3 8-15,0-19-32 0,8 3 16 32,0-13-8-32,16-16-56 0,36-19 0 15,47-21 288-15,57-46-56 31,31-31-232-31,9-16-152 16,-22-12-352-16,-66 34-496 0,-29 13-3297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09:55:48.0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14156 4134 1456 0,'0'0'1672'0,"0"0"-832"0,0-7-304 32,0 4 153-32,-4 3 119 0,-1-3-320 15,5 3-120-15,0 0 232 0,-3 0 8 16,3-3-152-16,0 3-128 15,0 0-8-15,0 0-47 0,-4 0-57 16,4 0 16 0,-4 0 0-16,4 0-56 15,0 0 56-15,0 0-24 0,0 0-104 32,0 0-8-32,0 0 136 0,0 0 344 15,0 0-96-15,0 0-160 0,0 0 24 16,0 0-64-1,0 0-40 1,0-4-48-16,0 4-88 0,0 0-40 16,0 0-16-16,0 0-48 15,4 0 8-15,0 0-8 0,-1 0 0 0,10 0-8 32,-1-2 8-32,8 2 0 15,-1-4 8-15,5 4-8 0,4-3 8 16,0 3 0-16,0 0 0 15,0-3 8-15,-4 3-8 16,-1 0-8-16,-6 0 8 16,-2 0-8-16,-2 0 0 0,-2 0 16 31,2 0-16-31,-1-3 0 16,-1 3 0-16,2 0 64 0,-2-4 17 15,6 4-9-15,2-3-16 16,1 3-32-16,4-3-16 0,-4 3 8 15,0 0-8-15,0 0-8 16,-4 0 8 0,4 0-8-16,-5 0 0 0,2 0 0 15,3 0 0-15,-1 0 8 16,5 0-8-16,0 0 8 16,4 0-8-16,0 3 0 0,4-3 8 0,-5 0 0 31,6 0 0-31,-6 0 72 0,-3 0-72 15,4 0 40-15,-4 0 0 16,0 0 24-16,0 0 56 16,0 0-32-16,0 0 80 0,0 0 0 31,4 0-48-31,0 0 56 16,-1-3-56-16,-3 0-32 15,4 3-24-15,-8 0-64 0,4 0 0 16,-4 0 56-16,0 0-64 15,-5 0 0-15,6 0 8 0,-10 0-8 16,6 0 0-16,-6 0 0 31,-2 0 8-31,6 0-8 0,-2 0 16 0,2 0-16 16,6 0 8-16,-2 0 0 16,5 0 0-16,4-3 0 15,0 3-8-15,0-3-144 16,12-7-840-16,-5-3-1497 15,-11 1-4520-15</inkml:trace>
  <inkml:trace contextRef="#ctx0" brushRef="#br0" timeOffset="927.34">16877 4086 2896 0,'0'0'4921'15,"0"0"-3985"-15,0 0-360 0,0 0 217 16,0 0 599-16,0 0-280 15,0-3-520 1,0 3-368-16,0 0-104 16,0 0-8-16,0 0-48 0,0 0-64 15,0 0-8-15,12 0-88 0,8 0 96 16,8 0 0 0,8 3 96-16,8 0 32 31,3 0 57-31,9-3 87 15,8 0 160-15,0 0-48 0,7 0-144 16,-3-3-8-16,4-6-8 16,-8 2-48-16,3 1-24 0,-3-1 0 15,-4 4 24-15,-1-3-24 32,-3 0-8-32,0-1 8 0,-5 1 8 0,-2 3-64 15,-10-1-24-15,-7 4-72 0,-12 0 48 16,-4 0-48-16,-11 0-8 0,-5 0 0 15,0 0-72-15,0 0-88 32,0 0-744-32,-5 4-784 15,-22 12 303 1,-1-1-1767-16,4-5-6338 0</inkml:trace>
  <inkml:trace contextRef="#ctx0" brushRef="#br0" timeOffset="3896.13">19639 4118 5945 0,'0'0'1336'0,"0"0"-480"0,0 0-312 16,0 0-24-16,0 0-31 0,0 0-185 15,0-4-200-15,0 4-40 0,0 0-64 32,0 0 0-32,0 0 8 15,0 0 0-15,0 0 0 0,0 0 0 16,0 0-8-16,0 0 16 15,0 0 40-15,11 0 16 16,5 0 288-16,4 0 264 16,12 0-168-1,-1 0-168-15,5 0-24 16,9 0-8-16,-2 0-104 16,1 0 0-16,4 0-56 0,-4 0-16 15,-4 0-32-15,-1 0-48 16,-3 0 8-16,-8 0 0 0,-4 0-8 15,4 0 0 1,-4 4 8-16,0-4 64 16,3 3 0-16,1-3 16 0,9 0-16 15,2 0 56-15,5 0-24 16,4 0 16-16,-1 0-8 0,-2 0-40 16,-2 0 49-1,-7 0-49-15,0 0-56 16,-9 0 72-16,5 0-32 0,1 0-32 15,-1 0 48-15,4 0-16 16,-1 0 16-16,5 0-72 16,4 0 8-16,7 0 40 0,-2 0-48 31,3 0 8-31,-5 3-8 16,1-3 0-1,-4 3 0-15,-1 0 8 0,-6 1 0 0,-1-1-8 16,-5 0 0-16,5 0 0 15,-8 0 0-15,0 0 16 0,4-3 32 32,0 4-40-32,3-4 48 0,5 0 64 15,8 0-32-15,-4 0 0 0,0 0-8 16,-1 0-8-16,2 0-16 16,-6 0-56-1,1 0 16 1,-4 0 64-16,-5 0-80 0,6 0 8 15,-5 0 8 1,0 0-8-16,0 0 0 0,3 0 8 16,1 0-16-16,-4 0 8 15,4 0 8-15,-8 0-16 16,3 0 0-16,1 3 0 0,-4-3 0 31,4 0 0-31,0 3 0 16,0-3 8-16,0 3 0 0,-1-3 8 0,1 4-16 0,0-4 8 15,-4 0 0-15,4 0 0 32,-4 0 40-32,4 0 0 0,0 0 8 15,-1 0-40-15,1 0 32 16,0-4-48-16,0 1 56 0,0 0-56 16,0 3 8-16,-4 0-8 0,3-3 0 15,1 3 0-15,0 0 0 16,0 0 0-16,1 0-8 15,-6 0 0 1,5 0 0-16,1 0 8 0,-6 0 0 16,4 0 8-16,1 0 0 0,0-4 0 31,1 4 0-31,-1-3 48 16,0 3-48-16,3-3 40 0,-3 0-32 31,0 0-8-31,-4 0 8 15,-4 3-16-15,-5-4 8 16,2 4 0-16,-6 0-8 0,5 0 8 16,4 0-8-16,1 0 8 15,6 0 0-15,1-3-8 16,4 3 8-16,0-3 0 0,-1 3 0 16,-3-3 8-16,-4 3-16 15,-4 0 0-15,-4 0 0 0,-8 0 0 16,0 0 0-16,0 0 0 15,0 0-16 1,-1 0 16-16,6 0 16 16,3 0-16-1,3 0 0-15,5 0 0 16,0 0 72-16,0 0-64 0,-4-3-8 16,4-1 8-16,-5 2 40 0,-2-2-48 15,-1 1 0-15,-5 3-8 16,2-3 8-1,-2 3-8-15,-2 0 8 16,2 0-8-16,5 0 0 16,-4 0 0-16,4 0 8 0,0 0 0 15,0 0 0-15,-4 0 0 16,0 0 0 0,0 0 0-16,-1 0 0 0,2 0 8 0,3-3-8 15,-1 3 0-15,-6 0 0 16,2-4 8-16,-2 4-8 0,-2 0 0 15,1-3 0-15,4 3 0 16,0 0 8-16,0 0-8 0,0-3 0 31,0 3 8-15,4 0 0-16,-4-3-8 16,4 3-8-16,-5 0 8 15,2 0-8-15,-6 0 8 0,2 0 0 0,-5 0 0 16,3 0-8-16,2 0 8 15,-2 0-8 1,5 0 0-16,0 0 0 16,1 0 8-16,-2 0 8 15,-3 3-8-15,-4-3 0 0,8 0 8 16,-8 0 0-16,4 0 0 16,0 0 8-16,0 0-8 0,4 0 56 15,4 0-56 1,4 0-8-16,-1 0 0 15,5 0 0 1,0 0 0-16,-4 0 0 16,-3 0 0-16,-2 0-8 0,-3 0 8 15,-4 0 0-15,-1 0-8 16,-2 0 16 0,-1 0-8-16,0 0 0 15,-5 0 0-15,2 0 0 16,3 0 8-16,0 0 0 0,3 0 0 0,6 0-8 15,3 0 0-15,8 0 0 16,4 0-8-16,3 0 8 16,-3 0 0-16,-4 0 0 15,-5 0 0-15,-6-3-8 16,-6 3 0-16,-7 0 0 16,1 0-24-1,-1 0 24-15,-4 0-112 31,0 0-208-31,4 0-136 0,0 0-56 0,-1 0 216 16,-3 0-281-16,4 0-327 16,-4 0-656-16,0 0-601 15,0 0-919-15</inkml:trace>
  <inkml:trace contextRef="#ctx0" brushRef="#br0" timeOffset="7228.68">16559 4143 792 0,'0'0'1120'0,"0"0"-392"0,0 0-96 0,0 0-152 16,0 0 200-16,-4-3-15 15,4 0-65-15,0 3-240 16,0-3-32-16,0 3 24 0,0 0 104 16,0 0 144-16,0 0 8 31,0 0-104-15,0 0-88-16,0 0-55 0,0 0-49 0,0 0-16 15,0 0-88-15,0 0-80 16,0 0-64-16,0 0-64 15,0 0 0-15,0 0 0 0,0 0-104 32,0 0 56-32,0 0-16 15,0 0-8-15,7 0 0 0,13 0 72 16,0-4 80-16,8 1 56 16,-4-3 96-16,4 3 144 0,-5-3 72 0,1-1-8 15,-7 4-88 1,-2 0-48-1,-2-1-24-15,-2 1 48 16,1 0 8-16,0 0-104 0,4 0-88 0,0 0-63 16,5 0-73-16,-2-1 0 0,9 1 48 15,-4 3-56-15,-5-3 0 32,5 3-8-32,-7 0-32 15,-6 0-233-15,2 0-599 0,-1 6-720 16,-1 1-497-1,-7-4-2095-15</inkml:trace>
  <inkml:trace contextRef="#ctx0" brushRef="#br0" timeOffset="139629.46">6546 6239 4416 0,'0'0'5922'0,"0"0"-4322"0,0 0-256 31,0 0 153-31,0 0-25 16,0 0-344-16,0-13-184 15,0 13-327-15,0 0-185 0,0 0-64 16,0 0-200 0,0 0-32-16,0 0-120 15,0 0-16-15,0 3 0 16,0 0-112-16,0 7-96 15,0 5 152-15,0 2 56 16,0 5 0-16,0 0-16 16,8 0-40-16,7-6 48 0,2 0-352 15,7-3-217-15,4-7 9 0,-1-6 152 32,1 0 64-32,0-6 160 15,-4-13 40-15,-4-7 152 0,-1-5 8 16,-6-8 0-16,-5-2 128 0,-8-7 32 15,0 7 176-15,0 6 200 16,0 7 33-16,0 8-33 16,0 11-16-16,0 3-88 31,0 3-24-31,0 3-312 16,0 0-104-16,0 0-184 0,0 6-72 15,0 6 0-15,0 11 120 16,4 8 136-16,-1 8 8 0,5 2-8 15,5 3 0 1,-6 1 0-16,6 9 8 0,2 9-8 16,6 20 0-16,2 15 0 15,1 4 80-15,-4-7-80 0,-4-6 0 16,-4-10 0-16,-4-12 0 31,0-10 0-31,-5-9-8 0,2-10 8 16,-1 6 0-16,0 7 8 15,-4 0-8-15,0-13 40 0,0-3-40 0,0-10 0 16,-4-2 8 0,-5-7-8-1,2-4 80-15,-5 1-72 16,0-3 128-16,-4-4 48 16,-4 0-40-16,-4-3 40 15,-3-3 96-15,-14 0-64 0,-6-12 56 16,-9-10-160-16,-4-10-112 15,0-10 80-15,1-18-72 32,6-29 64-32,30-22-56 0,23-13 32 15,16 13-48-15,40 10-16 0,15 15-200 0,13 7-104 16,-4 15-112-16,-16 20-80 0,-25 18 8 16,-11 13-648-16,-12 4-593 31,-4 6-1464-31,-4 3-3400 15</inkml:trace>
  <inkml:trace contextRef="#ctx0" brushRef="#br0" timeOffset="140569.56">7446 5883 4384 0,'0'0'4729'15,"0"0"-2992"1,0 0-177-16,0 0-112 15,0-13-31-15,0 13-377 0,0 0-408 16,0 0-344-16,0 0-224 16,4 4-64-16,0 14-168 15,4 17 168-15,12 19 376 0,4 32 32 16,8 22-208 0,4 13 48-16,-4 0 56 0,-1-7 265 15,1-10-129-15,0 1-72 0,0-6-32 16,0-10-184-16,-8-13-56 31,-4-16-88-31,-8-18 40 0,-5-14-8 16,6 3-40-16,-5-8-8 15,-1-1 0-15,1-12-624 0,-4-10-256 0,9-32 79 16,-6-3-503-16,1-12-4697 16</inkml:trace>
  <inkml:trace contextRef="#ctx0" brushRef="#br0" timeOffset="141534.5">8135 6369 2664 0,'0'0'6465'16,"0"0"-4288"-16,0 0-993 15,0 0-88-15,0 0 201 16,0 0-89-16,0 0-512 0,-7-76-440 31,27 63-208-31,7 0-48 0,10 0 0 16,2 4-48-16,4 3 48 15,2 2-72-15,-6 4 24 0,1 7-32 16,-12 12-16-16,-4 9 16 0,-12 7 64 16,-7 10 16 15,-5 6 176-31,-9-1 144 0,-19 8-32 16,-4-5-152-16,-8 1 0 15,9-9-24-15,-1-4-48 16,8-12-64-16,8-10 8 0,8-13-8 15,8-6-184-15,0 0 120 16,12-19-304-16,16-19-504 0,15-26-544 16,25-27 247-16,8-20-679 15,-4 9-624-15,-16 22 1431 16,-25 32 1041-16,-6 17 112 16,-6 3 240-16,-3 2 441 0,0 0 335 31,-8 14 512-31,-4 5-128 15,-4 4-231-15,0 3-377 0,0 0-232 16,0 0-104-16,0 0-296 16,0 3-192-16,-7 10-80 0,-6 10-72 0,-2 8 72 15,-6 7 0 1,6 4 56 0,6-4 32-16,1 0 56 0,8 0-8 15,0 0 88 1,0-3-88-16,17-3-56 15,2-1 24-15,5-2-39 0,8-7 119 16,-4-6-48-16,4-7-64 16,0-2 56-16,-4-7-120 0,-4 0 56 31,-1-7 56-31,1-5-24 16,-11-4 16-16,-2 0 8 0,1 4-72 0,-8-1 16 15,-4 3-64-15,5 7 0 0,-5 0-8 31,0 3-192-31,0 0-472 16,0 0-505-16,0 0-975 0,-9 0-3433 16,-3 0-4409-16</inkml:trace>
  <inkml:trace contextRef="#ctx0" brushRef="#br0" timeOffset="144897.57">8869 5959 696 0,'0'0'4137'0,"0"0"-2769"15,0 0-288-15,0 0 96 16,0 0 9-16,0-3-145 16,0 3-168-16,0 0-152 0,0 0-104 15,0 0-80-15,0 0-152 16,0 0-208-16,0 0-71 15,0 0-105-15,0 3-105 0,-8 4 105 16,-9 8-48-16,2 8 48 31,-5 2 177-31,-4 10 55 16,0 3 96-16,-3 3 8 16,-1 7 56-16,-4 0 144 0,4-1-80 15,0 1-200-15,0-4-32 16,-4 0-104-1,8-2 80-15,-4 3-32 16,4-4-72-16,4 0 112 16,-4-3-80-16,4 3-56 0,1-6 24 0,-2 0-96 15,10-10 16-15,-2-2-8 16,2-1 16-16,3-9 32 16,3-4-56-1,1 1 0-15,0-10 0 16,4 3 0-16,0-3 0 0,0 0-8 0,0 0-184 15,0 0-256-15,0-3-472 16,13-16-592-16,-5-4-1729 0,3 1-2520 16</inkml:trace>
  <inkml:trace contextRef="#ctx0" brushRef="#br0" timeOffset="145772.25">8079 6324 4761 0,'0'0'2568'0,"0"0"-1392"16,0 0-400-16,0 0 185 31,0 0 255-31,0 0-456 16,0 0-400-16,0 0-224 0,0 0-88 15,0 0 32-15,0 0-32 16,0 0-40-16,0 0 144 0,0 0 16 16,9 0 136-16,3 0 401 15,4 7-217-15,-1-4-208 16,6 3-168-16,-6 0 16 0,2 1 136 16,2 3-152-16,5-1 40 15,4 0 32-15,4 4-56 16,3 0 56-1,1 0 32 1,5-1-8-16,-2-2 40 16,1 2-232-16,-4-2 32 15,0-4 40-15,-4 4-72 0,-4-4 80 16,-1 4-88-16,-3-7-8 16,0 7 152-16,-3-4-104 0,2 3-40 0,-3 1 104 31,4-1-112-31,-5-2 56 15,2 6 8-15,-1-7-56 0,-1 3 96 16,1 1-104-16,-3-4 8 16,-2 0 88-16,2 1-80 0,-10-4 64 31,5 0-80-31,-3 1 0 0,-5-4 72 0,-1 3-72 16,-3-3-8-16,0 0 0 15,0 0 0-15,4 2 8 0,0-2 0 16,0 0 0-16,0 4 8 0,8-1-8 31,-4 0 8-31,4 0 32 16,0 1-40-1,4-1 0-15,-4 0 0 16,0 0 0-16,-5 1 0 0,2-4 0 16,-5 2-8-16,-4-2 0 15,4 0-160-15,-4 0 8 0,0 0-152 0,0 0-136 31,0 0-152-31,0 0-408 16,0 0-385-16,0 0-663 0,0 0-721 0,0 0-2848 16</inkml:trace>
  <inkml:trace contextRef="#ctx0" brushRef="#br0" timeOffset="146738.26">8103 6328 2000 0,'0'0'2216'0,"0"0"-1039"0,0 0-137 15,0 0 240-15,0 0 16 32,0 0-239-32,0 0-81 15,0 0-224-15,0 0-128 0,0 0-216 16,0 0-128-16,0 0-88 0,4 0-112 15,13 9 208-15,-2 4 169 0,9 0-57 16,12 2 40 0,0 1 56-1,8 0-48-15,3-4-80 0,2 8-128 16,-2-4-104 0,-7 0 32-16,0 3-168 0,-8-3 0 15,-8-4-16-15,0 1 16 16,-5-1-8-16,-2-2 8 31,-2-3 0-31,-2-1 56 0,2-3-40 16,-6-3 64-16,-1 3 24 15,-5-3-56-15,1 0 16 0,0 0 8 0,-4 0-64 0,0 0 8 16,0 0-16-16,0 0-288 31,0-3-424-31,0-6-984 16,-8-4-2785-16,-3 0-1345 0</inkml:trace>
  <inkml:trace contextRef="#ctx0" brushRef="#br0" timeOffset="147477.94">8518 6467 56 0,'0'0'3224'15,"0"0"-1375"-15,0 0-745 16,0 0 32-16,0 0 120 15,0 0-127-15,0 0-345 0,0-3-240 32,-4 3-344-32,-4 10-176 15,-4 5 104-15,-4 7 312 16,-7 10 96-16,-1 6 72 0,-4 7 80 16,0 6 57-16,-4-4-289 31,4 4-104-31,0 0-32 0,4-7-120 15,1 1-112-15,6-7 88 0,2-9-128 16,2-4-32-16,5-12-8 16,8-4-8-16,-3-6 8 0,3-3 0 15,0 0-8 1,0 0-96 0,0-3-8-16,3-6 96 0,1-4-296 0,4-3-472 31,1-10-273-31,-2 4-1199 15,1 3-2505-15</inkml:trace>
  <inkml:trace contextRef="#ctx0" brushRef="#br0" timeOffset="148364.43">8072 6359 16 0,'0'0'2480'15,"0"0"-752"1,0 0-823-16,0 0-169 0,0 0 408 16,0 0-104-16,0 0-104 15,0 0-391-15,-16-19-193 16,16 19 72-16,0 0 64 0,0 0 32 16,-5 0-40-16,5 0 32 31,-4 0 48-16,4 0 0-15,-3-3-88 0,3 0-271 16,-4 3 47-16,0-3 88 16,0 3 8-16,4 0 16 0,0 0-80 15,0 0-160-15,0 0-48 0,0 0 24 32,0-3-96-32,0 3 16 0,0 0 40 15,0 0 48-15,0 0 80 16,0 0-8-16,0 0 0 15,0 0 72-15,0 0-128 0,0 0-64 16,0 0-56-16,0 0-72 16,0 0 16-1,0 3-64-15,12 6-80 0,8 7 200 0,8 6 8 16,4 0 88-16,7 4 0 16,1 0-40-16,8-1 8 0,-8-3-56 15,8-3-8-15,-9 0 112 31,-3 0-104-31,-4-3 8 0,-4-3-8 16,-8-1 0 0,-4-5-8-16,-8-1 0 15,0-3 0-15,-4 1-8 16,-4-4 16-16,0 0-8 0,0 0 0 0,0 0 0 31,0 0-8-31,0 0-200 16,0 0-600-16,0 0-880 0,-8 0-2593 15,4-10-3161-15</inkml:trace>
  <inkml:trace contextRef="#ctx0" brushRef="#br0" timeOffset="150826.43">4505 6858 8425 0,'0'0'2561'0,"0"0"-1841"0,0 0-488 31,0 0 480-31,0 0 112 16,4 0-448-16,1 0-376 15,7 12 8-15,-5 7 136 0,10 10 185 16,-2 3 7-16,6 12 144 16,3 14-224-16,-1 21 88 0,5 16 8 31,-4 10 88-31,4-4-40 0,-8-9 0 0,-1-12-136 16,-2-10-16-16,-6-13-144 0,2-16-32 15,-1-3-64-15,-5 1 56 31,6 1-32-31,-2 2-32 16,-3-13 0-16,1-11 0 0,-5-8 0 31,0-3-96-31,-4-7-312 0,0 0-208 16,0 0-296-16,0-26-520 16,0-6-2617-16,-8-3-5929 0</inkml:trace>
  <inkml:trace contextRef="#ctx0" brushRef="#br0" timeOffset="152000.59">4505 6889 4672 0,'0'0'1345'16,"0"0"-169"-16,0 0-264 0,0 0 120 15,0 0-95-15,-11-37 71 0,11 30-496 16,0-3-176-16,4 1-160 15,3 0 32 1,10-4-160-16,-2 0-48 16,9 0 56-16,4-2 8 15,8 5-8-15,4-3 64 0,0 1 8 16,7 2 64-16,6 3-88 16,-5 7-88-16,-5 0 24 0,1 0-40 15,-8 17-16 1,0 1-64-16,-8 5 80 15,-5 2 80-15,-3 7 96 16,-8 0 24-16,-3 6 8 16,-9 0-88-16,0 3 121 15,0 1-49-15,-9-5 8 0,-10 2 216 32,-9-4 40-32,-8 0 136 15,-5-10-8-15,-2-3-336 16,-5-3-88-16,4-13-160 0,1-6-80 15,6-12-1032-15,10-16-1569 0,11-2-6929 0</inkml:trace>
  <inkml:trace contextRef="#ctx0" brushRef="#br0" timeOffset="152689.81">5841 6035 3088 0,'0'0'5849'15,"0"0"-4800"-15,0 0-761 16,0 0-32-16,0 0 856 0,0 0-240 16,-20 13-488-16,-1 9-176 0,2 13 168 15,-13 3 257-15,4 13-145 16,4 3-8 0,-8 16 80-16,4 19-88 15,0 25 8 1,4 10-24-16,13-4-168 0,11 1 104 15,0-10-136-15,20 4-88 32,12-4-64-32,11-6-96 0,13-10 16 15,0-19-16-15,-5-19-8 16,18 4 0-16,-10-17-648 16,21 10-880-16,-4-9-1553 0,-29-23-4600 0</inkml:trace>
  <inkml:trace contextRef="#ctx0" brushRef="#br0" timeOffset="153726.28">9140 5521 1608 0,'0'0'8322'16,"0"0"-6882"-16,0 0-992 0,0 0-296 31,0 0 400-31,0 0-312 0,0 0-240 16,24 0 0-16,3 13 152 15,21 6 616-15,4 6-239 16,12 7-129 0,3 0 32-16,5 9-104 0,4 3-80 15,-8 7-16-15,3 6 0 16,-7 17 24-16,-5 21-152 0,-6 16-96 0,-10 6 192 15,-19 1 24-15,-16-14 48 32,-8-5-48-32,0 0-56 0,-19-8-24 15,-6-5-144-15,5-16 16 16,1-16 80-16,-1-13-88 0,4-6-16 16,-8 3-80-16,-20 13-728 0,4-6-1384 0,4-17-3810 15</inkml:trace>
  <inkml:trace contextRef="#ctx0" brushRef="#br0" timeOffset="164921.61">5362 8575 5905 0,'0'0'2120'0,"-7"0"-1488"0,3 0-376 15,-5 0 513-15,5-6 727 16,-4 0-376-16,5-4-568 0,-5 0-184 31,4-2-72-31,4-7 32 16,0 0 129-16,0-3-129 0,0 0-112 15,12-4 176-15,3 0-40 16,9 4-176-16,17-3-176 16,2 3-72-1,28 0 72-15,25 9-8 16,20 6-80-16,11 7 80 16,-3 7 8-16,-9 18 0 15,-3 4-72-15,3 3 72 0,-3-4 0 16,-4-3 0-16,-8-2 16 15,-25-11-16-15,-15-2-496 0,-12-10-144 16,-5 0-25 0,9 0 233-16,4-6 8 15,4-7 144-15,-13-9 144 0,-11-7 32 16,-8-6 104-16,-8-12 104 16,-12-7 8-1,-4-10 104-15,-4 0-24 0,0 4 88 31,0 9 304-31,-4 14 153 16,-4 11-9-16,5 10-272 0,3 6-240 16,-4 10-216-16,4 0-64 15,0 4-264-15,0 12-24 16,11 6 248-16,1 6 32 0,4 8 72 16,0-5-272-16,0-3-32 15,-1 1-24-15,2-10-89 16,-6 0-127-16,6-6-96 0,-6 0-136 15,2-7 56-15,-1 1 184 16,-5-4 144-16,-3 0 152 0,1 3 88 16,-5-3 56-1,0 0 8-15,0 4 80 16,0-4 8-16,0 0 72 0,0 1 16 16,0-4 144-16,0 0 400 15,0 0 408-15,0-13-344 16,0-6-576-16,0-7-72 31,0-5-48-31,4-4-8 16,11-7 8-16,9 4 176 0,1 3-72 15,6 7 24-15,9-1-120 16,3 10 0-16,9 0-8 16,8 6-8-16,8 4 8 0,20-1 0 31,20 7-8-31,27 3 8 0,12 0 8 0,-4 0 152 15,-7 0-56-15,-24 0 40 0,-5 0-80 16,-11-6-56-16,-5-1 64 16,-14-2-64-16,-17-4 48 15,-9 0 40 1,-3-2-16-16,8-5 16 16,8-8 8-1,3-7-8-15,1-6-7 0,-5-7-1 16,-7-6-80-16,-8 3 104 15,-8-3-104-15,-12 4 0 16,-9 11 40-16,-10 7-32 0,-5 10-16 16,-13 7-401-1,-10 2-695-15,-9 4-3401 16</inkml:trace>
  <inkml:trace contextRef="#ctx0" brushRef="#br0" timeOffset="168561.93">6625 5845 592 0,'0'0'4985'15,"0"0"-4121"-15,0 0-552 0,0 0 152 0,-11 6 296 16,11-3-288-16,0 0-216 16,-4 4-72-16,4-4 168 15,0 4 169-15,-5-1-1 0,1 0-8 32,4-6-16-32,0 0-16 15,0 0 112-15,0 0 24 0,0 0 56 16,0 0 9-16,0 0 103 0,0 0 88 15,0-9 192-15,0-11-240 0,4-8-584 16,5-13-184 0,-2-7 16-1,10-22 72-15,2-15-136 0,1 5-8 16,0 7 96 0,-8 13-88-16,4 19 40 15,-8-1 32-15,4 4-80 0,-4 10 8 16,-5 12 40-16,2 6-40 31,-5 4-16-31,0 3 8 0,0 3-16 16,0 0-192-16,0 0-656 15,0 0-768-15,0 9-337 0,0 7-863 0,-16 9 943 16,-4 1-991-16,4-4-3441 0</inkml:trace>
  <inkml:trace contextRef="#ctx0" brushRef="#br0" timeOffset="169062.61">6526 5359 5209 0,'0'0'2576'15,"0"0"-1792"-15,0 0-608 16,0 0 56-1,0 0 169-15,0 0-145 0,0 0-48 32,0 3-104-32,0-3 192 0,0 0 208 15,0 0 208-15,0 0 80 16,0 0-72-16,0 0 152 16,0 0 33-16,8-6-369 0,4-7-8 15,7-6-336-15,6-6-192 16,-1-10 272-16,4 0-208 15,-5-3-64-15,1 0 8 16,-8 3-8-16,0 6 104 0,-9 7-96 16,2 6 40-16,-9 10 56 15,4 3-104-15,-4 3-80 0,0 0 80 32,0 0-128-17,0 0-16-15,0 0-24 16,4 0-8-16,4 6 32 0,4 7 136 15,0 5 8-15,8 2-8 16,-1 5 8-16,5-3 0 0,-3 7 0 16,-2-4 8-1,-3 7-16-15,0 0-40 16,8 13-1328-16,-8-11-1705 0,-4-9-5489 16</inkml:trace>
  <inkml:trace contextRef="#ctx0" brushRef="#br0" timeOffset="173354.56">8936 6839 904 0,'0'0'2792'16,"0"0"-887"-16,0 0-1121 0,0 0-56 31,0 0 176-31,0 0-304 16,0 0-344-16,0 0-104 16,4 3-88-16,5-3 160 0,2 3-39 0,1 0 47 15,4 1 32-15,5 2-32 16,-2 0-80-1,1 0 192-15,8 1 32 16,8 5-64-16,3-5 72 0,10 6 280 16,7-4-152-16,7 4-336 15,16 3-64-15,-2 0 56 0,2-1-56 16,-3 1 112-16,-5-3 24 31,5 3 41-31,4 0 7 0,-4-1-40 16,-5-2 0-16,5 0 224 0,-4 0-112 15,-1 0-160-15,1-1-72 0,4 1-72 16,-5-1 24 0,1 1-40-16,-4 0-48 31,-4 0 64-31,-4 0-64 0,-9-4 8 16,-7 4-8-16,-4-7 0 15,-8 3 0-15,-8-2 0 0,-5-1 0 16,1-3 56-16,-7 1-56 15,-5-2 0-15,3-2 0 16,-3 0 0-16,-3 4 8 16,6-4-8-16,-7 0 0 0,4 0 48 15,-4 0-48-15,1 0-160 16,-2 0-376-16,1 0-360 0,0 0-673 16,0 0-1135-16,4 0-553 46,-4 0-2984-46</inkml:trace>
  <inkml:trace contextRef="#ctx0" brushRef="#br0" timeOffset="173818.14">10813 7000 4961 0,'0'0'1656'15,"0"0"-576"-15,0 0-224 16,0 0 369-16,0 0 399 31,0 0-392-15,-4-9-488-16,4 9-336 0,0 0-127 0,0 0-137 16,0 3-40-16,4 3 48 15,12 7 208-15,-4 3 56 0,12 3-264 16,-5 4-48-16,13-1 48 31,-4 3-48-31,4 4 16 16,0-4-24-16,0 0-96 0,-12 1 72 15,0-4-72-15,-4-3 0 0,-4-3 8 0,-4-7-8 16,-4 1 0-16,-1-3 0 16,-3-5 0-1,0-2 8 1,0 4-8-16,-3 2 0 0,-21 4 120 15,-4 2 40-15,-8 7-8 0,-8-3 24 16,-4 4-56-16,1 2 0 0,-1-3-120 16,8 3 0-16,4 0 0 31,5 4-176-31,6-8-1264 0,13-8-3409 0</inkml:trace>
  <inkml:trace contextRef="#ctx0" brushRef="#br0" timeOffset="185701.58">5383 9655 6737 0,'0'-6'2096'16,"0"3"-1335"-16,0-4-129 16,0 4 840-16,0 0 400 15,0 3-231-15,0 0-553 0,0 0-456 16,0 0-112-16,0 0-192 15,0 0-104-15,0 0-88 16,0 0-64-16,0 0 8 16,0 0-32-16,0 9-40 15,0 13-8-15,-4 10 8 0,0 12 72 16,-5 17 16-16,5 25 0 16,-3-10-40-16,7-3 81 0,-4-10-89 15,0-15 112-15,4 9-160 16,0 3 0-16,0-2 48 15,0-8-48-15,0-5 8 16,0-7-8-16,0-6-120 0,0-4-185 31,0-8-415-31,0-2-368 0,0-5-480 16,0-13-833 0,0 0-1448-16,-9 0-744 15</inkml:trace>
  <inkml:trace contextRef="#ctx0" brushRef="#br0" timeOffset="186099.45">5295 9651 864 0,'0'0'4185'0,"0"0"-2985"0,0 0-360 31,15-88-192-31,2 65 384 16,3 5 1-16,8-5-65 16,4 5-480-16,3-2-264 15,5 8 56-15,3 5 16 0,2 7-104 16,-6 0-8-16,6 13-72 0,-6 9-48 16,1 7 48-16,-12 3 40 31,-4 5 176-31,-13 2 128 15,-7 5 1-15,-4 1-105 0,-11 5 88 0,-13-2 336 16,-12 0 104-16,-7-4-200 16,-10 0-56-16,1-6-136 15,1-2-288 1,-1-11-72-16,4-3-63 16,8-9-65-1,12-10-409-15,4-3-959 0,9-16-1841 16,11 0-5496-16</inkml:trace>
  <inkml:trace contextRef="#ctx0" brushRef="#br0" timeOffset="186589.34">6402 9309 3144 0,'0'0'6274'0,"0"0"-4346"47,0 0-1152-47,0 0-144 0,0 0 640 16,0 0 73-16,-80 19-409 16,45 13-176-16,-5 12-24 0,0 10-192 15,-4 6 73-15,1 16-177 0,2 13 24 16,9 10-96-1,9 2-48-15,18-18-104 0,5-23-144 16,9-22-72-16,10-3 88 16,13 1-88-16,16 5-8 0,12-6-88 15,8-10-704-15,3-9-224 16,21-16-1033-16,-24-16-1776 31,-8-9-6185-15</inkml:trace>
  <inkml:trace contextRef="#ctx0" brushRef="#br0" timeOffset="187672.75">7056 9306 9394 0,'0'0'2784'0,"0"0"-1808"15,0 0-576-15,0 0 697 0,0 0 439 16,0 0-584-16,0 0-608 31,-16 19-208-31,4 9 152 0,0 11 8 0,-1 5 0 16,6 3-208-16,3-2-16 15,4-4-56-15,0-3-8 0,16-6 49 16,4-7-57-16,0-6-297 16,4-9-79-1,4-7-216-15,8-3 200 0,-4-6 64 16,3-20 48-16,1-9-80 15,-8-6 88-15,-4-9 72 0,-9-5 176 16,2 8-16-16,-13 3 40 16,0 12 288-16,-4 12 416 31,0 14 240-31,0 3-304 16,0 3-392-16,0 0-224 0,0 7-24 15,0 12-176-15,0 16 168 16,0 9 0-16,3 6 8 0,10 11 0 15,-5-1 0-15,11 16 16 32,1 13-16-32,1 13 0 0,-2-7 0 15,-7-18 8-15,-8-24 0 16,-4-12-8-16,0 7 56 0,0 3-40 0,-7 3-16 16,-10-10 0-16,2-9 0 15,-6-13 0 1,1-2 16-1,-3-14 64-15,-1-6 72 16,-4 0 113-16,-8-19-49 16,1-10 136-16,-2-8 56 0,5-24-184 15,9-21-48-15,18-29-80 16,10-7-16-16,22 7-80 16,10 22-376-16,-6 32 32 0,-3 19 0 31,-5 12-184-31,2 4 95 0,-5 3 57 0,-5 3-72 15,-2 6-120-15,-13 10-384 0,0 0-360 16,0 10 39-16,0 6-111 31,0 0-2617-31,0-4-2744 16</inkml:trace>
  <inkml:trace contextRef="#ctx0" brushRef="#br0" timeOffset="188027.07">7709 9099 4256 0,'0'0'4921'0,"0"0"-3112"0,0 0-329 15,0 0-224-15,0 0 369 16,0 0-249-16,4-25-592 16,-4 37-568-16,0 14-208 0,0 31 96 0,5 32 224 0,2 38 64 31,9 16 33-31,0 0 111 16,-1-13 168-16,2-25-352 0,-2-7-160 15,2-25-96-15,-10-15-24 16,-3-21-16-16,5-8-56 0,-1-1-640 31,-4-2-384-31,3-10-617 16,1-13-2608-1,-8-3-5401-15</inkml:trace>
  <inkml:trace contextRef="#ctx0" brushRef="#br0" timeOffset="188697.63">8554 9226 9498 0,'0'0'2856'16,"0"0"-1960"-16,0 0-608 16,0 0 721-16,0 0 407 0,0 0-512 15,0 3-504-15,-4 17-400 32,-12 24 72-32,-8 26 496 0,-4 25-128 15,-4 10-47-15,9 0 31 16,-1-13-112-16,11-10-8 0,1-12-192 15,5-16-104-15,-1-13 136 0,3-6-144 16,-3 0 0 0,5-3-520-1,-5-4-289-15,4-15-439 0,-1-10-824 0,1-25-257 16,0-16-783-16,1-9-5066 16</inkml:trace>
  <inkml:trace contextRef="#ctx0" brushRef="#br0" timeOffset="188976.31">8298 9458 6009 0,'0'0'1608'0,"0"0"-464"15,-15-76 145-15,11 54 687 0,4 12-32 16,-4 7-215-16,4 0-769 0,0 3-640 0,0 3-296 31,0 19-24-31,12 10 0 0,8 12 576 16,-1 14-168-16,9 2-208 15,8 6 208-15,1-2-63 16,2 3-65-16,1-4-56 0,8-5-96 16,-5-2-48-16,-3-8-24 15,1-7-48 1,-13-9-16-16,0-7-496 0,-5-9-233 0,-7-3-575 16,0-13-928-16,-4 0-2657 15,-4-6-3313-15</inkml:trace>
  <inkml:trace contextRef="#ctx0" brushRef="#br0" timeOffset="189330.52">8777 9068 10114 0,'0'0'3120'16,"0"0"-1999"-16,0 0-601 0,0 0 640 15,0 0-8-15,0 0-576 32,0 0-496-17,64 22-64-15,-12 9 160 0,11 11-72 16,17 24 16-16,3 23 80 0,-2 19-112 15,-18 6-80-15,-23-5 96 16,-24-21-88-16,-16-11 153 0,-9-10-9 31,-6-14-64-31,-5-8 120 16,-4-7-216-16,-12 6-280 0,-32 13-705 16,9-6-2199-16,3-19-8067 0</inkml:trace>
  <inkml:trace contextRef="#ctx0" brushRef="#br0" timeOffset="190201.83">10020 9515 8569 0,'0'0'4025'0,"0"0"-3273"15,0 0-384-15,0 0 737 16,0 0 359-16,0 0-592 0,0 0-432 16,0 7-232-16,12-4-48 31,4 0 200-31,12 3-72 0,7-2-95 0,10-2 7 15,6-2-96-15,5 0 64 0,4 0-112 32,-1 0-48-32,-3-6-8 0,0 3-360 0,-8 0-313 0,-8 0-215 47,0-4-776-47,-16 1-1265 15,-5 3-2336-15</inkml:trace>
  <inkml:trace contextRef="#ctx0" brushRef="#br0" timeOffset="190449.31">10139 9753 1096 0,'0'0'6401'0,"0"0"-5193"0,0 0-527 15,0 0 1359-15,0 0-16 31,0 0-535-31,116 22-393 16,-72-22-288-16,8 0-120 0,7-3-72 0,1-3-288 16,0-3-200-1,-4 5-88-15,-9-2-40 16,-6 3-816-16,-14-1-1112 0,-11 4-3625 16</inkml:trace>
  <inkml:trace contextRef="#ctx0" brushRef="#br0" timeOffset="192893.41">12482 8775 5193 0,'0'0'2752'15,"0"0"-1736"-15,0 0-591 16,20-41 319-16,-12 28 512 0,-4 0-224 15,5 4-288-15,-6-4-168 16,-3 7 193-16,0-3 15 0,0-1-104 16,0-2-128-16,-3-1-216 15,-10 0-40-15,-2 0-128 16,-2-2-112-16,-7-1 72 16,5 3-128-16,-2 3 16 0,1 4 32 15,1 3-40-15,3-1 64 16,0 4-56-1,0 0-8-15,0 4 160 16,-4 12-120-16,0 3 8 0,0 6 88 16,-4 7-16-16,9 3-48 0,2 6-64 15,2 4-8-15,7 2 176 16,-5 7-104-16,9-3 0 16,0 6-7-1,4 3 103 1,9 4 8-16,2 0-80 15,5 2-32-15,1 1 152 0,-2 3-128 16,1-1-88-16,0 1 64 16,-8-6-64-16,0-1 40 0,-4-2-40 31,0-4-8-31,-4 0 104 16,-4-3-96-16,0-3 0 0,0-7 56 0,-12 0-56 15,0-9 32-15,0 0-40 0,-8-6-440 16,-4-7-352-16,-16 0-617 15,4-9-1351 1,-3-3-3274-16</inkml:trace>
  <inkml:trace contextRef="#ctx0" brushRef="#br0" timeOffset="193123.02">11840 9557 10418 0,'0'0'4217'0,"0"0"-3609"15,84-58-440-15,-35 30 624 16,14 6 424-16,5-4-688 16,3 10-352-16,5 1-128 15,-4 5-48-15,-8 3-192 16,-12 4-640-16,-9 3-688 0,-15 10-1345 31,-15 2-2736-31</inkml:trace>
  <inkml:trace contextRef="#ctx0" brushRef="#br0" timeOffset="193558.87">12893 9547 3608 0,'0'0'6066'16,"0"0"-2842"-16,0 0-1903 31,0 0-553-31,0 0 312 0,0 0-304 0,0 0-520 16,-5 25-208-16,-6 4 216 15,-1 6 304-15,-4 6-232 0,0 4-128 16,0 2 65-16,0 1-161 0,0-1-40 31,1-5-24-31,-2-4-48 16,6-3-120-1,-2-10-681-15,1-6-943 16,1-13-1137-16,2-2-2432 0,-2-4-2160 16</inkml:trace>
  <inkml:trace contextRef="#ctx0" brushRef="#br0" timeOffset="193821.9">12662 9661 8689 0,'0'0'2993'0,"0"0"-1329"15,0 0-567-15,0 0-121 32,0 0-320-32,0 0-552 0,0 0 56 15,0 0 240-15,108 57 88 16,-73-28-16-1,5 3-216-15,-8 3-80 0,3-3-64 16,-7-1-104-16,-4-2 72 0,-3-1-80 31,-6-5 0-31,-7-1-64 16,4-9-648-16,-4-4-640 0,0-6-1449 16,1-3-3416-16</inkml:trace>
  <inkml:trace contextRef="#ctx0" brushRef="#br0" timeOffset="194229.86">13455 8661 7177 0,'0'0'3961'0,"0"0"-2729"16,0 0-160-16,0 0-55 0,0 0 151 15,0 0-352-15,-64 29-344 16,36 6-24-16,0 15 96 0,-4 17-200 15,4 19 24-15,4 19-47 32,16 2-17-32,8-2-88 0,4-10-88 0,16-21 8 15,5-17-8-15,-6-16-120 16,5-6 40-16,8 0-48 0,0 0-384 16,11-1-200-16,9-8-833 15,-12-13-1375 16,-12-7-4154-31</inkml:trace>
  <inkml:trace contextRef="#ctx0" brushRef="#br0" timeOffset="195010.48">13945 8871 6465 0,'0'0'4417'16,"0"0"-3001"-16,0 0-160 0,0 0 257 15,0 0-97-15,0 0-544 0,0 0-352 31,0-7-296-31,0 20-128 0,-8 9-96 16,-1 13 176-16,-6 10 144 16,-5 9-79-16,-4 6-1 15,4 0 88-15,0 4-128 0,5-1-104 0,-6-5-88 16,9-4 8 15,0-7 56-31,1-9-72 0,2-6-136 16,-3-7-464-16,5-9-625 15,-1-3-703-15,-1-10-1169 16,-2-3-1808-16,3 0-3080 0</inkml:trace>
  <inkml:trace contextRef="#ctx0" brushRef="#br0" timeOffset="195334.93">13662 8972 5265 0,'0'0'3904'0,"0"0"-2247"0,0 0-289 15,0 0 160-15,0 0 97 16,0 0-465-16,0 0-672 0,-9-9-400 16,13 21-72-16,9 14 104 15,7 9 352 1,7 9 24-16,5 7-192 15,8 3 41-15,-4 3-9 0,4 0-80 0,-5 4-88 16,2-7-112-16,-10 0-48 16,1-7 88-16,-8-5-96 0,1-7 8 15,-10-7 32-15,-3-9-40 32,1 0-368-32,-2-6-545 0,-3-3-1143 15,0-10-3489-15</inkml:trace>
  <inkml:trace contextRef="#ctx0" brushRef="#br0" timeOffset="196183.89">14308 8563 4176 0,'0'0'5482'15,"0"0"-3554"-15,0 0-384 0,0 0-167 16,0 0 535-16,0 0-472 31,0-42-664-31,0 42-503 0,0 4-273 16,0 18-160-16,3 22 119 0,9 32 41 16,8 29 409-16,3 16-153 15,2-4 16-15,6-2 288 0,-3-20-72 16,0 0-272-1,-4-6-136-15,-8-22-80 32,-4-16 88-32,0-16-88 0,-4-10-176 15,0 0-656-15,0 1-488 16,0-8-849-16,-4-8-3584 0</inkml:trace>
  <inkml:trace contextRef="#ctx0" brushRef="#br0" timeOffset="197070.58">14857 8750 8225 0,'0'0'4617'16,"0"0"-3521"-16,0 0-575 15,0 0-65-15,0 0 224 16,0 0-296-16,0 0-256 31,0 60 320-31,0-21-96 16,0-2-256-16,0-2-8 0,0 0-40 15,4-6-40-15,8-4-8 16,0-9-312-16,8-6-192 0,0-4 216 16,3-6 32-16,5-9-264 15,0-14-312-15,-4-8-17 16,-3-8 369-16,-6-2 224 16,-7 0 256-16,-3 3 24 0,-5 6 408 15,0 13 617-15,0 6 215 16,0 10-80-16,0 0-344 0,0 3-480 31,0 0-288-31,0 0-72 16,0 13-264-16,0 9 176 0,7 3 72 0,1 14 16 15,8-2 56-15,-4 11-48 16,8 0 0-16,-4 3 136 16,0-1-144-1,3 5 112 1,-2-1-96-16,-6 3-8 15,2 0 72-15,-5 0-80 0,-8 0 0 16,0-3 72-16,0-6-64 16,0-7-8-16,-4-6 0 0,-5-7 8 15,-2-5 40-15,3-8-32 32,-5-5-8-32,2-3 88 0,-1-7 0 0,-4 0 217 15,-5-7 167-15,-2-16-40 0,-5-5-24 16,-4-10 232-16,4-19-224 15,8-26-112-15,12-15-184 0,8 6 80 32,0 19-208-32,16 22-296 31,0 19-280-31,8-3-560 0,20-15-1001 16,4 2-655-16,-12 10-6434 0</inkml:trace>
  <inkml:trace contextRef="#ctx0" brushRef="#br0" timeOffset="197487.44">15351 8397 8785 0,'0'0'4465'16,"0"0"-3512"-16,0 0-305 0,0 0 208 31,0 0-96-31,0 0-432 0,80 20-72 15,-20 12 128-15,27 12 96 16,1 6 40 0,-9-2-175-16,-15 6-33 15,-12 4-104-15,4 24-120 0,-13 19 64 16,-15 5-144-16,-28-8-8 16,-11-13 72-16,-25-5-72 0,-8-1-240 0,-7 1-505 31,6-23-1015-31,10-13-5273 0</inkml:trace>
  <inkml:trace contextRef="#ctx0" brushRef="#br0" timeOffset="207006.18">16479 8972 3208 0,'0'0'2689'0,"0"0"-1185"0,0 0-320 16,0 0 33-16,0 0-209 15,0 0-408 1,0 0-208 0,0 0-144-16,0 0 32 15,0-3 24-15,3 0 40 16,-3-3-72-16,0-1 32 0,0 1-120 15,0-1 177-15,0-2-89 16,-7 3 16-16,-1-1 16 31,4 4-192-31,-1 3-8 0,1 0-104 16,1 0-48-16,-5 3 32 0,0 7-104 0,-1 2 48 16,6 1-24-16,-1 0 16 0,4 0 24 15,0-4-48-15,4-3-48 31,8 1-48-15,0-7-153-16,4 0 249 0,0 0 32 0,-5 0 24 31,2-4-88-31,-6-5 16 0,-3-4 88 16,-4-2 16-16,0-5-24 0,0 8 40 16,-4-4 16-1,-3 7 136 1,-1 5 24-16,-1 1-144 0,5 3-32 15,-3 0-48-15,-1 3-64 16,4 10 16-16,-1-4 40 0,5 1-40 0,0-3 24 16,0-1-88-16,0-3-272 31,0-3-392-31,5 0 128 0,3 0 696 16,-4 0 24-16,0-7 184 15,-4-5-24-15,0 2 0 0,0 1-64 16,0-1-120-16,-12 7-80 15,8 0-768-15,-1 3-3385 16</inkml:trace>
  <inkml:trace contextRef="#ctx0" brushRef="#br0" timeOffset="208198.03">17100 8404 2536 0,'0'0'3057'16,"0"0"-825"-16,0 0-728 15,0 0 17-15,0 0 95 0,0-13-232 0,0 13-415 16,0 0-529 15,0 0-304-31,0 4-136 0,0 15-120 16,0 6 120-16,4 13 248 15,1 6-72-15,2 10 56 16,-3 16-64-16,8 13 64 0,0 21 80 16,0-8-72-16,-1-23 16 15,-2-16-200 1,-1-22-48-16,0 6 16 0,-5 4-16 15,6-1-16-15,-1-3 8 16,-4-9-8-16,0-7 0 0,-4-8-480 16,3-5-272-16,-3-5-176 0,0-4-401 47,0-6 25-47,0-10-328 0,-7-6-2833 0</inkml:trace>
  <inkml:trace contextRef="#ctx0" brushRef="#br0" timeOffset="208561.05">16965 8195 784 0,'0'0'5329'0,"0"0"-4153"0,0 0-888 16,36-83-288-16,-8 67 264 0,3 0 416 16,9 7-16-16,4 2-175 15,7 4 79-15,5 3 208 0,0 0-96 16,4 10-176 0,-8 12-264-16,-12 10-192 15,-8 6 8-15,-17 13-56 0,-2-1 128 31,-13 4 200-31,-4 0 80 16,-16-3-80-16,-8-7-88 0,-12-3-7 16,-4 1 39-16,-4-10-72 15,-4 3-200 1,-11-7-456-16,10-9-2489 0,14-12-6753 16</inkml:trace>
  <inkml:trace contextRef="#ctx0" brushRef="#br0" timeOffset="209266.42">17790 8715 3304 0,'0'0'5009'16,"0"0"-2920"-16,0 0-729 31,0 0 32-15,0 0 113-16,0 0-601 0,0 0-448 15,0-7-320-15,0 14-128 16,0 9-8-16,-4 13 64 0,-5 5 152 16,2 14 64-16,-10 3-128 15,9 0 24 1,-3-1-64-16,-2-2-104 16,2-7 96-16,-1-6-104 0,3-6 8 15,6-7-16-15,-1-6-72 16,0-4-520-16,4-5-632 0,-4-7-721 15,0 0-615-15,0-10-361 0</inkml:trace>
  <inkml:trace contextRef="#ctx0" brushRef="#br0" timeOffset="209552.27">17470 8772 936 0,'0'0'7513'15,"0"0"-5960"-15,0 0-673 0,0 0 48 0,0 0 96 32,0 0-584-17,0 0-424-15,0 0 168 0,41 45 256 16,-18-20-63-16,1 1-1 0,4-4-120 15,-4 0-128-15,0 0-64 0,-4-6 64 16,-8-3-128-16,-4-7-16 16,-4 0-264-1,-4-6-560-15,0 0-1041 16,0 0-1064-16,0-6-3896 0</inkml:trace>
  <inkml:trace contextRef="#ctx0" brushRef="#br0" timeOffset="209991.18">18295 8071 5657 0,'0'0'3008'15,"0"0"-1831"-15,0 0-97 0,0 0 312 16,0 0-152-16,0 0-447 15,-59 28-177-15,34 4-64 0,-3 12-8 16,9 7 72 0,-1 13-152-16,8-1-136 15,8 4-8-15,4-4-88 0,0 1-64 16,20-7-40-16,8 0-120 16,7-6-8-16,6-7 0 0,2-9-168 15,1-9-432-15,16-20-648 31,-8-3-1337-31,-13-3-2808 0</inkml:trace>
  <inkml:trace contextRef="#ctx0" brushRef="#br0" timeOffset="210655.34">18654 8080 8313 0,'0'0'4009'16,"0"0"-3185"-1,0 0-672-15,0 0-56 16,0 0-48-16,0 0 16 0,0 0-64 16,12 108 200-16,-8-64-144 0,3-2-40 15,-2-4 32-15,7-7-40 0,-1-5-8 16,-2-13-216-16,7-7-320 31,0-6 224-31,7-6 248 16,1-20-72-16,0-5-120 0,-3-11 168 0,-6-2 88 15,-2 2 232 1,-9 5 352-16,-1 8 336 16,1 10 265-16,-4 9-177 0,0 7-128 31,0 3-456-31,0 0-344 15,0 0-80-15,0 13-304 0,0 12 256 16,0 4 0-16,8 12 48 16,4 3 0-16,0 7 0 0,3 3 0 15,2 4 0 1,-1-1 8-16,0 3 48 0,-5 0-56 16,2-2 0-16,-9-1 24 15,-4-3-24-15,0-4 0 0,0-5 0 16,0-10 0-16,-4-7 40 15,-4-8-40 1,-1-8 0-16,2-6 24 31,-9-2 32-31,0-4 240 16,-8 0 16-16,-8-7 112 0,0-12 225 16,-4-6-161-16,1-7-152 0,-1-9 128 15,12-4-96-15,4-6-72 16,12 1-144-16,8-1-152 15,4 3-32-15,20 0-528 16,12 4-768-16,27-23-593 0,-7 17-2400 16,-9-4-3488-16</inkml:trace>
  <inkml:trace contextRef="#ctx0" brushRef="#br0" timeOffset="210956.05">19096 7836 776 0,'0'0'8001'16,"0"0"-5912"-16,0 0-1089 0,0 0-256 15,0 0 408-15,92-10-207 16,-53 26-217-16,6 3-160 0,-2 9-104 15,6 11-216-15,-6 5 48 16,1 23-96 0,-8 22 32-16,-12 19-8 0,-12-6-208 0,-12-23 64 15,0-25-80-15,-17-13-8 16,-30 29-440-16,3-7-1528 16,-4-2-4226-16</inkml:trace>
  <inkml:trace contextRef="#ctx0" brushRef="#br0" timeOffset="212844.37">12239 10592 264 0,'0'0'3968'15,"0"0"-1263"-15,0 0-1689 16,0 0-656-16,0 0-24 0,28 0 312 31,-12 0 33-31,0 0-265 16,4 0-240-16,4 0 32 0,4 0 104 0,0 0-40 0,8 0 8 15,7 0-96-15,5 0-48 32,8 0-56-32,-1 0-16 15,14 0 64-15,-5-7-16 0,3 1-32 16,1-1 112-16,-1-2-184 31,-3 3 192-31,0-1-24 0,4-2 0 0,-4-1-48 16,19 1-24-16,12-7 8 15,13 3 104-15,-8-3-80 16,-20 4-32 0,-24 2 49-16,-9 4-33 15,1-1 88-15,12 1-32 16,0-1-96-16,4 2 72 0,-9-2-144 0,4 4-8 15,1-4 40-15,4 1-32 0,8-1 0 32,0-2 0-32,-1 0-8 15,5-1 80-15,-8 1-80 16,-1-1-40-16,-7 0 40 0,0 1 0 16,0-1 0-16,0 1-8 15,-1 0 8-15,1-1-32 16,0 3 32-1,0-2-56-15,4 3 56 16,-1-1 0-16,5-2 0 16,-1 3 0-16,2-1 0 0,-2-3 8 15,1 4-8-15,-4-3 8 16,-1 2 24-16,-3-2-32 0,-4 3-8 16,4-1 8-1,-4-2-8-15,3 2 0 16,1-2 8-16,20-1 0 15,11 0-8-15,13-2 8 0,-9 2 0 0,-15 1 0 16,-24 6 0-16,-12-4 0 16,0 4 0-1,12-6 0-15,-1 3 80 16,1-4-72-16,0 0 48 16,-4 1-16-16,-1-1-32 0,13-3 0 15,-1 4-8-15,10-4 0 16,2 0 32-16,-3 4-32 0,4 3-16 31,-9-4 16-31,1 4 0 16,-8-4 80-16,-1 4 0 15,-3-4 24-15,-3 1 112 16,2-4-128-16,5 1 80 0,4-1 8 16,4-3-48-16,15 0 32 0,-7 4 64 31,-1-5 16-31,5 5-56 0,-16 2-136 15,12-3 8-15,-8 4-8 16,-1-4-32-16,-3 1 40 0,-1-1-56 16,1-3 0-16,-4 3 104 0,4 4-96 15,-5-4-8 1,1 4 8-16,-4-1-8 31,4-3 0-31,-4 4 0 16,4 0 8-16,-9-1 80 0,5 0-88 15,0 1 0-15,-4 2-8 16,-5-2 8-16,-2 0 8 0,-2-1-8 31,-3 0 8-31,-5 1 40 0,-7-1-48 16,-4 4 0-16,-7-1-8 0,-9 5-40 0,-8 2-256 16,-25 0-1184-16,-6 0-1313 15,-9 0-4264-15</inkml:trace>
  <inkml:trace contextRef="#ctx0" brushRef="#br0" timeOffset="214632.99">14104 10918 7153 0,'0'0'2024'0,"0"0"-1247"16,0 0-409-16,0 0 296 0,0 0 624 16,4-41-392-16,-4 35-432 15,0-4-312 1,0 1-8-16,0-1 145 0,-8 1 231 16,-4 0-288-16,-8 2-32 15,-4 4-192-15,-4 0 64 0,-8 3-8 16,1 0 48-16,-6 13 128 15,6 2 56-15,3 4-8 32,4 6 88-32,0 4-264 15,12 6-56-15,5 7 24 0,2 2 40 16,9 10 32-16,0 3-32 16,13 6 24-16,6 4 64 0,21 13 32 15,4 14-40-15,12 25-8 31,4-2-64-31,-13-22-32 0,-10-22-88 16,-18-29-8-16,-3 1 72 0,4 5-72 16,-4 8 0-16,-1 2 56 0,-2-3-56 15,-9-9 8-15,-4-10-8 16,0-6-56 0,0-10 56-16,-17-3-336 15,-6-3-128-15,-5-3-32 0,-12-4-488 31,-8 1-496-31,-32-10-1105 16,9 0-1528-16,7-4-920 0</inkml:trace>
  <inkml:trace contextRef="#ctx0" brushRef="#br0" timeOffset="-214694.25">13490 12011 6225 0,'0'0'1464'16,"0"0"-176"-16,68-83 121 0,-24 55 223 31,24-7-400-31,27 0-343 16,17 0-41-16,-5 7-248 0,-23 11-400 15,-33 14-200-15,5 3-808 16,-7 0-3057-16,-10 0-2536 0</inkml:trace>
  <inkml:trace contextRef="#ctx0" brushRef="#br0" timeOffset="-214260.75">14662 11871 4584 0,'0'0'6442'15,"0"0"-4618"-15,0 0-1120 31,0 0-272-31,0 0 113 16,0 0-377-16,-21 29-120 0,6 6 88 16,-5 6 136-16,4 3 0 15,-8 1-144-15,8 2-72 16,0-5 0-16,5-1-56 0,-2-10-104 31,2-8-832-31,-2-4-945 0,2-16-1039 16,-1-3-977-16,3 0-912 0</inkml:trace>
  <inkml:trace contextRef="#ctx0" brushRef="#br0" timeOffset="-214061.15">14411 11995 6969 0,'0'0'2417'0,"0"0"-281"0,0 0-840 16,0 0-640-16,0 0-328 15,0 0 305-15,84 35-1 0,-49-7-224 16,5 1-112-16,4 3 264 31,-8 3-280-31,0-4-136 0,-4 1-40 16,-4-6-56-1,-9-4-48-15,5-7-368 0,4-5-992 16,-12-7-1201-16,0-3-2280 16</inkml:trace>
  <inkml:trace contextRef="#ctx0" brushRef="#br0" timeOffset="-213660.7">15216 11096 4440 0,'0'0'6986'0,"0"0"-4970"0,0 0-1007 16,0 0 111-16,0 0-56 16,0 0-480-16,-81 35-80 15,50 3-200-15,-5 23-8 0,13 18-112 0,6 19-8 0,13 10 17 31,8-6-105-31,28-10-72 16,0-25 136-16,0-17-152 0,4-11 8 16,-5-8-8-16,10-2-272 15,2 3 63-15,9-7-159 16,16-12-576 0,-12-10-1272-16,-13-3-3922 0</inkml:trace>
  <inkml:trace contextRef="#ctx0" brushRef="#br0" timeOffset="-213027.92">15717 11223 5777 0,'0'0'3881'16,"0"0"-2489"-16,0 0-568 16,0 0 352-16,0 0 193 0,0-3-473 15,0 9-472-15,-7 14-376 16,-5 12-40-16,-4 9 336 0,0 12-128 31,-4 8-48-31,0 2 64 16,0 1-32-16,4 2-56 0,0-5-72 15,4-4-72-15,-4-9 104 0,9-4-104 16,-6-9-264-16,5-6-616 0,5-10-1000 16,-5-10-1033-1,3-2-1224 1,5-7-1696-16</inkml:trace>
  <inkml:trace contextRef="#ctx0" brushRef="#br0" timeOffset="-212743.11">15423 11395 8857 0,'0'0'2377'0,"0"0"-937"16,0 0-584-16,0 0-39 15,0 0-353-15,0 0-344 0,0 0 760 32,103 105-16-32,-51-58-264 15,4 4-216-15,-5-3-136 0,-2-4-120 16,-10-2-24-16,-3-7-104 16,-8-4 0-16,-8-6-16 0,-4-5-216 15,-4-2-208-15,0-5-576 16,0-9-1136-1,-4-4-1777-15,0 0-3705 16</inkml:trace>
  <inkml:trace contextRef="#ctx0" brushRef="#br0" timeOffset="-212373.67">15873 10979 3880 0,'0'0'4481'0,"0"0"-2408"16,0 0-1545-16,0 0-80 31,0 0 632-31,87 25-80 0,-51 1-135 16,8 5-161-16,9 8-152 0,-2 2 192 15,-3 7-200-15,3 2-160 16,-10 4-16-16,-6 3-80 0,-11 4-128 16,-8 2-144-1,-12 0-16-15,-4-2 120 31,-12 2-120-31,-36 20-224 0,5-13-832 16,-10-16-2993-16</inkml:trace>
  <inkml:trace contextRef="#ctx0" brushRef="#br0" timeOffset="-169957.98">13064 11001 336 0,'0'0'440'0,"0"0"-352"15,0 0 640-15,0 0 656 16,0 0-296-16,0 0-207 0,0 0-201 31,0 0-32-31,0 0 16 16,0 0-120-16,0 0-184 0,0 0-80 0,0 0-128 15,0 0 8-15,0 0-24 16,0 0 24-16,0 0 32 16,0 0-56-1,0 0-32-15,0 0-96 16,0 0-8-16,8 0 64 16,4-3 40-16,7-3 289 15,9-1-1-15,0-2-160 16,4-1 56-16,0 4-208 0,-4 0 72 15,0-1-152-15,-4 1 80 32,0 0-80-32,-1-1 0 15,-2 1 120-15,-1 2-120 0,-1-2 152 16,5 3-144-16,-3-3-8 0,-1 3 0 0,3-4 128 16,1-3-128-16,4 4 0 0,4-3 0 31,0-1-208-31,0-2 208 15,0 5 320-15,-5-2-320 0,-2 3 128 16,-6 2-80-16,1-2 0 16,0-1-48-1,0 4-120-15,0 0 120 16,4-4 0 0,0 5 0-16,-1-5 72 15,-2 4-72-15,3-3 16 16,0-1-16-16,-1 1-56 0,1 3 48 15,0-4 8-15,-3 4-24 16,-2-3-32-16,5 3 48 0,0-3 8 0,4 2 0 31,0 1-32-31,-1-3 24 16,5 2 8-16,5-2-8 0,2 0-136 16,-3 3 144-16,3-7 0 15,2 4 192-15,-1-1-160 0,-5 4-32 16,-3-3-56-16,-4 3 32 31,0-4 24-31,0 1 120 16,0 3-120-16,0-7-96 0,4 7 96 0,3-7 0 0,5 5-360 15,4-5 360-15,0-3 184 0,4 4-128 32,-1-1-88-17,-2-3 32-15,-2 4-104 16,-3-1 104-16,-5 4 48 15,-3-1 32-15,1 1-80 0,-6 0 48 16,1 3-48-16,0-1 0 0,0 1 0 16,4 3-88-16,4-3 8 0,4-3 80 31,4 6 152-31,-5-6-152 16,5 2 0-16,0 1-8 0,-5-3 8 15,2 2 0-15,-1-2 16 16,-5 3 72-16,1-3-88 0,-4 3 16 31,4-7-40-31,0 7 24 0,4-7-72 16,-1 4 72-1,2-1 96-15,-2 2-88 0,-3-2-8 16,0-3 40-16,-4 4-32 16,-1-1-8-16,1 1 0 0,-4 3-16 15,0-3 16-15,4-1 48 31,0 1-32-31,0 0-32 16,0 3 16-16,-1-1 0 0,-3 1-64 0,0 0 64 16,0 0 0-16,0 0-88 15,-4 3 96-15,-4-4-8 0,-4 4 128 0,-4-2-120 32,-4 2 136-32,-4 0-144 15,-4 0 0-15,4 0-48 16,-4 0-88-1,0 0-48-15,4 0 56 16,4 0-216-16,-4 2 344 0,8 8 0 31,0 3 64-31,-5 6 64 0,6 0-64 16,-1 7 64-16,0-1 88 16,0 3-72-16,-5 4-32 0,1 0 8 15,5-4 32-15,-6 4 88 0,1-4-64 0,5-2-96 16,-6-1 152-16,1 1-32 31,5-1-40-31,-6 1-8 16,5-1-8-16,0 0 32 0,0 1-48 15,1-1-72-15,-2 0 96 16,1 7-72-16,0 0 1 0,0 3-33 0,-4 0-40 16,4-3 104-1,-4 6 40-15,-4-6-64 16,3-4 48-16,-3 1-80 15,5-4-40-15,-5 0-8 0,4 1 8 16,-1 0 40-16,6-1-56 47,-5 3 8-47,3-2-8 0,-2 2 0 0,2 1 0 16,-3-4 8-16,5 1-8 15,-6-4 16-15,1-3-16 0,0 3 8 16,-3-3 40-16,-2-3-48 15,1 3 0-15,0-3 0 16,0 3 8-16,0 0 0 16,0 0-8-16,-4 4 8 15,0-1-8-15,0 0 8 0,0 0-8 16,0 1 8-16,0-1 0 16,0 0-8-16,0 0 8 15,0 0-8-15,0 1 56 0,0-1-56 31,0 3-8-31,0 0 8 16,5 1-16-16,-2-1 16 16,1 0 0-16,-4-2 16 0,4-1 16 15,0-3-32-15,0 0 0 32,-4-3-8-32,4-3 8 15,-4-1 0-15,4 1 0 0,-4-3 0 16,0-1-8-16,0 0 8 0,0 1-8 0,0-3 0 15,-8 2-72-15,-4 0 16 16,0-2-40-16,-4-1 0 16,-8-2 32-16,0 2-112 15,-4 0-16 1,-4-3 23 0,-3 1-79-16,-9 2-72 0,0-3 144 15,-4 4 64-15,0-1 64 16,5 3 8-16,-5-2 40 15,-4-1 8-15,4 7-64 0,0-4 56 32,1 4 8-32,-5 0 0 15,0-1 0-15,0-2 0 0,0 3 0 0,1-1 56 0,3-2-56 16,-4 2 0-16,4-2 0 31,4 3 0-31,-3-4 0 16,2 1 0-16,2-1 8 0,0 1 32 15,-6 3 56-15,1-4 8 16,5 0-56-16,-6 1 8 0,2 0 40 0,-1 2-16 16,1-2-80-16,-5 2 16 15,4 1-8-15,-4 0 40 16,0 3-32 0,0 0 40-16,5 0 80 15,-5-1 40-15,4 5-79 0,-4-5-1 0,9 4 16 31,-5-3-48-31,8 0-56 16,-4 3 48-16,4 0-48 0,0-3-8 31,0 0 8-31,0 0-8 16,-3 0 8-16,2 0-8 0,-2 0 8 16,0-4 0-16,-2 1 0 15,-2-4 40-15,6 4-48 0,-6-6 72 0,7 2-72 16,0 1 0-1,0-4 48-15,1 0-40 16,7 0 0-16,-5 4 40 16,2-3-40-16,3 2-8 0,0-3 0 15,0 4 8-15,-4 2-16 32,9-2 8-17,-9 0 0-15,4 2 8 0,0-2-8 16,4-4 8-16,-4 4 0 15,4-4-8-15,0 4 8 0,0-4 0 16,0 3-8-16,-3-2 8 0,3-4-8 16,0 3 64-16,1-2-64 15,2-2 0 1,1 2 8-16,4-1-8 16,8-3 72-16,-4 0-64 0,8 0 40 15,-3 0 16-15,2 0-48 16,1 0-8-16,-3-3 120 15,-2-3-120 1,2-1 40-16,-5-2 48 0,4-1 104 0,-4-3-96 16,4 1 88-16,0-4-88 15,-4 3 48-15,8-6-104 0,-4 3 8 16,0-3-8-16,8 3-32 16,-4-3-16-16,1 3 16 0,3-3-16 31,-1 0 48-16,1 0-40-15,-4-3 0 16,1-3-8-16,3-7 8 0,-5-3-8 16,1-7 0-16,-3 1-48 15,7-3 48-15,-5-1-16 0,2 1 16 16,-1 6 32 0,0 0-32-16,3 6 0 15,-2 3 8-15,-5-3-8 0,8 1 72 0,-8-1-64 16,4 1-8-16,0-4 0 15,-1-1 0-15,-2 1 0 16,3 4-8-16,4 3 8 16,-4-1 16-1,0 0-16-15,4 4 0 16,-4-4 0 0,1 4 8-16,2-1 48 0,-3 1-56 15,4 0 0-15,-4-1 0 16,5-2 0-16,-1 2 0 0,-1 1-8 31,1-4 8-31,0-2 0 16,0-1 0-16,0-3 8 15,1 0 64-15,-6 0-72 0,1-3 0 0,0 3 8 0,1 0 0 16,-6 4-8-16,5-1 8 16,1 3 0-1,-6 1 56-15,9 2-64 16,-3 0-8-16,3 1 8 15,0 3 0-15,0 3 0 0,-1 3 0 16,1 3 0 0,4 1 8-1,-3-1-8 1,-1 3 0-16,0 1 64 0,0 0-64 16,4-4 0-16,-4 0 0 15,0-3 0-15,4-3-16 16,-5 3-40-16,2 7 56 0,3-1 8 0,-4 4-8 15,4 6 8-15,0-4 8 0,0 4-16 32,0 0-16-32,0 0 8 15,0 0-56-15,0 0 56 16,0 0 16-16,0 0-8 0,0-3 48 16,0 1 32-16,0-2-24 15,0-2-56-15,0-1 0 16,0 4 48-16,0 0-48 0,0 0 0 15,0 3 0-15,0 0-72 16,0 0-40-16,0 0-320 0,4 0-1152 16,31 0-1457-16,2 0 1241 15,-1 0-3530-15</inkml:trace>
  <inkml:trace contextRef="#ctx0" brushRef="#br0" timeOffset="-168015.27">4378 13522 5937 0,'0'0'5025'0,"0"0"-3273"0,0 0-456 16,-11-13-407-16,11 13-233 16,0 0-256-16,0 10-304 0,0 12-88 15,0 29 88-15,0 28 232 16,11 23-48-16,2 9-8 15,2 0-96-15,1-16 48 16,-4-9-8-16,-4-7-112 0,-4 1-56 16,-1-14 8-16,2-12-48 15,-5-12-8-15,0-4 16 0,0 3-16 16,0 1-112-16,0 2-584 31,0-16-416-15,0-9-688-16,0-19-929 0,0-9 48 15,0-19 913-15</inkml:trace>
  <inkml:trace contextRef="#ctx0" brushRef="#br0" timeOffset="-167714.32">4335 13627 2800 0,'0'0'4897'0,"0"0"-3649"0,28-102-888 16,7 58-103-16,13 3 375 15,8-1 88-15,3 8 144 32,5 4-424-32,-8 18-328 0,-13 9-112 15,-6 3-104-15,-14 28 24 16,-2 11 80-16,-14 8 264 16,-7 23-64-16,-11 16 56 15,-29 19 232-15,-8 6 104 0,-4-22-95 31,5-23-57-31,15-21-240 16,0-7-48-16,-4 6-104 0,4-2-48 16,-1-1-72-16,22-10-1137 0,7-5-1551 15,4-17-2465-15</inkml:trace>
  <inkml:trace contextRef="#ctx0" brushRef="#br0" timeOffset="-167382.63">5386 13271 11386 0,'0'0'1848'0,"0"0"-1288"15,0 0-344 1,0 0 89-16,-91 80 231 0,67-20 152 31,-8 26-184-31,8 25-128 0,8 6-104 16,12-6-72-16,4-28 72 15,4-26-160-15,12-19-96 16,8-3 64-16,4 3-72 0,11 0 0 16,10-3 0-16,7-9-8 15,3-11-200 1,24-15-496-16,-10 0-1000 0,-13-3-3161 0</inkml:trace>
  <inkml:trace contextRef="#ctx0" brushRef="#br0" timeOffset="-164863.58">5929 13475 7601 0,'0'0'2865'16,"0"0"-1065"-16,0 0-440 15,0 0-271-15,0 0-209 0,-9-7-352 16,9 7-416-16,0 0-112 31,0 13-200-31,0 12 200 16,4 7 16-16,1 9 104 16,6 3-48-16,9 4-64 0,0-10-8 15,8-3 8-15,0-9-16 16,4-10-136-16,3-10-280 0,-3-6-232 31,0-13 248-31,-4-19 320 16,-8-6-96-16,-4-9 184 0,-4-4 32 15,-8 4-24-15,-4 2 40 0,0 7 328 16,0 12 328-16,-4 11-72 0,4 8 176 16,0 4-344-1,0 3-464 1,0 0-72-16,0 13-256 15,16 12 232-15,4 13 80 0,4 26 16 0,8 21-8 32,0 24 8-32,-4-8 16 15,-5-22-16-15,-11-22 0 0,0-3 0 32,1 0 8-32,-2 7 0 15,1 5 0-15,-9-12-8 0,2 4 8 16,-5-11 0-16,0-2-8 15,-5-14 48-15,-10-5-48 0,-5-7 72 0,1-6 184 16,-9-7 40 0,-8-3 144-16,-1-3-64 15,-6-9-112-15,3-17-15 0,-4-9-97 16,4-22-8-16,8-19-144 16,12 0-48-16,16 6-208 15,4 10-129 1,21 18 41-16,10-9 8 15,17 4-392 1,8-1-544-16,16 4-585 16,-8 9-1999-16,-21 9-3306 0</inkml:trace>
  <inkml:trace contextRef="#ctx0" brushRef="#br0" timeOffset="-164578.29">6705 13744 11178 0,'0'0'3105'15,"0"0"-1889"-15,0 0-800 16,0 0 0-16,0 0 200 0,0 0-384 16,0 0-136-16,128-60-88 15,-72 41-8-15,-1-3-40 16,1 2-184-16,-8 8-360 0,-12-1-304 31,-12 10-248-15,-13 0-161-16,-11 3-655 15,0 3-745-15,-28 32 1593 0,-7-3 240 16,-1 3-2113-16</inkml:trace>
  <inkml:trace contextRef="#ctx0" brushRef="#br0" timeOffset="-164393.28">6773 13986 992 0,'0'0'1424'0,"0"0"-56"16,0 0 161-16,0 0 423 16,0 0 417-16,0 0-329 15,107 22-672-15,-63-38-512 0,9-3-199 16,-6-3-129 0,1-4-304-16,-1 4-224 15,2-4-712-15,7-2-1625 16,-13 6-1880-16,-7 0-2984 0</inkml:trace>
  <inkml:trace contextRef="#ctx0" brushRef="#br0" timeOffset="-164044.21">7542 13582 8249 0,'0'0'4785'15,"0"0"-3752"-15,0 0-641 16,0 0 64-1,0 0-120-15,0 0 264 16,-28 86-144-16,20-45-184 0,8 7-160 16,0-4-104-16,12-5 8 31,12-4-16-31,8-13-344 0,3-7-520 16,5-15 160-16,4 0 328 15,-4-25 240 1,-4-13 120-16,-5-6 16 15,-10-10 104-15,-17-3 704 0,-4-1 136 16,-8 8 96-16,-16 8 120 16,-12 14-351-16,-3 12-481 0,-6 9 32 0,2 7-216 31,2 7-144-31,5 15-160 16,17 26-1025-16,3-4-1455 0,12-6-5330 0</inkml:trace>
  <inkml:trace contextRef="#ctx0" brushRef="#br0" timeOffset="-163575.43">8263 12954 13378 0,'0'0'2377'0,"0"0"-1913"16,0 0-464-16,0 0 0 16,0 114 72-16,0-3 640 15,12 22-152-15,4 10-144 0,4-3-96 16,-1-16-80-16,5-7-136 0,-3-9-96 31,-1-16 56-31,-1-19-64 16,-6-16 17-16,-6-18-17 0,1-8-537 15,-4 1-975-15,-4-6-2553 0,0-13-5129 16</inkml:trace>
  <inkml:trace contextRef="#ctx0" brushRef="#br0" timeOffset="-162922.28">9374 13221 9177 0,'0'0'4825'16,"0"0"-4024"-16,0 0-801 0,0 0-32 15,0 0 32-15,0 0 56 16,-51 133 696-1,19-35-376 1,0 10-72-16,8 0-96 0,4-16-56 16,8-19-104-16,0-19-40 15,8-12 32-15,-8-11-40 0,5 1-288 16,-6-1-952-16,-2-8-801 16,2-10-967-16,2-13-1305 0</inkml:trace>
  <inkml:trace contextRef="#ctx0" brushRef="#br0" timeOffset="-162668.15">9009 13414 6529 0,'0'0'5897'0,"0"0"-4761"31,0 0-1136-31,0 0-128 16,0 0 128-16,0 0 993 0,86 89 119 15,-41-41-376-15,6 9-304 16,1 3-136-16,-4 4-144 0,-1-4-144 16,-2 0 88-1,-2-6-88-15,-7-9 8 16,-4-7-16-16,-4-9-368 0,11-4-616 0,-11-9-1137 16,-4-10-2472-16</inkml:trace>
  <inkml:trace contextRef="#ctx0" brushRef="#br0" timeOffset="-162421.1">9785 13681 5633 0,'0'0'8209'0,"0"0"-6832"16,0 0-1137-16,0 0 24 15,0 0 448 1,0 0-400-16,0 0-88 31,120-6-96-31,-69 2-128 0,9-2-112 16,-4-1-568-16,4 4-1008 0,-21-3-2169 16,-11 3-840-16</inkml:trace>
  <inkml:trace contextRef="#ctx0" brushRef="#br0" timeOffset="-162236.62">9745 13865 2832 0,'0'0'2505'15,"0"0"-1361"-15,0 0-336 0,0 0 280 16,-23 76 193-16,42-66 607 16,13-1 232-1,8 1-623 1,11-10-553-16,9 0-432 15,4-6-240-15,4-11-112 0,-4-5-160 16,0-9-224-16,-17 2-2072 16,-19 7-5274-16</inkml:trace>
  <inkml:trace contextRef="#ctx0" brushRef="#br0" timeOffset="-158209.18">10801 13325 160 0,'0'0'8137'0,"0"0"-6016"0,0 0-129 0,0 0-39 16,0 0-1-16,0-38-704 16,0 38-632-16,0 0-360 15,0 0-256-15,0 13-112 16,0 6-64 0,8 16 176-16,4 9 96 15,0 7-80-15,0 6-16 0,0 3 96 0,-4 4-96 16,7-7 8-16,-6 3 0 15,3-9-8-15,-1-3-608 16,9-4-1088 0,-3-12-2809-16,-6-13-2849 0</inkml:trace>
  <inkml:trace contextRef="#ctx0" brushRef="#br0" timeOffset="-157808.98">11176 13598 9978 0,'0'0'2584'16,"0"0"-1640"-16,0 0 217 0,0 0 79 15,0 0-504-15,0 0-560 16,-4-6-176-16,4 6-120 0,-4 3-80 15,-1 10 96-15,5 0 8 16,0 2-48 0,0-2-32-16,0-4-144 0,0-2-136 31,0-4-120-31,5 0 176 16,-1-3 272-16,-4 0 128 0,0 0 320 15,0-3 416-15,0-10-512 16,-4 1 160-16,-5-1 280 15,-2 4-248-15,3 2-216 0,4 4-96 16,4 3-104-16,0 0 0 16,0 0-224-16,0 0-576 15,0 0-544-15,0 12 279 0,0 1-1799 16,4-3-2121-16</inkml:trace>
  <inkml:trace contextRef="#ctx0" brushRef="#br0" timeOffset="-157266.58">11662 13300 6481 0,'0'0'1120'16,"0"0"-496"-16,-17-83 569 0,2 58 127 16,-1 6 392-16,0 9-968 15,-8 7-384-15,-4 3-184 16,-4 16 48-16,-3 16 217 0,3 6-49 31,4 9-112-31,11 1-96 16,10 0-128-16,7-7-48 0,0-6 0 0,16-10-8 0,7-12-224 15,5-10 24-15,8-3 200 16,-4-16 24 0,8-12-24-16,-8-11 16 15,-9-2-16 1,-3 0 0-16,-7 9 120 15,-9 7 368-15,0 12 824 0,-4 10-296 0,0 3-640 0,0 7-376 16,0 11-168-16,0 17 160 16,4 10 0-16,3 9 8 15,6 3-8 1,-2 3 8-16,5 4 0 16,-4-4-16-16,4-6-144 0,-4-6-624 15,0-7-512 1,1-9-953-16,-6-13-1583 15,-3-10-1994-15</inkml:trace>
  <inkml:trace contextRef="#ctx0" brushRef="#br0" timeOffset="-156934.86">11614 12979 7113 0,'0'0'2905'0,"0"0"-1233"15,0 0-728 1,0 0 440-16,0 0 1 16,0 0-785-1,0 0-520-15,0 0 16 16,127 57 312-16,-75-9-80 15,12 22 72-15,7 19-24 0,-7 25-176 16,-12 6-56 0,-24-2-96-16,-20-7-48 0,-8-16 0 15,-8-6 0-15,-12-15-48 16,-3-17-200-16,-22 6-496 16,6-18-1240-16,3-8-3313 0</inkml:trace>
  <inkml:trace contextRef="#ctx0" brushRef="#br0" timeOffset="-155332.18">13163 13912 7945 0,'0'0'4817'0,"0"0"-3801"15,0 0-407-15,0 0 455 32,0 0 64-32,0 0-416 0,-4 0-216 15,21 0-312-15,7 0-176 0,27-9 152 16,9-4-32-16,7-2-104 0,10-2 24 15,-18 2-48 17,9-1 0-32,-8 10-728 15,-4 6-1048-15,-17 0-2289 0,-11 0-1704 16</inkml:trace>
  <inkml:trace contextRef="#ctx0" brushRef="#br0" timeOffset="-155116.36">13236 14214 9394 0,'0'0'2768'0,"0"0"-2168"0,0 0 72 16,0 0 401-16,0 0-49 31,114 0-424-31,-54-3-160 0,9-7-112 16,2 1-112-16,1 0-120 15,-9 2-96-15,13 1-704 0,-20 2-1849 0,-16 4-4240 16</inkml:trace>
  <inkml:trace contextRef="#ctx0" brushRef="#br0" timeOffset="-145100.12">15347 13322 5433 0,'0'0'2160'15,"12"-22"-856"1,-4 6-679-16,0 0 271 16,-4 0 696-16,4 4-208 0,-4 2-615 15,-4 3-129-15,0 1-96 16,0 0-160-16,0 3-168 0,0-4-8 31,-4 1 80-31,-12-3-224 16,-8-4-64-16,-4 3-16 15,-4-2-24-15,0 5 32 16,0 4 8-16,0 3-48 0,4 0 48 16,0 3 0-16,9 10-16 15,-1 3 8 1,1 9 8-16,2 4 56 15,6 9-48-15,2 6 80 16,5 11 16-16,4 14 96 0,0 20-96 0,16 16 16 16,9 9-24-16,-6-6 0 15,1-22-40-15,-8-23-48 0,-5-18 80 16,2-4-88 0,-5 7 0-1,0 9 8-15,0 3 0 16,0-2 48-16,-4-8-56 0,0-2-16 0,0-10 16 15,-4-4-672-15,-17 5-624 0,10-11-1065 32,-5-12-2272-32</inkml:trace>
  <inkml:trace contextRef="#ctx0" brushRef="#br0" timeOffset="-144830.98">14833 14087 5329 0,'0'0'5609'0,"0"0"-3529"16,0 0-1039-16,0 0-385 0,0 0 80 16,104-73 16-16,-33 51-288 15,25 0-224 1,-5-1-112-16,-11 11-72 15,-16 2-56-15,-24 4-256 0,-4 6-1120 16,0 0-1017-16,-21 6-1536 0,-11 4-952 16</inkml:trace>
  <inkml:trace contextRef="#ctx0" brushRef="#br0" timeOffset="-144514.5">15829 13925 7313 0,'0'0'2209'0,"0"0"-457"0,0 0-184 16,0 0-143-1,0 0-441-15,0 0-608 16,0 0-376-16,0 0-96 0,-36 45 96 16,9-4 56-16,-1 3-48 15,0 4 0 1,0 3 0-16,3-4-8 31,6-2 0-31,3-4 0 0,0-6-72 16,4-3-1088-16,0-10-1137 0,4-9-984 15,5-10-3240-15</inkml:trace>
  <inkml:trace contextRef="#ctx0" brushRef="#br0" timeOffset="-144267.29">15487 14023 5873 0,'0'0'5289'0,"0"0"-4257"31,0 0-984-31,0 0 56 0,0 0 320 16,0 0 480-16,91 58-295 16,-47-30-225-1,0 4-216-15,-4 0-32 0,-5 0-8 16,-3-1-128-16,0 1 0 16,-12 0 0-16,1-3-8 15,-6-4-456-15,5 4-929 16,-4-7-943-16,-4-9-2137 15</inkml:trace>
  <inkml:trace contextRef="#ctx0" brushRef="#br0" timeOffset="-143828.52">16367 13297 2968 0,'0'0'6369'15,"0"0"-4648"-15,0 0-433 0,0 0-152 0,0 0-287 16,-80 6-257-16,49 25-120 16,-5 11-192-16,-1 22 104 0,2 25 24 15,7 18-16-15,8 8-72 16,20-20-112-16,0-22-8 0,4-28 0 31,16-8-152-31,7 5 40 16,14 5-80-16,10 4-8 0,5-6 0 0,0-11-56 15,4-8-456-15,0-7-1152 16,-13-7-2449 15,-10-8-3129-31</inkml:trace>
  <inkml:trace contextRef="#ctx0" brushRef="#br0" timeOffset="-141603.49">16598 13576 1432 0,'0'0'6241'0,"0"0"-4320"15,0 0-785-15,0 0-280 16,0 0 208-16,0 0-232 16,0 0-336-16,75-54-343 0,-43 51 23 15,-4 3-72-15,4 0-104 0,-8 13-88 16,-4 6 40-16,-4 12 0 16,-7 4 48-16,-9 10 216 31,0 5 40-16,-9 4-96-15,-7 1-8 0,-8-5-8 16,-4-9-40-16,0-2-32 16,4-11-16-16,1-6 88 0,7-5-136 0,4-8-8 31,8-3 8-31,-1-6-8 16,5 0 0-16,5-15 0 0,11-14-640 15,8-25-393-15,15-19 505 16,2-3 120-16,-9 9-848 0,0 6 72 15,-13 20 712-15,1 3 424 16,-4 0 48-16,-4 16 216 16,-4 3 288-1,-8 9 488-15,0 7 208 0,0 0-128 0,0 3-487 16,0 0-369-16,0 0-160 0,0 0-56 16,0 0-8-16,0 0-72 15,0 0 72-15,0 0-64 31,0 0 56-31,0 0 8 0,0 0-40 16,0 0 48 0,0 0 0-16,0 0-8 15,0 0 0-15,0 0-56 0,0 0 48 16,0 0 16 0,0 0-8-16,0 0 8 15,0 0 8-15,0 0 8 16,0 0 104-16,0 0-120 0,0 0 0 15,0 0-120-15,-4 0-1145 0,-12 13-767 16,-4 2-585-16,0-2-4464 0</inkml:trace>
  <inkml:trace contextRef="#ctx0" brushRef="#br0" timeOffset="-141086.6">16969 13316 4865 0,'0'0'2008'0,"0"0"-328"0,0 0-255 15,0 0-465-15,0 0-288 0,0 0-216 16,0 0-272-16,-4 0-64 0,-4 12-112 15,-8 11 328-15,-5 8 176 16,-2 10-144 15,-9 11 48-31,1 2 97 0,-10 18-57 16,9-2-88-16,-3-3-120 16,7 3-64-16,8-16-16 0,0 3-168 15,7-12 0-15,2-8 56 31,7-5-56-31,-4-13-8 0,8-3-40 0,0-7-312 16,0-5-544-16,0-1-817 0,0-3-463 16,0-13 167-16,0-3-4040 15</inkml:trace>
  <inkml:trace contextRef="#ctx0" brushRef="#br0" timeOffset="-140315.72">16594 13455 496 0,'0'0'4761'0,"0"0"-1929"0,0 0-1015 16,0 0-505-16,0 0-312 16,0 0-176-16,0 0-520 15,-7-6-304 1,14 9 0-16,5 10 224 0,0-1 265 0,4-2-113 31,-5 0-160-31,-6-4-24 16,3-3-144-16,-8-3 64 0,0 3 104 15,0-3-80-15,0 0 8 16,0 0-48-16,0 0-16 0,0 0-24 16,0 0-40-16,0 0-8 15,0 0 80 1,0 0-88-16,0 0 0 0,0 0-56 15,0 0-72-15,0 0-328 16,0 0-240-16,0 0-385 16,0 0-607-16,0 3-648 31,0 4-273-31,0-7-648 0</inkml:trace>
  <inkml:trace contextRef="#ctx0" brushRef="#br0" timeOffset="-139548.62">16610 13440 7177 0,'0'0'1872'16,"0"0"-743"-16,0 0 367 0,0 0-40 15,0 0-568-15,0-4-575 16,4 4-313-16,8 10-160 16,7 9 160-16,6 3 184 0,6 10 48 15,5 3-64 1,5 6 96-16,2 4 160 16,9-1-144-16,-5 1-80 0,2-4-8 15,-6-6-184-15,-6-4-8 16,-5-2 16-16,-9-7-16 0,-7-3 8 15,-4-6-8 17,0-3 0-32,-8-4 0 15,0-3-72-15,0 0-344 16,0 0-248-16,3 0-545 0,-2-3-1311 16,3 0-553-16,-4-6-3728 0</inkml:trace>
  <inkml:trace contextRef="#ctx0" brushRef="#br0" timeOffset="-139263.51">17236 13582 8937 0,'0'0'2545'0,"0"0"-1177"16,0 0-127-16,0 0 71 16,0 0-376-16,0 0-448 15,0 0-352-15,51-12-88 16,-23 8-48-16,4 2 0 16,4-2-48-16,-5 1-248 0,-3 0-368 15,-3 3-760-15,-5 0-977 16,-9 0-616-16,-11 10-1696 0</inkml:trace>
  <inkml:trace contextRef="#ctx0" brushRef="#br0" timeOffset="-139063.18">17208 13738 1464 0,'0'0'2472'0,"0"0"-1175"0,0 0-513 16,0 0-72-16,0 0 112 31,0 0 632-31,0 0 281 31,0 0-529-31,79 28-600 0,-35-28-216 0,4-6-168 16,0-7 8-16,-1 1-232 15,9 2-256-15,-11 1-1960 16,-14 2-2305-16</inkml:trace>
  <inkml:trace contextRef="#ctx0" brushRef="#br0" timeOffset="-138724.36">17833 13284 4184 0,'0'0'4553'0,"0"0"-2792"15,0 0-657-15,0 0-312 16,0 0-248-16,0 0-472 0,20 41 712 16,-4-6-119-1,-4 3-129-15,8 7-312 16,-4-4-56-16,0 4-160 0,-4 2 8 15,4-2-16-15,-9-4-144 0,6 6-840 16,-2-9-1673-16,-7-12-3232 16</inkml:trace>
  <inkml:trace contextRef="#ctx0" brushRef="#br0" timeOffset="-138561.79">18239 13621 11162 0,'0'0'3217'16,"0"0"-1609"-16,0 0-472 15,0 0-504-15,0 0-240 0,0 0-392 16,21-70-80-16,-21 70-1288 16,4 0-3601-16</inkml:trace>
  <inkml:trace contextRef="#ctx0" brushRef="#br0" timeOffset="-138059.44">18677 13278 3448 0,'0'0'4473'0,"0"0"-3433"16,0 0-367-16,0 0 487 16,5-83 488-1,-17 74-856-15,-8 2-528 16,-8 7-256-16,-3 0-8 0,-10 13-96 0,5 9 96 16,8 4 0-16,4 2-8 15,13-3-48-15,11-6-72 0,0 1-48 16,7-5-104-16,21-8 232 31,4-7 48-31,4 0 128 16,5-10 72-16,-10-6 48 15,-3 0 376-15,-8 4 681 0,-8 2 31 16,-8 7-208-16,0 3-656 16,-4 0-472-16,4 10-8 15,0 9-104 1,-1 12 112-16,10 8 8 15,-5 5 8-15,3 3-16 0,6-2 0 16,-6-1 0-16,6-5 0 0,-6-4-544 16,6-7-408-1,7-2-840 1,-5-8-1289-16,-2-8-3264 0</inkml:trace>
  <inkml:trace contextRef="#ctx0" brushRef="#br0" timeOffset="-137758.59">18750 12957 9057 0,'0'0'2673'15,"0"0"-1593"-15,0 0-496 0,0 0 209 16,0 0-329-16,88 16 32 0,-41 12-88 16,5 11-40-16,4 8-24 15,0 4-48-15,-9 6-120 16,-2-3-8-16,-14 3-32 0,-11 1-72 16,-13-5 16-1,-7-2-80-15,0 0-48 16,-23-6-80-16,-29 14-592 0,9-11-1577 15,-5-13-4392-15</inkml:trace>
  <inkml:trace contextRef="#ctx0" brushRef="#br0" timeOffset="-135749.46">19614 12738 4729 0,'0'0'4328'0,"0"0"-3087"16,0 0-185-16,0 0 320 15,0 0 617-15,0 0-641 0,0-38-584 16,0 35-408-16,0 3-224 15,0 0-56-15,0 0-80 16,0 0-96-16,0 0 96 16,0 0-96-16,0 0 40 15,0 0 8-15,0 0-8 0,0 0 56 16,0 0 0-16,0 0 0 16,0 0 56-16,0 0-48 0,0 0 40 15,0 0 0-15,0 0-48 16,0 0 16-16,0 0-16 15,0 0-8-15,0 0-56 16,0 0-184-16,0 0 72 0,0 0 168 16,0 0 8-16,0 0-8 0,0 0 8 31,0 0 0-15,0 0 8-16,0 0-8 15,0 0-48-15,0 0-224 16,0 0-368-16,0 0-696 0,0 0-1625 15,0 3-3136-15</inkml:trace>
  <inkml:trace contextRef="#ctx0" brushRef="#br0" timeOffset="-134000.78">19081 12865 680 0,'0'0'152'16,"0"0"24"-16,0 0 1552 0,0 0-888 16,0 0-216-16,-41-44 81 15,34 37-209-15,3 1-32 0,-4-1 312 0,8 4 64 16,-5 0-72-16,5 3-320 16,0 0-144-1,0 0-96-15,0 0-55 0,0 0-73 16,0 0-72-16,0 0 72 15,0 0-72-15,0 0 8 0,0 0 72 16,0 3-72-16,0 13 72 16,0 3 608-16,5 6-8 31,7 10 32-31,4 4-152 16,-1 8-176-16,6 17-40 0,-6 15-128 15,5 16 104-15,-4 4 65 16,0-4-177-16,4-16 96 0,-4-15-104 31,-5-10-80-31,6-10 96 16,-2 1-72-16,6 5-64 0,3 11 0 0,4 2-24 15,-4-2 16-15,-1-7-80 16,-7-10 8-16,0-3 40 16,-4-9-48-16,-4-6 0 15,0-8-72-15,0-5-384 16,0-3-448-16,4-7-1081 15,-5-3-1112 1,2 0-3232-16</inkml:trace>
  <inkml:trace contextRef="#ctx0" brushRef="#br0" timeOffset="-133152.13">19714 12998 3392 0,'0'0'4545'16,"0"0"-2728"-16,0 0 375 0,0 0-328 16,0 0-119-16,0 0-785 15,0 0-760-15,0-12-200 16,0 30-120-16,0 11 120 0,4 6 176 31,8 6-8-15,4 1-160-16,8-4 0 15,4-10 0-15,0-2-8 0,4-11-144 0,-4-5-32 16,-1-10-24-16,5 0 200 16,-4-13-8-16,-5-12-8 15,-6-7-40-15,-6-3 8 0,-7 0 48 31,-4 4 8-31,0 2 128 0,0 10 208 16,0 6 56-16,-4 10 112 16,4 3-200-16,0 0-312 0,0 0-24 15,0 16-256-15,0 16 248 16,8 6 24 0,5 12 8-1,7 4 0-15,3 7 8 0,-3-4 0 16,5 3 40-16,-2-3-48 15,-3 1 0-15,-4-8 0 16,-8 1-16-16,-4-3 8 0,-4-7 8 16,-4-9 0-16,-16 0 0 31,-4-10 56-31,-8-6 16 0,-4-10 96 0,-3-3-48 16,-1-3-120-16,4-12-112 0,3-39-784 15,14 0-1904-15,15-3-5010 16</inkml:trace>
  <inkml:trace contextRef="#ctx0" brushRef="#br0" timeOffset="-132920.08">20494 13132 8793 0,'0'0'5666'0,"0"0"-4178"0,0 0-1072 15,0 0-24 1,0 0 136-16,101-77-184 16,-62 65-240-16,9-1-104 0,4 4 0 31,-4 2-48-31,-9 4-624 16,-7 3-800-16,-8 0-897 0,-12 6-1552 15,-12 4-615-15</inkml:trace>
  <inkml:trace contextRef="#ctx0" brushRef="#br0" timeOffset="-132735.24">20574 13258 5825 0,'0'0'1368'16,"0"0"-632"-16,0 0 8 0,0 0 497 31,0 0 831-31,84 13-944 0,-5-29-768 16,30-12-360-1,10-7-920-15,-4-3-1064 16,-31 9-529-16,-32 10-4504 16</inkml:trace>
  <inkml:trace contextRef="#ctx0" brushRef="#br0" timeOffset="-132434.62">21375 12995 7585 0,'0'0'4177'0,"0"0"-2417"16,0 0-127-16,0 0-321 0,0 0-600 15,0 0-576-15,0 0-136 16,-28 28-8-16,17 1 8 0,-2 3-8 16,9 3-168-16,4-3-224 31,0-4-352-31,21-9-200 16,7-3-16-16,3-13 415 15,13-3 457-15,0-13 96 0,-4-12 80 16,-5-7 336-16,-7-6 433 0,-7-6 191 15,-17 0-8-15,-4 2-104 16,-13 7-120 0,-14 7-87-16,-17 5-457 15,-4 17-216-15,-4 6-48 0,-15 16-400 16,15 13-1473-16,12 2-3776 16</inkml:trace>
  <inkml:trace contextRef="#ctx0" brushRef="#br0" timeOffset="-131996.15">21562 12452 11146 0,'0'0'2432'0,"0"0"-1527"0,0 0-817 16,0 0-72-1,0 0 136 1,0 0 48-16,88 63 488 0,-4 4-8 16,19 22-272-1,-3-3-64-15,-20-10-216 16,-13 0-48-16,-18 7 56 0,-21 12-136 31,-13 16 8-31,-23-12-8 16,-40-14 0-16,-16 1-120 15,-7-3-248-15,4-17-256 0,-6-2-624 16,22-23-2865-16,10-16-4305 0</inkml:trace>
  <inkml:trace contextRef="#ctx0" brushRef="#br0" timeOffset="-131263.08">23013 13055 5857 0,'0'0'7641'0,"0"0"-5288"31,0 0-1593-31,0 0-296 0,0 0 256 16,0 0-168-16,0 0-400 15,0 0-152-15,3 0-448 0,1 0-664 0,9 0-1520 16,2 0-3122-16,-2 0-1695 0</inkml:trace>
  <inkml:trace contextRef="#ctx0" brushRef="#br0" timeOffset="-130915.43">23538 12401 9578 0,'0'0'3264'0,"0"0"-1791"15,0 0-1017-15,0 0-376 16,0 0-72-16,0 0 64 0,9 99 680 15,3-4-248-15,8 25-224 16,-1 8-160-16,2-8-56 16,-6-25-48-16,-6-25-16 15,-2-16 40-15,-3-13-40 0,0-12-48 16,-4 3-424-16,0 0-752 16,0-1-969-16,0-12-1952 0,0-12-1952 15</inkml:trace>
  <inkml:trace contextRef="#ctx0" brushRef="#br0" timeOffset="-130645.3">23463 12189 5249 0,'0'0'1544'16,"0"0"-448"-16,0 0-424 15,116-80-264-15,-61 71 65 0,5 9 463 16,4 0 184-16,-5 25-312 16,-3 23-360-16,-11 25-256 15,-26 25-176-15,-19 10 120 0,-12-3-8 16,-27-10-56-16,-9-9-64 31,-1-13-8-31,6-16-8 0,-9 7-520 0,16-23-1584 0,8-3-2849 16</inkml:trace>
  <inkml:trace contextRef="#ctx0" brushRef="#br0" timeOffset="-130276.19">24444 12827 6737 0,'0'0'2168'31,"0"0"-271"-31,0 0-889 16,0 0 544-16,0 0-159 15,0 0-561-15,0 0-528 0,0 0-296 16,0 0 64-16,-45 51 264 31,26-10-160-31,-5 3-24 16,0 4-96-16,-1-1-48 0,6 1 48 16,-5 0-56-16,4-4-48 0,1-6-704 15,2 1-1048-15,2-14-1049 0,6-13-1944 16</inkml:trace>
  <inkml:trace contextRef="#ctx0" brushRef="#br0" timeOffset="-130013.03">24033 12893 4336 0,'0'0'2113'0,"0"0"-193"31,0 0-263-31,0 0 95 16,0 0-312-16,0 0-632 16,0 0-463-16,0 0-337 0,12-13 0 15,3 26 32-15,6 3 128 16,11 3 88-16,-4 0-144 16,3 0-40-16,1 1 0 0,-8-5-72 15,-4-2-112-15,0 0-1033 16,-8-4-1367-16,-4-2-1601 0</inkml:trace>
  <inkml:trace contextRef="#ctx0" brushRef="#br0" timeOffset="-129513.84">24973 11995 6673 0,'0'0'2352'0,"0"0"-871"16,0 0-753-16,0 0 248 15,0 0-40-15,-76 16-120 16,36 16-199-16,-3 22 15 0,-5 25-56 15,8 19-256-15,16 7-32 0,20-4-112 32,8-8 40-32,32-8-32 15,8-9-64-15,0-18 0 0,-5-17-64 16,-2-9-56-16,10-4-120 0,5-2-232 16,16-4-712 15,-16-9-1849-31,-9-13-3928 15</inkml:trace>
  <inkml:trace contextRef="#ctx0" brushRef="#br0" timeOffset="-128692.11">25196 12179 5937 0,'0'0'1792'0,"0"0"9"0,0 0-313 16,0 0 320-16,0 0-127 16,0 0-761-16,0 0-744 15,0 0-176-15,0 0-352 0,0 16 296 16,0 12 56-16,0 7 8 31,13 0 64-15,-2-6-72-16,1-4 0 0,4-3 0 15,4-9-120-15,0-9-184 16,0-4 32-16,-1 0 200 16,-2-13 72-16,-2-13 0 0,-2-2 8 15,-6-7 88-15,-3 3-8 0,-4 1 216 16,0 1-64-1,0 8 144-15,0 13 168 16,0 3-64-16,0 6-440 16,0 0-48-16,4 19-400 0,0 12 264 15,9 11 136-15,-2 9 0 16,9 6 8-16,-4 0-8 31,0 3 16-31,-4-6-16 0,-8 0 0 0,-4-3 16 0,-16-3-16 16,-12-7 0-16,-15-6 16 15,-9-7 40-15,-4-6-56 0,0-9-48 47,0-9-624-47,16-14-1225 0,12-9-2231 0,17-10-2650 0</inkml:trace>
  <inkml:trace contextRef="#ctx0" brushRef="#br0" timeOffset="-128453.7">25714 12319 9754 0,'0'0'2248'0,"0"0"-1336"16,0 0-224-16,0 0 33 31,92-48 231-31,-49 35-536 0,2 4-240 0,6 3-120 15,-3-1-56-15,-4 4-8 16,-4 0-1152 0,-17 3-1713-16,-10 0-1792 0,-13 6-2368 0</inkml:trace>
  <inkml:trace contextRef="#ctx0" brushRef="#br0" timeOffset="-128284.41">25754 12506 5825 0,'0'0'4833'0,"0"0"-4129"0,0 0-424 0,88-9 304 16,-25-8-112-16,25 2-296 16,-4-1-176-16,23-10-272 0,-31 7-1456 31,-21 1-2785-31</inkml:trace>
  <inkml:trace contextRef="#ctx0" brushRef="#br0" timeOffset="-127937.01">26667 12080 7817 0,'0'0'1889'0,"0"0"-905"0,0 0-104 16,0 0-480-16,0 0-296 15,0 0 280-15,-105 105 136 0,78-60-200 16,3 5-128-16,12-2-152 16,12 0-32-16,0-3-16 15,16-4 8-15,16-10-592 16,8-9-168-16,4-9 184 0,7-13 456 16,1-3 120-1,0-22 80-15,-4-13 432 0,-8-13 256 0,-17-3 72 16,-6-6-7-16,-17-4 207 47,-4 10-216-47,-20 3-240 0,-12 13-216 15,-4 16-232-15,-4 15-136 16,-3 7-224-16,-9 45-784 0,11-1-1080 0,14-3-2673 16</inkml:trace>
  <inkml:trace contextRef="#ctx0" brushRef="#br0" timeOffset="-127583.19">27049 11735 6345 0,'0'0'3017'16,"0"0"-2337"-16,0 0-592 0,0 0 376 16,0 0 624-16,76 73-8 0,-33-29-64 15,13 10-327-15,4 6-241 16,0 4-192-1,-8 6-96-15,-5-1-64 16,-19 14-80-16,-28 12-16 0,-28 16 8 16,-51 17-8-16,-37-11-584 15,17-28-753-15,15-32-3608 0</inkml:trace>
  <inkml:trace contextRef="#ctx0" brushRef="#br0" timeOffset="-126047.59">14650 14903 880 0,'0'0'4465'0,"0"0"-3977"0,0 0-320 16,0 0-160-16,0 0 72 15,88 4 280 1,-65-2 40-16,-3 2 200 15,8-1 16-15,4 3 104 16,4-6-63 0,12 0-273-16,16 0-104 15,24 0-48-15,23-9-72 0,0-1-88 0,-3-3 88 16,-13 7 0-16,-7 0 64 16,0 3-136-16,0-4-40 0,7 1 8 15,13-4-8-15,11 1-40 31,13-7 56-31,11-3-56 0,8-3 104 16,13-4 112-16,3 4 192 16,-4 0-56-16,5 3-16 0,-9 6 72 15,-3 1-160 1,-5 2-80 0,1 7-72-16,7-4-32 15,4 1-72-15,9 0 48 16,2-7-32-16,14 0-16 0,4-6 8 15,10-3 0-15,9 0 0 16,5-4 0-16,-1 1-8 0,0-4 105 16,-11 7-105-1,3-3 0-15,-12 6 8 16,4-3 72-16,0 5 24 0,0-1-24 16,5-1-72-16,7-1 8 0,4-2-16 15,4 0 0-15,4 0 8 16,-8 3 0-16,0 0-8 0,-11 3 0 31,-5 6 0-31,-12 1 0 0,-4 5 16 16,-7-2-16-16,0 0 0 15,-2-1-8-15,6 1 8 16,7-6 0-16,4-1 8 0,5-3 48 16,-1-3-56-1,0 0-16 1,0-3 8-16,-11 0 8 0,-6 2 24 15,-10 4-24-15,-13-2 0 16,-7 5 48-16,-5-3-48 16,1 0-8-16,-1-6 8 0,17 2 8 31,7-2-8-31,0 3 0 16,8-3 8-16,5 0-24 0,-13 6 16 0,-4 0 0 15,-15 7 0-15,-21 2-8 16,-27 4 8-16,-29 3 0 0,-23 0-48 15,-8 0 40-15,1 0 8 0,2 0-288 32,5 0-145-32,-8 0-31 31,-8-3 0-31,-4 0-16 0,-13-3-224 16,-15-7-56-16,0 0-632 15,-15 0-4890-15</inkml:trace>
  <inkml:trace contextRef="#ctx0" brushRef="#br0" timeOffset="-124760.47">17446 15052 3568 0,'0'0'4873'0,"0"0"-3048"16,0 0-1233-16,0 0-88 0,24-79 1008 15,-24 63-968-15,-3-3-40 31,-13 3 105-31,0 1-105 16,-12-2-352-16,-4 5-56 0,-4 9-96 16,-3 3 0-16,-6 0 0 0,6 3 0 0,3 16 72 15,0 0 0-15,8 6 96 0,8 7 88 32,8 3-32-32,4 6-64 15,8 7-32-15,5 3-24 0,18 6 48 16,13 16-40-16,8 22-64 15,8 16 56 1,-1 3-104-16,-10-6 16 16,-13-9-8-1,-13-13-8-15,1 3-8 16,-12-17 0-16,-4-11 8 16,0-17-8-16,0-9-56 0,-4 6-464 15,-12 1-520-15,-4 5-537 0,0-15-1031 31,0-10-1753-31</inkml:trace>
  <inkml:trace contextRef="#ctx0" brushRef="#br0" timeOffset="-124493.98">16929 15719 9129 0,'0'0'4897'0,"0"0"-4824"31,0 0-73-31,0 0-305 0,0 0 305 0,163-28 200 16,-28-4 1-16,13 0 7 0,-12 0-8 15,-44 10-80-15,-41 16-120 0,-16 0-576 16,14-1-1393-16,-14-3-703 15,-7 4-2626-15</inkml:trace>
  <inkml:trace contextRef="#ctx0" brushRef="#br0" timeOffset="-123007.38">18232 15633 1432 0,'0'0'8162'16,"0"0"-6330"-1,0 0-1360-15,0 0-176 16,0 0 104-16,0 0-248 0,-21 17-152 31,2 11 80-31,-1 7 128 16,-8 13 16-16,0 2-48 0,-4 11-48 15,0-4 184-15,4 3 1 0,0-3-177 16,0-6 16-16,5-3-96 0,7-10-48 0,4-6-8 31,3-4-745-31,9-2-1359 16,0-8-1105-16,9-8-3344 0</inkml:trace>
  <inkml:trace contextRef="#ctx0" brushRef="#br0" timeOffset="-122737.86">17901 15754 10594 0,'0'0'2440'0,"0"0"-1464"15,0 0-551-15,0 0-297 16,0 0-128 0,0 0 0-16,80 54 304 15,-28-10-96-15,3 10-112 16,5 1-32-16,3 2-56 0,-3 0-8 0,-4-6 0 16,-4-7-8-16,-8-6-160 15,-9-6-424-15,-7-7-465 31,-3-6-895-31,-9-6-577 16,-8-6-2080-16</inkml:trace>
  <inkml:trace contextRef="#ctx0" brushRef="#br0" timeOffset="-122389.86">19120 15100 8185 0,'0'0'3097'0,"0"0"-1865"15,0 0-840-15,0 0 648 16,-91-6-95-16,55 37-241 15,-5 23-40 1,2 32-152-16,11 22-104 16,20 16-120-1,8-10-80-15,24-12-88 0,16-17-64 16,-1-15-8-16,6-12-48 31,-6-17 0-31,10-6-352 0,2 0-264 16,29 0-616-16,-9-7-1545 15,-15-15-4112-15</inkml:trace>
  <inkml:trace contextRef="#ctx0" brushRef="#br0" timeOffset="-121014.32">19753 15348 9153 0,'0'0'3201'15,"0"0"-2185"-15,0 0-560 16,0 0 129-16,0 0-233 0,0 0-248 16,-15 60 8-16,-2-18-16 15,2 5-40-15,-1 4-48 32,-4 3 40-17,4-4-48-15,-3 1 0 0,2-10-424 0,6 1-641 16,-6-4-991-16,6-10-857 0,2-8-2552 15</inkml:trace>
  <inkml:trace contextRef="#ctx0" brushRef="#br0" timeOffset="-120760.86">19562 15389 9313 0,'0'0'3225'0,"0"0"-2105"16,0 0-832 0,0 0-288-16,0 0 16 15,0 0 377-15,120 89 431 0,-64-41-264 16,4 2-256-16,0 4-208 31,-5 0-88-31,-7-3-8 16,-9 0-192-16,2-7-864 0,2-2-905 15,-11-14-2224-15,0-12-3032 0</inkml:trace>
  <inkml:trace contextRef="#ctx0" brushRef="#br0" timeOffset="-120544.7">20439 15440 10898 0,'0'0'2952'0,"0"0"-1911"0,0 0-537 15,0 0-48-15,96-38-160 0,-57 28-160 16,14 4-136-16,-2-1-160 16,17 4-1120-16,-13 0-1889 15,-14 3-2336-15</inkml:trace>
  <inkml:trace contextRef="#ctx0" brushRef="#br0" timeOffset="-120328.52">20503 15589 1088 0,'0'0'5001'0,"0"0"-3801"16,0 0-440-16,0 0 248 0,0 0 465 15,0 0 335-15,64 76-608 16,-17-76-543-16,13 0-353 15,3-3-152-15,6-13-152 0,-5-3-248 32,11-6-577-17,-19 9-1903-15,-17 0-3594 16</inkml:trace>
  <inkml:trace contextRef="#ctx0" brushRef="#br0" timeOffset="-120096.79">21212 15157 3712 0,'0'0'9106'0,"0"0"-6561"16,0 0-1745-16,0 0-712 16,0 0-88-1,0 0 0 1,28 76 48-16,-9-31 344 15,6 9-208-15,-1 0-96 0,0-3-88 16,-5-1-168-16,13 7-1120 16,-8-12-1609-16,-7-16-3184 0</inkml:trace>
  <inkml:trace contextRef="#ctx0" brushRef="#br0" timeOffset="-119943.54">21646 15509 9482 0,'0'0'4344'0,"0"0"-3431"16,0 0-49-16,0 0 176 15,0 0-672-15,0 0-368 0,0 0-1560 16,12-34-4890-16</inkml:trace>
  <inkml:trace contextRef="#ctx0" brushRef="#br0" timeOffset="-119511.23">22256 15122 10906 0,'0'0'2360'16,"0"0"-1752"-16,0 0-383 15,-4-82 239-15,-16 60 112 0,-8 6-376 16,-11 6-200-16,-10 7-8 0,2 3-96 0,-5 13 32 31,12 9 16-31,12 0-56 16,16-3-40-16,12-3-128 0,0 0-56 16,20-6 256-16,16-4 80 31,-1-3 152-31,10 0-24 0,-9-3-72 15,-8 0 24 1,-4 0 288-16,-13 6 216 16,1 4-32-16,0 6-96 0,0 6 96 15,-4 10 40-15,4 0-264 16,0 6-160-16,0 3-112 16,4-3-48-16,0-3-8 0,0 0-64 0,0-9-336 31,3 2-744-31,-2-9-1104 0,-6-7-3002 15</inkml:trace>
  <inkml:trace contextRef="#ctx0" brushRef="#br0" timeOffset="-119210.39">22300 14659 3088 0,'0'0'10394'15,"0"0"-8449"-15,0 0-1377 16,0 0 48-16,0 0-248 0,0 0 128 16,123 35 128-16,-55-7-208 15,4 7-95-15,-1 6-169 0,-3 4-48 16,-16 9 16-1,-12 3-96-15,-20 0 24 16,-16 0-48-16,-4 7 8 0,-32-4-8 16,-28 13-472-16,-43 13-1201 15,11-17-2304-15,1-8-4673 0</inkml:trace>
  <inkml:trace contextRef="#ctx0" brushRef="#br0" timeOffset="-114028.45">4470 16208 7009 0,'0'0'2633'0,"0"0"-1401"15,0 0-944-15,-4 0-288 0,4 0-104 16,0 0-80-16,0 10 184 0,0 9 136 16,8 13 304-16,0 9 216 0,0 10 40 15,4 6-112-15,-5 6-144 16,6 1-31 15,-2 2 87-31,2 1-168 0,-1 0-200 16,4-7-64-16,-4-3-64 15,-1-3 0-15,2-6 0 0,-2-4-184 16,1-9-664-16,-3-9-833 16,-2-20-775-16,-3-6-729 15,-4-6-1880-15</inkml:trace>
  <inkml:trace contextRef="#ctx0" brushRef="#br0" timeOffset="-113743.35">4406 16100 7945 0,'0'0'2177'16,"0"0"-1025"-16,36-89-784 15,-1 51-248-15,18 9-32 0,6 7-72 16,5 13-16-16,4 9 0 15,-5 13-120 1,-3 15 112-16,-15 13-96 16,-14 7-152-16,-15 3-24 15,-16 16 232-15,-23 12 48 16,-33 16 208-16,-8-6 48 16,8-19 32-16,15-19-88 0,14-16-80 31,3 3-72-31,4-4-48 15,5 1-576-15,22-12-1232 0,18-14-1281 16,6-9-3607-16</inkml:trace>
  <inkml:trace contextRef="#ctx0" brushRef="#br0" timeOffset="-113480.38">5386 15859 11738 0,'0'0'2120'16,"0"0"-1599"-16,-103 146-329 0,70-45 48 16,22 11-48-16,11-4-32 15,35-10-48-15,6-25-104 0,2-13 0 0,21-2-8 31,20-14-560-31,15-9-609 16,8-16-471-16,-30-16-320 0,-29-3-961 0</inkml:trace>
  <inkml:trace contextRef="#ctx0" brushRef="#br0" timeOffset="-113026.01">5912 15884 11442 0,'0'0'2208'0,"0"0"-1896"15,0 0-312 1,-20 111 0 0,20-66-56-16,9-4 48 0,19-3-8 15,7-9-648-15,5-14-664 16,-1-5-112-16,2-10-225 15,-9-3 1-15,-5-22 376 16,-11-7 576-16,-12-6 640 16,-4 0 72-16,0 3 2280 0,-8 9 529 15,1 11 191-15,-2 5-759 16,9 7-1057-16,0 3-1184 16,9 6-120-16,19 20-192 0,11 9 312 31,12 12 0-31,9 7 0 15,0 6 8-15,0 4-8 16,-8 2 8-16,-13 4-8 0,-14-3 0 16,-14 3 8-16,-11-3-8 15,-15-7 136-15,-21-6 224 0,-12-3 64 16,-3-10-32-16,-1-16-192 31,7-9-200-31,2-32-128 0,15-12-1800 0,12-23-5810 16</inkml:trace>
  <inkml:trace contextRef="#ctx0" brushRef="#br0" timeOffset="-112809.93">6968 16027 6329 0,'0'0'9154'0,"0"0"-7650"32,0 0-1504-32,0 0-40 0,95-57-160 0,1 19 24 15,20-7-216-15,-1 4-760 0,-15 10-745 16,-40 14-879-16,-32 11-3546 16</inkml:trace>
  <inkml:trace contextRef="#ctx0" brushRef="#br0" timeOffset="-112625.05">7104 16215 6553 0,'0'0'2072'15,"0"0"-1271"1,0 0-41-16,0 0 464 16,88 63 272-16,-33-60-496 0,8-3-455 15,6-6-313-15,6-19-96 0,-4-7-136 31,13-19-240-31,-16 6-1273 0,-20 4-4088 0</inkml:trace>
  <inkml:trace contextRef="#ctx0" brushRef="#br0" timeOffset="-112424.57">7892 15526 12098 0,'0'0'3849'0,"0"0"-2689"15,0 0-680-15,0 0-480 16,0 0 176-16,20 79-104 0,-8-3 520 16,1 22-368-16,2 10-79 15,-7-3-145-15,0-22-233 0,0-13-943 16,-8-23-1472 0,4-15-3674-16</inkml:trace>
  <inkml:trace contextRef="#ctx0" brushRef="#br0" timeOffset="-112007.71">8219 15265 13826 0,'0'0'3817'15,"0"0"-3321"-15,0 0-496 0,0 0 0 16,0 0 0-16,96 16 64 0,-40 19-64 16,15 25 136-16,13 26-64 15,-9 22-8-15,-11 6-64 0,-23 0 0 32,-30-6 0-32,-11-6-200 15,-20-4-192-15,-20-2-96 0,1-23-488 16,3-16 144-16,-16 4-680 15,12-21-1225-15,5-4-2448 0</inkml:trace>
  <inkml:trace contextRef="#ctx0" brushRef="#br0" timeOffset="-111259.18">8530 15068 8105 0,'0'0'2385'0,"0"0"-505"47,0 0-352-47,0 0-639 0,0 0-417 15,0 0-472-15,0 0-8 16,11 73 8-16,17 19 832 0,8 38-160 15,12 23-192-15,1 6 88 16,-2-7-224 0,-4-16-136-1,-2-5-16-15,-2-10-88 0,-3-14-40 0,-4-11-55 16,-8-20-1-16,-12-19-8 0,0-15-225 16,-8-14-743-16,8 7-1192 15,-4-10-2665-15,0-9-3721 0</inkml:trace>
  <inkml:trace contextRef="#ctx0" brushRef="#br0" timeOffset="-110885.84">9924 15290 11266 0,'0'0'4049'0,"0"0"-3137"15,0 0-616-15,0 0 24 16,0 0-120-16,0 0-120 16,-47 124 464-1,19-19-80-15,4 13-280 16,7-4-40-16,6-9-144 0,3-23 0 16,4-15 0-16,-4-16-312 0,4-16-312 31,4-13-520-31,-8 3-784 0,0-6-2065 15,1-9-1032-15</inkml:trace>
  <inkml:trace contextRef="#ctx0" brushRef="#br0" timeOffset="-110685.38">9610 15392 12162 0,'0'0'3161'0,"0"0"-2785"15,0 0-208-15,0 0 64 0,131 111 672 16,-43-44-160-16,-1-4-192 16,-3-2-344-16,-16-4-152 0,-25-6-56 15,2 3-736 1,6 19-1216-16,-14-19-2441 16,-14-13-2833-16</inkml:trace>
  <inkml:trace contextRef="#ctx0" brushRef="#br0" timeOffset="-110469.26">10710 15620 12458 0,'0'0'2929'0,"0"0"-2153"31,0 0-624-31,99-82-104 15,-47 57-8-15,8 9-40 16,7 0-8-16,16 0-504 0,-14 6-1697 16,-22 1-3880-16</inkml:trace>
  <inkml:trace contextRef="#ctx0" brushRef="#br0" timeOffset="-110268.63">10824 15735 7009 0,'0'0'1304'0,"0"0"-135"16,0 0 799-16,0 0 96 31,112 48-719-31,-56-48-713 0,4-4-480 16,4-14-152-16,16-14-856 15,-16 3-2049-15,-17 1-4985 0</inkml:trace>
  <inkml:trace contextRef="#ctx0" brushRef="#br0" timeOffset="-110068.27">11530 15218 6105 0,'0'0'7986'15,"0"0"-5818"-15,0 0-1592 16,0 0-368-16,0 0-200 0,24 54 416 15,-12 0 192-15,-4 25-296 0,0 19-136 16,-4 10-104-16,0-19-80 16,-1-22-816-16,14-7-904 15,-6-19-328-15,6-12-3266 16</inkml:trace>
  <inkml:trace contextRef="#ctx0" brushRef="#br0" timeOffset="-109898.88">11948 15452 13482 0,'0'0'2913'16,"0"0"-1921"-16,0 0-992 0,0 0-80 16,0 0-1272-1,0 0-3681-15,0 0-3369 0</inkml:trace>
  <inkml:trace contextRef="#ctx0" brushRef="#br0" timeOffset="-109513.38">12379 15361 8425 0,'0'0'2793'16,"0"0"-1809"-16,15-96-48 15,-15 51-216-15,0 4 241 0,0 10-153 32,-19 2-128-32,-1 17-200 0,-8 12-304 15,-4 0-176-15,-4 25 8 16,8 13 104-16,4 3 64 0,12 3-56 16,12-2-56-16,8-4-56 0,20-12-8 15,8-8 0 1,4-8 8-1,0-10 0-15,-4 0-8 16,-12 0 0-16,-5 0-8 16,-10 0-56-16,-2 9-64 15,-3 17 16-15,0 12 112 0,0 13 144 16,-4 15-24-16,5 1-72 31,-1 0-48-31,3-1-944 0,1-8-88 16,24 11-489-16,-4-14-1559 0,0-18-3418 15</inkml:trace>
  <inkml:trace contextRef="#ctx0" brushRef="#br0" timeOffset="-109234.81">12431 14884 12018 0,'0'0'2713'0,"0"0"-1841"16,0 0-560 0,0 0 120-16,95-47 72 15,-31 59-208 1,24 36-32-16,19 21 40 0,-4 17-112 16,-19 6-88-16,-32 1-104 31,-36-1 48-31,-16-1-40 0,-16 5-8 15,-28 3-288-15,-20-8-608 16,9-21-1016-16,3-16-4002 0</inkml:trace>
  <inkml:trace contextRef="#ctx0" brushRef="#br0" timeOffset="-106825.28">20344 13773 744 0,'0'0'6449'15,"0"0"-4753"-15,0 0-711 0,-9 0-57 16,9 0 144-16,0 0 32 16,-4 0-216-16,4 0-199 0,0 0-201 15,0 0-168 16,0 0-64-31,0 0-64 0,0 0-32 16,4 0 56-16,13 0 56 16,39-3 72-16,47-20 24 15,60-8-16-15,33-10-152 0,-1-4-128 16,-29 10-72-16,-37 4 96 31,-42 8 24-31,-35 7 8 0,-24 10 40 0,-17 3-88 0,-7-1 56 16,1 4-128-16,-1-3-8 15,-4 3 0-15,0 0-32 16,0 0-400 0,0 0-392-16,8 0-808 15,-1 10-3481-15,14-7-248 16</inkml:trace>
  <inkml:trace contextRef="#ctx0" brushRef="#br0" timeOffset="-106000.51">25475 12871 6737 0,'0'0'3177'31,"0"0"-2169"-31,0 0-688 0,0 0 352 16,0 0 464-16,0 0-208 0,0 0-391 16,0 0-241-16,0-3-176 15,16 0 216-15,9 0-144 0,22-4-192 16,33-5 0-16,43-4-8 0,16-7 16 31,5 1 48-31,-17-9-48 0,-15 2 0 16,-29 7 40-16,-19 0-48 15,-20 9 0-15,-12 3 16 16,0 4-8-16,-4-4 0 0,-4 4-8 31,-12 3-48-31,-4 0-24 16,-8 3-960-16,0 0-1169 15,-12 6-1808-15,-1 0 1817 0,-6 4-1825 16</inkml:trace>
  <inkml:trace contextRef="#ctx0" brushRef="#br0" timeOffset="-103933.76">5845 17536 696 0,'0'0'2872'0,"0"0"-791"15,0 0-377-15,0 0-288 16,-36-13-71-16,31 13 207 16,5 0-352-16,0 0-504 0,0 0-392 15,0 0-216-15,0 0-88 16,5 9-104-16,7 17 104 16,8 15 160-1,12 19 145-15,7 29-89 16,17 22 0-16,0 3-80 0,-9-18-120 15,-11-27 48-15,-12-27-64 0,0-4 0 16,1 0-16-16,-2 3-88 16,5-6-608-16,-8-7-729 15,-9-18-719 1,-7-10-857-16,-4 0-2080 16</inkml:trace>
  <inkml:trace contextRef="#ctx0" brushRef="#br0" timeOffset="-103664.13">5864 17538 7769 0,'0'0'2225'15,"0"0"-1457"-15,0 0-528 16,16-76-192-16,12 51 104 16,8 5 104-16,12 5 216 15,0 8-280 1,4 7-192-16,-5 10-16 15,-3 19-32-15,-4 6 48 0,-8 9 8 16,-16 4 40-16,-4 3-40 16,-12 6 72-16,0 3 64 15,-24 3 8-15,-1-2-48 0,-2-1-104 16,7-13-216 0,4-12-792-16,16-25-736 15,9-10-1553-15,14-6-1616 0</inkml:trace>
  <inkml:trace contextRef="#ctx0" brushRef="#br0" timeOffset="-103394.5">6865 17202 11706 0,'0'0'4745'0,"0"0"-3977"0,-88 13-616 0,56 12-80 16,4 13 128-16,13 10-32 0,10 6-88 16,5 6 16-16,28 0-72 15,20 10-16-15,32 3-8 16,27-3-112-16,13-10-232 0,-8-15-344 31,-17-23-872-15,-31-13-2409-16,-21-9-1368 15</inkml:trace>
  <inkml:trace contextRef="#ctx0" brushRef="#br0" timeOffset="-102893.18">7263 17221 9353 0,'0'0'3897'15,"0"0"-3209"-15,0 0-688 0,0 0-232 0,0 0 232 16,24 85 56-16,-1-43-48 16,5-1 144-16,4-3-104 0,0-6-40 31,0-7-8-31,-4-9-208 15,0-12-152-15,-4-4 80 16,0-7-24 0,-9-18-288-16,-2-10-320 0,-13 0 264 15,0 0 648 1,0 3 672-16,0 10 840 16,-13 9-63-16,10 4-33 0,3 9-640 15,0 0-776-15,3 0-152 16,22 6-96-16,6 10 192 15,14 6 48-15,-2 10 8 0,6 6 0 16,-2 6 0-16,-8 4 0 0,-11 6 0 16,-7 3 0-1,-18 16-152-15,-3-6 152 16,-11 0 112-16,-17-4 40 16,-4-12 120-16,-4 0-56 0,5-16-216 15,6-26-168 1,9-9-1752-16,4-9-3666 0</inkml:trace>
  <inkml:trace contextRef="#ctx0" brushRef="#br0" timeOffset="-102661.38">8139 17386 14147 0,'0'0'2480'0,"0"0"-2480"0,0 0-128 16,0 0-24-16,0 0-128 15,108-60-104 1,-72 40-352-16,3 5-697 16,6 2-959-16,-13 4-633 0,-9 2-2280 15</inkml:trace>
  <inkml:trace contextRef="#ctx0" brushRef="#br0" timeOffset="-102476.49">8231 17472 7209 0,'0'0'1960'0,"0"0"-1159"0,0 0 39 16,0 0 248-16,0 0 400 31,0 0-431-31,0 0-321 0,119 41-312 15,-70-60-192-15,-2-3-232 0,13-16-328 0,-8 9-1064 16,-16 0-2513-16</inkml:trace>
  <inkml:trace contextRef="#ctx0" brushRef="#br0" timeOffset="-101289.45">8984 17195 784 0,'0'0'2992'0,"0"0"-831"16,0 0-617-16,0 0-72 31,0 0 89-31,0 0 175 0,0 0-552 15,-59-15-543-15,59 11-193 0,0 4 80 16,11-3-272-16,6-3-248 0,11 0-8 16,15-7 8-1,9 3 0-15,-1 1 0 16,-3 6-8-16,-4 3 0 16,-12 9-152-16,-12 17 40 0,-12 8-32 31,-8 8 144-31,0 2 8 0,-20 4 96 15,0-10 104-15,0 0-8 32,4-13-104-32,4-6-48 15,12-6-48-15,0-3-16 0,20-7-120 0,28-3-72 16,31-3 208-16,21-22 0 16,0-1-248-16,0-12-897 0,-37 13-1559 0,-27 2-1489 0</inkml:trace>
  <inkml:trace contextRef="#ctx0" brushRef="#br0" timeOffset="-100989.19">9475 16869 4400 0,'0'0'5618'0,"0"0"-4026"16,0 0-664-16,0 0 392 0,0 0-343 15,0 0-553-15,-9-20-424 16,33 20-152-16,12 13 112 0,12 9 40 16,12 10 72-16,0 10-72 31,-4 8 0-31,-1 4 0 0,-7 10-40 16,-9-1 40-16,-3-3 0 0,-12 4 0 15,-11-4 56-15,-6 1 8 0,-7 2-64 16,-20 23-432-1,-4-16-1489-15,-4-13-3704 0</inkml:trace>
  <inkml:trace contextRef="#ctx0" brushRef="#br0" timeOffset="-100326.03">10199 16811 3936 0,'0'0'2993'0,"0"0"-1777"16,0 0-384-16,0 0-79 0,-28-82-81 31,24 69 536-31,4 7 336 16,0 6-631-16,0 0-273 0,0 0 16 15,-4 0-56 1,4 0-224-16,0 9-376 16,0 10 8-16,12 16-8 0,8 7 136 15,12 24 88-15,8 23-32 16,16 25-8-16,11 4 40 0,2-4 24 0,-2-13 72 15,-3-12-144-15,0-6-104 32,-5 3-24-32,-6-3-48 0,-10-14-72 15,-11 5-928-15,-12-27-1544 16,-12-15-3138-16</inkml:trace>
  <inkml:trace contextRef="#ctx0" brushRef="#br0" timeOffset="-99039.76">9681 16948 5777 0,'0'0'2000'15,"0"0"-568"-15,0 0-31 16,0 0 255-16,0 0-144 0,0 0-551 0,-32-35-545 0,32 35-416 31,0 13-40-31,4 22-312 16,12 31 352-16,20 33 96 0,4-4 48 15,0-12-8-15,-4-26-16 16,0-13 8-16,7 4 0 0,9 5-80 16,4 2 48-16,-4-4-48 15,-8-10-48 1,-9-10-160-16,-11-9-424 0,-7-9-256 15,-13-9-297-15,-4-4 481 16,-13-22 648-16,-19-30-480 16,-24-30-312-16,-11-36 640 31,-5-15 160-31,9 0 8 16,18 31 152-16,22 39 400 15,7 28 400-15,8 22 464 0,4 7 113 16,-4 3-425-16,8 3-752 15,0 3-360-15,0 35-256 0,12 29 160 16,24 31 96-16,12 7 8 16,3-13 0-16,-6-26-8 15,-10-24 0-15,1-4 16 16,7 3-16-16,2 7-184 0,11 9-1064 16,-13-16-1953-16,-11-15-4169 0</inkml:trace>
  <inkml:trace contextRef="#ctx0" brushRef="#br0" timeOffset="-98400.45">11291 16811 11362 0,'0'0'4913'0,"0"0"-4201"0,0 0-712 15,0 0-24 1,0 0 24-16,-20 115 152 0,20-26-48 31,4 22-32-31,9 3-64 16,-2-22-8-16,-3-29-120 0,-4-21-488 16,0-7-464-16,-4 6-625 15,0 7-607-15,-4-10-673 0,-4-10-3520 16</inkml:trace>
  <inkml:trace contextRef="#ctx0" brushRef="#br0" timeOffset="-98168.5">11024 16964 12562 0,'0'0'4001'15,"0"0"-3353"-15,0 0-648 0,0 0-272 16,0 0 272-16,99 88 288 0,-35-36 96 16,9 5-232-16,-2-1-88 0,-11-1-64 15,3 2-104 1,-7-6-688-16,4 9-816 16,-16-16-1209-16,-13-9-2344 0</inkml:trace>
  <inkml:trace contextRef="#ctx0" brushRef="#br0" timeOffset="-97952.19">11877 17145 11242 0,'0'0'4281'31,"0"0"-3801"-31,47-80-360 31,-7 49-120-31,8-1-16 0,8 10-32 16,-4 6-488-16,3 16-1105 15,-14 0-2647-15,-13 3-994 0</inkml:trace>
  <inkml:trace contextRef="#ctx0" brushRef="#br0" timeOffset="-97751.6">11941 17319 7009 0,'0'0'2104'15,"0"0"-1039"-15,0 0 919 16,0 0-152-16,111-25-895 0,-67 6-369 16,-4-4-280-16,-1 1-288 15,-7 0-296-15,5 0-1569 31,-10 3-1399-31,-7 6-2762 16</inkml:trace>
  <inkml:trace contextRef="#ctx0" brushRef="#br0" timeOffset="-97535.42">12283 16763 11962 0,'0'0'4297'0,"0"0"-3137"15,0 0-264-15,0 0-407 0,0 0-489 16,0 0-185-16,0 0 177 16,68 80 8 15,-40-29 0-31,0 9 0 0,-4 7-80 16,4-1-632-16,-1 1-784 15,17 0 376-15,-8-16-2025 0,-4-17-3832 0</inkml:trace>
  <inkml:trace contextRef="#ctx0" brushRef="#br0" timeOffset="-97366.32">12770 16976 8889 0,'0'0'6730'16,"0"0"-5490"-16,0 0-928 15,0 0-312-15,0 0-648 0,0 0-2153 16,0 0-4080-1</inkml:trace>
  <inkml:trace contextRef="#ctx0" brushRef="#br0" timeOffset="-97018.65">13232 16738 4064 0,'0'0'4945'15,"0"0"-3872"-15,0-95-73 16,-9 54 160-16,-10 6-368 31,-5 9 168-31,-12 14-399 0,0 9-433 16,-8 3-120-16,4 15 40 0,1 14-32 0,15 3-8 16,11 0-8-16,13-1-96 0,9-5-24 15,19-4-56-15,15-6 176 16,-3-4 64-16,4-8 16 15,-12-1-32 1,-4 0-40-16,-9 0 136 16,-2 4 112-1,-6-1 48-15,2 10 40 0,-2 3 16 16,1 9 0-16,0 7-64 16,0 6-88-1,1 11-136 1,-2 1-72-16,-7 20-736 0,4-9-1625 0,-4-17-3568 15</inkml:trace>
  <inkml:trace contextRef="#ctx0" brushRef="#br0" timeOffset="-96733.38">13195 16338 14547 0,'0'0'2520'16,"0"0"-1888"-16,0 0-456 15,0 0-24-15,116-3-80 0,-52 9-64 16,3 20 40-16,-2 9-48 16,-10 12-8-1,-15 8-128 1,-8 21-144-1,-24 13-120-15,-12 15-224 0,-24 4-456 16,-20-16-569-16,12-28-1551 16,4-23-3090-16</inkml:trace>
  <inkml:trace contextRef="#ctx0" brushRef="#br0" timeOffset="-86966.2">16423 15122 3952 0,'0'0'1561'15,"0"0"-105"-15,0-3-704 0,0 3-480 16,0 0-168-16,0 0 64 0,0-3 288 15,0 0-72 1,0-1-384 0,0 2 176-16,3-2-95 0,-3 1 543 15,0 3-80-15,0 0-80 16,0 0 96-16,5-3-128 0,-5 3 8 0,8-3-104 16,0-1-128-16,12-5-128 31,3 0-80-31,1-1 0 0,4 0 120 15,-4 1 40-15,0-1-80 16,-4 4 24-16,0-3-96 0,-8 5 56 16,4 1-8-16,-1-3-48 15,6-1 0-15,3 1-8 16,4-7 8-16,8 0 144 16,3 1-144-1,2-4 80-15,2 3-88 16,0-3 0-16,-7 7 40 15,-3-1-40-15,-6 4-56 0,-3 3-104 16,0 3 48-16,-4-3 112 16,4 3 48-1,0-3 16-15,8-4-48 0,3 1-8 16,6-4-8-16,-2 1 88 16,10-4-88-16,-6 1 0 15,0-1 16-15,2 0 40 0,-9 4-48 16,-5 2-8 15,-3 1 0-31,4 0-32 0,-4 2 32 16,8-2 0-16,3 0 0 15,10-1 16-15,3-2-16 16,7-4 0-16,5 1 0 0,-5-5 0 16,1 4 0-16,-8 4 0 15,-4 0 0-15,-12 2 8 0,-4 1-8 16,-4 3 8-16,0-4-8 15,4 1-80-15,7-4 80 16,9-2 16-16,20-7 72 0,28-10-88 16,23-6 0-16,5 0-8 31,-21 7 8-15,-32 12-48-16,-30 6 48 0,-17 7 40 15,-1 3-40-15,-3-3 0 16,1 3 0-16,-6 0-16 15,1 0 16-15,8 0 8 0,7-3-8 16,10 0 0-16,6-3 0 16,13-4 8-16,12-3-8 15,0 4-104-15,3-1 104 16,-2 0 8-16,-22 4-8 16,5 0 0-16,-17 3 8 0,-2 0 0 15,-1-1-8-15,-1-2 8 16,1 0 40-16,3-4-48 0,10-3-80 31,3 1 80-31,8-4 80 0,3 0-80 0,9-3-64 16,-1 3 16-16,5 0 96 15,-12 3 24-15,-8 4-72 0,-13 0 0 32,-11 5 80-32,-11 1 41 0,-10 0-41 15,2 0-40-15,-6 3-32 16,13-4 56-1,4-2-56-15,11 0-8 16,18-1-48-16,3-2-56 0,7 0 24 16,1 5 80-16,-4-2 48 15,-4 3-48-15,-9 3-64 16,-11 0-65-16,0 0 129 16,-4 0 72-16,-4 0 57 15,8 0-129-15,3 0 16 0,14-4 48 16,14-2-56-16,25-3 0 15,15-1-8-15,-7 0-184 0,-17 8 184 32,-31-2 88-32,-16 4-80 0,0 0 40 15,-1 0-48-15,-2 0 0 16,-6 0 0 0,-3 0 32-16,-3 0-24 0,3 0-16 31,-1 0 24-31,5-3 32 0,0 0-48 15,4 3-192-15,3 0 192 16,2 0 16-16,-1 0 32 16,-4 0-96-16,-4 0 32 0,-5 0-40 15,-7 6-121-15,1 0 57 0,-6-2 72 16,4 2 48-16,6 1 8 16,3-1 40-16,4-3-40 15,8 3-8-15,7-3 56 16,1 4-48-16,4-4 160 15,-4 0-168-15,-4 1 8 0,-5-1-8 16,-11 0 0-16,1 0 0 0,-10 0-8 31,1 3 0-31,0 1 0 16,0-4 8-16,4 4 0 0,0-5-48 16,8 8 48-16,-4-3 8 0,4 2-8 15,-5 0 16 16,1 1-32-31,-7-1 16 0,-2 4-48 16,-2-3-192-16,-6 2-40 16,-3 1 280-16,4 0 64 15,-4 3 24-15,1 3 8 0,2 3-88 16,-3 6 48-16,4 1-48 31,-4 3 0-31,4 3 56 0,-8 3-56 0,4 3 0 0,-4 1 40 16,4 5-40-16,-4 0 48 15,0 5 8-15,0-2 17 16,0 4-25-16,0 0-48 0,0-3 0 16,4 0 0-16,4-3 40 15,0-1-24 17,0-2 48-32,4 2-64 15,-5 1 40-15,2 0-40 16,-5 2 72-16,4 1-64 0,-5-6-16 0,1 2 8 15,5-5 0 1,-5-1 0 0,4 0 0-16,-1-3-8 0,6-3 0 15,-5 6 0-15,3-6 0 0,2 6 0 16,2 0 8-16,-2 1 48 0,-2-1 56 16,5-3-8-16,-4 4 24 15,-4-4-56-15,5 0-64 31,-6-6 48-31,-3-4-8 0,4-6-48 16,-4-6 8-16,0-3-8 16,-4-3 16-16,0-1 40 15,0-3-56-15,0 1 8 0,-8-4 64 16,-11 7 56-16,-6-4 200 31,-10 0-104-31,-2 0-48 16,-6-2-56-16,3-1 32 0,-8 0 8 15,1 0 56-15,-6 1-208 0,1-2 96 0,1 2-104 16,-1 2 0 0,-4 4 0-1,-4-1-8-15,-3 4 8 16,-17 6 0-16,8-6 0 0,-7 2 0 16,-1 1-80-16,12-6 72 15,-8 3 8-15,1 0 8 0,4-4 0 0,-6 4-8 31,2-4-16-31,-13-3-120 16,-16 7 40-16,-7-7 80 0,12 4 8 16,19-4-64-16,20 3 72 15,11-5-80-15,-9 5 80 0,-11 1 0 16,-6 3 16-16,-1-4-8 31,-3 4-8-31,-9 0 8 16,-12-4 0-16,-12 0 0 15,9-2 16-15,23-4 56 0,16-3-72 16,17 0 0-16,-9 0 0 0,-11 3-8 16,-13-3 0-16,-1 4 8 15,6-1-8 1,-1 7 72-16,1-5-64 16,3 5 72-16,0 0-8 0,1 2-72 15,-1 1 0-15,4 0 8 16,0 0-8-16,1-4 80 0,3 0-80 15,0 1 0 17,-3-1 8-32,-2 1-8 15,2-4 0-15,-1 4 8 0,1 3-8 16,-5 0-8-16,4-1 8 16,-4 4 0-16,5 0 8 0,-5 3-8 15,4 0 0-15,0-3-8 16,8 0 8-16,4-1 0 15,1-2-8-15,0 0-80 16,-1-7 40-16,-4 4 0 0,-4-4-32 16,0 0-16-16,-3 1-48 15,-6-4 72-15,6 4 64 0,-4-1-56 32,7 0 56-32,0 4 0 15,0-1 0-15,9 1 0 0,-1-1-40 0,0 1 48 16,3-1 8-16,6 1 0 15,-1-4-8-15,1 3-8 0,2-2-40 16,2 3-48 0,-1-4 56-16,4 0 40 15,4 0 0-15,8-2 0 16,0-4 0 0,13 0 8-16,-2 0 56 15,6 0-8-15,-6 0 32 0,10-10 80 16,-9-6-120-16,0 0-48 15,0-3 0-15,-4-3-16 32,-4 0 16-32,0 0 0 0,-4-4 0 0,1 1 16 15,-1-7-8-15,4 3 48 0,0-2 0 16,3-1-40-16,2 4-8 0,3-4 64 31,4 3-72-31,-4 1 0 16,4-4 48-16,1 3-40 0,-2 4-8 15,1-4 16-15,-4 1-16 16,5-4-8 0,-2-3 8-16,1-6-8 0,1-4-48 15,-2-2 48-15,6 2 8 16,-5-2 0 0,-1 5 0-16,-2-2 32 15,-1-1-16-15,4 1-16 0,-4 3 0 16,4-4 8-16,0 4 0 15,4 3 40-15,-4 0-48 0,4-1-8 16,5-2-80-16,-6 3 80 31,5 0-64-31,-4 0 72 0,4 6-16 16,-3 4 8-16,2 2-8 16,1 4 16-16,-4 0-16 0,4 0 16 0,1-4-48 15,-6-6 48 16,1 1-96-31,4-4-64 16,-3 3 88-16,-1-3 64 0,-1 7 8 16,5 2 0-16,1 4 0 15,-1 3 0-15,4 3 0 16,-4 3-8-16,4 1 0 0,0-1-56 16,-4 3 24-16,4-5 40 15,0-1 0-15,0-3-48 16,0-4-152-16,0-2-176 0,0-3-32 15,0 2-176-15,0 1-369 16,0 9-335-16,0 16-200 16,0 13-2729-16,0 6-2159 0</inkml:trace>
  <inkml:trace contextRef="#ctx0" brushRef="#br0" timeOffset="-83675.66">6586 13043 5025 0,'0'0'1872'16,"0"0"-1040"-16,0 0 160 0,-17-57-79 0,13 47 95 15,4 0 624-15,0 4-368 16,0 3-327-16,0 3-377 31,0 0-376-31,0 0-184 0,0 0 0 16,0 0-104-16,0 0-24 15,0 0-24 1,0 3-72-16,8 16 168 0,9 6 48 0,3 7 8 16,-5 10 56-16,9 2-56 15,-3-3 0-15,-2 4 56 16,1-10-48-1,-1-3 8-15,-2-10 32 16,-6-10-48-16,-2-2 0 16,3-10-200-16,-5 0 24 0,10-13 176 15,2-12 816-15,14-29-248 16,10-29-288 0,17-38-272-16,12-27 200 0,0-12-160 15,7 18 0-15,-19 34 104 16,-12 34-152-16,-12 30 0 0,-17 19 8 15,-2 9 96 1,-10 3-104-16,1 7-264 31,-8 6-480-31,0 0-184 0,0 10-593 16,0 12 617-16,-4 32-8 16,-7-4-1169-16,3-5-1911 0</inkml:trace>
  <inkml:trace contextRef="#ctx0" brushRef="#br0" timeOffset="-81354.38">6749 15348 7057 0,'0'0'2841'0,"0"0"-1393"15,0 0-424-15,0 0-152 32,0 0-88-32,0 0-175 15,0 0-321-15,0-16-288 0,0 16 0 16,0 0-160-16,0 0-8 16,0 6 72-16,4 10 0 0,4 9 96 31,8 7 8-31,-5 7 0 15,6 2 8-15,-2 3-8 0,5-6 88 0,-3 4-48 16,-2-7-48-16,2-4 0 16,-2-6 48-16,-2-5-32 0,-2-8 32 15,-7-6-48 1,4-6 0 0,-8 0 144-1,4 0 496-15,4-3-16 0,0-9-144 16,9-11-264-16,-2-8-56 15,9-11-32-15,8-18-64 0,11-26 40 16,13-18-96-16,12-11 112 16,-5 4-16-16,-10 29-24 31,-22 27 8-31,-6 21-24 0,-14 9-56 0,2-1-8 0,-6 7 0 16,5 3-96-16,-8 6-272 15,1 4-320-15,-5 6-232 0,0 0-648 31,0 0-1233-31,0 23-1304 16,0-5 2185-16,0 5-3344 0</inkml:trace>
  <inkml:trace contextRef="#ctx0" brushRef="#br0" timeOffset="-79650.08">8434 16875 7697 0,'0'0'2009'16,"0"0"-929"-16,0 0-176 16,0 0-240-16,0 0 464 0,-20-35-63 15,20 32-409-15,0 3-360 16,0 0-296-16,0 0-104 15,0 0-24-15,0 0-48 0,8 12 0 16,4 1 168-16,4 9-8 31,0 7 16-31,5-4 0 16,2 7 0-16,-3-3 0 0,4-1 8 16,-9-6-8-16,6-2 8 15,-6-8 0-15,-2-2 48 16,-9-10-56-1,-1 0 16-15,1 0 192 16,4-7 160-16,1-18 168 0,-2-10-352 16,10-9-112-16,-6-10-72 0,5 0-56 15,4 3-248-15,0-3 32 16,8 6-280-16,4 4-472 0,8-4-1185 16,-8 14-872-1,-8 4-4384 1</inkml:trace>
  <inkml:trace contextRef="#ctx0" brushRef="#br0" timeOffset="-67789.13">9391 14398 640 0,'0'0'7081'15,"0"0"-5368"-15,0 0-1097 0,0 0-440 0,0 0 136 32,0 0 328-32,0 0-64 15,0 0-264-15,0 0-232 0,0 0-64 31,0 0-16-31,0 0 0 16,3 0-96-16,-3 0 16 0,4 0 80 16,4 0 136-16,5 0-80 15,2 0 448-15,9-3 40 16,12 0-120 0,0-6-144-16,8 5-224 0,8-5-40 15,3 3 193-15,5-4-209 0,4 0 8 0,-1 1 64 16,-3-1-72-16,-4 1 192 31,-4 0-104-31,-8 2-80 16,-4 1 96-16,-4-1-96 0,-1-3 160 15,1 1-40-15,4 0 96 16,0-1-112 0,7 1-48-16,2-4-16 0,7 0-40 15,-5 4 96 1,9-4 0-1,-4 4-56-15,3 2-8 0,-3-3-32 16,-4 8-8-16,-4-5 0 0,0 4 48 16,-8 0-32-16,3-1 40 15,5-2 48-15,-4 3-24 0,4-6 40 32,-1 2-32-32,-2-3 0 0,-2 1-24 15,1 3 8-15,-4-4-24 0,-4 4 16 16,-1 0-8-16,-3-4 48 15,0 4-96-15,-4-1 48 0,0-2 40 16,4 2-96 0,-4 1 56-16,4-1 16 15,-1-2-72-15,1 3 40 16,-4-1-40-16,-4 4 0 0,-8 0 0 16,0 0-32-16,-4 0 32 0,0 3 8 15,-4 0-8-15,4 0 40 31,-4-3-40-31,0 3 0 16,0 0-16-16,-4 0 16 16,0 0-8-16,-1 0-176 0,-3 0-64 15,0 0 240-15,0 0-456 16,-7 0-824-16,-13 6-281 0,-4 3-999 31,4-2-3313-31</inkml:trace>
  <inkml:trace contextRef="#ctx0" brushRef="#br0" timeOffset="-55776.88">4326 15055 496 0,'0'0'6721'15,"0"-3"-5553"-15,0 0-800 0,0 3-128 0,0-3 249 32,0 3 183-32,0 0 152 15,0-3-32-15,0 3-456 0,0 0-224 16,5-3-96-16,-1 0-16 0,3-1 272 16,1 1-184-16,5 0-88 15,-2-4 80 1,6 5-80-1,2-2 0 1,1 1 56-16,8 0 64 0,4-3-112 16,4 2 136-16,3-2 16 15,13 0 96-15,4-4-32 0,4 0-112 16,8-5-64-16,-1-1 128 0,9-3 73 31,-4 6-41-31,3-6-160 0,1 7-32 16,-4-5 40-16,-9 5 16 15,1-1-72-15,0 1 0 0,-1-1 128 16,6-3-120-16,10 0-8 16,17-6-168-16,16-4 168 31,3-2 176-31,-4 6-176 16,-10 2 72-16,-6 5-168 0,1-1 176 15,3 0-168-15,0 3 168 0,1 4-80 16,0-4 96-16,7 0-72 31,9-3-24-31,4 1 0 16,3-5-8-16,1 5 16 0,-5-4 16 0,-4 3-24 15,-11 3 0-15,-20 7 0 16,-20-1-16-16,-17 4-56 0,-2 0 144 16,2 0-80-16,9-3 8 0,8-1-8 31,-5 1-24-31,1-4 32 15,0-2 0-15,4-1-24 0,3-3 24 16,1 3 40-16,-5-3-40 16,1 3 0-16,1 4 16 0,-10 0-16 15,1 2 0-15,-4 1-48 32,-1 0 104-32,1 2 0 0,-4-2-56 0,8 0-8 15,3-1 8 1,1 1 0-16,4-4-8 15,16 4 0-15,11-6-80 0,21-5 88 16,-12 8 104-16,-21 0-48 31,-19 5-56-31,-16 1-8 0,3 0 0 16,5 0 8-16,12-1 0 16,-8 4 8-16,-4-2 48 0,-1-2-48 15,1 1 0-15,4 0 56 0,0 0-64 0,4-4 0 31,-5 4-56-31,1 3 48 16,-4-3-8-16,-8 3 16 0,-9-3 8 16,-3 3 56-16,-4 0-56 31,0 0 48-31,-4 0-56 0,8 0-8 16,4 0 8-16,4 0 0 31,4 0 0-31,8-3 0 0,-1 3 0 0,-3-3 0 15,-8-1 48-15,-12 4-48 16,-8 0 0-16,-8 0-16 16,-8 0-256-16,-4 0-56 0,0 0 160 0,0 0 168 15,0 0-176-15,0 0-313 0,0 0-455 32,3 0-440-32,10-3-440 15,2-3-1289-15,2-1-2464 0</inkml:trace>
  <inkml:trace contextRef="#ctx0" brushRef="#br0" timeOffset="-48302.86">23897 14640 1824 0,'0'0'1536'0,"0"0"-1064"31,21-16 1529-31,-14 10-441 0,-7 2-96 16,4-2-271-16,-4 6 31 0,0 0-208 15,0 0-224-15,0 0-184 16,0 0-71-16,0 0 15 0,0 0 48 16,0 0-176 15,0 0-120-31,0 0-192 0,-4 0-112 15,-3 12 0-15,-10 8-96 16,-7 12 96-16,-12 15 272 16,-7 17 40-16,3-1-88 0,-4 4-48 15,8-1 0-15,5-15-24 32,-5 0-136-32,12-3 64 0,0-11-24 0,3-1-56 0,6-8 16 15,3-6-8-15,4-6 0 16,4-6 0-16,4-4 0 15,-4-3 0-15,4-3-8 0,0 0 0 32,0 0-152-32,0 0-248 15,0 0-344-15,0 0-416 0,0 0-409 16,0 0-1071-16,0-6-1617 0</inkml:trace>
  <inkml:trace contextRef="#ctx0" brushRef="#br0" timeOffset="-47754.75">23519 14707 5977 0,'0'0'2432'0,"0"0"-1087"0,0 0-393 15,0 0-128 1,0 0-56 0,0 0-80-16,0-4-248 15,0 4-384-15,4 0-56 0,8 13 0 16,4 6 64-16,3 3 72 0,2 4 64 16,-1 2 73-16,8 4 71 0,-5 3 96 31,9 3 72-31,0 0 32 15,8 3-280-15,0 1-56 0,3-1 32 16,2-3-16-16,-2 0-48 16,-2-3-120-16,-6 0-48 0,-7-10 0 15,-5-2 0-15,-10-8-8 16,-5-5 8-16,-5-4-8 16,-3-6 8-16,0 0 64 15,0 0-64-15,0 0 24 0,0 0-32 16,0-3-560-16,-7-10-464 0,3 1-2905 15</inkml:trace>
  <inkml:trace contextRef="#ctx0" brushRef="#br0" timeOffset="-46189.92">24096 14535 4480 0,'0'0'1777'16,"0"0"-633"-16,0 0-128 0,0 0-296 16,0 0-247-16,5-38 143 15,-1 35 24-15,-4-1-104 0,0 4 144 16,0-3 8-16,0 0-56 15,0 3-352-15,0-3-176 16,-4-3-96-16,-5 2 8 16,2-2-8-16,-1 0-8 0,0 2 8 15,-8-2-8-15,-1 0-8 16,-2-1 0-16,3 1 8 0,-4-4-8 31,0 4 8-15,5 0 0-16,-2-4 8 15,1 7-8-15,4-3 0 0,1 0 8 16,-2-1 40-16,-2 4-48 16,2-4 8-16,-6 7-8 0,2-2 0 15,-2-2 8 1,-1 4-8-16,0 0 16 16,4 0-16-16,-4 0-16 0,1 0 16 15,-5 6-48-15,-1 4 48 16,1 3 0-16,-4-1-16 15,0 5 16-15,0-2-8 0,-3 4 8 32,4 0-8-32,-1 0-56 15,0 3 56-15,3 4 8 16,1 0-8-16,0 2-56 0,9 4 56 16,-2 3 0-16,6 3-48 15,3 3-32-15,4 10 88 0,4 0-8 31,0 3-56-31,0 3 64 16,0-3 0-16,4-4 8 0,4 2-16 0,7-8 16 16,2 0-8-16,7-2 8 15,4 2 8-15,4-3 32 16,3-2-40-16,5 2-8 16,4-6 64-1,0 3-56-15,-1-4-8 0,5-2 88 16,-8-3-88-16,0-4 0 0,-4-2-96 15,0-4 40-15,-1-6-40 16,5-4-80-16,4-3 96 0,0-6 80 31,8 0 24-31,4-6 72 16,0-13-16-16,-1-1-72 0,1-2 64 0,-8-3-72 16,-8-4 8-1,-9 1 120-15,-3-1-56 16,-7-3 32-16,-2-3 144 15,-3 1-63-15,4-8 47 0,-4-2-88 32,8-1-32-32,-8-2 64 0,4 0-168 15,-5-5 136-15,-2-2-48 16,-9 1 112-16,-4-1 216 0,-4 0-16 16,-16 0-120-16,-4 3-72 15,-12 0 8 1,0 3-40-16,-12 4-72 0,1 3-24 15,-6 0 48-15,-2 6-136 0,-5 3 0 16,-4 6-8-16,0 10-424 31,-3 4-720-31,-21 12-897 0,17 0-2207 32,11 9-2562-32</inkml:trace>
  <inkml:trace contextRef="#ctx0" brushRef="#br0" timeOffset="-43755.08">15996 15887 5569 0,'0'0'2528'0,"0"0"-1119"16,0 0-585-16,0 0-256 15,0 0 152-15,0 0-88 16,-4 0-264-16,4 0 40 0,0 0 24 31,0 0-208-31,13 0-168 16,6 0 176-16,5-3 153 0,12 0 31 0,4 0 0 0,4-3 8 15,-1-4-128-15,6 4-168 32,-1-4-48-32,-9 1-72 15,5 2 72-15,-9-3-80 0,2 5-16 16,-10-2-384-16,1 4-376 0,-8 0-176 16,-3 3-385-16,-10-4-511 0,-3 4-113 15,0 0-823 1,-4 0-1921-1</inkml:trace>
  <inkml:trace contextRef="#ctx0" brushRef="#br0" timeOffset="-43384.65">16172 16119 160 0,'0'0'5097'0,"0"0"-3657"16,0 0-792-1,0 0-224-15,0 0 88 0,0 0 312 16,0 0-87-16,0 0-41 16,0 0 312-16,0 0-112 15,7 0-392-15,14-3 40 0,-5 0-48 16,11-6-15-16,1-1-137 31,9 0 24-15,-5-2-184-16,7 2-56 0,-3 0-64 15,0 1-64-15,-1 3 0 0,-3-1 0 16,-4 1-40-16,0 3-152 0,-8 0-496 16,0 3-249-16,-4 0-471 15,-4 0-616-15,-4 0-337 16,-4 0-1592-16</inkml:trace>
  <inkml:trace contextRef="#ctx0" brushRef="#br0" timeOffset="-43068.3">16331 16310 5369 0,'0'0'2864'0,"0"0"-1896"31,0 0-719-31,0 0-185 0,0 0 16 16,0 0 40-16,0 0 96 0,0 0 168 0,12 3 224 16,0-3 96-16,8 0-32 0,3-9-144 15,10 2-112-15,3-9-96 31,4 0-32-31,12 1-63 16,-5-8-41-16,5 7-112 0,-5 0-72 16,-6 7-104-16,-9-1-665 0,-4 7-519 15,-5 3-472-15,-11 0-385 16,-4 0-919-16</inkml:trace>
  <inkml:trace contextRef="#ctx0" brushRef="#br0" timeOffset="-42720.83">16447 16465 3696 0,'0'0'3153'16,"0"0"-1569"-16,0 0-856 0,0 0-343 0,0 0 7 31,0 0-64-31,0 0-120 16,7 0 120-16,6 0 8 0,10 0 88 15,5 0-48-15,0-9 80 16,8-1-160-16,4-3 88 0,-4-2 136 31,0 2-184-31,-8 3-240 16,-4 1-79-1,-9 6-9-15,2-4-8 0,-10 7-8 16,1 0-673-16,1 0-1199 16,-2 0-1033-16,-3 0-3176 15</inkml:trace>
  <inkml:trace contextRef="#ctx0" brushRef="#br0" timeOffset="-23277.97">15351 14643 640 0,'-4'0'792'0,"0"0"-280"16,0 0 64-16,4 0 208 0,0 0-80 15,-4 0-488-15,4 0 64 0,-4 0 873 16,0 0-369-16,1 0-8 0,-6 0-224 15,1 0-360 1,0 0-88-16,1 0-48 16,2 0 8-16,1 3-16 31,0 0-48-31,4-3-8 0,0 0 0 16,0 0 8-16,0 0 0 15,0 0 0-15,0 0 80 0,0 0 112 16,0 0 80-1,0 0 120-15,0 0 177 16,0 0-41-16,4 0-192 16,5 0-72-16,2 0 16 0,10 0 160 0,2 0-32 15,5-3-168-15,4-7-8 0,3 4-56 32,-3 0 8-32,5 0-96 15,-5-1 0-15,-4 4-24 16,-5 3-64-16,-3 0 56 0,-5-3-56 15,-2 3 0-15,2 0 0 0,2 0 0 16,-2 0 64-16,9 0-8 16,4 0 0-16,4-4-40 15,4 1-8-15,4 0 48 16,-4 0-56-16,0 0 8 16,-4 0 0-16,0 3-8 0,-8 0 8 31,-5 0 0-31,-3 0 0 0,5-3-8 15,-10 3 8-15,9 0 0 16,4-4 64 0,0 1-24-16,11 0 8 15,2-4 88-15,3 1-88 0,7 0 24 16,-3 0 0-16,0-1-8 16,-4 1 25-16,-4 3-89 15,-4 0 0-15,-4 3 8 16,0 0-16-16,-5 0 16 15,1 0 0-15,4-4-8 0,4 4 40 16,4-3 0-16,3 0-40 16,9 0 48-16,-4-4-48 0,0 5 48 31,0-2 48-31,-9 1-16 16,6 0 64-16,-9 0 32 15,0-1 24-15,-1-2 8 16,1 3-80-16,4-3 40 0,0-1-32 15,-1-2-64-15,6 2 16 16,-2-2-24 0,5-1-72-16,0 4 64 0,0-1-56 15,4-2-8-15,-9 6 80 16,-3 0-80-16,0-1 8 0,0 1 40 16,-9 0-40-16,10 3 0 15,-5-3 0-15,4 0 0 16,3 0 0-1,6 0 0 1,-2-4 0-16,0 1 8 16,6 2-8-16,-6-2 0 0,2 3-8 15,-6 0 8-15,1 0 8 16,0 3-8-16,-4-3-8 0,0-1 8 31,3 1 0-31,2 0 32 0,2-3-32 16,-3 3-8-16,4-4 0 0,-1 4 0 15,6-4 8-15,-2 2-8 0,1 1 0 16,-4-2 8-16,4-1-8 0,-9 7 0 31,1-3 8-31,-3-3-8 16,-2 2 0-16,5 4 8 16,-1-6-8-16,6 3 0 0,-2 0 0 0,2-3 0 15,-2 2 0-15,0 1 0 16,2 0 0-1,-6 0 0-15,1 0 0 16,1 3 0-16,-6 0 0 0,5-3 8 16,-1-1-16-16,2-2 16 15,6 3-8 1,1-4 0-16,4 1 0 16,0 0 0-16,0-1-8 31,4 1 8-31,-5 3 8 0,-3 0-8 15,0 0 0-15,-4 0 0 0,4-1 0 16,-8 4-8-16,3-3 0 0,1 0 8 16,0 0-8-16,-1-3-56 0,2-1 64 31,2 1-8-31,5-4 0 0,0 4 8 16,0-4-8-16,-5 1-16 15,6 2 16-15,-6 1-64 0,-7 0 64 16,0-1 8-16,-1 4-8 15,1-7 0 1,1 8 0 0,2-8 8-16,1 4 0 15,7-4 0-15,2-3 0 0,-1 4-8 16,-1 0 8-16,-7 2 0 16,0-3-8-16,-5 4 8 0,-2 0 0 15,-1 3 0-15,-5-7 0 31,9 7 0-31,-4-6 0 0,8 2 8 16,-1 1-8-16,2-4 0 16,2 4 0-16,5-4 8 0,-5 1 0 0,2-1 8 15,-2 1-16-15,-3-4 0 16,0 4-8 15,-4-1 8-31,0 0 8 0,-8 4-8 16,0-3 8-16,-4 5 0 15,0-2 8-15,-4-1 32 0,-5 1-40 16,-3 3 0-16,0-3-8 16,-7 6 56-16,-2-3-48 31,-3-1-8-31,0 4 8 0,-4-3-8 0,0 3-152 0,-4 0-360 16,-35-3-576-16,7 3-1945 15,-13-3-3280-15</inkml:trace>
  <inkml:trace contextRef="#ctx0" brushRef="#br0" timeOffset="-18959.86">19809 5003 928 0,'0'0'6009'0,"0"0"-4113"15,0 0-1015 1,0 0-369-16,0 0 80 16,32-44 568-16,-23 28-40 0,2 4-208 15,1-1-375-15,-3 0-225 16,-5 4-160-16,-1 2 88 16,-3 1-40-16,0 3-72 0,0-4 104 15,-3-2 48 1,-14-4-184-16,-2 0-24 15,-9 4-72-15,0 0 0 0,-4 5-56 0,4 4 40 16,-4 0 8-16,0 4 8 16,4 5 0-16,4 4 0 15,0 2-48 17,0 8 48-32,1 5 0 15,6 10-72-15,-2 4 64 0,3 8 0 16,12 4 0-16,0 4 8 15,4 15 56-15,4 9 144 16,11 16 24-16,9 8-64 0,1-5 8 16,3-12-24-1,-13-7 16-15,5 4 88 0,-8 3-104 16,-3 3 0-16,-6-3-80 0,1-19-16 16,-4-10 88-16,0-18-80 15,0-5 16-15,0 8 24 16,0 6-96-1,0 0 16-15,-4-7 40 0,1-3-56 16,-1-6-48-16,-5 0-496 0,1-6-520 16,1-7-952-16,-1-6-1953 15,-1-10-1056-15</inkml:trace>
  <inkml:trace contextRef="#ctx0" brushRef="#br0" timeOffset="-18627.69">19268 6137 2984 0,'0'0'6265'16,"0"0"-4320"-16,0 0-185 0,0 0-615 0,0 0-361 15,0 0-256-15,-20-45-144 16,40 39-40-16,12-3-200 0,23-7 344 31,33-6 64-31,20-10-152 16,7-3-56-16,-19 6-200 0,-28 7 56 15,-29 6-104 1,-11 7-48-16,0-1-48 16,-8 1-144-16,-8 6-256 0,-8-1-448 15,-4 4-528 1,-16 10-216-16,-8 6-2841 15,-4 3-2561-15</inkml:trace>
  <inkml:trace contextRef="#ctx0" brushRef="#br0" timeOffset="-18099.36">20335 6089 9129 0,'0'0'2713'0,"0"0"-1129"16,0 0-615-16,0 0-233 15,0 0-104-15,0 0-128 16,0-12-328-16,-11 27-176 16,-6 11 0-16,-6 12 152 0,-1 10-40 15,-8 5-64-15,4 1 32 0,-4 7 120 32,4 2-80-32,-4 1-112 0,4 0 56 15,4-5-64-15,5-4 8 0,-1-11-8 16,8-6-64-16,3-9-480 15,9-10-696-15,0-9-993 16,0-10-1632 0,0 0-2712-16</inkml:trace>
  <inkml:trace contextRef="#ctx0" brushRef="#br0" timeOffset="-17805.62">19953 6289 7985 0,'0'0'2145'0,"0"0"-257"0,0 0-304 16,0 0-519-16,0 0-561 0,0 0-504 15,0 0-16-15,47 16 16 16,-10 13 424 0,3 3 24-16,7 6-8 15,-7 3-192-15,4 3-80 16,-5 4 32-16,2-4-56 0,-5 1-64 15,-5-4-72-15,-6-6 88 0,-1-3-48 16,-9-10-48-16,-7-6-8 16,-4-3-368-1,0-10-632-15,-4-3-584 16,0 0-1209-16,0-3-1600 16</inkml:trace>
  <inkml:trace contextRef="#ctx0" brushRef="#br0" timeOffset="-17383.14">21156 5038 7377 0,'0'0'2305'0,"0"0"-601"16,0 0-744-16,0 0-112 15,0 0-144-15,0 0-191 0,-108 54-57 16,65 7-40-16,-1 24-32 15,0 23-64-15,12 10 104 32,13 3-88-32,19-7-80 15,4-3 40-15,24 0-72 16,11-3-72-16,1-16-152 0,-1-22 0 16,-2-19 0-16,-5-13-8 15,4 0 8-15,7 0-440 0,13 0-800 16,-17-10-1185-16,-3-15-3080 15</inkml:trace>
  <inkml:trace contextRef="#ctx0" brushRef="#br0" timeOffset="-16666.41">21766 5267 7257 0,'0'0'4865'0,"0"0"-3009"16,0 0-1135-16,0 0-273 0,0 0 24 16,0 0-296-16,0 0-176 15,-28 73 0-15,0 3 336 31,-4 19-120-31,0 10-144 0,4-10 8 16,8-21-64-16,9-20-16 16,-1-13 0-16,3 0 0 0,-2 1 0 15,-2 2-352-15,-2 0-496 16,3-9-392-16,0-10-889 16,0-12-752-1,8-9-2304-15</inkml:trace>
  <inkml:trace contextRef="#ctx0" brushRef="#br0" timeOffset="-16381.76">21424 5445 8425 0,'0'0'1769'16,"0"0"391"-16,0 0-455 15,0 0-665-15,0 0-632 0,0 0-408 16,0 0-128-16,19 29 128 15,13 12 224-15,12 12 32 16,3 11 32-16,9 3 120 16,0 12-208-16,-9-6-24 0,-6-3-72 15,-13-3-96-15,-9-13 40 0,-2 3-40 16,-10-6-8-16,1-10-144 16,1-12-704-16,-5-4-544 31,3-13-1185-31,-3-5-2568 0</inkml:trace>
  <inkml:trace contextRef="#ctx0" brushRef="#br0" timeOffset="-16080.8">22180 4962 9706 0,'0'0'2344'0,"0"0"-440"31,0 0-439-31,0 0-553 0,0 0-464 0,0 0-448 16,0 0 0-16,16 83 0 0,0 18 384 0,8 23 24 16,4 0-144-16,8-3-88 15,-5-20-32-15,1-8-136 31,-11-11 56-31,-2-16-56 0,-10-14-8 16,-2-11 0-16,-7-10-184 16,4 4-752-1,0 3-1088-15,0-3-2497 0,-4-19-3865 16</inkml:trace>
  <inkml:trace contextRef="#ctx0" brushRef="#br0" timeOffset="-15551.77">22738 5318 3088 0,'0'0'8914'0,"0"0"-7082"0,0 0-1832 15,0 0-72-15,0 0-8 0,8 82 80 16,0-44 8-16,7 3 8 0,2-2 32 31,-2-11-48-31,6-8-640 0,-1-11-512 16,-1-9-240-16,9-13 848 15,-4-18 248-15,0-17 160 16,1-6 136-16,-10-7 696 0,-3 4 464 16,-8 10 640-1,0 9-71 1,-4 15-73-16,0 8-384 15,0 12-383-15,0 3-673 0,0 3-216 16,0 16-313-16,0 16 209 16,0 12 96-16,8 10 8 15,0 4 48-15,4 6-48 0,0-4 0 32,4 3 0-32,0 1 8 0,0-3-8 15,-1 6-48-15,-3 0 48 16,-3-1 0-16,-9 1-56 0,0-3 56 15,-17-7 0-15,-15-6 16 16,-11-9-16-16,-9-7-16 31,-8-10-176-31,0-12-280 0,-3-13-704 0,15-3-1112 0,17-3-2441 16</inkml:trace>
  <inkml:trace contextRef="#ctx0" brushRef="#br0" timeOffset="-15231.3">23149 4734 10354 0,'0'0'2136'0,"0"0"-680"0,0 0-951 16,0 0-145-16,0 0-200 16,0 0-40-16,0 0-104 0,155 130 704 15,-56-22-176-15,9 16-184 16,-17 3-32-16,-22-16-184 16,-37-13-136-1,-21-3 88-15,-11-9-48 0,-20 0 0 16,-20-10-40-16,-16 3-8 0,-11 1-16 15,-5-7-752-15,13-16-1512 32,10-16-4282-32</inkml:trace>
  <inkml:trace contextRef="#ctx0" brushRef="#br0" timeOffset="-14294.66">19762 7159 8209 0,'0'0'2785'15,"0"0"-1681"-15,0 0-744 16,0 0 256-16,0 0 385 15,0 0-321-15,0 0-248 0,83-9-112 16,-23-1 88-16,28-6-32 16,20-2-128-16,15-5-24 15,1-2-64-15,-1-1-8 16,-3 4-104-16,3 0-40 16,5-1 40-16,-1-2-48 0,8 3 0 15,-8-3 80-15,2 2-80 31,-11 1 8-31,2 0 40 16,0 0-48-16,3 0 40 16,-3-4-32-16,7-2-8 0,6-1 8 15,-2 0-8-15,-4 1 0 16,4 3 56-16,-7 5-8 0,-5-2 32 31,1 6-80-31,-13-3 48 16,-3 3 8-16,-24 3-56 0,-17 1 0 15,-18 2-8-15,-10 4 0 0,1 0-160 16,5 3-328-16,-6-1-112 0,-7 1 0 16,-9 3-48-1,-2 0-64 1,-6 0-305-16,-7 0-695 16,-4 7-617-16,-15 5-1663 0,-9 1-913 0</inkml:trace>
  <inkml:trace contextRef="#ctx0" brushRef="#br0" timeOffset="-13493.48">19858 7445 720 0,'0'0'5457'0,"0"0"-4073"16,0 0-1024-16,0 0-152 0,0 0 256 16,0 0 24-16,-17 0-207 15,17 0 31-15,0 0 288 0,0 0 328 16,0 0-152-16,0 0-40 15,13 0 80-15,6 0-151 16,13 0-233-16,8 0 104 16,15-3-32-16,22-7-192 0,26-2-64 15,33-8 16-15,10-2-112 0,6 0 32 16,-12 0 40-16,-9 0-8 31,-4-4-88-31,1-2 16 0,0-4-40 16,-9 3 16-16,-3 1-120 0,-4-1 16 15,-9 1-8-15,1 5 0 16,-8 1 40-16,-1 0-32 0,-3 3 56 16,-1 0 80-1,9-3-80-15,-1 2 48 32,5 2-8-32,0-5-96 0,-5 5-8 15,5-5 0-15,-8 4 0 16,-1 3 0-16,-7 0 0 0,-13 4 40 15,-11 2-40-15,-20 4-8 32,0-4 0-32,8 4 0 15,-1-4 8-15,9 1-8 0,-8-1 8 0,-5 4-8 0,-6-4 8 16,-9 4-8-16,-4 0 8 16,-13 3-8-16,-6-1 0 0,-5 4 0 31,-4 0-344-31,-25 0-896 15,-6 7-1969-15,-9 2-1336 0</inkml:trace>
  <inkml:trace contextRef="#ctx0" brushRef="#br0" timeOffset="-12334.63">13849 8112 3168 0,'0'0'8498'0,"0"0"-6682"16,0 0-1464-16,0 0-352 0,0 0-176 31,0 0-88-31,0 0 112 16,55 48 152-16,-31-17 8 0,4 4 48 15,-4 6-56-15,-8-2 8 16,4-2 8-16,-7-1 72 16,-2-8 72-16,-3-3-56 0,0-6 48 31,-3-9-72-31,-5 0-72 15,0-10 193-15,3 0 431 0,1 0 448 16,8-20 128-16,12-24-168 16,19-38-672-16,26-36-168 0,6-15-192 15,5-1 81-15,-4 17 63 16,-13 34-80 0,-15 20-72-16,-12 22 48 0,-4 9 120 15,-4 3-96-15,8 4-72 0,-8-1-72 16,-4 8 24-16,-13 11-272 15,-3 4-545-15,-4 3-751 0,-4 16-1129 32,0 9-151-32,0 3-1353 0</inkml:trace>
  <inkml:trace contextRef="#ctx0" brushRef="#br0" timeOffset="-8431.42">22376 7921 8065 0,'0'0'5585'15,"0"0"-4104"-15,0 0-329 16,0-41-352-16,0 38-296 0,0 3-80 16,0 0-216-16,0 0-200 15,0 6-8 1,0 17-216 0,15 21 216-16,9 29 16 0,8 35 152 15,4 12 56-15,-4-2-216 16,0-10 40-16,-8-16 0 15,0-6-32-15,-5-16 64 0,-2-13-72 32,-6-16-8-32,-7-3-224 0,5 0-608 15,-5 1-400-15,-1-5-600 0,-6-18-1265 16,-14-10-1168-16,2-6-2384 16</inkml:trace>
  <inkml:trace contextRef="#ctx0" brushRef="#br0" timeOffset="-8130.28">22503 7620 7641 0,'0'0'2513'0,"0"0"-993"31,4-77-440-31,8 52-264 0,12 3-544 16,24-3 33-16,31 6 7 0,37 9-136 15,11 10 72-15,-15 16-136 0,-29 15-40 16,-31 23-72-16,-24 16-8 0,-16 10 0 31,-12 15-216-31,-51-9 168 0,-26-7 56 16,-10 0 104-16,-5 1 40 16,17-17-48-16,19-9-80 15,20-16-16-15,16 1-232 0,20 5-881 0,0-6-2783 16,16-6-2426-16</inkml:trace>
  <inkml:trace contextRef="#ctx0" brushRef="#br0" timeOffset="-7713.89">23706 8150 8409 0,'0'0'5249'0,"0"0"-3888"15,0 0-585-15,0 0-304 0,-24 22-184 0,0 7 72 16,-4 12 104-16,-4 13-232 16,0 6-56-16,1 4-88 15,3-1-80-15,5 1 64 0,-2-1-64 31,5-9 0-31,0-3-8 16,8-13-296-16,-3-6-432 0,6-13-544 16,-6-16-1009-16,6-3-1760 0,-6-6-912 15</inkml:trace>
  <inkml:trace contextRef="#ctx0" brushRef="#br0" timeOffset="-7460.02">23076 8267 8969 0,'0'0'3849'0,"0"0"-2392"16,0 0 135-16,0 0-448 31,0 0-440-31,0 0-456 16,0 0-248-16,0 0-200 0,0 0 200 0,88 39 104 15,-40-5-88-15,0 8-16 0,4-4 48 16,-13-3-40-16,2-7-8 0,-14-3-520 31,-3-5-400-31,-8-5-560 16,-4-11-961-16,1-4-1712 15,-6 0-3104-15</inkml:trace>
  <inkml:trace contextRef="#ctx0" brushRef="#br0" timeOffset="-7126.03">24283 7452 6145 0,'0'0'6193'0,"0"0"-4633"16,0 0-799-16,0 0 39 15,0 0 144-15,0 0-328 0,-67-32-312 0,44 54-208 0,-9 25-88 32,-13 33 136-32,6 28-40 15,3 6 72-15,20 1 24 16,16-17-152-16,4-16-40 0,20-12 0 16,8-12 0-16,-1-17-8 0,9-3-8 15,12-6-400 1,36-1-872-1,-9-5-1096 1,-10-17-3170-16</inkml:trace>
  <inkml:trace contextRef="#ctx0" brushRef="#br0" timeOffset="-6540.05">24627 7508 10098 0,'0'0'4505'16,"0"0"-3297"-16,0 0-1160 0,0 0-48 15,0 0-256-15,0 0 256 32,-4 83 184-32,4-38-64 0,12-4-120 15,8-3 8-15,3-10-8 0,13-8-416 16,0-11-344-16,4-9 208 0,3-6 383 16,-2-23-95-16,-9-9 200 0,-13-7 64 31,-3-2 40-31,-16 0 248 15,0 8 1033-15,0 11-137 0,-12 9-216 16,8 9-8-16,0 7-135 16,4 3-657-16,0 0-168 0,0 10-368 15,4 15 96-15,12 7 167 16,5 12 105 0,6 1-8-16,9 2-8 15,0-3 8-15,-4 1 0 16,4 3 0-16,-5-4-40 15,-6 7-24-15,-10 0-8 0,-6 9-8 16,-9 0 80-16,-5 4 0 31,-18 2-16-31,-14-2 16 16,-6-4 8-16,-9-9-288 0,0-6-248 16,-16-11-648-16,13-11-1169 0,7-17-2792 15</inkml:trace>
  <inkml:trace contextRef="#ctx0" brushRef="#br0" timeOffset="-6239.25">25112 6950 7393 0,'0'0'6593'0,"0"0"-4656"0,0 0-1041 16,0 0-512-16,0 0 0 16,0 0-368-16,0 0-16 0,152 54 0 15,-52 38 8 1,3 19 72-16,-15 6-72 16,-24-5 0-16,-29-20 8 0,-14 3-16 15,-21 0 8-15,-9 0-8 16,-27 0-80-16,-15 4-360 15,-9-4-944-15,8-22-2489 0,4-16-3625 0</inkml:trace>
  <inkml:trace contextRef="#ctx0" brushRef="#br0" timeOffset="-5691.1">23224 9236 7033 0,'0'0'6417'0,"0"0"-5120"15,0 0-889 1,0 0-64-16,0 0 488 16,0 0-360-16,92-29-312 0,-5 4-56 0,41-19-32 15,23-4 168-15,16-3 80 16,13-3-88-16,-1 3-16 16,12-6-56-16,17 0-48 15,-10-3-104 1,-14 8-8-16,-24 11 0 15,-49 10-80-15,-35 15-136 16,-29 6-240-16,-23 10-576 16,-7 0-664-16,-13 0-569 15,-28 10-2248-15,-21 9 2769 0,-10 0-3569 0</inkml:trace>
  <inkml:trace contextRef="#ctx0" brushRef="#br0" timeOffset="-5405.95">23706 9503 9337 0,'0'0'3241'16,"0"0"-2425"-16,0 0-816 0,0 0 128 15,0 0 152-15,0 0 817 16,171 0-273-1,-12-42-440-15,30-9-184 16,5-9 0-16,-14 6 48 0,-41 16-24 0,-40 6-88 16,-30 13-136-16,-30 6-72 31,-15 4-552-31,-8-1 88 0,0 4 184 31,-12-3-160-31,-15 2-553 16,-21 4-1855-16,-5 0-4466 0</inkml:trace>
  <inkml:trace contextRef="#ctx0" brushRef="#br0" timeOffset="-4419.07">17865 7674 1488 0,'0'0'7233'0,"0"0"-4960"0,0 0-553 0,0 0-672 31,0 0 265-31,0 0-97 16,-12-29-344-16,12 29-384 15,0 0-296-15,0 0-192 0,8 9-232 16,4 11 64-16,4 12 168 0,8 5 16 0,4 15 88 15,-1 2-96-15,1-1 56 16,-4-5-56 0,1-7-8-16,-1-9 0 15,-1-6 0-15,-3-17-56 16,4-9-120-16,0-7 176 0,16-34 536 47,12-35-208-47,8-38-160 0,11-20-88 15,-3-2-80-15,-5 12 0 16,-14 41 0-16,-14 23 8 0,-11 29 48 16,-8 14-56-16,-4 5-48 0,0 2-80 15,0 10-792-15,-4 4-848 16,-8 40-481-16,0-3-1831 16,-12 0-2194-16</inkml:trace>
  <inkml:trace contextRef="#ctx0" brushRef="#br0" timeOffset="1998.71">25834 6994 8769 0,'0'0'2689'0,"0"0"-1361"15,0-12-800-15,0 12-240 0,0 0 377 16,0 0-129-16,0 0-296 15,0 0-240-15,0 6-216 0,0 10 40 32,0 9 96-17,4 10 80-15,0 10 56 16,3 5-56-16,-3 1 0 16,1-3 0-16,3 0 8 0,-8-14 48 15,7-5-56-15,-7-10 0 0,8-10 8 16,-3-9 0-1,10 0 496-15,10-12 432 16,22-26-400-16,29-32-184 16,23-25-160-16,13-10 32 0,-4 3-32 15,-25 23-184-15,-27 35 0 16,-20 15 0-16,-20 13 0 0,0 6-16 31,-12 7-96-31,-4 3-1440 16,-20 38-2529-16,-16 4 2241 15,-4 2-2105-15</inkml:trace>
  <inkml:trace contextRef="#ctx0" brushRef="#br0" timeOffset="17251.8">23527 9629 888 0,'-4'0'5689'31,"4"0"-3417"-31,-4 0-1191 16,4 0-489-16,0 0 216 0,0 0 312 16,0 0-224-16,0 0-216 0,0 0-335 15,0 0-49-15,0 0 16 0,0 0 32 16,0 0 8 0,0 0-72-1,0 0 48-15,0 0 248 0,4 0-280 16,4-3-144-16,12 0-96 15,23-6-40-15,34-4 80 0,26-3-96 16,-4-3 0-16,-15 10 128 0,-24-1-128 31,-20 7 0-31,8-1 0 0,3-2 0 16,1 3 8-16,-8 0-8 16,-13 3-40-16,-14 0-264 0,-6-3-624 15,-2 0-248-15,-5-10-297 16,4 0-1135-16,-5-2-5970 15</inkml:trace>
  <inkml:trace contextRef="#ctx0" brushRef="#br0" timeOffset="17718.99">24726 9318 6585 0,'0'0'4193'0,"0"0"-3153"0,0 0-632 0,0 0-48 16,0 0 64-16,0 0 264 16,111-19-255-16,-42 3-217 0,30-9-120 15,17-4-40-15,-13 4 80 31,-15 3-120-31,-36 6-16 0,-20 7 88 16,-9-1-88-16,1 3 8 16,-7 1-8-16,-10 3 8 15,-7 3-8-15,0 0 0 0,0 0-256 16,-20 0-305-16,-3 7-1455 31,3-1-2169-31</inkml:trace>
  <inkml:trace contextRef="#ctx0" brushRef="#br0" timeOffset="24338.95">7793 12439 904 0,'0'0'0'0</inkml:trace>
  <inkml:trace contextRef="#ctx0" brushRef="#br0" timeOffset="34101.95">22303 7452 832 0,'0'-10'3176'0,"0"0"-2199"0,0-2-705 0,0-4-104 15,0 3-40-15,4 0 240 0,0 0 328 31,1 7 320-31,-5 0-24 16,0 3-239-16,0 3-425 0,0 0-288 16,0 0-40-16,0 0-208 31,-9 0-169-31,-2 9 217 0,-10 4 48 0,-2 0 48 16,-1 2 8-1,0 2 56 1,-8 2-8-16,0-1 8 0,-3 5 0 15,-6-1 64-15,-2 3-56 16,3 1 64-16,5-4 32 16,3 3 24-16,4-2-16 0,7-1-112 0,1 0 0 31,5 7-8-31,2-1 8 0,-2 4 0 16,3 6 0-16,0 7 56 15,0 2 41-15,-4 4-89 16,4 6 0-16,-1 3 104 0,6-3-112 31,-1 4 8-31,4-4-8 16,4 0 0-16,0-2 32 0,0-8-32 15,0-3-16-15,4-2 16 16,4-1 0-16,-1 0 8 16,6 1 96-16,-1 2 24 0,0 3 128 15,0 5-160-15,4 4-32 16,0 1 168-1,4-2 16-15,-1 2-120 0,9-6-64 16,0-1-64-16,4-2 96 0,0 0-96 16,3-1 8-16,2 1 168 15,-1-4-80-15,0 7 96 0,3-3-40 32,-3-1-104-32,4-6 184 0,0 1-152 15,3-7 40-15,2 0 120 16,2-10 120-16,1 3 88 15,4-8 64-15,-4-1-184 0,4-3 105 16,-1 0-169-16,1-4-64 16,0-2 16-1,-5-1-112 1,-2 1-24-16,6-1-16 0,-3 1-56 16,-4 2 96-16,4-2-104 15,4 3 8-15,-5-1 64 0,5-2-24 16,4 0 8-16,0-1 24 31,3-3-80-31,1 4 128 0,0-3-112 16,-1-1 32-16,1 0-40 0,-4-6 40 15,0 0 32-15,-4 0 16 0,3 0-88 16,1 0 224-16,4 0-152 0,4-3 16 31,-1-6 56-31,18-4 16 16,18-6-40-16,13-4-56 0,-5-2-64 31,-23 6 48-31,-24 6-56 16,-13 1-8-16,5-1 8 0,8-3 0 15,7 0 8-15,-7 0-8 16,-4 1 0 0,4-2 32-16,0-1-32 15,11-5-8-15,25-2 0 0,-12-1-96 16,-4 4 32-16,-13 3-24 0,-14 3 72 0,2 0-56 15,8-6 80-15,-7 3 0 32,0-6-8-32,-4 2 8 15,3-5-16-15,-3-4-64 0,4 0-48 16,0-3 32-16,4-3-160 16,0 0 8-1,-5 0-88-15,1 3 64 0,-8 0 152 16,-4 4-32-1,-9 2 128-15,-3-3-56 16,-8 0 0-16,4 4-192 16,-4-4 72-16,-3 0 56 0,2-2 136 15,1-1-64-15,0 0-56 16,4-4 111 0,0-2-271-16,0 0 8 15,4-3 24-15,0-4 152 0,-1 0 104 16,1 1-8-16,-4-7 8 0,-5 6 64 15,2-3-56-15,-5 7 96 16,-5-4 32-16,5 7-88 0,-3-1 16 16,2-2-64-1,1 6 0-15,-4-6-8 16,8 2 8-16,-8 1 0 0,4 0 0 16,-8 2 0-16,-4 2 48 15,-8 2 0-15,0 3 8 0,0 0 192 16,0 0-200-16,-4 0-40 31,0 4 0-31,-4-1-8 16,4 1 105-16,-4 2-105 15,4-2 0-15,4-1 16 0,-4 1-16 16,0-4 0-16,1-3 0 16,-2 3 8-16,-7-6 40 0,1-3-48 31,-14 0 0-31,1-3-8 15,0 5 16-15,-4 1-8 0,0 3 0 0,1 0 0 16,-1 7 104-16,4 2-104 16,4 4 0-16,1 3 24 0,2 0 48 15,6 3 24 1,-2 4-96 0,-2-1 0-1,-6-3-48-15,-7 3 40 0,-7 1-72 16,-5 2 72-16,-12-3-64 15,0 1 56-15,1-1-72 0,3-3-33 16,0 6 113-16,8-3 8 31,8 1-48-31,4-1 48 16,-4 4 8-16,9-4 8 0,-5 0-16 0,-4 4 8 0,0-4 32 16,-4 4-40-16,-4-4 0 15,4 4 0-15,-7-4 0 0,-2 3 8 31,2 1-8-31,-1 2 0 16,0 4 17-16,5-3-17 0,-2 6-17 16,-2-4 17-16,3 4 0 0,-4 0-8 15,-3 0 8-15,-6 0 0 0,-3 0 8 16,1 0-8 0,7 0-8-1,0 0 8-15,5 0 0 16,2 0 0-16,5 4-8 0,1-1 8 15,-1 0 16 1,4 4-16-16,-4-2-8 0,-4 5-8 31,4 0 8-31,-7 0 0 16,-2 2 0-16,2 1 8 16,-5-4 8-16,4 4-8 0,1-3 0 15,-2-1-8-15,-2 1 8 16,3-4 0-16,0 0 0 0,5 0 8 0,-2 1-24 0,2-1 32 31,3 0-16-31,-4 1 0 16,0-4 0-16,0 7 0 15,-4-4 0-15,-7 3 0 0,-1 4-32 16,0-3 32-16,-3 2 0 0,6 1 0 16,6 0 8-1,-1-4 16 1,12 4-24-1,-4 0-32-15,4 0-16 16,-3-1 48-16,-1 4 0 0,-1 0 0 16,-2 0 0-16,-1 0 48 15,-4 3-48-15,0-3-8 0,5 3 0 0,-2-6 8 32,2-1 0-32,7-2 0 15,4-1 0-15,-4-3 8 0,4 1-8 16,0 3 0-16,-4-4 16 15,0 3-16-15,-3 1 0 16,-1-1-8-16,-7 4 8 16,2-1-8-1,-6 1 8-15,-5 0 0 16,3 3 0-16,2-3 0 16,4-1 0-16,2 1-8 0,5-4 8 15,5 1 0-15,-5 0 0 16,4 2 0-16,0-5-8 0,0 2 8 31,1-3-8-31,-5 1 8 0,-5-1 0 16,2-3 16-16,-10 1-16 0,-2 2 0 15,3 0-56-15,-4 1 56 16,1-1 0-16,6 4 0 16,10-1-64-16,3 4-216 15,8-1-1160-15,-3 14-456 16,7-7-913-16,7-3-2240 0</inkml:trace>
  <inkml:trace contextRef="#ctx0" brushRef="#br0" timeOffset="36570.98">26762 7740 5721 0,'0'0'2648'0,"0"0"-1327"0,0 0-489 16,4-9 160-16,-4 9 40 15,0 0-32-15,0 0-295 0,0 0-377 16,4 0 8-16,-4 0-240 0,0 0-24 31,0 0-72-31,0 0-152 16,4 9-104-16,4 11 152 15,-4 8 104-15,8 4 88 0,4 9-80 0,0-3-8 16,4 0 48-16,-5 0-48 16,6-9 0-1,-5-7-8 1,-1-3-320-16,6-10 136 16,2-2-25-16,9-7 217 15,12-12 353-15,20-27 15 0,27-24 176 16,21-23-344-16,12-12-112 15,-29 15 360-15,-23 26-192 0,-36 25-128 16,-12 13 16 0,-9 7 88-16,1-1 0 15,-8 6-232-15,-8 7-480 0,0 0-848 16,-32 32-1785-16,-7 0 905 0,-1 6-841 16</inkml:trace>
  <inkml:trace contextRef="#ctx0" brushRef="#br0" timeOffset="47275.67">23428 4762 5113 0,'0'0'2288'0,"0"0"-1624"0,3-6-496 31,-3 3-120-31,0-1 104 0,0-2 752 16,0 3 65-16,0-3-41 0,0-1-336 16,0 1-56-16,0-1-152 15,-3 1-32 1,3 0-88 0,0-4 40-16,-4 4-208 0,-1 0 8 15,5-4-96-15,-4 4-8 0,0-3 8 0,-4-1 16 16,5 3-24-16,-5-2-8 15,-5-4 8-15,2 4 72 32,-2-4-72-32,-2 3-56 0,-2-6 56 15,-2 4 0-15,-5-4-56 16,0-3 8-16,0 3 48 16,-4-3 8-16,5 3-8 0,-5-3 0 15,0 3 0-15,0 0 0 31,0 0 0-31,0 1 0 0,-4-1 0 16,0 3-8-16,4 0 8 16,0 1 0-16,4-1 0 0,1 3 0 15,-1 4 16-15,3-4-16 16,2 1 0 0,-1 3 56-16,-1-4-40 15,6 0-16-15,-5 4 8 0,1-3-8 16,-2 2 48-16,1 1-48 15,-4-1-24-15,1 1-32 0,-5 0 56 0,4 0 0 32,-4-1 8-32,0 1-8 31,0 3 24-31,-4-4-24 0,4 4 0 16,-4-3-32-16,-4 2 32 15,1 1 0-15,-5 1 8 0,-1-5-8 16,6 4 64-16,-5 0-64 15,5-1 0-15,3 4-48 16,0 0 48-16,4 0-16 16,0 0-48-16,0 0 56 0,0 0 8 15,0 0-96-15,0 0 32 0,-8 0 56 16,-3 0-88-16,3 0 48 16,-8 0 32-16,4 0-112 15,1 0 128 1,-2 4-64-16,1-1-56 0,9-3 112 15,-5 3 0-15,0-3-40 16,8 3 48-16,-7 1 0 0,3-4-24 0,0 2 24 31,-5 1 0-31,1 1-8 32,1 2 16-32,-5-3-8 0,5 1 0 15,3-1 0-15,-5 3 16 16,5-6-16-16,0 3-48 0,0 0 48 15,-3-3 56-15,3 4-56 16,-4-4 0-16,1 3 0 16,-1-3 40-1,-5 3-40-15,-2 3-64 0,3-2 64 0,0 2 0 16,-4 0-8-16,0 1 8 16,1-1 0-16,-6 3-8 0,10-2 8 15,-5-1-56-15,4 4 48 31,4-4-40-31,4 3-56 0,-3-2-8 16,-1 2-48 0,4 1 152-16,-7 0-56 15,2-1 24-15,-3 0 32 16,1 1 16-16,-1-1-8 0,0 1 0 0,4 0 0 31,0-1-16-31,4 1 24 16,1-4-16-16,6 4 8 0,1-1 0 15,-4-3 0-15,9 4 0 16,-9-1-16-16,-4 1-40 0,0 0 56 16,-3 2-8-16,-2-2 8 15,5 2-8 1,0-2 0-16,0 0 0 16,4-1 8-16,1 4 0 15,-1-7 0-15,4 1-8 0,0 2 0 0,-4-3-64 16,4 4 64-16,-8 2 0 0,0 1-24 47,1 0-16-47,-1 0 24 0,4 0 24 15,0-4-8-15,9 4-8 0,-2-1 16 16,6-2-8-16,-2-1-96 16,6 4 88-16,-6-3-40 0,6 5-16 15,-6 5-8 1,-2-2 80-16,3 5-8 15,0 2 0-15,-4 0 8 0,4-2-8 16,0 2 8-16,0 1-8 16,-3 2 0-16,6 1-8 15,-6 3 8 1,2 2-72-16,6 1 80 16,-10 0 32-16,6 0-24 0,2 0-8 0,-2 0 0 15,2 3 16-15,2-3 24 16,-1 0-40-16,7-4 0 15,-2 1 40-15,3-3-32 0,0 3-8 16,0-4 0 15,0 1 0-31,4 3 80 0,0-1-80 16,0 1 0-16,0 3 88 16,0 0-32-16,0 3 24 15,0 0 16-15,0 0-88 0,0 4 144 16,0-4-72-16,0 0-8 15,0 0 96 1,0-3-152-16,0-1 88 0,0-2 40 0,0 6-128 16,8-6 80-16,0 0-96 15,4 0 0-15,0-4 96 16,-1 1-80 0,2-4 136-16,-1 4 0 31,0 0-96-31,0-1 56 0,-1 7-96 15,-2-4-8-15,-1 5 88 0,3-1-80 16,2-4-16-16,-2 4 40 16,6-3-32-16,6-3 112 0,-3-1-112 15,8 1 40 1,4-7 97 0,4 3-17-16,-4-3-72 0,3 1-48 0,1-4 0 15,1 0 128-15,-2 3-128 16,5-3 8-16,3 0 32 0,6 3-40 15,-1 0 80-15,3-2-64 32,1-1-24-32,0-4 184 0,-1-2-112 15,-2-3-72-15,3-4 56 0,-9 4-8 0,-3-4-40 16,0 1-8-16,-8-1 48 16,-5 0-40-16,1-3-8 0,-4 4 0 31,8-1 32-31,4-3-24 0,4 1 32 15,4-2-40-15,4-2 0 32,7 0 128-32,-3 0-120 0,-4 0 8 15,3 0 24-15,-6 0-40 16,-2 0-8 0,-2 0 0-16,-10 0 8 15,1 4 40-15,0-4-40 0,0 0-8 16,0 0 8-16,4 0 0 15,-1 0 0-15,1-10 0 0,3 4-96 0,2-1 48 16,-9 1 48-16,-4 3-8 31,-5 0 0-31,-3 3-96 0,-7 0 104 16,-2 0-16-16,5-3 16 16,8 3 56-16,0-3-56 15,8-4-8-15,7 4-16 16,6-7 24-16,6 1 0 0,1-4 0 31,4 3-56-31,0-2-8 16,-9 2 64-16,-2 4-8 0,-10-3 0 15,1 5 8-15,-8 1-8 16,0 0-40-16,0 0 48 0,-5-1 24 16,14 2-24-16,-1-5-8 15,3 1 8 1,9-1 0-16,3-5 72 0,5 2-72 15,0 1-16-15,0-4 8 16,-4 3 8-16,-4 1-8 16,-5 0 8-16,-11 2 0 0,5 1-8 0,-9-4 8 31,-1 4 0-31,6-4-24 16,6 1 24-16,1-1 0 0,4-3 0 15,3-2-48-15,2 2 32 16,2 0-168-16,-11 1 112 0,0 2 64 15,-8 1 8-15,-8-1 0 32,4 4 0-32,-5-4 16 15,5 1-16-15,-4-1 0 16,8 1 0-16,0-4 8 0,3 0-8 16,6 0 0-16,-2-3 0 0,5 4-136 15,-4-4 136-15,-4 3-120 31,-4 4 40-31,-8-1 72 0,-5 1 8 16,2 2 0-16,-6 1 0 0,-2-3 8 16,2-1 48-16,5-2-56 15,-4-1-48-15,8-4 48 0,4 2 0 0,0-4 0 32,0 0 0-32,0 0 8 31,-9 3 24-31,1 3-32 0,-3 1 0 15,-6-1 88-15,1 3-8 16,0-2-24-16,0 2-56 0,4-6 8 16,0 3 8-16,0-6-16 31,4 3-8-31,-4-3 8 0,-1 4 8 16,2-1 56-16,-2 0 40 0,-2 3-96 0,-2-3 208 15,2 3-40-15,-2 1-48 0,1-4-32 16,1 3-40-16,2-6-40 31,5 3-16-31,-3-3 16 16,2 0 8-16,1 0-24 0,-4 0 0 15,0 0 8 1,-1 0 0-16,2 0 40 16,-9 3-48-16,-1 0 8 0,2-3 152 15,-5 3-24 1,4-3 16-16,-5 3-96 15,5-2-48-15,5-2-8 16,-2-2 0-16,2 0 0 0,-2 0 32 16,1 2-32-16,-3-2-8 0,-2 7 8 15,1-2 64-15,-4 2 0 32,0-1 40-32,1 0 88 15,-1 0 56-15,-4-3-168 0,3 0 0 16,1-4-32-16,0 1-48 0,0 3 56 15,0-6-56-15,5 3 0 0,-6-1-8 0,1 1 8 47,0 3-16-47,-4-3 16 16,0 6 0-16,0-3 96 0,0 3-96 0,0 0 0 0,0 4 32 16,0-1-32-16,-4-3 0 0,0 0 0 15,4 1 0 1,-3-1-8-1,-2-3 8-15,5-1-24 16,-4 1 16-16,0-3 8 16,4 0 0-16,-8 3-72 0,4 0-24 15,-8-3 88-15,4 6-32 16,0-3 40-16,1 3-8 0,-2 0 16 31,-3 3-16-31,5-3 8 16,-2 7 0-16,1-4-48 0,1 0 48 15,-5 4 0-15,3-1 24 0,2 1-24 16,-5-4-16-16,-4 4 8 0,0-4-48 16,-4 0 48 15,4 4 8-31,0-4 0 16,-4 3-16-16,4 1 16 0,0 0 0 15,1-1-8-15,2 0 16 16,-2 1 0-16,-2-1-8 0,2-2 0 31,-6-1-8-31,-3 1-8 16,1-1 16-16,-5 3 0 0,0-3 0 0,-4 1 32 15,-8-1-32-15,4 0-8 0,-3-2 0 16,-5-2 8-16,-4 2 0 16,0-5-8-16,0 2 8 0,-4 2 40 31,1 0-40-31,-5 0-72 15,-4 6 64-15,-7 4-816 0,-6 6-728 16,-26 10-945-16,19 5-760 0,9 5-3152 16</inkml:trace>
  <inkml:trace contextRef="#ctx0" brushRef="#br1" timeOffset="140419.37">3040 1244 2472 0,'0'0'5425'16,"0"0"-3969"-16,0 0-559 0,0 0 239 15,0 0 288-15,0 0-31 16,4-9-257 0,-4 5-432-16,0 4-200 15,0 0 8-15,0-3-192 0,0 1-120 16,0-2-64-16,0 1-48 0,0-3 136 16,-13-7-88-1,-2-3-136 1,-9 0-56-16,-1-3 56 0,-3 3 104 0,1 3 24 15,-4 7-16-15,6 0-88 16,5 3 233-16,5 0 111 0,2 3-200 16,6 0-88-16,-1 0 80 15,4 0-160-15,4 3 0 0,-5 9-8 32,-3 11-128-17,1 11 136-15,-5 11 128 0,3 6-112 16,-2 3-8-16,7 6 16 15,-5-3 32-15,9 16-16 0,0 13-40 16,0 9 64-16,0-6 32 16,0-16-48-1,9-19 0-15,-1-13-48 16,3 20 0-16,10-1 80 16,-5 6-80-16,7 1 8 0,-6-13 0 0,-2 7-8 15,-3-8 24 1,-4 1-24-1,-4-6-16-15,-4-3-88 0,0-1-352 16,-4-3-208-16,-12-6-425 16,-3-3-863-1,-13-16-1145-15,0-10-1280 0,4-6-2000 16</inkml:trace>
  <inkml:trace contextRef="#ctx0" brushRef="#br1" timeOffset="140697.94">2402 2286 5473 0,'0'0'7625'0,"0"0"-5960"15,0 0-1073-15,0 0 200 0,0 0-184 16,0 0 192-16,127-92-320 15,-63 60-208 1,4-3-152-16,4 3 48 0,-4 7-72 16,-9-1-96-16,-7 8-72 15,-16 5-440-15,-4 6-736 16,-13 1-912-16,-6 6-2201 0,-5-3-2977 16</inkml:trace>
  <inkml:trace contextRef="#ctx0" brushRef="#br1" timeOffset="141121.34">3283 2127 3528 0,'0'0'8810'16,"0"0"-6521"-16,0 0-1401 0,0 0-440 31,0 0 112-31,0 0 64 0,0 0-424 16,0 0-128-16,-32 82 176 15,16-34-48-15,0 3-104 0,0 3-88 16,-1 0 0-16,2 3 96 31,3-3-104-31,0-3-240 16,0-3-512-16,5-4-776 15,-2-9-785-15,1-10-2168 0,4-16-1792 16</inkml:trace>
  <inkml:trace contextRef="#ctx0" brushRef="#br1" timeOffset="141353.34">3008 2378 8121 0,'0'0'5673'0,"0"0"-4160"16,0 0-641-16,0 0-456 0,0 0-64 15,0 0-352-15,15-9 8 16,17 18-8 0,13 7 256-16,6 6 16 15,9 7-24-15,3 6-176 0,-7-1-64 16,-4 8-8-16,-4-4-40 0,-12 0-832 16,-13 3-1152-16,-10-16-2385 31,-5-9-2697-31</inkml:trace>
  <inkml:trace contextRef="#ctx0" brushRef="#br1" timeOffset="141754.68">3837 1349 3040 0,'0'0'6410'16,"0"0"-4522"-16,0 0 136 15,0 0-519-15,0 0-17 0,0 0-176 47,0 0-344-47,-65-41-479 16,46 76-409-16,-9 31-64 0,-8 30 160 15,8 12-104-15,17-4-24 0,11-24-48 16,0-20 8-16,7-19-8 0,13-2 0 16,8 5-128-1,12 10 120-15,11-4 8 16,5-5-208-16,8-10-297 0,24-9-567 15,-17-11-1384-15,-15-12-3562 0</inkml:trace>
  <inkml:trace contextRef="#ctx0" brushRef="#br1" timeOffset="142187">4430 1374 3208 0,'0'0'5041'0,"0"0"-2928"0,0 0-281 0,0 0 41 16,0 0-233-16,0 0-240 0,0 0-696 15,0-15-472-15,-4 24-232 16,-8 26-72-16,-4 25 72 31,-8 26 232-31,4 0-104 0,5-16-120 16,-2-16 128-16,9-19-136 15,1 6 0-15,-1 4 24 16,-5 2-24-16,6-6-416 16,-1-6-672-1,-1-3-824-15,5-16-1273 16,1-7-2304-16</inkml:trace>
  <inkml:trace contextRef="#ctx0" brushRef="#br1" timeOffset="142456.47">4095 1511 9297 0,'0'0'2393'0,"0"0"-32"0,0 0-697 15,0 0-928-15,0 0-496 16,0 0-240 0,0 0-312-16,40 6 312 0,0 26 400 15,12 10 32-15,0 5-8 31,0 7-256-31,-5-3-112 0,1 3-40 16,-8 0 32-16,-4-7 8 16,-1 4-56-16,-7-9-56 15,-4-5-216-15,-7-5-520 0,-2-7-624 16,-7-15-769-16,-4-7-2232 16,-4-3-4048-16</inkml:trace>
  <inkml:trace contextRef="#ctx0" brushRef="#br1" timeOffset="142772.22">4681 1111 6873 0,'0'0'2456'31,"0"0"257"-31,0 0-464 16,0 0-177-16,0 0-712 0,0 0-664 16,0 0-536-16,0 0-160 15,12 6-88-15,4 55 88 16,16 37 257-16,7 32 63 0,10 3-184 31,-6-9-56-31,-2-31 32 0,-14-36-104 0,-7-13-8 16,-4-3 48-16,0 7-48 0,0 0-584 15,-4 6-929-15,-5-13-2568 16,-7-19-5057-16</inkml:trace>
  <inkml:trace contextRef="#ctx0" brushRef="#br1" timeOffset="143358.29">5147 1289 7481 0,'0'0'5713'0,"0"0"-3880"0,0 0-713 16,0 0-400-16,0 0-440 0,0 0-280 0,0 0-96 16,0 63 96-16,4-25-8 15,5 0 0 1,2-3-88-16,5-6-64 16,0-7-200-16,4-12-160 0,-4-7-328 15,0-3 392-15,3-22 456 16,-2-13 400-1,-6-9-144-15,-3-8 192 16,-3 2 112-16,-5 5 112 16,0 10 280-1,0 13 89-15,0 13 55 0,0 5-336 16,0 4-560-16,0 0-200 0,0 4-320 16,0 18-72-16,12 10 240 15,3 9 72-15,9 10 72 0,8 3-96 31,0 0-16-31,3-1-24 16,-7 1 24-16,0 0 40 0,-7 1-88 16,-10-1-8-16,-11 0 168 15,-4-7-152-15,-24-5 152 0,-7-5 8 16,-5-5 0 0,-4-10 0-16,-3-9-473 0,-9-13-551 31,12-13-1512-31,16-12-3642 0</inkml:trace>
  <inkml:trace contextRef="#ctx0" brushRef="#br1" timeOffset="143628.76">5641 1355 8369 0,'0'0'6650'15,"0"0"-5570"17,0 0-656-32,0 0 128 15,0 0-24-15,0 0-304 16,0 0-136-16,112-60-40 0,-76 44-48 0,7 0 88 16,-2 1-88-16,-2-2-80 15,-7 8-384-15,-4 0-336 0,-13 5-664 16,-15 4-1073-1,0 13-2464-15,0 3 344 0</inkml:trace>
  <inkml:trace contextRef="#ctx0" brushRef="#br1" timeOffset="143813.21">5693 1670 7137 0,'0'0'3145'0,"0"0"-969"0,0 0-840 15,107-42-471-15,-58 17-65 16,-2-4-424-16,5 1-160 0,0-1-216 31,12-9-856-31,-17 13-1697 32,-6-1-2464-32</inkml:trace>
  <inkml:trace contextRef="#ctx0" brushRef="#br1" timeOffset="144192.28">6386 1117 3624 0,'0'0'7258'0,"0"0"-5058"16,0 0-415-16,0 0-121 0,0 0-600 31,0 0-336-31,0 0-520 16,0 0-208-16,-23 26-48 15,10 2 48-15,-2 10 56 0,6 4-48 16,1 2-8-16,5-2-16 16,3 2-104-16,3-9-176 15,14-7-136-15,2-9-152 0,9-9-88 32,8-10-168-32,-4 0 768 15,4-22 72-15,-4-10 144 16,-13-6 88-16,-2-6 424 0,-13-4-128 15,-4 3 360-15,-8 1-23 0,-16 6 95 16,-4 6-160 0,-4 10-304-16,-7 9-352 15,-2 10-144-15,1 3-152 16,9 16-848-16,-5 25-689 0,12 0-2271 16,8-5-5162-16</inkml:trace>
  <inkml:trace contextRef="#ctx0" brushRef="#br1" timeOffset="144546.59">6582 844 10578 0,'0'0'2912'0,"0"0"-2135"31,0 0-545-31,0 0 96 0,0 0-280 16,0 0-48-16,0 0-256 16,83 57 208-16,-43-16 48 0,4 7 128 15,0 10-48-15,-4 5-8 16,-8 16-72-16,-8 16 0 15,-24 16 184 1,-9 7 0 0,-34-13-32-16,-17-16-152 15,16-32-552-15,8-16-3825 0</inkml:trace>
  <inkml:trace contextRef="#ctx0" brushRef="#br1" timeOffset="144916.18">7594 1051 11618 0,'0'0'5417'0,"0"0"-4313"16,0 0-760-16,0 0-136 0,0 0 113 15,0 0-321-15,0 0 0 16,19 60 0-16,-6-12 48 0,2 12-48 31,2 4 0-31,2-1-248 16,-6-3-897-16,-6 1-727 0,-3-20-2417 0,-4-16-2016 15</inkml:trace>
  <inkml:trace contextRef="#ctx0" brushRef="#br1" timeOffset="145078.96">7669 813 12306 0,'0'0'3785'16,"0"0"-2705"0,0 0-640-1,0 0-256 1,0 0-184-16,0 0-216 0,0 0-1568 0,8 35-705 16,5-4-1984-16,6 1-3824 15</inkml:trace>
  <inkml:trace contextRef="#ctx0" brushRef="#br1" timeOffset="145410.97">8064 959 10458 0,'0'0'4265'0,"0"0"-3329"0,0 0 144 16,0 0-40-16,0 0-47 0,0 0-329 16,0 0-664 15,0 0-128-31,-45 22-96 0,22 6 152 15,3 7-16-15,9 4-137 16,6-2-207-16,5 2-248 0,16-4-168 16,16-3 40-16,4-4 304 15,8-6 72-15,-4-3 104 16,-9-3 128-16,-3-7 88 0,-16 1 104 16,-8-7-136-1,-4 3 8-15,0 4 136 0,-23 3 528 16,-14 3 936-16,-10 2-760 0,-9 2-680 15,-19-5-24-15,15-2-1776 32,11-9-4914-32</inkml:trace>
  <inkml:trace contextRef="#ctx0" brushRef="#br1" timeOffset="146265.29">9048 1181 776 0,'0'0'8586'0,"0"0"-6474"0,0 0-728 16,0 0-264-16,0 0 177 15,0 0-137-15,0 0-368 32,15-83-208-32,-2 64-296 15,2 0-216-15,6 0-40 0,-6 6-32 16,5 4-8-16,1 9-168 15,2 0-144-15,-3 22-152 0,0 16 280 16,-4 10 136-16,-7 9 48 31,-9 3-144-31,0 4-80 0,0-13-72 0,-13-7-56 16,1-16 208-16,4-8 152 16,4-17 32-16,0-3 584 0,0-19-24 15,4-29-592-15,4-28-120 16,24-26 80-1,4 4 40-15,0 18 8 0,-8 27-8 16,-9 27 80-16,-2 1-72 16,2 12 248-16,-2 0-256 15,2 13-48-15,2 13-576 0,2 15 392 16,1 14 232-16,0 5 0 31,-8 7 48-31,-4 1 56 16,0-1-56-16,-8-10-48 0,0-3 0 15,0-9-848-15,0-10-1689 16,4-6-2320-16,0-16-3399 16</inkml:trace>
  <inkml:trace contextRef="#ctx0" brushRef="#br1" timeOffset="146596.59">9725 940 11778 0,'0'0'3121'0,"0"0"-1665"0,0 0-992 15,0 0-464-15,0 0-16 16,0 0 16-16,-20 95 152 16,12-45-96-1,5 8 64 1,3-1-120-16,0 0-80 16,7-9-440-16,14-7-424 0,7-13-208 15,3-12 7-15,5-16 273 31,0-6 872-31,-1-26 160 0,1-12 576 16,-16-13 225-16,-8 0-41 16,-12-4 192-16,0 7 48 0,-23 10-120 0,-5 9-247 15,0 13-177-15,-8 12-352 0,0 10-264 32,0 6-488-32,4 20-424 15,13 22-425-15,6-4-1407 0,13-6-2778 16</inkml:trace>
  <inkml:trace contextRef="#ctx0" brushRef="#br1" timeOffset="146950.97">10323 844 12658 0,'0'0'2897'16,"0"0"-1817"-16,0 0-712 31,0 0-368-31,0 0-216 0,0 0-40 16,-40 83 256-16,20-32-48 15,4 6-40-15,4 0-536 16,8 0-384-16,4-6-385 0,0-10-495 16,4-9-24-16,12-16 191 0,5-13-455 0,2-3 2176 15,-7-22 552 1,-4-13 1568-16,-8-6 41 15,-4-10 215-15,-8-3-143 16,-20 0-729-16,-4 3-712 0,-11 7-344 16,2 12-88-16,5 13-360 31,1 13-24-15,11 6-768-16,16 15-1136 0,8 7-1065 15,0 0-2520-15</inkml:trace>
  <inkml:trace contextRef="#ctx0" brushRef="#br1" timeOffset="148168.76">10438 883 5705 0,'0'0'5217'0,"0"0"-3673"15,0 0-272-15,0 0-511 16,0 0-361-16,0 0-400 0,0 0-168 15,72 0 32-15,-48 28 48 16,-8 7-96-16,-4 9-433 16,-4 1 313-16,-8-1 304 15,0-3 0-15,0-2 0 0,-12-11 0 32,0-9-16-32,0-6 16 0,0-10 64 31,4-3 80-31,0-6 64 0,4-20-208 15,4-9 0-15,0-6-208 16,17-7 88-16,2-5 120 0,5 2 104 16,4 3 0-1,0 10 200 1,-9 10-31-16,-2 15-161 0,-6 6-72 0,2 7-40 16,-2 10-352-16,-3 15 199 15,1 4 153-15,-2 12 88 0,-3 4 65 16,-4-1-145-16,0 0-8 15,-4-8-297-15,-3-5-231 0,2-12-16 32,1-9-16-32,0-10 560 15,4-3 144-15,0-23-144 16,8-15-408-16,8-7 360 16,12-12 48-16,4 0 48 0,4-1 8 31,-4 11-24-31,-8 14 776 0,-9 18-160 15,-2 11-344-15,-6 7-304 16,1 10-520-16,5 15 480 16,-2 7 40-16,-3 9 128 0,5 0 32 0,-6-2-160 15,1-5-176-15,8-5-352 16,0-7-704 0,8-9-648-1,4-10-617-15,4-3 833 0,0-13-9 0,-4-15-327 16,-4-7 2000-16,-9-3 1240 15,-6-4 1089 1,-5 8 343-16,-4 8 249 31,-4 14-433-31,-9 2-1055 16,-11 10-633-16,-4 10-584 0,-4 12-208 16,4 6-8-16,5 7-8 15,3 4-72-15,12-8 32 0,8-3-72 0,0-5-536 16,0-11-176-1,20-5-721-15,4-7 593 16,4-13 952-16,-4-9 16 0,0-10 224 16,-5-2 272-16,-6 2 264 15,-6 3 225-15,-3 4 119 0,-4 12 80 16,0 6-296-16,0 7-528 16,0 0-368-16,0 0-216 15,0 17-104 1,0 1 240-16,4 8 72 0,5-1-168 15,-5 4-136-15,7-1-96 0,-3-6-40 16,5 1-96-16,2-4-200 0,1-3-105 16,9-7-119-16,-2-2-208 47,12-7 376-47,6-4 640 0,2-14-72 15,6-14 144-15,-2-6 88 16,1-26-56-16,-1-25 48 0,-6-12-112 15,-13 2 120-15,-13 20 8 16,-15 28 432 0,0 19 792-16,0 0 360 0,-4 7 105 0,-3 3-305 15,3 12-336-15,-5 7-368 16,-6 3-464-16,-2 10-224 0,-11 15-152 16,-7 13 80-16,-1 10 64 31,8 9-32-31,4 3-40 15,12 4 72 1,8-7-64-16,4 0-88 0,8-6 152 16,16 3-64-16,0-9-680 15,12 8-696-15,-8-15-1145 0,-5-9-4080 16</inkml:trace>
  <inkml:trace contextRef="#ctx0" brushRef="#br1" timeOffset="149744.6">12251 892 7561 0,'0'0'2497'0,"0"0"-1673"15,0 0-472-15,0 0 352 16,0 0 624 0,4 0-63-16,-4 0-249 15,0 0-304-15,4 0-120 0,0 0-200 16,0 0-56-16,12-13-64 0,5-6-8 15,10-10-112-15,9-8-152 0,3-8 0 16,2-9-48 0,-2-3-448-16,-3-19 232 15,-12 9-56-15,-8-3-112 0,-12 4 264 16,-8 24 8-16,0 8 160 16,0 14 400-1,-4 20-296-15,-12 0-104 0,-4 29-304 16,-16 25 304-16,-8 22-16 31,4 3 16-31,9-6-40 0,10-9 40 0,18-19 0 16,-1 5-48-16,4 4 0 15,0-6-40-15,20-7 80 16,8-9-176-16,11-10-616 16,5-6 64-16,8-13 151 15,4-3 193-15,0-9-152 16,-1-14-344-16,-3-9-72 0,-12-2 352 15,-12-4 312-15,-8-7 248 16,-5-3-8-16,-6-6 56 16,-5-3 56 15,-4 3-48-31,0 0 312 0,0 6 456 16,0 11 200-16,0 11-8 0,0 13-7 15,-4 7-353-15,4 6-608 16,0 0-272-16,0 19-136 15,0 7 328-15,-4 11 80 0,-1 5 416 16,1 5 32 0,-3 1-48-16,3 0 16 0,0-1-168 15,0 1 8-15,4-4-160 16,0-2-88-16,12-4 32 16,4-6-40-16,3-7-48 0,9 1-280 31,4-11-784-31,16-8-657 0,-8-7-2256 0,-8 0-4984 15</inkml:trace>
  <inkml:trace contextRef="#ctx0" brushRef="#br1" timeOffset="150995.79">13219 790 9193 0,'0'0'2481'16,"0"0"-905"-16,0 0-15 15,0 0-1-15,0 0-296 0,0-19-424 16,0 19-447-16,0 0-233 15,0 0-160-15,0 6-112 0,0 13-24 0,0 7 39 16,-4 6 97 0,0 9 8-1,4 4 41-15,0 2-1 16,0-6-48-16,0 1 0 16,0-7 32-16,4-3-32 15,0-4-641-15,5-3-639 0,2-12-912 31,1-7-2361-31,-3-6-2929 0</inkml:trace>
  <inkml:trace contextRef="#ctx0" brushRef="#br1" timeOffset="151265.18">13657 924 4176 0,'0'0'5594'16,"0"0"-4122"-1,0 0-896-15,0 0-152 16,0 0 176-16,0 0-152 16,0 0 48-16,0 0-215 0,21 85 15 15,-21-50 32-15,0 0-176 16,-16 0-56-16,0 3-96 31,-16 10-88-31,4-10-1449 16,0-9-3200-16</inkml:trace>
  <inkml:trace contextRef="#ctx0" brushRef="#br1" timeOffset="152482.71">14132 505 7097 0,'0'0'2593'0,"0"0"-1073"15,0 0-176-15,0 0 24 16,0 0 209-1,0 0-465-15,0 0-528 16,0 0-224-16,0-13-200 0,0 13-80 16,0 0-80-16,-4 3-184 15,-8 13 168-15,-8 13 16 16,0 5 72 0,-4 8-8-16,5 5-48 0,2 1 24 15,9 3-40-15,5-7-80 16,3 1 72-16,0-4-40 0,11-9-144 15,13-4-232-15,4-12-216 0,8-6-200 32,7-10 552-32,6-4 224 0,-2-15 64 15,1-9 120-15,-12-10 88 16,-4-3 168-16,-12-7-288 0,-8-3 152 16,-9 0 80-16,-3 1-168 15,-7 2 104-15,-17 3-40 16,-4 10 64-16,-4 4 24 15,-8 12-136 1,-3 6-128-16,2 7-40 16,-2 6-88-16,7 0 80 0,12 0-56 15,9 6-64-15,2 0-24 16,9 4-40-16,4-4-16 31,0 0-80-31,17 4 32 0,6-7-16 0,12 4 272 16,10-7 80-16,7 0 16 15,8 0 32-15,-1-4 136 0,-3-2-192 16,-8 0 16-16,-9 2 56 16,-11 2-136-16,-11 2 40 0,-13 0-48 15,-1 0-40 17,-3 0-8-32,0 0 48 15,0 0-96-15,0 0-328 0,0 0-928 16,12 2-1305-16,1 5-231 15,-2-1-3546-15</inkml:trace>
  <inkml:trace contextRef="#ctx0" brushRef="#br1" timeOffset="152752.14">14789 581 4640 0,'0'0'6706'16,"0"0"-5706"0,0 0-704-16,0 0-256 0,0 0-24 15,0 44 192-15,0-12 576 16,0 9-95-16,0 7-225 16,0 0-200-16,-4 2-104 15,4-2-88-15,0-3-16 16,0-4-56-16,0-6-56 15,0-4-424-15,8-5-1249 0,-4-13-2840 0</inkml:trace>
  <inkml:trace contextRef="#ctx0" brushRef="#br1" timeOffset="155859.18">15865 1174 10626 0,'0'0'2968'0,"0"0"-2287"0,0 0-681 15,0 0-144-15,0 0-193 16,0 0 241-16,0 0 88 16,39 83 16-16,-26-45 80 0,-9 4 72 15,-4 5-96-15,0 4 121 16,-20-1-113-16,-16 4 32 16,-8-6-104 15,-19 9-144-31,11-9-1209 0,12-16-3216 15</inkml:trace>
  <inkml:trace contextRef="#ctx0" brushRef="#br1" timeOffset="156623.54">17945 596 8185 0,'0'0'1497'0,"0"0"-257"15,0 0-288 1,-40-76-72-16,20 54 344 16,-8 0-215-16,0 3-145 15,-7 6-240-15,-6 0-200 0,2 7-24 16,-1 6 56-16,0 0-168 16,4 6-72-16,-4 11-112 0,5 8-64 15,7 7-40 1,-4 5 0-16,11 8 0 15,6 9 0-15,7 3 0 0,8 7 112 16,0 15-104-16,16 13 96 0,12 16-56 16,-4 6 17-16,0-6 15 15,-9-9-72 17,-7-20 0-32,-4-15-16 15,-4-10-8-15,0-13-265 0,0-9-303 16,-12 3-408-16,-19 6-648 15,3-6-1057-15,0-10-2456 0</inkml:trace>
  <inkml:trace contextRef="#ctx0" brushRef="#br1" timeOffset="156846.03">17199 1146 9602 0,'0'0'3056'16,"0"0"-2144"-16,0 0-600 0,101-26-256 15,-10 14-8-15,37 2 73 16,7 4 119-16,-27 3-48 0,-33 3-192 16,-39 0-288-1,-12 0-1497-15,-13 0-855 16,-2 3-2377-16</inkml:trace>
  <inkml:trace contextRef="#ctx0" brushRef="#br1" timeOffset="157428.9">18024 1330 7465 0,'0'0'5057'16,"0"0"-3577"-16,0 0-63 0,0 0-137 15,0 0-360-15,0-10-392 16,-4 20-528-16,-7 12-56 0,-13 20 56 15,0 5 8-15,-8 14 0 16,0-1 80-16,4 0-88 16,0-6-152-16,5-6-616 0,3-7-488 15,8-9-352-15,-1-7-1513 16,13-15-2680-16</inkml:trace>
  <inkml:trace contextRef="#ctx0" brushRef="#br1" timeOffset="157645.25">17790 1400 5433 0,'0'0'5505'0,"0"0"-3601"15,0 0-1904 1,0 0-304-16,0 0 304 16,60 79 488-16,-29-38 120 15,9 1-167-15,3-1-201 0,6-3-152 16,-2 0 56-16,-7-3-144 15,-8-6-633-15,-4-1-927 0,-12-5-1505 0,-9-11-3616 16</inkml:trace>
  <inkml:trace contextRef="#ctx0" brushRef="#br1" timeOffset="157999.01">18531 666 3344 0,'0'0'5953'0,"0"0"-3936"15,0 0-225-15,0 0-167 16,0 0-265-16,-13-22-456 0,-2 22-504 15,-5 16-256-15,-8 9 24 16,-8 17-64-16,0 8-56 0,-3 21 72 16,7 14-64-16,15 17-48 15,14 6 48 1,3-7-48-16,24-21-16 16,-1-20-56-1,5-16-32-15,4-5-80 0,4-1-488 16,12-4-552-16,23 1-1089 0,-11-13-1607 31,-8-15-1033-31</inkml:trace>
  <inkml:trace contextRef="#ctx0" brushRef="#br1" timeOffset="158353.13">19089 724 8025 0,'0'0'2889'0,"0"0"-961"16,0 0-471-16,0 0-505 0,0 0-344 15,0 0-192-15,-13 9-416 16,-6 20 0 0,-5 15 96-16,-8 10 120 0,0 23-64 15,0 8-144-15,0 17 40 16,4-4 48-16,8-15-96 0,8-26-152 16,5-25-896-16,3-10-496 15,-1 0-937-15,5-6-1416 16,-4-7-2232-16</inkml:trace>
  <inkml:trace contextRef="#ctx0" brushRef="#br1" timeOffset="158584.9">18726 825 9073 0,'0'0'3177'16,"0"0"-1753"-16,0 0-1264 0,0 0-160 15,0 0-24-15,0 0 24 0,88 102 609 16,-45-45-225-16,17 16 8 16,-4-10-184-1,-4 7-80 1,-1 0-32-16,-19-13-96 0,1 0-96 0,-10-5-840 16,-7-5-809-16,-8-9-1167 0,-8-16-2810 15</inkml:trace>
  <inkml:trace contextRef="#ctx0" brushRef="#br1" timeOffset="159032.74">19371 470 680 0,'0'0'9082'0,"0"0"-6354"0,0 0-1264 15,0 0-527-15,0 0-337 32,0 0-440-32,0 0-160 0,0 0 0 15,0 85 488-15,0-34 8 16,0 19-224-16,12 22 16 0,12 16-112 16,0 6-56-16,0-12-40 15,-1-7-80-15,-6-25 40 31,-6-13-40-31,2-12-216 16,-5-8-480-16,3 15-800 0,-2-8-1705 16,-1-9-4241-16</inkml:trace>
  <inkml:trace contextRef="#ctx0" brushRef="#br1" timeOffset="159935.85">19706 613 5857 0,'0'0'5745'0,"0"0"-3489"0,0 0-1311 16,0 0-569-16,0 0-280 0,0 0-96 16,0 12-112-16,0 11 112 0,0 2 104 15,4 7-48-15,4-1-40 31,8-2-24-31,-4-4 8 0,12-6-120 16,0-9-64-16,4-4 104 16,8-6-112-1,-5-3 192-15,1-16 0 16,-4-10 192-16,-12-5-32 0,-8-5-136 16,-8 4 400-1,0 4 200-15,0 2 320 16,-8 10 88-16,4 6-135 0,0 10-121 15,0 0-608-15,4 3-168 16,0 6-304-16,-4 16-192 0,0 10 344 16,4 10 88-16,0 5-40 15,0 4 96 1,8 0 8-16,12 6-72 0,0-3 64 16,4 3 8-16,-4 0-64 15,-5-3-81-15,-7 0-39 16,-8-3 40-16,0-3-160 15,-19-7 32-15,-9-6 264 32,-12-7 8-32,0-9-8 0,-4-9 8 15,5-10-392-15,-2-16-480 16,9-13-1737-16,13-5-4512 0</inkml:trace>
  <inkml:trace contextRef="#ctx0" brushRef="#br1" timeOffset="160220.97">20288 841 4825 0,'0'0'7553'0,"0"0"-5352"15,0 0-1225-15,0 0-280 16,0 0-32-16,0 0-384 0,0 0-280 16,47-6 0-16,-11-1 104 15,8 4 72-15,0 0-176 16,-9-3-608-16,-7 3-288 16,-11 3-224-16,-17 0-657 15,0 0-2096-15,-21 9-1944 0</inkml:trace>
  <inkml:trace contextRef="#ctx0" brushRef="#br1" timeOffset="160390.29">20192 1111 4640 0,'0'0'1889'0,"0"0"575"31,0 0 273-31,0 0-817 0,115-9-679 31,-67-4-361-31,5-3-424 0,1 0-248 16,-1 0-208-16,-1-6-520 16,-17 6-2161-16,-14 3-3984 0</inkml:trace>
  <inkml:trace contextRef="#ctx0" brushRef="#br1" timeOffset="161208.14">20821 657 5281 0,'0'0'6697'47,"0"0"-4312"-47,0 0-609 15,0 0-536-15,0 0-408 0,0 0-231 16,0-9-473-16,0 15-128 15,0 16-225-15,4 10 225 0,0 12 65 16,0 10 95-16,5 3-72 16,2 0-8-1,2 1-72-15,-2-5 8 0,-3-8-16 0,0-4 0 16,1-6-681-16,-9-6-687 16,3-7-1328-16,-3-9-2594 0</inkml:trace>
  <inkml:trace contextRef="#ctx0" brushRef="#br1" timeOffset="161555.75">21005 473 5329 0,'0'0'5433'0,"0"0"-3305"0,0 0-751 16,0 0-313-16,0 0-152 15,0 0-576 1,0 0-336-16,0 0-360 16,56 51 360-16,-17 6 40 0,13 19 128 15,8 16-96-15,-13 10 64 0,-11-11-120 0,-19-14 32 16,-17-20-48-16,0-13 0 31,0-5 0-31,-17 5 0 16,-6 4-360-16,-5 3-568 0,-24-1-865 15,12-15-1351-15,9-13-4730 0</inkml:trace>
  <inkml:trace contextRef="#ctx0" brushRef="#br1" timeOffset="162526.94">21710 813 4232 0,'0'0'5970'0,"0"0"-3018"0,0 0-903 16,0 0-505-16,0 0-352 0,0-7-375 31,0 7-529-31,0 0-288 16,0 10-144-16,0 12-24 0,4 10 168 16,0 9 24-16,0 3-24 15,4 7 0 1,0 0 72-16,0-6-72 0,-1-4-96 15,-3-6-937 1,-4-7-903-16,0-6-2369 16,0-12-1760-16</inkml:trace>
  <inkml:trace contextRef="#ctx0" brushRef="#br1" timeOffset="162711.79">21753 524 5457 0,'0'0'6489'16,"0"0"-4376"-16,0 0-577 16,0 0-416-16,0 0-608 0,0 0-512 15,0 0-544 1,0 0-2353-16,0 44 673 16,0-3-1985-16,4-2-3143 0</inkml:trace>
  <inkml:trace contextRef="#ctx0" brushRef="#br1" timeOffset="163012.66">22092 752 4016 0,'0'0'6442'16,"0"0"-4306"-16,0 0-71 0,0 0-353 16,0 0-712-16,0 0-528 15,0 0-368-15,-60-3-104 0,28 19-96 16,5 6-32-16,7 4-8 15,8-1-168 1,8 0-16-16,4 4-136 0,16 3-24 16,12-4 176-16,4 1-16 15,0-1 272-15,-4-6 0 16,-5-2-112-16,-10-5 152 16,-6-2 0-16,-3-3-136 31,-4-4 40-31,-11 7 104 0,-21-1 344 15,-13 1 432-15,-6 0-416 16,-12 3-360-16,-18-10-520 16,22-3-3273-16,15-3-7241 0</inkml:trace>
  <inkml:trace contextRef="#ctx0" brushRef="#br1" timeOffset="163899.34">22666 813 2456 0,'0'0'6873'0,"0"0"-4896"16,0 0-577-16,0 0-23 16,0 0-217-1,0 0-280-15,36-80-112 16,-16 58-352-16,0 3 0 0,0 3-256 0,-4 6-32 15,-4 7-112-15,-1 3-16 16,-2 3-296-16,-1 23-544 16,-4 9 664-16,-1 12 176 0,-3 7 0 15,0 1-144 17,-7-1-112-32,-10-7-72 15,2-12-152-15,2-10 112 0,6-9 264 16,-1-13 104-16,8-3 224 15,0-15 384-15,0-17-600 0,11-13 40 32,10-12-40-32,7-6-8 0,7-1 0 0,1 1 72 15,-4 9-48-15,-4 15 120 16,-8 14 320-16,-4 13-304 0,-4 12-160 16,0 2-432-16,4 27-248 15,0 9 560-15,0 10 112 0,-4 3 8 31,-5 0-8-31,-7 2 8 16,0-5-72-16,0-7-432 0,0 0-945 0,-4-9-1623 16,1-12-2033-16</inkml:trace>
  <inkml:trace contextRef="#ctx0" brushRef="#br1" timeOffset="164246.94">23344 603 9690 0,'0'0'3272'0,"0"0"-2760"31,0 0-504-31,0 0-8 16,-44 92 360-16,24-51-103 16,4 10-81-16,4 0-96 0,4 3-72 0,8-6 16 0,0-7-24 15,4-3-585-15,20-13-695 16,4-9-216-1,4-10 256-15,0-6 904 16,-4-18 336-16,-5-14 448 16,-10-10 920-16,-6-5-264 15,-7-4 280 1,-7-3-159-16,-14 6-169 0,-7 4-336 16,0 12-184-16,4 10-264 15,1 6-272 1,3 13-112-16,12 3-1056 15,8 9-1537-15,0 8-1167 16,12-5-473-16</inkml:trace>
  <inkml:trace contextRef="#ctx0" brushRef="#br1" timeOffset="164569.76">23714 609 1424 0,'0'0'8506'0,"0"0"-6338"0,0 0-1376 16,0 0-792-16,0 0-256 15,0 0 256-15,-64 92 96 0,40-44-40 16,5 3 0-16,-1 0-48 16,12-1-8-16,3-2 0 15,5-10-928-15,9-9-224 16,6-14 64-16,9-8 183 0,-3-7 905 16,-6-13 673-16,-2-16 1119 0,-13-8-8 31,0-8 457-16,-17-3-633-15,-15-2-640 16,-7 2-328-16,-9 10-167 16,4 9-177-16,4 11-296 0,8 11-256 15,5 7-665-15,14 22-1175 16,9 10-1049-16,4-3-2752 0</inkml:trace>
  <inkml:trace contextRef="#ctx0" brushRef="#br1" timeOffset="165264.84">23782 736 6753 0,'0'0'3001'0,"0"0"-1265"16,0 0-504-16,0 0-624 0,0 0-128 31,0 0-480-31,84-35-48 16,-64 51-184-16,-1 9 32 0,-2 7 80 15,-10 7-136-15,-3 5 88 0,-4 0 160 16,-4 1 8-16,-16-4-8 16,5-3 8-16,-6-6-48 15,6-10-104-15,6-9-104 16,-2-7 48-16,11-6 208 31,-4 0 136-31,4-22-136 0,0-10-72 16,15-9-112-16,2-3 184 15,3-10 256-15,3 3 0 0,-3 3 360 16,4 10 72-16,-12 12 377 31,-4 11-265-31,0 5-344 0,-4 10-456 16,0 0-176-16,4 13-400 0,0 9 288 0,0 13 168 15,0 3 0-15,-8 3 16 32,0 1 96-32,0-4-272 0,-8-6-161 15,-4-4-215-15,0-9-216 16,4-6-104-16,0-10 408 0,8-3 496 16,0-10-48-16,0-18 8 0,20-10 32 15,8-10 80 1,15-3 112-1,2-6 64-15,7 10 672 0,-5 5-376 0,-7 11 640 16,-8 15-271-16,-12 9-361 16,-9 7-480-16,2 7-344 0,-5 18-65 31,-1 7 409-31,-3 6 128 31,-4 7 1-31,0-1-33 0,0 0-96 16,0-5-144-16,0-5-553 15,13-8-663-15,2-7-392 0,22-19-617 0,-1 0-271 16,-1-3-1513-16</inkml:trace>
  <inkml:trace contextRef="#ctx0" brushRef="#br1" timeOffset="165788.26">24567 831 1168 0,'0'0'3953'16,"0"0"-1345"-16,0-82-39 16,-4 63 95-16,-8 6-711 0,-4 13-961 15,-8 0-976-15,0 19-16 16,0 10-144-16,1 6-40 31,10 3-16-15,9 0 80-16,4-9-408 0,0-4-257 0,12-6-599 15,4-13-672-15,8-6 695 16,1 0 553-16,-2-18 672 0,-7-11 136 16,0 0 840-16,-8-2 601 31,0-1 263-31,-4 12-328 0,-4 5-519 15,0 8 111-15,0 7-824 16,0 3-144-16,0 20-456 0,0 5 440 16,0 7 8-16,0 3-248 0,4 1-681 15,7-8-263 1,9-6-240 0,8-8 184-16,4-11-177 0,12-6 729 0,4-6 456 15,0-23 248-15,3-6 120 0,-6-13 16 16,2-18 592-16,-11-20-208 15,-8-15 153-15,-16 5 79 32,-8 20 120-32,-4 28 512 0,0 16 89 15,-8 7-377 1,0 3 264-16,-4 6-392 0,1 13-544 16,-6 3-424-16,-7 22-184 0,-4 16 64 15,-4 13 40-15,9 9-112 16,7 4 136-16,4 6 8 15,12-4-112 1,0 14-168-16,15 9-680 16,21 12-1009-16,-4-15-3160 0,0-19-3551 0</inkml:trace>
  <inkml:trace contextRef="#ctx0" brushRef="#br1" timeOffset="166221.84">25456 355 8553 0,'0'0'4665'0,"0"0"-3120"0,0 0 103 16,0 0-480-16,0 0-448 15,0 0-295 1,0 0-425-16,0 0 0 0,-97 83 48 15,54-29 48-15,3 19 32 16,5 19-72-16,10 22-56 0,13 4 72 16,12-11-72-16,16-11-8 15,12-29-80 17,-4-17-241-32,3-11-255 0,22-2-808 15,-6-5-1369-15,1-10-3840 0</inkml:trace>
  <inkml:trace contextRef="#ctx0" brushRef="#br1" timeOffset="167142.41">25535 917 1536 0,'0'0'5369'15,"0"0"-4049"-15,0 0-872 16,0 0 120-16,0 0 809 15,0 0 311-15,0 3-504 0,0-3-255 32,0 0 7-32,0 0 72 0,4-6 64 15,8-13-528-15,0-6-384 16,12-10 80-16,-5-10-168 0,9-5-72 0,0-5-56 16,-8 1-64-16,-4-3 72 0,0 3 48 31,-8 7 0-31,-4 9 112 15,0 9 0-15,1 10 88 0,-5 16-200 16,0 3-72-16,-13 25-320 31,-2 17 272-31,-10 8 120 0,5 11-8 16,1 5 8-16,2-2-8 16,10-1-56-1,-1-5 64-15,8-5 0 0,0-5-152 16,0-10-496-16,15-12-40 15,6-8-296-15,3-8-152 16,12-10 463-16,-1-3 217 0,1-19-80 0,4-10-32 16,-9-9 568-16,-7-7 16 0,1-6-16 31,-10-3 8-31,-6-3 192 16,-2 2 232-16,-3 1 176 15,-4 13 185-15,0 6 167 0,0 12 256 16,0 13-176-16,0 13-672 15,0 0-368-15,0 13-400 16,-7 16 224-16,-6 16 176 0,1 9 0 16,1 3 80-16,-2 3-64 15,9-3 40-15,1 0 0 0,3 3-48 16,0-5 40-16,11-5-48 31,9-2-48-15,1-7-104-16,2-12-328 0,14-4-776 15,-9-9-1305-15,-1-10-4392 16</inkml:trace>
  <inkml:trace contextRef="#ctx0" brushRef="#br1" timeOffset="167543.81">26184 866 5857 0,'0'0'3000'16,"0"0"-1039"-16,0 0-121 0,0 0-55 15,0 0-289-15,0 0-560 31,0 0-624-31,13-6-312 0,-9 6-64 16,-1 13-96-16,1 3 88 0,-4 9 56 16,0 3 16-16,0 8 72 15,-20 5-64-15,-8 0-8 0,1-6 120 16,-1 0-64 0,4-13-48-16,11-6-8 15,10-6-48-15,3-7 0 0,8-3-176 31,19 0-144-31,18-3 368 16,11-16 0-16,-5-7-272 0,9-28-592 16,-20 6-1689-16,-12 7-2520 0</inkml:trace>
  <inkml:trace contextRef="#ctx0" brushRef="#br1" timeOffset="167844.61">26654 968 5537 0,'0'0'2728'0,"0"0"-1439"16,0 0-113-16,0 0-208 15,0 0-272-15,0 0-240 0,0 0-216 16,69 73 128-16,-69-41 16 16,0 3-79-1,-17 0-129-15,-15 3-96 16,-7 3-80-16,-29 7-417 31,8-10-1407-31,12-7-2969 0</inkml:trace>
  <inkml:trace contextRef="#ctx0" brushRef="#br1" timeOffset="168530.62">27061 568 600 0,'0'0'9570'0,"0"0"-7578"0,0 0-1288 15,0 0-144-15,0 0-48 16,0 0-95-16,0 0 31 0,-63 70-112 16,38-32-168-1,1 6 8 1,4 4-104 0,8 0-72-16,5 2 48 0,3-2-48 15,4-7-8-15,8 0-224 16,7-6-720-16,9-9-113 0,4-13-639 15,4-10 784-15,4-3 696 32,-1-10 224-32,6-18 600 15,-9-7 552-15,3-10-848 0,-10-2 512 0,-6-10-208 0,-3 2-199 16,-16-1 223-16,0 1-80 16,-11 5-168-16,-17 5-120 0,-13 10-192 15,2 10-24-15,-5 9-48 31,4 10-48-31,12 6-24 16,8 0-152-16,8 16 8 0,12 2 40 16,0 2-120-16,12 2 216 0,16-3-128 0,16-3 208 15,4-7 576 1,7-6 312 0,5-3-232-16,4 0-288 15,-8-6-248-15,-12-6 64 0,-12 2-96 16,-17 3 40-1,-7 1-128-15,-8 6-496 0,-8 0-1144 16,-11 4-3161-16,-1 8-2441 0</inkml:trace>
  <inkml:trace contextRef="#ctx0" brushRef="#br1" timeOffset="168950.51">27539 768 6737 0,'0'0'3921'0,"0"0"-1945"0,0 0 49 16,0 0-337-16,0 0-640 16,0 0-552-16,0 0-472 0,8-6-24 15,0 6-544 1,12 3 392-16,4 6 152 16,8 7 72-16,-4 3-32 0,-8-3-40 15,-13 0-144-15,-7 0-112 16,-7 3 40-16,-25 3 216 0,-9 0 248 15,2 0-96-15,3 1-72 32,8-7-80-32,13-1 0 15,6-5-120-15,9 3-128 0,13-1-104 16,18-2-240-16,13-3 144 16,16-4-304-16,35-6-777 0,-15-14-607 15,-4-5-713-15</inkml:trace>
  <inkml:trace contextRef="#ctx0" brushRef="#br1" timeOffset="169282.21">28009 381 8369 0,'0'0'2745'0,"0"0"-1289"15,0 0-480-15,0 0-47 16,0 0-849-16,0 0-80 0,0 0-344 16,20 47 344-1,4-15 72 1,8 6 160-16,0 4-16 16,4 2-32-16,-5 3 88 15,-3 5-168-15,-7-2 0 16,-10 7 0-16,-11 1-88 0,-11 5 56 31,-34 16-72-31,-30 16-576 16,-41 23-1217-16,13-23-399 0,11-15-6314 0</inkml:trace>
  <inkml:trace contextRef="#ctx0" brushRef="#br1" timeOffset="173338.09">20646 1841 7457 0,'0'0'2705'15,"0"0"-1577"1,0 0-536-16,0 0 400 0,0 0 160 16,0-13-343-16,0 1-353 15,0-4-248-15,0 0-120 0,0 0 176 47,-4 0 264-47,-4 3 312 0,-3 1-304 16,-6-1-192-16,2 4-120 15,-2 6 40-15,2-1-144 16,-1 4-47-16,0 0-73 0,0 0 8 16,4 13 40-16,-4 9-48 15,4 10-48-15,0 6 48 0,8 10 0 16,4 18 8-16,0 17-8 15,16-7 8-15,3-6 32 16,-2-7-40-16,-6-15 0 0,6 6 8 16,-2 4 0-16,-2-5-8 15,-2-2-161-15,1-3-343 0,-3-7-488 16,-9 3-536 0,0-9-1417-16,0-9-2472 0</inkml:trace>
  <inkml:trace contextRef="#ctx0" brushRef="#br1" timeOffset="173569.83">20299 2267 9826 0,'0'0'3848'16,"0"0"-2711"-1,0 0-553-15,0 0-104 0,0 0-280 16,152-76-104-16,-44 59-96 0,7 5 16 16,-11 9-16-16,-33 0-120 0,-11 3-1568 15,-24 0-2409-15,-4 0-2209 0</inkml:trace>
  <inkml:trace contextRef="#ctx0" brushRef="#br1" timeOffset="174402.49">21001 2286 10114 0,'0'0'2432'0,"0"0"-1112"0,0 0-791 31,0 0-1-31,0 0-344 0,0 0-160 32,-28 53-24-32,8-14 224 0,-3 5-88 15,2 4-64-15,1-1-72 16,5 1 0-16,-2-7-32 0,2-2-520 15,2-11-737 1,9-9-1175 0,0-9-1601-16,4-10-2320 15</inkml:trace>
  <inkml:trace contextRef="#ctx0" brushRef="#br1" timeOffset="174587.02">20881 2339 8249 0,'0'0'3977'0,"0"0"-2377"15,0 0-1007-15,0 0-593 0,0 0-200 16,0 0 96-16,49 45 104 0,-18-16 344 0,5 3-88 16,4-1-168-16,3 1-88 0,-6-3-40 31,-5-1-568-31,-4 1-737 16,-9-10-1143-16,-7-4-1769 0</inkml:trace>
  <inkml:trace contextRef="#ctx0" brushRef="#br1" timeOffset="174887.58">21483 1835 8241 0,'0'0'2985'31,"0"0"-1201"-31,0 0-463 16,0 0-73-16,0 0 184 0,0 0-536 16,0 0-400-16,0 0-360 15,0 0-136-15,-28-16 0 0,8 48 0 16,-12 25 80-16,0 19 0 31,8 25 33-31,13 8-65 16,11-11-40-16,7-9 64 15,21-25-72-15,0-11-8 0,0-12-465 16,4-9-767-16,19 13-896 0,-2-7-2481 16,-6-10-2569-16</inkml:trace>
  <inkml:trace contextRef="#ctx0" brushRef="#br1" timeOffset="175310.99">21969 1885 9642 0,'0'0'4088'0,"0"0"-2599"31,0 0-729-31,0 0-384 0,0 0-272 0,0 0 240 16,-55 109 40-16,31-55-144 15,-4 6-128-15,0 0-112 0,0 4 72 16,3-1-72 0,-3-2-40-16,5-11-624 15,-1 7-896-15,0-18-1145 16,13-14-2352-16</inkml:trace>
  <inkml:trace contextRef="#ctx0" brushRef="#br1" timeOffset="175511.48">21714 1968 9450 0,'0'0'2816'0,"0"0"-935"0,0 0-1369 0,0 0-512 16,0 0-352-16,0 0 352 31,80 108 328-31,-37-57 0 16,6 3-120-16,-2-3-88 0,1-1-104 15,-8-2-16-15,-5-7-376 16,-3 7-1041 0,-8-13-1199-16,-12-9-2729 0</inkml:trace>
  <inkml:trace contextRef="#ctx0" brushRef="#br1" timeOffset="176159.18">22232 1787 1856 0,'0'0'3297'16,"0"0"-1001"-16,0 0-448 15,-4-92 241 1,4 76 55 0,0 7-343-16,0 2-289 0,-4 7-424 15,4 0-392-15,0 0-391 16,-3 7-305-16,-2 15-24 16,1 25-136-16,0 30 160 0,0 24 64 31,4 14-56-31,4-8-8 15,9-8 8-15,6-10 0 0,1-16 88 0,-8-16-96 0,4-12-297 16,-8-17-663-16,12 11-1072 16,-8-11-2281-16,-1-6-2473 15</inkml:trace>
  <inkml:trace contextRef="#ctx0" brushRef="#br1" timeOffset="176676.3">22451 1914 8633 0,'0'0'2681'0,"0"0"-833"15,0 0-903-15,0 0-537 0,0 0-240 16,0 0-168-16,4 35-64 31,0-6 64-31,5 6 72 0,2 0-64 16,1-3 0-16,4-7-8 15,3-6-88-15,-2-10-513 0,7-9-7 0,-5 0 352 16,1-12 256 0,1-17 128-16,-10-6-16 15,-3-6 216-15,1-1 329 16,-9 1 111-16,0 10 440 0,0 5 136 15,0 10-336-15,0 10-167 32,-5 3-449-32,5 3-392 0,0 3-224 15,0 13-168 1,0 12 168-16,12 7 224 16,0 6 0-16,1 4-8 0,2-1 8 15,-2 1-72-15,-6-1 32 0,-7 4 32 16,0 0-32-16,0-4-32 15,-24 3 72 1,0-5-8-16,-8-7 8 16,-7-6-96-16,7-11-121 0,4-1-359 15,0-17-984-15,7-10-1473 16,14-9-6041-16</inkml:trace>
  <inkml:trace contextRef="#ctx0" brushRef="#br1" timeOffset="176945.5">22921 2041 10970 0,'0'0'3137'16,"0"0"-1497"-16,0 0-496 15,0 0-656-15,0 0-112 16,0 0-320-16,0 0-56 16,104-54-48-1,-64 48-72-15,-5-4-384 0,1 7-648 0,-12 3-640 16,-12 0-1017-16,-7 6-1096 16,-5 4-672-16</inkml:trace>
  <inkml:trace contextRef="#ctx0" brushRef="#br1" timeOffset="177130.45">22846 2254 1008 0,'0'0'4665'16,"0"0"-2617"-16,0 0-383 16,0 0 167-1,0 0-216-15,123-9-544 16,-76-8-535-16,9 2-329 15,12-7-208-15,-16 5-1305 0,-12-1-4088 0</inkml:trace>
  <inkml:trace contextRef="#ctx0" brushRef="#br1" timeOffset="178111.07">23368 1933 7721 0,'0'0'3233'16,"0"0"-1513"0,0 0-111-16,0 0-449 15,0 0-96-15,0 0-576 0,0 0-288 0,43-44-200 16,-23 40-48-16,5 4 32 16,-2 0-80-16,-3 10-40 0,-8 9 32 31,-4 6 40-31,-8 4 56 15,0 9 8-15,-20 0 48 16,0-2 8 0,0-5-48-16,4-9-8 0,4-6 80 0,9-6-80 15,3-4-64-15,3-6-16 16,22 0-584 0,14 0 360-16,17-13 160 15,23-22-616-15,-15 3-1321 16,-8 1-2544-16</inkml:trace>
  <inkml:trace contextRef="#ctx0" brushRef="#br1" timeOffset="178433.97">23611 1606 8481 0,'0'0'3137'32,"0"0"-809"-32,0 0-519 15,0 0-321-15,0 0-424 0,0 0-447 16,0 0-473-16,23-15-144 16,14 33-96-16,10 11 96 0,17 12 48 15,-1 10-48-15,1 6 0 16,-12 4-8-16,-8 2 8 15,-8 4 0-15,-20-1-8 16,-9 1 0-16,-7 0 0 0,-11 0-473 16,-17-7-279-16,-28 9-616 47,12-11-2985-47,0-20-4433 0</inkml:trace>
  <inkml:trace contextRef="#ctx0" brushRef="#br1" timeOffset="179153.81">24463 1921 6369 0,'0'0'5993'0,"0"0"-4000"0,0 0-657 16,0 0-152-16,0 0-168 0,0 0-432 0,0 0-560 31,0 18-24-31,4 11 0 16,4 12 104-16,0 7-48 0,4 3-48 15,-4 0 57-15,0-7-65 16,0 1-49-16,-8-11-919 0,0-2-976 31,0-9-2265-31,0-14-2841 0</inkml:trace>
  <inkml:trace contextRef="#ctx0" brushRef="#br1" timeOffset="179300.95">24551 1730 9882 0,'0'0'4713'0,"0"0"-3425"16,0 0-832-16,0 0-328 16,0 0-128-16,0-6-112 0,0 19-1480 15,12 18-153-15,4-2-1311 16,4 0-1657-16</inkml:trace>
  <inkml:trace contextRef="#ctx0" brushRef="#br1" timeOffset="179601.69">24857 1908 8801 0,'0'0'4465'0,"0"0"-2576"0,0 0-505 16,0 0-112-16,0 0-271 16,0 0-673-16,0 0-224 0,0 0-104 31,-35 25-8-15,18-12-48-16,6 3-40 15,3 6-64-15,8 3 32 0,0 1-193 16,12-1-55-16,12 4 128 15,4-1-176 1,0-6 200 0,-4 1 56-16,-5-1 24 0,-6-6 8 0,-6 0 72 15,-7-4-8-15,0-2 72 0,-16 3 48 16,-16-7 136-16,-4 0 104 16,-7-6-152-16,-21-3-136 31,8-9-1016-31,12-10-4481 0</inkml:trace>
  <inkml:trace contextRef="#ctx0" brushRef="#br1" timeOffset="181179.02">25535 2209 520 0,'0'0'6081'15,"0"0"-4681"-15,0 0-248 16,0 0 521-16,0 0 279 0,0 0-175 15,0 0-457-15,0 0-360 16,0 0-240 0,0 0-136-16,0 0-64 0,0 0-79 15,-4-9-193-15,0-7-144 16,4-6-104-16,0-3-80 16,4-1 64-16,8-5-40 15,8 5-72-15,0 0 8 31,3 7-24-31,5 7 128 0,4 6-161 16,-4 6 97-16,4 0-120 16,-4 9-144-16,-4 13-32 15,-8 7-120-15,-8 5-176 0,-4 14 240 16,-4 0 192-16,0-1 176 31,-12-2 56-31,-4-7 0 0,4-10 8 16,-4-8-8-16,8-10 8 15,4-10 112-15,1 0 192 16,3-13 416-16,0-22-720 0,7-19-144 16,17-7 136-16,0-6 8 15,7-2 0 1,1 12 88-16,5 3-88 0,-9 12 56 16,-5 14 88-16,-3 15-144 0,-3 13 0 15,-2 4-272-15,5 24 168 16,0 7 96-16,0 9 0 0,0 7 0 31,-8 0 0-31,-4-3-96 16,-5-1 0-16,1-9-400 0,-4-9-728 15,0-4-1265-15,0-12-1928 16,0-10-3192-16</inkml:trace>
  <inkml:trace contextRef="#ctx0" brushRef="#br1" timeOffset="181533.04">26320 1914 800 0,'0'0'10234'0,"0"0"-7874"0,0 0-639 15,0 0-897-15,0 0-504 32,0 0-320-32,0 0-120 15,0 0 120-15,-40 118 8 0,32-68 0 0,0 1 56 0,4-6-64 16,4-4 0-16,8-6-240 15,16-13-768-15,4-6-81 0,4-13 241 16,4-3 672-16,-4-13 176 31,-1-15 208-31,-15-7 224 16,-4-10 385-16,-12-2 199 0,0 0 296 16,-16 2-448-16,-7 4-152 0,-10 12-368 0,1 10-192 15,-3 10-152 1,7 9-64-1,0 2-392-15,12 18-672 16,16 8-1176-16,0-2-2049 0,20-7-1216 16</inkml:trace>
  <inkml:trace contextRef="#ctx0" brushRef="#br1" timeOffset="181849.39">26723 1870 10362 0,'0'0'3032'0,"0"0"-1559"16,0 0-1017-16,0 0-456 0,0 0-160 0,0 0 56 0,-49 92 104 31,29-45 0-31,8 4-16 16,1 0-32-16,7 0 40 16,4-10-64-16,0-9-592 0,0-7-297 15,4-12-31-15,7-10 168 0,1-3 824 31,1-13 1296-31,-6-12 121 16,-3-13 143 0,-4-6-224-16,-4-1-344 15,-20-6-55-15,1 10-433 0,-5 3-232 16,0 16-176-16,8 12-96 16,4 7-464-16,4 3-1201 0,12 25-1479 15,0 4-2162 1,8-7-2543-16</inkml:trace>
  <inkml:trace contextRef="#ctx0" brushRef="#br1" timeOffset="182986.63">26826 1965 8433 0,'0'0'2097'16,"0"0"-169"-16,0 0-279 15,0 0-449-15,0 0 72 0,0 0-496 16,36-48-704-16,-29 48-72 31,10 16-96-31,3 7 80 0,-1 8 8 0,-2 8-72 16,-10 2-112-16,1 3-200 0,-8-3-128 16,0-2 248-16,-4-8-80 15,-4-8 104-15,-3-8 168 0,2-8 8 31,5-4 72-31,0-3 0 32,4-10 208-32,0-15-208 0,0-10-104 15,8-6 104-15,9-10 32 0,7-3 16 16,-1 6-24-16,1 7 224 0,-8 9 280 16,0 13 56-1,-8 10-200 1,0 9-384-16,-4 0-8 15,8 16-248-15,-5 12 256 0,6 7-72 0,-5 3 64 16,-4 3-120-16,-4-6-224 0,0 0-24 16,-8-6 64-16,-4-7 32 31,4-9 112-31,-4-4-144 16,8-9 80-16,0 0 232 0,4-15 24 15,0-20-24-15,20-7-40 0,4-5 40 16,4-4 72-16,-4 9 176 0,0 11 560 0,-9 12-64 31,-7 9-272-31,5 10-472 16,-10 3-88-16,5 19-136 0,5 7 224 15,-6 12-8-15,-3-2 0 32,0 5-8-32,0-9-88 0,0 0-120 15,5-10-208-15,2-9-552 16,9-10-313-1,4-6-295-15,0 0 592 16,8-18 288-16,-5-17 424 0,-2-7 288 16,-1-2 496-16,-9 2 704 15,-7 8 592-15,-3 8 169 0,-1 14-425 0,-4 8-504 16,0 4-648-16,0 0-384 31,-4 7-288-31,-5 5 88 0,1 4 200 16,1 3-176-16,3-6-360 15,4-4-72-15,0-2-120 16,0-7-264-16,11 0 512 16,10-9 480-1,2-8 232-15,-3-1-80 16,-4 1 56-16,-8 5 776 16,-4 9 296-16,-4 3-392 0,0 0-864 15,0 3-24-15,0 16-400 16,0 6 264-16,0 7 128 0,8 0-176 15,8-4-512 1,3-2-144-16,13-7-368 16,9-10 199-16,6-9 721 0,9-3 144 15,-4-19 72-15,4-10 64 16,-13-12 8-16,6-20 128 16,-14-25-120-16,-7-22 184 31,-8-6 152-31,-20 6 145 15,0 25 351-15,-12 32 280 0,1 16-104 16,2 12-176-16,1 8 9 16,0 8-201-16,0 10-648 15,-8 12 0-15,-8 49-320 0,-4 31 232 32,4 16-56-32,9 0 136 0,15-3-96 15,0-13-8-15,4-3-137 0,12-1-375 0,3-5-960 16,-2-22-2209-16,-6-20-4345 15</inkml:trace>
  <inkml:trace contextRef="#ctx0" brushRef="#br1" timeOffset="183387.61">28396 1492 1672 0,'0'0'9386'0,"0"0"-7002"15,0 0-631-15,0 0-17 0,0 0-416 16,0 0-415-16,-24-13-553 0,8 45-352 31,-16 22 8-31,0 29 120 16,1 15-64-16,6 10 8 0,13-13-40 16,12-22-16-16,0-19 32 15,16-13-48 1,5-9-80-16,2 6-512 15,9-6-417-15,20 0-455 16,-8-16-2633 0,-8-10-6121-16</inkml:trace>
  <inkml:trace contextRef="#ctx0" brushRef="#br1" timeOffset="184142.79">28575 2063 120 0,'0'0'9282'0,"0"0"-6946"0,0 0-1024 0,0 0-111 16,0 0-73-16,0 0-232 15,40-95-408-15,-24 64-232 16,3-4-80-1,6-10-56-15,-1 1-72 16,-4-7 8-16,-1-3-56 16,-2 6 0-16,-10 7 104 0,-3 13 96 15,0 8 344-15,-4 11-71 0,0 9-401 16,-4 3-72-16,-7 23-249 16,-10 5 169-1,-3 14 72 1,0 5-40-16,1 4 48 15,3 3-56-15,4-5 48 0,8 1 0 16,8-5-56-16,0-3-576 16,8-14-328-16,12-6-224 0,4-9-112 31,7-16 79-31,5 0 729 16,4-9-16-16,-4-17-536 0,0-5 472 0,-8-10 576 15,0-11 232-15,-1-4 528 0,-3-5-312 16,0-2-128-16,-7-1 752 15,-6 10 97 1,-7 9 247-16,-4 14-16 16,0 15-528-16,0 10-384 31,0 6-488-31,0 16-160 0,-8 16-64 16,-8 12 216-16,4 13-8 15,1 0 8-15,2 3 8 0,9 1-8 16,0-7 8-1,0-4-152-15,0 14-1024 16,13-13-832-16,-6-16-2497 16</inkml:trace>
  <inkml:trace contextRef="#ctx0" brushRef="#br1" timeOffset="184559.55">29200 1892 7217 0,'0'0'2601'0,"0"0"-1681"15,0 0-680-15,0 0 112 16,88-44-72-16,-68 40-280 16,-4 4 0-16,-8 0-8 0,0 0-64 31,-8 0-8-31,0 0-40 0,0 7 120 15,-4-1 112 1,-12 7 96-16,1 2 384 16,-6 2 128-16,9-2-336 15,0 1-240-15,8 0-144 0,4 0 0 16,0 0 0-16,0 3 0 16,4 0-144-16,8-3-336 0,-4 3-32 0,-4 0 104 31,-4-3 216-31,0 3 72 15,0 0 112-15,-12 0-40 0,-4-3 48 16,-4 0 88-16,1 0 40 16,-1-7-56-16,-5-6-72 0,6-3-2216 31,10 0-6122-31</inkml:trace>
  <inkml:trace contextRef="#ctx0" brushRef="#br1" timeOffset="184775.66">29610 1994 3792 0,'0'0'4777'0,"0"0"-3928"16,0 0-353-16,0 0-88 15,0 0 144-15,65 88-48 16,-65-56 280-16,-9 3-360 15,-14 3-424-15,-25 16-40 16,5-13-1384-16,2-6-1465 0</inkml:trace>
  <inkml:trace contextRef="#ctx0" brushRef="#br1" timeOffset="185408.26">30025 1670 384 0,'0'0'12682'0,"0"0"-10665"16,0 0-1001-16,0 0-344 15,0 0 32 1,0 0-488-16,0 0-152 16,-56 50-72-16,32-8 8 0,1 2-16 31,3 7 8-31,3-3 0 15,10-4-40-15,7 1 40 16,0-11-416-16,7-5-296 0,14-6-264 16,3-11 184-16,8-9 264 0,7-3 528 15,6-10 8 17,-6-12 72-32,1-6-56 0,-8-10 144 0,-4-3-40 0,-8-7-8 15,-9-3 368-15,-11 0 136 0,0 4 72 0,-20 5-280 16,-12 8-192-16,5 5 80 31,-5 13-288-15,4 4-8-1,8 8-8-15,9 4-128 0,11 0-128 16,0 0-88-16,0 10 48 0,7-1 144 16,17 1 144-16,8-1 16 0,12-2 424 15,8-7-72-15,-1 0-128 31,1 0-120-31,-4-10-88 0,-12 1 104 16,-8 2-120-16,-16 4-160 16,-5 3-696-16,-7 0-1360 0,-7 0-4434 15,-5 10 209-15</inkml:trace>
  <inkml:trace contextRef="#ctx0" brushRef="#br1" timeOffset="186063.24">30368 1848 3408 0,'0'0'6362'0,"0"0"-4322"16,0 0-816-1,0 0 441 1,0 0 215-16,0 0-576 0,0 0-447 16,0 0-481-16,39-20-304 31,-14 18-72-31,6 2 0 16,-3 0-56-16,0 0-16 0,-7 0 0 15,-10 6 64-15,-3 6-104 16,-8 1-129-16,0 6 17 0,-19 0 160 0,-6 3 64 15,1-2 0-15,0 2 0 0,5-7 32 32,3 2-32-32,8-8-48 15,4 0-48-15,4 1-48 0,0-3-160 16,12 2-48-16,8 0-160 16,4-2 232-16,-1 2-72 0,-3-2 152 15,-8-1 144-15,-7-3-24 16,-5 3-32-1,0 1 24-15,-5 2-240 0,-18 7 216 16,-5 3 72-16,-8-3 40 16,-4 3 0-16,0-6-1208 0,8-3-2025 15,12-10-2937-15</inkml:trace>
  <inkml:trace contextRef="#ctx0" brushRef="#br1" timeOffset="186363.95">30798 1235 5961 0,'0'0'4617'15,"0"0"-2593"-15,0 0-487 0,0 0-385 16,0 0-368-16,0 0-440 47,52 25-344-47,-12 10 224 0,16 22 72 0,11 22-48 15,13 20 80-15,-12 6-160 16,-25-20 0-16,-18-18-112 0,-25-22-48 16,-4-4-8-16,-41 23-160 15,-38 21-216-15,-53 20-592 16,13-16-2905-16,12-25-7825 0</inkml:trace>
  <inkml:trace contextRef="#ctx0" brushRef="#br1" timeOffset="190980.66">12510 1257 6137 0,'0'0'1920'16,"0"0"-824"-16,0 0-79 15,0 0 263-15,0 0-104 0,0 0-384 16,0 0-232-16,0 0-167 0,0 0-65 31,0 0-32-15,0 0-112-16,0 0-40 15,0 0-144-15,0 3 0 16,0 0-80-16,8 4-88 0,16 2 104 16,12 4 64-16,23 3 48 15,25-4 56-15,24 1 136 16,-8-3-56-16,-21-4-32 15,-27-3-80-15,-24 4-56 16,-4-4-8-16,-5 3 0 0,-6 0-8 16,-9-6 8-16,0 0-8 15,-4 4 64-15,0-4 40 0,0 0 24 16,0 0 56-16,0 0-112 31,0 0-72-31,0 0-48 16,4 0-1048-16,3-10-3057 15,2 1-6649-15</inkml:trace>
  <inkml:trace contextRef="#ctx0" brushRef="#br1" timeOffset="191613.44">14052 1257 3040 0,'0'0'5849'0,"0"0"-4112"16,0 0-609-16,0 0-200 0,0 0 296 16,0 0-135-16,0 0-417 15,0 0-368 16,0 0-40-31,0 0-72 16,16 0 40-16,24 0-120 16,44-9 112-16,32-8 152 0,-9 5-216 0,-20 2-48 15,-43 4-88-15,-28 6-24 16,-4-3 0-16,-3 3 0 16,-6 0 0-16,-3 0 0 15,0 0 0-15,0 0-344 16,-8 0-672-16,-4 9-2001 0,-4 4-3808 15</inkml:trace>
  <inkml:trace contextRef="#ctx0" brushRef="#br1" timeOffset="193374.08">25690 1263 5617 0,'0'0'2544'0,"0"0"-1287"16,0 0-201-16,0 0 544 0,0 0 24 16,0 7-447-16,0-7-321 15,0 3-320 17,0-3-160-32,0 0 16 0,0 0 0 15,0 0-8-15,0 0-40 16,4 0-56-16,9 0 81 15,6 0 7-15,37 0 40 0,32-10-24 16,-1 1-176-16,-7-1-88 16,-21 4-48-16,-27 6-72 15,-8-3 40-15,-3-1-40 0,-10 4 0 16,-7 0 64-16,-4 0-72 16,0 0-136-16,0 0-376 15,0 0-488-15,16 0-729 0,0-3-2680 47,4 3-3456-47</inkml:trace>
  <inkml:trace contextRef="#ctx0" brushRef="#br1" timeOffset="194080.22">27172 1216 7089 0,'0'0'3193'0,"0"0"-1369"0,0 0-816 31,0 0 209-31,0 0 151 0,0 0-360 16,0 0-384-16,0-3-304 16,0 3-96-16,0 0 72 15,0 0-24-15,9 0 25 0,10-4-25 16,17 1 24-16,16-3-104 31,4 0-96-31,-4-4-88 16,-5 4 88-16,-15-4-88 0,-12 4 80 15,-8 3-16-15,-4-1-72 16,-8 4-216-16,0 0-568 0,-8 0-1073 16,-4 0-3824-16,-4 10-4673 0</inkml:trace>
  <inkml:trace contextRef="#ctx0" brushRef="#br1" timeOffset="195430.05">28695 2448 8265 0,'0'0'3105'0,"0"0"-1721"0,0 0-624 15,0 0 153-15,0 0 31 32,0 0-296-32,0 0-240 15,0 3-200-15,0-3-8 0,11 0-32 0,13 0 24 0,29 0 256 16,26 0 80-16,5-6-208 16,-5-1-128-16,-11 1-71 0,-24 0-73 31,-5 2 8-31,-7-2-56 15,-16 6 72-15,-12 0 136 0,-4 0 48 16,0 0 136-16,0 0-120 0,0 0-272 16,-4 0-696-16,-7 0-929 0,2 10-2944 15,5-1-3456-15</inkml:trace>
  <inkml:trace contextRef="#ctx0" brushRef="#br1" timeOffset="196177.92">30053 2460 6993 0,'0'0'4249'16,"0"0"-3281"-1,0 0-656-15,0 0 152 16,0 0 753-16,0 0-153 0,0 3-344 16,0-3-200-16,0 0-96 15,8 0 120-15,12 0 72 16,16 0-176-16,7-6-207 16,13-3-137-1,4-1 0-15,-8 0-40 0,-4 1-56 0,-8 0 64 16,-17 2-64-16,-2 4-40 15,-14 3 40-15,-7 0-96 16,0 0-529-16,0 0-807 0,-11 13-2433 31,-6 6 665-31,-2-3-4842 0</inkml:trace>
  <inkml:trace contextRef="#ctx0" brushRef="#br1" timeOffset="198784.78">23559 4899 9658 0,'0'0'1784'0,"0"0"-176"16,0 0-640-16,0 0-87 16,4-44 239-16,-4 40 0 0,0 4-328 15,0 0-448-15,3 0-232 16,-3 0-112-16,0 0-72 0,4 0-48 15,-4 6-56 1,4 10-88-16,9 13 176 16,-2 9 88-16,2 10 0 0,-2 2 16 15,1-2-8-15,1-7 64 0,-2-6-72 16,2-9 8-16,-2-11 0 47,-3-2 0-47,-4-3-8 0,5-7 8 15,2 0 56-15,6-3 16 16,6-3 112-16,17-13 80 0,11-12-16 16,22-26-167-16,26-29 15 15,28-19 16-15,9-6-64 16,-25 19-40 0,-30 32-8-16,-38 29 0 0,-11 6 40 0,-8 5-48 15,0 5 0-15,-5-1 0 0,-10 7 8 16,-5 6-8-16,-4 0-88 15,0 0-192-15,0 0-945 32,-24 29-1527-32,-4-1 319 0,0 1-1968 15</inkml:trace>
  <inkml:trace contextRef="#ctx0" brushRef="#br1" timeOffset="205554.84">4665 9477 5265 0,'0'0'2608'31,"0"0"-1824"-31,0 0-632 16,0 0-152-16,0 0-40 16,0 0 40-16,0 0 8 0,0-13 0 0,0 10-8 0,4 3-48 31,0-3 48-31,4 0 0 0,-4 3 8 16,4-4 88-16,4 2-88 15,0-2 88-15,4-2-24 16,3 3 16-16,9-7 8 0,8 1-48 15,1-1 8-15,2-3 1 16,9-2-57 0,-4 2 16-16,-1-3-8 0,2 0 40 15,-9 3-40-15,-1 1 88 16,1-1 136-16,-4 0 64 0,0 1 0 16,3-1-32-16,6-3-88 0,-2 0-16 46,5-3-48-46,4 4-16 0,4-5-16 16,-1 1-64-16,-2 6-16 16,-2 1 0-16,1-1 8 15,-5 4 0-15,2-4 32 0,-9 3-32 16,3-2-8-16,2-4 40 16,2 0-32-16,0-3-8 15,10-7 72-15,3 1-64 0,0 0 120 16,-1-4-48-16,4 7 32 15,-7 3-48-15,-3 6-56 0,-6 1 0 16,-7 5-8-16,-4 1 0 31,-1 2 8-15,1-2 0-16,0 3-8 16,5-10 8-16,2 0 8 0,9-2 200 15,4-7 88-15,11 0-72 16,5-1 24-16,4 4-160 0,-8 0 8 0,-4 3-96 31,-4 6 40-31,-9 1-40 16,-2-1-8-16,2-2 0 0,-3-1 0 15,7 1 8-15,1-8-8 16,8 1 24-16,15-9-24 0,-2 3 8 16,6-1 40-16,-3 4 0 15,-12 3 0 1,7 0-40-16,-11 6-8 15,-8 4 0 1,-5-1 8-16,-2 4-8 0,-2-1 0 16,6-2 16-16,2-1 32 0,8-5-40 15,14-8-8-15,22-6 0 32,20-2 8-32,5-1-8 15,-12 4 0-15,-20 8 0 0,-33 8-8 16,-7 2 16-16,0 0-8 0,3-2 8 15,13-4 8-15,20-3-8 0,15-6-8 16,25-7 8 0,12-3 0-16,-5 0 0 15,-7 6 0-15,-17 4 0 16,-3 3-8-16,-16 3 0 0,-25 9 0 16,-15 0 0-16,-4 1 0 0,12 0-48 15,8-4 48-15,19-6 16 31,29-7-16-31,23-9 8 0,12 0 0 16,1 1 32-16,-4 2-40 0,-21 7 0 16,-16 3 0-16,-23 9 8 15,-24 3 0-15,-13 7 56 16,-6-3-64-16,10-1 0 31,25-2 0-31,20-7 0 16,15-3 8-16,17-4 40 0,-9 5-40 15,0-1-8-15,-7 3 0 16,0 3-8-16,-1 0 8 0,-7 3 0 16,-8 1 8-16,-4 3-8 15,-1-4 0-15,1 0 40 16,-5 1-32-16,4-4-8 16,6-2 48-16,-2-1-48 0,5-7 0 15,3 5 8-15,1-1-8 16,3-1 0-16,-11 8 0 0,-16 2 0 47,-16 0 0-47,-21 10 0 0,-11-3 8 15,4 1 0-15,4 2 0 0,7-4-8 16,-2-2 8-16,6 3-8 16,5-4 0-16,20 4 0 0,16-6 0 15,15 5-8 1,-8 1 8-16,-15 3 0 15,-28 0-8-15,-16 0 8 0,8 0 0 16,3 0 8-16,5 3 56 16,4 1-48-16,12-2-16 0,20 2 72 15,19-1-72-15,9 3 8 32,-9-2-8-32,-7 2 8 0,-29-3-8 0,-15 1 0 15,-12-4 0-15,-5 0-8 0,10 0 16 16,6 0-8-16,1 0 0 15,0 0 73-15,0 0-73 0,0 0 8 32,-1 0 0-32,5 0 56 31,19 0-64-31,17 0 0 0,11-4 8 16,-6 4-8-16,-26 0 0 0,-23 0 0 15,-21 0 0-15,10 0 0 0,-6 0-16 16,13 0 16-1,-4 0 0 1,0 0 0-16,-1 0-8 16,9 0 16-16,0 4-8 0,12-2 0 0,3 5 8 15,5-1 0-15,-4-3 0 0,-5 7-8 16,-2-7 48-16,-10 3-48 31,-7 1-8-31,-4-1 8 16,0-3-8-16,-4 3 8 0,8-2 0 15,-1 2 8-15,5 1-16 16,4-4 8-16,-1 6 0 16,1-3 8-16,-4 4-8 0,0-3 0 31,-4 2 0-31,0 0 0 16,3-2 0-16,-3-1 0 0,8 4 0 15,-9-4 8-15,6 0 0 16,-5 0 8-16,-5 1-16 0,-3 3 8 15,0-4-8-15,-4 6 0 16,0-2 0 0,-1 0 0-16,5 2 8 15,0 4-8-15,4 0 0 0,4 0 0 16,-1 3 0-16,6 0 8 0,-1 3-8 31,-1-2 0-31,1-2-8 0,0 5 8 31,-9-1 0-31,1 0 8 16,0-3-8-16,-4 0 0 0,-5 0 0 16,1-3 0-16,-8 0 0 15,0 0 0-15,-8 3-8 16,1-3 8-16,-2 3 0 0,-6-3-48 16,2 3 48-16,-7 0-8 15,4 3-16-15,0 0 24 16,4 4-48-16,-8 6 48 0,3-1 0 15,2 7 0-15,-1 0 0 16,-5 3 0-16,-3-2 0 0,1 2 0 16,-1-3-8-16,0 3 8 15,-4-2 8 1,0-2-8-16,0 2 0 0,0-4 0 16,0-3 0-16,0-4 8 15,0-2 0-15,0-1-8 16,0 0 8-16,-4 1 0 31,0-1 0-31,-5 0 0 16,2 1 0-16,-5 2 72 0,-1 1-72 15,-2-3 104-15,-1 2-48 16,4-3-64-16,-4-2 8 16,4-1 8-16,1 0-16 0,-2-3 8 31,1 0 0-31,0 3-8 0,-4 0 72 0,0-2-64 15,1-1 0-15,-2-1-8 0,6-1 8 16,-1-2-8-16,-1 1-8 16,6-3 8-16,3 3-8 15,0-4 8 1,0-2-8-16,-1 3 0 16,5-4 8-1,0 1 0-15,0 2 8 0,0-5-8 16,-4 3 0-16,4 2 0 15,0 1-8-15,0-1 0 16,0 4 0-16,0 0 8 16,-3 3-8-16,-1 4 8 15,4-5 0-15,-8 2 8 16,0 5-8-16,0-3 8 0,4 4 0 16,-8-1 32-16,0 0-32 15,4 4-8-15,-8-1 0 0,4 1 0 31,-7 6 0-31,-2 0 0 16,-3 0 8-16,4 6 56 0,-7-3-48 0,3 7 64 16,-4-4 0-16,0 0-32 0,0-3 0 15,0 4-48-15,0-8 144 0,0 5-8 32,0-4-136-32,5 0 16 15,-5-1 96-15,4 5 208 0,-4-1-168 16,-4 3-128-16,-4-3 48 15,4 4-64 1,-3-5 0-16,3 2 184 16,-9 2-184-16,6 0 40 15,-1 0 8 1,-4 4-48-16,5-1 80 16,-6 4 16-16,2 0-104 0,-5-1 8 0,0 1 40 15,-4-1 16-15,0 4-56 16,5 0-8-16,-5-3 112 0,4-1-48 31,0-2-64-31,0 2 48 16,0-2-32-16,4-1-8 0,-3 1 8 15,-1-4 32-15,0 0-32 0,5 1 80 16,-6-4-88-16,2-4 8 16,-2 1 40-1,-2-3-8 1,3 0 32-16,0-3-80 15,0-1 8-15,-3 1 64 0,2 3-72 16,-6-4 0-16,3 1 8 16,1 3-8-16,-2-4 8 15,2 1-8-15,3-4 8 0,-4 0-8 16,4 4 0 0,-3-1 0-16,-1 1 0 0,-1 3 0 15,-2 2 40-15,-5 1-40 0,4 0 0 16,1-3 8-1,7 0 0-15,0 0-8 0,5-4 0 16,2 1-104 15,1 0-216-31,1-4-88 16,-1 0 216-16,-4 1 112 0,-4-4 72 16,4-3 0-16,1 0 8 0,-6-3 0 15,2 0 48-15,-1 0-40 16,0 0 168-16,0-1-88 15,0 1-8 1,5 3-80-16,-6 0 8 0,2 1-8 16,3 2 48-16,0 0-48 0,-4-3 120 15,5 3 0-15,-5-3 8 16,0-3 48-16,0 3 24 0,0-6 88 31,5 3 0-31,-6-4-192 16,2 1-8-16,-1-4-80 0,-8 4 8 0,0-3 80 15,-7-1-88-15,-5 4 0 0,4-3 48 16,-4-1 88-16,5 1 57 16,-1-4 23-1,4 1-112-15,5-1-104 16,-5-3-8-16,4-3-48 31,-4 0-136-31,-8 0-129 0,-11 0 89 16,-21 0 8-16,-16-7 144 15,9 1 72-15,23 0 8 0,24-1 144 0,12 7 48 16,-8-3-88 0,-4 0-56-1,-11-3-56-15,3 0 0 16,0-1 0-16,1-6-112 0,-5 4 64 0,1-4 0 16,-6-3-8-16,2 3 48 0,0 4-8 31,-2-4 16-31,2 4 0 15,-1-1 0-15,4 1 8 16,-4 2 80-16,5-2-40 0,-5-1-40 16,8-2 0-16,0-1 0 15,4-3-8-15,1-3-48 16,0-3-128 0,-1 0 40-16,0-7 8 15,0 3 120-15,4-5-48 16,-4 3 56-16,5-7 16 0,-1-4-16 15,4-2 48-15,0-7-40 16,0-2-8-16,9-8-8 0,-2-2-104 16,6 3 56-1,3 3 48-15,0-3-120 16,1 3 128-16,3 0 0 0,-5 0 0 16,-6-3-8-16,-1-7 8 0,-4 1 0 15,-4-4 0-15,5 4-8 16,-1-1 8 15,4 1 0-31,0-1 0 16,4 4 8-16,1 2 0 15,-1 8 0-15,-4 2 168 0,0 7 32 16,-8 3-16-16,-8 9-112 16,-7 1-64-16,3 2 24 0,-3 4-32 15,3 3-8-15,4 0 48 16,8 6-48-16,4 1 8 15,4 2-8-15,-8 7 8 0,-4 3 48 16,-7 0-56-16,-5 0 48 16,-7 3-48-16,2 7 8 0,2-1-8 15,0 4 0-15,-2 3 0 16,-6 3 0 0,3 0-8-16,4 0 8 15,-3 3 0-15,12-3 8 0,-14 0 0 16,2 6-8-16,-1-2 0 0,4-1 8 15,0 3-8 1,1-2 0-16,3 2 0 31,-3-3 0-31,2 7 0 16,2-7 0-16,-1 0 0 0,-3 0 0 16,2-3-48-16,-14 3 40 15,7-5-8-15,5-2 16 0,-9 5-8 16,12-8 0-1,-7 4 8-15,-2 3 0 16,2 0 8-16,-1 0-8 0,5 0 0 0,-1-3 8 16,5 3-16-16,-2 0-24 15,9-6 32-15,-3 3 48 0,-1 0-48 16,0 0-8-16,-3 0 8 31,-1-1 0-31,-4 4 0 16,0 4-64-1,1-1 64-15,-1 0 0 0,0-3 48 0,1-3-32 16,-5-3-16-16,-7-7 8 16,3-3-8-1,4-3 0-15,-4 0 0 16,9-6 8-16,-5-7 0 16,-3 0-8-16,-9-5 8 15,-13-2 0-15,-10-2 72 0,-4-3-72 16,23 9 88-16,24-3 41 0,20 9-33 15,5-6-32 1,-9 1 32-16,-8-11-32 16,-4-2 16-16,0-4-88 15,1-6 0-15,-1-1 48 0,0 2-48 16,1-2 16-16,-1 1-8 0,-3 4 0 16,-2-1-8-16,-2-4 48 0,-1 2-48 31,0-8 8-31,4-3 0 15,-7-15-8-15,15-1 8 0,4 0-8 16,4-2 0-16,9 9 8 16,-1-7-8-16,0 4 8 31,4 3 0-31,5 3-8 16,-1 3 0-16,3 1 0 0,6-8 0 15,3-12 8-15,4-19-8 16,12-22 0-16,8-6 0 0,12 15-48 15,8 32-24-15,0 26 0 32,-4 16-72-32,-5-1-152 0,6 4-153 0,-1 2-271 15,11 1-312-15,-7 9-1352 16,1 7-2906-16</inkml:trace>
  <inkml:trace contextRef="#ctx0" brushRef="#br1" timeOffset="206879.79">17283 10388 9706 0,'0'0'2704'0,"0"0"-1816"0,0 0-608 16,0 0-128-16,0 0 385 16,0-16 327-16,0 16-240 0,0 0-432 0,0 0-192 15,-4 7 8 1,-3 8 160 0,-6 5 512-16,-2 2-200 0,-2 7-184 15,2-1-176 1,-2 4 8-16,2 0-8 15,-1-1-16-15,0 1 0 0,0 0-16 16,0-4-80-16,4 1 96 31,-4-1-104-31,-4-2 48 0,9-4-48 16,-6 0 0-16,9 1-96 16,-3-7-160-16,2-1-216 0,5-2-168 0,0-4-344 15,4 1-320-15,-3-3-337 0,-1-1-583 31,0-3-313-31,0-3-1672 16</inkml:trace>
  <inkml:trace contextRef="#ctx0" brushRef="#br1" timeOffset="207269.19">17004 10394 5817 0,'0'0'2552'0,"0"0"-1055"16,0 0-489-16,0 0-136 15,0 0 32-15,0 0-136 16,0 0-216-16,0 0 337 0,53 30 63 15,-29-8-312-15,-5 3-208 16,5 4-136-16,0-1-56 16,4 7 16-16,-9-4 32 0,6 1-16 15,-1-3-40-15,-4-1-32 16,-1-2-39-16,5-4-153 16,-7-3 72-16,2 0-72 0,-3-3 8 31,0 0-16-31,-4-3-273 15,-4-3-583-15,-8-1-984 0,0 0-3089 16,0-9-3817-16</inkml:trace>
  <inkml:trace contextRef="#ctx0" brushRef="#br1" timeOffset="214554.46">15717 8064 232 0,'0'0'5057'0,"0"0"-3161"16,0 0-1064-16,0 0 384 15,0 0 489-15,4-19-9 16,-4 16-528-16,0 3-319 0,0-3-25 16,0 0-272-16,0 3-184 15,-4-7-224-15,-3 1-40 16,3 0 32-16,-8-1-128 15,0-6 72-15,0 1 0 16,-8-1-72-16,-1-6-8 0,-6 0 8 16,-1 0 0-16,0 0 0 15,0-3 0-15,4 0 0 0,0 2 112 32,9 5-120-32,-2-1 8 15,-2 3 0-15,3-3-8 16,-5 4 0-16,2-1 0 15,-5 0 0-15,4 0 8 0,-3 4 0 16,-2-4-8-16,-2 0 0 16,-5 4 0-1,-4-4 0-15,4 1-8 16,-4 2 8-16,5-3-8 0,-6 1 8 16,5 2 0-16,0 4 0 0,0-4 0 15,4 4 0-15,-3-1 0 16,-1 1 0-16,-4 3 0 15,0-3 0 1,1-1-16-16,-6 4-32 16,2 0 40-1,-1-4 8-15,0 4-88 0,-4 0 88 16,4 0 8-16,1 0-8 16,-2 0 0-16,2 3-8 31,3-4 8-31,-3 1 0 0,2 0 0 15,5 0 0-15,0 0 0 16,4 3 0-16,-4-4 0 0,4 2 0 0,-3-2 0 0,-5 4-8 16,4 0 8-16,-8 0-8 31,1 0 8-31,-2 4-8 16,2 2 0-16,-1 0-56 0,0 0 64 15,0 1 0-15,4-1 0 0,-3 0 0 16,3 1 0-16,0-1 16 0,0 3-8 15,0-2-8 1,0-1 8 0,-3 1 0-16,2-1-8 0,-6 4 0 15,3-1 0-15,-4 1 0 16,4 2 0-16,-3 1-8 0,-1 0-8 0,4-4 16 31,4 4-56-31,-4 0 56 31,8-4 8-31,0 1-8 0,0-1 0 16,-3 4-64-16,-1-4 64 16,0 1 0-16,0 3-48 0,1-1 48 15,-6 1 0-15,5 0-16 16,-3 3 8-16,-2-4-136 16,10 1 96-16,-5 3-8 15,4 0-48-15,0-4 40 0,0 5 16 16,-3-2-24-16,3 1 56 0,-4 3-88 15,0 0 24-15,0 1 72 16,4-2-88-16,5 5 16 31,-6-8 32-15,6 5-16-16,-1-1 56 0,0-1-104 16,-4 2 64-16,-3 2 40 15,3-3-48-15,-1 0 48 0,1 3 8 0,0-6-8 16,9 3 8-16,-5-3-64 31,8 0 64-31,-4 3 0 0,4 0-8 16,4-3 0-16,1 6-64 15,-6-3 64-15,5 0 8 0,0 4-48 16,0-5 48-16,1 5 8 16,-2-1-8-16,-2 4-8 15,-1-1 8 1,4 3 0-1,-4 4 8-15,4 3-8 0,4 3 0 16,-3 0 0-16,6 1 8 0,1-2-8 16,0 5 0-16,0-1 0 15,4 4 0-15,-4-4-56 32,4 3 56-32,-3-3 8 0,7-6-8 15,-4 4 0-15,4-8-40 0,0 1 40 16,0-4 0-16,0 4-8 0,0 0 8 15,0 3 8-15,0 3-8 0,0 3 0 32,0 1 0-32,-5 2 16 15,1-3 64-15,0-6-72 0,0 3 56 16,0-3-56-16,1-3-8 0,3 3 0 16,0-3 16-16,0 2-16 31,0 1 72-31,0 4-72 0,7 2 64 15,1 3 0-15,1 1-8 0,-2 3 64 16,9-4-120-16,-4 1 48 16,0-4 16-16,8 0-48 15,-4 0 40-15,0-3 40 16,3 1-16-16,2-5-64 31,3-2 32-31,-4 0 0 0,3-4 24 16,1 1-56-16,0-4 32 15,1 4-40-15,3-1 40 0,-1 4 72 16,1 0-120-16,0 0 64 0,-1-4-64 16,1 1 8-1,4-7 0-15,0 0 72 16,0-2-64-16,4-2 64 0,-1-5-80 16,2 3 16-16,-1-4-16 15,-1 1 8-15,-3 0-8 0,4-3 0 31,0-1 8-31,0 1-8 32,0-1 0-32,4-2 0 0,3-1 8 0,1-3 48 15,0 3-56-15,0-3 0 16,-4 1 0-16,-4-1 0 0,-5 0-88 16,-3 0 88-16,0-3 0 15,-4 4-8 1,8-4 8-16,0 0 0 0,4 0 16 15,7 0 40-15,9 0-56 16,0 0 56-16,4 0 64 16,-4 0-40-16,-4 0-72 0,-5 0 0 15,-2 0 40-15,-6 0-8 32,-7 0-32-32,4-4 32 15,-4-2-16-15,8-1-16 0,7-8 8 16,13-1-16-16,4-3-72 15,4-3 64-15,-1 5-64 16,-7 2 72-16,-3 5-8 0,-18 4 0 31,-7 0 8-31,-5 2 0 0,2 1 0 0,-1-3 0 16,4-3-24-16,3-4-120 16,13-3-104-16,8-3 72 15,4-3 72-15,4-1 48 0,3-2-32 16,-7 0 88-1,-4 2 0 1,-12 4 8-16,0 4 8 0,-9-5 56 0,5 5-16 16,0-5-48-16,4-5 40 15,4-1-48-15,3-2-72 0,5-4-96 16,4 4 56-16,0-4 64 31,-5 6 40-31,1 4-40 0,-7 0 48 16,-6 6 0-1,-7 4-56-15,-4-1 56 0,0 0 16 16,-5 4 40-16,5-7-16 0,4-4-40 16,5-2 0-16,2 0 0 31,9-3 8-31,-8 3 0 0,4-4-8 16,-5 7 8-16,-6-3 48 15,3 3-56-15,-8 3 0 0,3 0 0 0,-7-3 16 16,4 3 48-16,3-3-56 0,1-3 56 31,0 3-64-31,9-6 0 16,-6 2-8-16,1 4 0 0,0 0 8 15,-8 3 0-15,-4 4 8 32,-4-1-8-32,-4 3 48 0,0-2-48 0,-1-1 64 15,6-6-48 1,2 0-8-1,-3-7 0-15,8 1 0 0,-4 0 56 16,0-1-64-16,-4 4 0 16,0 0 72-16,-5 3 48 15,2 3-40-15,-6 0 72 0,-2 0-24 0,6-3-8 32,-3-3-48-32,4-7-72 0,5-3 0 15,-6 1 0-15,5-4 0 16,0 0 0-16,-8 3 0 15,0 1 0-15,-8 5 40 0,-1 4-40 16,-3 3 0-16,0-3 200 31,0-4-128-31,0 4 24 16,-3-4-88-16,-1-2 8 0,-4 2-8 16,4-5-8-16,-4 2 0 15,4-2 0-15,-4-1-8 0,0 0-8 16,-3 0-104-16,-10 4 72 15,5-1-8 1,-3 4 48-16,-2 3 0 0,-3 2 8 16,5 1 88-16,-1-3 32 15,-1 3-112-15,6-3 40 16,-5 0 8-16,0-4-48 0,4 1-8 16,-4 0 56-1,0-1-56-15,-4-2 0 0,0-1 8 16,-4 1-8-16,0 2 8 15,0 4 32-15,1-1-40 16,-1 5 0-16,0-5 64 0,0-2-56 16,0-1-8-16,-3 1 8 31,-1-7 56-31,-4 0-56 16,-5 4-8-16,2-4 0 0,-5 3 16 15,-4 1 24-15,-4-4-32 16,-3 3 32-16,-1 1-40 15,0 0 0-15,4-1 16 0,1 1-8 32,3 2-8-32,0 0-48 0,4 8-496 15,4-1-664-15,-8 12-984 0,9 7-2417 16,7 0-2793-16</inkml:trace>
  <inkml:trace contextRef="#ctx0" brushRef="#br1" timeOffset="-202414.63">12431 1549 3208 0,'0'0'520'16,"0"0"1561"-16,0 0-1513 15,0 0-568-15,0 0 0 31,0 0 552-15,0 0 328-16,0 0-392 0,0 0-304 16,0 0 56-16,0 0 216 0,0 0 9 15,0 0-17-15,0 0-112 0,0 0-128 16,0 0-88-16,0 0-120 31,0 0 8-31,0 0-8 0,0 0 0 16,0 3-8-16,0-3-112 15,8 3 56-15,3 1 56 0,6-1 8 16,7 0 8-16,-1 0 88 0,5 0-16 16,0-3 128-1,0 0 0 1,4 0 72-16,-4 0 8 0,7 0-8 0,5 0 8 16,-3 0-32-16,2 0-56 0,1 0-72 15,8 0-8-15,-5 0 32 16,6 0 0-16,-6 0-72 31,5 0-8-31,-8 0 8 0,3 3-72 16,-2-3 64-1,-2 4-64-15,1-4 80 16,4 3 0-16,0-3-88 0,0 0 48 0,3 0 8 16,2 0-48-16,2 0 8 31,5 0 64-31,0 0-7 15,0-3-65-15,3-1 0 0,1 4 0 16,-5 0 40-16,5 0 32 16,-8 0-64-16,0-3 40 0,-1 3 64 15,2 0 56-15,-1-3-120 16,0 3 24 0,-1-6 16-16,-3 6-48 0,-8-3-40 15,-5-1 0-15,-7 1 72 16,-7 3-24-1,-10 0-48-15,-7 0-8 0,0 0 16 16,-4 0 32-16,0 0-48 31,0 0 8-31,0-3-8 0,0 3 0 16,5 0-112-16,2 0-624 16,18 0-825-16,3 10-487 15,-5-7-2577-15</inkml:trace>
  <inkml:trace contextRef="#ctx0" brushRef="#br1" timeOffset="-197490.32">13260 7407 7033 0,'0'0'1344'0,"0"0"369"16,0 0-545-16,0-25-168 16,-5 25 296-16,5 0-143 15,0 0-521-15,0 0-416 16,0 0-216-16,0 0-40 15,0 0-56-15,0 0-128 0,5 9 24 16,6 10 144-16,1 10 56 16,8 9 8-16,-4 6 8 0,4 4 56 31,-4-4 24-31,4-3-96 0,-8-6 0 16,0-6 8-16,-1-10 8 15,-6-6-8-15,-1-10-8 0,0-3 112 0,7-6 216 16,17-33 968-16,21-40-672 15,30-48-456 1,16-32-88-16,9-12-72 31,0 6 0-31,-17 35 40 16,-15 38-40-16,-24 31 0 0,-16 30 40 16,-17 15-48-16,-2 3-56 15,-5 7-416-15,-4 2-736 0,-4 4-856 16,-12 35-1033-1,-4 4 1505-15,-9-4-2497 16</inkml:trace>
  <inkml:trace contextRef="#ctx0" brushRef="#br1" timeOffset="-193968.61">17259 9557 1192 0,'0'0'2096'16,"0"0"-1104"-16,0 0-327 0,0 0 47 15,0 0 328-15,0 0 32 31,0 0-192-31,0 0-127 16,0 0 15-16,0 0 160 0,0 0 24 16,0 0-288-16,0 0-200 15,0 0-208-15,0 0-72 0,0 0-16 0,0 0-40 0,0 0-24 32,0 0 41-32,0 0-65 15,0 0 72-15,0 0-24 16,0 0-24-16,9-4 144 0,2-2-88 15,14 3-40-15,2-3-64 16,1 2-56 0,8-2 8-16,0 0 40 15,3-1-40 1,-3 1 0-16,5 0-8 16,-2-1 0-16,5 1 8 0,0-1 8 15,-4-2-16-15,4 3 8 16,-1-4 8-16,-3 3-8 0,-4 1-8 15,0-3 48 1,-4 6 16-16,4-4 0 16,0 4 64-16,-1-3-40 0,1 3-8 15,1-1-8-15,-2 1-64 16,1 0 96-16,4 0-24 0,-5 0-16 16,10-1 32-16,-2 2-88 15,1-5-8-15,4 1 56 16,4-1-48-1,-5 1 0-15,1 0 0 0,-4-1-8 0,-4 1 8 16,-4-1 0-16,0 1 0 16,-1 3 40-16,-3-3-48 0,4-4 0 47,4 1 48-47,-4-1-40 15,4 4-8-15,-1-4 8 0,2 1 0 0,-2 2 32 16,5 1-40-16,-4-3 0 15,4 2 0-15,-1-6 8 0,-2 7-8 16,6-3 8 0,-3-1 0-1,0 0 32-15,0 1-40 0,0 3-16 0,-5-4 8 16,-7 4 8-16,-4 0 0 16,-12 2-8-16,-4 4 8 0,-8-3 0 15,-4 3-8-15,0 0-264 31,-8 0-208-31,-39 7-712 16,-1 5-1793-16,-8-2-3040 16</inkml:trace>
  <inkml:trace contextRef="#ctx0" brushRef="#br1" timeOffset="-193019.85">17375 9728 6361 0,'0'0'1744'0,"0"0"-1144"0,0 0-136 16,0 0 345-16,0 0 431 15,0 0-344-15,0 0-464 0,-4 0-120 16,4 0 64-16,0 0 32 15,0 0-72-15,0 0-55 16,0 0-33-16,0 0-16 16,8 0 64-16,8-3 40 0,8 0-64 15,12-4-200-15,7 1 0 0,10-4 16 16,6 1 8-16,1 2 136 31,8 1-128-31,-5 0 48 0,9-1 24 16,-4 4-32-16,0 0-16 0,-4-4-32 15,3 2 72-15,1-2 64 16,-1-3-112-16,2 4-64 16,-2-3 56-16,-3-1-56 15,0 4-8-15,-5-4-40 32,5 4 56-32,0-4 0 0,3 1-56 15,1 3 32-15,0-4-32 16,0-3 48-16,-4 4-40 15,-1-4 32-15,1 4 0 0,-8-4-40 32,-9 4-8-32,-10-1 16 15,-10 3-8-15,-7 1 0 0,-12 6 0 0,-3-3-8 0,-5 3 8 16,0 0-8-16,0 0-336 16,0 0-864-16,-5 13-1176 0,-11 0-1737 31,0-1-3049-31</inkml:trace>
  <inkml:trace contextRef="#ctx0" brushRef="#br1" timeOffset="-185358.17">8079 8620 6665 0,'0'-6'1568'16,"-4"2"-800"-16,4-2-143 16,0 3-25-16,0 3 432 15,0 0 256-15,0 0-328 0,0 0-496 16,0 0-207-16,0 0-113 15,0 0-144-15,0 0 0 16,0 3-128-16,0 16-48 0,4 9 176 16,9 14 0-16,-2 9 152 15,6 2-64-15,-2 1-80 0,2-6 72 32,2-7-72-17,-6-9 0-15,2-10 40 16,-2-6-48-16,-2-9 0 0,-3-7 0 15,12-13 56-15,16-31 600 16,24-39-328 0,15-38-248-1,5-12 24-15,-13 3-88 0,-14 28 64 0,-25 36 24 16,-8 21-40-16,-9 20 16 0,1 6 16 16,-3 0 0-16,-5 6 0 15,-4 10-96-15,3 3-88 16,-3 0-888-16,0 25-1761 0,0 10-1296 31,-7 0 1217-31</inkml:trace>
  <inkml:trace contextRef="#ctx0" brushRef="#br1" timeOffset="-173511.06">11785 1714 336 0,'0'0'176'15,"0"0"2856"-15,0 0-1471 0,0 0-145 32,-87-66-176-32,79 50-584 0,3 3 112 15,1 3-63-15,0 1 143 16,4 0 616 0,0 2-432-16,0 1-199 15,0 2 263-15,0 1-144 0,0 3-568 16,0 0-184-1,0 0-160-15,0 0-32 16,0 0-16-16,0 0-80 0,0 0-120 16,0 0 136-16,0 3-240 15,0 14-8-15,0 5 168 0,4 13 152 16,9 6-8-16,-2 3 8 31,-3 1 0-31,5-7 8 16,-6-6-8-16,1-7 0 0,1-9-80 15,-5-7-96-15,-1-9 176 0,9 0 0 16,4-9 168-16,24-29 728 0,31-39-648 0,17-30-128 31,-8-1-96-31,-16 16 32 16,-32 34 8-16,-21 36-64 0,-3 6-48 16,1 4 48-16,-5 5-736 15,-1 7-1385-15,1 16-2672 0,-4 6 16 16</inkml:trace>
  <inkml:trace contextRef="#ctx0" brushRef="#br1" timeOffset="-172646.41">14909 330 4761 0,'0'0'3240'0,"0"0"-1631"16,0 0-1041-16,0 0-416 0,0 0 160 31,0 0 200-31,0 0 96 16,0-32-376-16,0 32-232 15,4 7-200-15,-1 8-104 0,1 7 272 32,5 7 16-32,3 6 24 0,0-3-8 0,-4-4 0 15,0-2 16 1,3-10 40-1,-2-4-56-15,-2-8 0 16,5-4 208-16,12 0 360 0,12-16 704 16,12-13-511-16,12-12-561 15,11-10 32-15,-3-6-168 0,-1 0-56 0,-11 6 0 32,-7 6-8-32,-10 14-248 15,-15 12-841-15,4 19-1255 0,-12 0-2673 16,0 9-632-16</inkml:trace>
  <inkml:trace contextRef="#ctx0" brushRef="#br1" timeOffset="-139527.4">10330 8493 616 0,'-19'22'552'0,"-5"1"-296"0,0 2 984 16,5 0-496-16,2-3-264 15,6 4-272 17,7-4-192-32,4 6-16 0,4 11-72 15,11-4-528-15,5-7-856 0</inkml:trace>
  <inkml:trace contextRef="#ctx0" brushRef="#br1" timeOffset="-137793.31">7366 10757 992 0,'0'0'800'0,"0"0"-584"16,0 0-216-16,0 0-448 15,0 0-744-15</inkml:trace>
  <inkml:trace contextRef="#ctx0" brushRef="#br1" timeOffset="-136351.21">5645 10893 280 0,'0'0'1952'0,"0"0"-592"16,0 0-504-16,0 0-591 0,0 0-265 0,0 0-16 31,-19 0-65-31,19 0 73 16,0 0 0-16,0 0 8 0,0 0 193 15,0 0 247-15,0 0 96 16,0 0 64-16,0 0-104 0,0 0-160 16,0 0 16-16,0 0 8 31,0 0 24-31,0 0-24 16,0 0 0-16,0 0-72 15,0 0-55-15,0-3-129 0,15 0-104 16,9-1 184-16,12-5 200 0,12 3-96 31,7-4-136-31,10 4-104 0,2 0-40 16,12-1 48-16,22 1-48 15,14-3 0-15,8 2 64 0,-19-3-72 16,-28 4 8-16,-20-3 8 16,-8 2-8-16,11-6 8 0,5 1 88 15,12-1-96 1,-9-3 160-16,-3 0-64 15,-1 1 56-15,-3 2-80 0,-8 3 24 16,8 1-32-16,-8-1-64 16,3 7 8-16,5-6 40 0,4 5 0 15,16-9-48-15,15 4 0 32,14-7 64-32,5 4-64 15,-22 2 56-15,-23 0-8 16,-2 4-48-16,-7 0-8 0,-5 3 0 15,13-4 8-15,-17 4 8 0,9 0-8 32,4 0 40-32,0-1-48 15,-5 2-8-15,1-5 8 16,4 1 0-16,5-4 8 0,17-6 48 0,15-6 16 16,14-3 24-16,0 0 32 15,-23 5-24-15,-28 10-56 0,-25 8 32 16,-6-2-80-1,3 4 0-15,-1 0 0 16,5 0 0-16,-8 0 0 16,-8 0 0-1,0 4 0-15,-9-4 0 16,2 0 16-16,-6 2-8 0,-3-2 48 31,1 0-56-31,-5 0 8 16,0 0-8-16,-4 0 0 0,0 0 0 15,0 0-24-15,0 0-72 0,0 4-288 16,0 5-1288-16,0 13-89 0,0 1-991 0,-8-14-1913 16</inkml:trace>
  <inkml:trace contextRef="#ctx0" brushRef="#br1" timeOffset="187893.16">14602 244 4993 0,'0'0'2264'15,"0"0"-1544"-15,0 0-456 16,0 0-144-16,0-16 24 15,0 16 464-15,0-3 73 0,0 0-17 16,0 0 216-16,0 3-280 16,0 0-216 15,-4 0-80-31,4-3-80 16,0 3 160-16,0 0-144 0,-4 0-16 15,0-4-88-15,-3-2-128 0,-2 3 32 16,1-6-40-1,-3 2 0 1,-2-3 24-16,-2 4-24 0,-2-3 0 16,2 2-8-16,-5-2-40 0,3 5 48 15,-2-2 0-15,6 0 8 0,-2 3 40 16,7-4-40-16,-4 4-8 16,0 0 0-16,-1 3-8 0,-2 0 8 31,-1 0-56-31,-4 0 56 15,0 0-72-15,5 0 72 0,-2 0-80 0,-3 3 72 16,1 7-80-16,-2-1 80 0,2 1 8 16,-5-1 0-16,8 1-64 15,-4-1 64 1,4-2 0-16,0 2-8 16,4 4 8-16,-4 0-48 31,4-1 16-31,0 1-16 0,-4 3 40 0,4 3 8 15,-4 0 0 1,4 0 0 0,-3 3 0-16,2-3 0 0,6 7 0 15,-5-1 0-15,3-3 8 16,-2 3-8-16,3-2 8 16,3-4-8-16,-2 3 8 0,3-6 32 0,0 3-40 15,0 0-16-15,0-3 16 0,0 3-8 31,4 0 8-31,-5 0 0 16,5-6 0-16,0 3-32 16,0 0 32-16,0-4-8 0,0 1 0 15,0 0-8-15,0 0 16 32,0-1-8-32,0 1-8 15,5 3 8-15,-5-1 8 0,4 2 0 16,-4-2 88-16,4 1 16 15,0 3 0-15,-4-3-104 16,8 3 0-16,-5-3 72 0,1 3-72 16,5 3 16-1,-5-3 48-15,4-3-64 0,-1 3 40 16,-2 0-40-16,3-3 0 16,0 0 24-16,-1 0-24 15,2 0 8-15,2 0-8 0,1 0 0 16,1-3 56-16,2-1-48 15,-2 1-8-15,6-4 112 16,-3 4-55-16,0-3-49 16,4-1 32-16,-5 1-32 15,-2-1-8-15,2 0 0 0,-2-2 8 16,-1-1-8-16,-5-2 0 16,6 2 8-16,-2-3 8 0,2 3-16 31,6 1 112-31,-2-4-96 15,7 3-8-15,-5 0 48 16,-3-2-56-16,4 2 16 0,-8-3-16 16,0 4 0-16,-1-4 48 31,2-3-48-31,-1 0 0 0,-4 3 0 16,4-3 48-16,3 0 96 0,-2 0-64 15,6 0-8-15,-2 0 88 16,3-3-144-16,-1 0 48 0,1-4 24 15,1 4-80-15,-2-3 104 16,-3 0-112-16,0-1 0 16,-4 4 88-16,4 0-88 31,-4-4 8-31,0 1 8 16,3 3-16-16,-2-3 120 0,2-1-112 15,2-3 48-15,-2 5 40 31,5-2-88-31,-8 1 48 0,4-1-48 16,-4-3 8-16,4 4 216 0,-4-3-88 16,0-1-16-16,0 1-40 0,4-1-40 15,-4 1 56-15,0-4-48 0,0 0-48 16,4-2 112-16,-4 2-120 31,0 0 96-31,4-3 56 16,-4 4-32-16,-5-1 8 0,1 0-72 15,1 0 24-15,-2 0 88 0,1 1-104 0,-4-1 88 16,5 1-24-16,-5-1 16 16,-1 4 56-1,1-4-144-15,-4 0-48 16,4 0 136-16,0 0-144 16,-4 1 48-16,0-4 24 0,4 0-72 15,-4 0 88 1,0 4-88-16,0-1 8 31,0-3 185-31,0 3-137 16,0 4 16-16,0-4-24 0,0 4-40 15,-4-1 56-15,0-3-64 16,0 4 0-16,0-4 0 0,1 1 0 0,-6-1 8 16,1-3-8-16,0 0 0 0,1 3 48 31,3 1-48-31,-5-1 64 0,2 3-16 15,-1-3-40-15,0 1 96 16,-4-1-64-16,4 1-32 0,-5-1 88 16,2 0-96-16,-1-3 0 15,3 3 0 1,-2 4 48 0,3-1 56-1,-4 1 40-15,4-4-72 0,0 7 96 16,-3-4-168-16,2 4 48 0,-3 0-48 15,5-4 0-15,-6 4 24 16,-2-4-24 0,-6 1 0-16,1-4 24 15,-8 0-24-15,1-2-8 0,-5 2 0 16,0-3 0-16,-8-3-16 16,4 6-152-16,4-3 16 0,4 4 160 15,4 2-296-15,5 0-72 0,3 7-441 16,-4 3-911 15,8 0-1145-31,0 0-4192 0</inkml:trace>
  <inkml:trace contextRef="#ctx0" brushRef="#br1" timeOffset="189921.02">27026 1308 280 0,'0'0'4240'0,"0"0"-2527"0,0 0-833 16,0 0-168-16,0-3 264 15,0 3-7-15,0 0-201 16,0 0-216-16,0 0-296 0,0 0-32 31,0 0 40-31,0 0 8 16,0 0-56-1,0 0-88-15,0 0-80 16,0 0 160-16,0 0-40 0,3 0 136 16,17 0 160-16,12 0 25 15,8 0-161 1,7 0-224-16,5 0-96 15,1-3 136-15,-6-1-144 0,-3 1 8 16,-4-3 0-16,-8 6-8 0,-13-4-56 16,1 4-985-16,-7 0-1311 0,-9 0-2401 15</inkml:trace>
  <inkml:trace contextRef="#ctx0" brushRef="#br1" timeOffset="191024.37">30053 2482 672 0,'0'0'4361'15,"0"0"-2289"-15,0 0-848 0,0 0-111 16,0 0 207-16,0 0 128 0,0 0-488 16,-4-2-288-16,4 2-143 31,0 0-17-31,0 0 88 0,0 0-96 15,0 0-40-15,0 0 8 0,0-4-224 16,12 1-8 0,8-7-120-16,8 4-120 0,12-3-8 31,-1-1-72-31,2 4-64 16,-2 0 136-16,-7-1-152 15,-4 4 112-15,-4 0 0 0,-8 0-32 16,-8-1 80-16,-5 4-224 15,-3 0-392-15,0 0-480 0,0 0-985 0,0 10-1792 16,0 0 1361-16</inkml:trace>
  <inkml:trace contextRef="#ctx0" brushRef="#br1" timeOffset="-172179.6">17044 6109 728 0,'112'-80'0'0</inkml:trace>
  <inkml:trace contextRef="#ctx0" brushRef="#br1" timeOffset="-170163.52">14746 1381 1088 0,'0'0'968'0,"0"0"-320"16,0 0-144-16,0 0 152 31,0 0-112-31,0-16-7 0,0 13-17 15,0 3-152-15,0 0-240 16,0 0-120-16,0 0-8 16,0 0 0-16,0 0 0 15,0 0 0-15,0 0 0 0,0 0 0 32,0-3 56-32,0-1-16 0,0 1-40 15,0 0-24-15,-8-3-32 16,3 0-8-16,1 2-80 0,0 1-80 15,1 0 80-15,-1-4 144 0,0 4 112 16,0 0 120 0,-1-3 280-16,5 3 120 15,0 0 112-15,0-1-400 0,-4-2-160 16,4 3 176-16,0-1 24 31,0 4 32-31,0 0 129 0,0 0-177 16,0 0 96-16,0 0 48 15,0 0-144-15,0 0 64 0,0 0-208 32,0 0 32-32,0 0 64 15,0 0-96-15,0 0-64 16,0 0-96-16,0 0-56 0,0 0 152 0,0 0-160 0,0 0-8 31,0 0 8-31,0 0-56 0,0 0 40 16,0 0-112-16,0 0-24 15,0 0 152-15,0 7-136 16,0-1 120-16,4 7 16 0,5 3 0 16,2 0 16-16,-3 3-16 15,8 3 0 1,0 3 48-16,0 1-40 0,5 2-8 0,-2-2 16 16,1 5 48-16,0-2 32 15,0 0-96-15,4-1 0 16,0 4 104-16,0-3-96 0,-1-4-8 31,1 3 8-31,0-2-8 31,-3-4 48-31,-2-3-48 0,1-3 0 16,-8 3 8-16,4-3-8 16,-4 0 0-16,-1 0 0 0,2-3 0 0,-1-1 48 15,-5-2-48 1,2-4 0-16,-1 0-8 15,-4 1 16-15,3-4-8 0,-7-3 0 16,5 3 0-16,-5-3-48 16,0 0 48-16,0 0-208 0,0 0-168 15,0 0-272-15,4 0-552 32,-4 0-585-17,0-3-1143-15</inkml:trace>
  <inkml:trace contextRef="#ctx0" brushRef="#br1" timeOffset="-169784.88">14953 1959 5497 0,'0'0'1968'15,"0"0"-328"-15,0 0-223 0,0 0-201 16,0 0-216-1,0 0-488 1,0 0-280-16,-5-3 16 16,5 3-248-16,0 0-40 15,0 0-64-15,5 0-96 16,3 0 192-16,7 6 8 0,5 0 0 16,-4 0 72-16,4 1-64 15,0-4-8-15,-4 4 0 31,4-4 16-31,0-3 80 0,-4 3-96 16,4-3 0-16,-1 0-48 0,2-3-224 0,-1-10-88 16,-1-3-392-16,5 0-456 0,-7-3-16 31,-6 0-313-31,-11 0-31 16,0 7-561-16,0-1-663 0</inkml:trace>
  <inkml:trace contextRef="#ctx0" brushRef="#br1" timeOffset="-169531.31">15219 1765 464 0,'0'0'1096'0,"0"0"520"15,0 0 297-15,0 0 79 0,0 0-192 16,13-54-167-16,-13 54-249 16,0 0-232-16,0 0-560 15,0 0-416-15,0 0-176 31,0 0-24-31,0 6-216 16,0 10 96-16,-9 7 144 0,2-1 64 16,-1 3-64-16,0 4 0 15,-1-1 32-15,2 1-32 0,-1-1 0 16,8 1-344-16,-4 6-1008 16,4-3-912-16,0-10-1993 15</inkml:trace>
  <inkml:trace contextRef="#ctx0" brushRef="#br1" timeOffset="-136463.01">13483 1822 104 0,'0'0'80'0,"-4"0"1008"0,4 0 96 0,0 4-544 16,0-4-432-16,-4 2 168 16,-1 2 240-16,-3-1 65 15,4 3-81-15,-3-3-344 0,3 1 120 16,4-1-200-1,-5-3 112-15,5 0 232 16,0 0-88-16,0 0 8 0,0 0 88 16,0 0 16-16,0 0 73 15,0 0-97-15,0 0 104 0,0-3-168 32,5-7-400-32,3-2-56 15,-1-5 0-15,10 2 16 16,2-8-40-16,5-2 24 0,4-1-72 0,4-2 72 15,0 3 0 1,4-4 0-16,-5-3 0 16,1 0 0-16,4 1 56 0,-4-4-56 31,4 0-40-31,-4 0 40 16,-4-3 8-16,-1 0-8 0,1 3 0 15,-4-3 8-15,4 3 40 16,-4 3-48-16,1 0 0 0,-10 7 56 0,5 3-56 15,-8 3 56 1,-4 6 24 0,-4 7 24-16,0-1 88 15,-4 1-176-15,4 6 128 0,-4-3-32 0,0 3-96 16,0 0 48-16,0 0-64 16,0 0-64-1,0 0 56-15,0 0-488 31,0 0-536-31,0 0-273 16,0 3-167-16,-4 7 256 0,-12 8 152 16,0 2-801-16,0-5-967 0</inkml:trace>
  <inkml:trace contextRef="#ctx0" brushRef="#br1" timeOffset="-135940.03">13841 1174 680 0,'0'0'1008'0,"0"0"2905"16,0 0-2993-1,0 0-560-15,0 0 72 16,0 0 352-16,0 0-336 0,0 0-296 16,0 0-24-16,0 0-80 0,0 0 168 15,0 0 32-15,0 0-143 0,0 0 159 47,0 0-184-47,0 0-64 16,0 0 72-16,8-6-32 0,12 0-48 15,0-7-8-15,8 1 0 16,8-1 16-16,-9 0-16 0,-2 4-8 16,-10 5 8-16,1-2-16 15,-12 6 8 1,0 0 8-16,0 0 0 0,-4 0-8 15,0 0 8-15,0 0 0 0,0 0-16 16,0 0 16-16,0 0 0 0,0 0-56 16,0 0-48-16,0 0 96 31,0 10 8-31,0 8 0 16,0 5 336-1,0 8 336-15,0 4-216 0,-4 7-296 16,4-1-80-16,0 0 48 15,0 4-128-15,0-4 8 0,0 0-8 16,0-3-192 0,4-3-520-16,16 0-528 15,-4-9-1145-15,0-14-2728 16</inkml:trace>
  <inkml:trace contextRef="#ctx0" brushRef="#br1" timeOffset="-119756.23">11239 2413 1480 0,'0'0'1080'16,"0"0"-96"-1,0 0-144-15,-4 3-15 0,4-3-65 16,0 0-88-16,0 0-24 16,0 0-48-16,0 0 24 15,0 0 0-15,0 0-103 16,0 0-81-16,0 0 0 16,0 0 64-16,0 0 72 15,0 0 96-15,0 0-16 0,4-10-112 16,4-5-456-16,8-5-80 0,0-2-8 15,4-3 64-15,4-4-64 16,4-3-8 0,-1 4-56-16,6-7 64 15,3 3 0-15,-4-3 56 0,3 0-56 16,-7 4 8 0,4-1 56-16,-4 3-56 15,0 1 96-15,0-1-24 0,4 1-80 31,0-1 112-31,3-3-104 16,5 4 0-16,0-7-8 0,8 3 17 16,-1-3-17-16,1 0 8 15,-4 3 0-15,-8-3 56 0,0 7 24 0,-8-1 0 16,-5 1 24 0,1-1-8-16,-3 0-16 15,3 4 40-15,-5-7 0 16,1 0-24-16,4 4-96 0,-4-3 0 15,4 2 0-15,-4 4 0 32,4-1-8-32,-4 0-8 0,0 8 8 15,-1-1 0 1,1 3 0-16,-3 0-8 16,-2 3 8-16,-2-3 0 0,2 3-8 15,2-2 8-15,2-7 8 16,5 2-8-16,-4 1 0 15,-4 3 0-15,0 1 0 16,-4 5 0-16,-8 1 0 16,-1 5 40-16,-3 4-40 15,0 0 0-15,0 0-296 0,0 0-288 16,0 0-281-16,0 0-679 16,0 0-464-16,0 0-617 0,0 4 505 31,0 11 1023-31,-11-2-167 15,-1 0-392-15</inkml:trace>
  <inkml:trace contextRef="#ctx0" brushRef="#br1" timeOffset="-118991.88">12248 1149 672 0,'0'0'2656'15,"0"0"-1247"-15,0 0-705 0,0 0-72 32,0 0 192-32,0 0-160 15,0 0-184 1,0 0-184-16,0 3-200 16,0-3 8-16,0 0-56 0,0 0 56 15,0 0 56-15,0 0-24 16,0 0 16-16,0 0 48 15,0 0-71-15,0 0-25 16,0 0-24-16,3 0-80 16,13 0 8-16,8-9 48 0,8-1-56 15,7-3 72-15,6 1-64 16,-6-4 16-16,1 3 32 0,0-3 0 31,-8 1 72-31,-4 2-64 16,-5 0-56-16,-2 7 96 0,-10-4 24 15,-6 7 184-15,-1 3 352 0,-4 0 40 0,0 0-72 16,0 0-176-16,0 0-96 0,0 0-48 31,0 0-63-31,4 0-97 16,-4 0-112-16,4-3-32 16,0-1-16-16,3-2 8 0,2 0-8 15,-5 0 0 1,3-1 8-16,-3 4 0 15,-4 3 0-15,0 0 0 16,0 0 56-16,0 0-56 16,0 0 48-16,0 0-48 15,0 0-8-15,0 0-40 16,0 0-56-16,0 0-8 0,0 0 31 16,0 0-79-16,0 0-88 0,0 10 88 31,0 6 160-31,0 6 8 15,0 6 0-15,0 4 48 0,0 3 24 16,0 3-72-16,-7 7 0 0,3-4 8 16,-4 3-16-16,8-3 72 15,-5 1-72 1,5-8-8 0,0-4 8-16,0-5 0 15,0-6 0-15,0-4 0 16,0 2-8-16,0-2-272 0,0 7-1048 15,0-2-616-15,-4-11-1217 0</inkml:trace>
  <inkml:trace contextRef="#ctx0" brushRef="#br1" timeOffset="-111253.23">14319 2314 144 0,'0'0'632'0,"0"0"-344"16,0 0-128-16,0 0 2000 16,0 0-431-16,0 0-617 31,0 0-376-16,0 0-280-15,0 3-184 0,0-3 104 16,0 0-216-16,0 0-72 0,0 0-72 16,0 0-8-16,0 0 72 0,0 0-80 15,0 0 104-15,0 0 360 32,0 0 105-32,0 0 335 15,0 0 288-15,0 0 40 0,0-3-39 16,0-9-657-16,0-8-392 0,0-2 40 0,0-10-176 15,0 1 16-15,-4-4-16 16,4 0 0 0,0 3 240-1,0-3-144-15,-4 7-8 0,4-4 256 16,-3 3-112 0,3 4 16-16,-5-4-88 0,1 4-168 15,0 3 200-15,4-4-192 16,-4 1 0-16,0 6 80 31,4-3-80-31,0 3 72 0,0-1-80 16,0 1 8-16,0 4 96 15,0-1-104-15,0-3 0 0,0 0 8 0,0-4-8 0,0 4 72 16,0-3-72-16,0-3 0 47,0 2 0-47,0 1 0 0,0 3 0 15,0 4 8-15,0 2-8 16,0 0 8-16,0 4-8 0,0-1 0 16,0 3 0-16,0 2 0 0,0 1-8 15,0 1-48 1,0 0 16 0,0 3 32-16,0 0-400 0,0 0-552 15,0 0-745-15,0 10-1407 16,0 8 887-16,0 11 57 0,0-4-225 15,-4-6-783-15</inkml:trace>
  <inkml:trace contextRef="#ctx0" brushRef="#br1" timeOffset="-110521.4">14092 1870 160 0,'0'0'16'0,"0"0"1192"0,0 0 504 15,0 0-608-15,0 0-167 32,0 0 55-17,0 3-16-15,0-3-88 0,0 0-136 16,0 0-152-16,0 0 65 15,0 0-121-15,0 0 56 0,0 0 112 16,0 0-32-16,0 0 176 16,0-6-207-1,0-7-529-15,0-6 8 0,8-3-128 16,0-4 0-16,0-2-8 16,4-4 8-16,-4-3 40 0,3 0-40 15,2 0 0-15,-1 0-40 16,-5 0 48-16,6 3-8 31,-5 4 0-31,-1 3 8 16,6 2-16-16,-6 5 0 0,1 1 8 15,0 4 0 1,-3 4 0-16,-1 3 0 0,-1-1-8 0,1 1 0 16,0 3 8-16,4-3-80 31,-3-1 32-31,-1 4 0 0,-1 0 48 15,-3 3 0-15,0-3 0 0,0 3 0 16,0 0-56-16,0 0 31 0,0 0-127 16,0 0 144-16,0 0-208 15,0 0 32 1,4 0-40 0,0 3-16-16,4 6 224 0,4 4 16 15,4 0-40-15,0 2 40 0,4 2 0 0,-4-2 48 16,-1 5-48-16,2-5 0 15,3 5 8-15,-1-1-8 32,2 3-8-32,3 0 8 0,-5-3 8 15,1 3-8-15,-4-3 0 16,0-3-208-16,-4 0-288 16,0 3-672-16,-12 0-665 0,0-3-767 15,0-13-2313-15</inkml:trace>
  <inkml:trace contextRef="#ctx0" brushRef="#br1" timeOffset="-154948.22">14953 7595 3672 0,'0'0'6866'0,"0"0"-5090"0,0 0-744 16,0 0 9 0,0 0 167-16,0 0-168 15,-28-35-392-15,28 35-104 0,0-4-160 16,0 4-80-16,0 0 17 16,0 0-25-16,0 0-72 0,0-3 40 31,0 3-88-31,0 0 72 15,0 0 88-15,0-3 128 16,0-4-72-16,0 4-248 16,0-6 0-16,0 6-16 0,0-4 16 15,0 4 96-15,0 3-56 16,0 0-80-16,0 0-96 16,0 0 0-1,0 0-8-15,0 0 0 16,0 0-96-16,0 0-8 0,0 0-48 15,0 0-16-15,0 3-40 0,8 7-24 16,7 6 168 0,9 6 64-16,0 6 64 0,8 1-16 31,0-1-48-31,-4 1-8 0,-4-6 8 0,-4-4-112 16,-8-7 16-16,-4-2 24 0,0-7-16 15,-8 0 88-15,0-3 72 16,3 0 0-16,1-10 88 0,9-27 16 15,15-37-72-15,23-52-104 32,17-30-16-32,15-9-120 0,14 15-248 15,-10 39 16-15,-11 29 232 16,-12 28 128-16,-25 19 8 16,-7 10-8-1,0-1 8-15,0 1-48 16,-4 6 40-16,-12 6 8 15,-4 7 0-15,-8 2 0 0,-4 4 0 16,0 0-8-16,0 0-592 16,0 0-641-16,-16-3-295 15,0-3-840-15,0 2-2273 0</inkml:trace>
  <inkml:trace contextRef="#ctx0" brushRef="#br1" timeOffset="-152744.86">17324 7623 2800 0,'0'0'2737'16,"0"0"-1337"-16,0 0 64 15,0 0-199-15,-17-22 231 16,17 18-272-16,0 4-224 0,0 0-287 31,0 0-153-31,0 0-104 16,0 0-96-16,0 0-40 0,0 0-24 15,0 0-8-15,0 0-40 16,0 0-104-16,0 0-64 0,0 0-80 16,0 0 0-16,0 7-144 15,17 9 96 1,-2 3 48-16,5 6 72 15,8 4-8-15,-4 3-8 0,0-4-56 16,0 1 64-16,0-1-56 16,-9-9-8-16,2 1 0 15,-6-11 8-15,-3 0-8 32,-4-5 0-32,1-4 8 15,-5 0 72-15,4 0 112 0,0-13 640 16,16-32 57-16,12-34-521 15,26-48-272-15,15-28-48 0,6-11-32 32,1 14-16-32,-16 47 0 0,-12 29 48 15,-20 34 0-15,-4 11-32 0,0 5 0 16,-5 1-16-16,-3 6 0 0,-4 9-56 16,-12 4-280-16,0 3-385 15,-4 3-631 1,0 3-1504-16,-4 10-2650 15,-4 0 865-15</inkml:trace>
  <inkml:trace contextRef="#ctx0" brushRef="#br1" timeOffset="-144646.65">4466 15361 5353 0,'0'0'5185'0,"0"0"-4273"16,0 0-912-16,0 0-312 0,0 0-48 31,0 0 232-31,-8 0-32 16,8 0-96-16,0 0-48 15,0 0 304-15,4 0 24 0,-4 0 104 16,4 0 80-16,0 0 72 0,0 0 8 16,4 0-32-16,4 0-48 15,3 0 64 1,9 0 48-16,8 0-40 15,4 0-88-15,8-10 24 0,0 3 8 16,0-5 16-16,3 2-96 16,-2 1-96-16,-2-1 80 0,-3 1-24 0,-4-1 80 31,-9 4-16-31,5 0 8 16,-4-1 57-16,-4 1-105 0,4-1-48 15,-3-2 200-15,3 3-160 16,7-7 104-16,1 0-88 0,7-3 40 15,2 0-56-15,2 0-32 32,1 1-80-32,0-1-8 15,0 0 16-15,0 3-16 16,-1 0 16-16,2 1-8 0,-2 2 0 16,1 4-8-16,-1-1-80 15,2 1 80-15,-1 0 16 0,-1-7 88 16,-3 3-104-16,4-2 0 15,0-4 0 1,-1 0-48-16,5 1 96 0,-4-5-48 16,4 8 0-16,-8-1-8 15,3 4-56-15,2 2 64 16,-10-3 48-16,8 4-48 31,-2 0 0-31,2-7 64 16,1 0-64-16,5-2 0 0,-2-4-56 15,1-1 56-15,8-2 96 16,-8 3-88-16,3 0 40 16,1 0 64-16,-8 7-112 0,-1 2-48 31,-6 0 48-31,-2 4 0 0,-3 0 16 0,0-1-16 16,-1-2-48-16,10-1 48 0,-2 1 0 15,5-4 0-15,0 0 0 16,4 0 0-16,0 4-8 15,-5 0 16 1,1-1-8-16,-4 1 8 16,0 2 0-1,-4 1 0-15,-5-1-8 0,1 1 0 16,1 0 72-16,2-1-72 16,-3 1-16-16,4 3-40 15,4-1 56-15,-4-1 0 16,8 5-144-1,-1-7 144-15,-2 4 88 16,2 0-88-16,-4-4 48 0,2 1-40 0,-6-4 0 16,2 4 0-16,-6 0-8 15,5-1 0-15,-4 1 0 0,3 3 0 16,2 0-104-16,-6-1 104 31,5 1 24-31,0 0-16 0,0 0 0 16,0-4 0-16,3 5 72 0,-2-8-72 0,2 3 0 15,-2 1-8-15,-2 0-8 16,1 3 0 0,-9 0-32-16,1 3 40 15,-8 0 8-15,1 0-8 0,-6 0 0 16,5 0 0-16,-4 0 0 16,8-4 8-1,0-2 8-15,8-1-8 16,7-2 88-16,6 0-96 15,-2-1 0 1,5 1 0-16,0 2 0 16,-9 4 0-16,6-4 0 0,-14 7-8 0,5-3-8 15,-8 3 8-15,0 0 0 16,-1 0 8-16,1-2 0 0,4 2 8 31,1-4-8-31,6-2 0 16,5-1 56-16,0-2-56 0,8-1 0 15,-4 1 0-15,-1-1 0 16,1 4 64-16,-5 3-64 0,-2 0-48 16,-2 3 48-1,-6 0 0 1,-2 0 8-16,-3-4 8 16,0 4-8-16,-4-3 64 0,4 0-72 15,0 0 0-15,0 0 0 16,3-1 0-16,-3 4 0 15,4 0-8-15,0 0-80 16,-5 0 80-16,-3 0-120 16,4 7 120-16,-8-4 8 15,4 0 8-15,4 4 0 0,0-4 0 16,4-3 0-16,3 0 48 0,2 0-48 16,-2 3-8-16,-3-3 0 15,0 0 0 16,0 3 8-31,-4 0-8 16,-5 0 0-16,1-3 24 0,0 4-16 16,4-4-8-16,0 0 8 15,12 0 0-15,7 0 56 0,5-4-56 16,0-2-8-16,0 0 64 0,-8 3-64 16,-8-1 0-1,-12 4 0-15,-5 0-104 0,-6 0 48 16,-2 0 40-16,-2-3 16 15,2-3 40-15,5-1-40 16,8-5 8-16,4-1 8 0,4-3-8 31,3 1-8-31,-2-2-8 16,-1 5-24-16,-8 2 24 0,0 1 8 0,-9 2 0 16,-3 1-8-16,0 0 0 15,0-1 8-15,0 1-8 0,0-3 0 16,3-1 8-1,9-6-56-15,-4 0 56 16,1-3-72-16,-1 0 24 16,-5 0 48-1,1 3 0-15,-8-6-48 16,0 0 40-16,-8 0 8 16,0-4 0-1,0-2 0-15,0-4 24 0,-4-3 56 16,0 0-8-16,4-3-16 15,1 3 40-15,2 0-88 16,-3 3 8-16,0 0 48 0,0 7 32 0,-4 3 8 16,0-4-104-16,0 1 8 0,0 0-16 31,-4-4 16-31,-8-3 48 16,4 4 48-16,0-7-96 15,0 0 48-15,-4 0-56 0,4 3 0 16,-4 1 0-1,0-4 0-15,0 6 0 0,-8-3 0 16,1 7 0-16,-2 0 248 0,-3-1-96 31,-4 4-88-31,5-1 40 16,-5 5 0-16,4-1 56 16,0-1-80-16,0 5-80 0,1-4 96 15,2 6-88-15,1-3 40 0,1 0-40 16,-1 0 0-1,-1 3 72-15,2 1-80 16,-5-4 0-16,0 3 0 16,0 1 0-16,-3-1 0 0,-1 0 0 15,0 7-8-15,-4-1 0 16,4 1 0-16,0 0-24 16,0 3 32-16,0-1 0 15,-4 4 0-15,0 0-24 16,-3 0 16-16,-1 0 0 0,-1 0 8 15,-2 0 0-15,-1 0 8 16,4 0 48-16,1 0 0 0,-2 0-48 16,5 0 40-16,-3 0 0 31,-1 0-48-31,-8 0 8 16,4-3-16-16,-4 0 16 15,0 0-8-15,-3-1 8 0,2 4 72 16,2-2-72-16,-4 2-8 15,-2 0 8 1,1 0 40-16,5 0-48 0,-5 0 48 16,4 0-8-16,-4 0-32 15,1 0-8-15,-2 0 0 0,6 0-8 16,-5 0 8-16,4 0 0 16,1 0 0-16,-2 0 0 15,6 0 0 1,-5 2 48-1,0 2-48-15,-4-4-64 16,1 0 64-16,2 0 48 0,-2 0-32 16,4 0 48-16,2 0-56 15,1 0 40-15,-4-4-48 0,1 2-8 16,-1-2-96-16,0 1 40 31,-3 0 16-31,2 3-48 0,-2 0-40 0,2 0 136 16,2 0 0-16,-1 3 0 0,4 0 24 15,1 1-16-15,-6-4-16 16,6 2 8 0,-5-2-8-16,0 0 0 15,0 0-8-15,-4 0-88 16,-3 4-72-16,-1-4 128 0,0 3 40 0,1 0-8 16,2-3 16-16,6 0 112 15,2 0-104-15,2 0 56 31,3-3-64-31,1-4-8 0,-1 1 8 16,-1-3 0-16,1 2 0 0,-3-2 56 16,-5 6-56-1,0-4-56-15,1 4 40 16,-2 3-64-16,2-3 80 0,-2 3 0 31,6 0-32-31,-4 0 32 16,2-3 0-16,1 3-8 15,5-3 0-15,-5 3 8 0,0 0 0 16,0-4 8-16,-3 4-8 0,-6 0 0 0,1-2-56 16,5-2-104-1,-4 4 72-15,6-3 88 16,5-3 8-16,4 2-8 16,8 1 0-16,0 3 72 0,5-3-72 15,-1 0 0-15,-1 3-8 16,2 0-56-1,-5 0 8-15,-4 0-16 0,-4 0-48 16,0 0 32 0,-7 0-88-1,-1 3-48-15,-4 0 32 16,4 0 184-16,1 1 8 0,2 2 0 0,-3-3-8 16,5-3 8-16,-5 6-48 15,8-2 48 1,-4 2-16-16,4 0 16 15,-4 1 8-15,0-1-8 16,-3 7-64-16,-2-7-128 0,6 3 0 16,-1 1 112-16,0-3-24 15,1 2 96-15,-1-3-8 32,-1 4-24-32,-2-4 40 15,-1 7 128-15,-4-3-120 0,-7-1-8 16,2 0 0-16,6 4 0 0,-2-3-56 15,10-1 40-15,3 1 16 16,4-4-8-16,4 0 8 16,1 1 0-16,2-4 72 0,6 0-72 15,-1 4 24 1,-5-1-24-16,-2 3-56 16,-5 1-40-16,0 0-104 0,-4-1 120 15,1 1-160-15,-1-1 240 0,-4 1 104 31,-5-1-104-31,6-2 0 16,-1 2 48-16,4-3-40 0,0 1-16 16,4-1-16-16,-3 0-112 0,-1 4 136 15,4-4 0-15,-4 4 0 16,0-4 0-16,4 4 8 16,-4-4 32-1,4 1-40-15,-4-1-56 0,1 0 56 16,-1 1 8-1,-4-4 0-15,4-3 64 0,-4 3-72 16,-4 0 0-16,4 0 0 16,1 0 0-16,-1 0 48 15,0 1-48-15,4-1 0 0,4 0 0 32,0 0 48-32,-3 1-32 15,6-4 24-15,-3 0-24 0,4 0-32 0,0 0 16 16,-3 0-8-16,-1 0-48 0,-4 0 56 31,0 3 8-31,5 0-8 16,-5-3 0-16,0 3-24 0,0 0 40 15,0 0-16-15,-5 4 8 16,9-4 88 0,-3 3-88-16,-1 0-8 15,5-2-56-15,-1 2 56 31,4 0 8-31,0-2 8 0,3 2-16 0,6 0 0 16,-2-3 0-16,2 4-24 16,-1 2-16-16,-4 1 32 0,0 6-88 15,-4 3 72-15,-4 3-120 0,0 0 56 16,1 4 80-16,-5-4-96 0,-1 3 96 31,1 1 8-31,1-4-72 16,4-3 64-16,-1 3-48 0,4 0 48 15,3 0-96-15,2 4 32 16,-1-4 16-16,-1 4 40 16,6-1-64-16,2 0 80 15,-2 4-120-15,2 3 80 0,-2 0 32 16,-1-1 0-16,4 7-40 16,0 0 40-16,-4 1-41 0,8-2 49 15,-4 2-8-15,4-1 8 47,0 0 0-47,1-6 0 0,3-1-96 16,-1-2-8-16,5-4 0 0,0 4 96 15,0-1-96-15,5 1 8 0,-1 0 96 16,3-1-8-16,1 1 8 16,0-1 0-16,0 1-8 15,4-4-112-15,1 1 64 16,-2-1-8-16,5 0 56 15,0 1-48-15,8-1 8 0,-1 4 48 16,9 3 40-16,5 0-24 16,6-1 0-16,2 10-16 31,6-5 48-31,1 5-48 16,0-3 0-16,-5 0 8 0,1-3-8 15,-4 0 0-15,-5-4 0 16,2 1 8-16,-1-3-16 0,-9-7 0 15,5-3 0-15,-4 0 0 32,0-6 8-32,0-4 64 0,-1 1-56 15,1 2 0-15,5 1 104 16,-1-3-104-16,-1 6 72 0,1-3-16 0,4-1-64 16,-5 1 0-16,2-4 8 15,6-2 8 1,1-1-16-1,4-3-56-15,0 1 56 0,0-2 128 16,0-2-120 0,-5 3 48-16,-3-3-56 0,-8 0 0 15,-4 0 72-15,0 0-72 16,-4 4 0-16,0-4-712 31,-5 0-1536-31,-2-4-2737 0</inkml:trace>
  <inkml:trace contextRef="#ctx0" brushRef="#br1" timeOffset="-140116.86">8908 13369 5137 0,'-8'-5'1040'0,"8"-2"-680"16,0 1-304-16,0-1 184 0,0 1 456 0,0 0-352 16,0-1 320-1,0 4-88-15,0-3-392 16,0 2-87-16,0 1-9 0,0-3 168 31,4 3-32-31,0-7-88 16,0 1-136-16,1-4 248 0,3 0-80 15,-1-2 104-15,1-2-184 16,5 2-8-16,-6-1 16 0,5 3 32 0,-3-3-24 16,2 4-24-1,-3-1-64 1,1 0-8-16,2 0 0 0,1 1 0 15,0-1 0-15,0 1-8 0,-1-1 0 16,6 0 16-16,-2 0-16 16,-2 0 48-16,2 1 24 0,2-1 152 31,3 1 120-31,-1-5-16 16,1 5-144-16,0-1-40 0,4 1-144 15,0-4 72-15,0 3-64 0,4 0 0 16,-5 3 40-16,1 1-48 0,0-4 0 15,1 4 16 17,-1 3 0-32,-1-4-8 15,-3 4 8-15,0-4 56 0,0 4-64 16,4-4 0-16,0 4 64 16,0 0-32-16,-1-1-40 0,1-2 0 15,0 2 16-15,1 1 72 16,-6 0 16-16,1 3-88 15,0-4-8-15,0 4 72 16,-4-4-80-16,3 5 0 0,2-5 0 16,-1 4 0-16,-1-4 40 15,5 4-40-15,0 0 0 0,1-3 0 47,-1 3 0-47,-1 0 0 16,-3-1 8-16,8 1-8 0,-4 0 48 15,-1 0-48-15,9-3 8 16,-4 2-8-16,0-2 8 0,4 3 0 0,-4 0-8 16,0-4-8-16,-4 4 8 15,4 0 0 1,0-3 0-16,0-1 8 0,0 1-8 16,-1-1 72-16,1 1 32 15,-4 3-56-15,4-3 64 0,-4-1-96 16,0 4-8-16,0-4 0 31,3 2 0-31,5-2 8 16,0 1-16-16,0 2 0 0,5-2 24 0,-2 0-24 15,5-1 0-15,0 4-8 0,-5 0 0 16,-3 0 0-16,1 3 0 0,-1 0-32 31,-5 0 32-15,-3 0-40-16,4 0 48 0,0 0 0 15,4 0 0 1,-1 0-8-16,5 0-32 16,0 0-64-16,4 0-8 0,0 0-96 15,0 0 48-15,0 3 8 16,-4 3 56 0,3-2 96-16,-3-1-8 15,0 0-24-15,0 0 16 0,-4 0 16 16,-5 0-56-16,1 1 56 0,-4-1-8 0,-3 0-40 15,3 4 40-15,-1-4-40 32,-3 3 40-32,4 0 8 15,-4 4-64-15,0 0-16 0,0-1 8 16,-1 0 16-16,-2 4 8 16,-2 0 40-16,2 0 0 15,-2 2 16-15,1-2-8 16,0 0 8-1,0 0 56-15,1-1-56 16,-6 1-8-16,5-1-8 16,-4 5 0-16,0-5-104 0,4 4 112 15,-4 0 0-15,4-3 16 16,0 2-16-16,0 2 0 0,-4-2-72 0,4 1 72 16,-4 3-48-1,3 0 48-15,-2 0 8 16,-2 4 8-16,-2-1 56 0,2-3-72 15,-3 0 8-15,0 3 48 16,4-6-56-16,0 3-8 16,-4 0 8 15,8 3 0-31,4 3 0 16,0 7 0-16,4 3 640 0,0 0-416 0,-5-3-136 15,-2 3-24-15,-6-7 24 16,-2 4-72-16,-5-3 24 15,0-4-40-15,-4 0-56 16,0-2 56-16,0 2 48 16,0-3-48-16,0-3 0 0,-4 4-224 15,-5-4 224-15,1 0-8 16,4 0 0-16,-3 0 0 16,3 0 8-16,-5 3 8 0,5-3-8 31,-3 3-48-31,3 4 48 15,-4-1 0-15,4 7-8 16,-1-4-192-16,2 4 120 0,-1 0-32 16,0-3 112-16,-4 2 16 15,4-2 96-15,-4-4-56 16,0 1-56 0,4-7 0-16,0 0 0 15,-4 0 48-15,0-3-48 0,0 3-128 0,-4-3 112 16,-4 3-224-16,-3 3-80 15,-2 0-16-15,-3-3 104 16,-4 0 144-16,4 0 72 16,1-2 8-1,-1 1 0-15,0-2 8 0,0 3-8 16,1-3 8 0,2 3 0-16,-7 0 0 15,4-3 0-15,-8 6 0 16,0-3 0-16,1 4 8 0,-5-5-8 15,4 2 0-15,-7-1 0 32,7 0 8-32,-5 0-8 0,1-3 0 15,1 3 0-15,-1-3 8 0,0 3-16 0,1-3 8 16,-2-1 0-16,1 2 64 16,4-5-64-1,-7 4 0-15,3 0 8 16,0-3-8-16,0 2 8 15,0-2-8-15,4 3 0 0,-4-4 32 16,5-2-32-16,-1 3-136 0,-4-1-136 16,4 1 56-16,-7-3 112 15,-2 2 88 1,2 1-32-16,-5-3 32 16,0-1-56-16,0 1 64 0,4-4 8 0,0 4 0 15,5-7 8-15,-1 0-8 31,0 0 8-31,4-3 40 0,-4 0-48 0,4 0 0 16,0 0 128 0,4 0-24-1,-4-3-48-15,0-3-56 0,-3 2-16 16,7-2-40-16,-8 6 56 16,0-3-48-16,4-3 48 0,-7 2-8 15,7 4 8 1,-8-6 0-16,8 3 8 15,0-4 96-15,-4 5-104 0,4-8 0 16,0 0 72-16,4-2 216 16,0-1-120-16,0 0-160 15,4 1-8-15,1 2 80 0,-1-3-80 32,0 4 0-32,0-1-8 15,5 4 8-15,-6-4 8 16,5 1 296-16,1-1-208 0,-1-2 8 15,-5-1-56-15,10 0 272 16,-5 0 24-16,0 1 48 16,-4-1-96-16,4 1-168 0,0 2-128 15,1 3 177 1,-2-2 295-16,1 3-256 0,1-1-168 16,-2-2-48-16,1-1 8 15,5 1 0-15,-2-1-8 16,2-2 128-16,3-1-80 15,-4 0 0 1,1-3-48 0,-6-3 16-16,-3 0 16 15,4 0-32-15,-7-6 0 0,3 2 40 16,0 1-40-16,7 0 8 16,-6 0 0-16,7 3 56 0,-4 0 72 31,8 3-64-31,-4 0-64 15,4 0 136-15,-4-3-136 0,-4 0 0 0,0-3 48 16,1-1-48-16,2-2 32 0,-7 0-40 16,9-1 0-16,-6 1 48 15,6 2-48 1,-2 1 24-16,-2 0-16 16,3 0 88-16,0 0 32 15,0 3-16-15,4 0-24 16,4 3-8-16,-4-7-8 0,4 5-72 15,-4-5 0-15,8 1 0 16,-8 0 0 0,9-4 0-16,-5 1 0 15,-1-4 40-15,1 1-32 16,1-1-8-16,3 1 8 16,-5-4-8-16,5 7 0 0,0-4 0 15,1 0 0-15,3 1 8 0,-4 2-8 16,4-2 0-1,0 3-8-15,0-4-104 16,0-3-112-16,11-3 216 16,6 0-88-16,7-3 88 0,-5 3-96 15,5 0-32-15,0 7 128 0,0 2-88 0,0 4-104 16,4 3-296-16,0 0-136 31,3 3-473-31,22-12-975 16,-6 8-609-16,-7 1-3056 0</inkml:trace>
  <inkml:trace contextRef="#ctx0" brushRef="#br1" timeOffset="-137369.75">9490 12941 6001 0,'0'0'4113'0,"0"0"-3145"16,0 0-736-16,0 0-104 16,-8 0 144-16,4-3 120 0,1-3 88 15,-1-1-176-15,-1 1-296 16,5-1 0-16,-4-2 72 15,0-4-72 1,-4 1-8-16,1-4 56 0,-6-3-56 0,2-1 16 16,-6-5 56-16,2 0-16 15,-2-1-48-15,2 1 8 0,-2 0-16 16,2 2 96-16,-1 1-80 47,-4 3 136-47,4 0 24 0,-4 3-168 15,0-3 64-15,-4 3-56 16,4-3-16-16,-3 3 80 0,-1-3-72 16,-4-3-8-16,4 0 0 0,-4-4 8 15,0 4 80 1,0 0-88-16,0 3-8 0,-4 0 8 16,-4 0 72-16,0 0-72 15,5 3-8-15,-5-3 8 0,4 3 65 16,0-3-65-16,0 3 0 15,8 0 32-15,0 3-32 32,0-2 0-32,-3 2-73 0,-1 0 25 0,0-3 40 15,-4 4-72-15,0-1-16 0,1 0 88 16,-1 4-56-16,-5-1 64 0,5 0-8 16,0 4-40-16,0-3 40 15,9 5 8-15,-5-2 0 16,8 3 0 15,-4-3 8-31,0 3-8 16,-3-1 0-16,3-2-40 0,0 3 40 15,-4-1 16-15,0 1-16 16,-4 0-80-16,-4 3 80 16,4 0-8-1,0 0-56-15,1 0 0 0,-1 0 64 16,0 0 0-16,4 6-8 0,-4-2 8 15,0 5 0-15,-3-2 0 0,-1 2 0 16,-1 1 0-16,5-1 0 31,-3 4 8-31,3-3-8 0,4 2 0 16,-4 4-8-16,4-3 8 16,0 3 0-1,0-4 8-15,1 4 8 0,-1 3-16 16,0 1-8-1,0-2 0-15,-4 1 8 16,0 7 32-16,1-7-32 16,-1 0-16-16,4 0 8 0,0 0 8 15,0 0 0-15,4 0-48 16,-8 4 40-16,4 2 0 0,-8 3 0 16,0 4-8-16,1 3 8 15,3-3 8 1,-4 6 0-16,4-6-16 0,8-1 16 15,4-5-8-15,0-1 0 16,0 1 8-16,4 2-8 16,-3-3 16-16,-2 4-16 0,-3 3 8 0,-4 0 0 31,5-1 56-31,-1 1-56 0,0-3-48 16,7-4 48-16,2-6 0 15,-1 0 0-15,8-3 8 16,-4-3-8-16,9-7 80 0,-1 0-80 15,-1-2 0-15,1-1 72 32,4-3-72-32,-4 3 0 15,4-3-8-15,0 0-40 0,0 0 0 16,0 0-296-16,0 0-208 16,0 0-40-16,0 0-344 15,0-3-192-15,13-13-1177 0,-2-3-1672 31,-3 0 793-31</inkml:trace>
  <inkml:trace contextRef="#ctx0" brushRef="#br1" timeOffset="-136783.88">6438 12715 2832 0,'0'0'504'16,"0"0"304"-16,0 0 57 15,0 0 39-15,0 0 400 16,0 0-192-16,0-53-312 0,0 53-319 16,0 0-361-16,0 0-72 31,-4 0-96-31,4 0 48 0,0 0-104 0,0 0-16 0,0 0 32 16,-4 3 88-16,-3 12 128 15,2 5 288-15,-7 5-64 16,1 7-168-16,2 3-56 0,1 3-16 31,1 0 16-31,-1-3-56 0,3 0-16 16,1-4-56-1,0 1 80-15,4-6-80 16,-4-7 0-16,4-3 0 16,0-3 8-16,0-4-8 0,0-6 0 15,0 0-128 1,0 0 128-1,0 1 0-15,4-1 8 0,0 0 0 16,5 0 40-16,-1 3-48 0,3-2 0 16,6 2 0-16,2-3 136 0,13 0-128 15,4-3 600-15,12 0-88 32,0 0-344-32,3-6 392 0,-3 0-344 15,-4-1-112-15,-8 1 32 16,-13 3-64-16,-6 3-24 0,-9-3-48 0,-5 3-8 15,1 0 72-15,-4 0-64 0,0 0-8 32,0 0 64-32,0 0-56 15,0-4-8-15,0 4-600 0,9-9-1048 16,-1 3-2753-16,-1-1-1600 0</inkml:trace>
  <inkml:trace contextRef="#ctx0" brushRef="#br1" timeOffset="-18263.01">11785 13134 1616 0,'0'0'6801'0,"0"0"-4600"31,0 0-1177-31,0 0-704 0,0 0 56 16,0 0 352-16,-16-18 56 0,16 14-31 16,0-2-65-16,0 0-536 15,0-7-136-15,0 4 0 0,0-7 0 0,0 0 32 32,0 0-48-32,-4-3 0 15,0-3 72-15,-3-1-72 0,-6 1 0 16,5 0 16-16,-8 3 224 15,4 0 192-15,1 6-56 0,-6 0-64 16,2 1 112-16,-2 2-240 16,2 1-96-16,-5-1-80 15,3-3 8-15,-2 4 40 16,3 0-56-16,-4-1 0 0,0 0 40 16,-4 4-40-16,-4 0-8 15,0-1 0 1,-4 4 0-16,0 3 8 31,-3 0-8-31,3 0 8 16,4 0 0-16,-4 10 0 0,4-1-72 0,0 4 64 15,-4 3 0-15,4 0 0 16,-7 3-56-16,3 3 56 16,0 0-8-16,-4-3 16 15,8 3-8-15,0 0 0 16,4 1-40-16,1-1 32 0,-1 3-64 15,4 1-16-15,0 2 88 16,4 4-32-16,-8 0 32 31,8 3-56-31,0 0 48 0,0 0 8 16,4 0-56-16,0 0 64 16,1 2-8-16,-2 2 8 15,2-1-16-15,-2-3 8 0,1 3-40 16,1-3 48-16,2 0-56 15,-2 3 56-15,3 0-8 16,-1 0 8 0,1 0 0-1,5 3-48-15,3-2 40 0,0 2 8 0,0-3-64 16,3-3 32-16,10 0-40 0,2 0 72 16,6-4 0-1,3 1-8 1,-5-3-40-16,9-1 40 0,-4-2-72 15,8-1 24-15,-4 0 8 16,0 1 0-16,4-4-104 0,4 0 48 0,7 4 40 16,1-4 56-16,8 1-56 15,4-8-160-15,7 1 160 0,6-6-88 32,2-4 136-32,1-6-32 15,-5 0 16-15,2 0 16 0,-10-3 16 16,-4-7-8-16,-6-2-8 15,-2-5 24-15,1-5-8 16,0-3 8-16,-4 0 8 16,8-7 64-1,-5-3-80-15,1 0 0 16,-4-3 56-16,0 0-48 0,-8-1 32 16,-4 5 80-16,-4-8-16 15,-9 7 16-15,1-2-120 16,-8 2 64-1,-3 0 72-15,-2-4-136 0,-3 2 48 16,0-8-48-16,0 1 8 16,-4-4 48-16,4 0-56 0,-4 4 0 15,0-4 136-15,0 7-8 0,-4-1 168 32,-8-2-104-32,1 3 56 0,-6 0 224 31,-3-1-192-31,-3 1-40 0,-1 3 56 0,-4-3-47 15,0 3-97-15,-8-4-32 0,-3 7 0 16,-6 1 200-16,-7 2-216 16,5 3-32-16,-5 4 24 15,1 6-96 1,-2 3 8-16,5 6-8 16,-3 7-416-16,-13 6-569 15,12 17-1223-15,13-2-3401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1:14:05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6367 4080 1824 0,'0'0'1176'0,"0"0"120"15,0 0-167 1,0 0-321-16,-17-23-8 16,13 23-48-16,4-3 112 0,0 0-151 15,0 0-337-15,0 3 40 16,0 0-96-16,0 0-152 15,0 0-104-15,0 0-64 0,0 0-16 16,0 0-88 0,0 0 32-16,0 0 72 15,0 0 0-15,0 0-8 0,0 0-48 0,0 0 8 16,0 0-8-16,0 0-16 16,12 0 72-16,1 0 0 15,7 0 0 16,3 0 48-31,1 0 8 16,8 0-48-16,-4 0 40 0,4 0 8 16,0 0-48-16,3 0 64 15,-3 0 8-15,4 0-32 0,-4 0 32 16,-1 0-32-16,2 0-32 16,-6 0 0-16,-3 0-16 15,4 0 96-15,-3 3-88 0,6 0 80 16,1 0 80-16,4 0 40 15,0 1-40-15,4-1-88 16,-4-3-24-16,0 0 16 0,-1 0-64 31,-3 0 40-15,0 0 32-16,0 0-32 16,0 0-40-16,-1 0 72 0,5 0-32 15,1 0 16-15,-1 0-56 16,7 0-8-16,1 0 8 0,4 3 0 15,0-3 0 1,-5 3-8-16,6-3 8 16,-6 4 32-16,1-4-40 15,-4 3 0-15,-4-3 0 0,-5 3 0 16,5 0 0-16,0 0 0 16,-4 0 0-16,4 4 0 0,0-1 0 15,4 1 0 1,-5-1 0-16,10 0 8 15,-2-3-8 1,1 4 0-16,0-4 0 0,-5 3 16 16,1-3-8-16,-3-3-8 15,-5 7 0-15,-1-4 8 0,5-3 0 32,-4 3-8-32,-4-3 8 15,0 3 0-15,0-3 0 16,0 4-8-16,-1-4 8 0,5 0 40 0,0 0 8 15,-1 0-40-15,6 0 32 0,3 0 64 16,-5 0 8-16,1 0 8 0,0 0-40 31,-3 0-72-31,-6 0 40 16,0 0-48-16,-2 0 0 16,-1 0 8-16,-4 0-8 0,7 0 0 15,1 0 40-15,4 0-40 0,5-4 112 16,2 1-64-16,1 0 0 15,4 0 48 1,-4-1-96-16,-5 1 0 16,-3 3 0-16,0-3 8 0,-8 3-8 15,0-3 0 1,-5 0 0-16,6 0 72 0,-5 3-8 16,-1-7-24-16,1 1 96 31,-4 3-64-31,0-1 33 15,-8 2 7-15,-4 2-40 0,1 0 40 16,-1-4-64-16,-4 4 0 16,0 0-8-16,0 0-48 0,0 0 8 0,3 0-8 0,9-3 8 31,1 3-16-31,26 0-561 16,-7 0-1663-16,-4 0-2633 15</inkml:trace>
  <inkml:trace contextRef="#ctx0" brushRef="#br0" timeOffset="870.42">10841 4038 1016 0,'0'0'3961'15,"0"0"-2337"-15,0 0-288 16,0 0-152-16,0 0-135 15,0-3-209 1,0 0-184-16,0 3-232 16,0 0-144-16,0 0-128 0,0 0-136 0,0 0 0 15,0 0-16-15,0 0-56 16,0 0 48-16,0 0 0 0,0 0 0 31,0 0-40-31,0 0-24 16,8 0-16-16,0 0 0 15,11 0 88-15,2 0 8 16,3 0-8-16,8 0 48 0,-4 0-40 16,4 0 0-16,3 0 136 15,-3 0-80 1,4 0 16-16,-1 0 16 16,1 0-80-16,0 0 40 15,-4 0 0-15,4 0 16 0,0 0 0 16,0 0-72-16,3 0 56 0,-7 0 48 15,4 0-56-15,-4 0-40 0,4-3 64 16,0 3-64 0,-4 0 0-1,4-4 40-15,-1 4-40 16,-7-2 72-16,0 2-32 0,-4 0-40 16,-8 0 72-16,-4 0-72 0,-8 0-8 15,0 0 0-15,-4 0 0 0,0 0 8 31,0 0 0-31,0 0-8 16,4 0 0-16,0 0 0 0,4 0 0 16,4 0 0-16,0 0-96 31,4 0-464-31,-4 0-416 16,4 0-720-16,-8 0-1369 15,3 0-4047-15</inkml:trace>
  <inkml:trace contextRef="#ctx0" brushRef="#br0" timeOffset="3143.92">14080 4057 2128 0,'0'0'1496'0,"0"0"-383"16,0 0-145-16,0 0 104 0,0 0-32 15,0 0-232-15,0 0-224 0,0 0-143 32,0 0-153-32,0 0-104 0,0 0-128 15,0 0-56-15,0 0-56 16,0 0 56-16,0 0 0 0,0 0 0 16,0 0 8-16,0 0 88 15,0 0-8-15,0 0 16 0,0 0 16 16,0 0-32-16,0 0-80 31,0 0-8-31,0 0-72 16,8 0 72-16,0 0 0 0,8 0 8 15,4 0 96-15,8 0 16 16,0 0 96-16,8 0 96 16,-1 0-32-16,5 0 48 0,0 0-72 31,-4 0-24-31,0 0 24 0,0 0-32 15,-8 0 56-15,-4 0 0 16,-5 0-88-16,9 0-16 0,0 0-80 16,4-3-24-1,3 3-15-15,6 0-57 16,-5-3 8-16,3 3 0 0,-3-3-8 31,1 3 48-31,-6 0-40 16,1 0 40-16,-9 0 16 0,-2 0-56 15,-1 0 0-15,-5 0 0 32,9 0-8-32,-3 0 8 0,7 0 0 0,-1 0-8 15,9 0 48-15,0 0-48 16,4 0 8-16,-1 3 8 0,2-3-8 0,-2 0 0 16,-3 3 0-16,-4 0-8 31,0-3 8-31,-4 3-8 15,4 1 8-15,-4-1-8 0,3 0 0 16,1-3 8-16,8 3-8 16,-5 1 0-16,6-4 16 0,-1 3-8 0,4-3 0 15,-1 0 0 1,1 0-8-16,0 0 8 16,-4 3 48-16,-1 0-56 0,-2 3 8 15,-5-3-8-15,0 1 0 16,-1-1 8-16,1 0 0 15,8 0 40 1,3 1-48-16,2-4 8 16,-2 2 0-16,5 2 8 0,3-4 48 31,-2 3 32-31,3 0-24 0,-5 0-16 16,-3 0-48-16,-4 1-8 15,0-4 72-15,0 3-64 0,0-3 0 16,-1 0 40-16,6 0 0 0,-2 0 24 0,9 0-24 31,3 0 0-31,-3 0 40 16,4 0-24-16,0 0 40 15,-9 0-96-15,-6 0 0 0,-1 0 56 16,-9 0-56-16,1 0-8 31,0 0 56-31,4 0-56 16,-1 0 8-16,2 0 0 0,3 0-8 15,-1 0 16-15,6 0-16 16,2 0 0-16,-8 0 16 16,6 0-16-16,-6 0 8 0,1 0-8 31,-3 0 8-31,-6 3 0 0,5-3-8 0,-8 3 0 16,8-3 8-16,-4 3-8 15,3-3 0-15,1 0 0 16,0 0 0-16,4 0 8 0,0 0-8 15,-1 0 8 1,2 3 0 0,-1-3-8-16,-1 0 0 15,-3 0 0-15,-1 0 0 16,2 0 8-16,-1 0-8 16,-4 0 0-16,0 0 8 0,3 0-8 15,-3 0 8-15,4 0-8 31,-8 0 0-31,0 0 8 0,-8 0-8 16,-5 0 0-16,-2 0 8 0,-5 0 0 0,-1 0 0 16,5 0-8-16,-3 0 0 15,2 0 16-15,6 0-16 0,-6 0 0 32,1 0 0-32,-3 0 0 0,-2 0 0 15,-7 0-304-15,0 4-1000 16,-16-1-1857-16,-3 0-960 0</inkml:trace>
  <inkml:trace contextRef="#ctx0" brushRef="#br0" timeOffset="5765.3">21152 4166 4184 0,'0'0'1249'0,"0"0"-769"16,0 0 32-16,0 0 688 0,0 0 128 16,0 0-503-16,0 0-393 15,0 0-192-15,0 0-64 0,4 0-24 16,8 0-64-16,0 0 8 16,4 0 0-1,0 0-32-15,3 0 8 0,6 0 56 16,3-4-24-16,3 4 32 0,5 0-8 15,0 0 0-15,4 0 16 16,4 0-40-16,0 0 0 0,3 0 56 47,2 0-56-47,2 0-16 16,1 0 0-16,0 0-80 0,-1 0 48 15,-3 4-56-15,-4-2 0 0,0 1 0 16,-4 4 8-16,4-4-8 0,-4-3 8 15,7 3 0 1,1 1 40-16,1-1 32 16,2 0-72-16,5-3 104 0,0 3-96 15,-5-3 32-15,1 0 32 16,-4 0-32-16,-1 0-40 0,-2 0 64 16,-2 0-64-16,2 0 96 31,2 0-48-16,1 0 16-15,-1 0-48 16,5 0 24-16,-4 0 0 0,0 0-48 16,-5 0 8-16,-2 0 72 0,-5 0-64 15,-5 0 40-15,5 0 0 0,-4 0 8 32,0 0-56-32,3 0 8 15,-3 0 0-15,0 3 32 0,5 0-48 16,-5-3 0-16,0 4 0 15,3-1 0-15,-3 0 0 0,0 0 8 0,-4-3-8 16,4 3 64 0,-4 1-64-1,0-4 0-15,4 0 0 16,-1 0 8-16,-3 0 9 0,-1 0-9 0,1 0-8 16,0 0 8-16,0 0 8 15,4 0-8-15,0 0-8 0,0 0 8 31,0 0 0-31,8 0-8 16,-4 0 8-16,3 0 0 0,-3 0-8 16,5 0 0-1,-6 0 0-15,-3 0 8 16,0 0-8-16,-4 0 0 0,0 0 0 16,-5 2 0-1,5-2 8-15,-4 0-8 16,0 0 0-16,4 4 0 15,0-4 16-15,4 3-16 0,-4 0 8 16,4-3-8-16,-4 0 8 16,-1 0-8-16,1 0 8 0,0 0 8 15,0 0 32 1,-4 0-32-16,4 0 56 16,-4 0 16-16,3 0-40 0,1 0 8 15,0 0-48-15,4-3 0 16,0 0 0-1,-4-1-8-15,4 4 8 0,-4-2-8 32,-4-2 8-32,4 4-8 15,0-3 8-15,-4-3 0 0,-1 6 0 16,5-7 0-16,-4 4 0 16,0 0 72-16,0 0-80 15,3 0-8-15,1 0 8 0,4-1 0 16,0 1 0-16,1 3 0 15,3-3 0-15,3 3 0 16,1-3 0-16,0 3 0 0,-4-4-8 16,3 4 8-16,-11-3 0 15,4 3 0-15,-4-2 0 0,-4 2 8 16,-4-4-8 0,4 4 0-16,0 0-8 15,0-3 8-15,4 3 0 0,4-3 0 16,0 3 8-16,3 0-8 15,1-3 0-15,4 3 8 16,-5-4-8-16,6 1 0 31,-5 3 8-31,-1-3-8 16,1 0 0-16,0 0 16 0,-1 0-16 16,-2 3-8-16,-1 0 8 15,4-4 0-15,-1 4 0 16,1 0 0-16,0-3 0 0,3 3 0 31,2 0 0-31,2-3 0 0,2 3 0 0,-6-3 0 16,5 0 0-16,-4 3 0 0,-4-4 0 15,0 2 0-15,-5-2 0 16,1 4-8-16,-4-3 8 16,-4 3 0-1,4 0-16-15,-4 0 8 16,-4 0 0-1,-4 0 8-15,4 0-16 0,-4 0 8 16,8 0 8-16,-5 0-16 16,5 0-32-16,-3 0-8 15,-2 0-24-15,1 0 72 16,-8 0-144 0,-3 0-40-16,-6 0-41 0,1 0-207 15,-4 0-392-15,-12 0-992 0,-8 3-1185 16,-8-3 73-16</inkml:trace>
  <inkml:trace contextRef="#ctx0" brushRef="#br0" timeOffset="56123.71">4777 6439 120 0,'-4'-4'64'16,"4"1"56"-16,0 0-64 0,-4 3-56 0,0-3 568 31,4-1-320-31,-9 4-16 0,5-2 128 32,1-1-208-32,3-1 56 15,-4 4-24-15,4 0-96 16,-4 0-8-16,4 0 0 0,0 0-16 15,0 0-64-15,0 0 16 16,0 0 224-16,0 0 288 0,0 0 40 16,0 0 40-16,0 0-39 15,0 0-97-15,0 0-56 16,0 0-48-16,0 0-112 0,0 0 8 16,0 0-96-16,0 0-24 15,0-3-24-15,0 3-64 0,0 0 16 16,4 0 32-1,7 0 48-15,2 0 96 16,2-3 32-16,6 3-48 16,-5 0-184-16,3-3 0 0,2 3-48 15,-6 0 24-15,5 0-16 0,4 0 96 16,0 0-48 15,3-4 48-31,-2 4 48 16,-1-3-72-16,0 0 0 15,-5 3-24-15,1-3 8 0,1 0 97 16,2-4-9-16,-3 7-24 16,0-3-24-16,-4 0-48 0,0 0-48 15,0 3 0 1,0 0-8-16,-1 0 56 0,6 0-48 16,3-3 8-16,-5 3 48 15,1 0 16-15,5 0-64 0,-5 0-8 16,-1 0-8-16,1 0 48 0,0 0-48 31,0 0-8-31,4 0 8 16,0 0 0-1,4 3 0-15,4-3 8 16,0 0-8-16,0 0 224 0,0 0 8 16,-4 0-24-16,3-3 0 0,-3-3 56 15,-1 2-32 1,-3 1-104-16,1 3-120 15,-1-3 96-15,-5 3-104 16,5 0 8-16,-4 0-8 0,1 0 8 16,2 0 0-16,1 0-8 15,4 3 8-15,0 0 0 0,4 4-8 32,3-4 0-32,5 0 8 0,1 0 8 15,-2-3 0-15,4 0-8 16,2 0-8-1,-6 0 104-15,-3 0-96 0,0 0 40 16,-4 0 32-16,-1-3-8 0,-6 0 32 31,3 3 0-31,0-3 8 16,0 0 32-16,0-1-96 16,7 1 8-16,1 0 40 0,0 3-96 15,-5-3 8-15,1 3-8 0,0 0 0 16,-4 0 40-16,-4 0-40 15,0 0-8-15,1 6 8 16,-2-6-8-16,10 3 8 16,-7 1 0-16,11-4 0 15,7 0 80-15,-1 0-72 0,5 0 0 16,4-7 88-16,3 4-32 0,-3-4 32 31,1 1-16-31,-1 3-72 16,-9 0 64-16,-3 3-72 0,4 0 0 15,-8-3 16-15,3 3-8 0,1-3 40 16,-3-1-48-16,2 1 0 16,4 3 88 15,-7-3-88-31,5 3 0 0,-2 0 0 16,-3 0 0-16,0 0 0 15,-5 0 0-15,6 0 0 0,-5 3-16 16,-4 4 16-16,8-4 0 15,-4 3 16-15,3 0-16 16,5-3 8 0,-1 4-8-16,10-4 8 0,7-3 96 0,0 0-88 15,3 0 32-15,5 0 32 16,0 0-64-16,-1-3 56 0,-3 0-56 16,0-1-16-16,-5-2 89 46,1 3-89-46,-8 3 0 0,-8-3 0 16,-1 3 0-16,2 0 0 0,-5 0 0 16,-1 0 0-16,1 0 8 0,0 0-8 15,4 6-8-15,0-3 8 16,-1 0 0 0,2 1 8-1,2-4-8-15,1 3 8 0,4-3 48 0,0 0-56 16,-1 0 0-16,-3 0-8 15,4 0 8-15,-8 0 0 0,4 0 0 16,-4 0 0-16,3 0 0 31,-6 3-56-31,6 0 56 0,-7 1 8 16,0 2-8-16,4-6 8 0,0 0-8 0,3 0 8 16,5 0 72-16,4 0-80 0,3 0 0 15,-3 0 32-15,1 0-32 31,-6-3-8-31,-3 0 8 16,-8 3 0-16,-4 0 8 0,0 0-8 31,-8 0-8-31,0 0 8 0,3 0 0 0,1 0 0 16,4 0 0-16,4-4 8 16,4 4 40-1,-1-3-48 1,-3 3-40-16,1 0 32 0,-5 0 8 15,-5 0 0-15,5 0-8 16,-4 0 0-16,0 0 8 0,3 0 0 0,5 0 0 16,12 0 0-16,1 0 0 31,6 0 8-31,4 0 0 0,-3 0 40 16,0 0 64-16,-7 0-112 15,-6 0 0-15,-3 0 32 0,-5 0-32 16,-3 0-8-16,-4 0 8 15,-4 0 0-15,0 3 40 16,0-3-40-16,0 4 0 16,0-4 80-1,4 3-72-15,0-3 88 16,7 0-16-16,1 0-32 0,8 0 32 16,-4 3-80-16,3-3 0 15,-2 0 72-15,-2 0-64 16,1 3-8-1,1-3 8-15,-6 0 0 0,1 0 56 16,-4 0-64-16,4 0 8 16,-5 0 144-16,5 0-32 0,5 0 32 15,-2 0-40-15,9 0-48 0,-4 0 16 32,4 0-8-32,-1 0 8 0,-2 0-72 31,-6 0 8-31,1 3 40 15,-4-3-56-15,-1 3 8 0,-3 0 40 16,5-3-48-16,-2 0 8 16,1 0 0-16,4 0-8 15,0 0 8-15,4 0-8 0,-1 0 8 16,1 0 16-16,-4 0-24 16,0 0 0-16,-4 0-8 0,-9 0 8 15,1 0 0-15,-4 0-16 16,-7 0 8-16,2 0 0 31,-3 0 8-31,4 0 0 0,4 0 48 0,4 0-48 16,0 0 0-16,4 0 0 0,0 0 0 15,-1 0 8-15,5 0-8 0,-4 0-8 16,0 0 8-16,0 0-8 31,-4 0 8-31,0 0 0 16,0 0 0-1,0 0 0-15,-8 0 0 16,3 0 0-16,1 0 32 0,-4-3-32 16,4 3 0-16,-4 0 8 15,4 0 0-15,-4-3-8 16,-1 3 0 0,2 0 0-16,-1-3 40 0,-5 3-40 15,2-3-8-15,-6 3 0 0,1 0 8 16,4 0 8-16,-4-3-8 15,0 3 0-15,4 0 0 0,4 0 0 32,0 0 0-32,4-3 0 0,4 3 8 15,3-4-8-15,1 1 0 16,0 0 0 0,-8 3 8-16,-4-3-8 0,-8-1 0 15,-8 4 0-15,0 0 0 0,-4 0-72 31,0 0-80-31,0 0 128 16,0 0 8-16,5 0 16 0,2 0-8 16,1 0-48-16,8 0 48 15,8-3 0-15,-4 3-184 0,0-3-264 16,-12 3-608-16,0 0-1689 16,-8 0-4273-1</inkml:trace>
  <inkml:trace contextRef="#ctx0" brushRef="#br0" timeOffset="69281.05">2713 7632 5337 0,'0'0'2864'0,"0"0"-1375"0,0 0-217 16,0 0-16-16,4 0-352 0,-4 0-456 0,0 0-264 15,0 0-56-15,0 0-8 16,0 0-15-16,0 0 23 31,0 4-128-31,0 5 8 0,0 4 360 16,0 6 248-16,0 6-168 16,0 4-176-16,0 6 40 15,0 6-40-15,0 4-72 0,0 9 0 16,0 15 152-16,0 20-120 31,0 19 40-31,0 6-128 16,3-21-72-16,1-27 72 0,5-28-136 15,-5-3 40-15,0 0-48 0,0 3 8 16,3-3 32-16,-7-10-40 0,5-5-216 16,-1-8-392-1,-4-5-768 1,0-7-993-16,-13-7-743 0,2-12-4218 15</inkml:trace>
  <inkml:trace contextRef="#ctx0" brushRef="#br0" timeOffset="69798.02">2665 7588 4705 0,'0'0'2016'15,"0"0"-976"-15,0 0 48 16,0 0 201-1,16-89 151-15,-5 70-232 0,6 0-264 16,3-3-303-16,3 3-113 16,5 3-96-16,4 0-56 0,9 3-104 15,-6 1-120-15,1 2-64 0,4 4 128 47,-9 2-176-47,-3 4-40 0,0 0-136 16,-7 10 72-16,3 6 56 15,-5 3 8-15,1 6 208 16,0 7-40-16,-4 0-24 0,-4 6 40 16,-4 7-56-16,-4-1 48 15,-4 4 8 1,0-4-72-16,-12 3 8 0,-12-2 24 0,-7-4 56 16,-10-6-56-16,-2-3 16 15,-6-10-160-15,2 0-32 0,-17-12-416 16,16-7-840-16,1-3-1905 0</inkml:trace>
  <inkml:trace contextRef="#ctx0" brushRef="#br0" timeOffset="70669.14">3585 8137 7385 0,'0'0'2369'15,"0"0"-1129"-15,0 0 8 16,0 0 208-16,0 0-231 16,0 0-545-16,0 0-328 0,0-9-48 15,0 9 16-15,0 0-8 16,0 0-120-16,0 0-40 16,0 9-96-16,-12 4-40 0,1 12 304 46,-9 7-24-46,-1 6-88 0,-2 3-72 16,-1 4 48-16,4 3 8 0,-1-7-87 16,6 3-41-16,-5-5 48 15,4-4-104-15,4-1 0 0,0-5 8 16,5-1-8 0,-6-2 48-1,5-4-56-15,1 0-56 0,3-6-160 0,-5-3-177 16,5-1-279-16,0-5-432 15,0-4-800-15,1-3-1313 0,-1 0-1816 16</inkml:trace>
  <inkml:trace contextRef="#ctx0" brushRef="#br0" timeOffset="71185.89">3171 8201 7817 0,'0'0'1873'0,"0"0"-1017"15,0 0 224-15,0 0 64 0,0 0-568 16,0 0-576-16,0 0-80 0,8 9 80 0,8 4 320 16,0 6 393-16,8 3-177 31,0 4-104-31,4 2-80 16,0 1-104-16,4 3-24 0,-1-1 40 15,1 1 32-15,4-7-144 16,-8 1-96-16,0-1 8 15,-5 0-8-15,-3-2-48 0,-3-1 72 32,-2 0-64-32,-7-6-8 15,1 0 48-15,-5-7-40 16,-1-2-8-16,-3-4-8 0,4 0 0 16,-4-3 48-16,0 0-40 0,0 0-8 15,0 0 16-15,0 0-16 16,0 0-296-1,0 0-448-15,0 0-704 16,4 0-1145-16,-4 0-1680 0</inkml:trace>
  <inkml:trace contextRef="#ctx0" brushRef="#br0" timeOffset="72245.62">3924 8506 720 0,'0'0'6505'0,"0"0"-3200"15,0 0-1409-15,0 0-167 16,0 0-81-16,4-3-320 0,-4 3-584 31,4 0-416-31,-4 0-32 0,0 0-55 16,4 0-113-16,-4 0-128 0,4 0-96 15,0 0-41-15,0 9 137 16,3 4 8-16,-2 2 81 0,3 5-33 16,-8 2 16-16,0 3 0 0,0 4-72 15,-4-4-56-15,-8 0-361 16,-12 4-871 0,4-6-1552-16,9-8-4082 0</inkml:trace>
  <inkml:trace contextRef="#ctx0" brushRef="#br0" timeOffset="72963.2">4391 8182 2616 0,'0'0'4697'0,"0"0"-3241"15,0 0 73-15,0 0 423 0,0 0-95 16,0 0-617-16,0 0-512 16,0 0-216-16,0 0 8 0,7-13-88 0,-7 13-208 15,0 0-184 1,0 13-32-16,0 6-8 15,-7 6 200-15,2 7-80 16,-7 6-8-16,1 4-8 0,-2 2 24 16,-2 0 0-16,2 1 9 15,-2-4-81-15,2-3-48 0,2 0 64 32,-1-3-56-32,3-7-8 15,5-5-8-15,1-4 0 0,-1-4-185 0,4-5-223 16,0-7-200-16,0 1-312 15,0-1-336-15,0-3-104 16,-4 0-225-16,0-10-983 31,0 0-4650-31</inkml:trace>
  <inkml:trace contextRef="#ctx0" brushRef="#br0" timeOffset="73533.02">4071 8223 592 0,'0'0'6025'0,"0"0"-4521"0,0 0-328 0,0 0 393 0,0 0-57 16,0 0-584-16,0 0-448 16,0 0-248-16,0-3-127 15,0 6-105 1,8 6 0-16,5 8 320 15,2 1 344-15,9 5-80 32,0-1-88-32,4 4-112 0,4-8-8 0,-8 5-112 15,-1-11-136-15,-2 4-120 16,-10-6 88-16,-2-4-88 16,-5 0-8-1,-4-3 0-15,0 1-136 16,0-1-288-16,-13 3-360 15,-10-6-616-15,3 0-2697 0,-1-9-4633 0</inkml:trace>
  <inkml:trace contextRef="#ctx0" brushRef="#br0" timeOffset="75243.73">5083 7506 7137 0,'0'0'1656'0,"0"0"-447"0,0 0 503 16,0 0 72-16,0 0-591 15,0 0-513-15,0-13-304 31,0 13-72-31,0 0-96 0,-3 3-128 16,-14 9-72-16,2 11 0 0,-6 9 64 0,-3 6 24 16,1 6 104-16,7 0 8 0,-4 4-56 15,8 3-32-15,0 0-16 16,5-1-32-16,2 4 40 16,5 4 24-1,0 2 64-15,0 4 24 16,8-1-104-16,4 0-24 0,8-6-16 0,0 1 32 15,4-10-64-15,4-7 40 16,0-10 8 0,0-2 1-1,0-10-49-15,-9-3 8 0,-3-6-56 16,0-4-233-16,-7-3-511 0,-6-3-560 16,-3-3-1024-1,0-7-2041-15</inkml:trace>
  <inkml:trace contextRef="#ctx0" brushRef="#br0" timeOffset="76508.22">5306 7915 6937 0,'0'0'3081'0,"0"0"-1585"15,0 0-16-15,0 0-231 16,0 0-113-16,0 0-400 15,9-51-360 1,3 41-224-16,8-2-8 0,-1-1-32 16,5 4 8-1,0 2-24-15,4 4-24 0,-5 3-72 16,-2 0-72-16,-5 0-104 16,0 16 24-16,-9 10 96 31,-2 2 56-31,-5 10 0 0,0 4 128 15,-12 2-64-15,-4 3 32 16,-8 1-16-16,-4-7-32 0,4 1 24 16,0-7-8-16,5-10-64 0,2-6-8 15,9-6-104 1,5-10-88 0,3-3-64-16,0 0 184 0,0-3 72 0,7-20-320 15,10-2-536-15,6-13 264 16,5-10 56-16,4-2-385 0,-1-4-415 15,6-7-112-15,-1 7 856 32,-4 4 424-32,-4 5 176 0,-5 7 104 15,-7 6 664-15,-8 10 632 0,0 9-360 16,-8 7-296-16,0-1 57 16,0 7 95-1,0 0-160-15,0 0-248 0,-4 4-288 31,-8 9-192-31,-4 5 0 0,-3 8 8 16,-2 6-8-16,6-1 0 16,-2 4-8-16,10 4 120 15,-6-5 32-15,9 4-8 0,4-3-8 16,0 1-88-16,0-5-40 16,13 1 8-1,2-7-16-15,2-2 8 0,7-8 8 0,3-2 40 16,1-4 48-16,4-9-40 15,-4 0-40-15,0 0-24 16,-4-9-336-16,-9-4-40 0,-2-2-24 47,-9-2-312-47,-4-1-792 0,-8-8-953 16,-9 10-304-16,-2 0-4968 0</inkml:trace>
  <inkml:trace contextRef="#ctx0" brushRef="#br0" timeOffset="77694.78">6068 7978 4080 0,'0'0'5778'0,"0"0"-4546"31,0 0-584-31,0 0 552 0,0 0 57 0,0 0-449 16,0 0-432-16,0 0-184 0,0 0 40 15,0 0 72-15,7 0 72 16,2 0 32-16,6 0 16 0,10-3-104 31,6-6-144-31,1 3-80 16,4-7-24-1,-4 3-72-15,0 4-200 0,-8 0-544 16,-9-1-480-16,2 7-464 16,-17 0-969-16,0 0-1936 0,-8 0 96 15</inkml:trace>
  <inkml:trace contextRef="#ctx0" brushRef="#br0" timeOffset="77926.69">6064 8112 3272 0,'0'0'960'0,"0"0"-47"15,0 0-25-15,0 0 144 0,0 0 680 16,35 16 105-16,-7-16-369 0,8 0-512 0,0 0-328 16,4-3-87-16,0-7-193 0,-8 7-232 31,0-3-96-31,-1-1-697 15,-6-2-1879-15,-10 2-2609 0</inkml:trace>
  <inkml:trace contextRef="#ctx0" brushRef="#br0" timeOffset="78565.5">6893 7874 5361 0,'0'0'1880'0,"0"0"-792"0,0 0 33 16,0 0 151-16,0 0-232 31,0 0-488-31,-4-79-176 16,-9 66 272-16,-2 0-64 0,-6 7-151 15,1 3-129-15,1 3-160 16,-5 0-96-16,0 6-40 16,-1 6 48-16,2 7 72 0,3 1-8 15,0 5-24 1,4-3-96-16,9 7-24 15,3-4 24-15,4 4 0 0,0-1 8 16,4-2 0-16,11-4-8 0,5-6-104 16,5-4-120-16,1-9 0 0,2-3 8 47,0 0-48-47,-3-5 23 15,-5-12 89-15,-1-2 152 0,-6-3 0 16,-6-3 48-16,-3-7-40 15,-4 4-8-15,0-1 56 0,0 4 233 16,0 5 79-16,0 8 224 16,0 5 24-1,0 4-192-15,0 3-272 0,0 0-152 0,0 7-208 16,0 5 0-16,4 11 208 16,5-1 64-16,-1 3 8 0,-1 4 0 15,10-1-8-15,-6 1 24 31,5-1-32-31,0 1 24 16,1 0-80-16,-6-1-544 0,-3 4-1088 0,-1-3-1289 16,-2-14-5441-16</inkml:trace>
  <inkml:trace contextRef="#ctx0" brushRef="#br0" timeOffset="78813.25">7235 8032 360 0,'0'0'9434'15,"0"0"-7634"1,0 0-904-16,0 0 88 16,0 0-55-16,80 19-393 0,-68 4 64 15,-5 11-176-15,-7 8-112 0,0 5-40 16,-15 1-96-16,-9 0-176 0,-12-1-472 31,8-5-1496-31,0-20-3770 0</inkml:trace>
  <inkml:trace contextRef="#ctx0" brushRef="#br0" timeOffset="79933.8">7785 7689 9642 0,'0'0'2648'15,"0"0"-1392"-15,0 0-391 0,0 0 143 32,0 0-240-32,0 0-680 15,0 13-88-15,4 6 0 0,0 7 48 0,0 2 56 0,3 4-88 16,6-10-8 0,-5 1 48-16,8-8-56 0,-1-8-48 15,10-4-40 1,-1-3-24-16,8-10 16 15,-4-12-176-15,-5-3 160 16,-3-4 112-16,-4-2 0 0,-8 2 8 16,-8 0 72-16,0 7 296 15,0 6 256-15,0 6 152 0,0 8-56 16,0-2-167 0,0 4-401-16,0 0-160 15,0 0-144-15,0 4-80 0,0 11 31 16,0 7 185-1,0 7 0-15,0 6 8 16,8 7 0-16,-1-1 8 0,10 6 48 31,-6 4-48-31,6 3-8 16,-2 16 0-16,2 15 0 0,-6 17 8 16,-11 6-8-16,0-22 8 15,-7-19-8-15,-5-26-80 0,-4-13 80 0,-1 4-8 16,-2-3 8-1,-5-1 0-15,-4-9 80 16,4-9-16-16,-8-7 41 16,0-3 63-16,-4-19 200 0,4-9 120 15,-3-11-112-15,7-8-16 32,4-8-16-32,8-4-128 0,4 1-160 15,12 1-48 1,0 6 64-16,5 7-72 0,18 6-96 15,5 3-240-15,11 3-504 0,30-16-545 16,-9 13-1095-16,-9 1-4193 16</inkml:trace>
  <inkml:trace contextRef="#ctx0" brushRef="#br0" timeOffset="80287.57">8267 7858 2656 0,'0'0'8746'0,"0"0"-6898"16,0 0-1344-16,0 0-119 0,0 0 727 16,0 0-264-16,27 3-464 0,-6-3-112 15,11 0-144-15,3-7-48 16,5-2-32 0,0 3-48-16,0-4-512 31,-8 4-576-31,-12 3-809 15,-12 3-1143-15,-8 0-2017 0,0 0-328 0</inkml:trace>
  <inkml:trace contextRef="#ctx0" brushRef="#br0" timeOffset="80488.06">8267 8086 2832 0,'0'0'4665'31,"0"0"-3577"-31,0 0-135 16,100-15 191-16,-64 5-136 15,7-2-352-15,1-1-448 0,0 3-208 0,8-3-128 0,-13 4-1416 16,-7-4-2385-16</inkml:trace>
  <inkml:trace contextRef="#ctx0" brushRef="#br0" timeOffset="81074.58">8908 7448 6489 0,'0'0'2784'0,"0"0"-1671"0,0 0-393 32,0 0 432-32,0 0-56 15,0 0-792-15,0 0-224 16,0 0-48-16,24 64 545 0,-16-23 7 16,1 10 72-16,-5-1-240 15,3 11-200-15,-3-4-112 16,-4 0-32-1,0 0-72-15,0-6-208 16,0-3-272 0,-4-10-88-16,0-12-96 0,1-11 151 15,-1-8-71-15,4-7 184 0,0 0 392 16,0-20-144-16,0-5-400 0,0-10 224 16,11-3 144-1,10-7-48-15,2 4-16 16,1 0 192-16,4 10 56 15,-4 5 360-15,8 10 48 0,-8 6 24 16,4 7-40-16,-5 3-176 16,-3 0-128-16,1 13-72 31,-6 6 120-31,-7 4 288 16,-3 5-88-16,-5 1-79 15,0 2-25-15,0 1-56 0,-21 3 0 16,-3 3-24-16,-12-3-32 15,1 3-24-15,-14-6-96 0,6 0-384 32,-21-7-585-32,16-9-1559 0,12-10-2897 0</inkml:trace>
  <inkml:trace contextRef="#ctx0" brushRef="#br0" timeOffset="81506.09">9259 7280 4048 0,'0'0'5546'0,"0"0"-4234"0,0 0-224 16,0 0 184-16,0 0-151 0,48-9-177 0,-24 21-240 15,0 7-224-15,8 10-16 0,0 5-160 31,3 11-80-31,5 6 24 16,-4 3-56-16,4 19-80 16,-4 16-24-16,-8 16-8 0,-13-1-64 15,-15-2-8 1,-11-10-8-16,-29-3-8 16,-20 3-848-1,8-25-1240 1,0-10-4074-16</inkml:trace>
  <inkml:trace contextRef="#ctx0" brushRef="#br0" timeOffset="83078.57">10195 7699 6913 0,'0'0'4833'0,"0"0"-4097"16,0 0-376-16,0 0 808 0,0 0 481 15,0 3-569-15,0-3-456 32,0 0-104-32,0 0-88 0,0 0-40 15,0 0-95-15,0 0-129 16,0 0-24-16,0 0-88 16,8 0 8-16,5 0 32 15,2 0 16-15,13 0 48 0,4 0-88 31,7-3-24-31,2-3-48 0,-2-1 0 16,1 1-752-16,-3 0-537 16,-14-4-1207-16,-3 4-2929 0,-16 2-3665 15</inkml:trace>
  <inkml:trace contextRef="#ctx0" brushRef="#br0" timeOffset="83341.45">10180 7883 984 0,'0'0'8922'0,"0"0"-7210"15,0 0-592-15,0 0 609 16,0 0 255-16,0 0-640 0,0 0-528 0,115 3-359 0,-67-9-177 31,4 0-88-31,-1-1-120 16,-6 4-72-16,-2-3-336 0,9-3-1289 15,-12-1-3280-15,-9 0-7433 0</inkml:trace>
  <inkml:trace contextRef="#ctx0" brushRef="#br0" timeOffset="84901.08">11255 7582 2680 0,'0'0'6025'0,"0"0"-4400"16,0 0-209-16,0 0 72 0,0 0 209 15,0 0-401 1,-4-13-640-16,4 13-416 15,0 0-232-15,0 0-8 0,0 3-200 16,4 10 24-16,4 6 168 16,4 6 8-16,1 4 48 0,-2 2-48 15,1-5 8-15,4-1 8 32,0-5 0-32,4-5-8 0,-5-5-8 0,5-7-152 15,1 0-16-15,3-3-56 16,-5-3 104-16,1-13 48 15,0-3 72-15,-4-6 16 16,4-4-16-16,0-3 8 31,0 1 32-31,-5-4-40 16,6 3 0-16,-5 6 8 0,-1 4-8 16,-2 7 80-16,-1 5-8 15,-5 3 16-15,1 4 8 0,1 3-96 16,2 0-40-16,1 0-56 15,0 10 88 1,0 2-40-16,1 4 40 0,-2 3 8 16,1 3 32-16,-4 1-32 0,4-1 0 15,-4 4 0-15,4-8-40 16,-4 5-168-16,0-4-184 0,4-3-120 31,-8 0 40-15,4-7 64-16,0-3-129 15,-5 1-95-15,6-4 216 0,-5-3 248 16,0 0 168-16,3 0 0 16,1-3 88-16,5-7-80 0,-6-9 64 0,5 0-24 31,1-6 8-31,-2 0 24 16,-3-4 360-16,1-3-16 0,2 1 217 15,2 2-81-15,-2 6-160 16,1 4-24-16,0 7-8 0,-4 2-96 15,4 4-80-15,-4-1-24 32,4 5-16-32,-4-2-152 15,8 4-8-15,-4 0-88 16,4 4-24-16,0 8 16 0,0 4 96 16,-1 6-56-16,2 4 64 0,-2 6-184 15,-6-4-120-15,2 7-272 31,-3-6 16-31,0-1 64 16,1-2 55-16,-6-7-391 0,1-4 136 0,0-5 24 16,0-7 248-16,-4-3 232 15,4 0 192-15,0 0 352 0,4-6 888 16,0-10-920 0,4-9-136-16,4-1 24 15,-4-6 40-15,8 1 16 16,0-8-111-16,0 8-25 0,0 2 64 15,-1 7 72-15,1 6 0 0,-3 7-184 16,-2 2-80-16,5 7 0 31,-4 0 0-31,0 0-184 16,0 7-144-16,0 5 176 0,4 4 152 0,-4-3 16 16,-5 6-16-1,2-3-328-15,-13 0-1361 16,0-7-1271-16,-4-3-4930 0</inkml:trace>
  <inkml:trace contextRef="#ctx0" brushRef="#br0" timeOffset="88211.93">11099 7308 1112 0,'0'0'7825'0,"0"0"-5976"16,0 0-1273-16,0 0-8 16,0 0 736-16,0-6-135 15,0 6-649 1,0 0-344-16,0 0-96 15,13 0-8-15,2 0 64 0,6 0-32 16,3 0-96-16,4 0 40 0,4 0-48 16,7 4 0-16,1-2 0 0,8 2 8 31,4-4 8-31,3 0-8 16,5 0-8-16,0 0 64 0,3-4-56 15,-3-5 0-15,4-1 0 16,0 4-8-16,-1-3 8 15,-3-1 8-15,-4 4-16 16,0-4 48 0,-4 4-48-16,-1-1-8 15,-3 4 8-15,-4-6-8 16,4 6 8-16,-4-7 0 0,0 4 0 16,-1-3 8-16,2-1-8 15,-2 0 0-15,-3 0 0 0,4 4 0 16,-4-3-16-1,-5 2-88-15,1 1 40 16,-4 3 56-16,0 0 8 16,0 0-16-16,-1-1 16 0,1 1-8 0,1 0 0 15,3 0 0-15,-1 0 8 16,1-3-8 15,-4 6 8-31,0-4-8 16,4 1 8-16,-12 0-8 15,-4 0 8-15,-5 3-16 0,2 0 16 16,-10-4-8-16,5 4 8 16,-3 0-8-16,-2-3 8 0,1 3 0 15,-4 0 0-15,0-3 0 16,-4 3 0-16,5 0 8 16,-5 0-8-16,0 0 8 0,0 0-8 15,0 0 0-15,0 0-8 16,0 0-40-16,0 0-88 0,0 0-40 31,0 10-112-31,0 9 216 0,0 3 72 16,-5 7 0-16,1 3 0 15,0 2 0-15,0 4 0 0,-3 1 8 0,3-2-8 16,4 2 8-16,0-1-8 16,0-4 8-1,0 1-8-15,0 4 0 31,0-7 0-31,7-1 8 16,-3 4-8-16,4-7 0 0,-4 7 16 16,1-3-8-16,-5 0 8 15,4 3 48-15,-4-6-64 0,0-4 48 16,0-6-48 0,0-3 0-16,0-7-8 15,0 1 8-15,0-7-120 0,0 4-104 0,0-5-32 16,-9-2-25-16,5 4-95 15,-8-4 8-15,1 0 88 0,-9 0 24 32,-1 0 112-32,-3-4 136 15,1 2 8-15,-5-2 0 16,0 4 8 0,-4 0-8-16,0 0 48 0,-3 0-48 15,-6 4 0-15,-2 2 0 0,-5 3 0 16,-4 1 8-1,0-4-8-15,0 4-8 16,-4 3 8-16,1-4 0 16,-1 4 8-16,-4-4 48 15,1-3 8-15,-1 7 0 0,0-6-64 16,4 2 0-16,5 1 48 0,-1-4 32 31,0 3 80-31,4-2-16 0,0-1-64 16,-4 1 16-16,9-1 56 15,-1 0 8-15,-4-3-24 0,8-3-120 16,-4 4 32-16,1-4-40 0,3 0 0 0,0 0 32 31,0 3-40-31,4 0-8 16,1 0 8-16,3 0-8 16,4 1 0-16,4-2 8 0,3 2 0 15,10-4 0-15,-1 0 8 16,4 0 225-1,0 0 135-15,0 0-160 16,0 0-80-16,0 0-8 16,-4 0-120-16,1-4 8 15,-2 2 0-15,1-5 0 16,4 4 120-16,4-3 72 0,0-1 120 16,0 1 8-16,0-7-48 15,0 0-144 1,1-2-120-16,3-4-8 0,-9-1 80 15,5 5-80-15,0-4 8 16,-4 3-8-16,1-3 0 0,-2 3 56 16,1 3 112-16,1-6 0 15,-6 3 16-15,5-3-112 32,-3-3-32-32,-2-4-40 15,2 1 80-15,3 0 0 16,0-4-24-16,-4 4-64 0,4-4 200 15,-5 4-32-15,6-1 24 16,-1 1-40-16,-4 2 24 0,4-2-8 31,-4 6-95-31,8-3-73 0,-3 3 64 0,2 0-64 16,5-3 8-16,0 3 0 16,0 3-8-16,0 0 8 0,0 6 0 15,0 1-8-15,0 3 96 16,0-1-96-1,0 4 8-15,0-3 0 16,-4-1-8 0,4 1-88-16,-4-7-281 15,-11-12-815-15,-2 0-1128 0,2 2-4170 0</inkml:trace>
  <inkml:trace contextRef="#ctx0" brushRef="#br0" timeOffset="92569.9">5414 8449 9161 0,'0'0'1529'16,"0"0"-1313"-16,0 0-208 15,36 0 104-15,4-7 288 16,12-6 32 0,4 1-184-1,4-4-32-15,-6 3-88 0,-1 0-112 16,-14 4 16-16,-11 6-32 15,-11 0-928-15,-17 3-976 16,-21 9-377-16,-7 4 745 0,-7 0-3553 16</inkml:trace>
  <inkml:trace contextRef="#ctx0" brushRef="#br0" timeOffset="92770.32">5530 8534 4656 0,'0'0'2449'0,"0"0"-1281"16,0 0 1-16,0 0 791 0,0 0-384 16,0 0-672-16,44 0-191 0,-20 0 7 15,8-9-104-15,3 2-328 16,1 1-152-16,3 0-136 16,6-10-1416-1,-9 6-2769-15,-16-3-5041 16</inkml:trace>
  <inkml:trace contextRef="#ctx0" brushRef="#br0" timeOffset="95214.26">7892 8918 7825 0,'0'0'3201'16,"0"0"-2145"-16,0 0-360 16,0 0 657-16,0 0-73 31,0 0-592-31,0 0-416 0,0 0-112 0,0 0 32 0,0 0-64 16,9 0 0-16,-1 0-48 15,11 0-8-15,5 0 56 0,4-3-112 16,0-3 56-16,4 0-72 31,-4 2-264-31,-4-2-824 16,-9 3-913-16,-6 3-775 15,-9 0-1481-15,0 0-1360 16</inkml:trace>
  <inkml:trace contextRef="#ctx0" brushRef="#br0" timeOffset="95446">7800 9010 5721 0,'0'0'1352'32,"0"0"-816"-32,0 0 328 0,0 0 321 15,0 0-249-15,0 0 120 0,0 0-152 16,88-3-352-1,-56-7-224-15,0 5-144 0,-4-2-184 16,4-3-592-16,-8 1-1736 31,-13 3-1993-31</inkml:trace>
  <inkml:trace contextRef="#ctx0" brushRef="#br0" timeOffset="96533.3">8876 8429 568 0,'0'0'5441'0,"0"0"-3889"0,0 0-1128 0,0 0-64 32,0 0 673-32,0 0 55 15,49-6-312-15,-18-3-376 0,5-1-88 16,-4-3-56-16,0 4-144 16,-8 2-112-16,-5 1-552 0,-6 3-1288 15,-13 3-841-15,0-3-2128 16</inkml:trace>
  <inkml:trace contextRef="#ctx0" brushRef="#br0" timeOffset="96718.17">8841 8458 4064 0,'0'0'641'0,"0"0"-641"16,80-3-233-16,-33-10-575 15,1 0-1896-15</inkml:trace>
  <inkml:trace contextRef="#ctx0" brushRef="#br0" timeOffset="112929.43">15371 7997 7761 0,'0'0'3873'0,"0"0"-2385"0,0 0-992 16,0 0-152-16,0-2 553 15,4 2 127-15,-4 0-504 16,4 0-304 0,-1 0-216-16,6 0 8 15,3 2 0-15,4 5 0 16,0 6-8 0,-4-1 0-16,-4 8-64 15,-4-2 64-15,-4 11 8 0,-12 3 16 16,-20 0-24-16,-8 5 0 15,-28 5-656 1,8-4-1417-16,13-19-3832 16</inkml:trace>
  <inkml:trace contextRef="#ctx0" brushRef="#br0" timeOffset="114740.31">18076 6839 6425 0,'0'0'1952'16,"0"0"-935"-16,0 0-513 16,0 0 688 15,0 0 552-31,12-32-359 15,-12 29-457-15,0 3-248 16,0-4-168-16,0 4-120 0,0-3-64 0,-8-3-176 16,-3 0-152-16,-10-4-56 15,-7 0-16-15,0 4 72 16,-3 0 0 0,-1 3 0-16,-4-4 64 0,8 7 32 15,0 0 8-15,4 0 0 0,5 0 0 16,2 0-56-16,6 3-40 15,-6 4-8-15,10 3 0 0,-5-1-8 32,-1 4 0-32,2 6 0 15,-6 3-32 1,10 4 40-16,-9 5 120 16,8 4 40-16,0 3 64 0,0 3-32 0,4 4 24 15,0 2 16-15,0 7-15 16,4-2-89-1,0 5-40-15,0-3 48 16,0-1 104-16,0 1-24 16,0 4-88-16,4-1-8 0,4 6 32 0,0 4-88 15,-4 0 16-15,0-1 64 16,-1-3 0-16,2 1 8 16,-5 0-144-1,0-7 40-15,0 0 0 16,0-3 16-16,0-3-64 15,0-7 16-15,0-6 64 16,-5-6-80-16,5-4 16 16,-7-5-16-16,7-1-248 0,-8-6-336 31,0 3-320-31,-4 0-185 16,-16-3-583-16,5-3-1257 15,-1-4-2736-15</inkml:trace>
  <inkml:trace contextRef="#ctx0" brushRef="#br0" timeOffset="115094.21">17192 7807 8729 0,'0'0'2969'0,"0"0"-1257"16,0 0-607-16,0 0 447 0,0 0-272 15,0 0-552 17,67-25-336-32,17 12-192 15,32-9 137-15,15 0-145 16,-4-1 64-16,-31 4-8 0,-36 7-128 15,-20 2-72-15,-8 3-48 16,-4 1-128-16,-5 3-448 16,-2-3-233-16,-10 3-351 15,-2 3-928-15,-9 0-3145 0,0 0-3465 16</inkml:trace>
  <inkml:trace contextRef="#ctx0" brushRef="#br0" timeOffset="115818.23">18462 7947 7297 0,'0'0'2649'0,"0"0"-857"15,0 0-376-15,0 0 153 0,0 0-249 16,0 0-536-16,0 0-464 15,0-10-184-15,-7 20-136 0,-5 6-40 16,-4 9 40-16,-8 7 176 16,-4 9 48-1,4 4 72-15,-4-1 8 0,0 7-80 16,-3-1 16-16,3 1-111 16,0-3 15-16,3-3-64 0,6-8-64 15,3-5-8-15,8-10 0 16,-4-2-8 15,9-1-352-31,-2-6-337 0,1-4-575 16,0-9-1176-16,0 0-1401 15,4 0-32-15</inkml:trace>
  <inkml:trace contextRef="#ctx0" brushRef="#br0" timeOffset="116187.02">18076 8051 3408 0,'0'0'6242'0,"0"0"-3962"16,0 0-552-16,0 0-207 0,0 0-177 15,0 0-600-15,0 0-472 0,-3-12-272 16,3 18-104-16,7 10 104 15,10 6 184 1,2 7 336 0,9 6-136-16,0 3-39 15,8 3-1-15,-1 0 40 16,2-2-96-16,-1 2-96 0,-1-6-72 16,-3-3-112-16,-4-4 80 15,-4-6-80-15,-4 0 64 31,-4-2-72-31,-8-8-96 0,-1 1-664 0,-3-1-321 16,-4-2-607-16,0 0-1337 0,0-4-2888 16</inkml:trace>
  <inkml:trace contextRef="#ctx0" brushRef="#br0" timeOffset="116503.02">18897 8420 9978 0,'0'0'2120'0,"0"0"-1280"0,0 0-96 16,0 0 145-16,0 0-361 31,0 0-280-31,0 0 240 0,0 0-8 16,4 47-88-16,-4-21-112 15,-4-1-40-15,-8 0-64 16,-3 4-176-16,-6-4-136 0,1 7-1080 0,-3-10-1825 0,6-6-4960 16</inkml:trace>
  <inkml:trace contextRef="#ctx0" brushRef="#br0" timeOffset="117151.6">19547 8036 1040 0,'0'0'7817'16,"0"0"-5248"-16,0 0-881 0,0 0-375 16,0 0 103-16,0 0-400 15,0-10-576-15,0 13-440 0,-4 10 8 16,-9 6-8-16,-6 10 296 31,-1 9 16-31,0 3-160 0,-8 7-24 16,4-1 40-16,4 1-48 15,-4 0-16-15,4-7-104 16,1 0 48-16,6-12-8 16,1-1-40-16,5-9-280 0,-1-3-432 31,3-3-656-31,1-10-1089 0,0-3-2576 15,1 0-3600-15</inkml:trace>
  <inkml:trace contextRef="#ctx0" brushRef="#br0" timeOffset="117521.24">19081 8023 9129 0,'0'0'2969'0,"0"0"-1169"16,0 0-695-16,0 0-1 0,0 0-448 15,0 0-656-15,0 0 8 0,0 0-8 0,39 57 496 31,-15-22-32-31,4 6-128 0,4 0-112 16,-5 1-112-16,1-4-56 16,0 0-8-16,-7-10 0 15,-6-2-24-15,-6-10-24 0,-2-6 0 16,-7-4-272 0,0-3-304-1,0-3-240 1,0-3-392-16,-7-7-577 0,-2-6-3192 0</inkml:trace>
  <inkml:trace contextRef="#ctx0" brushRef="#br0" timeOffset="118593.47">20352 6921 7921 0,'0'0'2033'15,"0"0"-129"-15,0 0-648 16,0 0 65-16,0 0-369 15,0 0-312-15,-81 0-216 16,50 22-48-16,-9 13-8 0,-4 7-56 16,4 21 96-16,-3 17-64 0,7 15-40 15,8 10-87-15,12-14-81 32,16-5-24-17,3-6 80-15,22-1-8 16,3-12 80-16,7-10-120 0,-7-16-40 15,4-3-40-15,8 0 0 16,8-3-64-16,-1 3-616 0,1-12-369 16,24-16-807-1,-16-8-2505-15,-8-2-5049 0</inkml:trace>
  <inkml:trace contextRef="#ctx0" brushRef="#br0" timeOffset="119614.11">20535 7417 8089 0,'0'0'3281'16,"0"0"-1441"-16,0 0-295 0,0 0-161 16,0 0-280-16,-8-45-448 15,8 32-184-15,12 1-208 0,-1-1-39 0,10-3-81 0,-6 4-24 32,9 2-64-32,0 0-56 15,0 7-8-15,0 3-48 16,-4 0-64-16,0 13-32 0,-5 6-105 15,2 9 177-15,-9 4 32 32,-8 6 48-32,0 3 0 0,-16 4 8 15,-8-1 40 1,-8 1-48-16,-7-4 8 16,2-6-8-16,-3-6 0 0,12-7-64 15,4-9-16-15,13-7-88 16,7-3-176-16,4-3 88 15,0 0 248-15,4-19-144 16,20-10-1152-16,12-8 488 16,3-14 272-16,9-3-152 0,3-7 7 15,-2-2-303-15,-1 3 360 16,-12 5 440-16,-1 8 192 16,-10 9 224-16,-10 10 416 0,-7 11 48 31,-3 8 88-31,-5 5-71 15,0 4-169-15,0 0-136 16,0 0-360-16,-5 7-40 0,-11 9 0 16,-4 9 0-16,-3 10 112 15,-5 6 216-15,4 4 104 0,3-4-32 32,6 4-64-32,2-4-112 0,10-3-96 15,3 3-48-15,0-6-16 0,12-3-56 16,7-3 48-16,6-7-40 15,-1-6 32-15,8-4-48 16,-4-5 8-16,0-7 64 16,-5 0-72-1,1-7-320-15,0-8-312 0,-9-4-696 0,-6-16-897 16,-9 6-2280-16,0 4-3256 0</inkml:trace>
  <inkml:trace contextRef="#ctx0" brushRef="#br0" timeOffset="120885.18">21231 7385 8769 0,'0'0'3889'0,"0"0"-3233"16,0 0-488-16,0 0 376 16,0 0 881-16,0 0-321 15,0 0-496-15,0 0-184 16,0 0 16-16,5 0 160 15,7 0-39-15,3-10-161 0,9 4-280 16,8-4-56-16,0-2 32 0,4 2-88 31,1-3 0-31,2 1-8 0,-3 2-64 16,-1 1-600-16,-10 2-329 16,-9 1-543-16,-12 0-880 0,-4 6-1921 15,0-3-3305 1</inkml:trace>
  <inkml:trace contextRef="#ctx0" brushRef="#br0" timeOffset="121116.71">21256 7480 576 0,'0'0'7705'15,"0"0"-6432"1,0 0-513-16,0 0 968 0,0 0 385 15,0 0-545-15,0 0-592 16,80 3-472-16,-37-3-176 0,2 0-112 16,6 0-96-16,1 0-120 15,0 0-304 17,19-9-1040-32,-15-1-1369 15,-9-2-3448-15</inkml:trace>
  <inkml:trace contextRef="#ctx0" brushRef="#br0" timeOffset="121801.96">22272 7258 5401 0,'0'0'1736'15,"0"0"-1160"-15,0 0-248 0,0-76 952 16,-8 50 289-16,-4-2-481 0,0 2-480 16,0 7 104-16,-8 0 41 15,0 9-257 1,0 8-336-16,-11 2-112 16,3 0 32-16,-8 15 16 0,0 7 8 0,-1 10 0 15,6 10-8-15,3 5-48 16,5 1-48-16,10 2-72 0,9-8 64 31,4-1-40-31,4-9-8 16,16-7-120-16,4-9-40 15,8-3-16 1,4-13 32-16,0 0 200 0,3-10 144 16,-2-9-32-16,-5-9 88 0,0-4 96 15,-9-9-40 1,-3-4 64-16,-4 4 240 15,-8 6 0-15,-4 9 80 16,0 11 200-16,-4 8-143 16,0 4-425-16,0 3-256 0,0 0-16 15,0 7-232-15,0 15-17 0,0 6 201 16,0 11 48 0,0-2-8-16,4 2 0 15,3 2 8-15,6-6 0 16,2-4-104-16,2-2-512 0,7 0-1024 15,-5-7-2329 1,-2-9-2104-16</inkml:trace>
  <inkml:trace contextRef="#ctx0" brushRef="#br0" timeOffset="122002.52">22666 7426 488 0,'0'0'11066'0,"0"0"-9490"16,0 0-1160-16,0 0 113 0,0 0 287 16,0 0-192-16,0 0-144 15,36 80 8-15,-36-46-88 0,-8 4-232 16,-16 4-168-16,-23 9-640 16,2-10-1288-1,6-10-4018-15</inkml:trace>
  <inkml:trace contextRef="#ctx0" brushRef="#br0" timeOffset="122735.48">23085 7086 6433 0,'0'0'6113'31,"0"0"-4416"-31,0 0-801 0,0 0-344 15,0 0 96 1,0 0-312-16,0 0-336 16,4 16-304-16,0 6 304 0,3 7 24 15,5 0 48-15,1 2-72 16,2-5 0 0,1-4 8-1,5-3-8-15,-6-6-96 0,5-7 88 0,0-6 8 16,0 0 96-16,0-13-96 0,-4-15 8 15,0-4-8-15,-1-12 0 16,-2-1 0-16,-1-3 88 31,-1 4 64-31,2 6 32 0,-9 6 328 16,3 10 408-16,-7 9-127 16,0 7-17-16,0 3-160 0,0 3-328 0,0 0-280 0,0 0-8 15,0 0-272-15,0 19-96 31,0 9 232-31,0 11 136 0,0 11-8 16,0 4-80-16,0 7 72 16,8 5 16-16,5-2-8 0,-6 2 8 15,5 1 16 1,-7 0-16-16,-5 3-448 16,0-7 256-1,-5 0 104 1,-11-5-32-16,-4-11-64 0,-8-2 24 15,0-14 47-15,-4-5 105 16,-3-7 8-16,-5-10 8 0,1-5-8 0,-2-4 8 16,1-13-8-16,5-9-40 31,3-13-704-31,4-35-696 0,8 6-2753 16,12 4-2992-16</inkml:trace>
  <inkml:trace contextRef="#ctx0" brushRef="#br0" timeOffset="123051.88">23810 7159 8569 0,'0'0'4385'0,"0"0"-3521"0,0 0 33 15,0 0 103-15,0 0-344 47,0 0-368-47,80-25-192 0,-45 19-88 16,1-1-8-16,4-2 80 15,0 3-80-15,-4-1-448 0,-4 4-688 16,-17 0-977-16,-11 3-2088 16,-4 0-3232-16</inkml:trace>
  <inkml:trace contextRef="#ctx0" brushRef="#br0" timeOffset="123252.42">23821 7308 3544 0,'0'0'3921'0,"0"0"-2321"0,0 0 441 16,0 0-65-16,80-2-871 0,-40-8-513 15,8 0-336-15,-1 1-256 0,2-1-136 16,14-12-753-16,-11 3-871 0,-12 0-2249 16</inkml:trace>
  <inkml:trace contextRef="#ctx0" brushRef="#br0" timeOffset="123769.32">24487 6600 6889 0,'0'0'2649'0,"0"0"-601"0,0 0-320 0,0 0-255 15,0 0-529-15,0 0-848 32,0 0-96-32,8 32-200 0,-8 3 200 15,5 13 120-15,2 9 8 16,-3 3-72-16,0 4-48 16,0-1 72-1,0-5-80-15,4-4-16 0,-4-13-80 0,-4-6-248 31,0-10-272-31,0-12-16 16,-4-3 103-16,-4-10 169 0,-4 0-88 16,4-10 56-16,5-12 288 15,3-7-24-15,3-6 128 16,17-3 0-16,8 0 408 0,3 3 192 31,1 6 161-31,0 10-137 0,0 7-112 0,-4 8-144 16,0 4-280-16,-4 0-88 15,0 13-128-15,-4 9-88 16,-4 1 56-16,-1 5 160 0,-6 1 8 16,-5 3-8-1,-4-4 0-15,-4 4 0 0,-20 0 8 16,-8-4-8-16,-16-2-96 16,-8-4-184-16,-3-7-408 15,-17-8-1137-15,20-7-2168 0,12 0-4120 0</inkml:trace>
  <inkml:trace contextRef="#ctx0" brushRef="#br0" timeOffset="124092.18">24938 6391 8369 0,'0'0'2401'16,"0"0"-961"-16,0 0-240 16,0 0 57-16,0 0-561 0,95-10-416 15,-59 36-56 1,12 9-40 0,3 9 144-16,1 7-56 15,0 9-120-15,-8 4-48 16,-5 3-104-16,-11 2-64 15,-11 1-64-15,-13 13 128 0,-8 6 0 16,-41 15 8-16,-6-12-8 31,-5-15-352-31,-24-14-784 0,20-25-2969 16,1-12-4409-16</inkml:trace>
  <inkml:trace contextRef="#ctx0" brushRef="#br0" timeOffset="124925.66">25866 6956 2696 0,'0'0'11963'16,"0"0"-9875"-16,0 0-1256 0,0 0-176 15,0 0 209-15,0 0-193 16,0 0-280-16,47 0 0 0,-3 0-176 0,16 0-80 31,4-3-136-31,0 0-256 16,-17-4-744-16,-10 4-617 0,-26 3-1143 15,-11-3-2785-15,0 3-4177 0</inkml:trace>
  <inkml:trace contextRef="#ctx0" brushRef="#br0" timeOffset="125125.9">25862 7140 6313 0,'0'0'4025'0,"0"0"-2889"32,0 0-32-32,0 0 320 15,0 0-119-15,0 0-145 0,123 7-272 16,-27-7-440-16,11 0-280 0,-3-13-168 16,-8-3-640-16,-40 0-2128 0,-24 0-6034 15</inkml:trace>
  <inkml:trace contextRef="#ctx0" brushRef="#br0" timeOffset="126375.74">28236 6467 928 0,'0'0'5377'16,"0"0"-3433"-16,0 0-231 0,0 0 399 15,0 0-200-15,16-15-535 32,-16 15-561-32,0 0-376 15,0 0-264-15,0 0-176 16,0 0-48-16,0 2-128 0,0 14-72 16,-4 7 248-16,-8 5 0 15,-4 7 48-15,1 0-48 0,-10 0 0 31,1-3 72-31,-7-7-72 16,-1-3-168-16,0-3-168 0,0-6 8 16,0-4-112-16,0-9 0 0,4 0 120 15,0 0 240-15,4-12 80 16,1-7 0-16,7 0 104 16,0-7 16-1,4 4 144-15,0 0 64 16,4 3 48-16,5 6 144 15,-2 4 72-15,5 5-224 16,-4 1-176-16,0 3-192 16,-4 0-24-16,-4 0-152 0,-8 13 80 31,0 0 80-31,1 5-96 16,-1 2 40-16,-1 2-32 0,6 3 56 15,2-3 40-15,2 4-48 0,3-7-16 0,-1-6-256 16,6 0-8-16,-1-7 88 15,0-3-56 1,0-3-16-16,0 0 176 16,0 0 136-16,-4-6 16 15,-4-10 40-15,0-3 24 0,0-3 0 16,0-4 56-16,5 7 56 0,-2 6 168 16,5 7 352-16,-4 6-304 15,1 0-400 1,-14 10-152-16,1 12 16 15,-3 6 56-15,-1 1-8 0,0 3 88 16,3-4 56-16,2-6-48 16,7-5 0 15,0-5-8-31,4-6 8 0,4-2 0 16,-4-4 0-16,4-7 160 15,-8-12-168-15,5-6-152 0,-6-10 64 16,5 0 88-16,1-3 0 15,-2 9 8-15,1 4 272 16,4 12 312-16,-7 10-144 0,-10 3-440 16,-7 13-8-16,-11 12 0 15,-5 7-8-15,4 6-48 16,0 0 48-16,0 3-168 0,4 1-608 16,0-1-952-16,12-13-2713 15,5-8-2969-15</inkml:trace>
  <inkml:trace contextRef="#ctx0" brushRef="#br0" timeOffset="130709.26">26837 6461 7625 0,'0'0'1480'16,"0"0"-599"-16,0 0 247 15,0-22 368-15,0 15-504 0,0 1-463 16,0 0-353-16,9-4-88 0,7-3-72 16,0 1-8-1,3-1 0 1,9-3 0-16,4 0 0 0,9-3-8 15,-2 0 0-15,5 0 0 0,0 3 0 0,-5-3 0 16,1 3 8-16,1 0-8 16,-6-3 0-16,5 3 8 31,-4 1-8-31,-1-1 16 0,2 3-16 16,2 0 8-16,-3 4-8 15,8-1 16 1,-4 1-16-16,4 5 0 0,0-2-16 0,-5 3 16 15,5 3-8-15,-4 0-8 32,0 0 8-32,0 0 0 15,-5 6-8-15,6-3-32 0,-6 7-32 16,1-1-48-16,0-2-73 16,-4 3 41-16,-4-1 56 0,0 0 0 15,-4-2-8 1,-5 6-24-16,-3-4 16 15,0 4 64-15,0-1-48 0,1 1 32 16,-2 0 72-16,2 3 0 16,-2-1-56-16,1 8 56 0,-4-4 0 15,0 3 0 1,0 0 0-16,-4 1 0 16,3-1 0-16,-2 0-56 0,-1-3-96 15,-4 4-96-15,0-5 72 16,-4 5 96-16,0-1 72 0,0 0-96 15,0 0 56-15,0 0-24 16,-4 1 64-16,-4-1 0 31,4 4-8-31,-5-1-32 16,6-3 48-16,-5 3-8 0,0 1 8 16,-1-1 0-16,-2-3 0 15,-1 1 0-15,0-4 0 16,0 0-16-1,-4-3 16-15,-4-1 0 0,0 2 0 16,-4-5 16-16,5 4-8 0,-9 0-8 16,4-1 8-16,-4 2-8 15,4 1 0-15,-4-1 8 16,-4-2-8-16,0 1 8 0,-4 0 8 16,0-3-8 15,1-1 8-31,-1 1 40 0,0-3-56 15,0-1 0-15,4 4 0 16,4-7 8-16,1 1-8 16,-1 2 0-16,4-2 8 0,-4 2 0 31,0-3-8-31,-4 1 16 16,0-1 40-16,0 0-48 0,0 1-8 0,1-4 16 0,-1 0-16 15,0-3 0-15,4 3-16 16,0-3-32-16,0 0 48 15,0 4-8-15,0-4 0 0,0 3 0 32,-4-3 8-32,4 0 0 0,-4 0-16 15,4 0-40-15,5 0-16 0,-1 0-96 16,0 0 16-16,0-3 56 16,5-4 24-16,-6 1 64 0,5-3 8 15,-3-4 0 1,-1 3 0-16,4-3-8 15,-1 1 8-15,2 5-16 0,3-2 16 32,0-1 0-32,0 4-72 15,4-3-64-15,5 2 128 0,-2-3 8 16,-3 4 0-16,5-3 0 31,-2 2 96-31,1-2 24 0,-3-4-8 16,-2 0-56-16,5 4-48 15,-3-4-8-15,2 0 0 0,-3 1-8 0,5-1-40 16,-1 0 48-16,-1 4 0 0,6-4 16 31,-5 4-16-31,4-4 8 0,4 0 80 16,-4 0-24-16,4 1 56 16,0-1-72-16,0 1 40 15,0-5 16 1,8 2-40-16,0-1 96 0,4-3-64 15,0-1 112 1,-1 5-48 0,6-4-64-16,-2-1-8 0,1 5 8 15,0-4-24-15,4-4 80 0,-3 1 136 16,2 0-80-16,1 0 40 16,0-3 161-16,-4-1-241 0,4 0-120 31,3 1 16-31,-3 0 0 0,5 3-64 15,3 3 8-15,-4 3-8 16,8 6-48-16,3 1-104 16,5 5-537-16,20 4-687 0,-12 0-992 0,-9 0-3514 15</inkml:trace>
  <inkml:trace contextRef="#ctx0" brushRef="#br0" timeOffset="152951.76">2832 11306 6129 0,'0'0'6129'0,"0"0"-4865"16,0 0-768-16,0 0 17 15,0 0 279-15,0-6-128 0,0 6-472 31,0 6-192-31,0 13-88 16,0 13 88-16,4 9 184 16,0 26 8-16,4 18 32 0,-8 20 48 15,0 13 32-15,0-4 24 32,-4-10 56-32,-4-11-88 0,-3-11-112 15,-2-12-40-15,5-16-72 0,5-12-64 16,-5-8 65-16,4 4-73 0,-5 4-329 15,2-8-439-15,3-5-648 16,-4-23-1145 0,4-6-1800-16,-1-3-344 15</inkml:trace>
  <inkml:trace contextRef="#ctx0" brushRef="#br0" timeOffset="153274.7">2669 11341 7113 0,'0'0'1688'15,"23"-86"-943"-15,2 35-137 0,6-9 368 0,5 6 24 16,12 6-56-16,1 7-328 31,-2 9-215-31,1 10-145 0,-4 12-176 16,-1 10-32-16,-3 7 40 15,-8 18-80-15,-4 13-8 0,0 16 48 16,-12 7 64-16,0 6 32 0,-8-1-16 16,-8 7 56-16,0-6 16 15,-17 6 72-15,-11-6 224 16,-11-1 72-16,-8-2-104 16,-9-7-192-16,-4-12-152 15,4-11-120-15,-12-24-776 0,16-7-2097 31,13-6-7545-31</inkml:trace>
  <inkml:trace contextRef="#ctx0" brushRef="#br0" timeOffset="153892.01">3474 11979 1040 0,'0'0'9762'0,"0"0"-7426"16,0 0-1359-16,0 0-145 0,0 0 144 31,0 0-280-31,0 0-528 15,-4 16-152-15,-8 9 96 16,-4 13 384-16,-4 10-152 0,-4 3-168 16,1 3-56-16,-1 0-40 31,-4 0 16-31,3 3-24 16,1-10-72-16,5-2-72 0,-1-7-504 15,8-9-696-15,0-14-1257 0,8-5-1968 0,0-10-904 16</inkml:trace>
  <inkml:trace contextRef="#ctx0" brushRef="#br0" timeOffset="154155.18">3203 12065 8513 0,'0'0'2865'15,"0"0"-929"-15,0 0-303 31,0 0-521-31,0 0-640 0,0 0-416 16,0 0-56-16,60 60 792 16,-28-22-72-16,-4 7-304 0,0 2-183 15,-1 1-81-15,-3 3-64 0,-4 3-16 0,-4-4-16 32,-4-2-56-32,-4 0-537 15,0-13-615-15,4-10-1536 0,-4-12-2930 16,4-13-3502-16</inkml:trace>
  <inkml:trace contextRef="#ctx0" brushRef="#br0" timeOffset="154355.76">3681 12423 488 0,'0'0'11138'0,"0"0"-9170"16,0 0-1640-16,0 0 137 0,0 0 311 0,0 0 360 15,0 74-352-15,0-36-400 0,4 0-208 32,-4 6-96-32,0-3-80 15,0-2-648-15,0-4-1192 16,4-13-2041-16,-4-10-3041 0</inkml:trace>
  <inkml:trace contextRef="#ctx0" brushRef="#br0" timeOffset="154556.31">3980 12484 360 0,'0'0'7489'0,"0"0"-5568"0,0 0-1689 32,0 0 520-17,0 0 416-15,28 73-24 16,-28-39-456-16,0 2-327 15,-16 5-81-15,-8 0-280 0,-12 4-433 16,8-10-1391-16,4-16-2969 0</inkml:trace>
  <inkml:trace contextRef="#ctx0" brushRef="#br0" timeOffset="154872.81">4422 11998 5617 0,'0'0'8089'0,"0"0"-6560"31,0 0-673-31,0 0 192 0,0 0-208 16,0 0-512-16,0 19-320 15,-4 13 160-15,0 9 225 0,-8 13-177 16,1 6-40-16,-6 4-80 0,6 0-24 16,-6-1-72-16,-3 0 0 0,5-2-576 15,-6-11-513 1,-2-2-791-16,3-16-1337 16,7-13-3320-16</inkml:trace>
  <inkml:trace contextRef="#ctx0" brushRef="#br0" timeOffset="155079.91">4183 12122 10666 0,'0'0'3248'16,"0"0"-1999"0,0 0-345-16,0 0-104 0,0 0-576 15,0 0 24-15,0 0 496 0,92 99-216 31,-56-58-231-31,-5 3-153 16,1 4-72-16,-4-1-72 16,0 4-417-16,0 9-895 0,-9-12-1200 15,-6-7-2889-15</inkml:trace>
  <inkml:trace contextRef="#ctx0" brushRef="#br0" timeOffset="155396.51">4661 12319 9754 0,'0'0'3072'0,"0"0"-2240"15,0 0-143-15,0 0 343 0,0 0-544 16,0 0-336-16,91 6-40 15,-78 23 176-15,-9 6-80 16,-4 3 32-16,0 0-56 16,-17 3 32-16,2-6 8 15,-1-10 80-15,8-2-112 0,4-14-88 16,4-3-104-16,0-6-144 16,12 0-104-16,8-3 176 0,23-19-704 31,-2 0-1320-31,-5-3-3602 15</inkml:trace>
  <inkml:trace contextRef="#ctx0" brushRef="#br0" timeOffset="155597.07">5072 12414 3208 0,'0'0'7850'16,"0"0"-6914"-16,0 0-520 0,0 0 616 15,0 0-31-15,32 98-377 16,-32-63-344 0,0 7-144-1,-9-1-136-15,-27 13-256 0,1-13-1521 0,7-9-4176 0</inkml:trace>
  <inkml:trace contextRef="#ctx0" brushRef="#br0" timeOffset="155929.26">5546 12001 14187 0,'0'0'2448'0,"0"0"-1848"16,0 0-208-16,0 0 352 16,0 0-416-1,0 0-328 1,-16 134 225-16,-4-43-33 0,-4 8-72 16,8-13-64-16,0-23-8 15,4-18-48-15,4-4-192 16,-4 0-593-16,1 7-831 15,-10-7-776-15,10-12-2353 32,-6-16-2105-32</inkml:trace>
  <inkml:trace contextRef="#ctx0" brushRef="#br0" timeOffset="156129.62">5295 12147 14131 0,'0'0'3752'0,"0"0"-3608"0,0 0-40 16,0 0-16-16,0 0 801 0,39 92-1 16,-11-44-328-16,12 0-336 15,0 6-64 1,4 0-56-16,-5 3-104 16,-2 0-824-16,-5 25-1289 0,-17-12-2392 15,-2-13-2584-15</inkml:trace>
  <inkml:trace contextRef="#ctx0" brushRef="#br0" timeOffset="156677.34">5924 12411 4993 0,'0'0'6145'31,"0"0"-4601"-15,0 0-520-16,0 0 337 0,0 0-161 15,0 0-712-15,0 0-360 16,0 0-128-16,88-20 0 0,-72 20-40 16,-4 7-88-16,-5 6-96 15,-3 6 56 1,-4 0 168-16,-4 6 136 16,-15 4 208-16,-1 0 32 0,-1-1 24 15,2-6-200-15,7-3-152 0,8 1-48 16,4-5-176-16,0-2 40 15,8 0 56-15,12 3-120 32,0-4 24-32,-1 4-96 0,-2 0-80 0,-10 0 72 15,-3 0 160 1,-4 6 120-16,0 0 8 16,-19 3 112-16,-9 1 376 0,-8 3 104 15,-4-4-88-15,-4-3-192 31,-4-3-216-31,9-6-104 0,-5-13-424 16,16 0-1736-16,8-13-5786 0</inkml:trace>
  <inkml:trace contextRef="#ctx0" brushRef="#br0" timeOffset="157030.76">6335 12503 2456 0,'0'0'11426'0,"0"0"-9697"16,0 0-1273-16,0 0 104 0,0 0 128 16,0 0-464-16,11 0-224 15,-3 0-536 1,9 0-1016-16,3 0-3369 0,-5 0-4905 0</inkml:trace>
  <inkml:trace contextRef="#ctx0" brushRef="#br0" timeOffset="157161.87">6629 12478 6001 0,'0'0'5305'0,"0"0"-5305"15,0 0-80-15,0 0-1184 0,0 0-2921 0</inkml:trace>
  <inkml:trace contextRef="#ctx0" brushRef="#br0" timeOffset="157284.31">6900 12452 9898 0,'0'0'4721'15,"0"0"-4193"-15,0 0-384 31,0 0-144-31,0 0-1905 0,0 0-8785 0</inkml:trace>
  <inkml:trace contextRef="#ctx0" brushRef="#br0" timeOffset="157704.49">7630 11868 9570 0,'0'0'2808'0,"0"0"-1400"16,0 0-167-16,0 0 279 0,0 0-320 15,0 0-616 1,0 0-512 0,-4 28-16-16,-13 13 136 15,-3 20 233-15,-3 19-177 16,-5 21-80-16,4-12 0 0,7-16-24 15,6-23-72-15,3-11-72 16,-4 2-224-16,-4 3-416 16,0 1-545-16,-7-10-1063 0,6-13-2793 0,2-12-3065 15</inkml:trace>
  <inkml:trace contextRef="#ctx0" brushRef="#br0" timeOffset="157967.47">7282 12001 5393 0,'0'0'7377'16,"0"0"-6217"-16,0 0-511 16,0 0 247-16,0 0-136 0,0 0-488 15,0 0 672-15,92 86-248 0,-48-38-224 16,12 2-55-1,-1 8 95-15,10-4-104 0,-5-1-280 16,-5-5-56-16,-3 0-16 16,-13-7-56-16,-7 0-736 15,-8-9-873-15,-7-6-3048 0</inkml:trace>
  <inkml:trace contextRef="#ctx0" brushRef="#br0" timeOffset="159609.54">8275 12490 5905 0,'0'0'3096'16,"0"0"-1399"-16,0 0-321 15,0 0-136 1,0 0 33-16,0 0-305 16,0 0-320-1,12-22-48-15,-12 19 80 16,0 0-56-16,0-1-192 0,-4-2-231 15,-4 3-121-15,-4-3-72 16,0-1 56-16,-4 7-64 0,0-3-16 16,-4 3 8-1,5 0-40-15,-2 0 0 16,6 0 32-16,3 0-33 0,3 0 49 16,1 3-64-16,0 4-40 15,4-1 8-15,-4 3 40 0,1 4 48 31,-1 0 0-31,4 3 8 16,-4-4-8-16,4 1 8 16,0-3-88-16,0-1 16 15,0-3-24-15,8-2 80 0,7-1-56 16,1-3-64-16,5 0 120 16,-2 0 16-16,5 0-112 0,-4-10 112 31,0 1 0-31,0-4 0 15,-5-3 0-15,2 0 16 0,-6-3 40 16,-2 0 8-16,-5-3-16 0,0-3-40 16,-4 3 96-16,0-7-56 15,0-3-40 1,0 0-8-16,-8 1 16 0,-1-1-16 16,5 3-8-16,-3 4 8 15,3 6 0-15,0 6 120 0,0 7-16 16,4 3-8-16,-5 3 48 0,5 0-48 31,0 0 1-31,0 0-57 16,0 0-40-16,0 0-8 15,0 3-129-15,-4 9-23 0,4 7 88 16,-3 10 64-16,3 3 8 0,0 6-8 16,0 0 8-1,0 0 0-15,3 0-8 16,10 1 8-1,-1-2 0-15,-1-2 0 16,2 0 0-16,7-3 0 0,-5-3 0 16,2-4-272-16,6-6-312 15,9-6-648-15,-4-7-1032 16,-4-3-3466 0</inkml:trace>
  <inkml:trace contextRef="#ctx0" brushRef="#br0" timeOffset="161429.7">9211 11360 8577 0,'0'0'1561'16,"0"0"-305"-1,0 0-128-15,0 0 160 16,0 0-119-16,0 0-649 0,-64 22-320 15,33 13-64-15,-9 26 296 0,-8 28-8 16,4 22 72-16,4 15-72 0,21-5 24 31,15-3-240-31,8-17 16 16,35 1-72-16,13-7 17 16,20-9 55-16,-5-20-128 0,-7-18-40 15,-12-23-56-15,-4-2-248 0,8-8-689 16,19-15-991-1,-11 0-2097 1,-12-3-3601-16</inkml:trace>
  <inkml:trace contextRef="#ctx0" brushRef="#br0" timeOffset="162178.31">9430 12023 3288 0,'0'0'5057'0,"0"0"-3536"16,0 0-353-16,0 0-88 15,0 0 760-15,0-82-127 0,17 66-977 31,-2 3-416-31,9 1-88 16,0-1 72-16,8 4-96 0,0 5-104 16,4 1-104-16,-5 3-48 0,1 3-104 0,-8 16-16 15,-8 10-64-15,-7 3 160 16,-9 9 72 0,-4 7 0-16,-20-4 72 15,-12 1-24-15,-1-1 8 31,-6-9 40-31,11-7-96 0,4-5-8 16,8-11-40-16,12-6-152 16,4-6-152-16,4 0 160 0,12-9-40 15,20-19-128 1,4-11-256-16,8-8 400 16,8-7-176-16,-9-6-377 15,2 2 161-15,-14 8 344 0,-7 8 264 0,-12 17 160 16,-4 6 496-16,-8 13 417 0,0 6-25 31,0 0-456-31,0 0-328 16,-8 12-264-16,-8 11 0 15,0 2 0-15,-4 13 64 0,8 0 160 16,4 0 0 0,8 0-64-16,0 0-32 15,0 1-56 1,8-5 24-16,8-5-96 15,8-1-96-15,0-8-888 0,8-11-1200 16,-4-9-2137-16,-5 0-2657 16</inkml:trace>
  <inkml:trace contextRef="#ctx0" brushRef="#br0" timeOffset="162347.71">10072 12128 1792 0,'0'0'7834'0,"0"0"-6442"16,0 0-968-16,0 0 1184 0,0 0-335 15,0 95-521-15,-4-63-368 16,0 0-184 0,4 0-200-16,0-7-480 0,0-3-1465 15,0-9-2624-15,0-10-3176 0</inkml:trace>
  <inkml:trace contextRef="#ctx0" brushRef="#br0" timeOffset="162617.26">10283 12071 10162 0,'0'0'3112'0,"0"0"-2151"0,0 0 127 15,0 0 200-15,0 0-784 0,88-22-328 16,-52 9-80-16,7 3-96 16,-2 1-232-1,-6 0-1064 1,-7 2-969-16,-12 7-2064 16,-9 0-1016-16,-7 0 1426 0</inkml:trace>
  <inkml:trace contextRef="#ctx0" brushRef="#br0" timeOffset="162802">10354 12236 4488 0,'0'0'1265'0,"0"0"-145"0,0 0 488 31,0 0 465-31,0 0-9 16,0 0-1096-16,116-13-616 0,-72 4-352 15,19-14-816-15,-7 8-1728 16,-11-4-3482 0</inkml:trace>
  <inkml:trace contextRef="#ctx0" brushRef="#br0" timeOffset="163318.81">11092 11976 5761 0,'0'0'1952'31,"0"0"-1232"-31,0 0-40 0,7-86 273 16,-7 54 63-16,0 4-208 16,-3 2-184-16,-5 4-40 0,-9 3 160 15,2 13-31-15,-9 3-265 0,0 3-264 0,-3 9-88 31,-10 17 72-31,9-1 136 16,-4 10 0-16,13 6-208 0,3-3-88 16,8 3 0-16,8-6-8 0,0 0 0 15,11-9-56-15,13-7-64 16,8-10-184 0,4-9-24-1,1 0 248 1,2-15 80-16,-3-11 0 0,-4-3 0 15,-4-5 0-15,-8 5 32 16,-5 1 40-16,-7 5 216 0,-4 10 584 0,-4 7 128 16,0 6-304-16,0 0-416 31,0 0-280-31,0 13-168 0,0 9 80 16,0 7 88-16,0 6 8 15,0-1 48-15,5 1-56 0,3-3 0 16,3-3-184-16,6-7-1000 31,11-9-776-31,-9-10-2017 16,1-3-1336-16</inkml:trace>
  <inkml:trace contextRef="#ctx0" brushRef="#br0" timeOffset="163503.7">11430 12004 1176 0,'0'0'8418'0,"0"0"-3649"0,0 0-3545 0,0 0-440 16,0 0-280-16,0 0-280 16,0 48 520-16,0-20-376 0,-4 4-232 15,4 0-136-15,0 0-136 0,0 6-1000 32,0-9-2793-32,0-10-5657 15</inkml:trace>
  <inkml:trace contextRef="#ctx0" brushRef="#br0" timeOffset="163751.18">11817 12201 7273 0,'0'0'5721'0,"0"0"-5097"16,0 0-448-16,0 0-48 15,0 0 241-15,0 0 143 0,75 86-248 16,-86-54-264-16,-30 9-536 0,6-6-889 16,3-7-3120-16</inkml:trace>
  <inkml:trace contextRef="#ctx0" brushRef="#br0" timeOffset="165057.94">12291 11861 9410 0,'0'0'1808'31,"0"0"-448"-31,0 0 161 0,0 0-57 16,0 0-200-16,0 0-536 16,0 0-168-16,0 0-144 15,8-47-183 1,8 41-153-16,8-1-80 0,-1 7-56 0,5 0-17 31,0 0-39-31,-4 16 0 16,-3 6-72-16,-10 13 72 0,-3 3 104 15,-8 4 0-15,-4 5-48 16,-15-5 48-16,-9-1 16 16,0-6-16-1,-4-7 8-15,4-6-64 16,12-9-136-16,4-4-80 0,8-9-48 16,4-2 168-16,12-21-272 0,12-8-648 15,12-11 544-15,7-8 264 16,9-4-88-16,-4-3-201 0,-4 3 209 15,-5 6 352 1,-14 13 232-16,-5 16 777 16,-16 6-65-16,-4 13-368 0,0 0-32 15,-4 10-288-15,-13 12-112 16,-2 9 88-16,-5 4-80 0,4 4-40 16,8 2 0-16,4-6-48 31,5 3-8-31,3-6 0 15,7 0-56-15,33 2-696 16,-4-8-1160-16,-1-10-3473 0</inkml:trace>
  <inkml:trace contextRef="#ctx0" brushRef="#br0" timeOffset="165342.69">12821 11954 11498 0,'0'0'1808'16,"0"0"-727"0,0 0-497-1,0 0-160 1,0 0-208-16,0 0-88 0,0 0-128 16,80 35 0-16,-76-10 128 15,-4 4 48-15,-8 2 0 0,-8 1-80 16,-9 0 32-16,6-4 80 31,3-9 88-31,4-3-56 16,8-9-240-16,4-4-40 0,0-3-64 0,20 0-144 0,11 0 240 15,25-16-800-15,-7-3-2025 16,-6-3-4888-16</inkml:trace>
  <inkml:trace contextRef="#ctx0" brushRef="#br0" timeOffset="165674.64">13232 11985 1816 0,'0'0'9682'0,"0"0"-8258"16,0 0-1112-16,0 0-48 16,0 0 473-16,0 0-361 0,99-31-248 15,-71 24-128-15,0 1-72 16,-5 2-1185-16,-2 2-2639 15,-10-1-4122-15</inkml:trace>
  <inkml:trace contextRef="#ctx0" brushRef="#br0" timeOffset="165843.88">13247 12112 7449 0,'0'0'1216'15,"0"0"-560"-15,0 0 1233 16,0 0-57-16,0 0-936 16,120 7-888-16,-64-14-8 15,0-5-1800-15,-13-1-2585 0</inkml:trace>
  <inkml:trace contextRef="#ctx0" brushRef="#br0" timeOffset="166345.41">13992 11769 1568 0,'0'0'2840'16,"0"0"-1823"-16,13-85-729 31,-13 50 456-31,0 0 1056 0,0 6-87 15,-13 11 335-15,1 5-728 0,-8 9-615 16,-3 4-497-16,-10 17-32 16,-2 11 120-16,-1 13 64 0,4 7-40 15,0 0-184 1,8 2-88-16,9-6-40 16,7 4 0-16,8-10-8 0,0 0 8 15,8-9-8-15,11-10 0 16,5-9-392-16,4-10 64 15,0 0 328-15,8-19 8 0,-1-4-8 16,-3-11-120 0,-8-2 96-16,0 1 24 15,-12 4 104 1,-3 2 112-16,-5 13 440 0,-4 4 376 16,0 8-48-16,0 4-600 31,0 0-384-31,0 7-120 0,0 15-24 15,0 3 144-15,3 7 0 16,1 3 8-16,4-3 48 0,8 0-56 16,0-4 0-16,0-2-512 0,8-8-848 15,0-8-1497-15,-8-3-4552 16</inkml:trace>
  <inkml:trace contextRef="#ctx0" brushRef="#br0" timeOffset="166661.22">14227 11830 11362 0,'0'0'2432'16,"0"0"-839"-16,0 0-241 0,0 0-344 0,0 0-304 15,8-10-423-15,9 10-233 16,2 0-48-16,5 10 0 0,-8 6-81 0,-8 3-255 31,-8 9-40-31,0 4 272 16,-20 0 104-16,1 0 8 0,-6-4 72 15,5-9 16-15,9 0-16 16,7-9-80-16,4-4-40 16,0-3-104 15,15-3 64-31,13 0-40 0,20-9-696 0,0-10-1480 0,-8-1-4058 0</inkml:trace>
  <inkml:trace contextRef="#ctx0" brushRef="#br0" timeOffset="167231.26">14753 11941 3368 0,'0'0'7210'15,"0"0"-4938"-15,0 0-1592 16,0 0-216-16,0 0 369 15,0 0 23-15,0 0-144 0,56 73-312 32,-56-51-24-32,0 7-64 15,-16-4-136-15,-3 0-176 0,-9 1 0 16,-13-7-968-16,5-3-1480 0,8-10-4026 0</inkml:trace>
  <inkml:trace contextRef="#ctx0" brushRef="#br0" timeOffset="167462.6">15144 11878 6729 0,'0'0'2320'16,"0"0"-1815"-16,0 0-505 0,0 0 0 31,0 0-705-31,0 0-4920 0</inkml:trace>
  <inkml:trace contextRef="#ctx0" brushRef="#br0" timeOffset="167609.74">15355 11871 6617 0,'0'0'2504'15,"0"0"-1895"-15,0 0-433 0,0 0-176 16,0 0-681-16,0 0-4344 0</inkml:trace>
  <inkml:trace contextRef="#ctx0" brushRef="#br0" timeOffset="167816.44">15629 11843 96 0,'0'0'6161'0,"0"0"-4849"16,0 0-984-16,0 0-248 15,0 0-80-15,0 0-648 0,0 0-680 16,53-7 112-16,-50 7 759 15,6 0 385-15,3 0 72 0,-8 0 0 32,3 0-896-32</inkml:trace>
  <inkml:trace contextRef="#ctx0" brushRef="#br0" timeOffset="169104.59">16072 11484 9794 0,'0'0'2176'16,"0"0"-664"-16,0 0-151 15,0 0-177-15,0 0-96 0,0 0-440 16,56-41-384-16,-33 34-136 16,14 7-56-1,3 0 0-15,12 0 8 32,8 10-72-32,-2 9 104 15,2 6-112-15,-11 4 0 0,-10 12-88 0,-15 0 16 16,-12 4-112-16,-12 2-80 15,-12-3 64-15,-20-2 192 16,-11-4-40 0,-5-3 0-16,-4-7-80 15,4-5-64-15,13-4-88 0,7-9-88 0,11-5-96 16,13-5 248-16,4 0 160 16,8-18-168-16,20-8-584 31,8-9 352-31,8-9 288 0,16-20 112 15,-4 4 8-15,-1-7-89 16,1 1 9-16,-17 12 128 0,-2-1 369 0,-9 18 31 0,-12 15 344 16,-9 12 136-16,-7 3-200 31,0 7-168-31,0 0-232 16,-15 4-64-16,-9 12-208 0,0 6 48 15,-4 10-56-15,4 6-40 0,8 0 40 31,12 7 112-31,4-1 32 0,0 0-72 16,20-3 48 0,7-5-16-1,14-1 48-15,6-10-87 0,2-3-65 16,-2-3-313-16,5-13-823 16,-13-6-1488-16,-11 0-3770 0</inkml:trace>
  <inkml:trace contextRef="#ctx0" brushRef="#br0" timeOffset="169889.24">17236 11767 4937 0,'0'0'3264'0,"0"0"-1407"0,0 0-481 16,0 0 384-16,0 0-303 0,0 0-177 0,0 0-656 31,0 0 112-31,15-45-304 15,-22 35-144-15,-10 4-104 0,2 6-152 16,-9 0-32-16,0 0-128 16,-4 6 56-16,4 10 56 0,0 3-144 15,4 7 64-15,9-1 72 32,7-3-80-32,4 1 88 0,0-5-80 15,11-1-184-15,9-11-16 0,5-3-112 16,2-3 144-16,-3 0 216 0,4-13 48 15,-8-9 64-15,-1-4 32 16,-6-5 8 0,-5-7 128-1,-8-10 136-15,0-6 8 0,0-3 0 16,0-4-88 0,-4 8-16-16,-4 5 57 0,8 7-9 15,0 15 40-15,0 11 136 16,0 5-128-16,0 10-320 31,0 0-48-31,0 0-264 0,0 19-88 16,4 7 240-16,4 15 112 15,3 3 0-15,2 10 0 0,2 0 48 0,5 0-48 0,1 0-16 16,-2-7 8-16,5-5-688 31,4 2-737-31,-8-15-999 16,-4-10-3530-16</inkml:trace>
  <inkml:trace contextRef="#ctx0" brushRef="#br0" timeOffset="170158.06">17658 11611 6465 0,'0'0'4537'0,"0"0"-3329"16,0 0-640-16,0 0 576 0,0 0 169 15,84-35-497-15,-60 28-392 16,8 1-96-16,-4 3-96 0,-1-3-112 16,1 2-120-16,-4 1-472 15,-8 3-1096-15,-12 0-1305 16,-4 0-2592-16,0 10-920 15</inkml:trace>
  <inkml:trace contextRef="#ctx0" brushRef="#br0" timeOffset="170342.15">17650 11801 3648 0,'0'0'4393'16,"0"0"-3305"-16,0 0 569 15,0 0 1079-15,0 0-831 16,0 0-825-16,116-6-552 0,-77-4-256 16,1 1-128-1,-4 2-144-15,4-12-920 0,-8 4-2057 16,-17 2-5176-16</inkml:trace>
  <inkml:trace contextRef="#ctx0" brushRef="#br0" timeOffset="172383.08">18662 11522 8553 0,'0'0'1649'0,"0"0"-825"16,0 0 336-16,0 0 248 0,0 0-399 16,24-57-417-16,-24 40-296 15,0 2 80-15,0-4-96 0,-9 0 8 16,-6-7-144-1,-5 4-64-15,0 0-64 16,0 3-8-16,-4 6 64 0,0 7-72 16,-3 6 0-16,-1 0-144 15,0 13 64-15,4 12-32 0,4 10 0 16,8 6 8-16,8 6 88 47,4 1 8-47,8 0 8 0,12-10-48 0,3-6 48 15,1-7 8-15,4-12 40 0,-3-10-32 16,-1-3 104-16,-5-9 112 16,1-14-32-1,-3-8-80-15,-6-4-72 16,1-3 0-16,0-1 256 16,0 2-48-16,-8 8 56 0,3 4 8 15,-2 8 136-15,-5 8 129 0,4 6-289 16,-4 3-296-16,4 3-168 0,-4 16-192 15,8 10 240 1,-1 12 120 0,2 3 64-16,7 7-56 15,4-3 0-15,-1 0-8 16,5-11 0-16,4-5-409 16,-4-7-647-16,12-12-832 0,-12-3-2705 15,0-10-4601-15</inkml:trace>
  <inkml:trace contextRef="#ctx0" brushRef="#br0" timeOffset="172983.42">19144 11512 7097 0,'0'0'1784'0,"0"0"-711"16,0 0 239-16,0 0 304 15,0 0-423-15,-59-76-577 16,35 76-296-16,-1 0-216 31,-3 7 200-31,4 8 0 16,1 7-104-16,3 4-80 0,8 3-120 15,0 3 0-15,8-4 0 16,4-3-96-16,0-2 48 0,11-8-104 16,6-2-24-16,7-13-104 15,0 0 280-15,3-6 232 16,1-13 96-16,-4-10-208 15,-3-6 344-15,-2-6 32 0,-7-7-88 16,-8-6-96-16,-4 4-176 0,0-4 176 16,0 6-64-16,0 7-72 31,0 2 113-15,-4 14 159-16,-3 6 88 15,7 6-288-15,0 10-248 0,-5 3-56 16,5 0-136-16,0 16-192 15,-8 13 264-15,4 9 112 16,4 3-40-16,0 7-32 16,0 2 72-16,12 4-8 15,8 3-32-15,4-2-128 0,8 2-617 16,0 9-1023-16,-4-18-2065 16,-13-13-4913-16</inkml:trace>
  <inkml:trace contextRef="#ctx0" brushRef="#br0" timeOffset="173744.94">19280 10722 8249 0,'0'0'2457'16,"0"0"-1153"-1,0 0-304-15,0 0-48 0,0 0-263 16,0 0 79-16,111 70-80 0,-51-13-88 16,8 22-264-16,7 19-152 15,-3 7 48-15,-17-6-104 16,-10-7-112-1,-13-16-8-15,-17-9 0 16,-2-13-8-16,-9-13-8 0,-4-3 8 16,-4 3-48-16,-13 4-504 0,-11 3-544 15,0-17-1105 1,0-12-3096 0</inkml:trace>
  <inkml:trace contextRef="#ctx0" brushRef="#br0" timeOffset="174192.34">20228 11261 7769 0,'0'0'5193'0,"0"0"-4137"0,0 0-495 32,0 0 647-32,0 0-40 15,0 0-568-15,0 0-232 0,0 0-152 16,88 0-208-16,-49-3-8 0,1 0-160 0,-4 0-504 15,-5-1-888-15,-10 2-1617 16,-17-2-3488-16</inkml:trace>
  <inkml:trace contextRef="#ctx0" brushRef="#br0" timeOffset="174377.03">20133 11474 912 0,'0'0'5937'0,"0"0"-4057"16,0 0 305-16,0 0 231 15,0 0-607-15,110 6-721 0,-69-6-624 16,6-2-336-16,21-11-128 0,-12 0-1088 0,-8-3-3825 16</inkml:trace>
  <inkml:trace contextRef="#ctx0" brushRef="#br0" timeOffset="177698.17">21371 10706 6617 0,'0'0'2616'0,"0"0"-1687"0,0 0 47 16,0 0 664-16,8-6-127 16,-8 6-633-16,4 0-472 0,-4 0-208 15,0 0-56-15,4 0-16 0,8 0-56 16,9-4-24-1,2 4-48 1,9-3 16-16,12 3 48 0,3-3-64 0,13 0 0 16,4-4 0-16,20 4 8 0,-9 0-8 15,5 0 0-15,-9-3 8 16,-2-1 8-16,-1 1-16 31,3-4 8-31,-4 4 0 0,6-4-8 16,-2-2 8-1,-3-1-8-15,3 0-64 16,-2 1 56-16,-6-1-64 0,-11 3 0 0,-4-2 64 16,-9 6 8-16,-11-4 0 31,-4 7 0-31,-8-4 0 16,0 1 8-16,1 3-8 0,-2-3 0 15,2-1 0-15,-6 7 8 0,1-3-16 16,4 0 16-16,-8-1-16 15,-4 4 8-15,-1 0-8 16,-3 0 0 0,0 0 0-16,0 0-56 0,0 0-24 15,0 0-48-15,4 0-56 16,1 10-40-16,-1 3 232 16,4 9 64-16,-1 3 56 15,2 7-112-15,-5 0 8 31,4 6 72-31,-4 0 8 16,-1 4 0-16,1 2-48 0,-4 3-48 16,4 1 8-16,-4 3-8 15,5 3 8-15,-1 0 8 0,0 0-8 0,3-4 0 16,1 2-8 0,1-5 0-16,-1-3 48 15,-5 1-40-15,5-7-8 16,-8-6 0-16,4-1-8 0,-4-5 8 15,5-4-144-15,-1-3-88 16,-4-6-40-16,0 0-72 0,4-10 56 31,-4 0 64-31,0 0 48 0,0-3 72 16,0 0 96-16,0 0 8 0,0 0 56 16,-4 0 56-16,-9 0 0 15,-11 0-48-15,-3-3-64 0,-10 0 8 16,-2 0 0 15,-5-1 0-31,-4 1 0 0,-4-3 0 16,1 3-8-16,-5-4 8 15,0 4-8-15,-4 0 0 16,0-3 0-16,0 6 0 0,-7 0-8 16,3-4 8-16,-3 4-8 15,3 0 8-15,-8 0-8 16,4 4-120-16,-3 5-40 0,-1 1 56 15,-4-1 24-15,1 4-49 16,-1-1-7-16,8 5 56 16,1-4 16-16,7-1 0 0,8 1 72 47,4-4-8-47,8 1 8 0,4-1 0 0,4-6 16 15,8 4 72-15,1-7 168 16,7 0 65-16,4 0-9 15,-4 0-8-15,8 0 40 0,-4-4 120 16,4-2-96 0,0-6-104-1,-4-1-16-15,0-6-48 0,0 0-80 0,0-3-40 16,4-7-8-16,-4 3-16 16,5-2-40-16,-2-7 40 0,1 0-48 15,1-3 0 1,3 0 0-1,0 3 56-15,-5 0-8 16,5 0 64-16,-3 3-64 0,-1-2 112 0,-1-1 32 0,1 0 8 16,5-4 24-16,-1 2-48 15,4-5 40-15,0 7-87 0,0-3-65 32,0 6 16-32,4 4 8 15,-1-1-88-15,5 1 0 0,-4 2-8 31,5 1 0-31,-2-1-208 0,-3 4-353 16,0 6-327-16,-4 3-800 0,-8 8-1473 16,-8 5-5961-16</inkml:trace>
  <inkml:trace contextRef="#ctx0" brushRef="#br0" timeOffset="180832.46">17968 8938 7705 0,'0'0'4121'0,"0"0"-3025"16,0 0-816-16,0 0-176 0,-4 0 384 31,4 0 473-31,0 0-225 16,17 0-440-16,11 0-176 15,32-10 16-15,47-9 112 0,52-4 24 16,28 1 128-16,9-3-24 16,-13 9-104-16,-31 0-88 15,-37 6-40 1,-31 4-48-16,-36 3-88 15,-20 0 0-15,-9 3 32 0,-2-3-40 16,-10 0-136-16,-7 3-256 0,0 0-408 16,-7 0-784-16,-14 0-1601 15,6 0-2608-15</inkml:trace>
  <inkml:trace contextRef="#ctx0" brushRef="#br0" timeOffset="181649.29">23403 8182 7841 0,'0'0'4345'16,"0"0"-3561"-16,0 0-576 0,0 0-80 15,0 0 232-15,0 0 217 16,92-26 31-16,-45 17-296 16,30-4-168-16,35 4-48 15,47 2 32-15,32 4 0 16,16 3-72-16,0 0 16 0,-20-3 56 15,-4-3-112-15,-11-4 40 16,-17 0-48-16,-15-2-8 0,-37 5 72 31,-27 4-72-31,-32 0 0 16,-16 3-8-16,-9 0 8 16,-2 0 0-16,-10 0-56 15,-7 0-568-15,-20 0-1593 0,-12 6-919 16,-7-2-2578-16</inkml:trace>
  <inkml:trace contextRef="#ctx0" brushRef="#br0" timeOffset="197323.92">2904 9010 6177 0,'0'0'1824'0,"0"0"-1336"0,0 0-432 16,0 0-56-16,0 0 88 0,0 0 224 15,0 0-184-15,0 0-120 16,0 0 0-16,0 0 0 31,0 0 80-31,0 0 32 0,4 0-31 16,-4 0 7-16,0 4-40 15,4-4-48-15,-4 3-8 16,8 0 0-16,0 3 96 0,8 4 192 16,0-1-56-16,4 1 32 31,4-1-56-31,-1 4-40 15,5 0 176-15,4-4 88 0,-4 4-64 16,4-4-144-16,-4 1-88 0,0 3-72 16,-4-4 40-16,0 4-24 0,-1-4 32 15,1 4-64 1,1 0 16 0,3 3-48-16,-1-4 80 0,1 1 8 15,4 3-24-15,4-3-32 16,4-1 56-16,-5-2-40 15,10 3-8-15,-6 2-8 32,5-2 8-32,-4 0 16 15,0 0-64-15,-5-1 40 0,1 1-40 16,5 0 48-16,-6-1-48 16,1 1 8-16,7-3 72 0,6-1-16 15,-6 0 24-15,9-2 0 0,4 3 9 0,-5-7 7 31,5 0-8-31,-4 4-56 16,1-2 0-16,-10 2-40 0,-4-1-8 16,-2 4 8-16,-1-4-8 0,-4 4 48 15,7-4-40-15,9 1-8 16,0 2 8-16,8-3 0 16,0 1-8-1,4-1 0-15,-1-3 8 0,1 3-8 16,-5-2 0-16,-3 2 0 15,-3-3 8-15,-6 7-8 0,0-7 0 16,-2 3 0-16,-5 1 16 16,3-4-8 15,2 3 0-31,2-3 40 0,5 4 8 16,3-4-8-16,5 0-40 15,0 0 0-15,8 1 96 0,-4-4-96 16,-4 3 8-16,-5-1-16 31,-3-2 8-31,-4 4 0 0,-4-1-8 0,0 0 0 16,-5 0 0-16,1-3 0 0,5 4 0 15,2-1 8-15,0-3-8 16,6 3 8-16,-2-3 0 0,1 0-8 16,4 0 56-16,-4 0-56 31,4 0 0-16,0 0 0-15,-5 0 8 0,1 0 0 16,-4 0-8-16,-5-3 0 16,2 0 8-16,-2 3 0 0,-3-4-8 15,0 1 48-15,1-3-40 16,6 2 72 0,-4-1-16-16,6-5 8 15,-2 3-16-15,6 1-56 0,-6 0 16 16,-4-1 32-16,6 1-40 0,-9 3 72 15,-1-4-64-15,1 5 32 32,-4-2 24-32,0-2-16 15,3-1 0-15,2 4 48 0,-1-3-40 16,3 0-8-16,6-1-48 0,-2 1 8 0,5-3-8 16,-4 2 0-16,-5 1-8 0,2-4 8 31,-5 7 8-31,-5-6-8 15,-3 5 64-15,0-2 0 0,4-4 40 16,-5 4-104-16,6 0 8 16,3-7 32-1,-1 4-48-15,5-4 16 0,-4 0-8 16,4 0 48-16,-4 1-48 16,-4-1 0-1,-4 3-8-15,0-2 16 16,-5 2 32-16,1 1 0 0,4-4-40 15,0 0 0-15,4 1 0 16,3-4-8-16,5 0 0 0,1 0 8 16,-2 0 8-16,-3 0-16 31,0 0 0-31,-5 3 0 0,-3 1 16 16,0-1-8-16,4-2 0 15,-4 2 40-15,4-3-40 0,0-3 0 0,4 0 0 16,0 0 8-1,4-1-8-15,-5-2-8 32,-3 3 0-32,4 1 8 0,-8 1-8 15,-4 2 8-15,0-1 0 16,-1 0 0-16,1 0 0 0,1-3-8 16,3 3 8-16,-4-6-16 15,8-1 8-15,-1 1 0 16,5-3 0-1,0-4-56-15,-1 4-88 0,1 0 96 0,1 2 40 16,-10 1 8-16,1 3-8 16,-4 0 0-1,0 6 8-15,-4-2-8 0,0 2 8 0,-4 3 0 32,3-2 0-32,-2 2 0 0,-2 3 0 15,2-2-8-15,-2 0-112 16,-2 2-248-16,2 1-32 15,-6 0-144-15,2-1-64 0,-11 4-417 16,0 0-807 0,0 0-2497-1</inkml:trace>
  <inkml:trace contextRef="#ctx0" brushRef="#br0" timeOffset="200276.49">5136 14665 4440 0,'0'0'7658'16,"0"0"-6050"-16,0 0-1231 15,0 0-377-15,0 0-32 0,0 0 32 16,0 7 0-16,0 8 8 16,0 11 88-1,0 5 232-15,0 11 56 0,0 18-32 0,-4 1 16 16,-1 2 136-16,1 16 32 15,0 7-64-15,-4 22-64 16,1 3-112-16,3-19-32 0,-5-25-160 31,5-26-40-31,0-3 0 16,1 0-16 0,-1 0-32-16,-4 0-16 0,3-15-72 15,1-4-360-15,4-10-528 0,-11-9-752 16,3-3-889-16,-5-16-255 15</inkml:trace>
  <inkml:trace contextRef="#ctx0" brushRef="#br0" timeOffset="200661.71">5016 14424 5265 0,'0'0'4489'16,"0"0"-3553"-16,39-73-576 15,-11 51-200-15,4 2 400 0,13 11 384 32,2 3-144-32,13 6-304 15,0 0-207-15,-1 15 31 0,5 8-104 16,-4 5-80-16,-13 7-136 15,-2 6 0-15,-14 7 176 0,-6 3 0 0,-14 3-80 16,-7 3 24 0,-4 0 16-16,-12 4 160 15,-16 2 32-15,-11 0 104 16,-13 1-56-16,-25 2-128 0,6-11-72 16,0-8-56-16,-6-8-120 31,2-24-728-31,8-5-1248 0,15-10-3577 0</inkml:trace>
  <inkml:trace contextRef="#ctx0" brushRef="#br0" timeOffset="201162.74">5976 15163 800 0,'0'0'8794'15,"0"0"-6938"-15,0 0-960 16,0 0 328-1,0 0 17-15,0 0-609 0,0 0-632 0,0 0-24 16,-32 42 24-16,8-7 192 16,-8 12-8-16,0 7-40 15,-3 3 40-15,-1 4 96 0,-4-1-56 32,7-3-128-32,2-6-40 15,-1-6-56-15,9-11-8 16,6-11-464-16,6-8-584 15,-6-15-689-15,10-9-647 0,-1-10-2321 16</inkml:trace>
  <inkml:trace contextRef="#ctx0" brushRef="#br0" timeOffset="201409.99">5605 15294 3976 0,'0'0'6570'0,"0"0"-5154"16,0 0-960-16,0 0 264 15,0 0 241 1,0 0 231-16,88 38 24 16,-48-9-480-16,-1 5-232 0,6 1-224 15,-10 7-8-15,1-1-104 0,0 3-40 16,-4 1-64-16,-8-4-64 0,-4 0-264 31,-8-6-336-31,-9-3-1072 16,1-10-2177-16,-4-9-3793 0</inkml:trace>
  <inkml:trace contextRef="#ctx0" brushRef="#br0" timeOffset="201832.49">6625 14566 9337 0,'0'0'2249'15,"0"0"-1177"16,0 0 272-31,0 0 57 16,0 0-465-16,0 0-544 16,0 0-216-16,-95 7 24 0,63 25 128 15,4 9-88-15,-8 26-80 16,1 25 256-16,7 22-200 0,7 7 81 16,17-10 47-16,4-29-64 15,4-21-40-15,13-20-136 16,-2-3-8-16,13 3-48 0,8 4-40 15,8-1-8-15,0-9-152 16,4-10-800-16,8-18-705 0,-9-7-3072 31,-7 0-6977-31</inkml:trace>
  <inkml:trace contextRef="#ctx0" brushRef="#br0" timeOffset="202912.66">7263 14694 8545 0,'0'0'3873'0,"0"0"-3329"32,0 0-296-32,0 0 544 0,0 0 137 0,0 0-569 15,0 0-304-15,-4 13-48 0,-5 5 120 16,-10 17 544-16,-5 6-64 0,-4 13-232 15,-4 7 104-15,-3 2-56 32,-1 4-64-32,0-4-152 15,4 1-63 1,1-4-1-16,3-6-96 16,3-3 0-16,9-10-48 0,1-2 0 15,2-11-369-15,1-6-463 0,5-6-560 16,-1-9-816-1,-1-4-1017 1,2-3-1608-16</inkml:trace>
  <inkml:trace contextRef="#ctx0" brushRef="#br0" timeOffset="203313.61">6809 14833 6969 0,'0'0'3225'0,"0"0"-1713"16,0 0-48-16,0 0 289 0,0 0-409 16,0 0-704-16,-4-6-456 15,4 6-184 1,4 3-56-16,12 16 56 15,7 10 104-15,9 12 544 16,5 6-336 0,2 7-160-16,8-2 0 0,-2 1 48 15,2-2-55-15,1 0-73 16,1-3 24-16,-2-1-88 0,-8-6 40 16,-7-2-40-16,0-8 8 0,-12-5-16 31,-3-7-40-31,-6-6-313 0,-3-4-439 15,-8-6-432-15,0-3-792 16,0-6-2017-16,-4-7-1240 0</inkml:trace>
  <inkml:trace contextRef="#ctx0" brushRef="#br0" timeOffset="203768.12">7538 14494 1304 0,'0'0'7569'0,"0"0"-5400"0,0 0-1593 16,0 0-72-16,0 0 760 31,0 0-399-31,0 0-569 16,0 0 32-16,75 22 184 0,-34-3 64 0,2 6-112 0,9 10-168 15,-1 10-8-15,2 15 96 16,3 23-48-16,-9 12-56 0,-10-3-112 16,-18-16 56-16,-12-22-48 31,-7-13-48-31,0 10-63 0,-3 9-65 16,-17 7-16-16,-8 0-409 0,-31 12-831 15,6-18-1528-15,6-17-4082 0</inkml:trace>
  <inkml:trace contextRef="#ctx0" brushRef="#br0" timeOffset="206977.2">9016 15030 1792 0,'0'0'11754'15,"0"0"-8801"-15,0 0-2193 16,0 0-696-16,-4 0 88 0,4 0 536 16,0 0-384-16,0 0-304 15,20 0 0-15,11 0 192 16,10 0 161-16,14 0-17 0,1 0-64 15,8-3-120-15,-8-6-80 16,-4 5-72-16,-5-2-352 0,-10 3-721 31,-10 3-551-15,-11 0-1120-16,-12 0-2234 16,-4 0-2271-16</inkml:trace>
  <inkml:trace contextRef="#ctx0" brushRef="#br0" timeOffset="207162.09">9036 15281 7009 0,'0'0'3041'15,"0"0"-2041"-15,0 0-552 16,0 0 608-16,0 0 497 16,0 0 103-16,83 26-664 0,-15-26-416 31,20-10-288-31,-4-9-152 15,15-4-136-15,-31 5-672 16,-28 5-3473-16</inkml:trace>
  <inkml:trace contextRef="#ctx0" brushRef="#br0" timeOffset="209572.48">12953 13912 8089 0,'0'0'3273'16,"0"0"-2169"-16,0 0-712 15,0 0 672-15,0 0 305 16,0 0-457-16,0 0-592 0,0-15-192 0,-17 15 16 16,-10 0-136-16,-29 12 48 15,-36 8-56-15,-32 8 8 16,-18 4-8-1,-2 0 64-15,9-4-16 16,19 0-40 0,28-8 0-16,21-5 144 0,18-2-24 15,14 0-16-15,3-4-8 16,0 4-104-16,4 0 0 0,13-3-8 31,6-1-160-31,9 0-56 16,0 1 24-16,20 3 56 15,16-1 144-15,28 1 80 0,31-3 16 0,37-7 16 0,15 0-16 16,4-3 48-16,-18 0 0 31,-22 0-40-31,-28 3-8 16,-23 6-88-16,-20-2 40 0,-16-1-48 16,-4 1-72-16,-4 3-384 0,-9 2-96 31,-7 4 256-31,-11 3 296 15,-21 6 48 1,-32 4 40-16,-31 9-24 16,-29 13-16-16,-20 0 32 0,-3-1-24 15,16-2 8-15,15-4-16 16,20-5-40-16,25-8 8 0,23-5-16 16,12-4 8-16,4 0-8 0,4 3 0 31,4 4-24-31,16-6-24 0,8-5-112 15,0 5 96-15,21-5 64 16,18-1 368-16,13-5 16 0,24-2-40 16,28-10-24-16,31 0 0 15,16-7 32-15,5-8 57 16,-13-2-57-16,-15 5-80 16,-9-4-88-16,-15 7-128 0,-20-1 32 15,-25 7-88-15,-19 0 0 0,-12-1-392 16,0 4-392-16,-9-2-353 31,-19-2-447-15,0 1-1649-16,-11-3-2312 15</inkml:trace>
  <inkml:trace contextRef="#ctx0" brushRef="#br0" timeOffset="210675.33">12203 15418 10002 0,'0'0'4833'0,"0"0"-4129"31,0 0-376-31,0 0-96 16,0 0 296-16,0 0-504 0,0 0-24 15,4 28 0-15,5-2 104 16,6-1 24-16,-2 4-56 0,2-4-64 15,5-6 0-15,-8-3-8 16,4-10-80 0,0-3-384-16,0-3-32 0,0 0 144 15,4-12 112-15,-1-10 184 0,-2-7 56 16,-2-3 8-16,-2 0 8 16,-2 1 104-16,-2 8 384 0,-5 7 104 31,0 7 112-31,-4 3 56 31,3 6-192-31,-3 0-335 0,0 0-249 16,0 0-104-16,0 9-33 15,4 13 113-15,0 7 24 0,0 9 112 0,0 7-7 16,1 2-1-16,2 4-56 16,-3 3-48-1,0-3 16-15,0 6-8 16,0 0 40-16,5 3-48 0,-2-2-48 15,-3-1-80-15,4-3 24 0,-4-7-33 16,-4 1-39-16,0-7 0 31,0 1 24-15,0-1-16-16,-4-6 16 16,-4-4-24-16,0 1 56 0,-4-6-24 0,0-4 144 15,-4-3 0-15,0-3 8 16,0-7 8-16,-3 1 40 0,2-4 112 31,-7-3 32-31,1-3 80 16,-5-3 56-16,-4-16-39 0,-8-7 143 15,4-11-136-15,-4-5-8 16,5-12 40-16,7-15-144 16,20-27-88-16,8-18-104 0,36-10-40 0,24 10-96 15,-1 28-184 1,-3 26-368-1,12 2-545-15,-17 17-687 0,-7 6-3473 0</inkml:trace>
  <inkml:trace contextRef="#ctx0" brushRef="#br0" timeOffset="211862.51">14068 13903 8545 0,'0'0'2569'16,"0"0"-1105"-16,0 0-304 15,0 0 689-15,0 0-137 0,0-28-896 32,0 28-712-32,0 9-104 0,0 13-272 15,0 26 272-15,0 28 352 16,4 32-96-16,0 9-128 0,0 4 1 15,4-13-25-15,0-16-8 0,-4-6-8 16,0-13-80 0,-4-19-8-1,0-13-48-15,0-6-513 0,0 3-407 0,-4 0-688 16,-8-3-1233-16,-4-16-2808 16</inkml:trace>
  <inkml:trace contextRef="#ctx0" brushRef="#br0" timeOffset="212194.4">14036 13760 10138 0,'0'0'2496'0,"0"0"-1656"16,44-95-336-16,-16 57 665 0,8 6-313 15,4 10-272-15,7 3-392 16,5 6-104-16,8 10 32 0,4 3-24 16,-4 6-96-16,0 14 0 15,-9 8 0 1,-11 10 0-16,-8 9-8 16,-20 20 8-16,-8-3 48 0,-8 3 32 15,-24 2 48-15,-28 1 72 0,-27 10 24 16,-25 5-16-16,8-9-96 0,20-19-112 47,20-9-784-47,29-22-1944 15,11-7-6106-15</inkml:trace>
  <inkml:trace contextRef="#ctx0" brushRef="#br0" timeOffset="212625.91">14969 14389 744 0,'0'0'10434'16,"0"0"-7890"-16,0 0-1423 15,0 0-97-15,0 0 112 0,0 0-464 31,0 0-544-31,-53 54-40 0,22-7 184 16,-9 20-88-16,-3 16-48 16,-10 18 0-16,1 1-72 0,9-16-56 0,11-23-8 15,12-28-432-15,4-10-392 0,-12 4-856 32,8-7-1289-32,0-9-2504 0</inkml:trace>
  <inkml:trace contextRef="#ctx0" brushRef="#br0" timeOffset="212864.24">14590 14554 3808 0,'0'0'8634'0,"0"0"-6393"16,0 0-1433-16,0 0-264 15,0 0 208-15,0 0-496 0,0 0-184 16,79 57 480-16,-30-16-64 0,3 4-288 31,3 2-72-31,-7 1-64 16,-5 0-64-16,-2-4 0 0,-13-3-536 15,-13 0-712-15,-7-5-968 0,-8-8-745 16,0-3-240-16,-12-8-2648 16</inkml:trace>
  <inkml:trace contextRef="#ctx0" brushRef="#br0" timeOffset="213027.02">15223 15005 6257 0,'0'0'2528'31,"0"0"-671"-15,0 0 71-16,-51 79-223 0,23-50-713 15,-8-1-560 1,-8 7-432-16,8-6-992 0,12-10-3809 0</inkml:trace>
  <inkml:trace contextRef="#ctx0" brushRef="#br0" timeOffset="213396.83">15837 14471 3120 0,'0'0'10474'0,"0"0"-8745"15,0 0-1513-15,0 0-64 0,0 0 640 16,-44 77-56-16,28-36-288 16,-3 6-176-16,2 1-136 15,-3 0-40 1,5-1-48-16,-6 1-48 31,6-7-152-31,2-2-640 0,-6-5-744 0,7-9-1377 16,0-8-2936-16</inkml:trace>
  <inkml:trace contextRef="#ctx0" brushRef="#br0" timeOffset="213613.03">15347 14497 10986 0,'0'0'2728'31,"0"0"-1447"-31,0 0-489 16,0 0-280-16,0 0 24 0,0 0 80 16,100 76-240-16,-64-44-216 0,-1-1-80 0,-3 1-80 15,0 0-1160-15,-8-10-3297 16,-8-9-7657-16</inkml:trace>
  <inkml:trace contextRef="#ctx0" brushRef="#br0" timeOffset="214346.34">16626 13566 8649 0,'0'0'2441'0,"0"0"-1289"16,0 0-160-16,0 0 769 0,0 0-121 15,0 0-704-15,0 0-608 16,-91 42 8-16,38 21 72 0,-10 32-39 31,3 29-33-31,13 9 256 16,19-2-104-16,28-17-128 0,7-12-160 0,33-7-8 15,8-19-48-15,-1-16-72 16,22-2-72 0,-9-20-120-16,-1-3-648 15,28-3-560-15,-31-23-953 0,-7-3-5008 16</inkml:trace>
  <inkml:trace contextRef="#ctx0" brushRef="#br0" timeOffset="-213694.19">17328 13719 10802 0,'0'0'2840'0,"0"0"-1871"0,0 0-361 15,0 0 344 1,0 0-368-16,0 0-568 0,-49 73 72 16,18-13 32-16,-9 23 32 15,-4 15 16-15,-8 7 224 16,4-10-64-16,9-16-128 0,11-25-32 16,4-15-88-16,8-8-8 15,-4 4-64-15,3-3-8 0,2-3-192 31,7-7-552-31,0-12-824 16,8-8-1401-16,0-2-2848 16</inkml:trace>
  <inkml:trace contextRef="#ctx0" brushRef="#br0" timeOffset="-213230.56">16948 13836 4384 0,'0'0'7162'31,"0"0"-4698"-31,0 0-919 16,0 0-257-16,0 0-248 0,0 0-512 15,0 0-528-15,36 39 72 16,-3 5 393-16,14 10-17 0,9 6-200 0,4 4 32 16,-4-1-168-16,-1-3-16 15,-11-5-88 1,-8-8-8-16,-4-5-424 16,-12-11-384-16,-4-8-409 0,-9-8-1135 15,6-8-3217-15</inkml:trace>
  <inkml:trace contextRef="#ctx0" brushRef="#br0" timeOffset="-211744.22">17455 13947 9442 0,'0'0'2120'16,"0"0"-1104"-1,0 0 168-15,0 0 81 32,0 0-609-32,0 0-440 0,-88 83 128 15,36-29 248-15,-4 9-240 16,1 4-176-16,3 0-80 16,9-7 0-16,6-6-88 0,14-16 0 15,10-12-8-15,13-10-88 16,0-14-408-16,28-2-96 15,17-22 328-15,6-13-248 0,12-21 8 16,10-31 232-16,-10-20 80 16,-11 8-88-16,-24 20-257 15,-21 28 537 17,-7 32 168-32,-11 3 1001 15,-17 10-265-15,-12 6-416 0,-16 25-88 16,-7 14 40-16,-5 15-16 15,8 5-96-15,8 2-160 0,16-4-48 16,12-9-112-16,17-4-8 0,7-15-120 16,0-10-320-1,16-13-88-15,11-6-96 0,10-22 288 16,6-13 40-16,0-22-8 16,2-26 8-16,-13-21-48 15,-8 11-48-15,-16 21-256 0,-8 30 648 31,-12 30 528-31,-12 12 536 16,-17 2-536-16,-10 27-32 0,-9 19 136 0,-7 22-192 16,11 0-96-16,11-1-192 0,14 1-104 15,23-9-48-15,8-1-416 16,24-3-728-16,16-16-1681 0,-1-15-4800 16</inkml:trace>
  <inkml:trace contextRef="#ctx0" brushRef="#br0" timeOffset="-211105.6">17666 13964 2784 0,'0'0'8722'16,"0"0"-7154"-16,0 0-704 0,0 0 673 16,0 0-145-16,12-42-808 15,12 42-528-15,12 0-56 0,3 13-24 16,2 9 24-16,-2 10-8 16,-15 0-136-1,-8 6-280-15,-16 3 16 0,-4 3 312 16,-24-2 96-16,-11 2 168 15,-10-9 56-15,2-3 80 16,6-10-80-16,10-3-120 0,11-13-56 0,16-6 24 31,4 0-72-31,20-22-352 0,15-13-840 16,25-22 40-16,20-29-193 16,12-18-495-16,-8 8-513 15,-29 27 1209-15,-27 30 1144 0,-24 30 1449 16,-4 5 1231-16,0 4-103 31,-8 4-1145-31,-16 21-824 16,-8 17 208-16,-4 5 16 0,1 7-263 15,7 0-193-15,12-3-112 16,8 0-184-16,8-10-80 16,20-3-552-16,36-13-633 0,-4-12-863 15,-5-10-3785 1</inkml:trace>
  <inkml:trace contextRef="#ctx0" brushRef="#br0" timeOffset="-210926.97">18407 14138 2736 0,'0'0'6137'0,"0"0"-4896"0,0 0-297 15,0 0 376-15,0 0 64 16,12 98-319-16,-28-63-521 15,-8 1-296-15,-7 1-136 0,-22 8-112 16,6-14-816-16,7-5-3433 0</inkml:trace>
  <inkml:trace contextRef="#ctx0" brushRef="#br0" timeOffset="-210320.23">18969 13760 13450 0,'0'0'2177'0,"0"0"-1889"16,-36 89-288-16,27-51-32 0,6 4 32 15,3-7 64-15,16-4 8 0,12-8-72 0,4-11-256 16,11-9-112-16,2-3-16 0,-6-12 0 31,1-17 216-31,-8-6 168 16,-8-10 0-16,-13 4 96 0,-6 0 360 15,-5 9 504-15,0 13 248 16,0 10 72 0,0 5-415-16,0 4-721 0,0 7-144 15,-5 18-392 1,1 13 320-1,4 10 64-15,0 12 8 16,9 1 0-16,7-1-8 0,4 4-208 16,-1-4 7-16,-2-3-135 0,-10 0 0 15,-7-3 96 1,0-3 80-16,-19-4 96 16,-14-5 64-16,-10-4 8 15,-9-3 88-15,-8-10 288 0,1-9-40 16,-6-3-16-16,5-13-192 15,9 0-128-15,-1-26-376 0,20-2-2136 16,17-4-6378-16</inkml:trace>
  <inkml:trace contextRef="#ctx0" brushRef="#br0" timeOffset="-209887.88">19347 13468 744 0,'0'0'13154'31,"0"0"-11137"-31,0 0-1433 16,0 0 280-16,0 0 184 15,0 0-599-15,0 0-441 0,108 70 192 16,-25 6 320-16,21 35-64 0,0 4-144 31,-24-8-16-31,-29-11-176 16,-31-17-64-16,-20 0 16 15,-20 1 0-15,-27 3-72 0,-21-7-104 0,-24 0-504 16,16-19-760-16,9-19-3361 16</inkml:trace>
  <inkml:trace contextRef="#ctx0" brushRef="#br0" timeOffset="-199993.33">11964 9217 3912 0,'0'0'6210'16,"0"0"-4930"0,-4 0-864-16,4 0-304 15,0 0 248-15,0 0 832 0,0 0-55 16,0-7-417-16,0-9-496 31,0-6-144-31,9-6-8 0,6-10-56 16,5-10 96-16,5-16-48 15,10-18-56-15,9-23 56 0,8-6-56 0,-13 19-8 16,-7 26 0 0,-15 34 0-1,-10 12 8-15,1 8 0 0,-4 2 48 16,0 4-56-16,1 6-328 0,-5 0-904 16,0 3-1273-16,-5 26 681 15,-3-1 87-15,-4-3-2944 0</inkml:trace>
  <inkml:trace contextRef="#ctx0" brushRef="#br0" timeOffset="-199645.72">11988 8582 6937 0,'0'0'3961'0,"0"0"-3057"15,0 0-648-15,0 0-152 16,0 0 304-16,0 0 304 0,0 0-88 16,36 0-71-16,4-13-105 15,16-9-272-15,3-4-120 16,6-5 0-16,-10-1-8 16,-7 0 24-16,-16 1 32 0,-8 5 264 15,-13 7 144-15,-7 9 208 16,-4 4 8-16,0 6-408 0,0 0-320 47,0 13-232-47,0 19-96 15,0 12 312-15,0 13 16 0,4 19 0 16,9 17 0-16,6 8-368 16,1 0-720-16,-3-31-1257 0,-6-25-3104 0</inkml:trace>
  <inkml:trace contextRef="#ctx0" brushRef="#br0" timeOffset="-197224.05">12845 15802 4488 0,'0'0'5730'15,"0"0"-4714"1,0 0-656-16,0 0 400 16,0 0 544-16,0 0-359 0,0 0-265 15,0-35-304 1,0 25-96-16,0-3-176 15,0 1 120-15,0-1-64 16,0 0-96-16,0 1 8 0,-8-4-16 16,4 0-56-1,-4-3 8-15,-4 0 8 16,4 3-8-16,1-3 40 0,-6 3 0 16,1 0-32-16,5 0 40 15,-2 4-56-15,1-4 8 0,1 3-8 16,-2 0 0-16,1-2 0 31,4 2 8-31,-7-3-8 0,-2 0 0 16,-2 3-16-16,-2-3-48 0,-2 4 16 15,-1-4 40-15,3 0 8 0,-2 3 0 16,-1-2-112 0,4 2 16-16,0 0 16 15,-4 0 64-15,8 1-48 0,-3 2 48 16,2 4-40-16,2-1-24 15,-2 1 0-15,-2 0 16 16,2-1-64 0,-2 1-24-16,-2 3-56 0,2-7 16 15,-9 4 128 1,8-4-72 0,-8 4 128-16,4 0-56 0,1 3 16 0,-2-1-16 15,1 4-168-15,1 0-24 16,-5 0 32-16,-1 0 24 15,5 0 71-15,-3 7 25 0,-1-4 96 32,4 0-40-32,4 0-16 0,-4 4 0 15,5-1 56-15,-2 0-64 16,-7 4 72-16,5 3-8 0,-5 2 0 16,-1 1 8-16,1 3-16 0,-4 7 8 15,5-4-8 16,-1 6 8-31,0 1-8 0,4 3 8 16,4 3-8-16,0 0 8 16,4 3-80-16,5-3 88 15,-2 3 0-15,1 3-8 0,4-3-8 32,0 4-72-32,4 2 40 0,-3 1 48 15,3 5 0-15,0 1-8 0,0 0 8 16,0 0 0-16,0-1 0 0,0-5 0 15,7-1 0-15,-3-6 8 16,4 0-8 0,1-2 16-16,2-1 40 31,-3-1-48-31,4-2-8 0,0-4 8 16,4 4 80-16,0-6-24 15,0-1-56-15,4 0 0 16,0 1 64-16,4-4-24 0,4 4 32 15,0-1-80 1,4 0 72-16,3-3 0 16,-3 4-64-16,4-7 0 0,0 3 80 0,-8-6-80 15,0-3-8-15,0 0 0 16,-4-4 0-16,-1-3 0 0,1 1 8 16,-4-4 56-16,4-3-56 31,0 0 57-31,0 0-17 0,4 0 48 15,7-3-40-15,-3-7 8 0,9-2 0 0,-6-4 0 16,1 3 16-16,-4 0-32 16,0 0-48-1,-4 1 16-15,-4 2-8 16,-5-2 48-16,5-1-8 16,-7-3-48-16,2 3 64 0,-3-6 0 31,4 1 64-31,-4-8-56 15,0-3 24-15,0-3-24 0,-4 0-72 16,0-2 0 0,0-4 72-16,-5 3-64 15,-3 3 0-15,5-3 16 16,-9 4-24-16,4-1 0 0,-4 0 136 16,0 0 72-16,4-6-24 0,-4 0-64 0,0-9-40 15,0 2-72-15,0-3 80 31,0 0-24-31,0 1-64 16,0 0 16-16,-4 5 48 0,-9-2-8 16,-2 6 112-16,-9 3-88 15,0 3 192-15,-3 3-120 16,-5 4-104 0,-5 3-48-16,1 6-320 15,-3 0-392-15,-13-3-816 16,12 6-1473-16,4 1-5193 15</inkml:trace>
  <inkml:trace contextRef="#ctx0" brushRef="#br0" timeOffset="-192388.91">5036 16138 80 0,'0'0'2192'16,"0"0"-864"-16,-12-3-480 0,12 3 41 15,-4-3 55-15,4 3-80 0,0 0-136 32,0 0-112-32,0 0-128 15,0 0-152-15,0 0-47 16,0 0-49 0,0 0-8-16,-4 0 16 15,4 0-40-15,0 0-80 0,0 0-120 16,0 0-8-16,0 0-48 15,0 0-48 1,0 0 8-16,0 0-40 16,4 0 128-16,7 3 0 0,2 7 8 15,2-4 0-15,2 4 56 0,2-4 24 0,1 3-88 16,4 1 24-16,-3-4 48 31,2 4-64-31,-3-4 48 16,4 1 40-16,-5-4-16 0,6 0-72 0,-1 3 80 15,0-3-80-15,-1 0 80 16,1 1-48 0,4-1-40-16,0 3 0 0,0-2 40 31,4-4 56-31,0 2-16 16,0 2-8-16,3-4-64 0,-3 0 144 15,4 0-56-15,1 0 64 16,-11 0 40-16,7 0-96 0,-10 0-32 15,5 0-72-15,-3 0 8 16,3 0 72 0,-4 0-64-16,4 0 48 0,4-4 56 15,-1 2-40-15,1-5 0 0,4 4-64 16,3-4 72-16,1 1 8 16,4 0-16-16,0 0-80 0,0-1 8 31,-4 1-8-31,-1-1 8 15,2 4 0-15,-9 0 0 0,3-3-8 16,-3 3 16-16,0-4-16 0,0 4 72 16,0-6-64-16,0 2 120 0,7 1 0 15,6-7 40 17,6 4 64-32,1-4-96 15,0 4-120-15,-5-1 32 0,-2 3-48 16,-6 4 0-16,-3-3 0 15,-8 3 8-15,0 0 0 0,-4-1 0 16,0 1 0-16,-1-3 0 31,9-1 72-31,-4 1 25 0,13-3 7 16,-2-1 24-16,8-2 72 0,5-5-88 0,1 2 0 16,-2 2 16-16,1-3-88 15,-4 6-24-15,-12-2 16 0,-1 6-32 31,-10 2-16-31,-1 1 8 32,-5-3 0-32,-3 2 8 0,4 1-8 15,4-6 8-15,-4 3 0 16,12-7 8-16,-4 3 40 0,-5-2-40 0,1 2 0 16,-7 4 24-1,-6 3-40 1,-3-1 0-16,-3 4-8 15,-5-3 8-15,0 3 0 0,0 0 0 0,0 0 0 16,0 0 96-16,0 0-24 0,0 0-64 16,0 0 40-16,0 0-48 31,0-3-408-31,0 0-1505 16,-5-3-2880-16</inkml:trace>
  <inkml:trace contextRef="#ctx0" brushRef="#br0" timeOffset="-189411.72">13502 16811 7297 0,'0'0'3265'16,"0"0"-1681"-16,0 0-880 31,0 0-376-31,0 0 200 16,0 0 145-16,0 0-201 0,0 0-272 15,0 0-96-15,0 0 48 16,5 0 328-16,6-6-16 0,10-6-200 31,10-5-208-31,9-5-56 0,24-10 104 16,23-6-112-16,29-6 16 0,8-3-8 15,3 2 96-15,-3 7 48 0,-13 6-72 16,-3-3 40-16,4 7-64 0,-1-11 0 16,4 4-48-16,9-2 8 31,3-5-8-31,1 1 0 16,-1-7 8-16,0 1 48 0,2-7-56 0,-11 0 56 15,6-1-48-15,-5-2 0 16,1 7 48-16,-4-1-56 15,-4 7 0 1,-5-1 0-16,-4 1 0 0,1 2 48 16,0 1-40-16,0 6 8 15,-1-3-8 1,0 0 8-16,-2 3-16 16,-6 0 56-16,-3 3-56 0,-21 7 8 15,-11 6-8-15,-17 3 56 31,-7 7-8-31,1-1-48 16,2-3 0-16,5 1 8 0,-9-1-8 0,2 0 8 16,-5 4 8-16,-4-1-16 0,0 1 16 15,-9 2-16 1,2 1-96-16,-10 3-24 16,-3-1 64-16,-8 1 48 15,5 3 0-15,-5 0-80 0,0 0-16 16,0 0-48-16,0 0-48 15,3 0 0 1,-3 0-200-16,0 0-376 16,0 0-576-1,0 0-841-15,-16 0-696 0,-3 0-2080 16</inkml:trace>
  <inkml:trace contextRef="#ctx0" brushRef="#br0" timeOffset="-189027.04">17487 15094 80 0,'0'0'9450'0,"0"0"-7298"16,0 0-976-16,0 0-232 15,0 0 97-15,0 0-321 16,-4-10-456-16,4 10-200 0,0 0-64 15,12 0-96-15,8 3 96 16,3 0 64-16,14 7 56 31,-2-3-8-15,9-5 24-16,-4 5 40 0,4-4-32 16,-9 0 24-16,-3-3-112 15,-8 3-48-15,-8 1 0 0,-8-1-8 0,-8 3-8 16,0 4-40-16,0 5 48 31,-3 8 104-31,-14 2 16 16,-11 7 8-16,-4 3-128 0,-31 22-200 15,7-6-1368-15,5-10-3577 0</inkml:trace>
  <inkml:trace contextRef="#ctx0" brushRef="#br0" timeOffset="-188040.19">13598 16341 6425 0,'0'0'2192'0,"0"0"-1063"16,0 0-401-16,0 0 24 15,0 0-8-15,0 0-384 16,0 0-360-16,0-6-80 0,0 12-56 31,0 10 136-31,-8 13 8 16,-8 9 584-16,-8 10-144 15,-8 6-136-15,-7 3-24 0,-2 3-7 16,-6-3-17-16,3-9-128 16,8-7 32-16,8-12-8 15,12-10 8 1,9-10-168-16,7-6-8 0,0 0-168 16,15 1-184-16,17 2 360 0,16 1 24 15,7-1 208-15,10 0-112 16,6-3-16-16,5 0-16 15,-4 1-16-15,-1-4 32 16,5 0-104 0,15 0-1121-16,-18 0-1999 0,-14-4-4394 0</inkml:trace>
  <inkml:trace contextRef="#ctx0" brushRef="#br0" timeOffset="-185003.89">22842 13084 9450 0,'0'0'3904'32,"0"0"-2327"-32,0 0-393 0,0 0-400 15,0 0 88-15,-9-26-96 16,9 26-399-16,0 0-377 0,0 0-24 0,0 10-169 16,0 12-23-1,13 29 216-15,6 29 144 16,1 21-23-16,-3 13-65 15,-2-6 0-15,-7-12-56 0,1-11 0 16,-6-2 24-16,-3-14-24 31,0-11-16-31,-3-20-633 0,-6-6-711 16,-10-1-584 0,-2-2-1921-16,-3-7-240 15</inkml:trace>
  <inkml:trace contextRef="#ctx0" brushRef="#br0" timeOffset="-184734.64">22766 12858 4416 0,'0'0'5962'16,"0"0"-4626"-16,31-79-360 15,-6 54-384-15,10 3 329 0,21 9-121 31,28 9-216-31,27 14-264 16,-3 19-120-16,-24 6-64 16,-29-1-136-16,-31-2-128 0,-3 10 32 15,-14 8 96-15,-7 7 0 16,-20 4 0 0,-40 6 48-16,-35 9 72 0,3-13-120 0,5-9-120 15,-1 3-696 1,36-22-1081-16,9-6-2928 0</inkml:trace>
  <inkml:trace contextRef="#ctx0" brushRef="#br0" timeOffset="-184186.94">23686 13541 4584 0,'0'0'7138'31,"0"0"-4625"-31,0 0-1409 16,0 0-728-16,0 0 208 0,0 0-208 16,0 0-272-16,-52 73 248 15,20-32-128-15,0 13-112 0,4 3-8 0,-3 0-96 16,4 1 0-1,2-7-8-15,-3-7-624 16,4-2-856-16,4-14-1161 16,5-15-2704-16</inkml:trace>
  <inkml:trace contextRef="#ctx0" brushRef="#br0" timeOffset="-184001.99">23340 13646 3344 0,'0'0'7658'0,"0"0"-4930"0,0 0-1559 0,0 0-969 15,0 0-200-15,0 0 0 16,79 51 288-16,-31-10 208 16,8 10-240 15,-5 3-256-31,-6 0-24 16,-6 6-1432-16,-19-12-2625 0,-12-10-1272 0</inkml:trace>
  <inkml:trace contextRef="#ctx0" brushRef="#br0" timeOffset="-183816.97">23890 13989 936 0,'0'0'8810'0,"0"0"-8010"16,0 0-384-16,0 0 712 0,-9 86 152 31,-10-49-680-16,-5 2-359-15,-4-1-225 16,-20 6-16-16,8-12-1457 0,4-7-3088 16</inkml:trace>
  <inkml:trace contextRef="#ctx0" brushRef="#br0" timeOffset="-183484.75">24367 13512 16 0,'0'0'12618'16,"0"0"-10673"-16,0 0-833 0,0 0-64 15,0 0-200-15,0 0-704 32,0 0-40-32,-32 64-96 15,8-17 160-15,1 11-120 0,-1 2-40 0,4 4-8 0,-4-4 0 16,8-3-312-16,-4-9-712 16,-8-7-992-16,9-16-2105 0,-2-12-1937 15</inkml:trace>
  <inkml:trace contextRef="#ctx0" brushRef="#br0" timeOffset="-183284.07">23997 13493 4721 0,'0'0'8113'16,"0"0"-6032"-16,0 0-1321 15,0 0-760-15,0 0 0 0,0 0 8 16,0 0 712-1,108 89-272-15,-57-48-256 0,-3 7-192 32,0 10-328-32,-17-11-1504 15,-10-9-3305-15</inkml:trace>
  <inkml:trace contextRef="#ctx0" brushRef="#br0" timeOffset="-182797.95">24929 12878 9434 0,'0'0'3040'16,"0"0"-1431"-16,0 0-561 16,0 0 160-16,0 0-504 15,0 0-480-15,-119 69 48 0,71 7-32 16,8 26-120-16,20 16 16 0,20-4-96 31,24-6-40-31,20-9 0 16,15-8-8-1,-6-17 8-15,-10-21-440 16,-6-18-536-16,14-16-1144 0,-12-3-1977 16,2-10-4169-16</inkml:trace>
  <inkml:trace contextRef="#ctx0" brushRef="#br0" timeOffset="-182281.23">25089 13071 5521 0,'0'0'5961'0,"0"0"-4521"15,0 0-672-15,0 0 97 31,0 0 311-31,92-67-720 0,-57 67-456 16,1 19-8-16,0 13-96 16,-4 13 96-16,-12 12 0 0,-9 7 0 15,-11-1-48-15,-11-6-16 0,-17-3 24 16,-4-6 48 0,-4-14 0-1,-4-8 48-15,12-10 24 0,5-6 16 0,10-10 0 16,9 0 48-16,4-13-136 15,13-19-480-15,19-9-504 0,7-10 448 32,13-9 255-32,3-4-199 31,-3 7 48-31,-12 6 432 0,-8 19 480 16,-16 13 873-16,-12 10-65 15,-4 9-336-15,0 0-440 0,-8 16-456 0,-8 9-56 16,-3 13 48-16,2 4-40 15,6 2 56 1,11 3-64-16,0-2-8 0,19-1-8 16,13-5-632-16,28-2-816 15,-8-14-1313-15,-9-11-4312 0</inkml:trace>
  <inkml:trace contextRef="#ctx0" brushRef="#br0" timeOffset="-182080.46">25814 13338 3752 0,'0'0'9898'16,"0"0"-8985"-16,0 0-505 0,0 0 72 16,0 0 48-16,95 60-152 47,-78-25-112-47,-6 7-144 0,-11 2-24 15,-4 3-24-15,-28-2-72 16,-11-1-48-16,-5-9-480 0,-12-19-832 0,13-3-1745 15,15-13-4113-15</inkml:trace>
  <inkml:trace contextRef="#ctx0" brushRef="#br0" timeOffset="-181679.36">26165 13065 11322 0,'0'0'5241'0,"0"0"-5073"31,0 0-168-31,0 0-272 0,0 0 272 16,0 95-104 0,0-57 104-16,4 0 0 0,7-3-328 15,10-13-552-15,-2-9-321 0,5-10 113 16,4-6 416-16,0-22-192 31,0-10 568-31,4-10 296 16,-4-2 416-16,-4-1 312 0,-9 4 648 15,2 12 249-15,-10 10-169 0,-3 9-304 16,0 13-376-16,0 0-776 0,5 3-72 16,2 22-112-1,13 10 176 1,8 10 8-16,4 6 48 0,4 6-48 16,-1 7 8-16,-11-1-8 15,-12 0-48-15,-12 1-360 0,-8-4-360 0,-31-6 120 16,-13-6 0-16,-36-17-400 31,8-8-1153-31,13-17-2744 0</inkml:trace>
  <inkml:trace contextRef="#ctx0" brushRef="#br0" timeOffset="-181478.87">26766 12843 12618 0,'0'0'1809'16,"0"0"-1545"-16,96 57 152 0,-48-19 128 15,3 10 112-15,9 21-240 0,-4 14-160 16,-21 22-184-16,-26 3-72 16,-25-10-80-1,-40-6-184-15,-20-19-504 16,17-22-1697-16,3-10-4768 0</inkml:trace>
  <inkml:trace contextRef="#ctx0" brushRef="#br0" timeOffset="-180577.78">22846 15678 4080 0,'0'0'8762'16,"0"0"-6225"-16,0 0-1481 0,0 0-304 15,0 0-88-15,0 0-168 16,15 0-216-16,9 0-119 0,16 0-33 16,12-3 88-16,8-4-80 15,7-2-24 1,1 0-112-16,0 2-472 0,-4 1-985 15,-17 2-1487-15,-19 4-3570 16</inkml:trace>
  <inkml:trace contextRef="#ctx0" brushRef="#br0" timeOffset="-180392.9">22909 15820 5905 0,'0'0'4313'0,"0"0"-3001"0,0 0 488 15,0 0-303-15,0 0-89 32,111 52-256-32,-23-52-416 15,32 0-392-15,7-22-344 0,-7-10-240 16,-36 6-2368-16,-28-3-10795 0</inkml:trace>
  <inkml:trace contextRef="#ctx0" brushRef="#br0" timeOffset="-178891.05">24356 15313 11106 0,'0'0'3809'16,"0"0"-2745"-16,0 0-224 0,0 0-152 31,0 0-72-31,-4 0-352 0,4 9-264 16,0 17 0-16,8 12 72 15,7 22 160-15,9 23 9 16,8 18-73-1,4 1-64-15,-8-19-96 0,-12-20 16 16,-4-22 8-16,-4-9-32 16,0 3-448-16,-4 0-169 0,0-6-375 0,-4-7-488 31,-8-19-769-31,-12-3-583 16,1 0-1769-16</inkml:trace>
  <inkml:trace contextRef="#ctx0" brushRef="#br0" timeOffset="-178606.5">24356 14992 8281 0,'0'0'4161'0,"4"-73"-2737"0,3 41-471 16,6 0 415-16,2 14-496 16,13 8-376-16,28 7-352 0,28 6-144 46,23 32 8-46,-3 6 0 16,-21 7-8-16,-34-7-48 0,-30-3 32 0,-3 10-56 16,-16 6-504-16,0 6 280 15,-39 3 240-15,-34-2 56 0,-2-7 96 16,-1-13 8 0,16-9-104-16,13-10-584 15,7-9-2409-15,9-4-7065 0</inkml:trace>
  <inkml:trace contextRef="#ctx0" brushRef="#br0" timeOffset="-178037.2">25129 15703 5433 0,'0'0'6929'16,"0"0"-5785"-16,0 0-944 15,0 0 88-15,-108 92 497 0,72-50 247 16,8 2-552-1,0 1-272-15,5 2-120 16,2 1-88-16,6-4-248 0,2-3-1216 16,2-12-2713-16,7-13-3377 15</inkml:trace>
  <inkml:trace contextRef="#ctx0" brushRef="#br0" timeOffset="-177859.08">24766 15716 10490 0,'0'0'5529'0,"0"0"-4705"0,0 0-824 15,0 0-128-15,0 0 128 16,0 0 280-16,108 108-40 16,-48-60-240-16,19 6-1056 0,-12-10-3025 15,-15-9-5929-15</inkml:trace>
  <inkml:trace contextRef="#ctx0" brushRef="#br0" timeOffset="-177689.63">25407 16008 9482 0,'0'0'2728'0,"0"0"-1960"31,0 0 216-31,-7 83-439 15,-10-52-241-15,-11-2-304 0,-23 6-240 16,7-13-2281-16,8-6-4816 0</inkml:trace>
  <inkml:trace contextRef="#ctx0" brushRef="#br0" timeOffset="-176872.72">25881 15595 6793 0,'0'0'3193'0,"0"0"-2185"0,0 0-496 31,0 0-96-31,0 0-320 16,0 0-96-16,0 0-144 0,0 0-240 15,-4-12-88-15,4 12 216 0,0 0 256 0,0 0 80 16,0 0 752-16,0 0 440 16,0 0 49-1,0 0-129-15,0 0-328 16,0 0-312-16,0 0-208 16,0 0-168-16,0 0-56 0,-4 0-120 15,4 0-72 1,-3 12 48-16,-5 4 24 15,-5 10 208-15,2 2-40 16,-1 4-40 0,4 0 48-16,0 2-104 15,4-2-64-15,4-7 0 16,4-2-8-16,12-10-200 0,11-4-456 16,6-9 104-16,7 0 24 0,-5-22-200 0,1-13 24 31,0-6 424-31,-12-10 272 15,-4 0 8-15,-4 4 312 16,-9 5 336-16,-2 10 216 0,-1 14 152 16,-4 11-144-16,0 4-199 15,0 3-409-15,0 0-264 16,4 6-168 0,0 10-24-16,3 9 192 15,2 10 0-15,3 4-8 16,3 2-257-16,-2 7-79 0,-6 2-48 15,-3 1 8-15,-4 0 72 16,-4-3-40-16,-20-4 120 0,-8-3 232 16,-15-6 200-1,-5-9 232-15,-8-1-64 16,-4-9-168-16,1-13-200 16,-12-10-192-16,15-15-2104 0,11-6-8226 15</inkml:trace>
  <inkml:trace contextRef="#ctx0" brushRef="#br0" timeOffset="-175637.22">26328 15484 5097 0,'0'0'7369'16,"0"0"-4752"-16,0 0-1857 31,0 0-512-31,0 0-176 0,-36 42 288 16,4-7 312-16,-3 12-232 0,-6 7-192 0,5 3 24 15,-3 7-24-15,-2-4-72 0,6 0-168 16,3-6-8-16,9-9-184 31,2-10-504-31,-3-13-632 0,9-13-1441 16,-2-9-2824-16</inkml:trace>
  <inkml:trace contextRef="#ctx0" brushRef="#br0" timeOffset="-175430.15">25746 15519 4584 0,'0'0'6194'0,"0"0"-3802"16,0 0-791-16,0 0-377 0,0 0-432 16,0 0-672-16,0 0 8 31,0 0 16-31,56 99 400 0,-12-45-320 15,11 0-88-15,5-4-48 16,0-6-88-16,4 4-792 0,-21-16-2993 16,-11-13-6713-16</inkml:trace>
  <inkml:trace contextRef="#ctx0" brushRef="#br0" timeOffset="-175082.36">27192 14875 7801 0,'0'0'5161'31,"0"0"-3416"-31,0 0-761 0,0 0-80 16,0 0-24-16,0 0-256 16,-131-3-216-16,68 66-208 0,-6 32 9 15,9 19-1-15,25-3 48 16,23-3 16-16,12-6-40 31,15-4-104-31,13-9-24 16,9-12-104-16,-5-23-472 0,-5-13-505 15,25 7-559-15,-4-11-1384 0,-4-8-3586 16</inkml:trace>
  <inkml:trace contextRef="#ctx0" brushRef="#br0" timeOffset="-174349.39">27153 15278 8433 0,'0'0'5041'0,"0"0"-4384"0,0 0-289 0,71-76 224 15,-43 57 376-15,4 6-224 0,0 6-416 32,8 5-264-32,-5 2-64 15,6 2-88-15,-9 18 0 0,-13 15-80 16,-7 6-8-16,-12 13-168 16,-20 0 344-1,-12-1 8-15,-15 2 8 16,3-11 88-16,0-9 56 31,12-10-24-31,8-6 16 0,8-12-24 0,16-4-32 16,0-3-48-16,16-10-40 15,20-15-16-15,16-13-184 16,8-10-128-16,7-9-344 0,1-3-336 0,-4-1 568 16,-16 7 432-16,-12 10 232 0,-21 19 816 31,-6 12 256-31,-9 6-432 15,0 7-280-15,-9 4-247 16,-10 15-289-16,-1 6-48 0,-5 7 0 16,10 9 0-1,7 7 104 1,8 3-8-16,0-4-104 16,27 1-216-16,10-3-201 0,6-8-479 15,21-11-536-15,-12-7-1265 16,-8-12-4056-16</inkml:trace>
  <inkml:trace contextRef="#ctx0" brushRef="#br0" timeOffset="-174133.14">28009 14875 13554 0,'0'0'4105'15,"0"0"-3337"-15,0 0-768 16,0 0-96-16,0 0 96 15,5 117 521-15,6-22 159 16,1 13-408-16,4 0-128 16,-4-9-8-16,-8-14-136 0,0 1-8 15,0-3-968-15,0-7-1033 16,4-22-2232-16,0-20-2032 0</inkml:trace>
  <inkml:trace contextRef="#ctx0" brushRef="#br0" timeOffset="-173894.76">28455 15208 4280 0,'0'0'9394'0,"0"0"-9202"15,0 0-192-15,0 0-760 16,0 0 616 0,0 0 144-1,0 0-1560-15,56 51-1625 16,-31-48-1896-16,-10-3 2081 0</inkml:trace>
  <inkml:trace contextRef="#ctx0" brushRef="#br0" timeOffset="-173694.64">28627 15119 7993 0,'0'0'3889'0,"0"0"-1857"16,0 0-119-16,0 0-849 0,0 0-824 0,0 0-240 16,0 0-440-16,0 32 440 0,4 12 0 15,4 7 56-15,-4 6-8 16,0 1 8 0,-1 1-56-16,-3 2-56 15,0-4-192-15,-7-3 128 16,-14-6-16-1,-10-7-64-15,-5-3-264 0,-8-16-280 16,-23-6-425-16,11-6-1263 16,12-10-2929-16</inkml:trace>
  <inkml:trace contextRef="#ctx0" brushRef="#br0" timeOffset="-173409.47">28830 14729 11738 0,'0'0'3209'0,"0"0"-2489"16,88 25-552-16,-40 10 488 16,3 22 120-16,9 22-184 15,-12 33-48-15,-12 5-191 0,-25-6-105 16,-11-9-104-16,-28-17-16 15,-23 1-128-15,-5-19-56 0,-28 3-681 16,17-19-799-16,7-23-3137 0</inkml:trace>
  <inkml:trace contextRef="#ctx0" brushRef="#br0" timeOffset="-172946.06">29599 14976 9313 0,'0'0'6874'15,"0"0"-5402"-15,0 0-1472 0,0 0-88 16,0 0 88 0,0 0 88-16,-16 92 560 15,8-41-352-15,4 6-143 16,0 7-33-16,4-1-40 0,0 1-16 16,0-7-8-16,0-3-56 0,4-13-176 15,0-6-641-15,4-6-375 31,-8-20-1112-31,0-6-2753 0,0-3-1905 16</inkml:trace>
  <inkml:trace contextRef="#ctx0" brushRef="#br0" timeOffset="-172723.79">29571 14808 2512 0,'0'0'7426'0,"0"0"-6282"0,64-95 280 15,-33 76-448-15,-3 9-576 16,4 10-215-16,-4 3 47 0,-4 19-232 0,-3 7-24 16,-14 9-32-1,-7 10 56-15,-12 6 288 16,-20-3 80-16,-8-1-112 16,-7-2-104-16,-1-10 16 0,4-6-168 15,8-10-136-15,13 0-856 16,6-9-1305-1,13-10-3440-15</inkml:trace>
  <inkml:trace contextRef="#ctx0" brushRef="#br0" timeOffset="-172476.43">30265 14595 4368 0,'0'0'10235'15,"0"0"-8475"-15,0 0-1280 0,0 0-480 16,0 0 0-16,0 0 56 16,-88 73 688-16,48-19-400 0,8 7-224 15,8 5-72-15,12 1-48 16,12 3 0 0,0-7 0-16,28-5-280 0,7-11-592 15,34-15-728-15,-9-13-1329 0,-9-16-3200 16</inkml:trace>
  <inkml:trace contextRef="#ctx0" brushRef="#br0" timeOffset="-172057.06">30595 14630 6513 0,'0'0'6185'0,"0"0"-5345"15,0 0-840-15,0 0-144 0,0 0 144 16,-4 95 408-1,0-44-208-15,4 0-79 16,0 0-113-16,0-13-8 0,0-6-345 16,12-14-351-16,0-14-768 15,0-4 1448-15,8-16 16 0,0-16 144 16,-1-9-40-16,2-3 664 31,-1-4 232-31,-5 10 201 16,-3 3 71-16,-3 13-192 15,-2 5-280-15,-3 12-64 0,-4 5-639 16,4 0-97-16,5 15-385 16,-2 17 249-16,9 13 136 0,8 18 8 31,-4 4 0-31,3 2-8 16,-2-2 8-16,-9-10 0 0,-4 4 8 15,-8-7-16-15,-24-7-72 0,-28-2-216 16,-36-10-112-16,-4-10 56 0,5-9-584 15,-4-16-1417 1,39-9-919-16,3-8-2177 16</inkml:trace>
  <inkml:trace contextRef="#ctx0" brushRef="#br0" timeOffset="-171840.95">31312 14354 7961 0,'0'0'6514'0,"0"0"-6010"15,0 0-496-15,96 79 40 0,-56-15 368 0,4 22 64 32,-4 25-96-32,-16 6-208 15,-24-9-168-15,-17-22-8 0,-22-32-456 16,-53 6-480-16,8-22-1193 15,-8-6-3440-15</inkml:trace>
  <inkml:trace contextRef="#ctx0" brushRef="#br0" timeOffset="-170969.34">28372 15068 1176 0,'0'0'2072'16,"0"0"881"-16,0 0-953 0,0 0-359 15,0 0-145-15,0 0-72 16,0 0-47-16,3-13-313 0,-3 13-432 15,0 0-224 1,0 0-64-16,0 7-80 16,-7 6-200-16,-1 9-16 0,-5 6-40 15,10 4 0-15,3 6 72 16,3-3 8 0,22-6 40-16,10-1 16 0,6-2-40 31,22-17-104-31,-11-5-1008 15,-16-4-3689-15</inkml:trace>
  <inkml:trace contextRef="#ctx0" brushRef="#br0" timeOffset="-166803.68">6434 14046 2544 0,'0'0'2201'0,"0"0"-1137"16,0 0-208-16,0 0 272 15,0 0 40-15,0-16-239 0,0 13 159 16,0 3-48-16,0 0-216 15,0 0-152-15,0 0-135 16,0 0-137-16,0 0-128 0,0 0-144 16,0 0-120-16,0 0-8 31,0 0-56-31,0 0-80 0,4 6-72 16,8 10 40-1,-4 12 160-15,8 1 8 16,0 6 0-16,-4 3 0 15,4-3-8-15,-8-6 8 0,0-7 0 16,-1-6 0 0,-2-7 0-16,-5-5-8 15,8-4 8-15,0 0 128 0,3-17 736 16,13-8-320-16,12-13-368 16,8-10-112-16,7-6 0 0,5-6-56 15,0 3 0-15,8 3 0 31,-8 7-8-31,-8 8 0 0,-4 17-72 0,-12 16-1096 16,-21 15-2737-16,-6 13-696 16,-5 7-472-1</inkml:trace>
  <inkml:trace contextRef="#ctx0" brushRef="#br0" timeOffset="-164419.78">18069 9179 5617 0,'0'0'1832'16,"0"0"-720"-16,0 0-552 0,0 0-239 15,0 0 119-15,-9 0 152 31,9 0 8-31,0 0-144 16,0 0-120-16,0 0-104 0,0 0-152 16,16-4-64-16,8-2 368 15,12 0-152-15,16-4 232 16,24-3-192-16,32-6 40 0,34 1-304 31,6-2 249-31,-13 8-185 0,-35 5 0 16,-40 4-48-16,-28 3-24 0,-16 0 0 0,-5 0-96 15,-2 0-857-15,-9 0-1175 16,-17 3-217-16,-14 10-471 16,-5-4 767-16</inkml:trace>
  <inkml:trace contextRef="#ctx0" brushRef="#br0" timeOffset="-164118.87">17985 9366 1168 0,'0'0'2432'0,"0"0"-1239"16,0 0-73-16,0 0 208 16,84 19 120-16,-33-16 321 0,12-3-297 31,29 0-632-31,-8-6 32 15,-4-4-463-15,-8 4-145 0,-20 0-112 16,4-1-96-16,-1 1 16 0,-15 3-72 0,-8 3 0 16,-17 0-80-16,-2 0-649 15,-9 0-679 1,0 0-440-16,3 6-153 16,-3 4-799-16,-4-1-2641 15</inkml:trace>
  <inkml:trace contextRef="#ctx0" brushRef="#br0" timeOffset="-161211.8">12849 13589 4865 0,'0'0'2568'0,"0"0"-1472"16,0 0-784-16,0 0-312 0,0 0 0 15,0 0 128-15,0 0 417 0,-32-70-209 32,24 54-128-32,0 0-72 15,0 0-64-15,-4 0 64 16,-3 1 8-16,-6-2 88 0,-3 2-152 0,-8 2-80 16,-3 0 0-16,-1 4 96 15,-4 0-24-15,4-1 184 16,-4 3-200-16,1 4 0 15,-6 0-48-15,2 3-8 16,-1 0-8-16,0 0 0 0,-8 6 8 16,5 4 0-16,-5 2 8 15,0 1 0-15,4 0 64 0,0 0-72 32,5 0 0-17,-2 2 0-15,2 1-8 16,-1 0 8-16,0 6 0 0,1-3 0 15,-2 4 0-15,2 2-40 0,-2 0 40 16,2 4 0-16,0 0 8 16,2 2-8-1,5 1 0-15,-3 0-8 16,3 3 8-16,-4 3 0 16,4 0-16-16,-4 3 16 0,1 4 16 15,-2-1 56-15,2 1-16 16,3-1-40-16,0-3-8 0,1 7 0 15,3-4 56 1,4 1-48 0,4 2 0-16,-1 4-16 15,5 0 8-15,5 3-8 0,-2 0 8 16,-2 3 0-16,-1 0-8 16,0 4-8-16,4-1 8 0,-4 0 8 31,1 4-8-31,2-4-8 15,6 0 8-15,-6-2 0 0,9-5 0 16,1 1 0-16,3-3 8 0,-1 0 48 16,1 0-56-16,4 3 56 0,0 3-48 15,0-3 0 1,0 6 40-16,9 1-48 16,-1 2 8-16,-1 0-8 15,5 4 0-15,0-3-8 0,4-1 8 16,0 1 0-16,5-4 56 15,-2-3 8-15,1-3-56 16,4-3 96 0,4-7 0-16,-5 1 48 0,5-1 24 15,4 1-80-15,-4-4-40 16,4 0 0-16,-4 1-48 16,4-4 8-16,0 0-8 15,-1-3 64-15,5-3 16 31,1-1-16-31,2-2 32 0,1-7-32 16,0-3 64-16,4-3-24 16,-5 0 144-16,6-7 129 0,-2 1-177 15,-3-1-16-15,4 1-136 0,-4 0-48 16,-1-1 40 0,-3 1-32-16,1-4-16 15,-2 3 56-15,1 1-40 0,4 0 56 16,0-4-72-16,0 0 64 15,3-3 88-15,5-3 16 0,0 0 56 32,0 0-152-32,-1 0 112 15,-2 0-64 1,-6-6-32-16,-7 0-88 0,0-1 72 16,0 4-64-16,-4-7 0 15,0 1 48-15,7 0 8 0,1-4-64 16,5-3 0-16,6 0 8 15,-3 0-8 1,7 1 8-16,-6-2-8 0,-2 5 8 16,2 2-8-16,-14 1 8 15,-3 3 0-15,-4-1 0 0,-4-3 0 16,-5 4 72-16,9-6-72 16,0-5 0-16,4-1 72 31,0-1-80-31,4-1-8 15,0-5 8-15,4 3 0 0,-4 0 0 16,0 0 0-16,-8-4 8 16,0 4 48-16,-9-1-48 0,5 1 40 15,-4-6-48-15,0-4 16 32,0-6-8-32,4-3-8 0,0-10-8 0,0 0-112 15,4-3 8-15,-4 0 104 16,-1 10 0-16,2-1-24 0,-5 7 32 15,-5 6 8-15,1-3 8 16,1 4 72 0,-6-4-88-1,5-4 8-15,0 2 8 0,-4-2-8 0,4-5 0 16,0 3 0-16,0-4-8 0,-3 1 8 16,-2 3 0-16,-3-1-8 15,-4 1 0-15,0-4 8 31,0 4 40-31,0 0 48 0,0-1-48 16,0 1 8-16,0 6-56 16,0-2 8-16,-4-2 64 15,4 4-64-15,-4 0 48 0,4-2-48 16,-3-5 0-16,-2 1 48 31,5 0-48-31,-4 2-8 0,-4-2 0 16,4 3 8-16,-8 3 72 15,8 0 16-15,-8 4-32 0,5-1-8 0,-2 0-56 16,1 0 8-16,4 0 40 16,0-3-48-1,1 0 0 1,-1 4-48-16,4-1 48 0,-4 4 8 16,-5 2 0-16,1 4 0 0,1 0 40 15,-2 3-40 1,-2-3 0-16,-1 5 40 15,-1-1-48-15,2 1 16 32,3-2-16-32,-4 4 8 0,4-1 8 15,0 0-16-15,-4-3 8 16,0 3 0-16,-4-3-8 0,0 3 8 16,-4-3 8-16,1 3 56 0,-6-3-64 0,5 3-8 31,1-6 0-31,-1 3 8 0,-1-3-8 15,2-4 8-15,-5 1-8 16,0-7 0-16,0 0 0 0,-4 4 0 16,-8-4 0-16,0 4-48 15,-7-1 48-15,-5-3-8 16,-4 4-120 0,0 2 32-16,-7-2 16 0,-1 6-112 15,8-1-88-15,-4 7-200 16,1 10-488-16,6 6-1881 0,14 0-3480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1:18:49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3525 7235 2840 0,'0'0'8026'15,"0"0"-6802"-15,0 0-216 16,0 0-256-16,0 0-7 0,0-22-241 16,0 22-432-16,-8 13-72 31,-7 9-168-31,-5 16 168 15,-12 10 112-15,0 6 128 16,-8 6-64-16,-4 0-80 0,1 1-40 16,-2 2-40-16,2 1-8 15,7-4 56 1,0-3-64-16,8-6-248 16,4-9-432-16,4-11-425 15,9-8-543-15,3-8-360 0,-1-12-585 16,5-3-592-16</inkml:trace>
  <inkml:trace contextRef="#ctx0" brushRef="#br0" timeOffset="278.64">2967 7420 520 0,'0'0'7257'16,"0"0"-6001"-16,0 0 561 0,0 0 111 31,0 0-647-31,0 0-753 15,0 0-488-15,0 0-40 16,25-25-152-16,6 50 152 0,9 13 72 16,4 6 128-16,4 7 0 0,-8 6-16 15,4-3-56 1,-5 3-56 0,-7-3-72-16,-4-3 64 15,-4-6-56-15,-4-4-8 16,-8-6-120-16,4 0-760 0,-8 3-1473 15,0-9-1720-15,-4-14-2904 0</inkml:trace>
  <inkml:trace contextRef="#ctx0" brushRef="#br0" timeOffset="732.83">3820 7918 9858 0,'0'0'3912'15,"0"0"-3319"-15,0 0-449 0,0 0 16 0,0 0 344 16,0 0-312-16,0 0-192 15,4 35-144 1,-4-13 136-16,0 10-8 16,-7 6 16-16,-14 0-144 31,-7 7-440-31,0-7-641 0,-11 13-871 16,7-13-257-16,8-13-1792 0</inkml:trace>
  <inkml:trace contextRef="#ctx0" brushRef="#br0" timeOffset="1064.65">4669 7324 7641 0,'0'0'4961'0,"0"0"-3769"0,0 0-751 31,0 0-433-31,0 0-8 16,0 0 256-16,-76 102 48 0,52-51-56 16,1 3-104-16,-5 3-64 15,4 0 16-15,0 4-32 0,-4-4-56 16,0-3-16-16,0-4-184 15,1-2-552 1,-1-10-537-16,-4 0-999 0,12-16-617 16,-1-9-1600-16</inkml:trace>
  <inkml:trace contextRef="#ctx0" brushRef="#br0" timeOffset="1303.07">4004 7369 6601 0,'0'0'3025'16,"0"0"-1553"-16,0 0-32 31,0 0-376-31,0 0-575 16,0 0-489 0,0 0-505-16,35 19 505 0,5 16 328 0,4 6-31 15,4 7-161-15,0 3-24 16,-5 3-104-16,2 6-8 0,2 23-72 15,-10-17-1665-15,-14-9-3032 16</inkml:trace>
  <inkml:trace contextRef="#ctx0" brushRef="#br0" timeOffset="1519.44">4833 7785 10002 0,'0'0'2952'0,"0"0"-2184"0,0 0-768 15,0 0-136-15,0 0 136 16,0 0 32-16,-8 104 336 31,-9-56-207-31,-3 3-161 0,-3 3-673 16,-9 12-1167-16,12-11-921 0,3-14-2336 0</inkml:trace>
  <inkml:trace contextRef="#ctx0" brushRef="#br0" timeOffset="1898.34">5100 7395 9402 0,'0'0'3040'0,"0"0"-1840"16,0 0-719-16,0 0-313 0,0 0-160 16,107-20-8-16,-68 30-96 15,2 15-8-15,-9 7 23 0,-9 12 9 31,-10 10-8-31,-13 3 80 16,0 7 64-16,-28 6 32 0,-8-6 81 16,-5-1 47-16,2-6 8 0,3-6-128 0,12-13-24 31,9-6-80-31,15-7-8 0,0-6-88 16,19-6-8-16,33-4 96 15,32-9-8-15,19 0-112 0,17-12-553 16,-29-4-1495-16,-27 0-1985 0</inkml:trace>
  <inkml:trace contextRef="#ctx0" brushRef="#br0" timeOffset="2136.91">4900 7861 6001 0,'0'0'6953'0,"0"0"-5368"0,0 0-1577 15,0 0 56-15,163-16 216 16,-35 7 184-16,15 2 32 31,-7 7-344-31,-25 0-152 0,-43 0-1032 16,-24-6-6178-16</inkml:trace>
  <inkml:trace contextRef="#ctx0" brushRef="#br0" timeOffset="4372.21">1948 6963 7705 0,'0'0'1889'0,"0"0"-977"16,0 0 440 0,0 0-64-16,0 0-408 15,7-29-383-15,-7 29-433 16,0 3-64-16,0 16-280 0,5 22 176 16,-1 33 104-16,4 30 48 0,-4 10 24 15,-1 1 8-15,-3-17-32 31,4-3 80-31,-4-3-24 16,0-15-56-16,0-17-48 0,0-15 16 16,-4-10 40-16,1 2-56 15,-1 5-240-15,0-7-425 16,0-6-791-16,0-20-288 0,4-6-769 31,-5-3-319-31</inkml:trace>
  <inkml:trace contextRef="#ctx0" brushRef="#br0" timeOffset="4657.76">1773 6854 4809 0,'0'0'2240'0,"0"0"-1288"0,-5-98-64 15,22 57-263-15,14 3-273 16,18 3 32-1,22 6-8-15,25 10 8 32,-9 13-128-32,-3 6-160 15,-16 12-48-15,-25 20-48 0,-7 22-8 16,-12 23 0-16,-24 24 8 0,-24 7 8 16,-31-6 104-16,-21-4 368 0,0-22 72 15,0-12-24 1,16-17-248-16,17-18-184 15,2-4-96-15,6-6-1128 16,7-9-3321-16</inkml:trace>
  <inkml:trace contextRef="#ctx0" brushRef="#br0" timeOffset="5709.59">6231 7159 2616 0,'0'0'2169'16,"0"0"-1505"-16,35-76-496 0,-22 51 136 16,-2-1 664-16,-7 7 400 0,-4 3-272 15,0 7-87-15,0-1-137 16,0 4 112-16,0 3-96 15,-7-3-144 1,-1 6-287-16,-9 0-225 16,-2 0-168-16,-1 12-8 0,-4 7 72 15,-4 10-8-15,0 6-8 16,5 13 56-16,-1 18-40 0,3 23 0 16,6 15 152-16,2 8-40 15,13-11-88-15,9-12-16 16,10-19-88-16,9-16-40 15,-4-9 8-15,8-7-16 0,12 6 0 16,12 4-296-16,24 3-208 16,15-10-936-16,-11-13-1625 0,-12-12-4113 15</inkml:trace>
  <inkml:trace contextRef="#ctx0" brushRef="#br0" timeOffset="6310.42">6526 7321 4416 0,'0'0'2865'16,"0"0"-2025"-16,0 0-448 0,0 0 168 15,99-35 9-15,-63 35-145 0,5 13-128 16,-6 9-160-16,-11 13-128 16,-4 6 0-16,-17 4-8 15,-3 6 16-15,-23-4-16 16,-10 4 96-16,-6-6 40 16,3-10-32-16,4-7-96 0,12-9 56 15,9-12-64-15,11-7-144 16,0 0-112-16,20-19 248 0,12-13-344 31,15-13-400-31,-3-12 287 0,7-3 89 16,-10 0 128-16,-9 5 248 15,-13 11 352-15,-6 15 1185 0,-9 13 935 16,-4 14-695 0,0 2-1201-16,-4 12-576 0,-9 17-16 31,2 12 16-31,-1 7 16 15,3 2-8-15,9 4 0 16,9-6-8-16,10 0-344 0,30-1-873 16,-6-12-1511-16,-4-16-2497 0</inkml:trace>
  <inkml:trace contextRef="#ctx0" brushRef="#br0" timeOffset="6495.33">7211 7506 5145 0,'0'0'6009'0,"0"0"-4609"15,0 0-1360-15,0 0 40 16,0 0-80 15,0 0 360-31,0 0 120 0,84 76-144 16,-80-45-264-16,-4 8-72 16,-17 2 0-16,-15 0-56 0,-22 10-824 15,1-10-1536-15,14-13-2041 16</inkml:trace>
  <inkml:trace contextRef="#ctx0" brushRef="#br0" timeOffset="6865.1">7450 7343 9337 0,'0'0'2913'0,"0"0"-2553"16,0 0-360-16,0 0-216 15,0 0 216-15,0 0 0 0,56 48 0 16,-33-35 0-16,-2-4-96 16,3-5-376-16,0-4 96 0,-5 0 104 47,1-13 88-47,-8-3 184 15,-3 0 272-15,-2 3 816 0,-3 1 256 0,0 5-103 16,0 4-401-16,0 3-720 15,5 0-120-15,6 19-320 16,1 7 312 0,4 5-48-16,-4 14 0 15,-4 5-8-15,-12 7 16 0,-4 4-136 0,-20-1-240 16,-4-3-345-16,-27 10-575 16,10-19-768-16,13-13-2785 0</inkml:trace>
  <inkml:trace contextRef="#ctx0" brushRef="#br0" timeOffset="7319.62">8107 7582 6065 0,'0'0'2592'0,"0"0"-1863"15,0 0-489-15,0 0 64 16,0 0-152-16,0 0 104 15,0 0 32-15,45 101 104 0,-66-59-16 16,-7-1-144-16,-3 3-232 16,-17 4-408-16,12-13-1657 0,8-10-2784 15</inkml:trace>
  <inkml:trace contextRef="#ctx0" brushRef="#br0" timeOffset="7683.04">8350 7235 7033 0,'0'0'2232'0,"0"0"-1447"0,0 0-113 16,96-50 496-1,-64 47-80-15,0 3-384 0,-4 6-704 16,0 19-64-16,-8 10-128 16,-12 10 168-16,-8 5 24 0,-4 7 152 15,-24 4 8-15,-8-4 217 16,0 0-225-16,5-6 8 0,10-6-152 31,14-8-8-15,7-5-88-16,15-9-32 15,17-8-57-15,20-5 169 0,8-10-480 16,31-6-736-16,-11-13-928 16,-12-4-2513-16</inkml:trace>
  <inkml:trace contextRef="#ctx0" brushRef="#br0" timeOffset="7883.44">8378 7531 7841 0,'0'0'3009'0,"0"0"-1449"0,0 0-896 15,0 0-432-15,0 0-160 0,92 0 136 0,-8-7 24 16,27-5-232-16,9-4-560 31,-25 3-1360-31,-31 1-1313 0</inkml:trace>
  <inkml:trace contextRef="#ctx0" brushRef="#br0" timeOffset="8099.55">8904 7020 8969 0,'0'0'2337'15,"0"0"-809"-15,0 0-1456 16,0 0 216-16,0 0-136 0,105 51 464 15,-51-13-191-15,10 9-217 16,0 7-80-16,1 7 0 0,-14 15-16 31,-20 22-112-31,-31 22 0 0,-35 11-16 16,-45-4-200-16,8-32-745 0,9-31-2871 16</inkml:trace>
  <inkml:trace contextRef="#ctx0" brushRef="#br0" timeOffset="9086.65">11507 7689 4384 0,'0'0'6578'16,"0"0"-4986"-16,0 0-544 0,0 0-487 16,0 0-265-16,0 0-80 15,47-57-88-15,-31 57-56 16,4 13 80-16,4 6-48 0,-8 10-88 0,-4 3 40 31,-12 12 0-31,-4 4-56 0,-44 12-88 16,-35 10-328-16,-13 3-945 15,8-16-1487-15,25-22-3682 0</inkml:trace>
  <inkml:trace contextRef="#ctx0" brushRef="#br0" timeOffset="9957.56">15339 7035 9209 0,'0'0'2433'0,"0"0"-649"16,0 0-263-16,0 0-505 16,0 0-384-16,0 0-512 0,0 0-120 15,-8 45-240 1,16 31 240 0,4 35 120-1,0 17 8-15,0-5 8 0,-5-5 88 0,2-14-88 16,-5 1-48-16,0-7-16 15,-4-9-56-15,0-19-16 16,0-12-344-16,0-17-656 0,-4-13-600 31,-4-2-953-31,0-7-1608 0,0-16-3104 0</inkml:trace>
  <inkml:trace contextRef="#ctx0" brushRef="#br0" timeOffset="10244.19">15208 6788 5169 0,'0'0'2600'0,"0"0"-1480"0,75-108-263 16,-23 67 279-16,23 6 296 15,26 12-232-15,17 20-479 0,-2 3-289 16,-28 26-184-16,-28 5-128 15,-28 17-120-15,-12 22-40 16,-20 25 32-16,-9 13 8 16,-42 0 0-16,-21-9 160 0,-11-20 32 31,-13-9-72-31,1-13-120 16,-6-13-168-1,26-15-1072-15,11-13-3193 0</inkml:trace>
  <inkml:trace contextRef="#ctx0" brushRef="#br0" timeOffset="11979.21">2514 8979 8225 0,'0'0'1993'0,"0"0"-1473"0,0 0-344 0,0 0-120 31,0 0 16-31,0 0-72 16,-24-99 96-16,24 64-40 16,0-6-56-1,15 0 0-15,9-1-16 16,8 7 16-16,16 0 0 0,16 7 16 15,36 2 72-15,27 17-80 32,17 9 48-32,7 13-56 0,5 12 0 15,-9 0 0-15,5 1 0 0,7 0 16 16,0-1-16-16,0 0 0 0,-7 7 8 16,-13-3-16-16,-3-4 8 0,-13-6-672 31,-7-13-272-31,-17-6-169 15,-20-6-135-15,-19-10 208 0,-15 0 104 16,-13-3 408-16,-4-6 271 16,-4-10 129-1,-9-6 128-15,-15-7 257 0,-8-3 407 16,-20-3 296 0,-3 4 176-16,-5 2-144 15,0 3 129-15,12 17 687 16,8 6-480-16,4 12-280 0,12 10-791 15,0 3-257-15,12 23-737 16,8 9 529-16,12 6 152 0,7 0 40 31,1 1 16-31,4-5-304 16,-4-5-312-16,-5-3 16 0,-7-10-16 0,0-3 136 16,-7-1 112-16,-6-5-232 15,2 0-9-15,-10-4-15 16,1 7 232-16,-3-4 288 15,-5 7 104-15,4 0 144 16,-4 0 56-16,0-1-88 0,4 2-48 16,-4-8-64-16,0-3 0 15,3-3 0-15,-3-3 368 16,0-3 1025-16,0-16-617 0,4-9-616 31,8-7-160-31,4-13 8 16,16-2-8-16,11-4-24 15,26-1-32-15,34 1-16 0,36 10 0 16,21 12 64-16,11 23 8 16,5 9 64-16,-1 6 224 15,9 19 272 1,7 7 56-16,-4 7-24 16,0-2-296-16,-7 2-192 0,-17-11-64 15,-8-12-40-15,-7-7 0 0,-21-9 8 16,-7-6 8-16,-17-16 64 15,-23-3-32-15,-20-4 16 16,-21 0-48 0,-11-21-16-1,-4-33-120-15,-16-31-424 0,-8 0-200 16,-4 21 112-16,-20 36 16 16,-19 19 40-16,2 6-1201 15,-2 10-4224-15</inkml:trace>
  <inkml:trace contextRef="#ctx0" brushRef="#br0" timeOffset="13670.88">16260 7477 3392 0,'0'0'5633'16,"0"0"-3320"-16,0 0-529 0,0 0-607 15,0 0-345 1,0-25-272-16,-4 25-384 16,-4 15-176-16,-12 14 0 15,-4 12 96-15,-12 19 32 0,-8 20-56 16,-12 18 0-16,4-6-24 16,13-19-40-16,7-18 8 0,12-14-8 31,-4 3-8-31,-4 4-56 15,4 2-528-15,4-8-856 16,0-13-1001-16,12-14-1504 16,4-15-1824-16</inkml:trace>
  <inkml:trace contextRef="#ctx0" brushRef="#br0" timeOffset="13939.97">15809 7715 8121 0,'0'0'1697'15,"0"0"-521"-15,0 0 336 16,0 0 49-16,0 0-553 16,0 0-696-16,0 0-312 15,52 13 0-15,-20 19 120 32,4 9 240-32,8 3-8 0,3 7 16 15,1 0-208-15,4-1-64 16,4 4-96-16,-4-6 48 0,0-4-40 31,-13-2-8-31,-3-10-64 16,-12-7-744-16,-8-6-1064 0,-13-6-2009 15,-3-10-2409-15</inkml:trace>
  <inkml:trace contextRef="#ctx0" brushRef="#br0" timeOffset="15621.99">17088 6585 7193 0,'0'0'2257'16,"0"0"-1081"-16,0 0 112 0,0 0-344 16,0 0-240-16,-44 9-544 15,-11 55-104-15,-14 41 241 16,-2 21 63-16,15 17-184 0,20 0 48 31,21-19 8-15,15 0-80-16,12-13-88 0,27-6-8 15,30-7-16-15,6-15-40 0,9-14-8 16,-5-18-216-16,-3-16-568 31,-20-15-1985-31,-16-18-3496 0</inkml:trace>
  <inkml:trace contextRef="#ctx0" brushRef="#br0" timeOffset="16508.54">17272 7121 7617 0,'0'0'2049'16,"0"0"-657"-16,0 0 0 15,0 0-80-15,0 0-151 16,4-86-305-16,11 71-488 0,9 2-200 16,12 3-120-16,8 7-48 15,0 3-40-15,4 10-56 0,-12 18 16 16,-8 26-24-16,-21 7 96 31,-7 9-64-15,-24 2 72-16,-19-11 0 0,-13 2 0 15,-8-9-64-15,8-9-40 16,13-10-48-16,11-13-96 0,12-9-184 16,16-13-513-16,4 0 289 0,24-22 536 31,15-17-144-15,21-28-648-16,24-31 544 0,12-32 160 0,-5 0-88 15,-15 28-72-15,-32 39 288 16,-25 38 80-16,-15 15 1216 0,-4 7 368 15,0 3-295-15,0 6-1129 16,-27 35-152 0,-17 39-8-16,-4 24 160 0,12 1-16 15,17-19-80-15,15-26-64 0,4-22-8 16,23 7-288-16,13-1-777 0,47-3-407 16,-2-15-856-16,-6-17-2225 0</inkml:trace>
  <inkml:trace contextRef="#ctx0" brushRef="#br0" timeOffset="16778.14">17981 6622 9337 0,'0'0'2137'0,"0"0"-1025"0,0 0-1112 16,0 0-192-16,0 0 192 15,92 42 88-15,-5 9 656 0,1 6-376 16,-5 0-208-16,-15-3-104 16,-12 13-48-1,-4 25 128-15,-24 29-31 0,-28 5 23 16,-32-5-112-16,-32-19 56 16,4-26 32-16,8-16-8 15,13-19-96 1,7 4-681-16,8-7-1903 0,7-9-3593 0</inkml:trace>
  <inkml:trace contextRef="#ctx0" brushRef="#br0" timeOffset="16978.62">19081 7210 9009 0,'0'0'4873'16,"0"0"-4232"-16,0 0-633 16,118-57 0-16,-58 47 0 0,-4 1-8 47,17 9-248-47,-22 0-2297 0,-19 0-3296 15</inkml:trace>
  <inkml:trace contextRef="#ctx0" brushRef="#br0" timeOffset="17163.53">18973 7467 1856 0,'0'0'2776'0,"0"0"-663"16,0 0 359-16,0 0-159 16,88 67-433-16,-36-58-367 0,7-9-553 15,9 0-480-15,0 0-480 31,23-28-24-31,-23 2-2377 0,-8-5-9657 0</inkml:trace>
  <inkml:trace contextRef="#ctx0" brushRef="#br0" timeOffset="18166.16">21790 6150 7785 0,'0'0'1937'0,"0"0"-1089"16,0 0-192-16,0 0 240 16,0 0 256-16,83-61-111 0,-79 58-385 15,-4 3-384-15,-15 0-272 31,-38 23 0-31,-42 11 48 16,-36 11 160-16,-17 9-104 0,8-7-24 16,33-8 64-16,40-14 8 15,26-3 72-15,18-6-168 0,6 3-56 16,6 6-88-16,11 4 16 16,28 6-48-1,47-3 24-15,49 2-56 16,16-5-96-16,2-13-184 0,-13-4-160 15,-39-8 200-15,-21 2 239 16,-26-3 153-16,-15 4-8 0,-7-1-48 0,-10 4-72 47,-11-1-152-47,-20 10 280 16,-55 6 136-16,-45 17 288 0,-15-4-95 15,-9 3-121-15,17-3-24 16,39-9 88-16,20-4-88 0,24-9-32 15,16 3-88-15,5 4-64 16,6 2-80 0,17 0-200-16,8 7 32 0,48 0 128 15,43 3 112-15,49-7 8 0,20-9 56 16,7-12 48-16,-11-7 72 0,-25-7 200 16,-7-8 104-16,-29 2-200 31,-32-3-120-31,-22 6-160 15,-17-2-208 1,-8-1-960-16,-9 0-937 0,-7 4-2504 16</inkml:trace>
  <inkml:trace contextRef="#ctx0" brushRef="#br0" timeOffset="18729.99">21399 7461 11466 0,'0'0'2673'0,"0"0"-1185"0,0 0-944 31,0 0-544-31,0 0-224 16,0 0-32-16,0 0 256 0,0 0 0 16,21 104 48-16,11-72 40 15,7-6-88 1,8-10 0-16,2-10-184 16,3-6-96-16,-9-6-168 15,0-16-80-15,-15-7 248 16,-3-3 280-16,-13-3 80 15,-8 7 720-15,-4 2 152 0,0 7 160 16,0 10 104-16,0 6-223 16,0 3-681-16,0 0-312 0,0 0-296 31,0 18-265-31,12 14 385 0,4 6 168 16,-1 10 8-16,6 3-8 0,-2 3 8 15,-6 0-8-15,-6-3-72 16,1-1 32-16,-8-2-16 15,-4-7-88-15,-20 1 24 32,-12-10 24-32,-24 2 96 15,1-12 0-15,-9-6 0 0,-7-9-120 16,15-7-224-16,-20-25-536 16,16-7-1240-16,17-10-6186 0</inkml:trace>
  <inkml:trace contextRef="#ctx0" brushRef="#br0" timeOffset="19568.97">23511 5851 5033 0,'0'0'2600'0,"0"0"-679"15,0 0 295 1,0 0-536-16,0 0-447 16,0 0-553-16,-64-22-488 0,-28 44-184 15,-39 19 0-15,-8 7 0 16,7 6-8 0,36-9 8-16,36-10-8 15,25-7-8-15,15-2-48 0,8 9-48 16,8-1-88-16,4 8-40 0,36-1-392 15,40 0 239-15,35-6 209 0,16-6-40 32,1-10-24-32,-28-6 88 15,-29-8 72-15,-27-1 72 0,-7 2 8 16,-9 1 0-16,-5 2-48 16,-3 1-56-16,-20 2-112 15,0 7 216-15,-32 7 336 16,-28 12 352-1,-24 13-103-15,-27 12-129 16,3-6-184-16,24-9-16 16,29-16-120-16,24-7-96 0,3 7-40 15,11 3-56-15,9 3-40 16,12 0 40-16,40 3 32 0,40-2-56 16,31-14 80-1,13-13 0-15,-5-12 48 16,-35-6 88-16,-24-6-40 0,-16-1 8 15,-16 0 48-15,-5-3-136 16,-3 7-16-16,-15 6-168 16,-9-1-1505-16,-5 4-5000 0</inkml:trace>
  <inkml:trace contextRef="#ctx0" brushRef="#br0" timeOffset="19954.38">23037 7518 12458 0,'0'0'2249'0,"0"0"-1465"16,0 0-584-16,0 0 88 31,0 0 280-31,147-6-328 16,-31 0-184-16,-5-1-56 0,-15 1 48 15,-37 2-48-15,-31 1-136 16,-3 0-344-16,-5 0-256 0,-16 0-136 31,-4 3-785-31,-52 0-791 16,-4 0-2065-16,0 0-1535 0</inkml:trace>
  <inkml:trace contextRef="#ctx0" brushRef="#br0" timeOffset="20170.53">23276 7560 1272 0,'0'0'4865'15,"0"0"-3841"-15,0 0 64 16,0 0 601-16,0 0-97 16,79 92-48-16,-55-67-423 0,-3 4-473 0,-2 2-160 15,-3 7 40-15,-4 4-128 16,-8-1-248-16,-4 7-72 0,0-1-16 16,-16 1-8-1,-8 2 48-15,-8-8-104 16,-7-7-224-16,-1-7-568 15,-16-18-752 1,12-4-1233-16,4-6-1448 0</inkml:trace>
  <inkml:trace contextRef="#ctx0" brushRef="#br0" timeOffset="21188.96">23112 7547 11482 0,'0'0'2160'0,"0"0"-895"0,0 0-41 16,0 0-16-16,0 0-240 15,0 0-600 1,0 0-263-16,80-58-65 16,-32 43-40-1,12 5-8-15,4-2 0 0,0 5 8 16,-8 4-8-16,-9 3 0 15,-15 0-56-15,-8 0 7 0,-9 10-47 32,-10 5 32-32,-1 7 0 15,-4 7 8-15,-4 6-16 16,-16 7 80-16,-8 5 0 0,-4 0 16 0,-8 1-8 0,0 3 0 16,-4-7 48-16,5 1-56 31,-2-10 0-31,9 0 0 15,9-10-16-15,7-2-32 0,4-1 40 16,12-7-112-16,0 2 48 16,0-5-80-1,12 1 152-15,16-4 56 16,15 1 48-16,13-7 64 16,21-3-72-1,18-6-48-15,-3-10 8 0,-17 3-40 16,-11 3 24-16,-25 1-40 15,-2-1-272-15,-5 1-528 0,-13 6-312 16,-10-4-200-16,-9 1-321 0,0-4-2359 31,-13 4-2794-31</inkml:trace>
  <inkml:trace contextRef="#ctx0" brushRef="#br0" timeOffset="21590.14">23149 7763 10818 0,'0'0'2600'16,"0"0"-975"-16,0 0-529 15,0 0 112-15,0 0-136 0,115-16-615 16,-11 12-321-16,19-2 72 15,1 0 96-15,-17 0-128 32,-27 2-32-32,-16-2-80 15,-21-1-64-15,-6 1-560 0,-5-3-889 16,-13-4-959-16,-7 0-2393 16,-12 4-3961-16</inkml:trace>
  <inkml:trace contextRef="#ctx0" brushRef="#br0" timeOffset="22508.01">24531 5867 11626 0,'0'0'2280'0,"0"0"-487"16,0 0-945-16,0 0-520 15,0 0-328-15,0 89-296 16,-8 16 296-16,4 19 328 0,4 2-200 16,0-11-64-16,16-17-56 0,-4-9-8 15,-4-16 16-15,-5-19-16 16,-3-19-72-16,0-10-632 16,0 1-432-16,0-4-305 15,-15-6-1015-15,-1-13-1705 0,-4-3-2832 16</inkml:trace>
  <inkml:trace contextRef="#ctx0" brushRef="#br0" timeOffset="22762.36">24543 5768 7217 0,'0'0'2393'31,"0"0"-129"-31,39-76-712 15,-11 54-471-15,12 9-409 0,24 7-296 16,0 6-240-16,4 13-120 16,-4 19-16-16,-17 9-96 0,-10 10-8 15,-22 9 32 1,-15 3 0-16,-24 1-80 16,-32 6-32-16,-36 6 32 0,5-16-128 15,-21 7-521-15,29-22-1319 16,27-23-1945-16</inkml:trace>
  <inkml:trace contextRef="#ctx0" brushRef="#br0" timeOffset="23416.19">25052 6486 4504 0,'0'0'5338'16,"0"0"-3410"-16,0 0 184 0,0 0-287 15,0 0-785-15,0 0-712 16,-7-9-328-16,-9 37-144 0,-4 13 144 31,-4 4 8-15,1 9 40-16,-1-3-32 15,3-4-16-15,6-2-328 16,-9 6-984-16,3-13-1097 0,6-13-2632 16</inkml:trace>
  <inkml:trace contextRef="#ctx0" brushRef="#br0" timeOffset="23585.05">24893 6518 8481 0,'0'0'3265'0,"0"0"-1073"31,0 0-1407-31,0 0-785 0,0 0-152 16,0 0 152-16,80 76 136 15,-32-35 216-15,0 4-128 0,19 15-224 0,-18-15-1769 16,-14-13-3736-16</inkml:trace>
  <inkml:trace contextRef="#ctx0" brushRef="#br0" timeOffset="23769.55">25439 6715 3224 0,'0'0'2857'16,"0"0"-1945"-16,0 0-280 15,0 0 344-15,-15 82 257 0,-9-47 55 0,-4 0-696 16,-8 4-592-16,-4 5-280 15,8-9-2057-15,9-10-4240 0</inkml:trace>
  <inkml:trace contextRef="#ctx0" brushRef="#br0" timeOffset="24032.78">25834 6515 9450 0,'0'0'3128'0,"0"0"-1303"0,0 0-945 16,0 0-512-16,0 0-368 16,0 0 8-1,-32 85 112-15,8-33 56 16,0 1-96-16,5 1-80 0,-6-6-520 15,-3 6-872-15,4-13-1265 0,4-15-1800 16</inkml:trace>
  <inkml:trace contextRef="#ctx0" brushRef="#br0" timeOffset="24217.69">25511 6477 8585 0,'0'0'4409'15,"0"0"-3409"1,0 0-695 0,0 0-305-16,0 0-256 0,0 0 256 15,0 0 224-15,119 92-88 16,-63-41-136-16,-12-10-593 0,-11-6-3471 16</inkml:trace>
  <inkml:trace contextRef="#ctx0" brushRef="#br0" timeOffset="24449.42">26001 6686 4424 0,'0'0'5154'15,"0"0"-4154"-15,0 0-896 0,0 0 104 16,0 0 56-16,20 102-16 16,-20-67-144-1,-16 0-104-15,-20 9-480 16,8-9-1481-16,0-9-3352 0</inkml:trace>
  <inkml:trace contextRef="#ctx0" brushRef="#br0" timeOffset="24803.51">26240 6422 4729 0,'0'0'5489'16,"0"0"-4073"-1,0 0-944-15,0 0-248 0,84-5 32 0,-52 10 128 16,0 15-328-16,-4-1-56 16,-13 6-216-16,-11 7 216 0,-4 0 8 15,-19 6 224 1,-17 0 584-16,-4 3 73 16,0-3-185-16,12 0-272 0,8-6-272 15,12 0-160-15,8-7-104 16,20-3 56-16,16-2-480 0,12-8-528 15,27-12-529 1,-11-3-1703-16,-12-13-6010 0</inkml:trace>
  <inkml:trace contextRef="#ctx0" brushRef="#br0" timeOffset="24988.41">26220 6607 1320 0,'0'0'6793'16,"0"0"-5424"-16,0 0-977 15,128-10-168-15,-69 1 8 0,25-7-176 16,-16 0-56-16,-12 0-1857 0</inkml:trace>
  <inkml:trace contextRef="#ctx0" brushRef="#br0" timeOffset="25267.02">27153 5635 11618 0,'0'0'3089'0,"0"0"-1121"0,0 0-1200 31,0 0-664-31,0 0 72 16,-127 67 0-16,58-6-72 0,1 24-40 0,16 35-64 0,29 17 0 15,23-3 16-15,36-7-8 16,24-26 40-16,-4-18 32 16,-5-23-80-1,-7-18-808-15,28-5-1352 16,-13-8-2561-16,-3-10-5377 0</inkml:trace>
  <inkml:trace contextRef="#ctx0" brushRef="#br0" timeOffset="25778.86">27372 6039 9778 0,'0'0'2208'0,"0"0"-536"0,0 0-311 0,0 0-409 15,0 0-232 1,107-32-504-16,-71 45-216 15,0 18-464-15,-4 10 128 0,-16 17 264 16,-12-1-88-16,-4 6-216 16,-28-5 24-16,-12-11 280 15,-3-5 24 1,-2-11 48-16,13-12 0 16,8-6 120-1,17-13-112-15,7 0 152 16,7-13-160-16,21-19-568 0,17-9-473 15,11-10 609-15,15-18 80 0,-3 2-160 16,-13 3 512-16,-7 7 360 16,-32 22 1441-1,1 10 103-15,-14 12-176 16,-3 13-839-16,0 3-889 0,0 26-184 16,-8 12 184-16,0 13-8 15,4 6 8-15,4 1-56 16,32 12-641-16,4-19-1519 0,-1-16-3521 0</inkml:trace>
  <inkml:trace contextRef="#ctx0" brushRef="#br0" timeOffset="25957">28141 6226 9674 0,'0'0'4096'0,"0"0"-4016"16,0 0 96-16,0 0 353 15,0 0-25-15,79 92-120 0,-79-51-208 16,-4 4-48-16,-24 3-128 16,-7-1-56-16,-29 4-1008 15,12-13-1457 1,12-9-3208-16</inkml:trace>
  <inkml:trace contextRef="#ctx0" brushRef="#br0" timeOffset="26342.37">28539 6013 13514 0,'0'0'2793'0,"0"0"-2793"0,0 0-240 16,0 0 72-16,12 79-56 15,8-43 224-15,3 2 40 0,5-7-40 31,9-8-632-31,-5-14-80 16,4-9 544-16,-8-9 104 0,0-17-65 16,-5-5 129-16,1-4 105 0,-12 6 783 0,-4 7 560 15,0 6-288-15,-8 9-344 16,0 7-664 0,0 10-152-16,0 28-544 15,4 29 432-15,0 25 112 0,-4 6 48 16,0-12-48-16,-16-20-88 15,-4-21-72 1,-12-7-224-16,-11 3-112 16,-10 1-176-16,-6-4-48 15,-5-16-272 1,16-9-1457-16,16-13-2896 16</inkml:trace>
  <inkml:trace contextRef="#ctx0" brushRef="#br0" timeOffset="26527.24">29109 6407 12802 0,'0'0'1713'0,"0"0"-1521"0,0 0-192 16,48 76 8-16,-40-35 144 16,-8 4 40-1,-4 6-80 1,-28-4-112-16,-32 7-480 15,8-10-1433-15,8-12-2440 0</inkml:trace>
  <inkml:trace contextRef="#ctx0" brushRef="#br0" timeOffset="26881.31">29575 5953 8905 0,'0'0'2233'0,"0"0"-1521"16,0 0-424-16,0 0 552 0,95-3 337 15,-67 19-513-15,0 12-664 16,-8 7-32-16,-12 6-216 0,-8 4 248 15,-8 9 304 1,-27-3 272-16,-17-1-24 0,-8 4-168 16,-4-3-144-16,12-4-240 0,13-2-16 15,18-3-56-15,17-8-296 16,13-8-352-16,42-4 8 16,33-9-505-1,23-13-1295-15,-15-4 207 16,-24-18-4008-16</inkml:trace>
  <inkml:trace contextRef="#ctx0" brushRef="#br0" timeOffset="27059.58">29447 6270 6489 0,'0'0'4257'0,"0"0"-3105"15,96 0-688-15,-24 0-24 0,28 0-16 16,19-16-392 0,1-9-32-16,-33 6-2520 15,-23-10-5002-15</inkml:trace>
  <inkml:trace contextRef="#ctx0" brushRef="#br0" timeOffset="27282.4">30360 5540 6857 0,'0'0'4449'0,"0"0"-3161"16,0 0-528-1,0 0-448-15,0 0 121 0,64 76 679 16,-25-12-392 0,13 22-400-16,4 28-208 15,-8 16 16-15,-24 0-48 16,-24-6-72-16,-40-19 48 15,-36 3-56-15,-27-7-56 0,15-21-1376 16,8-23-3817-16</inkml:trace>
  <inkml:trace contextRef="#ctx0" brushRef="#br0" timeOffset="30334.02">2398 9877 4584 0,'0'0'825'0,"0"0"135"0,-112-105 1080 0,77 73-23 0,3 10 463 0,8 10-407 16,12 5-689-16,4 7-656 15,3 0-528-15,-2 13-200 0,-1 19 0 16,-4 25 88 15,-4 23 112-31,8 33 16 0,1 8-64 16,-2 6 24-16,5 0-8 16,4-3-40-16,0-3-32 15,0 0-80-15,4-7-16 0,8-3 16 16,0-6 40-16,-4-7-48 15,-4-3-8-15,-4-6 56 0,0-6-56 16,-12 2-72-16,-8-18-360 16,-3-13-432-16,-22-3-936 15,10-16-2025-15,-1-13-800 16</inkml:trace>
  <inkml:trace contextRef="#ctx0" brushRef="#br0" timeOffset="30550.4">1637 11090 9690 0,'0'0'3128'16,"0"0"-1663"0,0 0-193-16,0 0-216 15,136-79-536-15,3 31-320 0,29-3-80 0,6 0-16 16,-14 14-56-16,-45 14-48 0,-23 4-1024 15,-36 9-3137-15,-24 1-4753 0</inkml:trace>
  <inkml:trace contextRef="#ctx0" brushRef="#br0" timeOffset="30888.12">2916 11163 1584 0,'0'0'10506'0,"0"0"-8906"0,0 0-1368 31,0 0-224-31,-63 92 289 16,39-47 103-16,-4 5-144 0,3 1-152 16,6 3-104-16,-5-3-48 15,4-3-656-15,-4-1-1009 0,0-12-1423 16,0-13-3570-16</inkml:trace>
  <inkml:trace contextRef="#ctx0" brushRef="#br0" timeOffset="31050.86">2498 11242 5145 0,'0'0'6553'0,"0"0"-4409"0,0 0-1775 15,0 0-361 1,127 29 712-16,-63 6 96 15,-1 6-288-15,10 10-280 0,-6 22-216 16,-7-9-32-16,11 27-1032 16,-18-17-1513-16,-22-27-3256 0</inkml:trace>
  <inkml:trace contextRef="#ctx0" brushRef="#br0" timeOffset="31251.52">3486 11296 696 0,'0'0'10210'0,"0"0"-8402"0,0 0-1616 0,0 0-136 16,3 89 208-16,-6-28 104 0,-22 18-128 16,-3 0-240-16,-11 10-8 15,3-25-1544-15,8-26-2921 0</inkml:trace>
  <inkml:trace contextRef="#ctx0" brushRef="#br0" timeOffset="32041.27">4163 11001 1824 0,'0'0'11186'0,"0"0"-9353"0,0 0-1529 15,0 0-296-15,-71 79 216 16,31-12 352-16,-8 19-136 0,4 16-224 31,4-7-144-15,17-19 8-16,10-22-80 15,9-19-136-15,-3 0-448 0,7-4-872 16,0-5-1681-16,0-20-2288 16</inkml:trace>
  <inkml:trace contextRef="#ctx0" brushRef="#br0" timeOffset="32241.44">3665 10992 6329 0,'0'0'6217'0,"0"0"-4264"32,0 0-921-32,0 0-752 0,0 0-280 15,0 0 0-15,0 0 232 0,112 117 240 0,-48-63-216 16,-1 3-256-16,25 26-480 16,-16-20-2249-16,-16-9-5488 0</inkml:trace>
  <inkml:trace contextRef="#ctx0" brushRef="#br0" timeOffset="32457.6">4574 11360 3224 0,'0'0'9010'16,"0"0"-7850"-16,0 0-1080 0,0 0 16 15,0 108 232-15,-16-51-71 16,-5 3-33-16,-11 4-224 0,-19 12-625 31,15-25-2271-31,0-7-4850 0</inkml:trace>
  <inkml:trace contextRef="#ctx0" brushRef="#br0" timeOffset="32911.48">4920 10960 12410 0,'0'0'2689'0,"0"0"-1809"15,0 0-16 1,0 0-120-16,0 0-272 16,0 0-432-16,92-25-40 0,-45 44-72 15,5 12 0-15,-8 8 72 16,-8 15 0-16,-16 12 0 0,-20 20-48 15,-28 12 48-15,-19-6 0 32,-2-19 112-32,14-25 24 15,14-20-32-15,6 4 16 0,2-7-40 16,9-2-80-16,4-7-96 16,37-13 8-16,31-3 40 15,7-10-112-15,24-18-640 0,-19 2-1392 31,-31 4-3473-31</inkml:trace>
  <inkml:trace contextRef="#ctx0" brushRef="#br0" timeOffset="33112.06">4844 11389 10730 0,'0'0'5697'16,"0"0"-4849"-16,0 0-728 0,0 0 8 15,168-20-48 1,-33-5 16-16,9 0-16 16,-21-1-80-16,-35 11-272 0,-44 2-3641 0</inkml:trace>
  <inkml:trace contextRef="#ctx0" brushRef="#br0" timeOffset="33675.9">6307 10626 8617 0,'0'0'5329'0,"0"0"-4056"16,0 0-401-16,0 0-480 15,0 0-240-15,0 0-64 0,-124 124 16 16,57 6 376-16,7 16-120 16,28 0-80-16,20-18 16 15,12-27-120-15,28-9-80 16,11-16-48-16,9-19 16 15,20-5-64-15,27-18-184 0,14-9-536 16,-6-5-944-16,-32-20-3225 16</inkml:trace>
  <inkml:trace contextRef="#ctx0" brushRef="#br0" timeOffset="34745.91">6573 10960 5169 0,'0'0'7105'16,"0"0"-5649"-16,0 0-711 16,0 0-321-16,0 0-112 0,0 0-208 15,0 0-104-15,129-13-88 0,-78 35 40 16,-3 7-48-16,-12 9-64 16,-16 6 48-16,-16 7 104 31,-4 0-16-16,-28 3 16-15,-8-7 0 0,-8-8 8 16,8-7 56-16,8-17 8 16,9-5-56-16,14-10 80 0,5-3-88 15,20-23-208-15,12-15-881 16,28-22 481 0,16-26 160-16,7-16-64 0,-7 13-616 15,-21 22 584-15,-31 29 544 16,-15 28 1248-16,-1 3 584 0,-8 8-263 15,0 2-345-15,-8 12-600 16,-12 17-336 0,-12 15 120-1,4 7 128-15,4 9-280 16,8-2-160-16,16-1-88 0,0-7 40 16,32-9-48-16,28-2-552 15,27-24-696-15,-11-5-1521 0,-8-10-4408 0</inkml:trace>
  <inkml:trace contextRef="#ctx0" brushRef="#br0" timeOffset="34930.08">7486 11096 11522 0,'0'0'4337'16,"0"0"-4049"-16,0 0-288 16,0 0-112-1,0 0-152-15,92 48 264 16,-76-10 24-16,-16 10 104 0,0 5-128 15,-32 5-88-15,-5-4-272 0,-14 3-352 16,16-16-1617-16,11-12-2736 0</inkml:trace>
  <inkml:trace contextRef="#ctx0" brushRef="#br0" timeOffset="35303.41">7933 10830 3992 0,'0'0'11587'32,"0"0"-10523"-32,0 0-1064 0,0 0-248 15,0 82 136-15,0-50-24 16,0-4-264-16,23-5-352 0,5-11-361 16,4-8-143-16,8-4-232 15,0-19 768-15,3-10 536 31,2-9 184-31,-6 0 808 16,-7 6 912-16,-4 3 305 0,-13 10 71 16,-2 10-552-16,-2 9-975 0,2 3-569 15,2 20-481-15,17 24 481 16,4 29 8-16,1 23 112 16,-22 12-23-1,-15-3-89-15,-20-13-8 0,-24-25-73 16,-23 3-79-16,3-22-16 15,4-16-152-15,4-10-360 0,4-25-392 16,5 0-1016-16,6-19-4114 0</inkml:trace>
  <inkml:trace contextRef="#ctx0" brushRef="#br0" timeOffset="35535.15">8833 11007 12898 0,'0'0'2633'16,"0"0"-2561"-16,0 0-72 0,0 0 0 16,43 99 128-16,-43-45 416 31,-24 9-168-31,-12 4-376 0,-3-3-88 0,-29 15-1144 15,16-16-3105-15,5-15-5329 16</inkml:trace>
  <inkml:trace contextRef="#ctx0" brushRef="#br0" timeOffset="36522.61">9108 10890 224 0,'0'0'7385'0,"0"0"-5024"0,0 0-697 16,0 0-224-16,0 0-271 15,0 0-25-15,-4-13-160 16,4 13-240-16,0 0-224 0,0-3-192 16,0 0-32-1,0-3-120 1,4-7-176-16,11 0-72 15,9-6 56-15,16 3-120 0,4 1 0 16,12 2 80-16,8 3-16 16,-4 10-80-16,0 0-96 15,-17 10-224-15,-11 15 24 0,-17 7 152 32,-15 9 184-32,-7 10 112 0,-29 3 56 15,-11 0 40-15,-9-4 32 16,4-5 16-16,8-7-136 0,12-12 40 15,16-7-48-15,12-10-144 0,4-6-152 16,40 4-248 15,32-4 416-31,7 6 32 0,-3 1-376 16,-4 3-248-16,-25 5-9 16,1 8 161-16,-4 9 88 15,-16 10 152-15,-12 5 232 0,-16 7 96 16,-16 7 376-16,-20-1 344 31,-11-8-136-31,-9-11 529 0,-4-12 303 0,-4-13-192 0,4-16-40 16,4-3-215-16,13-22-297 15,6-26-304-15,26-28-176 16,22-35-88-16,54-13-104 0,31 3-24 31,18 19-584-31,2 33-440 16,-4 15-617-16,-5 12-967 0,-31 20-1721 15,-24 0-1857-15</inkml:trace>
  <inkml:trace contextRef="#ctx0" brushRef="#br0" timeOffset="36723.15">10104 10696 3952 0,'0'0'10018'16,"0"0"-7801"-1,0 0-769-15,0 0-728 16,0 0-600-16,0 0-120 15,0 0 0-15,71 76 128 0,-19 10 17 32,-7 16-73-32,-22 12-16 0,-23-12 24 15,-28-7-80-15,-32-12-112 16,-12-7-665-16,13-19-1127 0,8-13-4369 0</inkml:trace>
  <inkml:trace contextRef="#ctx0" brushRef="#br0" timeOffset="37271.75">12072 11252 1568 0,'0'0'10362'16,"0"0"-8346"-16,0 0-1391 0,0 0-297 15,0 0 360 1,0 0 352-16,0 0-32 16,0 0-288-16,88-10-448 0,-32-2-264 15,15 2-8-15,13 1-432 16,-16 2-1664-16,-21 7-3585 0</inkml:trace>
  <inkml:trace contextRef="#ctx0" brushRef="#br0" timeOffset="37425.48">12008 11535 4705 0,'0'0'6177'31,"0"0"-4625"-31,116-7-1120 16,-17-6-312-16,29-6-120 0,7-6-16 0,-31 6-2112 16,-29-3-7626-16</inkml:trace>
  <inkml:trace contextRef="#ctx0" brushRef="#br0" timeOffset="38412.08">16100 9728 10786 0,'0'0'2104'0,"0"0"-1520"0,0 0-432 16,51-82 152-16,-42 53 585 0,-9 4 223 16,0 2-264-1,-12-2-400 1,-12 6-168 0,-7 0-56-16,-14 9-72 0,-15 10-136 15,-3 3 56-15,-9 20-16 16,0 15 88-16,1 22-16 0,11 26-72 15,16 34 56-15,20 17-16 32,24 12-40-32,24 0 24 15,16 1 9-15,8-4-89 0,-4 3 8 0,-13-9 0 0,-10-4 8 16,-18-6-8-16,-6-6 88 16,-29-10-88-16,-9-12-8 0,-14-10-353 31,3-22-391-31,4-23-424 15,-20-5-816-15,16-20-2465 16,5-10-3657-16</inkml:trace>
  <inkml:trace contextRef="#ctx0" brushRef="#br0" timeOffset="38612.67">15223 10814 9297 0,'0'0'5442'0,"0"0"-4330"31,144-77-800-31,-13 40 80 16,33 8 176-16,15 0-64 0,-7 16-280 16,-29 1-224-16,-39-1-1176 15,-37 3-5841-15</inkml:trace>
  <inkml:trace contextRef="#ctx0" brushRef="#br0" timeOffset="39063.5">16431 11024 6177 0,'0'0'7986'0,"0"0"-6618"16,0 0-1320-16,0 0-48 15,0 0 0-15,-84 139 472 0,28-37 136 31,0 15-288-31,9-6-192 0,10-12-120 0,14-30-8 16,7-15-872-16,0-12-1312 16,8-20-2674-16,0-12-3711 0</inkml:trace>
  <inkml:trace contextRef="#ctx0" brushRef="#br0" timeOffset="39248.08">16151 11192 9578 0,'0'0'5137'0,"0"0"-3825"0,0 0-728 16,0 0-584-16,0 0-160 16,0 0 32-1,65 76 128-15,-1-3 360 16,23 22-168-16,0-6-96 16,-10-16-96-16,-26-22-88 15,5-7-1144-15,-8-12-3049 16,-8-7-5585-16</inkml:trace>
  <inkml:trace contextRef="#ctx0" brushRef="#br0" timeOffset="39564.17">17411 10029 6553 0,'0'0'6809'15,"0"0"-5192"-15,0 0-369 0,0 0-384 16,0 0-584 0,0 0-192-16,-104 99-88 15,48 44 576-15,13 25-248 0,27 0-168 16,19-15 16-16,34-23-31 15,18-13-57-15,14-9-24 0,-14-25-64 0,-3-29-369 32,8-13-1111-32,-25-22-1673 15,1-9-4792-15</inkml:trace>
  <inkml:trace contextRef="#ctx0" brushRef="#br0" timeOffset="40048.53">17654 10515 3744 0,'0'0'8714'16,"0"0"-7586"-1,12-79-671-15,11 60 303 16,5 3-224-16,8 9-232 0,5 7-88 15,-2 13-216-15,9 32-256 16,-16 31 56-16,-28 25-40 16,-8 7-240-16,-36-19-64 15,-7-25 23-15,7-26 313 16,-1-9 200-16,2-1 8 16,3-6 56-16,4-5 120 0,16-11-48 15,12-6 80-15,8-19-208 16,24-16-128-16,24-29-384 0,23-22 232 31,17-28 176-31,-12 6-80 16,-24 26-112-16,-24 28 296 15,-24 35 872 1,-8 3 801-16,0 9 143 0,0 7-776 0,-8 20-864 16,-20 40-112-16,0 0-8 15,11 3-8 1,10 1 0-16,7-20-48 15,28 11-48-15,24 5-376 16,31-9-576-16,17-19-912 0,-13-20-2297 0,-19-12-3697 16</inkml:trace>
  <inkml:trace contextRef="#ctx0" brushRef="#br0" timeOffset="40296.01">18176 9947 10042 0,'0'0'2984'0,"0"0"-959"0,0 0-1433 32,0 0-592-32,0 0 0 15,0 0 112-15,155 111 704 16,-51-9-176-16,11 15-360 16,-11 13-152-16,-28-6-120 0,-37-9-8 15,-26-4 0 1,-26-7-8-16,-34 1-256 15,-25-6-720-15,13-29-952 16,7-20-3778-16</inkml:trace>
  <inkml:trace contextRef="#ctx0" brushRef="#br0" timeOffset="40634.51">19579 10566 11642 0,'0'0'1992'0,"0"0"-1575"16,0 0-305-16,0 0 152 15,83-48 464-15,-47 45-304 0,8 3-312 16,12 0-112-16,4 0-184 16,7 3-1256-16,-19 7-3225 0,-16-1-4649 15</inkml:trace>
  <inkml:trace contextRef="#ctx0" brushRef="#br0" timeOffset="40781.78">19446 10830 3568 0,'0'0'5826'0,"0"0"-3690"15,152 6-328-15,-40-6-623 16,4 0-473-16,-17 0-360 0,-15-12-352 15,-33 2-832-15,-14-3-6594 0</inkml:trace>
  <inkml:trace contextRef="#ctx0" brushRef="#br0" timeOffset="41715.11">22156 9451 6105 0,'0'0'3096'16,"0"0"-1335"-16,-8-88-609 0,-11 56-280 0,-5 0 473 15,-8 7-89-15,-13 6-136 16,-2 3-480 15,-16 13-192-31,-1 3-128 0,-9 13-136 16,2 15-96-16,4 13-32 16,7 23-56-16,4 18-56 0,20 29 48 15,16 10 8-15,20 6 0 16,16 0 0-16,20-6 8 15,11 9 56 1,5 10-64-16,-3-4 0 0,-10 1-8 0,-7-4 0 16,-12-15-160-16,-16-11-48 15,-4-11-136-15,-16-20 72 0,-9-19 160 16,6-19 40-16,-9-9 80 47,-7-1 8-47,-10-5 192 0,-6-1 248 15,-5-19 104-15,-4-3-159 16,0-9-129-16,4-20-8 0,0-9-96 0,17 0-160 16,7-3-216-16,16-4-320 15,16 13-1001 1,0 13-4000 0</inkml:trace>
  <inkml:trace contextRef="#ctx0" brushRef="#br0" timeOffset="42269.75">21392 11785 10418 0,'0'0'5617'16,"0"0"-5097"0,0 0-520-1,0 0-64-15,0 0 64 0,-64 80 48 16,64-52-48-16,8 1-64 15,24-4-384-15,11-9-296 0,17-13-304 0,0-3 103 16,-1-16 481-16,1-12 208 31,-11-7 256-31,-10-6 560 0,-15 3 713 16,-8 3 111-16,-13 3-32 16,-3 10-360-16,0 9 65 0,0 7-289 15,0 6-576-15,0 0-192 16,0 15-392-16,-3 17 152 31,-5 13 184-31,4 12 56 16,4 16 0-16,0-6 0 0,4 2-256 15,4 5-136-15,-8-17-113 16,-4 3-191-16,-17-6-184 0,-14-10 248 16,-16-9 480-16,-5-16 152 15,-13-9 80 1,-26-13-80-16,16-19-984 0,11-10-3201 15</inkml:trace>
  <inkml:trace contextRef="#ctx0" brushRef="#br0" timeOffset="43541.87">23379 9249 2576 0,'0'0'5249'0,"0"0"-3616"16,0 0-465-16,0 0 88 0,13-83 120 31,-13 67 49-31,-5 0-521 0,-7 0-472 16,-8 4-176-16,-16 5 80 15,-15 4-288-15,-36 3 0 16,3 19 80-16,0 4 32 0,16 11-32 0,16 4-120 16,-3 26-8 15,3 28 0-31,20 23-8 16,24 11-40-16,20 4 48 0,36-6-8 15,16-10 8-15,11 1 0 16,0-4 8-16,2 3-8 0,-10 0 0 15,-15-2-16-15,-8-4-64 32,-24-7 8-32,-16 1-88 0,-4 0-32 0,-20-1 16 15,-7-2 168-15,-10-7 0 0,5-19 0 16,4-20 0-16,5-14 0 16,-5-11 8-16,0-6 272 0,-13 1 128 31,-2-11 144-31,-4-8-312 15,-5-4-232 1,-16-52-520-16,12 2-1824 16,8-7-8083-16</inkml:trace>
  <inkml:trace contextRef="#ctx0" brushRef="#br0" timeOffset="44158.54">23033 11880 9538 0,'0'0'2648'0,"0"0"-2032"31,0 0-480-31,95-28 136 16,-55 28 360-16,-4 0-199 0,0 16-193 15,-8 12-136-15,-12 8-96 16,-12 11 168-16,-8 7 384 0,-24 3 96 15,-16 7-104 1,-12-7-112 0,0-3-112-16,4-10-72 15,13-3-88-15,7-9-168 16,17-6 0-16,15-4-152 0,7-6 48 16,37 0 104-16,40-10 16 15,28-3-16-15,-5-3-744 0,-4-9-1040 16,-35-7-2209-1,-32-3-3545-15</inkml:trace>
  <inkml:trace contextRef="#ctx0" brushRef="#br0" timeOffset="44343.14">22902 12185 12050 0,'0'0'4769'16,"99"-3"-4201"-16,12-6-560 0,29-1 72 16,4 1 16-16,-13-1-96 31,-28-9-8-31,-34 3-2328 0,-22-3-11915 16</inkml:trace>
  <inkml:trace contextRef="#ctx0" brushRef="#br0" timeOffset="45559.85">24953 9350 3744 0,'0'0'5345'0,"0"0"-4520"15,0-86 135-15,0 51 384 16,0 0 384-16,-8 4-279 0,-8-4-697 31,-7 10-48-31,-1 5 16 16,-8 8-192-16,-4 9-256 0,-12 3-176 0,-12 9-88 16,-4 20 144-16,-3 5-7 15,-1 27 31-15,5 24-88 16,7 27-40-16,20 12-48 15,27 0 72 1,9-10 8-16,32-6 8 16,12 3-8-16,9-7-8 0,-2 1-56 0,1-10-8 15,-13-2 32-15,-7-1-40 16,-15-7-56-16,-17 1 8 0,-8-7-48 31,-20-12-128-31,-4-16-16 16,4-10 120-16,-4-3-33 0,-3 1 137 15,-14 2-168-15,-3 0-376 16,-4-12-640-16,-7-26-1392 16,11-3-1961-16,12-7-1217 15</inkml:trace>
  <inkml:trace contextRef="#ctx0" brushRef="#br0" timeOffset="45728.73">24137 10194 10522 0,'0'0'3953'16,"115"-18"-3345"-16,-4 11-192 15,21 7 136-15,-4 0-104 0,-13 10-72 16,-27 5-376-16,-32-2-784 0,-21-6-7466 16</inkml:trace>
  <inkml:trace contextRef="#ctx0" brushRef="#br0" timeOffset="46091.4">25320 10585 4456 0,'0'0'7666'0,"0"0"-5657"0,0 0-1529 16,0 0-472 15,-96 64 128-31,57-20 360 16,-2 13 96-16,1 4-112 0,5 2-264 15,3 4-216-15,8-4-24 16,0 1-976-16,12-13-1513 16,4-20-2928-16</inkml:trace>
  <inkml:trace contextRef="#ctx0" brushRef="#br0" timeOffset="46260.65">25057 10696 7257 0,'0'0'6986'0,"0"0"-5394"0,0 0-1312 31,0 0-280-31,0 0 0 16,0 0 128-1,92 115 528-15,-41-55-344 0,9 4-136 16,12 15-176-16,-17-13-1688 15,-7-15-4658-15</inkml:trace>
  <inkml:trace contextRef="#ctx0" brushRef="#br0" timeOffset="46461.2">25758 11055 5777 0,'0'0'8073'0,"0"0"-7192"16,0 0-825-16,0 0-56 0,-20 70 376 0,-4-32-104 16,0 0-88-16,-12 3-184 0,-12 4-1120 15,13-10-2129-15,3-13-5297 0</inkml:trace>
  <inkml:trace contextRef="#ctx0" brushRef="#br0" timeOffset="46808.89">26232 10703 7617 0,'0'0'6097'0,"0"0"-4864"16,0 0 39-16,0 0-840 16,0 0-416-16,0 0-16 31,-63 82 376-31,27-28-152 15,8 7-104-15,0-1-120 16,4 4-152-16,0 5-1096 0,5-15-1233 16,6-16-3248-16</inkml:trace>
  <inkml:trace contextRef="#ctx0" brushRef="#br0" timeOffset="46978.13">25774 10712 9097 0,'0'0'4489'31,"0"0"-4081"-31,0 0-408 16,0 0-88-16,0 0 88 16,96 92 112-16,-33-35-112 0,-7-6-1808 0,-12-9-4401 15</inkml:trace>
  <inkml:trace contextRef="#ctx0" brushRef="#br0" timeOffset="47294.52">26515 11055 1688 0,'0'0'6649'31,"0"0"-5120"-31,0 0-881 0,0 0 832 16,-24 95-472-16,0-56-240 0,1-5-367 15,-5 4-401-15,-13 4-128 16,9-14-2273 0,9-5-4032-16</inkml:trace>
  <inkml:trace contextRef="#ctx0" brushRef="#br0" timeOffset="47626.55">26766 10687 8369 0,'0'0'4369'0,"0"0"-3553"16,0 0-295 0,0 0-369-16,0 0-24 15,103 28 72-15,-66 1-96 16,-14 3-104-16,-10 9-80 15,-13 0 80-15,-8 4 8 0,-20-1 72 16,-9-2-24-16,2-5 24 0,3-5 96 16,9-3 72-1,10-4-248-15,13-6 0 16,0-3-8-16,24-3-96 16,20-7-400-16,28-6-881 0,-8 0-1855 15,-8-6-5706-15</inkml:trace>
  <inkml:trace contextRef="#ctx0" brushRef="#br0" timeOffset="47795.86">26678 10931 3224 0,'0'0'10154'0,"0"0"-8857"16,80-16-1073-16,-24 10-104 15,8-3-64-15,3-1-56 16,14-3 0-16,-18 1-1785 0,-15-4-7369 0</inkml:trace>
  <inkml:trace contextRef="#ctx0" brushRef="#br0" timeOffset="48234.63">27655 9103 9297 0,'0'0'2889'15,"0"0"-1777"-15,0 0-335 16,-124 9 71-1,64 19-104-15,-7 33 16 0,-1 31-168 16,5 29-224-16,14 12-168 16,25 3-72-1,24-15-120-15,17-10 0 16,30-3-8-16,17-9 0 0,-1-20-504 16,17-16-1280-16,-20-24-1137 15,-8-20-3128-15</inkml:trace>
  <inkml:trace contextRef="#ctx0" brushRef="#br0" timeOffset="48735.88">27810 9598 7297 0,'0'0'2361'0,"0"0"-865"16,0 0-80-16,0 0-528 16,92-51-183-1,-64 48-273 1,-4 3-424 0,-1 0-8-16,-3 16-128 0,-12 9-256 0,-8 13 159 15,-8 3 225-15,-24 10 185 16,-11 0-81-16,-13-3-104 0,8-7-8 15,8-13-153-15,8-5-87 32,12-11-40-32,20-8-192 0,0-4 296 15,20-7 120-15,16-18 64 16,8-10-208-16,11-6 72 0,-3-7 72 0,1-3-72 16,-6 0 136-16,-11 7 464 15,-8 9 752 16,-12 10 361-31,-12 12 151 0,-4 13-912 16,0 0-816-16,0 19-16 16,0 16-64-16,-4 10 72 0,4 8 0 15,8 11-64-15,24-1-480 16,16 4-1192-16,-9-16-2865 31,-7-20-5241-31</inkml:trace>
  <inkml:trace contextRef="#ctx0" brushRef="#br0" timeOffset="48929.86">28424 9677 9402 0,'0'0'2856'16,"0"0"-1808"-16,0 0-816 0,0 0-8 16,0 0-16-16,52 111-79 0,-52-63-25 15,0 6-104-15,-24-4-96 0,-12-2-273 16,-24 0-623-1,8-13-1576 1,9-16-4610-16</inkml:trace>
  <inkml:trace contextRef="#ctx0" brushRef="#br0" timeOffset="49284.04">28678 9544 10594 0,'0'0'3833'0,"0"0"-3833"0,0 0-569 0,0 0 377 0,17 79 80 16,-2-47 104-16,9 0 8 31,4-7-1472-31,4-12-1265 16,-4-10-167-16,4-3 287 0,-4-16 9 15,-4-13 2456-15,-1-5 152 16,-6-5 4009-1,-6-2-873-15,2 6-135 16,-6 7-529-16,-3 5-599 16,0 11-353-1,0 12-760-15,-4 0-760 0,4 25-616 16,1 10 616-16,-1 16 0 16,-1 6 8-16,-3 16 48 15,0-3-48-15,-16 0-8 0,-12-4 0 0,-4-12-240 31,-11 3-600-31,-25-5-928 0,8-18-1217 16,8-14-3008-16</inkml:trace>
  <inkml:trace contextRef="#ctx0" brushRef="#br0" timeOffset="49500.21">29256 9772 9634 0,'0'0'1992'0,"0"0"-1888"0,0 0 120 15,21 86 344 1,-21-45 200-16,0 7-256 0,-17-1-215 16,-15 1-297-16,-24 6-985 15,5-15-2047-15,7-14-6090 16</inkml:trace>
  <inkml:trace contextRef="#ctx0" brushRef="#br0" timeOffset="50171.13">29499 9236 10762 0,'0'0'1984'0,"0"0"-559"15,0 0-361-15,0 0-320 0,0 0 0 16,0 0-344 0,76-19-256-1,-44 19-88-15,4 6-56 0,0 10-8 0,-4 0-136 32,-9 6 16-32,-7 7-96 15,-12 5 80-15,-4 8 144 0,-20 2 48 16,-12 7 128-16,-7 0-80 31,-5-4-24-31,4-2 48 0,0-4-8 16,8-3-48-16,8-9 16 15,9-4-72-15,7-9 8 0,3-10-8 0,5-2 72 16,0-4 80-16,0 0 240 0,5 0 289 31,6 0 223-31,1-10-424 0,1 4-288 16,-6 0-32-16,1 2-120 15,-8 4-48-15,0 0-120 16,0 0-32-16,0 0 8 0,0 0-24 0,0 0-16 16,0 0 48-1,0 0 64 1,9 0-16-16,6 0-16 0,5 0 104 16,20 0 0-16,8 4-192 0,11-1-96 15,10 0-145-15,2-3-327 16,13 0-464-1,-20-10-896-15,-21-3-3210 0</inkml:trace>
  <inkml:trace contextRef="#ctx0" brushRef="#br0" timeOffset="50440.54">29380 9515 13434 0,'0'0'1993'15,"0"0"-1513"-15,0 0-248 0,0 0 328 16,88 3-40-16,-21 7-352 0,29 2-64 15,-12-2-104-15,-9 0-272 16,1-10-1144-16,-32 0-3385 0,0-13-4441 16</inkml:trace>
  <inkml:trace contextRef="#ctx0" brushRef="#br0" timeOffset="50672.31">30160 8909 11666 0,'0'0'2689'0,"0"0"-1593"16,0 0-1016-16,0 0-80 0,0 0 0 16,32 101 208-16,5-21 232 31,2 22-272-31,-3 12-112 15,-8 0 16-15,-20-12-72 0,-16-17 0 0,-31-11 0 16,-45-2-536-16,-28-8-440 0,20-17-985 16,-7-5-2624-16</inkml:trace>
  <inkml:trace contextRef="#ctx0" brushRef="#br0" timeOffset="51890.83">31165 9223 7617 0,'0'0'2209'31,"0"0"-1257"-31,0 0 128 16,-45-76 232-16,30 50-119 16,-9 4-185-16,5 0-256 0,-6 6-264 15,-6 6-312-15,3 10-24 16,-12 0-152-16,0 20-72 0,-8 18 0 31,4 22 24-31,1 20 40 16,15 21-56-16,11-9-64 15,17-22-256-15,0-22-40 0,17-23-208 0,11-3 24 16,7-6 95-16,9-3 113 0,4-13 200 16,0-16 200-1,7-29 72 1,1-31 432-16,-4-35 113 16,-5-16 215-16,-10-6-464 0,-14 6-56 15,-6 19-8 1,-10 9-128-16,-7 23-104 0,0 25 608 15,0 20 312-15,-3 15-207 32,-1 6 63-32,-4 7-88 15,-8 13-760-15,-9 53-464 0,-6 45 192 16,3 29 264-16,16 6-8 16,12-7 8-16,8-22-448 0,12-3-128 0,-8-25-505 0,0-9-887 31,-4-30-1257-31,0-18-3400 15</inkml:trace>
  <inkml:trace contextRef="#ctx0" brushRef="#br0" timeOffset="52507.97">31524 9144 9329 0,'0'0'3025'15,"0"0"-1809"-15,0 0 361 16,0 0-241-16,0 0-464 0,0 0-424 15,75-70-344-15,-35 57-104 16,8 7-72-16,-5 6-80 16,-2 0 8-16,-13 3-40 0,-13 13-336 15,-11 9-232-15,-4 4 392 16,-24 9 344-16,-16 0 16 0,-3 0 288 31,-9 3 8-15,4-6-104-16,8 0-120 15,4-6-72-15,20-1 0 0,8 1-72 16,8 0-416-16,21-1-280 16,14 4 56-16,9-3-537 0,8 2-487 15,-4 4 192 1,-12 0 527 0,-12 3-127-16,-20 6 400 0,-4 1 408 0,-28 6 240 15,-21 0 96-15,-10-4 392 16,-9-9 568-16,1-9 905 15,-1-10 711-15,12-13-183 0,4-6-409 16,16-6-424 0,8-16-183-16,13-13-489 15,15-13-504-15,8-6-280 0,44-15-104 0,43-11-216 16,33 4-480-16,3 9-440 16,-12 26-945-16,-39 25-2560 0,-44 10-4025 15</inkml:trace>
  <inkml:trace contextRef="#ctx0" brushRef="#br0" timeOffset="53062.82">32376 9258 4112 0,'0'0'4721'0,"0"0"-3336"0,0-73-169 16,-4 41 328-16,-12 0 49 0,-4 4-185 16,-4 6-376-16,-4 12-496 15,-8 7-464 1,-3 3-72-16,-6 25-96 0,2 13 16 31,0 20 0-31,11 2 8 16,12 4-176-16,12 2-352 0,8-12-176 15,11 0-320-15,17-9-97 16,8-17 169-16,4-15 312 16,4-13 584-16,-1-10 128 0,10-34 648 15,-1-29 240-15,-9-35 385 16,-11-13-57-16,-16-6-336 15,-12 3-424-15,-4 19-256 0,-4 4-32 16,-4 22 136-16,0 22 208 16,4 18 209-1,4 14 87-15,0 9-312 32,0 3 80-32,-4 10-576 15,0 6-160-15,0 39-408 0,-4 31 416 0,8 38 144 16,0 22 8-16,4 4 16 15,12-1 32-15,-1-12-48 16,-6 0-64-16,-9-3-416 16,0-14-297-16,-12-33-1447 15,-8-20-3473-15</inkml:trace>
  <inkml:trace contextRef="#ctx0" brushRef="#br0" timeOffset="53795.94">32695 9112 5753 0,'0'0'4865'16,"0"0"-2713"-16,0 0-1528 15,0 0-624-15,0 0-264 16,0 0 264-16,-9 80 152 16,6-43-88-16,3 2 0 0,3-4-56 0,18-7-8 15,3-6-208-15,4-12-48 16,0-10 24 0,0 0 184-16,4-23 48 15,-5-11 8-15,1-8 152 16,-4-5 568-16,-8 2 377 0,-8 7 479 15,-4 10-216-15,0 8-247 0,-4 11-17 0,0 6-464 32,0 3-640-32,0 16-344 15,0 28-176-15,0 32 424 16,3 32 88-16,14 10-48 0,2-7-216 16,-6-25 8-16,-9-32 96 15,-4-16 39-15,-17-3-47 16,-15 3-120-1,-31 0 56-15,-37 0-8 16,-35-9-248-16,12-14-1696 16,22-15-4386-16</inkml:trace>
  <inkml:trace contextRef="#ctx0" brushRef="#br0" timeOffset="65952.75">3087 12065 3472 0,'0'0'2513'0,"0"0"-1521"16,0 0-520-16,0 0 104 15,-19-26 248-15,19 23 9 0,0 0 95 16,0 3-80-16,-5 0-288 31,5 0-160-31,0 0-200 16,0 0-120-16,0 0-32 15,0 0-48-15,0 0-8 0,0 0 0 16,0 0-64-16,0 0 64 0,0 0-64 16,0 0-16-16,0 0-272 15,9 0 0 1,15 3 360-16,8 0 392 16,11 1-32-16,9 2 0 0,3-3-208 15,10 0-144-15,-2 3 0 16,5 1 184-16,0-1-40 0,3 0-64 0,13 4-80 31,11-7 64-31,17 4 176 16,-8-1-240-16,-17-6 345 0,-31 3-169 15,-12 3-176-15,4-2 8 16,3 2-16-16,9 1 0 16,-8-4-8-16,-4 3 8 0,3-3 0 31,2-3 72-31,-1 0 80 15,7 0 80-15,1 0 72 16,4 0 0-16,0 0-152 0,-1 0-8 16,-7 0-72-16,4 3-16 15,-9 4-56-15,1-4 0 0,-4 3 0 32,4 0 0-32,-4-2 8 15,7 2 88-15,5-3-40 0,3-3 40 0,6 0 16 16,-1 0-96-16,-5 3 80 15,-3 1-32-15,-4-2-56 16,-5 5 0-16,-3 3 40 16,5-4 48-16,1 1-88 15,6-5-8-15,17 1 160 16,18-3-160 0,17 0 24-16,-9 0 48 15,-24 0-64-15,-27 0 40 16,-20 0-48-16,4 0-40 0,1 0-48 31,2 0 136-31,-3 0-56 16,-4 4 16-16,7-4-8 0,2 0 24 0,6 0 48 15,9 0-64-15,8 0 0 0,-1 0 24 16,9 0-24-16,-4-4-8 0,0 1 0 31,-12 1 0-31,-5 2 0 16,-3 0-64-16,-8 0 64 0,-1 0 8 15,6 0 56-15,-2 0-64 16,5 0-88-16,8 0 88 0,4 0-144 16,4 0 144-16,0 0 48 15,-1-4-32 1,-3 1 48-16,-4 0-56 0,-9 0 8 16,-7 3-16-16,-3 0-40 0,-6-4 40 15,1 4 8-15,-4-3 48 31,8 0-48-31,0 0 0 0,-1-3 8 32,5-1-16-32,-3 1 0 15,2-4-296-15,-7 1-520 0,-4-4-720 16,-9 4-2409-16,-14-4-2625 0</inkml:trace>
  <inkml:trace contextRef="#ctx0" brushRef="#br0" timeOffset="100108.1">8562 12132 488 0,'0'0'912'16,"0"0"-680"0,0 0-152-16,0 0-16 0,0 0 32 15,0 0 1600-15,-8 0-23 16,8 0-481-16,0 0-168 15,0 0-64-15,0 0-56 0,0 0-111 32,0 0-161-32,0 0-248 15,0 0-136-15,0 0-160 0,0 0-40 0,0 0-48 0,0 0 0 16,0 0 8-16,0 0-8 16,0 0 0-1,0 0 64-15,0 0 16 16,0 0-32-16,0 0-40 15,0 0 0-15,0 0 72 0,0 0-72 32,0 0-8-32,0 0 8 0,0 0-8 15,4 0 0-15,7 0 216 16,10 0 296-16,3 0-16 16,8 3-208-1,0-3 16-15,-1 0 8 16,9 0-135-16,-4 0 95 0,8 0-144 15,-4-7-24-15,-1 4-8 0,2-3-48 16,-2 2 16-16,1 1-64 0,4-3 0 31,0 6 0-31,4-6 48 16,-1 3-48-16,5-1-24 0,-1 1 24 16,1-3 8-16,1 2 48 15,3 2-56-15,-9-5-48 0,5 4-56 0,-9 0-48 16,2-1 32-1,-10-2 24 1,-3 3-16-16,-4 0 104 0,-8 0 0 16,-4 0-112-16,-4 3 120 0,-4 0 0 15,-8 0-161-15,0 0-447 16,0 0-712 0,0 0-1336-16,-12 0-4130 0</inkml:trace>
  <inkml:trace contextRef="#ctx0" brushRef="#br0" timeOffset="101747.84">2537 11954 5881 0,'0'0'1760'0,"0"0"-1152"0,0 0-352 16,0 0 208-16,0 0 193 15,0 0-169-15,0 0-264 0,0 0-168 16,0 0 24 0,0 0 104-16,0 0-40 15,0 0-136-15,0 0-8 16,0 0 8-16,0 0-16 0,0 0 8 15,0 0-16-15,0 0 16 16,0 0-8-16,0 0 0 0,0 0-8 16,0 0-40-1,0 0 0-15,0 0-96 16,0 0 152-16,13 3 360 16,6 3 256-16,9-6 160 0,12 0-56 0,12 0 96 15,4-3-7-15,0-7-385 31,-1 1-96-31,-11 0-176 0,-8 2-56 16,-8 7-8-16,-8-3-88 16,-5 3-8-16,-6 0-48 0,-1 0-8 15,-1 0 8 1,1 0 40-16,9 0-192 16,-2 0-632-1,13 3-1009-15,4-3-1143 16,-8 0-4178-16</inkml:trace>
  <inkml:trace contextRef="#ctx0" brushRef="#br0" timeOffset="126375.05">3601 13938 7377 0,'0'-9'4585'15,"0"2"-3049"-15,0-3-703 0,0 4 215 16,4 3 160-16,-4 3-208 16,0 0-432-16,0 0-256 15,0 0-176-15,0 0-32 16,0 0-104 0,0 0-72-16,0 9-104 15,0 14-32-15,-7 24 200 16,-14 30 8-16,-3 28 104 0,-8 8 72 15,4 2-24-15,5-30-7 16,-1-24-17-16,11-16-40 0,-2-4-48 16,-5 7-40-1,0 5 0-15,0 5 0 16,-4-8 0-16,9-5-280 0,2-14-345 16,5-5-727-16,8-23-1248 15,0-3-2338-15,0-19-1655 16</inkml:trace>
  <inkml:trace contextRef="#ctx0" brushRef="#br0" timeOffset="126698.18">3521 13925 12242 0,'0'0'4137'0,"0"0"-3513"0,0 0-536 31,0 0 176-31,0 0 280 0,0 0-544 16,0 0-16-16,88-25 16 0,-36 2 176 15,8 1-112-15,0 3-56 16,-4 0-16-16,-13 3-352 15,-3 7-72-15,-8-1-264 16,-4 7-720 0,3 3-409-1,1 0-1127-15,-8 0-1801 0</inkml:trace>
  <inkml:trace contextRef="#ctx0" brushRef="#br0" timeOffset="126960.8">3514 14335 10218 0,'0'0'4265'0,"0"0"-3753"16,0 0-392 0,0 0 336-16,0 0 144 15,0 0-600-15,0 0 8 0,84-13-8 16,-17-2 304-16,25-8 32 0,-4 4-144 15,-9-3-192-15,-11 9-56 16,-21 1-192-16,2 2-912 16,2 3-913-1,-11 1-2120-15,-17 6-1840 0</inkml:trace>
  <inkml:trace contextRef="#ctx0" brushRef="#br0" timeOffset="127245.78">3159 15011 7761 0,'0'0'3009'16,"0"0"-2209"-1,0 0-568-15,0 0 88 16,0 0-8-16,0 0-32 15,-16 73 384-15,52-67 249 0,24-2 287 16,31-4-104-16,33-16-296 16,16-16-56-1,-13-3-216-15,-28 3-215 16,-31 14-217 0,-20 1-96-16,-8 8-545 15,-1-4-879-15,2-2-816 0,-9-2-2561 16,-17 8-3841-16</inkml:trace>
  <inkml:trace contextRef="#ctx0" brushRef="#br0" timeOffset="129033.6">4920 13611 4809 0,'0'0'3112'0,"0"0"-1455"16,0 0-817-16,0 0-104 0,24-38 608 0,-24 35 233 16,0 3-513-16,0 0-512 15,0 0-80-15,0 0-184 31,0 0-184-31,-20 0-24 0,-12 6-32 16,-16 7-48-16,-12 3-128 16,-7 0 112-16,-5-1 16 15,9 4 0-15,11-6 0 0,4 0 0 16,12-4 0-16,8-2 56 31,12-1-40-31,12-6 0 16,4 3-8-16,0-3-8 0,0 0-104 15,0 0 32-15,0 0-56 16,0 0 48-16,0 0 0 0,0 6 8 16,0 7 8-16,4 9 64 15,0 13 232 1,-4 6 136-16,0 11-24 0,0 5 8 16,-4 16-128-16,-16 19 32 15,-8 16-56-15,0 12-16 0,1-5-48 16,-1-7 32-1,0-10 57-15,8-3 63 32,-1 4-120-32,10-7-64 0,3-16-8 15,8-16 0-15,0-15-88 16,0-7 120-16,0 3-80 0,8 7-48 16,8 2 8-16,4-5 8 15,11-4-16-15,10-3-136 16,23-6-336-16,35-16-233 15,32-16-807-15,-19-12-2353 0,-20-20-5201 16</inkml:trace>
  <inkml:trace contextRef="#ctx0" brushRef="#br0" timeOffset="133211.73">5402 14189 6449 0,'0'0'3065'0,"0"0"-1785"16,0 0-432-16,0 0 128 0,0 0 352 15,0 0-103-15,9-10-457 16,-9 10-336-16,0 0-128 16,0 0-48-1,0 0-32-15,0-3-48 0,0 0 0 16,0-6-8-16,3-4-160 0,-3-9-8 15,0-4-160-15,-3-2-376 16,-10-7 0-16,-2 3 224 16,-10-3 312-16,-3 6 48 15,-3 1-48-15,-5 9 0 16,-4 6-48-16,0 13-104 0,-7 6 88 16,-2 26 64-16,-2 12 48 15,3 8 48-15,8 5-88 16,12-3 64-16,8 0-72 0,20-7-8 31,0-9-72-31,24-6-48 16,16-13 120-16,8-16-160 15,16-6 32-15,-1-26-64 16,1-15-64-16,0-10-216 0,-16-9 200 16,-8-1 80-16,-16 7 120 15,-9 9 80 1,-2 20 304-16,-13 8 456 15,0 17-256-15,0 3-432 0,0 3-72 16,0 20-128-16,-5 15 128 0,-11 12 296 16,5 21 0-16,-2 21-184 15,6 22-32-15,-1 10-72 16,-1-4 40 0,5 1-48-16,-3-10 0 15,-10 7 0-15,2-7-64 16,-2-7 64-16,-6-18 48 15,3-19-40-15,0-16 0 16,0-16 48-16,0-7-40 0,-8-2 64 31,0-1 216-31,-4-6 352 16,-7-13 272-16,-1-6-55 0,-4-9-265 16,-7-36-224-16,-1-34-88 0,16-45-288 0,19-22-56 15,25-6-120-15,40 15-272 16,24 32-176-1,12 23 23-15,11 16 137 16,-11 24 16-16,-16 20-40 16,-20 9 256-16,-16 13-160 0,0 0-968 15,-9 13-2529-15,-11 25 1072 16,-8-3 745-16,-4-3-377 0</inkml:trace>
  <inkml:trace contextRef="#ctx0" brushRef="#br0" timeOffset="133596.81">6064 13792 8793 0,'0'0'2177'0,"0"0"-1001"15,0 0-664-15,0 0 969 0,0 0-177 16,-92 9-648-16,32 42-248 16,-11 29 40-16,-9 31-16 0,12 19-8 31,16 0-184-16,33-6 32-15,19-22 0 16,23-7-200-16,33-10-72 0,24-8-48 16,16-14-104-16,3-15 144 15,-4-20-64-15,-11-15-848 16,-24-13-1432-16,-24-3-4210 0</inkml:trace>
  <inkml:trace contextRef="#ctx0" brushRef="#br0" timeOffset="135949.81">6299 14259 3328 0,'0'0'6066'0,"0"0"-4562"0,0 0-88 16,0 0-168-16,0 0 73 16,-9-89-361-16,18 66-552 31,10-2-136-31,13 0-56 0,9 3-104 16,6-1-96-16,5 7-8 0,-5 13-8 0,2 3-128 15,-14 10-208-15,-10 22 184 0,-10 9 96 16,-15 13 56-16,-4 9 0 31,-28 1 88-31,-15 3 24 0,-9-7 0 16,-4-7-40-16,4-11 16 15,13-13-16 1,11-11 144-16,12-11 16 0,12-4-40 16,8-3-32-16,4-10-112 15,15-21-48 1,26-27-520-1,18-27 136-15,25-30 208 0,-13 14-680 16,-11 19-272-16,-23 34 696 0,-26 25 424 16,-4 11 8-16,-2 2 304 0,-5 4 0 15,-4 6-224-15,0 0 344 32,-16 19-72-32,-7 13 392 0,-9 9-104 15,-5 7-280-15,5 6-120 16,9 0-88-16,7 0 24 0,8-3-168 15,8-4-8-15,8-6-48 16,20-6-48-16,11-6-232 31,34-7-784-31,-14-12-912 0,-4-7-3010 16</inkml:trace>
  <inkml:trace contextRef="#ctx0" brushRef="#br0" timeOffset="136238.21">7104 14364 3440 0,'0'0'10290'15,"0"0"-9201"-15,0 0-841 16,0 0-248-16,0 0-96 0,83 34-152 16,-67-8 192-16,-8 9 56 15,-8 6 0 1,0 3 56-16,-28 4-56 0,-12-4-128 16,-16 7-801-16,9-13-1255 15,7-9-2345-15</inkml:trace>
  <inkml:trace contextRef="#ctx0" brushRef="#br0" timeOffset="136755.13">7550 14036 11450 0,'0'0'4497'16,"0"0"-4369"-16,0 0-120 0,0 0-8 16,-25 89 96-16,25-50 16 0,0-8-104 15,17-2-8-15,7-7-160 16,8-6-480 0,7-16-496-1,5 0-65-15,-4-16 337 0,0-16 368 16,-8-3 272-16,-4-3 224 0,-8 3 752 0,-8 6 680 15,-9 14 81-15,-3 5 31 16,0 7-392-16,0 3-632 31,0 0-520-31,4 16-248 0,4 13 152 16,-3 15 96-16,3 7 56 16,3 22-40-16,-2-3-8 15,-1-1 0-15,-5 1-8 16,-3-9-160-16,0 5-40 0,-7-2 24 31,-14-7 88-31,-3-6 80 0,-8-13 8 16,-3-6 96-16,-5-13 416 15,-8-6 89-15,1-13 15 16,-5 0-176-16,-1-20-192 0,10-8-248 0,11-13-504 16,28-29-689-1,4 9-2935 1,8 4-5723-16</inkml:trace>
  <inkml:trace contextRef="#ctx0" brushRef="#br0" timeOffset="137125.28">8223 14395 10682 0,'0'0'5457'0,"0"0"-5457"0,0 0-664 0,0 0 0 16,56 80 664-16,-52-33 200 15,-4 10 312-15,-16 7-224 16,-20 6-56-16,-8 0-24 0,-12-4-208 31,0-6-24-31,-11 1-816 0,15-17-1009 16,16-15-2552-16</inkml:trace>
  <inkml:trace contextRef="#ctx0" brushRef="#br0" timeOffset="137473.14">8518 14021 3208 0,'0'0'10802'31,"0"0"-8681"-31,0 0-1617 0,0 0-496 16,0 0 104-1,100-7-112-15,-65 26-208 0,1 10 32 16,-8 9 176-16,-8 9-16 16,-12 7 16-16,-8 7 72 0,-16 6-64 31,-20-1 216-31,-11-2 128 15,-5-1-24-15,-1-6-128 0,14-12-40 16,15-7-88-16,8-10-72 16,16-5-128-16,0-11 32 0,40-8 96 0,31-4-368 15,26-26-624 1,-10-5-1377 0,-15-1-3992-16</inkml:trace>
  <inkml:trace contextRef="#ctx0" brushRef="#br0" timeOffset="137673.79">8363 14383 5009 0,'0'0'10234'0,"0"0"-8898"0,0 0-1136 0,87-7-112 0,13-9 104 31,35-9-136-31,17-1-56 16,-13-6-328-16,-39 10-1520 0,-49 0-5482 16</inkml:trace>
  <inkml:trace contextRef="#ctx0" brushRef="#br0" timeOffset="138244.34">9052 13779 12458 0,'0'0'2649'0,"0"0"-1897"0,0 0-336 16,0 0-296-16,0 0 448 15,139 10-88-15,-51 37 32 0,-1 7-64 16,18 22-144-16,-18 23-143 31,-28 2-97-31,-7 17-48 0,-36-4 40 16,-16-5-56 0,-23-5-56-16,-18 1-409 0,-10-7-471 15,3-25-1008-15,8-22-3609 16</inkml:trace>
  <inkml:trace contextRef="#ctx0" brushRef="#br0" timeOffset="139064.94">9617 13484 4608 0,'0'0'4874'0,"0"0"-3226"0,0 0-336 15,0 0-448-15,0 0 257 16,0 0-33-16,56-57-688 0,-4 41-160 16,31 3-232-1,18 4 0-15,-6 9 0 16,-19 0-8-16,-24 3-8 0,-24 13-112 16,0 9-232-16,-4 10 168 15,-5 13 112-15,-6 18 72 0,-13 20 288 16,0 19 152-16,0 6-144 31,0-6 96-31,0-4-168 16,3-12-16-1,9 3-72-15,1 3-48 0,-2-6 0 0,1 4-80 16,0-11 112-16,-8-3-120 0,-4 1 0 16,0-4 16-16,-8-16-16 31,-8-6 8-31,-4-15 0 15,-3-5 88-15,-30 4-32 0,-18 7 16 0,-33-4-8 16,-12-12 48-16,1-26-120 16,7-13-416-16,37-15-1328 0,19-7-5706 15</inkml:trace>
  <inkml:trace contextRef="#ctx0" brushRef="#br0" timeOffset="139718.9">11745 14465 568 0,'0'0'13210'16,"0"0"-11137"-16,0 0-1377 16,0 0-360-16,0 0 224 0,0 0-40 31,-8 0-392-16,28 0-120-15,28 0 120 16,43-6 80-16,37-1-16 0,8-2-47 0,-25 6-89 16,-35-1-56-16,-36 4-241 15,-16 0-943-15,-17 13-1152 16,-7 0-2617 0,-4 2-344-16</inkml:trace>
  <inkml:trace contextRef="#ctx0" brushRef="#br0" timeOffset="139897.34">11649 14760 408 0,'0'0'7745'16,"0"0"-5728"-1,0 0-1713-15,0 0 424 0,0 0 1320 16,0 0 113-16,148 29-729 16,-49-29-752-16,34-16-288 0,2-3-128 15,-16-3-264-15,-43 6-1264 0,-36-3-5977 16</inkml:trace>
  <inkml:trace contextRef="#ctx0" brushRef="#br0" timeOffset="141069.18">15084 13881 7417 0,'0'0'4145'15,"0"0"-3417"-15,0 0-528 16,0 0 56-16,0 0 960 0,88-80 137 15,-84 77-369-15,0 0-416 16,-4 3-248-16,0 0-312 16,-4 0 72-16,-32 10 96 0,-44 18 16 15,-51 16-80-15,-28 4 56 16,-9 3-88-16,13-9 40 16,27-8 80 15,25-9 8-31,31-2-56 15,28-11-47-15,12 1-1 0,12-6 16 16,5 2-120-16,2-3-168 0,13 4-129 16,9-1 17-16,34 14 280 15,37 2 80-15,39 4-80 16,17-4-16 0,3-3-48-16,-16 0 56 0,-15-2 8 15,-24-4-8-15,-25-4 8 0,-18 1-48 16,-17 0-16-16,-5 2-64 15,-2 4-200-15,-14 4-16 0,-6 5 176 32,-46 10 168-32,-46 10 0 15,-53 9 88-15,-26 4 32 16,-15-4 104-16,15-10 16 16,34-6-32-16,29-9 56 0,39-3-24 15,24-7-88-15,24-6-71 16,4 3-81-1,12 4-73-15,8-1-47 16,24 3 40-16,52 0 72 16,47-3 8-16,29-9 104 0,15-13-40 0,-7 0 9 15,-21-9 87-15,-7-7-96 16,-17 3-16-16,-28 1 48 16,-23 5-40-1,-23 1-8-15,-13 3 8 16,-9-4-56-16,1 4 112 15,-4-3-112-15,-8 6 72 0,-8-3-64 0,0 3-8 16,0 0-568-16,-16-10-313 0,-4 3-1351 31,-4-5-6170-31</inkml:trace>
  <inkml:trace contextRef="#ctx0" brushRef="#br0" timeOffset="141839.87">16403 13925 3328 0,'0'0'7978'0,"0"0"-6826"16,0 0-608-16,0 0 272 0,0 0 553 15,0 0-593-15,-112-31-512 16,21 37-72-16,-33 19 8 0,-11 1 56 16,7 2 80-16,21 1-64 15,27-7 16-15,25-3-16 16,23-9-176-16,15-1-88 0,6 0-8 16,2 4-88-16,9 3-48 15,9 3-112-15,34 7 88 0,37 2 96 31,35-2-48-31,17-1 112 0,-8 0-64 16,-25-9 56-16,-35 0 0 16,-16-3-64-16,-8 3 64 0,-9 3 0 15,-3 3-104-15,-3 4-72 0,-25 2-8 16,-13 4 136 0,-47 9 56-16,-31 13 56 31,-45 9 96-31,-7 4 96 15,0-6-8-15,39-17-8 0,40-16-32 16,24-5-32-16,16-7 0 16,9-1-88-16,2 8-80 0,13-4-48 31,8 3-48-31,40 0 96 0,40 3 120 16,32-8-24-16,11-5 16 0,-7-9-64 15,-17-3-40-15,-35 0 48 0,-16-3-8 16,-17 0-48-16,-11 0 0 0,-3 0-128 31,-6 0-120-31,1-1-48 16,-8 1 0-16,-8-3-8 15,-1-3-536 1,6-17-1032-16,3 0-1265 0,0 1-4337 16</inkml:trace>
  <inkml:trace contextRef="#ctx0" brushRef="#br0" timeOffset="142526.1">17594 13677 5705 0,'0'0'5265'16,"0"0"-3785"-16,0 0-552 15,0 0 65-15,0 0-121 16,0 0-312-16,-135-28-104 0,39 41-8 16,-23 15-88-16,11 1 0 15,21-1-24-15,35-5-96 0,24-4-120 16,4 0-80-16,4 6-40 31,15 4-72-31,5 3-56 0,49 3 64 16,35 6 64-16,23-3-120 0,5-6-64 15,-25-13-56-15,-23-7-56 0,-17-6 16 16,2 7 56-16,-6-3 72 16,5 2 48 15,-20 5-56-31,-16 1-8 0,-12 5 80 16,-20 5 88-16,-28 14 120 15,-36 5 144-15,-27 17-8 0,3-7 88 16,17-6-64-16,35-16-80 15,24-10-120-15,8 4-80 32,12 2-8-32,12 4-64 0,20 0 72 0,56 0 72 0,47-6 80 15,29-13 24-15,7-7-104 16,-4-9-72-16,-27 0-64 0,-28-9-224 16,-36 2-208-16,-29 1-248 31,-31 3-728-31,-4-1-1705 15,0 2-2656-15</inkml:trace>
  <inkml:trace contextRef="#ctx0" brushRef="#br0" timeOffset="143559.81">14203 15507 9858 0,'0'0'4008'16,"0"0"-2767"-16,0 0-353 0,0 0-160 15,0 0-72-15,24-83-88 0,1 70-296 47,3 7-272-47,3-1-80 0,1 7-8 16,0 0-48-16,0 13 120 15,-13 9 8-15,2 7 8 0,-18 3 0 16,-3 3 0-16,-7 3 8 16,-25 0 64-16,-4 0-16 15,-12-3-8 1,1-7 8-16,6-5-48 0,9-11 32 0,17-2-40 16,11-10-120-16,4 0 16 15,23-22-240-15,18-13-448 0,26-19-112 16,1 3 344-16,3-6-120 31,-2 9-537-31,-30 19 785 0,-7 4 408 16,-12 13 24-16,-12 5 600 0,-8 7 849 15,0 0-153-15,-8 0-424 16,-12 13-328-16,-8 6-328 0,-4 6 80 16,-4 10-72-1,12 0 25-15,9 6-153 16,15 0-88-16,0 1-8 0,19-1-64 31,17-6 56-31,24 0-145 16,31-13-487-16,-7-9-920 0,-7-10-3265 0</inkml:trace>
  <inkml:trace contextRef="#ctx0" brushRef="#br0" timeOffset="144277.24">15909 15218 11682 0,'0'0'4761'16,"0"0"-3793"-1,0 0-240-15,0 0-216 0,0 0-127 16,0 0-385-16,0 0-8 16,-52 60 0-16,41-25-40 15,2-4 40-15,9-5-112 0,4-4-161 16,12-6-175-16,12-10-112 31,0-6-192-15,4-3-48-16,4-19 208 0,-4-10 72 0,-5-6 104 15,-7 0 192-15,-8 3 232 16,-8 7 760-16,-4 8 416 16,0 11 32-16,0 6-288 0,0 3-840 31,0 0-80-31,0 19-288 0,4 9 288 15,0 7 8-15,5 10 40 16,2-1-40-16,1 4 32 0,0 2-32 16,-8 2 0-16,-4-5 0 0,0 1 72 15,-12-4-80 1,-20-3 8 0,-8-2 0-16,-12-11 72 15,-3-3-16-15,-5-9 56 16,-3-6-32-16,7-10-88 15,7-22-848-15,18-10-1656 0,15-3-6034 16</inkml:trace>
  <inkml:trace contextRef="#ctx0" brushRef="#br0" timeOffset="145210.14">17195 15224 7865 0,'0'0'2753'16,"0"0"-1265"-1,0 0-88 1,0 0-503-1,0 0-41-15,0 0-248 16,49-67-344-16,-25 54-72 0,8 1-192 16,3 5 0-16,9 1 0 15,-4 3 0-15,0 3 0 0,-12 0 0 16,-4 3-72 0,-9 10-128-16,-11 3 48 15,-4 6 152-15,-4 6 8 0,-16 1 264 16,-16-1 232-16,-7 1-32 15,-1-6-88-15,-4-4-136 0,13-7-128 16,7-2-16-16,15-7-104 31,9-3-184-15,4 0-264-16,28 0-616 0,13 0 352 16,6 0 312-16,9 0 224 0,4 0-112 15,-13 10-136-15,-2 5 168 16,-14 7 71-16,-3 4-111 0,-16 9 64 31,-8 6 232-31,-4 10 352 0,-12 3 313 16,-12 6 15-16,-12 4 24 0,-3-7-72 15,-9-6-152-15,-8-10-32 16,0-13 168-16,1-15 201 0,3-10 47 16,3-3-232-1,17-22-312 1,13-13-24-16,15-6-200 0,8-10-96 0,43-13-144 15,34 5-248-15,26 14-88 16,1 13-128-16,-24 22-289 0,-26 10-439 16,-13 0-568-16,-9 10-1057 31,-12-4-3368-31</inkml:trace>
  <inkml:trace contextRef="#ctx0" brushRef="#br0" timeOffset="147431.13">18977 13957 3976 0,'0'0'7450'15,"0"0"-5674"1,0 0-1048 0,0 0-47-1,0 0 191-15,0 0-328 0,20-38-256 0,-16 25-168 16,3-3-112-16,-3-3 88 16,-4-3-96-16,0-4-96 15,-4-2 88-15,-15-1-120 16,-13 4 24-1,-4 9 40-15,-12 7 64 16,-4 9 80-16,-4 6-72 0,1 23-8 0,7 9 8 16,12 9 0-16,12 4-8 15,20 0-104-15,8-3 48 0,24-7 56 32,24-6-8-32,3-16-192 15,14-10-80-15,-2-9-128 0,-3-9 8 16,-4-20 48-16,-13-2 192 15,-10-1 152-15,-10 0 8 16,-15 7 208-16,-4 5 728 16,-8 11 392-1,4 9-624-15,-4 0-704 16,4 22-232-16,4 26 40 0,12 31 136 16,12 33 56-16,3 14 8 15,2 4 40-15,-9-15-48 0,-20-17-248 16,-8-12-856-16,-4-13 0 15,-16-22 183 1,-1-13 409-16,-2-12 344 16,-9-1 168-16,-8-3 480 0,-11-10 865 15,-1-12 151-15,-1-3-168 16,6-25-79 0,-5-29-41-16,9-23-384 0,22-31-352 31,21-10-184-31,36 1-288 15,32 18-72-15,16 23-568 16,7 22-360-16,9 22-345 0,-13 16-887 16,-23 6-2465-16,-24 10-2889 0</inkml:trace>
  <inkml:trace contextRef="#ctx0" brushRef="#br0" timeOffset="147685.1">19607 13712 416 0,'0'0'11402'15,"0"0"-9338"-15,0 0-1311 16,0 0 55-16,0 0 112 0,-116 39-392 16,71 33-112-16,14 30-240 0,15 3-104 15,16 0 48 16,12-10-64-31,20-28-56 16,-1-10 0-16,-3-13-264 16,8-12-880-16,29 3-776 0,-10-10-2401 15,-3-8-3257-15</inkml:trace>
  <inkml:trace contextRef="#ctx0" brushRef="#br0" timeOffset="148133.01">19758 13925 9025 0,'0'0'2897'31,"0"0"-1993"-31,0 0-520 16,0 0 505 0,0 0-185-16,96-41-544 15,-53 54-160-15,-3 15-104 0,-4 11 16 16,-13 18-256-16,-19 3-137 0,-4 3 321 15,-19 4 32 1,-22-13 112-16,-2 3 16 16,-4-13 8-16,6-12 248 15,9-12 57-15,17-11 55 0,11-9 88 16,4-7-16-16,23-24-440 16,33-26-1513-16,20-23 849 0,16-21 232 31,-9 5-752-31,-27 27-120 0,-28 27 1304 15,-20 27 1048-15,-4 8 1208 16,-4 1-255-16,0 6-1049 0,-4 6-656 0,-12 19-296 16,-4 14 392-16,-4 5-112 0,5 10-192 31,6 6-32-31,13-3-56 16,0 1 0-16,28-1-872 15,0-13-1248-15,8-18-3378 0</inkml:trace>
  <inkml:trace contextRef="#ctx0" brushRef="#br0" timeOffset="148317.9">20546 14144 7985 0,'0'0'3881'0,"0"0"-3625"0,0 0 200 15,0 0 624-15,0 96 185 0,-11-59-465 31,-13 11-352-31,-4-3-200 16,-8 3-248-16,4-7-216 0,-3-3-1568 16,7-10-2401-16,11-15-3169 0</inkml:trace>
  <inkml:trace contextRef="#ctx0" brushRef="#br0" timeOffset="148734.6">20881 13925 5601 0,'0'0'6737'0,"0"0"-5257"15,0 0-1480-15,0 0 48 16,0 0 137-16,0 76 175 16,4-41-88-16,13-3-200 15,2 0-16-15,9-10-56 0,4-6-256 16,-1-13-497-16,5-3-375 15,-4-6-104 17,-4-17 176-32,-4-5 896 15,-7-4 160-15,-6 7 992 0,-3 6 840 16,-8 6-151-16,0 7-177 0,0 6-1128 16,0 6-376-16,4 13-464 15,1 16 464-15,2 6 56 16,5 10-40-1,-5 3-8-15,6 3 8 0,-5 0 40 16,-4 4-8-16,-4-1-40 0,-20-3 96 16,-16 0-88-16,-15-9-8 15,-13-4-8-15,-4-8-232 32,-19-11-520-32,23-13-1049 0,12-8-3240 0</inkml:trace>
  <inkml:trace contextRef="#ctx0" brushRef="#br0" timeOffset="148992">21519 14183 13826 0,'0'0'2705'0,"0"0"-1921"15,0 0-344-15,0 0-144 16,0 0-72-16,43 47-24 0,-35-15-24 16,-8 9-87-16,0 4 87 15,-28 5-176-15,-15 1-152 0,-32 12-849 16,6-15-1431-16,9-13-4042 0</inkml:trace>
  <inkml:trace contextRef="#ctx0" brushRef="#br0" timeOffset="149377.37">21893 13776 11546 0,'0'0'2577'16,"0"0"-1457"-16,0 0-424 16,0 0 120-16,0 0-272 0,0 0-336 15,116-10-208-15,-61 26-64 16,1 10 64-16,-4 6-64 0,-12 3-144 16,-20 6 32-16,-20 3 56 46,-11 1 64-46,-49 12 56 0,0-10 200 0,-13 1 128 16,2-4-32-16,23-9-128 16,1-3-96-16,22-3-72 0,10-7-64 15,15-3-64 1,15-3 128 0,21-6 72-16,16-8-72 0,12-2-456 0,28-15-496 15,-17-11-1336-15,-10-2-2466 0</inkml:trace>
  <inkml:trace contextRef="#ctx0" brushRef="#br0" timeOffset="149562.26">21778 14077 10578 0,'0'0'1928'0,"0"0"-1544"31,115-12-120-31,-39 6 32 0,19-1-80 16,-3 1-216-16,12-4-664 0,-29-3-1184 15,-26 4-1241-15</inkml:trace>
  <inkml:trace contextRef="#ctx0" brushRef="#br0" timeOffset="149809.63">22307 13611 3528 0,'0'0'8394'16,"0"0"-6906"-16,0 0-647 31,0 0-321-31,80 25-56 0,-36 7 136 16,8 12-256-16,0 14-80 15,4 8-32-15,-13 1-40 16,-3 6-112-16,-16-3-64 0,-20 0-8 15,-4 0 72-15,-36-1-80 32,-44 20-632-32,9-15-1624 0,-4-15-6266 15</inkml:trace>
  <inkml:trace contextRef="#ctx0" brushRef="#br0" timeOffset="150912.37">23240 13722 11242 0,'0'0'3129'16,"0"0"-1473"-16,0 0-600 0,0 0-416 15,0 0 40 1,0 0-239-16,0 0-441 16,0 0-225-16,0 95 217 0,0-3 8 15,0 10 153-15,8-1-105 16,4-12-40-16,-8-22 40 16,0-10-40-16,0-16-8 0,0-6-193 31,-4 0-703-31,0 0-600 0,-16-9-873 0,-4-16-2063 15,-4-10-3482-15</inkml:trace>
  <inkml:trace contextRef="#ctx0" brushRef="#br0" timeOffset="151166.22">23304 13319 9962 0,'0'0'1568'0,"0"0"24"0,36-83-199 16,-8 61-793-16,11 9-56 16,21 13-224-16,32 7-40 15,-4 25-120-15,11 21 0 0,-24 30-152 16,-38 3-8-16,-22 16-8 16,-34-11-64-16,-29-24-128 15,-36 6 96-15,-8-6 88 0,-7-7-104 47,-1-6-152-47,24-9-1072 0,21-17-1873 16,23-9-4225-16</inkml:trace>
  <inkml:trace contextRef="#ctx0" brushRef="#br0" timeOffset="151752.41">24053 14001 11402 0,'0'0'2985'0,"0"0"-1745"16,0 0-808-16,0 0-432 0,0 0 88 31,0 0 384-31,-88 115 136 16,56-58-320-16,-4 3-168 0,5 4-48 16,-1-4-72-16,8-3-72 15,3-12-904-15,14-7-896 0,-1-19-2857 16,8-13-3185-16</inkml:trace>
  <inkml:trace contextRef="#ctx0" brushRef="#br0" timeOffset="151933.6">23789 14106 12442 0,'0'0'2897'0,"0"0"-1785"0,0 0-912 47,0 0-200-47,0 0-448 15,0 0 448-15,97 105 328 0,-42-51-176 16,29 22-152-16,-17-9-1200 0,-11-13-3545 16</inkml:trace>
  <inkml:trace contextRef="#ctx0" brushRef="#br0" timeOffset="152102.76">24391 14418 10594 0,'0'0'3184'0,"0"0"-2871"32,0 0-209-32,0 0 8 15,-48 111 104-15,21-67-40 16,-6 3-176-16,-14 8-793 0,8-8-2255 16,7-15-4186-16</inkml:trace>
  <inkml:trace contextRef="#ctx0" brushRef="#br0" timeOffset="152857.76">24805 14077 8369 0,'0'0'2457'16,"0"0"-273"-16,0 0-463 0,0 0-153 16,0 0-320-16,13-15-632 15,-13 15-384-15,0 0-144 16,0 3 48-16,-8 16-136 15,-12 13 0-15,-4 6 217 16,-4 13 23-16,0-1-160 0,-4 4 0 16,4-3-80-16,5-3-88 15,3-7-641-15,-5-6-567 0,10-10-1600 16,6-15-3018-16</inkml:trace>
  <inkml:trace contextRef="#ctx0" brushRef="#br0" timeOffset="153055.97">24427 14008 9418 0,'0'0'4272'0,"0"0"-2711"16,0 0-1049-16,0 0-512 0,0 0 0 15,0 0 192-15,104 67 368 16,-60-30-312-16,-1 5-120 0,-6 12-128 31,-14-10-1328-31,-10-12-3473 0</inkml:trace>
  <inkml:trace contextRef="#ctx0" brushRef="#br0" timeOffset="153337.21">25112 14307 9706 0,'0'0'1184'0,"0"0"-1104"16,0 0-80-16,0 0 592 0,-15 88 144 31,-6-56-328-31,-6 6-408 16,-13 9-976-16,8-11-1184 0,0-8-3194 16</inkml:trace>
  <inkml:trace contextRef="#ctx0" brushRef="#br0" timeOffset="153694.69">25272 13960 11802 0,'0'0'2192'0,"0"0"-791"0,0 0-449 0,0 0-240 15,0 0-472-15,0 0-120 16,92 29-120-16,-60-4-80 16,-13 10 64-16,1 6-64 31,-20 4 24-31,0-1-40 16,-11 4 88-16,-13-7 0 0,0-2 8 15,-1-5 0-15,6-9 88 16,7-5-24-16,4-5-64 15,8-2-88-15,0-7-16 16,28 1-40-16,11-4-208 0,38-6-480 16,-10-10-1089-16,-3-6-3120 0</inkml:trace>
  <inkml:trace contextRef="#ctx0" brushRef="#br0" timeOffset="153879.41">25200 14198 11778 0,'0'0'1824'0,"0"0"-1311"16,80-12-233 0,-28 2 440-16,7 0-360 15,6 4-360-15,18-7-328 0,-16 1-1681 16,-15 2-7209-16</inkml:trace>
  <inkml:trace contextRef="#ctx0" brushRef="#br0" timeOffset="154226.93">26165 13058 10522 0,'0'0'2488'0,"0"0"-1391"0,0 0-433 16,0 0 96-1,-92 0-160-15,48 32 24 16,-3 25-192-16,6 32-280 15,18 26-56-15,23 11 56 16,15-2-32-16,37-9-120 0,12-23 56 16,0-16-48-16,-4-25-8 0,11-7-704 31,-15-22-1400-31,-13-5-3177 0</inkml:trace>
  <inkml:trace contextRef="#ctx0" brushRef="#br0" timeOffset="154697.22">26340 13332 4384 0,'0'0'7802'0,"0"0"-6906"15,0 0-752-15,87-16 8 16,-55 16 416-16,4 18-568 16,-4 14-80-16,-8 13 8 0,-16 6-32 15,-8 6 104-15,-16 0-72 16,-20-6 56 15,-8-7 8-31,1-9-56 0,-2-9 24 16,13-11 32-16,13-11-120 15,10-4 128-15,9-10 0 0,21-19-744 16,14-8-864-16,17-15 784 16,4-1-137-16,4-8-359 15,-4 4 928-15,-9 6 392 16,-19 14 2025-16,-7 11 623 16,-17 13-383-16,-4 10-969 0,0 3-904 15,-8 19-384-15,-9 9-8 16,-7 14 272-16,9 9-256 0,6 3-8 31,9 0-8-31,5-3-8 16,42 5-1008-16,-7-14-2033 15,4-14-5321-15</inkml:trace>
  <inkml:trace contextRef="#ctx0" brushRef="#br0" timeOffset="154869.09">26985 13529 10538 0,'0'0'4841'16,"0"0"-4785"-16,0 0-48 0,0 0-8 16,0 0 280-16,72 101 120 15,-64-54-216-15,-8 5-136 16,0 1-48 0,-28-2 0-16,-28 0-528 15,4-10-1144 1,5-15-2697-16</inkml:trace>
  <inkml:trace contextRef="#ctx0" brushRef="#br0" timeOffset="155269.31">27411 13306 11930 0,'0'0'2745'0,"0"0"-2745"31,0 0-104-31,0 0 56 16,4 89 40-16,9-57 0 16,2-4-176-16,13-6-625 0,8-6-1295 15,0-12 272-15,4-4-137 0,-8-16-47 16,-9-16 1776-16,-6-6 240 16,-10 0 2776-16,-7-1 505 15,0 8 544 1,0 12-2081-16,0 6-112 0,0 13-719 15,0 0-913-15,0 22-672 0,8 26 535 32,8 25 137-32,-4 29 65 0,1 5-65 31,-13-1 64-31,0-14-64 16,-28-26 0-16,0-12 0 15,0-19-257-15,-8-10-271 0,0 1-288 0,-12-7-408 16,-4-16-576-16,16-3-2513 15,13-6-2921-15</inkml:trace>
  <inkml:trace contextRef="#ctx0" brushRef="#br0" timeOffset="155447.71">28049 13595 8329 0,'0'0'1857'15,"0"0"-1409"-15,0 0-224 0,20 108 264 16,-32-64 48-16,-20 7-408 16,-16 3-128-16,-23 6-1272 15,3-12-1369-15,12-16-4680 0</inkml:trace>
  <inkml:trace contextRef="#ctx0" brushRef="#br0" timeOffset="155871.09">28340 13217 5009 0,'0'0'5961'0,"0"0"-5249"16,80-13-536 0,-37 13 56-16,2 0 496 0,-6 4 0 15,-3 11-336-15,-8 11-392 0,-12 6-64 16,-16 6-88-16,-5 3 152 31,-30 4 208-31,-16-1 105 16,-14 0 183-16,1-3 72 0,4 1-216 15,9-7-216-15,16 0-136 0,14-6-72 16,17-1-8-16,4-6 80 0,28 0 32 16,16-5-24-1,16-5 160 1,3-6-96-16,10-6-72 0,-2 0-720 16,1-12-440-16,-5-17-961 15,-19 4-824-15,-12-1-2848 16</inkml:trace>
  <inkml:trace contextRef="#ctx0" brushRef="#br0" timeOffset="156118.34">28137 13512 9329 0,'0'0'2001'0,"0"0"-1601"16,120-6-8-16,-45 6 368 31,24 0 40-31,-7 0-319 16,24 0-481-1,-41 0-249-15,-23-6-4007 0</inkml:trace>
  <inkml:trace contextRef="#ctx0" brushRef="#br0" timeOffset="156387.87">28910 12909 3608 0,'0'0'9842'16,"0"0"-8569"-16,0 0-1273 15,0 0 352-15,88 32 232 16,-25 16 152-16,13 28-216 0,19 28-64 16,-7 14-144-16,-17-7-136 15,-26-12-48-15,-30-20-8 0,-15-3-120 16,-11-9-56-16,-21-16-8 31,-36 9-144-15,-40-3-896-16,9-9-1593 0,-13-10-7745 15</inkml:trace>
  <inkml:trace contextRef="#ctx0" brushRef="#br0" timeOffset="182526.24">9088 16872 2560 0,'0'-10'8482'0,"0"4"-7066"15,0-1-832-15,0 1-128 16,0 3 569-16,0 0 127 0,0 3-160 0,0 0-544 16,0 0-304-16,0 0-16 15,0 0-128-15,0 0-8 16,0 0-64-1,0 6-136-15,0 13-40 16,-4 16 176-16,-4 26 72 0,-5 24 88 16,6-2-80-1,-1-7 40-15,0-16-40 16,4-22 0-16,4 3 40 0,0-2-48 31,0-11-32-31,0-6 16 16,0-12-16-16,4-7-72 15,4-3 40-15,7-9 64 0,10-17 392 16,3-18-392-16,7-20 168 0,1 1-96 0,-8-7-72 16,-8 0-40-1,-4 22 40-15,-4 1 16 16,-4 18 80-16,-4 10 8 16,0 13 40-16,-4 3-120 15,0 3-24-15,0 0-160 0,4 3 32 16,4 19-144-1,4 10 248-15,-1 15 24 16,6 8 16 0,-2 2 104-16,-2-3-120 15,7 3 0-15,-5-10 8 16,-3 1-8-16,4-10-8 0,-4-3-240 0,1-10-256 16,-6-6 8-16,1-9-40 31,1-7 160-31,-2-3 320 0,5-3 56 15,4-22 464-15,8-14-288 16,0-21-168-16,0-22 224 0,-4-20 200 16,-12 7-32-16,-8 19 48 0,0 28-128 15,0 22 160 17,0 8-24-32,0-1-31 0,0 6 63 15,0 6-392-15,0 7-96 16,0 0-608-16,0 13-1169 0,7 9-3056 15,1 0-168-15</inkml:trace>
  <inkml:trace contextRef="#ctx0" brushRef="#br0" timeOffset="182996.23">9860 17195 9642 0,'0'0'5409'15,"0"0"-4425"-15,0 0-792 0,0 0-144 0,0 0 664 0,0 0-16 31,-3 0-696-31,23-2-40 16,8-2 40-16,15-2 224 16,9-1-128-16,4 1-96 0,-1 3-32 15,-3 3-960-15,-12 0-848 16,-8 0-1025 0,-8 9-1376-16,-16-2-1536 0</inkml:trace>
  <inkml:trace contextRef="#ctx0" brushRef="#br0" timeOffset="183181.36">9808 17484 3240 0,'0'0'6946'32,"0"0"-6250"-32,0 0-424 0,0 0 512 15,0 0 1272-15,116 0-455 16,-52-6-793-16,0-3-432 0,8-1-272 15,-1 0-104-15,1-2-848 32,-4 2-3169-32,-21-2-3777 15</inkml:trace>
  <inkml:trace contextRef="#ctx0" brushRef="#br0" timeOffset="183719.84">11247 16770 7497 0,'0'0'5505'0,"0"0"-3888"0,0 0-497 15,0 0-520-15,0 0 24 0,0 0-144 0,0 0-480 16,-8 29 8-16,-8 24 48 0,-7 27 248 31,-5 25-104-31,0-7-64 16,7-18-136-16,10-20 144 15,-2-22-144-15,2 7-16 0,-6 5-56 32,2 1-440-32,-1-6-352 0,-4-13-680 15,8-10-513-15,-4-22-607 16,5 0-1385 0,2-26-2424-16</inkml:trace>
  <inkml:trace contextRef="#ctx0" brushRef="#br0" timeOffset="183935.7">10972 16964 56 0,'0'0'9626'0,"0"0"-7194"32,0 0-447-32,0 0-561 15,0 0-536-15,0 0-672 0,0 0-216 16,0 0 0-16,24 38 24 16,4 16 304-16,12 9-88 0,4 4-128 15,-1-10-40 1,6 6 16-16,-6-5-88 0,-3-5 0 31,-4-8-144-31,-9-7-952 0,5-2-1040 16,-8-14-2073-16,-7-13-3409 0</inkml:trace>
  <inkml:trace contextRef="#ctx0" brushRef="#br0" timeOffset="184189.84">11593 17326 6177 0,'0'0'7489'0,"0"0"-5872"16,0 0-1617 15,0 0 192-31,0 0-192 16,0 0 824-16,112 6-216 0,-52-6-208 15,15 0-232-15,2 0-72 16,-18-6-56-16,5-1-40 0,-8 4-568 15,-12-3-312-15,-9 2-432 16,-22-5-521 0,-6 0-711-16,-7-4-1601 0</inkml:trace>
  <inkml:trace contextRef="#ctx0" brushRef="#br0" timeOffset="184406.11">11782 17037 5249 0,'0'0'7969'0,"0"0"-6008"0,0 0-1009 0,0 0-248 16,0 0-136-16,0 0-136 15,19 15-432-15,-3 17 144 16,7 13 152 0,-2 9-96-16,-1 6-72 15,-5-3-64-15,-2 1-56 16,-9-4-8-16,0-1 0 0,-1-2-160 15,1-6-576-15,9 6-944 16,-5-14-1377-16,7-8-2504 0</inkml:trace>
  <inkml:trace contextRef="#ctx0" brushRef="#br0" timeOffset="184721.97">12742 16884 4729 0,'0'0'8889'0,"0"0"-6424"15,0 0-1105 1,0 0-848-16,0 0-328 0,0 0-184 16,0 0 0-16,-4 105 16 0,-1-10 120 31,-3-3 48-31,4-16-176 15,4-22-8-15,0-12 72 0,0 2-72 16,0 7 0-16,0 3-64 16,0-6-384-16,0-7-648 0,-4-6-1392 15,-3-9-1553 1,3-17-624-16</inkml:trace>
  <inkml:trace contextRef="#ctx0" brushRef="#br0" timeOffset="184922.52">12331 16919 9578 0,'0'0'4961'0,"0"0"-3185"16,0 0-576-16,0 0-744 16,0 0-72-16,0 0-240 15,0 0-64-15,56 89 209 0,-12-28-177 16,3 5-104-16,5 1 24 15,-4-10-32-15,11 22-641 16,-14-15-1463-16,-13-13-3561 0</inkml:trace>
  <inkml:trace contextRef="#ctx0" brushRef="#br0" timeOffset="185207.84">13088 17376 6329 0,'0'0'6569'16,"0"0"-5120"-16,0 0-1321 0,0 0-120 31,107-3 48-31,-59 0-8 16,8 3-40-16,0-3-8 0,4 3 0 0,-9-3-96 15,5-3-1601-15,-8-4-1087 0,-20 0-1537 16</inkml:trace>
  <inkml:trace contextRef="#ctx0" brushRef="#br0" timeOffset="185455.34">13247 17164 6001 0,'0'0'7113'0,"0"0"-4856"16,0 0-1545 0,0 0-528-16,0 0-176 15,0 0 504-15,32 92 408 16,-12-44-336-16,-4 2-151 0,0 4-177 15,0 3-160-15,-4 1-48 0,-8-1-48 32,4 3-176-32,-4 1-737 15,12 11-1191-15,-1-11-1041 16,2-20-4584-16</inkml:trace>
  <inkml:trace contextRef="#ctx0" brushRef="#br0" timeOffset="185840.84">13928 16926 4184 0,'0'0'6802'16,"0"0"-4298"-16,0 0-847 0,0 0-681 15,0 0-120-15,0 0-160 0,73-61-456 16,-41 71-128-16,7 15-112 16,-3 13-72-16,0 10 72 0,-8 6 16 31,-8 6-8-31,-16 1-8 16,-4-5 8-16,-8-1 48 0,-12-4-56 15,-8-4 0-15,4-5 40 0,0-5-32 16,8-5-8-16,4-7 0 0,12-5-48 15,0-1 48 17,16-3-128-32,23-4 0 15,21-5 112-15,28-4-344 0,20-3-552 16,-12-6-1080-16,-21-10-2057 0</inkml:trace>
  <inkml:trace contextRef="#ctx0" brushRef="#br0" timeOffset="186041.46">13900 17370 13378 0,'0'0'3817'0,"0"0"-3185"16,0 0-64-16,0 0-376 0,133-19 153 15,-38 13-81-15,25-4-184 16,11 1-80-16,-15-4-881 0,-37 0-1535 0,-39 1-6058 16</inkml:trace>
  <inkml:trace contextRef="#ctx0" brushRef="#br0" timeOffset="193460.04">15108 16161 2512 0,'0'0'2793'0,"0"0"-353"16,0 0-1544-16,-4 0-672 15,4 0-216 1,0 0 272-16,0 0 233 16,0 0-97-16,0 0-80 15,8 0-224-15,12 0 32 16,8 0 272-16,12 0 128 0,7 0-112 16,9 0-296-16,8 0-40 0,16 0-16 15,23 2-72 1,17 5 64-16,7-4-16 15,-11 4-48-15,-13-1 40 16,-19-6-48-16,-12 0 0 0,-12 0 48 16,-12 0-48-16,-1 0 0 15,13 0 0-15,7-6 0 16,21-1 32-16,15-3-32 16,17-2 0-16,4-1 24 15,-5 1-24-15,-7 2 0 0,-12-2 0 16,4-1 8-16,-5 0-8 15,8 0 0-15,1-2 0 0,-4 2 0 32,7-3 0-32,0 3 8 15,5 3-8-15,0-2 0 16,4-1 56-16,3 1-56 16,5 2-40-16,-1-3 40 0,0 7 0 15,9-4 0-15,-1 7-8 0,9-3 16 31,-5 2-8-31,1 1 0 0,-1 3 0 16,-8 0 0-16,-3 0 0 16,4 0 0-16,-1 0 0 0,0 0 8 15,1-3 80-15,0-6-80 16,-1-1 8-16,5-2 144 16,-1-1-96-1,9-3 24 1,7 3 16-16,5 3 72 15,-1 5-72-15,-4-2-32 0,1 4-48 16,-9 0 136-16,-3-1-144 16,-5-2 40-16,8 0-48 31,5-4 88-31,7-3 33 0,5 1-121 16,6-4 64-16,-1 3 64 0,-2 0-136 0,-8 4 0 15,-7 0 0-15,-2 2 0 0,2-2 0 16,-4-1 8-16,-2 1-8 15,10-4 64-15,-5-3-56 0,1-3-16 32,4-3 8-32,-9-1 0 15,-4-5-8 1,-7 2 8-16,-13 1-280 0,1-4 191 16,-4 4-79-16,3 0 64 15,9 3-104 1,3 0 8-1,9 9 48-15,-5-3 16 0,-4 6-680 16,-7-3 128-16,-5 1 448 0,-3 2 88 16,-4 1 72-16,-5-1 72 0,-4 4 0 15,-6-1 8-15,-6 4 0 16,-4 0 80-16,-14-3-72 0,-17 3 0 31,-5 0 112-31,-7-1 72 16,7 1-16-16,9-3-96 0,9 0-80 15,-11-4 152-15,-5 0-144 0,-5 1 48 0,-9-4 40 32,-7 3 0-32,-4-2-88 15,-8-1-8-15,-12-3-232 0,-4 0-896 16,-4 1-3577-16</inkml:trace>
  <inkml:trace contextRef="#ctx0" brushRef="#br0" timeOffset="195972.17">20101 17018 10170 0,'0'0'2736'0,"0"0"-1351"0,0 0-521 16,0 0 128-16,-4-64 72 16,12 55-120-1,11-4-552-15,9 4-272 16,8-1-120-16,4 10-8 15,0 0-72-15,-1 6-16 0,-7 16-48 16,-8 13 136-16,-16 13-168 0,-8 9 88 16,-8 3 40-16,-28 1 48 15,-16-1 0 1,-3-9 8-16,-1-13-8 0,4-9 104 16,13-10-96-16,15-10-8 0,12-5 8 15,12-4 8-15,12-10 80 16,36-28-96-16,35-29-392 31,33-28 144-31,11-13-144 0,-23 16-80 16,-32 28 0-1,-37 32 312-15,-18 13 160 16,-2 10 136-16,-11 3 304 0,-4 6 352 0,0 9-528 31,-24 20-264-31,-12 15 176 16,-11 10 192-16,2 3-88 15,10 1-87-15,3-5-97 0,16-5 96 16,8-7-192-16,8-2 0 0,16-8 0 16,20-5-72-16,28-4-168 15,3-10-473 1,29-12-911-16,-12-9-2441 16,-28-16-3416-16</inkml:trace>
  <inkml:trace contextRef="#ctx0" brushRef="#br0" timeOffset="196341.7">20885 17100 10322 0,'0'0'4025'0,"0"0"-3593"16,0 0-424-16,0 0 136 16,0 0 208-16,84 0-160 0,-32 0-96 15,3 0-88-15,-3 0-8 16,-8 0-272-16,-8 0-880 15,-13-9-673-15,-10-1-263 16,-13-2 511-16,0-8-1231 0,-24-2-145 16,-8-6 873-16,0-1 1784 15,4 0 296-15,8 4 2336 0,5 3 865 32,2 9 39-32,13 7 681 0,-4 6-2216 15,4 0-729-15,-4 12-968 0,0 20 232 16,-7 25 104-16,-2 23 280 15,2 18-352-15,-1 7-24 0,7-19-176 16,5-26-72 15,0-22-248-31,0-3-1176 16,21 0-1753-16,3-10-1552 0,0-9-904 16</inkml:trace>
  <inkml:trace contextRef="#ctx0" brushRef="#br0" timeOffset="196773.42">21598 16878 10786 0,'0'0'4809'0,"0"0"-4041"15,0 0-768-15,0 0-184 16,0 0 176-16,13 105 16 0,-2-58 0 31,1 1-8-31,4-7-216 31,5-6-520-31,-2-16-168 0,9-12-65 0,4-7 121 16,-1-26-40-16,5-18 240 16,-4-10 312-16,1-7 336 0,-6 1 792 15,-7 9 536 1,-3 13 481 0,-10 13-25-16,-3 12-288 15,-4 13-623-15,4 0-873 0,-4 13-121 0,8 22-15 16,0 9 64-16,0 23 72 0,11 15-48 15,-6-5 48-15,-2-4-120 32,-2-16-24-32,-9-9-8 15,0 6-128-15,-16 0-8 0,-16-4 128 16,-16-8 160-16,-7-8 0 0,-14-8 64 0,5-7-64 16,5-13-488-16,15-6-792 0,12-16-2761 31,25-9-5633-31</inkml:trace>
  <inkml:trace contextRef="#ctx0" brushRef="#br0" timeOffset="197058.33">22311 17145 2920 0,'0'0'9418'0,"0"0"-8058"0,0 0-1248 16,0 0-112-16,92-7 0 15,-44 1 128-15,8 0-80 0,0 3 57 16,-1-4-105-16,1 1-841 31,-8-10-1391-31,-16 0-905 16,-17 3-2688-16</inkml:trace>
  <inkml:trace contextRef="#ctx0" brushRef="#br0" timeOffset="197242.89">22531 16891 10802 0,'0'0'2536'15,"0"0"-2456"-15,0 0 200 0,-5 82-80 16,5-8 985-16,0-2-193 16,0 2-496-16,0-11-192 15,5-13-232-15,3 8-72 16,3 2-88-16,14 13-1080 16,-5-19-849-16,3-13-2087 0</inkml:trace>
  <inkml:trace contextRef="#ctx0" brushRef="#br0" timeOffset="197605.37">23053 16897 4304 0,'0'0'7882'16,"0"0"-6338"-1,0 0-751-15,0 0-385 16,0 0 96-16,0 0 288 0,111-51-424 16,-75 51-72-16,8 10-240 0,-4 12-56 15,-8 4-176-15,-8 8-96 16,-13 8 144-16,-11 5 120 16,-11 4 8-1,-17 3 360-15,-16-3 112 0,0-7-128 16,4-6 32-1,5-9-248-15,14-4-128 16,10-9-24-16,11 0-136 16,4-6 160-16,24-1 8 0,27-3 112 15,32-2-120-15,29-4-344 32,0-10-456-32,-32-2-440 0,-29-1-3849 0</inkml:trace>
  <inkml:trace contextRef="#ctx0" brushRef="#br0" timeOffset="197812.51">23009 17247 11626 0,'0'0'2761'15,"0"0"-2041"-15,0 0-504 16,127-4 176-16,-67-2 128 0,8 3-248 0,0-1-272 16,28-9-176-16,-17 7-1336 15,-16-10-4354-15</inkml:trace>
  <inkml:trace contextRef="#ctx0" brushRef="#br0" timeOffset="198090.7">23555 16678 8889 0,'0'0'3225'0,"0"0"-1272"0,0 0-513 16,0 0-416-16,0 0-488 16,0 0-520-16,0 0 40 15,116 70 72-15,-37 6 232 0,9 26-176 31,-13 12-136-15,-23-3 16-16,-20-10-64 16,-28-18 0-16,-8-1 48 0,-43-2-48 15,-34 3-328-15,-34-7-1128 0,19-19-2417 16,4-16-4977-16</inkml:trace>
  <inkml:trace contextRef="#ctx0" brushRef="#br0" timeOffset="198730.04">20041 16621 5129 0,'0'0'3208'16,"0"0"-1999"-16,0 0-553 0,0 0 456 15,-104-19 496-15,68 41-407 0,-7 23-489 16,-6 27-240-16,10 39-16 15,3 20 152-15,16-1-88 16,20-9-144-16,4-20-48 16,31-12-128-16,17-7-80 15,25-2-120-15,18-7 0 0,25-6-8 32,26-16-472-32,15-16-776 0,-34-17-1161 15,-20-14-4280-15</inkml:trace>
  <inkml:trace contextRef="#ctx0" brushRef="#br0" timeOffset="199595.06">24691 16630 7521 0,'0'0'5321'0,"0"0"-3856"0,0 0-321 32,0 0-640-32,0 0-16 15,0 0 0-15,0 0-440 16,-13 7-48-16,22 37 0 0,6 29 8 15,2 29 288-15,2 12-240 0,1-6-8 0,-4-19-40 16,-4-29 0 0,-8-15 64-16,8-11-72 15,-9 5-240-15,6-1-504 16,-5 6-1160-16,0-15-2217 0,-4-13-1264 16</inkml:trace>
  <inkml:trace contextRef="#ctx0" brushRef="#br0" timeOffset="199849.1">24638 16376 10362 0,'0'0'2720'15,"36"-72"-1423"-15,-8 43-745 16,8 0-376 0,4 13 152-16,11 10 352 31,5 6-312-31,8 13-16 15,4 15-184-15,-5 13-88 0,-7 20-80 16,-28 21 8-16,-28 20-16 16,-35 6-112-16,-42-6-104 15,-13-14 48-15,-7-11-256 16,10-1-816-16,23-16-1249 0,20-18-2080 0</inkml:trace>
  <inkml:trace contextRef="#ctx0" brushRef="#br0" timeOffset="200165.69">25511 17040 928 0,'0'0'11690'0,"0"0"-9241"0,0 0-1753 16,0 0-696-16,0 0 0 16,-48 86 184-1,20-36 144 1,-3 4-320-16,-1 4 0 0,4-5-8 15,0-2-48-15,0-3-792 16,-4-4-1153-16,4-12-1223 16,9-16-1937-16</inkml:trace>
  <inkml:trace contextRef="#ctx0" brushRef="#br0" timeOffset="200335.04">25196 17176 10458 0,'0'0'4985'0,"0"0"-4401"0,0 0-584 15,0 0-80 1,0 0 80-16,92 99 504 16,-48-51-320-16,7 2-64 15,-2 1-120-15,2 16-400 0,-11-17-2465 16,-16-14-5208-16</inkml:trace>
  <inkml:trace contextRef="#ctx0" brushRef="#br0" timeOffset="200551.16">25798 17392 3120 0,'0'0'9642'0,"0"0"-7529"16,0 0-1873-16,0 0-184 15,0 0-8-15,0 0 88 0,88 92 56 16,-80-57-192-16,-8 7 16 15,0-4-16-15,-13 3-528 0,-22 7-841 0,-1-10-1783 16,8-10-4570-16</inkml:trace>
  <inkml:trace contextRef="#ctx0" brushRef="#br0" timeOffset="201083.65">26399 17110 4849 0,'0'0'6617'0,"0"0"-4777"16,0 0-471-16,0 0-209 16,0 0 104-16,0 0-504 15,0 0-736-15,-4 13-24 16,-11 18 0-16,-1 14 48 15,-8 3-40-15,-1 5 0 0,2-2 96 16,3 0-104-16,0-4-360 16,4-5-600-16,0-1-704 15,8-9-1233-15,0-13-1792 0</inkml:trace>
  <inkml:trace contextRef="#ctx0" brushRef="#br0" timeOffset="201284.15">25965 17094 10562 0,'0'0'3040'0,"0"0"-2223"16,0 0-553-16,0 0-256 0,0 0 240 0,116 60 320 15,-69-21-304-15,5 5-168 16,-7 0-96-16,-6 7-1200 15,-11-13-2737 1,-16-9-4849-16</inkml:trace>
  <inkml:trace contextRef="#ctx0" brushRef="#br0" timeOffset="201569.31">26678 17421 7481 0,'0'0'4601'16,"0"0"-4249"-16,0 0-280 15,0 0-72-15,0 0 416 0,0 0 16 16,32 76-224-16,-32-44 40 15,-4 3-96-15,-11 3-63 0,-13 3-89 16,0-3-345 0,-12 4-1487-16,12-11-2113 15,4-8-3768-15</inkml:trace>
  <inkml:trace contextRef="#ctx0" brushRef="#br0" timeOffset="202186.15">26886 17091 8265 0,'0'0'2873'0,"0"0"-1801"16,0 0-248-16,0 0 144 0,0 0 313 15,0 0-337 1,80-54-664-16,-48 54-216 15,-1 0 0-15,1 15-64 16,-9 11-328-16,-2 9-88 0,-17 6 272 0,-4 10 144 16,-12 0 192-16,-16-3 192 0,-8-1 96 31,1-6-184-31,-2-9-88 16,14-7-144-16,6-2-64 15,17-11-72 1,0 1-80-16,40-4 152 0,32-9-136 15,7 0 16-15,-2 0-728 0,14-28-728 16,-27 6-1457 0,-12-7-2832-16</inkml:trace>
  <inkml:trace contextRef="#ctx0" brushRef="#br0" timeOffset="202371.21">26862 17275 1384 0,'0'0'9618'16,"0"0"-7850"-16,0 0-1472 0,87-3-120 15,-35 3 0 1,24 0 256-16,-9 0-207 16,6 0-169-1,22 0-56-15,-31 0-761 16,-4 0-4896-16</inkml:trace>
  <inkml:trace contextRef="#ctx0" brushRef="#br0" timeOffset="202925.83">27926 16354 8057 0,'0'0'2833'16,"0"0"-1729"-16,0 0-720 0,0 0 72 15,0 0 344-15,0 0-215 32,-76 41 247-32,40-9-152 0,4 10-208 31,4 8-64-31,4 17 48 0,16 22-64 16,8 22-128-16,28 9-136 0,20-5 104 15,7-7-232 1,5-20 48-1,0-14-48-15,20-4-24 16,-1-10-568-16,-10-19-432 0,-9-6-3081 16</inkml:trace>
  <inkml:trace contextRef="#ctx0" brushRef="#br0" timeOffset="203828.12">28208 16526 11738 0,'0'0'2329'0,"0"0"-1649"16,0 0-496-16,0 0 216 0,0 0 336 15,96-57-104 1,-64 57-416-16,7 0-144 31,2 18-72-31,-2 14-80 0,-11 6-24 16,-7 13 104-16,-14 3-8 15,-7 6 8-15,-12-6-8 0,-16 0-96 16,-8-12 104-16,1-8 0 31,3-11 0-31,4-11-24 0,8-12 24 16,16 0 0-16,4-15-16 0,16-24-776 0,20-5-368 15,12-13 255-15,12-3 105 16,3-7-224-16,1 6 384 0,-8 8 640 16,-16 12 520-16,-16 11 1240 31,-13 15 409-31,-11 12-1009 0,0 3-800 16,-4 18-360-1,-16 14 0-15,-4 13 384 16,5 2-184-16,2 7-144 0,10-2 24 15,7-5-80 1,7 1-80-16,21-4-24 16,40-6-720-16,-8-13-1280 15,-4-12-3289-15</inkml:trace>
  <inkml:trace contextRef="#ctx0" brushRef="#br0" timeOffset="204006.52">28933 16691 10642 0,'0'0'5097'0,"0"0"-4681"0,0 0-416 16,0 0-272-16,0 0 272 16,0 0 432-16,76 92-176 0,-55-51-112 15,-14 10-136 1,-7 0-8-16,-16 3 0 16,-20-4-280-16,-3-2-704 0,-17-7-1145 15,12-12-2280-15,16-16-2976 0</inkml:trace>
  <inkml:trace contextRef="#ctx0" brushRef="#br0" timeOffset="204391.89">29308 16570 14779 0,'0'0'2392'0,"0"0"-2392"16,0 0-424-1,0 0 352-15,0 76 64 16,16-44 8-16,4-4-48 0,8-2-48 16,8-7-424-16,3-12-384 0,-3-7-313 15,1-7-351-15,-2-18 336 16,-11-7 640-16,0-6 592 31,-17 3 1400-31,2 0 472 16,-5 12-79-16,-4 8-17 0,4 8-568 15,-4 7-703-15,0 0-505 16,8 22-425-16,0 13 353 16,8 23 72-16,8 21 0 0,0 16 0 31,-9 7 8-31,-11-10-48 0,-4-22 40 16,-7-19 0-16,-18-13 8 0,-3-6 0 0,-11-4-8 15,-9-2-80-15,-7-4-624 16,-5-19-640-16,15-3-1329 15,17-10-3672-15</inkml:trace>
  <inkml:trace contextRef="#ctx0" brushRef="#br0" timeOffset="204623.62">30049 16808 11762 0,'0'0'2425'15,"0"0"-2169"-15,0 0 104 16,0 0 496-16,25 96-80 16,-25-52-248-16,0 10-184 15,-17 3-96-15,-11 0-248 0,-4-3-144 32,1-3-160-32,-13-3-1048 15,12-17-1521-15,8-12-3328 0</inkml:trace>
  <inkml:trace contextRef="#ctx0" brushRef="#br0" timeOffset="204930.9">30476 16580 13122 0,'0'0'1945'0,"0"0"-1537"0,0 0-336 15,87-10 264 1,-51 10 40-16,-4 13-152 16,-5 9-136-16,-3 0-88 0,-11 10-56 15,-13 6-56-15,-13 3 112 16,-26 7 168-16,-9 3-96 0,-11-4 72 0,7 4 8 31,7-6-96-31,13-1-56 16,17-6-32-16,15-3 32 0,12-3 0 15,32-3 0-15,35-7-184 16,20-19-848-16,-7-3-1057 16,-23-3-2672-16</inkml:trace>
  <inkml:trace contextRef="#ctx0" brushRef="#br0" timeOffset="205093.74">30488 16732 9498 0,'0'0'1752'16,"0"0"-1240"-16,0 0-272 15,127-22-144-15,-47 16-96 0,23-4-96 16,-15-3-1624-16,-13 1-2537 16</inkml:trace>
  <inkml:trace contextRef="#ctx0" brushRef="#br0" timeOffset="205278.57">31133 16427 12762 0,'0'0'2097'0,"0"0"-1729"16,0 0-216-16,0 0-72 15,88 89 976-15,-37-7-112 0,14 26-248 16,-10 13-352-16,-15 0-184 31,-32 0-87-31,-21-14-73 16,-42-2 24-16,-29-6-24 15,-24-10-881-15,17-26-1503 0,8-18-5274 16</inkml:trace>
  <inkml:trace contextRef="#ctx0" brushRef="#br0" timeOffset="206613.07">18614 16802 4905 0,'0'0'4368'0,"0"0"-2551"15,0 0-1025-15,0 0-384 0,0 0 280 0,88-48 593 16,-80 45-225-16,-8 3-520 0,4 0-240 15,-4 0-256-15,0 0-24 16,-12 3-32 0,-16 13 80-16,-27 9-24 15,-37 14 368-15,0-1-168 16,8-6-64-16,21-7-96 0,23-6-72 16,7 3 64-16,10 1-72 15,14 2-80-15,14 4-16 0,39 2-8 16,47 7 104-1,33 0-8-15,11-3 8 16,-23-16-48-16,-41-6 48 16,-39-7 0-16,-15-3-8 15,-10 1-64-15,-7 2-88 16,0 6-88-16,-43 5 248 0,-41 11 448 31,-36 10-64-31,-7 7-112 16,15-10-56-16,37-7-96 15,39-9-40-15,12 0-80 0,12 6-56 16,12 5-56-16,4 4-48 0,52 8 64 0,44-5 0 31,38-2 88-31,26-6 0 16,3-19-88-16,-19-10-120 0,-37 0 208 16,-35-10-1264-16,-36-9-3585 15</inkml:trace>
  <inkml:trace contextRef="#ctx0" brushRef="#br0" timeOffset="207236.69">17530 16748 11882 0,'0'0'2225'15,"0"0"-1425"-15,0 0-560 32,0 0-72-17,0 0 488-15,0 0-144 0,0 0-504 16,-75 10 64-16,15 15-72 16,-4 3 8-16,-3 4 48 0,7 3-48 15,8 0-8-15,16 3 0 16,16 0-152-1,16-3 88-15,4 3-136 16,32 0 32-16,16-3 112 0,12-3 56 16,8 0 0-16,-1-7 0 0,-11-2 0 15,-16-1-8-15,-20-7-8 16,-20 1-40-16,-4 3 56 31,-44 7 640-31,-27 9 328 0,-5-3-256 16,8-4-280-16,8-6-39 15,28-3-273-15,4 0-64 16,4 4-56-16,24-1-216 0,4 0-281 16,44 3 73-16,39 1 104 31,50-7 200-31,6-13-128 0,1-6-176 16,-37-3-480-16,-43-10-1201 15,-29-2-3104-15</inkml:trace>
  <inkml:trace contextRef="#ctx0" brushRef="#br0" timeOffset="207816.14">16514 16713 10562 0,'0'0'2432'0,"0"0"-1792"0,0 0-640 16,0 0-352-16,0 0 352 0,32-26 208 15,-32 26-128-15,-8 0-80 16,-20 10 0-16,-3 6 336 0,-13 3 233 16,0-3-201-16,0 6-64 15,5 1 8 1,6-5-208-16,14 5-48 0,6-5-56 16,13 2-72-16,0 2 72 0,24 0-136 15,12 3 72-15,8-2 8 31,7-1 0-31,-2-3 40 0,-14 3-56 32,-10-2-32-32,-22 5 96 15,-3 3 8-15,-20 7 80 0,-23 6 696 16,-13 4 32-16,-12-1-184 16,1-3-224-16,3-2-176 15,12-1-80-15,16-4-144 16,20-2-104-16,16-3-40 0,36-1-320 15,51-2 32-15,61-13-40 0,31-4-88 16,5-9-360-16,-49-9-1753 16,-47-7-4440-16</inkml:trace>
  <inkml:trace contextRef="#ctx0" brushRef="#br0" timeOffset="209019">16211 18151 10138 0,'0'0'2600'16,"0"0"-1504"-16,0 0-375 15,-11-76-73-15,15 48 88 0,12-1-224 16,7 0-400-16,9 0 48 31,-4 7-160-31,0 10 8 0,-4 5-16 0,-4 7-64 0,-4 7-40 16,0 21-8-16,-4 10 24 15,-8 10 88-15,-4 3 8 16,-4 3 0-16,-12-7-8 0,-4-8 8 31,-4-8-64-31,8-9 56 16,4-12-104 0,8-10 96-16,4 0-32 0,0-25 40 15,20-13-656-15,8-16-312 16,4-4 567-16,0 5 305 0,-4 5 104 15,-13 13 120 1,2 16 553 0,-13 9 151-16,-4 10-112 0,0 16-592 15,-4 16-120-15,-5 15 136 0,5 8-8 16,4 1-56-16,4 5-72 0,24-10-64 16,32-7-224-16,32-18-1040 31,-12-10-2801-31,-9-16-6313 0</inkml:trace>
  <inkml:trace contextRef="#ctx0" brushRef="#br0" timeOffset="209720.75">17363 18005 5297 0,'0'0'9122'16,"0"0"-7482"-16,0 0-1304 15,0 0-336 1,0 0-240-16,0 0 72 16,0 0 168-16,0 51-48 0,4-35-48 15,4-4-200-15,4-5-8 16,4-7 24-16,4 0-56 0,3-19 168 0,1-10-8 47,1-2 136-47,-9-1 40 15,-4 3 304-15,-9 7 720 0,-3 9 320 16,0 7-288-16,0 6-576 16,0 9-480-16,0 20-400 0,0 15 296 15,8 11 96-15,1 8 0 16,2 4-64-1,1-1 64-15,-3-5 0 0,-5-7-240 16,-4-7 40-16,-8-5 96 0,-16-8 64 16,-17-5 48-16,-2-4 0 0,-9-5-16 15,-12-15-488-15,17-5-1720 32,15 0-4570-32</inkml:trace>
  <inkml:trace contextRef="#ctx0" brushRef="#br0" timeOffset="210291.13">18587 18012 488 0,'0'0'10738'15,"0"0"-8578"-15,0 0-871 0,0 0-1 16,0 0-480-16,0 0-264 15,32-26-312-15,-9 42-232 0,5 3 16 32,4 9 112-32,-8 7-128 0,-8 7 80 15,-16 2-32-15,-5 1 0 0,-22 6 152 16,-9-4-32-16,-4 0 48 16,4-8-88-16,12-7-128 0,4-7 0 15,20-6-16 16,0-3-144-31,28-10-72 16,16 1-184-16,40-10-728 0,-8-10-2697 16,-13-13-5329-16</inkml:trace>
  <inkml:trace contextRef="#ctx0" brushRef="#br0" timeOffset="210476">18458 18291 13714 0,'0'0'3209'16,"0"0"-2025"-16,0 0-640 0,120-22-536 16,-21 6 0-1,34 6-8 1,-10-2-136-16,-23 2-1936 0,-41-3-5970 0</inkml:trace>
  <inkml:trace contextRef="#ctx0" brushRef="#br0" timeOffset="-214021.7">15156 16240 6369 0,'0'0'3249'15,"0"-10"-1833"-15,0 7-688 0,0 0-288 16,0 3-40-16,0 0-192 0,0 0-152 16,0 0-56-16,0 0 0 0,0 0-80 0,0 0 64 31,0 0-40-31,0 0-16 16,0 0-32-16,0 6-128 15,0 14 152-15,0 8 72 0,0 10 8 31,-4 22 104-31,-8 26-96 0,-4 25 136 16,0 10-8-16,8 0-40 16,8-1 16-1,0 1-56-15,16-1-48 0,8-5 72 16,-1-11-80-16,2-8 8 16,3-1 0-16,-8-6 0 15,-1 3 0-15,-3-3 8 0,-4-3-16 0,-8-1 72 31,1-18-72-31,-5-13-8 0,0-12 0 16,0-5 8-16,0 5 8 16,0 2-8-16,0 1 0 15,0-8-160-15,0-8-704 0,11-13-856 16,13-7-929-16,0-9-3304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2:33:07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3334 6293 568 0,'0'0'472'0,"0"0"-336"0,0 0 1024 15,0 0-248-15,0 0-560 16,0 0-224-16,0 0-56 0,0 0 144 16,0 0 48-16,0 0-112 31,0 0-56-31,0 0-88 0,0 0 72 16,0 0-72-16,0 0-8 15,0 0 8-15,0 0 169 0,0 0 119 16,0 0 200-16,0 0 24 31,0 0 16-31,0 0-112 16,0 0-56-16,0 0-112 0,0 0-128 15,0 0-128-15,0 0-48 16,0 0 32-16,0 0 8 0,0 0-8 16,0 0 16-16,0 0 80 15,0 0 0-15,0 0 72 16,9 0 512-1,-1 0-136-15,3 3-23 0,2 0-145 16,-2 0-80-16,5 0 8 16,0-3-160-16,-1 4 200 0,2-4-8 15,3 2 64-15,3-2-32 16,-2 4 112 0,3-4-104-16,0 3-104 15,-5 0 96-15,1 0-248 0,-4 4-80 16,-4-4 24-16,0 0-40 15,0 0 0-15,0 0 0 16,0 0 32 0,0 4-40-16,4-4-96 15,0-3 96-15,3 3 8 0,2 1 112 16,3-1 33-16,-4 0-97 16,-5-3 64-16,6 3-24 15,-10 0-88-15,6 0 8 0,2 4-8 16,1-1 8-16,0-3 40 31,7 3-48-31,1 1 0 0,0-4 48 16,4 4-56-16,0-4-64 15,0-1 64-15,0-2 88 16,4 0-32-16,0 0 88 0,4 0 32 16,-5 0-48-16,-3 0-72 15,0 0 0 1,0 0-48-16,0 0 40 0,-4 0-32 15,0 0-8-15,4 0 40 16,-4 0-48-16,0 4 8 16,0-4 0-16,0 0 0 0,3 3 64 15,-3-3-24 1,0 0-40 0,0 0 72-16,-8 0-80 0,4 0 0 0,-9 3-8 15,5-3 8-15,1 3 0 16,-2 1 0-16,5-1 8 15,0 0-8 1,4-3 8-16,4 3 0 16,-4-3 8-16,4 4-16 15,0-4 96-15,0 0-24 0,3 0 8 16,1 0 40-16,4 0-64 16,-8 0 16-16,0 0-72 0,-4 0 0 15,-9 0 0-15,2 0-8 31,-2 0-8-31,-3 2 16 0,5 2 0 16,2-4 0-16,-3 3 0 16,8 0 0-16,8 0 0 15,8 0 16-15,0-3 56 0,12 4-16 32,0-1-56-32,3 0 80 15,-4 3-40-15,1-3-40 0,-7 7 0 0,-6-4 0 16,-4 0 0-1,-7 4 0-15,0-3-48 0,-4-1 48 16,0-3 8-16,4 0 8 0,5 3 32 16,-2-6-48-1,5 4 0 1,-1 2 0-16,6-3 8 0,2 1-8 16,5-4 0-16,-5 2 8 0,6 2-8 15,-9-1 0-15,-1 0 0 16,-3-3 0-16,1 3 0 0,-6 0 0 31,1 1 0-31,-4-4 0 16,3 3 0-16,1-3 0 0,5 0 8 15,-2 0 32-15,1 0-40 16,4 0 0-16,0 0 8 0,-1 0 8 16,-2 0-16-16,-6 0-8 31,1 0-8-31,-8 0 8 0,0 0 0 15,0 0 0-15,4 0 8 16,0 0 0-16,3 0 0 16,1 0 0-16,3 0 0 0,6 0 8 31,-2 0-8-31,2 0 0 16,-2 0 0-16,-3-3 0 0,4-1 0 15,-1 1 0-15,6 0 0 16,-2 0-8-16,1 0 16 0,8-3-8 15,4 2 0-15,-4 1 0 16,8-3 8 0,-4 2-8-16,-2-2 0 15,2 3 0-15,-8 0 8 0,0 0-8 16,-8 0 0-16,4-1 0 0,-8 1-8 16,8-3 16-16,-9 0-8 15,9 2 0-15,-4-2 0 0,-1 0 0 31,2 2 8-31,-6 1-8 16,1-3 0-16,1 3 0 0,-2 0 0 16,-7 3-8-16,0-4 8 15,-4 4-8-15,0 0-8 0,-4 0 16 16,3 0 0-16,-3 0-8 31,4 0 8-31,0 0 0 0,0 0 8 16,0 0-8-16,0 0 8 15,4-3-8-15,0 3 0 16,-4-3 0-16,3 3 0 0,-6 0 0 16,-6-3 8-16,-7 3-8 31,-8 0-80-31,0 0 80 16,-4 0-8-16,0 0-64 0,0 0 72 15,0 0 16-15,0 0 40 0,0 0-56 16,4 0-208-16,8 0-1648 0,0 3-3634 15</inkml:trace>
  <inkml:trace contextRef="#ctx0" brushRef="#br0" timeOffset="2069.63">11434 6400 2800 0,'0'0'2425'0,"0"0"-1233"0,0 0-512 16,0 0 168-16,0 0 240 31,0 0-151-31,0 0-217 16,0 0-176-16,0 0-8 0,0 0 16 15,0 0 32-15,0 0-96 16,0 0-208-16,0 0-184 0,0 0-96 16,4 0-96-16,5 0 96 15,6 0 280 1,2 0-71-16,6 0-137 15,5 0-64-15,-4 0-8 0,4 0 0 16,-4 4 0-16,0-1 64 16,-1 0-56-16,-3 4-16 0,1-2-8 15,-2-1 16 1,1 2 0-16,1 1 72 16,-2-1-64-16,5-3 8 15,0 3-16-15,4 1-88 0,4-4 88 16,4 3 0-16,-1 1 96 15,1-4-96-15,0 3 176 16,4 1-96 0,-4-4-24-16,4 3 16 15,-5-3 8-15,6 3-8 16,-2-2 24-16,1 2-40 0,0-3 88 16,0 4-96-16,3-1-48 15,2-3 104-15,-6 3-104 0,1-2 0 31,4 2 32-31,-4 1-16 16,3-5 184-16,-2 5-128 0,-2-1-64 16,-3 1 72-16,8-1-80 15,-4 3 0-15,3-5 0 32,2 2 0-32,2-3 0 0,1 4 48 15,3-7-40-15,2 2 88 0,-5 2-96 16,3-4 0-16,1 3-8 0,-4 0-48 15,-4 0 56-15,4-3 112 16,-9 4-112-16,5-4 56 16,-4 0-48-16,0 3 0 15,0-3-8 1,8 0 0-16,-5 0-8 0,5 0 8 16,-4 0 0-16,0 0 0 0,-4 0-8 15,3 0 16-15,-7 0 0 16,1 0-8-16,-6 0 0 15,5 0 24 1,-4-3-24-16,8-1-104 16,-5 4 104-16,1-3 128 0,4-3-128 15,0 2-16-15,0 4 16 16,4-2 0-16,-1 2 8 16,6 0-8-16,-6 0 8 0,1-3-8 31,-4 3 64-31,0 0-64 15,-1 0 0-15,-2 0-48 0,2 0 48 16,-3-4 0-16,4 4 48 16,-4 0-48-16,8-3 0 15,-5 3-24-15,6-3-72 0,-2 3 136 32,1-3-88-32,-4 3 96 15,3 0 8-15,-2 0-56 0,2-4 104 16,-3 4-96-16,8-3-8 0,-4-3 8 15,0 0 40-15,-1-1-32 16,6-2 120-16,-6 3 16 16,0-7-136-1,2 3 32-15,-2 1-48 16,-6-1 24-16,2 0-24 0,-3 4 80 0,-4 0-80 16,0 0-48-16,-4 2 16 15,-4 1-16-15,-9 0 96 16,2 3-48-1,-9-3 0-15,-5 3 0 16,-3 0 0-16,0 0-240 16,0 0-336-16,0 0-80 0,0 0-48 15,0 0-345-15,0 0-1263 16,0 0-3009-16</inkml:trace>
  <inkml:trace contextRef="#ctx0" brushRef="#br0" timeOffset="10057.77">16945 5591 624 0,'0'0'656'0,"0"0"1560"15,0 0-1023-15,0 0-481 16,0 0-176-16,0 0 112 15,0 0 88-15,0 0-56 16,0 0-8-16,0 0-8 0,0 0 17 16,0 0-33-16,0-3-64 0,0 0-96 31,0-1-376-31,0-2-8 16,0-1 0-16,0 5 304 15,0-2 0-15,0 1-8 0,0 0 8 31,0 0-15-31,-4 3-153 16,4 0-56-16,0 0-56 0,0 0-128 16,0 0 0-16,0 0-168 15,-4 0-32-15,4 6-8 16,0 3 111-16,-4 4 49 0,4-3 40 16,0-1-152-16,0-2-40 15,4-4 72-15,4 3-216 0,-1-6 216 16,10 0 128-1,-6 0 144-15,2 0 32 16,-5-6 288-16,-1-6-416 16,-3-5-48-16,-4 2 0 0,0-1 32 15,0 3 72-15,0 3 65 16,0 4-89-16,0 3-80 16,0 3 16-16,0 0-16 15,-4 0-128-15,-3 3-41 16,-1 7 161-16,-1 2 0 15,1 1 0-15,8-1-64 0,0-5-32 16,0-1-72-16,0-6-24 16,0 4-88-1,0-4-288-15,8 0 264 16,1 0 312-16,-1 0 80 16,-5-10 328-16,5-3-304 0,-8-3-96 15,0 4 344-15,0 2 176 16,0 7 73-16,0-3-121 0,-8 6-344 31,-3 0-136-31,-6 0-16 16,6 3-120-16,-2 10-200 15,9 9-793-15,4 3-1087 0,0-5-2281 0</inkml:trace>
  <inkml:trace contextRef="#ctx0" brushRef="#br0" timeOffset="11101.31">16973 5909 4352 0,'0'0'1937'0,"0"0"-593"0,0 0-144 15,0 0-15-15,0 0-145 0,0 0-352 31,0 0-328-31,0 0-24 16,0 0 32-16,0 0-152 0,-4 0-136 16,0 0-80-16,-4 2-72 15,-4 8 72-15,4 3 0 0,-9 3 0 16,10-3-48-16,-1-1 32 16,4-2-48-16,4-1-24 31,0-3 24-31,0-2-136 0,0-1-112 15,12 0-400-15,4-3 200 16,0 0 432-16,4-6 80 0,-9-10 0 16,6-4 24-16,-9 2 48 31,-8-5-72-31,0 1 232 16,0 3 8-16,0 7 296 0,0 5-16 15,-4 4-192-15,-9 3-208 0,5 0-120 16,-7 3-104-16,-1 16 56 0,0 4 0 15,0 2 48 1,4 4 0 0,4-4-24-16,4-3-56 15,4-3-16-15,0-9 48 0,0-1 40 16,8-6-280-16,0-3-144 16,4 0 432-16,-4-3 352 0,4-16 136 0,-4 0-488 15,-1-6 80-15,-7-1-24 31,5 4 184-31,-5 6 168 16,0 6 257-16,0 8-313 0,0 2-352 16,-9 0-16-16,-6 12-88 0,-1 4 32 15,4 6-193-15,8 0-671 16,4 4-912-16,0-7-1409 31,0-6-4256-31</inkml:trace>
  <inkml:trace contextRef="#ctx0" brushRef="#br0" timeOffset="51126.6">7003 7540 624 0,'5'-6'4929'0,"-5"3"-4025"15,0 0-176 1,0-1 464-16,0 4 321 16,0 0-73-16,0 0-480 15,0 0-224-15,0 0-120 0,0-3-111 16,0 3 7-16,0 0-184 16,0 0-40-16,0 0-24 0,0 0 0 31,0 0-64-31,0 0-144 15,0 0-48-15,0 0-8 16,0 0 0-16,0 0 0 0,0 0-16 16,-12 10 16-16,-7 2 176 15,-14 10 0-15,-3 8 8 0,-4 4 120 32,1 8-152-32,-9 5 0 15,4-2 64-15,4 2-64 0,0-3-8 16,4-2-136-16,5-4-8 0,6-9 64 15,6-1-64-15,-1-6-8 16,7-6 8-16,2 0 0 16,-1-7 56-1,3 1-56-15,6-3-48 16,-1-4-56-16,0 0-160 0,0 0-136 16,0 0-272-16,-3 0-376 0,-2 1-281 15,-3-4-895-15,5 3-569 16,-2-3-2184-16</inkml:trace>
  <inkml:trace contextRef="#ctx0" brushRef="#br0" timeOffset="51629.47">6502 7588 5025 0,'0'0'2792'0,"0"0"-1400"0,0 0-943 16,0 0 111-16,0 0 600 15,4 0-408-15,-4 0-464 16,0 0-112 0,0 0-72-16,3 0 0 15,1 0-104-15,9 13 0 16,7 6 536-16,7 9 96 0,5 4-127 0,12 9 95 16,0 4-224-16,8-1-88 15,0 0-88 1,-5-2-120-16,2-4 40 15,-10-6-112-15,-7-7-8 16,-8-6 8-16,-9-6 0 0,-6-4 0 16,-5-5-8-16,-4-4 8 15,0 3 192-15,0-3-24 32,0 0 48-32,0 0 8 0,0 0-88 15,0 0-64-15,0 0-80 16,-8 0-664-16,-8 0-1672 0,1-3-5834 15</inkml:trace>
  <inkml:trace contextRef="#ctx0" brushRef="#br0" timeOffset="52028.1">7231 7925 8753 0,'0'0'2985'0,"0"0"-1425"0,0 0-511 15,0 0 143-15,0 0-384 16,0 0-496-16,0 0-312 0,0 3-152 16,4 9 128-16,0 11 24 31,0 2 256-31,0 4-104 0,-1 3-144 16,2-1 168-16,-5 1-160 15,4-4-8-15,-4 1 0 0,4-3-8 16,-4-4-656-16,4-3-1064 15,0-4-2305-15,-4-8-2385 0</inkml:trace>
  <inkml:trace contextRef="#ctx0" brushRef="#br0" timeOffset="52336.62">7658 7921 11322 0,'0'0'1976'0,"0"0"-1568"16,0 0-312-1,0 0 321-15,0 0-169 16,0 0-248-16,0 0 0 15,0 0 248-15,0 0 56 0,23 80-56 16,-23-52-88-16,0 1-16 31,-19 3 16-31,-6 3-160 0,-3 0-200 16,-11 6-984-16,3-10-1561 16,8-12-2696-16</inkml:trace>
  <inkml:trace contextRef="#ctx0" brushRef="#br0" timeOffset="52725.77">8279 7528 7697 0,'0'0'2233'15,"0"0"-177"1,0 0-416-16,0 0 41 16,0 0-449-16,0 0-784 0,0-20-448 15,0 24-144-15,-8 12-16 16,0 12 160-16,-4 4 160 0,1 9 0 15,-2 4-160-15,-2-1 104 32,2 4 16-32,-2-4-32 0,2-2-40 15,1-1-48-15,-4 0-48 16,1-3-368-16,-2-3-704 0,2-6-616 16,-6 2-1105-16,6-8-1368 15,-1-14-1776-15</inkml:trace>
  <inkml:trace contextRef="#ctx0" brushRef="#br0" timeOffset="53107.37">7965 7591 1608 0,'0'0'6705'16,"0"0"-5016"-16,0 0-841 15,0 0-80-15,0 0 160 0,0 0-584 16,35-9-336-16,-11 22 448 16,8 9 40-1,0 6 1 1,0 4 159-16,0 6-304 0,-4 3-128 0,4 4-96 16,-4-4-112-16,-5 0 64 15,5-6-80-15,-4 0 0 16,-4-3 0-16,-5-7 0 0,2 1 8 31,-6-11-8-31,-3-5 16 16,-4-4 24-16,-4-2-40 0,0-4 0 15,0 0 8-15,0 0 88 16,0 0-24-16,0 0-72 0,0 0-424 16,0-4-584-16,0-2-3049 0</inkml:trace>
  <inkml:trace contextRef="#ctx0" brushRef="#br0" timeOffset="53685.35">8605 7972 984 0,'0'0'8650'16,"0"0"-6570"-16,0 0-560 31,0 0-159-31,0 0-289 0,0 0-624 16,0 0-376-16,24-9 64 15,0 6 8-15,-3 3-72 16,-2 0-72-16,-3 0-272 0,-4 6 72 16,-4 6 176-16,-8 5 24 31,0 8 64-31,-4 4 272 0,-15 2 368 16,-9 1-184-16,3-1-208 0,1-5-208 15,13-7-104-15,3-10 16 16,3-2-16-16,5-4-128 0,0-3-32 15,24 0 48-15,8-3 112 16,13-10 0-16,10-6-288 16,17-13-808-1,-8 4-2057-15,-17 2-4400 0</inkml:trace>
  <inkml:trace contextRef="#ctx0" brushRef="#br0" timeOffset="53934.1">9303 7893 8673 0,'0'0'4497'0,"0"0"-3881"32,0 0-520-32,0 0-8 0,0 0 9 15,0 0 63-15,0 0-8 16,0 0-8-16,35 79-48 15,-35-44-88-15,-19 3 120 0,-9 3-48 16,-7 7-80-16,-6-7-408 31,-6 7-809-31,6-10-1111 0,13-13-2145 0</inkml:trace>
  <inkml:trace contextRef="#ctx0" brushRef="#br0" timeOffset="54248.07">9900 7454 9690 0,'0'0'2408'0,"0"0"-1152"0,0 0-760 15,0 0 49-15,0 0-289 16,-12 32-240-16,1 0 184 16,-9 15 200-16,-1 5-240 0,2 2-40 15,3 6 104-15,-8 0-96 0,8-2-48 32,-4-1-80-32,4-3 0 15,0-10-280-15,-3-6-648 16,-2 0-673-16,10-12-1095 0,-6-7-1705 15</inkml:trace>
  <inkml:trace contextRef="#ctx0" brushRef="#br0" timeOffset="54495.28">9634 7588 8529 0,'0'0'2673'15,"0"0"-993"-15,0 0-704 16,0 0-399-16,0 0-577 0,0 0-16 16,0 0 16-16,63 83 472 15,-35-36-144-15,8 10-64 0,0 4-88 0,-4 2-128 32,-1-6-40-32,-3 0-8 15,0-6-328-15,0 6-736 16,-3-15-969-16,-6-10-2856 0</inkml:trace>
  <inkml:trace contextRef="#ctx0" brushRef="#br0" timeOffset="54963.33">10188 7947 5697 0,'0'0'4097'0,"0"0"-3265"0,0 0-608 15,0 0 336-15,0 0 136 16,0 0-288-16,87-35-352 0,-55 35-56 16,-4 0 0-16,-12 0-144 15,-5 3-152 1,-6 3-88-16,-5 7 384 15,0 3 296-15,-16 0 432 0,0 3 152 16,-4-3-223-16,8 0-225 16,0-4-312-16,8 1-120 0,4-4-56 15,0 1-128 1,0 0 104-16,8 2 80 16,8 1 8-16,3-1 48 15,-2-2-48-15,3 3-8 0,-8-1 0 16,-1 1-80-16,-6 3-8 15,-5 0 24-15,0 3 64 0,-13 6 64 32,-15 4 40-32,-7 0 0 15,-9 2 248-15,0 1-64 0,-3-6-184 16,6-4-104-16,9-6-720 16,13-7-1489-16,7-9-3808 0</inkml:trace>
  <inkml:trace contextRef="#ctx0" brushRef="#br0" timeOffset="55289.48">10852 8010 11178 0,'0'0'2016'0,"0"0"-1648"15,0 0-216-15,0 0 136 16,0 0-183-16,0 0-105 0,0 0-1433 31,45-3-511-31,-26 3-969 16,1 0-2976-16</inkml:trace>
  <inkml:trace contextRef="#ctx0" brushRef="#br0" timeOffset="55426.06">11211 7960 5921 0,'0'0'3977'16,"0"0"-3481"-16,0 0-496 16,0 0 8-16,0 0-8 0,0 0-1185 15,72 0-1887-15</inkml:trace>
  <inkml:trace contextRef="#ctx0" brushRef="#br0" timeOffset="55574.66">11538 7960 8241 0,'0'0'3009'16,"0"0"-1753"0,0 0-336-1,0 0 177-15,0 0-521 16,0 0-576-16,0 0-2113 0,0 0-4536 0</inkml:trace>
  <inkml:trace contextRef="#ctx0" brushRef="#br0" timeOffset="55965.63">12646 7404 9690 0,'0'0'2848'31,"0"0"-1536"-31,0 0-495 16,0 0 311-16,0 0-8 0,0 0-592 0,0 0-528 15,-16 19-160-15,-5 16 160 16,-2 6 0-16,-5 13 104 15,-4 6-96-15,1 7-8 16,-1 0 8 0,4-4-8-16,0-2 40 15,8-11-40-15,0 1-104 0,4-10-408 16,-4-3-1104-16,-7-3-393 16,2-6-1127-16,1-13-2994 0</inkml:trace>
  <inkml:trace contextRef="#ctx0" brushRef="#br0" timeOffset="56258.17">12164 7534 9778 0,'0'0'2776'16,"0"0"-1760"-16,0 0-752 15,0 0 161-15,0 0 31 16,0 0 656-16,87 61-80 0,-47-24-352 31,8 8-392-31,-4 6-40 16,4-1-120-16,-9-2 16 0,-3 0-144 16,-8-7 8-16,-4-3-16 15,-8 0 8-15,-4-3-520 0,-12 10-728 16,0-8-1224-16,0-8-3290 0</inkml:trace>
  <inkml:trace contextRef="#ctx0" brushRef="#br0" timeOffset="56999.18">13131 8001 6361 0,'0'0'2232'15,"0"0"-1087"-15,0 0 119 0,0 0-176 16,0 0 296-16,0 0-527 16,-28-41-353-16,13 31-256 0,-1 3-160 15,-4 4 8-15,-4 3 48 16,0 0-96-1,-4 0-48-15,5 3 56 16,3 10-40-16,-1 0-16 0,6 3-48 16,2 3-8-16,6 0 40 15,7-3-40-15,0 3-88 0,0-6 32 16,20-4 112 0,-1-3-8-16,5-6-32 15,8 0 40-15,-4 0 40 16,4-15-40-16,-8-5 72 0,0-8 104 15,-4-4-120-15,-8-3 40 16,-4-6 176-16,0-7-160 16,-5-2 40-1,-3-4-152-15,0-1 8 16,0 8-8-16,0 9 96 0,0 12 200 16,0 11 272-16,0 8 24 15,0 4-168-15,0 3-280 16,0 0-144-16,0 0-16 0,0 0-144 31,0 3-8-31,0 10-96 16,5 12 264-16,3 7 0 0,0 3 16 15,3 10 40-15,-2 2-56 16,3 4 8-16,-5 3 56 16,2 3-64-16,-1 4 0 0,-5-2-160 15,-3 18-1152 1,0-20-2857-16,0-13-3056 15</inkml:trace>
  <inkml:trace contextRef="#ctx0" brushRef="#br0" timeOffset="59962.23">14231 8001 7401 0,'0'0'2817'16,"0"0"-1489"-16,0 0-952 0,0 0 184 15,0 0 560-15,0-6-151 16,0 6-505-16,0 0-288 0,0 0-176 16,0 0-8-16,0 0-96 15,0 0 96-15,4 0-208 0,-4 2-24 31,4 11-64-31,0 3 80 16,-4 7 184-16,0 5 40 16,-12 7 48-16,-16 3 120 0,-11 3-168 15,-9 0-88-15,-12 4-1113 32,12-14-1663-32,13-11-4386 0</inkml:trace>
  <inkml:trace contextRef="#ctx0" brushRef="#br0" timeOffset="61439.33">16291 7458 3264 0,'0'0'2353'16,"0"0"-585"-16,0 0-40 15,0 0 65-15,0 0 151 0,0 0-415 16,0 0-433 0,32-61-216-16,-32 61-240 15,0 0-216-15,0 0-24 16,0 0-176-16,0 0-144 0,0 0-80 15,-8 7-64-15,-8 9-16 16,-3 9 64-16,-13 7 16 0,-5 9 0 31,-6 6 0-31,3 5 0 16,-4-2 0-16,0 8 0 0,5-5 72 16,2-2-72-16,5 3-48 15,-3-6 40-15,7-7 8 0,0-3-16 16,5 1 8-16,-2-11-48 31,5-3 56-31,9-2-448 16,-2-8-288-16,5-5-248 0,5 0-552 15,-5-10-1129-15,4 0-96 16,-1 0-71-16</inkml:trace>
  <inkml:trace contextRef="#ctx0" brushRef="#br0" timeOffset="61866.13">15766 7489 6977 0,'0'0'2208'15,"0"0"-663"-15,0 0-561 0,0 0 208 32,0 0 33-32,0 0-537 15,0 0-688-15,3-6-208 0,9 12 64 16,8 7 144-16,4 13 256 16,8 6 88-16,4 5-136 0,3 8 88 15,2 2-16-15,-1 4-96 31,-1-3 16-31,-3 3-144 16,0-4-48-16,-4-2-8 0,-9-7 8 16,2-3-16-16,-9-10 8 15,-4-3 0-15,-1-9 16 0,-6-3-8 16,-1-4-8-16,-4-6-8 16,4 0-168-1,-4 0-120-15,0 0-688 16,0-13-825-16,-8-3-2456 0</inkml:trace>
  <inkml:trace contextRef="#ctx0" brushRef="#br0" timeOffset="62863.93">15841 7153 1872 0,'0'0'3265'31,"0"0"-1553"-31,0 0-616 16,0 0 40-16,0 0 113 0,0 0-225 0,-4 0-480 15,4 0-168-15,0 0-80 16,0 0 8-16,0 0-8 15,0 0-112-15,0 0 0 16,0 0-184 0,4 0-208-16,12 0 208 0,12 0 608 15,4 0 129-15,11-3-297 16,6-4-48-16,2-2-48 0,5-4-288 16,0 4 120-16,-8-4 48 15,-5 7-224 1,-15-4 168-16,-11 7-104 15,-6 3-56-15,-11-3 136 16,0 3-136-16,0 0-8 0,0 0-144 16,0 0 64-16,0 0 80 15,0 0 8-15,0 0-8 0,0 0-160 32,0 0-496-32,0 0-608 15,-4 0-849-15,-8 6-183 0,0-3-177 16,1-3-2864-16</inkml:trace>
  <inkml:trace contextRef="#ctx0" brushRef="#br0" timeOffset="63227.14">16224 6982 3672 0,'0'0'1777'0,"0"0"-345"15,0 0-88-15,0 0 145 16,0 0 303-16,0 0-552 15,-4-17-504 1,4 17-280-16,0 0-223 16,0 0-209-16,0 0-24 0,0 0-120 15,0 0-129-15,12 4 249 0,8 2 72 16,8 4 337-16,0 2 23 16,4-2-176-1,-9 0-88-15,-3 2-128 16,-8-6-40-16,0 4-8 15,-12-3-80-15,0 5 88 0,0 7 8 16,0 4 112-16,-16 5 88 16,-8 3-112-16,-8 8-48 0,5-1-48 31,-10 6-544-31,14-6-2513 16,7-15-6529-16</inkml:trace>
  <inkml:trace contextRef="#ctx0" brushRef="#br0" timeOffset="64042.52">16901 7743 5417 0,'0'0'2912'0,"0"0"-1151"15,0 0-449-15,0 0 168 16,0 0 153 0,0 0-377-16,0 0-384 15,-4 0-288-15,4 0-80 16,0 0-176-16,0 0-144 0,0-3-184 16,12 0-144-16,8 0 72 15,12-3 64-15,4-1 16 0,7 1-16 31,1-3-296-31,-4 5-832 16,-8-2-528-16,-8 3-625 16,-9 3-647-16,-11 0-1361 0,-4 0-288 0</inkml:trace>
  <inkml:trace contextRef="#ctx0" brushRef="#br0" timeOffset="64274.84">16909 7931 3024 0,'0'0'2185'0,"0"0"-1137"16,0 0-112-16,120-10 304 15,-77 1 193-15,5 3-97 0,-1-4-824 16,-2 3-512-16,-2 1-672 15,-11 0-1905 1,-8 0-2904-16</inkml:trace>
  <inkml:trace contextRef="#ctx0" brushRef="#br0" timeOffset="65628.95">18224 6470 4120 0,'0'0'1777'0,"0"0"-281"0,0 0-136 31,0 0-167-31,0 0 71 16,0 0-576-16,0 0-232 15,0 0 16-15,0 0-88 0,8-28-104 16,-29 28-184-16,-7 0-96 16,-11 6 0-16,-5 4-112 0,-4-1 48 31,-4 1 64-31,5 2 0 0,2-2 0 16,10-4 0-16,3 0 8 15,13-2 0-15,6-1-8 0,5 0 0 16,8-3 0-16,0 0-8 15,0 0 0-15,0 0-40 16,0 0-8 0,0 0 56-16,0 3-112 15,0 1-16-15,-3 2 128 0,3 3 72 16,0 1 40-16,-4 2-8 0,4 4 64 16,0 3 112-16,0 3-23 15,0 8-49 1,0-5-8-16,0 9-48 15,0 5 0-15,0-1-48 16,0 6 0-16,0 7 144 16,0 0-200-16,0 3 32 0,0 0-64 15,0-3 32-15,0 6 40 32,0-7-72-32,0 4 64 0,0-6 48 15,0 0-32-15,0-3-48 16,0-4-40-16,0 0 0 0,0 3 40 15,4 0-40-15,-1 1 8 16,1-1 136-16,0 1-96 16,0-1 48-16,5 1-48 0,-5-4 64 31,-1 1-48-31,5-5-64 16,-4 2 56-16,0-4 64 0,1 3-128 0,-5 0 64 15,3 0-8-15,-3 3-48 16,4 0 104-16,-4 4-112 15,0-4 8-15,4 3 120 16,-4-2-80 0,0-4 104-16,0 3-32 15,0-3-72-15,0 1 80 0,0-2-112 16,0 2-8-16,0 2 88 0,0-3-96 31,4 0 8-31,0-3-8 16,-4 3 0-16,4-6 56 0,0 0-56 15,-4 3-8-15,0-3 0 16,0 3 8-16,4-1 8 0,-4 1 0 16,0 7 112-16,8-1 128 31,-4 0-96-31,4 7-56 0,4-1 0 16,0 4-80-16,-1 3 72 15,6 3 8-15,-6 0-88 0,6-3 129 16,-9-3-137-16,3-3 16 15,2-7-8-15,-2-3 8 16,6-3 40-16,2-3-56 0,1-1 0 31,8-5 64-31,8-1-56 16,-4-5-8-16,7-5 0 0,2-5-96 16,2-4-153-16,-3-6-191 15,8 0-256-15,12-25-480 16,-8-7-1857-1,-12-6-5865-15</inkml:trace>
  <inkml:trace contextRef="#ctx0" brushRef="#br0" timeOffset="66486.78">18718 6600 6105 0,'0'0'2208'0,"0"0"-551"0,0 0-313 15,0 0 264-15,0 0 105 16,4-22-433-16,-4 22-616 16,0 0-384-16,0 0-64 0,0 0-216 15,0 0-64 1,-12 10-64-16,-4 9 80 15,-12 6 48-15,0 7 0 16,-8 6 0-16,4 3 24 0,1 1-24 16,-1 2 0-1,4-3-56-15,4 0 48 16,4-5 8-16,4-1-120 0,0-4-560 16,4-5-232-16,-4-4-521 15,-4-6-903-15,4-7-793 16,0-6-2952-16</inkml:trace>
  <inkml:trace contextRef="#ctx0" brushRef="#br0" timeOffset="66817.2">18355 6705 4280 0,'0'0'2169'0,"0"0"135"31,0 0-567-31,0 0 223 0,0 0-311 15,0 0-857-15,0 0-744 16,8-19-48-16,4 32-336 16,8 6 336-16,8 9 232 0,7 4 72 15,2 3 0-15,3 0 24 32,-5-3-184-32,-3-1 40 0,-4-2-96 0,-4 0-72 15,-8-4 0-15,0-6-16 16,-8 0 80-16,0-6-80 15,-5 0 0-15,-3-7 0 0,0 1-8 16,0-4 0-16,0 0-376 16,0 0-296-16,0 0-232 15,-11 0-1145-15,-6-3-2320 16</inkml:trace>
  <inkml:trace contextRef="#ctx0" brushRef="#br0" timeOffset="67162.2">18917 6864 8673 0,'0'0'2961'0,"0"0"-1313"16,0 0-631-16,0 0-57 31,0 0-440-31,0 0-520 0,4 13 0 16,-1 3 0-16,2 9 160 0,-1 4 56 15,4 2-48-15,0 1-88 16,0 0-8-16,0 0-64 0,-4 0 0 15,4-4-16-15,-5 10-632 16,1-10-1481-16,-4-5-2960 0</inkml:trace>
  <inkml:trace contextRef="#ctx0" brushRef="#br0" timeOffset="67650.06">18626 7445 8737 0,'0'0'2785'16,"0"0"-1025"-1,0 0-463 1,0 0-65-16,0 0-464 0,0 0-496 16,0 0-272-16,0 0-104 15,-4 16-8-15,-4 3 112 16,-4 7 48-16,-3 2 0 0,-2 3-48 0,1-1 0 31,4 1 32-31,1-3-32 16,-6-2 0-16,6 0-368 0,-2-4-776 15,2 3-577-15,-6-3-1143 16,6-2-1857-16</inkml:trace>
  <inkml:trace contextRef="#ctx0" brushRef="#br0" timeOffset="67937.19">18387 7423 784 0,'0'0'7537'0,"0"0"-5752"15,0 0-521-15,0 0-528 0,0 0-544 16,12 9 24-16,16 11-56 16,0 11 688-16,12 4-159 0,0 7-313 0,-1-5 8 15,-7 5-72 1,0-7-248-1,-4-1 32-15,-4-5-96 16,-9-3 0-16,2-4 0 0,-2-6-120 16,-2 0-544-16,-2-10-1009 15,2 0-2280-15,-5-6-4248 0</inkml:trace>
  <inkml:trace contextRef="#ctx0" brushRef="#br0" timeOffset="68287.72">18866 7585 9281 0,'0'0'2361'0,"0"0"-1689"0,0 0 40 16,0 0 128-16,103-7 1 31,-79 7-601-31,-5 4-224 16,-6 9-32-16,-9 2 72 0,-4 4-56 15,-8 6 200-15,-16 1 80 16,0 0-8-16,-4-4 8 0,7-7-96 16,6 2-8-16,7-8-168 15,4-6-8 1,4 3-104-16,8-6-56 15,20 4-64-15,8-4 224 0,7 0 40 16,6-4-40-16,7-11-424 16,-13-1-1937-16,-15 3-2504 0</inkml:trace>
  <inkml:trace contextRef="#ctx0" brushRef="#br0" timeOffset="68624.17">18722 8026 8305 0,'0'0'4137'15,"0"0"-3305"-15,0 0-336 0,0 0 337 16,0 0-97-16,0 0-672 0,0 10-64 16,0-4-592-1,0 6-377 1,0 17-927-16,-4-4-1273 0,-4 1-3752 15</inkml:trace>
  <inkml:trace contextRef="#ctx0" brushRef="#br0" timeOffset="68782.17">18702 8338 5337 0,'0'0'3072'0,"0"0"-2015"0,0 0-17 15,0 0 784-15,0 0-528 16,0 0-1048-16,0 0-248 0,0 12-1808 31,0-2-2721-31,-4 5 488 0</inkml:trace>
  <inkml:trace contextRef="#ctx0" brushRef="#br0" timeOffset="68946.09">18677 8607 4913 0,'0'0'2304'0,"0"0"-616"0,0 0-103 16,0 0 87-16,0 0-296 16,0 0-591-16,0 0-633 0,0 0-152 15,13 16-1793-15,-13-10-1439 0</inkml:trace>
  <inkml:trace contextRef="#ctx0" brushRef="#br0" timeOffset="69367.64">18873 9068 7217 0,'0'0'2225'31,"0"0"-465"-31,0 0 288 16,0 0-167-16,0 0-521 0,0 0-728 15,0 0-616-15,-16 3-16 16,4 19 0-16,1 10 0 16,-6 3 96-16,-7 9-96 0,9 1 8 31,-5 2 96-31,-1 4-104 16,6-4 48-16,-5-2-48 0,8-3-208 0,-1-8-720 15,10-9-1305-15,-1-8-2335 16,4-14-1698-16</inkml:trace>
  <inkml:trace contextRef="#ctx0" brushRef="#br0" timeOffset="69622.02">18610 9121 8345 0,'0'0'4049'16,"0"0"-2785"-16,0 0-311 15,0 0-465-15,0 0-264 16,0 0-176-16,0 0 640 0,92 61-8 16,-57-26-216-16,2 6-112 15,-5 0-80-15,0 0-120 0,0 1-128 32,-5-7-16-32,0-3 64 15,1-7-72-15,-3 0-480 0,6-12-856 16,-3 0-1401-16,-3-10-4248 0</inkml:trace>
  <inkml:trace contextRef="#ctx0" brushRef="#br0" timeOffset="70386.3">19319 9398 6041 0,'0'0'1592'0,"0"0"-864"15,0 0 329-15,0 0-49 0,0 0 208 32,-83-35-288-32,59 35 56 15,-8 0-319-15,4 3-177 0,0 13 8 16,0 3 40-16,8 3-56 16,5 4-184-16,7 6-184 0,8-4-96 15,0-3 80-15,15 1-96 0,9-7-8 16,4-4-168-1,0-8-120 1,0-7 112-16,0 0 136 0,-5-16 48 16,-2-12 96-16,-6-14-16 15,-2-18 224-15,-2-20-32 0,2-15-144 16,-2 7 8 0,1 14-120-16,-7 27-8 15,-1 15 88-15,-4 3 56 16,0 7 216-16,0 3 168 0,0 10 33 15,0 9-169-15,0 0-280 16,0 0-120-16,0 15-200 0,0 14 104 31,-4 9 88-31,4 10-8 16,0 6-16-16,0 3 16 0,0 0 16 16,11 0-48-16,5 0 48 15,-4-6-16-15,4-6-128 16,0 2-937-16,-4-12-1423 0,-4-13-3522 15</inkml:trace>
  <inkml:trace contextRef="#ctx0" brushRef="#br0" timeOffset="71748.23">19240 6429 4689 0,'0'0'2728'0,"0"0"-1120"16,0 0-887-16,0 0-441 15,0 0 8 1,0 0-128-16,0 0-104 16,92-35 176-16,-57 32-80 15,1-3-152-15,0 6 80 0,-8 0 16 16,-4 0-48-16,-4 0-48 16,-4 6-168-16,0 10-144 0,-4-1 312 31,-5 8 40-31,1 6 184 15,1 2-112-15,-2 4 32 16,1 3 24-16,1 4 32 0,-1 2-24 16,-1 3-40-16,5 5 168 15,-7-5-72-15,6 1-128 0,-3 3-32 32,4 3 104-32,0 0 104 0,0 3-96 15,0 0 144-15,0 0-112 16,-5 0 0-16,6-6 1 0,-5-4-97 15,-4-2 32-15,3-1-8 16,-2 1 16-16,-1-1-152 16,0 4 56-1,0 3 104-15,-4 0-72 16,4-1 32-16,-1-2-16 0,1 0-48 16,0-1 16-16,1 1-8 0,-1-4-64 15,0 1 40-15,3-1-48 16,-3 1 8-1,0-1-8-15,0 4-8 16,1-4 0-16,-1 7 16 16,0 0-16-16,-1-4 16 0,1-2-8 15,4-4 8-15,1-3-8 16,-2 1 0-16,1-5 0 0,0 1 0 31,-3 0 0-31,2 0 0 16,-3 0-16-16,0 0 16 15,-4 0 0-15,0-3 0 0,0-1 0 16,4 1 0-16,0-3 0 16,0-1-8-16,0 1 8 0,0-4 8 15,4 4-8-15,-4-4 8 16,4 4 128 0,-5-1-128-16,2 1 96 15,3 0-88-15,-4 2-8 0,0-2 64 16,0-4-72-16,-1 4 0 15,2-1 32-15,3 1-32 16,-4-7 0 0,0 3 0-16,0-2 0 15,-1 2 0-15,-3-3 0 0,0 1 0 16,0-1 0-16,-15 0 8 0,-5-6 0 16,-12 3-8-16,-24 0-232 31,5-6-816-31,-1-4-4217 15</inkml:trace>
  <inkml:trace contextRef="#ctx0" brushRef="#br0" timeOffset="73671.17">6558 9099 5905 0,'0'0'1528'16,"0"0"-624"-16,0 0 8 0,0 0 689 15,7-41 255-15,-7 34-455 16,0-2-545-16,-3 0-344 0,-5-1-336 16,-9 1-160-16,2-4 56 31,-5 4-24-31,-8 2 16 0,-4 1-56 15,-8 6 0-15,-4 0 24 16,-3 3-32-16,2 9-48 16,6 4 48-16,3 3 0 0,4 1 8 15,4 5 104-15,4 0-104 16,9 4 152 0,2 9-48-16,5 3-48 0,8 7-16 15,0 9 16-15,0 3 32 16,8 4 56-16,5 3-32 15,-2-1 80-15,6-6-144 0,-6 1 88 16,1-1-40 0,-3 1 16-1,-2 2 8-15,-3 0-80 0,-4 1-40 16,0-1 72-16,0-2-80 0,-8 2 8 16,-8-2 0-16,1-4 0 15,-2-3 0-15,2 0-8 0,-6-3 8 31,10-10-16-31,-2-3-104 16,6-3-344-16,-1-10-616 0,-9 0-640 16,10-5-1313-16,-9-8-2104 0</inkml:trace>
  <inkml:trace contextRef="#ctx0" brushRef="#br0" timeOffset="73965.25">5729 10064 9273 0,'0'0'2305'0,"0"0"-753"0,0 0-479 15,0 0-361-15,0 0-104 16,159-85-64-16,-43 59-32 0,7 1-88 15,-16 6-168 1,-30 9-96 0,-34 4-32-16,-11 3-128 0,0 3-8 15,-8-3-192-15,-8 3-256 16,-12 0-496-16,-4 0-720 0,-12 28-985 16,-11-3 1577-16,-2 1-3641 0</inkml:trace>
  <inkml:trace contextRef="#ctx0" brushRef="#br0" timeOffset="74458.73">6773 10246 6849 0,'0'0'3193'0,"0"0"-1289"0,0 0-136 16,0 0-231-16,0 0-217 15,0 0-400-15,0 0-592 0,0-13-240 16,0 13-88-16,-4 6-56 0,-9 10-32 31,-2 10 80-31,-5 8 8 16,-4 4 56-16,-3 10-48 0,-1-7-8 15,7 4 0-15,-3-7 0 16,5 0 72-16,3-7-72 0,4-1-88 16,3-8-592-16,2-3-656 31,-5-4-937-31,3 1-1960 16,2-9-2040-16</inkml:trace>
  <inkml:trace contextRef="#ctx0" brushRef="#br0" timeOffset="74753.39">6534 10357 7041 0,'0'0'4529'0,"0"0"-3665"0,0 0-728 0,0 0-136 15,0 0 0-15,0 0 824 16,0 0-47-1,71 92-361 1,-51-61-112-16,4 4 0 0,-3-3 144 16,-2 0-64-16,1-4-176 15,-1-2-72-15,2-1-72 0,-5-3-64 0,0-6 72 16,-4 3-72-16,0-3 0 31,-5 0-96-31,-7-3-816 16,-3 3-1241-16,-18-7-519 0,-2 0-4362 15</inkml:trace>
  <inkml:trace contextRef="#ctx0" brushRef="#br0" timeOffset="75434.61">6513 10135 3632 0,'0'0'1961'0,"0"0"-689"15,0 0 232-15,0 0 17 31,0 0-97-31,0 0-376 16,0 0-328-16,0 0-80 0,0 0-79 16,0 0-185-16,5 0-72 15,3 0-72-15,7 0 16 0,6 0 56 16,7-4-152-16,3-2-32 16,1-1 24-1,0-2-136-15,0 3 0 16,-12 2-8-16,-1 1 0 0,-10 0 0 15,-1 3-240-15,-4 0-32 16,-4 0-192-16,0 0-817 0,-12 0 17 16,-4 0-1240-1,0 0-2265-15</inkml:trace>
  <inkml:trace contextRef="#ctx0" brushRef="#br0" timeOffset="75737.06">6702 10029 4256 0,'0'0'2841'0,"0"0"-1361"31,0 0-295-31,0 0 343 16,0 0 392-16,0 0-719 0,0 0-601 15,0 0-248-15,0-22-176 16,0 22-48-16,0 0-128 0,0 0-72 16,0 0-72-16,7 4-64 31,9 2 208-31,0 3 8 15,4 1-8-15,-4 0 8 0,0 2 0 16,-4-6-8-16,-5 1 0 16,-7-1 0-16,0 0-480 0,0 4 24 15,-7 6 384-15,-14 3 56 32,-7 6 16-32,0 1-233 0,5 2-679 15,7-2-1400-15,8-4-1681 0,8-9-2208 16</inkml:trace>
  <inkml:trace contextRef="#ctx0" brushRef="#br0" timeOffset="76258.1">7497 9423 3384 0,'0'0'6394'0,"0"0"-4922"0,0 0-496 15,0 0-192-15,0 0 8 16,-39 28-47-16,15 4 15 15,1 13-144-15,-5 2-128 0,7 4-16 16,6 6 48 0,2 4-160-16,6-1-88 15,7 4-128-15,0-4-72 16,11 0 8-16,17-2-72 0,12-5 0 16,8-8-8-16,12-7-72 15,0-6-248 1,28-4-728-16,-17-12-1016 15,-11-6-3393-15</inkml:trace>
  <inkml:trace contextRef="#ctx0" brushRef="#br0" timeOffset="76982.95">7856 9801 7841 0,'0'0'1921'15,"0"0"-553"-15,0 0-352 0,0 0 456 16,0 0-695-16,0 0-593 16,32-79-168-1,-4 72-16-15,-4 4-8 16,4 3-48-16,0 0-40 15,-5 10 88-15,-2 8-88 0,-5 11 48 16,-8 3 48-16,-8 6 0 16,0 4 0-16,-17-1 16 0,-11 0-16 31,-3-3 128-31,-1-6-80 16,4-7-40-16,9-6 64 0,2-6-72 15,9-10-8-15,8-3 0 16,0-6 0-16,21-20-176 15,7-12-769-15,7-6 521 0,5-7 312 32,-4-6-632-32,-1 6 96 15,-3 6 424-15,-12 14 232 0,-3 9 720 16,-13 12 176-16,-4 4 232 0,0 6-215 16,0 0-257-16,0 0-384 15,-4 6-272-15,-5 7 0 0,-2 2 0 16,-1 8 56-1,3-1 64 1,5 4 32-16,4-1-16 0,0 0 8 16,4 1-136-16,13-7 0 15,7 0 96-15,-1 0-88 0,1-10-16 16,0 1-296 0,-3-4-488-16,-2-6-384 15,-3-9-1297-15,-4-7-1864 16</inkml:trace>
  <inkml:trace contextRef="#ctx0" brushRef="#br0" timeOffset="77385.06">7845 9468 6905 0,'0'0'2649'0,"0"0"-753"0,0 0-592 15,0 0 89 1,0 0-169-16,0 0-496 15,0 0-416-15,0 0-200 16,4-10-112-16,7 10-144 0,10 0 144 16,3 3 96-16,4 0-96 0,-1-3 56 15,1 0 8 1,-4 0-64-16,0 0-48 16,-4 0-152-16,-4 0-112 15,-9-3-408-15,2 3-400 16,-9 0-273-16,0-6-511 0,0 0-369 15,-5-1-4272-15</inkml:trace>
  <inkml:trace contextRef="#ctx0" brushRef="#br0" timeOffset="77686.05">7996 9353 5721 0,'0'0'3184'0,"0"0"-1567"31,0 0-129-31,0 0 120 16,0 0-543-16,0 0-601 16,0 0-272-16,-3-6-120 0,3 6 184 15,3 0-256-15,13 0 8 16,0 6 72-16,3 4-72 0,6-1 72 16,-5 4-80-1,-1 0 0-15,1-1 0 16,-8 4 0-16,-3-3-8 15,-9 3-48-15,0 3 56 0,0 3 48 16,-13 4-40-16,-6-1-8 16,-18 20-136-16,10-8-1400 15,-5-5-4098-15</inkml:trace>
  <inkml:trace contextRef="#ctx0" brushRef="#br0" timeOffset="78261.64">8470 9357 8665 0,'0'0'2025'15,"0"0"-689"-15,0 0-264 16,0 0-127-1,0 0-313-15,0 0-552 16,40 9-80-16,-9 10 280 16,10 10 200-16,2 6-232 0,6-1 8 15,-2 11-96-15,-3 2 64 16,0 1-56-16,-12 6-104 0,-4 3-56 31,-13 3 80-31,-15 7 80 16,0 9-64-16,-36 13-104 15,-23 10 0-15,4-20-1264 0,2-22-3961 16</inkml:trace>
  <inkml:trace contextRef="#ctx0" brushRef="#br0" timeOffset="89071.89">15618 8391 1688 0,'0'0'728'16,"0"0"-488"-16,0 0 1640 0,0 0-183 15,0 0-481-15,0 0-512 31,0 0-184-31,0 0-184 16,0 0 81-16,0 0 15 0,-4 0-112 16,4 0 40-16,0 0-88 15,0 0-128-15,0 0-48 0,0 0 0 16,0 0-16-16,0 0 0 16,0 0-72-1,0 0 88-15,0 0-80 16,8 0-16-16,12 0 120 0,8-3 552 15,12-3 64-15,12-1-376 16,4 1-136-16,-1 3 8 0,4-3-56 16,-3-1-71-1,0 4 55-15,-4-4-112 16,-4 4 0 0,-4-3-32-16,0 3 40 0,-5-3-8 0,5-1-40 15,-4 4-8-15,0-4-8 16,-4 1 8-16,-9 3 104 0,-6-3-104 31,-10 6-64-31,-6 0-32 16,-5 0 24-16,0 0-593 0,0 0-15 15,-9 0-600-15,-26 0-896 16,3 6-681-16,-4 1-2472 0</inkml:trace>
  <inkml:trace contextRef="#ctx0" brushRef="#br0" timeOffset="89529.84">15646 8569 3104 0,'0'0'3017'0,"0"0"-1201"16,0 0-1216-1,0 0-160-15,0 0 929 0,0 0 111 16,0 0-560-16,0 0-584 0,0 0-240 16,0 0 112-16,0 0-64 15,8 0 8-15,0 0 209 16,8 0-241-1,0-3 88-15,11 0-72 16,6-4 16-16,6 4 96 16,5-3 24-16,16-3-88 0,0-1 40 15,7 0-96-15,2 4-120 16,-11 0-8-16,-9 3 8 0,-17-1-16 31,-12 4 8-31,-12 0-160 16,-8 0-168-16,0 0-344 0,0 0 31 15,-4 0-943-15,-13 7-1304 16,-2 2 1151-16,3-3-3600 0</inkml:trace>
  <inkml:trace contextRef="#ctx0" brushRef="#br0" timeOffset="97273.81">5753 11112 2760 0,'0'0'464'0,"0"0"984"15,0 0-575 1,0 0-345-16,0 0 168 16,0 0 192-16,0 0-24 0,0 0-256 15,0 0-183-15,0 0-97 0,0 0-120 16,0 0-72-16,0 0-80 16,0 0-48-1,0 0-8-15,0 0-56 16,0 0 56-16,0 0-104 15,0 3-8-15,8 1 112 0,12-1 8 16,12 0 512-16,15-3 168 16,22 0-168-16,26 0 240 0,16-3-192 31,9-7-192-31,-8 1 72 16,-24 6-207-16,-25-1-65 0,-12 1-64 15,-2 3-112-15,22-3 192 16,24 0-184-16,29-1 176 15,-1 1-104-15,-7-3-72 0,-4 0 96 32,-16-1-56-32,-1-2 40 15,8-1 48-15,6 1-80 0,-6 0 40 16,0-1-88-16,-6 0-8 0,-6 4 16 16,-4-3 48-16,1-4-64 15,-16 3-8-15,-12 1 8 16,-13-1 0-1,9 0-56-15,23-2 56 16,26-7 64-16,10-4-56 0,-19 5 0 16,-32 5 0-16,-25 7-8 0,-11 2 0 15,-4-2 0-15,-4 6 0 16,-8-3 40 0,-4 0-40-16,-8 3-192 15,0 0 32-15,0 0-56 16,0 0-72-16,0 0-160 0,0 0-185 15,-28 0-695-15,4 3-1224 16,-4 0-4042-16</inkml:trace>
  <inkml:trace contextRef="#ctx0" brushRef="#br0" timeOffset="111178.57">18750 6410 256 0,'0'0'2352'15,"0"0"-1240"-15,0 0-528 16,-4-19-143-1,4 16 23-15,0 0 264 16,0-1-80-16,0 4-200 0,0-3-88 16,0 3 88-16,-4-3 176 0,4 0-56 15,0 3-264-15,0-3 33 16,-5 0-1 0,5 3-40-16,0-3-72 15,0-1-120-15,0 1 80 16,0 3 0-16,0 0-56 0,-4-3 24 15,4 3 136-15,0 0 96 16,0 0-64-16,0 0-80 0,0 0 88 31,0 0-96-31,0 0-136 16,0 0-88-16,0 0 8 16,0 0-16-16,0 0 0 0,0 0-48 15,0 0 32-15,0 0-120 16,0 0-16-16,0 0-48 0,0 0 40 31,0 10 120-31,0 2 40 16,0 4 16-16,0 0 40 15,4-1-48-15,-4 2 8 0,9-2-8 16,-5-2 0-16,0-3-8 0,0-1 0 16,-4-6-64-16,3 1 64 15,-3-4 8 1,4 3 56-16,-4-3 32 15,0 0 56-15,0 0 256 16,9-3 336-16,6-10-111 0,6-6-401 16,11-7-168-16,3 1-56 0,1-10 96 15,8 3-96 1,0-2-8-16,-1-1 0 16,2 3 0-16,-6-3 0 15,-3 3 8-15,-4 0 8 16,-8 7-8-16,-4 6 0 0,-8 3 80 15,-1 10-88-15,-6-1-8 0,-1 7-56 32,-4 4-1625-32,0 14-2560 15,0-1 201-15</inkml:trace>
  <inkml:trace contextRef="#ctx0" brushRef="#br0" timeOffset="112378.08">19144 7436 3688 0,'0'0'1457'16,"0"0"-465"-16,0 0-512 0,0 0 56 31,0 0 400-31,0-13 208 0,0 10-159 16,0 3-209-16,0 0-248 15,0 0-160-15,0 0-56 0,0 0-168 16,0 0-136-16,0 0-8 15,0 0-104 1,0 0-48 0,0 0-56-16,0 3 16 0,0 10 192 0,0 3 8 15,0 6 40-15,0 0-40 16,0 0 48-16,0 0-48 0,4 1 0 16,0-8-8-16,4 2 0 31,-4-5-88-31,0-2-16 15,4-7 96-15,0 0-152 0,0-3 160 16,12 0 552-16,4-6 472 16,8-14-312-16,8-2-375 0,3-10-57 15,5-3-88-15,-4-2-192 32,4 2 8-32,-12 3-8 0,-8 3 0 15,-13 17 72-15,-2-1-72 16,-13 10-16-16,0 6-1097 0,-4 12-1839 15,-17 2-2009-15</inkml:trace>
  <inkml:trace contextRef="#ctx0" brushRef="#br0" timeOffset="113358.65">19575 8829 5089 0,'0'0'1776'0,"0"0"-1696"16,0 0-80-16,0 0-160 15,0 0 152-15,0 0 8 0,0 35 256 16,0-13 0-16,-5 4 136 0,1 0-56 16,-4-4-16-1,5-3-200 1,3-1-40-16,-4-8 24 0,4 0-104 15,0-7 8-15,0-3 232 16,11 0 657-16,10 0 791 0,10-3 16 16,5-13-888-16,7-6-375 15,6-4-41 1,-1-6-376-16,-1-3-24 16,-2 7-224-16,-14-1-280 0,-27 10-601 15,-4 6-1399-15,-8 7-3394 16</inkml:trace>
  <inkml:trace contextRef="#ctx0" brushRef="#br0" timeOffset="115724.67">16239 8515 3576 0,'0'0'1633'0,"0"0"-1137"0,0 0-384 16,0 0 136-16,0 0 832 15,0 0 152-15,0 0-496 0,0 0-295 16,0 0 55-16,0 0-8 31,-4 0 16-31,4 0-272 16,0 0-232-16,-3 0-8 0,3 0 8 15,0 0 56-15,0 0 16 16,0 0-56-16,0 0 96 0,0 0-88 0,0 0 56 16,0 0 152-1,0 0-8 1,0 0-40-16,0 0 0 15,0 0-16-15,0 0-16 0,0 0-96 16,0 0-48-16,0 0 120 0,0 0-128 16,3 0-152-16,14 0 48 15,2-3 104 1,13 3 256-16,8-4 208 16,-4 2-160-16,0 2-152 15,-12-3-96-15,-9 3-8 0,-2 0-48 16,-13 0 8-16,0 0 16 15,0 0 33-15,0 0 7 0,0 0 144 32,0 0 24-32,0 0-40 15,0 0-88-15,4 0-96 0,-4 0 88 16,0 0-96-16,0 0-8 16,0 0 8-16,-4 0-736 0,-12 0-1729 15,-4 0-3472-15</inkml:trace>
  <inkml:trace contextRef="#ctx0" brushRef="#br0" timeOffset="130934.73">5338 12221 1568 0,'0'0'5369'0,"0"0"-4105"15,0 0-744-15,0 0-240 0,13-55 393 16,-9 36 359-16,-1 0-16 16,5-6-664-1,1 0-40-15,-1-1-56 16,-5-6 272-16,1 3 529 15,-4 1-409-15,0-3-520 0,-7 5 8 16,-10 0 408-16,-2 4-208 16,-5 0-128-16,0 9 88 0,-8 1 56 31,0 5-8-31,-4 4-208 16,1 3-128-16,-2 10 40 0,-3 9-40 15,1 16-8-15,-6 6 0 16,-2 26 0-16,-1 21 16 15,1 30 88-15,2 6-96 0,9 9 120 32,17-3-8-32,7-6-112 15,4 7-8-15,0-5 48 0,4 2-32 0,-4-2 56 16,0-2 56-16,-9-13 24 16,2-6-80-16,-1-16-72 15,0-13 0-15,0-22-16 16,0-13 8-1,0-6 8-15,-7-3 0 16,-1 3-8-16,-12-3-80 0,-5-10-432 16,-2-6-376-16,-37-16-864 0,16-7-2497 15,1-15-4545-15</inkml:trace>
  <inkml:trace contextRef="#ctx0" brushRef="#br0" timeOffset="131174.54">4147 13223 12578 0,'0'0'2297'16,"0"0"-1273"-16,87-82-544 0,-18 44 232 15,30 0 80-15,36 0-176 16,13 6-367-16,0 6-233 0,-25 17-16 31,-35 6 0-31,-28 3-881 16,-13 0-1279-16,-23 9-2449 15,-8-2-1792-15</inkml:trace>
  <inkml:trace contextRef="#ctx0" brushRef="#br0" timeOffset="131690.46">5873 13325 7737 0,'0'0'2649'0,"0"0"-1057"16,0 0-72-16,0 0 529 16,0 0-393-16,0 0-912 0,0 0-424 15,0 0-192-15,-21 0-120 0,-7 29-8 16,-11 9 128-16,-9 13 113 16,-3 6-113-1,-2 7-80-15,-6 15 0 16,6-10-48-16,6 1 8 15,3-6 24-15,8-16-32 0,4-4-128 16,4-9-433-16,9-13-439 16,3-12-432-16,8-10-585 15,0-16-367-15,8-13-2681 16</inkml:trace>
  <inkml:trace contextRef="#ctx0" brushRef="#br0" timeOffset="131924.53">5370 13519 6785 0,'0'0'2921'15,"0"0"-705"1,0 0-888-16,0 0-119 16,0 0-297-16,0 0-632 15,0 0-272-15,0 0 160 0,95 25 208 16,-54 4-48-16,-5 9-16 16,-1 9 48-16,-3 7-24 0,0 0-200 31,-12 1-128-31,0-5 88 15,-8-9-96-15,0-12-8 16,-8-4-120-16,4-9-272 0,-8-9-616 16,0-7-1305-16,0-10-2584 15,0-12-4095-15</inkml:trace>
  <inkml:trace contextRef="#ctx0" brushRef="#br0" timeOffset="132456.29">5315 13058 5169 0,'0'0'4249'0,"0"0"-2425"16,0 0-280-16,0 0 433 16,0 0-377-16,0 0-824 31,-16-9-504-31,16 9-264 0,0 0-8 0,7 0-224 16,10 0-48-16,11 0 272 15,11 0 272-15,5-3 56 0,8 0-232 16,0 3-96-16,-1-7 0 15,-7 4 88 1,0 0-88 0,-9 0-24-16,-10-1-440 0,-9 4-208 0,-8 0-344 15,-8-2 64-15,0-2-249 16,-21-9-1023-16,-2 4-2673 0,-1-4 1640 16</inkml:trace>
  <inkml:trace contextRef="#ctx0" brushRef="#br0" timeOffset="132762.34">5626 12893 6057 0,'0'0'2320'0,"0"0"-759"15,0 0 391-15,0 0 40 32,0 0-679-32,0 0-713 0,0 0-296 15,0 0-136-15,0-3-168 16,0 3-168-16,4 3-232 0,11 7 400 15,9 3 24-15,4-1 136 16,4 4-160-16,0-3-8 31,3-4 8-31,-7 4 0 0,-7-3 0 0,-6 2 0 16,-6 4-8-16,-9 7-104 16,0 2 112-16,-20 7 8 0,-12 3-8 15,0 6-72-15,-24 13-752 16,8-6-1209-1,8-11-4320 1</inkml:trace>
  <inkml:trace contextRef="#ctx0" brushRef="#br0" timeOffset="134854.9">6829 12198 7001 0,'0'0'1272'15,"0"0"-920"1,0 0 112 0,0 0 793-16,0 0-113 0,0 0-664 0,-17-3-432 15,2 9 320-15,-17 14 216 16,-5 2 136-16,-2 13-95 16,-8 6-65-16,-9 22-96 0,-8 20-16 31,-8 31 64-31,8 16-96 15,17 4-40-15,11-4 0 0,23-19-72 16,13 0-120-16,21-6-120 16,31 0-48-16,12-4 16 0,15-12-16 31,-7-13 16-31,-8-15-24 16,-13-23-8-16,-7-3-168 0,20-4-1216 15,-8-9-3353-15,-9-9-5305 0</inkml:trace>
  <inkml:trace contextRef="#ctx0" brushRef="#br0" timeOffset="137686.37">7215 12855 40 0,'0'0'7057'0,"0"0"-4640"16,0 0-1065-16,0 0 464 15,-8-3-191-15,4-6-257 16,4-1-624-16,0-6-376 0,0 0-112 31,0-3-176-31,4-3-80 0,13-4-8 16,2 1 8-16,9-4-104 0,7 4 40 16,6 3 64-16,-1 6 0 15,3 3 96-15,1 7-96 16,-4 6-32-16,-4 0-32 15,-1 6-64 1,-7 20-64-16,-7 9 80 16,-10 6 112-16,-7 10-8 0,-4 3 8 0,-15 3 8 15,-13-6-8-15,-12-4 144 16,-8 1-144-16,1-10 112 16,-2-6-56-1,10-7-48-15,11-12 64 16,7-3-24-16,10-4-40 0,3-6 112 15,8 0-40-15,0-10-80 16,12-15-600-16,12-7-360 16,15-12 160-16,14-7 152 0,6-6-817 31,9 0-311-31,3-7 167 16,-3 4 737-16,-8 0 872 0,-12 9 120 15,-9 13 72-15,-14 12-24 16,-14 10 377-16,-7 10 527 15,-4 3-224-15,0 3-24 0,-12 0 88 32,-8 9-192-32,-12 13-239 15,-3 7-97-15,-5 9-16 0,4 4 112 16,5 8-104-16,6 1-8 0,5-3-168 16,12-4-80-16,8-6-48 15,0 0-72-15,12-3-16 16,12-3 16-1,8-3 8-15,4-7-8 16,0-3 8-16,4-13 72 0,-1-3-80 0,-3-3-96 16,-4-9-848-16,-12-29-512 15,-4 9-801-15,-16-2-1696 16</inkml:trace>
  <inkml:trace contextRef="#ctx0" brushRef="#br0" timeOffset="138224.65">7434 12411 7057 0,'0'0'3177'0,"0"0"-1857"16,0 0-376-16,0 0 584 16,0 0-351-16,0 0-809 15,0 0-368-15,0 0 0 16,37 0 56-16,-6 0 344 0,13-7 16 15,4 1-200-15,-5 3-120 0,1-3-32 32,-4-1-56-32,-8 4-8 15,-8 0 0-15,-8 3-112 16,-5-3-456-16,-6 3-488 0,-1-4-537 16,-4-5-327-16,0-1-136 15,0 1-5010-15</inkml:trace>
  <inkml:trace contextRef="#ctx0" brushRef="#br0" timeOffset="138496.49">7654 12271 6857 0,'0'0'2024'0,"0"0"-391"0,0 0 391 16,0 0-135-1,0 0-705-15,0 0-664 16,0 0-520-16,0 0-48 15,8-3-144-15,11 3 192 0,9 3 128 16,4 6 96-16,4 1-120 16,0 0-32-16,-8 2-64 15,-5-2 0-15,-6 3-8 16,-6-1-72 0,-7 1 16-16,-4 3-80 0,-4 3 136 15,-15 7-72-15,-9 2 32 0,0 10-888 16,0-3-1577-16,8-13-2800 15</inkml:trace>
  <inkml:trace contextRef="#ctx0" brushRef="#br0" timeOffset="139199.31">8107 12258 6129 0,'0'0'3032'0,"0"0"-1071"0,0 0-209 16,0 0 145-16,0 0-265 16,0 0-760-16,-7-15-552 15,7 15-320 1,0 0-104-16,16 0-192 0,7 12 216 16,18 4 80-16,14 13 248 15,8 3-72-15,6 9-32 0,-5 3 16 16,-5 10-72-16,-8 16-88 15,-6 22 0 1,-30 19 8 0,-15 7 40-16,-19-4-32 0,-37-9-16 0,-11-10 72 15,-10-3-72-15,6-9-760 16,15-29-1624-16,20-19-3818 0</inkml:trace>
  <inkml:trace contextRef="#ctx0" brushRef="#br0" timeOffset="150066.84">9658 12849 10010 0,'0'0'2864'0,"-5"0"-1840"0,5 0-703 16,0 0 31 0,0 0 592-16,0 0 80 15,0 0-592-15,0 0-256 0,0 0-80 16,13 0 96-16,11 0 32 15,8-6-112-15,11 2-40 16,9-2 0-16,-1 3-72 16,1 0 0-16,-7 3-560 15,-10 3-1136-15,-10 10-2193 16,-14-1-2088-16</inkml:trace>
  <inkml:trace contextRef="#ctx0" brushRef="#br0" timeOffset="150275.81">9658 13075 8281 0,'0'0'2809'16,"0"0"-2001"-16,0 0-704 0,0 0 256 31,0 0 816-31,0 0 153 16,95 0-497-16,-43 0-360 0,7 0-216 15,5 0-256-15,24 0 0 16,-21 0-2048-16,-11-4-4434 0</inkml:trace>
  <inkml:trace contextRef="#ctx0" brushRef="#br0" timeOffset="151362.31">14068 11083 4000 0,'0'0'5482'16,"0"0"-3738"0,0 0-120-16,0 0-808 15,0 0-167-15,0 0 111 16,0 0-320-16,0 0-440 0,0-22-8 15,-7 48-112-15,-2 15 120 16,-3 23 320-16,-4 27-120 16,4 27-72-1,1 6-24-15,2-6 0 16,5-29-48-16,4-29-56 16,0-19 8-16,0-3-16 0,0 3-368 15,0 20-608-15,-8-8-1001 16,1-14-2584-16</inkml:trace>
  <inkml:trace contextRef="#ctx0" brushRef="#br0" timeOffset="151850.72">12510 12312 8129 0,'0'0'2257'15,"0"0"-2001"-15,0 0-88 16,80 3-40-16,-8 1 1168 0,39-1-120 15,52 3-487-15,25 4-209 16,19-1 48 0,4 7-48-16,-12-3-136 15,13 0-24-15,3-1-120 16,8-5-56-16,12-1 80 0,8-3 56 16,0 1 8-16,4-2-104 15,-4 2-8-15,-16 5 64 0,-16-2-72 31,-23 5-48-31,-25-2-32 16,-32 3-16-16,-31-4 24 16,-32 1-96-16,-25-7 8 0,-19 3 32 15,-3-3-40-15,-6 0-16 16,-2 0-128-16,-13 1-848 0,-24 2-1088 16,-12-3-2609-1,-9-3-2153-15</inkml:trace>
  <inkml:trace contextRef="#ctx0" brushRef="#br0" timeOffset="153051.67">13722 13477 10458 0,'0'0'2224'16,"0"0"-1536"-16,0 0-672 15,0 0-16-15,0 0-176 0,0 0 176 16,-44 55 72-16,12-21 368 31,-12 8-240-31,0-4-23 0,-7 0-41 16,6-13 40-16,-2-2 24 0,3-11 32 16,4-9-56-16,8-3 88 15,4-3 176-15,4-19-112 0,9-6-176 16,15-8-152-16,0-5-80 15,15 0-56 1,17-1 24 0,12 11 32-16,4 3-64 0,0 11 40 0,3 8 104 15,1 9 0-15,-4 0 0 16,4 9 0-16,-4 10-64 0,-5 7 64 31,-2 5-8-31,-9 8-48 16,-9 2-16-16,-15 16-56 15,-8 13 128-15,-20 19 8 0,-32 19 8 16,-15 3 184-16,-9-6-48 0,-4-13-64 16,16-26 128-16,12-14-88 31,13-18-48-31,3-12-64 16,-3 1-8-16,2-4 296 0,-3-6 176 15,9-13-16-15,6 0-64 16,6-20-120-16,7-11-104 0,12-14-176 15,0-12-72-15,12 0 64 16,20-3-136-16,4 9-8 31,-1 13 0-31,5 12 136 0,0 11 16 0,4 8-96 16,-1 7-56-16,9 9 0 16,0 11 152-16,8 5 56 0,-4 4 216 15,-1 3-96 1,-3-1 48-1,-12 7-160-15,0 0 8 16,-12 1-32-16,-12-2-40 0,-8 2 0 16,-8-4-96-16,-8 2-720 15,-12-7-1024-15,4-15-2633 0</inkml:trace>
  <inkml:trace contextRef="#ctx0" brushRef="#br0" timeOffset="153912.67">14319 13652 10018 0,'0'0'3128'0,"0"0"-1495"15,0 0-273-15,0 0 216 0,0 0-640 16,0 0-743-16,0 0-193 15,0 0-169-15,4 38-127 0,-19 32 296 16,-6 0 8-16,1 3 0 31,1-6 0-31,2-16-8 0,-7 5 8 16,1 2 80-16,-1-7-88 16,4-13 0-16,4-13 0 0,0-9-200 15,12-10 8-15,0-6 192 16,4 0 16-16,0-16-16 31,0-15-272-31,4-14 24 0,11-9 152 16,13-9-184-16,9-17-64 15,6-15 120-15,1 6 104 0,-7 13 112 16,-6 22-8-16,-15 16 16 0,4 6 72 16,4 0 56-1,-8 10 72 1,-5 7 0-16,2 8-32 0,-2 1 0 15,-7 6-168-15,5 0-40 16,-1 3-208-16,-1 12-64 0,6 15 224 16,-5 7 72-16,-1 14 16 0,-3 6 104 31,-4 7 40-31,0-1-40 16,0 1-56-16,0-4-40 0,0-9 40 15,-4-10-48-15,0-3-424 16,4-12-456-16,0-10-656 0,0-7-177 15,-3-9-727-15,3 0-49 32,-4-16-2008-32</inkml:trace>
  <inkml:trace contextRef="#ctx0" brushRef="#br0" timeOffset="154294.29">14841 13249 592 0,'0'0'9490'0,"0"0"-7682"0,0 0-1344 0,0 0-392 16,0 0 256 0,0 0 720-1,0 0-591-15,-84 76-297 0,60-54-56 16,-4-3-56-16,5-6 96 15,-5-3-56-15,0-4 0 16,0-6 136-16,-4 0-72 0,-4-13 32 16,5-5 16-1,-1-8-96-15,0 0 240 16,8 4 120-16,4 7 232 0,4 5-48 16,4 7-208-16,-4 3-296 15,4 3-144-15,-12 13-120 16,0 3 112-16,4 9-88 0,-4 4 48 31,5 3-32-31,-5 0-640 0,-8 10-808 16,4-11-3217-16,0-9-3057 0</inkml:trace>
  <inkml:trace contextRef="#ctx0" brushRef="#br0" timeOffset="158953.6">15096 13179 408 0,'0'0'3008'0,"0"0"-1527"0,0 0-273 16,0-32-72-1,0 26-16-15,-4-1 177 16,4 1-161-16,-4 3 24 16,4 0-272-16,0 3-96 15,0 0-199-15,0 0-321 0,0 0-192 16,0 0-80-16,0 0-56 0,0 0-80 31,4 10-144-31,8 5 191 16,8 14 89-16,12 3 73 15,3 6-1-15,6 3 56 0,-5 4 0 16,-1 2-48-16,-3 14-72 16,-8 18-8-16,-12 16 72 0,-12 16-72 31,-16-3 0-31,-15-12 0 15,-18-11 72-15,-3-2 24 16,-8-7-88-16,-7 0 0 0,7-16 104 16,4-9-96-16,-11 7-16 15,-16-5-392-15,-14-2-961 0,14-7-1663 16,16-18-4626 0</inkml:trace>
  <inkml:trace contextRef="#ctx0" brushRef="#br0" timeOffset="159672.26">13092 13354 1664 0,'0'0'6337'31,"0"0"-5273"-31,0 0-719 0,0 0-113 15,0 0 584-15,-107 35 216 16,70-7-128-16,-2 13-288 0,-9 23-152 16,-4 19 145-16,-8 24-185 15,8 8 32-15,9-7-80 32,11-10-120-32,12-15 96 0,12 6-200 15,4-4 0-15,4-9-96 16,0-15-48-16,0-17-8 0,12-6-208 15,8 4-560-15,12 2-128 32,28-3-1161-32,-4-15-759 15,-1-16-5074-15</inkml:trace>
  <inkml:trace contextRef="#ctx0" brushRef="#br0" timeOffset="161105.04">15833 13090 6785 0,'0'0'1960'0,"0"0"-1456"16,0 0-63-16,0 0 575 0,0 0-32 15,0 0-584-15,-8-28-272 16,4 18 128-16,-8 1 48 0,4-1-16 15,-3-2-128-15,-6 2-152 32,-2 0 40-32,-5 4 160 0,-4 6-200 15,-4 0 32-15,0 0-40 16,0 6 0-16,4 7-8 16,-4 6 8-16,12 6 0 0,1 1-48 15,6 2 40-15,10 1-72 31,3-1 0-31,0-2 72 0,7-7-56 16,13-6 24-16,1-4 32 16,6-5 8-16,1-4 0 15,0 0 40-15,-4-10-40 0,0-9-96 16,4-3 96-16,-9-10 0 16,5-3 0-1,-3-3-16-15,-2 0-144 0,1-4-152 16,-3-5 96-16,-2-1 152 15,-2 1-8-15,-2 2 48 16,-7 10 24-16,0 10 200 0,-4 9 40 16,0 13 64-1,0-1-80-15,0 4-192 16,0 0-32-16,0 4-256 0,0 9 80 16,-8 9 176-16,0 3 80 15,0 7 24-15,0 0-88 16,0 3 96-16,1 2 112 0,-2 5-40 31,5 3 120-31,4-1-127 0,0 3-17 16,0-2-112-16,0-4-40 15,16 1 56-15,4-4-64 16,8-7-48-16,0-6-88 0,16-8-1049 16,-8-14-1855-16,-12-3-5762 0</inkml:trace>
  <inkml:trace contextRef="#ctx0" brushRef="#br0" timeOffset="183979.93">16642 13560 1088 0,'0'0'4969'15,"0"0"-3233"-15,0 0-984 31,0 0 32-31,0 0 353 16,0-26-193-16,0 21-64 0,0 5-296 16,0-7-88-16,-4 4-40 0,4 0-95 15,-4-1 55-15,-4-2-184 0,0 3 24 16,-4 0-104 0,-4-4-104-1,-8 4 32-15,0 0-8 16,0 3 104-16,1-3 56 0,-1 3-56 15,4 0 0-15,-5 0-56 16,2 0-72 0,-1 9 32-16,0 1-32 15,-4 3-48-15,0 0 80 0,-4-1-72 16,4 4 64-16,5 0 48 16,-1 0-32-16,0 0 32 0,4 0-112 15,0 3 48-15,0 3 56 16,0 0-104-16,0 6 112 15,4-2-72 1,1 2 24-16,-2 1 8 16,6-1 48-16,-2 4-40 0,2 0 96 15,-1 0 8-15,3-4-24 16,5 1-56-16,-3-4-64 31,7 1 48-31,0-4-88 0,0 4 0 16,0-4 112-16,4 3-64 15,3 0 33-15,2-2-41 0,3 2 16 16,-5-2 32-16,2-1-96 16,3-7 8-16,-1 5 0 0,2-5 48 15,-6 2-40-15,9-5-8 16,-4 1-8 0,0-1 80-16,0 1-72 15,0 0 48-15,4-4-48 0,-4 1 0 16,3-1 40-16,6 1-40 15,-5-4 64-15,7 0 24 16,-2 1-80-16,-1-4 56 16,-5 0-16-16,9-3-48 15,-3 0 104-15,-2 0-104 16,1 0 40-16,0 0 32 0,0 0-72 16,-4 0 0-16,3-3 48 15,2 3 16-15,-5-6 8 16,3 2-72-1,6-2-8-15,-5 0 80 16,-1 3-80-16,5-4 0 0,-7 1 0 16,6 0 0-16,-3 3 40 15,0-4-40-15,3-3-360 16,2 1-152-16,6-4-313 0,14-12-527 31,-10 6-1096-31,-7-4-4482 0</inkml:trace>
  <inkml:trace contextRef="#ctx0" brushRef="#br0" timeOffset="188437.18">15754 13630 392 0,'0'0'2992'0,"0"0"-775"15,0 0-1505-15,0-9-64 0,0 5 80 16,0 1 96 0,0 0-328-1,0 0 225-15,0 0 79 0,0-1 184 16,0 1-32-16,0 3-208 15,0 0-32-15,0 0-215 0,0 0-209 16,0 0-96-16,0 0-144 0,0 0-32 31,0 0-16-31,0 0 0 16,0 0-80-16,0 0-24 0,0 3-24 16,0 7 48-16,0 2 80 15,4 5 8-15,-4 1 200 16,0 1-56-16,0 1 96 0,0 2-16 31,0 0 0-31,0 1-56 0,-4-1-128 16,-1 6 96-16,1 1 64 15,0-1-136-15,1 1 0 16,3-4-72-16,0-3 8 0,-4 1 96 16,4-1-104-16,-4 0 0 31,4 0 128-31,-9 7 8 0,9 0-8 15,-4-4-120-15,0 0 0 16,4-3 96-16,-3 1-96 16,3-4 0-16,0 3 96 0,0 3 8 15,0-3-104-15,0 1-8 16,0-1 8 0,0-3 112-16,0 0-120 0,0 4 8 15,0-8 8-15,0 5-16 16,0-2 48-16,0 5-48 15,0-1 0-15,0 4 56 0,0-1-56 0,-4-3 0 32,0 3 0-32,0-6 0 15,0 7 80-15,4-7-80 0,0 0 8 16,0 0 32-16,0-3-40 16,0-4-8-16,0-2 0 15,0 0 8 1,0-1 0-16,0-6 0 15,0 0 8-15,0-3-8 0,0 0 16 16,0 0-8-16,0 0 56 16,0 0-64-16,0 0-136 15,0-6-488-15,0-10-832 0,0-9-3393 16</inkml:trace>
  <inkml:trace contextRef="#ctx0" brushRef="#br0" timeOffset="189420.81">17049 13500 4400 0,'0'0'1209'0,"0"0"-193"15,0 0 40-15,0 0 88 16,0 0-215-16,0 0-409 0,0 0-184 31,4-10 56-31,-4 10 64 16,0 0-152-16,0 0-72 0,0 0-168 15,0 0 8-15,0 7-72 16,0 2 0-16,0 10 640 0,0 7-168 16,0 2-24-16,0 4 217 31,0 6-281-31,0 0-16 16,0 7-40-16,-9 5-72 0,5 1 336 15,0 3-264-15,-3-3-144 16,3 0 24-16,0-7-88 0,0 0 56 15,4-2-104-15,-5-1-64 32,5 0 128-32,0-6-136 15,0 0 0-15,-4-3 64 0,0-3-56 0,1-1-8 16,-1 1 0-16,0-4 0 16,0 1 56-16,-1-4-56 0,1 0 0 15,4-3 8 1,0-3-8-1,0-3 0-15,0-1 0 16,0-5-168-16,0-1-80 0,0-3-632 0,-4-3-304 16,-3 0-1209-16,-1-9-2288 15</inkml:trace>
  <inkml:trace contextRef="#ctx0" brushRef="#br0" timeOffset="192646.4">17212 12839 928 0,'0'0'2016'16,"0"0"-1096"-16,0 0-272 16,0 0 337-16,0 0 7 0,0-18-368 15,0 14-56-15,0 4 24 16,0-3-144-16,0 0-32 0,0 0 97 31,0-4-89-31,0 7-64 16,0-3 224-16,0-3-328 0,0 6-72 15,-8-6-56-15,-1 2-16 16,6 1-96-16,-5 0 96 16,-4 0 16-16,0-1 0 0,0 1 16 31,0 0-80-31,0 0-56 15,-3 0 112-15,-2 0-40 0,6 0 96 16,-10-1 24-16,1-2 64 16,5 3-64-16,-6-1 32 15,6-2 72-15,-5 3 49 0,3-3-257 16,6 2 8 0,-5 4-48-16,4-3 24 15,-4 3-32-15,0-3-48 0,0 3 0 16,0-3 40-16,-4 3-40 15,4 0 0-15,-4 0-16 16,5-3 32-16,-2 3 40 16,-2-3-56-16,3 3 0 15,0 0 0-15,4-3 0 16,-4 3 0-16,0 0 0 0,0 0 0 16,0 0 0-16,0-4 0 15,0 4 8-15,1-3-16 16,-2 3 8-1,-3-3-8-15,5 0 0 16,-2 3 16-16,-2-4-16 0,2 2 8 16,-7 2 0-16,5-4 0 15,-1 4 0-15,-4-3-8 16,8 3 8-16,-4 0 0 0,4 0 0 31,0 0 0-31,4 0-8 16,-4 0 0-16,1 0 8 0,-2-3 0 15,2 3 0-15,-5 0 8 16,4-3 16-16,0 0-16 16,-8-1-8-16,4 1 0 0,0 0-40 15,0 0 40 1,0 0 0-16,0 0 0 16,-4 3-16-16,5-4-40 0,-5 4 48 15,0 0 0-15,-1 0 0 16,6-3-40-1,-5 3 32-15,4-3-32 16,-4 3 40-16,0-3 8 0,4 3-8 16,-4 0-56-16,0 0 56 15,1 0-48-15,-5 0-56 0,4 0-8 16,-8 0 112-16,8 0-57 16,-4 0 65-16,0 0-8 15,0 0 0 1,1 0-56-16,-5 0 0 15,-1 0-24-15,1 0 32 0,0 0 48 16,1 0 0-16,3 0-40 16,1 0 48-16,2 0 40 15,-3-3-40-15,4 3-56 0,-4 0 48 32,0-4-56-32,-3 4 56 15,-1 0-80-15,0 0-24 0,0 0 40 16,0 0 0-16,-4 0-40 15,5 0 104-15,-5 0-64 16,4 0 64-16,4 0 8 0,0 0-8 16,-4 0 0-1,0 4 8-15,4-4-8 16,-3 0 0-16,3 3 8 0,-4-3-8 16,4 3 8-16,0 0 0 15,0-3 8-15,4 3-8 16,1-3-8-16,-5 4 0 15,4-4 0-15,-4 3 0 16,3-3 8-16,-6 0 0 16,3 3 0-16,4-3 0 0,-7 0-8 15,-1 0 8-15,-5 0-8 16,-2 3-8-16,-1 0-56 16,-4 0-40-1,0 1 104-15,1-1-160 16,-6-3-128-16,1 3 120 0,5-3-104 15,-1 3-8-15,4-3 120 16,4 0 168-16,4 3 16 16,4 1-8-16,0-2 48 0,0 5-8 31,0-4 96-31,5 4-56 16,-5-1-88-16,4-3 8 15,-4 0 96-15,4 3-32 0,1-2-48 16,-5 2 80-16,0-3-80 15,0 3 96-15,-4-2-112 0,4-1-8 32,-4 0 88-32,-3 0-88 0,3 4-8 15,-5-7-48-15,5 6 56 16,-3 0 64-16,-1-3-64 0,0 4 0 16,4-1 0-16,0 1-8 15,-3-1 0-15,-1 3-40 16,-1 1-112-1,-6-3 0-15,3 2 96 16,-4-3-40-16,4 1 56 0,1-4 48 16,-2 3-88-16,6 0 32 0,-1-2 56 15,0 2 8-15,8-3 48 16,4 4-40 0,0-5-8-16,5 2 88 15,2 2-96-15,2-3 0 16,2 1 8-16,-2-1 56 0,-1 3-8 15,4-6 104-15,0 6-16 16,0-2-64-16,4-1-24 0,0 0-32 31,0 0-24-31,4 0 64 16,0-3-64-16,4 0-8 16,0 0 0-16,0 4-64 0,0-4 72 15,0 0-128-15,-4 6-8 16,4 3 136-16,-4 7 56 0,0 3 48 31,1 7-32-31,-2 2 32 16,-3 7 184-16,4 0-56 15,0 3-88-15,-3 0 112 0,-2 3-48 0,5 1 128 16,-4-1-184-16,1-3-55 16,3 7 39-16,0-4-88 15,-1 4-40 1,-3-1 96-16,4 3-40 15,-3 4 136-15,-2 7 8 16,1-1-136-16,1 6 64 0,-1 0-40 0,4-2-88 16,-5-1 48-16,6-3-48 15,-1-3 64 1,0-3-64-16,0 0 0 16,-4-3 104-16,3-4-104 15,-2 1-8-15,-1-4 16 0,4-3 40 16,-5-3 0-16,6-1-56 15,-5-4 8-15,8-5 32 0,-4 3-40 32,4-2 0-32,-4-4-8 15,4 6 0-15,0 1 8 16,0 3-8-16,0-4 8 0,0 1 8 16,-4 0-8-16,4-4 0 15,0 0-8-15,-4-6-64 0,4 1 8 31,-4-5-48-31,4-5 32 16,0-4 72-16,0-2-80 16,0-2 8-16,0 2 8 0,0-1 64 0,0 0-88 15,0 0 16-15,0-3-96 16,0 3-160-16,0-3-17 16,0 0 329-1,0 0 24-15,0 0 225 16,0-12 239-16,-4-11-256 15,-8-15-208-15,4-6 32 0,-8-10-24 16,1-3-16-16,-2 0 8 0,-3 3-8 16,1 6 8-1,-2 7-8-15,2 6-56 16,-1 9 56-16,0 4 0 16,-5 6-64-16,2 4-32 15,-1 5-304-15,0 1 151 0,-4 3 25 16,0 3 40-16,0 0 112 0,-4 0 80 31,4 9 16-31,1-2-16 16,3-1 128-16,4-3 280 15,8 3-39-15,5-6-89 0,2 4-24 16,5-4-144-16,0 0-112 16,0 0-104-16,0 0-56 0,0 0 80 31,0 0-360-31,0 3-553 15,0 0-1119-15,0 4 79 16,0-1 241-16,0-3-4337 0</inkml:trace>
  <inkml:trace contextRef="#ctx0" brushRef="#br0" timeOffset="195598.89">19160 13049 9153 0,'0'0'2833'0,"0"0"-2137"31,0 0-536-31,0 0 496 0,0 0 161 16,16 3-817-16,7-3 96 16,5 0 40-16,21 0 392 15,3-3-328-15,3-3 32 0,5-4-144 16,-8 0-80-16,0-5-8 31,-9-1 0-31,-3-3 80 0,-12 0-72 16,-8-7-8-16,-8-5-280 15,-4-1-24-15,-8-6 216 16,0-3 80-16,-5 2 0 0,-6 4 8 16,-9 3 72-16,-7 7-72 15,-5 13-48 1,-13 5-16-16,-11 7 8 0,-3 10 56 16,-5 15 0-16,-4 10 56 15,5 6 208-15,3 7-40 16,4 9 16-16,5 3-48 0,3 17 112 15,8 15-96 1,12 13-88-16,12-10 88 16,16-22 16-16,0-22-176 0,20-16 104 15,8 2-104-15,15-2 120 16,30 7 160-16,26-17-32 16,28-15 80-16,8-10-15 0,-6-16 127 31,-34-10-56-31,-31 8-120 15,-21 5-72-15,-11-3-96 0,4 0-88 16,-4-3 16-16,-4 0-72 16,-8 3-160-16,-8 0-120 0,-9 10 56 15,2-1-344-15,-5 7-41 32,-5-3-655-32,-10 0-1048 15,-1 0-6354-15</inkml:trace>
  <inkml:trace contextRef="#ctx0" brushRef="#br0" timeOffset="201492.72">19961 11042 7161 0,'0'0'2409'0,"0"-22"-785"0,7 9-512 15,10-5-552-15,3 5-24 0,7-3 48 16,6 0-351-16,7 7-185 16,7-1 80-16,1 3-120 0,-1 4 0 31,-2 3 88-31,-6 0-96 16,-11 3-96-16,-7 10-168 0,-10 3-9 15,-11 9 225-15,0 4 48 16,-11 6 0-16,-21 7 176 0,-13-1-31 15,-6 0-57-15,-5-3 8 32,4-6-96-32,9-4 136 0,2-8-120 15,18-5 0-15,7-8 0 16,8-4-16-16,8-3 0 16,0 0-80-16,24-3-152 0,12-14 136 15,15-8-185-15,9-3-31 31,3-7-200-31,10-6-640 0,-10-1 264 16,1-2 656-16,-4 0 232 16,-13 9 24-16,-6 3-24 0,-18 10 72 15,-11 5 32-15,-4 8 408 0,-4 6 288 16,-4 0-32 0,0 3-408-1,0 0-184-15,-15 0-104 0,-6 6 208 16,-7 7-47-16,-4 9-177 15,-3 3 160-15,7 7-160 0,0 3-48 16,8 3 240-16,4-6-144 0,12 3-64 31,4-10-40-31,0 1 0 16,16-4-32-16,12-6 32 0,3-4-8 16,6-2 8-16,3-10-8 15,-1 0-344-15,6-29-1385 16,-10-2-1319-16,-12-4-4130 0</inkml:trace>
  <inkml:trace contextRef="#ctx0" brushRef="#br0" timeOffset="201886.6">20200 10588 7209 0,'0'0'1616'0,"0"0"-287"16,0 0-513-16,0 0 144 15,0 0-200-15,0 0-760 0,0 0-200 16,8-9 24 0,16 9 176-16,15 0 272 15,6 0 112-15,2 3-208 0,-2-3-88 16,-2 0-88-16,-7 0-64 16,-8 0 64-16,-4 0-472 15,-9-6-464-15,-6-4-208 0,-9-3-233 31,0-3-1903-31,0 1-1985 0</inkml:trace>
  <inkml:trace contextRef="#ctx0" brushRef="#br0" timeOffset="202155.63">20487 10353 4480 0,'0'0'2353'31,"0"0"-305"-31,0 0-751 0,0 0 583 16,0 0-176-16,0 0-847 15,0 0-857-15,0 0-72 16,0-12-232-16,16 15 79 0,12 10 225 16,4-1 201-16,4 7-65 15,3 0-40 1,-11 0-96-16,-8-3-80 0,-12 3 72 16,-4 0-56-16,-4 7 64 15,-16 3 80-15,-15 2 40 16,-10 4 104-16,-6 0-144 0,2 0-80 15,10 6-688 1,7-6-1761-16,16-13-3216 16</inkml:trace>
  <inkml:trace contextRef="#ctx0" brushRef="#br0" timeOffset="202545.09">21040 11141 8345 0,'0'0'4497'16,"0"0"-3641"-16,0 0-319 0,0 0 775 16,0 0-24-16,0 0-712 15,64-6-280-15,-19-1-224 0,2 1-72 16,1-1 0-1,-5 4-8-15,-7 3-104 16,-16 0-648-16,-8 0-776 16,-7 0-1569-16,-5 0-3248 0</inkml:trace>
  <inkml:trace contextRef="#ctx0" brushRef="#br0" timeOffset="203412.7">21566 11414 5473 0,'0'0'2712'0,"0"0"-2048"16,0 0-400-16,0 0 585 15,0 0-17 1,0 0-320-16,84-95-360 15,-56 66 56-15,-4-6 104 0,4 0 168 16,-1-9-328-16,1-1-104 0,0-8-48 16,0-1-136-16,-4-4 40 15,4 7 96-15,-7 7-64 0,-6 9 64 32,-3 10 64-32,-7 12 232 15,-5 7-160-15,0 6-136 0,0 0-360 16,0 0 176-16,0 15-376 15,-17 8 560-15,2 8 72 0,-6 14-64 16,1-1 144-16,1 7-24 31,2 3 56-31,2 0 8 16,-1-3-136-16,12-7-8 0,4-2-48 16,0-10-8-16,7-4 0 15,14-12-120-15,7-7-184 0,7-9 192 16,5 0 16-16,4-12-184 31,0-17-224-31,-1-6 24 16,-2-9-56-16,-2-7-40 0,-3-9-257 0,-4-4 73 15,0 0 16-15,-12 1 752 16,0 9 176-16,-8 6 440 0,-8 17 560 16,3 8 297-1,-3 11-473 1,-4 6-272-16,0 6-624 15,0 0-104-15,-4 15-496 0,-7 14 496 16,-10 6 688-16,2 6-200 0,-1 4-136 16,5 2 16-16,2-2-87 0,5-1-113 31,8 0-160-31,0-2 0 16,16-7 48-16,12-3-56 15,3-10 64-15,10-10-64 0,-1-5 0 16,-1-7 200-16,-3 0-200 0,-8-16-456 15,-4-32-1049-15,-13 7-1191 32,-2 3-5322-32</inkml:trace>
  <inkml:trace contextRef="#ctx0" brushRef="#br0" timeOffset="203894.5">21941 10394 7097 0,'0'0'2417'0,"0"0"-673"31,0 0-632-31,0 0-136 16,0 0-544-16,0 0-424 0,0 0 0 15,0 0 168-15,115-18 73 16,-62 14 79-16,-1-2-144 16,-5 0-136-16,-8 3-40 0,-11 3-8 31,-7-4-96-31,-14 4-512 15,-7-3-313-15,0 0-623 0,-11 0-745 16,-6-4-4656-16</inkml:trace>
  <inkml:trace contextRef="#ctx0" brushRef="#br0" timeOffset="204194.11">22148 10233 6265 0,'0'0'2200'0,"0"0"-167"15,0 0-393-15,0 0-104 16,0 0-431-16,0 0-721 16,-8-7-384-16,12 7-296 15,13 0 40-15,6 10 256 16,5 0 168-16,4 2-40 0,3 1-120 16,-3 3 0-16,-4-3 0 15,-8-1-8-15,-3 1 0 16,-6-1-104-1,-3 1 104-15,-8 0-56 16,0 3 56-16,0 6 8 0,0 1 0 16,-8 5-8-16,-16 3-112 15,-36 27-601-15,4-7-743 16,-7-7-1777-16</inkml:trace>
  <inkml:trace contextRef="#ctx0" brushRef="#br0" timeOffset="205062.47">19905 10646 7825 0,'0'0'1769'0,"0"0"-1057"15,0 0 296-15,0 0 64 0,0 0 512 16,0 0-799-16,-8-17-785 16,-7 21 88-16,-9 15-48 0,-8 9 120 31,-13 14-56-31,-6 21 40 16,-9 26 216-16,1 19-16 15,3 6-16-15,16-6-168 0,20-9 88 16,8-13-184-16,12-1-64 15,8 1 0-15,16-16-88 0,8-16-8 32,0-16-8-32,24 0-560 0,39 0-464 15,-12-6-1937-15,5-7-3160 16</inkml:trace>
  <inkml:trace contextRef="#ctx0" brushRef="#br0" timeOffset="205782.37">22806 10525 4440 0,'0'0'5354'0,"0"0"-3346"15,0 0-1064-15,0 0-480 0,0 0-88 32,0 0-272-32,0 0-40 15,0 0-64-15,87 57 393 16,-35-15 47-16,0 5-192 0,-5 4-112 16,-6 6-120-16,-14 6 80 15,-7 4-88-15,-16 13 0 0,-4 9-8 31,-28 12 0-31,-19 3-184 16,-9-11-769-16,8-30-1319 16,16-24-2177-16</inkml:trace>
  <inkml:trace contextRef="#ctx0" brushRef="#br0" timeOffset="207934.77">24547 10636 1200 0,'0'0'6201'0,"0"0"-4305"0,0 0-1055 16,0 0-169-16,0 0 624 31,0 0-144-31,8-70-568 0,-8 61-183 16,0 2-97-16,0 1 128 0,0-1 0 15,-16 1-384-15,-8 0-48 16,-8 6-80-16,-11 0 80 0,-6 0 80 16,-3 3-8-1,-4 10 80 1,1 6 24-16,-1 3 128 0,4 3-40 15,5 4-64-15,3 6-200 16,12 3 88-16,0 6-88 0,17 1-8 16,6 6-112-16,9 3 120 0,0 0 152 31,24-4-112-31,4 1-32 16,8-6 128-16,8-4-128 0,3-9 48 15,13-7-40-15,0-9 96 16,7-10 152-16,1-6-104 0,-3 0-88 15,-10-6-72-15,-3-10-56 32,-13-9-456-32,-2-4-312 0,-5-15-896 15,-9 6-969-15,-10 3-1840 0</inkml:trace>
  <inkml:trace contextRef="#ctx0" brushRef="#br0" timeOffset="208333.61">24495 10182 9578 0,'0'0'2376'16,"0"0"-1184"-16,0 0-672 31,0 0-23-31,0 0-233 0,115-35-136 16,-66 28-16-16,-6 2-112 15,5 1 0-15,-12 1-8 16,-8 0-809-16,-9-4-943 0,-6-2-584 16,-5-1-1737-16</inkml:trace>
  <inkml:trace contextRef="#ctx0" brushRef="#br0" timeOffset="208560.49">24997 9868 5369 0,'0'0'2760'16,"0"0"-495"-16,0 0-473 0,0 0-544 15,0 0-623-15,0 0-625 16,0 0-137-16,12 28 57 15,-4 4 80-15,4 6 160 0,0 7 65 0,-1 5-89 32,2 4-72-32,-9 32-64 15,3-16-1145-15,-7-6-2695 0</inkml:trace>
  <inkml:trace contextRef="#ctx0" brushRef="#br0" timeOffset="209899.54">25853 10766 5873 0,'0'0'2320'0,"0"0"-295"0,0 0-201 15,0 0-240-15,0 0-135 16,0 0-489-16,5-83-360 0,3 71 32 16,3-1-168-16,2 1-136 31,2 2-72-31,6 3-256 16,7 7-88-16,3 0 72 0,-3 7-88 15,4 15-40-15,-4 7 136 16,-5 6-80-16,-10 9 88 0,-9 7 0 15,-4 0-40-15,-4-4-64 16,-20 1-184 0,-8-4-64-16,-8-5 104 15,0-7 72-15,4-10-72 0,4-10 72 16,4-2 16-16,9-7-32 16,10-3-136-16,6 0 328 0,3-6-56 15,12-13-504 1,20-7-577-1,11-12 89-15,13 0 176 0,12-10-416 16,3-2 384-16,5-4 231 0,-4-3 409 16,0 3 264-16,-13 6 440 15,-11 7 33-15,-16 9 639 0,-12 12 72 32,-12 11-504-32,-8 6 224 15,0 3-472-15,-8 0-432 16,-8 0 8-16,-12 12 169 0,-8 5-113 15,4 5 88-15,1 3-144 0,7 0-8 16,8 7 0-16,4 0-56 31,8 0 56-31,4 0 16 16,4-1-16-16,12 1 208 0,8-3-208 16,4-7-48-16,4-3 48 15,0-9 72-15,0-7 232 0,-4-3-304 16,-5-10-632-16,1-28-961 31,-4 0-1639-31,-8 0-4162 0</inkml:trace>
  <inkml:trace contextRef="#ctx0" brushRef="#br0" timeOffset="210253.6">26160 10223 6433 0,'0'0'2360'0,"0"0"-1407"16,0 0-481-16,0 0 704 0,0 0 8 15,0 0-720-15,0 0-304 32,41 0 160-32,-10 0-64 15,5-3 121-15,4 0-9 0,4 3-152 16,-4 0-112-16,-5 0-104 16,-7 0-56-16,-4 0-64 0,-16 0-913 15,-8-3-863-15,0 3-408 31,-4-7-969-31</inkml:trace>
  <inkml:trace contextRef="#ctx0" brushRef="#br0" timeOffset="210544.52">26448 10042 6689 0,'0'0'2200'15,"0"0"-463"-15,0 0-9 16,0 0-128-16,0 0-615 0,0 0-729 15,-4-3-256-15,4 3-408 0,7 0-72 16,9 10 480-16,8 2 152 16,0 1-40-1,4 3-104-15,-4 0 40 16,-1-4-48-16,-2 5 0 16,-5-5 24-16,-8 4-24 0,-1 0-16 15,-7-1-72-15,0 5-8 16,0 2 88-16,-7 0-72 0,-10 1 24 31,-6 2-200-31,-13 0-505 16,-16 4-975-16,4-4-1121 0,9-12-5336 15</inkml:trace>
  <inkml:trace contextRef="#ctx0" brushRef="#br0" timeOffset="211061.99">27129 10912 9442 0,'0'0'1784'0,"0"0"-1016"16,0 0 568-16,0 0 497 0,0 0-521 31,0 0-576-31,0 0-536 16,99-16-88-16,-59 7 72 0,0 5-48 15,0-2-64-15,-4 3 32 16,-5 3-104-16,-10 0 0 16,-6 0-184-16,1 0-760 0,-12 0-1376 15,0 0-3850 1</inkml:trace>
  <inkml:trace contextRef="#ctx0" brushRef="#br0" timeOffset="211901.34">27774 10954 7257 0,'0'0'1424'0,"0"0"-743"16,0 0 319-16,0 0 560 16,0 0-280-16,0 0-760 15,28-7-264-15,-16-5 33 0,-4-1 415 32,0-6-280-32,0-7-192 15,4-2-136-15,0-10 80 0,0-1-168 16,-1-5 8-16,10-7-8 15,-1 0 0-15,4-6-8 16,-1 0 0-16,1 0-152 0,0 6 144 31,-3 10-96-31,-6 13 104 0,-7 11 8 16,-4 8 40-16,-4 6-48 0,0 3-208 16,0 0-232-16,0 9 24 15,-8 11 280-15,-4 8 128 16,0 13 0-16,-4 7 8 15,0 6 8 1,4 0-8-16,1 3 0 0,-2-6 72 16,9-4-64-16,0-2-16 0,4-7-56 15,0-3-96-15,4-7-120 16,13-6-305-16,2-9-47 16,5-3 32-1,4-10 88-15,-4 0 24 16,4-10-64-16,-1-12 104 15,-3-10-48-15,0-6 248 0,4-6 200 16,0-7-369-16,4-19 201 16,12-16-216-16,-4 4 8 0,-4 9 424 31,-4 16 496-31,-17 16-8 16,5 9 81-16,-8 3 311 15,-3 16 496-15,-5 7-200 0,-4 6-672 16,0 0-504-16,-17 6-656 15,-7 14 656-15,-8 5 344 0,0 13-80 32,1 0-160-32,3 7 48 15,4 5-144-15,4 4 72 0,9 0 16 16,7 3-88-16,4-6-8 0,0-3 0 16,15-7 0-16,9-6 64 15,4-6-64-15,4-4 0 16,0-9-80-1,4-7 8-15,-5-9-992 0,-6 0-1072 16,-10-6-1961-16</inkml:trace>
  <inkml:trace contextRef="#ctx0" brushRef="#br0" timeOffset="214513.84">28061 9994 5577 0,'0'0'2056'16,"0"0"-944"-16,0 0-303 16,0 0 303-16,-8-12 280 15,8 12-608-15,0 0-400 0,0 0-384 31,0 0-8-31,0 0 0 16,0 0-64-16,0 0-32 0,0 0-104 16,12 0 88-16,4 0 120 0,16 0 384 15,4 0-56-15,7 0-48 16,5 3-160-16,-4 0-80 0,-8-3-40 16,-9 0-120-1,-2 0-416 1,-13 0-392-16,-4 0-432 0,-4 0 24 15,-4-9-993-15,0-1-728 0</inkml:trace>
  <inkml:trace contextRef="#ctx0" brushRef="#br0" timeOffset="-214723.13">28356 9861 3184 0,'0'0'1849'0,"0"0"343"15,0 0-512-15,0 0-71 16,0 0-249-16,0 0-680 15,0 0-592-15,0 0-88 0,0-9-328 32,0 12-136-32,0 6 264 0,16 1 192 15,4 6 8-15,4 0 208 16,12-4 304-16,-1 4-144 16,1-3-296-16,0 0 216 0,-12-1-200 15,-13-2-88-15,-11 0-920 31,-3 2 360-31,-25 4 440 0,-40 13-456 16,4-4-1337-16,5 0-2391 0</inkml:trace>
  <inkml:trace contextRef="#ctx0" brushRef="#br0" timeOffset="-213785.43">25834 10217 5009 0,'0'0'1640'0,"0"0"-384"16,0 0 241-16,0 0 111 0,0 0-224 16,0 0-336-16,0 0-568 15,4-23-480 1,-8 23-152-16,-9 10-24 0,-14 9 176 16,-4 10 328-16,-6 9-256 15,-3 13-72-15,-8 12 169 16,-7 23-57-16,-9 12 16 0,1 7-56 15,11-9 184 1,20-11 112-16,19-22-360 16,13-11 0-16,0-11-8 15,20-3-8-15,33 13 8 0,31 12-8 16,30 10-24-16,19-3-320 16,-30-26-1049-16,-32-15-2736 0</inkml:trace>
  <inkml:trace contextRef="#ctx0" brushRef="#br0" timeOffset="-212808.25">28790 9896 2472 0,'0'0'2553'15,"0"0"-209"-15,0 0-1736 0,0 0-480 16,0 0-128-16,0 0 8 31,24 38 304-31,0-19 168 16,4 10 97-16,0 0-129 0,7 2 136 16,-7 8-8-16,4-2-168 15,0 14-96-15,-8 3-96 0,-4 16-104 16,-4 22 48-16,-8 16-96 31,-4-9-56-31,-4-20 48 16,0-25-48-16,-16-13-8 0,-8 13 0 0,-48 19-1168 15,5-9-1097-15,-5-17-3928 16</inkml:trace>
  <inkml:trace contextRef="#ctx0" brushRef="#br0" timeOffset="-211460.42">23065 9817 120 0,'0'0'5681'16,"0"0"-3385"-16,0 0-1031 16,0 0 239-16,0 0 344 0,0 0-632 15,11-19-647 1,-11 19-201-16,0 0-136 16,0 0 40-16,0 0-272 0,0 3-152 15,0 7 24-15,0 5 80 16,0 5 48-16,0 5 56 15,0 3-48-15,0 1-8 16,0 0 0-16,0 2 0 16,0 1 112-16,0-6-112 15,0-4-8-15,0-3 8 0,4-3-64 16,1-4 56-16,-1-2 0 16,0 0-16-16,-4-1-48 15,4-6-16 1,-4 3-408-16,3 1-161 15,-3-4-591-15,0 0-424 0,0-3-577 16,0 0-1055-16,-3 0-1825 0</inkml:trace>
  <inkml:trace contextRef="#ctx0" brushRef="#br0" timeOffset="-211038.79">22962 9706 4424 0,'0'0'2033'15,"0"0"-681"-15,0 0-320 16,0 0-151-16,0 0-409 16,0 0-200-16,0 0-168 0,0 0 112 15,63 0 880-15,-23 0-168 16,16 0-104-16,0-3-175 16,4-1-185-1,-6 4 8-15,-1-6-160 16,-5 6-160-16,-16-3 16 15,-9 3-168-15,-11 0 0 0,-4 0 8 16,-8 0 40-16,0 0-48 16,0 0-8-16,0 0-304 0,0 0-544 31,-8 0-1433-31,-8 6-984 16,1 1-1336-16</inkml:trace>
  <inkml:trace contextRef="#ctx0" brushRef="#br0" timeOffset="-208457.45">18714 11303 1744 0,'0'0'4921'0,"0"0"-1848"15,0 0-1553-15,0 0-680 0,0 0-216 16,0 0 160-16,0 0-328 16,0 0-343-16,0 0-41 31,4 0-72-31,8 0 0 0,4 0 96 16,12-7-96-16,8-2 8 15,3 0 0-15,5-1-8 0,4 3 88 16,0-2-88-16,-4 3 0 15,-5 2 0-15,-7-2 0 32,-8 3 0-32,-11 3 0 0,-6-3-72 0,-3 3 64 15,-4 0-128-15,0 0-65 16,-11 0-151-16,-10 0-192 0,-10 0-216 16,-1 0 376-16,-4 0 80 15,-1 0 64 1,2 0-200-1,-1 0 80-15,4 3 224 0,4 0 128 0,4 0 0 16,5-3-136-16,2 3 144 16,13-3 184-16,1 0 80 0,3 0-80 31,0 0-104-31,0 0-80 16,0 0-48-16,7 0 48 15,10 0 216-15,7-6 0 0,-1 0-96 16,9-1 16-16,0 1-136 15,-1 6 0-15,14 0-128 0,-13 0-888 32,-8 0-2137-32</inkml:trace>
  <inkml:trace contextRef="#ctx0" brushRef="#br0" timeOffset="-206426.98">21284 11814 4913 0,'0'0'1680'0,"0"0"-496"16,0 0 56-16,0 0-103 15,0 0-73-15,0 0-368 0,0-3-376 16,0 0-64 0,0 3-24-16,11 0-72 15,6-4 200-15,7 1-216 0,4 3 32 16,4 0-64-16,3 0-16 16,5 0 8-16,-1 0-104 15,2 0 0 1,2 0 88-16,6 0-80 15,-2 0 24-15,5 0-24 0,0 0-8 16,3 3 0-16,1 1 0 16,4-1 8-16,-4 0-48 15,4 0 48-15,-8-3-8 0,3 3 65 16,-3 0-57-16,0-3 32 31,4 0-40-31,-5 0-8 0,9 3 8 16,0-3 0-16,3 0 48 15,1 0-104-15,0 0-1 16,-1 0 57-16,-3 0 17 0,0 0-9 16,-4 0-8-1,4 0 0-15,-8 0 0 16,-1-3 0-16,-3 0 8 0,-4 0 72 16,8 0-80-16,-4 3-8 15,3-6-40-15,5 2 40 16,0 1-8-16,0 0-169 0,0 0-39 15,-1 0 216 1,-3-4-56-16,0 4 56 16,-8-3 0-16,4-1 8 15,-5 1 16-15,2 3-16 0,-2 0-64 16,1-4-8-16,4 4 72 16,4-3 64-16,4 0-64 0,3 3 0 31,4-4-24-31,-3 1 24 15,0-4 0-15,-4 1-8 0,-4 2-64 16,-5-2 72-16,-6 3 48 16,-5-4-40-16,-1 3-8 0,-3 1 0 15,4 0 0-15,0-4 0 32,4 7 0-32,3-7 16 15,2 7 16-15,2-3-32 0,1 3-56 16,4-3 48-16,-4 6 0 15,-1-7 8-15,-3 4 64 0,-4 0-8 16,4 3 16-16,-4-3-24 16,3 0 192-1,2-1-176-15,2 1-32 16,1 3-32-16,0 0 0 0,-4-3 0 16,-1 3 8-16,2 0-8 15,-2-3 153-15,2 3-97 0,-2-4-40 16,-3 1 40-1,8 3 24-15,-1-2-80 16,5-2-80-16,0 4 80 16,-1-3 136-16,1 0-136 0,-3 3-8 15,-2-3 8-15,1-1 0 16,-4 4 56-16,-5 0 48 0,6 0-24 31,-6 0 136-31,9 0-32 16,0 0-176-16,8 0 64 0,0 0-72 15,3 0 136-15,-3 4-136 16,-1-1-56-16,-6 0 56 0,-1-3 8 16,-5 0 48-16,1 0 48 31,0 0 64-31,3 0 112 16,2 0-96-16,3 0-176 0,-1 0 64 15,1 0-72-15,0 0 0 16,-1 3 0-16,-6 1 0 0,-6-2 64 15,-3-2-64-15,-4 3 0 32,-8-3 0-32,-4 0 0 0,-8 4-88 15,-8-4-568-15,-12 0-1281 0,-12 0-3472 16,-12 0-2648-16</inkml:trace>
  <inkml:trace contextRef="#ctx0" brushRef="#br0" timeOffset="-204450.26">24268 12055 440 0,'0'0'7641'0,"0"0"-5984"0,0 0-1233 16,0 0 184-16,0 0 704 15,12-6-256-15,-12 6-952 16,0 0-104-1,0 0-64-15,0 0-64 16,-8 0-40-16,-8 12 168 0,-20 1 104 16,-4 6 272-16,-7 0-248 15,-5-3-24-15,0 0-8 16,12-6-96-16,4-4 72 0,8 0-72 31,12-6 0-31,8 0 136 16,4 0 57-16,4-9-193 0,8-10-129 15,12-7-39-15,8-2 168 16,0-4-72-16,8 3 24 0,0 1-56 16,-1 6 104-16,-3 9 0 15,-4 3-168 1,0 7 168-16,0 3 8 16,4 0-8-16,-4 3 0 0,0 10-48 15,0 3 0-15,-5 6 40 16,-3 0-40-16,-3 7 0 15,-2 3 48-15,-11 3 8 16,0 0 176-16,-4 6 192 16,0-3-224-16,-4 3-72 15,-11 4 25-15,-2-4-89 0,-2 0 112 16,-9 1-128-16,4-1 0 16,-4 0 8-16,-4-6 0 15,0-4 40 1,0-5-48-16,1-4 0 15,-5-3 112-15,0-6-104 0,3-4 48 16,-2 1 0-16,7-10-48 16,8 0 40-16,-4 0-48 15,8 0 8-15,8-12 152 0,4-4-152 32,4-7-8-32,0-2-8 15,8-7-136-15,12-3-32 0,8 0-48 16,0 7 176-16,0-1-16 15,-5 7 64-15,5 6 0 32,0 7 160-32,0 2 8 0,4 4 72 0,4 3-96 15,4 0-88-15,4 6 168 16,0 11-56-16,3 1 160 0,-2 5-128 16,-6 2-120-16,1 0 80 15,-4 4-144-15,-8-4 104 16,-4 0 40-16,-9-2-160 15,-2-4-16-15,-6-3-56 16,-7 0-160-16,-24-1-936 16,-7-2-1297-16,-9-9-4720 15</inkml:trace>
  <inkml:trace contextRef="#ctx0" brushRef="#br0" timeOffset="-202917.64">21340 11776 2088 0,'0'0'1656'0,"0"0"-375"15,0 0-265-15,0 0-128 16,0 0-136-16,0 0-312 0,0 0-80 16,0 0 56-16,0 0 8 15,0 0 41-15,-4 0-97 0,-9 0-280 31,2 0-88-31,-6 0 120 16,2 0-8-16,-6 0 88 16,6 0-112-16,-9 3-40 0,0 0 32 0,-4 0-80 15,0 4 0-15,5-4 8 16,-9 3 0-16,8-3-8 16,-4 4 8-1,0-4-8-15,4 3 56 16,-1-3-56-16,2 0 0 0,3 1 0 15,-4 2 48-15,1-3-32 16,-1 4 40-16,0-4-56 0,-4 0 112 16,3 3-104-1,1-3 96-15,5 1-40 16,-5-4-56-16,4 3 64 16,0-3-24-16,0 0-40 15,0 3 304-15,1-3-112 0,2 0-96 16,-6 0-96-16,-1 3 0 0,0-3 96 31,-4 4-48-31,4-2-48 16,-4 2 64-16,5-1-72 15,-2 3 8-15,-3-3 40 0,8 4-40 16,1-4-8-16,-5 3 0 16,0-6 0-16,3 7 40 0,2-4-40 31,-5-3 0-31,0 3 0 15,0-3 8-15,-3 3 64 16,-1-3-72-16,4 4 0 0,-4-1 32 16,0-1-24-16,3 2 8 0,-3-4-16 15,5 3 8 1,3 0 32 0,-4 0-40-16,0 1-16 0,5-1 8 15,-6 0 8-15,1 3-8 16,5-6 8-16,-5 7 0 0,4-4 0 15,4 0 8 1,0-3-8-16,4 3 0 16,3-3 0-16,6 3 0 15,-1-3-64-15,4 4-576 0,-4-2-656 16,4 5-1-16,0-1-935 16,0-2-2193-16</inkml:trace>
  <inkml:trace contextRef="#ctx0" brushRef="#br0" timeOffset="-201562.41">27443 11560 6145 0,'0'0'1616'0,"0"0"-584"0,0 0 33 16,0 0 247-16,0 0-640 15,0 0-416-15,0 0 144 32,12-16 48-32,0 13-256 0,-4-1-24 0,5 4-160 15,2 0-8-15,5 0 0 16,8 0 0-16,4 0 64 0,4 0-56 16,4 7-16-16,4-4 8 15,3 4 0 1,5-4 104-16,4 0-8 15,8 4-32-15,-4-5-16 0,3-2-48 16,1 0 128-16,0 0-24 16,-1 0-88-16,1 0 217 0,4 0-233 15,-5 0 80-15,1 0 16 32,4 0 32-32,-4 0 0 15,4-2-128-15,3 2 16 0,1-4-16 16,0 1 0-16,-8-3 56 15,-5-1 8-15,-7 4-64 0,-4-4 64 16,-12 5-48-16,-5-5-8 31,1 1 232-31,-4 3-232 0,-4 3 120 16,8 0-128-16,0 0 0 16,0 0-48-16,4 0-8 15,-5 0 56-15,1 3 40 0,0 0 8 31,-8 0-48-31,-12 0 0 16,-4-3 0-16,-8 0-168 0,0 0-1001 0,-12 0 449 16,-11-9-2144-1,-5-4-5474-15</inkml:trace>
  <inkml:trace contextRef="#ctx0" brushRef="#br0" timeOffset="-183919.69">22348 11398 800 0,'0'-3'4929'32,"0"3"-3521"-32,0-3-784 0,0 0-112 0,0 3 176 15,0 0 89-15,0 0-169 16,0 0-248-16,0 0-96 0,0 0 104 16,0 0 240-16,0 0-112 15,0 0-200-15,0 0-88 16,0-4 96-16,-4 4 24 15,-12 0-184-15,-12 0-144 16,-4 0 0-16,-4 0-8 16,0 10 8-16,5-1 16 15,3 4 72-15,3-4-40 0,9 4-48 16,1 0 8-16,7 6-8 16,4 3 8-1,-5 10 8-15,9 6-8 16,0 10 0-16,0 9 64 15,4 0 153-15,9-3-17 0,-2 3 24 16,6-3-32-16,-10 0-128 16,5 0 56-16,1 3 48 0,-2 0 0 31,-3 0-104-31,1-3-64 16,2 1 88-16,1-8-16 15,0 1-72-15,0-7 0 0,0-3-8 16,0-3 8-16,-4 0-8 15,-5-7 0-15,2-5-8 0,-1-1-96 32,-4-6-96-32,0-4-120 0,0-2-168 15,0 0-265-15,-4-1-575 16,-12-6-736-16,-4 0-697 0,4-3-3240 16</inkml:trace>
  <inkml:trace contextRef="#ctx0" brushRef="#br0" timeOffset="-183630.34">22021 12474 4961 0,'0'0'2280'16,"0"0"-520"0,0 0-311-16,0 0-65 15,0 0 8-15,0 0-375 16,0 0-545-16,0 0-320 0,-4-3-152 15,12 10 8-15,4 8 200 16,7 1 72-16,9 0-40 0,4 3-64 31,0-3-88-31,0 0 8 16,0-3-24-16,-4-1-64 16,-4-2-8-16,-9-4-368 0,2 0-576 15,-10-2-985-15,1-4-919 16,-8 0-1257-16,5 0-736 0</inkml:trace>
  <inkml:trace contextRef="#ctx0" brushRef="#br0" timeOffset="-183410.54">22507 12325 5521 0,'0'0'2672'15,"0"0"-503"1,0 0-609-16,0 0-104 15,0 0-311-15,0 0-617 0,0 0-384 16,-56 41 40-16,24-9 40 0,0 6-104 16,1 6-64-16,3 1-56 15,-4 6 0 1,-4 9-784-16,8-9-2169 16,4-13-3432-16</inkml:trace>
  <inkml:trace contextRef="#ctx0" brushRef="#br0" timeOffset="-179704.8">19738 15500 3728 0,'0'0'4521'0,"0"0"-2864"15,0 0-721-15,0 0-128 0,0 0 408 32,0 0 129-32,0 0-385 15,0 0-448-15,0 0-120 0,0 0-8 16,8 0-56-16,4-13 96 15,11-6-280-15,5-12-136 16,13-4 32-16,6-13-40 0,9-12-176 16,12-23-56-1,3-21-184-15,-2-8-136 16,-15 4 96-16,-17 19 168 16,-18 32 192-16,-2 19 96 0,-9 16 0 15,-5 6 16-15,5 6 160 16,-8 4 56-16,0 6-232 0,0 0 0 0,-11 19-224 31,-14 13 224-31,-10 28 8 16,-13 23 160-16,-11 25-160 15,7 3 136-15,12-10 104 0,16-24-88 16,11-23-48-16,13-16-112 16,0-3 48-1,9 0-48-15,14 0 0 16,10 0-144-16,14-13-168 15,9-16 48-15,12-6-360 0,3-13-240 16,2-19-481-16,6-25-255 16,5-25 360-16,0-32 527 0,-13-16 105 31,-11 2-224-31,-21 14 576 16,-15 32 256-16,-7 24 752 15,-13 23 801-15,0 20-249 0,-4 2 200 16,0 4-72-16,0 2-495 15,0 7-609-15,0 0-328 0,0 0-240 16,-4 16-120-16,-9 9 360 16,-2 13 376-1,-6 10-112-15,6 9-72 16,2 3-8-16,6 1 56 0,3-1-64 16,4-9-128-16,4-3-40 15,12-7 0-15,7-3 8 16,5-9 0-1,4-4 64-15,4-9-80 0,4-7-72 16,4-9-544-16,8-6-600 16,-13-13-1417-16,-3-3-2976 0</inkml:trace>
  <inkml:trace contextRef="#ctx0" brushRef="#br0" timeOffset="-179262.15">20618 14303 7193 0,'0'0'2761'0,"0"0"-913"15,0 0-584-15,0 0-183 16,0 0-145-16,0 0-480 15,0 0-456-15,12 0-16 16,16 0 16-16,8 0 280 0,11-3 16 16,9 0-112-16,-4 3-72 15,4-3-96-15,-8-1-16 0,-8 4 0 32,-8 0-832-32,-9-3-865 15,-10-3-815-15,-9-4-553 0,-4 1-4168 16</inkml:trace>
  <inkml:trace contextRef="#ctx0" brushRef="#br0" timeOffset="-178972.72">20898 14116 6185 0,'0'0'2512'16,"0"0"-255"-16,0 0-257 15,0 0-351-15,0 0-425 0,0 0-600 31,-5-4-576-31,5 4-48 16,9 0-240-16,10 0 24 0,13 10 216 16,8 0 104-16,0 5 8 0,-1-2-48 15,-7 3-56-15,-12-3-8 16,-4 3-64-16,-16 3 0 16,0 3 40-1,-16 7 24-15,-19-1 232 16,-10 7-208-16,-6 0-24 0,-9 10-808 15,12-11-1393-15,12-9-3344 0</inkml:trace>
  <inkml:trace contextRef="#ctx0" brushRef="#br0" timeOffset="-177199.36">21570 14849 6545 0,'0'0'2993'16,"0"0"-1601"-16,0 0-464 0,0 0 264 31,0 0 313-31,0 0-313 16,0 3-392-16,0-3-344 15,0 0-112-15,5 0-96 0,10 0-16 16,10-3 16-16,14-6-176 31,6-1-72-31,-2 4-520 0,5-4-704 0,-1 1-1233 16,-11 2-2240-16,-16 1-2296 15</inkml:trace>
  <inkml:trace contextRef="#ctx0" brushRef="#br0" timeOffset="-177001.78">21622 15014 5249 0,'0'0'4353'16,"0"0"-2817"-16,0 0-856 0,0 0-200 15,0 0 568-15,0 0 121 16,0 0-665 0,112-6-320-16,-56 0-112 15,3 2-72-15,17-2-88 16,-16 0-1897-16,-17-1-4728 0</inkml:trace>
  <inkml:trace contextRef="#ctx0" brushRef="#br0" timeOffset="-175938.68">23153 13738 6585 0,'0'0'1720'31,"0"0"-920"-31,0 0-487 16,0 0 543-16,0 0 312 16,0 0-1000-16,0 0-168 0,-64-6-272 0,23 6 168 15,-6 0 96-15,3 0 8 16,-4 0 0-16,9 0 0 16,-2 0 80-1,13 0 192-15,5 0 72 16,7 0 0-16,8 0 0 0,0 0-40 15,8 0-208-15,0 0-96 0,-4 0-128 16,4 0 48-16,0 3 24 16,0 9 56-1,-4 1 8-15,4 6 0 16,0 3 0-16,0 4 96 16,0 2 224-16,0 4 128 0,4 3-71 15,8 3 71-15,-4 0-104 31,3 0 0-31,2 7-96 0,-2-1-136 16,2 7-16-16,-1 3-8 16,-1 3-8-16,2 4-24 15,-2 2 24-15,-3 1-80 0,1 2 272 16,-2 17-32-16,-7 15-72 16,0 20 0-16,0 5-24 31,-7-11-16-31,-6-14-48 0,2-16-40 15,3 1 40-15,-1 3-88 16,5-1 0-16,0 1 16 0,4 3 72 0,0 0-40 16,17 0-40-16,2 3 0 15,5-3 104 1,4-6-112 0,4-1 56-16,0-9 8 0,4-6 8 15,-5-17 56-15,-3-5-120 16,4-10 56-16,4 6-56 0,12-3-8 0,4 3-184 15,3-5-8-15,5-11-208 32,0-6-128-32,28-19-872 15,-17 0-761-15,-2-19-3288 0</inkml:trace>
  <inkml:trace contextRef="#ctx0" brushRef="#br0" timeOffset="-174751.88">23467 14106 312 0,'0'0'4401'15,"0"0"-3345"-15,0 0-168 16,0 0 216-16,0 0 312 16,0 0 193-1,0 3 15-15,0-3-208 0,4 0-143 16,0 0-289-16,8-9-352 16,0-4-144-16,8-9-408 0,-1 0-72 15,2-10-8 1,3-6 0-16,0-3-176 15,-1-10-208-15,-3-7 8 16,1-5-200-16,-6 3 328 0,-7 6 168 16,1 13 80-16,-2 15 8 15,-7 11 224-15,0 11-232 0,0 4-48 32,0 4-336-32,-16 14-48 15,-7 8 432-15,-1 9 80 0,-4 9-24 16,3 4-8-16,5 6 80 15,1 3 16-15,6-3-88 0,2 0-56 16,11-7 0-16,0-2-8 31,0-10 8-31,11-4 8 16,10-8-8-16,-1-4-120 0,8-13-432 16,4-2 72-16,3-4 239 15,1-17-391-15,8-11 16 0,-4-10 216 16,-4-10-192-16,7-25 96 31,2-16 136-31,-6-18 200 0,-3-5 144 16,-8 24 32-16,-12 27 488 0,-8 26 440 15,-4 13-384-15,0 6 440 16,-1 7 137-16,-3-1-529 0,0 10-608 16,0 0-48-1,-7 19-680 1,-13 13 728-16,0 9 200 15,0 3-32-15,0 7-56 0,8 0 0 0,1 0-8 16,7 6-56-16,4-3-40 16,0 0 96-16,7-7-104 15,13-2-48 1,4-13 48-16,4-7 0 16,0-6 0-16,7-6-104 0,-3-10-856 15,9-3-665-15,-9-3-1567 16,-9-10-3610-16</inkml:trace>
  <inkml:trace contextRef="#ctx0" brushRef="#br0" timeOffset="-174318.09">24375 13877 7177 0,'0'0'2313'0,"0"0"-161"16,0 0-352-1,0 0-271-15,0 0-457 16,0 0-384-16,0 0-336 16,0 0-208-16,0 4-144 0,0 12-72 15,0 6 72-15,0 3 240 16,0 4-80-16,0-1-72 0,0 4-32 31,0 0-40-31,0 0-16 16,0 0-336-16,-4 5-1296 0,-4-5-3001 15,1-12-5337-15</inkml:trace>
  <inkml:trace contextRef="#ctx0" brushRef="#br0" timeOffset="-173368.16">23694 14801 6833 0,'0'0'2889'0,"0"0"-1833"16,0 0-448-16,0 0 96 0,0 0 144 31,0 0-416-31,0 0-280 16,0 0-104-16,0 0 8 0,0 0 72 15,0 0 40-15,9-3 361 0,2-9 455 16,9-10-456-16,4-10-440 16,0-6 120-16,-4-7-208 15,-1-6 0 1,-2 4-128-16,-1-4 120 16,-8 6 16-16,-1 10-8 0,-3 10 144 15,-4 13-128-15,0 5-8 16,0 7-8-16,0 0-152 0,0 7-104 15,0 15-120 1,-15 9 376-16,-2 8 72 16,2 5-72-16,-5 3 16 15,8 1-16-15,0-3 8 0,4-4-16 16,8-3 0-16,0-3-72 16,0-10 8-16,4-3-224 15,7-5-264 1,6-11-97-16,3 0-15 15,-1-6-88-15,5-3-240 0,-3-13 64 16,-2-6-88-16,1-13 391 16,1 0 505-16,-6-9-56 15,1-4 184-15,0-6 8 0,0 3 8 32,-4 0 456-32,-4 7 89 15,0 9 399-15,0 16 120 16,-8 6 176-16,0 13-536 0,0 0-720 15,0 10-48-15,-8 15 48 16,-8 10 545-16,0 10-129 0,4-1-184 16,-4 4-8-1,8-1-32-15,4-3 8 16,4 4-136-16,0-3-48 16,9-4-16-16,2-6 0 0,9-3-8 15,0-10-896-15,15-6-961 16,-7-7-1239-16,0-9-3938 0</inkml:trace>
  <inkml:trace contextRef="#ctx0" brushRef="#br0" timeOffset="-173066.16">24304 14576 7577 0,'0'0'2673'31,"0"0"-537"-31,0 0-712 15,0 0-399-15,0 0-377 16,0 0-568-16,0 0-80 0,76 3-160 16,-68 13 72-16,-1 9 88 0,-7 4 72 31,0 3 80-31,-20 0-48 16,-3-1 56-16,3-5 16 15,-1-7-88-15,10-7 8 0,7-2-96 16,4-7 0-16,0 1-96 15,20-4-312-15,12 0 408 0,11 0 0 16,6-4 0 0,11-21-528-16,-13 2-2497 15,-15 5-3464-15</inkml:trace>
  <inkml:trace contextRef="#ctx0" brushRef="#br0" timeOffset="-172783.05">24005 15132 7161 0,'0'0'4457'15,"0"0"-3225"-15,0 0-128 16,0 0 337-16,0 0-65 0,20 0-744 31,-12 0-344-31,4 0-288 16,-4 0-160-16,-4 9-944 16,-4 11-920-16,0-2-1817 0,0 5-152 0</inkml:trace>
  <inkml:trace contextRef="#ctx0" brushRef="#br0" timeOffset="-172624.88">24021 15383 2680 0,'0'0'4329'0,"0"0"-2713"16,0 0-407-16,0 0-25 16,0 0-176-16,0 0-1008 15,0 0-136 1,8 25-1632-16,-8-15-2937 0</inkml:trace>
  <inkml:trace contextRef="#ctx0" brushRef="#br0" timeOffset="-172486.64">23993 15567 7825 0,'0'0'2945'0,"0"0"-1689"15,0 0 360-15,0 0 57 0,0 0-513 16,0 0-1160-16,0 0-824 15,12 0-3537-15,-8 3-4241 0</inkml:trace>
  <inkml:trace contextRef="#ctx0" brushRef="#br0" timeOffset="-171515.28">23821 16611 7769 0,'0'0'4097'0,"0"0"-3361"16,0 0 160-16,0 0 129 15,0 0 135-15,0 0-352 0,13-13-608 16,-9 4-112-16,7-10-88 16,2-6 8-16,2-7 0 31,5-9-8-31,8-20 0 0,0-15-80 15,8-19-24-15,0-7 32 16,-8 16 16-16,-8 23-8 0,-12 28 64 0,-8 13 0 16,4 3 80-16,-4 6 8 15,0 7 152 1,0 3-80 0,0 3-160-16,-12 9-240 0,-8 13 56 15,-4 13 112-15,-4 10 56 16,8 5-88-16,0 4 48 0,0 1 56 15,8-5 0-15,5-2 0 0,-2-7-8 32,9 0-48-32,0-6 56 15,0-6-8-15,9-4-368 0,6-9-112 16,5-6-216-16,8-7-201 0,8-3 233 16,7-3 40-16,-2-13-752 15,6-13-64-15,-6-6 543 31,-2-15 9-31,-3-14 520 0,0-25 272 16,-5-12 104-16,-10 5 312 16,-10 23 440-16,-7 29 409 0,-4 18 567 15,0 8 304-15,0 1-839 16,0 5 7-16,0 9-456 31,0 3-480-31,0 0-264 0,0 9-120 16,-8 14-32-16,-7 12 152 15,2 9 112-15,6 13 248 0,-5 7 232 16,7 2-168-16,1-2-56 0,4-4-128 16,4-3-112-1,17-3-71 1,3-7-41-16,0-5 40 0,8-4-48 16,-4-12-8-16,-1-8-689 15,6-14-823-15,-10-4-1473 0,-3-4-5520 16</inkml:trace>
  <inkml:trace contextRef="#ctx0" brushRef="#br0" timeOffset="-170533.04">24842 16408 1768 0,'0'0'7361'0,"0"0"-5912"16,0 0-9-16,0 0-816 31,0 0 288-31,0 0-367 0,32-76-345 16,-32 60-56-16,0 4 400 15,0-1 176-15,-13 0-408 0,2 7-216 16,-10 3 16-16,-3 3-112 15,-3 0-88-15,-9 3 80 16,4 12 8 0,4 8 8-16,9 2-8 0,2 3-56 15,9 4 56-15,8-3-8 16,0-1-72-16,12-2-8 16,16-10 40-16,4-6-232 0,5-8-24 15,2-2 272 1,-3-9 32-16,-1-16 48 15,-3-10 112-15,-11-9-16 0,-2-11 88 16,-7-2-32-16,0-6 80 16,-8-4 56-16,5 0 112 15,-9 4-224-15,0 9 96 0,0 13 48 32,0 12 96-32,0 16-31 15,0 10-385-15,0 3-48 0,0 6-160 16,-9 16-49-16,-3 13 153 15,5 10 48-15,-6 6-48 0,9 3 56 16,0 0-48-16,4-4 40 16,0 2 8-16,4-5 0 0,4-3 0 31,1-2-136-31,-9 2-1328 16,0-12-1649-16,0-10-6513 0</inkml:trace>
  <inkml:trace contextRef="#ctx0" brushRef="#br0" timeOffset="-169080.97">24893 13614 4200 0,'0'0'1273'15,"0"0"-833"-15,0 0-288 16,0 0 272-16,0 0-8 0,64-48-184 16,-36 39-56-16,4 6 32 31,0 0-24-31,4 3-16 0,4 0 24 15,-5 0 16-15,-3 0 80 0,0 3-16 16,-8 3 8-16,0 0-104 16,-12 1-39-16,3-1-65 0,-6 4-72 15,3 2 8 1,0 1 56 0,0 9 24-16,3 4 56 0,-2 2-32 15,-2 11 72-15,2 2 128 16,-5 6 192-16,3 1 64 0,-2-1-304 15,-1 5-112-15,-5-5 32 0,1 4 40 16,4-1-48-16,-4 8-64 16,1 2-48-1,2 0-8-15,-3 4 0 16,8 0 16-16,0-1-72 16,0-3 0-16,1 4 56 15,-2-1-48-15,1-2 104 0,0-1 8 16,-4 0-120-16,-4 0 144 31,7-3-8-31,-6-9 112 0,3 0-40 16,3-7-64-16,-3 0-15 15,5-6 47-15,-6 4-48 0,5-2 24 16,-7-2-24-16,3 1 32 47,-5-1-32-47,-3-4-64 15,0-3 112-15,0 4 0 0,4 0-112 0,0 0 104 16,0 0-72 0,1 3-16-16,3 0-32 0,-5 3-40 0,5 3-8 15,-4 0 0-15,5 0-48 16,-2 4 48-16,1-1 0 16,0-3 48-16,4 4-40 0,4-1 0 15,0 1 96-15,0-4-56 16,0 1 0-16,0-5 24 0,-4-2 8 0,0-3-80 15,-5 0-8-15,-3-3 8 32,1 6 56-32,-5-4 64 15,0 1-120-15,0 0 72 0,-5-1 0 16,-6-2-16-16,-5 0-40 16,0-4 40-16,0 1 40 0,-8-1-96 31,0-3 64-31,-4 0 24 15,-8-6-40-15,1 3-48 0,-10-6-96 16,-6-4-352-16,-33-5-792 16,8-4-1201-16,9 0-2720 0</inkml:trace>
  <inkml:trace contextRef="#ctx0" brushRef="#br0" timeOffset="-144553.24">11578 16338 2776 0,'0'0'736'16,"0"0"1113"-16,0-9-241 31,0 6-456-31,4 3 321 16,-4-4 95-16,0 4-80 0,0 0-288 15,0-3-223-15,0 3-121 16,0-3-384-16,0 0-40 16,0 0-232-16,-4-3-120 0,-4 2-32 31,0-2-32-31,-4-4-16 15,0 4 0-15,0-7-8 0,-4 4 8 16,-4-1 0-16,0 1 0 0,1-1-64 16,-6 4 8-16,1-4 48 15,0 4 8-15,1 3-48 16,-9-1 40 0,0 4-64-16,1 0 16 15,-6 0 32-15,-3 0-56 0,1 10 80 16,-6 0 0-16,2 2 0 0,0 1-8 15,2 0 16-15,1 3-8 16,1 3 8 0,3 0 0-16,-4 3 0 15,4 0-8-15,4 7 0 16,0-1 0-16,0 1 0 0,8 3 0 16,-4 0 0-16,9 2-8 15,-1 4 0-15,3 1 0 0,6 2 0 31,3 3 8-31,0 1 0 16,4 3 48-16,4-1 40 0,0-3 8 16,0 1 48-16,16-4-48 15,4 0 40-15,7-5 0 16,10-2 0-16,2-2 64 0,10-7 24 31,6 1-40-31,5-7 24 16,-1-7-64-16,21-5 48 0,16-7 17 15,-8 0-33-15,-9-9-8 0,-7-4-120 16,-21 0-48-16,5-3-72 16,8-9-593-16,16-20-591 15,-16 4-1272 1,-17-4-5842-16</inkml:trace>
  <inkml:trace contextRef="#ctx0" brushRef="#br0" timeOffset="-143293.56">11315 17764 8145 0,'0'0'2505'15,"0"0"-1593"-15,0 0-376 0,0 0 536 16,0 0 65-16,0 0-577 16,0-3-384-16,0 3-40 15,0-7 112-15,0 1 160 16,0-4-240-16,-8-2-72 15,-8-4-48-15,-4-3 72 16,-8 3-8-16,-4 3 88 0,-3 7-112 16,-1-1 104-16,4 7 40 15,4 0-16-15,4 4-152 16,4 12-64 0,0 6-72-16,4 6 72 15,8 7-56-15,1 0-40 16,7 3 24-16,3-3 16 0,9-3 48 15,8-3-112-15,-4-14-32 16,8-2 144-16,0-13-64 0,0 0 64 31,4-9 0-31,-1-14 8 16,-3-8 0-16,-4-8 64 16,-4-8-16-16,-4-7 40 0,-4-6-88 15,-4-1 8-15,0 1 0 16,0 3 0-16,-4 9 64 0,0 10-24 15,0 13 224 1,0 9 0-16,-4 9 208 16,0 4 88-16,4 3-255 15,0 0-241-15,0 0-72 0,0 0-40 16,-4 10-120-16,0 9 47 16,4 9 113-16,-4 7 0 15,1 4 0 1,-1 2 0-16,-1 6 0 0,5-2 16 15,-4 6 49-15,4-1-65 16,-4 1 0-16,4 0-153 0,0-3-559 16,0-4-464-16,4-6-744 15,16-9-1929 1,-4-10 584-16,4-13-3728 16</inkml:trace>
  <inkml:trace contextRef="#ctx0" brushRef="#br0" timeOffset="-143029.52">11694 17506 8025 0,'0'0'4329'0,"0"0"-3145"16,0 0-423-16,0 0-353 15,0 0-64-15,0 0-344 0,-4 32 0 16,-5 0 48-16,5 10 48 15,-7 5-88 1,3 4 96-16,-1 0-24 16,-2-4-80-16,3-2-464 0,-8-7-537 15,4-6-559-15,0-10-520 16,-4-19-497-16,4-3-39 16,0-10-2177-1</inkml:trace>
  <inkml:trace contextRef="#ctx0" brushRef="#br0" timeOffset="-142828.39">11518 17634 2896 0,'0'0'2593'0,"0"0"199"16,0 0 209-16,0 0-841 16,0 0-1175-1,0 0-937-15,0 0-48 16,0 0-16-16,32 3 16 16,-8 22 280-16,4 7-8 0,0 6-96 15,-5 3-80-15,1 1 16 16,0 5-96-16,-8 1-16 0,4-4-424 31,-3-3-168-31,11-2-1193 16,-5-11-1488-16,-7-9-3848 0</inkml:trace>
  <inkml:trace contextRef="#ctx0" brushRef="#br0" timeOffset="-142198.65">12220 17688 6993 0,'0'0'1896'16,"0"0"-1440"0,0 0-271-16,0 0 111 15,0 0 264-15,43-83-320 0,-43 64-144 16,0 3 264-16,0 0 368 0,-15 3-144 15,-6 1 256-15,-3 6-96 16,-4 6-271 0,-4 0-233-16,1 3-112 15,-1 16-80-15,4 3-8 16,5 6-40-16,2 1 0 16,10 6-80-16,11 0 64 0,0 3-64 15,4-3 0-15,15-3 8 0,5-4-280 31,4-12-81-31,4-3 1 16,4-13-80-16,-5 0-368 16,1-16-352-16,-4-9 672 0,-4-7 480 15,-12-6 80-15,0-6 8 16,-4-8 552-16,-4-2 288 0,-4-5-200 16,0-5-424-16,0-3-56 31,0 0 176-31,-4 10 144 15,-4 10 313-15,8 12-233 0,-3 16 224 0,3 12-200 16,0 7-408-16,0 0-184 16,0 0-8-1,0 16-224 1,0 6 104-16,0 7 128 0,0 9 8 16,0 0 0-16,0 7 0 15,0-1 120-15,0 4 48 0,3-1-168 16,1 1 64-16,4 3-64 0,5-1 40 31,-2-2-48-31,5 3-824 16,12 0-921-16,0-10-1399 0,-8-16-4370 15</inkml:trace>
  <inkml:trace contextRef="#ctx0" brushRef="#br0" timeOffset="-137944.22">13590 16767 10626 0,'0'0'4441'16,"0"0"-3721"0,0 0-720-16,0 0-264 15,0 35 264-15,0 12 288 16,0 23 40-16,0 26-168 0,4 5-152 16,4-15 0-16,-4-26 88 15,0-22-96-15,0-6 0 0,0 6 0 31,0 0-96-31,-4-3-152 16,0-3-256-16,0-7-336 0,0-6-305 16,0-12-695-16,-8-7-585 15,0 0-455-15</inkml:trace>
  <inkml:trace contextRef="#ctx0" brushRef="#br0" timeOffset="-137656.37">13438 16634 7961 0,'0'0'1585'15,"0"0"-1049"1,0 0-408-16,108-39 104 16,-60 39 488-16,8 0-72 0,-1 7-280 15,1 18-176-15,-8 4-104 0,-12 12-72 16,-12 3 48-16,-16 4-56 15,-8 0 0 1,-16 6 88-16,-20-4-16 16,-12 2 72-16,-3-5 16 15,-5-6-24-15,4-6 48 0,8-6-192 16,12-10 0-16,32-19-1408 16,0 0-1817-16,28-13-2032 0</inkml:trace>
  <inkml:trace contextRef="#ctx0" brushRef="#br0" timeOffset="-137315.33">14104 16824 7377 0,'0'0'3169'16,"0"0"-1889"-16,0 0-1040 31,0 0-96-31,0 0 568 0,-71 108 56 16,54-64-375-16,9 4-273 15,5-3-112-15,3-1 40 0,7-6-48 16,14-9-88-16,7-7-129 16,3-13-111-1,1-9 160-15,4-3-8 16,0-16 48-16,-8-12 112 0,-9-8 16 16,-7-5 128-16,-12-1 104 15,0 1 401-15,-20 3 23 0,-4 9 152 16,-8 6-24-1,-3 11-456-15,-1 5-280 16,8 10-48-16,9 0-736 16,6 0-1040-16,17 10-1321 0,12 2-136 15,12-5-896-15</inkml:trace>
  <inkml:trace contextRef="#ctx0" brushRef="#br0" timeOffset="-136958.55">14546 16758 5961 0,'0'0'2488'16,"0"0"-647"-16,0 0 343 16,0 0-239-16,0 0-841 0,0 0-696 31,-68-13-304-31,44 16 8 16,5 10-24-16,-1 2-88 0,8 4-8 15,3 7-72-15,9-1-16 16,0 1 88-16,13-1-80 15,15-3-32-15,0-3-104 0,11 1 16 16,-3-5 112 0,0-2-72-16,-4 0-64 15,-8 3 32-15,-8-1 64 0,-12 2 32 16,-4 5 104-16,-9 0 208 16,-18 3 328-16,-9-3 16 15,-8 4-176-15,-4-4-120 16,9-6-208-16,7-7-48 15,24-9-512-15,8-12-1304 16,4-11-2497-16</inkml:trace>
  <inkml:trace contextRef="#ctx0" brushRef="#br0" timeOffset="-136812.35">14793 16929 5537 0,'0'0'3192'16,"0"0"-2487"-16,0 0-353 0,24 86-16 15,-16-49 184-15,0 8-128 16,0-4-208-16,0 4-184 0,-8-1-112 31,0-12-1312-31,0-10-2561 0</inkml:trace>
  <inkml:trace contextRef="#ctx0" brushRef="#br0" timeOffset="-136678.33">14897 16748 9858 0,'0'0'4152'16,"0"0"-2719"-16,0 0-617 15,0 0-816-15,0 0-264 0,0 0-2969 16,0 0-1144-16</inkml:trace>
  <inkml:trace contextRef="#ctx0" brushRef="#br0" timeOffset="-136428.42">15188 16373 12642 0,'0'0'2665'16,"0"0"-1225"-16,0 0-792 16,0 0-456-16,0 0-192 15,0 0-176-15,0 0 176 0,28 114 32 16,-12-31 64-16,3 22-48 15,-2 3-40-15,-6-10-8 0,-7-9 0 32,-4-16-776-32,0-10-288 15,0-2-897-15,-8-23-1215 16,1-13-2705-16</inkml:trace>
  <inkml:trace contextRef="#ctx0" brushRef="#br0" timeOffset="-136131.02">15008 16751 10386 0,'0'0'2920'15,"0"0"-1527"-15,0 0-865 16,84-67-296-16,-32 58-112 16,4 3-112-1,3 6 0-15,-3 6-8 0,-8 16-592 16,-4 3-1377-16,-16 11-751 15,-4 1 295-15,-13 5 137 0,-2-7 879 16,-5 3 1369-16,0-7 40 16,0 1 1201-1,-1 0 63-15,5 0 24 16,1 3-200-16,-2-3-335 16,5 2-289-16,1-5-272 0,-2-3-192 15,9-8-440-15,-4-8-1377 16,-8-4-3328-16</inkml:trace>
  <inkml:trace contextRef="#ctx0" brushRef="#br0" timeOffset="-135912.37">15511 16516 11082 0,'0'0'2256'16,"0"0"-1287"-16,0 0-257 0,0 0-456 16,0 0-256-16,0 0-840 15,0 0-2121-15,15 25 1209 16,-7 7-1121 0,1 3-2888-16</inkml:trace>
  <inkml:trace contextRef="#ctx0" brushRef="#br0" timeOffset="-135628.4">15682 16767 5905 0,'0'0'2848'16,"0"0"-1839"-16,0 0-377 15,0 0 784-15,0 0-32 16,31 76-319-16,-18-44-585 0,-1 3-312 16,-1 3-64-16,2 0-56 15,-2-3-40-15,-3-7 72 0,4-8-80 31,-8-8 0-31,0-6 8 16,0-6-8-16,0-9 336 16,8-17 1248-16,0-11-1200 0,1-11-224 15,-2-6-64-15,1-7-40 16,0 4-56-16,-4 7 0 0,0 11-160 31,-4 11-400-31,-4 22-376 16,0 6-1969-16,0 3-4472 0</inkml:trace>
  <inkml:trace contextRef="#ctx0" brushRef="#br0" timeOffset="-135291.12">16001 16891 3792 0,'0'0'1153'15,"0"0"-273"-15,0 0 104 0,0 0-48 0,0 0 64 16,92 0-496-16,-73-13-343 15,1-3-73-15,-1-9-40 16,-6-4-48 0,-9 1-112-16,-4-7 112 15,0 6 56-15,-4 7 640 16,-9 6 952-16,-2 7-80 0,3 9-583 16,-8 3-473-16,0 16-312 31,1 9 256-31,2 14-16 0,6 2-176 15,11 0 32-15,0 7-160 16,3-3-88-16,22-7 32 0,6-3-80 16,9-6-64-16,3-10-440 15,21-19-608-15,-8-3-769 32,-15-9-3112-32</inkml:trace>
  <inkml:trace contextRef="#ctx0" brushRef="#br0" timeOffset="-127986.48">17307 16875 3472 0,'0'0'2633'15,"-24"-32"-1345"-15,9 13-680 16,-9-3-376-16,-4 3-32 0,-4 3 504 16,-8 0 41-16,5 6 327 15,-2 4-336-15,1 6-448 0,1 0-104 16,3 10-136-16,0 8 56 16,-4 8-104-16,8 6 0 0,8 3 0 31,8 6 0-31,8-3-8 15,4 0 8-15,4-6 0 0,20-10 8 16,12-6 8-16,4-16 272 16,12-3 240-16,4-26-16 31,-1-12-224-31,-3-23-135 0,-9-18-25 16,-10-23 0-16,-17-6-80 15,-16-3-32-15,0 13-8 0,-4 21 448 16,-8 26-200-16,3 16-16 15,6 19 520-15,-1 6 320 16,-4 7-192 0,4 6-840-16,-8 22-48 0,4 38-424 15,0 36 416-15,4 8-56 16,4 4 64-16,12-9 0 0,3-33 8 16,2-9 0-16,-1-15-8 15,0-14-72 1,4 4-768-16,19-3-872 15,1-10-913-15,-4-16-2232 0</inkml:trace>
  <inkml:trace contextRef="#ctx0" brushRef="#br0" timeOffset="-127411.25">17474 16684 7377 0,'0'0'2081'16,"0"0"-1745"-16,0 0-328 0,0 0-8 15,0 0 0-15,0 0 96 16,0 29-88-16,0-29 48 16,5 0 168-16,7-3 816 0,3-10-168 31,2-9-600-31,-2-4-272 16,-2-2-104-16,-10 2-200 0,-3 4 304 15,0 3 768-15,0 10 472 16,0 5-191-16,0 4-625 15,-3 0-424 1,-1 7-296-16,0 12 112 0,4 3 128 16,0 7 8-16,4-4-48 15,20 1-104-15,11-8-104 0,25-5-305 16,27-13 41-16,29-6-456 16,-17-19-104-16,-15-7 176 15,-28 3 127-15,-20-3-111 16,-8-9 232-16,0-10 704 15,-8-6 208-15,-16 0 880 16,-4 6-71-16,-9 4 967 0,-6 12-96 16,-9 9-439-16,0 10-409 31,0 13-368-31,-4 3-536 16,-3 16-136-16,-1 13-16 0,0 15-80 15,8 20 96-15,4 21 48 16,20 17-48-16,0 15-8 0,24 7 8 15,4-6 8-15,-4-1 0 16,-9-2-8-16,-7-8 0 0,-3-21-8 31,-5-26 8-31,0-15-776 16,-5-10-408-16,-10 13-801 16,-2-11-559-16,-2-5-1865 0</inkml:trace>
  <inkml:trace contextRef="#ctx0" brushRef="#br0" timeOffset="-127242.79">17853 17034 10474 0,'0'0'2544'0,"0"0"-1511"16,0 0-457 0,88-54-472-1,-33 50-104-15,9 4 0 0,4 0-104 0,24 10-1017 16,-20-1-1895-16,-16-2-3370 15</inkml:trace>
  <inkml:trace contextRef="#ctx0" brushRef="#br0" timeOffset="-127086.39">18427 16910 9570 0,'0'0'2680'0,"0"0"-1144"16,0 0-903-16,0 0-633 15,0 0-192-15,0 0 192 0,20 89 0 16,-9-39 88-16,2 7-80 31,-1-2-8-31,-9-1-1561 0,1-17-1551 16,-4-14-3322-16</inkml:trace>
  <inkml:trace contextRef="#ctx0" brushRef="#br0" timeOffset="-126927.45">18507 16729 5825 0,'0'0'6281'15,"0"0"-4088"-15,0 0-1033 0,0 0-576 16,0 0-584-16,0 0-536 16,11-3-1633-16,10 60 441 0,-10-3-1217 15,2-7-3936-15</inkml:trace>
  <inkml:trace contextRef="#ctx0" brushRef="#br0" timeOffset="-126505.45">18602 17094 80 0,'0'0'7073'0,"0"0"-2992"0,0 0-3513 0,0 0-264 32,0 0 320-32,40-83 32 15,-24 55-344-15,3-1-56 0,-2 4 25 16,-1 6 191-16,-4 6-144 16,-1 7-192-16,2 6-136 0,-1 3-224 15,-5 22-72-15,6 7 168 31,-2 12 80-31,-7 1 48 0,-4 6 0 16,0-7-96-16,0-6-112 16,0-12-385-16,0-10-71 15,0-7 56-15,0-9 512 0,4-7 48 16,13-15 48-16,3-12-1376 31,7-11 656-31,1-2 432 0,0-1 280 16,-4 7 8-16,-8 12 448 15,0 10 768-15,-9 16-272 0,-7 3-944 16,4 16-624-16,1 15 624 0,-1 11 592 16,0 5-256-1,4 1-232 1,-1-7 24-16,2-2-128 0,3-17-392 16,-1-7-352-16,6-15 64 15,3 0 24-15,3-28-993 0,1-7-1319 16,4-19-1353-16</inkml:trace>
  <inkml:trace contextRef="#ctx0" brushRef="#br0" timeOffset="-126371.7">19231 16948 776 0,'0'0'2736'16,"0"0"1441"-16,45-79-1896 0,-41 79-1073 15,-1 3-1208-15,1 29 0 16,5 9 384-16,-1 13-56 0,3 3-160 16,2 0-168-16,-2-3-952 31,1-6-440-31,-8-14-1889 0,5-14-912 15</inkml:trace>
  <inkml:trace contextRef="#ctx0" brushRef="#br0" timeOffset="-126241.58">19319 16716 5921 0,'0'0'2184'0,"0"0"-1016"16,0 0-1168-16,0 0-824 15,0 0-272-15,0 0-1512 0</inkml:trace>
  <inkml:trace contextRef="#ctx0" brushRef="#br0" timeOffset="-126012.6">19635 16252 3712 0,'0'0'8162'0,"0"0"-5273"0,0 0-1097 16,0 0-992-1,0 0-600-15,0 0-200 16,0 0-208-16,0 0 208 16,0 121 8-16,11-35 0 0,9 22 0 15,4 0 56-15,4-7-64 16,-8-21-352-16,-12-26-904 0,-1-3-977 31,-7-13-1023-31,0-10-1465 0</inkml:trace>
  <inkml:trace contextRef="#ctx0" brushRef="#br0" timeOffset="-125846.72">19530 16598 8673 0,'0'0'2073'15,"0"0"-1377"-15,124-41-496 16,-60 32-144-16,8 6-56 0,11 3-360 15,-19 9-1905-15,-12 4-3344 0</inkml:trace>
  <inkml:trace contextRef="#ctx0" brushRef="#br0" timeOffset="-125556.16">20024 16700 656 0,'0'0'4377'15,"0"0"-3153"-15,0 0-968 0,0 0 168 0,0 0 560 16,0 0 360-16,0 0-383 15,105 10-625-15,-70-23-232 16,-3-9-104-16,-4-1-192 0,-12-5-208 16,-9-1 32-16,-7 1 344 15,0-1 24-15,-15 10 856 0,-9 10 320 16,-8 9-344-16,0 0-352 31,0 22-152-31,4 7 88 0,9 5-200 16,6 8-79-16,10 2-33 15,3-3-40-15,20 0 16 0,12-2-32 16,3-7 0-16,9-10-48 31,12-16-296-31,-13-6-1625 16,-10 0-3384-16</inkml:trace>
  <inkml:trace contextRef="#ctx0" brushRef="#br0" timeOffset="-124445.2">14144 17478 1144 0,'0'0'3200'15,"0"0"929"-15,0 0-2976 0,0 0-737 16,0 0-272 0,0 0-8-1,0 0-72-15,0 0-56 0,0 0 56 16,3 22 0-16,14-12 216 0,11-4 488 15,11 1 136-15,25-4-72 16,32-3-184-16,36 3-215 0,11-3-41 31,4 3-136-31,-7 1-120 16,-16 1 40-16,-6-1-8 0,-6 2-72 16,-4-3-88-16,-1 1 0 15,0-4 48-15,2 0-56 16,-1 0 48-16,-1 0-48 0,5 0 0 31,6-7 0-31,-2 4 0 16,4 0 0-16,-4 3 0 0,-1 0 0 15,5 0 0-15,3 0 0 16,5 0 0-16,3 0 8 16,-7 0-8-16,-5 0-32 0,-12 0-72 31,-6 3-16-31,-26-3-88 15,-11 3-8-15,-16-3 104 0,-5 3 112 0,9-3-8 16,24 0 0-16,23 0 8 16,24 0 56-16,14 0 0 15,-6 0-56-15,-15 0 0 0,-13 4 8 16,-19-1-8 0,-21-3 0-1,-14 0 0-15,-10 3 8 0,5-3 0 16,8 3-8-16,4-3 0 0,-5 3 0 15,5-3 80-15,0 0 32 16,24 0 0 0,11 0-8-16,-4-3 16 15,-7 0-64-15,-16 3-48 16,-20 0 56-16,0 0-64 0,-1 0 16 16,-11 0-8-16,-4 0 0 15,-4 0 64-15,0 0-64 0,-3 0 0 31,6 0 0-31,1-3 8 16,8-4-8-16,0 1-8 0,-4 3-256 16,0-10-1176-16,-8 4-2865 15,-9-1-5433-15</inkml:trace>
  <inkml:trace contextRef="#ctx0" brushRef="#br0" timeOffset="-124302.5">20483 17459 11674 0,'0'0'1280'15,"0"0"-1280"1,0 0-4209-16</inkml:trace>
  <inkml:trace contextRef="#ctx0" brushRef="#br0" timeOffset="-101884.11">13900 17513 4096 0,'0'0'1041'15,"0"0"-721"-15,0 0 16 16,0-13 344 0,0 13 152-16,0 0-296 15,0-3-216-15,0 3 24 0,0 0-64 16,0 0 32-16,0 0 1 0,0 0-33 15,0 0 112-15,0 0-136 16,0 0 32-16,0 0-8 0,0 0 24 31,0 0 0-31,0 0-16 16,0 0-80-16,0 0 104 0,0 0-88 16,0 0-40-16,0 0-112 15,4 0-64-15,9 0 0 31,11 0 224-31,4 0 296 0,11 0-31 16,1 0-153-16,8 0-88 16,0-3-104-16,0 3-80 0,-5-3 16 15,-7 0-88-15,-8 3 0 16,-12-4 0-16,-8 4-96 31,-4 0-488-31,-4-6-801 0,-4 0-1559 16,-8-7-5514-16</inkml:trace>
  <inkml:trace contextRef="#ctx0" brushRef="#br0" timeOffset="-89660.8">20702 13843 2600 0,'0'-7'2137'15,"0"1"-465"-15,0-1-872 16,4 5 128-16,-4 2-112 0,0-4 169 15,0 4 191-15,0 0-272 16,0 0-208-16,0 0-32 16,0 0-136-16,3 0-151 0,-3 0-73 31,0 0-168-31,0 0-8 16,0 0-128-16,0 0-128 15,0 0-48-15,5 6-24 0,-1 11 120 16,4 1 80-16,0 5 0 0,4-1 0 15,-4-3 0-15,0-3 8 0,-1-7-8 16,-2 1 8 0,-1-7-8-1,0-3 8-15,0 0 0 16,0 0 176-16,12-3 40 0,-1-13 112 16,13-6-208-16,0-10-16 15,8-6 80-15,-4-6-104 16,4-4-80-16,4-3 104 15,0 0-104-15,3 1 32 16,5-1-40-16,-4 9-8 16,-9 7 8-16,-3 10-64 0,-8 9-16 15,-11 3-408-15,-9 11-144 16,-4 2-2193 0,0 0-3112-16</inkml:trace>
  <inkml:trace contextRef="#ctx0" brushRef="#br0" timeOffset="-87564.8">11335 15859 5801 0,'0'0'1776'0,"0"0"-792"0,0 0-183 15,0 0 47-15,0 0 392 31,-8-19-192-31,8 16-152 16,0 3-264-16,0 0-175 0,0 0-49 16,0 0-168-16,0 0-48 15,0 0-192-15,0 0-80 0,0 0-32 16,0 9-40-16,0 7 64 31,0 6 88-31,0 7 0 0,0-1 0 16,8 1 0-16,0-1 0 15,0-5 8-15,0-4-8 0,0-3 0 16,-1-7 8-16,-3-6 0 16,1 1 48-16,-1-4-56 31,0 0 64-31,0-4 88 0,12-14 728 16,-1-8-392-16,10-9-272 15,3-6-128-15,3-7 24 0,1 0-112 16,0 1 8-16,4 5-8 15,-4 5 8-15,3 5-8 16,-3 6-224 0,0 4-688-16,0 6-528 0,-8 6-1241 15,-8 8-1824-15</inkml:trace>
  <inkml:trace contextRef="#ctx0" brushRef="#br0" timeOffset="-77968.93">11928 11217 3464 0,'0'0'728'0,"0"0"-392"0,0 0 57 16,0 0-65-16,0 0 304 15,0 0 40-15,0-13-400 16,0 13-144-16,0 0-128 15,-4 0-128-15,-3 0-56 16,-14 13 184-16,-2 3 8 16,-13 6 40-16,-4 10 8 0,-3 0 48 15,-6 9 0-15,-3 6 80 16,1 4-136 0,3 6 24-16,4 7 16 15,0 0-88-15,4 2 0 16,1-2 48-16,-9 12-40 0,4 10 56 15,-8 15-16-15,5 7 8 16,-1-9 112-16,8-1 0 0,0-9-96 31,4 6 136-31,0 13-200 16,-3-7 40-16,3 1 8 16,-1-6-56-16,5-14 128 0,4-3-128 15,5-3 16-15,-1 1 48 16,4 2-48-16,1-3 40 0,2 4 56 31,6-4-104-31,-6 3 136 0,9 4-144 16,1-4 48-16,-6-12-48 15,9-13 56-15,-3-13 40 0,3-6-40 16,-4 10 48-16,3 12 121 16,-3 16-169-16,5 19-8 15,-1 12-40-15,4 1 0 16,0-6 88-16,7-14-96 15,10-8 0-15,-2-4-16 16,6 0 16-16,-2-13-8 0,1-9 8 16,0-13 0-16,0-3 40 15,4 3-40 1,8 6 0-16,8 4 56 16,0 0-56-16,3-4 0 15,2-2 0-15,6-1 8 0,5-3 88 16,3-3-88-16,9 3 56 15,-4-3 0-15,4 3-56 0,-4-3 0 32,3-3-8-32,5 0 8 15,12 2 64-15,11-2-72 16,21-4 0-16,8-9 8 0,-5-12-8 16,-4-7 16-16,-3-3 24 15,-5-10-32-15,-3-3 160 0,-25 7-8 16,-19-1 24-1,-19 7-136-15,-6 0-40 16,5-4 0-16,8-2-8 16,3-1 16-16,1 1-8 0,4-7 0 15,8 0 0-15,11-10 0 16,30-5-8-16,22-7 128 16,12-4 24-16,-7 8 72 15,-12 5 64-15,-33 16-280 16,-24 0 64-16,-14 11-72 15,-10-2 0-15,9-2 8 0,12 0-8 16,19-4-8-16,22-6 8 16,22-3 8-1,12-6 48-15,5 2-56 16,-5 1 8-16,-11 7 48 16,-12 2-48-16,-29 9 80 0,-24 1-80 15,-14 3 0-15,-10 0-8 16,5 0-8-16,4-3 8 0,8 0 0 31,0 0 8-31,7-7-8 16,21-3 16-16,28-2-8 15,27-7 48-15,9 2-56 0,-5 5 0 16,-31 5 0-16,-41 7 0 16,-15 0-8-16,-8 3 8 0,8-3 0 31,8-1 16-31,3-2-16 0,5 3 0 15,16-6 48-15,7-4-40 16,29-3-8-16,4-3 0 0,-1 0 8 16,-12-1 72-16,-27 8-80 15,-13-1 0-15,-19 4 104 16,-7 2-32 0,6-6 8-16,9 4 32 0,3-7-104 15,-3 0 88-15,8 0-96 16,4-6 0-16,24-10 64 0,-9 4-64 15,-7-1 64-15,-8 4-64 32,-17 6 0-32,5-3 40 15,3-1-40-15,-7 1 0 0,-3 3 0 16,-5 0 80-16,-5 0 56 0,4-3-40 16,-2 3-24-16,2 3 16 15,1-6-80-15,5 3 40 31,-2-4-48-31,1 1 0 0,0 0 40 16,4-3-40-16,-5-1 0 16,1-2 0-16,0-1-8 0,3 1 8 15,-3-1-8-15,4 0 8 16,-9 4 24-16,6-3-24 31,-5 2 0-31,-5 0-8 0,6 1 8 16,-6 0 8-16,0-4-8 15,2 4 16-15,-6-4 80 0,6 1-96 0,-2-1 0 16,5 0-8-16,-4-2 8 16,4-1 32-1,-8 0-32 1,-5 3 0-16,1-2 32 0,-4-1-32 16,-4 1 0-16,4-4 0 0,3 3 80 15,-3-3 120-15,0 0-144 0,5 3-56 16,2 1 48-16,1 2-40 31,-5 0-16-31,10 1 8 16,-6 2 0-16,1-2 0 0,4-1 0 15,-4 1-8-15,-1-4 0 16,2 3 8-16,-5 1 0 0,-1-1 0 16,1 4 0-16,-4-1 80 31,0 7-80-31,0 0 0 0,3 3-8 15,2 4-56-15,-1-1 56 16,3 0 8-16,1 0 0 0,4 1-24 16,0 6 24-16,0-4 0 15,-1 3-8-15,1-2 8 32,0 3 24-32,0-1-24 0,0 1 0 15,-1 6-48-15,6 0 48 16,2 0-8-16,5 0 0 0,11 0-32 15,2 13-8-15,6 0 8 0,13-1-192 16,15 1 176 0,9 3-64-1,4 0 112-15,-9-4-48 0,-23-2 56 16,-24-7-24-16,-13 3 24 16,-6-3 0-16,10 1-8 0,5 2 0 15,11 0 8-15,2 0-8 0,2 1 8 31,13 3 32-31,19-1-32 16,17 4-8-16,7-4 0 0,-7 1 0 16,-4-1 0-16,-17-2 8 15,4-1 0-15,-7 1 24 0,-5-1-24 16,-3 0 0-16,-4 1 0 31,0-1 0-31,-1 3 0 0,5 1 0 16,-4-4 0-16,4 4-40 15,-5-4 48-15,4-3-8 0,-3-3 0 16,4 0 0-16,4 0 48 16,0-6-48-16,-1 0-48 31,-3-1 48-31,-1 1 8 0,-3-4 0 16,7 4-8-16,-3 0 0 15,4-1-96-15,3 1 64 0,-3 3-344 16,-4-1-16-16,-13 4-168 0,-11-2 24 15,-16-2 168 1,-4 4 120 0,4-3 192-16,4-3 8 0,3 2 48 15,5-2 8-15,3-3 56 16,17 2 32-16,20-6-80 0,19 1-16 16,1-1 120-16,-20 3-120 15,-28 8 0 1,-29-2 8-16,1-2 0 15,4 3 136-15,8-4-64 0,8-2-72 16,-5-1 216-16,-3 1-176 16,-1 0 32-16,1-1-40 0,-4 0-32 15,1-2 120-15,2-1-120 32,1 0 48-32,-1 0 16 0,5-2-72 15,4 2 24-15,4 3-24 16,-1-2 8-16,2 2 32 0,2-2-40 15,17-1-8-15,11 0 8 16,13-6 0-16,-13 3 8 31,-15 0-8-31,-29 4 0 0,-6-1 112 16,3 0-112-16,8-6 0 16,3 0 0-16,5-3 0 0,-5 6 48 15,1-3-48-15,4 3 0 16,-5 0 0-16,14 0 0 15,-10 0-8 1,1 4-96-16,-1-4 104 0,-11 0 40 16,4 0-40-16,0-3-104 15,0 0 88-15,-4 0 16 16,-5-3 248-16,1 3-248 0,4-7-48 16,0 4 48-1,4-3 0-15,-1-1-8 16,5 1 8-16,0-1 0 0,-1-2 0 15,1 3 0-15,-4-4 0 16,-8-3 16-16,-5 0-16 16,5-3 0-16,-4 1 64 0,4-1 8 31,0 0 32-31,-5 0-104 0,1-4 0 16,0 2 184-16,-4-2-184 15,-4-2 152-15,-8-7-96 16,-4 1 24-16,0-7 40 0,-8 0-120 15,-1-6 0-15,-3-1 120 32,0 1-112-32,-4 0-8 0,-4-1 0 15,0 4 0-15,0 0 24 16,-4 0-24-16,0 0 0 16,8-1-8-16,-4 1 8 0,0 0 0 15,0 0-8-15,-4-3 8 16,0 2-8-1,-4-1 8-15,0-2 0 0,-4-2 0 16,-13-1 8-16,-6-3 72 16,-9 7-80-16,-4 0-112 15,-4 6 40-15,-3 0 80 0,-5 6-8 16,-5 4 16 0,2-4-8-16,-5 4 64 15,-3-1-72-15,-5 1 0 0,0-1-16 16,-20-8 24-16,-11-5-16 15,-16-2 8-15,-5 0 0 16,4 8 16-16,28 15-16 0,20 11 0 31,17 1 0-31,-1 6 0 16,-20-13 0-16,-27-9-8 0,-25-10 8 16,-3 0-16-16,7 10 16 15,1 6-64-15,11 3 64 0,-3 7 0 16,-5-4 0-16,5 4 0 31,-9-4 0-31,-4 4 16 0,1-4-16 16,-5-2-8-16,1 2 0 15,3 0-8-15,4 1 16 16,5 2 0-16,3 1 0 0,13 3 0 16,3-1 0-16,8 1-8 31,-8-3 8-31,2 3 0 0,-11-4-8 15,-2 4 8-15,0-3 0 0,-5 2 0 16,5 5 0-16,2 5 0 16,2 3 0-16,11 4-8 0,5 3 8 15,-1-1 0 1,0-2-16 0,1 3 8-16,-5-4 8 0,-3 5-8 15,-5-2 8-15,-4 1 0 0,0 0-72 16,-3 3 48-16,-5 0-136 15,5 0 16-15,4 0 56 0,-2 0 40 32,-2 6-32-32,4 4-8 15,-9 2 80-15,0 1-56 0,-4 0 8 16,-7-3-16-16,-1-1 24 16,-3 0 40-16,4 4 8 0,11 0 0 15,5 3 32-15,23 0-32 31,16-1-8-31,17-2 0 0,2 0 0 16,-7 3 0-16,-3-1 8 16,-13 8-16-16,0-4 16 15,-3 0 0-15,-13 3 0 0,9-3 0 16,-2 3 0-16,-2-3 24 31,7-3-24-31,-3 0-16 0,3 0-40 16,4 0 32-16,4-3 24 0,4-1-8 15,5-2 8-15,-5 3-8 16,-3-4 8-16,3 1-48 0,-9 3 48 16,2-4 0-1,-5 4 0 1,5 2 0-16,-6 2 0 0,6-2 16 16,-1 7-16-16,5 0-8 15,3 4-96-15,0 0 8 0,4-1 88 16,0 0-48-16,5 1 56 0,-5-4-16 31,-8 3 16-31,1-2 0 16,-6-1-8-16,-2 0 8 0,3-3 56 15,1 0-56-15,3-3 0 16,-5 6-8-16,6-3 16 0,-5 7-8 16,1-4 0-16,3 3 8 31,0 1 32-31,5-4-40 15,-5 0-48-15,8-3 48 0,4 0 0 16,1-6 8-16,2-3-8 16,10 2 0-16,-6-2-48 0,6 2 56 15,-8-2-8-15,-2 3 8 32,-7-1-8-32,-7 4 8 15,-1 0-8-15,-3-3 0 0,-1 6 0 16,-8 0 0-16,1 0-8 15,2-3-56-15,2-1 8 0,3 2 56 0,5-5 0 16,-1-2-72 0,4-1 64-1,0 4 8-15,0-4 0 16,1 1 0-16,3-1 0 0,-4 4 0 16,4-3-16-16,-3 2-56 0,-6-2 64 15,-2 2-80-15,-5 1 0 0,1 0-96 31,-5-3 136-31,0 2 32 16,4-2-48-16,1-1 64 16,3-2-104-16,1-1 48 0,-2 0 56 15,2 1 56-15,3-4-40 16,-7 7-8-16,7-4-8 0,0 3-56 31,4-2 56-31,-3 2 8 16,-1 1 0-16,0-1-8 0,-4-2 0 15,-7 2 24-15,3-6-24 16,-4 4 0-16,1-1-80 0,-2 1 80 16,2-5 64-16,-1 5-64 31,-12-4 0-31,-11 3-8 16,7-2 16-16,13-1-16 0,10-3 0 15,14 0 8-15,-8 3-8 0,-10-3-16 16,10 0 24-16,-5 0 0 0,4 0-16 15,1 0 16 1,-5 0 0 0,0 0 16-16,-19-3 80 15,-13 3-88-15,-28 0 0 0,-7 0-8 16,15 0 16-16,25 3 32 16,31 0-48-16,16-3 0 0,5 0 128 15,-2 0-8 1,-6 0 16-16,-9 0-40 15,4 0-8-15,-4 0-24 16,1 0-64-16,-9 0 0 0,4 0 0 16,5 0 8-16,-1 0-16 15,0 0 8-15,4 0 0 0,0 0 40 32,0 3-40-32,-3 0-24 15,-1 1-48-15,1-1 72 0,-5 0 0 16,-5 0 0-16,6 0 0 15,-1-3 96-15,0 4-96 16,1-4 0-16,-1 0 8 0,8 0-8 31,5 0 56-31,7 0-56 16,0 0 48-16,-4 0-80 0,4 0 32 16,0 6-8-16,-7 3 8 15,-1 1 0-15,0-1-8 0,1 1 8 16,-5-4 0-16,4 4 72 15,4-4-72 1,0 1 0-16,0 2-8 16,8 0 8-16,-7 4 8 0,6 0-8 15,2 3 0-15,-1 0 32 16,0 3-16-16,4 0-32 0,4-4 32 16,4 2-16-1,-4-2 0-15,1-2 0 16,-1 0 0-16,-4 3 48 15,0-4-48-15,-3 4 0 0,-2 0 0 16,-2 7 8-16,-2-5 64 16,2 1-72-16,-5 3 0 0,4 1 8 31,1-4 8-31,6 3-8 16,-2 0-8-16,7-2-88 0,0 5 88 15,4-3-8-15,0 7-80 16,4-1-168-16,1 4-512 0,-5 12-265 15,4-5-647-15,3-11-2473 0</inkml:trace>
  <inkml:trace contextRef="#ctx0" brushRef="#br0" timeOffset="-33524.56">26762 8426 928 0,'0'-3'240'15,"0"0"2000"-15,4-3-463 16,-4-1-753 0,0 1-432-1,0-4 344-15,0 7 80 0,4 0-263 16,-4 0 39-16,0 3-112 16,0 0-272-16,0 0-128 0,0 0-152 0,0 0-72 15,0 0 48-15,0 0-104 31,0 0 8-31,0 0 24 16,0 0-32-16,0 0-96 0,0 0-56 16,0 3-112-16,0 9 96 15,0 5 112-15,0 1 56 0,0 8 0 16,9-4 0-16,-2 4 8 31,5 2 0-31,8-2 0 0,-4-1 120 16,0 0-112-16,3-9 32 15,-2 0-40-15,-6-7 56 0,-2-2-16 16,-1-1 24-16,-1-3-24 16,-3-3 264-16,5 0 152 31,2 0 352-31,14-6-79 0,3-6-313 16,7-5-160-16,13-11-160 0,0-4-32 15,12-6 48-15,-4-6-120 16,-1-4 0-16,-7-3 8 0,-12 10-8 15,-9 6 120 1,-10 16-120 0,-9 6 72-16,-8 7 8 0,0 6-80 15,0 0-208-15,0 0-1161 16,-8 16-1367-16,-29 22 743 0,2-3-575 16,3-10-3057-16</inkml:trace>
  <inkml:trace contextRef="#ctx0" brushRef="#br0" timeOffset="-32939.71">27084 8086 472 0,'0'0'5609'0,"0"0"-3953"0,0 0-944 16,0 0-360-16,0 0 176 15,0 0 393 1,0 0-121-16,5-12-536 0,-5 12-264 16,0 0-8-16,0 0-216 15,0 3-16-15,4 6 80 16,0 7 160-16,0 7 0 0,0-1 0 0,3 3 0 31,2 0 48-31,-1-2-48 16,0-4 0-16,-1-3 0 0,2-4 8 15,2-2 48-15,1-7 24 16,4-3 160-16,0 0 424 16,12-9 32-16,4-11-160 0,8-5 96 31,0-10-448-31,3 0-8 0,5-6-47 16,1 0-57-16,-6 3-64 15,4-1 0-15,-2 5 40 16,-9 8-48-16,-5 4 0 0,-10 9-16 15,-10 7 16-15,-7 3-80 32,-4 3-257-32,0 0-1799 0,-12 3-1745 15,-12 3 1921-15,-7-2-3241 0</inkml:trace>
  <inkml:trace contextRef="#ctx0" brushRef="#br0" timeOffset="-4964.82">6450 8553 5817 0,'0'0'1192'0,"0"0"-512"16,0 0 120-16,0 0-528 0,0 0-16 16,0 0 161-1,0 0 567-15,-4-6 152 16,4 6-496-16,0 0-384 15,12 0-160-15,4 0-96 0,12-4 0 16,16 1 56-16,20-3 320 16,35-7 56-16,21-2 56 15,7 2-151 1,-20 0-137-16,-34 7-72 16,-38 6-128-16,-7 0-48 0,-8 0 40 15,-4 0 8-15,-4 0-88 0,-4 0-80 16,-4 0-649-16,0 0-695 15,15 0-840 1,2 0-785-16,3 0-2720 16</inkml:trace>
  <inkml:trace contextRef="#ctx0" brushRef="#br0" timeOffset="-4508.03">8032 8397 5369 0,'0'0'1408'16,"0"0"-280"0,0 0-408-1,0 0-296-15,0 0 65 0,0 0 255 16,0 0-24-16,-13 0-328 0,13 0-392 16,0 0-8-16,5 0-224 0,7 0 80 15,16 4 152-15,19-4 768 31,37 0 80-31,32-10-8 16,7-6-151-16,-16 1-513 0,-26 2 32 16,-33 6-160-16,-21 5-48 15,1 2 152-15,-8-4-152 0,-4 4-80 16,-16 0-304-16,0 0 111 31,-4 0-447-31,-28 16-832 0,0 3-1313 16,0-9-3456-16</inkml:trace>
  <inkml:trace contextRef="#ctx0" brushRef="#br0" timeOffset="-1785.03">25372 13554 7481 0,'0'0'3009'16,"0"0"-889"-16,0 0-784 0,0 0-559 16,0 0 63-16,4-42-80 0,-4 42-216 31,0 0-296-31,0 0-248 15,0 17-144-15,0 8 16 16,0 13 128-16,0 10 8 0,0 9 0 16,0 3 0-16,0-6 0 15,0-3 8-15,7-16 32 0,6-7-48 32,10-15 0-32,9-7 32 15,8-6 264-15,16-12 56 0,3-17-80 16,10-12-48-16,10-20-80 15,-7 4-88-15,0-6-56 0,-5 3 104 16,-19 15-104-16,-8 7 8 31,-12 12 0-31,-16 14 0 16,-9 9-16-16,-3 3-464 0,-55 15-1600 16,-1 5-1073-16,-11-1-2960 0</inkml:trace>
  <inkml:trace contextRef="#ctx0" brushRef="#br0" timeOffset="-542.68">11952 16072 6953 0,'0'0'1712'16,"0"0"-263"-16,0 0-409 0,0 0-504 15,0 0 80-15,0 0 80 31,-4-45-112-31,4 45-360 16,0 0-224-16,0 6-104 0,0 17-88 16,0 5 192-16,0 10 184 15,0 3 80-15,0 4-119 16,0-7-33-16,0-6-24 0,0-10 0 16,0-3-88-1,0-9-8-15,8-7-8 16,9-3-112-16,30-13 128 0,33-25 200 15,27-19 328-15,-3-4-56 16,-21 7-368-16,-31 17 8 16,-28 15-112-16,-3 2-40 15,-10 5-600 1,-11-5-1433-16,-4 8-1808 0,-16 5-3240 16</inkml:trace>
  <inkml:trace contextRef="#ctx0" brushRef="#br0" timeOffset="14139.05">5267 16748 1528 0,'0'0'9386'15,"0"0"-7762"-15,0 0-1216 0,0 0-408 16,-8 0 8-16,8 0-8 15,15 3 360-15,13 0 144 0,12 4 89 16,12-7-217-16,19 2-48 31,26-2 232-31,27 0-96 16,14-2 24-16,-2-8 8 0,3-6-48 16,1 0-56-16,-1 1-88 15,1-5-56-15,-9 5-48 0,-15 2-111 0,-28 0-81 16,-24 7 0-1,-25 3 8 1,-7-1 24-16,0 1-40 16,-4 0-8-16,-4 3 0 0,-5-3-64 15,-2 3-25-15,-2 0-79 16,2-3-72-16,2 0-104 0,1-4-344 0,4 1-448 31,0-3-696-31,4-11-1049 16,-8 4-1552-16,-13 0-1232 15</inkml:trace>
  <inkml:trace contextRef="#ctx0" brushRef="#br0" timeOffset="14414.43">6940 16433 7737 0,'0'0'3249'15,"0"0"-2065"-15,0 0-584 16,0 0 328-16,0 0 313 15,0 0-633-15,0 0-408 0,28 23 40 32,16-10 104-32,7 2 56 15,9 1-152-15,4-3-104 0,-4 0-64 16,-1-4 16-16,-14 4-96 16,-9 2 0-16,-17 2 0 0,-14 11 0 15,-10 4 0-15,-31 6 48 16,-11 10 80-1,-13-1-24-15,0 4-104 16,4-6-448-16,9-1-1032 0,19-9-3025 16,12-16-5601-16</inkml:trace>
  <inkml:trace contextRef="#ctx0" brushRef="#br0" timeOffset="15091.05">6717 17323 656 0,'0'0'12930'16,"0"0"-10897"-16,0 0-1449 0,0 0-280 15,0 0-80 1,0 0-200-16,0 0-24 15,64-39 0-15,-29 39-56 0,6 0 48 16,-5 16-520-16,-5 3-248 16,-11 10-144-16,-12 6 399 15,-8 3 345-15,-12 3 8 16,-16-3 168-16,-4 0 160 16,-4-6 0-16,4-7 145 15,8-12 119-15,9-3-240 0,7-7-40 16,8-3-144-16,12-19-104 15,12-10-696-15,12-12-249 16,7-3 225 0,9-1-376-16,-4 4 112 15,-4 6 303-15,-12 6 681 0,-8 14 104 16,-17 5 609-16,-7 7 679 16,0 3 608-16,-7 0-471 15,-14 13-745-15,-7 9 0 0,0 9-96 31,-3 10 120-31,3 1-176 16,12 3-112-16,9-4-240 0,7-6-56 16,3-7-120-16,25-6-64 15,12-12-416-15,8-10-432 16,31-16-1232-16,-11-13-2161 0,-16-2-4553 0</inkml:trace>
  <inkml:trace contextRef="#ctx0" brushRef="#br0" timeOffset="15241.83">7359 17395 9738 0,'0'0'5633'16,"0"0"-4985"-16,0 0-648 15,0 0 120-15,0 0 536 16,7 74-80-16,1-30-376 16,-3 4-200-16,-1-1-88 0,-4 17-1264 15,0-17-3209-15,-4-8-6177 16</inkml:trace>
  <inkml:trace contextRef="#ctx0" brushRef="#br0" timeOffset="16266.79">5171 16938 8417 0,'0'0'1929'15,"0"0"-1385"1,0 0-224-16,0 0 800 15,0 0 40-15,0 0-335 16,-20-19-193-16,16 6-352 16,-4-6-176-16,5-6-104 0,-6-7 48 15,-3-9 64-15,1-19 256 16,-13-26-144 0,-8-35-120-16,-4-15 480 15,4-7-392-15,8 16 16 16,4 32-80-16,8 25 88 0,8 22-144 15,-3 13-16-15,2-6 32 16,1 3-88-16,-4 0 16 0,8 6-16 31,-4 13 0-31,4 3 0 16,0 7 0-16,0 6-112 16,-3-1-248-16,3 4-152 0,0 0 0 0,0 0-280 15,0 0-649-15,0 10-631 16,0 15-785-16,0-2-287 15,0-1-1809 1</inkml:trace>
  <inkml:trace contextRef="#ctx0" brushRef="#br0" timeOffset="16664.86">4761 16050 4913 0,'0'0'2104'16,"0"0"-1448"-16,0 0-328 0,0 0 200 16,0 0-8-16,0 0 193 0,-20 44 407 31,20-44-72-31,0 0-232 16,0 0-104-16,11-10-119 15,6-12-169-15,-2-3-184 0,9-14-88 16,-7-5-8-16,-6-7-48 15,-7 0 40-15,0-3 112 0,-4 0-16 32,0 7 96-32,0 6 96 15,0 9-24-15,0 13 24 16,0 6 0-16,0 10-56 0,0 3-344 16,0 0-24-16,9 0-240 15,6 13 16-15,6 5 176 0,14 8 48 16,5 3 48-1,4-1-48-15,-4 4-336 16,-1 3-736-16,-11 15-1080 16,-7-2-2417-16,-21-10-2393 0</inkml:trace>
  <inkml:trace contextRef="#ctx0" brushRef="#br0" timeOffset="17399.62">3983 16526 6937 0,'0'0'5761'16,"0"0"-4689"-16,0 0-695 15,0 0-169-15,0 0 272 0,0 0 128 16,-15-61-288-16,30 45-312 0,6 0-8 16,3 4-104-1,4 2 8 1,-5 1-56-16,1 9-80 0,-4 0-224 15,1 9-48-15,-6 13 127 16,1 7 201-16,-8 6 168 0,-8 3 0 16,0 3 8-16,-4 4 64 15,-16-10-48 1,5 0 0-16,-2-10 56 16,6-9-72-16,2-7 48 0,9-9 32 15,0-6 73-15,0-19-153 16,13-13-609-16,2-13 137 0,5-9 344 15,0-1 64-15,0 7-328 32,-4 10 272-32,-4 18 64 0,-8 7 56 15,-1 10 56-15,1 6 128 16,-4 3 64-16,0 0 72 0,0 0-64 16,0 0-184-16,0 0-64 15,0 0 8-15,0 0-16 31,0 0 8-31,0 0-8 0,0 3 0 16,0 3 8-16,0 3 0 16,0 1 0-16,-7 6 120 0,3 6 56 15,4 4 48-15,-4-1 97 16,0 4-97-16,4-4-16 31,0 0-128-31,8-5-72 0,8-5 72 0,7-5-24 16,5-3-16-16,4-7-48 15,0 0-376-15,9-13-537 0,-14-4-1279 16,-7-1-2521-16</inkml:trace>
  <inkml:trace contextRef="#ctx0" brushRef="#br0" timeOffset="17775.77">4486 16361 8433 0,'0'0'4857'0,"0"0"-4161"0,0 0-696 16,0 0-112-16,0 0-56 31,0 0 40-31,0 0 24 0,100-16 0 15,-76 19-176-15,-1 10-312 16,-11 2 16-16,-12 7 488 0,0 4 88 16,-12 2 592-16,-15 1 104 15,3 0-88-15,3-4-79 32,6-9-193-32,6-4-192 0,9-8-144 0,0-4-88 15,24 0-144-15,16-4 72 16,24-18-193-16,23-19-791 0,-6 3-1432 15,-14 0-4210-15</inkml:trace>
  <inkml:trace contextRef="#ctx0" brushRef="#br0" timeOffset="20634.49">4350 14455 5825 0,'0'0'4681'0,"0"0"-3225"0,0 0-1088 0,0 0-368 31,0 0-24-31,0 0 24 15,17 0 344-15,7 0-24 16,11-9-40-16,16-1 16 0,13-2-88 16,16-4-112-16,23-9 8 0,30-4-96 15,6-6 0-15,1 3-8 32,-13 0 73-32,-35 13-73 15,-29 3-209-15,-23 10-583 0,-16 3-848 16,-13 3-673-16,-6 0-567 15,-5 3-1729-15</inkml:trace>
  <inkml:trace contextRef="#ctx0" brushRef="#br0" timeOffset="20948.7">4331 14792 3512 0,'0'0'1273'0,"0"0"-993"0,0 0-144 15,0 0 464-15,0 0 288 0,91 48 376 16,-39-48 32-16,24-3-327 0,19-23 39 31,33-12-88-31,7-6-256 16,-3-1-280-16,-17 10-160 15,-31 13-144-15,-24 3-72 0,-21 9-8 16,-7 4-264-16,0 0-880 16,-8-1-632-16,-12 7-721 0,-12 0-2240 31,0 0 1650-31</inkml:trace>
  <inkml:trace contextRef="#ctx0" brushRef="#br0" timeOffset="23591">5446 16573 576 0,'0'0'2232'16,"0"0"-1400"-16,0 0-560 0,0 0-176 31,0 0 352-31,0 0 105 0,8 0-169 16,-8 0-104-16,4 0 96 16,-4 0 56-16,0 0-88 15,0 0-168-15,4 0-96 0,-4 0-16 16,0 0 8-16,0 0 192 31,0 0 144-31,0 0 8 0,0 0 112 16,0-6-176-16,0-7-240 15,0-3-64-15,0-3-40 16,0-6 89-16,0-4-41 0,-4 1-48 16,-4-11 0-16,0-2 8 15,0-3 40 1,0-10-56-16,-4-16 0 0,0 7 200 15,0-7 136-15,1 0-240 16,-2 13 8-16,2-7 0 16,3 4 80-16,-1-1-56 0,-2 4-16 15,3 0 64-15,4 3-80 16,-1 4 56-16,1 5-64 16,0 7 16-16,1 6-24 15,-1 10 176-15,0 6 104 16,-4 4-88-16,3 5-136 15,5 1-32-15,-4-1-88 0,4 4-16 32,0 3 0-32,0-3-304 0,0 3-488 15,0 0-240-15,0 0-297 16,0 0-343-16,-7 13 32 16,7 0-57-16,-8-4-655 0</inkml:trace>
  <inkml:trace contextRef="#ctx0" brushRef="#br0" timeOffset="24671.74">5175 16681 176 0,'0'0'440'0,"0"0"1608"32,0 0-880-32,0 0-135 0,-71 102-57 0,50-64-96 15,1 6-144-15,-3 7-112 16,-1 6-56-16,-4-3-104 0,4 6-159 15,-4 1-121-15,0-4-32 16,0 0-144 0,-4 0 64-1,0-6 40-15,-4 3-104 0,1-3 0 16,-1-3 0-16,-4-1 0 0,4-2 56 16,-4-1-64-16,8-6 0 0,8-6 0 15,1-3-56-15,7-14-88 31,4-5-304-31,8-7-361 16,-1-3 57-16,5-16-1096 0,0-25-769 16,5 0 633-16,3 2 601 0</inkml:trace>
  <inkml:trace contextRef="#ctx0" brushRef="#br0" timeOffset="24931.17">4597 17329 224 0,'0'0'2560'0,"0"0"121"0,0 0-1625 16,0 0-568-16,0 0-48 16,0 0 112-16,0 0 472 31,-92 92-271-31,69-48 23 0,-1 4-80 0,8 0-144 16,8-1 80-1,0-2-152-15,8-7-120 0,0-3-16 0,8-10 48 16,12-9-199-16,3-10-105 15,14-6-16 1,7 0-72 0,4-12-88-16,19-26-625 0,-7-1-1247 15,-16 4-2889-15</inkml:trace>
  <inkml:trace contextRef="#ctx0" brushRef="#br0" timeOffset="26707.35">5465 16135 328 0,'0'0'1552'0,"0"0"-416"32,0 0-608-32,0 0-160 0,0 0 120 15,0 0 9-15,-90 13-81 16,70-4-128-16,-1 1-8 16,-7 3 120-16,0 2 16 0,-4 5 32 0,1-2-8 15,-9 5-64 1,4 2-56-1,5 0-56-15,-5 4-64 0,0-1-64 16,-1 4 40-16,2 0-64 16,-1 0 32-16,4 0 73 15,0-1-41-15,4 1-120 0,0-3 72 16,0 3-112 0,4-4 48-16,1 1-48 15,-1-1-16-15,4 1 80 0,-4 0-80 16,4-1 8-16,-4 4 48 15,4-1 0-15,-3-2-40 16,3 3-8-16,-1-1 8 0,2 1 48 31,3-3-64-31,0 3 0 0,0-4 16 16,4 1-8-16,3-1 8 16,2 1-8-16,-1-1-8 15,4-2 64-15,0 2 32 0,0 1-40 16,4-4 24-16,0 1-64 31,-4 2 64-31,4 1-80 0,0-4 16 16,0 4 88-16,0-3-96 15,0-1 0-15,0-3 40 16,4 0 40-16,4-2 80 0,0 2-24 16,3-3-24-16,2 3-40 15,2 0-64 1,2-3 72-16,3 3-80 0,-4-3-8 15,4 1 8-15,-1-2-8 16,1 1-64-16,1-6 56 16,2 0-48-16,1-4 0 0,4 1-40 15,-4-7-40 1,4 0 40-16,0-3-112 16,0 0 72-16,4 0 88 0,0-3 40 15,-4-10-88-15,3 4 32 16,-3-4-80-16,4-2 32 15,0-5-64-15,-4 1-24 0,4 0-40 32,-5-3 88-32,1 3 96 0,0-3-24 15,-4-1 64-15,4-2 16 16,0-1 0-16,0-2 8 16,4-1-8-16,-4-2 0 0,4-1-8 31,0-3-49-31,-4 0-143 15,3 3 72-15,-8-3 72 0,5 3 56 16,-3 1-8-16,-5-1 8 16,-1 1 8-16,1-1 0 15,-3 3 0-15,-2-3 0 0,2 4 96 16,-6-4 64-16,6 3-64 16,-2-2-47-1,2-1 71-15,-2 0-64 16,5 0-48-16,-4 1-16 0,-4-1 8 15,0 4 0-15,-1-1-8 16,2 4 0-16,-5-4 64 0,-1 3-64 16,2-2 56-1,-5 2-8 1,0-2-40-16,0 2 48 16,-1 1 48-16,-3 0-56 0,0-1 136 0,0 4 72 15,0-3-56-15,-3 0-72 16,-5-1 104-16,4 0-40 0,-5 4-104 31,2 0 104-31,-1 3 208 16,-5 6 16-16,6 0-192 0,-1 4 96 15,-4-1 32-15,-4 1-128 16,-1 3-72-16,-2 3-96 0,-5-4-56 16,-4 4 8-16,-4 0 48 31,-3 3-56-31,-9 0 0 15,0 0 0-15,-8 0 0 0,1 0-8 16,-5 13 8-16,0 2 0 16,0 5-8-16,1 8-48 0,3 4-640 15,-8 31-912-15,8-9-385 16,12-3-2247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3:39:12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4992 7420 7433 0,'0'0'3033'16,"0"0"-1705"-16,0 0-928 16,0-7 96-16,0 7 512 0,0 0-159 15,0 0-425 1,0 0-296-1,0 0-112-15,0 4 0 0,0 8-8 16,0 7 592-16,0 13 8 16,-4 9-184-16,-4 10 312 0,-1 19-144 15,-2 22-152-15,3 19-127 16,0 10-185 0,0-7-56-16,8-12-16 15,0-13 8-15,0-20-56 0,0-14 48 16,0-18-56-16,0-11-152 15,0-4-273-15,0 1-143 16,-4-8-216-16,0-8-376 16,-4-7-584-1,-4-13-233-15,-4-6-2568 0</inkml:trace>
  <inkml:trace contextRef="#ctx0" brushRef="#br0" timeOffset="351.9">4872 7467 6129 0,'0'0'2000'0,"0"0"-1040"16,20-92-79-16,-4 57 255 0,0 7 328 31,4 9-320-31,4 3-615 0,4 6-377 16,7 7-152-16,10 3 0 15,-6 10-104-15,10 15 0 0,-10 13 104 16,-3 3 128 0,-12 13-32-16,-9 3-88 0,-10 4 72 31,-5 2-24-31,0 1 8 0,-20-4 48 16,-4 0 32-16,-12-5 192 0,-7-5 160 0,-2-5-112 15,-7-7-104 1,9-10-136-16,-1-5-144 0,8-10 0 15,9-13-752-15,6-17-968 16,14-5-2537-16</inkml:trace>
  <inkml:trace contextRef="#ctx0" brushRef="#br0" timeOffset="663.8">5697 7328 2936 0,'0'0'7418'0,"0"0"-5810"0,0 0-184 32,0 0 161-32,0 0-257 15,0 0-744-15,0 0-544 0,-88 44-32 16,56 16 136-16,4 23 184 15,4 19-80-15,17 6 120 16,7-20-128-16,0-21-80 0,7-22-40 31,14-7-48-31,3 3-72 0,11 0 0 16,5 0-472-16,8-15-80 16,20-26-608-16,-12 0-1841 0,-9-22-5640 0</inkml:trace>
  <inkml:trace contextRef="#ctx0" brushRef="#br0" timeOffset="1270.03">6163 7480 3144 0,'0'0'7274'0,"0"0"-5730"16,0 0-1240-16,0 0-304 0,0 0 0 15,-11 44 272-15,-6 1 576 16,-2 6-191-16,2 9-385 15,-3 7 8-15,5-4-96 0,-6-2-16 16,6-7-80 0,2-10-16-1,2-12 0-15,-1-10-24 0,4-16 56 16,4-6 104-16,4-16 184 16,0-31-392-16,0-30-368 15,24-30 144-15,4-17 64 0,8 9 32 16,-12 26-40-16,-5 32 64 15,-6 23 104-15,-6 8 400 16,10 1 88 0,-6 2-152-16,1 5-160 0,4 5-16 0,-4 9-160 15,4 4-88 1,0 4-96-16,8 12 72 0,0 16 16 0,0 5 96 31,-5 11 176-31,2 9 288 16,-14 1 0-16,-3 5-232 15,0 0-88-15,-4-2-72 0,5-7-16 16,-5 0-40-16,0-10-16 16,0-3-472-1,0-12-456-15,0-1-856 0,0-11-1361 16,-5-11-2448-16</inkml:trace>
  <inkml:trace contextRef="#ctx0" brushRef="#br0" timeOffset="1471.84">5877 7845 9233 0,'0'0'2833'16,"0"0"-1985"-16,0 0-320 0,91-60 345 0,-44 47 63 15,9-3-512 1,4 3-304-1,12 4-64-15,-9-4-56 16,17 4-96-16,-16-1-2081 0,-16 4-3424 16</inkml:trace>
  <inkml:trace contextRef="#ctx0" brushRef="#br0" timeOffset="1855.87">6801 7200 9057 0,'0'0'3137'16,"0"0"-1609"-16,0 0-551 31,0 0-81-31,0 0-176 16,0 0-416-16,0 0-240 0,4 77 736 0,0-26-176 0,-1 18-128 31,1 20-55-31,5 13-129 0,-1 6-120 16,-4-19-56-1,-1-20-40-15,1-24 0 0,-4-4-48 16,4 4-48-1,1-1-160-15,-5 4-464 0,4-10-425 16,-4-13-855-16,0-5-1953 16,0-17-1880-16</inkml:trace>
  <inkml:trace contextRef="#ctx0" brushRef="#br0" timeOffset="2168.46">7119 7439 4793 0,'0'0'6313'0,"0"0"-3929"16,0 0-1399-16,0 0-553 16,0 0 40-16,0 0-264 0,0 54 632 15,0-13-56-15,0 13-384 31,4 3-224-31,0 6-96 0,1 1-8 16,-5-4 8-16,0 4-16 16,0-10-56-16,0-3-8 15,0-10-304-15,0-6-768 0,-5-10-368 16,-7-15-1201 0,5-7-2456-16,-1-3-2439 15</inkml:trace>
  <inkml:trace contextRef="#ctx0" brushRef="#br0" timeOffset="2645.71">7035 7436 8793 0,'0'0'1321'0,"0"0"-761"0,13-73 688 15,2 41 24-15,2 7-584 16,11 2-439-16,0 1-185 0,4 9-64 31,3 7-136-31,-3 3 128 16,0 3-73-16,-4 13-167 15,-13 6-64-15,-6 9-328 0,-9 7 128 16,0 0 512-16,-20 3 128 0,-8 0 232 16,-4 0 184-16,-4-9-80 15,4-1-143 1,4-8-121-1,4-11 32-15,13 0-24 0,7-9-16 0,4 0-88 16,4-3-104 0,20-9-536-16,3-4-321 31,13 0 465-31,0 3 264 0,-1 3 56 16,2 8 24-16,-9 2-32 15,-4 2-56-15,-9 18-8 0,-2 2 144 0,-10 6 504 16,-7 4-176-16,0 6-72 0,0 3-48 15,-20 1 41 1,-12-4-41-16,-4 0-32 16,-11-6-40-1,-1-4-136-15,1-9-160 16,-22-9-649-16,18-10-1527 0,7 0-3849 0</inkml:trace>
  <inkml:trace contextRef="#ctx0" brushRef="#br0" timeOffset="2975.86">7462 7023 6433 0,'0'0'7674'0,"0"0"-6386"15,0 0-1056-15,0 0 88 0,0 0-8 16,0 0 296 0,112 38 8-16,-60-3-240 0,-1 12-40 15,5 10-56-15,-4 4-31 32,4 15 23-32,-9 10-136 0,-7 15-32 0,-16-12-48 15,-16-13-40-15,-8-22 80 16,0-12-40-1,-20 9-56 1,-4 6-104-16,-36 16-729 0,13-16-1127 0,-1-16-4281 16</inkml:trace>
  <inkml:trace contextRef="#ctx0" brushRef="#br0" timeOffset="8828.78">8438 7686 808 0,'0'0'10930'0,"0"0"-9298"0,0 0-1304 15,0 0-248-15,0 0 505 32,4 0 383-32,16 0-520 15,20 0-48-15,12-9-24 0,12-1 32 16,3-3-88-16,1 1-192 16,-5 2-32-16,-3 1-88 0,-8 3-8 31,-8 6-520-31,-20 0-992 15,-8 0-1609-15,-16 0-3672 0</inkml:trace>
  <inkml:trace contextRef="#ctx0" brushRef="#br0" timeOffset="9027.74">8482 7893 6633 0,'0'0'5569'0,"0"0"-4521"0,0 0-640 15,0 0 785-15,0 0 511 0,0 0-800 16,96-10-504-16,-41-2-208 16,25-1-144-1,-4 0-40-15,4 0-8 16,23 4-232-16,-35 6-1744 16,-4-7-4978-16</inkml:trace>
  <inkml:trace contextRef="#ctx0" brushRef="#br0" timeOffset="9521.41">10128 7289 7497 0,'0'0'6017'0,"0"0"-4520"0,0 0-1097 16,0 0-264-16,0 0 280 16,0 0-120-16,0 0-296 31,0 0 0-31,24 99 320 15,-9-23-48-15,2 20-48 0,-6-4-120 16,-3-19-24-16,-4-20-64 16,1-14 56-16,-5 2-72 0,4 3-448 15,-4 1-536-15,0-7-736 16,-9-16-2201-16,-3-12-2129 0</inkml:trace>
  <inkml:trace contextRef="#ctx0" brushRef="#br0" timeOffset="9817.02">10100 7213 9378 0,'0'0'1832'0,"0"0"-728"16,24-104-736 0,-1 69-72-16,14 6 929 0,2 4-537 0,10 9-528 15,9 9-160 1,-2 7-48-16,0 7-96 0,-11 18 32 15,-18 17-192 1,-15 18 184 0,-12 4 112-16,-16 2-32 15,-28 4 40-15,-8-16 224 0,-11 6-16 0,-5-9 8 16,1-4-56 0,7-8-104-16,11-8-56 0,22-5-952 15,11-11-1793 1,16-8-2616-16</inkml:trace>
  <inkml:trace contextRef="#ctx0" brushRef="#br0" timeOffset="10079.79">11036 7134 11226 0,'0'0'3057'0,"0"0"-1641"16,0 0-312-16,0 0 48 0,0 0-119 15,0 0-761 1,0 0-272-16,-83 63-72 0,31 14 72 31,0 24-8-31,16 10 0 0,16-6 8 0,20-10 8 16,28-15 8 0,12-14-8-16,0-15-8 0,-1-19-312 0,2-13-161 31,34-10-719-31,-8-5-1072 0,-7-4-4082 0</inkml:trace>
  <inkml:trace contextRef="#ctx0" brushRef="#br0" timeOffset="10734.78">11466 7347 600 0,'0'0'10874'0,"0"0"-8778"0,0 0-1087 16,0 0-273-16,0 0 96 16,0 0-528-16,0 0-304 15,0 28-96 1,-8 10 96-16,-7 13 104 0,-2 0-32 15,2 3-24-15,-1-3-40 0,4-7 64 16,0-9-72 0,0-9-120-16,8-14-352 0,0-6-280 0,4-6 328 15,0-12 416 1,4-17-88-16,8-12-640 16,8-13 463-16,4-16 185 15,12-15 88-15,7-20 0 16,2-7 72-16,-6 20-64 15,-11 29 313-15,-16 28 511 0,-5 19-216 16,2 4 216-16,-1 8-112 0,-4 4-464 31,-1 0-256-31,5 22-528 16,9 26 336-16,-2 28 192 16,5 0 72-16,-8 1 0 0,0-11-64 15,-4-15 48-15,0 9 24 16,4 4-64-1,0-7 40-15,-4-3-56 16,-3-10-456-16,-2-9-1456 0,-3-12-1201 16,0-17-3224-16</inkml:trace>
  <inkml:trace contextRef="#ctx0" brushRef="#br0" timeOffset="10916.92">11371 7489 6489 0,'0'0'5017'0,"0"0"-3609"16,0 0-624-1,104-60-119-15,-49 44 199 16,13 0-416-16,0 4-448 0,20-1-256 16,-17 6-1897-1,-15 5-3376-15</inkml:trace>
  <inkml:trace contextRef="#ctx0" brushRef="#br0" timeOffset="11468.67">11976 7645 488 0,'0'0'5073'15,"0"0"-3041"-15,0 0-1152 16,0 0 441-16,0 0 1183 15,0 0-199-15,0 0-961 0,0 0-960 16,-12-48-264 0,8 16-40-1,4-5 48-15,0-5-120 0,9-5-8 0,10-7 8 16,5-3-8-16,4-4 0 16,4 4 0-16,-4 3 8 0,4 13-8 15,0 6 16-15,-4 13-8 16,3 9 80-16,-3 7-88 0,4 2-120 31,-4 4 8-31,0 13-56 16,0 13-96-16,-8 9 264 15,0 25 120-15,-9-3 152 16,-3 6 120-16,-8 4-8 0,0-13-96 16,0 3-160-16,0-3-24 0,0-6-40 15,-4-13-64 1,4-3-448-1,0-16-1208-15,0-10-2713 0,4-6-3897 16</inkml:trace>
  <inkml:trace contextRef="#ctx0" brushRef="#br0" timeOffset="12487">12996 7083 8665 0,'0'0'5834'0,"0"0"-4626"16,0 0-880-16,0 0-208 0,0 0 416 15,0 6-264-15,0 17-264 0,0 15 448 16,0 12 16-16,0 8-160 31,0 5-112-31,0 1-96 16,0-4-8-16,4-6-96 0,-4 0 16 15,4-10-16-15,-4-2-328 16,0-14-672-16,4-2-840 0,-4-13-1193 16,0-11-2064-16</inkml:trace>
  <inkml:trace contextRef="#ctx0" brushRef="#br0" timeOffset="12937.27">12972 7124 8977 0,'0'0'1777'0,"0"0"127"0,-4-92-479 0,8 60-305 15,16 4-576 1,8 3-72-16,4 6-360 0,12 9-112 0,0 7-8 16,0 3-136-1,-9 9-80-15,-3 17-16 16,-16 9 16-1,-16 9 40-15,0 1 16 0,-16 2 168 0,-12-3 8 16,-4 1 200-16,-3-7 40 0,7-6-16 16,0-10-16-1,12-6-112-15,8-6-104 0,8-4-120 32,0 0-128-17,24 4 240-15,12 5-128 0,12-2-352 0,0 4-224 16,3 1 103-16,-7-2 137 0,-12 3 216 15,-8-3 104-15,-12 6 72 32,-8 4 80-32,-4-1 0 15,-8 7 504-15,-24 0 313 0,-4-1-65 16,-4 1-312-16,-4-3 40 0,5-7-280 16,2-6-200-16,10-7-200 15,3-9-1168-15,4-12-1329 16,12-8-3976-16</inkml:trace>
  <inkml:trace contextRef="#ctx0" brushRef="#br0" timeOffset="13212.34">13638 6893 2560 0,'0'0'9258'0,"0"0"-7394"15,0 0-999 1,0 0-33-16,0 0 104 0,92-26-456 16,-64 45-56-1,3 10-120-15,5 12 104 16,8 23 64-16,-9 22-192 16,-7 18 17-16,-15 1-33 0,-13-3-208 15,-24-17-56-15,-25-9-256 16,-14 4-289-16,3-20-903 15,5-15-3465-15</inkml:trace>
  <inkml:trace contextRef="#ctx0" brushRef="#br0" timeOffset="13828.23">9860 8404 1384 0,'0'0'7105'0,"0"0"-5104"16,0 0-1361-16,0 0-536 15,0 0 584-15,0 0 280 16,176-25 305-16,-24 12-97 0,39 0-24 16,28 0-120-1,16 4-264 1,0 6-135-16,32 3-209 0,19 0-232 0,30 0-64 15,14 0-32 1,1 0 288-16,-24 0-240 0,-36 0-64 16,-41 0 0-16,-54 6-80 15,-53 0-112-15,-42-6-488 16,-38 0-136 0,-19 0-17-16,-8 0 409 0,-8 0 72 15,-8 0-536 1,0 0 72-16,-24 0-16 0,-36 0-1713 15,4-2-1784-15,4-2-3792 0</inkml:trace>
  <inkml:trace contextRef="#ctx0" brushRef="#br0" timeOffset="15140.32">11092 8750 8305 0,'0'0'4377'0,"0"0"-3057"16,0 0-607-16,0 0 415 0,0 0 200 16,0-6-576-16,0 6-504 15,0 3-248-15,0 13 8 0,0 15 40 0,0 26 521 32,0 20-193-32,0 24-80 15,0 4-80-15,0-6-160 16,0-20 8-16,0-22-16 0,0-16-40 15,0-9-8-15,0 3-24 16,0 0-600 0,0-7-545-16,0-8-791 15,0-20-2081-15,0 0-960 16,-4-7-1472-16</inkml:trace>
  <inkml:trace contextRef="#ctx0" brushRef="#br0" timeOffset="15412.04">11080 8667 1464 0,'0'0'7729'15,"0"0"-5800"-15,0 0-969 16,51-79-504-16,-23 66 184 0,9 7 24 0,6 3-279 16,1 3-233-1,-4 9-152 1,-4 17-88-16,-8 9 88 0,-17 9 104 15,-11 10 56-15,0 3-8 16,-24 1-32-16,-11-1 32 0,-9-7 72 16,-4-2 56-1,-8-3-72 1,5-11-32-16,7-5-104 16,8-10-72-16,16-12-1240 0,12-7-1897 15,8 0-2648-15</inkml:trace>
  <inkml:trace contextRef="#ctx0" brushRef="#br0" timeOffset="15694.87">11952 8601 304 0,'0'0'10546'31,"0"0"-8482"-31,0 0-831 15,0 0 127-15,0 0-176 16,-84-4-608-16,53 36-352 0,-5 10 32 16,-4 18 16-16,8 3 64 15,12 4-104-15,5 3-23 0,15-9-73 32,4 5-120-32,24-3-16 0,15-5-16 0,9-11-257 15,12-12-183 1,24-19-504-16,-17-10-1096 0,-15-6-3641 0</inkml:trace>
  <inkml:trace contextRef="#ctx0" brushRef="#br0" timeOffset="18425.23">12339 8718 9618 0,'0'0'3136'15,"0"0"-1407"1,0 0-809-16,0 0 96 16,0 0 16-1,0 0-504-15,0-6-528 16,0 9-32-16,0 13-216 0,4 9 248 15,0 10 360-15,4 10-40 0,-1 2-120 16,6-2-88 0,-1-1-63-16,0-2 7 15,-4-7-56 1,3-4-24-16,-3-2-545 0,-8-4-567 16,0-9-1232-16,0-6-2353 0,0-7-2089 15</inkml:trace>
  <inkml:trace contextRef="#ctx0" brushRef="#br0" timeOffset="18888.16">12367 8728 4809 0,'0'0'5529'16,"0"0"-4097"-16,-5-79-752 31,5 50 152-31,5 4 513 0,7-1-433 0,3 10-608 16,9 1-304-1,4 5-96-15,8 0-56 0,0 10-200 0,4 0-24 16,-4 0 16 0,-4 13 152-16,-8 3 64 15,-9 3-41-15,-11 3-95 0,-4 7 24 16,-4-1 200-16,-20 4 56 16,-8-1 304-16,-3-1 81 0,-5-5 47 15,4-3-112-15,8-6-136 16,8-7-40-1,9-2-112 1,11-4-32 0,0 0-592-16,3 0-361 0,22 3 393 15,10 4 392-15,9-1-136 0,4 4-224 16,-1 3 104-16,-6 0 16 0,-6 6 208 16,-10 4 144-16,-14-1 56 31,-7 3 8-31,-4 1 80 15,-8-4 520-15,-16 1 240 0,-12-4 0 16,-3-6-191-16,-5-3-297 16,0-10-360-16,0-6-569 0,8-19-1495 31,13-4-4097-31</inkml:trace>
  <inkml:trace contextRef="#ctx0" brushRef="#br0" timeOffset="19109.47">12996 8556 4584 0,'0'0'9467'0,"0"0"-8435"0,0 0-968 16,0 0-16 0,0 0 248-16,76 93 24 0,-60-49-88 0,-1 7 0 15,-6 9-136 1,-9 4-16-1,0 2 0 1,-20 1-80-16,-44 18-816 0,8-14-1265 16,-7-14-4536-16</inkml:trace>
  <inkml:trace contextRef="#ctx0" brushRef="#br0" timeOffset="22821.72">4988 10198 10306 0,'0'0'2968'16,"0"0"-1967"-16,0 0-705 15,0 0-40-15,0 0 544 0,0-4-248 16,0 4-504-16,0 17 24 31,4 8-72-31,-4 10 448 0,0 9-24 0,0 23-208 16,0 19-32-1,0 22 104-15,-8 6 32 0,-5-10 56 0,-2-11-87 16,7-23-177 0,-4-16-40-16,8-13 0 15,0-6-64-15,0 0 64 0,0-3-8 16,-3-4-64 0,7-9-288-16,-5-6-281 0,1-10-599 15,0-3-544-15,-7-16-257 16,-2-9-1951-16,1-10-5426 15</inkml:trace>
  <inkml:trace contextRef="#ctx0" brushRef="#br0" timeOffset="23165.99">4964 10204 3592 0,'0'0'3281'0,"0"0"-2137"16,0-95-600-16,4 63 393 16,4 4 367-16,4 5 200 0,3 8-616 15,13-2-576-15,4 5-224 16,13-1-24-16,7 7 40 0,3 6 16 31,4 0-16-31,-6 6 25 0,-5 19-121 16,-12 10 224-16,-9 7 200 15,-11 5-160-15,-8 11-120 16,-8-8 8-16,-12 7 184 16,-20 1 128-16,-7-7 88 0,-17-1-64 31,-4 1-184-31,0-13-152 0,4-6-160 16,-4-16-64-16,21-10-976 0,7-6-3105 0</inkml:trace>
  <inkml:trace contextRef="#ctx0" brushRef="#br0" timeOffset="28678.16">5542 10706 176 0,'0'0'5321'0,"0"0"-3473"0,0 0-1048 0,0-13-96 16,0 13 561-16,0 0 271 15,0 0-560 1,0 0-536-16,0 0-192 16,0 0 136-16,0 0 105 15,0 0-41-15,0 0-64 0,0 0-136 16,-12 13 16-16,-4 6 112 15,0 3-40-15,-4 7-160 0,0 2-56 16,-4 4 56-16,4 0 16 31,0 3-112-31,1 1 16 16,-1-4-24-16,3-7-72 0,6-3-40 16,-1-2-416-16,-1-8-600 15,6 1-697-15,-1-6-767 0,-1-10-585 16,5 0-1048-16</inkml:trace>
  <inkml:trace contextRef="#ctx0" brushRef="#br0" timeOffset="28971.1">5310 10792 288 0,'0'0'5161'16,"0"0"-3249"-16,0 0-280 15,0 0-127 1,0 0 167-16,0 0-408 15,0 0-615-15,0 0-505 0,0-13-144 16,5 19-168-16,3 13 168 0,3 1 368 16,6 8-40-16,7 3-120 0,3 1 40 31,1 0 64-31,4 3-72 16,-1-6-128-16,-6 2-24 15,-1-5-88-15,-13-1-72 0,6-3-472 16,-10-2-496-16,-7-1-841 15,0-7-1063 1,0-6-2010-16</inkml:trace>
  <inkml:trace contextRef="#ctx0" brushRef="#br0" timeOffset="29382.28">6171 9877 7721 0,'0'0'1568'15,"0"0"-719"-15,0 0 751 0,0 0 32 32,0 0-367-17,0 0-625-15,0 0-520 0,-47 38-112 16,19 4 448-16,-8 15-8 0,0 16 64 16,-1 19-224-16,6 22 8 0,8 10 176 15,10-6-192-15,13-14-88 16,0-12-96-16,20-9-24 15,8-14-24 1,0-15-32-16,0-15-16 16,-1-8-288-16,6 1-592 0,14-3-952 15,-7-4-977-15,-8-15-3784 0</inkml:trace>
  <inkml:trace contextRef="#ctx0" brushRef="#br0" timeOffset="31809.42">6307 10312 600 0,'0'0'8321'0,"0"0"-6000"31,0 0-1129-31,0 0-96 0,0 0 193 0,0 0-185 32,4-41-544-32,11 31-256 0,13 1-304 0,13 3 0 0,2-4-64 31,5 10-8-15,0 0 8-16,-13 0-24 0,-7 19-96 15,-7 9 96-15,-14 11 88 0,-7 5 176 16,-4 7 96-1,-24 6 40-15,-11-3-64 0,-6 0-64 16,-2-10-32 0,3-12-56-16,8-7 0 15,17-8-88-15,2-11 64 0,14-3-56 16,3-3-8-16,0-3-8 16,20-20-48-16,12-11-552 0,7-14 112 15,8-12 232-15,9-4-408 31,-3-2-640-31,-1 2 383 16,-5 10 593-16,-11 13 152 0,-12 12 168 16,-12 17 8-16,-8 5 176 0,-4 7 360 15,0 0 305-15,-9 0-369 16,-10 7-64-16,-9 8-184 31,-4 8 24-31,4 2 168 0,0 7-88 0,8-1-152 16,9 4-80-1,11-3 24-15,0 0-40 16,7 3 24-16,21-3 112 0,8-4 0 16,8 1-32-16,4-7-80 31,0-10-32-31,-5-5-72 0,-7-4-320 0,-8-3-96 16,-8 0-208-16,-8-3-88 0,-12-6-48 15,0-4-913 1,-12-13-1495-16,-8 8-25 0,1-2-2864 0</inkml:trace>
  <inkml:trace contextRef="#ctx0" brushRef="#br0" timeOffset="33603.68">5689 10741 536 0,'0'0'4449'16,"0"0"-2465"-16,0 0-528 0,0 0-303 16,0-10-1-1,0 10 56-15,0 0-392 16,0 0-288-16,0 0-160 16,0 0-24-16,0 0-15 0,0 0-25 15,0 0-168-15,0 6-128 16,0 14-8-16,0 8 936 15,-8 11-104 1,4 5-296-16,-4 6-176 16,4 8 88-16,0-4-144 0,4 3-88 15,0-3-64-15,-3 0-56 16,3-3-48-16,0-4-48 16,-4-3 8-16,-1-9-8 0,5-3-40 31,-4-13-304-31,0-3-184 0,4-7-408 15,-4-5-632-15,4-4-513 16,0 0-271-16,0-19-57 16,12 0-4016-16</inkml:trace>
  <inkml:trace contextRef="#ctx0" brushRef="#br0" timeOffset="33941.82">6047 11115 5569 0,'0'0'4665'0,"0"0"-3017"16,0 0-312-16,0 0-15 15,0 0-313-15,0 0-408 0,0 0-488 16,0 16-56-16,-7 3 96 31,-5 10 336-31,-1 3-256 0,2 5-64 16,-1-2 8-16,0 4-24 15,0-4-72-15,4-3-16 16,-4-4-64-16,0-2 0 0,5-4-480 16,2-7-800-16,-7-5-833 31,5-7-1823-31,-2-3-1033 0</inkml:trace>
  <inkml:trace contextRef="#ctx0" brushRef="#br0" timeOffset="34249.08">5856 11144 1560 0,'0'0'5065'0,"0"0"-2801"0,0 0-887 15,0 0-73-15,0 0-176 0,0 0-328 0,0 0-480 32,-4-3-320-17,4 3-176-15,0 6 176 0,4 7 256 0,4 3 169 16,5 3-17-16,-2-3 24 16,6 3-104-16,-6-7-128 15,6 4-88-15,-6-6-32 0,1 0-32 31,-4-5 8-31,0-1-56 0,-4-1-264 16,0-3-256-16,0 0-400 16,-4 0-905-16,0-3-1191 15,0-6-2242-15</inkml:trace>
  <inkml:trace contextRef="#ctx0" brushRef="#br0" timeOffset="35186.25">7063 10042 384 0,'0'0'5393'0,"0"0"-2825"15,0 0-1447 1,0 0-41-16,0 0 448 0,0 0-336 16,0 0-672-1,0 0-376-15,0 16-136 0,0 16 729 0,0 9 215 16,0 22-120-16,0 26-160 15,-4 22-80 1,1 4-64 0,-5-20-280-16,4-25-7 0,4-26-65 15,-4-5-80-15,4 2-40 16,0 3-8-16,0 4-48 16,0-10-449-16,0-12-559 0,0-14-848 15,4-6-2681 1,0-6-2785-16</inkml:trace>
  <inkml:trace contextRef="#ctx0" brushRef="#br0" timeOffset="35700.25">7402 10303 1696 0,'0'0'9690'31,"0"0"-7842"-31,0 0-1544 16,0 0-152-16,0 0 329 0,0 0-369 16,0 0 64-16,13 82-8 15,-6-47-80-15,5-3-24 0,-3-4-64 16,2-5-248-16,1-11-337 31,4-9-7-31,-1-3 184 0,6-9 8 0,-1-20 16 16,-5-2 216-1,6-11 88-15,-14 1 80 16,6 6 248-16,-9 7 544 0,-4 12 465 16,0 6 127-1,0 7-200-15,0 3-584 16,0 0-600-16,0 16-152 0,4 12 80 15,-4 11 72-15,7 8 72 16,1 14-16-16,1-1-48 0,2 0 0 16,-7 4 8-16,0-7-8 15,-4 0 40 1,0 0-32-16,-15-6 64 16,-13-4 160-16,-8-5 144 15,-8-7 24-15,-4-6-87 0,-4-4-161 16,4-13-160-16,-20-12-529 15,17-12-1151-15,7-11-4841 0</inkml:trace>
  <inkml:trace contextRef="#ctx0" brushRef="#br0" timeOffset="36022.98">7845 9906 12706 0,'0'0'3057'15,"0"0"-2161"-15,0 0-776 16,0 0 200-16,0 0-120 0,0 0-72 16,75 105 568-1,-30-26-264-15,6 19-199 0,-3 14-89 0,-9-5-88 16,-7-8 40-1,-15-20 40-15,-10-15 0 0,-3-20-72 16,-4 0-8 0,-4 4-56-16,-16 9-336 15,-31 19-433 1,7-15-1527-16,-4-16-5122 0</inkml:trace>
  <inkml:trace contextRef="#ctx0" brushRef="#br0" timeOffset="36365.18">8789 10509 3472 0,'0'0'10370'15,"0"0"-8161"1,0 0-1433-16,0 0-176 0,0 0 112 0,0 0-119 31,104-48-417-31,-69 36-120 0,5-1 16 0,1 3-72 16,-6 1 8-16,1 3-8 15,-8 6-521 1,-4 0-823 0,-24 3-1696-16,0 9-3322 0,-16 4-431 0</inkml:trace>
  <inkml:trace contextRef="#ctx0" brushRef="#br0" timeOffset="36536.67">8678 10731 904 0,'0'0'9618'15,"0"0"-8002"-15,0 0-1112 16,0 0 1593-16,0 0-9 0,99 4-824 16,-43-4-720-16,11 0-343 15,-3-4-201-15,8-12-489 32,-24-3-2343-32,-16 3-9563 0</inkml:trace>
  <inkml:trace contextRef="#ctx0" brushRef="#br0" timeOffset="37652.85">10626 10074 7497 0,'0'0'2489'0,"0"0"-353"16,0 0-488-16,0 0 97 0,0 0-169 0,0-13-832 31,0 13-672-31,0 13-72 16,0 16-176-16,0 21 176 15,-4 30 288-15,0 28-16 0,0 9-88 16,4-3-136-16,-9-15 16 0,5-26 32 15,1-19 17-15,-1-13-65 32,4-6 16-32,-4 3-64 15,4-6-377-15,0 0-447 0,0-10-640 16,-4-22-945-16,4 0-1711 16,-9-16 103-16</inkml:trace>
  <inkml:trace contextRef="#ctx0" brushRef="#br0" timeOffset="37936.22">10482 10131 2832 0,'0'0'4345'0,"0"0"-3097"16,48-85-295-16,-20 56-457 16,4 6-64-1,4 1 472-15,3 7 80 0,2 5-112 16,-2 3-136-16,5 7-111 15,4 0-89-15,-5 10-136 0,-7 19-216 16,-8 9 264-16,-12 13 80 16,-12 9-280-1,-4 4-48 1,-20 2-48-16,-12 1 56 0,-7-7-16 0,-13-6-24 16,0-3-168-16,-4-16-216 15,-20-13-832-15,16-12-2009 16,13-10-5152-16</inkml:trace>
  <inkml:trace contextRef="#ctx0" brushRef="#br0" timeOffset="39328.18">11144 10649 1192 0,'0'0'2528'0,"0"0"297"0,0 0-1377 16,0 0 209-16,0 0 463 31,0 0-360-31,0 0-759 16,7-10-329-16,-7 10-16 15,0 0-40-15,0 0-152 0,0 0-56 16,0 0-8-16,0 0-264 0,0 3-128 0,-7 10-8 15,-1 3 72 1,-12 9 168-16,0 7-56 31,-5 6-88-31,2 0-24 0,-1 4 0 0,0-1-64 16,0-3 48-16,1-3-40 16,6-3-16-16,2-10-216 0,2-3-744 15,6-6-1120-15,-1-13-1105 16,4 0-1608-1,-1 0-1352-15</inkml:trace>
  <inkml:trace contextRef="#ctx0" brushRef="#br0" timeOffset="39559.51">10904 10731 8825 0,'0'0'1697'16,"0"0"-153"-16,0 0 272 0,0 0-255 15,0 0-761-15,4-6-608 0,0 12-192 16,5 10 0-16,6 6 696 31,2 10-216-31,6 3-216 0,1 0-128 16,0 3-48-16,0-3-32 16,-1-3-56-16,-2-4-472 15,-5-2-904-15,-1-7-929 0,-2-3-1919 16,-5-10-2314-16</inkml:trace>
  <inkml:trace contextRef="#ctx0" brushRef="#br0" timeOffset="39771.35">11363 10941 6353 0,'0'0'2912'0,"0"0"-1935"31,0 0-225-31,0 0 528 0,0 0 120 0,0 0-559 16,-32 98-417-16,16-66-248 16,-4-3-40-16,-4 2-136 0,0 1-1104 0,0-10-1889 31,8-9-3232-31</inkml:trace>
  <inkml:trace contextRef="#ctx0" brushRef="#br0" timeOffset="40648.01">11709 10731 432 0,'0'0'6857'15,"0"0"-4136"-15,0 0-1169 16,0 0-352-16,0 0 401 0,0 0-209 16,0-6-560-16,0 12-584 15,0 10-248-15,-11 9 224 0,-6 10 320 31,2 0-200-31,-2 6-136 16,2 1-32-16,-5-1-104 0,8-6 0 16,-4 0-24-16,0-6-48 15,4-7-432-15,4-3-744 16,-7-6-1208-16,6-7-1881 0,1-6-1801 16</inkml:trace>
  <inkml:trace contextRef="#ctx0" brushRef="#br0" timeOffset="40879.82">11430 10725 9946 0,'0'0'1912'0,"0"0"-1552"0,0 0-32 15,0 0 648 1,0 0 57-16,0 0-169 0,105 92-296 15,-82-63-384-15,1 2-80 16,-8 1-104 0,-4-4-384-1,-8 4-1144-15,0-6-1385 0,-4-10-2632 16</inkml:trace>
  <inkml:trace contextRef="#ctx0" brushRef="#br0" timeOffset="41260.04">12383 9985 3440 0,'0'0'6882'16,"0"0"-5106"-16,0 0-424 0,0 0 193 0,0 0 15 16,0 0-528-1,0 0-720 1,0 0-264-16,-68 61 56 16,29 2 192-16,-2 22-168 15,5 30 0-15,16 2-56 0,16-12-64 16,4-22 41-16,13-26-41 15,6-19 8-15,9-6-16 16,4-1-24 0,16-2-369-16,8-4-543 0,23-18-640 15,-11-7-3089-15,-16-9-4673 16</inkml:trace>
  <inkml:trace contextRef="#ctx0" brushRef="#br0" timeOffset="41786.85">12574 10246 5169 0,'0'0'6465'0,"0"0"-5489"16,0 0-408-16,0 0-112 0,0 0 505 15,0 0-553-15,104-39-408 32,-76 39-40-32,-9 7-16 15,1 12 48-15,-8 6 8 0,-8 10 128 16,-4 9 48-16,-4 4-32 0,-20 3 8 0,-3 0 8 16,-5-7-16-1,-1-6 0-15,6-6-56 0,7-13-16 0,12-10-56 31,4-5-16-31,4-4 0 16,12-9-320 0,16-17-64-16,8-9-168 0,7-13 152 0,5-9-265 15,1-3-431 1,-10 3 440-16,-11 12 656 16,-9 10 192-16,-6 16 1008 15,-9 10 281-15,-4 5-257 16,0 4-312-16,0 0-592 0,0 10-320 15,-8 9 56-15,-1 10 112 16,-2 9 184-16,-1 3-160 16,7 7-136-1,5-4-48-15,0 1 8 16,13-4-16-16,15-6-600 16,15-13-848-16,2-9-1257 0,-10-10-3800 15</inkml:trace>
  <inkml:trace contextRef="#ctx0" brushRef="#br0" timeOffset="41968.21">13223 10458 1504 0,'0'0'8946'0,"0"0"-7458"0,0 0-1160 16,0 0 96-16,0 0 616 16,0 0 97-16,41 99-345 15,-41-58-216 1,-13 0-272-16,-6-3-112 15,-9-3-192-15,-20 0-336 16,8-10-1336-16,4-8-3858 0</inkml:trace>
  <inkml:trace contextRef="#ctx0" brushRef="#br0" timeOffset="42432.21">13594 10144 9858 0,'0'0'4465'16,"0"0"-4265"-16,0 0-200 0,0 0 0 0,-20 108 72 16,8-60 32-1,8-4-56-15,4-3-48 0,0-9-8 31,0-10-440-31,12-9-273 0,4-13-223 16,8 0 624 0,0-26 320-16,4-2 48 0,4-10 96 0,-4-4 520 15,-1 5 385-15,-3 5-105 0,-8 6 0 16,-4 14 120 0,-8 5-192-16,5 7-416 15,-6 0-456 1,1 13-96-16,4 12 88 0,0 7 8 15,4 9 8-15,-8 7 56 16,4 3-56-16,-4 3 48 0,-4 3-48 16,0 3 48-1,-12-6-56-15,-8-3-8 16,-12-6-96-16,-8-8-64 16,-8-5-304-16,5-10-480 15,-21-18-1056-15,12-4-2329 0,12-4-4377 0</inkml:trace>
  <inkml:trace contextRef="#ctx0" brushRef="#br0" timeOffset="42711.48">14184 9833 6225 0,'0'0'7842'0,"0"0"-6594"0,0 0-976 16,0 0 80-1,92 25 528-15,-60 10-184 16,3 9-80-16,-3 23-160 0,0 16-199 16,-20 18-97-1,-12 7-24-15,-25-3-24 16,-22 0-112-16,-17-10-128 0,-12-3-489 0,13-25-1671 15,7-16-5786-15</inkml:trace>
  <inkml:trace contextRef="#ctx0" brushRef="#br0" timeOffset="43711.25">10418 11560 4945 0,'0'0'6953'0,"0"0"-4776"15,0 0-1617-15,0 0-328 16,0 0 16-16,0 0 200 16,0 0-48-1,124-13-176-15,-68 13-56 0,20 0-24 16,23 0 80-16,21 3-16 0,11 1-40 16,4 2-88-16,-6-6-16 15,-6 0 48-15,4 0-24 16,-3 0 64-1,-1 0 72 1,5 0 8-16,3-3-48 0,0-4-32 16,9 1-48-16,-5-7-56 0,9 1-32 15,0-1 48-15,2 0 57 0,-2 0 79 16,0-2-40-16,-5 2-64 31,1 0-8-31,-9 4 0 16,-8-1 8-16,-3 4-16 0,-4 3-8 15,-9-1 32-15,5-2 8 16,-1 0-8-16,5 3 24 0,-4-7-40 16,-5 4-16-16,-19-1-24 15,-25 1-40-15,-15 0 0 0,-8-1 40 16,-4 1-40 0,-1-1 40-1,-7 1-48-15,-15 3 0 0,-9 3-144 0,-4 0-512 16,0 0-561-1,-17 0-759-15,-7 3-3233 0,1 3-1961 16</inkml:trace>
  <inkml:trace contextRef="#ctx0" brushRef="#br0" timeOffset="45039.99">11374 12074 6001 0,'0'0'8226'0,"0"0"-5786"0,0 0-1648 0,0 0-608 15,0 0 216 17,0 0 80-32,0 0-376 0,0 83 313 0,4-1 31 15,-4 23-176-15,0 9-104 0,0-12 56 16,0-19-88-1,-4-29-40-15,1-17-40 0,-1-8-48 0,0 0 64 16,0 0-72 0,0-4-480-16,0-3-304 15,-1-12-329-15,5-4-439 16,-3-3-760-16,3-3-249 16,0-32 297-16,0-6-4410 0</inkml:trace>
  <inkml:trace contextRef="#ctx0" brushRef="#br0" timeOffset="45311.81">11402 11928 4032 0,'0'0'2905'0,"0"0"-753"16,0 0-631-16,0 0-457 0,0 0-80 15,88-73-80 1,-64 73-391-1,4 6-241-15,0 17 8 0,-5 5 224 16,-2 14 32-16,-5 8 88 16,-8 4-152-16,-8 3-192 0,0 1-88 15,-17-1-56-15,-6-3 40 16,-13-3-16 0,-8 0 40-16,-8-10-40 0,-8 0-160 15,-23-3-944 1,15-9-1728-16,13-14-4162 0</inkml:trace>
  <inkml:trace contextRef="#ctx0" brushRef="#br0" timeOffset="45705.75">12143 12595 10666 0,'0'0'3937'15,"0"0"-3081"-15,0 0 152 0,0 0 408 16,0 0-479-16,-15 6-721 16,-5 20-208-1,-4 12 184-15,-4 3 144 0,-4 4-200 16,5-1-40-16,-1-3-48 16,4-2-48-16,7-8-40 0,-2-5-576 15,6-11-593-15,-2-5-1087 16,2-10-2785-1,-2 0-3697 1</inkml:trace>
  <inkml:trace contextRef="#ctx0" brushRef="#br0" timeOffset="45907.18">11777 12579 5633 0,'0'0'7817'0,"0"0"-5664"15,0 0-1777-15,0 0-296 0,0 0 168 16,0 0-120-16,0 0 200 16,96 70-80-16,-56-39-72 0,-1 1-80 31,-3-3-96-31,0 3-880 16,-12-10-1577-16,-8-6-3040 0</inkml:trace>
  <inkml:trace contextRef="#ctx0" brushRef="#br0" timeOffset="46219.17">12717 12065 11194 0,'0'0'2400'0,"0"0"-1463"0,0 0 207 16,0 0 528 0,0 0-536-16,0 0-807 15,0 0-329-15,-63 54 224 0,18-10 352 16,2 14-248 0,3-1-120-16,12 3-120 15,8 0-40-15,20 0-48 0,0-6-8 16,20 0-104-16,16-9-328 15,12-10-472-15,28-23-617 0,-13-12-1167 16,-7 0-4122-16</inkml:trace>
  <inkml:trace contextRef="#ctx0" brushRef="#br0" timeOffset="46677.58">13024 12065 11282 0,'0'0'4505'15,"0"0"-4241"-15,0 0-264 0,0 0 0 16,0 0 232-16,0 92 40 16,0-54-176-16,0 0-96 15,4-9-152 1,13-7-280-16,2-9-368 15,5-7 120-15,-4-6 200 0,3-10 175 0,-2-12-207 16,-1-10 224 0,-8 1 288-16,-1-1 8 0,-6 3 1105 0,-1 7 311 15,-4 9-16-15,0 7-224 32,0 3-431-32,4 3-753 15,-1 0-104-15,5 16-225 0,5 9 281 16,2 7 48-16,5 9 72 0,-4 0-8 15,4 7-64-15,-8 0 0 32,-4 2 0-32,-8 1-8 15,0 0 0-15,-20 3-80 0,-12-6 32 16,-16-7 48-16,-3 0-96 16,-9-12-48-16,4-7-416 15,-15-22-864-15,19 0-1465 0,12-16-3456 16</inkml:trace>
  <inkml:trace contextRef="#ctx0" brushRef="#br0" timeOffset="46946.02">13502 11878 7769 0,'0'0'6738'15,"0"0"-5354"-15,0 0-928 0,0 0 272 16,96 2 136 0,-60 27-368-16,0 12 1 15,7 20 79 1,2 21-136-16,-10 20-184 0,-7 3-8 16,-20-7-80-16,-8-9-72 0,-24-13-96 15,-8-12-104-15,-4-11-456 16,-31 8-584-16,7-20-1497 0,4-6-5905 0</inkml:trace>
  <inkml:trace contextRef="#ctx0" brushRef="#br0" timeOffset="65737.56">15793 7601 800 0,'-3'19'2928'0,"-6"6"-1735"15,9 4 119-15,0 12-192 0,0 7 272 16,0 6-143-16,9 12-393 16,2 23 272-16,13 25-136 15,4 17-80-15,4-1-391 0,-4-3-225 31,0-6-120-31,-5-1-40 0,-6 7-72 16,-2 6 176-16,-10 10-96 16,-1 10-48-16,-4-1-48 15,0 7-48-15,0-4 16 0,-13 1 40 0,2 3-48 16,-6 3-8 15,2 6 72-31,2-3-72 0,6 6 0 16,3-6 0-16,4 1 80 0,0-1 80 15,11 3 48 1,2-6-72-16,-2-3-40 0,-7-1-96 0,-4-8 0 16,0-7 16-1,-11 0 32 1,-10-4 0 0,2-2-48-16,3-1 0 0,0-9 0 0,0-9 0 15,8-10 0-15,0-7-8 16,0 1 8-16,-4-7 0 0,4 0 0 15,0 1 0 1,0-4 0 0,4 3-16-16,0-10 8 0,0-11 8 15,4-20-8-15,0-16-80 16,0-4 24-16,0 2 48 0,0 5 16 16,4 3-8-16,0-5-40 0,0-4-8 31,-4-4-56-31,0-3-56 15,0-8-88-15,0-1-248 16,0-10-72-16,0-2-217 0,-4-7-599 16,0 0-1088-16,-3 0-2385 0</inkml:trace>
  <inkml:trace contextRef="#ctx0" brushRef="#br0" timeOffset="67226.17">17414 9144 7697 0,'0'0'2041'15,"0"0"-561"1,0 0-384-16,0 0 160 0,0 0 193 0,0-19-305 16,0 19-360-1,0 0-256-15,0 0-112 0,0 0-88 16,0 0-8-16,0 0-7 16,0 0-89-1,0 0-64-15,0 0-72 0,0 0-88 16,0 6 0-16,0 10-88 15,0 16 88-15,0 25 40 0,0 28 232 16,0 23-128 0,9 10-64-16,10-4-16 15,2-6-56-15,3-13 0 16,-5 1 48-16,-6-20 16 16,-2-19-56-16,-7-19 32 0,5-6-48 15,-5-1-248-15,-4 1-200 16,0-3-369-16,0-13-559 0,0-16-920 15,-4-10-1857-15,-5-15-488 0</inkml:trace>
  <inkml:trace contextRef="#ctx0" brushRef="#br0" timeOffset="67557.34">17431 9049 6585 0,'0'0'1744'0,"0"0"-367"16,0-102-801-16,15 58-112 0,13 2 536 15,9 4 40 17,6 3-160-32,25 7-383 0,20 6-281 15,-4 9 0-15,-9 9-56 0,-15 4-112 0,-21 17-48 16,2 17-152-1,-9 20 8-15,-13 6 144 0,-19 4 72 16,0 3 224-16,-32-10 40 16,-19 16 80-1,-37-3 48-15,-15-1-80 0,3-15-160 16,20-19-80-16,28-18-144 16,17-17-472-16,7 0-1376 15,7-17-4026-15</inkml:trace>
  <inkml:trace contextRef="#ctx0" brushRef="#br0" timeOffset="68872.19">17968 9788 4640 0,'0'0'5002'0,"0"0"-3066"16,0 0-256 0,0 0-383-1,0 0 175-15,0 0-320 16,0 0-608-16,0 0-472 0,0-22-72 0,0 25-168 16,0 13-64-16,0 6 232 0,5 4 16 15,3 5 56 1,0 1-72-16,8-3 0 15,-1-7 0 1,10-3 8-16,3-6-8 0,-4-10-192 16,4-3-64-16,-5-7-48 0,1-18 176 15,-8-7 112-15,-4-3-32 16,-8-2 32 0,-4 2 16-16,0 6 504 15,0 10 288-15,0 6 64 16,0 10-111-16,0 3-385 15,0 0-360-15,0 0-136 0,0 10-152 16,0 15 56-16,0 10 224 0,4 9 0 31,8 10 8-31,0 0 0 16,-5 6 8-16,2 4 0 16,-9 0 0-16,0 2-8 0,-5 1-72 0,-14-7 72 15,-13-9 8 1,-12-6 40-16,-4-11 32 0,-7-5-8 0,-5-13 16 15,8-13-88 1,4-3-160 0,4-35-641-1,16-6-1167-15,13-7-3593 0</inkml:trace>
  <inkml:trace contextRef="#ctx0" brushRef="#br0" timeOffset="69222.33">18582 9410 4200 0,'0'0'7562'0,"0"0"-4729"16,0 0-1097-16,0 0-688 15,0 0-80-15,0 0-391 16,0-18-489 0,0 40-88-16,5 15 0 15,3 24 600-15,-1 25 0 0,13 25-112 16,0 9-248-16,-4-9 16 16,3-9-48-16,-6-13-200 0,-5-9 64 15,-4-10-72-15,-4-16-112 16,0-13-896-1,0 7-632 1,0-7-2281-16,0-13-4665 0</inkml:trace>
  <inkml:trace contextRef="#ctx0" brushRef="#br0" timeOffset="69850.77">19311 9703 8545 0,'0'0'3929'0,"0"0"-2272"16,0 0 87-16,0 0-112 15,0 0-520-15,0 0-567 0,0 0-545 32,0 9-24-32,-7 19 24 15,-10 20 296-15,-2 10 16 0,-5 18-112 16,-4-4-96-16,4-2-32 16,4 1-24-16,0-14-40 0,0 6 0 15,1-6-8-15,2-9-304 31,6-10-536-31,2-10-433 16,9-15-783-16,0-10-2265 0,0-3-648 0</inkml:trace>
  <inkml:trace contextRef="#ctx0" brushRef="#br0" timeOffset="70122">19016 9829 80 0,'0'0'11282'0,"0"0"-8810"0,0 0-1079 16,0 0-345 0,0 0-248-16,0 0-784 15,0 0 32 1,24 26-48-16,0 2 608 0,8 14-64 16,13 2-248-16,-6 7-87 15,8 0-1-15,-2 0-64 0,-6-1-144 16,1-5 0-16,-12-7 0 0,-8-6-176 31,-4-7-449-15,-8-12-455-16,-4-13-680 0,-4 0-2225 15,0-16-864-15</inkml:trace>
  <inkml:trace contextRef="#ctx0" brushRef="#br0" timeOffset="70576.3">18933 9429 6425 0,'0'0'4817'0,"0"0"-3417"16,0 0-264 0,0 0 169-16,0 0-153 0,0 0-552 0,-16-6-336 15,16 6-104 1,0 0-64-1,0 0-80 1,4 0-16-16,12 0 0 0,16 0 256 0,4 0 168 16,12 0-232-16,3 0-64 15,5-3-32-15,-4 0-88 0,-12 0-8 16,-1-1-440-16,-7 4-160 31,-12 0-144-31,-8-3-280 0,-3-3-136 16,-9-7-297-16,0 0-2760 15,0 1-608-15</inkml:trace>
  <inkml:trace contextRef="#ctx0" brushRef="#br0" timeOffset="70858.27">19188 9236 176 0,'0'0'9378'0,"0"0"-6730"0,0 0-711 16,0 0-369-16,0 0-264 0,0 0-544 15,0 0-448 1,0 0-312 0,-4-3 0-16,12 3-168 15,12 9 168-15,8 4 40 16,8 3 296-16,-1-1-72 0,-3 5-168 0,-4 2-88 16,-8 0-8-16,-8 3 0 15,-8 7 8 1,-4 0 40-16,0 0-31 15,-19 6-17-15,-9-3-273 16,-28 9-807-16,7-6-1288 16,2-13-4578-16</inkml:trace>
  <inkml:trace contextRef="#ctx0" brushRef="#br0" timeOffset="73094.69">20268 8725 2800 0,'0'0'7258'16,"0"0"-5834"-16,0 0-608 0,0 0-336 15,-12-35 656-15,-4 35-103 16,-12 9-473-16,-8 17-264 31,-7 24-40-31,-10 30-72 0,5 34 184 0,5 23 8 16,22 6-8-16,21-4-184 16,17-12-88-16,30-6-32 0,13-13-8 15,16-16-56 1,8-13 96-1,3-19-96-15,-7-18-328 0,-5-20-1008 16,-19-15-1721-16,-20-7-4520 16</inkml:trace>
  <inkml:trace contextRef="#ctx0" brushRef="#br0" timeOffset="73710.25">20630 9074 2968 0,'0'0'8258'16,"0"0"-5634"-16,0 0-991 0,0 0-473 0,0 0-48 15,0 0-424-15,0-32-568 16,0 32-120-16,0 16-256 0,0 6 200 16,4 7 48-1,8 6-88 1,0-4-120-16,4-2-104 0,0-10 24 0,3-6-16 15,-2-7-256 1,7-6 16-16,0-6 552 0,-5-16 48 16,2-7 48-16,-2-6-40 0,-6 3-48 31,-6 0 224-31,-3 10 520 16,-4 9-32-16,4 4 0 15,-4 9-319-15,0 0-401 0,0 3-136 16,0 20-209-16,9 8 281 15,-5 10 64-15,7 11-72 0,-3-2-8 32,1 4 8-32,-2 0-64 0,-7 0 0 15,-4-7 40-15,-16 1 80 16,-16-9 16-16,-7-5 8 0,-9-8 80 16,-8-7-8-1,4-7-80-15,4-8-80 0,12-4-416 31,9-19-928-31,6-10-3161 0,18-6-5097 16</inkml:trace>
  <inkml:trace contextRef="#ctx0" brushRef="#br0" timeOffset="74000.57">21104 8721 4424 0,'0'0'10331'0,"0"0"-7979"16,0 0-976-16,0 0-575 15,0 0-105 1,0 0-352-16,0 0-344 0,0 0-336 16,24 89 336-16,4 10 240 0,8 18-64 15,0 4-8-15,4 0-168 16,-8-10 0-16,-4-9-8 15,-9-11 0 1,-6-17 0-16,-5-21-432 16,-8-15-616-16,0 7-449 15,-8-7-2440-15,-5-12-3032 0</inkml:trace>
  <inkml:trace contextRef="#ctx0" brushRef="#br0" timeOffset="74918.81">21718 9045 9209 0,'0'0'2689'16,"0"0"-921"0,0 0-303-16,0 0 47 0,0 0-248 15,0 0-616-15,0 0-327 16,48-76-217-16,-24 70-104 15,8 6-88-15,0 0-16 16,0 12-97 0,-4 14 97-16,-5 12 16 0,-11 6-40 0,-4 7 120 15,-8 9 0 1,-16 4 8-16,-16-4 64 0,0-6-64 16,-8-3 48-16,5-13-48 15,3-9-72 1,8-10-8-16,12-10-64 15,3-9-216-15,9 0 96 0,13-19 256 16,15-19-1064-16,23-25-424 16,22-20 383-16,6-18-447 15,-3 8-968-15,-16 21 847 0,-28 24 1649 16,-13 22 32-16,-7 4 1585 31,-4 9 527-31,-4 4-488 0,-4 9-759 16,-4 7-769-16,-16 18 88 15,-7 9 776-15,-1 8-480 0,0 5-288 0,4 5-8 16,12-5-80 0,3 1-8-16,9-1-96 15,0-6 0 1,21-2-8-16,7-11-328 16,7-6-344-16,18-22-432 0,-10 0-801 15,-4-12-2056-15</inkml:trace>
  <inkml:trace contextRef="#ctx0" brushRef="#br0" timeOffset="75242.67">21650 8597 520 0,'0'0'11338'0,"0"0"-9578"31,0 0-1408-31,0 0-271 16,0 0 327-16,0 0-200 15,0 0 344-15,92 0-48 0,-49 0-56 16,2 4-288-16,-2-4-152 15,-2 0-8-15,-9 0-48 0,3-6-864 0,-7-10-1217 16,-9-3-879 0,-6 2-2594-1</inkml:trace>
  <inkml:trace contextRef="#ctx0" brushRef="#br0" timeOffset="75484.95">21905 8455 1672 0,'0'0'6169'15,"0"0"-4833"-15,0 0-519 16,0 0 639-16,0 0-80 0,0 0-920 0,9 0-456 16,6 0 72-16,5 0 240 15,12 6-40-15,0 4-135 16,0 2-41 0,0 1-80-16,-8-1-16 15,-5 5-144-15,-10-4 55 16,-5 2-7-16,-4 4 48 0,-9 4 48 15,-14 5 136-15,-5 4-136 16,-17 16-136-16,14-7-1472 16,3-6-2481-16</inkml:trace>
  <inkml:trace contextRef="#ctx0" brushRef="#br0" timeOffset="75957.28">22491 8455 8649 0,'0'0'4649'15,"0"0"-3048"-15,0 0-745 16,0 0-200-16,0 0-200 0,0 0-456 15,31 19 88-15,5 15-56 16,5 14 240 0,15 16-96-16,4 22-32 15,-6 22-136-15,-9 9 0 16,-26-3 0-16,-19-2-8 0,-15-14-48 16,-25 0-32-16,-4-15 32 15,4-20-560-15,1-18-408 0,-17-1-376 31,11-6-1161-31,2-9-2616 0</inkml:trace>
  <inkml:trace contextRef="#ctx0" brushRef="#br0" timeOffset="76704.42">23435 9045 5169 0,'0'0'6009'31,"0"0"-4265"-31,0 0-575 16,0 0 327-16,0 0 112 0,0 0-600 16,0 0-407-16,0 0-193 0,0 0-64 15,0 0-72-15,16 0 24 0,8 0 96 16,16-6-128 0,4 0-232-1,-1-4-32-15,2 4-176 16,-10-1-488-16,-3 1-512 15,-12 6-457-15,-8 0-1335 0,-8 0-2978 0</inkml:trace>
  <inkml:trace contextRef="#ctx0" brushRef="#br0" timeOffset="76898.27">23364 9223 6025 0,'0'0'2512'16,"0"0"-1808"-1,0 0-39 1,0 0 1383 0,0 0 193-16,0 0-529 0,115 0-920 0,-56 0-552 15,5-6-160 1,-4-1-80-16,4-9-912 0,-20 1-2937 0,-12-1-7833 16</inkml:trace>
  <inkml:trace contextRef="#ctx0" brushRef="#br0" timeOffset="78840.75">25176 7972 1856 0,'0'0'9866'0,"0"0"-7634"15,0 0-999-15,0 0-697 0,0 0-208 16,0-9-128-1,0 21-200-15,12 17 0 0,4 25 72 16,16 38 352 0,12 35-96-16,8 6-56 15,-5-3-72-15,-7-15-128 0,-8-26-64 16,-8-4 64-16,-8-15-64 16,-4-16 0-16,-8-15-8 0,0-8-152 15,-4 1-696-15,0-1-664 31,0-2-977-31,-4-13-1496 16,-4-13-2272-16</inkml:trace>
  <inkml:trace contextRef="#ctx0" brushRef="#br0" timeOffset="79153.13">25320 7737 3896 0,'0'0'4489'16,"0"0"-3344"-16,52-83-449 0,-20 52-416 15,11 5 256 1,9 4 568 0,20 0-24-16,23 12-472 0,17 10-295 15,-9 4-89-15,-23 18-224 16,-36 4-216-16,-24 5-113 0,-8 14 25 15,-8 12 304 1,-4 10 0-16,-31 2 112 16,-29 7 16-16,-32 7-32 15,-20 6 24-15,4-13-120 0,9-9-560 16,35-23-1920-16,36-22-3369 16</inkml:trace>
  <inkml:trace contextRef="#ctx0" brushRef="#br0" timeOffset="80936.83">26085 8601 440 0,'0'0'5529'31,"0"0"-3201"-31,0 0-159 16,0 0 39-16,0 0-191 15,0 0-377-15,11-41-480 0,-11 41-480 16,0 0-240-16,0 0-159 0,0 0-137 16,0 0-144-16,0 3-208 15,-11 16-1 1,-9 6 209-1,0 13 161-15,-12 7 55 0,4 5-112 0,4 4-32 16,-4 1-56 0,4-1 40-16,1-4-48 0,3-2-8 15,3-4-8-15,2-6 0 16,2-6-144 0,2-3-465-16,3-7-559 0,0-3-760 0,0-12-857 15,0-7-1936 1,0 0-2280-16</inkml:trace>
  <inkml:trace contextRef="#ctx0" brushRef="#br0" timeOffset="81229.22">25774 8731 8305 0,'0'0'2505'15,"0"0"-529"-15,0 0-976 16,0 0-439-16,0 0-561 16,0 0 120-16,0 0-8 0,60 66 512 15,-24-27 56-15,-1-1-160 16,5-3-96-16,0 0-240 0,-8-4-80 31,0-5-96-31,-4-1 8 16,-9-9-8-16,-2 0-8 0,-6-6-8 15,-7-4-488-15,1-6-840 0,-5 0-825 16,-13-10-743 0,-7-5-3586-16</inkml:trace>
  <inkml:trace contextRef="#ctx0" brushRef="#br0" timeOffset="81581.37">25763 8512 7377 0,'0'0'2073'0,"0"0"-137"15,0 0 16-15,0 0-303 0,0 0-569 16,0 0-600-16,-13-22-432 16,13 22-48-16,13 0-144 15,6-4 144-15,13-2 240 16,7 3 64 0,2-3-136-16,6-1-160 15,-6 1 16-15,-10-1-24 0,-3 1-568 16,-12 0-648-16,-5-13-801 0,-6 3-855 15,-5 0-3330-15</inkml:trace>
  <inkml:trace contextRef="#ctx0" brushRef="#br0" timeOffset="81838.78">26001 8258 6305 0,'0'0'2568'0,"0"0"-551"0,0 0-209 16,0 0-343-1,0 0-545 1,0 0-776-16,0 0-144 0,0 0-48 16,48 22 48-16,-16-3 72 0,-4 0-64 15,0 3 8-15,0 4-16 16,-9-7-72-16,-6 0 72 0,-9-3-8 31,-4 0-56-31,0 3-24 16,-4-3-56-16,-17 6 16 15,-10 6-729-15,6 1-1175 16,1-10-2065-16</inkml:trace>
  <inkml:trace contextRef="#ctx0" brushRef="#br0" timeOffset="82106.48">26455 8851 8665 0,'0'0'2825'0,"0"0"-2041"0,0 0-472 16,0 0-32-1,0 0 32-15,0 0-296 16,0 39 88-1,-4-17 40-15,-7 6-64 16,-9-2-80-16,-8 9-552 16,0-10-1400-16,4-6-3337 0</inkml:trace>
  <inkml:trace contextRef="#ctx0" brushRef="#br0" timeOffset="82618.28">26730 8566 5297 0,'0'0'5809'0,"0"0"-4769"0,0 0-1040 15,0 0-128-15,0 0-200 16,0 0 328-16,0 0 0 0,0 0 16 31,49 89-16-31,-34-73-224 16,-3-7-600-16,0-6-104 0,4-3 247 0,-4-6 681 15,4-10 32 1,-4-6 192-16,0-3 401 0,-9-1 583 0,5 1 488 16,-8 9 145-1,0 0-393 1,5 6-192-16,-5 7-328 15,0 3-495-15,0 0-433 0,0 0-217 16,0 20-135-16,0 5 240 0,0 13 112 16,0 6-8-16,8 7-56 15,3 3 0 1,2 3 64-16,-5-3 0 16,-1 0 8-16,-7-3-8 15,0-3 0-15,-15-11-56 16,-22-2 48-16,-2-9 8 0,-17-7-8 15,0-10-8-15,-3-9-704 16,-13-15-664 0,16-17-2409-16,16-3-5393 15</inkml:trace>
  <inkml:trace contextRef="#ctx0" brushRef="#br0" timeOffset="83598.53">27587 7369 5281 0,'0'0'6457'0,"0"0"-4433"0,0 0-583 15,0 0-705-15,0 0-248 16,-4-16-344-16,-16 38-40 0,-12 10 16 16,-11 25 256-1,-2 22-152 1,10 30-152-16,14 5 8 16,21 3-32-16,28-9 16 0,21-6-8 15,18-4-48-15,17-3 40 0,12-9-48 16,-1-13-352-16,-3-19-344 0,-25-19-1104 31,-18-19-3353-31</inkml:trace>
  <inkml:trace contextRef="#ctx0" brushRef="#br0" timeOffset="85166.6">27954 7772 200 0,'0'0'8081'0,"0"0"-5568"16,0 0-961-16,0 0-144 0,0 0-143 16,0 0-345-16,-4-54-456 15,8 42-256-15,11-8-200 0,2 5 88 16,11-2-88 0,0 5-8-16,3 2-72 15,1 7 64-15,-5 3-88 16,-3 0 40-16,0 13-112 15,-7 12-16-15,-6 14 176 0,-11 11 8 32,0 7 96-32,-16 4-88 15,-11-1 48-15,-6-3-56 0,-2-9-8 16,7-7 8-16,1-13-16 16,6-8-168-16,14-11 56 0,2-9 32 0,5 0 96 15,8-16 240 1,17-15-240-1,10-10-584-15,13-13 336 16,7-7-32-16,1-2-120 16,4-1-40-16,-9 0 239 15,-6 7 201-15,-13 13 0 0,-12 12 769 0,-9 17-497 16,-11 8-272 0,0 7-152-1,-7 13-272-15,-13 9 424 0,-8 9 296 16,3 8 104-16,-3 2-160 15,9-3-72-15,7 0-8 16,4-3-96-16,8-3-56 0,0-3-8 16,12-4 0-1,12-3-8-15,4-6 0 16,7-10-208-16,-3-6-336 0,5-12-473 16,-9-14-791-16,-9-5-2641 15</inkml:trace>
  <inkml:trace contextRef="#ctx0" brushRef="#br0" timeOffset="85450.74">27945 7391 8809 0,'0'0'4153'16,"0"0"-3545"-16,0 0-47 0,0 0 543 16,0 0-56-16,0 0-632 15,104-13-368-15,-56 7 0 32,8-3-48-32,-1 5 0 0,-6 1 0 0,-10 0-8 15,-3 3-648-15,-12-6-696 0,-8-4-809 16,-4-6-703-1,-4 1-3770-15</inkml:trace>
  <inkml:trace contextRef="#ctx0" brushRef="#br0" timeOffset="85682.93">28356 7102 5961 0,'0'0'2384'0,"0"0"-599"16,0 0 127-16,0 0-120 15,0 0-335-15,0 0-617 0,0 0-464 16,0 0-376-16,36-9-152 0,-4 22 80 31,7 2 56-31,6 11-32 16,-6-1 32-16,-7 3-64 15,-8 4 24-15,-12 0-40 0,-8 3-64 16,-4-3-80-16,-16 2-8 31,-8 5-336-31,-19 11-897 16,6-5-1487-16,5-10-3354 0</inkml:trace>
  <inkml:trace contextRef="#ctx0" brushRef="#br0" timeOffset="85954.8">28950 7804 8513 0,'0'0'4089'16,"0"0"-3585"-16,0 0-248 16,0 0-24-16,0 0-128 15,0 0-48-15,0 0-72 0,3 60 16 16,-10-31 0-16,-14 3 0 16,-7 3 80-16,-3-4-80 0,-5-5-536 31,-4-1-1048-31,16-9-817 15,9-10-2528-15</inkml:trace>
  <inkml:trace contextRef="#ctx0" brushRef="#br0" timeOffset="86396.87">29208 7499 72 0,'0'0'12178'16,"0"0"-10177"-1,0 0-1745-15,0 0-256 0,0 0-336 0,0 0 159 16,0 0 105 0,24 57 16-1,-4-35 48 1,8 1-160-16,4-7-248 0,0-10 168 16,4-6-184-16,-4 0-16 0,0-19-240 0,-8-7 120 15,0-5 568-15,-13-4 88 16,-3-3 1112-1,-4 6 56 1,-4 7 193-16,0 8 95 0,0 8-176 0,0 6-616 16,0 3-712-1,5 0-40-15,-5 9-408 0,4 17 40 0,3 5 304 16,5 14 24-16,0 6 40 31,8 3 56-31,0 6-48 16,-5 1 0-16,-6-4-8 0,-9 3-104 15,0-3-168-15,-24-3-128 16,-12-10-88-16,-12-2 144 16,-8-14-176-16,-8-12-440 0,-19-16-1017 31,11-9-1239-31,17-16-3786 0</inkml:trace>
  <inkml:trace contextRef="#ctx0" brushRef="#br0" timeOffset="86650.93">29799 7029 10538 0,'0'0'2296'16,"0"0"-1568"-16,0 0-512 0,118 42 193 15,-66-1 119 1,8 19 152-16,8 26-184 15,-1 21-184-15,-7 11-192 16,-28 0-120-16,-27-4 0 0,-22-9-152 16,-39 6 96-16,-23 3-664 15,-21-3-1081-15,13-25-2167 0,7-20-3226 16</inkml:trace>
  <inkml:trace contextRef="#ctx0" brushRef="#br0" timeOffset="87386.64">25782 9687 6241 0,'0'0'2920'15,"0"0"-1991"-15,0 0-657 0,0 0 360 16,12 0 720-16,15 0-272 16,33 0-576-16,41-10-175 15,54-6 463-15,36-6 40 0,20 0-32 31,12-1-120-31,0-2-136 0,20-6-232 0,17-11-184 16,19-12-120 0,3-9 80-16,5-1-8 0,-8 4 0 0,-20 12-80 15,-24 7 8 1,-32 13 40-16,-19 2-32 16,-25 7-8-1,-15 0 0-15,-13 6 0 0,-12 3 8 16,-11 8-16-16,-24 2 9 15,-21 0-9-15,-15 2-97 0,-12 5-287 16,-4 6-280 0,-4-1-672-16,-13 14-824 15,-15-4-2353-15,0-6-48 0</inkml:trace>
  <inkml:trace contextRef="#ctx0" brushRef="#br0" timeOffset="88451">26874 10179 2864 0,'0'0'9890'0,"0"0"-7793"15,0 0-1065-15,0 0-384 16,0 0-144-16,0-7-136 0,0 20-368 0,0 19 8 15,12 25 312 1,8 32 80-16,8 31-112 0,4 11-80 31,0-14-136-31,-9-15 1 0,-11-35-65 16,-4-13 0-16,0-13 40 16,-8-10-48-16,0 8-305 0,0-4-399 0,0-4-616 15,0-12-1016 1,0-9-2153-16,-4-10-2081 0</inkml:trace>
  <inkml:trace contextRef="#ctx0" brushRef="#br0" timeOffset="88733.21">26810 9931 8913 0,'0'0'2657'15,"0"0"-1073"-15,0 0-816 0,87-82-287 16,-31 69-25-16,20 10 48 16,24 6-104-16,-5 16-168 0,-11 9-56 31,-16 7 56-31,-25-3-232 16,-7 10-72-16,-3 8 24 0,-26-2-32 15,-7 2 80-15,-12 2 32 16,-24-2-24-16,-15-2 88 0,-5-1-96 15,-39 10-168-15,11-15-776 16,7-10-2921 0</inkml:trace>
  <inkml:trace contextRef="#ctx0" brushRef="#br0" timeOffset="90638.81">27387 10836 2592 0,'0'0'8770'0,"0"0"-6674"0,0 0-575 15,0 0-161-15,0 0-232 16,0 0-320-16,0 0-472 16,4-22-336-16,-4 22-64 15,0 10-104 1,5 8 48-16,3 5 120 16,3 8 64-16,2-2-64 0,2 0 48 15,9-7-48-15,1-6-288 0,6-10-48 0,1-6-48 16,4 0-104-1,0-19-16 1,-1-10 224 0,-11-9 72-16,-3-6 80 0,-10 2 128 0,-3 1 88 15,-8 9 432-15,0 7 232 16,0 9-32-16,0 7 0 0,0 6-303 16,0 3-417-16,4 0-64 31,1 9-289-31,6 17 25 0,1 8 256 15,8 11 64-15,8 9 8 16,0 3 8-16,4 7 0 0,4 2 0 16,-8 1-8-16,-4-4 0 15,-13 0-808-15,-11-5 232 32,-7-7 320-32,-21-7 80 0,-8-15 160 15,-5-7 16-15,2-16 720 16,-5-6 32-16,0 0-120 0,12-22 17 15,0-7 79-15,13-9-168 0,10-6-352 16,9-7-208 0,25-16-440-16,46-21-720 15,1 8-1241-15,0 10-4408 16</inkml:trace>
  <inkml:trace contextRef="#ctx0" brushRef="#br0" timeOffset="91727.92">28289 10160 3368 0,'0'0'5425'0,"0"0"-3896"15,0 0 711-15,0 0-55 0,0 0-513 16,0 0-536-16,0 0-520 15,0-7-240-15,0 7-127 0,0 0-81 16,0 0-128-16,0 0-40 31,0 0-16-31,0 0 16 0,0 0 0 16,0 0 48-16,0 0 64 0,0 0 64 16,0 0 96-1,0 0 88-15,0 0 16 0,0 0-8 0,0 0-104 16,0 0-88-1,0 0-32 1,0 0-96-16,0 0 16 16,0 0-56-16,0 0-8 0,0 0 0 15,0 0-8-15,0 0-64 0,0 0-24 16,0 0-96-16,0 0-32 16,0 0-16-1,0 0 0 1,0 0 88-16,0 0 56 0,0 0 80 0,0 0-64 15,0 0 32 1,0 0 48-16,0 0-16 16,0 0-32-16,0 0-24 0,0 0-8 0,0 0 32 31,0 0 32-31,0 0-32 16,0 0 48-16,0 0 0 0,0 0 0 15,0 0 8-15,0 0-8 16,0 0 0-16,0 0 0 15,0 0 0-15,0 0-64 0,0 7-48 32,-13 5-24-32,-2 10 136 0,-10 10 136 15,5 10-80-15,-4 18-56 16,16 23-8-16,8 21 8 16,21 7 8-16,18-2-8 0,21-14-72 15,-8-25 72-15,-1-13 8 16,-6-19-8-16,2-9-568 15,9 2-161 1,32 1-447-16,-8-10-928 0,-17-12-3017 0</inkml:trace>
  <inkml:trace contextRef="#ctx0" brushRef="#br0" timeOffset="92525.98">28017 10436 3776 0,'0'0'5569'0,"0"0"-3216"31,0 0-969-31,0 0-279 0,0 0 151 16,0 0-216-16,0 0-928 16,16-12-112-16,-16 30-152 15,-8 27 152-15,-16 25 696 0,-8 25-8 16,-7 10-160-16,-1-1-111 31,0-5-129-31,4-10-112 16,4-1 0-16,8-21-160 0,5-13 40 0,6-12-8 15,1-11-48 1,5 4-48-16,-2 0 40 0,5-6-344 0,0-7-505 16,4-9-239-1,0-10-160 1,0-13 248-16,4-15-57 0,0-4-4632 16</inkml:trace>
  <inkml:trace contextRef="#ctx0" brushRef="#br0" timeOffset="92827.93">27523 10687 8769 0,'0'0'3153'16,"0"0"-784"-16,0 0-849 0,0 0-504 31,0 0-352-31,0 0-664 15,28 6 120-15,8 23-120 16,24 15 296-16,4 4 88 0,7 3-40 16,0-1-159-16,-15-8-57 0,0-1-120 15,-16-3 8-15,-12-13-16 16,-12-8-8-16,-8-8 0 31,-4-9-88-31,-4 3-8 0,0-3-241 16,0 0-295-16,-24-3-504 15,4-6-1577-15,0-4-4304 0</inkml:trace>
  <inkml:trace contextRef="#ctx0" brushRef="#br0" timeOffset="93644.58">28918 10322 9666 0,'0'0'2384'15,"0"0"-656"1,0 0-503-1,0 0-121 1,0 0-304-16,0 0-616 0,0 0-184 16,-17 19-208-16,6 6 192 15,3 10 16-15,-5 0 0 0,10 3-8 0,3-9 0 32,0-7 8-32,0-6-56 15,16-13-24-15,8-3 72 16,8-7 8-16,4-21 16 0,3-10-16 15,1-7 8-15,-8 1 0 0,-4 3 104 16,-4 3 24-16,-13 16 264 31,2 5 224-31,-9 11-24 16,-4 6-455-16,4 0-145 0,-1 6-257 16,6 23-103-16,10 22 352 15,2 6-8-15,-2 7 16 0,1-1 0 16,-8-9-8-16,-7-3 0 15,-5-4-136 1,-5-9 48-16,-22 1 16 0,-18-11 64 16,-11 1-88-1,-11-10 48-15,-1-6-440 16,-8-13-856-16,21-4-1825 0,15-12-3744 0</inkml:trace>
  <inkml:trace contextRef="#ctx0" brushRef="#br0" timeOffset="93968.9">29400 9953 13258 0,'0'0'2585'0,"0"0"-1601"15,0 0-816-15,0 0 248 0,0 0-112 16,83 39-32-16,-31-2 16 31,20 30-16-31,8 22-39 16,-5 26-161-16,-15 14-56 0,-32-11-16 16,-21-23 0-16,-7-31-16 15,-11-23-40-15,-21 4 8 0,-24 5-17 31,0 1-455-31,-31 10-696 0,15-17-1584 16,25-25-3650-16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08:37:43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5048 7747 224 0,'0'0'88'0,"0"0"-88"0,-4 0-200 0</inkml:trace>
  <inkml:trace contextRef="#ctx0" brushRef="#br0" timeOffset="263.19">5048 7747 368 0</inkml:trace>
  <inkml:trace contextRef="#ctx0" brushRef="#br0" timeOffset="2105.38">5048 7747 368 0,'-72'22'1344'0,"72"-22"-576"0,0 0-384 0,0 0-128 0,0 0-96 0,0 0-24 16,0 0 96-16,0 0-104 15,-5 0-24-15,5 0-16 16,0 0-40-16,0 0 48 0,0 0-88 15,0 0 0-15,0 0 176 32,0 0-24-32,0 0 81 0,0 0 7 31,0 0-64-31,0 0 8 0,0 0-88 16,0 0-88-16,0 0 88 0,0 0-104 15,0 0-40-15,0 0 40 16,5 0 8-16,3 0 200 15,0 3 0-15,-1 0-104 16,6 0 120-16,-1 1 64 16,0-4 48-16,4 3 40 0,4 0-176 15,-1 0 32-15,1 1-64 16,-4-2-48-16,4 2 16 16,-3-1-32-16,2 0-56 0,1-3 24 31,-5 3 8-31,6-3 104 15,-5 3-136-15,0 1-40 16,0-4 120-16,-1 3 40 0,2-3-24 16,-6 0-32-16,6 0-32 15,-2 0 105-15,2 0-169 16,-6 0-8-16,6 0 48 0,2 0 0 31,1 0-8-31,4 0-40 0,-1 0-8 0,2 0 104 16,-1 0 16-16,0 0-112 15,-5 0 136-15,1 0-128 16,1 0 24-16,-6 0-40 16,2 0 0-1,-6 0 0-15,6 0 0 0,-2 0 0 0,5 0-8 16,4 0 16-16,3 0 64 16,14-7-72-16,-2 4 0 15,1-3 160-15,4 3-72 0,-4-3-80 31,-8 6-8-31,-4 0-8 16,-4 0 0-16,-9 0-56 16,2 0 64-16,-2 0 40 0,5 0-32 15,-4 0-8-15,8 0 8 16,4 0-8-16,4 0 8 16,0-4 72-16,3 1-80 0,-3 0 64 31,5 0-56-31,-5 3-8 0,-4 0 80 15,-5 0-80-15,1 0-72 0,0 0 72 16,-5 0 0-16,5-4 144 16,1 4-72-16,-1-3-64 0,4 0 120 15,0 0-112 1,4 3 80 0,-1-3-96-16,1 3-8 0,-4 0 0 15,0 0 8 1,-5 0-72-16,1 0 64 15,-3 3 8-15,-2-3 0 0,1 3 0 32,4 0 0-32,1 0-32 15,3 1 32-15,3-4 0 0,1 0 64 16,0 0-64-16,4 0 120 16,-4 3-120-16,-1 0 0 0,-3-3-56 0,4 3 56 15,0 1 0 1,0-4 64-16,0 0-56 15,0 0 32-15,3 0-40 0,1 0-16 16,0 0 16-16,4 0 160 16,-4 0-96-16,0 0-56 15,-8 0 0 1,3 0 112-16,-10 0-120 16,2 0-48-1,-3 0-8-15,0 2 56 16,5 2 64-16,-2-1-64 0,1 0 8 15,4 0 32-15,0-3 40 16,4 0-72-16,3 0 136 0,5 0 8 16,0 0-24-1,4 0-96-15,-9 3-32 16,1 1-120-16,-4-1 120 16,-4 3 48-16,0-3 24 0,-4 4-72 15,4-4 48-15,-4 3-48 16,4-6 0-16,4 4 0 0,-4-4 8 15,4 3 80-15,4-3-32 16,-1 0-48-16,1 0 72 16,0 0-80-16,-5 0 8 0,1 0 24 15,-4 2-32-15,-4 2-208 16,-7-1 208-16,2 0 8 0,-2 0 16 16,-2 1-24-16,-2-4-24 31,10 0 24-16,1 0 72-15,0 0-64 16,8 0-16-16,0 0-32 0,7 0 40 16,-3 0 0-16,1 0 0 15,-2 0 48-15,-7-4 16 16,-5 4-56-16,-2 0-8 16,-1 0 8-16,-5 0 56 15,-2 0-64-15,2 0-24 0,2 0-32 16,2 0 88-16,1 0-104 15,4 0 72-15,8 0 0 0,0-3 0 32,0 0-40-32,-4 3 40 15,0-3 208-15,-5 3-208 16,1 0-16-16,-4 0 8 16,1 0 8-16,-6 0 24 0,5 0-24 15,0-4 0-15,0 4 16 0,4-2-16 16,0-1 8-16,3-1-16 31,1-2 88-31,0 3-8 16,4-4-72-16,-8 7-40 0,4-3 40 0,-12 0 0 15,4 3 32-15,-9 0-32 16,-2-3 0-16,-5 3 0 16,0 0 8-16,3 0 0 15,2 0 48-15,-1-3-56 16,-4-1 0-16,7 4 0 15,-2-3 8-15,-1 0 232 0,-4 3-144 16,-1 0-48-16,-3 0-48 0,0 0-120 31,0 0 40-31,0 0-40 16,0 0 120-16,0 0 208 0,0 0-208 16,0 0-96-16,0 0-456 0,0 0-616 15,-3 0-737 1,3 6-879-16,-4 1-1769 0</inkml:trace>
  <inkml:trace contextRef="#ctx0" brushRef="#br0" timeOffset="17193.12">5287 9975 184 0,'0'0'1344'16,"0"0"-808"-16,0 0-384 16,0 0-32-16,0 0 152 0,0 0-48 15,0 0-64 1,0 0-24-16,0 0 352 15,0 0 400-15,0 0-199 16,0 0-313-16,0 0-216 0,0 0 8 16,0 0-64-16,0 0 40 0,0 0 24 0,0 0-48 31,0 0 40-31,0 0-24 16,0 0-16-16,0 0 112 15,0 0-64-15,0 0-16 0,0 0-24 16,0 0 24-16,0 0-48 15,0 0-64-15,0 0-32 0,0 0 56 32,0 0-64-32,0 0-8 0,4 0 8 0,0 0 0 31,3 0 256-31,10 0 16 0,-6 0-40 0,6 0 96 0,-6 0-72 31,6 0 169-31,-2 0-305 0,2 0 192 31,-2 0 24-31,1 0-176 0,4 0-64 16,-4 0-24-16,0 0-64 16,4 0 112-16,-9 0-72 0,10 0 8 15,-6 0 16-15,2 0-72 16,-2 0 24-16,1 0 88 16,1-3-40-16,-2 3 136 15,2 0-88-15,-2-3-64 16,2 3 24-16,-2 0-72 0,5 0 0 15,-4 0 48-15,8 0-48 16,-4 0 0-16,-1 0 0 0,2 0 0 31,3 0 0-31,-5 0-8 16,5 0 8-16,-4 0 40 16,1 0-48-16,2 0 0 15,-3 3-8-15,0 0-88 0,3 1 96 16,-2-4 16-16,3 3-16 15,0-3-80 1,3 3 80-16,-3-3 120 16,0 0-120-16,4 3 0 0,-4-3-8 15,-1 0 8-15,2 0 0 0,-5 4-8 16,0-4 8-16,-1 2 16 16,-2-2-16-16,2 0 0 15,1 0 0 1,5 0 0-16,-1 0 0 15,3 0-40 1,4 0 40-16,1 0-32 0,1 0 32 16,-10 0 0-16,1 0 80 15,-3 0-80-15,-6 0-40 0,2 0 40 16,-2 0 8-16,1 0-8 31,4 4-8-31,4-4 0 16,0 0-64-16,4 0 80 0,4 0-8 0,0 0 88 0,-4 0-80 15,3 0-8-15,-3 0 0 16,4 0 0 0,0 0-48-16,-4 0 48 15,4 0 56-15,0-4-56 16,0 4 0-16,3-2-48 0,-3-2 136 16,4 1-128-16,-4 0 40 0,-1 3 0 15,-3-3 72-15,4 3-72 16,-8 0-128-1,4 0 128-15,-7 0 0 16,-2 0 16-16,1 0 16 16,-4 0-32-16,4 0-8 0,0 0 8 0,3 0 0 31,1 0-8-31,8 0-48 0,-4 0 48 31,4 0-80-31,0 0 88 16,0 0 56-16,-4 0-8 15,4 0-48-15,-4 0 0 0,-4 0 0 16,0 0 16-16,-1 0-8 16,1 0 56-16,0 0-64 0,0 0-8 15,-4-4 8-15,4 1 0 16,0 3 40-16,-4-3-24 16,-1 3-16-16,6 0 0 15,-5-3 0-15,4 3-16 0,-1-3-40 16,1 3 56-16,0-3 88 31,-3 3-72-15,-2 0-16-16,-3 0-48 0,-4 0 40 15,4-3 8-15,0 3 0 16,0 0 0-16,3 0-64 0,2-4 64 16,7 4 8-16,0-3 72 0,4 3-80 31,-1-3-56-31,-3 3 56 0,0 0 152 15,-5 0-152-15,2 0 0 16,-9 0-144-16,-1 0 72 0,2 0 72 16,-6 0 0-16,6 0 8 15,-2 0 8-15,6 0 80 16,-2 0-128 0,5 0 96-1,0 3-72-15,0-3 16 0,-1 0-16 16,1 0 16-16,-3 0-8 0,-1 0 0 15,-5 0-56-15,2 0 56 16,-6 0 8-16,1 3 16 31,1-3-24-31,-2 0 0 0,2 0 104 16,-2 0-80-16,1 0-48 0,0 0 0 16,0 0 24-16,4 0 0 0,-4 0 0 15,0 0 0-15,4 0 120 0,-1 0-56 16,2 0 64-16,-2 0-128 15,2 0 0 1,-6 0 0-16,2 0 0 16,-6 0 0-16,5 0 0 0,-3 0 8 15,6 0 32-15,-2 0-40 16,2 0 0-16,2-3 80 16,2 3-80-1,1 0 0-15,0 0 120 0,0 0-120 16,4 0 8-16,0 0 0 15,-9 0-8-15,6 0 64 16,-6 0-56-16,5 0 80 16,-3 0-88-16,6 0-120 31,-3 0 120-31,4 0 8 0,-4 0 8 16,0 0 112-16,0 0-128 15,-1 0 0-15,2 0 0 0,-5 0 48 16,7 0-48-16,-6 0-72 0,2 0 72 0,1 0 8 31,-3 0 56-31,2 0-48 16,-3 0-16-16,0 0-8 0,0 0-80 15,0 0 72-15,0 0 16 16,-1 0 80-16,2 0-64 0,3 0-8 31,-1 0 0-31,5 0-8 31,1 0 48-31,-1 0-48 0,-1 0 8 0,1 0 168 16,0 0-168-16,-4 0 64 16,0 0 8-16,-4-3-32 0,3 3-40 15,-2-3 48-15,-2 3-48 16,2 0 32 0,-6 0-40-16,2 0 0 0,-2 0-88 15,1 0 88-15,-3-4 64 16,2 4-64-16,-3 0 16 0,1 0-16 15,-9 0 0-15,3 0 8 16,5 0-8-16,-4 0-80 16,4 0 80-16,0 0 0 15,4 0-144-15,-4 0-208 0,0 0-376 16,0 0-792-16,-8 0-1161 16,0 0-3080-16</inkml:trace>
  <inkml:trace contextRef="#ctx0" brushRef="#br0" timeOffset="28135.36">5143 12214 128 0,'0'0'1072'16,"0"0"-576"-16,0 0-248 16,0 0-88-16,0 0 8 0,0 0-40 15,0 0 1272-15,0-3-215 16,0 3-457-16,0 0-184 0,0-3-72 16,0 3 88-16,0 0 176 31,0 0-304-16,0 0-240-15,0 0-112 16,0 0-72-16,0 0-8 0,0 0 0 16,0 0-144-16,0 0 136 15,4 0-72-15,4 0 80 0,4 0 48 0,4 0 40 32,4 0 32-32,8 0-120 0,4 0 8 15,0 0 80-15,3 0-80 0,5 0 120 16,4-4-120-16,0 1 0 15,0 3 192-15,3 0-200 0,-2 0-56 16,-9-3 56 0,-1 3 8-1,1 0 32 1,-4-3-40-16,0 3 0 0,-4-4 24 16,0 2 32-16,0 2-56 15,0-4 105-15,0 1-57 0,0 3 64 16,-1-3-40-16,0 0-64 31,5 0 256-31,0-1-144 16,5 1 24-16,-1-3-72 0,3 0 104 0,1-1-16 0,0 1-56 15,0-3-104-15,-1 5 176 16,2-2-168-16,-2 3-8 0,-3-1 0 31,-4 4-80-31,-4 0 80 16,-8 0-8-16,-1 0 16 0,2 0 96 15,-10 0-104 1,10 0 0-16,3 0 0 16,0 0 0-16,8-3 8 0,3 3-8 15,5-3 8 1,3 3 64 0,2 0-72-16,-2 0 8 0,2 0 152 15,-2 0-56-15,-4 0-96 0,-2 6-8 16,-5-2 0-16,4-1 88 0,-4 3-80 15,3-6 32-15,1 4-40 32,0-4 8-32,4 0 104 15,4 0-112-15,-1 0 0 0,5 0 112 16,-4 0 56-16,4 0-88 0,-12 0-80 16,-5 3 0-16,-6 3 0 0,-1-3-48 0,-9 0 48 31,-2 0 8-31,2 1-8 15,2-4 0-15,-2 3-8 0,9-3 56 16,8 3 8-16,7-3 72 16,6 0-120-16,-2 0 88 0,6 0-16 15,-2 3 0 1,1 0-80 0,-8 0 72-1,-5 1-56-15,-3-1-16 16,-8 0 0-16,0 0 24 0,1-3-16 15,-6 3-8-15,9-3 128 0,4 0-112 16,-1 0 168-16,14 0-112 0,-6 0-72 31,5 0 48-31,0 0-40 16,-4 0-8-16,-5 0 0 0,-3 0 0 16,-8 0 80-16,1 0-80 15,-5 0-56-15,-5 0 56 0,2 0 16 0,6 0 40 16,1 0-48 15,12 0 0-31,8 0 192 16,3 0-192-16,2 0 40 15,2 0-40-15,-3 0-8 0,-5 0 56 16,-6 0-56-16,-1 0 0 0,-8 0 72 16,0 0-64-16,-5 0 0 31,1 0 0-31,0 0-8 0,0 0 72 15,4 0-72-15,-1-3 80 0,1 3-16 16,0 0-64-16,0 0-8 0,-4 0 8 16,0 0 0-16,1 0 8 15,-6 0-8 1,5 0 0-16,0 0 64 31,-5 0-56-31,9 0 32 0,4 0 32 16,0 0-24-16,5 0 32 15,2 0-80-15,1 0 0 16,-5 0-40-16,-3 0 40 0,0 0 0 16,-4 0 0-1,0 0 0-15,-8 0 40 16,5 3-40-16,-6-3-8 0,9 0-88 0,-4 0 168 16,4 0-72-16,4 0 0 15,0 0 0-15,-1 0 8 0,1 0-8 31,0 0 0-31,-4 0 16 16,0 4-16-16,0-4 0 0,0 0-8 16,0 0 56-16,-1 0-48 0,1 0 0 0,4 0 0 15,-4 0 40-15,4 0-40 16,-4 0-56 0,3 0 48-16,-3 0-24 15,-3 0 32-15,-1 0 0 16,-1 0 0-16,-3 0 48 0,-3 0-48 31,2 0 0-31,1-4 0 16,4 4 0-16,4-3 121 0,-5 3-113 15,5-3-8 1,0 0 48-16,0 3-48 16,0 0 8-16,0-3-8 0,0 3 8 15,0 0-32-15,0 0 24 16,-5 0 0-16,5 0 40 0,-4 0-40 0,-3 0 0 31,3 0 0-31,-1 0 0 16,1 0 32-16,0 0-32 0,0 0 0 15,8 0 8-15,-4 0-8 16,8 0 8-16,-4 0-8 16,7 0 0-16,-7 0 40 15,4 0-40 1,-4 0-56-16,0 3 56 15,-8 0 0-15,4-3 8 16,0 3-8-16,-4-3 8 0,4 0 24 16,0 0-32-16,4 0 8 15,-1 0 96-15,5 0-96 0,-4 0 88 16,4 0-96 0,-1 0 16-16,-3 0 128 15,0 0-136-15,0 0-8 0,-4 0 72 16,4 0-64-16,-4 0 168 15,3 0-176-15,1 0 0 16,0 0 0-16,0 0 0 31,0 3 0-31,0-3 0 16,0 4 8-16,-1-4 56 0,5 0-64 16,-3 2 0-16,-1-2 40 15,3 0-40-15,1 0-8 16,-4 0 8-16,4 4 0 0,-1-4-8 31,6 0 8-31,-5 3 0 0,-1 0-56 0,5 0 56 16,-8 1 0-16,3-4-8 0,-3 3 24 15,-4 0 64-15,0 0-80 16,0-3 0-16,-4 4 24 0,-3-4-24 31,2 2-8-31,1-2-8 16,0 3 16-16,0-3 0 0,4 4 0 0,-5-4 0 15,1 0 0-15,0 0 8 16,-3 0-8-16,2 0 0 16,-3 0 0-16,0 0 64 15,-4 0-64 1,4 0-16-16,-4 0 16 0,-4 0 0 16,-4 0-48-1,0 0 32-15,-5 0-320 16,-3 0-200-16,0 0-801 15,0 3-1087-15,-11 3-1545 0,3-6-808 0</inkml:trace>
  <inkml:trace contextRef="#ctx0" brushRef="#br0" timeOffset="58855.93">11299 8642 1800 0,'0'-19'3897'0,"4"3"-2961"32,-4 0-240-32,0 0-144 0,0 7-96 15,0 3 376-15,0 2 249 0,0 4-241 0,0 0-208 16,0 0-632-16,0 0 48 15,0 0-144-15,0 7-8 0,-8 12-24 32,-8 16 128-32,-12 22 72 0,-16 29 472 15,-15 28-48-15,-5 16-64 16,4 4 248-16,4-1-199 0,9-6-169 16,-1-3 8-16,8-13-208 0,0-13 240 15,13-25-352 1,6-19 0-16,5-13 152 15,4-3-152-15,-4 0 48 0,4 4-48 16,-3-1 8-16,6-9 24 31,-2-10-32-31,7-6 0 0,4-7-104 16,0-2 104-16,0-4-136 31,0-3-32-31,0 0-232 0,0 0 96 16,0-32-753-16,4 4-3416 15,3-7-2136-15</inkml:trace>
  <inkml:trace contextRef="#ctx0" brushRef="#br0" timeOffset="59546.6">11905 9210 1792 0,'0'0'1776'0,"0"0"57"16,0 0-385-16,0 0-248 16,0 0 48-16,0 0-199 0,-20-57 47 0,3 57-392 15,-6 0-288 17,-17 0-416-32,-8 7 72 0,-8 12 120 15,-3 6-176-15,10 0 32 16,6 4 64-16,7-1-112 15,16-2-8-15,8 2-120 0,9 1-136 16,3 3 264-16,11 3-104 16,13 0 0-1,12 6 104-15,7-6 16 0,2 0 56 16,-2-3-72-16,-7-4 8 0,-12-2-88 16,-8-4-120-16,-12-3-56 0,-4-3 64 15,-11 3 192-15,-17-3 80 31,-13-1 176-31,-6-5-104 16,-5-3 368 0,0-7-184-16,8 0 200 0,9-7 65 15,3-9-137-15,8 0-88 16,3-3-128-16,10 7-176 0,7 2 656 0,0 4-416 31,4 6-216-31,-4 0-96 16,4 0-120-16,0 0-24 15,-5 0-272-15,-2 12-408 0,3 7 592 16,0 1-1033-16,4-2-687 0,0 1-32 16,43-6-449-16,2-3-152 15,-2-7-1775 1</inkml:trace>
  <inkml:trace contextRef="#ctx0" brushRef="#br0" timeOffset="60649.49">12072 9544 3648 0,'0'0'1513'0,"0"0"-425"15,0 0-128-15,0-95 248 16,-4 69-183 0,-4 4-273-16,0 6-96 0,4 6-64 15,-4 4 24 1,0 6-360-16,-4 0-192 15,-11 6-128-15,-10 20-48 16,-7 6 40-16,-3 9 72 0,2 7 56 16,6-1 64-16,7-2-16 15,5-1-96-15,14-6 128 0,5-3-136 32,4-6-64-32,9-7-8 0,10-6 48 15,13-10-80-15,0-6 104 0,8-3 72 16,-4-19 320-16,-4-4-184 15,-4-12-64-15,-9 0-32 0,-10-3-96 16,-5-1 64 15,-4 8-64-31,0 8-16 16,0 7 432-16,0 7 49 0,0 8-65 16,-4 4-416-16,4 0 0 15,0 10-416-15,-5 9 159 0,5 13 257 16,0 0-40-16,0 2 40 15,0 1-8-15,12-6 0 16,-4-4 0-16,4-6 0 16,0-6-120-16,-4-7-160 0,8-6 120 15,-4 0 56-15,12-13 112 16,0-12 336-16,3-9-328 0,5-8-8 47,-4 1-40-47,0 0 40 15,-8 6-48-15,-4 6 48 0,-4 10 0 0,-4 13-72 16,0 2-64-16,-3 4-64 16,6 10-360-16,-3 15 272 0,4 4 280 15,-4 3 8 1,0 2 0 0,-4 1 104-16,-4 0-56 0,0-6 40 0,0-4-88 15,-12-6 0-15,4-3 328 16,0-9-320-16,4-7 88 0,4 0 168 15,0-7 80-15,0-18-344 32,16-7-368-32,4-6 8 15,8 0 232-15,-1 3 0 0,-2 7 56 0,-1 9 72 16,-9 6 48-16,-7 10 112 0,1 3-160 16,-6 0-336-16,5 6 208 0,0 13-48 31,-4 3 176-31,1 7 56 15,-5-1 8-15,0 4 72 0,-9 0-16 16,-7-4-112 0,4-6 144-16,0-5-152 15,1-5-16-15,7-9-16 0,-1-3 32 16,5-9 32 0,9-17-32-1,10-12-776-15,17-10 416 16,4-2-48-16,8 2 176 0,-8 4 232 15,0 9 8-15,-12 10 320 16,-9 9 160-16,-7 9-232 0,-4 7-256 0,0 0-256 31,4 13-56-31,-4 9 272 16,4 7 40-16,-4 6 168 0,-4 0-168 16,0 3 0-16,-4 3 240 15,0 1-232-15,0 2 104 16,-8 0-32-16,-4 1-32 15,4-4-48 1,4-6-768-16,0-7-912 16,4-12-385-16,8-3-551 0,9-13-609 15</inkml:trace>
  <inkml:trace contextRef="#ctx0" brushRef="#br0" timeOffset="60934.6">13120 9451 2720 0,'0'0'1664'16,"0"0"-335"-16,0 0 55 0,0 0-112 16,16-79 513-16,-16 76-89 15,0 3-440 1,0 0-1256-16,0 23-376 16,-8 18 376-16,-12 29 48 0,-8 25 136 15,0 10-40-15,-4-1 16 16,8-8 96-16,8-24-208 15,8-18-48-15,0-12 256 0,1-4-248 32,3 0-8-32,-1 3 0 15,1 0-176-15,0-9-872 16,4-10-1088-16,0-12-665 0,0-10-1352 0</inkml:trace>
  <inkml:trace contextRef="#ctx0" brushRef="#br0" timeOffset="61251.1">13112 9404 4584 0,'0'0'1353'15,"36"-73"-41"-15,0 35-752 0,8 0 272 16,3 9-152 0,13 10-167-16,0 13 31 31,0 6-392-31,-8 13-152 0,-9 18-200 15,-11 23-8-15,-16 4 152 16,-16 8 112-16,-12 1 16 16,-20-10 184-16,-15 3 0 0,-9-6 248 15,-8-6-128 1,0-4-136-16,1-5 184 16,11-11-368-16,12-6 8 0,12-6-64 0,16-6-176 15,12-10-888-15,0 0-152 16,48-39-273-16,4-5-1271 0,-1-4-1697 15</inkml:trace>
  <inkml:trace contextRef="#ctx0" brushRef="#br0" timeOffset="61489.18">13754 9007 4640 0,'0'0'2401'0,"0"0"136"16,0 0-569-16,0 0-304 15,0 0-295-15,0 0-1369 16,0 0-280-16,0 0-89 0,15 44 369 16,-26 33 241-16,-17 34 63 15,-4 10-40-15,0 0 232 0,0-14-368 32,12-31-16-32,8-15-48 15,4-20-64-15,4-9-160 0,4-1-944 0,0-5-841 16,35-17-527-16,2-9-2001 15,3-3 8-15</inkml:trace>
  <inkml:trace contextRef="#ctx0" brushRef="#br0" timeOffset="61883.64">13928 9569 3344 0,'0'0'4049'0,"0"0"-1888"16,0 0-1201-16,0 0-960 15,0 0-8 1,0 0-8-16,0 0-264 15,21-6 280-15,-10 12 0 16,6 0 0-16,-2-6 248 16,9 0 248-16,0 0 96 0,-3-9-56 15,2-10-312-15,-3-3-24 16,-8-10-200-16,-4-3 128 16,-8 0-128-1,0 0 216-15,0 10 56 16,-16 9 448-16,-4 7-463 0,-7 9-201 0,-10 0-56 15,1 19 0-15,-3 9 96 16,3 13-96-16,4 4 0 16,8 6 72-16,8-4-16 31,8-2-56-31,8-1 0 16,8-6 0-16,16 0 64 0,11-6-64 15,18-10-128-15,14-6 56 16,32-16 72-16,25-6-465 15,4-26-1047-15,-32-6-1521 0,-33 3-2104 16</inkml:trace>
  <inkml:trace contextRef="#ctx0" brushRef="#br0" timeOffset="62153.36">14897 9277 4368 0,'0'0'2721'15,"0"0"-481"-15,0 0-415 16,0 0-1225-16,0 0-520 0,0 0-32 0,-20 76 240 16,0 0 400-16,-7 29 40 15,-1 10-344-15,3-1 353 16,5-9-529 0,12-13-128-16,1-16 144 15,3-13-216 1,4-22 0-16,-5-2-8 0,1 5 48 15,4 1-168-15,0-4-224 16,0-9-1209-16,0-20-391 0,13-12-1033 31,-2 0-271-31</inkml:trace>
  <inkml:trace contextRef="#ctx0" brushRef="#br0" timeOffset="62469.48">15000 9315 5513 0,'0'0'1648'0,"0"0"0"16,0 0-327-16,4-89-209 0,13 70-344 31,-2 4-256-31,17 5-376 0,4 7-64 16,4 3-64-16,7 3-8 15,-2 19-56 1,-6 3 0-16,-11 10-248 15,-7 7 72-15,-21 9 24 16,0 6 208-16,-37 0 184 0,-6 0 0 16,-17-6 40-16,-12-7 56 0,0-3-88 0,4-12 232 31,12-4-352-31,9-6-72 16,15-9 0-16,16-4-200 15,28-6-1528-15,12-6-537 0,16-13-1719 0</inkml:trace>
  <inkml:trace contextRef="#ctx0" brushRef="#br0" timeOffset="62823.57">15571 9392 6225 0,'0'0'2520'0,"0"0"-1199"0,0 0-729 15,0 0-328-15,0 0-160 0,0 0 16 16,-80 91-64-1,52-49 0-15,7-1 16 16,6 0-72-16,11-2 8 16,4-4-8-16,4-7-104 0,20-6 40 15,4-9-216-15,11-7 280 16,1-6 88-16,0-13 248 16,-4-12-40-16,-13-10-80 15,-6-9 40-15,-13-7 408 16,-4-6-208-16,-24 3 80 0,-8 3 233 15,-8 10-393-15,1 15 0 16,-2 13-376-16,9 13-120 0,4 7 112 31,9 15-800-31,6 10-537 16,13 3-463-16,28 3-73 16,13-3-951-16,6-16 119 15</inkml:trace>
  <inkml:trace contextRef="#ctx0" brushRef="#br0" timeOffset="63024.23">15988 9392 7761 0,'0'0'2849'15,"0"0"-713"-15,0 0-1368 0,0 0-768 16,0 0-384-16,0 0-24 16,-28 89 408-16,17-39 0 15,-2 4 0-15,6 0-8 16,-1-6-160-16,0-7-552 31,8-6-528-31,0-10-409 0,0-19-407 16,0-6-185-16,0-2 225 0</inkml:trace>
  <inkml:trace contextRef="#ctx0" brushRef="#br0" timeOffset="63155.71">16068 9068 6225 0,'0'0'2032'0,"0"0"345"15,0 0-1697-15,0 0-680 0,0 0-2433 32,0 0 1281-32,-48 114-32 15,29-57-2097-15</inkml:trace>
  <inkml:trace contextRef="#ctx0" brushRef="#br0" timeOffset="63657.13">16120 9677 6081 0,'0'0'2256'16,"0"0"-591"-16,0 0-489 0,0 0-56 31,8-95-72-31,4 66-496 31,-1-2-343-31,6 2-209 0,-2 0-89 16,2 10 89-16,-10 7-80 15,2 5-96-15,-5 7-184 0,0 7-280 0,4 15 312 16,-5 9-336-16,1 11 664 16,-4 5 160-1,0-2-88-15,0-1 56 0,0-2-128 16,0-8 56-16,-7-5 16 16,7-13-72-16,-4-7-16 0,4-9 16 15,0 0 144-15,0-6 296 16,11-19-440-16,21-26 112 31,16-22-304-15,20-22 16-16,-8 6-464 0,-17 19 280 0,-15 29 104 15,-11 28 224-15,-10 0 32 16,1 10 296-16,4 3-296 0,-4 6-416 16,4 23 8-16,0 13 344 31,0 8 64-31,0 7 184 0,0 4-96 15,-4-4-88-15,-4 3 288 16,-1-9-288-16,-3 0-48 0,0-10-960 0,0-6-889 16,-3-16-647-16,-1-10-2001 15</inkml:trace>
  <inkml:trace contextRef="#ctx0" brushRef="#br0" timeOffset="63911.02">17208 8950 8465 0,'0'0'2985'0,"0"0"-809"16,0 0-1295-16,0 0-881 0,0 0-80 0,0 0-505 16,-28 76 585-16,0 4 160 0,0 28 49 15,8 9-209-15,16-6 0 31,4-13 64-31,16-24-64 16,12-20-104-16,-5-16-417 0,5-10-383 16,9-2-216-16,35-11-640 0,-5-2-25 15,-7-13-639-15</inkml:trace>
  <inkml:trace contextRef="#ctx0" brushRef="#br0" timeOffset="64142.75">16845 9179 6513 0,'0'0'1400'0,"0"0"-1016"15,92 0-80-15,7 3 1001 0,45-3-561 16,23 0-152-16,1 0-592 0,-17-7-104 0,-55-2-1592 31,-25-4-3402-31</inkml:trace>
  <inkml:trace contextRef="#ctx0" brushRef="#br0" timeOffset="64258.62">18271 9058 9097 0,'0'0'2353'16,"0"0"-1353"-1,0 0-744-15,0 0 776 0,0 0-103 16,0 0-929-16,0 0-1329 16,0 0-8417-16</inkml:trace>
  <inkml:trace contextRef="#ctx0" brushRef="#br0" timeOffset="72613.2">4964 14383 1664 0,'0'0'1568'0,"-8"-10"-424"32,0 7-415-32,8-1 63 0,-4 2-16 15,4-2-128-15,0 1-56 0,-4 3-176 16,4-3-16-16,0 3 64 16,0 0-215-16,0 0-57 0,0 0 56 15,0 0 24 1,0 0 152-16,0 0-152 15,0 0-104-15,0 0 128 0,0 0-152 32,0 0 32-32,0 0-48 15,0 0-128-15,0 0-8 0,0 0-184 16,0 0 32-16,0 0 104 31,0 0-16-31,0 0-32 0,4 0 104 16,4 0 72-16,4 0 320 0,0 0-288 15,4 0-24-15,4 0 144 0,-1 0-152 0,5 0 56 16,4 0-48-16,0 0-72 31,0 0 72-31,-3 0-80 0,2 0 0 16,-3 0 16-16,0 0-16 16,-8 0-16-16,7 0 0 15,-2 0 32-15,-1 0-8 0,-1 3-8 0,5-3 0 16,0 0 80-1,4 0-80-15,0 0 0 16,0 0 0-16,4 0 16 0,4 0 8 16,0 0-24-16,3 0 0 15,2 0 104-15,-2 0-96 32,-7 0-16-32,4 0-56 0,-8 0 64 31,-4 0 56-31,4 0-56 0,-5 0 0 15,9-3 8-15,5 0 0 0,2 0-8 16,8-4 64-16,2 1-56 16,3 3 48-16,-5-4-56 0,-7 7-8 15,-4 0 8 1,-8 0 0-16,-5 0 0 0,1 0 0 16,-7 0 8-16,2 0 48 15,5 0-56-15,0 0 8 16,8 0 88-16,0 0-88 0,4 0-8 15,3 0 0-15,6 0 16 32,-10 0 88-17,1 0-104-15,-4 0-88 0,-4 4 88 16,0-1 8-16,-8 0-8 0,3-3 0 16,1 0 0-16,-3 0 80 15,7 0-72-15,4 0 136 0,3 0 16 31,5 0-40-31,0 0-112 0,8 0-8 16,-9 0 8-16,2 0-8 16,-9 0 0-16,-4 3-16 0,-5 0 16 15,-7 4-8-15,4-4 8 0,-4 0 0 16,0-3 8 0,7 0 88-1,5 3-96-15,0-3-16 16,0 0 8-16,4 3 16 15,0-3 40-15,-4 4-48 16,-4-2 0-16,4 2 32 0,-4-4-32 16,-1 3 0-16,5 0 40 31,0-3-40-31,4 3-56 0,-4-3-40 16,0 0 168-16,0 0-72 0,0 0 8 0,0 0-8 15,-9 0 8-15,5 0-8 16,-3 0 72-16,-2 4-72 0,1-4 0 31,1 0 144-31,2 0-144 16,1 0 0-16,0 0 0 0,0 0 56 15,-9 0-8-15,2 0-48 16,-2 0 0-16,-11 0-80 0,1 0 80 16,-5 0 0-16,0 0 0 15,4 0-288 1,4-4-912-16,8 1-1736 0,-4-3-1249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3:40:56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4984 6435 2968 0,'0'0'4041'15,"0"0"-2897"-15,0 0-336 0,0 0-488 16,0 0-167-16,0 0 31 0,0-6 192 15,0 6 144 1,0 0-152-16,0 0-88 0,0 0-48 16,0 0-80-1,0 0-48-15,8 0-80 0,3 0-24 16,10 0 144-16,10 0 88 0,9-3-8 16,4 3 144-16,8 0-64 15,3 0 0-15,1 0-128 0,4 0-64 16,0 0 32-1,4 3-56 1,3 3-72 0,2-2 160-16,-5 2-95 15,7 1 71-15,0-5-48 0,2 2-8 16,2-1 8-16,0 0-96 16,-2 3 0-16,2-6 64 0,-8 4-72 15,2 2 8-15,-5-3-8 31,-8 3 8-31,-2 1 40 0,-1-4-48 16,3 3 0-16,3-2 96 16,17-2-88-16,19-2 136 0,13 0 8 15,-8 0-72-15,-24 0 16 16,-16 0-88 0,-17 0 40-16,9 0 48 0,12 4-96 15,3-4 0-15,1 3 0 16,-4-3 0-16,-5 3 64 0,5-3-64 15,-4 0 8 1,0 3 72-16,0-3-8 0,3 0 8 16,5 4-72-1,-1-4 40-15,6 0 104 16,2 0-64-16,-3 0-32 0,0 0-48 16,-1 3 40-16,-7 0 16 15,-1 0-56-15,6 3-8 0,-1-3 96 31,11 4-80-31,16-1-8 16,17 0 160-16,-13-2-120 0,-18 2 24 16,-25-6-64-16,-9 0 8 15,5 3 96-15,8 0-104 16,11-3 96-16,-3 4-56 0,0-1-32 16,-4 0 56-1,0 0-64 1,3 3 0-16,-3-6 64 0,3 7-64 0,-3-4-8 15,5-3 8 1,-2 0-8-16,1 3 72 0,3-3-72 16,-3 0 0-16,4 0 32 31,-1 0-24-31,-3 0-8 0,4 0 0 16,-4-3 0-16,-1 3 64 0,1-3-64 0,-4 3 0 15,3-3-8 1,2 3 8-16,-6-4 0 15,1 4 0-15,-4 0 8 16,0 0-8-16,-4-3 0 16,-5 0 0-16,5-3 72 0,-4 3-24 15,-5-4 40-15,1 1 0 16,3-1-72-16,-2 1 112 16,7 0-80-16,3-1-48 15,1 4 96 1,-4 0-96-16,3-3-8 15,-7 6 8-15,0-3 0 0,-8 0 56 16,0-1-56-16,-4 1 0 16,-5 0 48-16,1 0-48 15,5-1 8-15,-2-2-8 0,5 3 8 32,0 0 24-32,-1 0-32 0,2 0-48 15,-6 3 48-15,-7-4 8 16,-8 4 0-16,-1 0-8 0,-2-3 0 15,-1 3 128 1,-1 0-56-16,5-3 0 0,-3 0-72 16,7 0 8-16,0 0-8 15,0-1 0 1,3 4 0-16,1 0 8 16,-5 0-8-16,-3 0-8 0,0 0 0 15,-12 0 0-15,1 0 8 0,-10 0-64 16,1 0-160-1,-4 0-600-15,-7 0-1592 16,-10 0-4306 0</inkml:trace>
  <inkml:trace contextRef="#ctx0" brushRef="#br0" timeOffset="1836.29">16343 6528 576 0,'0'0'3176'0,"0"0"-1823"31,0 0-577-31,0 0-224 0,0 0 264 16,0 0 448 0,0 0-71-16,0-7-257 0,0 7-96 0,0 0-400 15,0 0-336-15,12-3-88 16,12 0 184-16,12-1-184 16,7 2 88-1,26 2-16-15,26 0-16 16,25 0 104-16,15 2-40 15,-8 11 8-15,-11 0 16 0,-16-4 16 16,-1 4 0-16,-7-3-104 0,3-1 80 16,-3 1-40-1,-4-7 32-15,3 0-31 16,9 3 31-16,0-6 80 16,7 4-88-16,1-4 64 0,-5 3 0 15,1 0-128-15,-4 0 16 16,-8 4 32-16,-6-5-24 0,2 2-16 31,-4 2-72-31,0-3 96 16,8 1 24-16,3-1-120 15,9 3 40-15,4-2 56 0,3-2-56 16,8 5 8-16,-3-1-56 16,-9 1 0-16,-6-1 40 0,-22-3-40 15,-20 0 0 1,-6 0 0-1,-6 4 16-15,5-4-16 0,15-3 0 16,17 3 0-16,16-3 96 0,16 0-88 16,3 0 72-1,-3-6-64-15,-13-4-16 0,-11 1 56 16,-12 6-56 0,-20-4 0-16,-13 7 0 15,-4-3 8-15,6 3-8 16,7-3 0-16,7 0 8 0,1-1 136 0,-4 4-72 15,4-2-16 1,3 2 48-16,17 0-96 16,12-4-8-1,-5 1 0-15,-7 0 0 0,-16-4-8 16,-8 4 8-16,11-7 0 16,9 5 0-16,-5-2-16 0,2-3 8 15,-10 4-120-15,1 0-72 0,-1-1 24 31,-7 1-48-31,0 0 24 16,7-4 40-16,2-3 56 16,10 1 104-16,13-1-64 0,-5 7-96 15,-11 0-32-15,-8-1 56 16,-17 4 88-16,5 0 40 0,8 0 0 16,-4-1 0-1,-4 1 0 1,0 3-56-16,4 0 64 0,3-3 0 15,9 3 8-15,-1-3 0 16,5 0 8-16,-4 0 48 0,-13 3-64 16,5-4 8-1,-12 4-16 1,-8-3 8-16,-4 0 0 0,-8 3-8 16,0-3-64-16,-4 3 64 15,-5 0-1033-15,1 0-1103 0,-7 6-1113 16,-6-3-4024-16</inkml:trace>
  <inkml:trace contextRef="#ctx0" brushRef="#br0" timeOffset="3584.34">5059 7820 7641 0,'0'0'5657'16,"0"0"-4368"-16,0 0-521 31,0 0-64-15,0 0 200-16,0 0 64 0,0 0-352 0,0-29-263 16,0 29-353-16,0 4-56 15,0 18-121-15,0 10 177 0,-11 25 225 16,-6 25 143-16,-6 26-176 31,-1 10-96-31,0-7-96 16,8-26 56-16,0-24 24 0,8-20-80 15,1-6-16-15,-6 3-256 0,2 3-392 0,-6 0-257 16,6-9-615 0,-10-16-1105-16,6-10-1880 31,2-6-1504-31</inkml:trace>
  <inkml:trace contextRef="#ctx0" brushRef="#br0" timeOffset="3865.27">4857 7664 8025 0,'0'0'4673'16,"0"0"-3673"-16,43-86-551 15,-3 51-345-15,23 4 56 0,34 2 208 16,30 13 96-16,-7 13-272 15,-25 3-192-15,-35 22 0 16,-32 4-128 0,-5 15-320-16,-6 7 240 0,-17 18 136 15,-45 20 72-15,-42 15 352 16,-24-2 104-16,-9-10-224 0,24-19-24 16,29-26-64-16,22-12-88 15,10-3-56-15,3 3-440 31,13-1-792-31,2-5-1553 0,17-11-2552 16</inkml:trace>
  <inkml:trace contextRef="#ctx0" brushRef="#br0" timeOffset="4138.85">6176 7582 7889 0,'0'0'3977'0,"0"0"-2529"32,0 0-263-32,0 0-137 15,-88-4-336 1,51 33-288-16,-10 28-48 0,-5 22-32 0,8 27-72 16,13 5-48-1,18-10-112-15,13-9-112 0,20-19 0 16,8-13-80-16,4-15 64 15,8-10-312 1,4-4-320 0,31-5-984-16,-7-7-2713 0,-12-19-4689 0</inkml:trace>
  <inkml:trace contextRef="#ctx0" brushRef="#br0" timeOffset="4632.95">6621 7832 5233 0,'0'0'4745'0,"0"0"-3209"16,0 0-1424-1,0 0-104-15,-39 93 208 0,19-43 168 16,-5 4 40-16,-3 0-136 31,5 0-24-31,7-6-96 0,-4-13-96 0,8-10-64 16,4-12 48-16,8-10 88 16,0-3 553-16,0-25 663 15,12-26-968-15,20-28-384 0,12-30-16 16,7-8 8-1,-2 6-80 1,-10 25-88-16,-11 35 32 0,-11 20 136 0,-6 15 272 16,1 6 312-1,-4 0 24-15,4 10-384 0,4 0-224 0,4 13-144 16,4 16 136-16,4 12 8 31,-4 7 112-31,4 6-64 16,-9 3-40-16,-2-3 0 0,-6 3-8 15,1 3 96-15,-7-2-96 16,-5-1-424-16,-9 10-1192 0,-10-13-1065 16,-6-17-3368-16</inkml:trace>
  <inkml:trace contextRef="#ctx0" brushRef="#br0" timeOffset="4803.6">6442 8080 3816 0,'0'0'9458'32,"0"0"-7849"-32,52-73-1257 0,0 41 56 0,20-9 176 15,27 3-112-15,17 0-224 0,0 12-248 16,-34 14-984 0,-33 5-4089-16</inkml:trace>
  <inkml:trace contextRef="#ctx0" brushRef="#br0" timeOffset="5215.28">7231 8172 4232 0,'0'0'7146'0,"0"0"-5418"16,0 0-335-16,0 0 247 15,0 0-728-15,0 0-304 0,12-76-280 16,-5 34-224-16,6-2-104 16,6-13-72-16,5-13 64 0,12-18-144 31,1 5-80-31,-1 13 112 16,-5 13 104-16,-3 19 8 15,4 6-184-15,0 3 128 0,0 17 8 16,-8 9 48-16,3 3-72 31,-3 12-32-31,4 17 72 0,-4 9 40 0,-3 7 48 0,-2 8 56 16,-10 5 168-1,-2 5-104-15,-3 0-96 0,-4 1-64 16,0 0 0-16,0-4-8 16,-11-6-560-1,-2 0-1208 1,5-19-2473-16,4-16-2297 0</inkml:trace>
  <inkml:trace contextRef="#ctx0" brushRef="#br0" timeOffset="5419.12">8047 7610 3608 0,'0'0'10418'0,"0"0"-7913"15,0 0-2041-15,0 0-464 16,0 0-288-16,0 0 288 15,17 96 472-15,-9-42-264 0,3 9-144 32,-2 16-56-32,-5 10-8 0,-4-6-160 15,0-14-792-15,-8-2-1625 0,-1-28-255 16,2-11-2297-16</inkml:trace>
  <inkml:trace contextRef="#ctx0" brushRef="#br0" timeOffset="5841.96">8032 7693 7345 0,'0'0'2089'16,"8"-102"-585"-1,3 74-600-15,6-4 528 0,7 0-271 0,8 4-289 16,3 9-648 0,14 3-224-1,2 9-24-15,1 7 16 0,-5 7-56 16,-6 11-176-16,-13 8 8 15,-17 6 232-15,-11 3 48 0,0 3 8 16,-20-3 40-16,-12-1 88 0,-4-2 168 31,5-3-104-31,3-7-96 16,4-6-24-16,12 0-128 0,4-7-56 16,8 1-192-16,8-1-80 15,16 4 24-15,19 6-200 0,6-3-369 16,7 6-231-16,-5 0-232 31,-3 4 520-31,-12 6 520 16,-12 3 128-16,-16 3 168 0,-8 3 128 15,-12 4 552-15,-16-1 216 16,-12-3 248-16,-12-3-224 0,0-6-303 16,-8-10-193-16,8-9-168 31,-11-23-256-31,12-18-808 15,6-10-3857-15</inkml:trace>
  <inkml:trace contextRef="#ctx0" brushRef="#br0" timeOffset="6060.27">8562 7331 6313 0,'0'0'7850'0,"0"0"-6562"0,0 0-1160 16,99 3 56-1,-51 16 328-15,0 13-72 0,15 25 208 0,6 29-176 32,-14 31-232-32,-23 10-232 15,-32 3-16-15,-20-12-24 0,-36-17-120 16,-11-2-960-16,7-26-1088 16,8-19-2449-16</inkml:trace>
  <inkml:trace contextRef="#ctx0" brushRef="#br0" timeOffset="6839.37">9558 7969 6665 0,'0'0'7001'15,"0"0"-5016"-15,0 0-1537 16,0 0-384-1,0 0 104 1,0 0 296-16,0 0-288 0,68 6 32 16,7-6 488-16,37 0-152 0,-9-6-231 15,-11-3-153-15,-32 2-152 16,-24 4-8-16,-1 3-249 0,-3 0-871 31,-12 0-968-31,-27 13-2553 16,-21 2 1600-16,-13 2-3056 15</inkml:trace>
  <inkml:trace contextRef="#ctx0" brushRef="#br0" timeOffset="7011.02">9617 8201 472 0,'0'0'7569'16,"0"0"-6425"-16,0 0-727 0,0 0 495 0,0 0 808 15,56 16 673 1,8-13-601-16,31-3-720 0,29-3-448 15,-4-7-384-15,-8 0-240 16,-37 4-336 0,-35-3-3873-16</inkml:trace>
  <inkml:trace contextRef="#ctx0" brushRef="#br0" timeOffset="9028.12">11239 7613 9089 0,'0'0'2273'15,"0"0"-473"1,0 0-359-16,0 0-17 0,0 0-224 31,0 0-456-31,0 0-640 16,0-22-104-16,0 48-256 0,0 21 216 16,0 29 40-16,-4 29 72 0,-3 10-24 0,-6-4 80 15,-2-10-128 1,-2-9 0-16,2-16 0 15,-2-21 0-15,10-18 0 16,-6-11-272-16,2-4-440 16,-1 1-328-16,0-14-1337 0,0-9-1759 15,8 0 1103-15</inkml:trace>
  <inkml:trace contextRef="#ctx0" brushRef="#br0" timeOffset="9297.35">11123 7454 3320 0,'0'0'4737'0,"0"0"-3048"16,0 0-881-16,128-79-368 31,-28 63 24-31,24 16 192 16,-9 0-264-16,-28 16-168 15,-35 13-224-15,-31 6-80 0,-10 22 72 16,-11 19 8-16,-16 4-48 0,-20-11 40 15,-31 5-64-15,-21-8 72 16,-23 10 80 0,3-3-80-1,24-19 48-15,33-22-48 0,27-16-296 16,-1 0-1120-16,10-7-1641 0,10-6-4304 0</inkml:trace>
  <inkml:trace contextRef="#ctx0" brushRef="#br0" timeOffset="9559.07">12355 7363 5753 0,'0'0'5369'16,"0"0"-4057"-16,0 0-584 15,-88-10 72-15,44 22 417 16,-8 18-273-16,-4 20-400 0,1 29-328 15,11 26-32-15,16 13-184 16,28-7 0-16,9-13 0 31,26-25 0-31,1-16-64 0,4-15-304 16,-1-10-744-16,34-4-785 16,-10-9-1047-16,-7-12-4394 0</inkml:trace>
  <inkml:trace contextRef="#ctx0" brushRef="#br0" timeOffset="10029.35">12602 7496 9033 0,'0'0'4033'0,"0"0"-2464"15,0 0-641-15,0 0-392 16,0 0-536-16,0 0-184 0,-8 60 184 16,-4-6 80-16,-8 7 112 31,0 5-56-31,4-2-88 16,0-7-48-16,4-9 8 0,-4-14 8 15,8-8-16-15,1-14 0 16,3-8 0-16,0-4 48 0,4-22 24 15,0-30-72-15,4-27-232 32,24-25 48-32,7-8 40 0,5 14-32 0,-12 31 176 15,-8 23 0 1,-4 15 112-16,0 1 0 0,0 9 224 16,0 3-80-16,-5 16-256 15,1 6-120-15,8 23-56 31,4 15 176-31,4 19 72 0,4 20-16 0,0 16 64 16,-4-7-56 0,-9-19-64-16,-10-20-136 0,-9 1-1304 15,0-6-1177-15,-9-9-2560 0</inkml:trace>
  <inkml:trace contextRef="#ctx0" brushRef="#br0" timeOffset="10205.91">12442 7708 10138 0,'0'0'2296'31,"0"0"-1584"-31,88-34-480 16,-24 21 64-16,16 0 73 0,23 4-201 16,-7-1-168-16,-16 1-8 15,-1-10-1129-15,-31 0-2103 0,-12 0-5042 16</inkml:trace>
  <inkml:trace contextRef="#ctx0" brushRef="#br0" timeOffset="10445.67">13036 7197 2880 0,'0'0'5041'0,"0"0"-3176"0,0 0 151 16,-12-85-280-16,12 75-15 16,0 7-425-16,12 3-704 31,8 3-416-31,16 16-80 0,12 13 32 15,20 25 24-15,11 22 40 16,1 20-8-16,-13 9-72 0,-22-7-112 0,-30-9 80 0,-15-9-80 31,-15-16 8-31,-17-13-24 32,4-10-136-32,-8-6-536 0,-24 10-992 0,4-7-2801 0,8-12-4609 15</inkml:trace>
  <inkml:trace contextRef="#ctx0" brushRef="#br0" timeOffset="10709.54">13964 7785 14563 0,'0'0'3088'0,"0"0"-2072"16,0 0-671-16,0 0-97 16,0 0-248-1,0 0-272-15,0 0-1513 16,-36-25-8513-16</inkml:trace>
  <inkml:trace contextRef="#ctx0" brushRef="#br0" timeOffset="11084.4">14435 7474 10354 0,'0'0'3232'31,"0"0"-1535"-31,0 0-841 0,0 0-312 15,0 0-264-15,0 0-280 16,0 60 0-16,0 1 184 16,0 24-24-16,0 26-152 15,12 4 128-15,-5-24-136 0,-3-21 8 32,1-29-8-32,-5-6-184 0,0 0-752 0,0 4-496 15,0-7-1577 1,-13-20-2360-16</inkml:trace>
  <inkml:trace contextRef="#ctx0" brushRef="#br0" timeOffset="11333.13">14363 7353 10546 0,'0'0'2080'15,"0"0"-1296"-15,104-70-504 0,-44 48 417 0,-1 9 439 31,5 13-456-31,0 6-472 16,-8 26-208-16,-13 10-32 0,-15 18-272 16,-28 16 144-16,-20 0 40 15,-40 13 40-15,-32-3-48 16,13-19-64-16,-1-7-344 0,28-22-761 16,16-10-335-16,8-2-1201 0,13-10-3160 0</inkml:trace>
  <inkml:trace contextRef="#ctx0" brushRef="#br0" timeOffset="11587.07">15279 7235 13986 0,'0'0'2881'16,"0"0"-1985"-16,0 0-896 0,0 0 72 15,-47 73 72-15,6-9 528 16,-6 25-391-16,11 25-121 16,12 0-152-16,24-6 0 0,12-12-8 31,24-29 8-31,-1-14-56 0,6-15-321 16,-2-9-399-16,29-10-712 0,-8-3-896 0,-4-13-2978 0</inkml:trace>
  <inkml:trace contextRef="#ctx0" brushRef="#br0" timeOffset="11779.06">15558 7464 3240 0,'0'0'9442'15,"0"0"-7377"-15,0 0-1745 0,0 0-320 16,0 0 0-16,20 76 656 15,-4-6 32-15,-4 26-384 0,-4 8-112 16,-8-6-184-16,0-5-8 16,-24-23-944-1,5-16-1329-15,2-23-3872 16</inkml:trace>
  <inkml:trace contextRef="#ctx0" brushRef="#br0" timeOffset="12223.11">15586 7467 3384 0,'0'0'6626'15,"12"-76"-4666"-15,0 32-720 0,7-1-504 16,-2 7 145-16,7 9 23 16,0 7-160-1,12 16-744 1,0 6-72-16,3 3 16 0,2 19-200 0,-6 10-176 15,-15 6 0 1,-12 7 40-16,-8-4 216 0,-16-3 96 0,-16-3 80 16,-4-3 136-16,-3-4 440 31,2-9-32-31,9-3-200 16,13-7-144-16,3-2-200 0,12-4-112 15,0 0-360-15,23 7-192 16,14 6 584-16,10 3-208 0,9 0-521 31,0 3-127-31,-5 3 392 16,-14 4 216-16,-10 0 48 15,-18 6 120-15,-9 3 160 0,-21 3 104 16,-18-3 376-16,-13 3 40 0,-8-6 16 16,0-9-208-16,0-4-136 15,4-16-192-15,17-6-1216 31,15-3-3521-31</inkml:trace>
  <inkml:trace contextRef="#ctx0" brushRef="#br0" timeOffset="12427.31">16232 7220 12394 0,'0'0'2721'0,"0"0"-2233"0,95 44-392 15,-43-2 0-15,8 21 288 0,4 26-24 16,-17 28-96-16,-19 14-152 0,-28-8-112 31,-43-2 0-31,-29-10-256 16,-24-6-896-16,16-22-1345 16,9-20-4088-16</inkml:trace>
  <inkml:trace contextRef="#ctx0" brushRef="#br0" timeOffset="13844.46">4793 9687 8937 0,'0'0'4337'15,"0"0"-3480"-15,0 0-617 0,0 0 160 16,0 0 200-1,0 0-320-15,-16 82 96 0,-5-9 304 32,-6 29-344-32,-1 3-88 0,4-1 40 15,4-8-32-15,1-14-184 0,2-12-64 0,6-16 8 16,-6-13-16 0,10-6-520-16,-1-3-448 0,-1-3-1056 15,1-4-1889 1,5-22-976-16</inkml:trace>
  <inkml:trace contextRef="#ctx0" brushRef="#br0" timeOffset="14114.22">4677 9471 2512 0,'0'0'8066'0,"0"0"-6162"0,56-96-1264 16,-12 65-480-16,12 5 264 15,3 14 89-15,9 12-129 16,-4 19-128-16,-1 31-240 16,-14 30 32-1,-30 22-48-15,-19 5-104 16,-36-8 0-16,-28-10 8 0,-11-16 96 16,3-13 8-16,8-12 0 0,21-13 72 15,-2-10-72 1,6 0-8-16,-1-8-624 0,12-5-2377 31,17-12-3817-31</inkml:trace>
  <inkml:trace contextRef="#ctx0" brushRef="#br0" timeOffset="14376.31">5952 9271 2800 0,'0'0'10338'0,"0"0"-8817"16,0 0-681-16,0 0-192 0,-100 6 88 0,44 45-192 31,-7 35-72-31,-1 28-152 16,12 9-80-16,24 1 8 15,24-12-151-15,8-14-25 0,37-2 40 16,2-17-96-16,29-6-16 15,4-16-561-15,-17-22-751 16,-6-10-3473-16</inkml:trace>
  <inkml:trace contextRef="#ctx0" brushRef="#br0" timeOffset="16640.86">6219 9725 5945 0,'0'0'5833'0,"0"0"-4601"16,0 0-648-16,0 0 57 0,0 0 375 16,20-86 0-16,7 70-624 15,1 3-272-15,9 4-120 0,3 9-40 16,-5 0-32 15,-7 22-120-31,-4 26-16 0,-24 21 144 16,-8 20 64-16,-28-3 128 0,-7-16-40 15,3-26 0-15,3-12 40 0,5-3-72 16,1-4-48-16,3-5 96 16,16-11-88-1,12-9 56 1,4-26-72-16,40-34-152 0,28-29-992 0,16-22 528 15,7 0 304-15,-16 6-593 16,-23 29-479-16,-15 22 584 0,-22 23 800 16,-11 14 944-16,-3 11 841 31,-5 6-849-31,0 6-352 16,-13 26-488-16,-6 19 376 0,-9 6 192 15,7 10-368-15,5-1-192 16,8-5 48-16,8-4-80 0,17-6-72 15,18-13-64-15,13-10-368 32,32-15-1064-32,-9-10-2329 0,-11-3-2696 15</inkml:trace>
  <inkml:trace contextRef="#ctx0" brushRef="#br0" timeOffset="16820.12">7067 9823 6545 0,'0'0'5641'0,"0"0"-5265"0,0 0-264 16,0 0 344 0,0 0 376-16,20 86-87 0,-20-45-113 0,-11 3-312 15,-21 4-72-15,-9-3-248 0,-13-1-824 32,5-9-2161-32,10-16-5969 15</inkml:trace>
  <inkml:trace contextRef="#ctx0" brushRef="#br0" timeOffset="17262.3">7518 9471 12378 0,'0'0'2873'15,"0"0"-2873"-15,0 0-472 0,0 0 472 16,0 0 72-16,-4 101 208 31,4-69-176-31,0-3-104 0,8-11-240 16,12-5-320-16,4-13-289 15,8 0-159-15,0-13 488 0,0-12 392 16,-4-3 128-16,-5-7 152 16,-3 3 1024-16,-12 4 201 31,-3 8 31-31,-5 8 128 0,3 5-183 0,-3 7-881 15,4 0-472 1,0 17-272-16,4 14 88 0,4 23 184 0,11 29 0 16,5 21 48-16,-3 14-48 15,-10-7 8-15,-15-10 72 16,0-18-80-16,-19-13 0 16,-5-19 0-1,-1-10 0-15,-10-6-8 0,-12 0-80 16,-13-4-88-16,-4-5-1 0,-1-13-311 15,-6-35-288-15,15-17-800 32,16-11-3473-32</inkml:trace>
  <inkml:trace contextRef="#ctx0" brushRef="#br0" timeOffset="17496.03">8012 9147 11042 0,'0'0'2720'16,"84"-7"-1831"-16,-5 14-209 0,21 31 40 15,-4 6 416-15,-5 30-512 16,-23 11-312-16,-25 1-184 16,-6 15-32-16,-29-8 8 0,-8-4-24 31,-32 0-80-31,-20-4-120 0,-8-2 24 15,-15-7-80-15,-5-9-992 16,16-23-1688-16,12-12-4682 0</inkml:trace>
  <inkml:trace contextRef="#ctx0" brushRef="#br0" timeOffset="18436.23">9610 9709 1408 0,'0'0'11554'16,"0"0"-9289"-16,0 0-1177 0,0 0-472 0,0 0-184 31,0 0 112-31,0 0-104 15,0 0-320-15,0-3-64 16,28 3-48-16,28 0 128 0,35 0 201 16,1 0-217-16,-4 0-72 15,-13-7-48-15,-27 4-376 0,3 0-665 32,-2 3-919-32,-14 0-1881 0,-23 0-1368 15</inkml:trace>
  <inkml:trace contextRef="#ctx0" brushRef="#br0" timeOffset="18635.16">9538 10007 1096 0,'0'0'7465'16,"0"0"-6168"-16,0 0-385 15,0 0 1344-15,83 13-55 0,-14-13-665 16,34 0-728-16,32-6-368 15,-11-4-248 1,-20 0-192-16,-21 1 0 16,-35 3-2112-16,-12-4-4666 0</inkml:trace>
  <inkml:trace contextRef="#ctx0" brushRef="#br0" timeOffset="20181.95">11458 9353 7209 0,'0'0'5753'15,"0"0"-3720"-15,0 0-1337 32,0 0-520-32,0 0-104 15,0 0-72-15,0 0 56 0,-28 130 432 0,13-21 104 16,-9 11-200-1,7-3-168-15,2-6-96 0,2-22-48 0,2-12-72 16,3-20 40 15,0-19-48-31,0-3-16 0,-4-3-536 0,1 0-592 16,-10-7-856-16,5-9-2489 16,0-16-2569-16</inkml:trace>
  <inkml:trace contextRef="#ctx0" brushRef="#br0" timeOffset="20458.25">11423 9147 11282 0,'0'0'2224'31,"0"0"-1631"-31,99-48-529 16,-15 32-64-16,0 10 168 0,-9 6 264 15,-15 9-176-15,-28 20-256 16,-4 22-160-16,-21 25 64 16,-22 20 96-16,-33-5 8 0,-36 5 88 15,-19-20-88 1,11-16 104 0,-15 1-96-16,27-17 32 0,24-9-48 0,4-3-528 15,25-10-1793 1,10-9-3080-16</inkml:trace>
  <inkml:trace contextRef="#ctx0" brushRef="#br0" timeOffset="20748.25">12721 8899 10418 0,'0'0'2704'0,"0"0"-1824"0,0 0-575 16,-119 22 63-16,63 10 488 15,1 25 32-15,-10 32-368 16,10 32-128 0,11 16-144-16,24-8-104 15,20-14-56-15,24-26-88 0,28-4 8 16,24-11-72-16,19-14 0 15,13-16-368-15,-4-18-808 16,-29-13-1289-16,-28-13-4400 16</inkml:trace>
  <inkml:trace contextRef="#ctx0" brushRef="#br0" timeOffset="21828.12">12837 9350 11778 0,'0'0'2665'16,"0"0"-1681"-16,0 0-640 0,32-92 128 15,-13 67 696 1,9 9-432 0,9 6-536-16,2 10-200 0,9 0-24 0,4 22-128 15,4 29 40 1,-20 26-88-16,-12-1-48 0,-21-3-80 16,-10-13 0-16,-29-16 152 15,-8 1 32 1,-16-1 64-16,4-6 80 0,9-15 8 15,7-11 96 1,20-9-8-16,12-3 96 16,8-18-192-16,12-17-312 0,19-10-400 15,25-22 208-15,20-25-80 16,15-16-152 0,-11 13-233-16,-24 22 265 0,-24 35 704 15,-24 26 176 1,-4 5 1024-16,-4 7-271 0,0 0-489 0,-16 22-392 15,-15 13 624 1,-6 16 192-16,1 3-440 0,12 6-408 0,9-3-16 31,15-6 0-31,4-3-56 16,27-10 56-16,21-3 0 0,4-13-712 16,12-9-536-16,20-13-1033 15,-17-10-2168-15,-19-15-2736 0</inkml:trace>
  <inkml:trace contextRef="#ctx0" brushRef="#br0" timeOffset="22082.17">13562 8849 10866 0,'0'0'3241'0,"0"0"-1665"16,0 0-1576-1,0 0-32 1,0 0-448-16,0 0 480 0,40 104 456 15,4-37-88-15,15 16-360 16,13 18 136-16,-8 7-88 0,-16-6-40 0,-24-23-8 16,-20-22-8-1,-4-9 0 1,-17-10 0-16,-11 9 0 16,-11 1 144-16,-13 3-64 0,-7-4-80 15,-13-8-288-15,12-11-1889 16,16-12-4664-16</inkml:trace>
  <inkml:trace contextRef="#ctx0" brushRef="#br0" timeOffset="22550.26">14351 9528 9938 0,'0'0'1392'15,"0"0"-640"-15,0 0-160 16,0 0 416-16,0 0-463 0,-12-29-345 0,8 29-128 0,0 0-72 15,-4 0-104-15,4 0-48 0,-4 4 8 32,5 5 136-17,-6 1-73-15,9-4-15 16,0 0 40-16,0-2-104 16,0-2-264-16,0-2-216 0,0 0 200 15,0 0 128-15,9 0 312 16,-6-6 96-16,1 0 112 15,-4 3 672-15,0 0 441 16,0 3-465-16,-7 0-384 16,-2 0-288-16,-3 0-176 15,8 3-8-15,-3 0-128 0,7 3-248 16,0 0-712-16,11-6-665 0,10 0-903 0,-6 0-4762 16</inkml:trace>
  <inkml:trace contextRef="#ctx0" brushRef="#br0" timeOffset="23234.81">14905 9128 5881 0,'0'0'6801'31,"0"0"-4696"-31,0 0-1441 0,0 0-536 16,0 0-128-16,0 0 0 15,0 89 440-15,-4-10 264 0,4 26-432 16,0 6-128-16,0-3-72 0,4-19-16 16,-4-19-48-1,0-20-8-15,0-5-104 0,0-10-392 16,0 0-624-16,-4 3-777 15,0-9-1999-15,0-14-1474 0</inkml:trace>
  <inkml:trace contextRef="#ctx0" brushRef="#br0" timeOffset="23488.67">14913 9004 5393 0,'0'0'5225'0,"0"0"-3905"0,83-79-936 47,-43 60-312-47,8 16 240 0,0 3 320 15,-4 15-400-15,-4 20-128 16,-9 19-8-16,-27 22 104 0,-4 1-47 16,-24-8-153-16,-19-8-8 15,-9-13 8-15,-12 2 0 16,-4 4 0-1,1-13-16-15,7-6-873 0,20-13-1455 0,20-15-2977 0</inkml:trace>
  <inkml:trace contextRef="#ctx0" brushRef="#br0" timeOffset="23736.03">15698 8944 12858 0,'0'0'2321'0,"0"0"-1921"31,0 0-296-31,0 0 8 16,-104 120 448-16,64-37-160 0,8 25-264 16,12 6-64-16,16-15 24 0,4-29-88 15,13-26-8-15,6-6-8 16,13 3-392-16,35-3-416 15,-7-3-1809 1,-4-19-3416-16</inkml:trace>
  <inkml:trace contextRef="#ctx0" brushRef="#br0" timeOffset="24152.64">16044 9099 1432 0,'0'0'9586'0,"0"0"-8066"15,0 0-1520-15,0 0 200 0,0 0-200 16,0 76 616 0,0-31-240-16,0 3-232 0,8-4-112 31,0-3-32-31,4-12-608 16,0-10-384-16,8-10-384 0,4-9 384 15,4-16 31-15,4-12 249 16,-4-13 584-16,-1-4 128 0,-3 1 1321 15,-7 2 903-15,-6 11-144 16,-7 8-71 0,0 14-225-16,-4 6-800 0,0 3-984 15,0 16-320-15,5 15 0 16,2 23 208-16,9 23 104 0,0-1 0 16,0-3-192 15,-4-13-32-31,-4-12 224 15,-8 9-8-15,0 4-64 0,-16-5-168 16,-20-1 200-16,-8-5 40 16,-15-9 8-16,-5-6-184 0,0-13-624 15,-12-22-424-15,12-3-777 16,17-19-2560-16</inkml:trace>
  <inkml:trace contextRef="#ctx0" brushRef="#br0" timeOffset="24406.49">16555 8851 5329 0,'0'0'6233'16,"0"0"-5217"-16,90 39-1008 15,-37-1 544-15,10 22 64 16,10 26 81-16,-2 28-9 0,-7 16-328 15,-29-9-216 1,-27-13-96 0,-12-26-48-16,-35-2-80 0,-10-14-112 0,-26 5-568 15,12-21-913-15,3-9-2592 0</inkml:trace>
  <inkml:trace contextRef="#ctx0" brushRef="#br0" timeOffset="26580.14">4582 11509 8409 0,'0'0'4001'0,"0"0"-2344"32,0 0-497-32,0 0-80 15,0 0-128-15,0 0-280 16,0 0-472-16,0-9-200 0,0 28-248 31,0 25-24-31,-4 29 272 0,-13 28 8 0,-3 14-8 16,5-7 96-1,-9-10-96 1,-1-12 8-16,2-16 0 16,3-16 8-16,8-16-16 0,0-9-536 15,0-1-592-15,5-2-560 16,-6-17-1361-16,2-9-240 0,7-3 89 0</inkml:trace>
  <inkml:trace contextRef="#ctx0" brushRef="#br0" timeOffset="26842.5">4518 11357 360 0,'0'0'8865'15,"0"0"-7056"-15,96-79-1233 16,-37 47-408-16,9 9 24 15,-1 11 376-15,1 12-320 0,-8 9-248 16,-20 23-48-16,-17 31-80 16,-19 23 128-16,-23 22 0 0,-33 6 48 31,-12-25 80-15,1-19-48-16,14-32 8 15,2-6 8-15,-5 6-24 0,1-3-16 16,-1 0-56-16,20-13-584 15,15-13-1800-15,14-9-3274 0</inkml:trace>
  <inkml:trace contextRef="#ctx0" brushRef="#br0" timeOffset="27126.67">5813 11135 9842 0,'0'0'2856'0,"0"0"-1824"0,-104 22-663 15,60 10 151-15,-4 31 296 16,5 22-208-16,11 30-112 16,11 5-320-1,21-18-120-15,0-29-48 16,21-28-8-16,7-11-64 0,11 8 56 0,13-4-840 15,32 0-144-15,-16-13-1449 16,-8-15-3128-16</inkml:trace>
  <inkml:trace contextRef="#ctx0" brushRef="#br0" timeOffset="27581.29">6223 11337 9097 0,'0'0'2929'0,"0"0"-977"0,0 0-871 31,0 0-1049-31,0 0 40 0,-40 96-72 0,5-1 352 16,-6 10-176-16,5-13-128 0,12-25-48 15,5-29 40 1,6-3-40-16,2-7-16 15,-6-2-40-15,10-8-64 0,3-11 24 16,4-7 96-16,0-16 200 16,4-28-200-16,20-39-248 15,8-34 144-15,7-17 88 16,2 4-376 0,-14 29-56-16,-7 43 272 15,-12 23 176-15,4 16 352 0,-4 4 320 16,0 8 112-16,0 4-360 15,8 6-424 1,4 23-408-16,16 9 408 0,0 15 168 31,3 8 32-31,-2 5-152 16,-1 0-40-16,-8 4-8 0,-5 0 0 16,-3-1 0-16,-9-9-464 15,-7 10-912-15,-4-16-1633 16,0-16-2520-16</inkml:trace>
  <inkml:trace contextRef="#ctx0" brushRef="#br0" timeOffset="27759.68">6068 11732 10898 0,'0'0'2880'31,"0"0"-1311"-15,0 0-489-16,0 0-648 15,127-83-288-15,-32 51-136 0,1 7-8 16,-4 5-16-16,3 11-824 16,-35 9-2161-16,-8 0-6281 0</inkml:trace>
  <inkml:trace contextRef="#ctx0" brushRef="#br0" timeOffset="28159.98">6900 11833 8009 0,'0'0'3977'15,"0"0"-3065"-15,0 0 729 0,0 0 519 16,0 0-672-16,0 0-911 16,0 0-377-16,-71-29-128 0,54 4-72 31,6-7-56-31,3-9 8 15,8-16-201 1,16-23 97-16,8 4-88 0,8 6-112 16,-1 13-16-16,5 19-200 15,4 6 112-15,8 1 360 16,-1 14 0-16,-2 15 88 16,-6 2-64-16,-3 12-16 15,1 13 80-15,-14 14-112 16,-3 5 120-16,-9 10 88 0,-2 6 48 15,-9 7 16-15,0-3-80 16,0 3-64-16,-12-8-8 0,4-7-560 31,0-8-1697-31,8-16-2696 16,0-11-1672-16</inkml:trace>
  <inkml:trace contextRef="#ctx0" brushRef="#br0" timeOffset="28360.1">7665 11287 7585 0,'0'0'6466'0,"0"0"-4722"15,0 0-1352-15,0 0-392 16,0 0 0-16,8 73 544 0,0-13-120 16,-3 23-176-16,2 18-232 15,1-9-8 1,0-15-8-16,-4-27-464 0,1-15-696 15,-5 13-889-15,0-4-2528 16,0-12-1224-16</inkml:trace>
  <inkml:trace contextRef="#ctx0" brushRef="#br0" timeOffset="28783.1">7637 11248 4520 0,'0'0'3209'0,"0"0"-1368"15,49-85-801 1,-17 59-608 0,7 8 0-16,1 11 216 15,4 7-376-15,-4 7-192 16,-5 15-80-16,-7 9-152 0,-12 8 152 16,-8 2 256-16,-8 0 176 15,-8 3 112-15,-15 1-7 0,-5-7 95 16,0-3-80-1,3-6 32-15,1-1-184 0,9-5-336 16,11-1-64-16,4-7-224 16,8 5-184-16,24-4-112 0,11 2-376 15,5-1-353-15,1 1 161 16,-6 1-128 15,-15 4 680-31,-4-1 400 16,-20-3 136-16,-4 4 8 15,-17 2 1128-15,-18 3 648 0,-12 1-23 16,-13 0-385-16,0-1-408 16,4-2-448-16,0-4-520 0,8-10-8 15,12-2-2048 1,17-10-5666-16</inkml:trace>
  <inkml:trace contextRef="#ctx0" brushRef="#br0" timeOffset="29230.5">8367 11820 12722 0,'0'0'3113'0,"0"0"-2433"16,0 0-600-16,0 0 472 31,0 0 288-31,0 0-624 0,0-51-216 16,0 19 72-16,0-9-72 15,4-19 24-15,3-19-24 0,18-20 8 16,-1 10 0 0,4 16-8-16,-5 25 0 15,-3 20 56-15,4 3-56 16,4 2 88-16,8 5-88 0,0 11-88 0,3 7-16 15,2 13 0-15,-2 19 0 0,1 6 96 32,-5 12 8-32,-3 7-16 15,-4 13-88-15,-7 16 104 16,-10-10 48-16,-7-6-40 0,-4-9 16 16,-4-20 96-1,-7 7-120-15,-6-4-360 0,6-6-1456 16,-1-16-2753-1,3-12-4497 1</inkml:trace>
  <inkml:trace contextRef="#ctx0" brushRef="#br0" timeOffset="29534.93">9606 11201 10562 0,'0'0'2968'0,"0"0"-1295"16,0 0-313 15,0 0 136-31,0 0-759 16,-88 29-601-16,36 9 8 15,1 13-24-15,6 6 128 0,10 6-8 0,10 4-136 16,18-4-8-16,7 1-96 15,11-7 0-15,26-10-16 16,23-8-56-16,27-14-640 16,25-18-385-16,3-7-463 15,-27-13-1329-15,-28-9-5848 16</inkml:trace>
  <inkml:trace contextRef="#ctx0" brushRef="#br0" timeOffset="29819.82">9896 11007 4368 0,'0'0'9162'32,"0"0"-6905"-32,0 0-1553 15,0 0-568-15,0 0-136 0,0 0 72 16,73 73 328-16,-22-25-64 0,5 13-176 15,3 2-64-15,-6 10-40 0,-10 16 8 16,-27 9-64-16,-12-9 0 16,-11-16 64-16,-21-22-64 15,-21-7-64 1,-35 13-568-16,9-5-1048 0,-5-8-3841 0</inkml:trace>
  <inkml:trace contextRef="#ctx0" brushRef="#br0" timeOffset="30689.96">10932 11554 11282 0,'0'0'4241'0,"0"0"-2969"31,0 0-840-31,0 0 160 16,0 0 208-1,0 0-335-15,0 0-225 0,76-23-24 16,20 11-56-16,28-1-88 0,-9 0-72 16,-20 7-8-16,-35 3-480 15,-32 3-601 1,4 0-855 0,-12 0-1193-16,-8 9-1520 0,-12-2-1480 15</inkml:trace>
  <inkml:trace contextRef="#ctx0" brushRef="#br0" timeOffset="30867.96">11036 11722 1032 0,'0'0'5761'15,"0"0"-3665"-15,0 0-1311 16,0 0-97-16,0 0-64 0,-12 38-88 0,48-29 1184 0,24-5-191 16,39-4-649-16,37 0-536 31,7-13-168-31,-23-3-176 15,-21-3-752-15,-43 3-1985 0,-24-3-7409 16</inkml:trace>
  <inkml:trace contextRef="#ctx0" brushRef="#br0" timeOffset="31658.31">12729 11201 8065 0,'0'0'3265'0,"0"0"-1329"16,0 0-463-16,0 0 143 16,0 0-248-16,0 0-600 15,0 0-391-15,-4-9-377 16,4 28-112-16,-4 22 47 0,0 35 65 31,-3 26 225-31,7 15-209 0,-4-9-16 16,4-22 8-16,0-26 0 15,0-15 0-15,0-7-8 0,0 6-345 16,0 4-375-16,0-4-720 0,0-9-688 16,-5-12-1993-1,1-17-800 1</inkml:trace>
  <inkml:trace contextRef="#ctx0" brushRef="#br0" timeOffset="31927.5">12714 11061 5329 0,'0'0'5345'0,"0"0"-3465"15,0 0-1016-15,63-85-560 16,-3 63-112-16,28 12 9 16,4 7-49-16,-6 3-24 0,-17 25-128 31,-26 13 0-31,-7 13-8 0,-16 9-72 15,-16 1 80-15,-12 5 64 16,-44 1-48-16,-27 3 312 16,-29-1-120-16,9-8-80 0,19-16-128 15,29-20-304-15,10-6-737 16,13-6-1519 0,9-7-3025-16</inkml:trace>
  <inkml:trace contextRef="#ctx0" brushRef="#br0" timeOffset="32230.1">13913 10858 7241 0,'0'0'5065'15,"0"0"-4081"-15,0 0-568 0,0 0 465 16,-99 0 367-16,62 29-248 16,-3 25-352-16,-3 22-344 15,11 22-88-15,8 4-40 0,24 0-24 16,8-17-144-16,24-21 24 31,3-13-32-31,1-10-56 16,12-6-488-16,32 6-1184 0,-12-9-345 15,-5-13-4344-15</inkml:trace>
  <inkml:trace contextRef="#ctx0" brushRef="#br0" timeOffset="33215.36">14287 11078 9233 0,'0'0'2369'0,"0"0"-745"31,0 0-591-15,0 0 255-16,0 0-480 15,0 0-768-15,0 0 72 0,-16 63-112 16,0-12 312-16,-4 9-216 15,5 3-96-15,-5-2 0 0,4-1 0 16,0-6-8 0,4-13-160-16,3-12-216 15,6-13 8-15,-1-10 72 0,4-6 304 16,0-13 184-16,0-21 128 16,16-21-312-16,7-27-64 0,14-20 64 15,-1-5-8-15,-1 14-104 31,-11 27-8-31,-12 25 64 0,4 15 56 0,-8 4 208 16,0 6 296-16,0 6 120 0,0 10-624 16,4 16-192-16,4 22-8 15,7 13 200-15,5 7 144 0,8 8-64 32,-4 1-64-32,5-4-8 31,-2 4 40-31,-3-4-48 0,0 17-1488 0,-13-14-969 15,-6-18-2856-15</inkml:trace>
  <inkml:trace contextRef="#ctx0" brushRef="#br0" timeOffset="33415.65">14132 11337 3872 0,'0'0'7794'0,"0"0"-6058"16,0 0-1184-16,0 0 313 31,0 0-313-31,123-57-544 16,-31 55 0-16,28-2-8 0,-9 1-312 15,-7 0-1049-15,-37 0-943 16,-31-7-2665-16</inkml:trace>
  <inkml:trace contextRef="#ctx0" brushRef="#br0" timeOffset="33662.72">14650 10642 9674 0,'0'0'2760'0,"0"0"-663"16,0 0-1145 0,0 0-296-16,0 0-368 15,0 0-192-15,107 67 72 0,-19 6 80 16,24 22 80-16,-5 17-32 15,-23-1-240-15,-28-10-48 0,-41-12-8 0,-15-10 0 32,-19 4-88-32,-18-16-136 15,-2-10-624-15,-25 3-464 0,16-22-1641 16,8-3-3936-16</inkml:trace>
  <inkml:trace contextRef="#ctx0" brushRef="#br0" timeOffset="34164.03">15622 11354 232 0,'0'0'9258'0,"0"0"-7698"0,0 0-1112 16,0 0-32 15,0 0 656-31,-28-74 73 16,20 68-385-16,0 0-280 0,1 3 24 15,-6 3-192-15,1 0-216 16,0 0-24-16,-4 13-72 15,5 2-8-15,-2 4-80 0,10 4 16 32,-1-1 72-32,4-3-72 0,0-3-48 0,7-7-88 15,10-6-240-15,-2-3 104 0,2 0-72 16,-10-3 352-16,-3-13 8 16,-4 0 104-16,0 1-48 0,0-2 504 31,-8 5 72-31,1 2 72 15,-2 7-176-15,9 3-472 0,-4 0-48 0,4 0-520 16,0 10 304-16,0-1-448 16,0 4-352-16,20-3-921 15,0-7-1016-15,-4-3-3984 0</inkml:trace>
  <inkml:trace contextRef="#ctx0" brushRef="#br0" timeOffset="34417.96">16028 10852 10970 0,'0'0'4649'0,"0"0"-3137"16,0 0-888-16,0 0-360 0,0 0-264 15,0 0-40-15,20 137 40 16,0-26 200-1,0 12 8-15,-4 1-144 16,-4-13-64-16,-8-6 48 0,-4-19-32 16,0-23-16-16,0-18-648 15,0-13-736 1,0 5-536-16,0-5-2049 16,-4-10-1953-16</inkml:trace>
  <inkml:trace contextRef="#ctx0" brushRef="#br0" timeOffset="34681.08">16037 10763 9858 0,'0'0'2344'0,"0"0"-1448"0,0 0-664 0,114-45-56 15,-58 45 104-15,4 10-48 16,0 19-232-16,-4 8-176 15,-16 27 0-15,-24 15 24 32,-16-2-200-32,-28-8-208 15,-32 2 88-15,-24-11 216 0,5 0-16 16,-16 7-840-16,30-26-697 16,33-19-2424-16</inkml:trace>
  <inkml:trace contextRef="#ctx0" brushRef="#br0" timeOffset="34935.18">17025 10772 6873 0,'0'0'8530'15,"0"0"-6994"-15,0 0-1416 0,0 0 24 16,0 0 128-16,-132 111 456 0,76-28-432 15,8 22-232-15,20 0-8 16,28-7-56-16,17-12-88 16,22-20 24-1,1-14 56 1,0-15-256-16,32 5-576 0,-12-14-1432 16,-5-5-3393-16</inkml:trace>
  <inkml:trace contextRef="#ctx0" brushRef="#br0" timeOffset="35806.97">17132 11026 8057 0,'0'0'2937'0,"0"0"-1113"15,0 0-327-15,0 0-361 0,0 0-328 16,0 0-504-16,0 0-200 0,4-12-104 16,-4 12-96-1,0 0 96-15,0 0 0 16,0 0 64-16,0 0-16 16,0 0 24-16,0 0-72 0,0 0 128 15,0 0-80-15,0 0-40 16,0 0 64-16,0 0-48 0,0 0 32 31,0 0-48-31,0 0-8 16,0 0 64-16,0 0-64 15,0 0-8-15,0 0 0 0,0 0-8 16,0 0 16-16,0 0 0 16,0 0 0-16,0 0 104 0,0 0-24 31,0 0 48-31,0 10-128 0,0 8-176 15,0 14 152-15,0 9 24 16,0 13 0-16,4 3-32 0,4 4 32 16,0-4-16-16,-4 0 8 15,3-6-512-15,-7-7-576 16,0-3-537-16,0-11-911 31,0-15-2081-31</inkml:trace>
  <inkml:trace contextRef="#ctx0" brushRef="#br0" timeOffset="36255.05">17156 10928 1240 0,'0'0'8466'0,"0"0"-6410"0,0 0-1016 16,24-92-504-16,-5 73-192 0,9 6 97 15,9 3-241-15,3 10-176 0,7 0-24 31,-3 10-32-31,-4 16-313 16,-8 5 233-16,-12 11 96 16,-16 2 16-16,-4 4 8 0,-17-7 56 0,-6 1 161 15,-5-11 423-15,-4-5 136 16,4-7-152-16,4-10-256 16,9 0-112-16,6-5-264 15,9-4 0-15,0 0-424 16,16 3-640-16,32 0-329 15,8 4 705 1,7-1-488-16,10 6 168 16,-18-2 280-16,-7 9 320 0,-12 0 304 31,-20 4-16-31,-12 5 120 0,-4-3 152 16,-24 7 632-16,-16-3 288 15,-4-4-152-15,-12 1-72 0,-4-4-336 16,0-3-263-16,9-10-249 0,-1-9-889 0,13 0-1935 31,14-15-5306-31</inkml:trace>
  <inkml:trace contextRef="#ctx0" brushRef="#br0" timeOffset="36471.51">17678 10677 12306 0,'0'0'2241'16,"0"0"-1609"-16,99-6-360 16,-43 6 512-16,8 22-160 0,0 10-280 15,-5 12-240-15,1 20-104 32,-15 21 0-32,-22 21-8 0,-23-2-88 15,-12-6 96-15,-27-12-8 0,-6-22-96 16,6-10-1080-16,-17 6-753 0,16-19-2279 15,4-12-3106-15</inkml:trace>
  <inkml:trace contextRef="#ctx0" brushRef="#br0" timeOffset="36925.75">18595 11185 9602 0,'0'0'1848'31,"0"0"-744"-31,0 0-312 0,0 0-160 16,0 0-503-16,0 0-129 0,0 0-16 15,0 0-193-15,-36 29-295 0,36-23-16 16,0 0-88-16,15-2 216 16,2-4-32-1,-6 0-208 1,1 0 280-16,-7-10 344 0,-5 1 8 16,0-1 696-1,-9 1 288-15,-3 6-72 0,-4 3-312 16,1 0-224-16,7 0-376 15,3 6-8-15,1 6-136 32,4-2 72-32,0 3-32 0,17-7-96 15,-2-6-88-15,1 0-304 16,0 0 240-16,-8-10-464 0,-8-15-576 0,0 3-1081 0,0 3-2760 16</inkml:trace>
  <inkml:trace contextRef="#ctx0" brushRef="#br0" timeOffset="37245.82">19144 10728 7401 0,'0'0'5601'0,"0"0"-3776"16,0 0-649-16,0 0-160 0,0 0-72 16,0 0-680-1,0 19-264-15,0 23-136 0,0 27 136 16,4 27 112-16,0 5-40 16,4-2 8-16,0-23-80 0,-4-23 0 15,0-8 0-15,-4-10-272 16,0 0-640 15,0 0-848-31,0-3-825 0,0-17-1568 16,-8-11-1328-16</inkml:trace>
  <inkml:trace contextRef="#ctx0" brushRef="#br0" timeOffset="37492.44">19120 10566 1504 0,'0'0'7433'16,"0"0"-5976"-16,0 0-1177 0,107-41 24 31,-58 41 488-31,-2 16-240 16,-3 15-320-16,0 8-216 0,-16 2-16 16,-16 7-256-16,-12-1 176 0,-16 4-72 15,-20-3 8-15,-20 2-72 0,-4-5-160 16,-24 6-384-16,17-13-104 15,11-13-1993-15</inkml:trace>
  <inkml:trace contextRef="#ctx0" brushRef="#br0" timeOffset="37774.87">19901 10550 13234 0,'0'0'2289'0,"0"0"-1129"0,0 0-720 0,0 0-232 15,0 0-160-15,-79 79 128 32,34-15-72-32,6 15-96 15,7 20 0-15,16-10-8 0,16-16-8 31,3-19-152-31,22-16 160 16,10 3-400-16,10 4-1000 0,18-8-497 16,-7-14-2191-16,-8-14-3162 0</inkml:trace>
  <inkml:trace contextRef="#ctx0" brushRef="#br0" timeOffset="38509.98">20415 10725 9217 0,'0'0'2945'16,"0"0"-1617"-16,0 0-615 15,0 0 295-15,0 0 144 16,-95-35-472-16,50 35-184 0,6 16-144 16,-1 13-136-1,5 2-16-15,7 10-200 16,11 7 8 0,13 0 16-16,4-1-24 15,21 4 0-15,30 0-8 16,29 0 0-16,0-13-384 0,-1-10-536 15,13-21-808-15,-33-7-817 32,-3 0-2952-32</inkml:trace>
  <inkml:trace contextRef="#ctx0" brushRef="#br0" timeOffset="38732.6">20818 10436 8889 0,'0'0'4921'0,"0"0"-3168"16,0 0-921-16,0 0-184 0,0 0-80 16,0 0-568-16,0 0 336 0,107 79-80 15,-51-28 16 1,3 9-224-16,-3 1-48 16,-7 5 0-16,-14 7 0 0,-27 16 0 15,-32 13 0-15,-47 0-560 31,-41-14-960-31,12-27-2409 0,20-23-5417 16</inkml:trace>
  <inkml:trace contextRef="#ctx0" brushRef="#br0" timeOffset="45518.73">4554 13141 704 0,'0'0'8858'0,"0"0"-6682"31,0 0-776-31,0-25-327 15,0 25 71-15,0 0-184 0,0 0-440 16,0 0-296-16,0 12-224 16,-4 33-176-16,-16 37 176 15,-20 45 648-15,-1 23-104 0,2 8-288 32,-4-12-120-32,11-25 0 0,0-7-128 15,4-19 0-15,8-21 0 0,-1-20-8 16,14-16 0-16,-1-16-176 15,0 3-360-15,4-9-712 0,4-16-1176 16,0 0-2177 0,0-29 704-1</inkml:trace>
  <inkml:trace contextRef="#ctx0" brushRef="#br0" timeOffset="45803.84">4430 13008 9233 0,'0'0'2473'15,"0"0"-1705"-15,120-102-432 0,-17 51-200 0,37 17 320 16,3 17 257-16,-20 17-265 0,-43 23-448 31,-32 8-192-31,-17 20-88 0,-10 22 215 16,-21 32-23-16,-40 9 88 15,-40-3 88-15,-27-18 201 16,-1-14 135-16,-8-9-96 0,9-10-64 0,19-16 112 16,25-8-152-1,19-18-224 1,16-5-72-16,4-6-1320 16,4-7-1801-16,8 0-4089 0</inkml:trace>
  <inkml:trace contextRef="#ctx0" brushRef="#br0" timeOffset="46258.21">5860 12922 8889 0,'0'0'2929'0,"0"0"-1993"0,0 0-656 31,-99 0 801-31,50 22 223 16,-18 23-416-16,-16 37-336 0,-14 36-120 16,7 25-16-16,17 2 80 15,26-5-280-15,31-13-144 0,16-13-72 16,28-2 0-1,32-17 0-15,20-19-64 16,19-12-160-16,8-23 8 0,1-16-720 16,-33-19-1184-16,-22-6-3522 0</inkml:trace>
  <inkml:trace contextRef="#ctx0" brushRef="#br0" timeOffset="47006.78">6015 13366 9754 0,'0'0'3272'0,"0"0"-2312"0,0 0-631 16,0 0-17-16,0 0 440 16,0 0-448-16,112-69-304 15,-68 69-72-15,-4 15-168 16,0 17-200-16,-12 13 352 15,-13 18 88-15,-15 19 248 0,-15 14 224 16,-30-4-8 0,-2-19-64-16,3-22 32 15,8-20-144 1,0 1-56-16,5-6-56 16,3-4-64-16,16-13-24 0,8-9-88 15,4-6-80-15,28-42 72 16,32-31-1152-16,27-42 160 0,8-12 416 15,2 3-857 1,-30 32-999-16,-27 37 1280 16,-16 33 1160-16,-20 15 1832 0,0 7 240 15,-4 3-527-15,0 3-521 16,0 0-560-16,-12 22-320 0,-8 13-24 16,-8 12 184-16,4 10 16 15,1 7-72-15,6 0-56 16,10-1-40-16,7-6-152 15,11 0 0-15,37-3-56 0,24-6-312 16,23-16-928-16,-7-14-2585 16,-24-18-3120-16</inkml:trace>
  <inkml:trace contextRef="#ctx0" brushRef="#br0" timeOffset="47238.59">6980 13598 6873 0,'0'0'7514'16,"0"0"-6930"-1,0 0-584-15,0 0 0 0,0 0 112 0,36 77 392 16,-28-33-304-16,-8 10-96 16,-8 6-8-16,-24 1-8 31,-16-4-88-31,-8-3-112 0,-15-4-1064 15,11-15-1401-15,16-13-3256 0</inkml:trace>
  <inkml:trace contextRef="#ctx0" brushRef="#br0" timeOffset="47680.43">7450 13223 7585 0,'0'0'7642'16,"0"0"-6626"-16,0 0-816 16,-67 96-104-16,46-51-8 15,14 5 8 1,7 1-48-16,0-7-48 16,24-6-616-16,12-12-248 0,11-13 40 0,9-13-73 31,11-16 113-31,2-22 600 15,2-13 184-15,-11-7 136 0,-4-1 528 16,-16 4 329 0,-16 11 447-16,-13 15-96 15,-7 14 152-15,-4 8-7 0,0 7-1193 16,0 9-296-16,0 20-472 16,0 28 456-16,4 29-32 0,0 35 40 0,-4 18-40 31,0 1 48-31,-12-13-48 15,-20-16-488-15,-7-12 272 0,-17-11-177 16,-20-11 281-16,-11-14 48 16,-10-15 112-16,2-26 24 15,-1-19 24-15,21-3-48 0,8-41 0 16,14 3-1344-16,25-7-5417 16</inkml:trace>
  <inkml:trace contextRef="#ctx0" brushRef="#br0" timeOffset="48043.37">8350 13814 14979 0,'0'0'3080'0,"0"0"-2664"31,0 0-416-31,0 0-256 16,0 0 256-16,25 102 48 15,-25-42 32-15,0 4 88 0,-12 5-40 16,-25 1-7-16,-10 0-121 16,-17-7-97-16,-20 4-887 15,13-16-1344 1,19-26-4034-16</inkml:trace>
  <inkml:trace contextRef="#ctx0" brushRef="#br0" timeOffset="48428.55">8904 13198 11738 0,'0'0'4585'0,"0"0"-3401"0,0 0-504 16,0 0-39-16,0 0 31 0,96-38-568 0,-48 38-104 15,-1 26 0-15,2 5-128 16,-6 17 72 0,-15 12-8-16,-28 29 64 15,-28 16 104-15,-40 6 232 0,-11-3 80 16,7-29-64-16,25-25-168 15,15-19-88-15,15-12-96 0,10-1 0 16,7 0-144-16,7-3-88 16,46-6 120-1,34-13-192-15,28-4-544 16,5-21-529-16,-16-13-1055 16,-40 6-2321-16,-25 1-3297 0</inkml:trace>
  <inkml:trace contextRef="#ctx0" brushRef="#br0" timeOffset="48629.15">8757 13630 12098 0,'0'0'4817'15,"0"0"-4393"-15,0 0-304 16,115-9 424-16,29-14-168 15,31-5-232-15,17-1-136 0,-21 0 72 16,-40 4-80-16,-43 6-1144 16,-25 3-2008-16</inkml:trace>
  <inkml:trace contextRef="#ctx0" brushRef="#br0" timeOffset="48898.33">9558 12903 7521 0,'0'0'7322'0,"0"0"-6098"16,0 0-744-16,0 0-248 0,127-10 368 16,-35 49-56-16,40 21 0 15,7 19 1-15,-7 13 95 0,-33 3-104 31,-43-6-376-31,-20 7-152 0,-32 5 120 0,-4 10-128 16,-40 10-184-16,-23 0-424 0,-25-4-625 16,11-34-727-16,2-23-4857 0</inkml:trace>
  <inkml:trace contextRef="#ctx0" brushRef="#br0" timeOffset="49868.64">10745 13741 10298 0,'0'0'4785'0,"0"0"-4153"0,0 0-536 15,0 0 160-15,0 0 504 0,0 0-144 16,56-3-32-16,19-10-288 16,25-6-8-16,4 3-143 31,-21 1-97-31,-27 8-48 0,-20 7-48 15,-3 0-1065 1,2 0-831-16,-15 7-2209 16,-8 2-2080-16</inkml:trace>
  <inkml:trace contextRef="#ctx0" brushRef="#br0" timeOffset="50053.27">10821 13954 1040 0,'0'0'9826'0,"0"0"-8226"15,0 0-1176-15,0 0 344 16,0 0 585-16,0 0-449 16,95 3 272-1,13-3-112-15,44-22-712 0,11 3-208 16,-20-3-144-16,-32-4-672 16,-51 10-2096-16,-23 0-9731 0</inkml:trace>
  <inkml:trace contextRef="#ctx0" brushRef="#br0" timeOffset="52121.49">12518 13341 8873 0,'0'0'3049'0,"0"0"-928"16,0 0-1097-16,0 0-96 0,0 0 304 0,-20-76 120 31,20 76-471-31,0 0-609 0,0 3-272 16,-3 32-176-16,-1 38 56 15,-9 41 120-15,2 19 152 16,-2 4-136-16,-2-16 40 0,2-20-56 16,-6-12 0-16,2-19 96 31,2-10-88-31,2-18-8 15,2-8-464-15,-5 8-745 0,-8-10-1071 16,4-7-2969-16,8-18-2577 16</inkml:trace>
  <inkml:trace contextRef="#ctx0" brushRef="#br0" timeOffset="52390.75">12454 13151 9281 0,'0'0'3289'16,"0"0"-2289"0,128-54-768-1,-24 47-232-15,-1 7 16 0,-19 16 32 16,-17 35 0-16,-31 19-48 16,-16 15 0-16,-20 8-8 15,-24-5 8-15,-39-11-96 0,-25 2 96 16,-16-6 0-16,-4-6 48 31,5-7 40-31,23-15-88 0,21-14 0 0,23-12 0 0,20-9-808 16,5-4-1576-16,11-6-2857 15</inkml:trace>
  <inkml:trace contextRef="#ctx0" brushRef="#br0" timeOffset="52653.71">13789 12960 4176 0,'0'0'8922'16,"0"0"-7673"-1,0 0-777 1,-104-3-16-16,53 28 624 16,-9 26 16-16,-7 28-520 15,7 32-280-15,19 7-104 16,26-7-104-16,23-12 41 0,27-29-129 15,38-1-65-15,18-12 57 32,13-12-104-32,-5-10-304 15,-19-22-864-15,-24-10-992 0,-29-3-3458 0</inkml:trace>
  <inkml:trace contextRef="#ctx0" brushRef="#br0" timeOffset="53494.55">13996 13290 6753 0,'0'0'6673'0,"0"0"-5416"16,0 0-705-16,5-89 24 0,10 70 160 31,9 0-48-31,12 10-328 16,7 2-352-16,2 7-8 0,7 16-8 15,-13 16-104-15,-11 22 40 16,-16 6 0-16,-12 4 72 0,-19 6 80 15,-22-16-80-15,-10 3 112 16,-1-10 224 0,0-12-176-1,16-9 24-15,12-13-80 0,16-7-48 16,8-6 80-16,8-16-136 16,20-19-200-16,24-25-592 0,20-20 344 15,19-24 200-15,-7 5-416 31,-20 26-296-31,-25 25 608 16,-22 29 352-16,-9 6 608 0,-5 7 496 0,-3 6-368 16,0 4-376-16,-20 18-304 0,-12 16 192 15,-3 10 224-15,-1 5-336 0,8 5-136 32,12-4 88-32,16-4-88 15,4-2-48-15,28-10-240 16,24 0-296-1,4-12-504-15,35-20-952 16,-15-3-1801-16,-24-3-1640 0</inkml:trace>
  <inkml:trace contextRef="#ctx0" brushRef="#br0" timeOffset="53742.21">14682 12890 6025 0,'0'0'7905'31,"0"0"-6416"-31,0 0-1161 16,0 0-320-16,0 0-8 0,0 0 240 15,88 67 552-15,-33-23-440 16,13 7-184-16,-4 3-112 0,0 3 56 0,-13 16-24 0,-15-9-40 31,-24 2-48-31,-12 14 80 16,-36 3-64-16,-16-1-16 15,-23 13-536-15,11-28-1672 0,20-26-4594 16</inkml:trace>
  <inkml:trace contextRef="#ctx0" brushRef="#br0" timeOffset="54197.12">15518 13449 10362 0,'0'0'2496'0,"0"0"-1384"31,0 0-223-31,0 0 175 16,0 0 160-16,0 0-424 16,0 0-384-16,-7-35-248 0,-2 35-168 15,1 13-168-15,1 0 48 32,-1 2 64-32,3 1-184 0,5-3-304 15,0-4-32-15,5-2 160 0,10-7-32 16,2 0 136-16,-2-7 32 0,-7-5 224 15,-3-4 32-15,-5-3 48 16,0 6 552-16,-9 3 456 16,1 4-312-16,-3 6-288 15,2 0-432-15,1 4-32 32,5 8-40-32,-1 4-304 0,4 0-416 15,11 3-616-15,9-6-1281 16,-4-4-2432-16</inkml:trace>
  <inkml:trace contextRef="#ctx0" brushRef="#br0" timeOffset="54544.53">16179 12973 12082 0,'0'0'4777'0,"0"0"-3609"16,0 0-576 0,0 0-7-16,0 0 31 0,0 0-616 15,0 0-176-15,21 127 176 0,-14-13 288 31,2 19-160-31,-1-3-120 16,-4-12-8-16,0-19 0 0,-1-23-56 31,1-23-496-31,-4-18-305 16,4-12-647-16,1-4-936 0,-5-7-2193 16,4-12-2905-16</inkml:trace>
  <inkml:trace contextRef="#ctx0" brushRef="#br0" timeOffset="54814.36">16065 12836 13066 0,'0'0'1905'16,"0"0"-1441"0,103-38-456-16,-28 35 120 15,25 9 152 1,-12 20-56-16,-9 5-16 0,-19 8-208 15,-28-2 0-15,-12 11-120 0,-16 13-48 16,-12 5 168-16,-51 11-8 16,-37 12-8-16,-27 0 16 15,-13-7-16 1,32-22-80-16,41-25-416 16,35-12-1153-16,20-14-1551 0,8-3-3506 0</inkml:trace>
  <inkml:trace contextRef="#ctx0" brushRef="#br0" timeOffset="55067.89">17167 12827 11402 0,'0'0'4433'16,"0"0"-2849"-16,0 0-744 16,0 0-119-16,0 0 87 0,0 0-464 31,0 0-344-16,-110 73-8-15,57 3 0 16,14 23 8-16,15 5 0 0,24-8-128 0,24-11 128 16,12-24 0-16,3-11-8 15,2-15-608-15,-2-16-497 16,29-10-727 0,-12-5-1345-16,0-4-4552 15</inkml:trace>
  <inkml:trace contextRef="#ctx0" brushRef="#br0" timeOffset="55468.64">17586 12922 9129 0,'0'0'4785'16,"0"0"-4536"0,0 0-153-16,0 0 280 0,0 89 320 15,0-54-304-15,0 3-264 16,12 0-120-16,4-13 0 0,4-3 64 31,0-9-72-31,4-9-448 16,0-4-240-16,0-17 0 15,-1-14 311-15,-2-7 273 0,-10-7 104 0,-2 4 721 0,-5 3 407 16,0 9 104-16,-4 14 232 16,3 8-183-1,-3 7-1201-15,4 7-80 16,4 18-512-16,8 16 512 15,12 23 0-15,-4-1 0 16,3 10 0-16,-6 7 64 0,-9-17-56 31,-12 4-8-31,0 0 16 0,-20-13-8 0,-16-1-8 16,-12-5 64-16,-12-7-64 16,-7-9-248-16,-1-16-169 15,-20-16-751-15,17-16-832 0,11-12-2545 16</inkml:trace>
  <inkml:trace contextRef="#ctx0" brushRef="#br0" timeOffset="55715.81">17873 12614 6665 0,'0'0'6489'16,"0"0"-5480"-16,84-32-449 15,-41 32 360-15,13 7 8 16,13 34-384-16,17 35-336 16,6 26 16-16,-12 9 88 0,-28 3-256 15,-32-15-56-15,-24-10-112 16,-32-4 112 15,-7-15-8-31,-34 3-472 0,-10-10-800 16,19-18-913-16,-3-4-3856 15</inkml:trace>
  <inkml:trace contextRef="#ctx0" brushRef="#br0" timeOffset="56548.28">18941 13300 1408 0,'0'0'10082'0,"0"0"-7626"16,0 0-1391-16,0 0-33 16,0 0 48-16,0 0-456 0,0 0-456 15,0 0-168-15,0 0 0 0,4 0-104 16,0 0-136-16,-1 0-112 16,10 0-16-1,-1 0 144-15,4-7-56 16,-4-5 24-16,-5-4 256 15,-3-6-248-15,-4 2 248 0,-8 5 112 16,-3 2 120 15,-6 7-16-31,2 6-216 0,-1 0 0 16,12 15-104-16,0 11-8 16,4 2 112-16,4 1-8 15,8-4 0-15,8-3-8 0,0-9-192 16,-5-6-112-16,-2-7 144 15,-2-3 176-15,-3-20 24 16,-8-5 96-16,0-7 264 16,0 0 192-16,-15 3-440 0,2 7 40 15,-2 12-32-15,11 7-144 16,4 12-640-16,0 13-4201 0,15 0 2312 0</inkml:trace>
  <inkml:trace contextRef="#ctx0" brushRef="#br0" timeOffset="57703.94">19781 12814 5657 0,'0'0'7217'0,"0"0"-4616"47,0 0-921-47,0 0-872 0,0 0-176 15,0 0-520-15,0 0-112 16,0 86 0-16,9 18 209 0,14 17 55 16,14 3-184-16,2-13-32 0,1-19 16 15,-8-19-64 1,-8-12-96 0,-13-20-408-16,-2-10-521 0,-9 14-479 0,0-10-1353 15,-5-9-2072-15</inkml:trace>
  <inkml:trace contextRef="#ctx0" brushRef="#br0" timeOffset="57973.12">19854 12487 12226 0,'0'0'2361'31,"0"0"-1529"-31,0 0-680 15,123-38-152-15,-40 38 272 0,-3 22-120 32,-12 13-32-32,-8 25-120 15,-40 20-320-15,-12-1 200 0,-8 4 32 16,-53-7-24-16,-34-9 96 16,-37 9-32-1,-11 0 48-15,19-22 0 0,41-16-16 16,35-22-160-16,20 0-888 15,13-7-1913-15,7-5-2984 0</inkml:trace>
  <inkml:trace contextRef="#ctx0" brushRef="#br0" timeOffset="58251.81">21104 12433 7985 0,'0'0'5377'0,"0"0"-3288"16,0 0-769-16,0 0-544 0,0 0-216 15,0 0-376-15,-123 102 104 16,67-10-71-16,12 22-209 16,24 10-8-1,20-13 0-15,41-19 0 0,10-22 0 16,29-4-48-16,8-8 40 0,-17-20-337 15,13-6-447-15,-37-20-1360 16,-19-12-3657-16</inkml:trace>
  <inkml:trace contextRef="#ctx0" brushRef="#br0" timeOffset="58768">21396 12595 11810 0,'0'0'2441'15,"0"0"-1681"-15,0 0-552 16,0 0 488-16,0 0 240 15,95-54-568-15,-59 54-304 16,12 19-64-16,-8 10 0 0,-1 9-104 16,-11 9-32-16,-16 7 48 31,-12 10 88-31,-23-1 376 0,-22-2 128 16,-6-8-16-16,-9 1-87 0,8-9-281 0,13-7-40 15,14-10-80-15,22-2-136 16,6-10 47-16,45 0-343 0,39-13-248 31,29-3-568-31,-4-22-1000 16,-25-4-2289-16,-35 1-2217 0</inkml:trace>
  <inkml:trace contextRef="#ctx0" brushRef="#br0" timeOffset="58974.9">21276 12986 9514 0,'0'0'3120'0,"0"0"-2336"32,92 0-424-32,-1-10 153 0,29 0 375 15,15-2-472-15,-12-1-240 16,-27 4-16-16,-32-1-112 15,-5-3-48-15,-10 4-960 0,-14-4-3633 0</inkml:trace>
  <inkml:trace contextRef="#ctx0" brushRef="#br0" timeOffset="59253.51">22081 12271 5033 0,'0'0'8449'0,"0"0"-6712"16,0 0-1129-16,0 0-216 15,0 0-120-15,71 54 128 16,1 19 512-16,24 38-288 0,7 19-231 16,-15-3-241-1,-28-13-88-15,-40-21 32 16,-20-11-96-16,-20-5 0 0,-25-11-8 15,-38 1-152-15,-25-4-489 16,-11-9-567-16,12-6-1929 0,30-26-7017 0</inkml:trace>
  <inkml:trace contextRef="#ctx0" brushRef="#br0" timeOffset="61712.17">4677 14573 1744 0,'0'0'6377'15,"0"0"-4816"-15,0 0-1177 16,0 0-384-16,0 0-8 0,0 0-112 16,0 3 120-16,0 0 8 15,0 1 0 1,4-1 40-16,8 3 64 15,8 0 48-15,8 4 64 16,11-7 64-16,14 4 88 16,18-7-136-16,24 0-80 0,21 0-40 15,4 0-64-15,-8 0 64 32,-13 0 240-32,-15 6-144 15,-1 3-64-15,1-6-152 0,8 4 8 16,3-7 40-16,5 0 32 0,4 0 16 15,3-7-88-15,1-5-8 0,-5 2 152 16,4 1 24 0,-10-1 96-16,-5 1-64 15,-6 6-48-15,2-7 16 16,0 3-55-16,4 1-73 0,7-6 56 16,5-1-96-16,7-3 64 15,9 6 0-15,-1-2-16 0,5 5 72 16,-1 4-128-1,1 0 8-15,-4 3 56 16,3 0-64-16,-3 0 8 0,3 6 0 16,5 1-8-16,-1-1 72 15,13-2-72 1,3-4-32-16,8 0 32 0,8 0 0 31,5 0 0-31,3 0 8 16,5-4-8-16,3 4 24 0,-7 0-24 15,-1 0 0-15,0 4 0 16,4-2 0-16,-3 5 48 16,12-1 32-16,3-3-64 0,8 1 88 15,0-4-104-15,4 0 0 16,1 0 40-16,-5 0-32 16,0 0-8-16,-16 0 0 0,-4 0 0 15,-15 3 40-15,-5 3-32 16,-11 4 168-16,-1-1-48 15,-3-2-112 1,3 2-8 0,-3-9 0-16,-1 0 0 15,0 0 40-15,-7 0-40 0,-13 0 0 16,1-7 40-16,-13 1-48 16,-15 3 8-16,-19 0-8 15,-18 3 0-15,-7-3 24 16,11 0-24-16,21-4 0 15,20-2 8-15,20-4-8 0,-2-9 8 16,2 0-8-16,-8-1 8 16,-4 1 88-16,-1 0-96 15,1 6 0-15,-5 0 8 0,-3 6-8 32,-1 4 152-32,5 0-80 0,8 6-72 0,8-6 112 15,11-1-112-15,8 1 8 0,13-4-8 16,7-3 16-16,4 4-8 15,9-4 32-15,-9 0-32 16,4 1 32 0,-7-1-40-16,-5 4-8 31,-3-4 8-31,-9 7 0 0,-11-4 16 0,3 4 48 16,-3-4-56-16,-1 1 80 15,4-1-88-15,2 1 0 16,5-1 0-16,2-3 0 15,3-2 16 1,1 2-16-16,-9-3 0 16,1 10 40-16,-12-1-24 0,-1 4-16 0,-7 0 72 15,3 3 176-15,5 0-24 16,11 0-160-16,13 0-56 0,15 0 168 31,9-7-96-31,6 5-72 16,1-5 0-16,1 4 0 0,-8-3 48 15,-17-1-56-15,-16 4 0 16,-19 3 56-16,-17 0-48 16,-23 0-8-16,-20 0 0 15,-8 0 8 1,-5 0 0-16,9 0-8 16,8-6 8-16,12-1 72 0,-5 1-72 15,-3-3-8-15,-8-1 8 16,0 0 0-16,-8 1 48 0,-9 3-56 15,1-1 0-15,0 1-8 16,-1 3 8 0,2-1 0-16,-2 2-8 15,2-2 8-15,-2 4-8 0,-4-3 8 16,-7 3-64-16,-11-3-144 0,-14 3-720 16,-7 0-1040-16,-19 0-2145 0,-9-7-3169 15</inkml:trace>
  <inkml:trace contextRef="#ctx0" brushRef="#br0" timeOffset="79049.16">13124 14138 640 0,'-4'0'144'0,"0"0"416"15,0 0 232-15,0 0-456 16,-4 0 104-16,0 0 424 0,0 0 257 31,0 0 231-31,4 0 32 0,0 0-192 16,0 0-463-16,4 0 63 15,0 0-112-15,0 0-16 16,0 0-272-16,0 0-184 0,0 0-56 0,0 0-96 16,4 0-48 15,12 0 80-31,8 0-80 0,12 0 40 15,7 0-40-15,13 0 72 16,20 0-16-16,24 0-64 16,31 0 8-16,13 0 128 0,-1-6-128 15,-16-1 64-15,-15 7 0 16,0-3-64 0,-5 0 56-16,-3 3-64 0,-1-3 8 15,-3 3 88-15,3 0-96 0,-3 0-8 16,-4 0 0-16,3 0 8 15,9 3 8-15,0-3-8 0,11 3 0 32,9 0 16-32,7-3-16 0,1 4 0 15,-5-1 0-15,5-3 8 16,-5 3 0-16,0 0-8 16,1 0 0-16,0 0 32 0,-1-3-32 0,4 3 0 15,9-3 0 1,-5 0 0-1,1 0 48-15,3 0-48 16,-7 0 0-16,-1-6 8 16,-12 3-8-16,-3 3 0 15,-4-3-8-15,-5 3 8 0,4 0 8 16,1 0-8-16,0 0 0 31,0-3 0-31,3 0 0 0,9-1 0 16,3 4 0-16,4 0 0 0,1 0 40 15,-1 0-32-15,-8 0-8 0,-3-3 232 16,-4 0-104 0,-1-4-8-16,1 4-16 15,0-3 1-15,-1 0 95 16,1-1-104-16,-1-2-16 0,5 3 72 31,-5-1-152-31,0 1 72 16,-11 3-64-16,-16-1-8 0,-28 4 88 15,-17-3-88-15,-10 3 88 16,2 0 144 0,-3 0 0-16,0-3 64 0,-12 3 8 15,-9 0 0-15,-10 0-120 16,3 0-184-16,-8 0-56 0,-4 0-904 0,-13 0-2033 16,-2-3-3696-16</inkml:trace>
  <inkml:trace contextRef="#ctx0" brushRef="#br0" timeOffset="81201.87">13391 12033 672 0,'0'0'4889'0,"0"0"-3433"16,0 0-912-16,0 0-336 15,0 0 32-15,0 0 424 0,0 0-64 0,0 3-311 16,0-3-137-1,0 0-96 1,8 0-40-16,3 0 72 16,10 3 200-16,6-3 112 15,9 0 40-15,9 0 0 16,26-3-24-16,24-13-8 0,33-3 184 16,16-6 112-16,7-1-207 31,-8 1-249-31,-11 6-120 15,-5 0 0-15,-3 3-24 0,-4 0-88 16,-6 0 32-16,2 3 8 0,-4 1-32 0,4-4 32 16,3 3-40-16,9-3 112 15,11 4 0 1,5-1-24-16,7 4 0 16,-4 6 112-16,-11-1-112 15,-5 4-48-15,-11 0 64 0,-1 0-24 31,5 0-8-31,7 0 0 16,13 0-80-16,11-3 160 0,25-10-104 16,15 1 40-1,8-1-56-15,4 4 8 16,-12-1 40-16,-11 7 0 0,-21-1 104 16,-15 4 24-16,-13 0-112 15,-4 0 8-15,1 0-104 0,-1 0-8 0,17-3 72 31,-1-3-80-31,9 3 0 16,-1 0 72-16,-3 3-72 0,-10 0-8 16,-14 3 8-16,-9 0 0 15,-7 3 8-15,-5 1-8 16,2-4 0-16,6 0 40 0,4-3-40 16,9 0 0-16,4 0 0 15,-1 0 0-15,-4 0 0 16,-7 0 0-16,-29 0 0 0,-23 3 32 15,-24 1-32-15,-12-2 0 47,0 2-8-47,-8-4 8 0,-1 0 32 0,-14 3-32 16,-1-3 0-16,-8 0 96 16,0 0-96-16,0 0 0 0,0 0-152 15,0 0-696-15,-8-3-1040 16,-1-7-2769-16</inkml:trace>
  <inkml:trace contextRef="#ctx0" brushRef="#br0" timeOffset="81671.88">22519 11411 8281 0,'0'0'5489'15,"0"0"-4168"-15,0 0-1001 31,0 0-320-31,0 0 0 0,0 0 216 16,59 32 136-16,-42-10-80 16,-6 3-184-16,-3 7 64 0,-8 3-144 15,-19 3 104-15,-29 3 56 0,-24 7-168 0,-23-4-272 16,11-12-1296-16,24-13-3745 16</inkml:trace>
  <inkml:trace contextRef="#ctx0" brushRef="#br0" timeOffset="82605.34">24017 10557 11666 0,'0'0'3193'0,"0"0"-1489"0,0 0-904 16,0 0-224-16,0 0-32 31,0 0-303-31,0 0-241 0,0 0 0 0,8 82 0 16,8-31 128-16,3 12-8 15,2 4 0-15,3 0-112 16,-5 3 80-16,-6-3-88 16,-6-1 0-16,-7-6-168 15,0-6-521-15,-20-6-503 0,-19-10-672 31,7-13-2441-31,-4-12-1464 0</inkml:trace>
  <inkml:trace contextRef="#ctx0" brushRef="#br0" timeOffset="82859.03">24029 10385 7721 0,'0'0'1737'0,"0"0"-545"16,91-85-480-16,-39 59-48 15,8 16 8-15,4 10-80 0,0 7-64 16,-5 25-263-16,-15 25-217 0,-28 25 56 31,-16-2-56-31,-20-4 80 0,-40-9-32 16,-28-17-88-16,-19 4 184 16,-1-6-184-16,25-16 0 0,35-16-8 15,29-10-152-15,19-6-1065 16,0 0-1927-16,15 0-4610 15</inkml:trace>
  <inkml:trace contextRef="#ctx0" brushRef="#br0" timeOffset="83090.73">25209 10135 12338 0,'0'0'2297'16,"0"0"-993"-16,0 0-808 15,0 0-272-15,-112 28 168 16,48 23 256-16,-7 31-160 0,11 29-264 31,15 10-168-31,38-3-56 0,18-17 0 32,38-22-8-32,22-5-336 15,13-11-288-15,4-12-288 0,-9-23-1168 16,-19-12-1113-16,-25-16-5865 0</inkml:trace>
  <inkml:trace contextRef="#ctx0" brushRef="#br0" timeOffset="83580.19">25539 10446 10746 0,'0'0'2664'0,"0"0"-975"15,0 0-1209-15,0 0-480 0,0 0-304 16,-40 114 304-16,12-45 80 16,0-2-72-1,4-6 0-15,5-17 40 16,2 1-48-16,-7-1-64 15,9-12 56-15,3-13-272 0,4-13 280 0,8-6 48 0,0-22 704 16,0-32-688-16,16-32-64 31,27-34 0-31,6-17 104 16,7 7-104-16,-5 15 88 0,-16 43-80 16,-11 24 0-16,-7 22 200 15,-9 20 592 1,-5 0 144-16,1 6-303 15,0 0-641-15,0 10-137 16,9 21-87 0,2 23 152-16,9 22 72 0,4 16 0 15,-4 0 0-15,-3-22 32 16,-6-19-32-16,1-19 0 0,-4 3-320 16,0 3-680-1,-9 3-1344-15,-3-6-2337 16,0-16-2801-16</inkml:trace>
  <inkml:trace contextRef="#ctx0" brushRef="#br0" timeOffset="84281.15">26013 10001 9914 0,'0'0'3040'0,"0"0"-1463"16,0 0-649-16,0 0-128 15,0 0 40 1,0 0-120 0,16-16-320-16,-8 16-320 0,12 9-72 15,0 8 8 1,8-5-8-16,0 7 192 0,-1 0-48 16,5 3 89-16,1 4-49 15,-1 5-40-15,-1 11-56 31,-4 5-48-31,1 20-40 0,-3 19-16 16,-13 0 8-16,-8-7 0 16,-4-9-8-16,-16-19-288 0,-16 9-657 0,-24 19-935 0,5-18-2441 15,6-17-3297-15</inkml:trace>
  <inkml:trace contextRef="#ctx0" brushRef="#br0" timeOffset="85114.34">26065 10649 1872 0,'0'0'2040'0,"0"0"1113"0,0 0-1553 15,0 0-303-15,0 0 511 16,0 0 392-1,0 0-287-15,0 0-1025 0,-28-29-544 0,12 7-88 16,5-7 120-16,2-3 104 16,1-5-232-16,8-5-64 0,0 1-63 31,0-4-33-31,8 1 40 16,4-1-128-16,8 11 0 0,-8 5 72 31,4 7-64-31,-9 12 160 0,6 4-64 15,-9 6-96-15,7 0-8 16,6 0-136-16,-2 6-16 16,9 13 40-16,-3 10-112 15,-2 3 95-15,1 9 49 16,-7 7 72-16,-9-1 8 0,-4 1-96 16,0 0-192-16,0-7-112 15,-4 0-272-15,-5-6-440 0,-6-3-961 16,-2-10-1895-16,2-6-1690 0</inkml:trace>
  <inkml:trace contextRef="#ctx0" brushRef="#br0" timeOffset="85299.23">25954 10509 6545 0,'0'0'3297'15,"0"0"-1689"-15,0 0-592 16,0 0 56-16,0 0-760 16,79-16-240-16,-39 16-72 0,7 0 0 0,2 0-104 15,2 0-112 1,-11 3-2312-16,-8 4-3001 16</inkml:trace>
  <inkml:trace contextRef="#ctx0" brushRef="#br0" timeOffset="86134.7">26160 10287 4232 0,'0'0'5706'0,"0"0"-3594"0,0 0-712 15,0 0-383-15,0 0-225 16,0 0-344-16,0 0-440 0,5 92 224 16,-5-16 456-16,-9 26-192 31,-6 9-344-31,-9-10-56 0,0-24-88 15,8-23 40-15,0-13-48 16,4-10 0-16,0-5 0 16,0 0-16-16,4-11-208 15,1-8 176-15,2-7 48 0,-3-20 664 32,-4-30-368-32,5-26-256 0,7-42-32 15,4-18-16-15,24-4-16 16,15 10-152-16,4 18-168 0,1 14 208 15,-8 22 136-15,-8 22 0 16,-8 16 0 0,-8 22 152-16,-4 3 96 0,0 10 248 15,8 3-456-15,4 13-40 0,19 31-48 16,9 32-48-16,4 19 56 31,-8 17 32-31,-24-1-40 0,-16-16 32 31,-8-25-56-31,0-13 64 16,-12-19 0-16,0-6-352 16,-8 3-336-16,-4 0-560 0,-12 6-553 0,12-15-1319 15,5-7-2241-15</inkml:trace>
  <inkml:trace contextRef="#ctx0" brushRef="#br0" timeOffset="86334.82">26021 10553 8553 0,'0'0'4009'16,"0"0"-3617"-16,112-25-176 0,-25 15 296 16,21 1 49-16,-5 3-185 0,-23 3-248 15,-8-4-128-15,-33 4-1729 16,-7-4-4440-16</inkml:trace>
  <inkml:trace contextRef="#ctx0" brushRef="#br0" timeOffset="86572.4">26942 10033 6009 0,'0'0'6609'0,"0"0"-4256"15,0 0-1601-15,0 0-752 0,0 0 64 16,0 0 424-16,31 124 416 16,-19-42-336-16,1 26-216 0,-6 3-256 15,-3-16-88-15,-4-24 8 32,0-27-16-17,-8-12-880-15,-8 12-984 16,-3-6-2113-16,2-9-2496 0</inkml:trace>
  <inkml:trace contextRef="#ctx0" brushRef="#br0" timeOffset="86957.61">27026 9982 10114 0,'0'0'1968'0,"0"0"-472"0,0 0-631 16,0 0-385-16,0 0-72 15,111-64-336 1,-72 77-72-16,5 9-128 16,-4 13-600-16,-12 3-457 0,-12 0 57 0,-16 1 584 15,-8-11 256-15,-20-2 288 0,-4-7 544 16,-4-7 608-16,4-2-159 31,8-4 47-31,9-3-480 16,11 4-472-16,4 2-88 0,4 4-392 15,24 12 288 1,7 7-256-16,14 6-593 16,2 7-255-16,-3-4-560 0,-16 0 528 0,-8 1 23 31,-20-1 409-31,-4-6 632 16,-20-7 176-16,-20 1 928 15,-8-1-7-15,-24-2-481 0,-27 2-440 16,11-8-1225-16,4-5-5400 0</inkml:trace>
  <inkml:trace contextRef="#ctx0" brushRef="#br0" timeOffset="87373.97">24973 10515 6185 0,'0'0'4017'16,"0"0"-2761"-16,0 0-696 0,112-9 776 0,-25 6 321 16,29 3-529-16,-8 0-504 15,-21 0-296-15,-27 0-328 16,3 0-440-1,-3 0-2473 1,-8-10-5944-16</inkml:trace>
  <inkml:trace contextRef="#ctx0" brushRef="#br0" timeOffset="87736.83">27499 9763 3168 0,'0'0'5825'0,"0"0"-3048"16,0 0-1945 0,0 0-512-16,0 0 128 0,0 0 329 15,120 48 215-15,-49-4-232 16,1 4-288-16,0 6-184 0,-4 9-200 0,-25-6-48 16,-6 10-40-16,-33 12-48 15,-4-9-248-15,-41 0-520 0,-26 6 104 31,-29-3-825-31,8-9-1575 16,17-14-4082-16</inkml:trace>
  <inkml:trace contextRef="#ctx0" brushRef="#br0" timeOffset="87937.42">28208 10607 8769 0,'0'0'4409'0,"0"0"-4305"0,0 0 24 16,0 0-112-16,28 102 112 15,-28-61 48 1,-12 3-72-16,-15 1-104 16,-42 16-496-16,6-17-1992 0,3-12-5378 15</inkml:trace>
  <inkml:trace contextRef="#ctx0" brushRef="#br0" timeOffset="88291.88">28798 10214 8905 0,'0'0'6266'15,"0"0"-4514"-15,0 0-712 0,0 0-608 16,0 0-344 0,0 0-88-16,0 0-248 15,-4 123 248-15,0-21 88 0,4 9-80 16,0-6 48-16,12-25-56 15,-4-26 0 1,-4-17-8-16,0-5-216 16,-4 0-640-1,0-4-712-15,0-9-649 16,-12-12-1671-16,-8-7-1146 0</inkml:trace>
  <inkml:trace contextRef="#ctx0" brushRef="#br0" timeOffset="88526.78">28814 10052 3272 0,'0'0'8866'16,"0"0"-7018"-16,87-54-919 0,-42 48-641 15,7 6 232-15,-5 12-64 16,5 20-80-16,-8 6-376 0,-13 10-8 31,-18 6-280-31,-13-4 24 16,-41 7-64-16,-14-12 56 15,-9-7-16-15,-8-10 48 0,13-11-601 16,3-8-919-16,20-3-1409 31,20-6-3496-31</inkml:trace>
  <inkml:trace contextRef="#ctx0" brushRef="#br0" timeOffset="88727.31">29539 9912 11618 0,'0'0'3825'0,"0"0"-2657"0,0 0-1120 16,0 0-48-16,0 0 0 15,-92 70 200-15,45-19 64 0,3 22-192 16,12 13-72-16,20 22-72 0,12-1 24 16,32-18-152-16,4-22-1008 0,0-32-304 31,23-13-889-31,-7-6-408 15,-4-10-3064-15</inkml:trace>
  <inkml:trace contextRef="#ctx0" brushRef="#br0" timeOffset="89112.43">29882 10087 1144 0,'0'0'7025'15,"0"0"-3968"-15,0 0-945 16,0 0-791-16,0 0-601 0,0 0-720 15,0 0-344-15,8 82 336 16,-24 1 8-16,-1-7 40 0,2-3-40 16,-1-9-48-1,8-23-112-15,-4 0-616 16,0-6-113-16,4-13 297 16,0-19 360-16,8-3 232 0,0-38 616 0,0-31-616 15,12-33-176-15,20-13 88 16,12 1 40 15,3 9 48-31,-6 33 0 16,-9 14 0-16,-9 17 272 15,-11 19 728-15,0 3 385 0,-4 6 279 16,0 7-824-16,-4 6-840 31,0 35-472-31,8 28 464 0,0 26 8 0,0 9 0 0,4 1-8 16,-4-13-120-16,-4-17-768 15,4-17-1761-15,-8-21-3400 16</inkml:trace>
  <inkml:trace contextRef="#ctx0" brushRef="#br0" timeOffset="89281.85">29767 10198 11546 0,'0'0'2072'0,"0"0"-1175"16,87-4-505-16,-31 4-296 16,3 10-96-16,33 6-560 15,-16-3-3313-15,-8-4-5209 0</inkml:trace>
  <inkml:trace contextRef="#ctx0" brushRef="#br0" timeOffset="89629.45">30364 10264 3544 0,'0'0'4681'0,"0"0"-3440"15,0 0 311-15,0 0 512 0,0 0-703 32,60-85-473-32,-49 43-504 15,6-5-216-15,-2-7-96 16,6 0-72-1,3-3-24-15,0 3 16 0,8 6 8 16,-5 7 0-16,-3 12 8 16,0 13 40-16,-4 10-48 15,-1 6-32-15,6 16-80 16,-1 12 32-16,0 14-48 16,-5 5 120-16,1 11-72 15,-8 2 80-15,-3 0 48 0,-2 1-48 16,-7-4 0-16,0-6-16 0,-16-4-944 31,-12-9-1433-31,5-9-2064 16,6-13-2744-16</inkml:trace>
  <inkml:trace contextRef="#ctx0" brushRef="#br0" timeOffset="89914.28">31281 9881 7033 0,'0'0'2569'0,"0"0"-145"15,0 0-311-15,0 0-65 0,0 0-936 16,0 0-1112 0,0 0-160-16,-52 9 88 0,16 23 64 15,-4 6 0-15,7 6-104 16,18-2 104-16,3 2-104 0,12 1 112 31,24-11-128-31,12-2-448 0,15-10-376 16,13-6-633-16,20-16-839 15,-13-13-145-15,-15-9-3256 0</inkml:trace>
  <inkml:trace contextRef="#ctx0" brushRef="#br0" timeOffset="90100.63">31711 9560 10042 0,'0'0'1904'16,"0"0"-1600"-16,0 0-304 0,0 0 216 15,0 0 1112-15,79 91-87 16,-51-36-633-16,4 5-336 0,-8 3-80 31,-9 4-184-31,-10 3 0 0,-5 0 104 0,-32 3-112 16,-68 6-872-16,5-15-665 15,-13-13-2495-15</inkml:trace>
  <inkml:trace contextRef="#ctx0" brushRef="#br0" timeOffset="90785.58">28392 11306 8465 0,'0'0'7258'0,"0"0"-5754"0,0 0-1056 15,0 0-448-15,0 0-120 16,0 0-64-16,8 83 184 31,12-1 520-31,4 26-176 16,-5-9-216-16,1-20-80 0,-12-28 80 15,-4-20-128-15,-4 4-48 16,0 0-656-16,0 0-752 0,-4-13-1065 16,-7-12-2336-16,-6-10-2888 0</inkml:trace>
  <inkml:trace contextRef="#ctx0" brushRef="#br0" timeOffset="91001.69">28587 11125 10122 0,'0'0'2960'0,"0"0"-1719"15,0 0-1033-15,99-19 120 16,-62 25 96-16,-5 13-120 0,-4 10-296 16,-13 6-8-16,-11 9 0 15,-8-3-200-15,-39 14-152 31,-34-1 152-31,2-10-16 0,-1-6-88 0,16-16-193 0,17 4-391 16,11-8-808-16,12-1-2841 16</inkml:trace>
  <inkml:trace contextRef="#ctx0" brushRef="#br0" timeOffset="91249.11">29264 11214 12410 0,'0'0'2961'16,"0"0"-2225"0,0 0-672-16,-95 25 160 15,47 4 488-15,4 9-216 0,0 10-248 32,16 9-64-32,12 12-128 0,16-2-48 15,9 3 104-15,38 6-64 16,33-12-48-16,23 2-408 31,5-21-1040-31,-28-23-1081 0,-25-19-4712 0</inkml:trace>
  <inkml:trace contextRef="#ctx0" brushRef="#br0" timeOffset="92067.56">29487 11312 7161 0,'0'0'6609'0,"0"0"-5464"0,0 0-313 15,0 0-256-15,0 0-64 0,0 0-368 0,12 13-144 16,4 31 0-16,4 26 120 16,4 26 152-16,0-8-176 0,-4-18-96 31,-13-22-112-31,-7-10-1040 16,0-6-1665-16,0-7-3384 0</inkml:trace>
  <inkml:trace contextRef="#ctx0" brushRef="#br0" timeOffset="92490.85">29507 11258 10626 0,'0'0'1944'16,"0"0"-1200"-16,45-76 265 0,-26 51 39 0,-3 12 152 31,4 4-512-31,4 9-504 15,4 0-184-15,7 6-408 0,1 10-352 16,1 9-376-16,-10 0 224 16,-7 4 247-16,-16-4 25 15,-4 4 544-15,-8-4 96 0,-12-3 480 0,-3-2 168 0,-1 2-95 32,3-6-177-32,6 3 0 15,6 0-296-15,9 6-80 0,0 7-48 16,21 6 40-16,10 6-256 15,5 7-544-15,4-6-137 0,-9-7 49 16,-10-7-8 0,-17-5 448-1,-4-4 456 1,-8-6 48-16,-20-3 1384 0,-12-4 313 16,-4-2-305-16,-7-4-280 15,6-3-616-15,14 0-544 16,6 0 0-16,25 0-1504 15,9 0-3473-15,15-3-3161 0</inkml:trace>
  <inkml:trace contextRef="#ctx0" brushRef="#br0" timeOffset="92869.49">30153 11709 10338 0,'0'0'3889'0,"0"0"-3001"0,0 0-40 16,0 0 288-16,0 0-320 16,0 0-512-16,-16-57-184 15,11 31-112 1,2-8-8-16,3-4-48 16,0-10-48-16,12-3 88 0,11-6-56 0,14 0-32 15,-1-1-72-15,3 11 168 16,1 6 72-16,-4 12-72 15,-9 10 80-15,1 9 40 0,-3 10-120 16,-5 0-48 0,-1 13-376-16,1 16 0 15,1 15 376 1,-6 7 0-16,-2 10 40 16,-10 2 0-16,-3 4 8 15,0-1-8-15,-12-2-240 0,-7-10-736 16,-2-3-536-16,-7-16-1137 31,9-10-1992-31,3-12-1648 0</inkml:trace>
  <inkml:trace contextRef="#ctx0" brushRef="#br0" timeOffset="93138.81">31073 11157 8361 0,'0'0'4649'16,"0"0"-3697"-16,0 0 265 0,0 0-137 16,0 0-256-1,0 0-728 1,0 0-96-16,0 0-128 0,-112 73 120 16,77-25-56-16,3 9-56 0,11 6 120 31,14 4-72-31,7-1 72 0,7-2-8 15,26-7-16-15,11-9-680 32,40-13-872-32,-9-13-1449 15,-8-16-4561-15</inkml:trace>
  <inkml:trace contextRef="#ctx0" brushRef="#br0" timeOffset="93354.98">31436 11046 11618 0,'0'0'1776'0,"0"0"-1432"0,0 0-344 15,115 85 128 1,-71-24-72 0,3 18 169-1,-2 22-41-15,-21 7-88 0,-24-6-96 16,-20-26-200-16,-48-15-977 0,4-20-1231 15,-3-19-4386-15</inkml:trace>
  <inkml:trace contextRef="#ctx0" brushRef="#br0" timeOffset="94240.7">29404 10794 8265 0,'0'0'4569'0,"0"0"-3825"0,0 0-279 0,0 0 711 31,0 0 72-31,139-2-880 16,-19-1-272-16,23-1-16 0,20 1-8 15,17 3 72-15,7 0 216 16,8-3-120-16,1-7-56 16,-17-2-176-16,-20-1-8 0,-44 4 56 15,-35 2-48-15,-31 4-8 16,-18 0-8-16,-11 3-704 15,-16 0-704-15,-4 0-2569 0,-4 0-1952 16</inkml:trace>
  <inkml:trace contextRef="#ctx0" brushRef="#br0" timeOffset="94841.66">25898 11226 10426 0,'0'0'3048'31,"0"0"-1647"-31,0 0-369 16,0 0 192-16,187-37-704 0,12 20-24 15,48 8-224-15,24 6 8 16,-12 3 65-16,-52 12-345 16,-39 1-144-16,-45-6-1577 15,-55-4-3632 1,-33-3-4465-16</inkml:trace>
  <inkml:trace contextRef="#ctx0" brushRef="#br0" timeOffset="95384.19">29224 12246 11162 0,'0'0'4481'16,"0"0"-3761"-16,0 0-616 15,96-7 48 1,0-6 216-16,51 4 456 0,36 3-304 16,20 6-344-16,8 0-32 0,-7 0-23 15,-9 0-73-15,-12 0 144 16,-27 0-192-16,-37 0-96 15,-35 0-24-15,-37 0-473 16,-26 3-399 0,-14 4-1520-1,-7-7-4890-15</inkml:trace>
  <inkml:trace contextRef="#ctx0" brushRef="#br0" timeOffset="115875.05">4761 15627 2800 0,'0'0'7162'16,"0"0"-5202"-16,0 0-888 0,0 0 153 15,0 0-65-15,4-19-320 16,-4 19-224-16,0 0-264 15,0 0-80-15,0 7-96 0,0 18-104 16,0 19 176-16,0 39 104 16,0 34-32-16,-13 14 89 0,6-1 7 31,-5-13-88-31,3-22-160 16,6-9-88-1,3-13 32-15,0-22-112 0,0-10-208 16,0-12-280-16,3-1-425 15,6-2-711-15,3-26-1281 16,-5 0-1992-16,2-22-1248 0</inkml:trace>
  <inkml:trace contextRef="#ctx0" brushRef="#br0" timeOffset="116175.01">4721 15563 7561 0,'0'0'5433'15,"0"0"-4513"-15,0 0-431 16,48-82 111-16,-9 60-48 0,29-4-152 16,27 4-88-16,-7 16-64 15,-4 6-120-15,-16 9-128 0,-24 20 40 16,-4 12-40-16,-8 10-64 31,-25 16 8-15,-26 22 56-16,-53 15 120 0,-32 10 336 15,-11-12 56-15,4-19 16 16,31-29-184-16,20-22-119 16,24-10-97-16,16-9-128 0,-1-4-585 15,21-9-1159 1,5 0-2681-16,18-3-3185 16</inkml:trace>
  <inkml:trace contextRef="#ctx0" brushRef="#br0" timeOffset="116491.33">6036 15303 5577 0,'0'0'7241'31,"0"0"-6201"-31,0 0-303 0,0 0 823 16,0 0-144-16,0 0-480 16,0 0-511-16,-120 54-105 0,36 35 192 15,-15 38-80-15,3 19 88 16,16 0-16 0,33-13-112-16,23-22-8 15,16-25-208-15,8-29-96 0,20-12-80 0,28-10-104 16,32 0-256-16,34-16-448 15,15-19-760-15,-26-3-921 0,-35-23-4224 0</inkml:trace>
  <inkml:trace contextRef="#ctx0" brushRef="#br0" timeOffset="117478.01">6674 15414 11738 0,'0'0'3857'0,"0"0"-3113"15,0 0-392-15,0 0 168 16,0 0-48-16,0 0-256 0,-13 54 56 16,5-9 104-1,-3 5-135-15,7 5-153 16,4-8-72-16,0-6 32 16,4-9-48-16,15-9-88 0,9-11 16 0,8-12-225 15,12-3 9-15,4-29-184 0,3-12-168 16,-3-10-8-16,-7-7 256 31,-14 8 336-31,-11 8 56 16,-13 14 496-16,-2 11 280 0,-1 10 56 15,-4 8-143 1,4 2-609-16,0 6-80 16,3 20-120-16,6 11 120 0,15 27 48 0,4 22 24 31,7 21-72-16,1 11 8-15,-12 0 48 0,-12-20-56 16,-16-28-192-16,0-20-481 0,0-11 321 16,-24 8 312-16,-11 1 40 0,-14 3 48 31,-22-10 376-31,-21-9 217 0,-16-14 23 16,9-11 248-16,24-7-328 15,22-7-128-15,22-8-376 0,3-7-80 16,11-22-560-16,9 5-1328 15,8-2-3786-15</inkml:trace>
  <inkml:trace contextRef="#ctx0" brushRef="#br0" timeOffset="118341.92">7821 15398 7297 0,'0'0'1832'0,"0"0"-151"16,0 0-113-16,0 0-80 0,0 0 273 0,0 0-369 31,0 0-600-31,-21-37-392 15,21 52-208-15,0 29-144 0,9 45 329 16,7 45 327-16,4 21-184 0,3 4-96 16,1-16 24-16,-7-19-128 15,7-10-80 1,-9-12-104 0,5-10-128-1,-8-19 104-15,1-22-112 0,-10-13-344 16,-3-13-576-16,4 1-528 15,-4-8-1097-15,0-8-4344 0</inkml:trace>
  <inkml:trace contextRef="#ctx0" brushRef="#br0" timeOffset="119159.98">8861 15538 6769 0,'0'0'6849'0,"0"0"-5504"31,0 0-505-31,0 0 320 0,0 0-144 16,0 0-496-16,0 0-312 0,-13 41-47 15,-2 10 367-15,-13 25-240 0,0 23-120 16,-4 2-24-16,0 1-128 0,12-26 80 15,1-19-80-15,6-18-16 0,-2-4 0 32,2 0-368-32,-2-1-312 15,-2 1-217-15,-2-6-831 0,3-10-1209 16,4-16-2944-16</inkml:trace>
  <inkml:trace contextRef="#ctx0" brushRef="#br0" timeOffset="119460.47">8462 15608 10730 0,'0'0'3833'0,"0"0"-2505"0,0 0-136 15,0 0-208-15,0 0-456 16,0 0-295-16,20 25-169 0,12 7 696 0,8 9-40 15,7 7-160-15,2 6-184 16,-2 3-216-16,1 4-104 16,-1-1 72-16,-6 4-112 15,-5-8 40-15,-5-1-56 16,-6-5-128-16,-1-5-608 0,-9-7-656 16,2 0-609-16,-6-16-3152 15,1-9-5969-15</inkml:trace>
  <inkml:trace contextRef="#ctx0" brushRef="#br0" timeOffset="119714.01">9327 16135 7345 0,'0'0'6882'0,"0"0"-5786"16,0 0-808-16,0 0 960 0,0 0 232 0,0 76-671 16,0-41-337-16,0 3-272 15,4 0-184-15,3 1-16 16,1-2-24 0,1-5-640-1,-5 0-881-15,-4-10-2416 16,0-9-4416-16</inkml:trace>
  <inkml:trace contextRef="#ctx0" brushRef="#br0" timeOffset="120619.1">9864 16052 12362 0,'0'0'2993'0,"0"0"-2257"16,0 0-600-16,0 0-48 16,0 0 16-16,0 0 344 15,0 89 72 1,0-44-216-1,0-4-224-15,-11 1-80 16,-10 5-496-16,6-9-1048 0,-1-9-3385 0</inkml:trace>
  <inkml:trace contextRef="#ctx0" brushRef="#br0" timeOffset="123604">5031 16050 8873 0,'0'0'2713'0,"0"0"-1673"0,0 0-776 16,0 0-264-16,0 0 0 15,84-4 656 1,8 10 105-16,56 10-129 0,43 3-200 31,35 0 80-31,30-6 24 16,15-6-168-16,35-7-152 0,17 0-8 15,16 0-128-15,-8-7-8 16,-20 4-64-16,-36 3 0 16,-49 3 40-16,-42 13-48 0,-41-3-8 0,-47 2 0 0,-36-5-536 31,-32-3-520-31,-21-1-448 16,-3-3-145-16,-4-3 113 0,-28 3 952 15,-63 3 392-15,3-2-1145 16,-8-4-3616-16</inkml:trace>
  <inkml:trace contextRef="#ctx0" brushRef="#br0" timeOffset="123954.51">6012 16275 6689 0,'0'0'5497'0,"0"0"-4065"0,0 0-1336 0,-79 0-96 16,90 0-376-16,73 6 376 15,79-3 96-15,60-3 456 0,52 0-183 16,24-12-73 15,-5-4 0-31,9 0-64 16,0 3 144-16,-11 10 128 0,-26 3 64 15,-34 0-208-15,-41 3-200 16,-60 7-80-16,-47-4-80 0,-36-3-184 31,-21 1-328-31,-7-2-336 16,-8-2 80-16,-3 0 296 0,-9 0 336 0,-21 0 136 16,-11 0-777-16,-20-12-1823 0,5 2-1385 15,8-2-1784-15</inkml:trace>
  <inkml:trace contextRef="#ctx0" brushRef="#br0" timeOffset="124408.4">6541 15624 3992 0,'0'0'2089'0,"0"0"-809"0,0 0-968 15,0 0-304-15,0 0-8 0,0 0 432 32,108 6 632-32,-8 4-31 15,51 0-105-15,29-8 264 16,15-2-72-16,12 0-151 0,-8 0-17 31,16-2-240-31,5-5-128 0,-10 4-184 16,-22 3-40-1,-41 0-88-15,-47 3-272 16,-41 4 0-16,-31-5-8 16,-15 5-192-16,-5-7-296 0,-5 3-536 15,-3 0-144-15,-3 4 31 16,-41 5 385-16,4-2-1200 0,4 2-2569 0</inkml:trace>
  <inkml:trace contextRef="#ctx0" brushRef="#br0" timeOffset="125887.71">12048 15748 8585 0,'0'0'2641'0,"0"0"-569"0,0 0-519 15,0 0-537-15,0 0-168 0,0-16-224 16,0 22-368-16,0 17-208 31,0 24-40-31,0 32 288 0,4 26 80 16,8 7-280-16,-4-8 16 16,0-15-56-1,-1-25-8-15,2-10 32 0,-5-13-80 16,4-6-8-16,-1 6-216 15,-2 3-592-15,-1-2-776 16,-4-4-897-16,0-16-2064 16,0-13-2208-1</inkml:trace>
  <inkml:trace contextRef="#ctx0" brushRef="#br0" timeOffset="126172.82">11948 15681 8489 0,'0'0'1113'0,"0"0"359"16,12-79-728-16,16 50-504 15,8 4 264-15,27-1 296 16,25 13-200 0,-4 11-143-16,-8 2-49 15,-8 15-152-15,-25 14-184 16,-3 9-72-16,-3 13 80 0,-22 3-72 15,-15 9-8-15,-12 0 80 16,-44 11 168-16,-31 8 232 0,3-12-120 16,1-16-40-16,14-19-96 15,26-16-224 1,3-10-480-16,12 1-1176 16,21-10-2785-16</inkml:trace>
  <inkml:trace contextRef="#ctx0" brushRef="#br0" timeOffset="126611.84">13303 15570 8121 0,'0'0'5849'0,"0"0"-4440"16,0 0-729-16,-88-35 256 0,49 35 200 31,-9 3-399-31,-4 22-209 16,-7 27 8-1,-5 20-104-15,12 30-64 16,20 15-176-16,28-5-112 16,12-11 96-16,28-18-168 0,8-16-8 15,3-17 0-15,21 4-80 16,-8-12-240-1,-1-8-456-15,33 4-448 0,-32-19-561 16,-8-6-4048-16</inkml:trace>
  <inkml:trace contextRef="#ctx0" brushRef="#br0" timeOffset="127163.5">13904 15548 10162 0,'0'0'3264'0,"0"0"-1687"0,0 0-801 15,0 0 304 1,0 0-184-16,0 0-480 0,-27 25-368 16,3 32 136-16,-12 29 32 15,-4 25-168-15,4 13-40 16,8-10 73-16,5-22-81 0,7-34 40 15,4-14-40-15,0-6-81 16,-4 3-191 0,-4 1-368-16,0 2-704 0,-4-16-1048 0,4-11-2025 15,4-14-2497-15</inkml:trace>
  <inkml:trace contextRef="#ctx0" brushRef="#br0" timeOffset="127417.37">13399 15754 7193 0,'0'0'5129'0,"0"0"-3208"0,0 0-513 0,0 0-416 16,0 0-176 0,0 0-416-1,0 0-336-15,0 0-56 0,76 44 440 0,-37 1-79 16,9 9 151-16,4 6-216 15,-4 4-80-15,-1-4-48 0,2 0-56 16,-10-3-112-16,-7-5-8 16,-4-5-120-16,-4-6-712 0,-5 4-681 31,-2-13-2336-15,-6-17-3888-16</inkml:trace>
  <inkml:trace contextRef="#ctx0" brushRef="#br0" timeOffset="127764.98">14311 16215 12138 0,'0'0'5049'15,"0"0"-4185"-15,0 0-520 32,0 0 321-32,0 0 23 0,0 0-584 15,0 0 136-15,16 85-48 16,-12-44-144-1,4 7-48-15,-8-4-280 0,0 14-760 0,0-8-913 32,0-15-4112-32</inkml:trace>
  <inkml:trace contextRef="#ctx0" brushRef="#br0" timeOffset="128412.98">14841 16250 13394 0,'0'0'4233'32,"0"0"-3745"-32,0 0-480 15,0 0 32-15,0 0 88 0,0 0 56 0,0 0-56 0,84 88-32 16,-84-46 81-16,0 2-57 15,-16 4-120-15,-8-1-192 0,-8-5-697 16,-12 5-983-16,5-15-2777 31,11-10-2937-31</inkml:trace>
  <inkml:trace contextRef="#ctx0" brushRef="#br0" timeOffset="128682.5">15713 15652 12802 0,'0'0'4273'0,"0"0"-3537"31,0 0-736-31,0 0 0 0,0 0 80 15,-51 105 536-15,18-19-327 16,-2 25-217-16,-5 0 24 16,4-9-96-16,12-23-144 0,0-28-569 15,5-10-551-15,-1-9-960 32,-16 6-1729-32,8-6 1072 15,-4-10-3096-15</inkml:trace>
  <inkml:trace contextRef="#ctx0" brushRef="#br0" timeOffset="128898.63">15232 15681 12706 0,'0'0'2753'0,"0"0"-1337"0,0 0-1088 16,0 0-184-16,0 0 40 0,39 149 608 15,14-44-311-15,2-3-281 31,-3-20-120-31,-9-25-72 0,-10-12-8 16,-1 3-56-16,0 9-849 16,3 19-511-16,-7-13-584 0,-12-12-3538 0</inkml:trace>
  <inkml:trace contextRef="#ctx0" brushRef="#br0" timeOffset="129256.57">15885 16163 11146 0,'0'0'3017'0,"0"0"-2049"0,0 0-720 16,0 0-200-16,116-22 296 0,-80 22 40 47,-1 16-144-47,-14 7-192 0,-6 8-48 0,-15 1 88 15,0 9 240-15,-15-3 248 16,-18 1 160-16,1-5-143 16,5-8-89-16,3-4-144 0,11-9-192 15,9-10-160 1,4 0-8-16,25-3-256 15,30 0 240-15,33-19-176 0,8 0-136 16,20-19-337-16,-37 6-1631 16,-31 4-6010-16</inkml:trace>
  <inkml:trace contextRef="#ctx0" brushRef="#br0" timeOffset="130443.84">16379 15354 8193 0,'0'0'1889'0,"0"0"135"0,0 0-632 31,0 0-687-31,0 0-201 16,0 0-128-16,0 0-112 0,96 66 672 15,-12 1-64-15,15 25-256 16,4 16-272-16,-15 0-48 15,-24 0-112 1,-25-3-96-16,-18-7-7 16,-21-2-73-16,-8-7 0 15,-20-19 0-15,-8-16 112 16,-3-10-120-16,-2-9-112 0,-6 3-81 16,-5-3-295-16,-12-4-776 0,20-8-1849 15,17-23-5104-15</inkml:trace>
  <inkml:trace contextRef="#ctx0" brushRef="#br0" timeOffset="130923.05">17726 15767 11962 0,'0'0'2857'15,"0"0"-857"-15,0 0-840 0,0 0-271 16,0 0-105-16,0 0-240 16,0 0-160-16,12-6-232 15,23 2-136 1,37-2 184-16,36-10-72 0,8 0-56 15,-9 0-56-15,-31 7 64 0,-29 2-80 16,-7 1-24-16,-4 3-472 16,0 0-480-16,-8 3-345 0,-24 0-599 31,-4 6-2601-31,-13 7-360 0</inkml:trace>
  <inkml:trace contextRef="#ctx0" brushRef="#br0" timeOffset="131161.29">17770 16059 6753 0,'0'0'2729'15,"0"0"-1193"1,0 0 56-16,0 0-264 0,0 0-183 16,0 0-121-16,43 6-488 15,13-6-208-15,39-6 40 16,33-16-192-1,8 0-80-15,-9-4 8 16,-31 10 16-16,-40 4-112 0,-21 5-8 16,-10 1-368-16,-10 2-832 0,-2-2-600 15,-13 3-153-15,-8 0-407 0,-12 0-2409 0</inkml:trace>
  <inkml:trace contextRef="#ctx0" brushRef="#br0" timeOffset="131509.01">18069 15398 8841 0,'0'0'3033'15,"0"0"-752"1,0 0-761-16,0 0-544 16,0 0-272-16,0 0-368 0,0 0-328 15,15 86 464-15,-11 0 8 0,0 31-159 16,-4 14-33-16,0-1-72 16,0-16-56-16,0-28-48 0,-8-26-64 46,4-18 24-46,0-5-72 0,1 2-48 0,-1 2-328 0,4-6-473 16,0-7-599-16,4-15-1192 16,7-7-3418-16</inkml:trace>
  <inkml:trace contextRef="#ctx0" brushRef="#br0" timeOffset="132310.68">19502 15437 11858 0,'0'0'2449'0,"0"0"-657"16,0 0-216-16,0 0-584 15,0 0-199-15,-7-29-473 0,7 58-320 16,0 34 0-16,7 32 0 15,10 19 136 1,-6 4 24 0,2-13-120-16,-5-16-40 15,-8-16-272-15,0-16-392 0,0-13-601 16,-17-12-527-16,-15 13-561 16,1-7-2480-16,-1-10-3024 0</inkml:trace>
  <inkml:trace contextRef="#ctx0" brushRef="#br0" timeOffset="132611.51">19527 15157 7881 0,'0'0'2409'16,"0"0"-777"-16,0 0-440 15,0 0-608-15,123-67-95 0,-71 67-1 16,4 0-136-16,-5 17-136 16,-10 14-64-16,-14 17-64 31,-18 18-16-31,-9-2 32 0,-28 6-56 0,-28 6 216 0,-28-3-80 16,5-6-24-16,2-10-96 15,14-13-48-15,23-15-16 0,0 0-280 16,9 5-832-16,18-14-1513 15,13-8-3160-15</inkml:trace>
  <inkml:trace contextRef="#ctx0" brushRef="#br0" timeOffset="132912.29">20546 15109 10114 0,'0'0'2992'15,"0"0"-1847"-15,0 0-449 16,-87 23-32-16,36 18 288 0,-2 32-304 31,5 29-48-31,12 12-272 16,33-6-40-16,6-6-192 0,38-17 40 0,14-2-136 0,13-4 0 15,12-15-128-15,-4-20-40 16,-16-12-496-16,3-19-728 16,-23-10-1249-1,-4-3-4984-15</inkml:trace>
  <inkml:trace contextRef="#ctx0" brushRef="#br0" timeOffset="134068.38">21080 15148 8521 0,'0'0'2969'0,"0"0"-1609"16,0 0-560-1,0 0-127-15,0 0-265 16,0 0-144-16,0 0 280 0,-59 107 56 31,22-49-40-31,6 2-256 0,-1 4-112 16,0-4-40-16,9 4-152 15,-5-7 96-15,4-3-96 0,7-7-64 16,2-5-424-16,2-8-648 0,6-5-833 0,-1-10-2047 31,8-10-2154-31</inkml:trace>
  <inkml:trace contextRef="#ctx0" brushRef="#br0" timeOffset="134315.73">20614 15309 9337 0,'0'0'3169'15,"0"0"-856"-15,0 0-1361 16,0 0-640-16,0 0-304 0,0 0 0 31,76 67 824-31,-32-23-64 0,8 4-328 16,-5 0-256-16,1-1 8 15,-4-2-176-15,-8-3-8 0,-8-1-8 16,-5-6-400-16,2 6-832 0,-5-6-1624 16,-9-10-3778-16</inkml:trace>
  <inkml:trace contextRef="#ctx0" brushRef="#br0" timeOffset="134754.46">21304 15561 9233 0,'0'0'4257'16,"0"0"-2504"-1,0 0-321-15,0 0-408 0,0 0-256 16,0 0-303-16,0 0-417 16,11 31-48-16,2 4 120 31,-1 10 40-31,-1 2-24 0,-2 4-128 15,-1-1 120-15,-1 2-128 16,-3-8-688-16,-4 10-689 0,0-9-2544 0,0-14-3608 0</inkml:trace>
  <inkml:trace contextRef="#ctx0" brushRef="#br0" timeOffset="135070.79">21403 15033 8889 0,'0'0'2233'0,"0"0"-441"0,0 0-247 15,0 0-273-15,0 0-224 0,0 0-520 31,100-22-424-31,-52 51-40 0,8 12 248 16,11 22-128-16,9 23 16 16,-9 19-104-16,-11 6-8 0,-28-19 8 15,-20-25-96-15,-8-22-48 16,-19-4-400-16,-17 3-456 16,-40 23-992-16,8-10-2209 15,8-16-2329-15</inkml:trace>
  <inkml:trace contextRef="#ctx0" brushRef="#br0" timeOffset="135921.93">22296 15307 7737 0,'0'0'3929'15,"0"0"-2145"-15,0 0-551 0,0 0-249 32,0 0-328-32,0 0-552 0,-12 34-16 15,0-5-16-15,-4 6-64 16,0-3 80-1,4 3-80-15,5-10-8 16,2-3-280-16,5-6-416 0,-4-7-88 16,4-9-169-16,0 0 353 15,0-6 600-15,0-16 0 0,0-7-112 0,0-8 64 16,0-2 48-16,-4 4 120 31,4 10 304-31,0 6 265 0,0 9 247 16,0 10-712-16,0 0-224 15,0 10-408-15,13 19 344 16,2-1 56-16,1 3 8 16,0-1-280-16,0-5-360 0,-8-9-201 31,-4-7-279-31,-4-6 112 16,0-3 1008-16,-24-6-16 0,-4-10 16 15,-4-10 0-15,-4-2 112 16,0-4 504-16,8 7-256 0,8 3-256 15,9 3 184 1,7 12 576-16,4 7-808 16,24 0-56-16,12 7-80 0,11 8 72 15,9 4 8-15,-4 4-48 16,8-1-952-16,-17-3-496 16,-11-3-2609-16</inkml:trace>
  <inkml:trace contextRef="#ctx0" brushRef="#br0" timeOffset="136580.29">22925 15030 11058 0,'0'0'2664'0,"0"0"-455"15,0 0-985-15,0 0-568 16,0 0-120-16,0 0-536 15,0 0 32-15,5 77-32 0,10 2 240 32,9 22-71-32,0-2-113 15,-4-20-56-15,-4-25 136 0,-4-12-136 16,4 5 0-16,-4 10-313 16,4 0-407-16,-8-9-456 0,-8 0-1120 0,0-16-2041 15,-8-14-2681-15</inkml:trace>
  <inkml:trace contextRef="#ctx0" brushRef="#br0" timeOffset="136865.43">22969 14786 7433 0,'0'0'1616'16,"0"0"-1143"-16,116-3-329 15,-52 12 376-15,3 17 432 0,-3 8-72 32,-17 11-376-32,-15 9-208 15,-23 3-232-15,-9 3 72 16,-36-3 120-16,-20 4 96 0,-8-7-16 16,-8-7-111-16,1-2-177 15,15-14-48-15,5 4-833 16,30-9-1407-1,10-7-1985-15,11-10-2704 0</inkml:trace>
  <inkml:trace contextRef="#ctx0" brushRef="#br0" timeOffset="137096.97">23989 14862 11202 0,'0'0'2104'16,"0"0"-1191"-16,-92 19-481 16,33 25 472-16,-1 29-8 0,4 23-280 15,20 8-360-15,25-2-144 32,14-13-16-32,29-10-96 0,8-15-8 0,8-13-64 15,-12-16-232-15,7-7-360 0,21-6-984 16,-8 1-2217-16,-4-14-4137 0</inkml:trace>
  <inkml:trace contextRef="#ctx0" brushRef="#br0" timeOffset="137498.1">24575 14938 9578 0,'0'0'2352'0,"0"0"-384"16,0 0-535 0,0 0-465-16,0 0-256 15,0 0-656-15,0 0 48 16,-32 92-104-16,4-32 200 0,-4 7-112 16,-4 0-80-16,5-4 0 15,-1-2-8 1,0-7-336-16,4-6-744 0,-8-4-1041 15,8-12-1079 1,8-17-2521-16</inkml:trace>
  <inkml:trace contextRef="#ctx0" brushRef="#br0" timeOffset="137683.04">24220 15113 9514 0,'0'0'3072'0,"0"0"-935"15,0 0-1305-15,0 0-832 0,0 0 16 0,44 63 448 16,-12-19 120-16,4 8-248 16,7 5-128-16,5-3-112 0,1-7-96 15,-2 1-208 17,5 0-1216-32,-13-13-2433 15,-7-10-4377-15</inkml:trace>
  <inkml:trace contextRef="#ctx0" brushRef="#br0" timeOffset="137967.29">24758 15290 8689 0,'0'0'2473'15,"0"0"-1241"1,0 0-560-16,92-6-144 15,-64 16-136-15,0 9-183 16,-9 9-201-16,-15 4 40 0,-4 6 264 16,-8 3-40-16,-20-2 0 15,5-8-8-15,-5-2 8 0,12-10-136 0,8-3-136 16,8-7-136 0,15-2-256-1,37-4-304 1,40-3-1345-16,-8-10-943 0,-1-6-2258 15</inkml:trace>
  <inkml:trace contextRef="#ctx0" brushRef="#br0" timeOffset="138230.28">25396 14620 10562 0,'0'0'3128'31,"0"0"-1655"-31,0 0-1025 16,0 0-176-16,0 0 184 15,107 99 248 1,-31-10-128-16,3 25-208 16,-11 7-224-16,-24-7-16 0,-28-22-112 15,-20-9 40-15,-36-4-56 16,-31 4-120-1,-21-1-568-15,8-18-920 16,8-13-3641-16</inkml:trace>
  <inkml:trace contextRef="#ctx0" brushRef="#br0" timeOffset="139170.51">12175 17243 304 0,'0'0'136'0,"0"0"-80"16,0 0-40-16,0 0 152 15,0 0 56 1,0 0 16-16,0 51 104 16,0-41-16-16,0-4 128 0,0 0-128 0,0 1-328 31,-4 2-264-31,-3-6-672 16</inkml:trace>
  <inkml:trace contextRef="#ctx0" brushRef="#br0" timeOffset="139417.84">12175 17243 656 0,'-35'48'1968'0,"31"-64"-144"0,0-3 273 16,0-3-313-16,0 3-127 16,4 6 199-16,0 4-64 15,0 9-439-15,0 0-497 16,0 0-432-16,0 2-352 0,0 18-72 16,0 14 88-16,0 8 408 0,0 15-24 15,4 16-176-15,8 16-96 16,0 9-80-16,0 7-120 31,-1-23 88-15,-7-18-88-16,1-26-72 0,-5-6-304 15,0 3-416-15,0-4-392 16,0-2-713-16,0-26-1079 0,0-3-1481 16,-5-9-1400-16</inkml:trace>
  <inkml:trace contextRef="#ctx0" brushRef="#br0" timeOffset="139718.18">12212 17021 144 0,'0'0'6617'16,"0"0"-4673"0,4-73-463-16,11 51-385 0,9 6-496 0,12 3-344 15,8 10-96-15,8 3-16 0,0 10 56 16,-5 21-8-16,-7 23-120 15,-12 22-56-15,-16 0 48 16,-12-6 296-16,-8-9 88 0,-24-14 209 31,-12 4-49-15,-7 3-96-16,-9 0-256 16,4-9-112-16,0-1-128 0,13-9-16 15,15-7-824-15,28-18-1385 16,0-3-2968-16,19-7-2184 0</inkml:trace>
  <inkml:trace contextRef="#ctx0" brushRef="#br0" timeOffset="139989.99">13036 17002 5209 0,'0'0'6929'0,"0"0"-5241"0,-103 13-959 16,54 19-65-16,2 25 32 15,11 19-112-15,12 22-248 0,20 7-48 32,8-7-168-32,20-21-32 15,12-27-40-15,-4-11-48 16,8-8-112-16,12 4-152 0,11-7-328 0,25 4-440 0,-16-13-1209 15,-13-9-4040-15</inkml:trace>
  <inkml:trace contextRef="#ctx0" brushRef="#br0" timeOffset="140657.67">13893 17015 9554 0,'0'0'4096'16,"0"0"-2543"-16,0 0-649 0,0 0-208 15,0 0-240-15,-28 82-304 16,-4 1 248-16,0-1-40 16,4-6-256-1,-4-2 72-15,17-21-168 0,-6 1 48 16,-3 7-8-16,5-14-48 0,-5 7 0 15,0 3-408-15,0-9-440 32,8-7-480-32,0-15-825 0,8-26-743 15,4 0-1145-15,0-16-2128 0</inkml:trace>
  <inkml:trace contextRef="#ctx0" brushRef="#br0" timeOffset="140864.18">13522 17230 6361 0,'0'0'4921'0,"0"0"-2849"0,0 0 25 16,0 0-705-16,0 0-688 16,-20-37-640-1,25 55-64-15,14 14 0 0,13 6 8 16,8 13 288-16,4 0-32 16,8 6-104-16,-1-3 0 15,-3 0-152 1,-4-3 48-16,-4-3 0 15,-4-4-56-15,-4 1-528 0,3 2-608 16,-3-15-1632-16,-8-7-3322 0</inkml:trace>
  <inkml:trace contextRef="#ctx0" brushRef="#br0" timeOffset="141111.57">14339 17548 11682 0,'0'0'5105'0,"0"0"-4161"15,0 0-648-15,0 0-296 16,0 0 0-16,0 0 120 0,20 76 168 16,-8-35-128-16,-4 7-80 15,7 3-80 1,2 0 0-16,3-1-248 15,-1 11-808-15,2-14-2112 0,-10-15-3786 16</inkml:trace>
  <inkml:trace contextRef="#ctx0" brushRef="#br0" timeOffset="141327.76">14888 17656 10362 0,'0'0'2472'0,"0"0"-1816"31,0 0-248-31,0 0-55 16,0 0 151-16,69 105-168 0,-69-58-64 16,0 4-216-16,-13 3-56 0,-26 13-992 15,3-13-1889-15,4-16-5233 0</inkml:trace>
  <inkml:trace contextRef="#ctx0" brushRef="#br0" timeOffset="142346.25">15841 17189 5961 0,'0'0'6761'32,"0"0"-4752"-32,0 0-1025 0,20-85-424 15,-20 75 600-15,0 10-48 16,0 0-471-16,0 3-537 0,0 16-104 15,0 16 0-15,-8 25 216 32,-8 20 80-32,-3 21-176 15,2-9-16-15,2-18-32 0,6-24-72 0,1-5 0 0,1 6-8 16,-10 3-552-16,6 3-409 16,-2-13-663-16,-2-6-992 0,3-16-2362 31,3-12-2167-31</inkml:trace>
  <inkml:trace contextRef="#ctx0" brushRef="#br0" timeOffset="142562.34">15502 17275 8785 0,'0'0'4385'16,"0"0"-2552"-1,0 0-721-15,0 0-888 0,0 0-224 16,0 0 0-1,0 0 368-15,92 117 360 16,-48-56-192-16,3-1-136 0,2 0-272 31,-6-3-8-31,-2-3 1 16,-10-2-121-16,-3-8-441 0,4 6-983 16,-9-8-1697-16,-2-13-3032 0</inkml:trace>
  <inkml:trace contextRef="#ctx0" brushRef="#br0" timeOffset="143185.25">16260 17694 10474 0,'0'0'3112'16,"0"0"-1471"-16,0 0-577 31,0 0-480-31,0 0 128 16,0 0-240-16,39-64-400 0,-11 55-40 16,0 6-32-16,4 3-144 15,-8 0 16-15,-4 0-32 0,-8 0 24 16,-8 3-16-16,-4 3 48 15,0 1 104 1,0 2 0-16,0-3 144 0,-8 7 80 16,4-6-80-16,4 5-144 15,0 1 0-15,0 3 0 16,12 3 0-16,8 3-328 31,3 0-192-31,1 7-48 0,4 3-152 0,-4-4 288 0,-3 4 288 16,-6-3 144-16,-11-4 0 15,-4 0 8-15,-4 1-8 16,-16-7 400-16,-3 0 24 0,-9-7 112 16,-5 1-136-16,1-6-272 31,-3-4-128-31,-9-3-752 16,8-16-2121-16,16-6-6153 0</inkml:trace>
  <inkml:trace contextRef="#ctx0" brushRef="#br0" timeOffset="143486.01">16937 17024 10626 0,'0'0'4321'0,"0"0"-2777"0,0 0-616 15,0 0-112-15,0 0 225 0,15-41-385 32,-10 51-656-32,-5 31-200 15,8 31 200-15,0 37 296 0,3 11 24 16,9 1 0-16,8-7-128 31,12-6-40-31,8 6 8 0,-1 0-104 16,6-2-56-16,-18-26 0 15,-7-20-776-15,-7-15-944 0,-10-19-945 0,-2-13-3736 16</inkml:trace>
  <inkml:trace contextRef="#ctx0" brushRef="#br0" timeOffset="144102.81">17543 17386 11122 0,'0'0'4577'0,"0"0"-3617"0,0 0-960 15,0 0-16 1,0 0 16-16,0 0 112 16,0 98 40-16,11-59-96 0,6-4-56 15,10-4-256-15,1-12-344 16,4-6-264-16,-1-13-8 0,1 0-273 31,-8-26 425-15,1-8 456-16,-5-17 264 15,-5-3 312-15,-2-3 632 16,-2 3 41-16,-7 13 327 0,0 9 24 16,0 12-280-16,-4 11 17 15,0 9-585-15,0 0-488 16,4 26-368-16,1 9 248 15,2 28 120-15,5-3 16 16,0 10-16-16,8 0 0 0,-4 0 96 16,0 22-80-16,-8-9 24 15,-8-14-40-15,0-12-8 0,-12-15 0 16,-20-4 0-16,-12 3 8 16,-8-12 56-1,-7-10-56-15,-5-13-640 0,-8-12-825 0,17-13-2480 16,15-10-6329-16</inkml:trace>
  <inkml:trace contextRef="#ctx0" brushRef="#br0" timeOffset="144450.81">18092 16964 10562 0,'0'0'4409'0,"0"0"-3577"15,0 0-456 1,0 0-120-16,0 0 168 15,100 95 640-15,-21-16-223 0,17 23-401 16,-1 3-120 0,-11-7-48-16,-20-12-48 0,-20-10-24 31,-16 0-80-31,-5 7-72 16,-23 0 56-16,-7 6-104 15,-37 2-160-15,-15 1-888 0,6-25-697 16,1-16-2984-16</inkml:trace>
  <inkml:trace contextRef="#ctx0" brushRef="#br0" timeOffset="145721.51">17869 17243 4224 0,'0'0'1129'16,"0"0"-665"-16,0 0 64 15,0 0 584 1,8-82-48-16,-8 66-127 0,4 6 199 16,0 4 400-16,-4 6-24 15,4-3-271-15,-4 3-257 0,0 0-176 16,0 0-352-16,0 0-168 16,0 0-176-16,0 3-112 0,0 13-96 15,0 12 96 16,0 14 24-31,-8 8 424 16,0 8-240-16,0 14-88 0,-4 17-16 16,0 13 80-16,-7 6 17 15,-2-10-81-15,-3-18-112 16,13-26 112-16,-2-13-120 0,5-9 0 16,1-1-265-16,-5 5-271 15,3-8-600-15,-2-12-928 16,3-10-1945-16,4-6-936 0</inkml:trace>
  <inkml:trace contextRef="#ctx0" brushRef="#br0" timeOffset="146006.62">17399 17319 9209 0,'0'0'4321'16,"0"0"-3680"-16,0 0-641 0,0 0 0 15,0 0 0-15,88 48 1080 16,-28-16-40-16,3 3-432 16,1 6-296-16,0-3-152 0,-12 0-88 31,-9-3 0-31,-7-3 8 0,-8-10-72 15,-8 0-8-15,-8-9-496 0,-12-4-832 0,0-5-1081 16,0-4-2480-16</inkml:trace>
  <inkml:trace contextRef="#ctx0" brushRef="#br0" timeOffset="146976.87">19248 17497 6545 0,'0'0'5137'16,"0"0"-3617"-16,0 0-607 16,0 0 71-16,0 0 160 0,0 0-304 0,0 0-368 15,39 3-216-15,17-3 128 16,24-3 72-16,3-6-239 0,1-1-97 31,-16 4-80-31,-20 6-40 16,4 0-296-16,-1 0-1217 15,-10 12-1423-15,-26-2-3026 0</inkml:trace>
  <inkml:trace contextRef="#ctx0" brushRef="#br0" timeOffset="147177.34">19259 17805 9826 0,'0'0'3136'31,"0"0"-2072"-31,0 0-151 0,0 0 399 16,0 0-32-16,164-6-400 0,-32-13-335 15,11 0-345-15,-4 3-80 16,-39 7-120-16,-16-1-416 0,-32 7-2417 16,-17-4-8377-16</inkml:trace>
  <inkml:trace contextRef="#ctx0" brushRef="#br0" timeOffset="147926.1">20662 17059 10458 0,'0'0'4945'16,"0"0"-3673"-16,0 0-808 0,0 0-432 16,-24 86 72-16,20 9 216 15,4 13 216-15,0 3-264 31,12-9-120-31,8-14-96 0,0-1-56 16,0-5 96-16,-4-16-96 16,-12-12-160-16,0-12-424 0,-4-10-408 0,0 5-696 0,-8-5-1473 31,-5-9-2064-31</inkml:trace>
  <inkml:trace contextRef="#ctx0" brushRef="#br0" timeOffset="148211.24">20646 16843 9458 0,'0'0'3168'16,"0"0"-1952"-16,0 0-823 0,0 0-241 15,88-6-56-15,-29 25 104 0,9 9-16 16,-4 14-80-16,-20 5-104 31,-8 7 0-31,-20 10-56 0,-16-1 16 16,-44 0 40-16,-31 1 0 15,-34-4 16-15,6-9 40 0,19-16 32 16,32-15-80-16,25-8-16 16,3 4-88-16,24 0-1065 15,8-3-1775-15,24-7-209 16</inkml:trace>
  <inkml:trace contextRef="#ctx0" brushRef="#br0" timeOffset="148458.38">21646 16929 8553 0,'0'0'5201'15,"0"0"-3904"-15,0 0-553 16,-87-54-128-16,43 54 200 0,-8 22-72 0,-8 29-216 15,4 38-328-15,9 28-184 32,23 10 81-32,24-6-97 0,19-17 0 15,33-15 0-15,16 0 0 16,12-9 0-16,4-7-185 0,-13-22-559 16,-3-20-552-16,-16-18-1329 31,-20-13-3256-31</inkml:trace>
  <inkml:trace contextRef="#ctx0" brushRef="#br0" timeOffset="149046.51">22507 16891 9602 0,'0'0'3896'31,"0"0"-2583"-31,0 0-625 16,0 0-144-16,0 0-16 0,0 0-296 31,-95 133 16-31,31-31 128 0,4-4-160 0,12-16 40 0,16-24-168 31,12-14-32-15,-3 4-48-16,-5 6-8 15,0 3-296-15,0-6-528 0,7-10-688 16,-2-16-1145-16,7-8-2112 16,8-14-2728-16</inkml:trace>
  <inkml:trace contextRef="#ctx0" brushRef="#br0" timeOffset="149284.38">22004 17037 5049 0,'0'0'4809'15,"0"0"-2681"-15,0 0-488 0,0 0-903 16,0 0-249-16,0 0-488 31,17 25 120-31,3 17 592 16,8 5 168-16,4 4-256 0,4-1-128 15,7 2-56-15,-2-5-96 16,-2 1-136-16,1 0-135 0,-9-1-25 31,-3-3-48-31,-7 1-217 16,-10 9-791-16,-7-16-1360 0,-4-7-3898 0</inkml:trace>
  <inkml:trace contextRef="#ctx0" brushRef="#br0" timeOffset="149584.81">22683 17491 11058 0,'0'0'4753'0,"0"0"-3857"0,0 0-656 16,0 0-240-16,0 0 0 15,0 0 136 1,11 89 224-16,-3-45-176 16,5 7-184-16,6 3-224 0,1 0-696 15,-1 12-784-15,-2-11-2713 16,-10-21-4625-16</inkml:trace>
  <inkml:trace contextRef="#ctx0" brushRef="#br0" timeOffset="149931.84">23136 16837 10938 0,'0'0'3921'0,"0"0"-3273"15,0 0-352-15,0 0-208 16,0 0-88-16,-11 133 768 0,11-19 80 15,0 17-336-15,0-1-272 16,20-19-56-16,-1-26 32 0,1 1-216 16,-4-3 8-1,0-4 40 1,-8-9-48 0,0-13-344-16,-8-6-1224 0,0-19-2657 15,0-7-2336-15</inkml:trace>
  <inkml:trace contextRef="#ctx0" brushRef="#br0" timeOffset="150279.31">24009 17100 6425 0,'0'0'6473'16,"0"0"-4544"-16,0 0-1145 0,0 0-176 15,0 0 64-15,0 0-376 32,0 0-296-17,-36 89 208-15,16-35-8 0,-4 7-192 16,0-1 0-16,5-3 64 15,6-3-72-15,-2-3-64 16,-2-4-208-16,6-8-584 0,-13-2-800 0,7-11-1409 31,2-7-2312-31</inkml:trace>
  <inkml:trace contextRef="#ctx0" brushRef="#br0" timeOffset="151033.4">23654 17247 2896 0,'0'0'4457'0,"0"0"-2400"16,0 0-81-16,0 0 488 0,0 0-175 15,0 0-529-15,-20-58-767 0,20 58-513 16,0 0-328-16,0 0-152 0,0 4-200 15,13 8-120 1,2 10 320-16,9 3 72 16,0 1-72-16,0 2-304 0,-8-2-745 15,-4 0-703-15,-4-8-1201 16,-4-5-2544-16</inkml:trace>
  <inkml:trace contextRef="#ctx0" brushRef="#br0" timeOffset="151387.34">24101 16767 8385 0,'0'0'3249'0,"0"0"-1777"16,0 0-263 0,0 0-385-1,0 0 40-15,79-6-424 16,-19 38-184-16,0 9 32 0,15 19 136 0,9 26-216 16,-12 12-56-16,-13 13-80 0,-26-22-8 31,-29-22 40-31,-4-26-48 15,-9-6-48-15,-19 6 0 16,-4 3-8-16,-11 1-504 0,-25 6-1096 16,12-13-3089-1,13-6-4465-15</inkml:trace>
  <inkml:trace contextRef="#ctx0" brushRef="#br0" timeOffset="151766.47">25112 17304 8009 0,'0'0'6938'15,"0"0"-5090"-15,0 0-776 16,0 0-328-16,0 0 129 15,0 0-377-15,0 0-304 16,5-4-192-16,-1 4-536 0,-4-3-601 16,0 0-1431-16,0 0-4402 0</inkml:trace>
  <inkml:trace contextRef="#ctx0" brushRef="#br0" timeOffset="152336.18">25806 16675 11882 0,'0'0'3049'15,"0"0"-2057"-15,0 0-664 0,0 0-56 0,0 0-160 16,0 0-64-16,-12 136 648 15,0-21-112-15,4 8-256 0,8-2-208 32,0-13-72-32,4-32 48 15,8-18-88-15,-4-14 8 0,0-9-16 16,4 6-216-16,-9-3-688 0,-3 0-1072 0,0-12-1273 31,0-17-2624-31</inkml:trace>
  <inkml:trace contextRef="#ctx0" brushRef="#br0" timeOffset="152605.84">25770 16529 4032 0,'0'0'6530'0,"0"0"-5226"16,0 0-912-16,92-23-216 0,-45 33 616 0,13 12 305 15,4 16-89-15,-1 7-360 16,-7 6-264-16,-20 3-272 0,-16 6-112 31,-20-3-48-31,-24 0-56 16,-36 7 104-16,-35-1 0 0,-25-6-16 16,13-9-176-16,23-19-432 15,24-4-632-15,32-12-1353 31,13-4-2664-31</inkml:trace>
  <inkml:trace contextRef="#ctx0" brushRef="#br0" timeOffset="152891.1">26886 16561 7577 0,'0'0'6634'0,"0"0"-5578"0,0 0-776 16,-84 6-280-16,36 29 392 15,-11 22 168 17,3 29-136-32,7 28-200 15,21 13-40-15,25-7-96 0,15-15-80 16,20-28 0-16,4-24 104 15,-1-14-112-15,5-7-104 16,8-1-392 0,27-9-720-16,-6-3-1241 0,-18-15-4184 15</inkml:trace>
  <inkml:trace contextRef="#ctx0" brushRef="#br0" timeOffset="153153.76">27447 16713 10562 0,'0'0'4625'0,"0"0"-3793"16,0 0-568 0,0 0-264-16,0 0 40 15,-47 76-40-15,3 4 480 16,-8 21-176-1,-4 10-216-15,21-22-80 16,11-19 72-16,11-29-80 31,5-6-408-31,-7 7-1024 0,2-8-2505 0,2-5-1216 16</inkml:trace>
  <inkml:trace contextRef="#ctx0" brushRef="#br0" timeOffset="153354.28">27033 16761 11482 0,'0'0'2585'16,"0"0"-1425"-16,0 0-1160 15,0 0-16-15,0 0 16 0,72 123 672 16,-9-24 88 0,5 5-512-16,-8-11-192 15,-12-26 72-15,-20-30-128 16,0 11-416-16,-9-10-1792 15,1-3-3274-15</inkml:trace>
  <inkml:trace contextRef="#ctx0" brushRef="#br0" timeOffset="153692.57">27606 17132 9209 0,'0'0'4673'0,"0"0"-4032"16,0 0-505-16,0 0-40 15,0 0 256-15,0 0-120 0,0 0 208 31,73 98-184-31,-73-63-64 16,-9 0 48 0,-10-6-112-16,2-4 40 0,2-6-104 15,7-3-64-15,8-3 0 0,4-7-72 32,24 3-176-32,43-9-344 15,1 4-1401-15,-5-4-2984 0</inkml:trace>
  <inkml:trace contextRef="#ctx0" brushRef="#br0" timeOffset="154008.31">28244 16411 11706 0,'0'0'3033'0,"0"0"-2929"0,0 0-8 0,-15 80-96 16,6 2 632-16,9 32 48 0,0 20-56 31,0 6-192-31,0-7-136 16,0-19 24-16,0-12-256 0,0-13-48 15,0-19-16-15,0-16-352 16,-4 6-760-16,0-22-1601 0,0-10-5232 0</inkml:trace>
  <inkml:trace contextRef="#ctx0" brushRef="#br0" timeOffset="154408.79">29061 16761 9642 0,'0'0'4208'0,"0"0"-2343"15,0 0-697-15,0 0-432 0,0 0-160 32,0 0-576-32,0 0 96 0,0 0-96 15,-91 149 192 1,43-48-88-16,8-8-104 15,12-17 8-15,12-26 0 16,8-21-8-16,-4 3-8 0,4-4-312 16,0 1-592-16,-8-10-1008 15,4-10-2049-15,0-5-1736 0</inkml:trace>
  <inkml:trace contextRef="#ctx0" brushRef="#br0" timeOffset="154693.54">28675 16840 5281 0,'0'0'6841'0,"0"0"-5137"46,0 0-1031-46,0 0-97 0,0 0-24 0,0 0-232 16,0 0 200-16,87 60 48 16,-43-28-264-16,-4 0-160 0,-8-7-88 15,-4-3-48-15,-12-6-8 16,-9-6-368 0,-7-4-1136-1,-11-2-1273-15,-6-4-1176 0</inkml:trace>
  <inkml:trace contextRef="#ctx0" brushRef="#br0" timeOffset="155072.03">29408 16291 9193 0,'0'0'2361'0,"0"0"-1033"16,0 0-560-1,0 0 89 1,0 0-257-16,107 44-64 0,-47 7-40 15,16 28-40-15,-1 29-272 16,-15 13-8-16,-20 3 64 16,-32-10 32-16,-16-12-144 31,-28-7-128-31,-11-19 0 16,-2-19 32-16,10-15-32 0,-37 5-536 15,12-6-1528-15,4-9-3577 0</inkml:trace>
  <inkml:trace contextRef="#ctx0" brushRef="#br0" timeOffset="155225.67">30512 16808 9762 0,'0'0'0'16,"0"0"-449"-1</inkml:trace>
  <inkml:trace contextRef="#ctx0" brushRef="#br0" timeOffset="156977.97">20825 18348 6729 0,'0'0'2576'31,"0"0"-1295"-31,0 0-401 0,0 0-216 32,0 0 168-32,0 0 24 0,4-16-239 15,5 16-313-15,6-3-24 16,9 0-184-16,8 0 8 0,8-1 16 16,8 1-112-1,3 0 48 1,9 0 96-16,4 0-88 0,20 3-8 15,15 0-48-15,13-3 88 0,8 3 0 16,-5-3-40-16,-8-1-48 0,-7-2 80 31,8 3-40-31,-5-1 48 16,5 1 56-16,-5-3 24 0,1 0 56 16,0 3-88-16,-1 3-24 15,1-4 80-15,0 4-88 16,-1 0-24-16,1 0-32 15,3 0-40-15,1 0 112 0,-5 4-128 32,1-1 16-32,0 0 80 15,-1 3-96-15,-4-3 8 0,2 0-8 16,-2 7 8-16,-3-7 128 16,-5-3-128-16,5 4 0 0,-4-4 144 0,-1 0-40 15,-3 0 72 1,-17-4-72-1,-11 1-56-15,-11-3 72 0,-6 2-80 16,0-2-32-16,-2 0 65 16,2 3-65-16,-15-4 32 0,-4 4-48 15,-8 0 0 17,-4 3 0-32,-4-3-217 15,4 3-271-15,0 0-232 0,0 0-584 16,8 0-865-16,-8 3-2143 15,0 0-2850-15</inkml:trace>
  <inkml:trace contextRef="#ctx0" brushRef="#br0" timeOffset="158002.76">25782 17837 8977 0,'0'0'2449'0,"0"0"-1905"31,0 0-472-31,0 0 32 16,0 0 720-16,0 0-192 0,99 0-119 16,-47 0-89-16,8 0 112 15,15 0-88 1,30 0-16-16,26 0-56 15,20 0-152-15,16 0-40 16,1 6-16-16,-9 0-64 16,1-2 112-16,-5-4-112 15,-8 0 80-15,1 0-64 0,-4-10-48 16,-5-3 72-16,1-5-88 16,-1-2 16-16,-3 5 32 0,-9-1-104 15,0 0 0 1,1 0 0-16,-5 0 8 15,-3 4 48-15,-4-1-56 0,-9 6 0 16,-19 1 0-16,-25 3 8 16,-14 0-16-16,-14 3 8 0,5 0 0 15,-4 0 0 17,-1 0 0-32,-11 0 0 15,-7 0 32-15,-2 0-32 0,-2 0-8 16,-2 0-136-16,1 0-216 15,0 0-128-15,-4 0-432 0,-8 0-800 32,0 3-1297-32,0 0-2600 0</inkml:trace>
  <inkml:trace contextRef="#ctx0" brushRef="#br0" timeOffset="159721.14">12662 18288 5825 0,'0'0'2776'0,"0"0"-1695"0,0 0-745 16,0 0-200-16,0 0-40 0,0 0 112 0,27-4-80 15,-6 11 184-15,11 3 8 32,7 2 56-32,13 1-16 0,3-4 24 15,21 1 8-15,20 3-168 16,16-1-88-16,8-2 40 0,-9 2-32 16,-7 1 96-16,-9 0 16 0,5 0 49 15,7-7 47-15,1 4-128 16,8-8-40-16,3 2 40 15,0 2-96 1,1-3 8-16,-1 4-80 0,-7 2 24 16,-5 1 24-16,-6-1-96 0,-6 1-8 31,1-1 72-31,-5 1-72 16,9-4 0-16,-1 0 8 0,9 4 0 31,3-3 88-31,9 2-96 15,3 0 0-15,5 1 56 0,-1-3-56 16,-4-1 0-16,-3 0 8 0,-8-3 0 16,-5 0 112-1,-10 1-72-15,-2-4-48 0,5 0 72 16,3 0-72-16,5 0 24 16,8 0-16-16,-9-7 8 0,1 1 48 15,-9-1-64-15,-3 1 0 16,-17 0-8-16,-19 3 16 15,-12-4-8 1,-5 4 128-16,6 0 72 16,-2-3 48-1,5 3-104-15,-8-4-40 16,-8 4-16-16,0-4-88 0,-8 7 8 16,-4-3-8-16,-9 0 0 0,-3 3 0 15,-12 0-408-15,0 0-528 16,0 0-1009-1,0 0-3120-15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3:46:59.0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4808 6464 4945 0,'0'0'992'15,"0"0"-784"-15,0 0-152 31,0 0 136-31,0 0 280 0,0 0-176 16,0 0-48-16,0 0 232 16,0 0 216-16,0 0 8 0,0 0-119 0,0 0-121 0,0 0 0 15,0 0 0-15,0 0-64 16,0 0-152-16,0 0-120 0,0 0-96 31,4 0-16-31,13 0 240 16,2 0 24-16,5 0-40 0,4 0-144 15,-4 0-88-15,8 0 96 0,-4 0-56 16,0 0 56 0,8 0 24-1,-1 0 16-15,5 0 80 0,4 0 97 16,4 0-49-16,4-6-64 0,0 2 16 16,4-2-48-16,-1 0-104 0,1 3 8 31,-4-1-80-31,-1 4 0 31,-7 0-8-31,4 0 8 0,-4 0 8 16,-4 0 48-16,4 0-56 15,-4 0 64-15,-1 0-16 0,6 0-40 16,-2 0 120-16,9 0-32 0,-1 0-40 16,9 0 32-16,4-3-8 0,-5 0-72 15,-3 0 64 1,4-1-64-16,-8 4 0 15,-4 0-8-15,-4 0-8 0,-4 0 0 16,-1 0 8-16,2 0 0 16,6 0 96-16,1 0 32 31,3-2 112-15,5-5-48-16,4 1-16 0,-4-1 0 15,4 1-56-15,-8 0 16 0,-1 3-136 16,-3-1 0-16,0 4 0 0,0-3 40 15,-5 3-32-15,6 0 48 16,-2 0-56-16,9 0 72 16,0 0-24-1,7 0-40-15,1 0-8 16,4 0 48-16,-4 0 32 0,-5 0-80 16,1 0 8-16,-4 0 40 15,0 0 40-15,0 0-88 0,4 3 0 16,-4 1 8-16,-1-4 136 31,1 3-96-31,3-3-40 16,-3 0 48-16,0 3 72 0,0-3-120 15,-8 0 8-15,-4 0 40 16,-1 0-48-16,-3 0 0 31,-8 0-8-31,-4 0 8 0,4 0 40 16,-1 0-40-16,5 0 40 0,9 0-48 15,11 0 8-15,0 0 8 0,-2-3-16 0,-1 3 56 16,-5 0-56-16,-9 0 48 16,-3 0-48-16,-4 0 0 15,4 0 0 1,3 0-8-16,6 3 8 16,-2 0 0-16,9-3 0 15,4 3 24-15,4 0 24 0,0 1-48 16,0-1-80-16,-5 0 80 15,-15-3 8-15,-4 3 16 0,-8 1-16 16,-4-1 0 0,-1-1 0-16,-3-2-8 15,4 4 0 1,4-4 8-16,0 3-8 0,4-3 8 16,4 0 8-16,3 3-16 31,6-3 16-31,-6 0-16 0,-3 0 8 15,-12 0-8-15,0 0 0 16,-8 0 0-16,4 3 0 16,-1-3 0-16,5 0 0 0,4 0 0 0,8 0 0 15,0 0 8-15,1 0-8 0,2 0 0 16,-3 0 0 0,-4 0 0-16,-4 0 0 15,-8 0 0-15,-1 0 0 16,-2 0 0-16,-2 0 0 15,1 0 0 1,0 0 0-16,4 0 0 16,4 0 8-16,4 0-8 0,4 0 8 15,4 0 0 1,-4 0-8-16,-4 0 0 16,0 0 0-16,-5 0 0 15,1 0 0-15,0 0 0 0,0 0 0 16,0 0 0-1,3 0 8-15,-3 0 0 0,0 0-8 16,4 0 0-16,4-6 0 16,0 3 0-16,0-1-8 15,0 2 8-15,0-1 8 0,-4-1 0 16,0 1-8-16,0 0 0 16,-4 3 0-16,3-3 0 0,1-1 0 15,0 1-8-15,4 3 16 16,-4-3-16-16,-1 3 16 15,5-3-8-15,-4 3 0 16,0-3 0-16,-4 3 0 0,1 0 8 16,-2 0 0-16,1-3 0 15,0 3 0 17,0-4-8-32,-1 4 0 0,5 0 0 15,0-3 8-15,0 0-8 16,0 3 0-16,4-3-8 0,0 0 8 15,0 3-8 1,-4 0-48 0,-4 0 48-16,0-3 8 0,-5 3 0 0,-2 0 8 15,-2-3 0-15,1 3 0 16,-4 0-8-16,1 0-72 0,-2-4-176 16,-3 4-128-16,4-3-248 31,0 3-584-31,-4 0-1097 0,4-3-3240 0</inkml:trace>
  <inkml:trace contextRef="#ctx0" brushRef="#br0" timeOffset="9452.39">7031 7054 7873 0,'0'0'2025'16,"0"0"-1201"-16,0 0-312 0,0-2 744 16,0 2-24-16,0 0-671 15,0 0-385-15,0 0-72 0,0 0 112 31,0 0 152-15,0 0-80-16,0 0-136 16,0 6-24-16,-11 7-56 0,-13 9 416 15,0 13-80-15,-8 6-88 16,-8 10 8-16,5 0 40 16,-1 6-128-16,4 0-40 15,-4-3-96-15,8 3-48 16,-3 3-40-16,3 1 80 0,3-1-88 15,-3 0 0-15,4-9 0 16,5-7 8-16,3-5-16 16,0-11-256-16,7-9-408 0,2-3-336 15,3-16-704 1,0-6-1033 0,4-14 105-16</inkml:trace>
  <inkml:trace contextRef="#ctx0" brushRef="#br0" timeOffset="9806.94">6481 7220 7945 0,'0'0'2737'15,"0"0"-449"-15,0 0-815 0,0 0-233 16,0 0-272-1,0 0-480-15,0 0-464 16,0 0-24 0,0 0-224-16,32 41 224 0,-8-3 136 15,4 10 56-15,4 5-48 16,9 1-32-16,-5 7-16 16,-1-1 0-1,-3-3-24-15,0-3-64 16,-4-6 40-16,0-4-48 0,-9-5 0 15,-2-11 0-15,-2-2 16 0,-2-8-16 16,-6-5-144-16,-3-7-480 0,-4-6-528 16,0-2-817-16,0-15-919 15,0-1-6698 1</inkml:trace>
  <inkml:trace contextRef="#ctx0" brushRef="#br0" timeOffset="10261.17">7259 7756 7801 0,'0'0'6346'16,"0"0"-5306"-16,0 0-800 0,0 0 168 16,0 0 472-1,0 0-384-15,0 0-432 16,8 51 232-16,-4-22 48 0,0 6-104 16,3 2-64-16,-2 2-104 15,3-1-72-15,-4-3 16 0,3 3-16 31,-3-6-152-31,1 3-904 0,-5-10-1280 0,0-15-3786 16</inkml:trace>
  <inkml:trace contextRef="#ctx0" brushRef="#br0" timeOffset="10693.25">8275 7740 2904 0,'0'0'10042'0,"0"0"-8441"16,0 0-1401-16,0 0-144 15,0 0 16 1,0 0-24-16,28 29-48 15,-12-3 80-15,4 8-24 16,-9 1 40-16,-3 7-16 0,-8 2-72 16,-4 1 40-16,-20 2 64 0,-8 1 0 15,-11-4-112-15,-17 0-960 0,13-12-2889 16,2-16-5249-16</inkml:trace>
  <inkml:trace contextRef="#ctx0" brushRef="#br0" timeOffset="11081.85">9291 7195 5433 0,'0'0'6089'0,"0"0"-3897"0,0 0-1327 16,0 0-473-16,0 0 200 15,0 0-240-15,0 0-152 16,-32 79 416-16,12-29-288 15,0 8-160-15,1 18 0 0,-9 13-40 16,0 18-120-16,-4-11 72 0,8-20-80 16,3-25-8-16,6-20-496 31,-9 4-656-15,-12-6-977-16,0-6-1903 15,8-17-2882-15</inkml:trace>
  <inkml:trace contextRef="#ctx0" brushRef="#br0" timeOffset="11328.98">8857 7289 11386 0,'0'0'3033'16,"0"0"-2073"-16,0 0-824 0,0 0 128 15,0 0 176-15,0 0-264 31,71 74 800-31,-27-11-328 16,8 19-304-16,4 23-200 16,-4 0-136-16,-9-3 72 0,-11-23-64 15,-11-28-16-15,-6-10-432 16,1 10-1008-16,-4-10-2521 0,-4-9-3800 16</inkml:trace>
  <inkml:trace contextRef="#ctx0" brushRef="#br0" timeOffset="11983.57">9626 7750 5977 0,'0'0'6249'0,"0"0"-5073"16,0 0-744-16,0 0 449 0,0 0 351 16,0 0-440-16,32 0-472 15,-5 0-320-15,1 0-48 0,4 0-104 16,-8 16-96-16,-4 0 104 15,-12 9 144-15,-8 4 0 16,0 6 336-16,-8-4 288 0,-12 1-104 16,-4-3-112-16,4-4-160 15,8-9-79-15,4-7-169 32,4-2-32-17,4-4-105-15,21-3-167 0,26 0 104 16,44-28-440-16,-7 2-1200 15,-3-9-3417-15</inkml:trace>
  <inkml:trace contextRef="#ctx0" brushRef="#br0" timeOffset="12253.05">10734 7642 10138 0,'0'0'2976'15,"0"0"-2208"-15,0 0-511 0,0 0 351 16,0 0-8-16,0 0 128 31,0 0 304-31,-9 105-600 0,-6-61-168 16,-2 1-144-16,-7 5-120 15,-19 11-488 1,7-13-1752-16,4-11-4890 0</inkml:trace>
  <inkml:trace contextRef="#ctx0" brushRef="#br0" timeOffset="12754.24">11797 7165 7705 0,'0'0'5689'0,"0"0"-4008"16,0 0-1185-16,0 0-296 15,0 0 560-15,0 0-160 0,-8 32-496 16,-16 29 192-16,-12 18 392 31,-3 16-143-31,2 1-225 0,5-7-192 32,4-23-56-32,9-12-72 0,3-9 48 15,4-10-48-15,-4 0-168 16,0-1-409-16,-4-2-487 0,1-19-1400 15,2-10-2577 1,2-3-3305-16</inkml:trace>
  <inkml:trace contextRef="#ctx0" brushRef="#br0" timeOffset="12986.25">11331 7277 3184 0,'0'0'8442'16,"0"0"-6378"-16,0 0-1071 15,0 0-1-15,0 0-208 16,0 0-568-16,0 0-56 16,92 86 456-16,-40-10-128 0,3 25-240 15,1 7-176-15,-12-6-64 16,-12-23-8 15,-13-22-88-31,-2-18-1080 16,-2 5-848-16,-2-9-2025 0,2-10-2096 15</inkml:trace>
  <inkml:trace contextRef="#ctx0" brushRef="#br0" timeOffset="13333.71">11969 7731 3728 0,'0'0'7514'15,"0"0"-6274"-15,0 0-1088 16,0 0-96-16,0 0 296 0,95 12-104 16,-72 8-112-16,-6 5-8 15,-1 0-80 1,-8 7 264-16,-8-3-135 15,0 3 15-15,-4-7 120 16,-12 0 248-16,-5-6 8 0,10-9-240 0,7 0-200 16,0-10-64-1,4 0-64 1,12 0-64-16,32 0 64 0,31-13 0 16,17-19-424-16,-4 0-1593 15,-21 0-5328-15</inkml:trace>
  <inkml:trace contextRef="#ctx0" brushRef="#br0" timeOffset="13920.23">13371 7658 808 0,'0'0'10930'0,"0"0"-9418"31,0 0-1512-31,0 0 144 0,0 0-64 16,0 0 1145-1,-16 73 127-15,-8-32-544 16,-4 4-384-16,-4 2-168 16,-11-3-120-16,2-2-136 0,-2-7-288 15,-5-3-1048-15,12-10-2457 0,12-12-3048 16</inkml:trace>
  <inkml:trace contextRef="#ctx0" brushRef="#br0" timeOffset="14221.13">14108 7217 7153 0,'0'0'6401'0,"0"0"-4776"0,0 0-809 16,0 0-376-16,0 0 392 31,0 0-320-31,0 0-512 15,-32 60 96-15,-11 22-24 0,-2 13 112 16,-2 7-64-16,6-10-48 16,6-9-64-1,3-17-8-15,13-14-160 0,-2-15-600 16,5-8-448-16,-3-1-1345 16,2-8-1824-1,2-8-2120-15</inkml:trace>
  <inkml:trace contextRef="#ctx0" brushRef="#br0" timeOffset="14437.33">13702 7315 10322 0,'0'0'3248'0,"0"0"-2832"16,0 0-416-16,0 0 0 15,0 0 665-15,91 82 367 0,-55-37-200 16,7 12-288 15,-2 9-176-31,-1 1-192 16,-5 0-104-16,-11-3-64 0,-3-7 72 15,-6-3-80-15,-2-10-440 16,-6 7-784-16,-3-16-1209 0,0-13-2768 0</inkml:trace>
  <inkml:trace contextRef="#ctx0" brushRef="#br0" timeOffset="15411.54">14267 7842 8993 0,'0'0'4537'0,"0"0"-3392"0,0 0-281 16,0 0 136-16,0 0 0 16,0 0-360-16,0 0-216 31,0 0-376-31,44-25-48 15,-16 21-72-15,-1 4-32 0,-2 0 96 16,-1 0-64-16,-13 4-56 16,2-1-112-16,-13 3-96 0,0 0 168 15,0 1 168-15,0 3 40 0,-8 2 184 0,-4 1-24 32,0-1-8-32,-1 1-120 15,2-4-72-15,3 1-8 0,8-3-88 16,0 2 0-16,0 0-80 15,0 4-144-15,8 0-56 0,3 0-144 32,6 0-48-32,-2-1 176 31,-2 1 168-31,-5-1 16 0,-5-2 152 0,-3-1-8 16,0 4 64-16,0 0 8 15,-15 0 480-15,-5-1 336 16,-8 1-48-16,-8 0-136 15,0-1-288-15,1-5-136 16,-2-1-112-16,10-3-104 0,3-3-368 16,11-6-1152-16,2-7-2681 15,11-6-5969-15</inkml:trace>
  <inkml:trace contextRef="#ctx0" brushRef="#br0" timeOffset="16601.91">11988 7807 5745 0,'0'0'1928'15,"0"0"-223"-15,0 0 55 0,0 0 240 16,0 0-599-16,0 0-393 15,-19-12-144-15,19 8-192 0,0 4-288 16,0 0-208-16,4-3-96 16,11 0-80-1,17-4-96-15,8 1-64 0,12 0 96 16,0 3-48-16,0 3 104 16,-13 0-48-16,-7 6-56 15,-8 7-40-15,-12 0-80 0,-12 9 32 16,-4 0 200-1,-24 6 184-15,-8 1 136 0,-12 3-96 16,-3-7-56-16,7 0-32 16,8-8-80-16,12-2-56 15,12-5-232-15,12-1-408 0,0-2 80 16,24 2 176-16,12 0 208 31,11-2 8-31,5-1-64 16,-3 1 8-16,-10 2-200 0,-7-2 72 15,-8 5 71-15,-12-2 169 16,-12 6-32-16,0-4 144 16,-8 4 224-16,-24 0 761 0,-7 3 55 31,-14 0-336-31,-10 0-256 0,3-3-96 16,0-3-200-16,17-4-152 0,10-9-528 15,17 0-1608-15,16-3-5266 16</inkml:trace>
  <inkml:trace contextRef="#ctx0" brushRef="#br0" timeOffset="17550.49">14383 7706 696 0,'0'0'6521'0,"0"0"-4489"15,0 0-407-15,0 0-9 0,0 0 305 16,0 0-361-16,0 0-656 0,16-17-408 31,-16 17-168-15,0 0-112-16,0 0-64 16,0 0-152-16,0 0 48 15,0 7-48-15,0 9-48 0,-5 9 48 16,-6 7 208-16,-1 9-56 15,-4 3 48-15,-4 1-71 0,4-1-41 0,5-5-88 32,-2-8 0-32,9-2 8 15,4-7-8-15,0-6-16 0,8-6-32 16,20-4 0-16,11-6-1 16,10 0-159-16,3-6-104 0,-1-13-104 15,-3-1-32-15,-12-5 112 16,-12 0 248-1,-9 6 40-15,-2 3 48 0,-13 3 144 16,0 7 432-16,0-1-120 0,0 7 24 16,0 0-103-16,0 0-41 0,0 0-176 31,0 0-160-31,0 7-88 16,-4 12 88-16,-5 10 208 15,-2-1 64 1,-1 13-96-16,8-3 64 0,-4 7-24 15,4-4-56-15,0 7-48 16,0-1-104-16,4-2-8 0,-4-1-592 16,-12 1-985-1,8-13-2879-15,-3-14-6827 16</inkml:trace>
  <inkml:trace contextRef="#ctx0" brushRef="#br0" timeOffset="17875.91">15371 8010 9193 0,'0'0'3169'0,"0"0"-2633"0,0 0-528 31,0 0 368-31,4 73 553 16,-4-38-145-16,-12 3-360 15,-4 7-192-15,-7-4-96 0,-2-3-48 16,-3-3-88-16,-7-10-824 0,7-2-1393 15,8-14-5048 1</inkml:trace>
  <inkml:trace contextRef="#ctx0" brushRef="#br0" timeOffset="18107.38">15917 7960 5249 0,'0'0'6617'16,"0"0"-5673"-16,0 0-944 0,0 0-48 31,0 0 40-31,0 0-280 16,0 0-2360-1,92 0-4194-15</inkml:trace>
  <inkml:trace contextRef="#ctx0" brushRef="#br0" timeOffset="18269.75">16454 7943 11522 0,'0'0'3033'15,"0"0"-2377"-15,0 0-648 16,0 0-8-1,0 0-8 1,96-6-1177-16,-64 19-1247 0,0-3-2297 0</inkml:trace>
  <inkml:trace contextRef="#ctx0" brushRef="#br0" timeOffset="18392.18">17004 7969 4424 0,'0'0'4041'0,"0"0"-3473"15,0 0-424-15,0 0-144 16,88-13-128-16,-60 13-1592 0,-4 0-4145 16</inkml:trace>
  <inkml:trace contextRef="#ctx0" brushRef="#br0" timeOffset="18538.95">17511 7953 9898 0,'0'0'3192'0,"0"0"-2007"15,0 0-793 1,0 0-16 0,0 0 128-16,99-19-504 0,-87 19-688 15,-4 0-3849-15</inkml:trace>
  <inkml:trace contextRef="#ctx0" brushRef="#br0" timeOffset="19478.59">19579 7226 96 0,'0'0'11426'0,"0"0"-9354"0,0 0-1335 15,0 0-481-15,0 0 200 16,-28 22-88-16,0 16-16 15,-12 10 288 1,-4 6-248-16,-4 6-192 0,8 4-64 16,-7 2 64-1,6 1-8-15,2 3-96 16,7-3-88-16,0-7-8 0,0-6-328 16,8-7-784-16,-4-8-1121 15,9-14-2472-15,-2-15-2776 16</inkml:trace>
  <inkml:trace contextRef="#ctx0" brushRef="#br0" timeOffset="19725.72">19053 7302 10746 0,'0'0'3929'0,"0"0"-2873"0,0 0-1024 15,0 0-32-15,0 0 0 16,0 0 392-16,67 105 472 16,-23-23-336-16,8 24-264 0,-5-5-136 15,-10-19-48-15,-9-28-64 16,-13-15 24-16,9 5-40 0,0 4-328 16,8 2-664-1,8-5-800-15,-8-13-2641 0,-4-14-4097 16</inkml:trace>
  <inkml:trace contextRef="#ctx0" brushRef="#br0" timeOffset="20279.37">20045 7899 8649 0,'0'0'1521'0,"0"0"-697"15,0 0-48-15,0 0 760 0,-28-89-319 16,7 70-353-16,-2 0-320 16,-1 3-112-16,0 10-80 0,-8 3-176 31,0 3-168-31,1 13 0 0,-5 9 8 0,4 9-16 15,8 5-8 1,4 1-88-16,12-2 16 0,4 0-80 0,4-6-88 31,12-7-80-31,8-6 80 16,12-16-24-16,3 0 272 0,10-16 96 31,2-16 32-31,-4-9 72 16,2-22-192-16,-6-26 160 0,-3-16-160 15,-16-12 88-15,-8 9-24 16,-12 21 176-16,0 34 672 0,0 21-384 16,0 13-176-1,0 6 273-15,0 7-97 16,0 3-384-16,0 3-152 0,0 22-296 0,0 16 144 16,0 6 144-16,0 13 0 15,0 7 8-15,0 0-96 0,13 12 88 31,6 13-8-31,1-10-32 16,-3-6-136-16,-2-6-721 16,1-1-719-16,-4-8-3001 15,-1-8-4649-15</inkml:trace>
  <inkml:trace contextRef="#ctx0" brushRef="#br0" timeOffset="20526.88">20750 7934 5209 0,'0'0'6993'16,"0"0"-5777"-16,0 0-1160 15,0 0-48-15,0 0 408 0,0 0 369 16,36 86-273-1,-36-52-216-15,-21 5-240 16,-10-1-56-16,-33 6-960 0,8-9-2081 16,5-13-6561-16</inkml:trace>
  <inkml:trace contextRef="#ctx0" brushRef="#br0" timeOffset="22032.23">22511 7299 4200 0,'0'0'5754'16,"0"0"-3586"15,0 0-1192-31,0 0-552 0,0 0 241 16,0 0-105-16,0 13-408 15,-8 6 16-15,-4 6 272 0,4 7-248 16,0 0-184-16,8 0 56 31,0-4-64-31,0-6 0 0,8 0-8 16,12-6-56-16,12-3-176 0,8-6-200 0,3-7-104 15,9 0-65-15,-7-20-175 16,-2-8 512-16,-7-7-112 0,-8-6 296 31,-8 0 88-31,-9-1 392 16,-7 4 544-16,-4 9 209 0,0 4 31 16,0 12 40-16,0 4-272 15,0 5-311-15,0 4-537 0,0 0-96 16,0 4-217-16,0 15-103 0,0 9 240 15,0 10 80 1,0 10 0 0,4 6 56-16,13 19-48 15,2 16 0-15,9 19 0 16,4 6 88-16,-4-3 0 0,-8-9-32 16,-12-10-64-16,-8-6 0 31,0-1 8-31,-12-18-8 15,-4-19 0-15,4-13-8 0,-4-13-8 16,0 3 0-16,-4-2 0 0,-8-4 8 0,-4-6 8 16,0-8 64-16,-3-5 16 0,-5-9 89 15,-8-13 247-15,-3-16-152 32,-5-22 56-32,-4-26-24 15,15-22 96-15,19-10 80 0,26-2-208 31,35-4-264-31,37 0 0 0,23 0-664 0,13 20-304 16,-5 34-1129-16,-31 34-2664 16,-28 24-3369-16</inkml:trace>
  <inkml:trace contextRef="#ctx0" brushRef="#br0" timeOffset="34286.01">23089 7093 672 0,'0'-4'528'15,"0"-2"1264"1,0 3-1264-16,0-3-184 15,0 3-72-15,-4-1 305 16,4 1 231 0,0 0-224-16,0 0 88 0,0 3-72 15,-5-4-312 1,5 2 88 0,-4-5-160-16,0 4-8 0,-3 0 24 15,3-4-80-15,-4 1 0 16,3 0-72-16,-6-1-24 0,-1 1-40 15,0-1-8-15,0 1 0 0,0 3 0 16,-4-3 64-16,-4 3-72 0,4-1 0 31,-4 1 0-31,5 0 0 16,-2 0 0-16,-3-1 16 0,1 4-8 16,-2-2 40-16,2-2 9 15,-1 1 95-15,3 0 80 0,2 3 24 0,-5 0-72 16,1 0-120-1,-2 0 8-15,5 0 8 16,-7 0-64-16,2 0 48 16,-3 0-64-16,0 0 0 0,-4 3 0 15,1 4 0-15,-5-1 0 32,1 0 8-17,3 4 56-15,-4-1 48 0,4-3-32 16,0 4 16-16,4-3-40 15,-1 2 0-15,1 0-48 0,5 1 0 16,-1 3-8-16,1 0 8 0,-2-1-8 31,5 1 0-31,-3 3 0 0,2 0 0 16,2-1 0-16,-2 1 0 16,2 0 0-16,-2 4 0 15,6-2 0-15,-6 4 0 0,-2 4 0 16,3 2 0-16,-8-2 0 15,4-1 8-15,0 0 0 0,0-2-8 32,1-1 8-32,2 0-8 15,2 4 8-15,2-4-8 16,-2 4 0-16,2 2 0 0,2 1 8 16,-1-4-8-16,3 4 8 31,-2 2 0-31,-1-2 96 0,3 0-40 15,-2-1-16-15,3 4 72 0,-1-3-32 16,6 2 8-16,-1 1-24 16,4-4-72-16,0-2 8 0,0-1-8 15,0 4 16 1,0 0 32-16,0-1-40 16,4 0 64-16,-4 1-24 0,3-1 40 31,6 1 80-31,-5 3-56 15,4 0-16-15,-1 3-40 0,2 3-48 16,3-4 0-16,-1-2 64 16,6 3-64-16,-2-3 72 0,5-3-80 15,1-4 8 1,-2-3 40-16,1 1-32 16,1-1 112-16,2-3-64 0,-3 3 0 0,4 0 16 15,-5 1-72-15,5 2 48 31,-3-3-56-31,3 0 16 0,-1 1 48 16,5-1 0-16,4-3-56 16,-4 3 72-16,4-3-72 15,-8-3 0-15,4 0 64 0,-4 0-64 16,0-7 64-16,-1 4 0 31,1-3-64-31,0-1 40 0,1 0 32 0,3 1-24 16,-2-3 24-16,2 2-64 15,0-3 40-15,0 1 16 16,0-1-24-16,-3 1 0 16,3-5-48-16,-4 2 16 15,3-1-8-15,1 0 65 0,0 0-65 32,0-3 0-32,0 0 0 0,0 0 64 15,3 0-72-15,1 0 8 16,0 0 0-16,-4 0 56 0,4-6 24 15,0-1 0 1,-8 5-8-16,4-5 0 0,-5 1-64 16,5-4-8-16,-4-2 136 15,4-1-80-15,0 0 0 16,0-6-64-16,0 0 0 0,0 3 40 16,-5-3-32-16,1 3 8 15,-3-6-8 1,3 3 0-16,-5-3-8 15,5 3 8-15,-4-1-8 16,0 1 48-16,0 1-48 16,-4 1 16-16,4-1-16 15,-4-1 0-15,3-1 56 0,-6 1-48 32,2 1-8-32,6-2 24 0,-6-2-24 0,-2 0 8 15,6-1 0-15,-3-2 40 16,-4 0-48-16,4 3 8 0,-4-4-8 15,0 1 56-15,0 3-48 0,-4-4 48 32,4 4-40-32,-4 0 32 15,0-4-40 1,-1 1 8-16,6-4-8 16,-5 1 88-16,3-1-88 15,-2-3 0-15,-1 4 48 0,-5-1 48 16,1 1 88-16,-4 2-144 15,0-2-40 1,0-1 88-16,0 4-88 0,0-4 64 16,0 4 24-16,0 0 0 0,-4-4 0 15,1-3-88-15,-5 4 8 0,4-4-8 16,-5-3 0-16,2 0 0 16,-5 0-8-16,-1 0 0 0,2 0 8 31,-5 3 56-31,0 1-56 15,0 2 64 1,0 0 72-16,-4 4-56 16,1-4-80-16,-5-2 0 0,-1-4 48 0,-6-3-56 31,-5 0 8-31,-12-4-16 16,-3 4 8-16,-22-10-48 15,-19-6-24-15,5 7-136 0,8 3 16 16,11 5 24-16,16 11 56 0,4-1 104 15,-3-2 0-15,10 12-104 16,9 9-592 0,-19 10-1169-16,3 0-2744 15,4 0-3752-15</inkml:trace>
  <inkml:trace contextRef="#ctx0" brushRef="#br0" timeOffset="36761.36">6988 8734 5721 0,'0'0'1576'15,"0"0"-1256"-15,0 0-312 0,47 6-8 16,-23-2 80-16,8-1 232 0,0 6 8 15,4-2-8-15,8-1 0 32,0 4-216-17,8-4 32-15,4 0 153 16,7 0 159-16,5-2-168 0,3 2-72 16,2-3-64-16,2 1 32 15,1 2-32-15,-1-3 64 16,-3 3 32-16,-4 1-144 0,4-4 8 15,-1 0 16 1,2 0-24-16,13 1 48 0,19-4 72 16,22 2 104-16,17-2 8 15,-5 0 48-15,-3 0-16 16,-5 4-80-16,-4-1-112 0,4 3 0 31,2 4-31-31,-10 2-41 16,1 1-8-16,-10 0-24 0,2 3-40 0,0-4-8 0,-9 1-8 15,5-3 8-15,4-1-8 16,-1-6 16-16,4 1 40 16,5-1-48-1,-1-3 8-15,-7 0-8 16,0 0 0-16,-9 0 96 0,-3 0-56 31,-8 3-40-31,-5-3 40 0,1 0-40 16,-4 0 56-16,4 0-8 15,7 0-48-15,0 0 0 16,8-3 0 0,-2-4 16-16,2 4 40 15,1 0-64-15,-5 3 0 0,-4 0 0 16,-2 0 0-16,-10 0 16 0,1 0-8 16,-5 3-8-16,1 0 8 0,4 1 8 15,-1-1-8-15,5-3 0 31,-1 3-8-31,5-3 72 0,4 3-72 16,3 1-8-16,1-2-8 16,0-2 16-16,-1 3-8 15,0-3 8-15,-6 0 0 16,2 0 0-16,-7 0 8 0,-17 0 0 31,-11 0 0-31,8 0 0 0,11-3 0 16,13-3-8-16,16-7 0 15,-9 4 16-15,-11 3-16 16,4-1 0-16,-9 1 8 0,5-1-8 16,-5 5 8-16,-10-2-8 15,-14 1 0-15,-15 0 0 16,0 3 8-16,4-3-8 0,23-4 48 16,21 1-32-16,16 0 120 15,-5 3-56-15,-12-1 8 16,-26 4 0-1,-22 0-40-15,1 0-32 16,20 0 32 0,20 0 8-16,23 0-8 0,-7 0-48 15,-25 0 72-15,-15 0-72 16,-16 0 56-16,8 0-48 16,11 0-8-16,5-3 8 0,0-3 56 15,11-1-56-15,-11 1 56 16,8 0 0-16,-4-4-56 0,-13 4 0 15,9 0 0-15,-1-4 0 16,-7 3 8-16,-4 1-8 16,0 0-8-16,-4 0 64 15,0 2-48 1,-1-2 96 0,1-1-16-16,-1 1 24 0,5 0 32 15,8 0-80-15,-4 2-64 16,0-2 56-16,0 3-64 15,-4 0 8-15,-1 0 0 0,1 3-8 32,-5 0 40-32,-3 0-32 15,1-4-8-15,-10 4 64 0,5 0-8 0,-1-3 64 0,2 3-64 16,7-3-48-16,-1 0 64 16,8 3-64-16,6 0-8 15,-5 0 0 1,3 0 8-16,-3 0 0 15,-4 0-8-15,-8 0-8 0,-9-3 8 32,-7 3 0-32,-1-4 8 0,-3 2 8 0,-8-2-8 15,4 1 56-15,-3 0-64 16,6 0 0 0,1-1 8-16,4 1-8 15,0 3 0-15,4 0 0 0,-8 0-48 16,-4 0-88-16,-13 0-408 15,-15-3-456-15,0 0-1081 0,-7-6-4520 16</inkml:trace>
  <inkml:trace contextRef="#ctx0" brushRef="#br0" timeOffset="40214.5">23542 6715 1696 0,'0'0'6129'15,"0"0"-4408"-15,0 0-385 16,0 0-248-16,0-10-64 16,0 10 145-16,0 0-177 0,0 0-424 15,0 0-360 1,0 0-136-16,0 0-72 16,0 6-152-1,0 7-48-15,0 9 144 16,5 7 56-16,-1 9 0 15,4-3 0-15,-1 3 56 0,1 0-48 16,1-3-8-16,-1-3 8 16,-1-10-8-16,2-6 0 0,-5-3 8 15,0-7-8 1,7-6 8-16,2 0 40 0,14-16 208 16,17-12 272-16,20-23-168 0,28-28-16 15,27-23 48-15,9-6-160 16,-9 3-56-16,-23 29-160 0,-33 28 40 31,-23 20 16-31,-12 9 0 16,-8 6 24-16,-4 4-56 0,-4-1-32 15,-12 10-16-15,0 0-248 0,0 7-1336 16,-44 37-312 0,4-3-481-16,-12 4-3512 15</inkml:trace>
  <inkml:trace contextRef="#ctx0" brushRef="#br0" timeOffset="41369.58">23909 7680 704 0,'0'0'7697'0,"0"0"-5320"16,0 0-1321-16,0 0-432 0,0 0 216 16,0 0 105-1,0 0-217 1,60 0-352-16,28 0-200 0,48-6 176 15,27-4 136-15,16 7-48 16,-12 3-176-16,-15 0-96 0,-17 0-88 0,-16 3-32 31,-27 4-48-31,-28-4 8 16,-20 0 8-16,-8 0-16 0,-8-3-48 16,-4 3-200-16,-5-3-128 15,-6 0-96-15,-9 0-104 0,-4 0-16 16,-8 0-617-16,-9-6-1223 0,-3-7-3681 0</inkml:trace>
  <inkml:trace contextRef="#ctx0" brushRef="#br0" timeOffset="41669.99">25057 7445 8753 0,'0'0'3297'0,"0"0"-1353"0,0 0-1007 16,0 0-417-16,0 0 32 16,0 0-56-16,32-3-256 0,23 15-160 15,25 17 24 1,4 0-40-16,-9-1-8 16,-15 1-48-16,-28-1-8 0,0 4 0 15,-8 6 8-15,-16 1-8 16,-8 2 0-16,-28 0 0 0,-16 0 0 15,-12-3 40-15,-4 3-40 16,-23 11-648-16,19-8-1672 31,13-9-4938-31</inkml:trace>
  <inkml:trace contextRef="#ctx0" brushRef="#br0" timeOffset="42718.2">24343 9210 3512 0,'0'0'7274'0,"0"0"-5330"31,0 0-1376-31,0 0-360 16,0 0 16-16,0 0 889 0,0 0-153 16,13-82-448-16,-21 53-240 15,-12-2-96-15,-4-8 96 0,-8 4-144 16,-8 1 0-1,-4 5-56-15,-7 10 40 16,-5 13 16-16,0 6-48 0,4 12-64 16,1 20 64-16,-5 22-80 15,11 22 0-15,13-3 0 16,13-3 0-16,15-10-8 0,4-15 0 16,16-4-120 15,8 0-48-31,8-15 24 0,7-20 24 15,9-6 120-15,5-22 8 16,5-35 104-16,15-29 16 16,-2-38 136-16,1-22-112 0,-20-3 24 15,-13 9-88-15,-22 32-32 16,-10 26-40-16,-7 31 384 16,0 19 201-16,0 16 167 0,0 4 192 15,0 2-168-15,0 10-608 16,-4 0-176-16,-7 38-496 15,-6 32 184 1,-2 41 304-16,3 13 8 16,8 3 8-1,4-19 8-15,4-22-16 0,0-17 0 16,0-15-96-16,4-9-264 16,0-7-400-16,7 3-425 15,14 4-751-15,-5-7-2209 0,3-16-2608 16</inkml:trace>
  <inkml:trace contextRef="#ctx0" brushRef="#br0" timeOffset="43924.02">24563 9153 3568 0,'0'0'7514'15,"0"0"-6098"-15,0 0-1064 31,0 0-200-15,0 0 128-16,0 0-272 0,96-47-8 16,-61 27-8-16,1-2-40 15,-8 3 40-15,-4-6 0 16,-16-1-40-16,-4-2 48 16,-4 2 232-16,-4 1 200 15,-16 9 217-15,0 7-57 0,-8 9-224 16,-7 0-208-16,-6 22-64 15,2 13-48-15,-1 10 40 16,8 5-24-16,12 1 16 0,12 3 24 31,8-7-64-31,0-2-40 16,16-7-56-16,16-9-72 16,3-10-24-16,13-10-24 0,5-9-72 15,6-6-8-15,1-19 8 16,4-14 120-16,7-18 56 15,5-19 16-15,-8 0-64 0,-13 9-112 32,-11 10 152-32,-23 22 80 15,-2 3 128-15,-3 7 416 0,-12 9 384 0,-4 10 56 16,0 6-272-16,0 0-400 16,-7 0-312-16,-14 12-32 15,-3 8-40 1,9 2 72-16,2 3-160 15,9 7-192-15,4-4-8 0,12 4 40 16,16 3 16-16,4-7 56 0,0 4-32 16,-4-6 8-16,-12-1 48 0,-4-6 88 15,-12 7 8-15,-4-4 128 32,-20 0 104-32,-12 4 520 15,-4-1-8-15,1-6-88 0,-6-3-136 16,17-4-208-16,9-5-88 15,10-7-96-15,9 0-528 16,28-16-240-16,40-25-968 0,36-23-3025 31,-8 4 2112-31,-9 6-2256 0</inkml:trace>
  <inkml:trace contextRef="#ctx0" brushRef="#br0" timeOffset="44093.28">25735 8909 1456 0,'0'0'5681'15,"0"0"-3320"-15,0 0-97 0,0 0-216 0,0 0-351 16,0 0-385-1,-41-67-656 1,-2 70-328-16,-10 16-248 0,2 13 16 16,3 6-40-16,9 10-56 0,14 3 0 15,14 2-96-15,11 1-24 16,15-2-400 0,45 1-848-16,0-15-1289 31,-4-15-2608-31</inkml:trace>
  <inkml:trace contextRef="#ctx0" brushRef="#br0" timeOffset="44497.81">25782 9071 472 0,'0'0'9186'0,"0"0"-7274"15,0 0-976-15,0 0-520 16,0 0 152-16,56-86-288 0,-24 54-280 15,-1-6-32-15,1 3-456 32,-11 6 264-32,-6 4 224 15,-11 9 48-15,-4 10 969 16,0 3 103-16,-4 3-240 0,-11 0-544 16,-6 0-248-16,1 9-88 0,5 7-56 15,-2 7 40-15,9 2-88 31,8 4 8-31,0 2-120 0,0 1-88 16,0 3 32-16,4 0 40 0,-4 0 104 16,0 0 64-16,-11-3 64 15,-9-1 40-15,4-6 384 16,4-2 32-16,4-7-304 16,8 0-136-16,11-4-8 31,34-2 72-31,34-7-80 0,29-3-664 15,12-23-1001-15,-29-2-2223 16,-27-7-3130-16</inkml:trace>
  <inkml:trace contextRef="#ctx0" brushRef="#br0" timeOffset="45068.65">24897 8861 8857 0,'0'0'4177'0,"0"0"-2712"16,0 0 31-16,0 0-432 16,0 0-464-16,0 0-600 31,0 0 64-16,-55 102 192-15,27-42-40 0,0 0-80 0,4 4-40 16,4-4-32 0,8 1-64-16,-4-11 16 0,12-5-16 0,0-7-568 15,4-13-672-15,13-18-1449 16,6-7-2152-16,1-10-2568 16</inkml:trace>
  <inkml:trace contextRef="#ctx0" brushRef="#br0" timeOffset="45969.75">26229 9093 5249 0,'0'0'5977'0,"0"0"-4473"0,0 0-1272 16,0 0-232-16,0 0 56 15,7 6 408-15,14-6 241 0,10 0-305 16,9 0-248-16,3-9-152 16,2-7-88-16,-6-7-48 0,-11 1 136 0,-12-6 0 31,-8 2-88-31,-8 1 88 16,0 6 464-16,-16 6 368 0,-12 7-392 15,-8 6-224-15,-3 13-48 16,-6 12-88-16,10 10 96 15,-1 9-32-15,16 1-56 0,12 2 16 16,8 1-104-16,20-3 0 16,40-1-168-16,28-9-376 15,39-25-624-15,4-10-537 0,-7-42-879 16,-40-2-369-16,-33-1-2840 16</inkml:trace>
  <inkml:trace contextRef="#ctx0" brushRef="#br0" timeOffset="46117.12">27181 8353 9313 0,'0'0'4081'0,"0"-89"-1568"16,0 64-89-16,0 12-983 15,-5 23-1441-15,-18 53-112 16,-5 42-72-16,0 34 184 16,8 17 72-16,12 3 56 15,8-13-128-15,0 0-216 0,0-19-1145 16,4-38-839-16,-4-26-3849 0</inkml:trace>
  <inkml:trace contextRef="#ctx0" brushRef="#br0" timeOffset="46285.71">26882 8661 7297 0,'0'0'6914'0,"0"0"-6034"0,91-41-680 16,-3 35-200-16,19 6-56 16,13 22-472-16,-32 0-1345 0,-28 6-2880 15</inkml:trace>
  <inkml:trace contextRef="#ctx0" brushRef="#br0" timeOffset="46570.42">27391 9029 5673 0,'0'0'896'0,"0"0"-360"0,0 0 384 0,0 0 328 16,0 0 1089-16,0 0-689 16,116 4-1504-16,-68-27-144 15,0-8-944 1,-8-10-312-16,-13-14 720 16,-7-5 256-16,-16 0 280 15,-4 9 1056-15,-8 10 328 16,-19 15 9-16,-5 20-537 0,-8 6-400 31,0 25-152-31,0 17-48 16,12 8-56-16,4 11-48 0,20 2-48 15,8 4-24-15,24-7 8 16,32 1-88-16,0-14-440 0,31-12-608 16,-11-13-881-16,-24-22-2512 0</inkml:trace>
  <inkml:trace contextRef="#ctx0" brushRef="#br0" timeOffset="47070.46">24232 9883 10850 0,'0'0'3873'16,"0"0"-3873"-16,0 0-1369 16,107 0 1369-16,1 0 424 15,55 0 673-15,37-6-377 0,19-3-216 16,16-4 232-16,8 0-56 0,28-12 48 16,28-7-272 15,8-6-295-31,-9 0-49 15,-31 12-16-15,-48 14-96 16,-71 9 0-16,-60 3-64 0,-41 0 64 16,-23 0-385-16,-7 0-295 31,-14 3-240-31,-3 3-1472 0,-72 7-225 16,-3 3 1017-16,-13-4-3369 0</inkml:trace>
  <inkml:trace contextRef="#ctx0" brushRef="#br0" timeOffset="47348.73">25097 10147 4240 0,'0'0'6186'0,"0"0"-5938"15,0 0 40-15,0 0-192 16,167 16 1504-16,-20-16-71 15,40 0-601 1,21 0-136-16,11 0-112 16,-15-6-32-16,-2-1-200 0,-15-3-200 0,-35 1-96 15,-40 0-152-15,-49 2-240 32,-31 1-616-32,-24 0-376 0,-8-1 464 15,-32-6-56-15,-11 1-1569 16,-17-1-3912-16</inkml:trace>
  <inkml:trace contextRef="#ctx0" brushRef="#br0" timeOffset="65699.61">4574 11024 5937 0,'0'0'6265'0,"0"0"-4785"31,0 0-871-31,0 0-417 0,0-20 40 16,-5 20 536-16,5 0-320 0,-4 16-448 15,-3 13-96-15,-1 15 96 0,-5 23 104 0,-2 21-8 16,-2 30 8-16,2 19 56 31,-1-4 80-31,0-12 40 0,4-23-112 16,-4-12 40-16,4-13-64 15,4-19-96-15,0-16-40 0,4-3 56 16,-3-3-64-16,2-4 0 0,1 1-8 16,0-13-520-16,0-7-552 15,-3-18-688-15,-1-14 87 16,-5-11-1488-16</inkml:trace>
  <inkml:trace contextRef="#ctx0" brushRef="#br0" timeOffset="66070.64">4382 11004 4993 0,'0'0'4064'0,"16"-73"-3183"16,4 32-313-16,11-7-88 46,10 7 168-46,6 6 224 0,5 4-216 16,1 11-336-16,1 11-176 16,-5 9-144-16,-6 3 0 0,-2 23-72 15,-13 8 64-15,-5 11 8 0,-7 6 0 16,-4 2 8-16,-7 8 0 16,-5-1 96-16,0 4 48 15,-13-4 24-15,-2 3 33 16,-13 1-33-16,-8-7 208 0,-12 3 112 15,-24 4-64-15,4-10-72 16,-7-7-112 0,3-5-96-1,12-20-96-15,4 0-56 16,12-15-112-16,12-17-592 0,13-12-1457 0,15-10-5328 16</inkml:trace>
  <inkml:trace contextRef="#ctx0" brushRef="#br0" timeOffset="67945.2">5132 11737 728 0,'0'0'7977'15,"0"0"-5656"-15,0 0-1673 31,0 0-344-15,0 0 568-16,0-12 449 0,0 12-497 16,-9 12-632-16,-6 11-184 15,-10 12 104-15,-6 9 152 16,-1 10 96-16,-4 7-48 0,4-1 8 16,4 0-128-1,4-2-128-15,4-8 0 16,1-2-64-16,6-10 8 0,1-6 48 15,5-10-56-15,3-6-40 16,0-7-48-16,4-6-368 0,-5-3-328 16,5 0-128-16,-4-18-401 31,0-8-1391-31,-3-6-6762 0</inkml:trace>
  <inkml:trace contextRef="#ctx0" brushRef="#br0" timeOffset="68214.7">4689 11874 7041 0,'0'0'2905'0,"0"0"-1489"0,0 0-264 16,0 0-312-16,0 0-256 0,0 0-407 16,0 0-177-16,24 0-145 0,-4 19 145 15,8 0 233-15,-1 6-9 16,1-2-96-1,0-4-64-15,-4-3-56 16,-3-3 64-16,-10-4-64 0,2 0-8 16,-10-5 8-16,1-1 40 0,-4-3-40 15,0 3 0-15,0-3-8 32,0 0-368-32,0 0-873 15,0 0-1383-15,0 0-2097 0</inkml:trace>
  <inkml:trace contextRef="#ctx0" brushRef="#br0" timeOffset="68753.45">5434 11503 7465 0,'0'0'2361'0,"0"0"-865"16,0 0-400-16,0 0 56 0,0 0-31 15,0 0-569-15,0-3-472 16,0 22-80-16,-4 22 0 0,-4 29 640 15,-3 25-72-15,-6 13-144 16,6 0 64-16,-6-6 56 16,6-4-120-16,-6 0-103 15,9-2-65-15,-3-8-72 0,7-11-104 16,-1-23-80-16,5-10 40 16,-4-9-40-16,4 3-8 0,-4-3-248 31,4-3-425-31,0-26-831 31,0-6-2929-31,0-12-4833 0</inkml:trace>
  <inkml:trace contextRef="#ctx0" brushRef="#br0" timeOffset="72550.5">7299 8915 6465 0,'0'0'1816'16,"0"0"-1424"-16,0 0-336 15,0 0 72-15,-96-9 553 0,64 9 223 16,-7 0-336-16,-9 0-184 15,-8 0 152-15,0 0 24 0,-4-3-64 16,-4-1 16-16,-3 1-184 16,-5-3-103-1,5-4-153-15,-6 1 16 0,6-7 112 16,-1-3 168-16,12-3 96 16,4-1-88-16,9-2-208 0,7-3 96 15,8 2 8 16,12 0 104-31,0 4-128 16,9-3-112-16,3 0-72 0,4-4-56 16,-5-3 0-16,5-3 96 15,0-3-56-15,-4-10-40 16,-4-2-8-16,1-20 8 0,-10-19 0 0,2-22 0 16,-6-6 0-1,1-1 8-15,9 10-16 16,-1 10 8-16,3 9-8 0,2 15 0 15,-1 20 0-15,4 13 0 16,-5 10 0-16,2-11 0 0,-1 1 8 31,-4-10 0-31,7 10 0 16,-2 3-8-16,3 6 8 16,0 7-8-16,4 2 8 15,-4 5 0-15,4 1-8 0,0 5-8 16,0-1 8-16,0 4 0 15,0-1 0 1,0 7 0-16,0-4-40 16,4 1 32-16,0 0 8 15,4 0-64-15,0-4 64 0,4 1-16 0,-4-1 16 0,-1 0-8 16,2 1 0-16,-5 3 8 16,4 2 0-1,-5-2 0-15,5 3 0 16,5-3-16-16,2-1-64 15,17-2 32-15,9 2-24 0,10-2 72 32,17 2-80-32,24 1 72 0,19 0 8 15,-12 6-8-15,-19 0 8 16,-20 0 0 0,-12 0-48-16,3 0 40 15,9 0-80-15,12 0-16 16,0 0 48-16,-4 0-40 0,7 0 96 15,9-6-48-15,15-4-16 0,9 0 56 0,8-2-96 16,-28 5 64-16,-17 1 32 31,-27 3 16-31,-4-4-16 16,11 1 8-16,13 3 0 0,20-7 32 16,15 4-32-16,21-3 0 15,3 2 0-15,-3 4 0 0,-4-4 0 16,-9 4-56-16,9 3 8 15,-4 0 48-15,-5 0-16 16,1 0 0-16,-5 0 0 16,4 0 8-16,5-3 0 0,4 0 8 15,0-3 0-15,-1 3 8 0,4-7-8 32,-3 1-8-17,0-1 0-15,0 0-32 16,-6-2 40-16,2 2 0 15,-5 1-8-15,2-4 8 0,-6 0-96 16,0 1 88-16,-3-1 0 0,-8 0-56 16,-4 0 64-1,-1-3-8-15,4 4 0 16,-3 2 8-16,0-2 0 16,4 2-8-16,-8 0 8 0,-9 4 8 15,-15 0 0-15,-12 0-8 16,-1 2 0-16,5-2-8 0,8-3 16 31,4-1-8-31,3-2 0 16,13 2 0-16,20-6 0 15,16 3 0-15,7 0 0 16,-3 1 0-16,-13 2 0 0,-12 1 0 16,5-4 0-16,0 7 8 0,3-1-8 31,1 4 0-31,0 0 0 15,-5 3 8-15,-7 0-8 0,-1 0 0 0,1 0 0 16,8 3 0-16,8 3 0 0,3 1 0 16,12 3 0-16,4 2 8 15,6 1-8 1,2-1 0-16,-4 1 0 16,-4 0 8-16,-2 0-8 31,-10 0 0-31,-7-4 0 0,-9 0 8 0,-3-2-8 15,-5 2 0-15,-3-6 0 16,4 7 0-16,-1-7 32 16,9 6-32-1,-1-2 0-15,5-4 0 16,-4 7 0-16,-9-4 0 16,1 3 0-16,-17-5 0 0,-15 2 8 0,-8 1-8 15,-5-5 0-15,18 8 0 0,31-4 0 16,18 7 0-16,10 3 0 31,-4-4-8-31,-12 1 8 16,-21 0 0-16,-7-7 0 0,-21 1 0 15,-10-4 0-15,-2 0 8 16,9 0-8-16,0 1 8 16,11-4-8-1,-3 3 0-15,0-3 16 16,3 3-16-16,2 0 0 15,2 0 0-15,13 4 0 0,16-1 0 16,15 0-16-16,5 0 16 16,-25 1 0-16,-19-4 0 0,-24-3-48 15,-5 0 0 1,9 0 0-16,0 0-32 16,8 0 80-16,-4 0 0 15,-8-6 0-15,4 2 0 0,-5-2 0 16,9 3-8-16,-1 0 8 0,9 3-8 31,-4 0 0-31,8 0-168 0,3 0-200 31,-7 0-40-31,4 0 24 16,-8 0 208-16,-8 0 80 0,-5 0 104 0,-7 0-8 16,-4-3 8-16,-4-4 0 15,-8 1 8 1,0 0-8-16,0-1 64 15,3 1-64-15,-3 3-8 0,4-4 8 16,0 5-8-16,-4 2 8 0,-5 0 8 16,5 0-8-16,-4 0 0 15,4 0 0-15,-4 0 0 32,4 0 0-32,-4 0 0 0,0 0 0 0,0 0 0 15,0 0 0-15,-9 0 0 16,2 2 0-16,-6 2-8 0,-2-1 8 15,-1 0-88-15,-1 7-41 16,1 2 65-16,-4 1 48 0,5 3 16 16,-2 3-8 15,-3 0 8-31,0 3-8 16,0 3 8-16,-4 1 0 0,0 6 0 15,0 3 0-15,0 9-8 16,0 4 8-16,-8 19 0 31,-7 15 8-31,-2-3-8 0,-3-6 8 0,1-3-8 16,-5-6 8-16,3-4 0 0,-10 13 40 15,3-6-48-15,1-10-8 0,-10 9-64 16,5 1-56-16,-4-6-72 31,5 2-64-31,3-6-64 0,0 3-24 16,4-5 16-16,4-1 104 15,4 0-160-15,-3-7 16 0,6 0 144 0,-2-5 0 16,2-4 96-16,5-9 64 16,-3-1 24-1,3-6 48-15,-5-3-8 16,2 1 8-16,-2-1-8 0,6-1-8 16,-1 2 16-16,-5-1 0 15,2 3 80 1,3-3 64-16,-5 3 0 15,2 0 128-15,-9-6-96 16,0 0 64-16,-8-3 216 0,-7-7-96 31,-10-3-72-31,-18-3-240 0,-37 0-48 16,16-9-1744-16,9-10-7314 0</inkml:trace>
  <inkml:trace contextRef="#ctx0" brushRef="#br0" timeOffset="73491.09">18140 5407 8737 0,'0'0'1617'15,"0"0"-225"-15,0 0-232 0,0 0-96 16,0 0 9-16,0 0-241 16,4-13-376-1,-4 19-456-15,-12 14-176 16,-16 14 176-16,-16 21 176 15,-24 21 72 1,-11 19 8-16,-1-7-8 0,20-14-128 16,13-24-112-1,19-8 8 1,-9 2 48-16,6 7-64 0,-1 0 8 16,5-13 0-16,7-3-8 15,12-13-104-15,-1-6-368 16,9-7-312-16,0-9-688 0,0-12-409 0,0-13-215 15,0-10-6858-15</inkml:trace>
  <inkml:trace contextRef="#ctx0" brushRef="#br0" timeOffset="73792">17638 5378 7937 0,'0'0'1849'0,"0"0"-25"16,0 0-976-16,0 0-560 16,0 0-272-16,0 0 72 0,0 0 112 15,60 108 720-15,-16-26 209 16,15 20-393 0,5 6-328-16,7-6-112 0,2-14-240 15,-22-24-32-15,-7-13 56 16,-20-16-72-16,-4-10-8 15,-8-2 0-15,0-8-40 0,-4-5-360 0,-8-10-416 16,-36-19-240-16,-11-13-681 16,-2-6-3704-16</inkml:trace>
  <inkml:trace contextRef="#ctx0" brushRef="#br0" timeOffset="74177.97">17495 4857 6977 0,'0'0'2441'16,"0"0"-273"-1,0 0-1016-15,0 0-664 16,0 0 16-16,0 0 49 0,123-28-169 31,-43 28-136-31,3 9-144 16,-3-2-24-16,-12 3-24 0,-24-8-56 15,3 2 16-15,-7-4-16 16,-8 0-88 0,-16-4-184-16,-4-8-296 0,-12-13-889 15,0-14-1263-15,-12 7-1417 16,1 4-1768-16</inkml:trace>
  <inkml:trace contextRef="#ctx0" brushRef="#br0" timeOffset="74441.03">18013 4575 6145 0,'0'0'2208'0,"0"0"-87"16,0 0-377-16,0 0-384 16,0 0-303-16,0 0-249 0,-4-13-400 0,4 13-408 0,4 4-24 15,11 8-120-15,17 7 144 16,5 3 48 0,6 7 8-16,0 0 0 15,-6-1-56-15,-5-2 8 16,-13-4-8-16,-2-3 0 15,-10 3 0 1,-7 0 0-16,0 4 0 16,-20 2 0-1,-7 7 8-15,-13 3 112 0,-8 7-120 16,-39 12-480-16,10-10-2545 16,2-12-7809-16</inkml:trace>
  <inkml:trace contextRef="#ctx0" brushRef="#br0" timeOffset="75785.92">6167 11878 1792 0,'0'0'6001'0,"0"0"-4529"0,0 0-95 16,0 0-329-16,0-13-48 0,0 13 16 15,0 0-319-15,0 0-273 16,0 3-176-16,-12 13-144 0,-8 9 200 16,1 13 232-16,-9 4-208 31,0 8-136-15,4 1-112-16,-4 3-32 0,4 0-48 15,0 3 64-15,-3-6 0 16,2-3-64-16,1-7-8 0,4-6-160 15,5-3-432 1,7-14-760 0,-1-8-969-16,5-3-656 0,4-7-1375 15</inkml:trace>
  <inkml:trace contextRef="#ctx0" brushRef="#br0" timeOffset="76086.28">5884 11973 6793 0,'0'0'2392'0,"0"0"-847"0,0 0 119 16,0 0-128-16,0 0-487 15,0 0-625 1,0 0-424-16,0 0-152 16,28 9 152-16,-11 26 480 0,6 3-96 15,-3 13-96-15,0 0-40 16,3 3 24-1,-2-3-96-15,-6-4-112 16,5 1-64-16,-3-10 0 16,-6 3 8-1,-3-9 0-15,1-3-8 16,-5-11-136-16,0-1-464 0,-4-11-712 0,0-6-873 16,-4-10-263-16,-13-9-1913 15</inkml:trace>
  <inkml:trace contextRef="#ctx0" brushRef="#br0" timeOffset="76565.12">5828 11595 4793 0,'0'0'5505'32,"0"0"-3857"-32,0 0-424 0,0 0-600 15,0 0-295-15,0 0-105 16,0 0-224-16,0 0-72 16,32-10 72-16,4 14 144 0,1 2 64 15,6-3 24 1,-4 3-112-1,2-2-64-15,-5-1-40 0,-4-3-8 16,-4 0 64-16,-9 0-72 16,1-3-152-16,-8-7-208 15,0-6-409-15,-8-12-879 0,-4-1-1433 32,0 0-3040-32</inkml:trace>
  <inkml:trace contextRef="#ctx0" brushRef="#br0" timeOffset="76850.34">6096 11360 6241 0,'0'0'2936'0,"0"0"-1287"15,0 0-505-15,0 0-424 16,0 0-144 0,0 0-328-16,0 0-248 15,3 3-104-15,9 10 104 16,4 3 208-16,12-1-8 0,0 8-24 15,4-5-47 1,-4 5-33-16,0-4-88 16,-5 3-8-16,-10 1 48 0,-5-1-48 15,-8 3 0-15,-4 4 72 0,-20 9 104 16,-8-3 80-16,-8 6-184 0,-12 1-72 31,13-8-1465-31,7-15-3792 0</inkml:trace>
  <inkml:trace contextRef="#ctx0" brushRef="#br0" timeOffset="77505.2">7338 11011 10786 0,'0'0'1696'0,"0"0"-984"15,0 0-280 1,0 0-104 0,-119 63 441-16,55 20 55 15,-4 38-312-15,9 21 112 0,15 7-200 16,28-15-128-16,16-23-88 16,12-13-136-16,28-25-64 0,24-3 0 31,16-10-8-31,11-18 0 15,5-4-248-15,-13-32-712 0,-27-6-1136 0,-17 0-4002 16</inkml:trace>
  <inkml:trace contextRef="#ctx0" brushRef="#br0" timeOffset="78069">7725 11233 9450 0,'0'0'3064'0,"0"0"-1423"0,0 0-1265 31,0 0-376-31,0 0 0 16,0 0 8-16,-7 102 240 16,7-58-168-16,0 0-8 0,0-9-72 15,11-3 0-15,6-16-16 0,6-3-208 0,5-13 8 16,3-7 40 0,1-15-40-16,4-13 39 15,-12-6 145-15,0-4 32 16,-12 4 377-16,-3 9 303 0,-6 7 56 15,-3 12 472-15,4 10-456 16,0 3-752 0,0 10-80-16,12 15-184 15,0 13 256 1,12 13 8-16,0 6 0 16,4 3-112-16,-4 4-240 15,-8-1-152-15,-12-2-200 0,-8-4 40 0,-4-6 400 16,-24-7 264-16,-17-12 40 15,-6 0 552 1,-12-13 280-16,-6-3 112 16,1-10-136-16,5-6-320 15,7 0-279-15,16-13-249 0,20-12-16 16,25-17-1217-16,18 1-3408 16,9 3-7281-16</inkml:trace>
  <inkml:trace contextRef="#ctx0" brushRef="#br0" timeOffset="78369.78">8646 10820 12722 0,'0'0'2809'15,"0"0"-1545"-15,0 0-1264 0,0 0 0 16,0 0 0 0,0 83 576-16,-4-4 32 15,4 26-208-15,0 9-168 16,0 4-47-16,0 2 15 0,0-2-192 16,0-4 0-16,-17-3-8 15,-3-6-248-15,-3-13-961 0,-1-25-1375 16,7-23-4898-1</inkml:trace>
  <inkml:trace contextRef="#ctx0" brushRef="#br0" timeOffset="79040.33">9048 11363 7177 0,'0'0'5561'0,"0"0"-4441"0,0 0-135 16,0 0-257-16,0 0-8 0,36-76-80 16,-4 72-432-16,3 4-208 0,10 10 0 31,-6 19-128-31,-3 6 56 0,-8 15 8 15,-17 8-16-15,-11 5 72 16,-3 1-80-16,-29 2 88 0,-8-9 56 16,-8-5 80-16,1-8-16 15,11-16 8-15,8-6-40 0,12-12-32 16,16-7-56-16,0-3 8 16,16-16 32-16,31-28-40 15,26-29-672-15,18-29 328 16,-8 0-144-16,-19 23-640 0,-32 28 776 15,-20 26 352-15,0 9 728 32,-8 4 272-32,0-1-64 0,-4 13-16 31,0 0-200-31,-4 3-303 0,-15 16-409 16,-9 13-8-16,-4 9 128 0,4 10-128 15,4 3 0-15,12 3-8 16,7-3 0-1,5-6 8-15,17-7 0 0,14-6-232 16,18-16-321-16,2-6-559 16,21-13-952-16,-17-13-2737 0,-7-9-5417 15</inkml:trace>
  <inkml:trace contextRef="#ctx0" brushRef="#br0" timeOffset="79325.42">9088 10947 8001 0,'0'0'5169'0,"0"0"-4329"16,0 0-375-16,0 0 95 15,0 0 296 1,0 0-272 0,91-12-336-16,-31 8-144 0,4 1-88 15,3-3-16-15,-7 2-72 0,-8 1-984 0,-8 0-1017 16,-16 0-2207-16,-16-3-1466 0</inkml:trace>
  <inkml:trace contextRef="#ctx0" brushRef="#br0" timeOffset="79572.8">9279 10753 8409 0,'0'0'2585'15,"0"0"-1089"-15,0 0-880 32,0 0 8-32,0 0 113 15,0 0-521-15,0 0-208 0,0 0 232 16,100 39 120-16,-64-24-160 0,-1 4-104 15,-3-3-88-15,-8 0-8 0,-8-3 0 16,-8-1 0 0,-8 5-72-1,0 1 72-15,-20 8 0 0,-12 2 152 16,-31 24-152-16,7-11-896 16,11-6-3249-16</inkml:trace>
  <inkml:trace contextRef="#ctx0" brushRef="#br0" timeOffset="80027.19">10080 10703 10970 0,'0'0'2664'15,"0"0"-503"-15,0 0-1025 16,0 0-440 0,0 0-152-16,0 0-424 0,0 0-112 15,87 50 392-15,-19-5 17 16,4 3-137-16,16 18-136 16,-1 17-64-16,-19 9 16 0,-9 10-96 15,-35-4-72-15,-24-3 64 16,-35 1-88-16,-29 8 96 0,-20 4-8 15,-19-3-168-15,-9-10-617 16,29-28-1503-16,11-20-4946 16</inkml:trace>
  <inkml:trace contextRef="#ctx0" brushRef="#br0" timeOffset="83266.09">11462 11569 6361 0,'0'0'6897'0,"0"0"-5344"31,0 0-1137-31,0 0-312 16,0 0 256-16,0 7 536 0,0-7-184 15,0 0-320-15,4 0-224 16,32 0-40-16,40-7 48 16,36-8 168-16,15-4-176 15,-16 3-63-15,-31 6-57 0,-36 7-48 31,-12 0-577-31,-1 3-679 16,-6 0-1016-16,-5 3-2025 0,-16 3-744 16</inkml:trace>
  <inkml:trace contextRef="#ctx0" brushRef="#br0" timeOffset="83482.23">11451 11855 8425 0,'0'0'1537'16,"0"0"-977"-16,0 0-88 31,0 0 904-31,0 0 697 16,99 16-369-16,-19-16-688 0,31-6-504 16,13-10-184-16,-9 6-184 15,-27 4-144-15,-20 3-496 16,-25-1-3473-16,-23-2-7529 0</inkml:trace>
  <inkml:trace contextRef="#ctx0" brushRef="#br0" timeOffset="86056.4">15299 10541 7033 0,'0'0'1872'0,"0"0"-1279"0,0 0-457 15,0 0-64-15,25-89 192 0,-25 63 400 0,0 4-40 31,-9-3-264-31,-3 3-184 16,-8-4 112-16,-4 7 216 0,-8-3 88 16,-7 6-280-16,-5 6 8 15,-8 7-7-15,0 3-81 0,5 0 88 16,2 0 192-16,10 13-40 16,3 6-144-1,4 10-184-15,5 9-48 0,-2 22-88 16,9 26 0-16,16 25 56 15,4 9-56-15,24-2 104 0,12-7 24 16,4-9 40-16,8-1-40 16,-1-5-40 15,-7 2 32-31,-4-3-32 0,-16-6 0 16,-12-16-40-16,-5-19-56 15,-7-13 0-15,0-2-8 0,0-1 8 16,-15 6 0-16,-9 4 0 15,-8 0 48-15,-11-7 32 16,-13-3-80-16,-4-6-392 16,-4-10-512-16,-24-9-712 0,13-13-1137 15,11 0-1752-15</inkml:trace>
  <inkml:trace contextRef="#ctx0" brushRef="#br0" timeOffset="86288.27">14366 11271 10522 0,'0'0'2984'0,"0"0"-1671"15,84-41-609-15,8 15 8 16,44-2-112-16,19 2-128 0,8 1-168 15,-24 12-248-15,-42 4-56 16,-18 6-272-16,-27 3-1672 31,-24 0-3673-31</inkml:trace>
  <inkml:trace contextRef="#ctx0" brushRef="#br0" timeOffset="86789.38">15809 11471 5705 0,'0'0'6537'0,"0"0"-5233"0,0 0-543 15,0 0 143-15,0 0-64 16,0-3-664-16,-4 22-176 16,-11 13 0-16,-6 9 408 0,-3 13-8 15,-4 3-192-15,5 0-24 16,-5 4-88-1,0-7-40-15,0-4-56 0,0-2-24 16,4-4-608-16,0-9-976 0,-3-3-1057 16,7-10-1728-16,-1-12-3536 15</inkml:trace>
  <inkml:trace contextRef="#ctx0" brushRef="#br0" timeOffset="86989.98">15399 11649 4200 0,'0'0'5642'0,"0"0"-3682"0,0 0-248 16,0 0-935-16,0 0-545 15,88 22 248-15,-41 16 176 16,9 7 56-16,-4 2-136 16,0 1-248-16,-5-4-208 15,-7 0-32-15,-8-2-88 0,-4-7-624 16,-4 0-736-16,-4-10-1065 15,-4-12-3384-15</inkml:trace>
  <inkml:trace contextRef="#ctx0" brushRef="#br0" timeOffset="87644.75">15466 11217 784 0,'0'0'8882'0,"0"0"-6738"16,0 0-1440-16,0 0-104 15,0 0 537-15,0 0-217 16,0 0-440-16,0 0-208 16,0 0 40-16,13 0 32 31,10 0 184-31,14 0-232 0,14 0-120 16,5-6-8-16,0-1-96 15,-4 1 0-15,-1 0-72 16,-10 3-64-16,-6-4-664 0,-7 1-424 15,-5-10-929-15,-10 0-679 16,-9-3-3041-16</inkml:trace>
  <inkml:trace contextRef="#ctx0" brushRef="#br0" timeOffset="87892.1">15758 10963 7457 0,'0'0'2433'0,"0"0"-385"0,0 0-1064 0,0 0-216 15,0 0 73-15,0 0-737 16,0 0 16-16,0 0-120 16,55 44 456-16,-19-15-168 0,-4 0-112 15,0 2-88-15,0-2-24 16,-8 0-64 0,-12-1-64-1,-8 4 56-15,-4 0 8 16,-21 0 8-16,-18 5-8 15,-13-5-136-15,-40 13-792 0,17-14-1873 16,-2-8-4817-16</inkml:trace>
  <inkml:trace contextRef="#ctx0" brushRef="#br0" timeOffset="91839.26">16610 10535 7737 0,'0'0'1873'15,"0"0"-457"-15,0 0-80 0,0 0-360 32,0-29-87-32,0 29-81 15,-12 0-384-15,-12 31-368 16,-19 24-8-16,-21 33 112 0,-5 21 104 0,11 8 32 0,5-6 144 15,26-9-104-15,10-4-64 16,17-3-184 0,5-6 24-16,31-3-112 15,7-13 0-15,1-19 8 16,0-13-16-16,12-9 8 16,4-4-112-16,7-6-200 0,25-9-704 15,-32-13-3049-15,-17-3-5585 0</inkml:trace>
  <inkml:trace contextRef="#ctx0" brushRef="#br0" timeOffset="96394.54">16060 11795 1568 0,'0'0'1096'0,"0"0"-344"0,0 0-128 16,0-28 49-1,0 21 423-15,-8-6 232 0,4 1-128 16,-4-1-135-16,1-3-145 16,-6-6 120-16,6 3-304 0,-5 0-248 31,3-4 8-31,2 8 128 15,3-1-63-15,0 0-257 0,0 7 0 16,4-1 32-16,-4 7 32 0,4-1 88 16,0 1-48-16,0 3-136 15,0 0 8-15,0 0-104 16,0 0-80-16,0 0-88 16,0 0-8-16,0 3-104 15,0 10-96-15,0 9-48 0,0 16 248 31,0 13 8-31,0 10 40 16,0 18 32-16,0-13 24 0,0 4 144 31,4-3-24-31,4-10-96 16,-1 7 32-16,1-7-24 0,5-9-72 0,-6-7-56 16,1-6 8-16,1-7-8 15,-5-9 0-15,-1-9-8 0,-3 0 0 0,4-7-288 31,-4-3-584-31,0-3-432 16,0-10-313-16,0-10-2495 0</inkml:trace>
  <inkml:trace contextRef="#ctx0" brushRef="#br0" timeOffset="97179.92">16471 11922 3992 0,'0'0'4153'0,"0"0"-2961"31,0 0 145-31,0 0 159 16,0 0 32-16,0 0-127 0,0 0-497 16,0 0-416-1,15-48-224-15,-15 48-112 0,0 10-152 16,-4 9 0-16,-11 13 24 16,-1 6 312-1,-4 6-144-15,0 4-72 16,4-7-40-16,-4 3 64 15,4-5-136-15,4-5-8 0,0-5 0 16,4-3-352-16,4-7-744 16,0-13-1072-16,0-3-1857 0,4-3-912 0</inkml:trace>
  <inkml:trace contextRef="#ctx0" brushRef="#br0" timeOffset="97433.53">16188 11903 5369 0,'0'0'2608'0,"0"0"-583"31,0 0 263-31,0 0-175 0,0 0-673 16,0 0-688-16,0 0-512 16,0 0-240-16,-5-16-120 15,14 25-80-15,6 7 200 0,6 9 48 16,3 1 40-16,-1 0-24 15,-3-4-64-15,-3-3 8 16,-6 0 0-16,1-7-8 16,-4 1-64-16,0-7-440 0,4 4-680 15,0 0-1201-15,0-7-1992 16</inkml:trace>
  <inkml:trace contextRef="#ctx0" brushRef="#br0" timeOffset="98299.81">16980 10954 8209 0,'0'0'1633'0,"0"0"-393"0,0 0-144 15,0 0-224-15,0 0-320 16,24-80-208 0,-3 64-215-16,3 4-9 0,-1 2-48 15,1 10 32-15,4 0-96 0,0 6-8 16,-8 23-56-16,0 25-16 31,-20 22 24-31,0 3 48 16,-12-5 48-16,-16-11 8 0,-4-15-40 15,-4 2-8-15,-8 1 80 0,8-10-88 16,8-15 0-16,9-11-56 0,10-8-72 16,9-7 88-1,0-16-64-15,21-16-201 16,22-25-415-16,21-28 344 15,16-17 144-15,-4-9-560 0,-12 22-32 16,-29 32 784-16,-19 28 40 0,-7 13 776 31,-6 7 712-31,1 3-39 16,-4 6-585-16,0 0-648 0,-7 12-216 16,-14 17 0-16,-3 9 328 0,0 6-48 15,1 4-120-15,7 0-144 16,8-4 40-1,8-3-48 1,0-6-8-16,24-3 0 16,8-3 0-16,11-10-128 15,5-6-528-15,11-13-880 0,-10-4-1329 16,-18-15-3064-16</inkml:trace>
  <inkml:trace contextRef="#ctx0" brushRef="#br0" timeOffset="98584.84">16948 10487 10970 0,'0'0'2384'0,"0"0"-935"15,0 0-745-15,0 0-80 0,0 0-224 16,84-10-400-16,-28 10-24 16,8 0 16-1,4 3 8-15,-12 7-184 0,-8 0-672 16,-13-4-488-16,-11-6-713 0,-16 0-271 16,-8-6 543-16,-20-11-383 15,-4-1-2345-15</inkml:trace>
  <inkml:trace contextRef="#ctx0" brushRef="#br0" timeOffset="98816.29">17212 10350 728 0,'0'0'1896'0,"0"0"273"0,0 0-9 0,0 0-48 16,0 0-591-16,0 0-697 0,0 0-560 15,-32-60-40-15,51 60-128 32,9 0 8-32,0 0 72 15,8 6 8-15,-3 7-48 0,-1 3-88 31,-5 0-40-31,-7 3-8 0,-9 6-48 16,-6 4 48-16,-5-4 56 16,0 7 16-16,-8 3 8 15,-8 0-80 1,-20 16 0-16,8-10-1408 0,4-6-3017 16</inkml:trace>
  <inkml:trace contextRef="#ctx0" brushRef="#br0" timeOffset="100160.83">17749 10592 6105 0,'0'0'1280'16,"0"0"-72"-16,9-96 225 0,-5 74 703 15,0 6-87-15,-4 10-313 16,0 6-752-16,4 0-672 0,-4 9-312 16,3 30-264-16,-3 30 264 15,4 36 208 1,-4 15 64-16,4 1-80 16,-4-6-88-1,5-10 24-15,-5-4 0 16,0-2-112-16,0-11 64 15,0-15-80-15,-9-12 0 0,2-20-160 16,-10 10-728 0,2-13-1208-16,3-6-3041 0</inkml:trace>
  <inkml:trace contextRef="#ctx0" brushRef="#br0" timeOffset="100839.81">18236 10807 10162 0,'0'0'2448'0,"0"0"-1080"31,0 0-1191-31,0 0-49 0,0 0 0 16,-25 99 376-16,18-55-264 15,3 4-128-15,4-10-64 16,4 0-40-16,12-9-16 16,7-7-72-16,1-10-280 0,4-8-136 31,0-4-457-31,0-19-95 0,-4-13 440 15,0-6 456-15,-12-10 152 16,0 1 184-16,-5 2 256 16,-2 10 528-16,-5 13 201 0,0 6 119 0,0 13-184 15,0 3-712 1,0 0-392 0,0 22-376-16,4 13 264 0,-4 9 112 0,8 8 16 15,0 5-8-15,-1 0 8 16,2-3-16-16,-5 3 48 15,0-3-48-15,-4 3-16 0,-8 0 8 32,-12 4-48-32,-8-11 56 0,-8-2 16 15,-3-10-8-15,-2-9 88 16,-2-11-8-16,-1-8-88 16,-12-10-832-16,12-16-1809 0,8-12-6289 0</inkml:trace>
  <inkml:trace contextRef="#ctx0" brushRef="#br0" timeOffset="101224.84">18559 10411 11642 0,'0'0'2016'16,"0"0"-799"-16,0 0-833 0,0 0-304 15,0 0 144-15,71 44 216 16,1 26 152 0,19 29-112-16,5 18-192 0,-16 0-80 0,-24-3-32 15,-28-8-128-15,-20-8-40 16,-8-6 48-16,-28 3-56 0,-25-3 0 16,-14 0-72-16,-8-3-456 15,15-25-1080-15,4-23-4177 0</inkml:trace>
  <inkml:trace contextRef="#ctx0" brushRef="#br0" timeOffset="102629.04">19538 11147 5977 0,'0'0'1208'0,"0"0"-400"15,0 0-8-15,0 0 161 0,0 0 39 0,0-22-384 16,0 22-512-16,0 0-104 0,0 0-136 15,-4 3 72-15,0 6 64 32,1-2 96-32,-1 3-88 15,0-4 0-15,4-3-8 0,0-3 0 16,0 0 0-16,0 0 104 16,0 0 80-16,0 0 464 15,0 0 272-15,0 0-344 0,0-3-416 31,0 0 65-31,0 0 183 16,0 3-312-16,0 0-96 0,-4 0-200 16,-5 3 80-16,5 3 112 15,1 0-64-15,-1 1-8 0,4-4-24 16,0-3 104-16,0 0 48 16,0 0 104-1,0 0 104-15,0-7 128 16,0-5-384-16,0-1 0 0,-4 1-384 0,-13 5-433 15,2 7-1431-15,-1 0-2849 16</inkml:trace>
  <inkml:trace contextRef="#ctx0" brushRef="#br0" timeOffset="103114.99">20116 10741 10338 0,'0'0'1160'0,"0"0"1000"31,0 0-463-31,0 0-417 0,0 0-328 16,0 0-504-16,0 0-448 15,-4 0-176-15,-3 35 176 16,3 28 16-16,0 23 32 0,4 19 80 16,0 6-120-1,15-22 8-15,-3-23 48 16,-3-21-64-16,-2-4 0 0,1 3-168 0,-4 4-472 16,-4-3-488-16,0-10-520 15,-4-20-1033-15,-15-8-1208 0,2-7-2880 16</inkml:trace>
  <inkml:trace contextRef="#ctx0" brushRef="#br0" timeOffset="103400.4">20108 10512 960 0,'0'0'7849'16,"0"0"-6344"-16,28-92-369 0,-8 64-80 31,12 5-184-31,8 7 57 16,7 7-313-16,17 6-232 0,5 3-192 15,-2 16-96 1,-3 15-88-16,-12 7-8 16,-13 7-48-16,-18 2-8 0,-17 7 0 15,-8-2 56-15,-24-2 16 16,-17-2 64-16,-15-4 0 0,-7 1-72 0,-4-4-8 31,-21 7-904-31,19-11-2257 16,22-11-5545-16</inkml:trace>
  <inkml:trace contextRef="#ctx0" brushRef="#br0" timeOffset="103801.24">20849 11058 11146 0,'0'0'2584'0,"0"0"-1375"16,0 0-705-16,0 0-160 0,0 0-344 16,0 0-80-16,-7 54 80 15,-6-19 176-15,-2 7 128 16,-6-1 8-16,2 0-160 0,-1-3 16 31,0 0-160-31,0-3 56 0,4 0-64 0,0-9-160 16,0-1-632-16,5-9-944 0,-2-16-1273 15,1 0-1832-15,5-4-968 16</inkml:trace>
  <inkml:trace contextRef="#ctx0" brushRef="#br0" timeOffset="104001.38">20494 11106 7985 0,'0'0'1793'16,"0"0"111"-16,0 0-216 16,0 0-167-16,0 0-505 0,0 0-640 15,0 0-224 1,0 0 128 0,112 48-56-16,-76-23-160 15,-4 0-64-15,-4 1-80 16,-4-8-472-16,0-8-1384 15,-12-3-2561-15,0-7-4945 0</inkml:trace>
  <inkml:trace contextRef="#ctx0" brushRef="#br0" timeOffset="104317.26">21491 10417 4280 0,'0'0'5098'0,"0"0"-3626"0,0 0-64 16,0 0-432-1,0 0-312 1,0 0-431-16,-84 73 23 15,45-13 88-15,-1 7 64 0,12-4 24 16,8 10-128-16,3-2-192 0,13-2-8 0,4-2-8 31,21-3-80-31,11-5 88 16,11-7-104-16,26-5-824 16,-10-12-937-16,-11-22-2648 0</inkml:trace>
  <inkml:trace contextRef="#ctx0" brushRef="#br0" timeOffset="105019.3">21845 10515 7961 0,'0'0'1945'0,"0"0"415"16,0 0-1048-16,0 0-519 16,0 0-681-16,-28 26 0 0,13 12-8 15,-2 3 192-15,2 0-208 16,7 1-80-16,3-10-16 0,5-4 8 31,5-6-8-31,14-6-184 0,6-6 192 16,10-10 176-16,6 0-136 0,-2-17-40 15,-3-11-64-15,-8-1 16 16,-9-8 48-16,-2-2 80 16,-10 4 224-16,-7 1 208 15,4 8-40-15,-4 13 440 16,0 4-152-16,0 9-728 0,0 3-32 15,0 16-424-15,0 16 272 16,0 6 152-16,9 10-8 0,3 3-48 31,8 3 56-31,-5 0 8 16,6 4 72-16,-10-4-80 0,-11-3-16 16,0-7-48-1,-15-5-120-15,-21-7 64 0,-24-3 0 16,-3-4 120-16,-10-12 0 0,-2-3-72 31,-1-13-1088-31,8 0-1577 16,25-4-2848-16</inkml:trace>
  <inkml:trace contextRef="#ctx0" brushRef="#br0" timeOffset="105288.76">22247 10277 9778 0,'0'0'2320'31,"0"0"-864"-31,0 0-1080 0,0 0-296 32,0 0 561-32,120 105 279 15,-52-26-184-15,12 23-328 0,4 3-192 16,-17-7-64-16,-18-12 32 0,-34-13-120 15,-15 0-64-15,-32 3 0 16,-39 0-120-16,-34 0-352 0,14-15-1024 0,-1-17-2609 0</inkml:trace>
  <inkml:trace contextRef="#ctx0" brushRef="#br0" timeOffset="106708.46">15032 12563 6785 0,'0'0'2969'0,"0"0"-841"0,0 0-1120 31,0 0-552-31,0 0 80 16,0 0 25-16,0 0-201 0,24 0-240 16,12 3-16-16,12 0 40 15,12 1 80-15,19 2 160 0,21 4-160 16,19-1-72-16,9 1-40 0,0-1-64 31,-9-3 16-31,-7 1-48 16,3-7-8-1,-4 3 0-15,-3-3 32 16,-1 0-32-16,2 0 40 0,1 0-48 0,2-6 16 16,0 2 32-16,3-2 40 31,10 0 0-31,-2-1-88 0,4 4 8 16,1-3 32-16,-1 2-40 15,1 2 0-15,-5-1 8 0,4-1-8 16,-3 4 0-16,-1-3 0 15,1 3-8-15,-8 0 8 16,3-3 8-16,-7 3 16 16,7-3-16-16,-3-1 40 0,7 1 88 15,1 0 72-15,-1 0 88 0,5 3-104 16,-1-3-32-16,-4 3-88 16,-3 0-56-16,0 0 48 31,-4-3 24-16,3-1-88-15,-3 1 0 0,-1-3 96 16,-3 0-88-16,0-1 72 16,-5 1-8-16,-8-1 40 0,2 1 40 15,-10 0-47-15,-4 3-41 16,5-4 40 0,3 1-96-16,2-1 96 15,10-2-40-15,-4 3-64 0,5-7 72 16,-5 4-64-16,-7-7-8 0,-5 3 8 15,-3 0 0-15,-15 1 64 16,-13 2-72-16,-13 4 0 31,1-4 64-31,12 4-64 0,4-4 8 0,15-2 0 16,1 2 0 0,-5 4 88-16,5-4-56 15,-9 1-32-15,1 6-8 0,0-4 16 16,-8 1-8-16,-4 2-8 31,-4 2 0-31,-9 2-8 0,1-4-8 16,-8 4 8-16,-8 0-8 15,-4 0 16-15,-8 0-8 0,-9 0-96 0,-11 0-504 16,-24 0-1025-16,-11-3-2560 16,-9-3-2512-16</inkml:trace>
  <inkml:trace contextRef="#ctx0" brushRef="#br0" timeOffset="108479.75">16806 13319 7881 0,'0'0'1529'0,"0"0"-1289"0,0 0-168 31,0 0 264-31,7-76 640 32,-7 56 616-32,-20-2-440 0,1 7-559 15,-13 2-161-15,-5 0 56 0,-2 13-96 16,-5 0 0-16,-4 6 40 0,5 17-184 16,-6 11-40-1,10 11 8-15,3 21-40 0,4 21 32 16,12 26-88-16,16 15 104 15,4 2-56-15,20-10 64 16,0-14-40-16,8-8-64 0,-8 0-112 16,-5 0 81-16,2-2-41 31,-9-7 8-31,-8-22-56 16,0-13-8-16,0-13-233 0,-8-10-383 15,-9 4-504-15,2 0-64 0,-21-6-737 0,4-10-1959 16,8-16-3066-16</inkml:trace>
  <inkml:trace contextRef="#ctx0" brushRef="#br0" timeOffset="108711.54">15992 14100 10490 0,'0'0'2816'16,"0"0"-1375"-16,84-51-809 0,4 25-272 16,35 8 488-16,29 2-40 15,-4 6-320-15,-9 7-288 0,-28 3-200 0,-19 3-64 32,-28 7-1864-32,-28-4-4121 0</inkml:trace>
  <inkml:trace contextRef="#ctx0" brushRef="#br0" timeOffset="109312.32">17208 14303 8849 0,'0'0'4641'0,"0"0"-3832"16,0 0-609-16,0 0-192 0,0 0 32 15,0 0 176 1,-64 76 520-1,24-28-136-15,0 6-304 0,-3 0-136 16,2 3-24 0,2 0-120-16,3-9-16 15,8-1-368-15,0-8-752 0,4-14-833 16,8-13-2088-16,4-12-1088 0</inkml:trace>
  <inkml:trace contextRef="#ctx0" brushRef="#br0" timeOffset="109512.9">16813 14436 4400 0,'0'0'4817'16,"0"0"-2400"-16,0 0-537 0,0 0-951 31,0 0-473-31,0 0-40 16,0 0 112-16,92 39 400 0,-45-5-152 16,9 8-408-16,4-1-216 15,-4 3-32-15,-8-3-120 0,0 1-464 0,-13-4-1304 16,-7-6-2961-1,-11-16-4201 1</inkml:trace>
  <inkml:trace contextRef="#ctx0" brushRef="#br0" timeOffset="109997.57">17985 13236 10234 0,'0'0'1968'0,"0"0"-496"0,0 0-383 16,0 0 71-1,0 0-144-15,0 0-600 16,-56 32-320-16,12 25 232 0,-4 29-80 16,1 32-72-16,10 11-48 15,22 2-32-15,15-20 56 16,11-16-152-16,34-13 0 0,-2-15 8 16,25-3-8-1,12-10-112 1,-9-16-472-16,17-9-960 15,-40-20-2761-15,-8-9-5969 0</inkml:trace>
  <inkml:trace contextRef="#ctx0" brushRef="#br0" timeOffset="111639.64">16865 14277 3288 0,'0'0'4665'15,"0"0"-3369"-15,0 0 89 0,0 0 535 16,0 0-287-1,0 0-465-15,4-9-552 16,-4 9-304-16,0 0-16 0,4 0 8 16,0-3-32-16,16 3 104 0,0-6-72 15,15-4-288-15,10 4 56 16,2-4-64 15,5 1 0-31,0 3-8 16,-5-1-24-16,-2 4-544 15,-9 0-384-15,-12 3-240 0,-13 0-201 16,-7-4-495-16,-4 1-328 0,-11 0 663 16,-10-3-2664-16</inkml:trace>
  <inkml:trace contextRef="#ctx0" brushRef="#br0" timeOffset="111909.21">17160 14141 1432 0,'0'0'2704'0,"0"0"-151"0,0 0-497 15,0 0-415-15,0 0-1 16,0 0-32-16,0 0-335 0,0 0-497 31,-8-6-296-31,8 6-120 16,0 0-216-16,0 0-88 0,0 0-56 0,15 0-72 15,6 6 72-15,3 0 96 0,8 4-24 16,-8-1-72-16,-1 4 0 16,-7 0 0-1,-4 3-112-15,-12 3-64 16,0 0 104-16,-12 3-32 31,-19 0 48-31,-5 0-248 0,-16 1-600 16,8-4-1097-16,9-7-2528 0</inkml:trace>
  <inkml:trace contextRef="#ctx0" brushRef="#br0" timeOffset="112711.48">18427 13506 9217 0,'0'0'2521'15,"0"0"-1209"-15,0 0 41 0,0 0-201 16,0 0-312-16,48-25-672 15,-37 25-168-15,10 12-288 16,-6 11 72-16,-6 5 88 0,-9 14 128 16,0 2 56-16,-24 3-48 15,-12-2 72-15,-8-1-64 16,0-5-8-16,5-11 80 0,7-9-24 16,8-6-64-16,16-7-24 31,3-6-56-31,5 0 80 0,13-16 0 0,19-16-696 15,11-9-136-15,5-12 656 16,3-5 24-16,5-5-641 0,-11 9 145 16,-10 6 648-16,-11 17 560 15,-8 11 425 1,-12 14-201-16,-4 3-208 16,0 3 8-1,0 0-400-15,-8 6-176 16,-12 17-8-16,-3 5 304 0,-5 7-80 15,4 3-112-15,7 0-104 16,6 3 48-16,7-2-48 31,4 2 8-31,7 0-8 0,21-6-8 16,17 3-24-16,10-12-496 0,8-4-624 0,33-19-833 16,-16-3-2392-16,-16-3-3792 0</inkml:trace>
  <inkml:trace contextRef="#ctx0" brushRef="#br0" timeOffset="112981.07">18861 13290 7009 0,'0'0'4513'16,"0"0"-3113"-16,0 0-952 0,0 0 104 0,0 0 369 15,100 51-169-15,-49-16-320 16,5 16-288-16,4 3 40 0,4 19 120 16,-12 19-56-16,-20 13-192 31,-28-7-56-31,-4-18 0 0,-32-23 8 16,-20-3-8-16,-36 18-240 15,-31 11-568-15,7-7-2137 0,17-22-6321 0</inkml:trace>
  <inkml:trace contextRef="#ctx0" brushRef="#br0" timeOffset="123760.79">4071 12932 992 0,'0'0'832'0,"0"0"728"0,0 0-360 16,0 0-527 0,0 0-177-1,0 0 80-15,0 0 264 16,0 0-120-16,0 0-64 0,0 0-120 0,0 0-151 15,0 0-89-15,0 0-112 16,0 0-112-16,0 0 64 16,0 0-136-1,0 0 48-15,0 0-40 16,0 0 56-16,8 0 168 16,8 0 272-16,5 0 16 0,7 6 152 15,3 0-288-15,9 1-56 0,3-1-40 16,10 0 16-16,-1 0 0 15,3 1-184-15,4-1-40 16,1 1 65-16,4-1-81 16,0-3 0-16,-5 0-56 0,1-3 72 15,0 0-56-15,0 0 24 0,-4 0 24 16,-4 0 128-16,-1 0-72 31,1-3 24-15,-3 0-16-16,-2-3-24 15,-3 6 96-15,-4-3-112 0,3 3-88 16,-2 0 168-16,-6 0-168 0,5 0 40 16,-4 6-48-16,-1-3 0 0,6 0 104 31,2 0-104-31,2 0 0 16,2-3 88-16,9 0-80 0,0 0 72 15,4 0-72-15,3 0 40 16,-7 0 56-16,3 0-104 0,-3 4-96 15,-4-1 96-15,-4 3 0 16,4 0 0 0,-8 1 0-1,3-1 0-15,2 1 32 16,2-4-32-16,8 3 0 0,1-3 0 16,4 0 0-16,0 4 8 15,0-4-8-15,-5 4 0 0,1-1 0 31,-8-3 0-31,0 3 0 16,-5 1 0-16,-2-4 0 0,-2-3 8 0,2 3-8 16,-2-3 8-16,5 0 8 15,0 0-16-15,0 0 0 0,3 0 0 16,-7 0-16 0,4 0 16-16,-4 0 0 15,3-3 0-15,-2 3 40 16,-2-7-40-1,2 4 0-15,-2-3-8 16,0 3-40-16,2-3 48 16,-2-1 0-16,-2-3 8 0,2 7 56 15,-3-6-56 1,0 6-16-16,0-7-48 16,-5 7 56-16,9-4 72 0,-7 1-72 15,2 0-72-15,-3-1 64 0,3 1 8 16,-2 0-120-16,3-4 120 0,-1 4 56 31,6-4 48-31,-6 1-104 16,1 3 0-16,-5-1 16 0,-3 1 0 15,5 0-16-15,-5 2 0 16,0-5 0-16,7 2 32 0,-3 1-32 16,3-3 0-16,2-1 56 15,-2 1-56-15,-3 2 0 16,-4-2 0-16,0 2 0 15,0-2 72-15,-1 2-72 0,1 1-56 16,0-4 56-16,0 4 0 31,0-7 8-31,0 4-8 0,0 3 0 32,-1-4 96-32,1 0-96 0,1 1-56 15,-6 3 56-15,1-4 8 0,0 0 48 16,0 1-56-16,0-1 8 15,0-2 40-15,0-1-48 16,4 1-8-16,-4-1 8 16,4-3 8-16,-4-3-8 15,3 6 0-15,-3-6 0 0,0 3 64 16,-4 3-64-16,0-2-8 16,-4 2 8-16,-1 0 8 15,5-3 40-15,0 4-48 0,1-4 0 31,-1 0 48-31,-1 0-48 16,1 0 8-16,4 3-8 16,-8-2 0-16,0-2 40 0,4 2-40 15,-4-4 8-15,3 0 32 16,1 0-40-16,-4 0 0 16,5-3 0-1,3 2 8-15,-5-2-8 16,5 0 0-16,0-1 0 0,0 5 8 0,-4-1-8 15,0 3 8-15,-1 0 8 16,1 0 88-16,0 0 16 16,0-3-80-16,4 3-32 15,0-6 104 1,-4 3-104-16,3 0-8 0,-2 0 8 0,-1 3 0 16,0-3 72-16,-9 3-80 15,2 0 0-15,-2-3 16 16,2 3-8-16,-2-3-8 0,1 0 8 31,4 0-8-31,0-3 48 16,4 0-48-16,-5-1 0 15,-2-2 0-15,3 0 0 0,-5-4 0 16,2 7-48-16,-2-7 48 16,2 4 24-16,-2-1-24 15,2-2 0-15,-2-1-24 0,5 1 24 31,-4 2 0-31,4-2 0 16,-8 2 0-16,4-2 16 0,-4-1-16 0,0 1-96 16,-4 2 80-16,-1-6 32 15,1 4-8-15,1-4-8 16,-5 7 0 0,0-4-8-16,-4 1-16 15,3 2 24-15,-3 4-32 0,0-3 32 16,0-1 0-1,0 1 0-15,-3-4 0 16,-1-2-24-16,-4-4 24 0,-1 3-16 31,2-3 16-31,-5 3-8 16,3 0-40-16,2 7 0 0,-5-1 48 16,3 4 0-16,2 3 0 15,-1 3-16-15,0 1 8 16,0-2-16-16,0-1 24 0,-4-1-48 31,0-4-48-31,-8 4 80 0,0 0-88 0,-4 0 8 16,1 0-16-16,3 3 64 15,-5 4 48-15,6-1-16 0,-1-3 16 16,4 6-8-16,0 1 8 16,-4-4 0-1,4 3-8-15,-4-2 0 16,-4-1 8-16,0 4 0 15,-3-4 0-15,-10 1-40 0,5-1 48 16,-3 0-16-16,3 4 8 16,-4-4 0-16,4 3-8 0,-3 1 0 31,7-1 8-31,-8 4-32 16,0-4 40-16,0 4-8 15,0-4 0-15,-4 4 0 0,-3 0-16 16,-5-1 16-16,-1-2 0 15,-2 3-24-15,-5-4 32 0,4 4-16 16,1-4 0 0,3 4 8-1,8-4-8-15,0 4-8 16,0-3 16-16,4 2-8 0,-3-3 8 16,-2 7 0-16,2-3-8 0,-5 0 8 15,-4 2-8-15,1-2 8 16,-5 0 0-1,0 2-40-15,1 2 40 16,-2-5 0-16,5 4 0 16,-3 0 0-16,7-1-56 0,0-2 56 15,4 6-48-15,0-6 0 16,-3 3 48-16,-2 0 0 16,2-1 0-16,-5 4 0 15,0 0-40-15,4-3 40 16,-3 3-24-16,-2-3-32 0,-2 0 8 15,3-1 48-15,0 4-48 16,-3-6 48-16,-1 3-56 0,0 3 56 31,-3 0-64-31,2 0 64 16,1 0-8-16,1 0 8 16,3 0-8-16,5 0-56 15,-2 0-16-15,2 0 80 0,-2 0-8 16,2 3-64-16,-5-3 64 0,0 0 8 31,-4 0-8-31,0 0 8 16,1 0 8-16,-5 0-8 15,-4 0-8-15,4-3 8 0,-4 0 0 0,1 0-8 16,-5 3 8-16,0-3-32 16,-3 3-64-16,-5 0 96 15,0 0-80-15,-3 0-48 16,-2 0-72-16,2 0 152 15,4 0-32-15,-5 0 64 16,0 0-48-16,4 0 64 0,4 0 0 16,1 0 0-16,3 3 0 0,-3 0 0 31,7 0 0-31,-4 0 0 16,4 0 16-16,-3-3-8 15,3 3-8-15,4 1 8 0,4-1 0 0,5 0 96 16,-2 0-104-1,10 4 0-15,-1-4 40 16,0 3-40 0,8 0 0-16,-4 1 0 15,4-4 0-15,-3 6 56 16,-1-2-56-16,-5 2 0 0,6-2-16 16,-5-1 24-16,4 0-8 15,-4 4 0-15,0-3 0 0,1 2 24 31,-1 0-24-31,-4 1 0 16,0-1-24-16,4 1 32 16,-4 0-16-16,13-1 8 0,-5 1 0 15,8-1 24-15,0 0-24 16,0 1 0-16,0 0-24 0,-4-1 24 31,-4 4 0-31,1-1 0 16,-5 5 0-16,-4-2-24 15,4 1 24-15,1 3-8 0,2 0 0 16,5 0 8-16,-4 0 0 0,8 0-8 16,-3 1 8-16,3-1-8 15,0-1 8-15,1 2-8 16,-1-1 8-16,0 0 0 16,0 3-8-16,-4 3 8 0,0-2 0 15,-4 2 24-15,4-3-24 16,-4 0 0-16,0 4-8 0,8-4 16 31,0 0-8-31,0-3 0 0,5 4-16 16,3-1-32-16,-1 0 56 0,-2 0-8 15,3 3 0-15,-4 1 8 0,0 0 8 16,-3-1-16-16,3 0 8 31,0 4 0-31,-1-1-8 16,6 1 0-1,-5 0-8-15,0 2 8 16,0-2 0-16,4 0 0 0,0 2 0 16,0-3-32-16,1 2 32 15,2 4 0-15,-3-2-8 16,5 3-8 0,-2 0 16-16,6-1-64 0,3 5 0 15,0 2 16-15,3 0 16 0,1 4 24 16,4-7-104-16,0 0 80 0,0-3 24 15,0-6 8-15,4-1-16 32,5-2-56-32,3-4 8 0,-1 3-8 15,2 4 56-15,-2-1 16 16,6 1 72 0,-2 6-72-16,-2-3 0 0,2 6 0 0,1-6 0 15,-4 2 0-15,0-5 0 31,-4-4 0-31,4 0 48 16,-1-2-48-16,-2-7-72 0,3 3 64 16,0-3-32-16,0-3 32 15,3 2 8-15,2-2 0 0,-2 3 144 16,2 0-144-16,3 3 8 16,-5 0 160-1,6 3-160-15,-2 3 96 0,5-2-40 16,0-1-56-16,0 0 112 15,0 0-120-15,-1-2 0 0,5-5 32 16,-3 1-16 0,-1 3 48-16,0-3-64 31,-5 0 16-31,1 0 40 0,1 3-56 16,-6 0 0-16,5 3 0 15,-4 0 0-15,0 4 56 0,3-1-56 16,-2-2 0-16,3 2 72 15,-1-3-72-15,2-3-8 16,-2 0 8-16,1-6 8 16,1 0-8-16,-2-1 0 0,1 1 0 15,0-1 40-15,0 5-40 16,0-5 0-16,0 1 0 0,-1 0 0 16,2-1 0-16,-6-2 0 31,2 0 8-31,-6-4 56 0,6 0-64 0,-2-3-88 15,1 4-368-15,9-1-337 16,-2 3-1191-16,-7-5-2377 0</inkml:trace>
  <inkml:trace contextRef="#ctx0" brushRef="#br0" timeOffset="128924.98">15371 12621 1032 0,'0'0'1672'16,"0"0"-312"-1,0 0-896-15,0 0-231 0,0 0 559 16,0 0 400-16,0 0-128 16,0 0-288-16,0 0-120 15,0 0-191-15,0 0-81 16,0 0-144-16,0 0-80 15,0 0-8-15,-4 0 16 16,-4 0-40-16,-8 0 16 0,-3 2-136 16,-6-2 64-16,-6 4 0 0,-10-4 64 31,-2 0 8-31,-6 0-64 16,-2 0-24-16,-1 0 248 0,0 0-120 15,1 0 168-15,-1 0-200 0,5-4-64 16,-2-2 248-16,-7 3-40 0,0 0-72 15,-3 0-16 1,-5-1-152-16,-4 4 64 16,-3 0-80-16,-1 0-32 15,0 0 185-15,1 0-73 0,-2 0 32 16,6 0 80-16,3 0 104 16,4 0-32-1,4 0-56-15,1 0-144 16,7 0 56-1,1 4-160-15,6-1-8 16,6 0 0-16,3-3 0 0,4 3-80 16,12-3-608-16,4 0-801 0,8 0-1215 15,4 0-3858-15</inkml:trace>
  <inkml:trace contextRef="#ctx0" brushRef="#br0" timeOffset="133201.79">14200 12052 6161 0,'0'0'2008'15,"0"0"-976"1,0 0-695-16,0 0-273 16,0 0 208-16,0 0 448 15,0 0 16-15,0 0-416 16,-12-19-160-16,8 6 24 0,-5-3 64 16,2-3-8-16,-1-6 112 15,0-7-304-15,-4-3-40 16,0-3 48-16,0-3 8 0,0 0 168 15,4-7-96-15,0-3-8 16,-4-3 96-16,4-6 313 0,4 3-241 16,1 0-184-16,-6 6-96 47,5 6 120-47,0 4 64 0,0 3-184 0,0 0 160 0,1 0-168 15,-6 0 0-15,5 0 40 16,0-1-40-16,0-2 8 0,4 0-8 15,0 0-8-15,0-1 200 32,0 1-200-32,0 3-8 0,8-4 0 15,5 8 8-15,-6-1 40 0,1 3-40 16,0 4 0-16,0-1 128 0,4 0-128 16,-4 4-8-16,4-7-48 15,0 0 56 1,-1 4 96-1,6-4-96-15,-1 0 0 0,4-2 56 16,-4-1-48 0,3 3-8-16,-2 3 0 0,-2 1 0 15,1 2 32-15,0 1-32 16,0 2-80-16,0 5 80 31,0-1 0-31,0-1 0 0,-4 1-176 16,4 4 176-16,4-5 0 15,0-2-16-15,3 0 8 0,5 3-168 0,0-7 160 0,4 7-88 16,0-3 32-16,0 0 72 31,4 3 208-31,0 0-160 16,-4 0-32-16,4 0-16 0,-5 6 8 16,1-3-8-16,4 1 0 0,0 2 0 15,-1 0 80 1,6-3-80-16,-9 4-8 15,3-1 8 1,1 0-8 0,0 0-72-16,4 4-24 0,0-4 0 15,3 4 96-15,2-1 8 16,-2 1-8-16,2 2-40 0,2 1 96 0,-3 0-96 16,0 3 8-16,-1-4 40 31,5 4 176-31,0-4-176 0,8 1-72 15,-4 3-24-15,4-3 96 16,3 2 80-16,-3 1-80 0,-8 0 8 16,0 0 16-16,-5 3-24 15,-3 0-64-15,0 0 56 32,0 0 16-32,0-3 40 15,0 3-48-15,4 0-104 0,4 0 104 16,-1-4 56-16,5 4-56 0,-1 0-8 15,-2 0 8-15,3 0 24 16,-9 0-24-16,0 0-8 16,-6 0-48-1,-5 0 56-15,4 0 8 0,-4 0 16 16,3 0-24-16,1 0 152 16,8 0-152-16,-4 0 0 0,-1 0-64 15,6 4 56-15,-6-4 8 0,1 3 0 31,-4-3 0-15,4 3 0-16,-4 0 0 0,0 0-8 16,3 1 0-16,-2-4 0 15,-5 3 8-15,-1 0 0 0,-4 0 0 16,5 0 32-16,1 0 16 16,3 1-48-1,0-1 0 1,3 0 0-16,5 4 0 0,-4-2-88 0,0 2 88 15,-1-1-32-15,-2 4 32 0,-1-1-8 16,-1 1-152-16,1 0 144 16,0-1 16-16,-1 1 0 31,2-4 8-31,-1 3 56 0,-4 1-64 16,3-4 0-16,-3 7 0 0,-8-4-144 0,0 1 88 15,-4-1-200-15,0 4 216 0,0 0 40 16,-4 0 0-16,4 0 0 31,3 2 0-31,-3 1 16 0,4-3 40 16,0 3-56-16,0 0 0 15,4-1-8 1,-4 1 16-16,0-3-8 0,0 0 0 16,-1-4 0-16,-3 1 16 15,1-1-16 1,-2 1-8-1,1-1 8-15,-3-2 0 0,2 2 0 16,-7 1 0-16,4-1 0 0,-5 1-40 16,6 2 40-16,-1 1-40 0,0 0 32 15,4 3 8-15,-5 3 0 32,2-3-8-32,-2 0 8 0,2 2-8 15,-2-1 8-15,-2-5-8 16,-2 4-48-16,1-3 0 15,-3 3 8-15,-2-3 24 16,1-1 24-16,0 1-32 0,4 3 40 31,7-1-8-31,2 1 8 16,3 3 0-16,0 1 0 0,-1 2-8 16,-3 0 0-16,-3-3 24 15,-2 0-24-15,-2 0-8 0,-5 3-48 16,-1-2 8-16,1 2 40 15,-4 3-40 1,5 0 48-16,-6-3 32 0,5 1-32 16,0-4-8-16,4 3 8 15,0-3 0-15,0 4 0 0,0-1 0 16,-4-3 0-16,4 3 32 0,-4 0-32 47,-4 0 0-47,4 4-8 0,-5-4 8 15,6 3-8-15,-5 1 8 16,4-4 0-16,-1 4 16 16,1-8-16-16,1 8-8 0,-1-4 8 15,-1 3 0-15,2-2 8 16,-1 2-8-16,-4 1-8 16,-1-1 0-16,-3-3 8 0,4 3 0 15,-4-3-8-15,0 4 8 16,0 0-8-16,0-1 8 15,0 0-8-15,0 1-8 0,0 2 16 32,0-2 0-32,0 2-16 0,0 1 16 0,-4-4 56 15,1 0-56-15,-1 1-8 16,0-4-48-16,-5 1 56 16,1 2 0-16,1-3 0 0,-1 3 0 15,-5-2 24 1,2 2-24-16,-6 1 0 15,2-4-16 1,-5 0 16-16,0-3 0 16,4 0-8-16,-4 0 8 15,1-3 24-15,2 3-24 0,2-6 0 16,-2-1 0-16,-2 5 0 31,3-5 0-31,-5 1 0 0,-2 3 0 0,-1 0 32 16,-8 3-32-16,4-1 0 0,-7-1 0 15,3 1 8-15,0 1-8 0,-5-2 0 16,10 1 0-16,-1-5 40 31,4 3-40-31,0-6-8 0,0 2 0 16,1-2 8-16,-1-1 24 16,-4 4-24-1,0-3-48-15,0-1 48 16,0 0 16-16,0 1-8 0,0 0-8 15,0-1 0 1,1 1 96-16,-6-4-96 16,6 1-56-16,-1-1 56 0,4-3 0 15,-4 3 8-15,4-2-8 16,-4-1 8-16,4 0 32 0,0 0-40 16,0 3-16-16,-4-3 16 31,4 1-8-31,-4-1 8 0,5 0 0 0,-5 4 0 15,-4-4 32-15,8 0-32 16,-4 3 0-16,0-3-8 16,0 4 8-16,-4-1 0 0,4 0 0 0,0 1 0 31,-4-1 16-31,4 1-16 0,0-4 0 16,-3 3 0-16,4-3-8 15,-10 3 8-15,5-2 0 16,-4-1 0-16,-3 3-32 0,-1 0 40 15,0-2-8 1,0-1 0 0,1 3 0-16,-2-3 0 15,5 1 0-15,1 2 0 0,-1-3 32 16,4 3-32-16,0-2 0 16,4-1 0-16,0 3 0 15,0-3-8-15,-3 1 8 0,3 2 0 31,-4-6 16-31,0 3-16 0,0 0-56 16,-4-3 56-16,1 0 0 16,-6 0 16-16,5 0-16 0,1 0-56 15,-5 0 56-15,4 0 8 0,-4 0-8 16,8 0 0 15,-4 0 8-31,1 0 0 0,3 0-8 16,0 0-8-16,4 0 0 15,0 0 8-15,-4 0 0 16,0 0 0-16,1 0-24 0,-1 0-24 16,-4 0 24-16,0 0-48 31,1 0 64-31,-6 0-48 0,9 0-17 0,-3 0 1 16,3 0-16-16,-4 0 80 0,8 0-200 15,-4 0-40-15,4-3-136 16,0 0-48-16,0-1 136 0,-4 2 0 31,4-2 112-31,0 1 176 31,-3 0-56-31,3 0 56 0,-4 3 0 0,4-3-16 16,1 3 24-16,-1 0-8 16,0-4 8-16,4 4-16 0,-4-3 24 15,0 0-8 1,-4 0 0-1,0 3 8-15,-4-3 0 16,8 0-8-16,-3 3 0 0,3-4 56 0,3 1-56 16,-3 3 0-16,9-3 0 0,-9 0 0 15,4 3 0-15,-4-3 0 32,0-1 0-32,0 2 32 15,-4-2-32-15,0-2 0 0,-3 3 0 16,-1-1 0-16,4 1 32 0,-4-3-24 0,5 6 40 15,-1-6 96-15,4 3-136 0,0-1 72 32,4 1-8-32,0 0 8 15,0 0 120-15,0-4-192 0,0 1 64 16,-4 3 8-16,4-4-8 16,-4 1 56-1,0 0 56-15,5 0-56 0,3-1 32 16,-1 1-40-1,2-1-64 1,3 1 88-16,-4 0 72 16,0-1 105-16,0 1-137 0,1-1-40 15,-6 1 184-15,5 0-152 0,1-4 56 16,-1 1-24-16,-1-1-64 0,2 1-96 31,3-4-40-31,0 4 40 16,0-4 216-16,8 3-168 0,0 1-16 15,-4-1-72-15,4 1 0 16,0-1 0-16,-4 1-8 0,0-4 0 16,-4 0-48-16,0-6-112 31,0 4-208-31,4-24-120 16,9 8-985-16,3 2-2720 15</inkml:trace>
  <inkml:trace contextRef="#ctx0" brushRef="#br0" timeOffset="150198.99">4183 9899 4456 0,'-4'-3'3113'16,"4"0"-1665"-16,-4 0-615 0,4-4-65 16,0 5 192-16,0-2-96 15,0 4 152-15,0-3-263 16,0 3-257-16,0 0-168 15,0 0-104-15,0 0-48 0,0 0-56 16,0 0-120-16,0 0-8 16,0 0-168-1,0 0-48 1,4 13-8-16,8 6 224 16,8 9 8-16,3 7 8 15,1 3-8-15,4-3 16 0,0 0-16 16,-3-3 8-16,-1-6 48 0,-9-4-48 31,5-7-8-31,-8-5 0 16,-4-4 0-16,4-2-8 0,-4-4-144 15,3 0 152-15,10-16 96 0,11-20 304 16,7-21-152-16,9-25-48 16,1-29-200-16,-6-7 168 31,-19 23-88-31,-8 32 40 0,-8 28-48 0,-8 16-8 15,0 6 16-15,0 0 200 0,4 7-8 16,-4 3-272-16,0 3 0 0,0 0-408 16,0 0-1080-16,0 13-849 31,0 9 777-31,0 16-64 0,-9-3-2377 16,-2-10-888-16</inkml:trace>
  <inkml:trace contextRef="#ctx0" brushRef="#br0" timeOffset="150804.01">4230 9315 6305 0,'0'0'1528'16,"0"0"-352"-16,0 0-527 15,0 0 103-15,0 0 472 0,-15-38-160 16,15 35-128-16,0 3-399 16,0 0-289-16,0 0-248 15,0 0-8-15,0 0-152 0,0 0-65 16,8 9-47-16,8 11 216 16,0 8 56-16,4 13 0 0,-1 4 8 15,1-1 96-15,-3 1-104 16,-2-7 8-16,-7-10 0 31,1-8-8-15,-2-8 0-16,-3-6 0 0,0-2 8 15,-4-4 168-15,8-10-47 16,4-28 767-16,12-35-320 0,8-32-472 0,4-15 72 16,0 5-112-16,-4 26-56 31,-4 35 96-31,-4 13-96 0,-1 12 40 15,-3-2-48-15,4 2-48 16,-5 7 40-16,-6 13-152 0,-5 5-296 16,-4 4-1417-16,-4 19-1199 15,3 3 663-15,-3 4-3112 0</inkml:trace>
  <inkml:trace contextRef="#ctx0" brushRef="#br0" timeOffset="153387.44">9104 12112 7985 0,'0'0'2953'0,"0"0"-2049"0,0 0-792 16,0 0-104-16,0 0 360 15,0 0 808-15,0 0-135 16,0 3-385-16,0-3-168 16,0 0 216-16,12 0-128 0,16-9-200 15,3 0-280-15,17-8-80 16,12-2-8-16,3 1 0 0,6 1 48 16,-2 2-56-16,-3 5 0 15,-8 4-56 1,-13 2-784-16,-11 4-640 0,-15 0-937 15,-17 10-631-15,-13 6-1001 16,-10-3 1336-16</inkml:trace>
  <inkml:trace contextRef="#ctx0" brushRef="#br0" timeOffset="153618.81">9132 12239 256 0,'0'0'8385'0,"0"0"-6408"32,0 0-1385-32,0 0-440 0,0 0 328 15,0 0 728-15,0 0 273 0,12 0-529 0,16 0-552 16,7 0-192-16,14-9-144 0,9 0 8 16,2-4-64-16,4 0-8 31,20-3-288-31,-21 0-1120 15,-7 0-3041-15</inkml:trace>
  <inkml:trace contextRef="#ctx0" brushRef="#br0" timeOffset="159550.56">16746 9553 3168 0,'0'0'2321'0,"0"0"-1113"0,0 0 184 15,0 0-256 1,0 0-263-16,0 0-121 0,-4-50 168 15,4 46-136-15,0 4-248 0,0 0-232 16,-5 0-152-16,5 0-80 16,0 0-64-16,0 0 56 15,0 0 40 17,0 0 8-32,0 0 8 15,0 0-23-15,0 0-33 0,0 0-56 16,0 0 40-16,0 0-48 15,0 0-80-15,0 4-57 0,0 5 25 16,0 7 112-16,13 0 0 16,-6 6 0-16,10 6 0 15,-6 1 0-15,6 3 8 16,-6 0 0-16,10-1-8 0,-6-2 8 16,1-4 0-16,0-3-8 15,0-5 48-15,-4-5-40 0,-4-6 49 31,-5-2-49-31,6-4 0 0,3-4 320 0,12-14 512 16,4-14-544-16,11-10-136 0,17-21-144 16,16-26 64-16,23-25-64 15,9 3 0-15,0 9 24 16,-16 36-40 0,-29 31 0-16,-15 12 0 31,-9 10 8-31,2 4-8 0,-1 0 0 15,-8 2-80-15,-13 7 16 16,-7 0-376-16,-8 0-841 0,0 7-15 16,-8 15-360-16,-11-3-177 15,-1 0-1271 1</inkml:trace>
  <inkml:trace contextRef="#ctx0" brushRef="#br0" timeOffset="161891.81">21706 10011 3872 0,'0'0'1337'0,"0"0"-609"16,0 0-440-16,0 0-144 15,-28-48 168-15,17 38 416 0,-6-3 208 16,1-2 153-16,-3 2-121 15,2 0-224-15,-6 1-200 16,-1-1-56 0,-8 0-64-16,0 4-160 15,-3-4-32-15,-6 3-80 16,-2-2-56-16,-10 6-48 0,-3-1 8 16,0 4 24-16,-2 0 16 15,-2-1-88-15,-4 4 80 16,4 0-80-1,-8 4 16-15,4 5 56 0,4 1-72 16,0 2 88-16,2 5-48 16,-2-2-40-16,4 1 0 0,0 6 0 15,0 1-8-15,0-1 65 0,5 6-57 32,-5 1-8-32,4-1 16 0,5 4-8 15,2 3 56-15,2 0-64 16,2 0 0-16,2 6 104 0,-1 1 0 15,0-1-32-15,4 6 16 16,-4 4-16-16,8-3 24 31,-3 6-88-31,3-3 0 16,4 0 56-16,0-7-64 0,8 0 16 16,0 1-8-16,8-4 40 15,-4 0 8-15,9 4 48 0,3-4-32 16,-1 3 56-16,5 4 16 31,0 0-64-31,0 2 24 0,0-2-88 16,16 3 64-16,0-3 16 0,4 0-24 15,4-4-72-15,8 0 16 0,0-3 40 16,4 4-48-16,7-7 0 16,1 3 40-1,4-5-40-15,0 1 0 16,4-2 0-16,4-3 48 0,-1-3-8 31,5-7-48-31,3-7 48 0,10-2 32 16,2 0-56-16,-4-7-16 31,6 1 64-31,-10-4-72 16,1 0 8-16,-5 0-8 0,1-3 0 15,5 0 40-15,-2 0-40 0,5-3 0 16,-1-3-8-16,-2-1 8 0,-2 1 0 0,1 0-8 15,-1-1 8-15,-3 4 0 32,-4-7 0-32,-1 5 0 0,1-5-96 15,0-3 0-15,0-3 48 16,4-3 40-16,3 0 8 0,2-3-8 16,-2-3-48-1,1 2 48-15,-5-2 8 16,-3-4-72-1,-8 1 72 1,-1-4-232-16,-6-6-96 0,-6 0 184 0,-3-3 16 16,-4-4 48-16,-4-3 32 15,-4 1 48-15,0-1 88 0,-1 1-80 16,-6-1 72-16,3 1 88 31,-8-1-96-31,4 0 88 0,-12 0 80 16,0 1 40-16,-4-4-40 15,0 4-72-15,-8-17-64 0,-8 4 48 16,-1-7 176-16,-2 0-240 0,-5 10 24 16,-12-3 56-1,-3 0 96-15,-6 9-176 0,-11 3-40 16,-19 4 0-16,-21 5 0 16,-16 4-40-16,13 10-8 0,19 13 0 15,20 8 0-15,21 4-8 16,-9 16-232-16,-28 25-1272 31,12-3-2561-15,8-3-3729-16</inkml:trace>
  <inkml:trace contextRef="#ctx0" brushRef="#br0" timeOffset="163156.79">21424 9420 5313 0,'0'0'1248'15,"0"0"-464"-15,0 0 208 0,0 0 321 47,0 0-97-47,0 0-240 0,0-32-432 0,0 32-472 16,0 4-72-16,0 14-280 15,0 11 192-15,0 13 88 16,0 5 104-16,0 4 96 0,0 3 8 16,0-6-128-1,0-7-16 1,0-3-56-16,7-10 8 0,1-9 48 0,0-3 0 15,8-13 40-15,4-3 592 16,7-3 417-16,10-22-449 0,6-10-312 31,17-10-40-31,-4-9 208 16,16-12-128-16,-13-1-264 0,5 0-112 16,-8 7-8-16,-16 19 8 15,-9 6-8-15,-10 13-8 16,-10 12 0-16,-7 7-24 15,-4 3-808-15,-8 32-1969 0,-11 0-1319 32,-9 3-1754-32</inkml:trace>
  <inkml:trace contextRef="#ctx0" brushRef="#br0" timeOffset="165360.97">19208 13046 7665 0,'0'0'1472'0,"0"0"-1095"16,0 0-377-16,0 0 0 31,-12-73 232-31,4 57 496 16,-4-7-104-16,4 5 8 0,-8-1-192 0,0 2 176 0,-7 2-72 15,-5-1-248-15,-8 0-216 16,-5 0-24 0,2-3-48-16,-13 0 0 15,5 0 0-15,-9-3 8 16,0 3 32-16,0-3-40 0,-4 3 0 16,0 3 96-1,-4 0-56-15,4 0 49 16,-3 3-17-16,3 4 16 0,-4 2 16 15,1-3 8 1,3 5 8 0,4-2 0-16,-8 4-24 0,4 0-8 15,5-1 24-15,-5 1-40 0,1 0-24 16,3 0-40-16,-4 3-8 0,4 0 40 16,-4 0-48-16,0 0 0 31,4 6 8-31,-3 1-8 15,0 2 0-15,-1 0 8 0,-4 4 0 16,4 0-8-16,4-3 0 16,-3 2 16-16,3-2-8 15,0 3-8-15,-4-1 16 0,0 1-16 32,0 0 0-32,-4 2 0 15,9 2-8-15,-1 2 8 0,4-4 0 16,0 8 8-16,1-1-8 15,-1 0 0-15,5 3 8 0,-5-3 0 16,0 7-8-16,4-4 8 16,0 7 0-1,0-3 0-15,1 6 8 16,-2 0-16-16,2 0 0 0,3 3 8 16,-4 0-8-16,4 7 8 0,1-4 0 15,-1 3-8-15,4 1 24 0,4-4-24 31,0 3 0-31,4-3-16 16,4 7 16-16,0-3-16 0,0 6 8 16,9 3 8-16,-1 0 0 15,3 3 8-15,2 3 72 0,7-3 64 16,0-3 0-16,4 3-8 31,4-3 8-31,0 3-72 16,0 4 40-16,12 2-32 15,11 13-8-15,2-6-72 0,3 3 0 16,0-3 0-16,-1-10 0 0,5 14-16 16,4-8 8-16,0 4 8 31,4-6 0-31,4-4 0 0,4-3-8 16,7-6-96-16,9-7 96 0,4-3-48 0,15 0 48 15,17 4 8-15,15-1-16 16,9-2-40-16,-8-7 48 0,-8-6 8 31,-9-11-8-31,0 1-64 31,5-6 72-31,-4 3 0 0,3 0 0 16,-3-7 0-16,4 4 0 16,-5-3 16-16,4-4-16 0,-3 0 8 15,-4 1 0-15,-4-4 40 16,-17-3-40-1,-15 0 0-15,-13 0-8 16,2 0 64-16,7 0-64 0,19-3 8 0,25-7 0 16,19-6 0-16,0 0 0 0,-7-6 0 15,-5 0 40-15,-15 0-32 32,4-3-16-32,-5-7 8 15,1-7 0-15,-4 1-8 0,-12 4 8 16,-16 2 48-1,-13 7-48-15,-3-1 56 16,8-6-64-16,7-9 0 0,5-7 0 16,0-5 8-1,-4-1-8-15,-4-7 8 16,-4 1-8-16,-5-1 8 16,-6-2 64-16,-6-1 0 0,-3-2 48 15,-12 2 40-15,3-3-72 16,-6 4-8-16,-2 2-24 0,2 2 120 15,-2-2-40 1,-2 4-48-16,2-3-80 16,2-4 56-16,-2 0 32 0,-6 1 232 15,-2 0 40-15,-7-1 57 16,0 4-201-16,0 3-24 0,-12 3-8 0,-11-4-72 31,-1 5-64-31,-8-1-40 16,-4-4-16-16,-5 5 8 0,-2-5 0 15,-9 1-8-15,-8 3 0 16,0 0 0-16,-23-3 40 16,-8 0-40-16,-25 3-48 15,0 9 48 1,21 17 0-16,19 12 0 16,32 13-96-16,1 3-256 15,-2 0-128-15,-2 19-489 0,-17 28-615 16,12-5-1553-16,13 2-3384 15</inkml:trace>
  <inkml:trace contextRef="#ctx0" brushRef="#br0" timeOffset="166063.01">20088 13182 3120 0,'0'0'7506'0,"0"0"-6482"16,0 0-592-16,0 0-256 16,0 0 312-16,0 0 712 0,24-48-359 31,-20 48-633-31,0 13-208 15,0 9-64-15,5 10 64 0,-2 10 56 16,1 2-48-16,0 1 0 0,-3-1 0 0,-2-6-8 16,1-3 8-16,4-9 0 15,-4-11 0 1,8-5 8-16,4-10 88 16,16 0 96-16,7-13 200 0,17-16-64 15,24-15 200-15,20-19-176 16,23-10-32-1,-15 3-104-15,-21 19-168 16,-27 22 8-16,-23 17-64 16,2 2 0-1,-7 1 0-15,0 2-32 16,-17 4-584-16,-15 3-688 0,0 0-1617 0,-8 6-2952 16</inkml:trace>
  <inkml:trace contextRef="#ctx0" brushRef="#br0" timeOffset="170099.17">22571 13700 7329 0,'0'0'1880'0,"0"0"-647"16,0 0-217-16,0-77 32 15,4 55-8-15,-4 0-223 16,3 0-393-16,1 6-56 0,-4 0 0 15,0 3-56 1,0 4 24-16,-4-1 80 0,-16 7 56 16,-7 3-216-16,-29 0-184 15,-28 29-72-15,-28 22 0 16,9 6 40-16,4 25 40 0,22 4 96 16,34-6-72-1,7-1-8-15,20-22-8 0,16-16-88 16,0 1 8-16,24 2-8 15,8-3-64-15,28 0-344 16,31-18 144-16,25-23 80 0,-5-10-120 16,-23-15-264-16,-32-4 120 31,-28 4 120-31,-4-7 160 16,-5 0 168-16,-10 4 208 0,-9-1 560 15,-9 10 144-15,-23 3-336 16,-7 4-312-16,-4 2-256 15,-2 7 0-15,9 0 16 0,12 3-24 32,13 0-8-32,11 0-184 0,0 0-504 0,24 0-944 15,19 3 1136-15,13 0 408 16,8 0 88-16,3 0 0 16,-7-3 8-16,-15 0 8 0,-10 0-8 15,-19 4 0 1,-4-1 0-1,-8 9 0-15,-4 5 144 16,0 8 520-16,-8 9 168 16,-8 14-256-16,-8 6-88 15,-4 10-184-15,0 0-176 0,0 2-64 16,9-3-56-16,2-2-8 31,13-10-128-31,4-10-864 0,17-19-1048 16,11-9-2913-16,4-13-2737 0</inkml:trace>
  <inkml:trace contextRef="#ctx0" brushRef="#br0" timeOffset="170462.39">22949 14189 408 0,'0'0'9866'0,"0"0"-7730"0,0 0-1552 15,0 0-480-15,0 0 88 0,0 0 400 16,0 0-79-1,28-3-321 1,0-4-88-16,8-6-24 0,3-9-80 0,2-3-248 16,-9-7-40-16,-8-3 96 31,-13 1 192-31,-11-2 112 0,0 8 304 16,-11 6 664-16,-13 9 24 31,-8 10-472-31,-4 3-440 15,-5 13-136-15,2 15 16 0,3 7 48 16,8 6-72-16,8 7-40 16,16 3 40-16,4-4 0 0,8 1-48 0,24-10-104 0,8-6-464 31,7-13-688-31,34-19-752 16,-14-9-945-16,-3-14-2512 0</inkml:trace>
  <inkml:trace contextRef="#ctx0" brushRef="#br0" timeOffset="170747.58">23662 13801 776 0,'0'0'10218'15,"0"0"-7538"-15,0 0-1759 16,0 0-825-16,0 0-24 0,-64 108 264 0,36-57-40 16,5 0-136-16,-1 3-96 15,8-3 40-15,8-1-96 0,4-8 0 31,0-7-8-31,4-10-496 16,0-12-320-16,0-10-25 0,8-3 841 16,0-19 288-16,-4-16 369 15,-4-6 399-15,0-7-64 0,-12-3-216 16,-16 10 88-16,-8 6-55 31,-3 7-465-31,2 12-120 16,10 6-224-16,7 10 0 0,8 0-1009 15,12 22-1487-15,12 1-2025 16,8-5-3153-16</inkml:trace>
  <inkml:trace contextRef="#ctx0" brushRef="#br0" timeOffset="171216.3">23750 13884 10234 0,'0'0'3040'31,"0"0"-1335"-31,0 0-441 16,20-83-304-16,-8 71-112 0,4 12-624 15,7 0-224-15,5 12-96 16,0 20 88-16,0 10-80 0,-4 8-360 16,-16 7-24-16,-8-3 168 15,0 0 8 1,-15-6 24-16,-10-7 224 15,-3-9 48-15,-3-7 0 16,6-9 224-16,10-9 136 16,6-7 104-16,5-4 112 0,4-21-456 15,13-16-120-15,27-23-216 32,19-21-96-32,-3 2 128 15,0 13 8-15,-20 19 176 0,-17 26 48 16,-2 9 376-16,-6 3 104 0,-2 13-528 15,-1 13-112-15,-1 22 112 0,-3 6 0 0,4 7 112 32,-3 3-48-32,-1-3-64 15,-4-1 64-15,4-6-64 16,-1-3-432-16,1-9-928 0,13-13-1145 31,-2-10-2312-31,9-6-1816 0</inkml:trace>
  <inkml:trace contextRef="#ctx0" brushRef="#br0" timeOffset="171533.53">24403 13947 6481 0,'0'0'7489'15,"0"0"-6096"-15,0 0-1073 0,0 0 88 16,0 0 464-16,0 0-424 31,32-9-408-31,-8 0-40 16,4-4-224-16,0-9-80 0,4-4-320 15,-8-9-160-15,-9-6 336 16,-2-4 288-16,-9-2 160 0,-4 2 8 16,-4 11 616-16,-16 8 240 31,-4 17-168-31,-4 9-392 16,-4 9-216-16,-4 26 16 0,4 22 0 15,4 3-32-15,13 4 24 16,2 6-88-16,13-16-8 0,9 0-184 15,10-10-840-15,13-15-1176 32,28-23-905-32,-8-6-1208 15,4-9-800-15</inkml:trace>
  <inkml:trace contextRef="#ctx0" brushRef="#br0" timeOffset="171834.36">25104 13529 4400 0,'0'0'4025'15,"0"0"-1800"1,0 0 111-16,0 0-927 15,0 0-1065-15,0 0 312 0,-15 85 168 16,-17-5-488-16,4-4-224 16,4-10-64-16,13-5-40 0,6-20-8 15,-3 3-56-15,8-3-392 32,-4-15-56-17,4-10-136-15,0-10 96 0,0-6 544 16,0-6 1000-16,0-19-400 0,-8-10 184 15,-12-10 216-15,-12-9-208 32,-3-3-183-32,-10 3-289 15,2 6-104-15,11 13-56 0,4 13-160 16,20 13-16-16,4 9-632 0,4 3-1425 0,20 13-607 16,43 16-1457-16,-7-7 8 15,0-6-2199-15</inkml:trace>
  <inkml:trace contextRef="#ctx0" brushRef="#br0" timeOffset="172250.96">25404 13684 7721 0,'0'0'2273'15,"0"0"743"-15,0 0-463 16,0 0-721-16,0 0-864 0,-53-63-640 31,22 65-312-31,-1 18-16 16,4 12-96-16,4 5 80 0,12 5-40 15,12-1-144-15,0-6-240 16,8-7-64-16,16-9-240 16,4-12 184-16,8-7 216 15,-1-13 288 1,1-12 56-16,-3-10 16 16,-6 0 40-16,-7 3 264 0,-3 7 288 15,-10 6 344-15,-3 13 8 16,-4 6-423-16,0 0-537 0,0 12-232 15,0 14 96-15,4 8 136 16,0 8 32 0,12-4-32-16,0 0-48 15,12-10-273-15,11-5-151 0,9-14-16 16,12-9-88-16,0 0-160 16,8-25-496-1,12-26-977-15,3-31-567 0,-3-36 215 31,-13 10-392-31,-22 10-295 0</inkml:trace>
  <inkml:trace contextRef="#ctx0" brushRef="#br0" timeOffset="172420.2">26220 12798 6833 0,'0'0'4513'0,"-44"-95"-2169"16,41 85 113-16,3 7-761 0,-8 3-984 16,-1 35-712-16,1 41-120 15,5 42 120-15,3 28 96 0,3 6 32 16,22-9-72-16,3-22-56 15,-9-10 0-15,-3-28-416 16,-8-20-736-16,-4-19 48 0,0-3-1345 31,1-6-2136-15,-2-9-1960-16</inkml:trace>
  <inkml:trace contextRef="#ctx0" brushRef="#br0" timeOffset="172683.29">26033 13265 9898 0,'0'0'2904'15,"0"0"-2088"-15,91-38-616 16,-31 32 289-16,0 6 439 16,11 0-616-16,-2 15-192 0,2 14-112 31,1 9 56-31,-16 6-24 0,-12 7-40 0,-17 6-48 15,-14 4 40-15,-13 2-56 0,0-2-16 16,-13-7-304-16,-2-4-176 16,-2-15-417-16,6-13-1151 0,3-9-1129 31,4-13-3896-31</inkml:trace>
  <inkml:trace contextRef="#ctx0" brushRef="#br0" timeOffset="172852.43">26889 13036 12138 0,'0'0'3793'15,"0"0"-2625"-15,0 0-328 16,0 0-55-16,0 0-265 0,0 0-520 16,0 0-120-16,0-9-1761 15,-3 28-1247-15,-5 0-4986 0</inkml:trace>
  <inkml:trace contextRef="#ctx0" brushRef="#br0" timeOffset="173184.46">26917 13192 13530 0,'0'0'2041'0,"0"0"-1617"0,0 0-336 15,0 0-16-15,25 83 512 16,-10-39-240-16,-2 10-200 0,-2 3-40 16,-3 0-104-16,1-6 0 15,-2-10 0-15,-3-9-160 16,0-10-40-16,4-12 104 16,0-10 96-16,0-3 272 15,12-26 536-15,0-12-512 0,8-23-96 16,4 1-96-16,-5-7-8 0,-2 0-88 31,-10 16 0-31,5 3 0 16,-3 13-8-16,-6 19-216 0,-7 10-752 15,8 15-2849-15,-4 16-1608 0,-4 4 464 16</inkml:trace>
  <inkml:trace contextRef="#ctx0" brushRef="#br0" timeOffset="173507.31">27376 13379 4729 0,'0'0'1456'0,"0"0"-184"0,0 0 32 16,0 0 625-16,79 10-425 15,-55-26-1016-15,0-6-448 0,0-7-40 16,-4-6-584 0,-8-3-168-16,-12-3 376 0,0-4 352 15,-8 4 24-15,-16 6 360 16,0 13 280-16,0 15-24 0,-4 7 200 15,5 13 193-15,-5 22 207 16,8 13-224 15,-1 6-200-31,14 3-168 16,7 3-40-16,0-3-279 16,16-3-113-16,7-13-88 0,9-2-40 0,5-14 32 15,6-12-96-15,5-7-296 16,12-22-465-16,-9-12-1815 15,-10-11-7762 1</inkml:trace>
  <inkml:trace contextRef="#ctx0" brushRef="#br0" timeOffset="175004.49">28205 13484 5457 0,'0'0'3977'0,"0"0"-2521"0,0 0-528 31,0 0 320-15,-25-79 353-16,25 53-89 16,12-2-656-16,8-4-480 15,4-6-208-15,8 3-160 0,0-3 8 16,0 6-8-16,-4 3 0 16,-4 10-8-16,-8 10 0 0,0 6-48 15,-1 3-48-15,2 16-104 16,-2 15 104-16,2 10 96 15,-10 13-8-15,-3 0 0 16,-4 7-48-16,0-7-64 0,-8-6-104 16,-8-11-176-16,1-8-40 0,-6-6 144 31,2-14 240-31,7-9 56 0,0-3 208 16,8-20 16-16,4-12-72 15,4-12-72-15,32-17-8 0,-1 1-72 16,14-4-48-16,6 0 48 15,-11 20 0 1,3 2-8 0,-6 20 8-16,-13 16 0 15,-9 9-80-15,-3 25-88 16,-4 16 96-16,-4 13 72 0,-8 6 0 16,0 1 0-16,-8-4 8 15,-7-10 0-15,-10-5-8 31,5-14 0-31,5-9 0 0,-2-12 56 16,14-7 128-16,3-13 472 0,0-25-656 0,24-22-248 16,28-36-8-16,27-18 48 0,-3 13-56 15,-12 21-16-15,-25 32 200 32,-18 33 80-32,-10 2 304 0,-3 6 256 15,1 7-560-15,-6 13-24 16,-3 19 24-1,0 12 168-15,0 11 112 0,0 5-112 16,-3-3-88-16,-2-3-32 16,5-3-40-1,0-10-8 1,8-9-624-16,12-13-456 0,15-10-673 0,14-9-647 16,18-22-193-1,25-32-359-15,7-25 47 0,-11-4 1297 0,-28 17 1608 16,-28 24 2440-16,-20 20 1857 31,-12 10-1320-31,4 2 248 0,-4 7-801 16,-9 3-1376-16,-14 15-872 15,-9 11-112-15,-3 12 64 0,-6 3-48 0,13 4-64 16,9-1 40 0,10-6-56-16,5-6 0 31,4-10-456-31,9-9-216 0,14-10 336 15,5-3 256-15,8-19 32 16,1-16 40-16,-14-9 8 0,-7-10 56 16,-8-3 96-16,-8-1 288 15,-12 11 144-15,-8 5-16 16,-4 17-248 0,1 9-135-16,6 7-177 0,10 9-8 15,7 0-385-15,0 6-1167 0,24 10-552 16,27 3 351-16,33 3-239 0,-5-6-601 15,-7-6-1752-15</inkml:trace>
  <inkml:trace contextRef="#ctx0" brushRef="#br0" timeOffset="175389.84">30101 12969 3512 0,'0'0'3297'16,"0"0"-688"-16,0 0-441 0,0 0-128 16,0 0-487-16,0 0-825 0,-44-3-560 15,1 29-160 16,2 9 88-31,2 9-96 0,11 4 0 16,12-1-8-16,8-2-176 16,8-7-640-16,8-9-40 0,19-10 247 15,10-16 537-15,10-3 80 16,5-22 64-16,4-16 64 31,4-20 505-31,0-27 247 0,-9-36 104 0,-7-19-224 16,-16-3-64-16,-24 7-304 0,-4 18-80 15,-4 7 193-15,-8 26 199 0,0 15-144 32,8 29-208-32,4 21-136 15,0 5 336-15,-3 8-280 16,-2 7-272 0,-3 42-504-16,-4 40 320 15,4 42 184-15,-4 31 48 0,8 7-40 16,4-9-16-16,0-20 8 15,-4-9-96-15,-3-20-952 16,-6-24-801 0,6-26-3224-16,3-32-2696 0</inkml:trace>
  <inkml:trace contextRef="#ctx0" brushRef="#br0" timeOffset="175844.41">30551 13043 10866 0,'0'0'2896'0,"0"0"-2119"16,0 0-297-1,0 0 272-15,0 0-80 0,52-74-424 16,-29 49-240-16,2-7 56 16,-1-2-64-16,-4-1-8 0,-8-4 0 15,-9 4 8-15,-3 7 48 0,-11 6 456 31,-17 9-112-31,-12 13-248 0,-12 16-144 16,-4 19 0-16,4 12 64 16,13 11-56-16,11-1 8 15,20 0-16-15,8-3-80 0,24-9-296 16,19-8-328-16,41-24-1200 31,-8-10-2737-31,-8-3-3265 16</inkml:trace>
  <inkml:trace contextRef="#ctx0" brushRef="#br0" timeOffset="176207.59">30862 12900 10178 0,'0'0'1248'15,"0"0"-1056"1,0 0-112-16,0 0-80 0,0 0 240 16,-12 82-64-16,24-72-56 15,16-7 168-15,4-3 352 16,11-9-112-16,9-14-288 0,0-8-111 15,12-26-33 17,0-29-96-32,3-38-129 0,-11-16-263 15,-20 1-176-15,-24-1 0 16,-12 16 552-16,-8 6 16 16,-15 26 640-16,2 29 449 0,5 34-433 15,4 23 656-15,-8 6-624 31,-12 29-472-31,-11 40-216 0,-2 49 232 0,14 15-8 0,23 7-128 16,12-13-88-16,24-16 80 16,7-3-88-16,1-19-392 15,-3-26-408-15,-10-21-984 0,21-27-385 32,-4-2-1720-32,0-13-1024 15</inkml:trace>
  <inkml:trace contextRef="#ctx0" brushRef="#br0" timeOffset="176345.69">31547 12697 10202 0,'0'0'3985'0,"0"0"-3625"16,-28 82 336 0,9-28-240-1,6 6-184-15,5 4-112 0,8-4-104 0,0-6-56 32,0-6-976-32,21-16-865 15,-2-14-1319-15,-3-18-3170 0</inkml:trace>
  <inkml:trace contextRef="#ctx0" brushRef="#br0" timeOffset="176492.9">31834 12274 13114 0,'0'0'2281'0,"0"0"-2273"31,0 0-8-31,0 0-1465 0,0 0 841 16,-20 117-728-16,16-62-4137 0</inkml:trace>
  <inkml:trace contextRef="#ctx0" brushRef="#br0" timeOffset="177332.67">31691 12893 9658 0,'0'0'2720'0,"0"0"-1792"0,0 0-288 16,43-82 137-16,-11 37-121 15,1-2-168-15,-1-4-272 0,3 4-136 32,1 2 104-32,-8 10 8 0,-4 13-184 15,-8 9 32-15,-5 13-40 16,-6 13-400-16,-5 28 296 16,0 10 88-16,0 6 16 0,-16 7-8 0,0-14 8 15,0-2 8 1,4-7 0-16,0-15-8 0,8-11 8 15,0-8-8-15,4-7 120 16,0-7 232-16,20-15-352 16,3-13-240-16,18-12-24 0,-2-10-168 15,10-4-248-15,-6 4-24 32,-3 13 399-17,-12 12 305-15,-8 19 377 0,-9 13-377 16,2 6-120-16,-1 20-41 0,-5 9 113 15,10 0 48-15,-2-1 8 16,5-5-8-16,1-6-120 0,10-14-352 31,5-9-736-31,0-7-456 0,7-18 231 16,-6-16 665-16,-5-6 480 16,-5-11 288-16,-7 1 368 15,-12 6 769-15,-3 7 615 0,-5 15 512 16,0 13-615-16,-25 16-1201 15,-6 7-448 1,-5 21-152 0,-5 17 88-16,10 6 48 0,6 2-80 15,18-2-88-15,7-3-176 16,4-13-264-16,24-13-321 0,7-13 361 16,14-9 408-16,6-12 168 31,1-17 8-31,-4-2 152 15,-8 2 1361-15,-12 4 167 0,-13 9-272 0,-6 6-440 16,-9 10-968-16,3 16-64 0,-7 35-48 16,0 31 112-16,-7 36 16 0,-18 25-16 31,1 6 48-31,1-16-48 16,7-22-224-16,8-25-248 15,4-26-360 1,-5-18 472-16,2-14 264 15,-1 1 80-15,-8-7 16 0,0-3 16 16,-12-16 696-16,-4-3 304 16,-12-22-328-1,-3-13-159-15,-13-22 111 16,4-19-280-16,24-29-208 0,24-12-128 16,32-4-24-16,48 0-624 0,23-2-593 0,-11 24-1919 15,-8 10-5434-15</inkml:trace>
  <inkml:trace contextRef="#ctx0" brushRef="#br0" timeOffset="177495.4">33137 12166 10898 0,'0'0'4561'0,"0"0"-3569"0,0 0-544 32,0 0 240-32,0 0 64 15,0 0-440-15,0 0-312 16,4 0-1488-16,-16 0-4673 0</inkml:trace>
  <inkml:trace contextRef="#ctx0" brushRef="#br0" timeOffset="181719.31">6984 13290 120 0,'0'0'704'15,"0"0"-496"-15,0 0-104 0,0 0-24 16,0-3 1144-16,0 0-152 0,0 0-696 15,0 3-64 17,-4-3 201-32,4 3-249 15,0-3 48-15,-3 3 72 0,3-4 112 16,0 4 64-16,0-3-72 0,0 0-96 16,0 3-160-16,0-7-136 15,0 4-96-15,0-3 16 31,0 3 72-31,0 0 144 0,3 0 32 0,1-1-40 16,0 1 144-16,4 0-63 16,-1 0-225-16,6-1 48 0,6-2-96 15,5 3-16-15,4 0 280 16,4 0-168 0,0 3-32-16,0 0 192 15,-4 3-112-15,0 9-88 0,-4 5-88 16,0 5 0-16,-1 3 0 0,-2 4 8 15,-1 6 0-15,-1 0 56 16,-2 0 192-16,2 2 0 16,1 2-104-1,0 2-32-15,0 0 64 0,0 1-80 16,0 8 24 0,3 1 8-16,-2 6-8 0,-5 0 40 15,-4 4-16-15,-5-7-72 16,2 3 48-16,-5 0 32 31,0-3 88-31,-4 10 40 0,0-1-136 16,0 13 72-16,0-6-47 15,4 0-1-15,-4 9 0 0,3 4-168 0,1-4 96 16,0-6 16-16,0-12-48 16,-4-11 40-1,5 4 8 1,-1 3-48-16,0-6-16 0,-1-13-56 0,1-6 8 15,4-7-8-15,1-8 0 16,-5-5 8 0,-1-2-8-16,5-4 24 15,-4-3-24-15,-4 0 48 32,4 0-40-32,1-3-8 0,-1 4-320 0,-4-4-296 15,3 0-329-15,-3-4-1351 16,0-8-505-16,0-8-3760 0</inkml:trace>
  <inkml:trace contextRef="#ctx0" brushRef="#br0" timeOffset="182069.24">7275 15005 2472 0,'0'0'6633'0,"0"0"-4048"0,0 0-1665 16,0 0-504-1,0 0 16-15,0 0 48 0,24 19-175 0,0 0 415 16,8 6-128-16,3 1-240 31,5 2-256-31,-4 1 8 0,0-4-96 16,0-3 40-16,-4 0-32 15,4-5 48-15,-5-2-56 0,-3-2 80 0,-3-6-80 16,-10-1-8-16,-2-3-360 16,-6-3-480 15,-3 0-593-31,0-19-239 0,-4-6-1017 16,4-7-6376-16</inkml:trace>
  <inkml:trace contextRef="#ctx0" brushRef="#br0" timeOffset="182289.58">7960 14735 4993 0,'0'0'6881'0,"0"0"-4937"0,0 0-1103 16,0 0-585-16,0 0-240 0,0 0-16 16,0 0 528-1,-40 98 440 1,21-44-280-16,-1 3-192 15,-1-3-264-15,2 0-96 0,3-9-72 16,0-7-48-16,7-7-16 0,2-2-304 0,7-16-1184 16,0-10-2601-16,4-3-4185 15</inkml:trace>
  <inkml:trace contextRef="#ctx0" brushRef="#br1" timeOffset="194066.94">14961 9477 7009 0,'0'0'2296'0,"0"0"-551"0,0 0-609 16,0 0-144-16,0 0 257 16,0 0-33-1,0-67-248-15,0 64-408 0,0 3-256 16,0 0-200-16,0 0-56 0,0 0-48 16,0 0-72-16,0 0 24 15,0 0-72-15,0 0 24 0,0 10-32 31,0 2 96-31,8 10 32 16,-1 4 8 0,6 3-8-16,2 3 64 15,5-1-64-15,1 4 8 0,2 0 64 16,1 3-64-16,0 0 0 0,0 0-8 16,-4-6 8-1,0 0-8-15,-5-10 0 16,-2-6 0-16,-5-3 8 15,-5-7 0-15,1-3-8 0,-4-3 16 16,0 0 112-16,4 0 240 16,5-3 344-16,6-16 105 0,9-10-401 15,20-15-272 1,28-23-16-16,52-34-120 16,50-30-8-16,34-5-72 15,-5 15 72-15,-32 33-72 16,-59 43 64-16,-44 20-64 15,-33 15 72-15,-18 3 0 0,-6 7-64 32,-7 0-40-32,0 0-480 15,-4 0-481-15,-4 4-271 16,-15 15 168-16,-26 19-48 0,6-6-3409 16,-1-7-3361-16</inkml:trace>
  <inkml:trace contextRef="#ctx0" brushRef="#br1" timeOffset="195370.37">20423 9677 10298 0,'0'0'3184'15,"0"0"-1615"-15,0 0-953 0,0 0-368 16,0 0 184-16,4-6 160 16,0 6-240-16,-4 0-256 15,8 0-96 1,4 12-264-16,8 11 264 0,3 8 152 15,5 11-8-15,-4 5-72 16,1 4-72-16,-1 3 0 0,-5-3 56 0,-3-7-48 16,0-6-8-16,-7-6 0 47,2-13-8-47,-7-9 0 0,0-4 0 15,-4-2 8-15,4-4 120 16,4-4 344-16,8-15 529 0,12-16-313 15,20-22-504-15,20-29-72 16,35-25-88-16,16-9-16 16,5 9 0-16,-4 15-48 15,-33 33-184-15,-19 15 88 0,-25 23 48 16,-19 9 0-16,1 6-352 0,-9 1-337 16,-4 5-327-16,-12 4-976 15,-17 23-2881-15,-11 2 2816 31,-4 0-4336-31</inkml:trace>
  <inkml:trace contextRef="#ctx0" brushRef="#br1" timeOffset="196952.64">19280 12973 6545 0,'0'0'2704'0,"0"0"-127"0,0 0-1089 15,0 0-679-15,0 0 215 0,0 0 184 31,-8-22-288-31,8 22-448 0,0 0-304 16,0 0-8-16,0 0-48 16,0 0-104-16,0 0-8 15,0 0-8 1,0 0-56-16,4 9-56 0,3 10 120 16,10 10 16-1,2 3 32 1,1 9-48-16,5 3 8 0,-6 4 8 15,1 0-8-15,-4-4-8 16,-4-3 0-16,0-6 8 0,-4-12 0 16,0-5 0-1,-4-11-8-15,0-4 0 16,-4-3 112-16,4 0 24 0,3-6 449 16,10-16 503-16,7-17-752 15,19-24-256-15,30-23-64 16,30-25-8-16,20-7-8 0,5 4-120 15,-25 32-120-15,-39 31 88 32,-24 22 16-32,-21 16-16 15,-6 7-168-15,-9 0-168 0,0 6 71 16,-4 0-479-16,-8 16-1360 16,-44 31 1000-16,9-2-865 0,-6-1-3648 15</inkml:trace>
  <inkml:trace contextRef="#ctx0" brushRef="#br1" timeOffset="202611.89">7905 15846 4456 0,'0'0'7546'0,"0"0"-5385"0,-9-13-889 15,9 10-624-15,-4 3-240 0,4 0-48 16,0 0-96-16,0 3-160 16,0 16-104-16,9 10 80 31,6 22 224-31,6 6 8 0,-2 6-56 15,5 4-80-15,0-13-40 0,4 10-88 16,0-1-48-16,0-2 104 0,0-4-96 16,-1-1 0-16,-7-4 40 15,4-8-40 1,-8-6-8-16,-4-9-8 16,0-7-472-16,-8-6-560 0,0-10-632 31,-4-6-1073-31,-16-9-287 0,-4-14-2882 0</inkml:trace>
  <inkml:trace contextRef="#ctx0" brushRef="#br1" timeOffset="202990.77">7800 16113 1856 0,'0'0'5097'15,"0"0"-4033"-15,0 0-16 31,-51-98-167-31,48 69 271 0,3 4 64 16,0-4-448-16,11 3-120 16,9 1-432-16,20 0-200 15,7-1-8 1,22 4 73-16,22 3 15 0,24 9 256 16,1 10 80-1,-21 0-32-15,-18 23-152 16,-34 2-72-16,-7 10-168 0,8 9 64 15,-8 11-72-15,0 8 0 16,-12 13 208-16,-20 13 64 16,-8 9 40-16,-28 1-40 0,-13-16 48 31,-2-20 48-31,-16-6 88 0,-18 0-112 0,-3-6-48 16,5-3-159-16,23-20-89 15,21-18-48-15,-1-10-529 16,8-10-1167-16,4-15-4201 0</inkml:trace>
  <inkml:trace contextRef="#ctx0" brushRef="#br1" timeOffset="204494.62">8897 15995 11138 0,'0'0'2993'0,"0"0"-1649"31,0 0-784-31,0 0-136 16,0 0-96-16,0 0-328 0,0 0 72 16,43 55-48-16,-19-21 256 0,4 11-64 15,0-1-136-15,-8-6-64 0,-4-3 64 16,-5-3-80 0,-2-4 0-16,-9-2-384 15,0-7-584-15,0-13-1000 16,-9-6-2081-16,-2 0-1889 0</inkml:trace>
  <inkml:trace contextRef="#ctx0" brushRef="#br1" timeOffset="204663.9">8968 15732 6449 0,'0'0'7281'0,"0"0"-5880"16,0 0-625-16,0 0-272 0,0 0-208 0,0 0-296 31,-12-10-72-31,12 36-1712 16,12 2-505-16,4-2-2320 0</inkml:trace>
  <inkml:trace contextRef="#ctx0" brushRef="#br1" timeOffset="205017.97">9323 15815 6265 0,'0'0'3145'0,"0"0"-1529"0,0 0-472 16,0 0 608-16,0 0 201 15,0 0-881-15,0 0-400 0,-67-52-400 32,42 68-144-32,1 7-72 15,4 2-48-15,12 4-8 0,8 2-8 0,0 4-48 16,24-3-64-16,16-3-56 15,12-4-80-15,8 0-160 0,4-6 144 16,-12 1 120 0,-5-5-16-16,-15 2 112 15,-12-2 32-15,-16 1-56 0,-4 0 80 16,0 3 104-16,-28 3 200 16,-4 1 248-16,-11-1-32 0,-2 0-160 15,2-6-160-15,6-10-128 31,10-6-72-31,11-16-408 16,12-9-1520-16,4-10-5018 16</inkml:trace>
  <inkml:trace contextRef="#ctx0" brushRef="#br1" timeOffset="205534.52">9785 15637 7697 0,'0'0'3185'0,"0"0"-793"16,0 0-447-16,0 0-385 16,0 0-328-16,0 0-455 0,-84-22-361 15,52 47-96-15,1 13-112 16,3 3-40 0,12 7-16-16,7-4-144 15,9 1-8-15,13-7 0 0,23-6-48 16,11-10-224-16,9-13-296 15,8-9-169 17,12-16-1239-32,-16-9-3089 0,-17-7-5329 15</inkml:trace>
  <inkml:trace contextRef="#ctx0" brushRef="#br1" timeOffset="205920.09">9984 15808 8993 0,'0'0'3033'15,"0"0"-1281"-15,0 0-7 16,0 0-1097-16,0 0-272 16,0 0-248-16,32-99-80 0,-16 65 0 15,-4-1-48-15,0-3-16 16,-4 6-32-16,-4 3 48 16,-4 14 0-1,0 2 152 1,0 13 592-16,0-4-224 15,0 4-384-15,0 0-136 0,0 0 0 16,0 0-96-16,0 7-56 16,0 6 8-16,4 2 48 15,4 8 32-15,4 2 0 16,-8 3-16-16,4 2 80 16,-8 1 0-16,0-3 8 0,0 1 0 15,-8 0 64-15,-5-4 208 16,10-9-64-16,3-4-144 15,0-2-72-15,12-7-8 0,24-3-440 32,7 0 32-32,45-31-584 15,-17-4-1729-15,-6 3-2424 16</inkml:trace>
  <inkml:trace contextRef="#ctx0" brushRef="#br1" timeOffset="206706.47">10487 15637 8089 0,'0'0'3025'31,"0"0"-1457"-31,0 0 185 16,0 0-537-16,0 0-640 0,0 0-472 0,0 0-104 16,27-80-256-16,-11 52 96 15,-8-4-64-15,0 0 80 16,-8-3 144-16,-4 10 192 16,-12 6 544-16,-8 6-32 15,0 13 120-15,-4 0-384 16,5 19-216-16,-1 13-79 0,3 9-65 15,18 7-72-15,3 0 64 16,7-1-72-16,17-5-8 0,8-8-224 31,0-9-113-31,4-8-55 16,0-14 112-16,4-3 136 0,-8-16 144 0,4-16-40 16,-1-9 40-1,-7-10 0-15,4-3 8 16,-4 0 0-16,-12 10 8 0,4 5 48 31,-12 17 72-31,0 16 16 16,0 6-144-16,4 9-272 0,0 20 192 15,0 6 72-15,-1 9 8 16,2-2 64-16,-9-1-64 0,3-6 0 16,-3-10 0-16,0-9 0 15,-4-10 0-15,5-6 8 16,6-6 136-16,6-20-144 15,2-15-72-15,9-12 0 0,0-8 16 16,0-6-64-16,-4 17 112 31,-4 5 0-31,-8 20 8 0,-4 12 216 32,-4 13-216-32,3 0-120 15,2 19-24-15,3 10 144 0,-1 2 112 0,2 4-16 16,-2-3-16-16,2-6-72 15,-5-4-8-15,3-13-40 16,-3-5-88-16,1-4-168 16,6-17 144-16,1-14 32 15,0-14-128-15,4-18 240 0,-4-1-104 16,0-2-72-16,-1 9 184 16,-2 18 48-16,-5 8 600 31,-1 18 304-31,-3 10-520 0,-4 3-432 0,9 16-296 15,-1 12 240-15,8 4 56 0,-1 6 8 16,6 3 0-16,2-2 32 0,-3-4-40 16,4-7-792-16,-3-6-992 15,-2-15-1377-15,-3-7-1616 16,-4-3-264-16</inkml:trace>
  <inkml:trace contextRef="#ctx0" brushRef="#br1" timeOffset="206900.46">11681 14566 7889 0,'0'0'4729'16,"0"0"-1872"-16,0 0-1057 15,0 0-1104 1,0 0-696-16,0 0 56 0,0 0 8 16,41 131 160-16,-6-49-152 0,1-6-64 15,-4-6 40-15,-4-12-40 16,-8-14-8-16,-8-3-984 0,-1 13-976 31,-11-15-1057-31,0-14-2376 0</inkml:trace>
  <inkml:trace contextRef="#ctx0" brushRef="#br1" timeOffset="208689.25">11614 15014 11946 0,'0'0'2593'0,"0"0"-1585"0,0 0-312 0,0 0 128 16,0 0-408-16,0 4-264 31,4 11-144-15,3 7 216-16,6 7-64 15,-2 3-96-15,-2-4 8 16,3-2-72-16,-1-4 0 0,-7-6-624 16,1-6-600-16,-5-10-1105 15,0-10-767-15,-9-6 223 0</inkml:trace>
  <inkml:trace contextRef="#ctx0" brushRef="#br1" timeOffset="208811.63">11535 14744 9570 0,'0'0'3200'0,"0"0"-1919"32,0 0-785-32,0 0 312 0,0 0-200 15,0 0-608-15,0 0-456 16,0 0-2505 0,51 26-159-16</inkml:trace>
  <inkml:trace contextRef="#ctx0" brushRef="#br1" timeOffset="209776.36">11793 15087 8449 0,'0'0'3041'0,"0"0"-1809"31,0 0-288-31,-28-73 97 16,28 38-361-16,0-6-392 0,12-3-168 15,8-1-120-15,12 10 0 16,-4 10 0-16,7 15-168 0,1 10 120 16,0 10-80-16,-3 38 0 31,-6-1 32-31,-3 10 88 0,-8 4 8 0,-12-11 0 15,0 1-8-15,-4-10 8 16,0-9 0-16,0-10-8 0,-4-9 8 16,0-10 0-1,0-3 112 1,0-12 312 0,4-24-424-16,0-17-216 0,8-30-80 15,12 4 8-15,-4 9-152 16,-1 22 352-16,-6 33 88 0,-5 5 704 15,4 7-704-15,8 6-96 16,-1 26-56-16,10 9 144 31,3 3 0-31,7 4 8 0,-3-8 8 0,4-5-8 0,3-16-400 16,2-7-681-16,-5-9-943 16,3-12 168-16,-7-23-801 15,-4-12 1249-15,-12-11 1408 0,-8-5 64 31,-8 2 896-31,0 14 1160 16,-8 12 497-16,-12 19 296 16,0 16-1321-16,-3 3-896 15,6 22-288-15,2 7-256 16,6 13-96-16,9-1 24 16,0-2-80-1,13-5-40-15,6-11-328 16,5-10-448-16,4-16 112 0,4-7 208 15,4-24-48-15,-8-17-273 0,-4-6 337 16,-9-3 480-16,-2 3 176 0,-9 16 624 16,-1 12 897-16,-3 14 175 31,0 12-1096-31,0 0-776 0,4 16-200 16,4 12 200-16,8 11 8 15,5 5 0-15,2 0 56 0,14 1-64 0,6-4-104 16,0-6-584-16,-2-10-288 0,10-22-848 31,-19-3-2033-31,-4-9-1248 0</inkml:trace>
  <inkml:trace contextRef="#ctx0" brushRef="#br1" timeOffset="209976.86">13004 13916 8545 0,'0'0'2233'0,"-12"-86"767"15,12 79-591-15,0 7-753 0,0 4-1424 16,8 27-232-16,16 36 0 0,16 26 96 16,12 18-8-1,0 6-80-15,-5-9 16 0,-7-13-24 0,-12-6-376 32,-8-16-488-32,-16-16-872 0,-4-16-673 15,-12 7-647-15,-16-7 143 16,0-12-336-16</inkml:trace>
  <inkml:trace contextRef="#ctx0" brushRef="#br1" timeOffset="210215.11">12912 14541 3568 0,'0'0'1953'0,"0"-105"-441"16,9 74 688-16,14-1 289 16,9 3-825-16,9 1-695 15,6 6-617-15,5 12-96 0,4 7-256 16,-5 3-40-16,-3 19 32 15,0 13-56 1,-12 9 0-16,-4 6 56 0,-9 4 8 16,-10 0-8-16,-5 0-168 15,-8-10-48-15,0-6-8 0,0-7-369 16,0-18-1111-16,-4-10-793 0,0 0-2432 16</inkml:trace>
  <inkml:trace contextRef="#ctx0" brushRef="#br1" timeOffset="210346.6">13434 14023 10186 0,'0'0'2816'15,"0"0"-1944"1,0 0-872 0,0 0-256-16,0 0-256 0,0 0 216 15,0 0-2200-15,13 96-3594 0</inkml:trace>
  <inkml:trace contextRef="#ctx0" brushRef="#br1" timeOffset="210631.81">13570 14166 8913 0,'0'0'4081'0,"0"0"-2648"16,0 0-705-16,0 0-728 16,0 0-56-16,0 0 56 0,48 96 80 0,-32-51-8 31,3 2-64-31,2-3 48 15,-5-6-56-15,-4-6 0 16,-1-13 0 0,-2-9-24-16,-5-10 24 15,7 0 240-15,-3-22 528 0,8-17-496 16,-4-8-152-16,4-13-112 16,0-4-8-1,-4 4-168-15,0 9-216 0,0 16-744 16,-4 16-905-16,-4 22-1888 15,0 19-1104-15,0 10 2913 0</inkml:trace>
  <inkml:trace contextRef="#ctx0" brushRef="#br1" timeOffset="210894.8">13877 14360 496 0,'0'0'1448'0,"0"0"96"16,0 0-167-16,0 0 1415 16,0 0 393-16,0 0-2265 15,0 0-680 1,92-105-120-16,-73 55-40 0,-2-4-72 0,-6-7 8 31,-11 4 136-31,0 3 192 16,0 13 704-16,-15 12 337 15,-9 17-225-15,0 12-608 0,-8 19-272 16,4 16-32-16,0 15 48 16,8 4-176-16,12 7-40 0,8-4-64 31,4-3-8-31,24-10 8 0,12-6-8 15,4-9-8-15,8-10-296 0,-1-10-200 16,5-11-400-16,-12-14-1232 16,-16-7-3330-16</inkml:trace>
  <inkml:trace contextRef="#ctx0" brushRef="#br1" timeOffset="211839.59">10988 16589 928 0,'0'0'6993'16,"0"0"-4664"-1,0 0-1265 1,0 0 392-16,0 0 361 16,0 0-409-16,0 0-448 0,0 0-144 0,-28-3-200 15,25-10-239-15,-1-12-177 0,4-10-40 16,0-22-64-16,15-4-96 31,9-2-8-31,8 3-64 16,4 15-24-16,3 7-8 0,2 16 8 15,-5 16 16-15,-5 6-9 16,1 9-39-16,-8 19 56 16,-4 11 16-16,-4 8-312 0,-8 4 0 31,-8 0 240-31,0 0 0 15,-4-7 120-15,-8-6-48 16,4-12 48-16,0-10 0 0,4-14 8 16,0-2 0-16,4-22 0 0,0-28-552 0,16-30-360 15,8 1 464 1,-4 9 216 0,8 16-72-16,-12 32 304 15,0 6 48-15,-1 9-48 0,2 7-112 16,-6 23 112-16,6 9 480 15,-6 2-32-15,-3 8-232 16,-4-4-88-16,1-7-72 31,-5-8-56-31,0-7-64 16,0-10 16-16,0-6 48 0,0-6 152 16,0-26-152-16,11-25-632 15,5-26 288-15,8 1 184 0,-4 6 16 16,4 19 96-16,-8 22 48 15,4 12 392-15,4 7-224 16,-5 16-168-16,2 10 0 16,-1 19 48-16,3 12 208 0,-3 3 8 15,1 0-128-15,2-5-72 0,1-1-64 16,8-16-528-16,20-12-760 16,-5-7-1905-1,1-3-2560-15</inkml:trace>
  <inkml:trace contextRef="#ctx0" brushRef="#br1" timeOffset="212488.2">12143 15850 9818 0,'0'0'4265'16,"0"0"-3529"15,0 0 104-31,0 0-120 16,0 0-312-16,-79 111-192 0,71-67-152 15,8 1-64-15,0-8-72 16,12-5-456-16,7-13-536 0,2-9-417 15,3-10-63-15,-4-10 392 32,-5-19 560-32,-3-8 592 0,-12-11 264 0,0-6 1096 15,-23 3 433-15,-9 7-201 0,-8 9-264 16,0 10-240-16,4 5-279 16,8 11-489-16,12 6-184 0,12-1-136 31,4 4-609-31,24 0-1375 15,21 0 416 1,13 0-185-16,34 0-1087 0,0-6-1697 16,-8-10 312-16,-17-3 2825 15,-39 10 1400-15,-8-4 3008 16,1 0-359-16,-10 1-169 16,1-1 609-16,-12 3-216 15,0 4-609-15,-12 6-896 16,-12 0-896-16,0 6-351 0,-8 20-113 15,9 9-8-15,3 12-65 32,8 4-7-32,12 0-168 0,0 0-168 15,12-10-408-15,12-13-320 0,4-15-40 16,0-13 359-16,4-16 537 0,3-31 280 16,-3-36 32-16,-8-28 249 0,-12-19 527 31,-12 0 24-31,0 6-152 0,-20 35-48 31,4 22-40-31,-4 26 344 16,8 16 33-16,0 9 7 0,4 3 88 15,0 13-648-15,5 19-416 0,3 48-328 16,0 37 224-16,23 20 48 16,10 6-176-16,6-21-400 15,-7-33-616-15,0-13-1377 16,-8-24-2608-16,-9-21-296 15</inkml:trace>
  <inkml:trace contextRef="#ctx0" brushRef="#br1" timeOffset="213005.4">12845 15630 4945 0,'0'0'5353'0,"0"0"-4849"16,0 0-504 15,0 0-8-31,0 0 8 0,20 0 128 16,-4 0-120-16,4-10-8 15,-5-5-848-15,2-4-641 0,-6-10 113 16,-7 1 544-16,-4-4 832 16,-4 7 344-16,-11 5 1664 15,-5 11-287-15,-5 9 143 0,2 7-336 16,-1 18-447-1,4 9-345-15,8 5-432 0,5 5-136 16,7-3-80-16,0-2-80 0,11-5-8 16,9-11-344-16,7-11-368 15,5-5-216-15,5-7 7 16,2-19-95 15,1-19-144-31,4-20 616 16,-4-27 544-16,-4-30 112 0,-12-15 368 0,-16 10 264 15,-8 15-224-15,-16 32-112 16,0 29 1089-16,0 15 199 16,4 13-120-16,0 9-391 15,4 7-273 1,-12 16-640-16,9 42-272 0,2 37-64 0,9 16 48 16,4 7 8-16,28-17-136 15,-8-25-384-15,0-19-297 31,-4-19-639-31,3-2-920 0,-2-8-1841 16,-1-9-2705-16</inkml:trace>
  <inkml:trace contextRef="#ctx0" brushRef="#br1" timeOffset="213161.84">13378 15379 10306 0,'0'0'2008'15,"0"0"-1680"-15,0 0 128 16,13 86-144-16,-9-48 8 0,4 0-152 31,-1 4-168-31,2-5 0 0,10-1-1664 16,1-8-1593-16,-8-12-1632 15</inkml:trace>
  <inkml:trace contextRef="#ctx0" brushRef="#br1" timeOffset="213293.45">13451 15189 10418 0,'0'0'1344'16,"0"0"-1344"-16,0 0-1552 0,0 0-3977 15</inkml:trace>
  <inkml:trace contextRef="#ctx0" brushRef="#br1" timeOffset="213982.97">13494 15186 8849 0,'0'0'3905'47,"0"0"-3241"-47,0 0-176 0,0 0 41 16,0 0-353-16,0 0-168 16,0 0 72-16,100 44-72 0,-80-15 8 15,-4-1 32-15,0-2-48 0,-9-7-200 16,2-3-144-16,-1-10-89 15,3-6-239-15,6 0-240 16,-2-19 496-16,9-3-152 16,0-7 104-16,1 0 8 15,-2 11 400-15,-3 5 56 0,-4 9 128 16,4 4-120-16,0 0 184 16,4 10-8-16,-1 0 8 0,9-1-72 15,0-6-120 1,5-3-232-1,-6 0-432-15,1-12-657 16,-9-10-87-16,-2-10 832 0,-14-6 576 16,-2-3 320-16,-5-4 352 15,-5 3 808-15,-10 11 873 0,-1 5-361 32,0 14-15-32,0 12-481 15,0 0-768-15,0 28-456 0,4 11-128 16,5 11-40-16,3 7-8 0,4 4 8 15,7 15-56-15,21 19 17 0,12 20-65 16,3 11 16 0,6-5-8-16,-14-10 0 15,-14-19 8-15,-10-19-16 32,-11-16 0-32,0-22 0 0,0-13-289 15,-4-9-207-15,-20-19-800 16,5-16-1144-16,3-20-3378 0</inkml:trace>
  <inkml:trace contextRef="#ctx0" brushRef="#br1" timeOffset="214129.95">14351 14716 12458 0,'0'0'4545'31,"0"0"-3697"-31,0 0-456 16,0 0-136-16,0 0-256 15,0 0-104-15,0 0-3688 0,-52 19-7507 0</inkml:trace>
  <inkml:trace contextRef="#ctx0" brushRef="#br1" timeOffset="-213930.66">9243 16586 3024 0,'0'0'2081'15,"0"0"-1057"1,0 0-216-1,0 0-40-15,0 0-88 0,0 0-320 0,-88 9-224 16,84-9 72-16,0 3 201 16,1-3 135-16,3 0 24 0,0 0 48 31,0 0 0-15,0 0-128-16,0 0 24 15,0 0 224-15,0 0-271 0,3 0-289 16,5 0-128-16,9 0-48 15,7 0 80-15,11 0-16 0,9-5-56 0,8-2 56 16,8-6-8-16,7-3-8 31,5 0-40-31,4-3 48 0,-1-3-40 16,-2 3-8-16,-10 0 8 16,1 0-8-16,-13 3 0 0,1 0 0 15,0 0-8-15,-4 4 0 16,4-4 48-16,4 0-48 31,15-9 16-31,24-1-8 16,14-9 48-16,-2 7-40 0,-23 2-8 15,-28 10 0-15,-17 10 0 0,5-7 0 16,4 4 0-16,0-4 0 31,-5 4-8-31,1-4 8 16,0-3 0-16,7-3 64 0,5-6-24 0,13-4 40 15,-2-3 0-15,5 1-32 16,-1-1 40-16,-2 6-16 0,-9 1 0 16,-5 6-32-16,-3 0 0 0,0 0 24 31,4-3-64-31,-1 2 56 16,1-5-8-16,7 0 0 0,5-4-40 15,4 1 56-15,0-1 80 0,-9 0 80 16,-7 7 96-16,-4 0-120 15,-16 6-64-15,-8 6 24 16,-9 1-56 0,-6 6-96-16,-5-4 24 0,-1 1-40 15,1 0-448 1,1 0-768-16,-5 2-1881 0,-1-2-4808 16</inkml:trace>
  <inkml:trace contextRef="#ctx0" brushRef="#br1" timeOffset="-213271.51">11507 16643 6705 0,'0'0'3065'0,"0"0"-2049"0,0 0-40 16,0 0-624-16,0 0 504 16,59-32 337-16,-23 19-225 0,24-5-128 15,32-8-8-15,27-6-72 32,16-9-176-32,4 3-184 0,-10-3-135 15,-15 0-33-15,2-4-16 16,-4 4-72-16,-1-1 0 0,-3 1-16 15,-5 6-48-15,-7 4 112 32,-16 2 32-32,-16 4-112 15,-21 12-16-15,-11 4-48 0,-4-4-32 0,-4 6-16 0,-4-2 0 16,-12 9-88-16,-4-3-480 16,-4 3-456-16,-8 0-641 15,-8 0-2360-15,-4 0-5609 0</inkml:trace>
  <inkml:trace contextRef="#ctx0" brushRef="#br1" timeOffset="-208281.6">5765 9963 6273 0,'0'0'1744'0,"0"0"-496"16,0 0-343-1,0 0 39-15,0 0 320 0,-25-64-88 16,25 58-359-16,0 6-185 16,0 0-256-16,0 0-376 15,0 0-32-15,0 0-88 16,0 0-88-16,0 3-48 15,0 13 8-15,0 16 248 0,0 6-56 32,0 13 56-32,9 3 0 15,3 3-16-15,4-7-16 16,3 2 24-16,6-15-112 0,-5-2 72 16,3-12 0-16,1-7-161 15,0-10 209-15,4-6 24 16,4-10 225-16,8-18 79 0,12-14 64 15,8-24-144-15,7-20-24 16,4-19-128-16,-7 13-96 0,-23 19-136 16,-13 32 88-16,-17 22 48 15,1 6-280-15,-3 10-248 0,-2 3-1265 16,9 16-2408 0,-4 12 2353-16,0 4-2689 15</inkml:trace>
  <inkml:trace contextRef="#ctx0" brushRef="#br1" timeOffset="-203259.66">23001 14795 1376 0,'0'0'5209'0,"0"0"-3969"16,0 0-760-1,0 0-224-15,0 3 184 16,0-3 409-16,0 0-41 16,0 0-352-16,0 3-216 15,0-3-112-15,0 0-32 16,0 0 56-16,0 0-40 0,0 0 64 16,8 0 216-16,-1 0-96 15,14 0 328-15,3 0 105 0,4 0-265 31,8 0-64-31,3-6-152 16,1 0 136-16,4-4 56 0,-1 4-168 0,2-3 72 16,-2-1-152-16,2 4-104 15,-2-4 160-15,-3-3-120 32,8 4 32-32,-5-4-32 15,6 0-56-15,3 0 80 16,3-2-112-16,4 2-32 0,1-3 96 15,4 1-104-15,-4 2 8 16,-4 0-8-16,4 0 8 0,-12 4 0 31,-1-1-8-31,-7 1 0 0,-5 6 88 16,2-4-88-16,-1-2 48 16,-1 6-40-16,5-7 0 0,8 0-8 0,4 1-16 15,7-4 16-15,10-3 40 16,-2 4-40-16,1-1-8 0,-5 0-136 31,-3 4 144-31,-11-1 56 16,-6 4-56-16,-7-1 0 0,-1 1 136 15,2 0-128-15,3 0 128 16,12-1-136-16,15-3-64 0,1 1 64 0,3 0-192 16,5-1 64-1,-12 4 80 1,4-4-24-1,-9 4 72-15,-6-1 0 0,-6 1 80 16,1 0 72-16,-5-1-144 16,-3 1-8-16,8-1 136 0,4-2-64 15,16-4-72-15,-1 1 56 32,5-4-48-32,0 3 72 15,-12 4-72-15,4-1-8 0,-13 4 8 0,-3 0 48 0,-12-1-8 16,3 4-48-1,-2-4 8-15,-1 1 96 0,7 0-104 0,5-4 0 32,8 1 8-32,3-4-8 15,10 3 0-15,2 1-8 16,1 0-64 0,-9 2 24-16,-3 1-8 15,-12 2 40-15,-4-2-64 0,-4 3 80 0,0 0 0 16,-1-3 0-1,1-4 0 1,8 4-16-16,8-4-16 16,0 0 24-16,8 1-88 0,-4 0 16 15,3 2 72-15,-7-2-88 0,-8 6 72 0,-4-4-32 16,-5 1 64-16,-7 3-8 31,0-1 8-31,-4-2-8 16,4 0 48-16,4-1-48 0,3 1 0 15,6-3 8-15,-2-1-8 16,5 0 0-16,3-5 0 0,2 2 0 0,-1 0 24 0,-5 0-24 31,-3 4 0-31,0 3-40 16,-9-1 48-16,1 1-8 16,1-1 0-16,-2 1 0 0,1 0 56 15,4 0-56-15,0-4-16 31,8-3 16-15,0 4 0-16,-5-4 0 0,5 0 0 16,-4-2 8-16,-5 2 0 15,-2 3-8-15,-5 1 0 0,-5-4 0 16,5 3 0-16,4 1 8 16,-4-4-8-16,8 1 0 15,3 2 24-15,-2-2-24 16,6-1-8-16,-3 0 0 15,4 0-8-15,-4-3 16 0,0 4-8 16,-5-4 8-16,-2 3 32 16,2 0-32-16,1 1 0 15,-1-1 0-15,6-3-8 0,2 3 8 32,1 1-8-32,4-1 0 15,0 1-56-15,0 2-16 16,-4 0 0-16,-5 1 16 0,1-1 64 15,-8 1 0-15,0 2 0 32,4-2-48-32,-8 3 40 0,3-4 8 15,1 1 0-15,1 2 0 0,2-6 0 16,1 7-32-16,4-3 32 0,0-1 0 16,-1 1-24-16,1 2 32 15,-4 1-8 1,-1-1 0-1,-2 1 16-15,-1 0 48 0,-4 3-64 0,3-4-48 32,1 4 48-32,0-3 8 0,-4 2 0 15,3 2-8-15,2-5 0 16,-5 1 56-16,3 2-56 16,5-2 0-16,-4 0-8 0,-1 0 8 31,2-1 0-31,-1 4 0 15,-4 0 0-15,0-4 16 0,-5 4-16 0,-2 3-8 0,-6-3 0 16,1 3 0-16,-4 0 8 31,4 0-8-31,0 0 8 0,-1 0-56 16,6 0 56-16,-1 0-8 16,0 0-8-16,-1 0 8 0,-3 0 8 15,0 0-8-15,-4 0 8 0,0 0 24 16,-4 0-24-16,4 0-8 15,0 0 0-15,0 0 8 16,0 0 0 0,8 0 0-16,0 0-72 0,4-3-72 15,0 3-256-15,-5 0 32 0,1-3-64 32,-8 3-32-32,0-3 48 15,-8 3-416-15,-8-7-401 0,0 4-391 31,-4-6-1489-31</inkml:trace>
  <inkml:trace contextRef="#ctx0" brushRef="#br1" timeOffset="-173956.11">7626 15815 544 0,'0'0'152'16,"0"0"-144"0,0 0-8-16,-9 0 536 0,5 0 80 15,4 0-288-15,-7 0-192 16,3 0-64-16,0 3 64 0,0-1 200 16,-1 5-128-1,1-4-80-15,4 0-128 16,-4 1-8-16,4-1-48 0,0-3 48 15,0 3 8-15,0-3 80 16,0 0 240-16,0 0 480 0,0 0 33 16,0 0 15-16,0 0 8 15,0 0-24-15,0 0-24 32,0 0-344-32,0 0-7 15,0-3 191-15,0-7-288 0,0-5-232 16,4-5-48-16,5-2 104 15,3-3 104-15,8-4-184 0,-5-3-8 16,6 1 160-16,3 2-96 31,-5 4-16-31,5-4-40 0,0 7-104 16,0-3 168-16,-1 2-168 0,5-2 0 16,4-1 56-16,4-2-48 0,5-1 0 15,6-5 16 1,1 2 32-1,-1 0 32-15,-2 7-80 0,-2-1 64 0,-7 4-16 16,-4 6 16-16,0 0-24 16,-5 0-48-16,1 1 0 0,4-2 168 15,4 2-160-15,5-5 88 16,2-2-96-16,5 0 56 31,8-6-40-31,-1-1-16 16,5-3 8-16,4-3 136 15,-5 7-144-15,5-4 8 0,-4 3 0 16,-4 4 0-16,0-1 104 0,-4-2-96 31,-1 6-16-31,5-4 168 16,0-2-152-16,19-7 72 16,21-3-8-16,-8 0 8 0,-8 3 96 15,-13 9-184-15,-22 10 8 0,2 4 16 0,-4-1-16 16,-10 4-16-16,-6-1 8 15,1 4 0 1,4-4 24 0,5-3-24-16,6-3-16 0,21-3 16 15,20-9 8 1,19-7-8-16,9 0-8 0,-20 3 8 16,-21 13 121-16,-31 7-73 15,-5 2-40-15,2 4 32 31,-5-4-24-31,7 1 24 0,-3 2-40 16,0-2 0-16,-1-1 40 16,10-3-40-16,2-2 0 0,9-1 0 0,4-7 0 0,7 5 0 31,2 1 0-31,-2-1 0 16,-3 2 120-16,-8 6-120 15,-9 0-8-15,-6 5 8 0,-5 1 0 16,-1-2 16-16,1-1-16 0,4 1 0 15,8-3 72 1,4-4-72-16,8 0 0 16,7 0-8-1,5 1 8 1,-1-4-8-16,5 0 0 0,-8 0 8 16,-8 6-16-16,-12 1 32 15,-12 3-16-15,-8 2 0 0,-13 4 0 16,1 0 8-16,-4 0-8 0,8-3 0 31,-4-3 16-31,16 0-16 0,-1-1 0 16,5-6 0-16,8 7 0 15,0-3 0-15,-4-1 0 0,0 4 0 16,-4 3 0-16,-1 0 0 16,-7-1 0-16,4 4 0 15,0 0 0-15,-4-3 32 16,4 0-32-16,4 0 0 0,-5 0-16 15,5-3 16-15,5-1 16 0,-2-3-16 16,5 4 8-16,0-3 16 16,3 6-24-16,-2-4-8 31,-6 4 0-15,1 0 8-16,0-4-8 0,0 4 8 15,-1 0 0-15,2 0 16 16,-2 0-16-16,5 3 0 0,-4-3 0 15,0 3 0-15,3 0 0 16,-2 0 0 0,2 0 0-16,1 0-16 0,0 6 16 15,-4 0 0-15,-5 4-8 16,2-1 8-16,-5 1 0 16,4 2 0-16,-5-2 0 0,5-1 24 31,0 1-24-31,3-4-8 15,6 7 0-15,-2 0 8 16,2 0-8-16,-2 6 8 0,-3-1 0 16,0 8-56-16,-4-1 56 15,-4 1 0-15,-1 3 0 0,-3 2 0 32,-3 1-8-32,-2 6 8 15,-3 0-16-15,0 6 16 0,0 1-8 16,-4-1 8-16,-1 1 0 0,-2-1 0 15,-1 1 16-15,-5 3-8 16,-3-1-16-16,5 4 8 0,-5-1-8 16,0 8 8-1,-1-1 0-15,1 0 0 16,5 3 16-16,-1-3-16 0,3 4 0 16,6-1-8-16,-2 1 8 15,1-4 8-15,0 0-8 0,0 0 0 31,0-3 160-31,-4 3-152 16,0 3 80-16,-8-2-80 0,0 2 8 16,-4-3 120-16,0-3-136 0,0 3 0 15,3-3 16 1,2 3-16-16,-5-3 8 16,0 0 88-16,0 3-88 0,0-3 144 31,-8 1-88-31,0-1-56 0,-8-4 168 15,0-6-168-15,1-2 88 16,-10-1-24-16,9-6-72 16,-8 3 152-16,5-3-152 0,-5 0 0 0,-4-3 8 15,0 3-8 1,-8 3 64-16,0-4-64 16,0-2 0-16,-4 0 104 0,4-3-104 15,1-1 0-15,-5-2 0 16,-1-4 8-16,2 0 64 15,-1 0-64 17,-4 1-8-32,1-1 128 15,3 0-128-15,-8 0 8 0,4 0 0 16,-4 4-8-16,-3 2 48 16,-1 1-48-16,0 0 0 0,1-1 16 15,-9 4-8-15,4-4-8 16,-8-2 0-16,0 2-64 15,1-2 56-15,-2-4-120 0,1-3 128 16,1-3-48-16,-5-3 0 16,-3-1 32-16,-2 1-32 15,-2-3 48-15,4-1 8 0,-2 1-8 16,-2 3 0-16,4-4 8 31,-2 4-8-15,2-1 8-16,3 1-8 0,-4 0 0 0,1-4 56 15,-1 4-56-15,0 0 0 16,-3 3 48-16,3-4-40 16,-4 1-16-1,5 3 8-15,-1-3 0 16,0-1 16-16,0 1-16 0,1-1-8 16,-1 1 8-16,0 0 0 15,1-4 8-15,-13 4-8 0,-15 0 0 16,11-3 56-16,8-1-56 0,8 0 0 15,16-2 8 1,-4-1-8 0,-7 7 96-16,-1-7-80 0,9 4-16 0,-9 0 160 15,3-1-160-15,-2 0 56 16,3 1 40-16,-7-1 24 0,-1-5-32 31,4-1-24-31,-4-3-64 16,5 0 144-16,3 0-136 0,1 0-8 15,3-7 0-15,4 1 8 16,0 3 48-16,4 0-56 16,-8 3-8-16,5-3-8 15,-5 3 16-15,-4 0 0 0,1-4-8 32,3-2 8-32,0-4 40 15,0 1-40-15,0-4-16 0,8-2-40 16,0-2 32-16,9-1 16 15,-1 2 0-15,4-4 8 0,-4 5-48 0,5-1 48 16,-6-3 0 0,2 0 8-1,-5 3-8-15,4-6 0 0,-4 3 0 16,1-7 0-16,-1 1 72 16,0-4-72-1,0-2-8-15,0-1 8 0,4-3 0 31,5 0 0-31,3 6 0 16,4 1 8-16,4 2 64 16,0 7-64-16,0-3-16 0,4 3 16 15,-4 0-8-15,9 0 16 16,-5 0-16-16,-4-7 8 0,8 1 48 0,-8 0-8 0,5-4-56 31,-2 1 8-31,1-1 0 16,0 0 48-16,0 4-48 15,1-3 0-15,-1 2 0 0,0 0 0 16,3 1 0-16,6 0-8 0,-5-1 16 16,4 1-16-16,-4-4 8 15,-4 1 0 1,1-4-8-16,-1 0 8 16,-1 4 0-16,1-1-8 0,0 0 16 15,5 4-8-15,-1 3 0 16,4-3 0-16,0-1 8 31,0 4-8-31,4-4 0 16,-4 1 0-16,4-4 0 15,0-6 16-15,-4-2-16 0,4-5-8 16,-4 4 0-16,4-3 8 16,-3 3 0-16,2-3 0 0,6 2 0 31,-5-2 40-31,7 0-40 0,1 3-8 0,0 6 0 15,4 3 0-15,0 4 8 16,0 6-240-16,0 3-432 0,0 3-272 16,17-2-1425-16,-6 2-1752 0,1 3-2584 15</inkml:trace>
  <inkml:trace contextRef="#ctx0" brushRef="#br1" timeOffset="-170760.33">9538 9915 4689 0,'0'0'1008'0,"0"0"0"15,0 0-296-15,4-60-424 0,0 47-40 16,0 4 560-16,0 2 1 0,0 1-89 31,-4 3-384-31,3 0-176 16,-3 3 96-16,0 0-256 15,9 0 0-15,-5 3-120 0,11 13 96 0,6 12 24 16,3 10 8 0,0 13 96-1,-1 6 128-15,-3 4-224 0,1-1 96 0,-2-6-104 16,-3-3 0-16,0-10 96 16,4-3-96-16,0-13 0 15,-1-9 40-15,6-9-40 0,6-7 152 16,14-7 176-16,10-21 208 0,5-14 288 31,3-5-288-31,-3-7-127 16,-8-3 167-16,-16 3-264 15,-8 9-160-15,-4 7-112 0,-16 7 8 0,0 11 8 16,-8 8-56 0,0 5-480-16,-8 7-1009 15,-12 0-1591 1,-4 4-3122-16</inkml:trace>
  <inkml:trace contextRef="#ctx0" brushRef="#br1" timeOffset="-170305.96">9750 9455 5393 0,'0'0'1464'0,"0"0"32"16,0 0-536-16,0 0-519 0,0 0-417 15,0 0-24-15,11-26-64 0,-3 46-104 16,8 12 168-16,-4 5 56 15,8 8-56-15,-5 6 72 16,2-1-64-16,-6 1-8 16,-3-3 80-16,9-10-80 0,-6-3 0 15,6-10 0-15,-2-9 56 32,5-10-48-32,4-6 120 0,12-9 128 15,12-19 568-15,7-14-272 0,1-9-96 16,8-12-224-16,0-13-136 0,-12 6 8 15,-9 0-104-15,-11 10 0 0,-8 21 128 16,-7 8-128-16,-10 15-8 31,-3 16-752-31,-4 25-2473 16,0 14 225 0,-15 2-2225-16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3:52:58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4861 6493 6561 0,'0'0'1272'16,"0"0"-944"0,0 0-264-1,0 0-56-15,0 0 128 0,0 0 200 0,0 0-176 16,0 0-144-16,0 0 96 15,0 0-96-15,3 0 88 0,5 0-104 16,9 0 160-16,7 6 481 31,7-3-201-31,9 4-32 0,7-1-88 16,22 0 32-16,22 4 104 16,24-7-16-16,17 0-160 0,4 0 80 0,-13-3-160 15,-7 0 8 1,0 0-8-16,2 0 64 15,-2 0-15-15,4 0-73 0,-4 0-88 32,-6 0 80-32,2 0-168 15,-8 0 48-15,-4 0-40 0,-1 0 40 16,-20 0 56-16,-19-3-64 16,-15 3-32-16,-10 0 64 15,-3 0-72 1,0 0 0-16,0 0 0 0,-16 0 0 15,-4 0-8-15,-4 0-664 0,-8 3-1289 16,3-3-896-16,-3 0-5464 0</inkml:trace>
  <inkml:trace contextRef="#ctx0" brushRef="#br0" timeOffset="654.94">8936 6537 8249 0,'0'0'1809'0,"0"0"-857"31,0 0-696-31,0 0-120 0,0 0 472 16,0 0 272-16,0 0-416 15,8 0-392 1,16 3-64-16,28 3 96 0,40 1 256 16,39-1 169-16,24-2-321 0,1 2-56 31,-16-3 48-31,-45 0-80 15,-27-3-40-15,-25 0-80 0,-15 3 0 16,-8-3 0-16,-3 0 0 16,-10 0-56-16,-3 0-96 0,-8 0-296 15,-16 0-1041-15,1 0-3152 0</inkml:trace>
  <inkml:trace contextRef="#ctx0" brushRef="#br0" timeOffset="1055.67">10721 6559 8209 0,'0'0'4513'16,"0"0"-3977"-1,0 0-488-15,0 0-24 0,0 0 248 16,0 0 217-16,108 4-49 15,-57-2-168-15,9-2-64 16,13 0-64-16,-6 4-136 0,1-4 104 16,-9 0-112 15,-6 0-88-31,-14 0-496 0,-3 0-721 16,-12-4-863-16,-9-2-1969 0</inkml:trace>
  <inkml:trace contextRef="#ctx0" brushRef="#br0" timeOffset="2581.57">13419 6381 856 0,'0'0'5457'0,"0"0"-4241"0,0 0-680 15,0 0-416-15,0 0-112 32,0 0 320-17,0 0-40-15,32-9-104 0,-21 9-104 16,6 0 0-16,2 0-8 0,5 0 48 15,8 0 25-15,0 3 127 16,7-3-168-16,2 0 88 0,6 0 32 31,1 0 40-31,5 0-32 16,2 0-152-16,1 0-64 0,-1 0 120 16,1 0-128-16,-4 0 96 15,-4 0-88-15,-5 0-8 0,-2 0 72 0,-6 0-80 16,-3 0 0-1,4 0 0 1,0 0 8-16,-1 0 0 16,6 3 40-16,-1 0-32 15,8-3 136-15,3 0-96 16,1 4 40-16,0-4-8 0,3 3-40 16,-3-3 48-16,-4 3-88 31,0-3 40-31,0 3 56 15,-5-3-88-15,6 0 72 0,-10 3 32 16,9 0-72-16,-8-3 8 0,0 4-56 0,-1-4 8 16,2 0 192-16,-2 0-40 0,5 0 40 31,-4 0-48-31,0 0-56 16,3 3 8-16,-2-3-96 15,-2 0 40-15,1 3 88 0,0-3-64 16,-4 3-16-16,4 1-48 0,-5-1 0 15,1-3 72-15,-4 2-24 16,4-2 0 0,4 0 64-16,0 0-112 15,4 0 112-15,-1 0-95 0,1 0 23 16,4 0 56-16,0 0-104 16,-4 0 0-16,-1 0 120 15,-2 0-112-15,-2 0 72 31,5 0 8-31,-8-2-24 16,8 2 48-16,-9 0-112 0,1-3 8 16,-8 3 0-16,-4 0-8 15,0 0 8-15,-4 0-8 0,0 0 8 16,-4 0-8-16,4 0 0 16,0-4-112-16,0 4-312 15,16-9-777-15,-4 2-1439 16,-8-2-2537-16</inkml:trace>
  <inkml:trace contextRef="#ctx0" brushRef="#br0" timeOffset="25946.93">6326 7588 9169 0,'0'0'1593'0,"0"0"-1209"16,0 0-200-16,0 0 360 0,0 0 88 31,-32 32-40-31,21-16 48 16,-6 6 89-16,-2 0 39 15,3 6-160-15,-8 1 88 0,4 6-240 0,-8 3 8 0,0 10 16 16,-4 0-56-16,-3 9-104 31,3 0-23-31,-4 3-137 0,4-3-48 16,4-3-104-16,0-9 0 15,8-4 32-15,9-12-40 0,3-7-328 16,-1-7-513 0,9-15-951-16,0 0-2033 15,0-18-656-15</inkml:trace>
  <inkml:trace contextRef="#ctx0" brushRef="#br0" timeOffset="26278.78">5880 7639 10618 0,'0'0'2384'0,"0"0"-583"0,0 0-537 15,0 0-120-15,0 0-320 16,0 0-456-16,0 0-368 0,-3 0-136 0,3 15 16 16,11 14 120-1,9 9 96-15,1 7 32 16,-2-1 8-16,5 4 48 0,-4 2-39 16,7-2-49-16,-6 0-16 15,3-3-80-15,-9-1-8 31,5 0 0-15,-3-3 8-16,-6-5-8 0,-3-5 8 16,0-5-297-16,1-7-367 15,2-3-600-15,-3-10-1136 0,1-3-3330 0</inkml:trace>
  <inkml:trace contextRef="#ctx0" brushRef="#br0" timeOffset="26595.26">6509 8169 8265 0,'0'0'5705'0,"0"0"-5024"32,0 0-577-32,0 0 424 0,0 0 432 15,0 0-504-15,0 0 144 0,13 76-168 16,-9-44-224-16,0 3-104 0,0 3 8 0,-4 3-56 16,0-3-56-16,0 7-1112 31,-12-13-1744-31,-1-10-5506 15</inkml:trace>
  <inkml:trace contextRef="#ctx0" brushRef="#br0" timeOffset="27080.81">7179 8083 3448 0,'0'0'11251'0,"0"0"-9555"0,0 0-1320 15,0 0-80-15,0 0 592 16,8 0-288-16,1 7-480 0,-2 5-112 16,9 11-8-16,-4 5 49 15,4 7-41 1,-8 6 112-16,-8 4-40 0,0 2-24 16,-24 1 72-16,-8 0-128 15,-3-7-521-15,-10-6-1015 0,17-13-2585 16,4-12-4000-16</inkml:trace>
  <inkml:trace contextRef="#ctx0" brushRef="#br0" timeOffset="27820.08">8139 7578 472 0,'0'0'11938'0,"0"0"-10065"16,0 0-1465-16,0 0-312 15,0 0 208-15,0 0 152 0,-32 86 688 0,4-32-424 0,-4 19-328 32,-7 16-168-32,7-9-32 15,4-14-32-15,4-9-152 0,9-12-8 16,-6 2 0-16,6 1-336 16,-2-13-512-16,2-10-920 0,2-12-1473 15,2-13-2296 1</inkml:trace>
  <inkml:trace contextRef="#ctx0" brushRef="#br0" timeOffset="28067.49">7785 7693 5705 0,'0'0'6465'0,"0"0"-5065"16,0 0-391-16,0 0-241 15,0 0 0-15,0 0-288 16,0 0-376-16,32 47 720 0,-13 1-176 16,9 9-128-16,0 4-207 15,0 5-81-15,-4-2-112 16,4 2-72-16,-4-2 0 0,-8-1-48 16,4 16-392-16,-8-15-1193 15,-9-19-3440-15</inkml:trace>
  <inkml:trace contextRef="#ctx0" brushRef="#br0" timeOffset="28922.97">8294 8064 5657 0,'0'0'6025'15,"0"0"-4889"-15,0 0-200 0,0 0 409 16,0 0 71-1,0 0-704-15,0 0-424 16,0 0-176-16,-3-3-32 16,3 3 64-16,0 0-88 0,0 0 16 15,0 0 48-15,0 0-64 0,0 0 56 16,0 0-8-16,0 0-24 31,0 0 72-31,0 0-80 16,0 0-56-16,0 0 81 0,0 0-41 0,0 0 24 15,0 0-72-15,0 0-8 16,0 0 16 0,0 0-16-16,0 0-48 0,7 0 24 31,10 0 24-31,-6 0 56 16,13 0-48-16,1 0-8 0,-5 3 0 15,3 0-40-15,-3 7 32 16,1-1-8-16,-2 4 8 0,-7-4 0 15,0 4 0-15,-8 3-104 16,-4 3 112 0,0 3-8-16,-12 10 8 0,-12 3 48 15,-4 3 32-15,-8 0-24 0,1-6-56 16,7 0 8-16,4-10 0 16,8-3-8-16,7-9-16 0,6-4 8 46,3-3-136-46,0-3 136 16,0 0-81-16,16 0 81 0,7 0 8 0,14-3 56 16,10-10 25-16,5-2-81 15,0-4-337-15,3-13-431 0,-10 7-1392 16,-13-1-3921-16</inkml:trace>
  <inkml:trace contextRef="#ctx0" brushRef="#br0" timeOffset="29787.46">9351 8163 9978 0,'0'0'4969'0,"0"0"-4385"16,0 0-576-16,0 0 168 0,0 0 432 15,15 15-248-15,2-2-272 0,-2 6 88 16,6 3 120-16,-6 7-136 15,-2 3-32 1,-10 3-40-16,-3 0-16 16,-7-1 112-16,-25 1-184 0,-9 0-176 15,-34-3-968-15,11-10-3073 16,1-9-7337-16</inkml:trace>
  <inkml:trace contextRef="#ctx0" brushRef="#br0" timeOffset="33212.48">10399 7737 5969 0,'0'0'1976'0,"0"0"-503"16,0 0 319-16,0 0-288 0,0 3-736 31,-4 13-464-31,-12 13-15 0,-5 9 535 16,2 10-96-16,-9 6-168 15,4 6 72-15,4 0-288 0,-3 3-144 16,2-2-24-16,5-4-104 16,0-3 24-16,5-6-96 31,2-13 8-31,1-7 48 16,5-12-56-16,3-6-280 0,-4-4-416 15,4-6-536-15,-9-9-329 16,5-14-663-16,-4-2-4793 0</inkml:trace>
  <inkml:trace contextRef="#ctx0" brushRef="#br0" timeOffset="33551.04">10044 7743 4176 0,'0'0'5786'15,"0"0"-4138"-15,0 0-64 16,0 0 193-16,0 0-105 0,0 0-832 16,-12-22-544-16,12 22-296 15,0 10-224-15,8 6 24 32,8 12 192-32,4 7 8 15,4 4 40-15,0 1-32 0,4-1-8 16,0-4 64-16,-1-3-64 15,-3-4 0-15,-4-6 0 0,-4-3 0 16,-8-6 48-16,0-4-48 31,-8-2 0-31,0-7-176 0,0 3-264 16,-20-3-320-16,-4-3-480 0,1-10-3409 16</inkml:trace>
  <inkml:trace contextRef="#ctx0" brushRef="#br0" timeOffset="35603.51">4621 9829 7161 0,'0'0'4401'16,"0"0"-3625"-16,0 0-504 0,0 0-208 15,0 0 344-15,-15 32 176 0,6-3-135 16,1 9-57-16,1 6 48 0,-1 7 72 15,-1 7 88 1,2 1-16 0,3 15-176-16,-4 12-184 0,-1 15-88 15,2-9-8-15,3-19-128 0,-4-25 8 32,4-16 72-32,-1-1-80 0,1-2-136 15,1 0-256-15,-9-14-352 31,8-5-400-31,-16-13-625 16,3-13-535-16,-2-10-5906 0</inkml:trace>
  <inkml:trace contextRef="#ctx0" brushRef="#br0" timeOffset="35920.03">4518 9734 832 0,'0'0'7153'0,"0"0"-5600"0,0 0-1129 16,56-76-120 0,-24 57 952-1,7 3 64 1,9 7-712-16,11 9-256 0,1 0-71 16,0 6-1-16,-4 16-168 0,-13 10-104 15,-11 6-8-15,-15 7 56 16,-13 5-56-16,-4 4 48 0,-25 3 40 31,-14 4 80-31,-8-4 184 16,-9 0-64-16,-8-3-112 0,4-9 40 15,0-4-160-15,8-10-56 16,5-8-224-16,10-7-1040 0,14-13-2825 0</inkml:trace>
  <inkml:trace contextRef="#ctx0" brushRef="#br0" timeOffset="36273.78">5613 9668 10074 0,'0'0'1728'0,"0"0"-1096"15,0 0 384-15,0 0-47 0,0 0-329 16,-88 22-144-16,56 13-16 16,-3 12 32-16,-9 20 40 0,0 25 56 15,-3 19-80-15,2 16-128 16,10-3-7-1,19 0-33-15,16-19-184 16,0-10-96-16,23-16-80 16,5-22 0-16,0-18-120 15,8-11-256-15,36-6-537 0,-8-6-991 16,4-6-4425-16</inkml:trace>
  <inkml:trace contextRef="#ctx0" brushRef="#br0" timeOffset="38711.25">5434 9734 7521 0,'0'0'6169'16,"0"0"-5528"-16,0 0-641 15,-163 45 0-15,35 25 528 0,-16 15 312 32,9 4-112-32,27-13-272 15,41-28-96 1,20-10 16-16,11-6-168 0,-1 3-136 16,9-4-72-16,5 4-96 15,23-6-920-15,0-10-680 0,47-13-449 16,45-15-407-16,-4-17-1873 15,0-8-1543-15</inkml:trace>
  <inkml:trace contextRef="#ctx0" brushRef="#br0" timeOffset="38949.51">5574 10055 4336 0,'0'0'817'16,"0"0"-425"-16,0 0-24 16,0 0 720-16,0 0 984 0,0 0 585 31,0 0-529-31,-124 117-1015 15,-20-37-513-15,-19 9 136 0,4-4 40 0,11-5-80 16,45-26-296-16,23-13-112 0,33-13-88 16,19-11-200-16,4-2 0 15,3-2-328 1,14-4-912-16,27-12-1256 16,16-12-1921-16,7-14-5465 0</inkml:trace>
  <inkml:trace contextRef="#ctx0" brushRef="#br0" timeOffset="39753.61">7398 9874 9450 0,'0'0'4496'15,"0"0"-3271"-15,0 0-73 16,0 0-424-16,0 0 40 0,0 0-320 15,0 9-304-15,0 23-88 32,-4 22 136-32,-3 23 1 15,-6 34-57 1,1 3-24-16,5 3-32 16,-1-12-80-16,-1-26 8 0,2-15 80 0,-1-20-88 15,4-9-320-15,-5 0-377 16,5-3-511-1,-3-7-680 1,-5-18-1921-16,3-7-336 0,2-7-1736 16</inkml:trace>
  <inkml:trace contextRef="#ctx0" brushRef="#br0" timeOffset="40031.93">7295 9651 4456 0,'0'0'5058'15,"4"-85"-3322"-15,7 34-512 16,13-3-880-16,8 7 0 0,17 5 0 31,22 1-64-31,32 13-23 16,21 18 31-16,-12 10 0 16,-28 13-80-16,-37 15-72 0,-19 20-136 15,-8 25 0-15,-16 19 48 0,-12 12 16 16,-40-2 272-16,-20-9 160 15,-7-11 320-15,-9-6-128 16,13-12-256 0,11-20-144-16,12-6-192 0,8-9-96 15,0 9-112-15,4-6-1504 16,8-10-4825-16</inkml:trace>
  <inkml:trace contextRef="#ctx0" brushRef="#br0" timeOffset="40690.68">8152 10335 1280 0,'0'0'10818'0,"0"0"-8898"15,0 0-1391-15,0 0-393 16,0 0 112-16,0 0 72 15,-52 85-112-15,27-37-8 0,-3 2 24 32,5 4 32-32,-1 0 8 0,4-6-72 15,0-7-112-15,0-3-40 16,4-9-40-16,4-4-584 0,-4-8-800 16,1-5-1673-16,2-12-2680 0</inkml:trace>
  <inkml:trace contextRef="#ctx0" brushRef="#br0" timeOffset="40991.17">7725 10353 8025 0,'0'0'5425'0,"0"0"-4152"16,0 0 159-16,0 0-224 15,0 0-472-15,0 0-608 16,0 0-128-16,8 0-280 0,12 23 272 16,8 8 8-16,0 4 96 15,4 3-48-15,-5-3-48 16,-3-6 0-16,-4-4 80 0,-4-9-64 16,-7-7 32-16,-6-2-48 15,-3-4 16-15,0-3-16 0,0 0-136 16,0 0-248-16,0-12-304 15,0-4-920 1,0-7-5434-16</inkml:trace>
  <inkml:trace contextRef="#ctx0" brushRef="#br0" timeOffset="41811.1">8438 10118 800 0,'0'0'10090'0,"0"0"-8154"0,0 0-752 15,0 0-191-15,0 0-9 32,0 0-352-32,0 13-624 0,0 32 0 0,0 21 448 15,-7 36 64 1,-2 12-120-1,-3-3 8-15,1-6-128 0,2-16-55 16,1-19-65-16,1-16-88 16,3-13 16-16,0-9-72 15,0-3-8-15,4-1-8 16,-5-3-368-16,5-12-553 16,0-16-927-16,0-16-1265 0,0-13-4104 0</inkml:trace>
  <inkml:trace contextRef="#ctx0" brushRef="#br0" timeOffset="42130.71">8893 10341 4352 0,'0'0'7234'0,"0"0"-5930"15,0 0-816-15,0 0-272 16,0 0 249-16,0 0 303 0,-52 111-216 31,27-57-200-31,1 6-24 16,1-2-72-16,3-2-64 0,0-1-144 0,0-8-48 15,4-9-112-15,1-6-712 16,-6-10-945-16,6-13-1215 0,-2-9-2465 16</inkml:trace>
  <inkml:trace contextRef="#ctx0" brushRef="#br0" timeOffset="42368.98">8610 10407 5945 0,'0'0'6569'15,"0"0"-5593"-15,0 0-976 0,0 0 176 0,0 0-152 0,36 76 1025 16,-21-31-297-16,5 9-432 16,5-3-160-16,-6 3-40 0,1-4 16 31,-4-2-136-31,0-7-352 15,-1-2-984-15,2-11-1481 0,-10-12-2200 16</inkml:trace>
  <inkml:trace contextRef="#ctx0" brushRef="#br0" timeOffset="42569.71">9076 10776 640 0,'0'0'12250'0,"0"0"-10457"16,0 0-1593-16,0 0 96 31,0 0 336-31,-16 73-224 16,8-39-264-16,4 5-144 0,-4-1-48 16,8 0-1184-16,0-10-1521 15,0-8-2392-15</inkml:trace>
  <inkml:trace contextRef="#ctx0" brushRef="#br0" timeOffset="42816.77">9327 10747 4256 0,'0'0'7026'0,"0"0"-6434"16,0 0-464-16,0 0 584 16,0 0 8-16,19 92-216 0,-19-60-279 15,-11 6-97 1,-14-3-128-16,-14 3-785 16,-1-13-3255-16,9-6-3826 0</inkml:trace>
  <inkml:trace contextRef="#ctx0" brushRef="#br0" timeOffset="43086.3">9753 10341 10562 0,'0'0'3881'0,"0"0"-3305"16,0 0-440-16,0 0 240 0,0 0 40 16,0 0-192-16,4 76 520 15,-16-25-296-15,-8 6-232 0,4 6-88 16,-8-2-72 0,-3-4-56-16,3-3-800 31,-21 3-832-31,10-16-1497 0,3-12-2392 0</inkml:trace>
  <inkml:trace contextRef="#ctx0" brushRef="#br0" timeOffset="43302.08">9498 10411 10562 0,'0'0'5137'16,"0"0"-4865"-16,0 0-272 0,0 0 0 31,0 0 408-31,40 95 160 16,-12-51-336-16,4 7-80 0,4 0-32 15,-4 0-120-15,-1-7-1008 0,-3 3-1657 16,-8-15-2576-16,-4-9-3088 16</inkml:trace>
  <inkml:trace contextRef="#ctx0" brushRef="#br0" timeOffset="43618.48">9969 10671 5353 0,'0'0'7665'16,"0"0"-5808"-16,0 0-1249 0,0 0-344 15,0 0 88-15,0 0-232 0,71 9-48 0,-55 11-72 32,-4 2-56-32,-8 3-32 15,-4 0 88-15,0 1 0 0,-16 0 16 16,0-8 120-16,1-2 144 16,2-9 16-16,9-1-88 15,4-6-88 1,0 0-120-16,17-10-408 15,30-25-1072 1,1 1-2377-16,-5-1-2208 16</inkml:trace>
  <inkml:trace contextRef="#ctx0" brushRef="#br0" timeOffset="44088.42">10351 9550 8953 0,'0'0'4545'16,"0"0"-3840"-16,0 0-49 15,-88 35 608-15,48-3-40 0,5 9-496 16,-10 19-184-16,6 23-63 16,11 22-105-16,12 3-40 0,16-10-112 15,32-9-128-15,4-22-32 16,7-13-64 0,-7-16-96-16,1-10-496 15,26-2-1145-15,-12-11-2216 16,-2-5-4728-16</inkml:trace>
  <inkml:trace contextRef="#ctx0" brushRef="#br0" timeOffset="45036.56">10646 9681 8785 0,'0'0'3185'15,"0"0"-1633"-15,0 0-135 16,0 0-41-16,0 0-360 16,0 0-696-16,0 0-320 15,0 22-136-15,0 6 136 16,-4 7 136-16,4 3-24 0,0 0-104 15,0-3 0-15,8-3-8 16,7-7 0-16,5-9-232 0,5-13-136 31,3-3-88-31,0-6-144 16,3-16-48-16,-7-10 104 16,-4-6 280-16,-4 0 264 15,-8 3 24-15,-4 3 448 0,0 10 280 16,-4 9 464-16,0 7-256 15,0 6-456 1,0 0-504-16,3 3-152 16,1 19-168-16,9 13 312 15,-2 7 8-15,6 8 8 0,2 7 48 0,-2 0 8 16,-6 1-56-16,-3-1-8 16,-8 0-8-16,-4-10-160 15,-15-5 168 1,-13-7 0-16,-9-6 56 15,-6-7 120-15,-1-13-32 0,1-3-48 0,6-6 56 16,5 0-63-16,12-15-25 16,9-1-64-16,7-9-609 0,8 2-1287 31,0 1-4169-31</inkml:trace>
  <inkml:trace contextRef="#ctx0" brushRef="#br0" timeOffset="45406.3">11223 9522 5033 0,'0'0'8449'15,"0"0"-6952"1,0 0-953-16,0 0 168 0,0 0 160 31,0 0-544-31,0 0-136 16,-4 114 488-16,-4-32-119 15,4 26-89-15,4 6-56 0,0-8-120 16,0-27-136-16,4-25-56 16,0-13-104-16,-4-3-352 0,0 13-568 15,0-7-1065-15,0-9-4216 16</inkml:trace>
  <inkml:trace contextRef="#ctx0" brushRef="#br0" timeOffset="46125.16">11426 9769 4785 0,'0'0'6977'0,"0"0"-5361"15,0 0-687-15,0 0-257 0,0 0 608 32,0 0-456-32,0 0-560 15,60-38-264-15,-28 44-56 16,0 10 0-16,-4 10-64 16,-8 2 16-16,-8 11 32 0,-8 5 72 15,-4 0 72-15,-24 1-64 16,-8-1 96-1,-12-3 224-15,-4-2-64 16,8-11-112-16,5-9-104 16,11-6 24-16,12-7 16 0,12-6-88 15,0-3-152-15,23-19-288 0,14-13-944 16,10-10 432-16,5-8 440 16,0-5-425-1,0-2-183-15,-8 9 664 16,-8 3 456-16,-8 17 56 15,-13 8 472-15,-11 8 624 16,1 8 345-16,-5 7-73 16,0 0-424-16,-9 4-584 31,-6 11-304-31,-10 14 24 0,1 3 72 16,0 6 105-16,5 3-89 15,6 4-24-15,13-4-32 0,0 3-152 16,9-2 32-16,19-4-48 0,4-7-336 0,23-2-649 31,-7-13-1167-31,-8-10-3657 16</inkml:trace>
  <inkml:trace contextRef="#ctx0" brushRef="#br0" timeOffset="46309.68">12024 10049 4096 0,'0'0'8178'0,"0"0"-6554"15,0 0-1199-15,0 0-345 16,0 0 480-16,0 57 368 0,0-23-392 16,0 8-312-16,0 2-160 15,-4 1-64 17,-4-4-1560-32,0-6-2985 0,1-19-5001 15</inkml:trace>
  <inkml:trace contextRef="#ctx0" brushRef="#br0" timeOffset="46509.48">12276 10106 11706 0,'0'0'1464'16,"0"0"-1208"-16,0 0 272 0,0 0 345 15,0 0-409-15,0 0-136 47,79 76-200-47,-79-47 72 0,0-1-88 16,-16 4-112-16,-24 0-888 15,0-10-1545-15,4-6-3168 0</inkml:trace>
  <inkml:trace contextRef="#ctx0" brushRef="#br0" timeOffset="47141.71">12491 9722 4600 0,'0'0'7538'0,"0"0"-5810"0,0 0-967 15,0 0-65 1,0 0-152-1,0 0-384-15,0 0-160 0,0 0-80 16,95 44 80-16,-79-9 72 16,-4 3 8-16,-12 6 96 0,0 7 8 0,-16-6-8 15,-12-1-80-15,0-3-48 32,-8-6-48-32,8-12-32 0,4-8-216 15,9-5-104-15,11-10-272 16,4 0 208-16,7-22-336 0,21-10-1369 15,16-12 809-15,4-11 304 16,4-2-665-16,-1-6 185 31,-6 3 1488-31,-6 6 312 16,-15 16 1536-16,-8 9 241 0,-12 17 143 16,1 8-479-16,-5 4-593 15,-5 6-784-15,-7 17-376 0,-8 8 264 16,4 11 24-16,-4 8-152 15,5-2-56 1,11 3-72-16,4-4 128 0,0-2-136 16,15-10-312-16,25-9-1336 15,4-11-3073-15,-4-12-4545 0</inkml:trace>
  <inkml:trace contextRef="#ctx0" brushRef="#br0" timeOffset="47426.38">13017 9871 9313 0,'0'0'4882'0,"0"0"-4074"15,0 0-504-15,0 0 424 16,0 0-80-16,0 0-528 16,0 0 16-16,39 19-8 0,-15-6-40 15,-4 2-8-15,-4 4-72 16,-4 4-8-16,-12-1 0 15,0 7 16-15,-20-4 136 0,-4 0 192 32,0-3 128-32,4-6-160 0,12-6-312 0,8-4 0 15,0-6-160-15,24 0-296 16,36-16 8-16,-4-2-1280 16,0-8-3625-16</inkml:trace>
  <inkml:trace contextRef="#ctx0" brushRef="#br0" timeOffset="47742.5">13251 9394 10842 0,'0'0'2584'0,"0"0"-1695"31,0 0-657-31,0 0 608 0,112 39 200 16,-65-8-352-16,1 8-112 16,-4 8-200-1,-4 4-88-15,-8 9-88 16,-20 1-120-16,-8 2-16 0,-8 7 49 15,-28-7-113 1,-43 26-617 0,6-22-1215-16,2-10-4401 0</inkml:trace>
  <inkml:trace contextRef="#ctx0" brushRef="#br0" timeOffset="48660.09">14311 9833 10306 0,'0'0'4537'0,"0"0"-3817"32,0 0-568-32,0 0 176 0,0 0 480 15,0 0-376-15,0 0-296 16,96 0-8-16,-40 0 40 0,4 0-64 15,0 0-104-15,-5 0 0 0,-3 0-32 0,-9 0-816 32,-11 0-1232-32,-8 0-2785 15,-11-4-3201-15</inkml:trace>
  <inkml:trace contextRef="#ctx0" brushRef="#br0" timeOffset="48829.57">14259 10068 3568 0,'0'0'5385'0,"0"0"-4432"0,0 0-417 15,0 0 1656-15,0 0 417 16,128 25-921-16,-44-25-832 0,0 0-496 0,-9-6-200 31,13-7-160-31,-36 3-200 16,-9-2-2664-16</inkml:trace>
  <inkml:trace contextRef="#ctx0" brushRef="#br0" timeOffset="55041.86">16948 8471 992 0,'0'0'4505'15,"4"-13"-3625"-15,5 6-200 0,-5-2 48 16,4-4 144-16,-5 1 9 16,5 2-129-16,-3-2 48 0,-1 2-136 0,-4 0-96 15,0-2 176 1,0-1-288 0,-4 1-144-16,-12-8-184 0,-5 4-112 15,-2 0 145-15,-9 1-33 16,0 5-112-16,-8 0 88 0,0 8-56 0,1 2 152 15,3 0 16-15,-4 0-48 32,8 9 192-32,4 4-120 0,0 6-88 15,5 3-16-15,-1 6-64 16,3 14 0-16,10 2-64 16,-2 7-8-16,9 6 144 15,4 13-64-15,4 16 16 0,16 21 136 31,5-1 24-31,-1-2 56 16,4-8 120-16,-9-14-192 0,1 4-32 16,-1 3-144-16,6 0 16 15,-9-4 24-15,3-2-32 16,-2-4 16-16,-6 0 32 0,-2-2-112 16,-5-11 104-1,0-15-104-15,-4-9 41 0,0-11-49 16,0 8 16-16,-8-2-16 15,-5 8 0-15,-2-10-145 0,-1 3 17 16,-9-3-328-16,-6-3-376 0,-21 12-696 47,8-9-1281-47,1-10-2880 0</inkml:trace>
  <inkml:trace contextRef="#ctx0" brushRef="#br0" timeOffset="55410.88">15969 9328 11666 0,'0'0'2585'0,"0"0"-1049"15,0 0-760-15,0 0 24 0,0 0 0 16,0 0-143 0,131-35-305-16,8 19-248 15,41-3-104-15,15 0 16 0,-7 0-8 16,-33 9 112-16,-31 1-104 15,-45 2-8-15,-31 5-8 0,-24-2-120 16,-5 1-80-16,-11 0-225 31,-8 3-407-31,-23 0-64 0,-18 6-1024 16,-2 0-3834-16</inkml:trace>
  <inkml:trace contextRef="#ctx0" brushRef="#br0" timeOffset="56513.57">17363 9715 10594 0,'0'0'2984'0,"0"0"-1863"15,0 0-745-15,0 0 552 32,0 0 176-32,0 0-584 15,0 0-520-15,0 0-40 0,-32 45 40 16,5-7 416-16,-5 10-112 16,-4 2-120-16,-1 4-56 15,5 0 65-15,1-3-145 0,4-7-40 31,-1 1 104-31,4-7-112 16,3-9-168-16,6-7-513 16,6-6-815-16,5-16-1281 0,0 0-2216 15,4-13-864-15</inkml:trace>
  <inkml:trace contextRef="#ctx0" brushRef="#br0" timeOffset="56776.49">17001 9779 9105 0,'0'0'2169'0,"0"0"-457"31,0 0-255-31,0 0-217 16,0 0-640-16,0 0-600 0,0 0 0 16,0 0 520-16,71 63 64 15,-43-28-168-15,0 6-216 16,0 4-128-16,0 3 48 15,-8-1-112 1,3 1 40-16,-6-4-48 16,-6-2-496-16,2 2-696 15,-2-9-1264-15,-7-13-3298 0</inkml:trace>
  <inkml:trace contextRef="#ctx0" brushRef="#br0" timeOffset="57008.21">17543 10176 9009 0,'0'0'4145'0,"0"0"-3625"32,0 0-512-32,0 0 168 15,0 0 345-15,0 0 535 0,8 82-536 16,-5-44-288-16,-3 1 48 15,0 2-200-15,4-6-80 16,0 3-1112-16,0-13-1433 0,5-9-3392 0</inkml:trace>
  <inkml:trace contextRef="#ctx0" brushRef="#br0" timeOffset="57215.25">17813 10281 760 0,'0'0'8698'0,"0"0"-6226"0,0 0-2064 16,0 0-400-16,0 0 752 15,0 0 120-15,16 76-447 16,-16-45-249-16,-11 1 40 16,-13 3-224-1,-25 3-456-15,6-9-2017 0,2-10-4720 16</inkml:trace>
  <inkml:trace contextRef="#ctx0" brushRef="#br0" timeOffset="57531.71">18339 9722 10082 0,'0'0'3880'15,"0"0"-2895"-15,0 0-201 16,0 0 72 0,0 0-448-16,0 0-408 15,0 0 8-15,-40 89 504 16,21-42-216-1,-5 10-120-15,4 0-96 0,-5 4 40 16,10-4-104-16,-1-3-16 0,0-6-440 16,0-11-784-16,-4-5-816 15,4-16-2161-15,1-10-2465 0</inkml:trace>
  <inkml:trace contextRef="#ctx0" brushRef="#br0" timeOffset="57747.88">18009 9817 7945 0,'0'0'4881'0,"0"0"-3392"15,0 0-729-15,0 0-176 0,0 0-328 32,0 0-168-32,0 0 64 0,60 95 240 0,-29-47 32 15,5 3-296-15,0-1-56 0,-8 1-16 31,4-3-56-15,-4 3-800-16,-4-10-1657 16,-9-19-3320-16</inkml:trace>
  <inkml:trace contextRef="#ctx0" brushRef="#br0" timeOffset="58079.91">18507 10029 5641 0,'0'0'7097'0,"0"0"-5977"15,0 0-727 1,0 0 111 0,0 0-24-16,0 0-304 0,84 10-88 15,-73 12-80-15,-3 0 184 16,-8 7 80-16,-4 3-112 15,-11-4 144-15,-9-2-104 0,-1-1-16 32,5-9-64-32,9-3-16 15,3-10-104-15,8 0-88 0,0-3-136 0,28 0-280 0,8 0 128 16,31-19-888-16,-3 0-2833 31,-12-7-4801-31</inkml:trace>
  <inkml:trace contextRef="#ctx0" brushRef="#br0" timeOffset="58634.66">18909 9429 832 0,'0'0'9370'0,"0"0"-7370"16,0 0-584-16,0 0-527 0,0 0 39 16,0-9-88-16,4 47-720 15,0 29 496-15,3 25 392 16,6 16-376-16,-1 3-7 16,4-10-25-16,-1-9-248 15,6-3 8-15,-10-3-136 0,2-16-112 16,-9-16-8-16,-4-13-104 15,0-6-784-15,0 13-488 0,0-7-785 32,-4-9-3272-32</inkml:trace>
  <inkml:trace contextRef="#ctx0" brushRef="#br0" timeOffset="59739.15">19662 9712 5281 0,'0'0'5985'0,"0"0"-3905"16,0 0-911-16,0 0-169 15,0 0 208-15,0 0-232 32,0 0-584-32,0 0-392 0,4 10 0 0,-12 21 112 0,-4 10 288 15,-4 7-151-15,-3 6-121 16,-2 3 16-16,1-3-96 0,1-6-40 16,2-4 0-16,6-6-8 31,-1-6-416-31,3-9-521 0,2-8-871 15,3-15-1249-15,4-6-2384 0,-4-10-2087 16</inkml:trace>
  <inkml:trace contextRef="#ctx0" brushRef="#br0" timeOffset="59957.4">19308 9734 5097 0,'0'0'3136'0,"0"0"-1159"15,0 0-185-15,0 0-176 32,0 0-447-32,0 0-585 15,0 0-304-15,47 16 56 0,-11 9 56 16,0 7-16-16,4 3-224 16,-12-3-88-16,0 0-64 0,-8-7-440 15,-16-9-1360-15,0-3-3089 16,-4-13-3689-16</inkml:trace>
  <inkml:trace contextRef="#ctx0" brushRef="#br0" timeOffset="60688.03">20073 8210 9025 0,'0'0'2585'0,"0"0"-913"16,0 0-783-16,0 0 391 0,0 0-112 16,0 0-544-16,-45 16-296 15,13 16-168-15,-7 9 0 0,-1 13 104 16,0 22-80-16,0 16 112 31,12 23-175-31,17 5-49 0,11-5 80 16,7-11-144-16,25-8 0 0,17-4 104 15,14-10-112-15,12-6 0 0,6-12-96 16,2-16-569-16,-24-23-1103 16,-10-12-3465-16</inkml:trace>
  <inkml:trace contextRef="#ctx0" brushRef="#br0" timeOffset="61443.14">20247 8632 6481 0,'0'0'2680'0,"0"0"-1959"15,0 0-481 1,0 0 384-16,0 0 1064 31,101-79-608-31,-69 73-696 0,-1 6-312 16,5 0 81-16,-4 9-153 15,-4 14-105-15,-8 8-223 0,-8 14 216 16,-8 3 112-16,-4 5 72 0,-12-2-72 16,-12-3 128-1,-8-4-72-15,-8-9 177 0,9-9 7 16,-2-7 24-16,14-10-96 16,2-3-160-16,13-3 48 15,4-3 64-15,0-9-104 0,21-16-16 16,10-7-504-16,13-13 232 31,8-9 39-15,4-3-167-16,0-6-88 0,-9 2 384 0,-3 7 104 15,-17 10 72-15,-6 9 824 16,-10 13-271-16,-6 9 559 16,-5 10-248-16,0 3-504 0,-5 0-432 31,-14 16 88-31,-13 6-32 0,0 10 144 15,4 3-48-15,4 6 120 16,4 0-152-16,8 0-16 0,9 4 40 16,3-4-136-16,0 1 0 0,24-1 8 15,4-6-16 1,4-3-208 0,7-10-776-16,8-13-888 0,-6-9-2313 0,-9 0-3977 0</inkml:trace>
  <inkml:trace contextRef="#ctx0" brushRef="#br0" timeOffset="61628">20893 8797 40 0,'0'0'9666'16,"0"0"-7858"-16,0 0-1400 0,0 0-104 15,0 0 952-15,0 0-167 0,20 89-409 31,-16-54-240-31,0 4-248 16,0 2-192-16,-4 13-80 0,0-10-1504 16,-4-9-3105-16</inkml:trace>
  <inkml:trace contextRef="#ctx0" brushRef="#br0" timeOffset="61922.21">21252 8903 4849 0,'0'0'1184'16,"0"0"-144"-16,0 0 40 0,0 0 88 0,0 0 73 0,0 0-153 31,32 82 96-31,-32-53-280 16,-4 2-407-16,-17 1-201 0,-7 0-296 15,-15 9-80-15,4-12-1689 16,3-7-2872-16</inkml:trace>
  <inkml:trace contextRef="#ctx0" brushRef="#br0" timeOffset="63238.73">21602 8525 3728 0,'0'0'5962'0,"0"0"-3762"16,0 0-240-16,0 0-455 15,0 0-241-15,0 0-504 16,0 0-432-16,28-58-248 16,-4 55 40-16,8 3-120 0,0 0-64 15,0 7-16-15,3 8-24 0,-11 14-16 16,-3 6-24-16,-10 6 40 31,-11 7 104-15,-4 6 0-16,-24-3 48 15,-7-4-48-15,-9-2 96 0,0-7 16 16,4-9-112-16,9-11-80 16,6-5 72-16,14-9-112 0,7-4 120 15,4-4-96 1,4-18 72-16,15-7-152 16,13-9-40-16,9-10 16 0,6-5-88 15,5-5-16-15,4 1 160 16,-5-3 32-16,-7 9 96 0,-8 13 16 15,-16 9 96-15,-8 10 760 32,-8 13-32-32,-4 6-328 15,0 0-496-15,-12 13-16 16,-12 12 16-16,-8 10 112 0,-3 6-40 16,7 1-24-16,3 5-48 15,5-5 8-15,9-1-8 0,11-3-40 31,0-6-200-31,16-4-408 16,31-6-824-16,-7-5-2665 0,4-15-4313 0</inkml:trace>
  <inkml:trace contextRef="#ctx0" brushRef="#br0" timeOffset="63570.78">22137 8632 6489 0,'0'0'5369'16,"0"0"-3705"-16,0 0-535 0,0 0-273 16,0 0-488-1,0 0-360 1,0 0-8-16,91 17-72 16,-72 5 56-16,2 3-40 0,-10 4-168 15,-2 6 152-15,-9-4 72 0,-4 1 8 16,-16 3 120-16,-4-10-16 0,-4 1 80 31,9-10-112-31,6-3-80 16,9-7 0-16,4-3-80 0,0-3 80 15,20 0-120-15,12 0-312 16,36-22-1345-16,-8-4-2231 31,-1 4-2594-31</inkml:trace>
  <inkml:trace contextRef="#ctx0" brushRef="#br0" timeOffset="64121.13">22638 7817 8225 0,'0'0'2409'0,"0"0"-121"16,0 0-679-16,0 0-9 0,0 0-592 15,0 0-784-15,0 12-224 16,0 33-64-16,0 31 64 16,0 32 464-1,0 25-40-15,4-3-136 32,9-9-88-32,2-16-119 0,-2-10 15 15,6-3-96-15,1 3 0 0,-8-6 48 16,-4-15-48-16,-8-15-201 15,0-17-711-15,-8 5-1144 16,-11-8-2113 0,2-11-3297-16</inkml:trace>
  <inkml:trace contextRef="#ctx0" brushRef="#br0" timeOffset="65045.61">23153 8064 7457 0,'0'0'2777'16,"0"0"-617"-1,0 0-1032-15,0 0-415 16,0 0-625-16,0 0-32 15,0 0-56-15,-25 114 224 0,18-63-72 16,3 0-64-16,4-3-88 16,0-4 40-16,11-12-32 0,10-7-8 15,2-9 16 1,9-10-8-16,4-6-8 16,0 0-240-16,0-22-144 0,-4-6 224 15,-1-7 55-15,-10-10 105 16,-2 1 57-16,-10 3 71 15,-5 2 320-15,-1 11 40 32,-3 6 688-32,0 12-152 15,0 4-280-15,0 6-440 16,0 0-304-16,0 16-352 0,0 12 232 16,0 14 64-16,-3 8 48 15,3 8 8-15,0 2 0 0,7 0 0 31,9 3-8-31,0 11 0 0,-4 8-56 0,-4 17-64 16,-8-11-96-16,0-14 168 16,-8-24-72-16,-4-15 112 0,-8 0-56 31,-3 0 48-31,-1-6 24 16,-8-10 0-16,4-16 176 0,0-3 392 15,0-16 48 1,0-16 393-16,0-9-481 15,9-26-216-15,19-15 120 0,15-20-328 16,29-6 48-16,11 20-152 16,1 24-8-16,-16 26-176 15,0 6-736 1,32-12-305-16,-12 6-615 0,-4-1-4969 16</inkml:trace>
  <inkml:trace contextRef="#ctx0" brushRef="#br0" timeOffset="65464.78">23602 7721 4112 0,'0'0'3993'0,"0"0"-2464"15,0 0-1073-15,0 0 272 16,80 51 640-16,-44-13-480 0,12 23-152 15,7 21-103-15,-3 29-249 0,-3 13-112 16,-18 3-192 0,-11-13-24-16,-12-9-56 15,-8-7 8-15,0 1 72 16,-24-4-80-16,-11 0 0 0,-18-2-8 16,-18-4-368-16,-13-10-993 15,17-19-1807-15,11-19-5762 16</inkml:trace>
  <inkml:trace contextRef="#ctx0" brushRef="#br0" timeOffset="66759.03">25017 8379 7465 0,'0'0'4809'0,"0"0"-3161"16,0 0-463-16,0 0-249 15,0 0-80-15,0 0-520 0,0 3-336 16,-12 16-136-16,-4 9 136 31,-4 4 96-15,-4 3-96-16,4 0-8 0,1-3-8 15,6-4 16-15,9-5-8 16,-3-8-224-16,7-5-432 0,0-7-248 16,0-3-80-16,0 0 567 0,3-13 425 31,5-9-1048-31,1-6 80 0,-9-8 648 0,0 1 320 15,0 7 344-15,0 6 832 16,-5 6 217-16,1 6-225 0,4 7-608 16,0 3-560-16,0 3-72 15,4 14-416 1,12 5 408 0,9 10 80-16,-1-4-8 15,3 1-648-15,1-7-257 16,-8-7 65-16,-8-5-320 0,-4-7 32 15,-8-3 752-15,-8-6 368 16,-16-10-344-16,-7-6 160 31,-10-4 200-31,-2-2 144 0,7 2 24 16,-1 4 16-16,14 3 176 0,11 6 440 0,4 10 144 16,8 3-640-16,0 0-304 0,8 3-280 15,16 16 168-15,11 1 112 31,6 2 48-31,6 3-48 16,17-5-400-16,-16-8-1152 0,-12-6-2905 0</inkml:trace>
  <inkml:trace contextRef="#ctx0" brushRef="#br0" timeOffset="67909.84">25818 7861 3792 0,'0'0'7850'0,"0"0"-5425"15,0 0-825-15,0 0-592 0,0 0-320 16,0 0-112-16,0-19-400 31,0 35-176-31,0 19 0 0,3 22 144 16,10 35 176-16,6 32-200 16,5 12 25-1,4-6-41-15,0-15-32 0,-4-20-64 16,4-19 176-16,-12-19-128 15,0-15-56-15,-4-10-96 16,-4-1-272-16,4 1-353 0,-8-4-623 0,-4-15-1000 31,-4-6-2265-31,-4-7-3513 0</inkml:trace>
  <inkml:trace contextRef="#ctx0" brushRef="#br0" timeOffset="68225.72">25810 7588 4809 0,'0'0'7257'0,"0"0"-6145"0,8-92-39 31,12 63-289-31,12 4-72 0,24 9 216 0,35 10-568 15,40 9-296-15,9 28-64 16,-21 14-16-16,-35-4 8 16,-48 1-96-16,-16-1-64 0,-12 7 16 15,-8 12 24 1,-16 0 112-16,-44 1 16 0,-31-5 64 16,-33-1 72-16,-3-11-40 31,19-15 48-31,33-4-144 0,15-9-168 0,19 0-1400 0,14-10-4306 15</inkml:trace>
  <inkml:trace contextRef="#ctx0" brushRef="#br0" timeOffset="68742.72">26869 8343 3568 0,'0'0'10483'0,"0"0"-8891"16,0 0-832-16,0 0-440 0,0 0-48 16,0 0-272-16,0 23-72 15,-19 12 72-15,3 13 424 16,-8 2-64 0,0 4-200-16,-4-3-40 0,4 3 72 15,0-6-192 1,5-7 0-1,-2 0-176-15,1-9-688 0,-3-7-984 16,7-9-2241-16,0-13-2056 16</inkml:trace>
  <inkml:trace contextRef="#ctx0" brushRef="#br0" timeOffset="68943.23">26368 8420 10202 0,'0'0'2896'0,"0"0"-1415"0,0 0-449 16,0 0-176-16,0 0-376 16,0 0-328-16,87 19-80 15,-43 3-8-15,0 3 0 0,3 1-64 16,-2 9-440-16,-13-10-1960 16,-12-2-3762-16</inkml:trace>
  <inkml:trace contextRef="#ctx0" brushRef="#br0" timeOffset="69297.32">27499 7452 7881 0,'0'0'1609'0,"0"0"-209"15,0 0 312-15,0 0-440 0,0 0-431 16,-91 12-385-16,51 23-152 0,3 9 16 15,2 14-16-15,15 18-112 32,20 16 80-32,16 19-72 15,36 0 80-15,12-19-192 0,-5-25-80 0,-15-29-16 16,-4-6-304-16,24-10-1480 16,-9-9-2305-16,-7-10-1280 0</inkml:trace>
  <inkml:trace contextRef="#ctx0" brushRef="#br0" timeOffset="69744.92">27913 7547 8513 0,'0'0'3985'0,"0"0"-3809"15,0 0-176-15,0 0 0 0,0 79 488 16,4-34 16-1,5 5-328-15,6-2-176 0,5-7 64 16,5-6-144-16,3-9-128 31,-5-17-384-31,5-9 168 16,0-6 424-16,-4-23 224 0,4-9-144 16,-4-13 40-16,-1 3 328 15,-7-2 537-15,0 9 367 0,-4 6-360 0,-4 16 152 16,-8 6-183-1,4 13-673-15,0 3-288 16,5 22-416-16,2 26 279 16,21 28 137-16,16 23-32 0,3 6 32 15,1-6-8-15,-16-23 8 16,-19-22 8 15,-10-16-8-31,-7-2-112 16,0 2-208-16,-24 3-24 15,-12 1-80-15,-23-10-216 0,-9-10-472 0,-27-25-1033 16,15 0-2312-16,20-12-2816 16</inkml:trace>
  <inkml:trace contextRef="#ctx0" brushRef="#br0" timeOffset="70015.2">28615 7195 6345 0,'0'0'7978'0,"0"0"-6690"16,80-4-1064-16,-33 23-128 0,5 16 496 16,12 22-24-16,20 29-72 15,7 34-104-15,1 14-120 0,-20-1-128 31,-20-9-144-31,-33-13-72 16,-19 10 64-16,-19 6-168 0,-45 3 48 0,-28 0-1088 16,12-31-1488-16,5-23-2562 15</inkml:trace>
  <inkml:trace contextRef="#ctx0" brushRef="#br0" timeOffset="71287.19">16128 11293 3016 0,'0'0'4401'16,"0"0"-2905"-16,0 0-1144 31,0 0-207-31,83 0-145 0,-42-3 456 0,6 0 536 0,5-1-48 16,20 1-152-16,23 1-152 16,32-2-232-16,6-2-32 0,2 3-183 15,-12 3 7-15,-7 0-72 16,11-4-112-16,17 1 64 0,15 3 104 31,12 0-8-15,12-3 16-16,13 0-184 15,7-1 88-15,1-2-24 0,7 0-64 16,12-4 296-16,12 1 0 16,16-1 160-16,11 4 224 15,13 3-216-15,4 0-216 16,5 0-104-16,6 3-80 15,10 0 96-15,3 0-168 0,7 0 8 16,1 3 88-16,-4 3-48 16,-4 4-48-16,-5-1 0 15,-3-3 0-15,-12 1 48 0,-4-4-48 32,-4 0 0-32,-4-3 56 15,0 3 16-15,-9 1 24 16,2 2-96-16,-2 0 8 0,2 1 57 15,-10 6-65-15,-3-4 0 16,0 4 0-16,-12-1 0 0,-3 1 48 31,-10-1-48-31,-10-2 0 16,-18 0-24-16,-14-1 72 0,-20 1-48 16,-29-4 0-16,-36 1 0 0,-39-4 0 15,-23 0 0-15,-22-3-193 16,-3 0-7-16,-4 0-72 15,-4 0 128-15,-4 0-16 16,0 0-232-16,4 0-504 16,0 0-800-16,8 0-873 0,4 0-1304 15,-8-10 1857-15,-1 7 360 16</inkml:trace>
  <inkml:trace contextRef="#ctx0" brushRef="#br0" timeOffset="74936.27">18367 11941 7513 0,'0'0'2497'0,"0"0"-1185"0,0 0-592 0,0 0 328 16,0 0 305-1,40-76-65 1,-40 72-176-16,0-5-448 0,-4 6-320 16,-8-3-160-16,-7-1-120 15,-9 4 64-15,-4 0-128 0,-16 3 8 0,-1 0 0 31,2 13 0-31,-5 2 104 16,5 5-96-16,6 8 56 0,5 7 24 16,8 9-88-16,9 10-16 15,7 16 16-15,12 16-8 16,12 19 136-16,20 6-87 16,8 0 15-16,-1-6 40 0,-3-7-104 31,0 0 144-31,-4-2-80 15,-9-4-64-15,-6-3 136 0,-13-3-128 16,-4-20 56-16,0-15 8 16,-4-13-64-16,-8-10-8 0,-4 4-152 15,-4-3-296-15,-7-1-33 16,-1-9-543 0,-24-12-736-16,3-7-1161 0,6-3-2248 15</inkml:trace>
  <inkml:trace contextRef="#ctx0" brushRef="#br0" timeOffset="75136.73">17419 12817 10778 0,'0'0'2424'0,"0"0"-1279"0,0 0-689 15,119-79-216-15,-19 53 640 31,43-2-96-31,25 6-376 16,-1 6-144-16,-19 9-128 0,-37 4-136 16,-35 3-1208-16,-28-6-4593 15</inkml:trace>
  <inkml:trace contextRef="#ctx0" brushRef="#br0" timeOffset="75553.69">18758 12843 9706 0,'0'0'4889'0,"0"0"-4753"0,0 0-136 31,0 0 0-31,0 0 328 0,-48 114 376 15,20-60-152-15,-4 6-176 16,-4 1-216-16,0-4-16 0,4 0-144 16,0-6 0-16,4-10-704 0,9-10-1080 15,3-11-1345 1,4-14-2344-16</inkml:trace>
  <inkml:trace contextRef="#ctx0" brushRef="#br0" timeOffset="75738.58">18415 12989 6209 0,'0'0'6889'0,"0"0"-5792"16,0 0-1097-16,0 0 0 0,0 0 192 0,88 76 616 16,-45-38-72-16,9 6-352 15,0 1-240-15,-4-1 32 16,-9 1-176-16,-7 2-1112 15,-12-9-1369-15,-3-9-3096 0</inkml:trace>
  <inkml:trace contextRef="#ctx0" brushRef="#br0" timeOffset="75923.57">19061 13217 6385 0,'0'0'7962'0,"0"0"-7154"0,0 0-608 16,0 0 624-16,11 99 152 16,-2-58-480-16,-5 3-288 0,0 1-208 31,-4-1-992-31,0-9-2193 16,0-16-6977-16</inkml:trace>
  <inkml:trace contextRef="#ctx0" brushRef="#br0" timeOffset="76597.6">19451 13198 10962 0,'0'0'5001'0,"0"0"-4529"0,0 0-408 15,0 0 296 1,0 0 64-16,0 0-184 16,51 73-144-16,-47-35-88 15,-4 10 80-15,-4 6 48 0,-24-3-136 16,-31 12-384-16,11-12-1288 15,4-13-3481-15</inkml:trace>
  <inkml:trace contextRef="#ctx0" brushRef="#br0" timeOffset="76944.53">20292 12823 13242 0,'0'0'2897'0,"0"0"-1937"16,0 0-512-16,0 0 248 0,0 0-103 15,0 0-473-15,0 0-24 16,-17 64-88-16,-2-17 56 0,-5 11 8 31,-4 5-72-31,-4 4 0 16,0-3-152-16,-3-4-801 0,-14 6-895 16,14-18-2121-16,-1-16-952 0</inkml:trace>
  <inkml:trace contextRef="#ctx0" brushRef="#br0" timeOffset="77145.03">19925 12846 8665 0,'0'0'6426'16,"0"0"-5114"-16,0 0-1256 0,0 0 120 31,0 0 320-31,64 82 360 15,-25-31-256-15,6 6-399 0,6 7-49 0,1-1-80 16,-8 1-72-16,0 12-521 0,-12-15-1311 16,-16-17-3689-16</inkml:trace>
  <inkml:trace contextRef="#ctx0" brushRef="#br0" timeOffset="77814.7">20479 13204 9914 0,'0'0'5513'0,"0"0"-4649"15,0 0-720-15,0 0 336 16,0 0 64-16,0 0-448 16,0 0-88-16,88 48-8 0,-69-16 16 31,-6 3 80-31,-13 3 104 15,0 0 48-15,-4-6-24 16,-9-7-24-16,-2-2 25 0,7-14-57 16,3-3-168-16,5-3 16 15,5-3-16-15,31 0-192 0,35-9-113 32,32-20-31-32,-11 4-1056 0,-12-4-3809 15</inkml:trace>
  <inkml:trace contextRef="#ctx0" brushRef="#br0" timeOffset="78879.23">21252 12112 5817 0,'0'0'4241'0,"0"0"-2569"15,0 0-744-15,0 0-464 16,0 0 929-16,0 0 271 0,20-57-656 16,-20 57-536-16,-20 10-280 0,-8 15-192 15,-24 26 296 1,-7 29-144-16,-1 31 8 16,8 15 64-16,24 5-119 15,28-11 47-15,16-15-152 0,32-7 8 16,15-12 48-16,14-9-56 15,5-18-88-15,2-11-537 0,-3-22-671 16,-22-17-2649 0,-15-9-5945-16</inkml:trace>
  <inkml:trace contextRef="#ctx0" brushRef="#br0" timeOffset="79417.85">21562 12421 4184 0,'0'0'8194'0,"0"0"-6626"15,0 0-935-15,0 0-73 16,0 0 344-16,0 0-384 15,0 0-448 1,112-42-64-16,-68 42-16 16,4 22-216-16,-8 13 96 0,-12 9 48 31,-17 11 80-31,-11 1 0 16,-15 5 0-16,-21-4 0 0,-5-9 16 15,2-10 32-15,-1-12 48 0,9-8-24 16,10-8-24-1,10-10 40-15,11 0-88 16,4-16 0-16,24-16-1008 0,15-15-280 16,17-20 655-16,20-19 153 15,-5 7-672-15,-15 6 360 0,-12 19 656 16,-20 22 136-16,-9 4 920 16,-2 5 768-16,-9 17-63 0,-8 6-753 15,-8 6-728-15,-12 20 32 16,-8 12 296-16,0 9 0 15,0 4-224-15,8 3-48 16,12 4-80-16,8-1-120 0,0-3-104 16,24 0-208-16,28-13-1032 15,-9-10-1801 17,2-15-5385-32</inkml:trace>
  <inkml:trace contextRef="#ctx0" brushRef="#br0" timeOffset="79596.22">22292 12630 11546 0,'0'0'3185'0,"0"0"-2801"15,0 0-256-15,0 85 528 16,8-43 104-16,3 2-216 0,-2 4-200 16,2-4-344-16,6 10-616 15,-13-19-1352-15,3-6-4258 0</inkml:trace>
  <inkml:trace contextRef="#ctx0" brushRef="#br0" timeOffset="80104.23">22659 12623 8041 0,'0'0'4369'31,"0"0"-3481"-31,0 0 201 0,0 0 303 16,0 0-392-16,0 0-464 15,0 0-336-15,0 0-56 16,7-2 208-16,-7 2-32 0,0 0 64 16,0 0-103-16,0 0-137 31,0 0 48-31,0 0-184 15,0 0 56-15,0 0-56 0,0 0-8 16,0 2-16-16,0 2-64 0,4 5 80 16,4 4 8-16,4 6 0 0,0 6-8 15,1 4 0 1,-2 6 0 0,-7 3 0-16,-4 3 0 0,0 1 0 15,-20-1 0-15,-12 0-184 16,-12-3-329-16,-15-3-919 0,10-6-2409 15,14-13-2872-15</inkml:trace>
  <inkml:trace contextRef="#ctx0" brushRef="#br0" timeOffset="80683.89">23097 12363 6873 0,'0'0'5401'0,"0"0"-4577"15,0 0-288-15,0 0 409 16,99-48 415-16,-71 48-424 0,-4 0-704 16,-4 13-232-16,0 13-72 0,-8 11 72 31,-8 8 0-31,-4 9 88 0,-20 3-80 16,-8 4-8-16,-8-4 8 15,-3-7-8-15,3-2 72 0,3-13-72 16,10-12-80-16,10-11-72 15,6-9-208-15,7-3 224 16,3-13 120 0,22-15-1128-16,3-13 64 0,24-20 543 0,15-18 33 15,-7 3-40-15,-5 9-128 16,-11 13 672-16,-19 19 56 0,-6 3 976 16,-3 10 593-16,-12 9-89 31,-4 13-608-31,0 0-504 0,-8 17-416 15,-16 11 0 1,-4 10 360-16,0 13-232 16,0 3 88-16,9 0-160 0,14 3-64 15,5-6 0-15,0-4-80 16,52 1-560 0,-3-13-1192-16,2-13-3497 15</inkml:trace>
  <inkml:trace contextRef="#ctx0" brushRef="#br0" timeOffset="80953.39">23666 12512 8361 0,'0'0'4257'16,"0"0"-3625"-1,0 0-96-15,0 0 249 0,84-12-329 16,-60 24-376-16,-9 11-80 31,-2 5-8-31,-5 10 8 0,-8 0 104 16,-12 10 72-16,-4-3 104 15,-8-4-8-15,4-3-112 0,4-10 48 16,8-9-160-16,8-2-48 0,4-8-56 16,24-3-16-1,36-6-488-15,3-3-1481 16,-7-13-3712-16</inkml:trace>
  <inkml:trace contextRef="#ctx0" brushRef="#br0" timeOffset="81222.97">24144 11976 10098 0,'0'0'4449'0,"0"0"-4345"0,0 0 16 15,0 0 56 17,112 73 424-32,-40-3-144 0,8 25-104 15,-1 13 160-15,-15 0-120 16,-29-6-216-16,-22-4-24 16,-13-6-144-16,-28-16 120 0,-12-16-128 15,-36-2 0-15,-36-8-280 16,9-5-1224-16,0-7-3353 15</inkml:trace>
  <inkml:trace contextRef="#ctx0" brushRef="#br0" timeOffset="84731.27">20842 8385 4440 0,'0'0'2625'31,"0"0"-1737"-31,0 0-544 0,0 0 112 0,0-19 241 16,0 16-121-16,0 0 120 16,0-1-240-16,0 4-112 0,0-3 368 15,0 3-112 1,0-3-128 0,0 0-288-16,-4-4-88 15,-9 1-96-15,2 0-16 0,-10-4 8 0,2 0 8 16,-1 4 0-16,0-3 0 0,0 2 72 15,4-2-64-15,0 3 40 32,0-4-48-32,-4 4-24 15,4 0 16-15,-4 2 8 0,1 1-8 16,-1 0 0-16,-5 3-16 16,6 0-32-16,-1 0 56 15,0 0 0-15,4 0-8 0,0 3 0 31,4 0 0-31,0 3-48 16,0-2 24-16,-3 5 16 0,-2-2 16 16,1-1-48-16,0 3 40 15,0 1 8-15,-3 0 0 0,2-4 0 0,2 3 0 16,-2-2 16 0,2 5-16-1,-1-2 0-15,4 0-16 16,-4 2 8-16,0 1 8 0,0 3-56 15,-3 0 56-15,2-1 32 16,-3 2-32-16,4-2-8 0,0-2 0 0,1 3 8 31,-2-3 0-31,6 2 0 16,-1 2-72-16,-1-2 64 0,2 1 8 16,-2 3-48-16,2 0 40 15,3 3-32-15,0 0-8 16,-4 1 48-16,8 2 0 15,-4 1 24 1,4-1-24-16,-1 0-48 16,2 4-8-16,3-1 56 15,0 1-16-15,0-4 16 0,3 1 0 16,6 0-8-16,3-1 0 16,-5 0 8-16,6 1 0 0,-1-1-24 15,-5 0 8 1,6 1 16-16,-2 2 0 15,2-6 0-15,2 7 0 0,-2-4 0 16,2-2 0-16,2 2-64 16,2-3 56-16,-2 0 8 15,-2-2-8-15,1-1-40 32,0 0 48-32,-4-3 0 15,4-1 0-15,-4 2 0 0,4-2-40 16,0 1 56-16,0-3-32 15,4 2 16-15,-1 2 0 16,5-4-8-16,0-1 8 0,1-2 0 31,-1-1 48-31,3 1-48 0,-7-4 0 0,0-3-16 16,-1 4-56-16,-2-5 72 0,3 2 0 16,-4-1 0-16,4-3-8 15,-1 0-40-15,1 0 48 16,5 0-24-1,-1 0 16-15,-5 0-8 16,5 0 16-16,-4 0-8 0,0 0 0 0,-4-3 0 16,-4-3 8-16,4 2 0 15,-4 1 0-15,4-3 80 16,-4-4-72-16,8 1 128 16,-5-1 16-1,6-3-72-15,-2 1-8 16,1 2-72-16,0 0 0 15,0 1 40-15,-4 3-40 16,-4-1 0-16,0 1 24 31,0 0 32-31,-5-4 64 0,6-3-112 16,-5 1 48-16,3-4 96 16,2-3-152-16,-5-3 56 0,3-4-56 15,2 4 8-15,-6 3 48 0,1-3 8 0,-4 3 32 16,1-1 185-16,-1 2-25 15,0-4-56 1,-4 3-56-16,3-1-80 16,1-2 80-16,0 3-144 0,-4-7 0 15,4 8 8-15,-4-8 0 16,4 4 40 0,-4 0-40-16,0-3 0 15,0-1 176-15,0-3-56 16,0 4 0-1,0-1 40-15,0 1 8 16,0 6-48-16,0 0-80 0,0 0-32 0,-4 3 136 16,0-3-144-16,0 3 72 15,-3-3-72-15,3 3 40 0,-5-3 88 32,5 3-120-32,-4 1-16 15,1-4 56-15,-2 3-56 0,1-3 8 16,1-1 0-16,-1 1 0 15,-1-3 40-15,-2 3-48 0,-1-6 0 16,-8-1-24-16,-1-2 32 16,-2-1-16-16,-5 0 0 15,-3 1-48-15,-5 3 48 0,-9-1-88 16,-2 7 40-16,-5 0-16 16,-4 7-224-16,4 5-304 15,1 7-328-15,-9 16-1185 0,12 10-1944 31,8-1-3016-15</inkml:trace>
  <inkml:trace contextRef="#ctx0" brushRef="#br0" timeOffset="86799.66">22228 8267 1672 0,'0'0'2864'16,"0"0"-1271"-16,0 0-849 16,0 0-56-16,0 0 656 0,0 0-7 15,0-35-273-15,0 29-416 16,0 6 8-16,0-6-392 15,-7 3-160-15,-2-7 40 0,-3 4 16 16,0-4 64-16,-4 4-224 16,-4-4 48-16,1 1 16 15,-5 3-56-15,-4-4 0 0,3 3 0 32,-3 4 0-32,9-3 64 0,-5 3-64 15,8 0 0 1,0 0 160-16,-4 3-120 15,1-4-32-15,-2 1-16 16,-3 0 8-16,0 3 57 0,1-3-65 16,-1 3 0-16,0 0 16 15,3 0-8-15,6 0-8 16,-5 0 8-16,4 0 0 16,-4 0 64-16,5 0-72 15,-2 3-64-15,1 3 56 0,0 1 8 16,0-1-8-16,-3 3 0 15,-2-2 8-15,6 3 8 0,-5-1-8 32,3 0-8-32,-2 1 0 15,3 3 0-15,0 3 0 16,0-4-49-16,4 8 25 16,1-5-40-16,-2 1 72 0,5 3-8 15,1-3-48-15,-2 7 48 0,1-5 8 31,4 8-16-31,-3-4 16 0,-2 0 32 16,1 1-32-16,1-1 0 16,-1 0-8-16,8 0 8 0,-4 1-8 15,4-1 0-15,0 0 0 16,0 0-64-16,4-3 72 16,0 0 0-16,0 0 0 15,-1 0 0-15,5 0 0 16,-8 0 0-16,4 1-24 0,1 2 16 15,-5 0 16-15,0 3-8 16,4 0 0-16,0 4 0 0,-1-4 32 31,5 4-32-31,0-4-40 16,4 1 32-16,0-4 8 16,-3-3-8-16,6 0-48 15,-3-3 56-15,0 3 32 0,0-3-32 16,0 3-16-16,4-3 16 15,0 0 0 1,0 0 0-16,0-3 0 16,-1-1 0-16,10-2 16 15,-10-1-16-15,9 0 8 0,-4 1-8 0,-4-3 0 16,4-1 8-16,0 0-8 16,-4 1 0-16,4-4 40 15,-5 3-40 1,-2-3 0-16,-1 3 0 0,4-2 0 15,-4-1 32-15,4 0-32 16,-1 0 0 0,2 1 48-16,-2-1-48 15,2-3 0-15,-6 3 8 0,6-3 0 32,-6 0 64-32,5 0-72 15,-4 0 0-15,4 0 96 16,-4 0-96-16,4 0 48 0,-4-3-48 15,0 0 8-15,-1-1 81 0,2 1-89 0,-5 0 0 16,3 0 40 0,-2-3-32-16,2-1 0 15,6-2 48-15,-6-1-56 16,6 1 120-16,-2-4-112 0,2 4-8 16,-2-4 8-16,-3 3 0 15,0-2 64 1,0 2-72-1,-3 1 8 1,-2-1 128-16,1 0-8 0,0-2-16 16,0 2-24-16,0-3 0 0,4 1 56 15,-5-1-144-15,10 0 0 0,-6-3 88 16,2 4-80-16,-2-4-8 31,-3 0 72-31,5 0-64 0,-6 3 128 16,1 1-80-16,-4-1-56 15,5 0 112-15,-5 1-112 0,3-1 0 16,1 0 0-16,-4 4 16 0,1-4 48 16,-1 0-56-1,3 0-8-15,-3-2 152 16,0-1-136-16,0 3 64 0,0-3-24 16,1-3-56-16,-2 4 120 0,1-2-40 15,-4-1 104-15,4 1-16 16,-4-2 104-16,0-3-48 31,0 6-56-15,0-3-160-16,0-3 176 0,0 3-176 15,0 0 40-15,0 0-40 16,0-4 48-16,0 1 16 0,0-3-72 0,-4-7 0 16,-3 0 56-16,-6-2-56 31,-6-4 0-31,-2-1-8 15,-3 2 8-15,-11-2 0 0,-1 4-72 16,-9 3-80-16,-2 4 136 0,-5 3-360 16,-8 9 8-16,0 6-192 15,5 7-280-15,-13 3-729 16,21 13-2583 0,11-1-3330-16</inkml:trace>
  <inkml:trace contextRef="#ctx0" brushRef="#br0" timeOffset="92604.71">6068 14636 8873 0,'0'0'3169'0,"0"0"-1793"16,0 0-960 0,31-50-240-16,-27 37 377 15,-4 4 407-15,4-1-64 0,-4 0-480 32,0-2-136-32,0-1-160 0,-4-3 184 15,-11-3-120-15,-5 0-104 16,-8 0-32-16,0 6-40 0,-8 0 72 15,0 11 112 1,-3 2-88-16,-6 2 16 0,2 14-120 16,-2 10 0-16,6 9 16 15,-1 12-16-15,0 17 0 16,0 25 8-16,16 28-8 0,9 7 8 16,7-7 0-16,8-9 40 15,0-16 112-15,8 7-144 0,-1-3-8 16,5 5 97-16,1 4-89 15,-6 0 80-15,6 2-96 16,-13-5 0-16,0-10 64 16,0-16-64-16,0-16 0 0,-13-18-144 15,2-4-105-15,-6 6-47 16,-7 4-152 15,-3 0-288-31,-5-10-272 16,-16-3-712-16,12-10-1265 0,1-12-2064 15</inkml:trace>
  <inkml:trace contextRef="#ctx0" brushRef="#br0" timeOffset="92836.69">5108 15722 3728 0,'0'0'7594'0,"0"0"-5290"0,0 0-1559 31,91-72-465-31,1 37 440 16,43-10 192-16,16 4-232 15,1 3-216-15,-21 15-304 16,-47 14-160-16,-20 2-56 0,-25 7-1032 16,-18 0-760-16,-14 13-1225 15,-3 3-2136 1,-4 0-512-16</inkml:trace>
  <inkml:trace contextRef="#ctx0" brushRef="#br0" timeOffset="93648.92">6458 15779 5113 0,'0'0'7193'0,"0"0"-5841"16,0 0-1032-16,0 0-312 0,0 0 217 15,0 0 79-15,-12 19-32 32,-7 10 80-32,-2 9 184 0,-7 10-96 0,0 0-232 15,4 2-96-15,-3-2 104 16,-1-1-144-16,4-8 40 0,4-8-40 15,0-2-72-15,0-7-256 16,9-6-880 0,-6-7-1161-1,6-2-1984-15,2-7-1592 16</inkml:trace>
  <inkml:trace contextRef="#ctx0" brushRef="#br0" timeOffset="93864.73">6176 15963 8553 0,'0'0'4441'0,"0"0"-3513"0,0 0-431 0,0 0-113 15,0 0-8-15,0 0-296 0,55 42 264 16,-27-1 672-16,3 7-400 31,1 6-184-31,-4 0-208 16,0 0-80-16,-7 0-88 0,-2-3-56 15,-3-7-272-15,0-3-376 0,12-9-1088 0,-8-10-1233 16,0-12-2192-16</inkml:trace>
  <inkml:trace contextRef="#ctx0" brushRef="#br0" timeOffset="94096.48">6781 16252 7217 0,'0'0'6057'0,"0"0"-5288"0,0 0-697 15,0 0 536-15,0 0 456 16,0 96-448-16,0-61-256 0,0 0-208 16,0-1-152-16,0-5-248 0,7-6-1280 0,6-11-1409 31,-2-6-3344-31</inkml:trace>
  <inkml:trace contextRef="#ctx0" brushRef="#br0" timeOffset="94331.13">7132 16348 9826 0,'0'0'4072'0,"0"0"-3799"16,0 0-201-16,0 0 616 31,0 0-240-31,0 95-64 0,-13-57-208 16,-2 3-176-16,-9-2-56 16,-12-5-1272-16,8-5-2897 0,4-13-4809 0</inkml:trace>
  <inkml:trace contextRef="#ctx0" brushRef="#br0" timeOffset="94616.33">7617 15795 10266 0,'0'0'4393'0,"0"0"-3905"0,0 0-488 31,0 0 560-31,-39 80 48 0,14-29-80 16,6 6-264-16,-1 10-144 0,-4-8-120 15,5 2 0-15,-2-10-640 16,5-3-832-16,-16-1-1161 0,9-12-1656 15,3-13-1408-15</inkml:trace>
  <inkml:trace contextRef="#ctx0" brushRef="#br0" timeOffset="94817.5">7239 15992 4456 0,'0'0'9739'0,"0"0"-7763"0,0 0-1752 16,0 0-136-16,0 0 336 16,0 0 432-16,52 108-464 0,-16-67-200 15,3 1-192-15,6-4-40 0,6 6-1432 32,-11-12-3617-32,-8-7-4913 0</inkml:trace>
  <inkml:trace contextRef="#ctx0" brushRef="#br0" timeOffset="95102.54">7793 16129 6633 0,'0'0'8690'0,"0"0"-7306"0,0 0-1088 16,0 0-96-16,0 0 48 0,0 0-240 31,88 19 8-31,-73 6 64 0,-6 7-80 16,-9 0-8-16,0 3 8 15,-9-3 48-15,-6-1 88 16,-6-9-24-16,10-3 112 0,3-9-16 0,3-7-120 16,5-3-88 15,9 0-136-31,19-16-344 0,19-19-728 15,-2 3-1969-15,-6 4-4360 0</inkml:trace>
  <inkml:trace contextRef="#ctx0" brushRef="#br0" timeOffset="96263.83">8180 15535 5937 0,'0'0'4121'0,"0"0"-2185"16,0 0-352-16,0 0-119 0,0 0 111 15,0 0-344-15,4-54-592 16,-4 54-432-16,3 19-208 0,5 29 0 16,0 31 465-16,1 35 151 31,-2 20-112-31,1-4 40 16,-4-13-208-16,5-21-96 15,-6-10-80-15,5-17-72 0,0-12 40 16,-4-18-128-16,0-4-392 15,0-1-456-15,0-2-576 0,0-4-553 32,-4-11-2352-32,0-14-2392 0</inkml:trace>
  <inkml:trace contextRef="#ctx0" brushRef="#br0" timeOffset="96781.08">8618 15894 8089 0,'0'0'7746'0,"0"0"-6634"16,0 0-1112-16,0 0 0 15,0 0 400-15,0 98 40 16,0-57-240-16,0-2-80 0,7-7-72 31,10-10-48-31,-6-7-520 16,14-8-264-16,-6-7-256 0,9 0-120 16,0-26 327-16,0-9 249 15,-4-12 168-15,-4-1 272 0,-4 0 144 16,-9 10 464-1,2 13 1009-15,-9 12 55 16,0 10-312-16,0 3-608 16,0 0-584-16,4 13-24 0,-4 15-72 0,4 7 72 15,3 10 128-15,1 9-120 16,1 3 48 0,-1 0-48-16,-8 4 8 31,0-1 56-31,0-3-64 15,-13 0 0-15,-10-6 136 0,-9-7-96 16,-8-6 56-16,0-12 72 16,0-7-63-16,1-13-113 0,-9-25-617 15,8-16-1631-15,12-10-8034 0</inkml:trace>
  <inkml:trace contextRef="#ctx0" brushRef="#br0" timeOffset="97259.97">9750 14519 7345 0,'0'0'6746'32,"0"0"-5386"-32,0 0-1328 0,0 0 160 15,-112 73 256-15,44 19 616 16,-12 44-240 0,5 23-240-16,23 3-183 0,27-16-105 15,25-19-56-15,8-9-112 16,37-7-56-16,14-16 16 0,21-9-88 15,3-23-464 1,5-15-497-16,0-22-903 16,-28-17-2281-16,-13-9-1824 15</inkml:trace>
  <inkml:trace contextRef="#ctx0" brushRef="#br0" timeOffset="97768.08">9801 15161 8937 0,'0'0'5834'15,"0"0"-5050"-15,0 0-680 0,91-77 128 16,-46 61 576-16,6 13-384 15,1 3-304-15,0 13-120 0,-12 16-72 0,-5 15 64 16,-18 10-520 0,-17 6-40-16,-4 4 424 15,-37 2 144-15,-6-6 152 16,-13-6 184-16,8-9 8 0,5-13 184 16,10-13-120-16,18-9-184 31,15-10-64-31,4-7-64 0,40-34-96 15,27-29-816-15,29-35-136 0,12-15 224 16,-9 2-1001-16,-35 29-1007 0,-29 38 2088 16,-14 26 648-16,-17 15 2312 15,-4 7-431 1,0 3-209 0,0 3-608-16,-21 16-504 15,-7 20-16-15,-7 8 337 16,3 10-201-16,8 4-72 0,8 2-360 15,12-6-144-15,4 0-88 16,16-6-16-16,12-6-928 16,28-13-681-16,-4-13-1319 0,-9-13-4930 0</inkml:trace>
  <inkml:trace contextRef="#ctx0" brushRef="#br0" timeOffset="97915.19">10622 15430 13034 0,'0'0'4265'0,"0"0"-4073"32,0 0 504-32,0 73 73 0,0-41-329 15,0 6-88-15,0 0-352 0,0 10-1105 16,4-7-1919-16,-4-12-7995 16</inkml:trace>
  <inkml:trace contextRef="#ctx0" brushRef="#br0" timeOffset="98115.78">11036 15513 13618 0,'0'0'4217'0,"0"0"-3897"32,0 0-120-32,0 0-152 15,0 0-48-15,32 79 296 0,-36-38-296 0,-24 7-320 0,-32 15-928 16,5-9-1568-16,-1-15-5482 15</inkml:trace>
  <inkml:trace contextRef="#ctx0" brushRef="#br0" timeOffset="98716.62">11490 14801 6633 0,'0'0'8890'15,"0"0"-7194"-15,0 0-1696 16,0 0-40-16,0 0 40 16,-11 118 440-16,11-61-192 15,0 4-200 1,0-8 64-16,15-5-112 16,5-13-120-16,8-10-424 15,0-12-96-15,0-13-80 0,4-6 128 16,4-26 512-16,-8-9 80 15,4-13 96-15,-13-4 392 0,5 4 312 16,-8 7 352 0,-4 12-39-16,-4 16-169 15,-4 9-200-15,4 10-744 16,4 10-24-16,12 34-224 0,8 26 168 16,7 29 80-16,-7 9 144 0,-8 3-144 15,-20 0 72 16,-4-6-72-31,-4-3-128 16,-20-8-160-16,0-20 88 16,-3-20 16-16,-1-19 184 0,-9-13 8 0,-6-3 360 0,-9-6-16 31,-3-13 0-31,3-7 16 16,4-40-368-16,20-30-464 0,24-34-488 15,12-10-641-15,24 30-2800 16,0 27-8169-16</inkml:trace>
  <inkml:trace contextRef="#ctx0" brushRef="#br0" timeOffset="98985.76">12248 15208 5601 0,'0'0'9722'16,"0"0"-8210"-16,0 0-1144 15,0 0 240-15,95-25-192 32,-83 28-336-32,4 13-80 15,-12 9-72-15,-4 0 72 0,0 7 112 16,-13-3-104-16,-2-7-8 16,-5 0 0-16,8-9-160 0,4-7-208 31,8-6-168-31,0 0 248 15,0-3 168-15,16-26-1432 0,4 1-689 0,-8 2-2576 16</inkml:trace>
  <inkml:trace contextRef="#ctx0" brushRef="#br0" timeOffset="99686.19">11454 15014 9978 0,'0'0'3920'16,"0"0"-2911"0,0 0 23-16,68-89 440 15,-28 71-400-15,19 11-479 16,25 14-249-16,0 18-160 0,4 35-176 15,-20 35-16-15,-37 7-64 16,-19 18 72 0,-20-5 0-16,-40-10 8 15,-19-1 40 1,-16-8-48-16,-5-7-16 16,12-23 16-16,20-18 16 0,20-19-8 15,12-10-8-15,8-10 0 0,5-3 40 31,11-6-32-31,4-25-16 0,43-45-296 16,33-35-561-16,19-31 209 16,17-20-24-16,4-6-376 15,-13 7-632-15,-12 12-713 0,-26 38 1641 16,-26 32 760-16,-19 38 2889 0,-16 19-321 16,-4 7-1024-16,-4 9-335 31,0 13-433-31,-36 50-680 15,-16 35 208-15,-8 23 544 16,9 3-408-16,19-16-128 0,28-20-160 16,4-14-88-16,8-17-16 15,20-16-48-15,27 0-440 0,37-2-720 32,40-8 312-32,3-21-537 0,-32-10-1751 15,-43-19-7747-15</inkml:trace>
  <inkml:trace contextRef="#ctx0" brushRef="#br0" timeOffset="100033.59">12637 15195 12242 0,'0'0'4169'0,"0"0"-3753"16,0 0-272 0,108-9 240-16,-72 18-88 0,0 16-144 15,-8 10-104-15,-8 10-48 16,-16 6 72-16,-4 3 96 31,-24-4 64-31,-8-2-24 0,0-3 17 16,0-14 31-16,12-8-160 15,5-7-88-15,11-10 72 0,4-6-80 0,11 0-168 16,25-9-777-16,32-33-239 16,0 4-1424-1,-4 0-3450-15</inkml:trace>
  <inkml:trace contextRef="#ctx0" brushRef="#br0" timeOffset="100750.7">13307 14322 7329 0,'0'0'5089'0,"0"0"-3000"0,0 0-137 16,0 0-1184-16,0 0-528 31,0 0-88-31,-8 76-56 16,20 45 904-16,4 32-15 0,0 15-449 15,-4 3-104-15,-4-16-256 0,0 1 40 0,-1-3-72 16,-7-8-72-16,0-8-72 15,0-13-408 1,-15-19-1240 0,-1-32-1089-16,0-28-4441 0</inkml:trace>
  <inkml:trace contextRef="#ctx0" brushRef="#br0" timeOffset="101205.35">14029 14929 8545 0,'0'0'8314'15,"0"0"-7322"-15,0 0-992 32,0 0-56-32,0 0 56 15,0 104 296-15,0-59-152 0,4-1-104 16,15-5-40-16,9-11-240 0,8-9-408 15,4-16-168-15,0-3 200 0,-5-16 176 16,1-13 232 0,-12-8 208-1,-4-5 56-15,-12 4 616 0,-4 7 304 16,0 8 168-16,-4 11 17 16,0 8-425-16,4 4-736 0,0 23-384 15,12 18 216 1,8 35 168-16,0 23 72 31,-1 12-16-31,-19 0-56 0,-8-10-16 16,-27-15-72-16,-13-16-80 15,-4-16-96-15,-20-7 112 16,-19-8-16-16,-9-14 160 0,-11-12-169 16,19-26-583-16,36-16-1376 15,16-9-4386-15</inkml:trace>
  <inkml:trace contextRef="#ctx0" brushRef="#br0" timeOffset="101452.86">14622 14398 14010 0,'0'0'4041'16,"0"0"-3593"-16,0 0-432 15,107 32 289-15,-39 22 255 0,16 28 0 16,15 39 88 0,-2 22-288-16,-22 3-64 0,-32-9-160 15,-38-17-56-15,-17 4-80 16,-36 6-384-16,-15-2-208 16,-10 5-280-16,-2-13-465 0,19-34-1791 31,13-22-3354-31</inkml:trace>
  <inkml:trace contextRef="#ctx0" brushRef="#br0" timeOffset="101753.68">15741 15497 12562 0,'0'0'4737'0,"0"0"-4049"0,0 0-192 16,0 0-175-16,128-25-169 15,-68 12-24-15,12 4 72 0,-1-4-200 31,-7 9-96-31,0-2-817 16,-16 6-719-16,-12 0-3097 0,-29 6-1928 0</inkml:trace>
  <inkml:trace contextRef="#ctx0" brushRef="#br0" timeOffset="101922.95">15606 15716 7521 0,'0'0'5305'15,"0"0"-4441"-15,0 0-199 16,124 13 1671-16,-8-13-864 16,15 0-831-16,8-3-345 0,-12-7-280 0,-19-3-16 15,-20-15-248 1,-28 3-2057 0,-28-5-8249-16</inkml:trace>
  <inkml:trace contextRef="#ctx0" brushRef="#br0" timeOffset="104902.98">17877 14811 928 0,'0'0'7281'31,"0"0"-5088"-31,48-73-825 0,-32 44 16 32,-4-3 185-32,-1 4-209 0,-11-3-552 15,0-1-280-15,0-6-200 0,-3 2-16 16,-13-1-40-16,-8 2-200 16,-4 6 24-1,-4 7 88-15,-11 6-135 0,-2 9-1 16,-7 7-48-16,-3 0 0 15,7 17 48-15,9 11-48 0,3 10 16 16,4 25-16-16,12 33 0 16,16 34 56-16,4 16 16 15,15 0 16-15,17-10 112 0,-8-18-144 16,0 6 8-16,-3-3 8 16,-10 0 8-16,-7-4-24 15,-4-12-56-15,0-14 8 16,-8-21-64-16,-4-19-64 0,-4-13-176 15,-4-12-241-15,-4-4-527 16,-31-3-1032 15,-1-6-2777-31,8-13-4745 0</inkml:trace>
  <inkml:trace contextRef="#ctx0" brushRef="#br0" timeOffset="105087.58">17128 15507 11930 0,'0'0'2793'0,"84"-42"-2009"15,8 10-224-15,43-3 616 16,24 0-312-16,-8 7-544 0,-19 12-136 31,-36 4-184-31,-36 2-1752 16,-21 3-5729-16</inkml:trace>
  <inkml:trace contextRef="#ctx0" brushRef="#br0" timeOffset="106040.8">18204 15595 10442 0,'0'0'4193'0,"0"0"-3353"0,0 0-344 16,0 0 88-16,0 0-160 0,0 0-344 16,-60 70 184-1,13-6 456 1,-5 15-304-16,-1 19-280 0,6-6-64 15,15-22 89-15,12-19-153 16,8-22-8 0,-4 3-48-16,-4 3-433 0,4-10-447 15,5-3-896-15,-6-19-849 16,10-3-1248-16,-6 0-55 0</inkml:trace>
  <inkml:trace contextRef="#ctx0" brushRef="#br0" timeOffset="106256.93">17881 15744 6617 0,'0'0'3113'16,"0"0"-449"-1,0 0-687-15,0 0-753 16,0 0-536-16,0 0-688 16,0 0 128-16,40 93 344 0,-8-14 272 15,-4 0-392-15,-4-9-152 16,-5-9-56-1,-2-20-88-15,-2 7-56 0,5-4-616 16,1-9-1144-16,-10-10-2761 16,1-15-2625-16</inkml:trace>
  <inkml:trace contextRef="#ctx0" brushRef="#br0" timeOffset="106457.53">18355 16157 12426 0,'0'0'4025'0,"0"0"-3785"15,0 0-64-15,0 0 768 16,-20 99-256-16,8-55-455 0,1 7-233 16,-2 9-249-16,2-12-1687 15,3-10-5434-15</inkml:trace>
  <inkml:trace contextRef="#ctx0" brushRef="#br0" timeOffset="106997.2">18574 15535 13122 0,'0'0'3889'0,"0"0"-3345"15,0 0-544-15,0 0 0 0,0 127 320 16,0-13 424-16,0 23-183 16,0 0-265-1,0-17-24-15,4-25-56 16,0-6-152-16,-4-19-64 0,0-16-200 15,0-16-760-15,0-3-649 16,-12-6-1567-16,5-7-4586 16</inkml:trace>
  <inkml:trace contextRef="#ctx0" brushRef="#br0" timeOffset="107518.66">18957 15789 11642 0,'0'0'5017'15,"0"0"-4513"1,0 0-504-16,0 0-224 0,0 0 224 16,0 0 64-16,12 86 40 15,-1-55 72-15,6 1-176 0,2-9-24 16,1-8-496-16,5-8-368 16,-1-7 88-1,4-13 216-15,-5-16 232 0,-3-9 223 16,-4-3 129-16,-8-1 513 15,-4 8 559-15,0 11 272 0,-4 11 264 16,0 9-631-16,0 3-977 16,0 13-16-16,0 18-312 31,-8 20 328-15,4 25 0-16,4 0 8 0,0-9 88 0,0-10-96 15,0-15 48-15,-4 2-48 16,-4 1-112-16,-8-8 112 0,-8-8-56 31,-8-4 56-31,-7-3 8 16,-6-9-8-16,-26-13-737 0,11-9-1351 0,8-10-4601 0</inkml:trace>
  <inkml:trace contextRef="#ctx0" brushRef="#br0" timeOffset="107903.36">19973 14529 1592 0,'0'0'12819'0,"0"0"-10499"31,0 0-1472-31,0 0-512 0,0 0-184 16,-108 107 288-16,33 8 257 16,3 21-185-16,20 1-312 0,28-13-24 0,24-23 40 0,12 1-216 15,27-3 8-15,10-17 40 31,-1-22-48-31,-5-15 0 16,21-4-368-16,-4-3-736 0,39-3 463 16,-7-7-519-16,-32-21-4345 15</inkml:trace>
  <inkml:trace contextRef="#ctx0" brushRef="#br0" timeOffset="109837.13">20156 14929 4945 0,'0'0'4745'15,"0"0"-3497"-15,0-80-200 32,16 51-248-32,0 1 272 15,8 6-343-15,4 0-417 16,11 6-184-16,2 6 40 0,6 4-96 15,-10 6 80-15,-2 6-152 16,-12 20-88-16,-6 12 80 0,-13 9-72 31,-4 10 80-31,-4 7 40 16,-20 2-32-16,-12-5 64 0,-7-1 24 0,-6-6 104 16,1-6 184-16,5-7-112 15,3-9-48-15,16-13-24 0,8-6-192 16,8-10-8-1,8-3 0 1,8-10-72-16,24-18-136 0,16-13-1048 16,19-23 288-16,25-31-145 0,20-23-967 15,-17 7-137-15,-23 28 1761 0,-28 33 456 16,-32 31 1793-16,-5 6 223 31,-3 7 145-31,1 2-793 16,-5 4-496-16,-12 7-408 0,-13 15-320 0,-6 13 120 15,-5 6 136 1,4 7-248-16,8 3-8 16,5 2-64-1,11-5 16-15,8-3-32 16,0-1-64-16,4-3 0 16,19-6 72-16,1-6-72 0,8-4 0 15,-4-9 0-15,0-6 0 16,0-10 0-16,0 0-48 0,-4-13 48 0,-1-6 8 15,-3-6-8 1,-12-1 112 0,1 1 313-16,-9 6 15 0,0 6 176 15,0 3-256-15,0 8-200 0,0 2-160 16,0 0-384-16,0 0-656 16,0 9-1161-1,0 4-904-15,0-4-3528 0</inkml:trace>
  <inkml:trace contextRef="#ctx0" brushRef="#br0" timeOffset="110338.42">21029 15046 4400 0,'0'0'9707'0,"0"0"-7555"16,0 0-824-16,0 0-264 0,0 0-263 16,0 0-801-16,0 0-104 31,-17 44 104-31,6-2 176 16,-1 2-8-1,0 4-128-15,4 3-40 0,0-4-272 0,3 7-865 16,2-12-1327-16,-1-10-3217 15</inkml:trace>
  <inkml:trace contextRef="#ctx0" brushRef="#br0" timeOffset="110686.11">21364 14427 11226 0,'0'0'2480'16,"0"0"-591"-16,0 0-1001 0,0 0-584 15,0 0-152-15,-21 143 792 16,10-36-376-16,2 24-207 16,5-4-57-16,0-13-256 15,4-15 24-15,0-14-72 0,0 1 0 16,0-16-152-16,0-16-689 16,-11-3-847-16,2-19-3337 0,-2-7-3265 15</inkml:trace>
  <inkml:trace contextRef="#ctx0" brushRef="#br0" timeOffset="111140.66">21699 14776 12290 0,'0'0'4321'0,"0"0"-4321"0,0 0 8 16,0 0-8-16,0 89 240 16,3-45-64-16,9 1-104 15,-1-1-72-15,6-12-48 0,3-7-656 16,3-12-544-16,1-9-41 16,1-4 329-16,-1-23 616 15,0-12 88-15,-9-13 256 0,-3 1 184 16,0 0 1072-16,-8 8 433 15,0 14 127-15,-4 9-183 0,0 13-353 32,0 3-920-17,4 0-360-15,0 9-296 16,5 17-24-16,-2 15 312 0,1 10 0 16,0 12 8-16,0 4 48 15,-8 0-48-15,0-1 8 16,-20 1-8-16,-8 0 48 15,-11-7 24 1,-6-3-64-16,-6-6-8 0,-5-6-264 0,-4-17-416 16,-3-21-465-16,10-7-1551 15,14-13-3546-15</inkml:trace>
  <inkml:trace contextRef="#ctx0" brushRef="#br0" timeOffset="111425.69">22165 14277 9538 0,'0'0'6321'16,"0"0"-4817"-16,0 0-1056 0,0 0-232 16,99 35 376-1,-52 7-31-15,13 18-209 16,9 29 8-1,-6 19-184 1,-16 13-32-16,-26-1-40 0,-21-9-16 16,-32-15-80-16,-28 2-8 0,-16 0-168 15,-11 8-80-15,-8 5-624 0,11-10-665 16,20-24-3136-16,19-24-4505 0</inkml:trace>
  <inkml:trace contextRef="#ctx0" brushRef="#br0" timeOffset="112274.5">23224 14722 8649 0,'0'0'4689'0,"0"0"-3264"16,0 0 359-16,0 0-168 15,0 0-479-15,0 0-577 0,0 0-560 16,0 0 0-16,-8 19-240 16,-16 13 240-16,0 9 104 0,-4 10-104 31,5-3 0-31,3 2-64 0,3-8-184 16,6-4-449-16,7-13-343 0,0-9-400 15,4-6-280-15,0-10-681 0,0 0 1017 16,0-26 792-16,0-9-1033 15,4-15 897 1,-4-4 728-16,4 3 416 31,-4 13 1001-31,0 12 775 16,0 13-64-16,0 13-1199 0,3 0-929 16,-3 26-192-16,4 12 128 15,5 10 64-15,-5 2 56 0,7-2-56 16,1-10-8-1,-3-9-368-15,-5-13-313 16,-4-3-31-16,0-13 312 0,-4 0 408 0,-20-17 616 16,-4-11-616-16,-4-10 216 15,-4-10 537-15,4-3-233 0,4 1-280 32,8 8-168-32,12 14 328 15,8 15 448-15,0 10-680 16,21 3-168-1,10 16-48-15,13 9-24 0,4 7 56 16,3 0-32 0,-3-1 48-16,-4-2-8 15,-7-13-944-15,-18-7-2921 0,-7-5-6073 16</inkml:trace>
  <inkml:trace contextRef="#ctx0" brushRef="#br0" timeOffset="113345.62">24805 14147 3816 0,'0'0'4849'0,"0"0"-3000"16,0 0-441-16,80-82-568 31,-59 53 256-31,-6 7 321 0,2-6-465 16,-10-1-288-16,1-3-240 15,-8 4-248-15,0-4 120 16,-8 7 104-16,-12 2-64 0,-12 4-55 0,-4 7-113 0,-3 8-40 16,-9 4 40-16,4 10-120 15,-4 21 8 1,5 17-56-16,3 19 0 16,8 31 40-16,8 23-40 15,16 12 8-15,8-3 64 0,8-12-16 16,11-7 40-1,2 0-96-15,-1 1 0 16,-5-1 8 0,-11-4-8-1,-4-2-48-15,0-6-112 0,-15-10-160 16,2-17-249-16,2-14-111 16,3-20 112-16,-5-10 232 0,-2 1-592 0,-9-7-448 31,-4-6-1393-31,4-12-3248 0</inkml:trace>
  <inkml:trace contextRef="#ctx0" brushRef="#br0" timeOffset="113561.76">24232 14833 13034 0,'0'0'4577'0,"0"0"-3416"16,0 0-161-16,135-44-600 16,-7 19-104-16,36 2 56 15,-1 1-72 1,-16 3-208-16,-31 3-72 0,-29-3-1200 16,-31 3-1577-16,-24 3-7049 15</inkml:trace>
  <inkml:trace contextRef="#ctx0" brushRef="#br0" timeOffset="114115.31">25407 14954 6241 0,'0'0'6833'16,"0"0"-4328"-16,0 0-1537 0,0 0-664 15,0 0-304-15,-35 51 8 0,-1 12 712 0,-12 20-80 32,-8 21-440-32,5 8-72 15,6-7-32-15,13-23-88 0,13-25-8 16,-1-12-16-16,4-10-832 15,-4 0-712-15,-4-7-1065 0,4-3-2040 16,4-21-2528-16</inkml:trace>
  <inkml:trace contextRef="#ctx0" brushRef="#br0" timeOffset="114330.68">25013 15154 9602 0,'0'0'4120'0,"0"0"-2247"0,0 0-81 31,0 0-688-31,0 0-559 32,0 0-545-32,0 0-192 0,0 0 192 15,80 83 144-15,-29-17-40 16,1-2-16-16,0 6-32 0,4-7-56 16,-16-6-32-16,7 6-1449 15,-14-15-3392-15,-10-16-6913 16</inkml:trace>
  <inkml:trace contextRef="#ctx0" brushRef="#br0" timeOffset="115010.03">25750 15487 2840 0,'0'0'9362'0,"0"0"-6377"15,0 0-1801-15,0 0-360 16,0 0-224-16,0 0-80 0,84-37-304 31,-52 37-216-31,0 2-56 16,-4 14 48-16,-13 3-104 0,-6 7 56 0,-9 2-24 15,-13 4 80-15,-19 3 328 16,-3-3 145 0,-1-7-65-16,4-6 56 0,12-6-312 15,8-4-152-15,12-9-72 31,0 3-240-31,28-3-528 0,16 0 143 16,32-9-735-16,-9-10-3305 16,-7-6-5889-16</inkml:trace>
  <inkml:trace contextRef="#ctx0" brushRef="#br0" timeOffset="115448.73">26212 14935 832 0,'0'0'11370'0,"0"0"-8345"15,0 0-1505-15,0 0-560 31,0 0-576-31,0 0-248 0,4 76-128 16,0 16 577-16,5 13 159 16,-2 9-272-16,-3-9-192 0,-4-13-96 15,0-3-48-15,0 0-136 32,4 3-16-32,0-3-840 0,0-13 360 15,1-6-929-15,-5-22-1319 16,0-23-3234-16</inkml:trace>
  <inkml:trace contextRef="#ctx0" brushRef="#br0" timeOffset="115934.49">27061 15078 3424 0,'0'0'10106'0,"0"0"-7553"16,0 0-1113-16,0 0-712 15,0 0-424-15,0 0-304 0,-24 41 72 16,-12 29-72-16,-8 19 305 0,1-4-121 31,15-11-32-31,7-24-152 16,6-11 0-16,-1 2 0 0,-4 0-344 15,4 1-497-15,0-11-519 16,-4-15-1200-16,9-10-2410 16,-2-6-3247-16</inkml:trace>
  <inkml:trace contextRef="#ctx0" brushRef="#br0" timeOffset="116135">26710 15138 6281 0,'0'0'6785'16,"0"0"-5136"-16,0 0-993 16,0 0-488-16,0 0 40 15,0 0-88-15,0 0 176 0,52 80 400 16,-20-43-360-16,8 5-256 15,-5-4-80-15,2-3-272 0,-18-13-2408 0,-2-9-6714 16</inkml:trace>
  <inkml:trace contextRef="#ctx0" brushRef="#br0" timeOffset="117222.25">19328 15754 80 0,'0'0'336'0,"0"0"1408"16,0 0-280-16,0 0-103 15,0 0 71-15,95-89-8 0,-79 74-80 16,0 5 1-16,-8 3 127 16,-4 4 184-1,-4 3-151-15,0 0-345 16,0 0-312-16,0 0-424 16,0 0-336-16,0 10-88 0,-8 12 32 15,-8 10-32-15,-8 15 168 0,-7 20 8 16,-10 19 16-16,2-10-80 0,7-3 24 15,0-10 64 17,8-15-127-32,0 3-25 15,0 3-48-15,0-7 48 0,12-8-48 16,-4-8-217-16,9-9-455 16,2-5-104-16,1-8-576 0,0-6-793 31,-4-3-295-31,5-12 560 15,-5-8-4274-15</inkml:trace>
  <inkml:trace contextRef="#ctx0" brushRef="#br0" timeOffset="117523.11">18989 15744 7961 0,'0'0'2769'15,"0"0"-385"-15,0 0-927 0,0 0-585 16,0 0-288-16,0 0-216 16,0 0-368-16,8 17 0 15,11 5 176 1,5 10 128-16,8 5-40 16,4 2-16-16,4 2-48 0,0-3 48 0,-4 3-176 15,-1-2-72-15,-7-5 80 16,-7-5-80-16,-10-7 0 0,-2-6 0 31,-5-6-104-31,-4-4-112 16,0-3-352-16,0-3-184 0,-13-9-416 15,-2-7-1425-15,-2-3-4840 16</inkml:trace>
  <inkml:trace contextRef="#ctx0" brushRef="#br0" timeOffset="118591.4">27443 14018 256 0,'0'0'8385'0,"0"0"-6360"16,0 0 79-16,36-80-407 0,-32 67-105 0,1 0-88 16,-5 7-360-16,0 3-215 31,0 3-553-31,0 0-240 0,-21 13-136 15,-10 15-72-15,-25 26 72 16,-8 35 0-16,0 25 8 0,16 10 48 16,29-6-56-16,19-10-64 15,15-13 56-15,26-6 8 16,18 0-48-16,17-10-152 16,3-9-224-1,-3-23-289-15,-4-15-727 16,-28-19-1632-16,-8-13-4930 15</inkml:trace>
  <inkml:trace contextRef="#ctx0" brushRef="#br0" timeOffset="119177.26">27686 14208 5801 0,'0'0'5705'16,"0"0"-3841"-16,0 0-343 31,0 0-657-31,0 0-128 0,0 0-248 0,88-51-280 0,-40 51-112 15,4 0-96-15,4 16-72 16,-13 12-104-16,-7 17-40 0,-20 3-88 16,-16 12 32-16,-11 0 160 15,-30-3 112-15,-10 1 0 0,-5-8 0 32,-8-5 104-17,12-10 32-15,9-10-32 16,11-9-96-16,16-7 8 15,12-5 56-15,4-4-72 0,7-13-48 16,29-15-624 0,12-14-616-16,20-22 671 15,20-21 89-15,7-20-472 0,-11 6-256 16,-28 27 952-16,-24 31 304 16,-28 24 1184-16,0 11 720 0,-4 0-199 15,0 6-1009-15,-12 9-696 31,-21 20 120-31,-6 12 328 0,-1 10-152 16,4 3-184-16,8 3-96 0,12-3 128 16,8 0-144-16,8-6 0 0,8-4-16 15,20-2-312-15,13-11-488 0,26-8-656 16,-11-11-1481-16,-5-12-3592 0</inkml:trace>
  <inkml:trace contextRef="#ctx0" brushRef="#br0" timeOffset="119493.65">28347 14468 9658 0,'0'0'5553'0,"0"0"-4537"15,0 0-200-15,0 0-128 16,0 0-240-16,0 0-448 0,0 0 0 15,97 26-248-15,-89 2 48 0,-5 10 64 32,-3 3 136-32,-20 4 96 0,-8-4 0 15,0-3 176-15,1-6-128 16,7-10-8-16,8-6-16 0,4-6-120 16,8-4-80-1,4-6-240-15,24 0-424 0,12-3 256 31,43-32-1360-31,-7 6-1137 16,-4-6-2264-16</inkml:trace>
  <inkml:trace contextRef="#ctx0" brushRef="#br0" timeOffset="119763.26">29049 13875 11266 0,'0'0'3929'15,"0"0"-1969"-15,0 0-528 16,0 0-1103-16,0 0-281 0,-16 79-48 16,0 13 136-16,4 28 72 0,9 14 88 15,3-10-200-15,0-16-32 16,0-16-8-16,0-9-56 31,0-14 0-31,0-12-760 16,-13-6-793-16,1-19-2352 15,1-7-3136-15</inkml:trace>
  <inkml:trace contextRef="#ctx0" brushRef="#br0" timeOffset="120248.71">29328 14138 512 0,'0'0'12994'31,"0"0"-11073"-31,0 0-1841 16,0 0-80-1,0 0-112-15,0 70 112 16,0-29 48-16,0 0 56 0,0 1-104 0,8-8-656 15,12-5-409-15,8-10-551 16,4-9 80 0,3-10 159-1,6-6 361-15,-6-26 632 0,-7-6 384 16,-4-10 192-16,-4-3 1145 0,-12 3 1199 0,-8 13 193 16,0 7-625-16,0 9-368 31,0 9-55-31,0 10-1169 15,0 0-512-15,0 10-320 0,0 18-16 16,0 14 328-16,0 24 8 16,3 17 0-1,14 15 48-15,-6 4-48 0,-6-7-8 0,-5-12-72 16,-24-10 56-16,-8-10 16 31,-3-8-64-31,-25-1 72 16,-16-4 0-16,-4-6 0 0,4-9-256 15,24-22-368-15,13-13-289 0,-9-19-671 16,4-10-1505-16,8-8-5376 0</inkml:trace>
  <inkml:trace contextRef="#ctx0" brushRef="#br0" timeOffset="120527.3">29990 13554 11770 0,'0'0'2481'0,"0"0"-1345"15,0 0-432-15,95 12 64 0,-55 20 0 16,20 28-368-16,11 33-104 31,17 27-8-31,-4 17-119 16,-17-7 15-16,-22-13-144 15,-34-8-32-15,-11-8-16 0,-39 0-8 16,-25 5 8-16,-24 1-208 16,-20 4-241-16,-19-6-687 0,23-28-1952 15,17-24-5626-15</inkml:trace>
  <inkml:trace contextRef="#ctx0" brushRef="#br0" timeOffset="122576.12">17566 16849 4176 0,'0'0'2305'0,"0"0"-993"0,0 0-336 16,0 0-247-1,0 0 175-15,0 0 432 16,0 0-464-16,0 0-328 0,0 0-208 16,0 0-144-16,0 0-40 15,0 0-40-15,13 0-96 0,2 0 225 16,9 0 31 0,12 0 104-16,4 3-88 31,8-3-48-31,4 4-32 0,4-4 72 15,2 0-104-15,2 3 24 16,5 0-192-16,2-3 64 16,1 3-64-16,3-3 72 0,13 0-72 15,12 0 0-15,20 0 32 16,3-6 72-16,-4-4-112 16,-11 4 56-16,-28 0-56 0,-13 3 112 15,-14-1 96-15,-6 1-144 16,9 3 16-16,4 0 104 0,8-3-136 31,3 0 40-15,17 0-80-16,12-4 88 15,20-2-88-15,7 2 168 0,-3 1-160 16,-9 0 160-16,-12 3-72 16,-3-1 16-16,-20 1-16 15,-16 3-32-15,-17 0 152 0,-2 0-128 16,22-3-48-1,29-6 49-15,31-1 55 0,16-9 40 16,1 3-120-16,-5-3-64 16,-7 6 104-16,-1 1-112 15,-7-1 16-15,-12 3 40 0,-24 1-8 32,-26 3 16-32,-9-1-56 15,-10 1 40-15,2 3 48 16,2-7-88-16,6 4 40 0,-10-1-40 15,1 1 40-15,-1 0-8 16,2-1-40-16,2 1-72 0,2 3 72 31,6 3 0-31,-3-4 0 16,-5 4-64-16,-7 0 64 0,-8 0 0 16,-12 0-160-16,-12 0-697 0,-4 0-559 15,-11 0-968-15,-13 0-1665 16,-4-2-1720-16</inkml:trace>
  <inkml:trace contextRef="#ctx0" brushRef="#br0" timeOffset="123784.56">25005 16418 4977 0,'0'0'2768'15,"0"0"-1488"-15,0 0-351 0,0 0 175 16,0 0-24-16,-8-3-48 0,8 3-296 31,0 0-247-31,0 0-33 16,0 0-16-16,0 0-72 0,16-4-192 15,12 1 72-15,28 0 288 0,32-4-120 16,39-2-160-16,21-4-96 16,-2 7-8-16,-2-1 56 0,-13 5-136 15,-7-2-8 1,-1 1 112-16,6 0-96 15,-6 0 8-15,4-4-80 0,1 4 96 16,3-3-96-16,-8-4-8 16,1 4 8-16,-8 0-8 0,-9-4-24 31,-12 4 16-31,-3-4 8 16,0-2 8-16,-4-1-8 15,-1-3 8-15,1 3-8 16,8-2 8-16,3 2 0 0,5 0 16 15,3-3-24-15,1 4-136 16,0-8 136 0,0 5 0-16,-5-7-288 15,-8-4 280-15,-3 0-96 16,0 1 56-16,-1-4-104 0,-3 4 104 16,0 0 32-16,-5 3 16 0,-11 5-160 15,-12 8 64-15,-9 3 48 0,-3-4 32 16,8 4-40-1,8-4 56-15,8 1 72 16,-5 0 0-16,2 2-72 16,-6-3 8-16,1 1 32 0,-4 3 48 31,0-1-80-31,-5 1 88 0,-3 3 8 16,0-1-104-1,-5 1 112-15,-3 3-112 16,-4 0 0-16,0 0 0 15,-5 0-48-15,2 0 48 0,-5-3 128 16,0 3-128-16,-8 0-392 16,-5-3-304-16,-11 3-560 0,-8 0-849 0,0-3-3432 0</inkml:trace>
  <inkml:trace contextRef="#ctx0" brushRef="#br0" timeOffset="128072.74">10040 16030 8329 0,'0'0'3257'31,"0"0"-2409"-31,0 0-672 16,0 0-72-16,0 0 584 0,0 0 273 15,0 0-377-15,0 0-304 0,12 0 16 16,4 3-144-16,8-3 80 0,4 4 144 15,8-4 8 1,7 0-8 0,5 0 40-16,24 0-96 0,19 0 56 15,18 0-128-15,9 0-88 0,-6 0-48 0,-12 0 25 16,-13-4 23-16,-15 1-88 31,-12 3 24-31,-12-3 8 16,-1 3-96-16,22-6 80 15,22 0-88-15,-3-1 8 0,-9 1 64 16,-11-1-64 0,-12 1-8-16,0 0 104 0,7-1-88 0,-7 1 112 15,-8 3 0-15,0-1 32 32,-5-2 112-32,2 3-104 15,-2-3-32-15,5-1 32 0,0 1-80 16,0 0-40-16,-1-1-48 15,-3 4 0-15,0 0-8 0,-8 0 8 16,0-1 0-16,-9 1 0 16,-7 3 0-1,-8 0-8-15,-7 0-40 0,-1 0-144 16,-4 0-224-16,0 0-464 16,-32 0-553-16,0 10-999 15,-8-4-2465-15</inkml:trace>
  <inkml:trace contextRef="#ctx0" brushRef="#br0" timeOffset="130122.3">19901 14357 3544 0,'0'0'4217'16,"0"0"-2897"-1,0 0 1 1,0 0-385-16,0-76 312 15,0 70-48-15,0-4-287 0,0 10-81 0,0-3-248 16,0 3-256-16,0 0-256 0,0 0-64 31,0 0-16-31,0 0-88 16,0 3-104-16,0 16-32 16,0 6 192-16,0 7 40 0,4 10 0 15,0-5 0-15,0 2 80 16,4-1-80-16,4-10 0 0,0-5 0 0,-4-7 0 15,7-10 0 1,6-6 0-16,7 0 64 16,20-22 216-16,11-14-200 0,17-21 32 15,16-22-24-15,-8 3 24 16,-13 6-40-16,-24 19-72 0,-14 16 0 16,-6 3 56-16,-7 7-56 31,-3 9 0-16,-13 13-152-15,0 3-1064 16,3 19-2881-16,1 6 1672 0,1 4-767 16</inkml:trace>
  <inkml:trace contextRef="#ctx0" brushRef="#br0" timeOffset="131139.65">25950 13500 7465 0,'0'0'1985'0,"0"0"-97"15,0 0-728-15,0 0-16 16,0 0-127-16,-9-57-113 16,9 57-400-16,0 0-504 15,0 0-96-15,0 6-24 16,4 16-80-16,8 10 192 0,4 12 8 16,0 10 0-16,5 0 8 15,-6 0-8-15,5-6 0 31,-4-7 48-15,0-9-40-16,3-10-8 0,-6-6 16 0,6-9 32 16,5-7 112-16,8 0 56 15,4-23 80-15,4-8 144 0,8-14-96 16,4-6-40-16,4-9-224 31,0-4-8-31,3 1 64 16,-7 0-136-16,0 5 0 0,-13 14-32 15,-7 12 32-15,-12 10-16 0,-8 15-160 16,-8 7-744-16,-4 4-1360 0,-4 40-1545 16,-11 1 2224-16,-10-1-2479 15</inkml:trace>
  <inkml:trace contextRef="#ctx0" brushRef="#br0" timeOffset="158838.41">12087 14100 7881 0,'0'-13'4241'0,"0"3"-3225"16,0 8-216-1,0-5-495-15,0 7-201 16,0 0-16-16,0 0 72 15,0 0-160 1,5 0-128-16,7 13-80 0,4 3 208 16,4 9 64-16,0 4 0 15,4-1-64-15,-1 1 72 0,-3-4-72 16,-8-6 0-16,0-6 8 0,-4-7-8 16,-4-2 96-16,0-4-48 31,8 0 320-31,8-10 688 15,20-15-128-15,20-26-440 0,32-19-288 0,26-35-88 16,2-3 104-16,-16 13-144 16,-36 28-64-1,-33 35 80-15,-10 14-88 0,-6 1-112 32,-3 5-448-32,1 2-552 15,-13 10-560-15,3 0-1409 0,-7 20-944 16,0-1 1665-16,0 6-2529 0</inkml:trace>
  <inkml:trace contextRef="#ctx0" brushRef="#br0" timeOffset="164483.21">13928 9445 6161 0,'0'0'1328'16,"0"0"-880"0,0 0-328-16,0 0-120 0,-43-73 64 0,35 54 560 15,-4 0 377-15,4 3-385 0,0 1-320 16,0-2-64-16,0 2-160 15,0-1-64-15,0 0 96 32,-4-3-96-32,0 0 56 0,-4-3-64 15,0 0 8-15,-4-1 56 16,-4 1-64-16,1-4-8 16,-5 4 8-16,4-3 8 0,-4 0 56 31,0-1-8-31,-4 1-56 15,0 6 8-15,0 0 192 0,-3-3-72 16,-5 5 176-16,-4 2-96 16,-4-5-152-16,0 5-48 0,-4-4 0 0,1 3 144 15,3 3-152-15,-4-3 0 16,0 4 0 0,4-1 16-1,-8 0-16-15,5-3 0 0,-5 4 16 16,-4-4 32-16,4 3-48 0,-7 3 0 15,-13-2 0 1,0-1 0-16,1 3 0 31,-13-2 0-31,0 2 0 16,-24-5 32-16,9 2-32 0,23 0 0 16,16 7-8-16,17-1 8 15,-13-2 8-15,-7 2-8 0,-21-5 0 16,-8-1 72-16,5 4-64 15,11-4 48-15,12 3-32 16,12 4 80-16,-11-4 0 16,-10 1-96-16,2 0-8 0,0 2 64 15,-1 1 0-15,-3 2 72 0,6 1 16 16,2 3-56-16,-1 0 32 16,9 0-128-1,-2 7 8 1,5-1 64-1,1 3-72-15,0-2 0 0,-5 6 0 16,4-7 0-16,-4 3 0 16,0-2 8-16,-4 3-8 0,1-5 0 0,3 2 0 31,-4-4 8-31,5 0-8 16,-1 1 8-16,-4-4 32 0,4 3-40 15,-8 0-8-15,9 0-40 16,-1-3 48-16,-3 6-8 0,-1-3-40 15,-4 4 48-15,0-4-16 0,1 0 16 16,-5 4 0 0,4-1-8-16,5 4 8 0,7-1 0 15,0 4-8-15,0 0 8 16,8 2-8-16,-4 5 8 0,5-2 0 16,-5 1-8-16,0 1-32 31,0 2 32-31,-4-3 8 15,0 3 0 1,-3 0 0-16,-5 1 0 0,5-1 0 16,3 0-16-16,4-3 16 15,0 0 0-15,-4 0 0 0,0 6 0 16,0-2-8-16,5-4 8 0,3 3 0 31,4 3 0-31,1 1-72 16,-2 5 72-16,2 1 0 0,3 3 0 15,4 6-48-15,8-2 32 0,1 2 8 16,3 3-40-16,3 4 24 16,2 0-32-1,3 2 48-15,4-2-8 16,-4 0 16-16,4 2 0 0,1-2-8 16,-6 3 8-1,6 3-8-15,-5 0 0 0,-5 0-32 16,1 9 40-16,-4-3 0 15,1 4 0-15,-1-4-8 32,4 7 8-32,0-3-80 0,4 9 80 15,8-7 0-15,5 4 0 16,-1-3 0-16,8-10 0 0,0 3 0 0,0-2 0 0,0-1-8 31,4-7 8-15,11 1 0-16,2 3 16 0,6-6-16 15,5-1 0-15,8 1 80 0,4 3-8 16,3-3 48-16,6 2-56 16,7-2-16-16,3 3 56 0,5 0-56 31,0 2-48-31,7 8 80 0,-3-1-80 16,16 10-8-16,15 6-64 0,17-3 72 15,3-6 0-15,1-23-8 16,-5-15-120-16,-3-13 120 15,0-4 8-15,7-2 96 16,5 0-8-16,-1-4-80 31,9-6 80-31,7 3-88 16,12-3 0-16,4 0 32 0,6 0-16 16,9 0-16-16,-2 0 8 15,-1-3 8-15,-8-1 40 0,-7-5-56 16,-17 3 0-16,-3-4-8 15,-12-2 8-15,-9-4-120 16,4-7-56-16,5-2 0 0,0-3 72 16,3-4-32-16,1-7-136 15,-1 2-216-15,-7-2-24 16,-5-5 320 15,-3-1 120-31,-5 1 72 0,-3 0 8 16,4-4 8-16,-5 7 112 0,-7-4-24 15,0 4-32-15,-5 0-64 16,-4 3 0-16,-6 3-8 16,-18 3 64-16,-11 10-56 0,0 0-16 15,4-4 8 1,7-2 0-16,9-7 144 0,-4 0-16 16,-4-3-16-16,4-4-32 15,-1-2-72-15,-3-3 48 16,4-8 16-16,-4-2-16 0,-1-3 112 15,1-13-152-15,4-13-8 32,-4-15 200-32,-9-8 168 15,-7 14 144-15,-8 10 137 0,-8 8-249 16,-4 14-80-16,-1 9-160 16,-3 9-168-16,-3 7 64 15,6-9-56 1,1-7-8-16,0 3-72 15,-16-13-384-15,-8 17-1065 0,0 6-4600 16</inkml:trace>
  <inkml:trace contextRef="#ctx0" brushRef="#br0" timeOffset="192113.41">20686 16272 6145 0,'0'0'3120'16,"0"0"-887"-16,0 0-745 0,0 0-624 16,0 0 89-1,0 0-49 1,0 0-216-16,0-13-264 0,0 13-296 0,0 0-120 16,0 3-16-16,0 10-168 31,4 12 176-31,8 13 88 0,4 10 160 15,3 22 48-15,9 15-120 32,0 17 0-32,0-7 96 0,-3-18-160 0,-5-20-16 15,-9-16-96-15,5 7 8 0,4 6 112 16,4 3-120-16,0-6 8 16,-4-7 48-16,4-12-48 0,-4-7-8 31,-1-6-304-31,2-10-376 15,-6-5-240-15,-2-4-720 0,2-16-1201 16,-10-7-2800-16</inkml:trace>
  <inkml:trace contextRef="#ctx0" brushRef="#br0" timeOffset="192376.5">20678 16995 7193 0,'0'0'4425'16,"0"0"-3529"-16,0 0-712 0,0 0 16 31,0 0 448-31,0 0 513 16,20 45 31-16,-4-26-360 0,11 3-304 16,1 1-256-16,9-1-176 15,-1-3 120-15,3-3-216 0,5-1-424 0,0-5-424 16,-1-7-608-16,10-3-737 0,-14-16-2088 31,-7-3-2216-31</inkml:trace>
  <inkml:trace contextRef="#ctx0" brushRef="#br0" timeOffset="192545.8">21200 16859 6737 0,'0'0'4385'0,"0"0"-1841"15,0 0-871 1,0 0-713-16,0 0-384 15,0 0-240-15,0 0-160 0,0 0 48 0,-20 86 224 16,4-38-192-16,1 6-184 16,-2 3-72-16,-2-3-448 15,-5 9-1016 1,3-12-2585-16,10-13-5273 0</inkml:trace>
  <inkml:trace contextRef="#ctx0" brushRef="#br0" timeOffset="193449.44">27670 15894 6809 0,'0'0'2577'32,"0"0"-249"-32,0 0-448 15,0 0-343-15,0 0-617 0,0 0-432 16,5-16-488-16,-5 19-24 16,0 13-320-16,0 16 344 15,0 22 136-15,0 0 312 0,0 13-264 16,0-1 80-16,11-6-16 15,1 7-112-15,1-3 56 16,-2-4-96-16,9-7-40 0,-4-1 64 16,4-5-112-16,0-9 88 15,-4-6-96-15,-4-6-336 0,0-11-536 32,-4-12-1032-17,-4-3-1153-15,-4 0-1584 16</inkml:trace>
  <inkml:trace contextRef="#ctx0" brushRef="#br0" timeOffset="193696.86">27443 16576 7257 0,'0'0'1992'0,"0"0"-1591"15,0 0 215-15,0 0 1336 16,0 0-160-16,0 0-423 0,0 0-305 15,108 64-344-15,-68-52-304 32,3 1-272-32,2-3-32 15,-2-1-24-15,-3 1-88 16,-4-7-488-16,-8 4-536 0,-1-7-448 16,1 0-1201-16,-3-13-1720 0,-9-3-2800 15</inkml:trace>
  <inkml:trace contextRef="#ctx0" brushRef="#br0" timeOffset="193881.72">28025 16443 7937 0,'0'0'2849'0,"0"0"-1841"16,0 0-296-16,0 0 408 16,0 0-207-16,0 0-377 15,0 0 520-15,-84 79-368 0,49-40-416 16,-1 5-184-16,0 7-88 15,4 19-384-15,8-13-1448 0,8-10-3145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3:59:15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4868 6458 24 0,'0'0'552'0,"0"0"1272"16,0 0-808-16,0 0-232 0,0 0-55 0,0 0 223 15,-15-36 24 1,10 34-120-16,5-1 16 16,-4-1-63-16,4 4-49 15,0 0-152-15,0 0-216 0,0 0-104 16,0 0-280-16,0 0 40 31,0 0-48-15,0 0 8-16,0 0 160 0,0 0-64 15,0 0 32-15,0 0 32 16,0 0-56-16,0 0-8 16,0 0-40-16,0 0 0 0,0 0 184 0,0 0-176 31,0 0-72-31,0 0-64 0,13 0-24 15,15 0 88-15,23-3 392 16,29 3 376-16,31 0-71 16,-11 0-441-16,-12 0-72 0,-24 0-88 15,-21 7-88-15,13-2 104 16,8 5-112-16,-1-3 0 0,-7-1 32 31,-12-3-32-31,-4-3 8 16,-13 0-8-16,1 0 16 15,-7 0 136-15,3 0-144 0,-9 0-8 16,5 0 0-16,1-3 48 31,-2-3-40-31,1 2-8 0,12 1-432 16,20-7-777-16,-8 8-1719 0,4-8-3506 16</inkml:trace>
  <inkml:trace contextRef="#ctx0" brushRef="#br0" timeOffset="1002.58">7415 6385 5033 0,'0'0'1320'0,"0"0"56"15,0 0-432 1,0 0-15-16,0 0-105 0,0 0-168 16,0 0-296-16,-17-4-336 15,17 4-16-15,0 0-16 0,0 0-136 16,0 0-88 0,13 0-32-16,6 0 264 15,9 0 336-15,8 0-160 0,8 4-104 16,3-1 248-16,9 0-240 15,0-3 224-15,12 0 160 0,-1 0-120 16,21 0 40-16,11 0-176 16,13 0-72-1,-8-3-8 1,-24 3 40-16,-28 0-55 0,-9 0-113 16,2 0 96-16,10 0 0 15,4 3-88-15,1 0 40 0,0 0-40 16,4-3 96-16,-1 3-40 15,1 1-64-15,-4-1 0 16,0 0 96 0,-4-3-96-16,-4 3 0 0,-1 4 0 15,1-5 48-15,4 2 144 16,4-1-192-16,0 0 8 0,7-3 112 16,1 0-120-1,-1 0 96 1,2 0-96-1,-5 0 0-15,-9 0 0 0,0 0-48 16,-2 0 48-16,-5 0 152 16,-1 0-152-16,1 0 96 0,4 0 32 15,7 0-8-15,-3-3 128 16,0-4-240-16,-4 5-8 31,-4-5 80-31,-9 4 48 0,-2-3-80 0,-5-1 24 0,-9 4-72 16,1 0 152-16,0 0-144 15,-4 0-8-15,4 3 48 0,-8-4 0 16,3 4 32-16,-2 0-80 31,-6 0-56-31,-6 0 8 0,-1 0-136 16,-4 0-968-16,-4 0-1209 0,-16 4-2112 16,-1-4-2008-16</inkml:trace>
  <inkml:trace contextRef="#ctx0" brushRef="#br0" timeOffset="12943.91">6844 7795 3872 0,'0'0'8610'0,"0"0"-7210"16,0 0-935 0,0 0-377-16,0 0 88 15,-83 54 488-15,50-10 96 0,2 6-208 16,4 4-56-16,-5 7-264 16,8-4-72-16,-4 3-56 0,4-3-24 15,-1-3-40-15,6-2-40 31,3-15-616-15,0-8-720-16,-4-29-753 16,0 0-447-16,4-22-337 0</inkml:trace>
  <inkml:trace contextRef="#ctx0" brushRef="#br0" timeOffset="13144.45">6371 7975 3576 0,'0'0'5962'15,"0"0"-1594"-15,0 0-2831 16,0 0-857-16,0 0-472 0,0 0-120 15,0 0-80-15,0 0 8 16,39 29 504-16,-11 3 0 0,4 6-216 16,4 6-48-16,-5 1-240 15,1 2 32-15,-4-2-48 16,0 2-824 0,8 1-840-16,-4-10-2385 0,-8-16-2672 0</inkml:trace>
  <inkml:trace contextRef="#ctx0" brushRef="#br0" timeOffset="13307.18">6928 8245 6305 0,'0'0'7858'15,"0"0"-6266"1,0 0-1592-16,0 0 168 16,0 0-112-16,0 89 784 0,0-41-424 15,0 6-272 1,0 3-144-16,12 0-640 15,8 0-944-15,-3-19-2649 16,-2-12-2737-16</inkml:trace>
  <inkml:trace contextRef="#ctx0" brushRef="#br0" timeOffset="13523.77">7319 8404 2864 0,'0'0'9354'0,"0"0"-7057"15,0 0-1809 1,0 0-272-16,0 0-184 0,0 0 64 31,0 0-88-31,0 0 344 16,15 89-208-16,-15-48-16 0,-19 4-48 16,-9-4-80-16,-4 3-1144 15,4-12-2841-15,12-16-4137 0</inkml:trace>
  <inkml:trace contextRef="#ctx0" brushRef="#br0" timeOffset="13793.19">8298 7823 3672 0,'0'0'9898'15,"0"0"-7721"-15,0 0-1417 0,0 0-752 16,0 0 184-16,0 0-40 31,0 0 400-31,-27 133-136 16,-1-50-288-16,-3 18 0 16,-6-12-128-16,14-12-40 0,2-30-696 15,6-15-632-15,-9-3-1113 16,-4-11-1527-16,8-5-1090 0</inkml:trace>
  <inkml:trace contextRef="#ctx0" brushRef="#br0" timeOffset="13962.39">7948 7969 5217 0,'0'0'7009'0,"0"0"-4928"16,0 0-729-16,0 0-1064 16,0 0-208-16,0 0-48 15,0 0 648-15,80 85-128 0,-33-31-232 47,2 7-176-47,-2 6-144 0,-3-1-392 0,-4 7-1424 16,-16-16-745-16,-5-15-4632 15</inkml:trace>
  <inkml:trace contextRef="#ctx0" brushRef="#br0" timeOffset="14294.53">8494 8178 432 0,'0'0'12850'16,"0"0"-10673"-16,0 0-1513 0,0 0-376 16,0 0 48-16,0 0-224 15,36 4-104-15,-21 9 112 16,9 6-64-16,-3-1-56 15,-10 5 48-15,-2 5-48 0,-5 1 48 32,-4 2 32-32,-9 5 296 0,-6-8 144 15,-2-6-176-15,10-2-104 16,-1-8-119-16,8-6-121 0,0-2-129 16,24-4-167-16,31-7 96 15,42-28-608 1,-6 1-1136-16,-8-5-3569 15</inkml:trace>
  <inkml:trace contextRef="#ctx0" brushRef="#br0" timeOffset="14649.03">9638 8328 6209 0,'0'0'7761'0,"0"0"-7104"16,0 0-657-16,0 0-56 0,0 0 56 16,0 82 264-16,0-43-16 0,-12 2-56 15,-16 0 24-15,-4-3-216 16,-16 7-240-16,5-10-1393 0,11-13-3016 16</inkml:trace>
  <inkml:trace contextRef="#ctx0" brushRef="#br0" timeOffset="14882.63">10219 7886 13122 0,'0'0'4121'16,"0"0"-3553"-16,0 0-568 0,0 0-176 31,0 0 176-31,-12 86 448 16,-4-22 56-16,0-1-335 15,1 4-97-15,-2 3-72 16,2-13-449-16,-17 16-639 0,8-19-1600 16,0-16-3346-16</inkml:trace>
  <inkml:trace contextRef="#ctx0" brushRef="#br0" timeOffset="15071.03">9965 8080 13338 0,'0'0'2865'0,"0"0"-1545"15,0 0-800-15,0 0-128 0,0 0-63 32,0 0-313-32,0 0 192 15,83 86 0-15,-35-35-72 16,8 9-136-1,-1-3-296-15,5 10-1393 16,-16-13-2736-16,-12-19-3680 0</inkml:trace>
  <inkml:trace contextRef="#ctx0" brushRef="#br0" timeOffset="15487.64">10418 8201 3872 0,'0'0'9730'15,"0"0"-8649"-15,0 0-841 16,0 0-232 0,0 0-8-16,64-23-72 0,-44 23-88 0,4 10 88 31,-12 3-176-31,-4 6-417 15,-4 0-79-15,-4 3 688 16,-8 0 56-16,-8 1 392 0,-4-4 88 16,8-4-63-16,0 1-193 15,12 0-224 1,0-3-152-16,5-1 80 0,18 5 72 16,9-2 0-16,0-2-257 15,-1 3-431-15,-10-3 272 0,-5-1 144 16,-12 1 248-16,-4 6 24 15,0 0 680-15,-20 3 289 0,-5 4-33 16,-2-4-160 0,-1 3-88-16,-4-3-336 15,5-2-352-15,10-11-888 0,6-6-2281 16,11-3-6129-16</inkml:trace>
  <inkml:trace contextRef="#ctx0" brushRef="#br0" timeOffset="15671.88">10873 8458 11570 0,'0'0'2497'16,"0"0"-2169"-16,0 0-200 15,0 0 456-15,-21 92-32 0,2-57-424 16,-25 9-128-16,8-9-2081 0,8-9-4936 15</inkml:trace>
  <inkml:trace contextRef="#ctx0" brushRef="#br0" timeOffset="15987.7">11765 8467 12762 0,'0'0'3169'0,"0"0"-3169"0,0 0-624 16,0 0-136-1,0 0 648 1,0 0-1697-16,0 0-6473 0</inkml:trace>
  <inkml:trace contextRef="#ctx0" brushRef="#br0" timeOffset="16141.1">12100 8442 1408 0,'0'0'9842'0,"0"0"-9378"0,0 0-464 16,0 0-2152-16,0 0-169 15,103-28-2648-15</inkml:trace>
  <inkml:trace contextRef="#ctx0" brushRef="#br0" timeOffset="16272.64">12558 8414 4440 0,'0'0'7898'0,"0"0"-6690"32,0 0-928-17,0 0-280-15,0 0-232 0,0 0-912 16,0 0-3009-16</inkml:trace>
  <inkml:trace contextRef="#ctx0" brushRef="#br0" timeOffset="16842.41">14001 7775 8633 0,'0'0'5906'15,"0"0"-4842"-15,0 0-736 16,0 0-264-16,0 0 208 16,-9 13-32-16,-6 22 88 0,-13 22 400 15,-12 23-320-15,0 18-248 16,-4 10-40-16,12-23-64 15,16-18-8 1,4-22-48-16,8-17-488 16,-8 4-728-16,4-10-896 0,-3-6-2641 15,3-16-1089-15</inkml:trace>
  <inkml:trace contextRef="#ctx0" brushRef="#br0" timeOffset="17042.91">13622 7937 12242 0,'0'0'2945'0,"0"0"-1585"0,0 0-960 16,0 0-248-16,0 0 192 31,0 0-160-31,0 0 424 0,111 48 73 32,-55-10-393-32,4 3-208 0,-5 7 8 0,-6 3-88 0,-10 3-176 31,2 19-561-31,-13-13-1031 0,-9-15-3545 0</inkml:trace>
  <inkml:trace contextRef="#ctx0" brushRef="#br0" timeOffset="17590.05">14486 8299 1168 0,'0'0'6577'15,"0"0"-5089"-15,0 0-591 16,0 0 15-16,-36-73 392 15,25 61 200-15,-6 2-207 0,2 7-513 16,-5 3-536-16,-1 0-112 16,2 16-72-16,-5-1 48 0,9 11-96 15,-2-1-8-15,9 7 8 16,5-4-16-16,3 4-120 16,7-10 48-16,14-2-144 15,6-11 16-15,1-9-64 0,3 0 264 31,1-25 136-31,0-13-40 0,-4-19 40 16,-4-23 40 0,-7 1 32-16,-10 6 32 15,-3 9 56-15,-4 14 512 16,0-2-24-16,0 5-191 0,-4 15 207 16,0 13-32-1,4 13-312-15,-3 6-456 16,3 16-304-16,-4 18 40 0,4 20 256 15,0 26-64-15,7 15-24 16,13-6 88-16,0-19 0 0,0-16-72 16,4 3-776-16,-4-9-793 15,-8-4-3704-15</inkml:trace>
  <inkml:trace contextRef="#ctx0" brushRef="#br0" timeOffset="19797.5">15622 8140 8065 0,'0'0'4553'15,"0"0"-3297"-15,0 0-879 16,0 0-369-16,0 0 96 16,0 0 48-16,7 7-144 0,-7 2-8 15,5 1 0-15,-5 9 0 16,0 0 72-16,0 6 48 0,-12 4-16 31,-12 3-8-31,-3-1 16 0,-14 1-112 16,5-3-48-16,8-7-1361 0,9-9-2848 15,10-10-4512-15</inkml:trace>
  <inkml:trace contextRef="#ctx0" brushRef="#br0" timeOffset="20715.38">17167 7760 6177 0,'0'0'5425'15,"0"0"-3681"-15,0 0-959 16,0 0-97-16,0 0 536 0,0 0-208 16,-3-20-600-16,-5 23-416 0,-4 14-48 0,0 8 48 15,-4 7 48-15,9 0-40 16,-2 5-8-16,9-5-16 0,0-3 16 31,9-4-224-31,14-6 24 0,9-6-96 16,8-10-88-16,4-3-176 15,4-10-32 1,-1-12 288-16,1-13-48 16,-8-3 224-16,-8-3 128 0,-12 0 48 15,-8 6 112 1,-9 6 424-1,-3 13 368-15,0 7 8 0,0 6-368 16,0 3-424-16,0 0-168 0,0 6-208 16,0 13-48-16,0 16 256 0,0 6 0 31,0 13 0-31,0 19 48 16,8 22-48-16,1 29-8 0,-1 9 0 15,-1-5 0-15,-3-11 0 16,-4-19 8-16,0 4 0 15,-4-6 0-15,-7-17 0 16,-2-19 0-16,-2-19 0 0,-2-12 8 31,-6 3-16-31,-5-7 16 0,-8-2 56 16,-8-21 136-16,1-2 536 16,-9-22 225-16,-12-28-153 15,-11-30-168-15,10-31-80 0,22-19-216 16,35-3-40-16,36 9-176 15,43 16-128 1,29 19-248-16,19 10-408 0,1 15-296 16,-13 4-801-16,-35 19-679 0,-32 9-9347 15</inkml:trace>
  <inkml:trace contextRef="#ctx0" brushRef="#br0" timeOffset="23888.95">17753 7448 640 0,'0'0'3312'16,"0"0"-2111"-16,0 0-561 0,0 0 136 15,0 0 320-15,0 0-8 32,-23-16-207-32,19 13-217 15,-5 0-320-15,-2 0-112 0,-6-3-56 16,-2 2 112-16,3-2 64 0,-8-1-40 15,4 2-104-15,-4-2 72 16,0 1-80-16,0-1-120 16,1 4 0-16,-5-4-64 15,0 5-16-15,-8 2 72 16,4 0-64-16,0 0 88 0,1 0-8 31,-1 0-80-31,-5 0 88 0,5 0-96 31,-3 6 8-31,-1 0-8 0,0 1 0 16,4 2 0-16,-3 0-8 16,-1 4 8-16,-5-3-56 0,6 6 48 15,-1-1 0-15,0 5 8 16,1-5 8-16,3 4 48 0,4 1-8 0,-4 2 32 31,4 0 16-31,0 1-72 16,0-1 48-16,4 3-72 0,4-6 16 15,0 3 72-15,4 1-80 16,0-4-8-16,0 3 8 0,5 3 56 16,-2 0-56-16,1 1 40 15,1 5-40-15,2 1 72 16,-2 3 24-16,-1 4 1 16,-1-2 23-16,6 2-32 0,-1-4-16 15,0-4-80-15,0 4 8 16,4-9 48 15,4 2-56-31,-4-2 0 16,0 2 0-16,4 1 0 0,-4 3 136 15,4 2 0-15,0 1-8 0,-4 0 72 16,4-3 0-16,0 0-32 16,0-3-80-16,0-1-72 0,0 1 80 15,0-4-16 1,8 0-72-16,0 1 72 15,-1-1-24-15,6 0-8 0,-1 1-32 16,0 2 40-16,0 1 40 16,-1-1-88-16,6-2 0 15,-2 6 40-15,2-1-48 0,-6-2 8 32,5 3-8-32,0-4 8 15,0 1 56 1,0 0-64-16,-4-4-16 0,4 0 16 0,4 1 0 15,-5-4 64-15,2 0-64 16,-2-6 0-16,2 3 0 16,-2-3 8-1,5-3-8-15,-3-1 0 16,-2 1 0-16,2-4-8 0,-2 1-40 0,1 0 32 16,0 2 16-16,0-2 16 15,4-4 0-15,0 4 0 16,0-1-8-16,3-6 112 15,-2 7-104 1,-1-7 0-16,-1 3 48 16,-2-2-56-16,-2-1 56 0,-2 0-64 0,-2 0 0 15,2 1 48-15,-2-1-48 32,6 0 0-32,-6-3 0 0,5 3 0 15,0 0 80-15,4-3-80 16,0 3 8-16,0-3 40 0,-5 0-40 15,2 0-8-15,-6 0 0 16,2 0 8 0,-2 0 40-16,6 0-48 0,-6 0 0 15,10 0 56 1,-2 0-48-16,5-6 0 16,0 0 32-16,0-4-32 15,-4 4 48-15,0-4-56 0,0 4 0 16,-4-1 0-16,0-2 0 15,-1 3 16-15,6-7-8 0,-6 3 0 16,5-2 56 0,1-1-64-16,-2-3 0 15,5 0 0-15,0 0 0 0,0 0 0 16,-4 1 0-16,4-1-56 16,-9 3 56 15,2 1 0-31,-6 2 8 0,-2 0 0 15,2-2 0-15,-3 2 56 16,5-3-64-16,-2-2-64 0,6-2 64 16,-2 2 0-16,1-1 0 15,0-3-48-15,0 6-24 16,-4 0 72-16,-4-2 8 0,0-1 0 16,0 0 0-16,0 0 8 15,-4 0 32-15,3 0-48 16,2-3 0-16,-1-3 48 0,-1 3-48 15,1-4 0-15,5 5-16 16,-9-1 16-16,3 3 16 0,-3 0-16 16,1 0 64-1,-5 0 64-15,4-3 40 16,-4 0-8-16,4 0 8 0,0 0-144 16,-1-6 72-16,1 2-96 15,0 1 0 1,5-3 0-16,-5-1 8 15,-4 1 0 1,0-4 8-16,0 1 64 16,0-1 48-16,0-3-40 0,0 4 48 15,-4 6-72-15,-1-4-16 16,1 4 56-16,0 0-24 16,-3 3 8-16,3-1 1 0,0-2-81 31,0 0 0-31,-1-3-8 0,-3-4 8 15,5 4 40-15,-5 0-48 0,4-1 8 0,-5 4 40 16,2-1-48-16,-1 5 48 16,0-2-48-16,-1-2 0 15,2 3 8 1,3 0 8-16,-8-3-16 16,4 0 8-1,-4 3-8-15,-1-3 8 0,2 2-8 16,-9-2 8-16,-4 3-8 15,-7-7 0 1,-1 4-8 0,-13-3 8-16,2 0 0 0,-5-4-8 0,-3 0 8 15,-1 1 0-15,3-1 48 16,10 7-40-16,3 3 56 0,16 3-64 16,0 10-272-16,4 6-537 15,8 0-1431-15,-4 6-4578 0</inkml:trace>
  <inkml:trace contextRef="#ctx0" brushRef="#br0" timeOffset="24590.73">18132 8277 3992 0,'0'0'6754'0,"0"0"-5426"0,0 0-992 16,0 0-176-16,0 0 848 0,0 0-39 15,0 0-593-15,0 0-200 16,4 0-168 15,16 0 136-31,7 0 208 16,33 0-72-16,24 0-128 16,24-10-32-16,3 1 16 0,-15 2-32 15,-24 1-104-15,-28 6 72 0,-5-3-72 16,2-3-8-16,-2 2-72 15,-3-2-200 1,-8 0-128-16,-12 0-136 0,0-4-72 16,-12-3-1185-16,-4 0-743 0,0 1-2441 15</inkml:trace>
  <inkml:trace contextRef="#ctx0" brushRef="#br0" timeOffset="24907.05">18677 8067 7625 0,'0'0'1937'0,"0"0"-65"16,0 0 216-1,0 0-231-15,0 0-529 16,0 0-704-16,0 0-440 31,0 0-184-31,0 0-64 0,0 0 40 16,45 19 24-16,-9 1 136 15,3 8-48-15,2 1-88 0,-6 5 0 16,-7 1 16 0,-8 4-16-16,-12 2-8 15,-8 0 0-15,0-3 0 16,-20 3 0-16,-12-2-88 0,-11-2-376 0,-41 11-640 31,11-16-2793-31,10-6-4785 0</inkml:trace>
  <inkml:trace contextRef="#ctx0" brushRef="#br0" timeOffset="25565.24">19877 7696 2776 0,'0'0'10618'0,"0"0"-8745"0,0 0-1297 31,0 0-96-31,0 0 376 16,-55-3-136-16,14 25-248 15,2 13-87-15,-10 6-65 0,10 10 8 16,7 6-56-16,8 0-152 0,16 0-48 0,8 4-72 16,8-1 0-1,29-3-296 1,26 1-312-16,20-8-305 15,25-21-711-15,-12-10-2361 0,-29-19-2840 16</inkml:trace>
  <inkml:trace contextRef="#ctx0" brushRef="#br0" timeOffset="25865.97">20320 7934 3488 0,'0'0'11459'0,"0"0"-9339"15,0 0-1120-15,0 0-263 16,0 0-201-16,0 0-264 15,0 0-192-15,-96 35-80 0,80 6 0 32,8 7-80-32,8 2-88 15,8-2-104-15,16-3-128 16,8-10-17-16,0-13 41 0,-1-13 8 16,1-9 120-16,-4-16 248 15,-7-18 208-15,-6-17 160 0,-15-9 248 16,0-4 209-16,-19 4-169 15,-9 6 56 1,-4 12-8-16,-5 10-264 0,-2 14-280 16,7 14-160-16,0 4-632 15,4 20-640-15,4 11-353 0,20 26-839 16,4-2-2737 0,0-14-2033-16</inkml:trace>
  <inkml:trace contextRef="#ctx0" brushRef="#br0" timeOffset="26286.46">20599 7871 9634 0,'0'0'6161'15,"0"0"-5161"-15,0 0-1000 0,0 0-536 16,0 0 320-16,0 0 208 15,59 101 8-15,-43-50 64 32,-8 3-64-32,-4-3-16 15,-4-4-72-15,0-12-128 0,0-13 64 16,0-9 96-16,-4-9 56 16,4-4 112-16,0-23 664 0,0-15-776 15,16-13-240-15,12-9 16 31,4 3 112-31,3 3 112 0,-7 16 216 16,-3 12 368-16,-10 13-152 0,-6 13-432 16,-2 7 0-16,9 15-144 0,0 16 144 15,0 7 0 1,0 5 0 0,-1 5 64-16,-2-1-64 15,-1 0 0-15,0-10-128 0,-4 0-816 0,3-15-1457 31,-7-10-3120-31</inkml:trace>
  <inkml:trace contextRef="#ctx0" brushRef="#br0" timeOffset="26486.8">21295 7493 12426 0,'0'0'4201'15,"0"0"-2673"-15,0 0-847 0,0 0-681 16,0 0-225-16,-11 76 225 31,11 9 88-31,0 30 33 0,16 15-121 16,3-9 0-16,-2-29-297 15,-13-29-1255-15,-4-6-240 0,0-18-2649 0,0-11 96 16</inkml:trace>
  <inkml:trace contextRef="#ctx0" brushRef="#br0" timeOffset="26665.14">21044 7756 80 0,'0'0'11058'0,"84"-22"-9730"16,0 9-960-16,27 7-8 0,9 6 144 15,-4 0-256-15,-29 6-192 16,-15 13-56-16,-24-6-312 0,-20 0-3720 0</inkml:trace>
  <inkml:trace contextRef="#ctx0" brushRef="#br0" timeOffset="26988.08">19809 8712 7401 0,'0'0'5473'0,"0"0"-4785"0,84 0-167 16,12-6 407-1,55-14 264-15,29 1-424 0,7 1-120 16,0 1-320-16,-28 5-56 15,-7 2-144-15,-17 4-120 16,-31-1-8-16,-33 5-344 0,-22-5-680 16,-17 4-480-16,-8-3-585 15,-9-7-567-15,-7 3 327 16,-8-3-1984-16</inkml:trace>
  <inkml:trace contextRef="#ctx0" brushRef="#br0" timeOffset="27273.2">19973 8826 616 0,'0'0'8161'15,"0"0"-5568"-15,92 0-1497 16,7-3 192-16,53-10-23 15,19-6 23-15,-3 3-424 0,-17 1-368 16,-52 5-264-16,-27 4-168 16,-24 2-64-16,-16-2-432 0,-4 3-376 15,-5-3 112-15,1-1 144 32,-20 1-56-32,-4-3-1041 0,-4 5-2560 0,-11-5-2864 15</inkml:trace>
  <inkml:trace contextRef="#ctx0" brushRef="#br0" timeOffset="38508.31">4546 10877 5049 0,'0'0'4417'0,"0"0"-2601"0,0 0-664 16,0-9-408-16,0 9 457 15,0 0 63 1,0 0-360 0,0 0-456-16,0 0-256 0,0 0-80 0,0 9-64 15,0 10-48-15,-5 16 272 0,1 10 96 16,-7 9 48-16,-1 6-184 31,3 4 33-31,2 2 7 16,-1 14-144-16,4 5-128 0,-5 20 88 15,6-16-88-15,-1-19 48 16,-4-23-48-16,8-24 0 16,-8-1-272-16,3 0-409 15,-2 0-287-15,-5-9-664 0,0-7-1273 32,4-6-1984-32</inkml:trace>
  <inkml:trace contextRef="#ctx0" brushRef="#br0" timeOffset="38830.83">4454 10769 2960 0,'0'0'4497'15,"0"0"-3201"-15,32-89-591 0,-4 51-33 31,8 3 184-31,7 7 320 16,9 6-312-16,4 12-296 0,-1 10-344 16,-3 16-24-16,-3 15-7 15,-14 14-25-15,-7 9-88 16,-16 0-72-16,-8 6 120 0,-4 4-56 16,-12 0 64-1,-16-4 56-15,-7-3 40 0,-10 0 192 16,-6-9-16-16,-5-4-56 0,-4-6-120 15,8-12-160-15,5-4-72 16,11-16-320-16,8-6-872 0,16 0-2633 16</inkml:trace>
  <inkml:trace contextRef="#ctx0" brushRef="#br0" timeOffset="39177.96">5585 10496 8769 0,'0'0'2841'0,"0"0"-1409"15,0 0-768-15,0 0-151 0,-79 29 367 16,43 12 128-16,-12 26-152 16,-4 18-232-16,1 27-152 15,3 5-72-15,16-3 9 0,16-12-249 32,16-10-40-17,12-6-72-15,16-16-48 0,4-16-56 16,7-16-409-16,2-10-311 15,34-12-320-15,-11-3-1753 16,-1-10-5616-16</inkml:trace>
  <inkml:trace contextRef="#ctx0" brushRef="#br0" timeOffset="39809.82">5869 10744 4913 0,'0'0'5889'16,"0"0"-3785"-16,0 0-855 15,0 0-537 1,0 0 160-16,0 0-264 16,-13 19-448-16,6 10 8 15,-10 5-72 1,9 5-88-16,5-1 56 16,3 0-64-16,0-10-56 0,7-2 56 15,6-10-256-15,6-10-40 0,5-6 16 16,4 0-16-16,0-19 8 0,-4-13 16 31,-1-6 152-31,-6-3 56 16,-6 0 64-16,-2 9 48 0,-1 7 240 15,-8 5 528-15,0 14 232 16,0 6-448-16,0 0-568 16,4 0-32-16,0 13-304 15,3 12 208-15,10 10 96 0,-6 9 0 31,2 4 0-31,-2 9 16 16,-3 0 32-16,-4 7-48 0,-4 2 16 16,-4 4-16-16,-15-3-24 15,-9-4 24-15,-8-2 16 0,-8-10 88 16,-3-10 64 0,-6-9 352-16,1-17-64 15,1-11 9-15,3-4-129 16,8-9-184-16,5-17-152 0,14-22-360 15,14 3-1033-15,7 4-3384 16</inkml:trace>
  <inkml:trace contextRef="#ctx0" brushRef="#br0" timeOffset="40226.44">6614 10325 7769 0,'0'0'6930'0,"0"0"-4986"16,0 0-1368-16,0 0-456 0,0 0 136 15,0 0 192 1,-24 140 289-16,12-33-321 31,-1 24-168-31,10 2-24 0,3-6-80 16,0-3-48-16,0-10 56 15,3 4-40-15,-3-7-112 0,0-6-16 16,0-10-744-16,-15-22-817 31,-1-26-2608-31,-5-21-7849 0</inkml:trace>
  <inkml:trace contextRef="#ctx0" brushRef="#br0" timeOffset="41112.61">7542 10592 5921 0,'0'0'7097'0,"0"0"-5192"0,0 0-1673 15,0 0-232-15,0 0 0 0,0 0 472 16,-24 79 384-16,8-35-272 0,-4 7-176 31,0 7-120-31,-3-2 280 16,2 1-151-16,1 1-249 0,1-4-64 15,-1-3-96-15,-1-7 40 16,6-3-48-16,-2-9-280 0,6-7-601 16,3-12-631-1,3-13-672-15,1 0-545 16,4-16-72-16</inkml:trace>
  <inkml:trace contextRef="#ctx0" brushRef="#br0" timeOffset="41382.32">7250 10753 2800 0,'0'0'6257'0,"0"0"-4400"15,0 0-9-15,0 0 81 0,0 0-65 16,0 0-944-16,0 0-920 0,0-35-24 0,25 64 24 16,3 16 384-16,7 5-168 15,6 8-16 1,-5 2 40-16,-1 0-168 15,-3 3-16-15,-4-2 0 16,-4-4-7-16,-5 0-41 0,-2-6-8 31,-9-10-8-31,-1-9-321 16,-3-7-727 0,-4-15-1032-16,-8-10-2937 0,-7 0-3729 15</inkml:trace>
  <inkml:trace contextRef="#ctx0" brushRef="#br0" timeOffset="41840.81">7076 10353 4889 0,'0'0'5913'0,"0"0"-4321"0,0 0-720 16,0 0 225-16,0 0 207 16,0 0-544-1,0 0-552 1,0-3-192-16,15 3-16 16,13 0 0-16,12 0 72 0,8 0 8 15,4 0-24-15,-1 0-48 0,1 0 56 16,-8 0 8-16,-4-6-72 15,-12-1-496 1,-8-2-528 0,-12 3-449-16,-8-10-519 0,-5 3-1889 15,-14-3-2256-15</inkml:trace>
  <inkml:trace contextRef="#ctx0" brushRef="#br0" timeOffset="42103.78">7211 10188 7889 0,'0'0'2513'0,"0"0"-329"16,0 0-687-16,0 0 127 0,0 0-368 0,0 0-616 0,0 0-440 16,20-3-152-16,4 3 32 31,16 0 40-31,-1 7-40 16,6 2 56-16,-6 4-136 0,-7 6 0 15,-8 0 0-15,-4 0 0 0,-8 3 0 16,-8 3-8-1,-4 4 0-15,0 3 0 16,-4 3-152-16,-12 3-208 16,-12 16-632-16,0-7-1568 15,5-8-4386 1</inkml:trace>
  <inkml:trace contextRef="#ctx0" brushRef="#br0" timeOffset="42821.39">7909 10306 4048 0,'0'0'7234'0,"0"0"-5842"15,0 0-616-15,0 0-79 0,0 0 79 16,0 0-424 0,43 22-272-16,1 26 544 15,24 22-112-15,16 25-16 0,3 10-208 32,-15-4-96-32,-21-2-40 15,-23-8-144-15,-11-2 64 0,-17-3-16 16,-13 0-48-16,-10-19 48 31,-14-13-56-31,-26 6-600 0,11-22-1088 16,0-3-4297-16</inkml:trace>
  <inkml:trace contextRef="#ctx0" brushRef="#br0" timeOffset="43544.21">9366 10925 4488 0,'0'0'9603'16,"0"0"-8139"-16,0 0-1136 15,0 0-256-15,0 0 504 32,0 0 248-32,0 0-416 15,17 3-200-15,11-3-208 16,32 0 96-16,-1 0 0 0,13-3 0 16,-1 0-96-16,-19-4-72 31,-4 7-784-31,-20 0-1152 0,-12 0-2609 15,-16 0-1793-15</inkml:trace>
  <inkml:trace contextRef="#ctx0" brushRef="#br0" timeOffset="43744.33">9323 11080 5297 0,'0'0'4217'15,"0"0"-3393"-15,0 0-296 16,0 0 624-16,0 0 552 0,0 0-103 15,120 10-529-15,-33-10-576 16,32-3-256 0,5-6-144-16,-5-1-96 0,-35 7-448 15,-32-1-3345-15</inkml:trace>
  <inkml:trace contextRef="#ctx0" brushRef="#br0" timeOffset="44293.66">12239 10049 4424 0,'0'0'6714'0,"0"0"-5370"0,0-89-880 15,-12 54-320-15,-8 3 1009 16,-3 3 303-16,-14 7-368 0,2 3-448 15,-9 7-360 1,0 5 48-16,-7 7-32 16,2 0-48-16,2 19-103 0,-1 13 23 15,4 6 0-15,4 9-88 16,12 7-8-16,9 10 80 0,11 13-40 16,8 17 24-16,8 27-40 15,20 12 24-15,7-2 104 31,5-10-8-31,-8-14 144 16,0-5-168-16,-5-4-40 0,-6-12-32 16,-10-13-64-16,-3-13 16 0,-8-15-24 15,0-7-48-15,0 10 0 16,-8 3 0-16,-7 6 0 16,-5-10-104-1,-4-2-456-15,-12-11-416 0,-24-5-377 16,0-10-1215-16,9-15-3273 15</inkml:trace>
  <inkml:trace contextRef="#ctx0" brushRef="#br0" timeOffset="44494.16">11279 10954 12458 0,'0'0'3073'16,"0"0"-2329"-16,159-51-528 31,-39 28 536-31,23 8 240 16,9 5-431-16,-8 4-313 15,-21-1-168-15,-31 7-80 0,-21-6-881 16,-31 3-1991-16,-16-4-4962 0</inkml:trace>
  <inkml:trace contextRef="#ctx0" brushRef="#br0" timeOffset="45264.94">12442 11261 10634 0,'0'0'2544'0,"0"0"-1575"16,0 0-561-16,0 0 376 31,0 0-168-16,0 0-280-15,-43 76 368 0,23-31-104 0,0 6-232 16,0 3-176-16,4-4-120 16,4-2 80-16,0-3-152 15,4-10-184-15,4-7-496 0,0-12-840 32,-3-16-1121-32,-2-16-119 0,5-9-2017 0</inkml:trace>
  <inkml:trace contextRef="#ctx0" brushRef="#br0" timeOffset="45449.8">12203 11357 4048 0,'0'0'4553'16,"0"0"-1960"0,0 0-313-16,0 0-655 15,0 0-665-15,0 0-688 16,28-10-264 0,4 29 520-16,12 10-120 0,4 6-144 15,0 0-160-15,-9-4-32 0,-3 1-56 31,-8-3-16-31,-11-7-56 16,-2-3-520-16,-7-6-696 0,-8-10-913 16,0-3-2047-16,0 0-2706 0</inkml:trace>
  <inkml:trace contextRef="#ctx0" brushRef="#br0" timeOffset="45966.83">12267 11214 4745 0,'0'0'2464'16,"0"0"-688"-1,0 0-127-15,0 0 519 16,0 0-215-16,0 0-745 0,0 0-632 16,0-25-248-16,9 25-120 15,6 0-192 1,9 0 64-16,12 0-32 15,0 0-48 1,3 0-104-16,-2 0-560 16,-9 0-704-16,-5-4-841 0,-11-2-439 15,-8-4-97-15,-4-2-464 16,-12 2 1857-16,-11-2 1352 16,-2 2 1560-16,1 0 345 0,9 7 95 15,2 0 257-15,9 0-129 16,4 3-751-16,0 0-617 15,0 0-240-15,0 0-184 0,4 0-32 16,9-3 32-16,10 0-48 16,5-1-160-16,4 1-80 0,-4 0-40 31,0 3-8-15,-8 0 0-16,-8 0-16 15,-5 0-160-15,-7 0-32 0,0 6 88 16,0 10 120-16,-15 7 304 15,-5 2-8-15,-8 0-112 16,5 1-112-16,-5-4-72 16,11 0-704-16,6-6-1408 15,11-9-3202-15</inkml:trace>
  <inkml:trace contextRef="#ctx0" brushRef="#br0" timeOffset="46330.05">13260 10179 7601 0,'0'0'2577'0,"0"0"-321"16,0 0-183-16,0 0-185 16,0 0-552-16,0 0-568 15,-45-3-487 1,6 25-209-16,-6 16 96 0,-6 19-88 16,3 29 64-16,8 25-64 0,16 0 16 15,20-9-24-15,8-16-72 16,24-23-16-16,4-12 16 0,8-10-400 15,20-3-537-15,20-6-607 32,-5-7-1257-32,-3-6-4272 0</inkml:trace>
  <inkml:trace contextRef="#ctx0" brushRef="#br0" timeOffset="47100.85">13387 10509 3816 0,'0'0'7154'0,"0"0"-5394"15,0 0-143-15,0 0-33 16,0 0-656-16,0 0-280 16,0 0-368-16,0 0-216 0,47-51-64 15,-15 48-48-15,0 3 48 16,4 0-72-16,4 6 72 0,-12 13-88 16,-5 10-16-1,-6 9 48-15,-13 7 40 16,-4 5 8-16,-16-2 8 0,-12-3-8 15,-12-4 0-15,0-10 8 0,4-2 0 16,5-10-8-16,7-6-32 16,12-10 32 15,8-3 8-31,4-3-8 16,4-19-112-16,19-10-968 15,14-13 416-15,6-6 160 0,9-9-192 16,-1-4-17-16,2 1 313 15,-14 3 408-15,-7 15 24 0,-8 11 816 16,-16 14 665 0,0 11-625-16,-8 6-280 0,0 3-600 15,-12 19 96-15,-11 9-96 0,-5 14 408 16,0 2-216-16,0 4 8 16,11-7 16-16,2-3-144 0,11-3-24 31,4-10-48-31,0 1 0 15,16-4 80 1,12-6-80-16,7-7-72 16,1-2-272-16,4-7-352 0,0-13-744 0,-4-9-1697 15,-12-3-3824-15</inkml:trace>
  <inkml:trace contextRef="#ctx0" brushRef="#br0" timeOffset="47417.24">13610 10147 1120 0,'0'0'9442'15,"0"0"-7362"-15,0 0-1104 0,0 0-271 16,0 0 319-16,0 0-408 31,4 0-440-31,12 0-40 16,7 0-64-16,14 0 16 0,6 0-88 15,1 0 0-15,-7 0-440 16,-6 0-440-16,-7 0-433 16,-12-3-631-16,-12-6-128 0,0 2 191 31,-16-3-3512-31</inkml:trace>
  <inkml:trace contextRef="#ctx0" brushRef="#br0" timeOffset="47617.85">13681 10042 2816 0,'0'0'4465'0,"0"0"-2681"31,0 0-1207-31,0 0-217 0,0 0 792 16,0 0-112-16,80-9-208 15,-48 9-208-15,-4 0-296 0,0 6-207 16,-5 4 15-16,-6-1-136 15,-2 4-112-15,-6 3 40 16,-9 6 72-16,0 0 80 31,-9 7 72-31,-10-1-16 16,-5 7-136-16,-8 6-873 0,4-5-3055 16,8-8-5594-16</inkml:trace>
  <inkml:trace contextRef="#ctx0" brushRef="#br0" timeOffset="47987.44">14168 10115 4977 0,'0'0'6889'16,"0"0"-5185"-16,0 0-943 0,0 0-169 15,0 0-248-15,0 45-88 16,0 12 656-16,0 22-192 31,0 32-240-31,0 13-232 0,4-3-160 16,-1-10-8-16,-3-25-24 0,0-13-56 0,-3-23-360 15,-13-2-840-15,4-19-1569 0,-4-7-3688 16</inkml:trace>
  <inkml:trace contextRef="#ctx0" brushRef="#br0" timeOffset="48504.34">14486 10401 11858 0,'0'0'1880'0,"0"0"-1672"0,0 0-208 15,0 0 0-15,0 0 433 16,0 0-153-16,0 89-224 0,5-70-48 16,6-3 40-16,5-6-48 15,4-10-8-15,0 0-88 16,5-13-152-16,-6-13 160 15,-3-5 0 1,-4-1 88-16,-1 0 48 16,-6 3 160-16,-1 7 552 0,-4 9 168 15,0 4 176-15,0 9-416 16,0 0-688-16,0 13-144 16,0 12-168-1,0 13 304-15,0 10 8 0,4 6 0 16,8 0-8-16,0 3-8 15,0-6 16-15,-8-1 0 0,-4-5-8 0,0-4 8 16,-21-3-8-16,-11 0 8 31,-11-9-8-31,-9-3-112 0,-19-17-808 16,7-6-1545-16,16-3-4104 0</inkml:trace>
  <inkml:trace contextRef="#ctx0" brushRef="#br0" timeOffset="49238.75">12849 11242 7841 0,'0'0'4697'16,"0"0"-3369"-1,0 0-343 1,0 0 143-16,0 0-184 0,0 0-600 16,0 0-344-16,0 0 248 15,-20 108 192-15,8-57-16 0,4 9-7 16,4 1-41-16,0-1-128 0,1-6-72 31,3 0-104-31,0-9-72 0,0-4 0 16,0-13-664-16,0-6-385 15,3-12-1143-15,5-7-3081 16,-4-3-2697-16</inkml:trace>
  <inkml:trace contextRef="#ctx0" brushRef="#br0" timeOffset="49776.64">13168 11328 4296 0,'0'0'6058'0,"0"0"-3810"0,0 0-719 16,0 0-401-16,0 0-248 16,0 0-512-16,-5 26-248 15,-2 2 152-15,3 7-48 0,0-4-160 16,4 1-56-16,0-9-16 15,0-7 8-15,11-7-208 0,6-6-136 16,2-3 24-16,1-12-96 16,4-11 64-16,-3-8 248 15,-6-1 104-15,-3 3 8 16,-4 4 496-16,0 9 208 0,-8 7 160 31,0 9-312-31,0 0-560 0,0 9-128 16,0 20-88-16,0 9 160 0,0 12 56 15,0 7 56-15,0 1-56 16,0-1 72-16,-11-6-72 0,-2-7 0 16,-11-2 48-16,1-11-40 15,-5-2 48-15,-8-10 72 16,-1-7 80 0,-2-5-208-1,-8-10 0-15,6-10-864 16,9-9-3249-16</inkml:trace>
  <inkml:trace contextRef="#ctx0" brushRef="#br0" timeOffset="50509.25">15052 9994 11026 0,'0'0'2912'16,"0"0"-1975"0,0 0-937-16,0 0 32 15,0 0-32-15,0 0 760 16,124 102 120-16,-56-22-304 0,-5 27-208 15,-7 17-168-15,-28 0-8 32,-20-6-56-32,-12-23-24 15,-16-22-104-15,-12-19 168 0,4-10-104 16,-4-9 48-16,-4 0-120 16,-3-9-824-16,3-1-1424 0,20-22-4322 15</inkml:trace>
  <inkml:trace contextRef="#ctx0" brushRef="#br0" timeOffset="50694.07">15964 10594 12458 0,'0'0'3985'0,"0"0"-3017"16,0 0-608-1,0 0-344-15,0 0-16 16,0 0-2000-16,-47-15-6098 0</inkml:trace>
  <inkml:trace contextRef="#ctx0" brushRef="#br0" timeOffset="50941.42">16347 10185 13242 0,'0'0'3057'16,"0"0"-1961"-16,0 0-1072 0,0 0 112 15,20 89 312-15,-4 0 256 16,16 31-231-16,0 8-273 0,-4-4-112 0,-8-26 8 16,-16-28-96-16,-4-13-256 15,-4 0-713 1,-12-19-1407-16,-5-10-3321 15</inkml:trace>
  <inkml:trace contextRef="#ctx0" brushRef="#br0" timeOffset="51179.68">16340 9969 10082 0,'0'0'2544'15,"0"0"-1152"-15,86-76-823 0,-45 54 519 16,-5 15 208 0,7 7-600-16,5 10-512 31,3 22-96-31,2 9-80 0,-9 13-8 0,-12 6 8 16,-24 7 160-16,-8-1-160 15,-32-2-8-15,-36 0 0 0,-24-4-128 16,-27-9-536-16,19-19-1432 15,20-20-5258-15</inkml:trace>
  <inkml:trace contextRef="#ctx0" brushRef="#br0" timeOffset="51865.92">16952 10636 3976 0,'0'0'5137'16,"0"0"-2816"-16,0 0-929 0,0 0-47 16,0-3 263-16,0 3-544 15,0 0-696-15,-4 13-304 0,-3 9 96 0,-9 6 584 0,0 7-248 16,0 3-215-16,-4 4-145 31,0-1-8-31,4 0-128 16,-4 1-136-16,5-8-601 0,-2-5-1063 15,2-13-2993-15,2-10-3889 16</inkml:trace>
  <inkml:trace contextRef="#ctx0" brushRef="#br0" timeOffset="52028.68">16673 10649 10458 0,'0'0'2520'0,"0"0"-687"15,0 0-753-15,0 0-72 16,0 0-776-16,0 0-144 16,0 0-88-16,109 54 8 0,-62-22-8 15,1 5-264-15,-12-2-1624 16,-12-12-3633-16</inkml:trace>
  <inkml:trace contextRef="#ctx0" brushRef="#br0" timeOffset="52367.21">17470 9969 224 0,'0'0'9298'16,"0"0"-6946"-16,0 0-560 15,0 0-431-15,0 0 407 16,0 0-424-16,0 0-655 16,0 0-521-1,-28-35-88-15,-11 70-40 0,-5 16 216 0,4 6-240 16,8 3 32-16,17 7-48 15,11 0 0-15,4-1 8 16,28-2-8-16,15-7-432 0,9-12-705 31,27-30-1223-31,-15-8-1833 16,-12-14-2817-16</inkml:trace>
  <inkml:trace contextRef="#ctx0" brushRef="#br0" timeOffset="52730.67">17773 9918 7089 0,'0'0'5809'0,"0"0"-5177"0,0 0-632 15,0 0 0-15,0 0 480 0,0 96 169 16,4-58-257-16,0 3-256 16,5-9-136-16,2-4 0 15,1-12-480 1,1-6-176-16,2-10 7 0,1-7 161 15,4-18-200-15,0-7 360 0,-4-2 328 32,0-5 168-32,-4 11 648 15,-8 6 441-15,4 9 151 0,-8 9-192 32,4 4-1144-32,0 19-72 15,-1 16-128-15,10 10 120 0,-1 12 8 16,-5 4 0-16,2 2 8 0,-9 4-8 15,-5-4 0-15,-22-6-40 0,-5-6 32 16,-12-13-232 0,-3-16-376-16,-13-22-184 15,8-9-1385-15,16-20-1984 0</inkml:trace>
  <inkml:trace contextRef="#ctx0" brushRef="#br0" timeOffset="52915.52">18128 9718 12466 0,'0'0'3113'0,"0"0"-2097"0,0 0-888 16,0 0-120-16,108 86 176 15,-45-7 8-15,10 32-64 16,-18 13-120 0,-31 4-8-16,-24-14-48 31,-52-9-672-31,-31-7-872 0,6-25-857 15,-2-19-2424-15</inkml:trace>
  <inkml:trace contextRef="#ctx0" brushRef="#br0" timeOffset="53732.78">11973 12014 3576 0,'0'0'6282'15,"0"0"-4018"-15,0 0-1616 0,0 0-648 16,0 0 16-16,0 0 88 0,151 3 280 0,-24-6 288 16,29-7 81-1,31 7-49 1,12 0 120-16,25 0-184 15,38 3-48-15,57-4-16 0,56-2-272 16,51-3 105 0,32-10 135-16,12-1-192 0,-7 2-112 15,-25 2-88-15,-44 6-80 32,-40-3-16-32,-54 4-48 15,-50-10 48-15,-42 0-56 0,-45-3 16 16,-27-4 40-16,-41 8 16 15,-31 1-64-15,-20 8 88 0,-16 3-96 16,0 3-56-16,0-1 8 16,-4 4-368-16,-9 0-608 15,-15 13-1177-15,0 6-2776 16,-11-3-2177-16</inkml:trace>
  <inkml:trace contextRef="#ctx0" brushRef="#br0" timeOffset="55105.1">13869 12503 7841 0,'0'0'2065'0,"0"0"-1049"0,0 0-88 16,0 0 40-16,0 0 609 15,0 0-233-15,0 0-592 0,-20-51-296 16,-4 48 112-16,-8 3-48 16,-7 0-240-16,-6 0-112 15,-2 13 24-15,-5 9 129 0,9 13-105 16,-2 3-216-16,13 13 56 15,8 3-56-15,9 9 0 32,11 4 0-32,4-1 64 0,28 4 80 15,11-3-32-15,14 3 48 0,5-3 64 16,2-1-128-16,-4-6 8 0,-8-6-104 16,-8-2 8-16,-16-8-16 0,-12-3-48 15,-12-6-48-15,-4 3 104 16,-28-6 0-1,-11 0 0-15,-17-4-184 32,-4-9-232-32,-8-3-64 0,-11-10-633 15,-25-9-1127-15,20-13-2281 16,9-6-3145-16</inkml:trace>
  <inkml:trace contextRef="#ctx0" brushRef="#br0" timeOffset="55252.2">13036 13255 10778 0,'0'0'2864'0,"84"-47"-2071"16,0 15-345-16,27 3 744 31,16 7-88-31,-7 9-616 0,-25 7-376 16,-15 3-112-16,-28 0-1576 16,-20 0-7154-16</inkml:trace>
  <inkml:trace contextRef="#ctx0" brushRef="#br0" timeOffset="55606.25">14403 13240 9754 0,'0'0'7761'0,"0"0"-7761"0,0 0-128 15,0 0 128-15,-60 82 16 16,28-40 232-16,4 8-144 16,0-6-104-16,4 1-664 15,-7-1-728-15,3-9-1241 0,8-16-2320 16</inkml:trace>
  <inkml:trace contextRef="#ctx0" brushRef="#br0" timeOffset="55775.49">14068 13357 4560 0,'0'0'9042'0,"0"0"-7513"16,0 0-1297-16,84 44-88 0,-36-15 232 15,4 6-96-15,4-3-144 16,-13 0-136-16,5-1-160 16,-12-9-1856-16,-13-9-3378 0</inkml:trace>
  <inkml:trace contextRef="#ctx0" brushRef="#br0" timeOffset="56007.23">14080 12979 12362 0,'0'0'1456'0,"0"0"-1103"16,0 0-249-16,108-25 232 15,-61 18-136 1,13 1-200-16,4-3-648 16,-12 2-1889-16,-13 1-4152 0</inkml:trace>
  <inkml:trace contextRef="#ctx0" brushRef="#br0" timeOffset="56223.34">14303 12875 10922 0,'0'0'1728'0,"0"0"-1288"15,0 0-8-15,96-4 633 16,-48 4-409-16,4 7-376 0,-5 5-160 31,-3 7-120-31,-16 0 0 16,-12 0-144-16,-16 7-416 15,-8-1 328-15,-20 4 104 0,-15-4-72 0,-26 7-945 0,9-10-1159 32,17-6-3593-32</inkml:trace>
  <inkml:trace contextRef="#ctx0" brushRef="#br0" timeOffset="56508.45">15283 12458 9946 0,'0'0'2928'0,"0"0"-1407"0,0 0-177 16,0 0 88-16,0 0-648 0,0 0-720 31,0 0 32-31,-95 92-48 15,39-12 224-15,1 22 17 16,10 5-33-16,25-21-40 0,20-19-168 16,0-26-48-16,24-3-80 31,12 7-360-31,36-1-689 16,-4-6-1183-16,-5-19-3618 0</inkml:trace>
  <inkml:trace contextRef="#ctx0" brushRef="#br0" timeOffset="56925.45">15474 12754 1432 0,'0'0'8402'16,"0"0"-6058"-16,0 0-1304 15,0 0-23-15,0 0 495 0,0 0-320 16,0 0-600-16,44-29-400 31,-36 29-128-31,0 0-64 0,4 0 40 0,0 9-40 16,1 4-8-16,2 6 0 0,-7-3 8 15,0 0 0-15,-4-3 0 0,-4-7 0 16,0 0 40-16,0-2 32 31,0-4 224-31,0 0 104 16,0 0 41-16,0 0 7 0,0 0-112 16,0 0-88-16,0 0-56 0,0 0-192 15,0 0-184-15,0 0-360 0,0 0-457 16,0 0-663-16,-4-4-2289 0,0-2-2576 15</inkml:trace>
  <inkml:trace contextRef="#ctx0" brushRef="#br0" timeOffset="57580.71">15479 12754 6241 0,'0'0'4721'0,"0"0"-3993"16,0 0 264-1,0 0 240-15,0 0-375 16,0 0-481-16,0 0-328 16,111-39 8-16,-79 52 16 15,0 10-72-15,-8 5 0 0,-8 7 72 31,-8 3 272-31,-8 0-88 0,-17 4-128 16,-11-1 72-16,-7 0 48 0,-9-3-24 16,5-6-88-16,2-10-72 15,9-6-64-15,17-10 0 0,7-6-128 16,4 0-216-16,20-19-368 16,16-12-728-1,7-11-145-15,13-8-71 0,15-20-201 16,-11 0-303-16,0 0 488 15,-12 0 1264-15,-20 22 408 0,-8 7 1968 16,-12 15 969-16,-8 14-25 16,0 12-983-16,-5 3-1025 31,-14 23-696-31,-5 9 400 16,-4 9-8-16,8 7-152 0,4 0-152 15,12-7-208-15,4 1-88 16,4-7 88-16,20-7-88 0,12-5-432 15,8-7-536-15,28-16-488 32,-12-3-2617-32,-9-9-5977 0</inkml:trace>
  <inkml:trace contextRef="#ctx0" brushRef="#br0" timeOffset="57812.17">16168 12395 11442 0,'0'0'3041'0,"0"0"-2281"15,0 0-528-15,0 0 216 32,92 54 104-32,-53-13-192 15,9 10-144-15,0 19-168 0,-8-3-40 16,-12-1 8-16,-12 1-16 0,-16-10-8 0,-21 3-560 15,-50 10-424-15,-1-16-2081 0,-4-9-6569 16</inkml:trace>
  <inkml:trace contextRef="#ctx0" brushRef="#br0" timeOffset="63200.28">4992 10642 8145 0,'0'0'1921'0,"0"0"-1521"32,-72 108-312-32,16-22-80 15,-11 25 408-15,-1 10 472 16,4-4-264-16,9-9-224 0,14-19-160 0,9-19-160 0,9-13-32 31,7-16-40-31,4-6-8 16,3 0 0-16,2-3-224 0,3-4-984 15,4-18-600-15,0-10-353 16,28-44 753-16,-4-10-1617 0</inkml:trace>
  <inkml:trace contextRef="#ctx0" brushRef="#br0" timeOffset="63771.42">4892 10598 6673 0,'0'0'2929'0,"0"0"-369"16,0 0-1648-16,0 0-912 0,0 0 48 47,-71 114 240-47,15-2 160 0,-8 11-159 15,8 4-41-15,4-12 112 16,13-14-152-16,3-9-72 0,8-16-16 16,8-19-120-16,4-18 0 0,11-14-16 15,-2-6-464 1,7-3-361-16,0-13-391 0,0-3 520 15,20-45 408-15,20-34-880 16,12-42 23-16,11-25 97 16,-3-12 120-16,-4 8-568 15,-16 43-441-15,-16 33 1809 0,-13 37 144 16,-7 24 2905-16,-4 13-273 0,-15 16-831 31,-26 47-1377-15,-19 45 384-16,-7 22 472 15,3 7-343-15,17-17-417 0,19-27-224 16,8-24-192-16,12-14-96 0,4-24-8 31,4-9-56-15,0-6-592-16,8-13-329 0,12-3-111 0,12-35 112 16,11-37-312-16,6-40-105 15,-2-24 265-15,-8-10 296 0,-14 22-152 16,-13 38-216-16,-4 39 1200 31,-8 24 2768-31,0 23 1409 0,0 0-2233 16,-17 20-1239-16,-11 27-569 15,-11 39 256-15,-8 25 368 16,-2 10-200-16,14-10-304 0,7-19-56 16,12-26-200-16,-8-2-464 15,8-20-1192-15,0-18-3521 0</inkml:trace>
  <inkml:trace contextRef="#ctx0" brushRef="#br0" timeOffset="64541.03">4103 10376 4825 0,'0'0'3904'0,"0"0"-3175"16,0 0-393-16,0 0 304 0,0 0 904 47,0 0 40-47,-4-76-719 16,0 63-401-16,-3 7 64 0,-6-1-72 0,2 4-104 15,-6 0-96-15,-2 3-104 16,-9 0 8-16,-4 3-104 0,0 16 112 15,-7 6 120-15,-2 17-72 16,2 18-48 0,-1 23-32-16,3 15 8 0,14 7 8 15,11-7-136-15,12-12 32 16,0-7 32-16,0-3-80 16,8-9 80-16,0-13 64 0,0-10-88 31,-1 1 48-31,2 6-104 0,-5 6-8 0,4 9-8 15,-4 1 16-15,-4 0 0 0,0-4 0 16,0-2 0-16,-4-4 64 16,-13-9-64-16,2-4 8 15,-5-3 0-15,-4-6-8 0,0-3-160 47,-4-7-256-47,0-2-568 0,-15-17-800 16,6-6-2425-16,2 0-1800 0</inkml:trace>
  <inkml:trace contextRef="#ctx0" brushRef="#br0" timeOffset="64803.81">3347 11204 10538 0,'0'0'4001'16,"0"0"-3425"-16,0 0-320 0,86-54-96 16,2 19 392-1,44-2 224-15,15-2-368 0,-15 14-240 16,-40 12 24-16,-45 10-144 0,-19 3-48 31,-4 0-72-31,-3 0-784 16,-18 6-1072-16,-23 14-545 15,-19-5 201-15,-6-2-5658 0</inkml:trace>
  <inkml:trace contextRef="#ctx0" brushRef="#br0" timeOffset="65558.95">4239 11858 5297 0,'0'0'6321'0,"0"0"-4905"16,0 0-760-1,0 0-199-15,0 0 111 0,0 0-224 16,0 0-344-16,-5 61 632 16,-10-23 96-16,-2 6-176 15,-2 7-104-15,-1 0-152 16,4 0-56-16,-4 3-80 16,0-7-96-16,8-5-56 15,-4-4-8-15,8-4-64 0,-3-8-408 16,7-7-688-16,-5-10-920 15,5-9-1921-15,4 0-1817 0</inkml:trace>
  <inkml:trace contextRef="#ctx0" brushRef="#br0" timeOffset="65828.75">3940 11849 10490 0,'0'0'2640'0,"0"0"-919"16,0 0-353-16,0 0-544 16,0 0-696-1,0 0-128-15,0 0-232 16,0 0 192-16,36 98 40 16,-12-60 88-1,0-6-80-15,-1-3 104 0,-3-7-104 16,-3-3 40-16,-6-6-40 0,-3-7-8 15,-4 0-272-15,-4-6-584 16,0 0-776-16,0-6-2897 0</inkml:trace>
  <inkml:trace contextRef="#ctx0" brushRef="#br0" timeOffset="66846.42">4960 10614 8873 0,'0'0'2369'16,"0"0"-1697"-16,0 0-568 16,0 0 120-16,-99 38 520 0,67 0-80 15,-4 9-312 1,-1 10-111-16,10 7-169 16,-1-4-56-16,8-2-16 0,8-10 0 15,8-14-184-15,4-9-473 0,0-15-495 16,16-10 96-16,12-10-208 0,8-24-561 31,3-23 681-31,2-23 304 16,-18 4 328-16,-3 6 480 0,-20 16 32 15,0 16 1344-15,-7 10 344 16,-18 6 537-16,1 18-545 0,-11 10-664 0,-5 26-359 16,-1 13-217-1,10 5-184-15,-1 8-176 16,9-4-72-16,14-7-16 15,5-5-32-15,4-11-216 16,0-15-352-16,17-10-281 0,7-6-263 31,3-18 104-31,1-21 376 0,-4-5-224 16,0-13 735 0,-13 2 161-16,-7 2 161 15,-4 8 1279-15,-4 17 352 16,-15 12-343-16,-5 16-529 0,-8 6-440 15,-3 23-256-15,-1 12-56 16,4 7-168-16,27 12-592 16,5-6-1433-16,5-19-3664 0</inkml:trace>
  <inkml:trace contextRef="#ctx0" brushRef="#br0" timeOffset="73176.32">3214 10074 4785 0,'0'0'2560'0,"0"0"-1736"31,0 0-480-31,0 0 88 16,0 0 457-16,-15 0-89 0,15 0-336 16,0-3-240-16,0 3-168 15,0 0 48-15,0 0 0 16,0 0 16-16,0 0-8 0,0 0-112 31,4 0-56-31,7 0 48 0,6-3 0 0,7-1 8 16,4-2-8-16,8 6 8 15,3-6 32-15,5 0-24 16,4 2-16-16,4-2 16 0,8-1-8 16,-5-2 16-1,5 3-16 1,-4-1 8-16,3-2 40 0,1-1-40 0,-4 1 56 15,4 2-64-15,0-2 8 16,-4 3 88-16,-5-1-96 0,1 4 0 16,0-4 0-16,3 4 0 31,-3 0 16-31,4-3-16 0,4-4 0 16,4 4 32-16,-1 0-32 15,1-4-8-15,16-3 8 16,16-2 16-16,11-1-8 15,-7 0-8-15,-17 3 0 0,-27 7 32 32,-13 0-32-32,2 2 0 0,-2-2-8 15,6 3 8-15,-14-1 0 16,1 2 0-16,-4-2 0 0,8-2 8 16,4 3 0-16,8-7-8 0,3 1 0 15,8-1 0 1,10 0 0-1,-2-2 0-15,2 2 0 16,-6 4 8-16,-3-3-8 0,-8 2 0 16,-5 1 0-1,-7 3 8-15,0-3 32 0,-5 2-40 16,10-5-8-16,3 5 0 31,3-5 8-31,4 3 8 16,5-4-8-16,5 4 0 0,-2-4 0 15,1 4 8-15,-5 3-16 16,1-1 8-16,-12 1 0 0,0 0 0 0,-4 3 0 0,-4-3 0 31,-4 3 32-31,-1-3-32 16,6-1-8-16,-6 2 0 16,4-2 8-16,6 4 0 0,-6-3 0 15,5 3-8-15,0 0 8 0,-4 0 0 16,-1 0 8-16,-3 0-8 15,1 0 0 1,-2 0 40-16,1 0-40 16,-9 0 0-16,-3 0-8 0,0 3 8 15,-3-3 0-15,-5 0-8 16,3 4 8-16,-3-4-8 0,8 2 16 16,-4-2-8-1,4 4 0-15,0-1 0 31,-5-3 8-31,5 0-8 0,0 3 0 16,0 0-8-16,4 0 8 16,4 1 0-16,-4-4 0 0,0 3 0 15,-8 3 8-15,0-6-8 16,-9 6-40-16,-2-2 32 16,-9-1-40-16,0 0 40 15,-1 0-48-15,1 4 40 0,0-5 8 16,1 5 8-16,-1-1-16 0,0 4 16 15,0-1-8-15,-1 4 8 16,9 0-8-16,-7 3 8 31,3-1 0-15,-1 5 8-16,-3-1-16 0,4 3 8 16,-3 6 0-16,-1-2 64 15,3 6-64-15,1-4 0 0,-4 4 40 16,5 3-40-1,-2 0 56-15,1 3 0 16,0-3-56-16,4 3 104 0,0 0-96 16,-4 0-8-16,0 4 8 15,-4-5 0-15,0 5-8 0,-4-1 0 16,0 4 0-16,0-4 80 31,0 7-80-31,-8-1 72 16,0-2 8-16,0-1 16 15,8 0-48-15,-4-6-48 0,4 1 0 16,0-2 40-16,0 5-32 16,0-4-8-16,4 0 0 0,0-3 8 31,0 3 48-31,0-6-56 16,-4 3 8-16,4-4 128 0,0 1-120 15,0 0 64-15,-4 0-32 0,4 3-48 16,3-1 64-16,-3 1-56 0,5 1 8 15,-5-1 112 1,4 0 8 0,-5-1 8-16,6-2 16 0,-1 0-8 15,-4 0 65-15,0 3-105 0,-4 0 8 16,0-1-48-16,0-2 32 0,0 0 32 16,0 0-48-16,3-1-32 31,1 1 16-31,0-3-72 15,5-1 48-15,-1 4-48 0,-1 0 0 16,6-3 72-16,-9 2-72 0,0-5 0 16,-1 2 0-1,-3 1 8-15,0 3 0 0,0-4 40 32,0-2-48-32,0-1 96 15,-3-3-96-15,3-3-8 0,0 0 0 16,0-3 8-16,0-3 0 15,0 3 0-15,0-4-16 0,0 1 16 16,0 3 0-16,0-4-8 0,-4 1 8 16,-5 0 0-1,-3 0 0-15,5-4 0 16,-6 4 8-16,2-3 40 0,-5-1-40 16,-4 4-8-16,0-4 16 15,-8 1 32-15,-4-1 24 0,-4-2-72 47,-3-1 0-47,-6 0 64 16,-2-3-64-16,-5 1 8 0,1-1-8 15,-9 3 0-15,4 1 0 0,-4-1 0 16,0 3 0-16,0 1 0 16,1 2 0-16,3 1 0 15,-8 0 8-15,8 0-8 16,-8 2 56-16,4-2 16 0,1 0 16 15,-1 0-80-15,0 2 64 16,1-2 24-16,3 3-88 16,0 0 48-16,0 3 96 0,0 0-144 31,-4-3 40-31,9 3-32 0,-5 0-16 0,0 0 104 16,0-3-96-16,-3 3 80 0,-1-3 88 15,-4 0-48-15,-3 3 16 16,3-4-16-16,-4 5-48 15,1-4 72 1,7 0-40-16,-4-1 40 31,8-5-80-31,-3 6-16 0,3-3-8 16,0-1-40-16,-8 4-8 0,0 0 24 16,-7-3-16-16,-5 6-16 15,0 0 8-15,0-3 0 16,1-1 8-1,-1 1-8-15,4 0 0 16,5-3 8-16,-5-4-8 0,-4 4 0 0,5-3 0 16,-6-1-8-16,-9 1 0 15,9 3 8-15,-3-4-64 0,9 1 64 16,7-4 0-16,-3 0 0 31,3 4 0-31,8-7 0 0,-4 0 32 16,8-3-24-16,1 0-8 15,3 0 0-15,-4 0-8 16,1 0 8 0,-2 0-8-16,-3 0 8 15,0 0 16-15,1 0-16 16,3 0-8-16,0 0 0 16,5 3 8-16,-1 1 0 0,4-1 0 15,4 0 8-15,4 0 24 0,4 0-32 16,8 0-8-16,9 0 8 15,-2-3 0 1,10 0 0-16,-5 0 8 16,8 0-8-16,-8 0 64 0,0 0-64 15,-1 0 48-15,-2-6-40 16,-5-3-8 0,0-4 152-16,0-3-88 0,-4-3 88 15,5-3 24-15,-1 0-32 16,3-4-48-1,-2-6-88-15,2-3-8 0,-2-3 8 16,3-6 0-16,0-1 8 16,0-5-16-16,0-4 0 15,0-4 64-15,4-2-64 16,0 0 0-16,0-1-8 16,1 1 8-16,-2 3 0 0,6-3 0 15,-6 3 0-15,1-4 80 16,1 1-80-16,-2 0-56 15,-2-4 56-15,-2 4 0 0,2-7 8 16,2 0-8 0,-2-12 8-1,-1-19 8-15,-4-20-16 16,4 0 0-16,4 11 0 0,-8 14 0 16,5 14 8-16,-6 0-8 15,-3 3 0-15,5 12 32 16,3 10-24-16,4 10-8 0,3 6 16 31,2-7-7-31,-1-6 55 0,8-3-64 0,0 4-64 16,0 8 64-16,0 5 0 15,0 7 8-15,8 8-8 16,-8 7 0-16,3 5-49 16,-3 7 49-1,0 0-248-15,0 3-288 0,0 0-536 0,0-6-784 16,-3-4 15-16,-1 0-5552 0</inkml:trace>
  <inkml:trace contextRef="#ctx0" brushRef="#br0" timeOffset="74681.64">6805 8864 1032 0,'0'0'5321'0,"0"0"-4209"15,0 0-816-15,35-6-288 0,-10-1 0 16,3 7 120-16,7-2 152 16,9-2 112-16,0 4-8 0,7 0-192 15,9 0 161-15,0 0-73 16,8 0 88-16,0 0-104 16,-1 4-32-16,1-2-32 15,3-2-40-15,2 4-152 0,-2-4 64 16,2 3-64-16,2 0-8 15,9 0 104 1,19-3-104 0,13 4 0-16,11-1 0 15,-11-3 16-15,-13 0-8 16,-7 0-8-16,-1 0 8 0,-3 0 40 16,-1 0-48-16,5 0-8 15,-8-3 8-15,0-4 0 16,-4 1 8-1,3 2-8-15,0-5 0 0,5 3 88 16,0-1-88-16,3-2 80 0,-3 3-80 16,4 2 0-16,4 1 16 15,-1 3-16 1,8 0 0-16,9 0 0 0,3 0 8 16,9 0-16-16,8 0 16 15,-1 7-8 1,0-1 56-16,-3 0-56 15,-8 0-8-15,3-2 8 0,-7 2 0 16,-1-3 8-16,-8 3-8 0,-10-6 0 31,-18 4 88-31,-20-1-88 16,-14 0 0-16,-6-3 8 16,9 0-8-16,4 0 0 0,8 0 16 0,-4 0-16 15,-1 0 96-15,-3 0-96 0,-4-6 56 16,3 2 8-1,1-2-8-15,-3 0 24 16,-2 3-80-16,5-1 0 16,-4 1 72-16,8 0 40 0,-1 3 392 31,0 0-152-31,-3 0-224 16,4 0 8-16,0 0-8 0,7 0-24 15,2 0 16 1,2 0-112-16,-3 3 0 15,3 0-8-15,-11-3 8 16,0 0 72-16,-4 0-72 0,-4 0 0 16,-5 0-8-16,5-6 16 0,0 3 40 0,4-3-56 31,-1 3 0-31,-2-1 0 16,2 4 0-16,-2-3 0 15,-6 3 8-15,-8-3 0 0,2 3 40 16,-9-3-48-16,3 3 0 15,-3-4 40-15,0 4-32 0,4-3-8 16,-4 3 8-16,7-3 0 16,2 0 105-16,-2 0-113 15,5 0-8-15,-4 3 8 16,-4-3 0-16,-12-1 8 0,-5 4-8 16,-6 0 0-16,-9 0 32 0,-4 0-32 46,-13 0-16-46,-10 0-1721 0,-9 0-2520 16</inkml:trace>
  <inkml:trace contextRef="#ctx0" brushRef="#br0" timeOffset="78681.4">7338 14779 4849 0,'0'0'4649'0,"0"0"-2833"16,0 0-408-16,0 0-496 0,0 0-15 31,0-31-25-31,0 31-192 15,0 0-304-15,0 12-376 0,0 14-160 16,-11 28 160-16,-6 31 408 0,-11 27-32 16,-7 2-80-16,7-10-128 0,-4-15 128 15,13-25-136 1,6-10-88 0,1-16-64-16,1 0 8 15,-2-3-16-15,6 7-552 0,-1-5-696 16,4-8-1033-1,-1-13-2007-15,1-13-2018 0</inkml:trace>
  <inkml:trace contextRef="#ctx0" brushRef="#br0" timeOffset="78982.11">7278 14783 2536 0,'0'0'7442'0,"0"0"-5226"16,0 0-632-16,0 0-471 0,0 0-225 15,0 0-176-15,21-29-344 16,7 19-112 0,32-12-80-16,39-16-40 0,21-6-128 15,-5 5 72 1,-27 11-64-1,-37 9-16-15,-27 13-8 0,1-1-760 16,-6 4-448-16,-7 3-601 16,-12 0-2175-16,-39 32 2623 0,-9-7-631 15,-5 7-3977-15</inkml:trace>
  <inkml:trace contextRef="#ctx0" brushRef="#br0" timeOffset="79182.58">7402 15046 728 0,'0'0'2368'0,"0"0"-671"0,0 0-553 16,0 0-304-16,0 0 200 16,0 0 96-16,0 0 489 15,0 0 55-15,140 9-528 0,-73-27-511 16,5-5-113-16,8-2-120 16,-16 6-240-16,-1 3-168 0,-7 13-1088 15,-24 6-1705-15,-12 13-1704 31,-20 6 160-15</inkml:trace>
  <inkml:trace contextRef="#ctx0" brushRef="#br0" timeOffset="79429.92">7127 15557 1192 0,'0'0'4281'0,"0"0"-3169"15,0 0-800-15,0 0-312 16,-43 86 0-16,67-73 96 0,15-1 712 31,21-5 80-31,28-7-15 0,23-3-201 16,8-10 128 0,-23 0-184-16,-27 4-120 0,-34 5-144 15,-11 4-352-15,-8 0-1176 31,-4 0-1489-31,-8 0-2712 0</inkml:trace>
  <inkml:trace contextRef="#ctx0" brushRef="#br0" timeOffset="83301.63">8487 15367 10322 0,'0'0'2336'16,"0"0"-1560"-1,0 0-424-15,0 0 593 16,0 0-33-16,-21 25-640 15,-3 7 32-15,-4 12 144 0,-8 7-48 16,-3 3-24-16,-2 6-8 16,2 4-168-1,-1-4-8-15,1 1-144 0,2-4 8 16,5-10-48-16,4 1-8 16,5-13-144-16,3-3-256 15,4-7-312-15,4-6-384 0,-4-16-865 16,8-3-927-1,0 0-1329-15</inkml:trace>
  <inkml:trace contextRef="#ctx0" brushRef="#br0" timeOffset="83552.5">7896 15532 8321 0,'0'0'2369'0,"0"0"-409"0,0 0-103 15,0 0-601-15,0 0-608 16,-15-16-648-16,15 16-184 0,15 10-24 16,5 5 208-16,8 5 488 31,8 2-160-31,3 0-144 16,-2 3-32-16,-5-5-152 0,0 5 64 15,-9-3-64-15,-3 0-8 16,-8 0-400-16,-7 7-560 15,-5-4-953-15,0-12-3360 0</inkml:trace>
  <inkml:trace contextRef="#ctx0" brushRef="#br0" timeOffset="83869">8861 15278 7137 0,'0'0'7498'0,"0"0"-6530"15,0 0-968-15,0 0 0 32,0 0 576-32,-24 105 112 0,16-51-368 15,-5 6 48-15,2 10 56 16,-2 9-24-16,6-9-184 15,3 3 9-15,-4-3-1 16,0-10-176-16,0 1-48 0,4-4-64 31,0-10-529-31,0-12-759 16,4-9-1729-16,0-17-4544 0</inkml:trace>
  <inkml:trace contextRef="#ctx0" brushRef="#br0" timeOffset="84354.82">9398 15548 6161 0,'0'0'7825'0,"0"0"-6256"0,0 0-1057 16,0 0 96-16,0 0-144 0,0 0-328 16,-32 79 424-16,12-28-168 0,-3 3-168 46,-5 6-72-46,0 0-104 16,4 1 49-16,-4-1-97 0,0-3-417 16,5-9-463-16,-9-10-816 15,12-13-2281-15,-1-12-1848 0</inkml:trace>
  <inkml:trace contextRef="#ctx0" brushRef="#br0" timeOffset="84586.7">9088 15656 744 0,'0'0'12570'16,"0"0"-10073"-16,0 0-1505 31,0 0-400-31,0 0-176 16,0 0-408 0,0 0 568-16,108 82 265 0,-53-41-297 15,1 4-280-15,-4 3-72 16,0-4-184-16,-13 1-8 0,-3 2-72 0,-12-3-784 31,-12 4-329-31,-4-13-1887 16,-8-9-6802-16</inkml:trace>
  <inkml:trace contextRef="#ctx0" brushRef="#br0" timeOffset="87086.67">10343 14294 8633 0,'0'0'2777'15,"0"0"-1801"-15,0 0-560 16,0 0 144-16,0 0 329 0,0-7-385 16,0 7-400-1,-13 0-24-15,2 0-80 16,-9 0 56-16,0 0-40 0,-4 3 88 15,0 1 96-15,-8-1-40 16,-7 3-64-16,-6 0 56 0,-2 4-136 16,4 0 88-1,-6-4-8-15,10 3 16 16,7-2 8-16,12-4-112 0,8 0 56 16,7 0 40-16,5-3-96 15,0 0-16-15,0 0-48 16,0 0 56-16,0 4 0 0,0-4-16 31,0 0 8-31,0 0 8 16,0 0 0-16,0 2 0 15,0 11-8-15,0 6 8 16,0 13 408-16,0 6 88 0,9 6-248 16,2 4-48-16,6 6 136 0,-2 4-80 31,6 14-88-31,-6 17-40 0,1-6 113 15,-4-7-169-15,-12 0 64 16,0 4 0-16,-8 18 16 0,-12 10 64 16,-3-19-64-16,6-25 0 15,6-20-32-15,6-9-72 16,-3 6 48-16,4 4-88 31,4 2 0-31,0-3 64 16,21-5-8-16,7-4-64 0,15-4 72 15,21-8 24-15,24-11-96 16,24-12-96-16,6-19-640 0,-14-28-337 0,-32 5-1247 16,-36 4-3969-16</inkml:trace>
  <inkml:trace contextRef="#ctx0" brushRef="#br0" timeOffset="88026.13">11155 14529 5233 0,'0'0'4809'16,"0"0"-2545"-16,0 0-664 15,0 0-311-15,0 0-73 0,0-17-368 16,0 17-704-16,-7 17-144 16,-5 11 0-1,-12 13 320-15,-8 26-16 16,-12 19-128-16,-7 22 0 0,-2-13 72 15,10-16-7-15,11-25-73 0,8-16 8 16,-4 0-104-16,0 7-24 16,4-7-48-16,5-3 64 15,2-9-64 1,10-11-264-16,-2-5-393 16,9-4-487-1,-4-6-944-15,0-3-649 0,4-10-119 16</inkml:trace>
  <inkml:trace contextRef="#ctx0" brushRef="#br0" timeOffset="88310.9">10534 14738 9057 0,'0'0'4577'0,"0"0"-3440"31,0 0-257-31,0 0 8 16,0 0-264-16,0 0-456 0,0 0-120 16,0 0 432-1,99 108 176-15,-47-60-279 16,1-1-177 0,-6-2-128-1,-3-7-64-15,-8-7 64 0,-12-8-72 16,-12-7-561-16,-5-3-559 15,-11-11-816-15,-11-2-1857 0,-5 0-5145 0</inkml:trace>
  <inkml:trace contextRef="#ctx0" brushRef="#br0" timeOffset="88727.81">11558 14408 9337 0,'0'0'4257'0,"0"0"-3272"16,0 0-345-16,0 0 288 15,0 0-72 1,4 22-616-16,-4 13 40 0,4 22 632 16,-4 22-383-16,4 23-169 15,-4 6-216-15,0-6 16 0,0-23 16 16,0-25-168-16,0-13 48 15,0-9-56-15,0 6-120 16,0 3-568 0,0 7-817-1,0-10-1671-15,0-15-4066 0</inkml:trace>
  <inkml:trace contextRef="#ctx0" brushRef="#br0" timeOffset="89091.17">12295 14624 5313 0,'0'0'6353'0,"0"0"-4305"0,0 0-583 16,0 0 7-16,0 0-376 16,0 0-632-16,0 0-464 15,0 0 0-15,-8 70 184 0,-12-10 112 16,-8 23-95 0,5-4-57-16,2-6-48 15,1-16-8-15,5-9-32 0,2 2-56 0,-6 4 0 16,-1-6-224-16,4-4-593 31,-4-8-783-31,-4-11-984 16,5-9-2354-16,-2-10-2775 0</inkml:trace>
  <inkml:trace contextRef="#ctx0" brushRef="#br0" timeOffset="89344.84">11952 14662 10474 0,'0'0'3112'0,"0"0"-1487"0,0 0-849 31,0 0-136-31,0 0-440 32,0 0 160-32,56 92 472 0,-20-38-152 15,7 6-351-15,2-3-41 0,7 4-144 16,-9-7-16-16,1-7-48 0,-4-5-80 15,-12-5-368-15,-8-5-721 16,-4-6-983 0,-12-7-2729-16,-4-10-4833 0</inkml:trace>
  <inkml:trace contextRef="#ctx0" brushRef="#br0" timeOffset="89892.72">12498 14227 5537 0,'0'0'5329'16,"0"0"-3953"-16,0 0-368 0,0 0-272 0,12-76 201 16,12 60-57-16,16 3-416 15,8 3-320-15,8 1-144 0,4 9 8 16,0 0-8-16,-9 0 0 31,-7 16 0-31,-12 6-88 0,-9 10 88 16,-7 3 152-16,-4 12 424 15,-12 5 184-15,4 7-240 16,-4 18-216-16,0 12-55 16,0 19-137-16,0 6 8 0,0 4-112 31,0-11 8-31,-4-11 56 15,0-5-72-15,4 2 16 0,0-4 40 16,0-17-48-16,4-14 0 16,-4-14 32-16,0-9-32 0,0 3 56 0,0 0-56 15,-12 4 48 1,-12-14-56 0,-11-9-448-16,-37-19-561 0,5-6-1223 15,2-19-5538-15</inkml:trace>
  <inkml:trace contextRef="#ctx0" brushRef="#br0" timeOffset="90246.75">13586 14995 8369 0,'0'0'7074'0,"0"0"-6186"0,0 0-696 15,0 0 368-15,0 0 296 16,104-12-400-16,-45 5-320 16,9-3 24-16,4-2-23 0,-5 2-73 15,-11 1-64 1,-12-1-185-16,-20 7-1239 0,-8 0-1672 16,-16 3-4562-16</inkml:trace>
  <inkml:trace contextRef="#ctx0" brushRef="#br0" timeOffset="90431.13">13483 15230 6689 0,'0'0'3185'15,"0"0"-2257"-15,0 0 1512 16,0 0 289-16,115 13-921 16,-28-13-992-16,17-13-495 0,0 1-121 46,-28-4-200-46,-9-3-328 0,-35 2-1969 0,-8-1-7281 16</inkml:trace>
  <inkml:trace contextRef="#ctx0" brushRef="#br0" timeOffset="92157.63">17829 13897 536 0,'0'0'7241'0,"0"0"-6145"16,52-96-279-16,-32 55 295 15,-4 3 648-15,-8 3-127 16,-4 3-321-16,-4 4-384 0,0 6-328 31,-8-1-120-31,-12 5-64 16,-4-2-312-16,-12 8 32 15,-11 5-136-15,-5 7-56 0,-8 0 56 16,0 13 16-16,0 15 80 0,4 11-88 16,1 21 72-16,3 26 56 15,9 25-128 1,11 13-8-16,15 2 56 16,17-2-48-16,0-6 112 0,17 9-112 15,6 3 137-15,-3 3-17 16,0 1-88-16,0-4-32 0,-8-9-8 15,-4-7 0-15,-4-13 8 0,-4-8 48 32,0-8-8-32,-8-15 24 0,-4-16-72 15,-4-13 8-15,4-2 72 16,-8 2-72-16,-4 10 168 0,-8 3 64 16,1 0 24-16,-13-7 112 31,0 1-56-31,-8-4 64 15,-8-9-96-15,-4-6-64 16,-3-7-56-16,-5-10-48 0,5-5-48 16,-2-7 72-16,10-3-144 15,7-13-8-15,13-3-136 0,7-4-224 32,8-2-424-32,3 6-192 0,14 4-65 15,-1 2-391-15,3 6-1640 0,-3 1-2874 16</inkml:trace>
  <inkml:trace contextRef="#ctx0" brushRef="#br0" timeOffset="93698.04">16925 16304 12874 0,'0'0'2953'16,"0"0"-2185"-16,0 0-592 0,0 0 312 15,0 0-240-15,0 0-88 16,-8 63-48-1,8-28-16-15,12-7-32 16,7 4-64-16,6-10-40 0,6-6-168 16,1-6-288-1,0-7-104-15,4-3 48 16,-12-7 272-16,-8-8 280 0,0-7 0 31,-9-1 80-31,-7-2 328 16,5 6 288-16,-5 3 40 0,0 6-88 15,0 4-71-15,0 3-161 16,0 3-416-16,0 0-32 0,0 9-136 0,4 10-104 16,4 16 272-1,-4 22 0-15,3 23 8 16,-3 15 80-16,1 10-72 16,-5-10-16-16,0-3 16 0,-5-9-16 15,-6-1-8-15,-1-12-136 16,0-16-73-16,0-16 209 0,4-3-48 15,-4 0 56 1,-8-3 56-16,-4 2-8 16,0-11 65-16,0-10 183 15,5-10 200-15,-5-3 408 0,-4-13-120 16,4-15-304-16,-4-23-280 16,8-35-200-16,20-28-112 31,8-16-280-31,35 2-384 15,10 30-80-15,10 19-521 16,-11 22-2863-16,-8 19-5194 0</inkml:trace>
  <inkml:trace contextRef="#ctx0" brushRef="#br0" timeOffset="95403.38">18383 14383 808 0,'0'0'7857'16,"0"0"-5096"-1,0 0-689-15,0 0-495 0,0 0-409 16,0 0-56-16,0-29-320 0,0 29-464 0,0 0-328 16,0 16-128-16,-4 9 128 15,-8 10 0-15,4 6 80 16,0 4-72-16,5-4-8 0,3-3 0 31,0-3 0-31,19-10-64 16,9-5-40-16,4-8-224 15,12-12-136-15,-1 0-304 0,2-22-72 16,-6-10 312-16,-7-12 256 31,-8-4 192-31,-4-3 80 16,-12 4 224-16,-4 5 416 0,0 7 88 16,-4 17 184-16,0 5 40 0,0 10-319 15,0 3-585-15,8 0-48 0,-1 22-320 16,10 10 207-1,11 25 113 1,8 22 0-16,-1 26 65 0,1 19-65 16,-12 0-8-16,-16-7 8 15,-8-15 16-15,-8-7-16 0,-20-6-249 16,0-19-47 0,0-16 128-16,5-16 32 15,-1-10 96-15,-8 1 40 0,-4-4 48 31,-4-3 496-31,4-12 193 16,0-10 223-16,1-16 232 0,-5-25-240 16,7-32-400-16,22-25-352 15,11-17-104-15,35-2-24 16,29 12-72-16,16 23-432 16,8 12-352-16,-13 22-688 0,2 7-817 15,-26 12-2120-15,-23 7-5697 0</inkml:trace>
  <inkml:trace contextRef="#ctx0" brushRef="#br0" timeOffset="96591.19">20801 14052 3440 0,'0'0'5849'0,"0"0"-4528"15,48-82-489-15,-31 47 336 16,-9-3 425-16,-5-1-129 0,-3 4-312 16,0 1-488-16,-11 5-104 15,-6 7-248-15,-3 3-16 16,-3 9-143-16,-5 7-137 0,-9 3 64 16,2 10-72-16,-5 15 0 15,4 10 104-15,1 12-104 16,7 11 88-16,4 18 16 0,12 19-24 47,12 26 104-47,32 13-80 0,15-1 0 15,5-7 32-15,0-8 8 16,-8-1-48-16,-9-5-104 0,-14-7 8 16,-14-14 32-16,-7-21-40 0,-3-16-112 15,-14-15-120 1,-2-8 48-1,-13 1 72-15,-9 3-24 0,-6-3-40 0,-5-7 72 16,-8-9-288-16,4-9-345 16,-19-11-983-16,11-12-2129 0,8-6-2432 15</inkml:trace>
  <inkml:trace contextRef="#ctx0" brushRef="#br0" timeOffset="96776.16">20156 14760 3728 0,'0'0'10595'32,"0"0"-8803"-32,84-25-1240 15,7 15-72-15,45-2 512 0,15 2-335 32,0 4-385-32,-22-7-272 0,-38 1-200 15,-32-1-1969-15,-22 0-6833 0</inkml:trace>
  <inkml:trace contextRef="#ctx0" brushRef="#br0" timeOffset="97995.13">4633 11839 2496 0,'0'0'5705'0,"0"0"-4088"0,0 0-73 15,0 0-16-15,0 0-103 31,0 0-129-31,0 0-192 16,5-41-248-16,-5 41-384 0,0 0-112 0,0 0-88 16,0 0 1-16,0 0-25 15,0 0-144-15,0 10-104 0,-9 25-104 0,-14 31 104 32,-1 29 80-32,-4 16 200 15,7-3-128-15,10-6-72 0,3-13-72 16,-1-3 0-16,6-7 64 15,-5-12-64-15,4-16 0 0,4-14-8 16,-4-8-40 0,4-3-376-1,0-1-393 1,0-9-679-16,0-16-904 0,0-13-2113 16,12-15 32-16</inkml:trace>
  <inkml:trace contextRef="#ctx0" brushRef="#br0" timeOffset="98264.65">5072 11982 9818 0,'0'0'4273'31,"0"0"-3705"-31,0 0-568 15,0 0 0-15,0 0 8 0,-24 96 664 16,7-46-336-16,2 4-144 16,2 0-112-16,-2 0 24 0,-2-6-104 15,6-7-288-15,-5-6-736 32,4-10-633-32,-7-18-935 0,2-7-329 0,1-7-1456 15</inkml:trace>
  <inkml:trace contextRef="#ctx0" brushRef="#br0" timeOffset="98443">4825 12135 672 0,'0'0'5409'0,"0"0"-2641"32,0 0-991-32,0 0-1009 31,0 0-680-31,0 0 1248 0,119 31 233 16,-67 11-449-16,0-1-472 15,0 3-312-15,-5 4-208 0,-3-3-8 0,0-1-120 16,-5-3-200-1,-3 0-1112 1,-8-12-2913-16,-11-10-4593 16</inkml:trace>
  <inkml:trace contextRef="#ctx0" brushRef="#br0" timeOffset="99930.9">21551 15002 7009 0,'0'0'3305'0,"0"0"-1353"16,0 0-240-16,0 0 329 15,0 0-505-15,8-19-576 16,-8 19-423-16,0 0-185 0,0 6-312 15,0 10-40-15,-12 12 0 16,-4 11 208-16,-5 8 24 16,-2 0-128-16,-1 7-32 0,-4-2-64 31,4-2 64-15,0-2-72-16,5-7-40 15,2-2-296-15,6-8-408 0,3-12-321 0,-1-6-671 16,5-13-1409-16,0 0-1488 15,1-13-1312-15</inkml:trace>
  <inkml:trace contextRef="#ctx0" brushRef="#br0" timeOffset="100155.37">21192 15005 928 0,'0'0'9994'16,"0"0"-7762"-16,0 0-1504 16,0 0-31-16,0 0 175 0,0 0-544 15,36 25 0-15,-12-3 256 16,4 4-312-16,0 3-120 0,-4-1-144 16,-5-2-8-16,-6-1-368 31,-6-3-976-31,1-6-1289 0,-4-7-3232 0</inkml:trace>
  <inkml:trace contextRef="#ctx0" brushRef="#br0" timeOffset="100502.39">21933 14827 10938 0,'0'0'4505'16,"0"0"-3649"-16,0 0-352 0,0 0 136 15,0 0-256-15,0 0-208 31,8 95 681-31,-8-41-249 16,5 7-96-16,-2 2-160 0,1 3-160 16,4-2-96-16,-8 0-40 0,4-1-56 15,-4-6-272-15,0 10-824 16,-12-16-1105-16,0-16-4008 16</inkml:trace>
  <inkml:trace contextRef="#ctx0" brushRef="#br0" timeOffset="100891.37">22522 15068 4584 0,'0'0'7762'0,"0"0"-6210"16,0 0-687-16,0 0-129 15,0 0-192-15,0 0-448 0,-43 48 392 16,19-10-8-16,-4 3-264 16,0 7-96-16,5-1-56 0,-1 1-64 31,7-3 0-31,-2-8-112 0,6-2-784 0,-2-6-896 16,-1-10-2345-16,8-9-2665 15</inkml:trace>
  <inkml:trace contextRef="#ctx0" brushRef="#br0" timeOffset="101091.9">22300 15148 8385 0,'0'0'6250'16,"0"0"-5602"-16,0 0-640 15,0 0-8-15,0 0 1120 16,59 85-240-1,-27-40-440-15,-4-1-288 16,8 4-88-16,0-7-56 0,-1 0-8 0,2 1-688 16,-9-10-968-16,-13-7-1537 0</inkml:trace>
  <inkml:trace contextRef="#ctx0" brushRef="#br0" timeOffset="102294.48">22296 13458 856 0,'0'0'8281'0,"0"0"-5728"0,0 0-561 16,0 0-543-16,0 0 183 15,7-35-256-15,-7 35-495 0,0 0-481 16,0 0-400-1,-11 17-24-15,-13 11 24 16,-12 29 64 0,-12 29 160-16,4 25-128 15,9 7-40-15,26-7 120 0,9-16-128 16,33-16-48-16,10-15 72 16,25 2-64-16,16-12-8 0,4-9-352 15,7-10-576-15,-31-16-657 31,-17-13-4160-31</inkml:trace>
  <inkml:trace contextRef="#ctx0" brushRef="#br0" timeOffset="102964.89">23069 13649 13690 0,'0'0'3193'0,"0"0"-2473"0,0 0-720 0,0 0-128 16,0 0 0-16,0 0 56 16,0 0 72-1,7 89 8 1,6-54 120-16,-2-3-128 15,10-4-104-15,-2-9-424 16,9-9-208-16,-4-7-40 0,0-3 64 16,0-22 151-16,-4-13 409 15,0-7 152-15,-12-5 345 32,-1 5 359-32,2 1 432 0,-9 13-64 15,0 12 120-15,0 6-31 0,0 7-377 0,0 3-784 16,4 7-168-16,0 18-328 0,7 13 496 15,2 13 0-15,6 9 0 32,5 3 0-32,4 1 0 15,-7 0 16-15,2-4-32 0,-11-3 16 32,-12-3-144-32,0-3 48 0,-20-6-32 15,-12-4 120-15,-11-10 8 0,-9-9 88 16,0-9 168-1,0-9 120 1,0-4 104-16,9-7 112 0,2-15-280 16,13-3-216-16,13-7-96 15,15-19-792-15,20 13-1249 0,3 3-3448 0</inkml:trace>
  <inkml:trace contextRef="#ctx0" brushRef="#br0" timeOffset="103281.25">23650 13347 8545 0,'0'0'7762'15,"0"0"-6194"-15,0 0-479 0,0 0-161 16,0 0-392-1,4-6-536-15,-4 70 80 16,0 34-48-16,0 20 232 16,8 8-16-1,8-11-200-15,0-20 0 16,4-6-48-16,-8-19 8 16,-4-16-8-16,-4-10-352 0,-4 7-1080 15,0-9-1049 1,-7-8-4976-16</inkml:trace>
  <inkml:trace contextRef="#ctx0" brushRef="#br0" timeOffset="103967.39">24053 13884 5449 0,'0'0'8618'15,"0"0"-7306"-15,0 0-576 0,0 0-32 16,32-73 392-16,-12 60-304 31,3 7-503-31,10 3-289 0,-1 3 8 16,7 6-16-16,-3 20-64 15,-4 5-56-15,-12 11 80 16,-12 5 40-16,-8 4 8 16,-24 0 0-16,-12-4 0 0,-12-5 48 31,4-8-40-31,1-5 40 0,6-10 48 16,10-3-96-16,11-10 0 15,12-6 64-15,4 0 8 0,8-18-72 16,20-11-361-16,15-19-559 0,17-16 648 15,16-21 168 1,-12 5-96 0,-8 11 64-16,-21 15 136 0,-23 25 448 0,1 10 320 15,-6 3-55-15,-7 13-161 32,0 3-552-32,-4 22-40 0,-16 13-80 15,-4 9 120-15,1 8 64 31,-1-2-64-31,11-2 0 0,5-10 0 16,8-6 0-16,0-7-288 16,21-6-377-16,11-9-279 0,24-10-216 15,-13-13-1233-15,1-6-2616 0</inkml:trace>
  <inkml:trace contextRef="#ctx0" brushRef="#br0" timeOffset="104230.36">24260 13417 8129 0,'0'0'4713'16,"0"0"-3617"-16,0 0-247 15,0 0 295-15,0 0-464 0,96 0-584 47,-49 0-16-47,5 0-80 0,-4 0-8 16,-8 0-1072-16,-8-6-1657 15,-8-4-2360-15,-16-2-1096 0</inkml:trace>
  <inkml:trace contextRef="#ctx0" brushRef="#br0" timeOffset="104430.87">24472 13221 9530 0,'0'0'2960'0,"0"0"-1520"15,0 0-311-15,0 0-41 16,0 0-752-16,0 0-144 0,0 0-192 16,0 0 152-16,86 37-72 31,-62-17 32-15,1-1-96-16,-9 3-16 15,-4 3 0-15,-9 0 8 0,-3 7 8 0,-11 3-16 16,-17 4-56-16,-13 15-616 15,2-10-1392-15,7-6-3650 0</inkml:trace>
  <inkml:trace contextRef="#ctx0" brushRef="#br0" timeOffset="104916.57">24981 13100 7417 0,'0'0'6810'0,"0"0"-4810"0,0 0-1040 16,0 0-376-16,0 0-264 15,0 0-320 1,0 0 8-16,64 127 56 16,-1-10 328-16,14 20-159 0,-6-1-81 15,-11-2-48-15,-28-17-104 16,-29-6 0 0,-14-3 0-16,-45-9-72 0,-40-4-337 31,-35-10-719-31,23-21-1824 15,5-19-7611-15</inkml:trace>
  <inkml:trace contextRef="#ctx0" brushRef="#br0" timeOffset="105586.99">22256 14837 7417 0,'0'0'5233'16,"0"0"-4033"-16,0 0-415 0,0 0-113 16,0 0 104-16,36 0-152 15,3 0-264-15,14 0-120 31,3 0-72-31,3 0-168 0,-4-7-336 16,-6 1-1056-16,-10-10-633 16,-15-3-1903-16,-12 3-2138 15</inkml:trace>
  <inkml:trace contextRef="#ctx0" brushRef="#br0" timeOffset="105818.75">22522 14636 7473 0,'0'0'3233'0,"0"0"-993"16,0 0-535-16,0 0-497 16,0 0-504-1,0 0-152-15,92 10-96 16,-56-4-160-16,1 4-72 0,-6 0-128 0,-7 5-96 16,-8 1-120-16,-16 6-232 31,0 4 56-31,-28 2 280 0,-8 4-40 31,-12-3-208-31,-12 9-704 16,9-9-1809-16,10-11-3976 0</inkml:trace>
  <inkml:trace contextRef="#ctx0" brushRef="#br0" timeOffset="113014.35">8180 9506 6953 0,'0'0'1488'16,"0"0"-720"0,-21-35 369-16,18 22 31 15,-1 6 136 1,4 5-560-16,0-5 161 15,0 7-121-15,0 0-296 0,0 0-312 16,0 0-112-16,0 0-8 0,0 0-56 16,0 0-104-16,0 0 104 15,0 13-88 1,0 3 88-16,4 12 0 16,3 4 8-16,10 6 72 0,-2 3-16 15,2 4-64-15,6-1 72 16,-3 1-16-16,4-1-8 15,0-3-48-15,-5-9 8 0,2-3 72 32,-6-10-80-32,-2-10 8 15,-2-2-8-15,2-7 64 0,2-3 96 16,6-20 80-16,7-12-56 16,3-12 64-16,17-20-72 15,15-28 112-15,25-29-192 0,15-6-96 31,-6 22 72-31,-22 32-72 0,-27 41 0 0,-12 13 0 16,-4 2 0-16,-4 5 8 0,-4 2-8 16,-16 7-72-16,-8 6 16 15,0 3-776-15,0 16 40 16,-36 25-184 0,4-6-1833-16,-4 1-1864 0</inkml:trace>
  <inkml:trace contextRef="#ctx0" brushRef="#br0" timeOffset="117448.9">17786 7785 392 0,'0'0'6361'0,"0"0"-4489"0,0 0-1039 15,0 0-425-15,0 0 40 16,0 0 376-16,0 0 200 0,0 0-288 16,0 0-112-16,0 0-95 0,0 0-1 31,0 0 152-31,0 0-112 0,4 0-64 16,4-3 24-16,7-7-288 15,9-9-120-15,8 0-8 16,7-9-24-16,30-11 64 0,27-11-24 15,42-17 0-15,18 0 64 16,-1 4-72 0,-15 8 0-16,-20 11-56 0,-13 6-64 0,-23 7 96 15,-24 11-96-15,-25 11 8 16,-14 3-8-16,-6 2 0 0,-6 1 0 16,-5 3 0-16,-4 0-304 31,0 0-312-31,0 0-584 0,-13 0-712 15,-30 13-185 1,3-4-767-16,-4-6-3402 16</inkml:trace>
  <inkml:trace contextRef="#ctx0" brushRef="#br0" timeOffset="117812.14">18682 7020 312 0,'0'0'10642'16,"0"0"-8578"-16,0 0-815 16,0 0-377-1,0 0 216-15,0 0-16 0,0 0-392 16,-5-23-480-16,5 23-120 16,5 0-80-1,15 0-72-15,20 0 0 0,32 3 72 16,3 7 0-16,-3-3 0 31,-8 5 0-31,-25-2-8 0,1 5 8 16,-3 2-120-16,-14 5-8 15,-15 0-40-15,-8 10 120 16,0 3-56-16,-24 9 104 0,-11 4 32 0,-14 6 16 0,-7 3 48 31,-3-3-88-31,7 3-8 16,0-3 0-16,13-3-576 15,-6 6-1184-15,21-9-2393 0,5-17-1624 16</inkml:trace>
  <inkml:trace contextRef="#ctx0" brushRef="#br0" timeOffset="125332.47">7263 16472 1400 0,'0'0'5305'0,"0"0"-4433"15,0 0-744 1,0 0-128-16,0 0-80 15,0 0 80 1,0 0 0-16,0 0 0 16,0 0-8-16,0 0 16 0,0 0 48 15,0 0 128-15,0 0 96 0,0 0 16 32,0 0-8-32,0 0-32 0,0 0-8 15,0 0-160-15,4 0-7 16,-4 0-73-16,4 0 0 15,3 0 96-15,6 2 32 0,2 5 120 16,2-1 72-16,2 4-144 16,1-3 56-1,5-1 96 1,-1 0 64-16,4-3 64 0,-1 0-80 16,1 1-96-16,3-1 48 15,-3-3-32-15,4 0-56 0,0 0 32 16,0 0-120-16,0 3 65 31,-4-3-177-31,4 3 32 0,-4 3-72 16,3-2 64-16,1 2 0 0,0-3-64 15,0 0-8-15,5 1 120 16,-5-4-120-16,-1 2 56 0,5-2-40 16,-4 0-8-1,4 0 96-15,-5 0-104 16,-3 0 0-16,0 0 80 0,0 0-80 31,0 0 0-31,0 0 56 16,4 4-56-16,4-4 72 0,0 0-72 15,7 0 0-15,1 0 112 32,4 0-104-32,0-6 56 15,8-1 16-15,-5-2-32 0,1 2 112 0,-4-2-152 16,0 2 8-16,-4 1-8 0,-1 0 0 0,-3 2 8 15,1 2-16-15,-6 2 0 32,5-4 32-32,3 4-32 15,-2 0 0-15,2 0 0 0,2 0-16 16,2 6 16-16,5-2 0 16,-5 2 8-16,1-3 24 0,5 4-24 0,-6-4-8 15,1 0 0 1,-1 3 0-16,2-6 0 15,-2 3 0-15,5-3-24 16,4 0 16-16,4-3 16 0,0-3-8 16,7-4 0-16,-3 1 0 15,-1 0-8 1,1 2 8-16,-4 1-8 31,0-1 8-31,0 1 0 16,-4 0 8-16,3-1-8 0,-7 1 0 0,0 3 64 15,0-4-64-15,-1 1 0 16,1 0 8-16,8-4-8 0,-4 4 0 16,11-4-40-1,-3 4 40-15,4-1 0 16,0 2 0-16,0 1 0 0,-9 4-8 16,-7 0-8-16,-4 0 16 15,-9 0-112-15,-3 0 80 0,5 0-40 16,-2 0 80-16,5-6-8 31,8-7 8-31,24-3 0 16,23-3 48-16,21-3-56 15,3 6 0-15,-23 10 8 0,-29 2-8 16,-26 4 0-16,-10 0-8 16,5 0 8-16,4 0 0 0,3 0 0 31,-7 4-8-31,4-4 0 15,-4 0 8-15,4 0 8 0,0-10-8 16,8 1 0-16,-1-1 56 0,1-2-48 16,0 2-8-16,-8 7 8 0,-5-1 40 15,-2 1 0 1,-10 3-48 0,-3 0 0-16,0 0 0 0,-4 0 0 0,4 0 0 15,-8 0 0-15,4 0 8 16,-8 0 56-16,-4 0-64 0,-5 0-352 15,-3 0-913-15,0 0-2623 32,-11 3-1874-32</inkml:trace>
  <inkml:trace contextRef="#ctx0" brushRef="#br0" timeOffset="145109.75">10981 10074 5009 0,'0'0'2352'0,"0"0"-1328"0,0 0-672 16,0 0-288-16,0-19-56 16,0 16 360-16,0 0 697 0,0 0 175 15,0 3-504-15,0-4-320 0,0 4 72 32,0-6 24-32,0-1-168 15,4 1-239-15,3-3 31 0,1-7 16 16,5 0-152-16,2-9-48 15,9-1 48-15,4-2 0 0,4-4 0 0,0 3-96 16,0-2 96 15,-1 2-56-31,1 7-97 16,-4-1 153-16,0 4 57 16,0 0 31-16,4 1-80 0,-4 1-16 15,0 2 8-15,-1-1-72 0,-3 0 72 16,0 0 104-16,0 3-104 31,-4-6-40-31,8 3 32 0,-4-3 8 16,0 3 0-16,-5 1 136 0,-2-2-120 15,3 2-16-15,-1 2 0 0,1-3 8 16,5 3-88 0,-1-2 160-16,3-1-8 15,1 0-72-15,0 3 0 31,4 1-160-31,-1-1 160 0,-3 3 0 16,4 1 0-16,-4-1-32 16,-4 4-72-16,-3 0 208 0,2-1-72 15,1 1-32-15,8-1-8 16,-4 1 8 0,7 0 8-16,1-4-8 15,8 4 0-15,-4 0 0 0,0-1 96 0,4 1-88 16,-8-1-8-16,-1 1-72 15,-3 0 72-15,-4 3 48 0,-8-4 16 32,-4 4-64-32,0 0 8 15,-4-1-64-15,8 1 40 0,-1 1 16 16,2-2 0-16,7-2-8 0,7 3-32 16,-3-4-48-16,9 4-8 31,2 0 96-31,-7 0 80 15,3 0-80-15,-11 3 8 16,0 0 96-16,-4-3-48 0,1 3-56 0,-1 0 0 0,3 0-8 31,9 0 8-31,-4 0-64 0,8 0 64 16,3 0-8-16,-2 0 8 16,6 0 0-1,-7 0 8-15,-4 0-8 16,-4 0 0-16,-4 0-56 0,-9 0 56 15,5 0 64-15,-3 0 8 16,7 0-72-16,4 0 0 0,3 0 0 0,1 3 0 31,7 0-16-31,-2 3 8 16,2-3 8-16,1 0 24 0,-8 4-16 16,0-1-8-16,-4-2 24 15,-8-2 24-15,-1 1-96 16,1 1 48-16,0-4 0 15,4 3 48 1,4 0-48-16,0-3-16 16,4 3 8-16,0 1 0 15,4-1 8-15,3 3 0 0,-3 0 0 16,1 1-16-16,-2-1 16 16,-3 3-40-16,-4-2 96 15,3 3-104 1,-3-4 48-16,4 0-8 0,1-3 8 15,-2 4 0-15,1-4 0 0,4 3 8 16,-9 1-8-16,1-4 0 16,-4 3 24-16,0 0-24 15,-4 4-24-15,0-3-32 32,0 2 16-32,-4 1 40 15,0-1 8-15,3 0-8 0,1 1 56 16,1 3-48-16,-1-1-8 15,0-2-8-15,-5 3-80 16,5-1 24-16,-4 1 48 0,0 3 16 31,4 0-24-31,0 0 72 0,4 0-24 0,4-4 48 16,-8 1-24-16,3 0-48 0,-3-1-8 16,0-2-192-16,-4 2 192 15,-4-2-24-15,-4 0-25 16,0-4 57-1,0 0 0-15,-4 4 57 16,4 0-57-16,-1-1 8 0,2 4 64 0,2 0-64 16,2 2-8-16,-6 1-48 15,6 0-113-15,-6 6 161 16,2-3 8-16,-2 4-8 16,1 2 56-1,1-3-48-15,-2-3 8 0,6 4-8 16,-6-1 0-1,5 0 65-15,-4 0-73 16,4 0 0-16,0 3 8 16,-1 1 48-16,-2 0-56 0,-1 2-48 31,0 1 40-31,0 3 8 16,-8-1-81-16,3 4 73 0,-3 3-40 15,1 0 48-15,-5 0 16 0,4-3 41 0,-4 3-57 16,4-6 16-16,-4 3-16 15,0-3 48 1,0-1-40-16,0 4-8 16,0-3 40-16,0 0-40 0,0-3-40 15,0 2 32-15,-8-2 16 16,-1 2-8-16,-2 1 8 16,-1 3 0-16,0-3 72 15,0 3-80 1,4-3 0-16,0-4 40 15,-4 1-40-15,4 0 0 16,0-1 0-16,-4 1 0 0,0 3 56 16,-4-4 40-16,1 3 8 15,-6-2-24-15,-3 3 48 0,0-4-32 16,1 1-88 0,-5-1 40-16,4-2 8 15,0 0-56-15,-4-1 0 0,4 0 0 16,-3 1 0-16,-5 2 8 15,-1 1 0-15,-3-1 0 16,-3 4 56-16,-5 0-48 31,0 3-16-31,-3-4 8 16,2-2 0-16,6 0 56 0,-1-4-64 16,0-2-16-16,0-1 16 15,4-3 0-15,1-3 0 16,-1-1 0-16,-5 1 0 0,6 0 80 15,-5-3-80-15,4 3 0 16,-8-3 0-16,1-1 8 16,-2 1 0-16,-2-1-8 0,3 5 0 15,0-5-8-15,1 1 8 16,-2-4 0-16,6 4 0 0,-1-1 8 31,-4-2 0-15,4 6-8-16,-4-7 0 15,4 4 40-15,-3-3-40 0,-5 2 16 16,4 1-8-16,-4-3 0 16,1 6 96-16,2-4-104 15,-2 4-8-15,3-3 8 16,0 3 8-16,0 0 0 16,4-4-8-16,-3 4 8 0,-1-3 32 15,0-1-32-15,-4-2 0 16,4 0 48-16,-4-4 0 15,1 0-48-15,3 4-8 0,-4-4 0 32,4 4 0-32,0-4 0 0,-4 4 0 15,1-1-8-15,-5 1 8 0,0 3 0 0,4-4 0 16,-4 0 0-16,5-2 72 16,-5-1-72-16,4-3 72 0,-3-3-72 31,2 3 8-31,2-3 56 15,-1 0-64-15,1 0 0 16,-2 0 40 0,1 0-40-16,1-3 0 0,-1-3 16 15,0 3-8-15,0-7 32 16,1 4-40-16,-2-3 0 16,2-1 0-16,-1 0 16 15,0-2-8-15,0-1 8 16,4-3-16-16,-3 3 88 15,7-6-88-15,-4 1 0 0,4-2 16 16,1 1-16-16,-2 0 56 0,2 0 72 31,3 3 248-31,0-3 120 16,1 3-352-16,-2-3-32 0,5 0-40 16,0 0 16-16,4 0 16 0,0-7-32 15,5 4-64 1,-1-3 96-16,4-4-96 0,0 4 0 31,4 0 56-31,4-4-56 16,-4 1 64-16,1-1-72 15,2-3 0-15,-6-3 0 0,2-3 0 16,2 0 48-16,-5-3 24 16,3 6-64-16,6-3 216 0,-1 3-104 15,0-4-48 1,4 5 32-16,0-1-40 0,4 0-56 15,-1 3 8-15,-2 0-8 16,3 0 97-16,-4 1-89 0,4-4-16 31,-8 3 0-31,8-3 8 0,0 3 136 16,0-5-144-16,4-2 0 16,0-2 40-16,16-7-40 15,4-2 0-15,8-1-8 0,0 0 0 16,0 3 8-16,-4 1-8 0,-1 5 8 15,-7 1 8-15,0 0 8 32,-4 0 32-32,0 0 0 15,-4 0-48-15,4-4 64 16,4 1-64-16,4-8-8 0,0 5 0 16,3-4-40-16,9-3 40 15,0-3 0-15,5 3-144 0,2-3 96 31,5 0 48-31,0 6-88 0,0-3-105 16,0 6-7-16,-1-2-176 16,6 2-400-16,6 3-424 0,41-18-488 0,-13 15-1465 15,-3 4-2544-15</inkml:trace>
  <inkml:trace contextRef="#ctx0" brushRef="#br0" timeOffset="167563.01">7478 16494 488 0,'0'0'288'0,"0"0"4033"15,0 0-3001-15,0 0-696 0,0 0-256 47,0 0 272-47,0 0 112 16,0 0-200-16,-4 0 25 0,4 0-97 15,0 0-112-15,-8 0 72 16,4 0-208-16,-12 0-192 0,0 0-40 0,-3 3 0 16,-9 4 0-1,4-1 8-15,-4 3 8 16,0-6 192-16,0 1 56 0,8-1 168 15,-4-3-128-15,0 0-152 16,0 0-16-16,0 0-120 0,-3 0 40 16,-1 0 72-16,0-3-56 31,0-1 40-15,4 1 88-16,0 0 112 15,4-3 41-15,4 2-129 0,4 2-80 16,-4-5 40-16,4 1-104 0,0-4-32 15,0 3 8-15,1-2-40 0,-2-4 120 32,2 1-120-32,-1-1 80 15,3 1-8-15,2-1 152 0,-1-3 64 0,4 0-304 16,-5-3 8-16,5-6-8 16,1-1 64-16,-1-5 0 0,0-5-16 15,-9-8-32 1,6-10 80-1,-9-25-96-15,-4-16 64 0,0-7-56 16,-3 19-8 0,10 23 88-16,1 22-80 15,5 3 0-15,-2 0-8 0,1-3 0 32,-3-3 0-32,7-1 0 15,-5 5 0-15,1-5-112 16,5 7 0-16,-1-6 112 0,4 3 8 0,-4-4-8 15,4-2 8-15,-5 6 16 0,1 0 40 16,0 3-24-16,4 0-32 0,-4 0-8 31,1 0 88-31,3-6-88 16,-4-1 0-16,0-2-56 0,-5-3 48 16,5 2 8-16,0 1-208 15,1 2 176-15,-1 10 24 0,0 4 8 0,0 6-88 16,0 3 80-1,-1 6 8 1,5 0 0-16,-4 4-8 16,4-1-88-16,0 4 16 0,0 0-8 15,0-1-40-15,0 1 16 0,0-1 96 16,0 1 16 15,0 0 80-31,0-1-80 16,4 1 48-16,1 3-40 15,3-7-16-15,0 4 8 0,8-4-16 16,7-2-32-16,5-4 48 16,8 0-8-16,4 3-88 0,4 1 40 0,8-1-24 15,0 4-120 1,3-1-40-16,-7 4 232 16,-1 2-120-16,-2 1 16 0,-2 0-40 15,-2-3 96-15,-5 3 56 16,11-7 0-16,5 0 8 0,15-9 56 31,29-9-56-15,16-7 0-16,-9 3 0 15,-23 7-8-15,-24 12 56 16,-24 7-56-16,0-1-40 0,-4 4 24 16,4 0 16-16,-4 0 0 0,-5 0-8 15,5 0 8-15,0-1 24 0,16-5-24 31,20-7 0-31,24-7 0 16,30-5 0-16,6 0 0 0,-5 5 0 16,-27 11 16-16,-28 8-8 15,-16 1-8-15,-5 3 0 16,6 0-56-16,3 0 40 0,3 0 16 31,-7 0-48-31,-5 0 48 16,2 0 24-16,2 0-24 15,1 0 0-15,8 0 0 0,20 0 0 16,19-3 0-16,13 0 0 31,3-6 0-31,-3-1 40 0,-16 3-32 16,-8-5-16-16,-13 2 8 16,-11-3 0-16,-13 4 72 0,-2 3-72 0,6-7 0 15,9 0-8-15,3 0 8 16,2 4 0-16,-1-4-8 15,-4 7 8-15,-5-1 16 16,4 5-16-16,-3 2-16 16,-7 0 16-16,2 0-8 15,-7 0 8-15,-1 0 0 0,-3 6-16 16,1 0-32-16,6 1 64 16,-3-4-16-16,4 0 8 0,4-3 0 31,7 0 8-31,5 0-16 15,0 0 0-15,3 0 64 0,-7-6-64 0,-4 2 0 16,-4 4-16 0,-8 0 16-16,-13 0 0 15,1 0 0-15,-8 0 0 0,-3 0-8 32,2 0 16-32,1 0 0 15,4 0-8-15,4-3 8 0,7-3 56 16,2 2-64-16,2 2-48 15,2 2 48-15,-6 0 0 0,-3 0 0 16,-8 0-40-16,-4 2 16 16,-5 5-32-1,-6-1 56-15,-2-2-48 0,6 2 0 16,-6-3 32-16,6-3 16 0,6 0-8 16,5 0 8-16,8 0 40 31,4 0-32-31,0 3-16 0,3-3 8 31,-2 6 0-31,-6-2-8 16,-3 2 0-16,-4-3 8 0,-12 3-24 15,4-2 24-15,-8-1 0 16,4-3 0-16,3 0 0 16,9 0 64-16,0 0-64 0,8-7 0 15,4 1 8-15,-4 0-8 16,0-1-8-16,-4 4 8 0,-8 0-8 15,-9 3-48-15,-2 0 40 16,-6 0-88-16,-7 0-169 16,0 0 113-16,4 0 88 0,0 0 64 31,0 0-8-31,9 0 16 16,2 0 0-16,1 0 0 15,0 0-8-15,4 0 8 0,-3 0 0 16,-2 0-96-16,-7 3-80 15,0 0-104-15,-8-3-368 0,0 7 192 32,0-1 200-32,0-2 224 0,0 5 16 15,0-3 16-15,0 4-56 0,0 2 48 16,0-2-32-16,4 3 40 16,4-1 0-16,-4 7 0 15,4 1 0-15,-5-1 0 16,6 3-32-16,-9 0 32 15,0 4 0-15,0-1 8 0,0 0-8 16,0 4 0-16,0-4 16 16,0 1 32-16,0-1-40 15,0 4 96-15,-4-1 0 0,4 4 16 32,-5-3-72-32,2 2-32 15,-1 1 40-15,0 0-48 16,0 6 72-16,-8-3-32 0,4 3 32 15,-4-3-8-15,1 0-48 16,2 0-24-16,5-4 80 16,0 4-72-1,0-3 48-15,4 0-56 16,0 3 8-16,0 0 144 0,0 3-24 16,0 3-16-16,-4 0 56 15,1-2-56-15,-1-2-8 31,-5 2-88-31,5-4-16 16,4-7 104-16,-4 4-104 0,4-3 0 16,0-1 128-16,0 1-32 0,0-1 8 15,0 1 8-15,0 6 8 16,4-4 129-16,-4 4-161 0,0 0 8 16,0-3-16-16,0 3-64 15,0-3 40 1,0-4-56-16,0 1 8 15,-4-7 48-15,0 0-56 0,4-3 0 0,0 0-16 16,0-3 16-16,0 3 8 16,-3 3-8-16,-1-2 0 0,4 5 56 31,-9 0-40-31,5 1 8 16,-4-1-24-16,5-3 0 15,-5 1 48-15,8-4-48 0,-5 3 0 16,1 0 0-16,0 1 8 0,4-1-8 15,-4 3 0 1,1 0 0 0,-5 1 0-16,4-1 0 15,-5 0 0-15,2 1 8 16,-1-7 0-16,4-3-8 0,-1-3 16 16,1-7-16-16,4 1 72 15,0-7-72-15,0 0 8 0,0 0-8 16,-3 0-192-1,-1-13-208-15,0-3-801 16,0-7-2920-16</inkml:trace>
  <inkml:trace contextRef="#ctx0" brushRef="#br0" timeOffset="169719.2">7347 14618 1096 0,'0'0'0'15,"-48"22"-440"-15</inkml:trace>
  <inkml:trace contextRef="#ctx0" brushRef="#br0" timeOffset="174155.68">20917 16510 336 0,'0'0'5169'0,"0"0"-3193"16,0 0-1016-1,0 0-496-15,0 0-48 16,0 0 89-16,-4 3-81 15,4 0-160 1,0-3-112-16,0 0 32 16,0 0 160-16,0 3-40 0,0-3 8 15,0 0-80-15,0 0-16 16,0 0 24-16,0 0-8 0,0 0 144 16,0 0 448-1,4 0-367-15,9-3-217 16,6-7-104-16,9 1-64 0,7-4 16 15,10-2-80-15,-2 2-8 16,2 0 80-16,2-3-80 31,-8 4 16-31,6-5 64 16,-2 2-72-16,6 2 144 0,-6-3-88 16,9 0 48-16,0 0 24 15,3 0 8-15,5 1-8 0,0-1-16 16,3-3 24-16,1 3 88 31,-8 0-120-31,0 3-16 0,-8 0 8 0,0 4-40 16,0-4 24-16,-1 4-80 15,5-4-8-15,0 0 96 0,3-2-88 16,5-2 64-16,0-5-16 16,0 3-48-16,3 1 152 0,-3-2-152 15,-4 1 0 1,0 3 88-16,-4 1-96 15,-1 2 8-15,-2-3-8 0,2 0 8 16,-3 0 72-16,0 0-80 16,3 0 0-16,2-3 8 31,-1 3 0-31,8-3 0 0,-1 1-8 16,0 1 8-16,6-2 40 15,-1 3-40-15,3-3-8 16,-3 4 0-16,-1-5 8 0,5 2 40 15,-4 2-48-15,-1 0 0 16,1-3 72-16,0 3-72 0,4-3 0 31,0 3 0-31,-5-3 0 16,5 3 40-16,-4 0-40 0,-1 0-40 0,-3 1 32 16,0-1 0-16,0 3 8 15,3-3 0-15,-7 4 0 16,8-8 48-16,0 4-48 15,3-3-32-15,6 3 32 16,-2-2 0-16,4-2 0 16,-2 1 0-1,-2 4 8-15,1-2 24 16,0 5-32-16,-5-4 0 16,1 3-8-16,0-3 8 0,-1 1 0 31,5-1 0-31,0 0 0 0,4 0 40 15,-5 3-40-15,-3-3 0 16,-4 7-16-16,-8-4 16 0,-4 3-8 0,-13 4 8 16,-3-3 0-16,-8 2 16 0,-8 4-16 31,0-3 0-31,-12 6-72 16,-4 0-216-16,-4 0-392 15,-12 0-1056-15,-12 0-2433 0,-4 0 32 16</inkml:trace>
  <inkml:trace contextRef="#ctx0" brushRef="#br0" timeOffset="179564.39">8734 11973 672 0,'0'0'3008'16,"0"0"-1999"-16,3-32-489 16,1 19-264-16,0 0 160 0,0 1 424 31,0-1 48-31,0 3-32 15,0 4-240-15,-4 3-23 0,4 0 111 16,-4 0-56-16,0 3-128 0,0 0-392 16,0 0-128-16,0 0-112 15,0 0-56 1,0 6 0-16,0 3 88 0,0 11 80 16,0-1 0-1,4 6 16-15,4 0-16 0,4 4 0 0,8-1 8 16,4 1 80-16,4 3-80 0,8-4-8 15,7 1 80-15,5-4-72 32,8 1 48-32,4-7 0 15,19-3-48-15,17-3 160 0,16-10-104 16,11-3 56-16,-7 0 64 0,-5-16-24 16,-11 0 8-1,-4-3-56-15,-1-10-96 0,1 1 160 31,-21 2-40-31,-15 4 8 16,-12 3 24-16,-12 3 24 0,-1 0 200 16,5 0-136-16,-8 1-15 15,-8 5 103-15,-11 3-176 16,-6 5-72-16,-3 2-96 0,-4 0 0 16,4 0 0-1,-4 0-120-15,0 0-256 16,0 0-545-16,4 0-863 0,0 0 720 0,-4 9-689 15,0-3-775-15,0 1-745 16</inkml:trace>
  <inkml:trace contextRef="#ctx0" brushRef="#br0" timeOffset="179890.91">10188 11782 6121 0,'0'0'1440'0,"0"0"-144"16,0 0-423-16,0 0-305 0,0 0 88 15,0 0-200-15,-4-6-408 16,4 6-48-16,15 0-128 16,9 6 72-16,16 7 56 0,12 0 88 31,8 2-8-31,7 1 8 15,-7 0-88-15,-8 7 0 16,-16-5 0-16,-8 5 0 0,-17 2 0 16,-11 4 0-16,0 2 120 15,-24 4 248-15,-11 0-64 0,-9 3-64 32,-12 0-48-32,0 1-192 15,-7 8-440-15,11-5-1400 0,16-14-2321 0</inkml:trace>
  <inkml:trace contextRef="#ctx0" brushRef="#br0" timeOffset="182522.61">14076 9194 6977 0,'0'0'2256'15,"0"0"-551"-15,0 0-289 31,0 0-400-15,0 0-327-16,0 0-161 0,0-12-376 16,0 18-152-16,0 16-256 15,0 17 256-15,0 5 32 0,4 13-32 16,4 3 0-16,4-9 48 0,0-3-48 31,4-10 8-31,0-13-8 16,0-9 0-16,3-6 64 0,2-10 0 15,10-4 368-15,9-27 512 0,20-23-376 16,20-32-24-16,11-28-144 16,1-1-264-16,-20 17 96 15,-16 28-176 1,-25 32-40-16,-7 10-16 0,1 6-8 16,-10 12-56-1,-2 22-952-15,-10 20-3353 0,-3 13 0 16</inkml:trace>
  <inkml:trace contextRef="#ctx0" brushRef="#br0" timeOffset="183787.42">18164 9753 3808 0,'0'0'2241'16,"0"0"-905"-16,0 0-776 15,0 0-136 1,0 0 272-16,36-79 777 0,-36 63-49 16,0 0-376-16,0 0-320 15,-12-3-319-15,-4 0-177 0,-8 0-72 16,1-3-96-16,-5 0-56 15,-9 0 72-15,-3 0-80 32,1-1 0-32,-9 1 16 0,-4 6-8 0,0-3 88 15,-7 3 0-15,-5 3-96 16,-8 4 88-16,0 3-88 0,1 2 0 0,-1 4 48 16,0 0-48-16,1 0 8 31,-13 16-8-31,-24 9 0 15,-24 14 48 1,-7 5-40-16,12 1-16 16,11-1-40-16,17-6 48 0,7 4 0 15,16-5-8-15,12-5 8 0,17 0 88 16,3 0-80 0,-4 6 0-1,-12 13 0-15,-3 9 0 0,3 4 64 16,4 12-72-16,0 9 0 0,13 17 56 0,15 3-40 15,15-4-16-15,13-9 0 16,28-12 0-16,16-1 48 31,20 3-48-31,4-2 0 0,16 3 72 16,7-4-72-16,5-9 16 16,3-10-16-16,-3-9 0 15,-1-10 56-15,6-12-56 16,-6-10 0-16,8-10 8 0,5-9 64 31,3 0-64-31,13-12 56 16,-1-11-56-16,5-9 72 0,4-9-72 15,-5-12 32-15,5-14-32 16,-9-13 48-16,-3-5-48 0,-5-1 64 16,-11-3-56-16,-5 3 72 15,-19 4-80 1,-5 3-8-16,-19 8 8 0,-7 21 104 15,-21 8 136-15,-9 5 64 16,-3-8 88-16,0-12 32 16,-9-6-40-16,-7-1-176 15,-11-6-216-15,-41-9-24 32,-44-4 24-32,-43 1-232 0,-32 12-432 15,-4 19-176-15,3 35-616 16,28 16-985-16,41 6-1760 15,19 10-2528-15</inkml:trace>
  <inkml:trace contextRef="#ctx0" brushRef="#br0" timeOffset="185659.34">16587 12363 7905 0,'0'0'1473'0,"0"0"-937"0,0 0-376 16,0 0-160-16,0 0 288 0,23-51 1080 16,-23 36-200-16,0 2-480 0,-8-3-296 15,-4-3-47-15,-4 0-185 32,-3 0 24-32,-5-3 32 0,-4-4-88 15,-4 4-24-15,-4-4 144 16,-1 1-72-16,-6 0 152 0,0 3-248 0,-9-1-64 15,-4 4 40-15,-4 3 88 0,0 4 0 32,-4-1-72-32,1 3-56 0,-1 1 80 15,-4 0-88-15,-12 2 40 16,5 1-40-16,-1-1-8 16,-3 1 0-1,11 0 0-15,-12-1 0 0,-8 4 32 16,9 0-24-1,-1 0 56 1,0-1-64-16,1 4 120 0,-21 0 136 16,-15 4-152-16,3 5-96 15,5 4 128-15,15-4-128 0,23 4-8 16,11-4 0 0,9 1-72-16,1 0 64 15,-7 6 8-15,-13 0-112 0,-4 3 64 16,-3 3 40-16,3 0-56 15,4 4 56-15,4-1 16 16,5 4 64-16,3-4-72 0,-4 3 0 16,9 1-56-16,-2-4 56 31,-2-2 0-31,-1 2 0 16,1-3 0-16,-5 4-48 0,4-1 40 15,-4 4 0-15,0-1 8 16,4 1-40-16,4 3 40 0,-3-1 0 15,-1 4-40-15,8-3 32 16,4 3-40 0,0 0 40-16,5-1 8 15,-1 5 0-15,8-1 64 0,0 0-64 16,4-3-32-16,4 3 32 0,4-3 0 16,4 0-16-16,0 3 16 15,1 3-32 16,2 0 24-31,5 4 8 0,-3-1 0 0,7 4 80 0,0-3-32 16,4-1 32-16,0 0-80 16,0 1 0-16,4-1 48 15,4-3-48-15,7 1 0 0,1-1-8 32,9 0 8-32,6 0 24 15,5 4-16-15,8-1-8 16,4 1 80-16,8-1-80 0,0-2 8 15,4-1 40-15,-2-6-40 0,2 0 72 16,-4-3-80-16,4-4 0 31,0 1 112-31,7-4-112 16,2 1 0-16,14-1-16 0,21 0 16 0,20 4 0 16,7-1-80-16,-8-5 72 15,-16-1 0-15,-19-3 16 0,-12-7 32 16,-16-2-32-1,12 0-8-15,12-4 136 16,15-2-136-16,17-4 0 16,-5 0 0-1,-7-4 8-15,3-9-8 16,1 0-8-16,-9-2-40 0,-3-1 40 16,-4-3 8-16,-5-3-8 31,-4-4 0-31,1 1 8 0,-11 0 48 15,-18 2-48-15,-7 7 0 0,-1-3 80 16,9-3-80-16,20-6 72 0,24-11-72 0,7-2 0 16,-7 3 0-16,-24 6-8 31,-20 10 8-31,-13 0 0 16,5-4 0-16,4-5 8 0,12-7 8 15,-9 0 32-15,5-7-40 16,0 1-8-1,-1-7 8-15,1 3 72 0,0-3-72 16,-4 4-8 0,0-4-64-1,-13 6 64-15,-2-2-8 0,-5 3-88 16,-8-4 96-16,-5 0-8 0,-3 1 16 16,4-4-8-16,-5-3 16 15,6-13-8-15,3-12 256 0,0-1-160 31,-4 7-24-31,-5 10 104 16,-3 15-24-16,-4-6 40 0,0-3-63 0,-8 6-89 16,-4 4 304-16,-11-1-80 15,-17 4-112-15,-13 3-144 0,-10-4-16 16,-21 1-216 0,-20 2-304-16,-15 10-513 15,15 10-1327-15,25 6-4042 0</inkml:trace>
  <inkml:trace contextRef="#ctx0" brushRef="#br0" timeOffset="199669.68">7439 8760 176 0,'0'0'4865'0,"0"0"-4369"32,0 0-496-32,0 0-488 0,0 0 488 15,0 0 304-15,0 0 400 16,0 0-72-16,0 0-272 15,-5 0-200-15,1 0-64 0,-4 0-88 16,-3 0-8 0,-6 3 112-1,-3 0-104-15,-7 6 8 16,-5-2-8-16,-5 2 56 0,-2 4 48 16,-4-3 16-16,2-4-56 15,1 0 320-15,5 0-48 16,-5-2 48-16,8 2-144 0,4-6-7 31,4 3 71-31,4 1-184 0,1-2-120 16,2-2 200-16,-3 0-208 15,-3 4 16-15,3-1-16 0,-8 0 0 16,-4-3 160-16,0 3-152 0,-4 1-8 16,1-1 104 15,-6 0-104-31,1-3 8 15,1 0 40-15,-6 0 48 0,10 0 200 16,-5 0-208-16,5 0 40 16,-1 0 32-16,-1 0-24 0,5 0 8 15,-3 0-144-15,-1 0 64 32,0 0-16-32,4 0 8 0,4 0 32 0,8 0 128 0,9 0 184 15,-1 0 168-15,3-3-192 16,5 0-64-16,1-1 40 15,-5-2-344-15,-1-1 145 0,5 5-97 32,-3-8 32-32,-5 3 88 15,3-2-168-15,2-4 0 0,-1-3 152 16,4-3-160-16,-4-3 0 0,8-3 0 16,0-7 0-16,0-6-8 0,0-6-8 15,4-1 8 1,8-6-40-1,-5 0 48-15,2-6-8 0,-1-3 8 16,0-4 0 0,-1 1 40-16,-3 0-40 15,-4 11-56-15,0 8 56 0,0 3 8 32,0 9 0-32,0 1-8 15,0 5 8-15,0 0-16 0,0 7 8 16,5 1 0-16,-5-1-8 15,0 3 0-15,0 0 8 0,0 3-8 0,0 1 8 16,0-1-8-16,0 0 16 0,0 0-16 31,0 4 8-31,-5-1 0 16,5 4 24-16,0 3-24 0,0-4 0 16,0 4 0-16,0 3 8 31,0 0-8-31,0 0 0 0,0 0-40 0,0 0 32 15,0 0-112 1,0 0-24 0,0 0 136-16,0 0-128 0,9 0 55 15,10-3 33-15,9 0 48 16,8-1 0-16,8 2 0 16,3-5 0-16,9-3 8 15,-3 4-8-15,6-3 0 16,-3 2 0-16,-1 1 0 0,-3 3 24 15,-3-1-24-15,-6 4 0 16,-3-2-8-16,-4 2 8 16,0 0 8-16,0 0-8 0,-1-4 8 15,5 4 16-15,4-3-7 32,0 0-17-32,4-3 0 15,-1 2 0-15,5 1-17 0,-8-3 17 16,-4 3 0-16,4 0 0 15,-5 3 17-15,6-4-34 0,2-2 17 16,1 3 0-16,8-4-8 16,-5 1 8-1,5 0 0-15,0-1-24 0,-4 4 32 16,1 0-8-16,1 0 0 16,-5 3 0-16,-2-4 65 15,1 4-65-15,1-2 0 16,-2-1 16-16,9-1-16 15,0 1 0-15,7-3-8 0,5-1 8 16,3 1 16-16,6 0-16 16,-2-1-48-16,-8 1 48 15,6-1 0-15,-10 1 8 0,5 3-8 16,-4 3 0-16,3-3 48 31,-3-4-48-31,0 7-48 16,4-6 40-16,0 0 8 0,16 3 8 15,11-7-8-15,-8 4 8 16,-7 0 32-16,-16-1-40 0,-12 4 0 31,4 0-8-31,4 0 8 16,-9-1 0-16,1 1-24 16,-5 0 24-16,5 0-16 0,0 0 24 0,20-4-8 15,19 1 0-15,17 3 8 16,7-4 48-16,-11 1-56 0,-24 6-8 15,-21 0-56 1,-14 0 112-16,-6 0-48 16,5 0 0-16,4 0 8 15,8 0 16 1,4 0-24-16,0 0-88 16,15 0 88-16,16 0 8 0,25 0-8 15,4 0 0-15,-9 0 0 31,-23 0 32-31,-29 0-24 16,-10 0-16-16,-10 0 8 0,5 0 0 16,4 0 0-16,0 4 0 0,-1-2 0 0,2-2 64 15,-6 3-64-15,5-3-8 0,0 0 0 32,4 0 8-32,0 0-48 15,-1 0 48-15,-3 0 0 0,-4 0 0 16,0-3 0-16,-4 1 0 15,-1 2 0-15,-3-4 0 0,8 4 0 0,0 0-8 16,4 0 8 0,-1 0 48-16,9 0-48 15,-4 0 0-15,4 0-8 16,-1 0 8-16,-3 0 24 0,0 0-24 16,-4 0-48-16,-4 0 48 15,0 0 0 16,-5 0 48-31,2 4-48 16,2-4 0-16,9 2-48 16,0 1 48-16,12 1 0 0,-4-1 0 15,3 0-8-15,1 0 8 0,-4 1-8 16,-5 2 8-16,5-6 16 0,-4 3-8 16,0 3-8-1,0-2 8-15,-4-4-8 16,-5 6 8-16,1-3-8 0,-4 0 0 15,-1 1-24-15,1-4 72 16,0 2-48-16,0 2 0 0,-4-1 0 16,3-3-8-16,-2 3-24 31,-6-3 8-15,5 0-49-16,-8 3 1 0,0-3 8 15,0 0 56-15,-8 0-16 0,0 0 16 16,4 0 8-16,4 0-40 15,-1 0 40 1,5 0 0-16,4 0-8 16,4 0-112-16,0 0-144 15,0 0 136-15,-5 0-280 0,1 0 264 16,-8 0 40-16,-4 0 104 0,-4 0 0 16,-9 0-8-16,-2 0-16 0,-5 0 8 15,-1 0 16 1,-3 0-8-1,1 0 0 1,7 4-16-16,-5-1-24 0,1 0 40 16,5 0 8-16,-6 0-80 15,1 3 56-15,1-2 8 0,-2 2-72 16,-3 1 32-16,4-1 48 31,-4 3-64-31,1 1 48 16,-1-1 16-16,-1 4 8 0,1 3-16 0,0 3 8 0,0 0 8 15,0 6-8-15,-4 7 8 16,0 0 0-16,0 6 56 0,0-3-48 31,0 3-8-31,0-3 0 16,0 3 0-16,-4 0 152 16,4 0-112-16,-8 1-32 0,8 2-8 15,-7 3 8-15,-2 4 0 0,5 6-8 16,-4-4 8-16,4 1 56 15,1-6-64 1,-1-7 0-16,-1-3 0 16,5-7 0-16,-4-2 8 0,0-4-8 15,0 0 0 1,1-3 56-16,-1 3-48 0,0 1-8 31,0-1 0-31,-5 0 0 16,5-3 40-16,1 0-40 15,-1-3 0-15,0-3 0 0,0-1 0 16,0-5 16-16,4-1-16 16,-5-6 0-16,5 4 56 0,0-4-56 0,0 0 0 0,0 0 120 31,0 0-48-31,0 0 32 16,-4 0 8-16,-3 0 144 15,-5 0-56-15,-12 0 56 0,-8 3-152 16,-4-1 40-16,1 2-144 0,-6-1 81 31,-2 0-65-15,-5 4 40-16,-8-4 32 15,-20 3-80-15,-23 0-8 16,-21 1 16-16,-3-4-16 0,19 0-201 16,32 0-255-16,29-3-208 15,7 0-56 1,4 4-672-16,8-4-1449 0</inkml:trace>
  <inkml:trace contextRef="#ctx0" brushRef="#br0" timeOffset="201660.15">12646 7464 2512 0,'0'0'792'0,"0"0"1681"15,0 0-1441-15,0 0-720 16,0 0-88-16,0 0 696 0,0 0 177 16,0 0-185-16,0 0-560 15,-5-6 64-15,1 0 16 16,1-7-24-16,3 0-24 15,0-3 64-15,0-6-248 0,0-7-16 16,16-6-136-16,3-9 8 0,18-16-8 31,18-23-48-15,5 4 8-16,3 6-8 16,10-1 16-16,-13 27-16 15,11-4 8-15,9-3-8 0,-16 19 72 16,3 0-72-16,-11 10 0 15,-8 6 16-15,-9 6-16 16,-11 3-8-16,-12 5 0 16,-4 1 8-16,-3 1-80 15,-9 3 56-15,0 0-136 0,0 0-280 16,0 0-600-16,0 0-48 16,0 0-353-16,-5 0-743 0,-7 0-681 31,-3 0 697-31</inkml:trace>
  <inkml:trace contextRef="#ctx0" brushRef="#br0" timeOffset="201997.25">13131 6524 5633 0,'0'0'1208'0,"0"0"-16"16,0 0-336-16,0 0-335 0,0 0-33 15,0 0-32 1,-3-13-456 0,3 13-48-16,12 0-96 0,16 4 144 0,32 2 48 15,23 4 24-15,5-1-64 16,-8-3 80-16,-13 1-88 0,-27-1 0 16,-1 0-40-16,-11 4 40 15,-11-4-48-15,-13 4-56 0,-4 6 104 31,-4 3 88-31,-16 9 208 16,-5 4 328-16,-2 3-88 16,-1 7-376-16,0-1-32 15,8 7-128-15,5 6-136 0,6 18-864 16,5-11-1233-16,0-14-4832 16</inkml:trace>
  <inkml:trace contextRef="#ctx0" brushRef="#br0" timeOffset="210850.03">14694 5981 2784 0,'0'0'5081'0,"0"-38"-3881"0,0 19-255 31,0 0-249-31,0 3-88 0,0 4 512 15,0 2 112-15,-8 4-151 16,4-1-369-16,-9 4-128 16,-2 3-312-16,-13 0-272 0,-24 16-128 15,-8 13 128 1,-7 15 16-16,-9 20 40 16,24-7-56-16,0 10-56 0,20 2 40 15,21-9-32-15,11 11 48 16,7-5 48-16,25-2-48 0,24 2 16 15,32-5-16 1,28-14-16-16,7-18-104 0,-20-23-504 31,-15-21-616-31,-37-15-1385 0,-23-4-1920 16</inkml:trace>
  <inkml:trace contextRef="#ctx0" brushRef="#br0" timeOffset="211197.31">14969 5870 5617 0,'0'0'3000'0,"0"0"-1191"16,0 0-1057-16,0 0-736 15,0 0 24-15,0 0 88 0,0 0-128 32,24 29 0-32,-5 35 392 15,5 24-144-15,4 1 8 0,0-9-128 0,0-14-64 0,-4-21 32 16,8 2-96-1,4-3 0-15,-8-8 56 0,0-14-56 16,-4-16 0-16,-1-6 88 0,-3-25 320 31,-4-26-128-31,-4-28 160 0,-12-36-95 16,0-5-241 0,-12 18 24-16,-12 29 160 15,12 38 32-15,0 16 16 16,5 3 40-16,-2 7-376 15,9 9-1336 1,0 19-4074-16,9 9 2626 16,6 1-2745-16</inkml:trace>
  <inkml:trace contextRef="#ctx0" brushRef="#br0" timeOffset="211520.27">15849 5718 11018 0,'0'0'1704'0,"0"0"-335"16,0 0-1369-16,0 0-97 16,0 0-311-16,0 79 408 15,0 4-40-15,-3 25 40 0,3-4 72 32,0-21-64-32,0-29 56 0,7-26-64 15,5 1-112-15,0-4 40 16,0-2-104-16,-4-17-112 15,-1-6 288-15,-7-9 1049 0,0-26-337 0,-7-22-232 16,-21-7-8 0,-12-6-168-1,-12 0-88-15,-4 13-16 0,-3 6 168 16,7 10-312-16,13 19-56 0,14 6-752 16,13 13-872-16,24 3-3161 15,16 3 640-15,8 0 1248 0</inkml:trace>
  <inkml:trace contextRef="#ctx0" brushRef="#br0" timeOffset="211821.04">16164 5600 10666 0,'0'0'2504'0,"0"0"-1792"31,0 0-543-31,0 0-121 16,-88 39-24-16,72-8-24 0,4 4-201 15,12 10 73-15,24 2 0 16,16 7 120-16,16 0-648 0,8 4-8 31,-9-5 96-31,-7-2 264 0,-16-3-88 16,-24-7 192-16,-8-6 200 16,-44-10 16-16,-31-6 984 0,-5-6-248 15,8-7-120-15,8-6-472 0,29 0-160 16,15-25-416-16,8 0-1144 0,12-10-4369 15</inkml:trace>
  <inkml:trace contextRef="#ctx0" brushRef="#br0" timeOffset="212137.42">16451 5896 9057 0,'0'0'1801'15,"0"0"-1641"-15,0 0-32 0,0 0 248 0,104-48 472 16,-65 22-208-16,5-2-256 16,-9 0-304-16,2-7-16 0,-14 0-64 31,-10-4-832-31,-13-2 768 16,-17 6-64-16,-18 7 128 15,-9 9 488 1,-8 12-56-16,9 7 88 0,2 13 81 15,9 15-321-15,13 7-120 16,14 10-144-16,5 6 56 16,24 0 8-16,16-1 128 15,25 7 8-15,26-3-64 16,20-6-152-16,-7-13 0 16,-4-16-136-16,-36-16-960 0,-33-3-2105 0</inkml:trace>
  <inkml:trace contextRef="#ctx0" brushRef="#br0" timeOffset="213346.84">18005 5416 10938 0,'0'0'1888'0,"0"0"-1056"16,0 0-680-16,-116 4-144 0,68 27 48 16,5 10-56-1,7 4 0-15,12 3 0 16,16-1-40-16,8 4-40 15,15-10 0 1,21-2-72-16,12-14 152 16,8-9-304-16,4-13 80 0,-5-3 136 15,-3-22 88-15,-16-13 32 32,-20-10 128-32,-16-9 248 15,-7-3 225-15,-34-3-401 0,-6 3 136 0,-5 6 312 16,0 10-304-16,12 9-200 0,16 16-112 15,20 10-64-15,4 6-880 16,40 3-1641 0,40 13 1321-16,43 2 824 15,17-8-72-15,3-10-288 0,-16-3-393 16,-22-26-199-16,-23-3 720 16,-22-3 608-1,-23 4 504-15,-22-7 848 16,-11-6 641-16,-4-11-169 15,-15-8-143 1,-30 3-241-16,-11 9-112 0,-2 10-600 16,-7 18 64-16,10 20-295 0,3 19-473 15,8 57-24-15,16 45-184 16,25 25 136-16,14 12-17 0,45-9 25 31,12-13 40-31,7 4 64 16,9-4-56-16,-8-3-16 0,-8-12-144 15,-21-29-88-15,-19-26-176 16,-16-21-464-16,-12-4-520 16,0 0-353-16,-40 6-231 15,-3-6-88-15,-10-12-873 0</inkml:trace>
  <inkml:trace contextRef="#ctx0" brushRef="#br0" timeOffset="213509.92">18403 5886 11842 0,'0'0'2201'0,"124"-41"-1617"0,-9 18-312 15,25-5-120-15,11 12 152 0,-8 4-56 16,-15 2-184-16,-4 0-64 16,-33 7-984-16,-19-6-4386 15</inkml:trace>
  <inkml:trace contextRef="#ctx0" brushRef="#br0" timeOffset="214132.52">20380 5442 7817 0,'0'0'1633'0,"0"0"-521"16,15-89-480-16,-15 45-152 15,-19-1 288-15,-18 1 592 16,-23-4-703-16,-27 3-97 0,3 20-320 31,4 9-112-31,13 16-72 16,15 23-56-16,-3 11-104 0,-1 17 88 0,20 6-192 0,12 6 104 16,20 8-40-16,8-8 104 15,28 0 32 1,11-12-88-16,13-6 96 15,8-20 32-15,3-12-32 16,2-13 216-16,-5-22 72 16,-5-29 24-16,-11-32-120 0,-24-38-40 15,-24-21 192-15,-21-5 56 16,-22 14-280-16,-5 16 72 0,16 28 136 16,4 26 0-1,16 24 360-15,9 20-408 16,-1 7-87-16,4 8-193 0,0 4-297 31,11 22-495-31,21 36 616 0,20 34 176 31,20 32-104-31,4 9-136 0,-9-25-360 16,-7-32-80-16,-20-35-152 16,4-2 280-16,3-1-137 0,9-4-511 15,-4-2 304-15,-12-16 280 16,-12-9 616-16,-13-7 104 0,-6 0 760 15,-5 0 808-15,-4 3-767 16,4 13-905-16,0 9-56 16,7 17 56-16,6 8 96 15,7 11-40-15,8-4-56 0,0-3-96 16,7-10-1569-16,-11-15-951 31,-4-17-2633-31</inkml:trace>
  <inkml:trace contextRef="#ctx0" brushRef="#br0" timeOffset="214326.56">20774 4731 10786 0,'0'0'4457'15,"0"0"-3457"-15,0 0-976 0,0 0-24 16,0 0-168-16,0 0 96 15,4 9-152-15,8 23 96 16,-1-1-1953-16,-2-9-4648 0</inkml:trace>
  <inkml:trace contextRef="#ctx0" brushRef="#br0" timeOffset="-214462.55">20917 5381 9273 0,'0'0'1585'0,"0"0"-585"0,13-98-440 15,-6 66 232-15,1 7 321 0,-8 12-89 16,8 7-376-16,0 6-648 16,4 6-312-16,12 23 160 0,4 12 112 31,8 10 40-31,3 9 0 16,1 0 0-16,-8 1-16 15,-4-10-144-15,-8-10-288 16,-9-16-96-16,-2-6-25 0,-5-16 329 15,-4-3 240-15,0-12 1049 16,0-20-697 0,0-25-352-16,0-17-8 15,15-20-56-15,10 5 64 16,-1 22-8-16,-4 26-40 0,-12 21 48 0,-1 11 80 16,5 6-80-1,-3 3-120 1,-2 19-312-16,9 32 400 0,4 22 32 15,0 3 0-15,-4-6 0 16,0-13 32-16,-4-16-32 16,-5-3 0-16,6-3-40 15,-5-16-289-15,-4-12-23 16,-1-7 352-16,10-19 481 0,6-26-481 31,13-28-369-31,13-22-79 16,2-10 160-16,-10 20-240 15,-11 27 168-15,-13 30 152 0,-9 15 208 16,4 3 640-16,-5 10-312 0,1 3-328 0,5 26-296 16,3 25 296-1,12 19 48-15,15 25 56 16,2-12-16-16,2-9-8 16,-7-27-32-16,-4-15-48 0,12 3-1088 15,-8-6-3881-15,0-13 200 0</inkml:trace>
  <inkml:trace contextRef="#ctx0" brushRef="#br0" timeOffset="-214299.81">22216 5238 9498 0,'0'0'2648'0,"0"0"-2568"0,0 0-80 16,28 73-80 15,-8-28 80-31,0 6 0 15,3 6 0-15,1 6-56 16,1-12-1816-16,-14-16-2689 0</inkml:trace>
  <inkml:trace contextRef="#ctx0" brushRef="#br0" timeOffset="-214161.81">22275 4718 11026 0,'0'0'1872'0,"0"0"-1336"0,0 0-536 16,0 0-2928-1,0 0-2409-15</inkml:trace>
  <inkml:trace contextRef="#ctx0" brushRef="#br0" timeOffset="-212358.65">20324 6404 9217 0,'0'0'2649'16,"0"0"-1313"-16,0 0-824 0,0 0-368 16,0 0 577-16,0 0 263 15,191-38-464 16,-16 12-200-31,48-3-96 0,20 4-88 16,-3 6 72-16,-21 4-200 16,-21-2-16-16,-38 4 0 15,-52 4-424-15,-49 3-440 0,-31 3-672 32,-28 3-1121-32,-31 0-352 15,-14 9-1336-15,-10 0 377 0</inkml:trace>
  <inkml:trace contextRef="#ctx0" brushRef="#br0" timeOffset="-212158.03">20487 6763 3952 0,'0'0'1041'0,"0"0"-601"16,0 0-64-16,0 0 1248 15,140 28 1057-15,-5-31-345 0,33-20-647 16,19-2-905-1,-4 0-440 1,-31 6-64-16,-38 0-280 0,-18 6-512 16,-40 1-1617-1,-28-1-2904-15</inkml:trace>
  <inkml:trace contextRef="#ctx0" brushRef="#br0" timeOffset="-211440.19">15713 6950 4993 0,'0'0'1656'0,"0"0"-736"0,0 0-104 0,0 0 465 31,0 0 415-31,0 0-384 0,0 0-416 16,0 0-512-16,-43-7-312 15,94-21 33-15,57-29 191 16,64-26-32-16,31-9 16 0,12 0-64 16,-28 19-80-16,-43 25-136 15,-45 13-160 1,-39 20-1593-1,-40 12-887-15,-20 3-625 0,-4 0-3048 16</inkml:trace>
  <inkml:trace contextRef="#ctx0" brushRef="#br0" timeOffset="-211192.68">15953 7074 3672 0,'0'0'5457'0,"0"0"-4800"16,0 0-657 0,0 0 0-16,0 0 200 15,91-26 1832-15,-3-9-320 0,36-9-1039 32,7-7-217-32,-8 3-392 15,-15 7 40-15,-32 16-104 0,-20-1-904 16,-4-6-1985-16,-25 7-1480 15,-7 0-2352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4:06:0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9494 2892 4408 0,'0'0'1145'16,"0"0"-249"-16,-8-16-280 16,8 13 192-16,0 3 72 15,0 0-280-15,0 0-111 16,0 0-305-16,0 0-8 0,0 0-112 15,0 0 8 1,0 0-64 0,0 0-8-16,0 0 0 15,0 0 8-15,0 0 0 0,0 0 16 0,0 0-24 16,0 0 0-16,4 0-8 0,12 0 8 0,8 7 8 16,4-1 152-1,3 0-144 1,10 4 48-16,-2-4 8 15,5 0-16-15,-4 1 16 0,4-1-16 16,0-3-56-16,0 4 80 16,-5-4-80-16,2 0 8 31,2 0 0-31,1-3 40 16,0 3 8-16,3-3-48 15,1 0 0-15,-4 3 72 0,4-3-56 16,4 0 24-16,-5 0 16 15,2 0-56-15,2 0 0 0,-7 0-8 16,4 0 8-16,-8 4 40 16,3-1-48-16,-3-3 0 15,4 3 8-15,0 0-8 16,4 1 64-16,-1-4-64 0,9 2 8 16,-4 2 80-16,8-4-80 0,-4 3-8 15,-1-3 8-15,5 3 0 31,-8 0 40-15,4 0-40-16,-5 1 8 16,9-4 96-16,0 3-112 0,8-3 16 15,0 0 96-15,15 0-56 16,17 0 8-16,-8 0-56 0,-17 0 48 16,-7 0 32-1,-16 0-88-15,4 0 8 16,7 0 96-16,-3 0-48 0,-4 0 8 15,-5 0 0-15,5 0 16 16,-4 0 96-16,8 0-72 0,0 0-32 16,4 0 24-16,-1 0-88 31,1 0 48-31,0 0-32 0,3 0 48 0,-7 0 16 16,0 0-40-16,0 0 32 0,4 0 96 15,-5 0-96-15,1 0 16 16,0 0-88-16,0 0 48 0,0 0 32 31,-1 0-32-31,-3 0-56 16,-4 0 96-1,-12 0-96-15,-8 0 25 0,-13 0-25 16,-6 0 8-16,-6 0 8 16,-7 0-16-16,0 0-113 0,0 0-1039 15,0 0-2809-15</inkml:trace>
  <inkml:trace contextRef="#ctx0" brushRef="#br0" timeOffset="2058.19">16495 2632 4953 0,'0'0'2032'0,"0"0"-912"0,0 0-400 16,0 0-47-16,0 0 207 15,0 0-128-15,0 0-248 16,0 0-120-16,0 0-240 0,0 0-144 31,0 0 0-31,8 0-56 16,7 0 56 0,5 0 216-16,8 0-16 0,4 0-120 15,0 0-80-15,4 0-48 16,-1 0 48-16,6 0 8 0,-1 0 48 15,-1 0-56 1,5 6 0-16,0-3 0 16,-1 1 8-16,9-1 0 15,1-3 0-15,2 3 0 0,5 0-8 16,0 0 8-16,-1-3-8 16,1 0 88-1,0 3-88-15,-1 0 8 0,-3 1-8 16,4-1 0-16,-8 0 0 15,8 0 0-15,-5-3 0 0,10 4 80 16,-6-2-80-16,5-2 0 0,0 0 80 16,-4 4-72-16,-5-4-8 0,-3 0 16 31,0 0 56-31,-1 0-64 16,1 3 0-16,0-3-8 0,4 0 40 15,-1 3 8-15,5-3-40 16,4 0 0-1,-1 0 32-15,2 0-16 0,-1 0-24 16,0 0 8 0,-5-3 88-16,-4 0-40 15,1-1 8-15,0 2-64 16,0-2 0-16,4 4 96 0,4-3-56 16,-1 0-32-16,-3-4 64 15,8 4-72-15,-8 0 80 0,-1-3-64 16,1 3-8-1,-8 0 8-15,3-1 32 16,-6 4-32-16,3-3 48 0,-5 3-64 16,5 0-8-16,4 0 0 15,-5 0 8-15,5 0 8 16,0 0-8-16,4 0 0 31,0 0 80-31,0 0-72 16,3 0-16-16,-3 0 8 0,0 0 0 15,0 0 8-15,-9 0-8 16,5 0 0-16,-8 0-8 31,-5 0 8-31,2 0 0 0,-2 0 0 0,1 0-8 0,0 0 8 16,3 0-8-16,2 0-16 16,-6 0-32-16,5 7 56 0,-1-4-8 15,-2 3 8-15,7 0-8 16,-5 1 0-16,2-1 0 0,-2-3 8 31,1 3 0-31,3-2 0 0,-3-1 0 16,5 0-8-16,-2 3 16 0,-3-2-8 15,0-1 0-15,-4 0-8 16,-1 3 8-16,1-3-8 16,0 1-104-16,4 2 112 15,-1-3 0 1,5 1 8-1,1-1 0-15,-2-1-8 0,1 2 48 16,0-4-48-16,-1 3-104 16,-3 0 104-16,1-3 0 15,-10 3 16-15,-3-3-16 0,3 4 0 32,-3-4 56-32,1 0-56 15,2 0 0-15,-3 0 72 0,3 0-72 0,2 0 0 0,2 0-8 16,1-4 8-16,0 1 40 15,0 0-40-15,0 0 0 16,-8-3 24 0,3 3-24-16,-3-1-8 15,1-2-40-15,-2 3 32 16,5 3 16 0,-4-4-16-16,3 1 16 0,-2-3 16 15,2 3-16-15,1 0 0 16,4-4-104-16,0 4 104 15,-1 0 56 1,5 0-56-16,-4-3-48 16,4 2 48-16,-4 4 0 15,-4-3-16-15,0 3-144 0,-5 0 80 0,1 0 64 16,-4-3-40-16,0 3 48 0,0-3 0 31,4-1 0-31,-4-2 0 16,8 3-120-16,-5-3-128 15,5 3 64-15,4-4-520 0,-8 1-504 16,16-10-40-16,-16 3-1073 16,-4-3-2856-16</inkml:trace>
  <inkml:trace contextRef="#ctx0" brushRef="#br0" timeOffset="16479.53">3239 3788 440 0,'0'0'6257'0,"0"0"-4569"16,0 0-639-16,0 0 39 16,3-20 248-16,-3 20-160 15,0 0-488-15,0 0-408 0,0 0-264 16,0 0-16-16,0 0-120 15,0 10-8-15,-7 6-56 0,-5 13 184 32,-8 2 40-32,0 14 8 0,-8 2 224 15,-4 4 65-15,0 3-105 0,0 0 120 16,0-3-128-16,0 3-120 16,4-4-16-16,5 1-8 0,-5-3-32 15,8-4-40 1,0-2 0-1,0-7 88-15,8-4-96 0,0-5-8 0,5-4 8 16,-2-6-56-16,5 0-304 16,-4-4-368-16,8-5-649 0,-3-4-799 15,-5-3-225-15,-1 0-1632 32</inkml:trace>
  <inkml:trace contextRef="#ctx0" brushRef="#br0" timeOffset="16965.09">2685 3899 4945 0,'0'0'1936'31,"0"0"-152"-31,0 0-223 31,0 0-65-31,0 0-496 0,0 0-544 16,0 0-424-16,-4-7-32 15,4 10-256-15,0 14-48 0,8 5 296 16,4 6 16-16,7 4 0 16,2-1 72-16,3 1 24 0,8 3 96 0,0-3 112 15,7 3-24 1,-3 3 32-16,4 0-119 16,0 0-49-16,-4 3 8 0,-1-2-88 15,-7-4-24-15,-4-4-40 16,-3-2 0-16,-6-4 88 15,-3-2-96 1,0-5 0-16,-4-1 40 16,0-5-32-1,-5 1-8-15,2-7-144 16,-1 0-777-16,0-2-1087 0,0-1-969 16,-4-3-3384-16</inkml:trace>
  <inkml:trace contextRef="#ctx0" brushRef="#br0" timeOffset="23447.05">5737 3851 6937 0,'0'0'1808'15,"0"0"241"-15,0 0 31 16,-8-54-559-16,8 51-353 0,0 3-464 16,0 0-656-16,0 6-48 15,0 19-384-15,0 14 288 16,0 15 96-16,0 9 144 0,0 1-88 31,0-1-56-31,0-3 88 0,0-3-88 0,0-2 0 16,8 8-960-16,0-12-1609 0,0-16-2248 15</inkml:trace>
  <inkml:trace contextRef="#ctx0" brushRef="#br0" timeOffset="23678.78">6239 4299 9730 0,'0'0'1296'15,"0"0"-1248"-15,0 0 8 16,0 0 88 0,0 0 352-16,40 82-144 15,-40-40-8-15,-4 8-8 0,-16 8-64 0,-12-1-272 16,-8 3-488-16,-12 3-1392 31,13-12-2097-31,7-19-2640 0</inkml:trace>
  <inkml:trace contextRef="#ctx0" brushRef="#br0" timeOffset="23979.6">6558 3959 10114 0,'0'0'2216'0,"0"0"-1248"0,0 0-560 15,0 0-320-15,0 0-88 0,95-29-64 16,-43 36-32-16,4 18 0 16,-1 7-8-1,-10 6 48-15,-17 7-40 16,-21-1 96-16,-7 3 0 0,-24 1 560 15,-8-7 281-15,-3 1-9 0,3-10-344 16,8-7-256-16,12-9-232 0,12-7-168 31,8-6-56-31,40-3 128 16,39-3-136-16,33-32-1136 0,-8 3-1489 16,-28-2-3496-16</inkml:trace>
  <inkml:trace contextRef="#ctx0" brushRef="#br0" timeOffset="24195.62">7471 4207 6977 0,'0'0'1144'0,"0"0"-896"16,0 0 400-16,0 0 625 0,43 82 23 15,-39-40-344 1,-4 8 40-16,-16 4-327 15,-12 7-313-15,-7-1-72 0,-10-3-280 16,-7 7-432-16,9-14-1641 0,11-15-3512 16</inkml:trace>
  <inkml:trace contextRef="#ctx0" brushRef="#br0" timeOffset="24765.53">8212 3686 10490 0,'0'0'2768'0,"0"0"-1095"0,0 0-489 16,0 0-312-16,0 0-792 16,0 0-80-16,-32 60-192 0,11 17 192 31,5-1 64-31,4-7-64 0,12-14-48 16,0-21 48-16,12-5-8 0,8-1-40 15,4-12-104-15,12-16 128 0,4 0 16 16,12-18 8-16,0-11 0 0,-9 0 24 31,-11 7-16-31,-15 6 168 16,-6 13 88-16,-11 3-264 0,0 19-400 15,0 16 128-15,0 28 272 16,0 26 160 0,-11 26-112-1,2 6-48 1,1-23-760-16,8-26-1665 0,4-33-591 0,12-23-1905 15</inkml:trace>
  <inkml:trace contextRef="#ctx0" brushRef="#br0" timeOffset="24950.44">8940 4334 9642 0,'0'0'1784'15,"0"0"-1736"-15,0 0 48 0,0 0-24 16,44 73 144-16,-44-29-16 0,-8 19 8 15,-32 23-48-15,-12 16-160 16,-12 6-264-16,17-29-1408 31,19-25-2201-31</inkml:trace>
  <inkml:trace contextRef="#ctx0" brushRef="#br0" timeOffset="25150.92">9550 3873 13570 0,'0'0'2561'0,"0"0"-2561"0,0 0-1040 16,0 86 840-16,0-32 96 16,0 19 104-1,-4 22 96-15,-4 23-96 16,-12 8-120-16,0-24-1529 15,4-35-3616-15</inkml:trace>
  <inkml:trace contextRef="#ctx0" brushRef="#br0" timeOffset="25335.78">9888 4445 6689 0,'0'0'8082'16,"0"0"-6850"-16,0 0-1232 15,0 0-312-15,0 0 232 0,0 0-40 32,64 104 112-32,-64-40-16 15,-28 15-24-15,-23 23-384 0,-17-7-1185 0,13-25-2247 16,14-26-3522-16</inkml:trace>
  <inkml:trace contextRef="#ctx0" brushRef="#br0" timeOffset="25799.24">10550 3965 5553 0,'0'0'7945'16,"0"0"-5904"-16,0 0-1001 16,0 0-296-16,0 0-104 0,0 0-88 15,0 0-191-15,44-60-361 16,23 47-48-16,10 1 40 15,-6 2 8 1,-7 7-48-16,-25 3 40 16,-7 0-8-16,-4 0 8 15,-15 0-137-15,-6 19-103 0,-7 19 168 16,-4 29 80-16,-16 31 96 16,-4 16 0-16,-4 10-88 0,9-9 88 15,2-17-80 1,10-9-8-16,3-19-16 15,0-23-344-15,4-12-808 16,-4-16-352-16,4-16-1233 0,0-3-1880 16,0-6-1656-16</inkml:trace>
  <inkml:trace contextRef="#ctx0" brushRef="#br0" timeOffset="25968.48">10605 4302 11738 0,'0'0'1928'0,"0"0"-1303"0,105-35-385 32,-30 19 280-32,33 3-120 15,19 7-400-15,-11 6-120 16,-29 0-2729-16,-35 0-4880 16</inkml:trace>
  <inkml:trace contextRef="#ctx0" brushRef="#br0" timeOffset="26137.76">11363 4346 6681 0,'0'0'832'16,"0"0"-392"-16,0 0 48 0,48 86 633 15,-48-32 687 1,-24 22-400 0,-36 22-672-16,-16 8-376 0,4-21-360 15,1-9-760 1,23-31-1632-16,16-20-3609 0</inkml:trace>
  <inkml:trace contextRef="#ctx0" brushRef="#br0" timeOffset="26654.67">12315 4121 5825 0,'8'-83'1872'15,"-4"-9"-368"-15,-4 3-679 16,0 26 663 0,-16 34 584-16,-4 13-399 15,0 4-473-15,-7 5-784 32,-5 7-208-32,-5 16-208 0,9 19-8 15,5 13-64-15,14 6-48 16,9 3 72-16,13 0 40 0,26-9 8 0,10-7 0 15,6-6 64-15,1-13 88 0,-4-3 16 32,-13-6-24-32,-11 3-144 0,-11 3-112 15,-13 3-24-15,-4 10 136 16,0 12 368-16,-8 16-128 0,-12 20-136 16,3-7-104-16,2-3-872 31,11-13-848-16,4-13-745-15,11-9-1856 16,6-9-1248-16</inkml:trace>
  <inkml:trace contextRef="#ctx0" brushRef="#br0" timeOffset="26838.82">12853 4442 8145 0,'0'0'1993'16,"0"0"-1249"-16,0 0-552 15,0 0 24-15,0 0 336 0,76 98 80 16,-76-50-392-16,-13 9-72 0,-30 12-168 16,-49 24-48-1,8-17-1752-15,-4-10-3785 16</inkml:trace>
  <inkml:trace contextRef="#ctx0" brushRef="#br0" timeOffset="27570.9">13228 3686 8193 0,'0'0'4065'15,"0"0"-2625"1,0 0-1440-16,0 0-176 16,0 0-56-16,-48 152 232 31,20-69 392-31,4-4-96 0,8-9-183 0,12-26-105 15,4 1 64-15,4-1-56 16,15-18-16-16,13-13 8 16,13-13 192-16,11-13 72 15,7-22-152-15,1-10-40 16,-8-2 208-16,-9 2 328 0,-15 11 392 16,-12 8 112-16,-12 13-175 15,-4 13-609-15,0 0-336 16,-4 22-505-16,8 29 321 0,-4 35 184 15,8 31 40-15,0 26-40 16,-4-3 0-16,-4-16-496 16,4-32-2024-16,-4-31-449 0,4-26-3296 15</inkml:trace>
  <inkml:trace contextRef="#ctx0" brushRef="#br0" timeOffset="27802.83">14196 4407 2720 0,'0'0'8562'16,"0"0"-7730"-16,0 0-832 0,0 0 0 0,63 92 104 15,-59-45 112-15,-8 17 256 16,-24-4-48-16,-15 7-232 15,-9 3-192-15,-20 3-872 0,9-13-2416 32,15-15-4346-32</inkml:trace>
  <inkml:trace contextRef="#ctx0" brushRef="#br0" timeOffset="28203.25">14830 3943 10066 0,'0'0'2896'16,"0"0"-863"-1,0 0-1201 1,0 0-552-16,0 0 8 0,0 0 80 15,0 0-64-15,127-22-184 0,-56 15-72 16,1-2-40-16,-12 3 64 0,-25-1-72 16,-11 4 0-16,1 3 104 31,-18 0-104-31,-7 0-152 0,0 10-152 16,0 18 8-16,-15 26 296 15,-5 29 272 1,-8 21-64-16,3 17 32 0,2-3-232 15,7-11 40-15,8-18-48 0,0-15-80 32,8-24-232-32,0-11-1312 15,0-8-801-15,0-12-1768 0,4-6-2416 16</inkml:trace>
  <inkml:trace contextRef="#ctx0" brushRef="#br0" timeOffset="28372.6">14996 4327 13482 0,'0'0'2201'0,"0"0"-1465"15,92-38-640-15,-32 22 128 16,15 0 272-16,33 7-224 31,12 3-272-31,-21 2-616 0,-27 4-5121 0</inkml:trace>
  <inkml:trace contextRef="#ctx0" brushRef="#br0" timeOffset="28587.95">15758 4480 9634 0,'0'0'1064'16,"0"0"-760"-16,0 0-48 0,51 73 0 0,-51-38 168 16,-4 6 64-16,-28 7-32 15,-15 2-304-15,-33 20-152 16,12-16-1512-16,8-13-2769 0</inkml:trace>
  <inkml:trace contextRef="#ctx0" brushRef="#br0" timeOffset="29004.57">16375 3823 10818 0,'0'0'2808'31,"0"0"-991"-31,0 0-1169 0,0 0-304 0,0 0 256 16,88-32-280-16,-52 41-256 15,0 16-64-15,-1 14-144 0,-3 11 136 16,-12 4-104-1,-16 1-24 1,-4 2 136-16,-12-7 56 16,-15-5 40-16,2-4-32 0,5-12-64 0,9-4 128 15,7-6-128-15,4-6-168 0,19-4 96 16,33-6-32-16,51-6-552 31,-7-16-2049-31,-4-6-6465 0</inkml:trace>
  <inkml:trace contextRef="#ctx0" brushRef="#br0" timeOffset="29227.04">17738 4324 7881 0,'0'0'1176'0,"0"0"-1176"16,0 0-3144-16,0 0-2768 0</inkml:trace>
  <inkml:trace contextRef="#ctx0" brushRef="#br0" timeOffset="29389.41">18518 4251 144 0,'0'0'0'0</inkml:trace>
  <inkml:trace contextRef="#ctx0" brushRef="#br0" timeOffset="29542.69">19227 4251 12394 0,'0'0'3089'0,"0"0"-2081"0,0 0-744 16,0 0-264 15,0 0-144-31,0 0-2360 16,0 0-10347-16</inkml:trace>
  <inkml:trace contextRef="#ctx0" brushRef="#br0" timeOffset="129149.9">2741 4921 6601 0,'0'0'4617'0,"0"0"-3401"15,0 0-816 17,0 0-144-32,0 0 504 0,0 0 89 15,0 0-305-15,0 0-344 0,0 0-136 16,0 0-56-16,0 0-8 15,0 0 8-15,7 0 240 16,10 0 16-16,11 0 112 16,11 0-96-16,10 0-64 15,6 0-64-15,4-7-72 0,9-2-72 16,-3 0 40-16,2 2-48 16,-7-2-368-16,-5 2-376 15,-11 1-736-15,-12 3-873 0,-24 3-552 31,-8 0-1319-31</inkml:trace>
  <inkml:trace contextRef="#ctx0" brushRef="#br0" timeOffset="129366.05">2864 5077 8281 0,'0'0'4361'0,"0"0"-3385"0,0 0-680 0,0 0 137 15,0 0 447-15,0 0-168 16,-4 6-248-16,8-6-240 16,20 0-24-16,12 0 48 15,11 0-32 1,13-4-88-16,12-5-32 16,-4-4-96-16,0 4-208 0,3-4-912 0,-11 4-2001 15,-24-4-4200-15</inkml:trace>
  <inkml:trace contextRef="#ctx0" brushRef="#br0" timeOffset="134300.75">11080 14814 640 0,'0'0'5321'0,"0"0"-3553"16,-4 0-1248-16,4 0-184 0,0 0 497 0,0 0 47 0,0 0-320 31,0 0-280-31,0 0-64 16,0 0 136-16,0 0 264 16,0 0-48-16,0 0-64 0,0 0 8 15,0 0 81-15,0 0 7 16,0 0-96-16,0 0-48 0,0 0-8 15,0-9-264-15,0-4-96 16,0-3-80 0,4-6 48-16,0 0-8 0,4-7-40 15,-1-2 80-15,2 2-24 16,-1-3-56-16,-1 0 0 0,1 1 0 16,-3 2 0-1,3 0 56-15,-1-2 8 31,-3 2-16-31,4 0-48 0,-3-2 64 16,-1 2 104-16,0-5-72 16,-1 2 64-16,1-3-64 0,-4 0-32 15,0 0-48-15,4 0 56 16,-4 3 8-16,0 0-40 16,0 1 64-16,0-1-24 15,4-3-16-15,1 3-64 0,-1-3 96 16,-4 4-96-16,4-1 64 15,-1 3 9-15,-3 4 7 0,4 6-8 47,-4-4 0-47,0 8 16 0,0-1 32 16,0 3-80-16,0 0-40 0,0 7 0 16,0-1 48-16,0 5-56 15,0 2 0-15,0 0-8 0,0 0-56 16,0 0-416-1,0 0-281 1,0 0-599-16,-4 9-968 0,-3 10-3842 0,-6 0-151 16</inkml:trace>
  <inkml:trace contextRef="#ctx0" brushRef="#br0" timeOffset="136197.51">12012 14868 4993 0,'0'0'1392'0,"0"0"-1000"16,0 0-264-16,0 0 112 0,0 0 408 16,0-16 160-16,0 10-320 15,0-3-280-15,0-1-47 0,4 1 383 0,0-4-8 16,-4-3-24-16,4 0 8 0,1-3-8 31,-2 0-176-31,1-3-72 16,-4-7-40-16,4 4-40 0,-4-7-16 15,0 0 248-15,0 1 33 32,0-1-241-32,0-3-104 0,0 3 24 15,0 0 64 1,0 4-16-16,0-1 40 15,0 1-24-15,0-4-136 0,0 3 64 16,0-3-72-16,0 7 136 16,4-4-8-16,0-2-104 15,-4 2-16-15,0-6 8 16,4 0-8-16,0 0 128 16,-4 0-56-16,4 0 160 0,-4 4 0 15,0-7-88-15,4 6-32 16,-4-3-16-16,0 3-80 15,4 4 0-15,0-1-48 0,0 0-16 0,-4-2 48 16,4-1-48 15,0 0 0-31,-4-3 40 16,3 0 32-16,-3 0 16 0,0 0 0 16,5 4-88-16,-1-1 64 15,-4 0 0-15,4 4-64 0,0-1 0 31,0-3-8-31,3 7 0 0,-2-3 8 16,-1-1 8-16,0 0-16 0,4 1 8 16,-4 2 0-16,3 1 40 15,-7 3-40-15,5-1-8 0,-1-2 16 16,0 3 32 0,-4 0-48-16,4-1 48 31,-4 1 48-31,3-3-88 0,-3 3 0 15,4-4 40-15,-4 1-40 16,4 0 0-16,-4-4 0 16,0 3 49-16,4 1-9 0,-4 3-32 15,0 6-8-15,5 3 64 16,-5 1-72 0,0 5 8-16,0 1 0 0,0 6 0 0,0-3-8 15,0 3-8-15,0 0-72 16,0 0-169-16,0 0-343 15,0 0-496 1,0 0-656-16,0 0 431 16,0 6-2559-16,-5 19 1095 0,-3 1 601 15,1-4-1137-15</inkml:trace>
  <inkml:trace contextRef="#ctx0" brushRef="#br0" timeOffset="137482.94">12849 14872 3648 0,'0'0'1673'15,"0"0"-729"-15,0 0-200 0,0 0 192 16,16-74 80-16,-8 55-23 31,0 0-89-31,-5 3-160 16,1-3-232-16,5 3 272 0,-5-3-120 15,4 1-143-15,-5-5-241 16,1 1 16-16,5-4-88 16,-5-2-16-1,3-4-56-15,-3 0-48 16,4-2 104-16,-8 2-24 15,5 0-16-15,-5 0 104 16,0 4 64-16,0-4 32 0,0 3-200 16,0-2-56-16,4-1-88 0,0 0 72 15,-1-3-32 1,-3 0-40-16,4 0 8 16,0 4 56-16,-4-5-64 15,4 5-8-15,-4 3 56 0,0-1 88 16,0 6 0-16,0 5 0 15,0 1 56-15,0 5-16 32,0 2-48-32,0 4-56 15,0-3-80-15,0 5 8 16,0 1-8-16,0 0-48 0,0 0-288 16,0 3-440-16,-4 0-800 15,-4 9-2321-15,-8 4-2144 0</inkml:trace>
  <inkml:trace contextRef="#ctx0" brushRef="#br0" timeOffset="138886.54">13666 14903 1432 0,'0'0'2848'0,"0"0"121"0,0 0-1697 15,0 0-576-15,0 0 513 0,0 0 367 16,0 0-624 0,-4-13-480-1,4 1-104-15,0-1-23 0,4-6 47 16,0 0 0-16,0-7-80 0,3-2 144 0,-3-7 104 16,1-3-64-16,-1-7-192 15,0-5-120-15,3-7-56 31,1-1 0-31,-4-2-32 0,5 3-24 16,-5 6 88-16,3 10-40 16,-3 9 56-1,-4 10 64-15,4 9-120 0,-4 4-80 0,4 5-40 16,-4 4-72-16,0 0-496 31,0 0-928-31,0 10-2345 16,0 9-1616-16,-8 0 696 0</inkml:trace>
  <inkml:trace contextRef="#ctx0" brushRef="#br0" timeOffset="140025.6">14454 14919 5817 0,'0'0'1536'0,"0"0"-1088"0,0 0 168 16,0 0-24-16,0 0-71 15,0-51-153-15,0 38 24 16,4 1-16-16,-4-4 64 0,5 0 224 31,-5-3 112-31,4 0-104 0,0-6-88 16,-4-1-159-16,0 1 39 0,0-7-120 15,0 0-144-15,0 0-72 16,0-3-48-16,-4 4 48 0,4-4-24 16,0 3 112-1,-4 0 8 1,4 4 72-16,-5-4 0 0,5 0-96 16,-4 0-104-1,0-3 48-15,4 1-32 16,0-4-40-16,0-1 40 0,0-2-48 15,0 3-56-15,0 0 0 16,0 0 56-16,0 3-56 0,4 0 56 31,0 0-64-31,1 0 64 16,-5-3 48-16,4 0 0 0,-4 3-48 0,0-6 96 16,0 3 24-16,0 0-88 0,0 0-80 31,4-1-8-31,-4 2 8 15,4-2-8-15,-4 4 96 0,3 1-96 16,-3 2 40-16,4 3-48 31,-4 1 8-31,4 2 57 0,-4 4 15 0,0-4-72 16,0 1-8 0,0-4 8-1,0 4-8-15,5-3 8 0,-5-1 0 16,0 4 0-16,0-4 0 15,0 1 0-15,0-1 16 16,0 0 24-16,0 4-48 0,0 0 0 0,0 2 8 16,0 4 0-16,0 4 8 0,0 5-8 31,0 3 0-31,0 4 0 16,0 0-8-16,0 3-48 15,0 0-273-15,0 0-1103 0,-13 19-992 16,-2 0-3258-16,-9 7 1346 0</inkml:trace>
  <inkml:trace contextRef="#ctx0" brushRef="#br0" timeOffset="145987.12">3378 6080 8209 0,'0'0'1609'31,"0"0"-529"-31,0 0 104 0,0 0 192 16,0-6-55-16,0 6-393 0,0 0-496 15,0 0-232-15,0 0-40 0,0 0 8 16,0 0-72-16,0 0-40 0,0 0-56 31,0 3-72-31,-3 12-24 16,-14 14 96-16,2 9 72 0,-9 13 224 31,-4 9-16-31,0 4-120 0,0 12-32 16,0 10-24-16,4-7-24 0,0-9-80 15,8-13 8-15,8-13 64 16,-8 4-72-16,4 3 0 15,5-7 0 1,-6-5-8-16,5-4-40 16,1-7-80-16,3-2-384 0,-1-4-344 15,5-3-680-15,-4 0-345 0,0-7-775 32,0-2-561-32,1-10-2560 0</inkml:trace>
  <inkml:trace contextRef="#ctx0" brushRef="#br0" timeOffset="146419.37">2964 6305 6545 0,'0'0'1928'15,"0"0"-223"-15,0 0-129 16,0 0-240-16,0 0-303 0,0 0-473 0,-8-9-424 31,8 9-136-31,0 6-216 0,0 13 64 16,4 6 152-16,7 7 8 15,6 7 120-15,-1 2-48 16,7 6 40-16,5 1 32 0,8-1 0 16,4 5 64-16,-4-5 32 31,8 0-72-31,-4-2-72 16,-4-4-56-16,-4-3-32 0,-4-2-8 15,-9-5 8-15,-3-5 32 16,-4-4-48-16,-4-3-8 0,-4-3-400 15,4-4-640-15,-4 1-1105 16,0-10-2056-16,4-3-2096 0</inkml:trace>
  <inkml:trace contextRef="#ctx0" brushRef="#br0" timeOffset="146720.14">3948 6931 6345 0,'0'0'4385'0,"0"0"-4033"32,0 0-352-32,0 0-32 0,0 0 32 0,0 0 592 15,0 0 368 1,0 0-408-16,12 76-208 15,-12-51 80-15,0 4-63 16,-12 3-137-16,-4 9-48 0,-8 0-104 31,4 4-72-31,-4-1-1041 0,5 0-919 16,2-9-761-16,6-13-2392 0</inkml:trace>
  <inkml:trace contextRef="#ctx0" brushRef="#br0" timeOffset="147121.18">4844 6461 8313 0,'0'0'2601'31,"0"0"-1385"-31,0 0-424 0,0 0 120 16,0 0-303-16,0 0-513 15,-8 25-88-15,-3 7 56 16,-6 9 48-16,2 7-8 0,2 6-8 15,-2-4 248 1,-1 8-56 0,4-7-96-16,-4-1-184 15,4-2 0-15,-1-1 0 16,6-5-8-16,-5-4-104 0,4-3-680 16,4-9-601-16,-12-1-975 15,9-9-1521-15,-6-7-2040 0</inkml:trace>
  <inkml:trace contextRef="#ctx0" brushRef="#br0" timeOffset="147459.72">4155 6499 8305 0,'0'0'2305'0,"0"0"-969"0,0 0-208 16,0 0-87-16,0 0-129 31,0 0-480-15,0 0-432-16,0 0-256 0,20 3 104 16,0 16 152-16,12 10 48 0,-1 6-40 15,5 0 56-15,-4 3 24 16,9-3-80-16,-10 0 72 0,1-4-72 31,0-2 0-31,-8-7 0 16,-1-3 0-16,-2-6-16 0,-1-7-136 15,-5 0-552-15,-11-6-1009 0,1-2-999 16,-5-8 367-16</inkml:trace>
  <inkml:trace contextRef="#ctx0" brushRef="#br0" timeOffset="151200.31">7402 6254 2984 0,'0'0'2569'15,"0"0"-905"-15,0 0-776 0,-4-9-632 16,4 9-88-16,0 0 248 16,0 0 121-16,0 0-177 0,0 0-208 31,0 0-120-31,-4 0-32 0,0 12 0 16,1 8 216-16,-5 2 0 15,-1 7-16-15,1 6 64 0,5 6 128 0,-5 3-72 16,4 13 24-16,-1 13 168 15,1 16-56 1,0 16-176-16,4 12-80 31,0 0 8-31,0-3-72 16,13-3-24-16,-9-3-56 0,7-3 24 16,1-7-7-16,-3-3-65 15,-2-3 80-15,5-7 0 0,-3 1 16 16,-5-4 72-1,3 1-48-15,1 2-48 16,-4 1-24-16,1-1 32 0,2 1-8 0,-7-4-72 16,4-12 0-16,0-13 40 15,0-13-40-15,0-3 8 32,5 7-8-32,-2 5 64 0,5 11-72 15,0-7 8-15,0 0 0 16,-1-4-8-1,2-5 0-15,-9-1-160 0,4-9-344 16,-1 0-377-16,6 4-863 0,-5-11-817 31,-5-9-2224-31</inkml:trace>
  <inkml:trace contextRef="#ctx0" brushRef="#br0" timeOffset="152071.4">7538 9051 7225 0,'0'0'1240'15,"0"0"-1064"16,0 0-168-31,0 0 408 0,0 0 281 16,0 0 127-16,0 0 0 16,96 0-72-16,-57-2-96 0,6-2-48 15,6 4-120-15,5-3-87 16,3 3-121-16,9-3-144 16,12 3 8-16,19 0 56 0,21-3 0 15,11 0-72-15,1-1 8 16,-4 4-120-16,-5-3 32 15,9 0 32-15,7 0-72 0,16 0 168 16,17 3 272-16,11-3 280 31,12-1-280-31,8 4-80 0,0-3-72 16,4 3 8 0,-3 0-56-16,-9 0-31 15,-4 0 7-15,-8 0 24 0,-7 0-32 16,-9 0-24-16,-3 0-48 15,-9 0-40 1,-3 0-56 0,-9 0 32-16,-7 0-8 0,-9 0 40 15,-7-3-104-15,-29 0-8 0,-19 3 56 0,-24-4 0 16,-16 4-48-16,-4-3 0 16,-5 1 64-16,1-2 0 31,-8 4-24-31,-4-3-40 0,0 0-8 15,-4 0 0-15,-4 3 0 16,-4-4-16-16,0 4-312 0,0 0-368 0,-8-9-737 0,-12-1-1343 16,0-2-5578-16</inkml:trace>
  <inkml:trace contextRef="#ctx0" brushRef="#br0" timeOffset="154114.26">10916 9636 5065 0,'0'0'7553'31,"0"0"-6225"-31,0 0-1071 16,0 0-257-16,0 0 0 0,-23 41 624 15,-1-6 776-15,0 10-576 0,-4 9-288 16,4-1-240-16,0 5 24 0,0-5 32 16,4 1-151-1,1-9-129-15,2-4-24 16,6-9-48-16,-6-3-601 0,6-11-831 16,-13-14-1497-16,3-4-2352 15,6 0-3008-15</inkml:trace>
  <inkml:trace contextRef="#ctx0" brushRef="#br0" timeOffset="154352.73">10622 9763 3392 0,'0'0'7130'0,"0"0"-4666"16,0 0-1512-16,0 0-671 0,0 0 119 31,0 0 776-31,99 63-216 15,-59-21-384-15,4 5-200 0,3 4-80 16,2 0-200-16,-6-4-24 16,-2-5-24-16,-6-8-48 0,-7-8-544 0,-8-13-864 15,-4-7-2441 1,-12-6-4073 0</inkml:trace>
  <inkml:trace contextRef="#ctx0" brushRef="#br0" timeOffset="155722.23">7912 8915 6121 0,'0'0'1752'0,"0"0"-824"0,0 0 49 16,0 0 879-16,0 0-88 15,0 0-463 1,0-16-457-16,0 16-272 16,0 0-168-16,0 0-208 15,0 0-200-15,0 0-144 16,0 13-24-16,0 6 48 15,0 6 120-15,0 7 64 0,0 3-8 16,0 0-56-16,0-3 16 31,0-4-8-31,0-2 56 0,0-7-56 16,0-3 0-16,0-7-8 0,0-3-224 0,0-6-112 16,0 0 240-16,0 0 96 15,0-12 96 1,0-10-96-16,0-7-168 15,0-9 112-15,0-6-8 16,0-1-96-16,0 4-8 0,0 3 168 31,0 12 0-31,0 7 80 0,0 7 176 16,0 8 120-16,0 4-8 16,0 0-152-1,0 0-216-15,0 0-104 16,0 10-112-16,0 9 72 0,0 9 144 15,0 7 120-15,0 3-48 16,0-3-16-16,0 0-48 0,4-3 0 0,-4-7 0 31,4 1-8-31,0-7-520 16,0 0-944-16,1-10-2417 0,-1 1-2577 0</inkml:trace>
  <inkml:trace contextRef="#ctx0" brushRef="#br0" timeOffset="156495.73">8403 8940 3976 0,'0'0'4369'0,"0"0"-3200"16,0 0 207 0,0 0-256-1,0 0 264-15,0 0-383 0,0 0-529 16,0-12-344-16,0 12-72 16,0 0-32-16,0 0-24 15,0 12-176-15,0 8 176 0,-8 2 232 31,8 6-40-31,-5 4-64 16,-3 0 16-16,4 0-40 0,4 0-48 0,0-4-40 0,-3-2 64 16,3-8-72-16,0-2 0 15,0-6 0-15,0-4-8 16,0-6-192-16,0 0 88 0,0 0 104 31,0-9 80-31,0-10-80 0,0-10-384 31,3-6 248-31,-3-3 128 0,4-6-80 16,-4 2-128-16,0 1-24 16,4 9 136-16,-4 7 104 15,0 9 144 1,0 7 216-16,0 5 16 16,0 4-152-16,0 0-224 0,0 0 0 15,0 16-240-15,0 7 240 0,0 2 144 16,0 9-88-16,0-2-40 0,0 3 72 31,0-3-40-31,0 0-32 16,0-3 32-16,0-4 0 0,0-3-32 15,0-6-8-15,0-3-8 16,0-4-496-16,-4-2-728 31,0-5-1513-31,1-2-2416 16</inkml:trace>
  <inkml:trace contextRef="#ctx0" brushRef="#br0" timeOffset="158337.34">7362 8620 568 0,'0'0'5697'15,"0"0"-3577"-15,0 0-1488 0,0 0-296 16,0 0 313-16,0 0 431 31,0 0-136-31,0 0-376 16,12 0-328-16,4 0 32 0,5 0 8 16,2 0 88-16,5 0-96 0,4 0-71 0,-1 0-65 15,-3 0-40-15,0 0-80 16,-3 0 64-1,-1 0-80 1,-9 0 16-16,-2 0-8 0,-6 0 0 16,-7 0 0-16,0 0-8 15,0 0-280-15,0 0 224 16,-16 0-48-16,-7-6-377 16,-9 2 121-16,4 1 248 31,-4 0 104-31,4 3-8 0,4 0 8 15,4 0 8-15,8 0-8 16,8 0 0-16,1 0 8 0,-1 0 0 16,4 0-48-16,0 0 48 0,0 0-8 0,0 0-8 15,0 0 8-15,0 0 0 16,0 0 8 0,0 0-16-16,0 0 16 15,0 0-8-15,11 0-16 0,5 0 24 16,8 0 264-16,-4-3-88 15,4-1-72-15,-8 4-104 16,0 0 0 0,-8 0-536-16,-4 0-1152 0,-4-2-649 15,0-2-799-15,-12-2-2257 16</inkml:trace>
  <inkml:trace contextRef="#ctx0" brushRef="#br0" timeOffset="159157.6">7306 8153 600 0,'0'0'5313'15,"0"0"-3897"1,0 0-584-16,0 0 80 0,0 0 121 16,0 0-25-16,0 0-440 15,9 0-384-15,3 0 0 32,8 0 272-32,3 0-24 0,5 0-176 15,0 0 24-15,4 0-152 16,-4 0-72-16,-4 0-56 0,-5 0-8 0,-2 0 8 0,-10-3 0 15,2 3-32-15,-9 0-64 32,0 0-56-32,0 0 152 15,0 0 40-15,-12-3-40 0,-4-1-216 16,-8 4-504-16,-4-3 128 0,-4 3 96 16,0 0-112-16,1 0 16 0,3 0 128 15,7 0 256 1,6 0 208-1,2 0 0-15,9 0 400 0,4 0-136 16,4 0-256-16,13 0 256 16,11-3 792-16,4-3-240 0,3 3-144 15,5-4-264 1,-8 4-136-16,-4 0 32 31,0 3-95-31,-12-3-209 0,-4 3 0 16,-1 0-233-16,-2 0-807 15,-1 0-1008-15,-5 0-313 16,1 0-3512-16</inkml:trace>
  <inkml:trace contextRef="#ctx0" brushRef="#br0" timeOffset="163844.79">7937 8071 4672 0,'0'0'2121'32,"0"0"-1257"-17,0 0 40-15,0 0-63 0,0 0 295 16,0 0 216-16,-9-32-544 0,9 32-384 16,0 0-160-16,0 0-88 15,0 0-96-15,-4 0-80 0,4 10-168 31,0 5 168-31,-4 14 168 16,0 6 96-16,0 9-47 0,1 4-41 16,3 3 32-16,0-1-8 15,0-2-64-15,0-3-88 0,0-10 0 0,0-7 8 16,0-2-56 0,0-11-8-1,0-2-96-15,0-4-512 16,0-2-225-16,0-4-943 15,0-3 0-15,0 0-233 16,0 0 513-16,0 0-72 0,0 0-1385 16,0-3 1241-16,0-4 1720 31,0 7 128-31,0-2 800 16,0 2-8-16,0 0 312 0,0 0 112 15,0 0-55-15,0 0-145 0,0 0-296 0,0 0-296 16,3 0-264-16,1 0-216 0,4 0-64 31,5-4 384-31,6 4 49 16,9-3-81-16,0 3-88 15,7-3-40-15,6 0 24 0,2-1 0 16,-3 1-96-16,1 3-144 0,-6 0 112 16,-7 0-128-16,-5 0 168 15,-6-3-40 1,-6 3-16-16,2 0 48 15,-13 0-16-15,4 0-8 0,-4 0 40 16,0 0 56-16,0 0-80 16,0 0-72-16,0 0-64 15,0 0-8-15,0 0 0 32,4-3-8-32,-1 3-80 15,1 0 80-15,5 0 64 0,-9 0-64 16,4 0 0-16,-4 0 0 15,0 0 0-15,0 0 8 0,0 0 80 16,0-4 32-16,0 4 8 16,0 0 24-16,0-2 176 15,0-1 105-15,0-4-249 16,4 1-64-16,-4-1-72 0,0-2 16 16,0-1 48-16,0 1 16 15,0-1 128-15,-4-3 72 0,0 1-176 31,-5-4-56-15,5-3 8-16,1 0-96 16,3-7 8-16,-4-6-8 0,4 1 0 15,0-1 0-15,0-3 0 16,0 0 64-16,0 3-64 16,0 4 0-16,0 3 64 15,-4 6-8-15,4 2 16 16,0 8 24-16,-4 0 56 0,4 2-16 15,0 1-64-15,0 3-72 16,0-4 0-16,0 1 0 16,0 0-8-16,0 0 8 0,0 2-8 15,0 1 8-15,0 0 0 32,0 3 8-32,0 0-8 15,0 0-8-15,0 0 8 0,0 0-8 16,0 0 0-16,0 0 0 15,0-3 0-15,0-4-96 0,0 1 16 32,0 0 72-32,0 3 8 15,0 3 48-15,0-4-48 0,0 4 8 0,0 0-8 16,0 0-8-16,0 0 0 16,0 0 8-16,0 0-8 15,0 0 8-15,0 0-8 16,0 0 8-16,0 0 0 15,-5 0 0-15,-3 0 144 16,-7 0-64-16,-5 0-72 0,-4 4 0 16,1-1-8-16,-5 0 0 15,3 3 48-15,-3-3-48 0,4 4 8 32,0-4-8-32,1-3 8 15,3 3 8-15,-4 0-16 0,4 1 56 0,0-4-56 16,0 0 0-1,4 2 8-15,4-2 0 16,-4 0 0-16,4 4 72 0,0-4-80 31,5 3 0-31,-6 0 16 16,9-3-8-16,-4 3-8 0,8-3 8 16,0 0-8-16,0 0 8 15,0 0-8-15,0 0 8 0,0 0-8 16,0 0 8-16,0 0-8 15,0 0 0 1,0 0 0-16,0 0 8 0,0 0-8 16,0 0 8-16,0 0-8 0,0 0 0 15,0 0-8-15,0 0 0 32,0 0 0-32,0 0-40 0,0 0-24 15,0 0 56-15,0 0-40 31,0 0 48-31,0 0 0 0,0 0 0 16,0 0 8-16,0 0 8 0,0 0-8 16,0 0 8-16,0 0-8 15,0 0 0-15,0 0-8 16,0 0 0-16,0 0-128 16,8 0-192-16,5 0-96 0,6 0 424 15,9 0 0-15,4 0 0 16,-4 0 0-16,7 0-8 15,-3 0-88-15,0 0 24 0,0 0-64 32,-4 0 8-17,0 0 40-15,-4 0 8 0,-7 0 8 16,-2 0-56-16,-3 0 120 0,0 0-56 16,0 0 16-16,-5 0 32 15,10 0-32-15,-6 0 40 16,2 0-8-1,-2 0 16-15,6 0 0 16,-9 0 0-16,-1 0-16 0,-3 0 8 16,-4 0-56-16,0 3-64 0,0-3 128 15,0 0 56-15,0 0 40 16,0 0 8-16,0 0 0 16,0 0-56-1,0 0-40-15,0 0 0 0,0 0 0 0,0 0-8 16,0 0-8-16,0 0-8 15,0 0-40-15,0 0-16 16,0 0 0-16,0 7-16 0,0 2-8 31,0 4 96-31,0 3 0 16,0 3 8 0,0 3-8-16,0 4 0 0,0-1 0 15,0 7 0-15,0 3 8 0,0-3-8 16,-4-1 0-16,4 4 0 15,-4-7 0-15,1 4 0 0,-1-6 0 32,0-1 8-32,0-2-8 15,-1-5 8-15,1-5-8 0,4 3 8 16,-4-6-8-16,4 2 0 0,0-2-8 16,0-4 0-16,0 7 8 15,0-7-8 1,0 4 0-16,0-4 8 15,0 4-56-15,0-7-144 16,0 0-233-16,0 0-271 16,0 0 184-16,0-3 320 15,0 0 200-15,0 0 104 0,0 0 224 32,0 0 232-32,-3 0 89 15,-5 0-409-15,-1-6-184 16,-2 3-8-16,-1 0-48 0,-1-4 8 15,-2 4-8-15,-1 0 0 0,0 0-8 0,-4 3 8 16,-4-3 0 0,1-1-40-16,-5 4 40 15,4 0 8-15,-1-3 0 16,5 0 40-16,5 3-40 16,3-3 144-16,3 3 48 0,6-4 112 15,3 4-16-15,-4-3-16 0,4 3-56 16,0-2-96-1,-4-2-96-15,4 4 48 16,-4-3 16-16,4 0-24 16,-8 3-16-16,8-3-48 0,0-1 88 15,-5 1-40-15,5 3 32 16,0-6-80-16,0 0-8 31,0-4-24-31,0-3-56 16,0-3 80-16,0-6 8 15,0-3 56-15,0-4 24 0,0-6-72 16,-3 0 40-16,-1 4-40 16,0-1 32-16,4 3 0 0,-4 7-32 15,0 0-8-15,0 6 8 16,1 3 40-16,3 4-40 16,-5-1-8-16,5 1 8 0,-4-1-8 15,4-2 0-15,0-4-8 16,-4 0 0-16,0 0-8 0,4-3-64 31,0 3-56-15,0 6 32-16,-4 4-56 15,4 3-120-15,0 3-336 0,-4-3-392 16,-4 3-1457-16,4-4-4688 0</inkml:trace>
  <inkml:trace contextRef="#ctx0" brushRef="#br0" timeOffset="169512.72">8163 8328 1688 0,'-11'3'1184'0,"-2"-3"-328"16,-2 0 24-16,2 0-71 16,2 0-97-1,3 0 32-15,4-6-248 0,4-7-336 0,0 0-160 16,0-3-336-16,8-3 104 15,7 4 176-15,2-2 56 16,3 8 8-16,-9 3-8 0,5 3 0 16,-4 3-64-16,4 0-16 31,-7 0-56-31,2 9 40 0,-11 7-136 0,4 3 168 16,-4 0 64-16,0 3 48 15,-12-3-32-15,0 1 56 0,0-8 8 16,-4-2 248-1,4-7 200-15,1-3 48 16,-2 0 192-16,5-7-248 16,5-9-239-1,3 1-281-15,0-8-121 16,3-2-31-16,14-1-80 16,-2 7 72-16,2 7-224 0,-6 9 192 15,1 3-96 1,-3 0-8-16,-6 19 296 15,1 6 64-15,-4 4 16 0,0-4-32 16,0 0-48-16,-11-5 0 0,-2-5 0 16,-2-8 216-16,2-4 328 0,2-3 72 31,3 0-47-31,3-16-337 16,5 0-232-16,0-9-360 0,9 3-497 15,14-4-239-15,-7 10-880 16,1 3-3673-1</inkml:trace>
  <inkml:trace contextRef="#ctx0" brushRef="#br0" timeOffset="171130.77">8741 8791 7377 0,'0'0'2449'16,"0"0"-1273"-16,0 0-792 0,0 0-128 15,0 0 320-15,0 0-240 0,0-3-336 16,0 12-128-1,0 4 128 1,0 6 56-16,0 7 72 16,0 2-8-16,0 1-32 15,0-1-72-15,0 4 64 16,-7-3-8-16,7-4-64 0,-5-2 0 31,1-4 40-31,4-7-32 16,-4-2-8-16,4-7-8 15,0-3 16-15,0 0 40 0,0 0 48 16,0 0 48-16,0 0 176 0,0 0 161 0,0 0-145 16,0 0-160-1,0 0-144-15,0 0 16 16,4 0-24-16,5 0-32 16,6 0 16-16,9 0 88 15,4 0-96-15,0 0-8 0,8 0-144 31,-1 0-48-31,5 0-88 0,-4 0-257 16,0 3 209 0,0 0 152-16,-4 1-64 15,-4 2-32-15,-4 0-16 16,-9-3 8-16,2 4 56 0,-13-4 16 16,3-3 0-16,-3 3 80 15,-4-3 72-15,0 0 48 16,0 3 0-16,4-3-8 15,-4 0 16-15,0 0 0 16,0 0 16-16,0 0-8 0,0 0 72 16,0 0 48-16,0 0 208 15,0 0 376-15,0 0 176 0,0-6-87 16,0-4-609-16,0-2-80 16,-4-8 64-16,0-2-112 15,4-6-64-15,0-7 8 16,0-3-8-16,0-4 0 0,0-2 0 15,0 6 0-15,0 3 0 16,0 6 8 0,0 7 0-1,-3 9 56-15,3 7-56 16,-4 0 8-16,4 6 64 16,0 0-56-16,0 0-24 0,0 0-8 15,0 0-80-15,0 0-8 16,0 0 48-16,0 0 0 15,0 0 0 1,0 0 32-16,-4 0 8 0,4 0 0 16,0 0 0-16,-5 0 8 0,-3 0 0 15,-3 0 56-15,-13 0-40 16,-8 0 40-16,-4 6-40 0,-12-2 40 31,1-2-48-31,-9 5 48 16,7-7-40-16,10 3 96 15,11-3 8-15,8 0 32 16,12 0-48-16,4 0-56 0,4 0-40 16,0 0-8-16,0 0 8 15,0 0-8 1,0 0-8-16,0 0 8 16,0 0 0-16,0 0-96 15,0 0-400-15,0 0-873 0,0 3-1639 0,0-3-3938 16</inkml:trace>
  <inkml:trace contextRef="#ctx0" brushRef="#br0" timeOffset="172233.59">9554 8747 4656 0,'0'0'1113'16,"0"0"655"-16,0 0-384 15,0 0-239-15,0 0 167 0,-8-16-416 16,8 16-392-16,0 0-192 16,0 0-136-16,0 0-176 15,0 9-72-15,0 11 72 16,0 5 216-16,0 4 24 0,0 8-16 15,0 5-23-15,0 3-49 0,0-8-72 16,0 5-24-16,0-4-8 16,0-7-32-16,0-2-8 31,0-13 0-15,0-3-8-16,0-7 0 0,0-3 0 15,0-3 72-15,0 0 88 16,0-9-16-16,4-4 208 0,0 0-216 0,3 1-40 15,2 2 160-15,-9 4-88 32,4-1-24-32,0 7-8 15,0-3-136-15,8 3-104 0,0 0 96 16,8 0 0-16,3 0 0 0,5 0-248 16,8 0 8-16,-4 0 64 15,4 0-128-15,0 0-80 16,0 0 240-1,-1 0 64-15,1 0 88 0,-4 0 0 16,-4-3 8-16,0 3-8 0,-4-3 0 0,-4 0 8 16,0 3 8-16,-8 0-16 15,-4 0 0-15,-4 0-8 16,0 0 8-16,-4 0-8 0,0 0 8 31,0 0 8-31,0 0 56 16,0-3 48-1,0-1 240-15,0 1 56 0,-8-7-168 16,0 1-232-16,-4-10 64 0,4-3 8 31,-8-4-8-31,4-5 8 16,-3-7-32-16,-6-4-32 0,5-5-8 16,0 5 120-16,0 5 208 15,8 7-32-15,1 8-32 0,3 10 72 16,0 5-48-16,4 1-112 15,0 6-176 1,0 0-8-16,0 0-48 0,0 0-16 16,0 0-72-16,-5 0-288 15,1 0-256-15,-4 0-480 0,-12 10-337 16,5-7-2471 0,-2 3-3458-16</inkml:trace>
  <inkml:trace contextRef="#ctx0" brushRef="#br0" timeOffset="191341.28">8047 5185 5745 0,'0'0'2184'0,"0"0"-1424"16,0 0-456-16,0 0 145 0,0 0 471 15,0 0 144-15,0 0-248 0,0 0-328 0,0 0-272 16,0 0-128 0,0 0-80-16,0 0 48 15,0 0-40-15,9-7 88 16,10-5-48-16,9-4-48 16,8 0-8-16,12 0 8 0,5 0-8 15,5 6-16-15,7 7 8 0,3 3-56 16,7 3-16-1,-3 16 72-15,0 7-64 16,3 5 64-16,-8 4-8 16,2 0 16-16,-2 4-8 0,-7-7 0 15,0-1 0-15,-9-9 8 16,-3-3 0-16,-4-6 0 31,0-7 0-31,-4-6 16 16,-5 0 48-16,1-12 80 15,1-10-48-15,-1-10 8 0,3-3-16 16,-3-7 32-16,4 5 192 16,0 2-87-16,7 0-97 0,-2 9-32 15,7 1-96-15,3 5 0 16,4 8-16-16,-3 6-64 16,8 6 8-16,-8 3 64 15,0 19-80-15,0 1 24 0,-5 5 7 16,-3 7 9-16,0 3-56 0,-8 0-56 47,0 3-72-47,-5-3 64 0,-3-3 56 15,0-3-64-15,-8-10 8 16,-3-6 64-16,-10-3 0 0,1-13 104 16,-4 0 0-16,8-10 192 15,4-15-72-15,8-7-64 16,8-9-56-1,3 0 8-15,1-1 0 0,4 4 96 16,4 10-88-16,0 6 32 0,4 9-48 16,-1 6 0-16,9 7 0 15,-4 0-64-15,7 16-16 0,-3 7 72 32,4 5 0-32,-4 10 0 15,-4 0-40-15,-4 0-184 0,-5 3-104 0,-11-6-224 16,-4 0 64-16,-12-9-40 0,-4-4 168 15,-12-9 120-15,4-7 112 16,0-6 136 0,-1-3 256-16,14-20 568 15,3-5-592-15,8-7-144 16,7-3-16 0,6 0 32-16,-2 7 360 0,5 5-136 15,-1 10-128-15,-2 6-120 16,2 10-80-16,1 0-16 15,-4 22-64 1,0 4 24-16,0 9-24 16,4 3 32-16,-5 4-160 15,1-1-48-15,0-6 8 0,-4-4 64 0,3-8 0 16,-2-11 56-16,2-8 128 0,5-4 0 31,0-16 64-31,4-10 16 16,0-6 48-16,-1 1 232 15,-3-1 304-15,-12 10 184 0,-4 3-360 16,-12 9-255-16,-1 4-233 16,-6 6-8-16,-6 0-481 15,-7 19-1223 1,0 6-136-16,0-6-2393 16</inkml:trace>
  <inkml:trace contextRef="#ctx0" brushRef="#br0" timeOffset="194100.12">18845 11855 6625 0,'0'0'2112'0,"0"0"-1159"0,0 0-281 16,0 0 560-16,0 0-176 0,0 0-544 15,0 0-336 1,0 0-104-16,0 0-8 15,0 0 32-15,0 0 32 0,0 0 24 16,-3 0 129-16,-10 0-177 16,-6 6 48-16,-5-2-8 0,3-1-72 15,6 0-16-15,7-3-8 32,3 0-40-32,5 0 0 0,0 0 56 15,0 0-48-15,0-6-16 16,17-4-224-16,-6-2-128 0,6-1 352 15,-2 6 0 1,-2 1-8-16,-6 3 0 0,-3 3-96 31,4 0-89-31,-8 0-143 0,0 0 48 16,0 6 96-16,0 4 104 16,0-1-8-16,0 1 40 15,-12 2-72-15,-4-5 128 0,1-1 48 16,3-6 8-16,-1 0 144 15,6 0 208 1,3 0-16-16,0-9-111 0,4-1-201 0,0-2-64 16,0 5-8-16,4-3-8 15,0 7 0-15,0 3-1049 16,3 0-1599-16,-3 0-2721 0</inkml:trace>
  <inkml:trace contextRef="#ctx0" brushRef="#br0" timeOffset="194708.16">18806 11861 3144 0,'0'0'1945'0,"0"0"-657"0,0 0-248 0,0 0 64 15,0 0-175-15,0 0-385 0,4 0-424 16,-4 4-120-16,0-4 288 31,-9 9-128-31,-10 4 24 16,-13 3 192-16,-4 6 32 0,-8 0-96 16,8 4-128-1,4-8-24-15,4 2-16 0,13-8-88 16,-2-2 0-16,14-7-48 15,3 0 0 1,0-3 8 0,0 0 48-16,0 0-16 0,0 0 48 0,0 0-48 0,0 0-48 15,0 0-368 1,0 0-1296-16,0-6-2833 0</inkml:trace>
  <inkml:trace contextRef="#ctx0" brushRef="#br0" timeOffset="195729.08">18817 12649 3712 0,'0'0'4593'0,"0"0"-3400"0,0 0-617 16,0 0 248-16,0 0 376 0,0 0 0 15,-28-16-600-15,13 16-375 16,2 0-73-16,6 6-136 0,-1 4-16 31,-1-4 0-31,5-3-8 16,4 1-48-1,0-1-40-15,0-3-9 0,0 0-119 16,0 0-88-16,13-3 232 16,-1-7 80-16,-1-3 176 0,-2 1 16 15,-1 2-72 1,-8 7 209-16,0 0 583 15,0 3-200-15,0 0-280 16,0 0-216-16,-8 3-160 0,-5 6 24 16,2 1-32-16,3 0-48 0,4-4-88 15,-1-3-136-15,5-3-224 32,0 0-16-32,0 0-8 15,13 0 64-15,2-9 304 0,-2-4 16 0,-2-3 88 16,-7-3 32-16,0 6-24 0,-4 7 504 15,0 3 128-15,-8 3-224 0,-12 6-360 32,5 6-48-32,-6 8 72 15,10-4-80-15,3 0-16 0,4-7-64 16,4-3-120-16,0-6 8 16,0 0 40-1,4 0 128-15,8-12 24 16,-1-4 192-16,2 0-16 15,-9-3-128 1,0 6-40-16,-4 4 400 0,0 9-128 16,-8 0-280-16,-9 9-104 0,-2 10 56 15,-13 13-592 1,12 0-1449-16,4-7-3904 16</inkml:trace>
  <inkml:trace contextRef="#ctx0" brushRef="#br0" timeOffset="196960.34">18817 13423 3440 0,'0'0'5289'31,"0"0"-2272"-31,0 0-1809 16,0 0-688-16,0 0-40 0,0 0 81 15,0 0-193-15,0 0-304 16,-24 10-64-1,20-7-88-15,4 4 40 16,0-4 40-16,0-3-80 16,0 3-128-16,8-3-16 15,5 0-273-15,-2 0-39 16,6-3 136-16,-6-10 120 0,1-3 120 16,-7-3 168-16,-5-3 0 15,0 0 8-15,-5 2 336 0,-7 8 56 16,-3 2 272-1,-2 4-151-15,1 6-193 16,-3 0-96-16,2 13-184 0,2 6 40 16,2 3 24-16,6-3-112 15,7 3-8-15,0-6 8 16,0 0-64-16,0-6-136 16,3-7-128-16,10-3-88 15,-5 0 143-15,3-13 273 0,-2-6 56 16,-1-6 16-16,-4 5 0 15,-4 2 137-15,0 5 319 16,0 9-64-16,0 4-240 0,-4 0-224 31,-4 13-104-15,-1 4 96-16,5 5 8 0,1-7-72 16,3 1 64-16,0-6-56 15,0-7 56-15,0-3-32 0,0 0 40 16,0-7 144-16,7-11 8 15,-3-5-96 1,1 1-48-16,-1 3 48 0,-4 10 192 16,0 2-48-16,0 7-200 15,-9 9-608-15,-14 26-264 0,3 1-1257 16,-1-5-4488-16</inkml:trace>
  <inkml:trace contextRef="#ctx0" brushRef="#br0" timeOffset="197861.77">18810 14100 3184 0,'0'0'5281'0,"0"0"-4208"16,0 0-745-1,0 0-176-15,0 0 472 16,0 0 232 0,0 0-424-16,-77 44-296 15,74-31-80-15,3-4-56 16,0-5-48-16,7-4-160 0,10 0-200 16,-2 0 296-16,5-16 104 0,1 0-56 15,-10-6 64 1,2 6 80-16,-13 3 248 15,0 3 896-15,0 8 353 16,0 2-441-16,-17 2-632 0,1 15-296 16,-3 1 48-16,-2 8-56 15,6-4-96-15,6-3-48 0,5-3-56 32,4-3-128-32,0-7-168 15,0-6-184-15,13 0-24 16,2-9 416-16,6-10 88 15,-6-10 80-15,2-3-16 0,-10 1-56 16,1 8 192-16,-8 7 440 0,0 10 280 31,0 6-408-31,-8 0-360 0,-12 10-152 16,1 8-104-16,-5 8-464 16,3 9-984-16,6-7-3097 0,11-8-5049 15</inkml:trace>
  <inkml:trace contextRef="#ctx0" brushRef="#br0" timeOffset="198664.15">18698 14878 7345 0,'0'0'1608'0,"0"0"-1199"15,0 0-25-15,0 0 576 32,0 0 944-32,0 0-656 0,0 0-887 15,0-6-265-15,-4 15-88 16,-4 0 192-16,4 4-72 0,-1 0-120 15,5-4 0-15,0-2-8 16,0-4-168-16,5-3-465 16,7 0 257-16,8-6 192 15,-4-7-96-15,-4-3 16 0,0 0 216 16,-8 4 48-16,-4 2 592 16,0 7 545-16,0-1-73 0,-8 4-320 15,-9 0-344-15,-2 13-88 31,7 0-8-31,-4 3-128 0,7-4-168 32,9 1-8-32,0-6-224 15,0-1-208-15,13-6-112 0,-1 0 136 0,0 0 256 16,-4-16 152-16,0 0 48 16,-8-3 56-1,0 0 112-15,0 3 264 16,-12 7-32-16,4 6-320 0,0 3-128 15,0 3-664-15,8 9-2209 0,0 4-6169 16</inkml:trace>
  <inkml:trace contextRef="#ctx0" brushRef="#br0" timeOffset="199397.2">19738 15027 3696 0,'0'0'4449'31,"0"0"-2400"-31,0 0-913 16,0 0-224-16,0 0 368 0,0 0 49 16,-40-9-249-16,24 9-232 0,0 9-344 15,0-3-248-15,5 4-184 0,7-4-72 16,4-3 0-1,0 0-328 1,0-3-376-16,19 0 32 0,5 0 136 16,4-6-136-16,-4-13-321 15,-5 3 281-15,-6-6 472 0,-9 6 240 16,-4 3 872 0,0 7 329-16,-17 6-345 31,2 0-120-31,-5 6-264 0,-1 7-160 15,10 3-128-15,-1 0-120 16,8-4-64-16,4-2-88 0,0-7-136 16,4-3-336-16,8 0 136 15,4-3 224-15,0-16 152 16,-5-6 40-16,2-4 8 16,-13 1 8-16,0 2 144 0,0 7 184 15,-4 7-16-15,-12 8-320 16,-12 4-424-16,4 4-1857 0,4 2-4632 0</inkml:trace>
  <inkml:trace contextRef="#ctx0" brushRef="#br0" timeOffset="200098.63">19766 14049 7785 0,'0'0'1729'16,"0"0"-1257"-16,0 0-224 15,0 0 376-15,0 0 512 16,0 0-368-16,-68 22-184 0,44 7-56 15,0 6-191 1,4 0-137 0,8 0-128-16,5-7-56 0,7-6-16 15,0-9-248-15,3-6-729 0,13-7-23 32,4 0 624-32,4-16-32 0,-5-7-608 0,6-8 400 15,-13 2 600 1,-4 0 16-16,-8 7 512 0,0 9 960 15,0 10 160-15,-8 3-1023 16,-8 10-361-16,-5 12 96 16,2 3-72-16,7-2-144 15,0-1-80-15,8-6 8 0,4-7-56 32,0-5-80-32,0-4-80 0,4 0 40 15,8-10 104-15,4-9 8 16,-4-3-192-16,0-3 152 15,-4 2 48-15,-8 7 8 0,0 10 472 0,-4 6-48 16,-16 0-360 0,0 10-72-1,-4 8-8-15,4 5 8 0,5-4-56 0,15-3-720 16,0-7-2033-16,7-5-3296 16</inkml:trace>
  <inkml:trace contextRef="#ctx0" brushRef="#br0" timeOffset="200838.13">19706 13316 680 0,'0'0'5097'0,"0"0"-3897"0,0 0-256 0,0 0-136 15,0 0-95 1,0 0 15-1,0 0-24-15,0 0-176 0,-84 60-136 0,76-35-184 16,1-3-88-16,7-2-56 16,0-11-64-16,0 1-160 0,4-10-312 15,3 0 56-15,10 0 408 32,-2-16-40-32,1-3-216 0,-4-3-16 15,-4-1 280 1,-8 7 24-16,0 4 584 15,0 9 512-15,0 3-648 0,-12 3-472 16,0 19 72-16,-4 3 408 0,5 4-272 31,6-7-96-31,1 1-40 16,4-8-72-16,0-8 0 0,0-4-144 16,0-3-40-16,4-3 184 15,8-17 80-15,-4-2-64 0,0-3 0 31,0-4-8-31,-8 7 96 0,0 7 120 16,0 8 449-16,0 7-425 0,-12 0-248 16,0 7-48-16,0 8 0 15,0 7-849-15,12-2-1503 0,0-8-2969 0</inkml:trace>
  <inkml:trace contextRef="#ctx0" brushRef="#br0" timeOffset="201571.13">19721 12509 2968 0,'0'0'3889'0,"0"0"-2721"0,0 0-256 16,0 0-271-16,0 0 215 16,0 0 280-16,0 0-624 15,-7-38-512-15,-1 45-32 16,-5 15 32-16,-6 3 184 0,3 4 40 15,4 6-168-15,1-7-48 16,6-2 72-16,5-7-80 0,0-7-16 47,0-8-216-47,0-4-472 0,12 0 280 16,0-13 368-16,4-13 48 0,0-2-152 15,-4-4-40-15,-4 3 72 16,-4 7 128-16,-4 9 448 0,0 10 568 15,0 3-928 1,-4 13-80 0,-4 12-8-16,-4 11 232 0,8-5-136 0,0 1-40 15,4-7-48-15,0-9 8 16,0-9-8-16,0-4 0 0,0-3 8 16,8-16 288-16,-1-13-304 31,6-5-104-31,-9-5 0 15,4 4-24-15,-8 3 128 0,0 17 128 0,0 5 128 0,-8 10-256 16,-4 0-112-16,-4 19-536 16,4 0-1968-16,0-3-4650 0</inkml:trace>
  <inkml:trace contextRef="#ctx0" brushRef="#br0" timeOffset="202203.98">19742 11808 3912 0,'0'0'3953'0,"0"0"-2937"0,0 0-263 15,0 0 87-15,0 0-40 16,0 0-464-16,-28-19-336 0,12 28-80 16,4 7 32-16,0 3 40 15,0-3 0 1,4 3-48-16,4-3 0 16,4-4-16-16,0-2 24 0,0-4-32 15,0-3 24-15,12 1-456 0,4-4 96 16,-1 0 208-16,6-7-184 0,-5-5 248 31,-4-8 144-31,-8 1 56 16,3 1 120-16,-7 1 392 0,0 8 776 15,0 6-368-15,0 3-368 16,-7 0-368-16,-5 0-240 0,-1 12-48 16,-2 8 40-16,7-5-56 31,0 2 0-31,8-5-48 15,0-2-144-15,0-7-232 0,0-3-224 16,0 0 224-16,0 0 256 16,0-10 160-16,0-9-584 15,0-3-793-15,0 6-2535 0</inkml:trace>
  <inkml:trace contextRef="#ctx0" brushRef="#br0" timeOffset="211711.37">26467 16735 968 0,'-4'3'5121'15,"4"-3"-2369"-15,0 0-1407 16,0 0 71-16,0 0 48 0,0 0-367 16,0 3-441-1,0-3-320-15,0 0-96 16,0 0-16-16,0 0 64 15,0 0-64-15,0 0-16 16,0 0 8-16,0 0 16 16,0 0 112-1,0 0-24-15,16 0-88 0,9 0 120 0,10 0-144 16,13 0-80-16,11 0-56 0,5-6 0 31,20 0-64-31,15-4 0 16,25 4-8-16,3-3 56 0,-7 2-56 15,-16 1 8-15,-29-1 40 0,-11 4 0 16,-16 0 1 15,-4-3 23-31,4 6-72 0,3-7 80 16,1 4-72-16,-4 0 0 16,-8 0-8-16,-4-4 0 15,-8 4 32-15,-8 0-32 0,-1 3-8 16,-2-3 8-16,-10 3-8 15,-3 0-192-15,0 0-321 16,-4 0-263-16,0 0-360 16,0-3-688-16,-4 0-1209 0,-7-1-1344 15,-6-2-1752-15</inkml:trace>
  <inkml:trace contextRef="#ctx0" brushRef="#br0" timeOffset="212012.21">27814 16481 4705 0,'0'0'5137'0,"0"0"-3209"15,0 0-648-15,0 0-7 16,0 0-81 0,0 0-384-16,0 0-416 15,-4-3-208-15,12 3-184 0,12 6 64 16,8 10-32-16,12 3 96 0,-1 3-80 15,2 4-32-15,-10 2-16 16,-6-2 0-16,-10-1-32 31,-7 4 24-31,-8 0 8 0,0-1 0 16,-23 1-8-16,-18 3 8 16,-2-4-72-16,-13 0-24 15,-32 7-560-15,16-6-1456 0,9-13-4010 16</inkml:trace>
  <inkml:trace contextRef="#ctx0" brushRef="#br0" timeOffset="213524.6">24133 14373 8305 0,'0'0'2969'15,"0"0"-2097"1,0 0-664-16,0 0-120 0,0 0 544 16,0 0 385-16,0 3-409 15,0-3-304-15,0 0 96 16,0 0 280-16,0 0 8 0,0 0-160 15,0-10-96 1,0-12-304-16,0-6-80 0,0-11-48 16,-5-24 8-16,5-22 40 15,0-33-48-15,0-18 8 16,0-4 96-16,20 6-32 0,-3 23 8 16,2 22-64-16,-3 26 120 31,-8 18-24-31,0 10 64 0,-4 0-23 15,4 1 47-15,-4 5-16 16,-4 7 64-16,0 9-128 16,0 10-32-16,0 0-16 0,0 3-72 15,0 0-72-15,0 0 64 32,0 0-144-32,0 0-224 0,0 0-313 0,0 0-591 0,-7 15-784 15,-25 17 695-15,0 0-1343 16,4-7-3041-16</inkml:trace>
  <inkml:trace contextRef="#ctx0" brushRef="#br0" timeOffset="213940.87">23950 13338 4689 0,'0'0'5153'16,"0"0"-3361"-1,0 0-1072 1,0 0 0-16,0 0 168 0,0 0 25 16,0 0-401-16,-9 0-416 0,9 0-96 15,0 0-96-15,0 0 88 0,0 0 0 16,0 0 8-16,0 0 8 31,0 0 88-31,0 0 56 0,0-10 280 16,0-6 544-16,12-18-536 15,8-21-400-15,8-21-40 16,4-19 0-16,-1 9 0 16,-14 17-64-16,-2 24 64 0,-10 20 328 31,-1 6-96-31,0 3 112 16,0 6 41-16,-1 7-209 0,-3 3-176 15,4 0-104-15,4 7-89 16,5 11-31-16,11 17 224 0,11 6 0 15,21 26 0-15,20 16 0 16,8 19 0 0,-9-1-200-16,-23-28-1720 0,-24-22-3785 15</inkml:trace>
  <inkml:trace contextRef="#ctx0" brushRef="#br0" timeOffset="-214383.67">30463 15484 1640 0,'0'0'5105'0,"0"0"-3977"0,0 0-272 16,0 0 609-16,0 0 527 0,0 0-256 15,0 0-503-15,0 0-305 16,0 0-112-16,0 0-104 0,4-3-72 31,13-13-63-31,11-6-449 16,3-10-80-16,17-9-40 0,19-16-8 0,25-23 0 15,24-28 8-15,7-6 32 16,-23 16-32-16,-24 22 0 0,-37 37 112 16,-7 14-104 15,0 0 40-31,4 2-56 15,-3 1 0-15,-6 6-56 0,-7 10-8 16,-4 0 56-16,-4 3-40 16,-4 3-248-16,-1 0-369 0,-2 0-367 15,-1 0-664-15,-4 0-865 16,0 0-1544 0,-9 0 1089-16,-6 0-2497 0</inkml:trace>
  <inkml:trace contextRef="#ctx0" brushRef="#br0" timeOffset="-214082.89">31260 14579 6737 0,'0'0'3161'16,"0"0"-1849"-16,0 0-56 0,0 0 329 0,0 0-65 15,0 0-440 1,0 0-648-1,0 0-272 1,0-6-160-16,12 6-72 0,12 0 72 16,4 6 8-16,12 4 72 15,4 6-72-15,-4 3-8 0,-5 0-40 16,1 6 40-16,-12 1 8 31,-8 5-8-31,-4 1 0 16,-12 6 0-16,0 4-8 0,-24 5 8 0,-19 4-168 15,-49 19-608-15,4-10-1296 0,4-16-3282 16</inkml:trace>
  <inkml:trace contextRef="#ctx0" brushRef="#br0" timeOffset="-161199.56">27396 11954 1280 0,'4'-4'200'0,"0"1"2256"16,0-3-1575-16,-1 0-153 15,1-1 456 1,0 4 80-16,0-3-536 0,1 2-55 16,-5 1-25-16,4-3 288 31,-4 3-48-31,0 3-184 0,0-3 0 16,4 3-96-16,-4 0-271 15,0 0-57-15,0 0-120 16,0 0 8-16,0 0-112 0,0 0 8 0,0 0-64 15,-8 6-48 1,-5 10 16-16,-11 6 16 16,1 7 16-16,-1 2-8 0,0 8 8 15,0-11 8-15,4 4-8 16,4-10-8-16,8-3 8 16,-3-9-8 15,6-1-160-31,-3-3-192 15,8-2-97-15,-4-4-159 0,0 0 320 16,1-7 160-16,-10-12-896 0,9-6-1056 16,0-7 855-16,0 3 401 15,4 1 72-15,0 3 88 0,0 2 200 16,8 4 272 0,0 7 200-16,1-1 16 15,-2 4 272-15,1 2 368 0,-4 4 304 16,1 0 128-16,-1-1-119 15,-4 4-273-15,0 0-264 0,0 0-88 16,0 0-144-16,3 0-128 16,1 10-64-1,0 2 80-15,4 5 280 0,4 5 160 16,0 3-168-16,8-3-32 0,-4 1-200 16,0-4 0-16,0-4-16 15,-4 2-104 1,0-8-8-16,-8 0-48 31,-4-5-1064-31,0 2-944 16,-8-6-1081-16</inkml:trace>
  <inkml:trace contextRef="#ctx0" brushRef="#br0" timeOffset="-140250.05">3183 7540 1304 0,'0'0'4705'15,"-4"0"-2689"-15,4 0-1408 0,0 0-512 16,0 0-48-16,0 0 144 16,0 0 449-16,0 0-361 0,0 0-200 15,0 0 0-15,0 0-24 16,0 0 72-16,0 0 32 15,0 0 16-15,0 0 136 16,4 0 40-16,4 0-16 0,0 0 96 16,12 0 272-16,3 0-64 15,9 0-56-15,9 0-215 0,2 0-113 32,9 0-80-17,8 0 64-15,4 0 8 16,3-3-104-16,1 0-64 0,8 3 16 15,-4 0-88-15,3 0 96 16,1 0-40-16,-1 0-56 0,-2 0 80 16,2 0-72-1,-4 0 96-15,9 0-32 16,8-3 16-16,12-4 48 0,15-2 0 16,-11 0 64-16,-24 2 16 15,-24 7-40-15,-21 0-56 0,5 0-120 31,-1 0-8-31,6 0 16 16,-13 0-16-16,-8 0 8 16,-9 0 0-16,2 0 8 15,-10 0-8-15,-7 0-8 0,0 0-72 16,0 0-400-16,0 0-608 16,-24 7-1001-16,-8 2-991 0,-3 0-1569 15</inkml:trace>
  <inkml:trace contextRef="#ctx0" brushRef="#br0" timeOffset="-139730.83">3525 7791 6993 0,'0'0'2176'0,"0"0"-2176"15,0 0-176-15,0 0 16 0,0 0 160 31,0 0 216-31,0 0-192 16,0 0-24-16,0 0 0 0,33 16 192 16,-1-10 345-16,11 1 335 15,29-7 192-15,23 0-192 16,37 0 88-16,15-13-167 0,-3-3-89 16,-8 3-168-16,-18 4-80 15,6 0-152-15,-8 2-80 16,-8-3-144-16,-9 4 8 0,-15 0-80 15,-20 0 72-15,-17-1-64 47,-6 7-16-47,-2 0 8 0,1-3 40 16,-8 3-48-16,-8 0 8 0,-13 0-8 16,-7 0 0-16,1 0 0 0,-5 0-72 15,0 0-416-15,-20 3-712 16,-1 7-1049-16,-10-4-1832 15</inkml:trace>
  <inkml:trace contextRef="#ctx0" brushRef="#br0" timeOffset="-108681.9">14020 6689 8329 0,'0'-9'1937'16,"-4"-1"-729"-16,4 1-200 0,0 2 240 15,0 5-87-15,0-2-49 16,0 4-432-1,0 0-352-15,0 0-200 16,0 0-56-16,0 0 56 0,0 0-112 16,0 0-8-1,0 0-8 1,0 6-64-16,0 7 64 0,0 3 0 0,0 0 88 16,0 3 8-16,0 3-88 15,0 1 96-15,0-1 48 0,4 6-8 31,0 4 40-31,5 3-64 16,-2 9 48-16,5 4 201 0,4 9-73 16,4 10-144-16,0 0-72 15,4 5 16-15,0-1 0 0,4-8-56 16,-1 4-32 0,1-7 48-16,-4-3-56 0,-4-6 16 31,-4-7 0-31,-4-9-16 0,-8-10 48 15,-4-5-48-15,0-8-208 16,0-5-200-16,-7-7-313 16,-34-16-223-16,1-9-1280 0,5-14-4634 15</inkml:trace>
  <inkml:trace contextRef="#ctx0" brushRef="#br0" timeOffset="-108164.79">14084 6528 5881 0,'0'0'1736'32,"0"0"-608"-32,0 0-487 15,0 0 239-15,-60-80 648 0,56 67-464 0,4 4-368 16,0 3-296-16,9-4-247 0,18 0-97 15,25-2-48-15,32 5 8 16,4 4 32 0,-13 3 112-16,-4 3-56 15,-22 20-40-15,3 8-56 16,-9 4-8 0,-11 10 0-16,-16 3 8 15,-12-1 8-15,-8 4 120 16,-44 6 192-16,-27 7 48 0,-29 6-24 0,-11-7-184 15,14-13-40 1,30-15-72 0,28-15-56-16,15-5-72 0,7 2-656 15,21-8-1185-15,4-3-2400 0,24-6-2792 0</inkml:trace>
  <inkml:trace contextRef="#ctx0" brushRef="#br0" timeOffset="-107732.45">15463 6432 7137 0,'0'0'1720'0,"0"0"-255"16,0 0 79-16,-112-41 48 16,68 41-279-16,-4 0-481 15,1 9-344-15,-5 17-104 16,-4 9-88-16,8 6 80 15,4 13-176-15,12 3-88 0,9 7 0 16,14 2-104-16,9 4 40 16,21-3-48-16,18 3 8 15,30-3-16-15,21-1 8 0,22-12-8 32,0-19-88-32,-16-22-424 15,-29-13 72-15,-3-26-784 16,-20-5-1777-16,-8-4-2744 0</inkml:trace>
  <inkml:trace contextRef="#ctx0" brushRef="#br0" timeOffset="-107215.34">16088 6315 4672 0,'0'0'5410'0,"0"0"-3002"15,0 0-872 1,0 0-23 0,0 0-169-16,0 0-696 15,0 0-648-15,0 0-136 0,0 0 80 16,-8 98 56-16,8-12 8 16,0 19 0-16,13-10-8 0,-2-19 16 15,1-22-8-15,-4-19-8 31,0 7-240-31,-4-8-560 0,4 1 136 0,-8-16-40 16,0-9-80-16,0-10 143 0,-8-7 577 16,-12-21-328-16,-8-23-1192 15,-12-28 648-15,-3-29 608 0,7-13 192 32,8 4 88-32,12 5 48 15,16 8 64-15,0 15 664 0,0 19 800 0,0 22-880 16,7 26 224-16,2 9 153 15,-1 4-241-15,7 5-608 16,6 4-176 0,10 20-96-16,13 12 88 0,0 9 0 15,3 10-72-15,2 5 80 16,11 15 72 0,3 14-24-16,-3-9 24 15,-4-6 24-15,-13-13-88 0,-15-16-8 16,12 11-368-16,-8-5-1417 31,-12-15-2671-31</inkml:trace>
  <inkml:trace contextRef="#ctx0" brushRef="#br0" timeOffset="-107015.03">15977 6477 4945 0,'0'0'4793'0,"79"-35"-4121"16,1 13-432 0,27-7 368-16,9 4 496 15,-8 5-360 1,-20 11-416-16,-33 9-328 16,-11 0-192-16,-20 9-2120 0,-12 4-3177 15</inkml:trace>
  <inkml:trace contextRef="#ctx0" brushRef="#br0" timeOffset="-106576.3">14231 8010 3576 0,'0'0'6242'0,"0"0"-3802"16,0 0-1288-16,0 0-327 0,0 0 311 0,0 0-128 15,56-15-208-15,36-11-376 16,59-22-80-16,41-12 80 0,30-10 17 31,10-3-57-31,7-6-224 16,3-7-64-16,-2 4-80 0,-29 8-16 16,-48 20-536-16,-51 19-65 15,-48 16-39-15,-29 10-80 0,-18 9-536 0,-6 0-825 16,-18 9-759-1,-17 10-457 1,-16 4 1457 0</inkml:trace>
  <inkml:trace contextRef="#ctx0" brushRef="#br0" timeOffset="-106275.54">14542 8166 7961 0,'0'0'2097'16,"0"0"-1473"-16,0 0-368 0,0 0 488 31,0 0 328-31,0 0-424 16,124 6 233-16,35-41 15 15,44-16-104 1,24-6-272-16,1-6-72 15,-33 9-208-15,-20 0-136 0,-32 6 0 16,-39 13-96-16,-40 10-8 16,-28 9 0-1,-20 10-464-15,-4-1-184 16,-12 4 8-16,-17 3-600 0,-15 0-745 16,-3 10-2952-16</inkml:trace>
  <inkml:trace contextRef="#ctx0" brushRef="#br0" timeOffset="-102421.79">13558 6963 6521 0,'0'0'1008'0,"0"0"-736"15,0 0-224-15,0 0 336 0,-88-23 448 16,69 14 49-16,2-4-57 16,6-6-224-16,3-3-344 0,-1-3-72 15,6-4 72 1,-1-3-80-16,0-3 160 16,4-10-168-16,0-2-112 0,11-4-56 15,6-6 0-15,7 0 0 0,8 3 72 31,3 0 16-31,1 6-72 0,12 4 40 16,4-1 64-16,3-2-112 16,9-1-8-16,0-2 16 15,3-2 48 1,-3 8 56-16,-4 3-64 0,0 6-48 16,0 7 72-1,-4-1-80-15,-1 6 0 16,1 1 8-16,8 3 0 0,11-3 64 15,25-4-72-15,19 4 0 16,5 0-8-16,-1 7 8 16,-15 2 0-16,-24 3 0 0,-20 4 0 15,-17 0 8-15,-2 2-8 32,2-2 0-32,9-1 24 0,4 4-24 0,-8 0 0 15,3 0 8-15,5 3-8 16,-4 0 0-16,4 0 0 0,3 6 0 15,10 7 8 1,-2 0-8-16,0 3 0 16,6-1-16-16,-6 8 0 0,0-1 8 15,-7 0 0-15,-4 0 8 16,-4 4 0-16,-4-4 0 0,-5 4-8 16,5-4 8-16,0 3 8 31,0 0-8-16,0 4 0-15,4 0 0 0,0 2 8 16,0 4-8-16,-1 4 24 0,-7 2-24 16,-1 0-16-16,-6-3 16 15,-6 0-64-15,-7 0 56 0,0 0 8 16,0-3 0-16,-5 4 0 31,2 2 0-31,-5-3 0 0,-5 0 0 16,6 6-8-16,-10 0-32 0,2 4 40 15,-6 3 0-15,1 3 16 0,-8 0-8 16,0 0-8 0,0 0 16-1,0 3-8 1,-8 3-8-16,1 4 48 16,-10 0-48-16,-2-1 8 0,-5 0 8 15,0-6 0-15,-8 1 56 0,0-1 24 16,0-3 56-16,-4-3 1 31,-4 3-97-31,0-4 0 16,1 1 0-16,-1-3-48 0,0-4 0 0,-4 1 0 15,5-4 40-15,-6 1-32 0,2-5 48 16,2-2-16-16,-2 0 8 0,0 0-48 31,-2-3 120-31,-2 0 0 16,-1-3 0-16,-8 2 0 15,5-2-32-15,-5-1-48 0,-4 1-40 16,0-1 56-16,0 1-8 0,-4-7-8 16,5 4-48-16,-5-4 8 0,-4-3 40 15,5-3 48 1,-6 0-40 0,-2-3-48-16,-1-1 0 0,-4 1 8 15,5-3-8 1,-1-1 88-16,0 0-88 15,1-2 144-15,-1-1-136 0,0-3-8 32,0 0 48-32,1 1-40 15,-1-1-16-15,4-3 8 0,1 0 0 16,-1 0 48-16,1 0-8 16,-6 0-48-16,10-10 16 0,-9-2-8 0,8-1 152 0,5-3 56 15,-5-3-96-15,4-7-16 31,-4-2-56-31,1-4-48 16,3-6 80-16,0-7-72 0,4 1 0 16,4-4 8-16,5 4-8 0,6-3 80 31,6-1-32-31,3 3 40 0,0 1 24 16,4 3-112-1,4-4 48 1,1 1-48-16,-2 0 40 0,1-4-48 15,0 0 8-15,5-3 0 16,-5-3 64-16,4-6-72 0,4-10-8 16,0-19 8-1,8-32 0-15,8-9 0 16,0 4 0-16,8 8 0 0,8 32-8 16,3 13 8-16,-2 19-8 15,-2 10 8-15,6 6-8 0,3-7-8 16,7-6-80-16,5-6-64 31,9 6-104-31,-2 1-208 16,0 5-264-16,9-21-832 15,-16 12-2305-15,-4 6-2121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5:59:29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12040 4277 1688 0,'0'0'1928'16,"0"0"-119"-16,0 0-1265 31,0 0-384-31,-8 0 280 0,8 0 256 16,0 0-256-16,0 0-168 0,0 0-96 0,0 0 152 16,0 0 48-16,0 0-104 0,0 0-64 31,0 0-63-31,0 0-73 15,0 0 24-15,4 0-40 16,8 0-56-16,8 0 344 0,8 0 16 31,8 0-48-31,3 0-56 0,2 0-64 16,2 0-24-16,6 0-64 16,-2 0-16-1,-4 0 24-15,5 0-40 16,1 0 88-16,2 0 40 0,1 0-112 15,0 0 128-15,3 0-104 16,5 0 16-16,0 0 0 0,3-4-24 0,1 4-8 16,1 0-40-16,-6 0-40 31,-3 0-8-31,3 0 48 0,-3 0-56 16,4 0 56-16,-4 4-40 15,4-1-8-15,4 0 88 0,-1 0-88 16,5-3 120-16,12 0-128 15,15 3 48-15,-7-3 32 16,-12 3-72-16,-9-3 0 16,-11 0 0-16,8 0 0 0,7 0 0 15,-2 0 48-15,-2 0-40 16,-3 0-16-16,0 0 48 0,-1 0 24 31,1 0 8-31,3 0-8 16,-3 0 48-1,5-6-63-15,-2 6-1 0,1-3 24 16,3 0-16-16,1 0 0 16,4-1-48-16,-9 4-8 0,9 0 40 15,-4 0-40-15,-1 0 48 16,17 0-40 0,11 0 32-16,13 0-40 0,0 7 8 15,-5-1-16-15,-15-3 48 16,-8 3-40-16,4-2 72 0,-13-1-80 15,-11 0 0-15,-16 0 64 32,12-3-64-32,0 3 8 15,7-3 112-15,17 3 8 16,-1 1-80-16,1-1-40 0,0 0 104 16,0 0 128-16,-1 1-160 15,21-1-72-15,-8-3 48 0,-13 2 120 16,-7-2-80-16,-12 4-88 31,31-4 0-31,1 3 88 0,-9 0-88 0,1-3 0 16,4 7 0-16,-4-4 0 15,3 0 16-15,-15-3-16 0,-20 3-8 16,24-3 48-16,-5 0-40 16,0 0-8-1,5 4 0 1,-16-4 0-16,12 0 8 0,-8 0 0 0,3 0-8 15,-3 0 8-15,4 0 0 0,-4 0 0 16,-1 0-8-16,1 0 8 16,-5 0-8-16,10 0 0 31,-2-4 0-31,0 4 8 0,-3 0-8 16,4-3 0-16,0 3 0 15,-5-3 0-15,2 0 0 16,-2-1 0-16,-3 1 0 0,4 3-8 31,-9-3 8-31,1 0 0 16,0 3 0-16,-9-4 0 0,1 4 0 15,-3 0 0-15,2-2 0 16,1 2 0-16,-8 0 0 0,0-3 0 0,-9 3 0 16,1 0-8-1,0-4 8 1,0 4 8-16,4 0-8 15,-4-3-8-15,-5 3 8 0,-3 0 0 16,-7 0 0-16,-6 0-16 0,-7 0 8 31,1 0-416-31,-9 0-1297 0,-13 0-3432 16,-6 0-1856-16</inkml:trace>
  <inkml:trace contextRef="#ctx0" brushRef="#br0" timeOffset="5465.35">2689 7175 936 0,'0'0'488'0,"0"0"2728"16,0 0-2047-16,0 0-905 0,0 0-264 31,0 0-48-31,0 0 48 16,8 0 224-16,8 0 328 15,8 0 16-15,4 0 80 0,11 0 0 16,10 0-336-16,-2 0 0 0,9 0 1 0,0-3-177 31,8 0-40-31,3-1-88 16,-3 2 144-16,-1-5-72 0,1-2-16 15,-12 2-8-15,-8 1-8 16,-13 3 8-16,-6-4-48 0,-13 4-8 31,-4 3 0-31,-4 0 72 16,0 0-72-1,3 0-56-15,6 0-24 0,23-3-728 16,-5 0-1625-16,5-6-3768 16</inkml:trace>
  <inkml:trace contextRef="#ctx0" brushRef="#br0" timeOffset="6220.26">4996 7159 6601 0,'0'0'1824'0,"0"0"-863"0,0 0-641 15,0 0-248-15,0 0 240 0,0 0 72 16,0 0-384-16,0 0-8 16,0 0-120-16,0 0 88 31,12 0 40-31,4 0 144 0,8 0 64 16,8 4-104-16,3-4 112 15,14 0 8-15,-6 0 104 16,5 0-160-16,7 0 80 0,-3 0-136 15,4-4-40-15,4-2-16 32,4 0-40-32,-1-4 168 0,1 4-56 15,0 3-128-15,-4-4 64 16,-4 7-64-16,0 0 8 0,-1 0 0 0,-3 0 0 16,4 0 72-1,3-3-80 1,1 3 8-16,8 0 0 15,-8 0 0-15,3 0-8 0,-3 0 64 16,0 0-56-16,-8 0-8 0,-5 0 16 16,-2 0 0-16,-2 0 40 0,-3 0-40 15,-9 0-8-15,-3 0-8 32,-3 0 8-32,-5 0-8 0,-1 0 8 15,-2 0 64-15,-2 0-72 16,-2 0-112-16,-2 0 112 0,9 0-344 15,-4 0-1752-15,-4 0-2569 16</inkml:trace>
  <inkml:trace contextRef="#ctx0" brushRef="#br0" timeOffset="8127.95">9690 7147 4320 0,'0'0'1793'16,"0"0"-849"-16,0 0-816 0,0 0 0 31,0 0-128-16,0 0 312-15,0 0 0 16,35-10-80-16,-27 7-136 0,0 3 64 16,1-3-48-16,2 3-48 15,-3 0 16-15,0 0-72 0,8 0 160 16,-4 0 112 0,8 0 1-16,0 0-121 15,3 0 40-15,5 0 32 0,4 0-144 16,5 0 56-16,2 0 104 15,1 0 176-15,8 0-64 16,-1 0-120-16,5 0-112 0,4-7 200 16,4 1-200-16,-5-3 8 15,5 2 16 1,0 1 96-16,4 3 88 0,-5-4-176 0,5 4 88 16,-4 0-248-16,-8 0 112 15,0 0 16-15,-5 3-40 0,-11-3-64 31,1 3-16-31,-2-4 176 16,-3 1-80-16,0 0-31 0,0 0 63 16,0 3-136-1,7-6 8-15,2 2 40 16,2 1-48-16,6-3 176 0,2-1-168 16,1 4 120-1,-5 0-32-15,5 0-48 16,0 0-48-16,-8 3 0 15,0 0 0-15,-4 0 0 0,-5 0 0 16,-7 0 0-16,0 0 0 16,-4 0 8-16,4 0 48 0,4 0-56 15,0 0 0-15,4 0 48 16,-1 0-48 0,1 0 0-16,0 3 8 0,4-3-8 15,-4 0 0-15,-4 3-56 16,0 0 48-1,-4 0-40-15,-4 4 48 0,3-4-48 16,-3 0 48-16,4 0 48 31,8 1-48-31,-1-4 56 0,2 2-56 16,3 2 8-16,-5-4 0 16,1 0-8-16,-8 0 8 15,0 0 32-15,0 3-40 0,-8 0-8 0,0-3-144 16,0 3 96-1,0 1 56-15,3-4 0 16,1 0 64-16,0 3-64 0,4-3 0 16,-3 0 64-16,-2 0-64 15,1 0 0-15,0 3 0 16,-5-3-8 0,2 3 8-16,-1 0-48 31,-1 0 48-31,5-3 8 0,-4 3-8 15,8 1 72-15,-8-4-64 0,4 3 40 16,-4 0-48-16,-1-3-56 16,-6 3-552-16,2-3-1241 15,2 0-687-15,-2 0-593 0</inkml:trace>
  <inkml:trace contextRef="#ctx0" brushRef="#br0" timeOffset="8629.16">14108 7112 24 0,'0'0'6937'16,"0"0"-4913"-16,0 0-1047 15,0 0-489-15,0 0 192 0,0 0 88 0,0-3-336 16,4 3-344-16,0 0-88 15,4 0-56-15,8 0 56 0,4 0 464 16,8 0-56-16,11 0 24 31,5 0 65-31,8 0-33 16,12 0 8-16,16 0-240 16,-5-3 64-16,1 3-136 0,0 0 56 15,-17 0-216-15,5 0 64 16,-12 0-72-1,-16 3 16-15,-8 3-16 16,-13-6 8-16,-6 3-72 16,-9-3-8-16,0 0 72 0,0 3 0 15,0-3 8-15,0 0-368 0,0 0-856 16,4 3-1609-16,0-3-3056 0</inkml:trace>
  <inkml:trace contextRef="#ctx0" brushRef="#br0" timeOffset="9910.85">15988 7172 4320 0,'0'0'2209'0,"0"0"-1481"16,0 0-576-16,0 0-72 15,0 0 544-15,0 0 280 0,0 0-559 16,0 0-273-16,13 0 288 31,-1 0 8-15,3 0-24-16,5 0 112 15,4 3-96-15,8-3-152 0,0 0-32 16,11 0-64-16,2 0-64 0,2 0 8 16,5 0 160-1,-4 0-80-15,4 0 72 16,-8 0-64-16,-4 3 112 15,-1 1-40-15,-3-4-40 0,0 3 96 16,0-3-56-16,0 0-64 16,3 0-23-16,2 0 39 15,2 0-16-15,6 0-72 0,-6 0-8 16,4 0 88 0,-2 3-72-16,-2-3 16 15,5 3-48-15,-8-3-40 0,-1 4 72 0,-2-4 0 16,3 0-24-16,-5 0 104 15,1 0-16-15,5 2 8 0,-2-2 8 32,1 0-96-32,-1 0-40 15,2 3-24-15,-2-3-8 0,-3 4 56 16,0-1-48 0,4-3 8-16,4 3 48 15,-1-3-16 1,5 0 8-16,1 0-40 15,-6 0 40-15,0 0-8 0,2 0 8 16,-6 0 40-16,6 0-88 16,-6 0 64-16,1-3 8 15,-8 3-80-15,3-3 48 0,-3-1-32 16,0 4-8-16,-4-3 0 0,4 3-8 31,0-2 8-31,4 2 24 0,0 0-32 16,4 0 0-16,3 0-16 0,2 0 16 15,-2 0 40-15,-3 0-40 16,0-4 0 0,-4 1 8-16,-4 0 0 0,-1 0 88 31,1-1-96-31,4 1 8 16,-4 0 24-16,3-4 32 0,6 1-56 15,2 3 0-15,-2-3 64 16,-5 3-72-16,-1-4-48 15,-7 4 48-15,-4 0 64 16,-4 3-56-16,0 0-8 0,-8-3 16 16,0 3-16-16,-8 0 0 15,0-3 8-15,0 3-8 0,-4 0-104 16,0-4-952-16,-4 1-1985 16,-9-9-3120-1</inkml:trace>
  <inkml:trace contextRef="#ctx0" brushRef="#br0" timeOffset="18413.12">28511 7242 776 0,'0'0'480'15,"-7"3"-208"16,2 0 256-31,5-3 960 0,-4 0-600 16,4 0-375-16,0 0-89 16,0 4 224-16,0-4 192 15,0 0-88-15,0 0-208 0,0 0-32 16,0 0-64-16,0 0-15 16,0 0-177-16,0 0-72 0,0 0-96 15,4 0-40-15,8 2 72 16,4 2 408-16,8-4 112 15,4 3-200-15,4 0-144 0,0 0 0 32,0-3-24-32,3 4-112 15,-3-4-32 1,4 0 16-16,-4 3-32 0,4-3 32 16,0 0 16-16,4 0-32 15,-5 3-56-15,10-3 0 16,-2 0 64-16,5 0-55 0,0 0-9 15,0 0-56 1,-5 3-8-16,-3 0-8 16,0-3 0-16,-4 3-8 0,4 0 0 15,-5-3-8-15,6 4 16 16,2-1 72-16,2-3-72 0,-6 3 8 16,8-3 40-16,2 7-40 31,-2-5-8-31,-3 2 0 0,4 2 8 15,-4-3 40-15,-4 0-48 16,-1 1 0-16,2-1 8 16,-2 0-8-16,6 0 16 15,-10 0 0-15,9 0-16 0,-5-3 48 32,6 4-40-32,-6-4 8 0,1 0-8 15,-4 3 40-15,4-3-40 16,-4 0-8-16,3 3 16 0,-3-3-16 15,1 3 0-15,2-3-16 0,1 0 8 16,8 3 8-16,-1 1 0 16,2-2 0-16,3 2 8 15,-5-1-8-15,1-3 0 16,-4 3 0-16,0-3 0 16,-5 3 0-16,-3-3 72 0,-4 0-72 15,4 4 0-15,-4-4 0 31,12 3 0-31,-4-3 8 0,12 3 0 16,-1-3-8-16,9 0 16 0,3 0-8 16,1 0 48-16,4 0-16 15,-4 0-40 1,-4 0 0-16,-9 0 0 0,-7 0 0 31,0 0 0-31,-5 0 16 0,-2 0-16 16,-1-3 8-16,-4 3 0 15,0 0-8-15,-5 0 8 16,1 0-8-16,-8 0 0 0,0 0-8 16,-12 0-40-16,-1 0-16 15,-2 0-24 1,-5 0-409-16,0 0-463 0,-5 3-624 0,-46 4-176 16,-1-2-241-16,-8-5-5512 15</inkml:trace>
  <inkml:trace contextRef="#ctx0" brushRef="#br0" timeOffset="20130.52">2546 8877 200 0,'0'0'888'0,"0"0"1224"0,0 0-1768 15,0 0-216-15,63 0 288 0,-27-6 545 32,8-7-89-32,24-3-64 15,19-6-88-15,21-1-168 16,8 8-88-16,-21 5-136 0,-23 4-64 31,-24 6-128-31,-5 0-64 0,6 0-64 16,2 0 0-16,9 0 0 15,-12 6 0 1,-5-3 57-16,5 4-65 16,-8-4 72-16,3-3 160 0,2 0 168 15,2 0-48-15,-2 0 112 16,-2-10 24-16,-3 1-232 0,-13 3-152 0,-2-1-16 15,-18 4-16-15,-2 0 8 32,-1 3 16-32,-4 0-24 0,0 0-72 15,4 0-888-15,4 0-1409 16,-5 0-2912-16</inkml:trace>
  <inkml:trace contextRef="#ctx0" brushRef="#br0" timeOffset="21100.32">5609 8788 4504 0,'0'0'1449'0,"0"0"-457"16,0 0-568-16,0 0 192 0,0 0 312 0,0 0-119 16,0 0-521-16,-7-3-288 15,7 3 0 1,0 0-8-16,0 0-48 15,0 0-96-15,11 0 152 0,9 0 48 16,8 6 64-16,16 0 144 16,23 1 352-16,38-1-32 0,30-2-112 15,20-1 16-15,0-3-72 16,-3 0-16 0,-12 0-144-16,-5 0 8 15,-4 0 0-15,1 3-184 0,-1 0 65 16,1-3-9-16,-1 0-8 15,1 0 40 1,-1 0 16-16,-3-3 24 0,-9-3-80 31,-16-1-64-31,-22 4 216 16,-22 0-168-16,-23 3-96 0,-12 0 0 16,-8 0-8-16,-4 0 0 15,-4 0-48-15,-8 0 48 16,0 0 0-16,0 0 0 0,-4 6-592 15,-20 4-1089-15,-4-1-199 16,4 1-2017-16</inkml:trace>
  <inkml:trace contextRef="#ctx0" brushRef="#br0" timeOffset="43439.94">10092 8858 2920 0,'-12'0'3201'32,"8"-3"-1537"-32,0-1-680 0,4 2-616 0,-4 2-160 0,4 0 185 15,0 0 39-15,0 0-112 16,0 0-152-16,0 0-64 0,0 0 56 16,0 0 40-16,0 0-192 15,0 0-8-15,12 0-104 0,12 0 104 31,11 0 736-31,29-4-64 0,24-5-216 16,3-4-40-16,-10 0-56 0,-14 7-192 16,-27 3-104-16,-5 3-24 15,-3 0-40 1,-15 0-8-16,-10 0-144 16,-3 0-200-16,-4 0-640 0,0 9-616 31,13 10 304-31,2 1-1393 0,2-8-2336 0</inkml:trace>
  <inkml:trace contextRef="#ctx0" brushRef="#br0" timeOffset="43756.7">11881 8829 9378 0,'0'0'2016'16,"0"0"-768"-16,0 0-1000 0,0 0-240 15,0 0 168 1,0 0 264-16,28 0-376 16,0 0 48-1,15 0-8-15,13-3 112 16,20-3-23-16,-4-4 7 0,7 4 16 15,-3 3-104-15,-12 3-112 16,-4 0-48-16,-13 0-208 0,-11 9-1121 16,-16 4-1447-16,-12 0-2145 0</inkml:trace>
  <inkml:trace contextRef="#ctx0" brushRef="#br0" timeOffset="44405.82">14614 8883 4320 0,'0'0'4481'16,"0"0"-3128"-16,0 0-1153 0,0 0-200 15,0 0-144-15,0 0 40 16,0 0-128-16,16 0 232 31,8 0 328-31,8 3 504 0,7 1-344 16,13-1 200-16,16 0 104 0,24-3-400 0,31 0-8 15,17 0-168-15,3 0 329 0,1 3-273 16,-9 1-88-16,-8 5-136 16,-3 0 48-16,-12 1-88 15,-25-3 0 1,-23-1 64-16,-17-3-72 31,-10 0 8-31,-1 0-8 0,-1-3 48 16,1 3-16-16,-16-3-32 0,-4 4 0 15,-8-4 0 1,0 0 8 0,0 0-8-16,8 0-616 0,4 0-2241 15,4 0-2272-15</inkml:trace>
  <inkml:trace contextRef="#ctx0" brushRef="#br0" timeOffset="45044.56">18303 9007 5873 0,'0'0'2168'0,"0"0"-1368"0,0 0-752 16,0 0 136-16,0 0 801 16,0 0 71-16,0 0-456 15,28 0-120-15,-11 0-40 0,10 0-208 16,5-3 352-16,12 3-96 31,19-3-207-31,29 3-105 16,20 0-112-16,8 0-64 0,-6 0 0 15,-13 0 88-15,-10 0 16 16,5 6-96-16,3 1 64 16,5-4 0-16,11-3 8 0,-3 3-80 31,-1-3 168-31,-6 0-160 0,-18 0 104 0,-23-3-56 15,-21 3 8-15,-7-3 40 16,-4 3-16-16,-4-4 32 16,0 1 0-16,-17 3-72 0,-6 0-40 15,-5 0-8 1,0 0-176-16,0 0 168 16,0 0-672-1,0 0-1225-15,-5 0-2200 16,2 0-2208-16</inkml:trace>
  <inkml:trace contextRef="#ctx0" brushRef="#br0" timeOffset="45961.57">23121 8823 3832 0,'0'0'1481'31,"0"0"-977"-31,0 0-216 0,0 0 568 16,0 0 440-16,0 0-240 15,0 0-375-15,0 3-321 0,0-3-152 0,0 0-200 16,15 3 48 0,9 0 680-16,8 4-320 15,13-1-32-15,6 0-224 0,20 4 72 16,26 0 64-16,17-4 96 16,2-3-88-16,-4 0-72 0,-16 0-168 15,-25-3 153-15,-11 0 87 31,11 0-64-15,13 0-104-16,16 0 136 16,11 0-144-16,-11 0-120 0,-12 0-8 15,-8 0 0-15,-20 4-40 0,-13-1-72 16,-3 0 48-16,0 0 40 0,4 1-24 31,-1 2 48-31,-7-3-144 16,-8 0 56-16,-12 3-488 0,-4 1-745 15,-8-1-975-15,-8-2-2505 0</inkml:trace>
  <inkml:trace contextRef="#ctx0" brushRef="#br0" timeOffset="63102.94">9920 7086 368 0,'0'-6'2600'16,"-4"0"-1736"-16,4-4-344 0,0 4 49 31,0-4 119-15,0 4 8-16,0-1 40 16,0 1 8-16,-3 3-168 0,3 0 16 0,0 3-127 15,-4-3-81-15,4 3-144 16,-4 0-240-16,4 0-160 15,-5 0 16 1,-7 0 144-16,-3 0-56 16,-5 6 56-16,-1 0-8 0,-6 1 8 0,-1-1 0 15,1 1 8-15,-1-1 0 16,0-6 8-16,-4 3-8 16,0 0 0-16,0-3 0 15,-5 0 144 1,6 0-72-16,-5 0 72 0,8 0 8 15,-4 0-48 1,0-6 8-16,4 6-40 16,0-6 16-16,1-1-8 15,-5 4 32-15,8-4 16 0,-4 1-64 32,0 0-64-32,8 0 80 15,-3-1-80-15,-1 4-8 0,3-7 8 16,1 4 40-16,1-3-40 0,-5-1 0 0,4-3 72 15,-4 1-72-15,0-4 8 16,0 0-8 0,-4 0 80-16,4-3-40 15,1 0-40-15,3 0 8 0,-1 3 24 16,10-3-40-16,-6 0-8 16,6 3 0-1,-1-3 0-15,0 0 8 16,0-4 0-16,-4 5 0 15,4-1 8 1,1-3 40-16,-2-1-48 16,-2 1 0-16,6 3-8 0,-3 0 0 0,5-4-136 15,7 8 40-15,-4-5-8 16,4 2 8-16,0-5-640 0,0 5 224 31,7-2 376-31,5 1 144 16,1-3 0-16,2 0-16 0,5 3 16 15,-4-3 0-15,0 3-56 16,0-1 48-16,0 1 8 0,-1-3-8 16,9 3-8-16,1-6-40 15,-1 2 48-15,4 1-8 16,7 0-72-16,-3 0 72 0,4-1 8 16,0 1 8-16,3 3 0 15,-6-3 0-15,-1 6 0 16,0 0 0-16,-5 4 48 0,1 2-48 31,0-2-16-15,-4 2 16-16,8 0-8 15,-1 1 0-15,9-4 0 0,1 1 0 16,2 2 8-16,5-3 8 0,-4 1-8 16,4 2 0-16,-5-3 8 15,-3 4-8 1,4 2 8-16,-4-2-8 15,-1 3-8-15,2-1 8 0,-2 1 0 16,1 3 0-16,-4-1-8 16,4 1-8-16,4 3 16 15,-5-3 0-15,6 3 0 0,-2 0 0 16,5 0 0 0,-4 0 0-1,4 0 0-15,-5 0 0 16,6-3 0-16,-6 3 0 0,5 0 0 15,0-3 0-15,4 0 0 16,7 3 8-16,1-7 0 0,0 4 0 31,4 0 0-31,-4-1 0 16,-1 2 16-16,-3-1-24 0,-4 3 0 0,0 0 0 16,0 0 0-16,-5 0 0 15,1 0-8-15,-4 0-8 0,4 0 16 16,-1 3 0-1,-2 3 16-15,2-3-16 16,5 0 0 0,0 4 8-16,3-7 0 0,1 6-8 0,0-3 0 31,4-3 0-31,0 3 0 16,-1 0 0-16,5-3 0 0,-4 0 0 0,7 0 8 15,1-3 0-15,1 0 0 16,-2-3-8-16,1-1 8 0,-1 1-8 15,-7 3 0 1,0-3 0-16,-8 3 8 16,-9-4-8-16,-3 4-8 0,-8 0 8 31,0 3-16-31,-4 0 16 16,3-4-8-16,1 4 8 0,5 0 0 15,10 0 0-15,1 0 0 16,7 0-8-16,1 0 8 0,0 0 8 15,-4 0-8-15,-8 0 8 16,0 4-8-16,-12 2 8 16,0 1 0-16,-4-2-8 15,4-1-8-15,0-1 0 16,3 3 8-16,5-2 0 0,-1-1 0 31,10-3 0-31,-1 3 8 0,-1 0 0 16,1-3 8-16,-4 3-16 15,-5 0 0 1,-7 4 0-16,0-4 0 16,-8 0 0-16,0 0-8 0,-3 3 0 15,-2-2 8-15,5-1 0 16,4 3 0-16,4-2 8 16,7-1 0-16,2 0 0 15,-2 0 0-15,1 0-8 16,0-3 8-16,0 6-8 0,-8-2 0 15,-4 2-8-15,0 1 8 16,-5-1 8-16,1 0 0 0,-4 0-8 31,0 1 0-31,0-1 16 16,4 0-8-16,0-2-8 16,4 2 8-16,-1 0 0 15,5-2 32-15,-4 5-40 0,0-3-8 16,-4 4-40-16,0-3 48 15,0 5-8 1,0-2 16-16,-8-1-8 16,4 1 0-16,-4-1 0 0,4 0 8 15,-5-2 0-15,6 3-8 0,-1-4 8 16,-1 0 0-16,1 0 0 16,1 4-8-16,-2-3-8 0,1-1 8 15,-4 3 0 1,0-2-8-16,0-1 8 15,-4 1 0-15,0-1 0 0,-5 0 0 16,2 1 0-16,3-4 0 16,-8 3 0-16,3-3-8 0,-2 7 8 31,3-4-8-31,0 4 8 16,-1-1 0-16,2 1-8 15,-1 2 0-15,-1-2-8 16,5 3 8-16,-3-1 0 0,6 1 8 15,-2 3 0-15,-2-3 0 16,6-1 0 0,-6 1 0-16,5-1 8 15,-4 1 0-15,0 0 48 16,-5-4-56-16,2 4-8 0,-5 0 0 0,0-4 8 16,0 4-8-16,0-3 8 15,-4-1 8-15,3 0 0 0,2 4 0 16,-5-3-8-1,4-1 8 1,-4 4-8-16,4 0 8 16,-4 0-8-16,0 3 0 15,0-4 8-15,0 4 8 16,0 3-16-16,0-3 8 0,-8 0 16 31,3 0-16-31,2 2 0 16,-5-5 8-16,4 4-8 15,0-8 0-15,0 4-8 0,-1-4 8 16,2 4 0-16,-1-4 8 0,-4 4-16 0,-4 0 56 16,4-1-48-1,-4 1 0-15,1 3 8 16,-10 0 48-16,5 0 56 16,-3-3-48-16,-2 2-64 0,6-5 128 15,-1 0-24-15,0-1 16 16,7-3-112-16,2 1-8 0,-5-1 40 15,0 0-40 1,4 1-8-16,-4 2 16 16,-4 0 0-16,4-2 32 15,-4 3-40-15,-3 2 0 0,-2-5 8 16,-3 2 40-16,-4 0-48 16,4-2 0-16,-3 3 96 31,-1-4 24-31,0 0 32 15,8 0 0-15,0 1-56 16,0-1-56-16,0 4-40 0,-8-4 48 16,0 4 8-16,-8-1 0 15,-7 1-64-15,-5-4 64 0,-20 1 40 16,-23-7 16-16,-13 0-112 16,-8 0 88-16,21-4-40 15,23-5 48-15,29 5-24 0,-2-5-80 16,-2 6 0-16,-6-7-280 15,-26 4-664-15,19 0-472 0,8-4-1289 16</inkml:trace>
  <inkml:trace contextRef="#ctx0" brushRef="#br0" timeOffset="64109.34">13040 7134 96 0,'0'0'632'16,"0"0"96"-16,0 0-256 0,0 0-32 15,0 0 56-15,-51-45 104 16,38 39-72-16,5 0-8 0,-3 0-31 16,2-1-49-16,5 4-16 15,0 0 40-15,4 3-176 31,-4 0-128-15,4 0-8-16,0 0-96 0,0 0 48 16,0 0 48-16,0 0 0 0,0 0-152 15,0 0-40-15,0 0-72 0,4 0-96 16,13 0 208-16,6 0 536 31,14 3 8-31,6 3-16 0,9-2-216 16,-5-1-64-16,-2 0-55 15,-6 0-65-15,-11 0-48 0,-12-3-72 16,-8 3 40-16,-4-3-32 0,0 0 144 16,-4 0 184-1,0 0 368 1,0 0 40 0,0 0-168-16,0 0-200 0,0 0-128 15,0 0-128-15,0 0-128 0,0 0 0 16,0 0-72-16,4 0-192 15,0 0-992-15,12 0-784 32,0 3-321-32,4-3-1544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4:18:43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12609 4203 5249 0,'0'0'1592'0,"0"0"-712"16,0 0-320-16,0 0 104 0,0 0 1 16,-3-3-225-16,3 3-264 15,0 0-96 1,0 0-80-16,0 0-16 15,0 0 8-15,0 0-48 0,0 0 48 16,0 0-104-16,0 0-120 16,12 0 232-16,0 0 312 0,12 0 384 0,-4 0-208 31,12 0-232-31,-5 0-16 16,6 0-144-16,2 0 80 0,1 3-64 15,-4 1-40-15,4-1 64 16,-1 3-8-16,5-3 16 0,4-3 120 15,0 0-64-15,8 0 112 32,0 0-96-32,4 0-56 15,3 0-160-15,-3 0-8 16,-4 0 8-16,0 0 80 0,-5 4 73 16,-2-4-73-16,-2 2-80 15,-3 2-32-15,0-1 32 0,7-3 32 31,2 0 16-31,2 0-24 0,5 0-24 16,-4 0 8-16,4 0 120 0,-5 0-8 16,-3 0-112-16,-4 0 48 15,-4 0-48-15,0 0 88 16,-5 0-48-16,5-3 56 16,0-1-24-16,0 2 16 31,3 2 32-31,6-4-120 0,-1-2 80 15,3 3 16-15,1 0-96 16,0-4 64-16,-1 4-72 0,-2 0 8 16,-6 0 24-16,1 3-32 31,0-3-16-31,-5 3-32 0,2 0 40 16,-2 0 8-16,-3 0 48 0,0 0-48 0,8 0 72 15,-4 0-40-15,8-4-24 0,3 4-8 16,1-3 0-16,0 3-32 31,0 0 32-31,0 0 56 16,-9 0-48-16,-2 0 0 0,-2 0-8 15,1 0 104 1,4 0-96-16,-4 0-8 16,8 3 16-16,-1 1-8 0,9-4 192 15,0 3-128 1,4 0-72-1,0-3 8-15,0 0 160 0,-9 3-160 16,1-3 56-16,-5 0-64 0,-3 0 88 16,9 0 96-16,-10 0-80 0,-3 0-48 15,-5 0-48-15,-3 0 56 32,0 0 80-32,5 0-88 15,2 0 8-15,13 0-56 0,8 0-8 16,4 0 0-16,-9 0-88 0,-3 3 88 15,-4 0 48-15,-1 1-48 0,-6-1 0 0,-5 0 0 32,-8 0 0-32,-5-3 0 15,5 0 8-15,-4 0 72 16,8 0-72-16,0 0-8 0,3 0 56 16,10 0-40-16,2-3-16 0,5 0-40 31,0 3-16-16,-8-3 48-15,-9 3 8 16,-3-4 72-16,0 4 40 0,0-3-72 16,3 3-40-16,6-3 0 15,2 0 8-15,6 0 48 0,7 0-56 16,2-4 0-16,7 7 0 16,-5-3 56-1,-5 0-40-15,-3-1-16 16,-9 1 8-16,-2 3-8 0,-5-2-56 15,-1 2 56-15,1-4 8 16,-4 4 32-16,0 0-40 0,0-3 0 16,3 3-64-16,6-3 72 31,2 3-16-31,9-3 8 16,0 3 0-16,8-4-8 0,-5 4-64 15,1 0 8-15,-7 0 64 16,-6-3 0-16,-4 3 0 15,-7 0-8-15,-4 0 16 0,4 0 32 32,-4 0-40-32,8 0 8 0,0-3 8 15,8 3-16-15,-1 0-56 0,6 0 56 0,-6 0 8 16,-6 0-8-16,-6 0 0 16,-7 0 0-1,0 0 0-15,-8 0 8 16,3 0 0-16,2 0-8 15,3 0 16-15,4 0-16 0,4 0 0 16,3-3 16-16,5 0-8 16,-1 0 48-16,2 3-56 15,-1-4-24-15,3 1 24 0,-2 3 0 16,2 0 8 0,-4 0 0-16,6 0-8 15,-6 0 0-15,6 0 0 16,-2 0 0-16,1 0-40 15,-4 0 32-15,0 0 16 16,-1 0 0-16,6 0-8 0,-2 0-8 31,2 0-96-31,-6 0-168 16,1 0 168-16,-5 0-104 0,2 0 120 16,-10 0 88-16,-3 0 128 0,0 0-128 15,0 0-8-15,-4 0 8 0,0 0 40 16,-4 0-16-1,4 0-24 1,-4 0-8-16,-1 0-56 0,6 0-16 16,-6 0-128-16,2 0-272 0,3 0-272 31,-5 0-465-31,2 0-719 16,-6 7-600-16,1-4-1465 0,-12 0-744 0</inkml:trace>
  <inkml:trace contextRef="#ctx0" brushRef="#br0" timeOffset="16860.25">10291 7172 3016 0,'0'0'1384'0,"0"0"177"0,0 0-1033 15,0 0-376-15,0 0-104 16,0 0 296 0,0 0 288-1,0 0-256-15,0 0-192 0,4 0-72 16,-4 0 64 0,0 0 80-16,0 0 8 0,0 0 0 15,0 0 9-15,0 0-9 31,0 0-24-31,0 0 16 16,0 0 56-16,0 0-32 0,0 0-56 16,0 0-32-16,0 0-48 15,0 0-40-15,0 0-48 0,0 0-48 0,0 0 16 0,0 0-16 32,0 0-8-32,4 0 0 15,4 0 0-15,0 3 0 16,4-3 0-16,4 3 8 0,-1 1 112 15,6-4-48-15,-1 0 40 0,8 3-8 16,-5-3 0-16,5 3 48 0,0-3-32 16,-4 3-72-1,0 1 8 1,-1-2-8-16,-2 1-48 0,-1 1 8 16,-5-1-8-16,2 0 8 15,-2 0 0-15,2 4 0 0,2-4 72 16,1-3 16 15,4 3 32-31,0 0 0 16,0 0 72-16,7 0-16 0,-6-3-64 15,6 4-40-15,-3-1-24 16,-4 0-32-16,4 0-16 0,0 1 40 16,-3-4 24-16,2 2-48 15,1 2 56-15,3-4 89 16,1 3-17-16,0 0 0 15,-4 0-48-15,4-3 8 0,-4 4-24 16,4-4-8-16,-4 0-8 0,7 0-16 16,2 3-56-16,-1-3 16 31,3 0 32-15,1 3 0-16,-3-3-40 15,2 0 48-15,1 0-40 0,-5 0-8 16,6 0 80-16,-5 0-32 15,7 0-56-15,-7 0 64 0,8 0-64 16,-4-3 8-16,-1 0 0 16,6-1 40-1,-6 1-40-15,9-3 48 0,-8 2-48 16,3 2 0-16,-2-2 0 16,-2 1 0-16,-3 0-8 0,-4 0 0 15,0 3 8-15,7-4 0 16,2 4 0-16,2-3 32 31,6 0-32-31,2 3-8 16,1-3 0-16,0 0 8 0,-5 3 16 15,-2 0-24-15,-2 0 0 16,-7 0 8-16,4 0 0 0,-4-3 0 31,3 3 0-31,5 0 8 16,4-3 32-16,0 3-40 0,4-4-8 15,0 1 8-15,0 3 0 0,-1 0 56 16,-3 0-64-16,-4 0 0 0,4 0 0 16,-9 0 8-16,6 0-8 15,-6 0 16 1,1 0-8-16,4 0 56 16,-4 0-56-16,-1 0 40 0,1 0-40 15,4 0 0-15,-4 0 0 0,4 0 16 16,4 0-16-16,-4 0 40 15,3 0-40-15,1 0-8 32,0 0 40-32,0 0-40 0,-1 3 0 15,1 7 0-15,5-4 16 0,-2 0-8 16,1 4 128 0,4-1-64-16,0-2 8 0,4-1-8 31,-2-2-24-31,2-1 56 15,-4 0-32-15,4-3 56 0,-8 3-32 16,4-3 8-16,-5 0-32 16,5 0 16-16,-4 0 0 0,4 0 48 15,4 3-24-15,-1-3-24 0,9 0-32 16,-4 3 0 0,4-3-48-16,-1 0 0 15,5 0 64-15,-4 0-64 0,0 3 0 16,-9 1-8-16,-11-1-8 15,-8 0 8-15,-8-3 0 0,-9 0 8 32,-2 0 0-32,-14 3-8 31,-2-3 8-31,-1 0-8 0,-4 0-192 16,0-3-1128-16,-4-7-2737 0,-5-5-5953 15</inkml:trace>
  <inkml:trace contextRef="#ctx0" brushRef="#br0" timeOffset="18644.96">17850 7121 3104 0,'0'0'2153'0,"0"0"-1081"15,0 0-808-15,0 0-240 0,0 0 56 16,0 0 544 15,19 0 32-31,-11 0-328 0,4 0-200 16,4 0 32-16,-4 3 104 16,7 1 16-16,6-1 9 15,3 0-57-15,3-3 184 0,9 3-64 16,8-3-16-16,4 0 0 15,3 0-80-15,5 0 80 16,4 0-24-16,0 0-80 0,4 0 0 16,-8 0-56-16,0 0-16 15,-1 0 32-15,-4 0 64 16,5 0-72 0,-4-3 24-16,8 3 32 15,-4 0-71 1,3 0-73-16,1 0 0 0,0 0-40 15,-1 0-48-15,6 3 0 16,-9 3 0-16,0-2 56 16,-2 2-64-16,2 4 16 15,4-8-16 1,1 5 8-16,-2-4 56 0,16 0-8 16,17 1 0-16,16-4 40 0,-13 0-48 15,-19 3 0-15,-24-3-48 16,-12 0 80-16,4 3-80 0,7-3 0 15,5 3 8-15,0-3-8 32,-1 0 16-32,13 0-16 15,-4 0 64-15,8 0-48 0,0 0 24 0,-16 0-40 0,7 0 8 16,-3 0 80-16,-8 0-32 16,-1 0 40-1,1 0-16-15,0 0 48 16,-4 0-48-16,4 0 8 15,-1 0-24-15,5 0-16 0,3 4 16 16,6-4-56 0,-2 5-8-16,1-1 16 15,-1 2-8-15,1 1-8 0,-8-1 0 16,3 0 0 0,-3 0 8-1,0 1-8-15,0-1 0 0,4-2 8 16,-5-2 0-16,5-2-8 0,-4 0 8 15,4 0 0-15,3 0 0 0,-2 0 0 16,-1-2 40-16,-1-2 0 31,5 1-48-31,-1 0 8 16,-3 0-8-16,0-1 8 0,3 4-8 16,-7-3-8-16,0 0 8 0,-4 0 0 15,-4 3-8 1,-5-3 16-1,-2 3-8-15,-2-3 8 16,-7 0 48-16,-4-1-48 16,4 4 0-16,-9-3 0 15,6 3 48-15,-1 0-56 0,0 0-8 16,-4 0 0-16,-5 0 0 0,5 0 0 16,-8 0 0-1,-1 0-368 1,-14 3-520-16,-5 7-1073 15,0-10-3144-15</inkml:trace>
  <inkml:trace contextRef="#ctx0" brushRef="#br0" timeOffset="47055.78">4422 8315 9313 0,'0'0'2761'0,"0"0"-1785"47,0 0-296-47,0 0 441 0,0 0 31 15,0 0-312-15,0-3-384 16,0 3-184-16,0 0-96 0,0 0-40 0,0 0-128 16,0 6 0-16,0 10-8 15,0 16 0-15,-12 12 176 16,-3 10 248-16,-6 16-248 15,-3 16-79-15,5-7-9 16,2-9-8-16,2-10 16 0,6-12-16 16,2 3-64-16,-1-4-8 15,4-5 0-15,-5-10-8 16,9-10 0-16,-4-10 0 0,4-5-168 31,0-7 104-15,0 0 64-16,0-7 144 0,0-15 0 15,0-29-144-15,13-25-168 0,2-32 120 16,6-3 48-16,-2 6-8 31,1 23 0-31,-7 28 0 16,-5 16 0-16,3 3 8 0,2 3 0 16,-2-3-8-16,5 3 0 0,-8 10 0 15,4 6 8-15,-4 7 64 0,-5 5-64 16,2 4-72-16,3 4-128 15,7 18-1-15,13 22 201 16,8 26 0 0,9 19 0-16,-2 10 16 0,-7-7-8 0,-12-19 0 15,-8-20 0-15,0-14 48 16,-4-7-56-16,0 3-56 16,4-4-72-16,-4-2-16 0,-1-10-208 31,-7-13 176-31,1-6 176 15,7-9 224 1,-1-36 448-16,6-31-399 0,7-42-177 0,-1-15-8 16,-3-7-40-16,0 13-40 31,-4 36 88-31,-8 20-88 16,-4 30 64-16,0 12 0 0,0 4-16 15,-4 6-8-15,4 0-40 16,-4 10-8-16,4 9-128 0,-4 0-625 15,0 35-2983-15,4 6-761 16,-4-3-3465 0</inkml:trace>
  <inkml:trace contextRef="#ctx0" brushRef="#br0" timeOffset="48343.43">5295 8525 56 0,'0'0'9594'0,"0"0"-7490"15,0 0-888-15,0 0-336 16,0 0-7-16,-4-7-241 0,-13 29-432 0,-2 17-48 16,-5 11 72-1,0 7 0-15,8 4-96 16,4-4-120-1,12-3 8-15,0-13-8 16,4-6-8-16,8-13-248 16,8-12 16-16,0-10-112 0,4-3 64 15,0-26 280-15,-1-9 104 16,-6-9 72 0,-6-11 0-16,-7-2-112 0,-4 3 248 15,0 6 296-15,-15 10 184 0,-2 15-80 16,2 10-416-16,-9 10-168 15,0 6-128-15,-1 0-24 0,-2 19-224 47,7 3-512-47,4 0-696 0,16 10-945 16,0-10-1551-16,16-6-1250 0</inkml:trace>
  <inkml:trace contextRef="#ctx0" brushRef="#br0" timeOffset="48659.66">5725 8420 8481 0,'0'0'1505'15,"0"0"-1249"-15,0 0 40 0,-64 105 928 16,29-51 64-16,3 9-632 31,8 1-376-31,3-1-175 0,14-6-97 16,7-9-8-16,0-10-441 0,0-12-511 15,15-17-120-15,2-9 240 0,7-7 832 16,0-21 168-16,-5-13 448 0,-6-23 888 16,-9 4-247-16,-4-7-201 15,-9 4 32 1,-18 15 128-16,-1 7-376 31,-9 9-415-31,5 13-113 16,9 13-136-16,3 6-176 0,3 0-216 15,17 35-1241-15,0 2-1287 16,5-5-3938-16</inkml:trace>
  <inkml:trace contextRef="#ctx0" brushRef="#br0" timeOffset="49361.4">5837 8560 12002 0,'0'0'1720'0,"0"0"-1311"16,0 0-81 0,0 0 32-16,0 0-240 15,0 0-120-15,92-54-104 0,-69 54 88 16,-3 12-96-16,0 4 64 15,-8 13-8-15,-1 5-72 16,-7 5-72-16,-4 5 128 0,0-3 64 16,-7-2 0-16,-9-2 8 0,0-8 0 15,-4-4 8 1,8-12-8-16,0-3 64 16,5-10 8-16,2 0 192 15,5-19 136-15,0-13-400 0,12-22-232 16,16-22 144-1,8 0-152-15,-4 9-185 0,0 13 89 16,-17 29 328-16,5-1-8 16,1 7 16-16,-6 16 0 15,2 3-120-15,-6 16-24 0,2 16 144 16,-6 9 408-16,-3 10-55 16,-4 6-185-16,0 0-40 31,-11-3-48-31,-6-3-80 15,-3-10-56-15,5-13 48 0,-2-8 8 16,9-14 8-16,1-6 104 16,7-16 368-16,4-31-480 0,24-33-352 31,24-22 240-31,-1 4 64 16,-7 22-224-16,-4 28 48 0,-16 26 224 0,4 3 72 15,4 6 32-15,3 10-88 16,-7 3-16-16,0 29 0 0,-8 6 8 15,-8 12 296 1,-4 7-96 0,0 3-88-1,-8 0-16-15,3 1-104 0,10-4-8 16,-1-7-200-16,12-9-344 16,4-12-625-16,28-26-1351 0,-5 0-273 15,-3-16-1936-15</inkml:trace>
  <inkml:trace contextRef="#ctx0" brushRef="#br0" timeOffset="49893.71">6988 8449 8209 0,'0'0'2865'0,"0"0"-913"15,0 0-535-15,-116 22-425 0,81 6-248 32,3 7-384-32,8 0-208 15,8 3-80-15,12-3-72 16,4-6 0-16,0-7-120 15,16-9-616-15,8-13-248 16,8 0 55-16,0-20 417 0,-1-8 160 16,-3-7 240-1,-8 0 112 1,-8 3 120-16,-4 14 728 16,-8 1 489-16,0 14 183 0,0 3-688 15,0 0-824-15,0 20-8 0,0 8 0 0,0 7-8 16,0 0 8-16,13 3-8 15,6 0-176-15,13-12-624 32,3-4-56-32,14-13-24 0,7-9 56 15,7-9 407-15,1-23 313 16,7-25 112-16,6-32 0 0,-2-42 8 0,-8-21 48 0,-26-7-48 31,-22 16 0-31,-19 35 64 16,0 26 184-16,-15 18 673 0,-6 23 415 15,6 10-104-15,-5 5-336 16,-1 7-119-16,2 13-1 16,-13 15-480-1,-8 58-304-15,-4 41 0 16,9 22 8 0,18 13 0-16,17-3-8 15,17-26-40-15,18 0-72 0,5-12-136 16,-1-26-544-16,2-9-961 0,-13-23-2848 15,-13-25-5561-15</inkml:trace>
  <inkml:trace contextRef="#ctx0" brushRef="#br0" timeOffset="50482.5">8315 7810 9025 0,'0'0'2593'16,"0"0"-1089"-16,0 0-760 15,0 0 801-15,0 0 39 0,0 0-616 16,-64-25-600-16,32 53-216 0,-16 26 40 16,-7 29-39-16,-1 31 87 15,8 19-40-15,20-2-80 31,20-14-64-31,8-12-8 0,12-10-32 16,16-19-8-16,0-18 8 0,7-14-16 0,2-9-232 16,18-3-457-16,29-10-663 15,-4-9-1240 1,-12-13-6330-16</inkml:trace>
  <inkml:trace contextRef="#ctx0" brushRef="#br0" timeOffset="51384.14">8693 8550 488 0,'0'0'2432'15,"0"0"-591"-15,0 0-945 16,0 0 432 0,0 0 560-16,0 0 1 0,0 6-337 15,0-6-72-15,4-6 105 0,5-10-689 16,6-10-624-16,9-5-120 15,4-23-80-15,4-19 0 0,7-22-64 47,1 6 0-47,-12 13 0 0,-12 22 0 16,-4 13 88-16,-3 2-48 16,-2 4 56-16,-3 7 256 15,-4 12 248-15,0 10-216 0,0 6-264 31,0 3-128-31,-11 22-128 0,-13 7 120 0,-4 25 0 16,-4 26 8-16,0 18-48 0,4 4 48 16,12-16-8-16,12-29-40 15,4-22 48-15,0-9-56 0,0-1-8 16,12 1 56-16,7 0 8 31,2-11-8-31,11-8-544 0,-1-10 16 0,13-3 336 16,0-19 16-16,4-13-160 15,4-22-88-15,4-29-72 16,0-28-232-16,-5-10-433 16,-15 3-183-16,-16 13 0 15,-13 32 984-15,-7 19 368 16,0 16 576 0,0 15 960-16,0 7 97 15,-4 7-225-15,1 8-368 16,-5 4-720-16,0 16-320 0,-8 16-80 31,0 13 80-31,0 12 56 16,8 9 24-16,1 1-8 0,2 2-56 0,5 2-16 15,0-1 8-15,5-1 0 0,6-5-8 16,1-4-560-16,12-3-536 0,-4-19-1545 31,-5-13-2432-31</inkml:trace>
  <inkml:trace contextRef="#ctx0" brushRef="#br0" timeOffset="51587.78">9777 8429 6809 0,'0'0'4473'0,"0"0"-3993"16,0 0-296-16,0 0 104 15,0 0 520-15,16 89 48 0,-24-47-183 16,-16 5-145 0,-8 4-272-16,-3-1-248 15,-1-2-8-15,4-3-784 0,4-10-1673 16,15-13-3048-16</inkml:trace>
  <inkml:trace contextRef="#ctx0" brushRef="#br0" timeOffset="52289.09">10335 8083 8969 0,'0'0'2921'0,"0"0"-1241"15,0 0-559-15,0 0 319 16,0 0-184-16,0 0-640 0,-8-6-424 16,-4 19-192-16,-8 9-8 15,-3 9 8 1,-5 11 48-16,3 9-40 16,1 3 72-16,9-1-32 0,6 5-40 15,5-8-8-15,4-5-8 16,4-7 8-16,9-12-8 0,10-7-288 0,5-13-160 47,9-6 232-47,2 0 136 15,4-13-16-15,2-12-128 0,2-7-112 16,-11-9-48-16,1-7 256 16,-10-6 128-16,-3 0 8 0,-12 0 0 31,-8 4 104-31,-4 5 304 15,-16 10 72-15,-8 3-208 0,-12 7-72 0,0 9-136 16,-7 4-64-16,7 2 0 0,-1 7-8 16,14 3 0-16,11 0 0 15,8 0-64-15,4 0-56 0,0 0-24 32,11 0-288-32,13 0 64 15,17 0 376 1,10 0 32-16,1-4 64 0,8 1-24 15,-4-3-16-15,-1 0 120 16,-7-1 48-16,-8 4-56 0,-8-3 32 16,-8 2 0-1,-8 2 48-15,-12 2 96 16,0 0 56-16,-4 0-63 16,0 0-145-16,0 0-80 0,0 0-96 15,0 0-16-15,0 0-240 0,0 0-505 31,0 0-767-31,8 0-1449 16,4-4-3368-16</inkml:trace>
  <inkml:trace contextRef="#ctx0" brushRef="#br0" timeOffset="52593.68">11235 7804 7481 0,'0'0'3281'0,"0"0"-2145"0,0 0-592 31,0 0 504-31,0 0-63 16,88 3-281-16,-60 13-320 0,-1 10 16 15,6 5-40-15,-1 4 8 16,-5 10-272-16,1 2-40 0,-8 10-48 31,-12 16 0-15,-8 19 8-16,-12 19 64 15,-36 7 96-15,-16-7-160 16,-15-16-16-16,19-31-688 0,8-17-3977 16</inkml:trace>
  <inkml:trace contextRef="#ctx0" brushRef="#br0" timeOffset="54299.54">4541 9963 6361 0,'0'0'7305'0,"0"0"-6408"15,0 0-873-15,0 0-24 0,-8 0-8 0,16 3-40 16,20-3-80-16,9 0 128 0,14 0 80 31,9-6-56-31,-4-10-24 0,-4-3-80 16,-13-3-96-16,-14 0 8 16,-14-4 168-16,-11 0 0 0,-4-2 56 15,-24 6 152-15,-4 0-40 16,-3 5 40-16,-10 11 184 0,6 6 120 15,-5 10-160-15,-4 15-48 16,9 13-32 0,-1 13-8-16,12 6 0 0,15 0-120 15,13 0-56-15,0 1-16 0,25-10-72 16,14-7 8-16,25-6-8 47,24-17-56-47,16-18-152 0,11 0-104 15,-7-28-40-15,-17-7-864 16,-31 6-1937-16,-13 1-4104 0</inkml:trace>
  <inkml:trace contextRef="#ctx0" brushRef="#br0" timeOffset="54530.8">5721 9696 11466 0,'0'0'3009'0,"0"0"-2081"15,0 0-752-15,0 0-168 16,0 0 888-16,-67 118-120 0,35-61-416 31,-1 6-184-15,1 4-48-16,5 0-48 16,3-4-72-16,4-9-8 0,4-6-304 15,0-13-744-15,-4-22-848 0,4-11-1185 31,5-2-1392-31</inkml:trace>
  <inkml:trace contextRef="#ctx0" brushRef="#br0" timeOffset="54730.96">5347 9785 11522 0,'0'0'3897'16,"0"0"-3745"-1,0 0-152-15,0 0 0 0,0 0 32 16,67 70 696-16,-31-26-168 0,7 4-264 15,2 6-72-15,-2 3-56 0,-2 3-88 16,-5-2-72-16,-1-5-8 16,-7-5-16-16,-4-3-656 0,-1-10-1064 31,-2-10-2633-31,-6-13-2073 0</inkml:trace>
  <inkml:trace contextRef="#ctx0" brushRef="#br0" timeOffset="54984.85">6135 9842 9538 0,'0'0'5017'16,"0"0"-3193"-16,0 0-672 0,0 0-520 16,0 0-360-16,0 0-216 15,4 67 72-15,5 6 281 0,2 22-161 16,1 13-120-1,0-10-32-15,0-5-80 16,-4-17-16-16,-8-10 0 16,4-15 0-16,-4-19-592 15,0-9-465-15,0-5-535 32,-12-2-2225-32,4-9-2360 0</inkml:trace>
  <inkml:trace contextRef="#ctx0" brushRef="#br0" timeOffset="55254.18">6088 9750 6305 0,'0'0'6345'16,"0"0"-4776"-16,0 0-633 16,15-76-320-1,9 63-8-15,8 7-320 0,12 2-240 0,8 4-48 16,4 13-88-16,-9 13 0 0,-6 6 72 15,-13 9 16 1,-21 7 8-16,-7 5-8 16,-20 1 48-16,-20 3 8 15,-12-3-8-15,-8-6 64 0,5-3-56 16,0-7-56 15,6-4-392-31,21-11-1760 0,13-17-2962 16</inkml:trace>
  <inkml:trace contextRef="#ctx0" brushRef="#br0" timeOffset="55559.27">7016 9540 8065 0,'0'0'3201'0,"0"0"-1217"0,0 0-87 15,0 0-137-15,0 0-264 16,0 0-287-16,0 0-769 0,0 0-344 31,0 0-96-31,-95 20 8 0,39 43 88 16,0 17 16-16,8 18 184 0,12-6-144 16,20-16 16-16,16-22-72 0,0-13-24 31,16 4-64-31,12 3-8 15,7 2-8-15,17-11-656 0,20-8-368 16,28-21-321-16,-17-10-1831 16,-10 0-8051-16</inkml:trace>
  <inkml:trace contextRef="#ctx0" brushRef="#br0" timeOffset="56111.16">7909 9563 9193 0,'0'0'3073'15,"0"0"-1232"-15,0 0-529 32,0 0-272-32,0 0-272 0,0 0-392 15,0 3-360-15,0 23 32 16,11 11 256-16,2 15-88 0,6 14-80 15,-3 1-16-15,0 0 24 32,4-1-88-32,-8-12-8 15,4 3-40-15,-4-9 0 0,-5-10-8 16,2-10-8-16,-5-8-632 16,-4-14-848-16,0-3-1449 0,0-3-2104 15</inkml:trace>
  <inkml:trace contextRef="#ctx0" brushRef="#br0" timeOffset="56343.11">7972 9826 5193 0,'0'0'4665'0,"0"0"-2905"0,0 0-296 32,0 0 1-32,0 0-233 31,-104 23 8-31,64 5-352 0,-3 7-344 0,-1 6-215 15,4 0-105-15,1 1-152 16,3 3-64-16,8-4-8 0,8-3-120 16,8-4-1057-16,12-8-1135 15,0-10-2529 1,12-10-4889 0</inkml:trace>
  <inkml:trace contextRef="#ctx0" brushRef="#br0" timeOffset="56712.66">8215 9464 9177 0,'0'0'3977'0,"0"0"-3185"0,0 0-319 0,0 0 15 15,0 0 8-15,0 0-160 16,0 0 416 0,115 96 32-1,-67-52-264-15,5 7-80 0,-2 9-48 16,5 13-95-16,-12-6-129 0,-8 6-64 15,-12-3-32-15,-24-7-64 0,0 11 8 16,-20-5-16-16,-48 20-528 31,4-19-1305-31,-8-13-6561 0</inkml:trace>
  <inkml:trace contextRef="#ctx0" brushRef="#br0" timeOffset="59887.4">4868 10989 568 0,'0'0'10274'15,"0"0"-8506"-15,0 0-1232 16,0 0-376-16,0 0 504 0,0-13 473 16,-7 13-641-16,-6 19-384 0,-14 16-96 15,-14 22 240 1,-15 19 224-16,-3 26-176 31,4-1-32-31,14-15-48 16,26-19-32-16,7-26-88 0,8-6-96 15,0 3-8-15,19 0-8 16,9-6-40-16,17-10 40 0,10-15-344 16,4-7 40-16,5-17 56 15,-4-11-200-15,-8-7 128 16,-12-6 240-16,-16 2 88 16,-17 2 64-16,-7 5 40 0,-3 3 632 15,-22 7-120-15,-6 3-408 0,-13 6-40 16,5 7 104-16,-2 3 8 31,9 3-40-15,13 0-144-16,6 0-96 15,13 0-72-15,0-4-408 0,28-2-576 16,17 0 448-16,10-7 432 16,9-3 176-16,-5 4-48 0,-3 2 40 0,-15 3 0 31,-9 5 8-31,-9 2-16 15,-11 0 8-15,0 12 8 0,-4 10 128 16,-8 13 480-16,0 7-32 16,0 12-72-16,-4 3-144 31,-12 6-248-31,-4 1-24 0,5-4-16 16,-6-3-64-16,14-9-8 0,-2-10-464 0,9-13-952 15,16-12-1689-15,5-13-4032 0</inkml:trace>
  <inkml:trace contextRef="#ctx0" brushRef="#br0" timeOffset="60303.98">5462 11407 12170 0,'0'0'2865'15,"0"0"-1977"-15,0 0-384 16,0 0 0-16,0 0-56 16,0 0-208-16,-36 96-160 0,36-74-72 15,8-3-8-15,16-6-176 32,4-10-304-32,0-3-48 0,4-6 264 15,-8-13 0-15,-5-10 64 0,-6-6 152 16,-13 0 48-16,0 0 128 0,-21 3 424 15,-3 10-24 1,-8 10-224-16,0 8-32 16,-3 4-80-16,-1 19-16 0,4 13-8 31,8 12-64-31,5 10-40 16,10 1-64-16,9 2 8 0,0 0-8 15,17-13-8-15,11-5-296 16,15-17-584-16,5-9-472 0,8-13-128 15,23-20-1073-15,-7-15-1296 16,-16-6-3128-16</inkml:trace>
  <inkml:trace contextRef="#ctx0" brushRef="#br0" timeOffset="60605.08">5972 11290 7945 0,'0'0'5121'0,"0"0"-4265"0,0 0-647 31,0 0 439-31,-80 86 360 15,48-42-536-15,9 10-256 0,3-3-144 0,7-7-64 16,13-5-8-16,0-8-120 16,9-15-872-16,10-13-521 15,13-3 825-15,5-19 544 32,-5-19 136-32,-1-6 8 15,-11-7 72-15,-8-3 784 16,-12 0 337-16,-4 10 247 0,-20 9-16 15,-11 12-279-15,-6 10-697 32,1 13-224-32,1 0-88 0,-2 17-136 0,9 8-72 15,9 10-320-15,7 3-761 0,16 12-1447 16,4-5-2689-16,12-13-3713 0</inkml:trace>
  <inkml:trace contextRef="#ctx0" brushRef="#br0" timeOffset="61776.9">6071 11525 6081 0,'0'0'6553'15,"0"0"-5529"-15,0 0-87 16,0 0 655-16,0 0-312 16,0 0-616-16,-7-64-264 0,11 42-256 15,7-6-87-15,6 2 7 16,-2-2-56-16,1 6 40 0,5 6-32 15,-6 3-8 1,5 3-8-16,-4 7-8 16,4 3-88-16,0 7-1 15,-4 18 81-15,-5 7-40 0,2 12 48 16,-9 10-8 15,-4 0 16-31,0 6-16 0,-12-6 16 16,-8-6 16-16,0-7-16 15,4-16 8-15,0-5 80 16,4-14-39-16,8-6 7 0,4-3 136 16,0-22-112-16,8-26-80 15,24-25-128-15,4 3 32 0,-1-1 88 16,-3 17-40-16,-8 22 40 16,0 7 0-16,-3 6 0 15,-10 12-105-15,1 10-63 0,-3 16-80 16,-2 19 184-16,-7 9 64 15,4 7 8-15,-4 0 0 0,-4 0 0 32,-7-10 0-32,-2-6 0 0,2-10-8 15,-2-12 8-15,9-13 8 16,4 0 192-16,0-28 16 0,4-26-216 16,28-23-96-1,16-18 88-15,-1 6 0 16,-2 19-88-16,-17 29 88 0,-9 25 8 31,-3 0-8-31,5 7 8 16,-6 9-16-16,2 0-120 0,-10 25 40 15,1 10 96-15,-4 16 0 16,-4 3 176-16,0 9-48 0,-4 1-64 31,-8-7-56-31,9-3-8 0,3-13-328 16,0-12-984-16,19-17-1489 0,1-12-3168 15</inkml:trace>
  <inkml:trace contextRef="#ctx0" brushRef="#br0" timeOffset="62079.94">6924 11385 8249 0,'0'0'5777'16,"0"0"-4920"-1,0 0-721-15,0 0-120 0,0 0 160 16,12 0-64-1,4-3-112-15,4-7 56 16,4-5-56-16,4-5-440 0,-4-5-360 16,-9-4 79-16,-6-2 497 15,-9 2 224-15,0 1 464 16,-20 9 417-16,-4 6-97 0,-4 13 112 0,-4 0-160 16,0 26-208-16,0 8-64 15,8 11-256 1,9 9-40-16,7 0-88 15,8 0-64-15,4-4-16 16,24-8-256-16,7-10-744 0,9-17-576 16,32-15-785-1,-12-15-1503-15,-4-11-1610 0</inkml:trace>
  <inkml:trace contextRef="#ctx0" brushRef="#br0" timeOffset="62295.5">7443 10804 12738 0,'0'0'3809'0,"0"0"-3065"0,0 0-616 15,0 0-64-15,-9 108 464 16,9-13-104-16,0 17-208 16,5-1-135-16,-1-13 15 0,-4-12-48 46,0-16-48-46,-4-19-128 0,-5-14-985 0,-10-1-1367 16,2-14-2769-16,-3-6-3289 16</inkml:trace>
  <inkml:trace contextRef="#ctx0" brushRef="#br0" timeOffset="62464.2">7171 11131 11642 0,'0'0'2240'15,"0"0"-1767"-15,107-44-321 0,-43 31 88 16,16 4-160-16,-5 2-80 31,2 7-384-31,11-3-1441 0,-32 3-2552 16,-5 0-3376-16</inkml:trace>
  <inkml:trace contextRef="#ctx0" brushRef="#br0" timeOffset="62728.8">7828 11055 6001 0,'0'0'5721'0,"0"0"-4241"0,0 0-1120 16,0 0 433-16,-43 86 463 31,19-38-680-31,4 5-272 0,-3 1-208 31,6 4-88-31,6-11-8 0,2-5 0 16,5-14-264-16,4-12-472 0,0-10-88 16,4-6 15-16,5-15 809 15,-6-20 129 1,-3-4 591-1,0-11 424-15,-16 2 96 0,-16-3-272 16,-7 7-151-16,3 5-257 0,4 14-152 0,4 13-272 16,12 8-136-16,8 4-808 31,8 13-1201-31,16 6-2256 16,7-3-2568-16</inkml:trace>
  <inkml:trace contextRef="#ctx0" brushRef="#br0" timeOffset="62865.73">7956 11137 12586 0,'0'0'2361'31,"0"0"-2217"-31,0 0 32 0,0 0 56 16,4 96 368-16,-4-49-304 16,0 10-296-16,-8 20-944 0,-4-17-2201 15,-4-12-5417-15</inkml:trace>
  <inkml:trace contextRef="#ctx0" brushRef="#br0" timeOffset="63028.62">8128 10972 11506 0,'0'0'4177'0,"0"0"-2969"15,0 0-568-15,0 0-640 0,0 0-96 16,0 0-2568-16,7 35-441 15,1-6-5905-15</inkml:trace>
  <inkml:trace contextRef="#ctx0" brushRef="#br0" timeOffset="63282.6">8681 10960 9994 0,'0'0'4329'15,"0"0"-3161"-15,0 0-384 16,-99 0 256 0,47 25-24-16,4 14-391 0,4 8-257 15,12 7-56-15,8 3-184 0,17 0-80 16,7-6-48-16,15-6 0 0,13-8-448 31,16-14-385-31,32-20-527 31,-9-3-1712-31,-2-6-3762 0</inkml:trace>
  <inkml:trace contextRef="#ctx0" brushRef="#br0" timeOffset="63767.97">9338 10668 11330 0,'0'0'3233'15,"0"0"-2313"-15,0 0-696 16,0 0 352-16,-99 47 552 0,39 10-272 0,-7 29-383 16,3 32-57-16,20 12-64 31,32-6-112-31,12-13-64 0,44-13-128 16,15-6-40-16,14-9-8 15,10-17-56-15,1-21-680 0,-21-20-1025 16,-14-18-3008-1</inkml:trace>
  <inkml:trace contextRef="#ctx0" brushRef="#br0" timeOffset="68079.39">9829 10954 4120 0,'0'0'6610'0,"0"0"-4618"0,0 0-1728 32,0 0-168-32,0 18-88 15,0 5 696-15,0 8-111 0,-4 11-65 16,4 5-96-16,-4 1 8 16,4 6 48-16,0-6-152 0,0 2-120 0,0-2-64 15,-4 0-8 1,0 2-24-1,-4-2 56-15,0-3-88 0,0-1-24 16,-4-6-56-16,4-3-8 16,-4-6-32-16,5-7-904 15,-6-12-1120-15,5-5-2721 16,1-5-2097-16</inkml:trace>
  <inkml:trace contextRef="#ctx0" brushRef="#br0" timeOffset="68442.09">9773 10995 6649 0,'0'0'2000'0,"0"0"-1296"15,0 0-111-15,0 0 823 0,48-83 328 16,-37 71-647-16,6 2-609 15,2 3-240-15,5 1-48 0,0 6-72 16,8 0-8 0,-4 0-112-16,4 16 0 15,-8 6 0-15,-4 7 8 16,-4 3-8-16,-4 3 136 0,-12 3 80 16,0 3-96 15,-16-3-24-31,-8 0 24 0,-16-3 24 15,-8 0 0-15,1-3-56 16,-9-4-96-16,8-5-64 16,4-11-720-16,12-2-1553 0,20-10-3168 0</inkml:trace>
  <inkml:trace contextRef="#ctx0" brushRef="#br0" timeOffset="68773.88">10263 10636 9858 0,'0'0'4337'15,"0"0"-3177"-15,0 0-560 0,0 0 88 16,0 0-176-1,0 0-304 1,91 22-144-16,-46 10-8 0,-2 13 168 0,2 14 128 16,2 27-64-16,-4 13-112 15,-15 5-80-15,-15-5 0 0,-13-7-47 16,-20-12 23-16,-8-17-16 31,-8-6-56-31,0-12-16 0,-40 15-305 16,8-6-887-16,-3-7-3329 0</inkml:trace>
  <inkml:trace contextRef="#ctx0" brushRef="#br0" timeOffset="69847.64">5024 12573 9874 0,'0'0'4152'16,"0"0"-3015"-16,0 0-353 0,0 0 168 0,0 0 72 15,0 0-416-15,0-7-399 16,0 23-201-16,0 13 0 31,0 22 256-31,0 2 32 0,-8 14-104 16,0 9-24-16,-1 7-48 15,-6 16 32-15,2-1 40 16,2-15-112-16,-1-26-16 0,4-19-8 31,4-3-56-31,-8-4-240 16,8 1-672-16,-8 0-625 0,4-13-2272 16,0-16-2256-16</inkml:trace>
  <inkml:trace contextRef="#ctx0" brushRef="#br0" timeOffset="70417.48">4928 12627 9618 0,'0'0'2088'15,"0"0"-1440"-15,28-83-288 31,-8 51 424-31,12 0-71 0,12 7-209 16,4 3-304-16,3 6-120 16,1 7-72-16,-5 9-8 0,-6 3-56 15,-13 19-40-15,-9 13 8 16,-10 12 88-16,-9 17 8 16,-13 3 48-16,-19 2 96 15,-15-2 152-15,-5-10 192 0,-12 1 0 16,1-8-120-16,7-11-64 0,7-8-136 15,14-12-104-15,15-6-16 32,12-10-56-32,8-3-64 0,12 0-496 15,20-9-512-15,15-1 696 0,13-6 272 16,8 7 56-16,-4-1 40 16,0 10 8-16,-9 0 0 0,-3 6-96 15,-7 17 48 1,-14 5 0-16,-7 4-8 31,-16 3 48-31,-8 6 8 0,-8 0 104 16,-24 1 208-16,-12-1 360 15,-12-6 32-15,-19 3-16 0,7-9 24 16,-8-7-96-16,1-6-199 31,15-13-169-31,0-3-104 0,12 0-144 16,16-3-16-16,8-16-673 0,24-10-1279 0,0 4-3537 15,17-1-4569-15</inkml:trace>
  <inkml:trace contextRef="#ctx0" brushRef="#br0" timeOffset="70649.32">5721 12928 4913 0,'0'0'7513'16,"0"0"-5576"-16,0 0-1817 16,0 0-120-16,0 0 0 15,0 80 808-15,0-30-256 0,-9 4-376 16,6 3-96-16,-5 1-8 0,0-4-8 16,4-7-64-16,-4-2-232 15,0-10-944-15,4-13-1761 31,-4-9-2816-31</inkml:trace>
  <inkml:trace contextRef="#ctx0" brushRef="#br0" timeOffset="70818.53">5789 12804 12618 0,'0'0'4313'0,"0"0"-4137"15,0 0-176-15,0 0-152 16,0 0-264-16,0 0-400 0,7 102-2201 16,-3-64-3920-1</inkml:trace>
  <inkml:trace contextRef="#ctx0" brushRef="#br0" timeOffset="71335.47">5828 13293 3200 0,'0'0'8738'0,"0"0"-6826"15,0 0-847-15,-11-85 47 16,11 50-256-16,4 0-264 31,20-3-336-31,4 0-256 16,11-1-176-16,1 11-40 0,0 6-56 15,0 9-88-15,-8 10 64 16,-4 3 144-16,-13 9-72 16,-2 20 120-16,-13 6 104 0,0 10 8 31,0 2 48-31,-13 4-32 0,2-1 32 0,-6-8-40 16,2-1 32-16,-2-9 16 0,6-10-48 15,-1-6 32-15,7-10-32 16,1-6 64-16,4-3 200 15,0-22-280 1,4-13-264-16,20-20 8 31,12-21 136-31,1 6 112 0,-1 10 8 16,-5 12 0-16,-11 25 288 0,4 4 120 16,0 6-168-16,-4 13-56 15,3 3-136-15,-6 16-48 16,-2 9 48-1,-2 13 160-15,-9 4 80 16,-4 5-56-16,0-2-80 0,-12 3-112 0,-4-7-40 16,0-3-336-16,0-6-744 15,8-10-1512-15,4-13-3714 0</inkml:trace>
  <inkml:trace contextRef="#ctx0" brushRef="#br0" timeOffset="71651.82">6674 12928 6361 0,'0'0'10354'16,"0"0"-8978"-16,0 0-1136 15,0 0 112-15,0 0 281 16,-64 102-185-16,51-54-216 0,6-1-152 31,3 4-80-31,4-4 0 0,11-5-664 16,13-14-489-16,4-12-111 15,8-13 104 1,7-3 504-16,-2-25 312 16,-5-13 344-16,-4-3 448 0,-16-10 784 15,-8-3-56-15,-8-3 41 16,-4 6-113-16,-16 10-8 0,-8 9-184 0,-4 13-304 16,-4 13-384-16,-3 6-224 31,2 9-360-31,-3 32-1272 0,8 1-993 15,8-4-4592-15</inkml:trace>
  <inkml:trace contextRef="#ctx0" brushRef="#br0" timeOffset="72453.87">7040 13027 8009 0,'0'0'2793'0,"0"0"-1401"47,0 0-48-47,0 0-295 0,19-80 103 16,-6 61-360-16,-1 7-176 15,4-1-384-15,3 7-160 16,2 2-72-16,3 4 0 0,-1 10-72 31,-7 12 24-31,0 10 40 0,-4 9 8 0,-12 7 40 16,0 3 48-16,-12-4-8 15,-11 1 0-15,-5-10-32 0,-4-6 48 16,8-10-88-16,3-9 104 0,10-10-64 31,7-3 80-31,4-16-128 16,0-19-152-16,15-10-368 0,17-8 144 16,9-5 112-16,-2-2-112 0,5 9 88 15,-13 13 216-15,-3 13 72 16,-7 12 88-16,-1 13-88 15,-8 0-56-15,-1 26 56 16,-2 8 152-16,-1 11 280 31,-8 6-200-31,0-1-8 0,-8 1-64 16,-9-6-96-16,2-4-48 16,-5-12-16-16,8-14 0 0,3-8-48 31,2-7 48-31,7-7-56 15,0-21-496-15,7-16-400 16,21-20 344-16,0 0 208 0,12-2-313 0,1 2-111 0,-6 20 544 16,5 5 216-16,-5 14 64 15,1 13 88 1,-8 12 296-16,-4 0-104 16,0 19-56-16,-8 9 265 15,-4 7 343-15,-8 6-72 0,0 1-208 16,-4 2-296-1,0-6-104-15,0-3-152 16,-8-9-8-16,5-4-520 16,3-13-808-1,3-9-1433-15,13-13-376 0,0-9-2888 16</inkml:trace>
  <inkml:trace contextRef="#ctx0" brushRef="#br0" timeOffset="72638.8">8012 12833 9402 0,'0'0'3992'16,"0"0"-3904"-16,0 0 256 16,4 73 705-16,-4-28-73 0,-4 5-432 0,-8 4-200 15,5 0-176-15,-2-3-96 16,-3-7-72-16,5-5-136 16,2-11-1328-16,1-9-1593 15,4-12-3408-15</inkml:trace>
  <inkml:trace contextRef="#ctx0" brushRef="#br0" timeOffset="72807.78">8120 12576 13050 0,'0'0'2617'0,"0"0"-1985"0,0 0-632 16,0 0-64-16,0 0-904 15,0 0-433 1,28 111-2783-16,-17-64-4330 0</inkml:trace>
  <inkml:trace contextRef="#ctx0" brushRef="#br0" timeOffset="73537.17">8558 12966 5049 0,'0'0'2344'0,"0"0"-768"0,0 0 345 16,32-95 175-16,-32 67-815 15,-8 2 31-15,-16 4-456 0,-4 13-576 16,0 9-64-16,-8 0-112 31,1 25 48-31,3 7 144 0,8 3-144 0,7 3-56 16,6-3-72-16,11-7-16 0,0-6-8 15,16-6-328-15,11-10-272 16,1-6 184 0,9-9 96-16,-2-13-504 15,1-10 144-15,-8-3 224 32,-4-3 400-32,-8 6 56 0,-9 4 720 15,2 9 408-15,-9 9 72 16,0 10-400-16,0 3-752 0,0 19-48 15,0 10 0 1,0 3 8-16,0 7 8 16,0-8 0-16,0-2-8 15,0-3-8-15,12-10-400 0,3-7-488 0,5-8-80 16,8-4 352-16,4 0 176 0,8-16 136 31,0-3 184-31,4-7 112 16,4-9 0-16,12-15 0 15,15-36 8-15,13-35 0 0,-9-12 0 16,-19 3 0-16,-32 31-8 0,-20 42 8 0,-8 22 808 16,-4 16 880-16,-4 6-232 15,-4 11-271 1,-4 2-537-16,-3 12-560 16,-6 23-88-16,-3 22 0 15,-3 22-56-15,6-3-8 0,10-6 48 31,2-6 8-31,10-16-8 16,3 5 8-16,0 5-8 0,0-10-32 16,0-4 0-1,0-6 48-15,3-7 0 16,5-2 0-16,-3-3 8 0,3-7 48 16,-1-4-56-16,6-2-8 15,6-6-280 1,2-1-216-16,22-6-257 0,-7-9-1167 15,0-8-4169 1</inkml:trace>
  <inkml:trace contextRef="#ctx0" brushRef="#br0" timeOffset="74195.17">10048 12236 10594 0,'0'0'2312'0,"0"0"-1536"15,0 0-223 1,0 0 1135 0,0 0-224-16,0 0-744 0,-40 32-472 15,4 25 64-15,-8 35-55 0,-3 38-25 16,15 13 0 0,24-10-32-16,12-15-80 15,32-29-72-15,11-19-32 31,-3-19 24-31,24-7-40 0,12-16-536 16,3-8-225-16,9-17-999 16,-33-3-2937-16,-27-19-6145 0</inkml:trace>
  <inkml:trace contextRef="#ctx0" brushRef="#br0" timeOffset="75713.33">10315 12827 416 0,'0'0'11874'0,"0"0"-9729"16,0 0-1289-16,0 0 432 15,0 0-72-15,0 0-600 0,0-48-199 47,0 26-217-47,0-3 104 0,12-7-88 16,4-3-112-16,3-3-32 16,1 0-8-16,5 6 16 15,-1 3-8-15,-1 7-72 0,1 6-8 0,0 6-8 16,0 8-64-1,4 2 16-15,-8 6-64 16,4 19-40-16,-4 13 88 0,-9 10 80 16,2 9-64-16,-9 3-88 15,-4 4 48-15,0-10 8 0,-9 0 32 16,-6-13-48-16,2-6-25 31,-2-9 1-31,7-11 48 0,-4-8-8 0,8-7 64 16,4 0 32-16,0-26 0 15,0-9-16-15,12-22-184 0,20-32 144 16,19-22-24-16,5-6 72 0,-4 22 8 31,-12 31 0-31,-12 32 8 16,-8 13 120 0,3 3-24-16,1 1 48 15,-3 8-56-15,3 7-96 16,-5 10 0-16,5 18-48 0,-4 17 48 15,-4 18 144-15,-12 20 113 0,-4 12-57 16,0-3-64-16,-16-22-64 16,0-23-72-1,4-15-16-15,-16 12-457 0,8-5-1087 16,1-8-4337-16</inkml:trace>
  <inkml:trace contextRef="#ctx0" brushRef="#br0" timeOffset="75944.83">11430 12814 3544 0,'0'0'9554'0,"0"0"-8425"15,0 0-825-15,0 0 40 0,0 0 272 16,0 0 192-16,36 86-168 15,-48-52-216-15,-12 1-96 0,-8 4-328 16,-27 11-72-16,3-8-1528 16,12-14-3953-1</inkml:trace>
  <inkml:trace contextRef="#ctx0" brushRef="#br0" timeOffset="76345.58">12048 12404 5801 0,'0'0'9482'31,"0"0"-7570"-31,0 0-1192 16,0 0-448-16,0 0 48 0,0 0-176 0,0 0-136 15,-8 137 353-15,-3-32 79 16,2 9-168-16,1-3-104 0,4-16-16 15,-3-28-96-15,3-13 32 16,-5-13-80 15,5-6-8-31,-7 0-64 0,2 3-792 16,-7-3-729-16,0-13-2184 16,8-12-2560-16</inkml:trace>
  <inkml:trace contextRef="#ctx0" brushRef="#br0" timeOffset="76614.25">12008 12271 8433 0,'0'0'2993'16,"0"0"-1737"-16,52-70-520 31,-25 45 153-31,10 9 199 0,-1 6-448 16,7 10-384-16,5 0-184 0,-4 19-72 15,0 16 8-15,-12 10-8 0,-13 9 0 16,-15 3 0-16,-4 6 128 16,-23 1 72-1,-21-4-48 1,-20 4-8-16,-24 3 0 16,-23-4-144-16,16-12-728 15,18-26-4889-15</inkml:trace>
  <inkml:trace contextRef="#ctx0" brushRef="#br0" timeOffset="79305.88">12650 12008 7257 0,'0'0'5617'0,"0"0"-4208"16,0 0-625-16,0 0 224 15,4-17 264-15,-4 17-472 0,4 0-624 32,12 4-176-32,11 15-80 15,14 13 80-15,10 12 152 16,21 23-40-16,3 22-104 16,-2 25 40-16,-10 10-48 0,-23 9 16 15,-25-12-16-15,-15-13 0 0,-23-3 8 16,-25-13-8-16,-16-1-8 31,4-14 8-31,-20-1-448 16,22-25-1104-16,9-20-3921 0</inkml:trace>
  <inkml:trace contextRef="#ctx0" brushRef="#br0" timeOffset="86687.16">8773 8886 984 0,'0'0'376'16,"0"0"2048"-16,0 0-895 31,0 0-945-31,0 0-152 16,0 0 144-16,0 0-32 16,4 0-336-16,-4 0-208 0,4 0 0 15,-4 4 24-15,4-4 320 0,-4 0-32 31,0 3-128-31,4 0-120 0,-1-3 120 16,6 3 104-16,-1 1 105 16,-1-1 15-16,10 0-24 0,-6 0 80 15,10 3-40-15,-2 1-88 16,5-1-112-16,-4 1-48 0,1-1-120 16,2 0-48 15,-3 0 72-31,0 1 0 15,-4 2 0-15,4-2 16 0,-1-1 32 16,2 1 56-16,-1-2-8 16,4 2 24-16,-1-1 64 0,5-2 56 15,4-1-16-15,-4 0-63 32,8 0-65-32,-1 0 24 0,-3 0-72 0,9-3-32 15,-6 4 0-15,1-1-40 0,-4 0-8 16,0 0-40-16,0 0 8 15,-4 1-8 1,3-2 48-16,1 2 64 16,0-4-8-16,4 3 16 15,4-3-64-15,0 0 16 0,-1 0 0 0,-3 0 40 16,5 0-40-16,-2 0 16 16,-3 0-88-16,-4 0 72 15,0-3-16 1,0-1 16-16,-5 4-72 15,5-2 40-15,-4-2 40 16,8 1-88-16,0-3 56 16,4-1 72-16,4 1-8 15,0-3-16-15,-1 2-32 0,1 1-64 32,-4-1 40-32,-4 5 16 15,-4-2-48-15,-4-2-8 16,4 3 56-16,-4-4-56 0,0 1 0 15,0 3 0-15,0-7-8 0,-1 4 8 0,1-1 56 16,0-2-56 0,-8 6-8-16,-5-4 24 15,-2 4-16-15,-5 3 56 16,-5-3-56-16,-3 3 64 0,0 0 56 16,0 0 0-16,0 0 24 15,0 0-40 1,0 0-48-16,0 0-48 15,0 0 32 1,0-3-48-16,0 3 0 16,0 0 0-16,0-6-328 15,0 3-1152-15,-3-4-4913 0</inkml:trace>
  <inkml:trace contextRef="#ctx0" brushRef="#br0" timeOffset="98256.89">7804 7572 5745 0,'0'-7'1056'15,"-7"-2"-784"1,3 0-168-16,-4-1 616 0,4 1 520 15,0-1-143-15,-4 4 39 16,4-4-248-16,-4 1-296 0,0 2-352 16,0-2-88-16,-4 3-56 31,1-1-48-31,-2-5 0 0,-2 5 80 16,-2-2-24-16,-2-1-96 0,-1 1-8 0,-5-1 8 15,-3 3 0-15,-3-2 0 16,-5 3 48-16,-4-4-56 0,-4 4-16 31,-3 0 16-31,-2-1-8 16,2 1 8-16,-5 3 0 0,4-1 8 31,-3 1-8-31,2 0 0 16,2 0 0-16,3 0 0 0,-3 0 0 15,-2-1 16-15,6 1-16 16,-9-3 8-1,0 3-8-15,4 3 0 0,-4 0 8 16,4 0 0-16,1 0-8 16,-5 0 0-16,1 0 0 0,2 6 0 0,6-3 0 15,-2 4 0-15,-2-4 0 32,3 3 0-32,-3 0 0 0,-6 1 0 15,1-1 0-15,1 1 0 16,3-1 0-16,-4-3 16 15,5 3-16-15,7-2 0 0,-1-1 0 0,-2 3 8 0,-1-2-8 32,-4 5 0-32,0-3 0 15,-8 1 8-15,5-1-8 16,-9 3 0-16,0 1 0 0,1 0 0 16,-1-1 0-16,0 1 0 15,4-1 8 1,0 0-8-16,5 1 0 15,-1-1 0 1,0 1 0-16,4 0 8 16,4-1-8-16,4-3 16 0,5 4-16 15,-1-3 8-15,-5 2-8 16,2 4 0-16,-8 0-8 0,2 2 8 16,-2-2-8-16,6 0 16 0,6-1-8 31,3 1 8-31,0-3-8 0,0 5 0 15,0-2 0-15,1 0 0 16,3 3 8-16,0-4-8 0,0 1 0 16,4 0-8-16,4-4 8 31,-4 4 0-31,5-4 0 16,2 4 0-16,-3 0 0 15,5 0-8-15,-6 5-40 0,2-1 40 16,-1 5 0-16,0 0 8 15,-5 0-56-15,6 4 56 0,-1-4 0 32,1 3 0-32,2-3 0 0,1-3 0 15,4 4 0-15,-3-1 8 0,2 0-8 16,2 3 0-16,-2 4 0 16,2 3-8-16,-1 3 8 0,-1 3-8 15,6 0 8 1,-1 0 0-16,-1 4-8 31,5-5-8-31,1 2 8 0,3 2 8 0,0-3-16 0,0 0 8 16,0-3-56-16,0 0 56 0,0-3 8 15,0-1 0-15,3 1-8 32,6 0 8-32,-1-3 0 15,3 2 0 1,2 1 0-16,2 3-8 0,6-3 0 0,-2-4 0 15,1 1 8-15,1-1-8 16,-6-6 8-16,1 1 0 0,4-4-8 31,-4 0 8-31,-1-3 0 16,-2 0 0-16,2-3 8 0,6-1 0 16,-5 1-8-16,7-1 0 0,-2 1 8 15,3 0 88-15,0 0-96 0,-1 3 8 16,1-4 0-1,-4 1 0 1,-4-1 0-16,0 5-8 16,0-5 0-16,-4 4 0 0,7-3 0 15,-2 3 16 1,7-4 40-16,-5 1 16 0,9-4-24 16,0 1-48-16,4-4 0 31,0 1 56-31,4-1 8 15,-1-3 153-15,-3 0-129 0,5 4 16 16,-5-4-32-16,-9 0-72 16,5 0 16-16,-4 1 56 0,4-4-72 0,4 0 8 0,0 0-8 31,7 0 16-31,6 0 88 16,2 0-56-16,1-7-48 0,-1 1 8 15,-2 3 8-15,-10-1 72 16,-3 4-80-16,0 0 0 0,-4 0-8 15,0 0 0 1,0 0 8 0,4 0 0-1,0-3 0-15,11 0 0 16,2-3 64-16,2-4-72 0,1 1 0 16,4-1 0-16,-1 1 152 15,-2-1-104-15,-2 1 80 0,-3 2-32 0,0-2-16 31,4 3-72-31,-5-1 40 16,6-3-40-16,2 1 8 0,1 0-8 16,4-4-16-16,0 3 16 15,0-2-8-15,-5 2 72 0,1 1-16 16,-9 2-56-16,-2 1-56 16,-5-1 56-16,-5 4 0 15,-3 0 0-15,-5 0 0 16,-2 3-16-16,-1-3 16 0,4 0 48 15,-1-1-40-15,5 1 0 0,4-3 40 16,9-1-48-16,-2 5-96 31,5-8 96-15,4 3 88-16,-9 1-88 16,1 0 0-16,-3 0 0 0,-10 2-64 15,1-2 64-15,-8 3 88 16,0-1-88-16,-1 2 8 15,2-5-8-15,-1 4 8 16,3 0 0-16,1-4-8 16,4 4 8-16,0-3-8 0,4 0-8 15,0 2-200-15,0-2 208 16,-8-1 48-16,0 4-40 16,-9-3-8-16,2 6 0 0,-6-3-80 15,1 0-120-15,-3 0 192 31,2-1 8-31,1 1-152 16,4-3 152-16,8 2 0 0,-4-5 0 16,4 6-8-16,4-3-96 15,-4-1 104-15,0 1-112 16,-5 0 48 0,-2-1 56-16,-6 1 0 15,-3 2 8-15,1-5 8 0,2 3 32 16,2-7-40-16,-2-3 0 0,5 1 8 15,4-5-8-15,0 1-48 16,-4-3 48-16,4 3 48 16,-8-3-48-1,0 3 0-15,-4-1 0 0,3 5 56 16,-7-7-56-16,9 0 48 0,-9-1-40 16,3 1 0-16,1 0 0 15,1-4 8-15,-1 1-8 0,-1 2 72 31,1 1 16-31,-3 3-88 16,-1 1 0-16,0-2 48 0,-4-2 64 16,0 3-104-16,0-3 56 0,0-4-56 15,0 1-8 1,0 0 0-16,0-4 0 16,0 0 0-1,0 1-8-15,0-1 8 16,0 4 48-16,0 3 40 0,0 0 72 15,-4 2-56-15,0-2-16 16,-5 3-24-16,1-3-56 16,5 3-8-16,-5-3-8 0,-1 0 16 0,5-1-8 15,-3 1 0 1,-1 0 0 0,0 0 0-16,-1-4 0 0,2 4 0 0,-1-4 0 15,0-2 48-15,0-1-48 16,0-3-8-16,-4-5 0 15,4-2 0 1,-8 1 0-16,4 3 0 31,-11 0 0-31,-2 0 16 0,-3 4 0 16,-7-1-8-16,-1 6 0 16,-1 1-8-16,2 3-120 0,-16 9-816 15,10 4-3009-15,5 6-4265 0</inkml:trace>
  <inkml:trace contextRef="#ctx0" brushRef="#br0" timeOffset="100175.83">11717 8239 208 0,'0'0'5233'0,"0"0"-3057"16,0 0-1048-16,0 0-151 0,0 0 271 16,0 0 440-16,5 0-191 15,2 0-433-15,1-7-448 0,9-2-40 16,2-4-232 0,5-6 56-16,12 0 8 15,4-6 0-15,11-4-280 16,17-9 144-16,24-13-96 0,19-9-24 15,5-7-31-15,-20 10-41 16,-25 13-32-16,-31 18 0 16,-7 4-40-16,-2 3-8 15,5 0-8-15,-8 0 8 16,0 3 0-16,-5 3 0 0,-6 7 0 16,-6-1-64-16,2 1-169 15,-6 6-351-15,-7 0-464 0,0 0-968 16,-16 10-2457-16,-12 6 2080 31,-4-1-3032-31</inkml:trace>
  <inkml:trace contextRef="#ctx0" brushRef="#br0" timeOffset="100761.48">11610 8328 592 0,'0'0'6713'31,"0"0"-5113"-31,0 0-1176 0,0 0-239 15,0 0 151-15,0 0 272 16,0 0-368-16,11 19-232 0,10-3 496 16,7 3 560-1,7 3-112-15,5 3-240 16,8 4-223 0,8 6-41-16,19 10 32 15,21 14 80-15,20 21 64 0,3 6-248 16,-23-17-280-16,-25-15-16 15,-23-22-72-15,-8-3 0 0,8 3 0 16,0-1 8-16,0 1-16 31,-5-6 8-31,-15-4-8 0,-4-9 8 16,-12-4-8-16,-3-3-64 16,-6-6-240-16,-3 0-16 0,0 0-160 0,-7 0-648 15,-10 0-1401-15,-7-9-4072 16</inkml:trace>
  <inkml:trace contextRef="#ctx0" brushRef="#br0" timeOffset="103775.32">8820 9960 384 0,'0'0'6289'0,"0"0"-3849"0,0 0-1583 15,0 0-297-15,0 3 472 0,0-3 208 16,0 0-376-16,0 0-335 31,0 0-17-31,0 0 296 0,13-3 80 16,-2-10-400-16,14-3-136 0,6-9-112 16,13-7-128-16,21-9 40 15,25-13-88-15,26-13 40 0,11-9-40 16,-3 0 48-16,-29 15 24 15,-30 13-128 17,-22 20 0-32,-18 9-8 0,-1 0 0 15,-9 6-8-15,-3 4-72 16,-7 6-216-16,-5 3-248 0,0 0-208 16,0 0-272-16,0 9-777 31,-28 20-551-31,3 2-81 15,1-2-3272-15</inkml:trace>
  <inkml:trace contextRef="#ctx0" brushRef="#br0" timeOffset="104424.22">8928 9950 624 0,'0'0'6321'0,"0"0"-4473"15,0 0-1047-15,0 0-1 0,0 0 544 16,0 0-168-16,0 0-496 15,4-6-344-15,0 2-151 0,0 4-33 16,5 0-24 0,2 0-24-1,1 0-40 1,8 0-56-16,4 10 80 0,4 3 128 16,4 3 40-16,8 3 0 0,8 6-56 15,3 4 48-15,5 2 56 16,4-2-16-16,3 6-120 15,9 0-72 1,-8 0-24-16,-5-3 32 16,1 0-96-16,-15-7 0 0,-6-6 8 15,-11 0-16-15,-12-10 8 0,-4-2 0 16,-4-4-8-16,-4-3 16 16,-4 3 32-16,0-3-40 31,0 0 8-31,0 0 48 15,0 0-64-15,0 0-88 0,0 0-656 16,0 0-1128-16,0-3-2313 0</inkml:trace>
  <inkml:trace contextRef="#ctx0" brushRef="#br0" timeOffset="140775.09">9589 7524 512 0,'0'0'6225'15,"0"-3"-5137"-15,0 3-688 16,0-3-256-16,0 0 272 0,-4 0 24 16,1-3 193-16,-1-1-89 0,0 1-184 31,0-1-192-16,0 1 64-15,-4 0 256 16,4-4-152-16,4 7-48 16,-8-4-104-16,0 5 8 0,0-5 56 15,0 4-240-15,-4 0-16 16,0 3-8-16,0-3 8 16,-3 3 8-1,-2 0-224-15,-3 0 152 0,-8 0 72 16,1 0 0-16,-6 6 64 0,1 0-56 15,-3 0 40-15,3 1 0 16,0 3-48-16,-4-4 0 0,4 6-40 31,-3-2 40-31,3-1 56 16,4 4-48-16,-4-3-8 16,0 2 0-16,0 1-8 15,1 0 8-15,3 0 0 0,-4 2 0 16,4 1-8-16,-4 0 8 15,4 3 0 1,-4 0 0-16,0 3 0 16,4 1-8-16,0-1 8 15,0 4 0-15,0-1 0 0,-4 3 0 0,4-2-8 16,1 2 8-16,3 1 0 16,-4-4 0-16,4 7 0 15,4-3-80 1,-3 2 64-16,3 5 16 15,-5-5-8-15,10 1-8 0,-1-1-8 16,0 4 24-16,4 1 0 0,-4-1-8 16,4-1 0-16,0 1 8 0,1 0 0 31,6 3 0-31,-3-6-24 16,8 0-32-16,0-4 56 15,0-3-48-15,0 5-8 0,0-5 56 16,0 0 16-16,8 4-16 15,-3-1 8-15,6 1 48 16,-3-4-56 0,0 1 0-16,0-4 0 15,0-3 0-15,0-3-8 16,-1-1 0-16,6 2 8 0,-2-5-16 16,6 1 32-16,-2-1-16 15,6 1 56-15,-1-3-48 0,-1-1 88 16,-2-2-96-1,2-1 0-15,-3 1 16 16,0-1-16-16,0 0-16 0,0 0 16 16,4 1 0-16,0-1 8 0,-1 0 0 15,5-2-8-15,1-1 104 16,3-3-56 15,0 0 16-31,-4 0-56 16,3-3 56-16,1-3 96 15,0-4-88-15,3 0 40 0,-6 1 40 16,-1-1-48-16,-5 1 16 16,5-1-48-16,-4-2 8 0,1-1 72 15,2-3-39-15,1 0-1 16,4-6-8-16,-4 3 24 16,4 0-56-16,0 0-72 0,-5 0 8 15,1 6 72-15,-3-3-72 16,-2 6-8-16,-3 1 8 0,0-1 0 31,0 1 40-15,-4-4-48-16,8 4 0 15,0-4 48-15,-1-3-48 16,9-3 0-16,-3 0 0 0,3 3 0 0,-4-3 24 16,4 3-24-16,-9 4 0 15,-3-1 72 1,0 0-48-16,-4-3 96 15,4 1-48-15,-4-5-64 16,4-5 96-16,0 0-96 0,0-7 8 16,0-3 32-16,-4 0-40 15,4 3-8-15,-8 4 0 0,-1-1 8 16,1 7 24 0,1-4-32-16,-5 4 0 15,3 0-8-15,-3 0 16 0,4-1-8 0,-4-5 0 16,5 0 0-16,-6-1 48 15,5-3-48-15,-4 4-48 16,0-4 48-16,1 3 8 0,-5-3 0 31,0 7-8-31,0 0 8 16,0 2 64 0,-5 1-64-16,1-3 0 0,-4 6 0 15,1-1 56-15,-2-2-56 0,-7 0 48 31,5 0-56-31,-9-3 72 16,-1-4-72-16,-7 1-8 0,-3-1-72 16,-1 4 80-16,-4 2-8 15,-4 4-72-15,1 6 32 0,-6 4 48 16,6 9-72-16,-5 0 16 16,4 7-200-1,-3 21-681-15,-13 35-967 0,7-2-881 16,10-1-2680-16</inkml:trace>
  <inkml:trace contextRef="#ctx0" brushRef="#br0" timeOffset="142048.19">10729 7632 5961 0,'0'0'1120'16,"0"0"-136"-16,0 0-640 31,0 0 72-31,0 0 329 0,0 0-145 0,0 0-88 16,-28-41-288-16,20 41-96 0,4 0-72 16,-11 0 0-16,-5 0 88 0,-8 4 0 15,0 5-56-15,-4 4 56 31,-4 2-56-31,4 1 24 16,-3 0-96-16,3 3 64 16,-4 4 8-16,3-1-88 15,-2 0 8-15,3 6 56 0,0 1-64 16,0 3-8-16,4 0 8 16,-4 3 8-1,4-4 0-15,0 7-8 16,1 0 0-16,3 0 56 0,4 7-48 15,1-1-8-15,2 4-8 0,1 0 8 16,4-1-8-16,4 1-48 16,1 3 56-16,-2-10 24 31,5 3 0-31,0-5-32 0,0-2 16 0,4 2-8 16,0-1 0-16,0 0-72 15,4 0 72 1,8 0 0-16,0-3 8 0,4 0-8 15,0-7 72-15,0 1-64 32,0-4 96-32,0-2-104 0,0-4 0 15,-4 0 64-15,4-3-64 16,-1-4-16-16,2-2 8 0,2-1 8 16,1-2-8-16,1-1 8 0,3-3-96 15,-1-3 96 1,5 0 144-16,0 0 32 15,4 0-24-15,3-9-144 0,2 0 272 16,-1-4-104-16,-4 0-56 16,3-3-56-16,1-3 48 0,0-3-32 15,-5-4 56-15,10-6 64 32,-5 1 113-32,3-7-193 0,-3-4-16 15,-4 1-88-15,-4 0 184 16,0-3-48-16,-4 5-40 0,-5 2 56 0,-2 5-40 15,-10-3-32-15,6 0-32 16,-5 0 104 15,-1-3-32-31,1-4 8 0,5-5-144 16,-2-1 0-16,-3-3 0 16,8 4 0-16,-8-4 56 15,0 6-8-15,4 1-48 0,-8 6 48 16,-4 3 0-16,0 3 104 15,0 1 120 1,0 2 24-16,-8 1 72 0,-4-1-112 16,0 0-168-16,-8-2 96 15,5-1-168-15,-6-3-16 0,-7 0 0 16,-4 3-88-16,-7 0 80 0,-9 4-8 47,-3 5-192-47,-5 11-96 0,-8 9-184 15,-4 3-496-15,-28 41-817 16,17 0-1103-16,7 7-2233 0</inkml:trace>
  <inkml:trace contextRef="#ctx0" brushRef="#br0" timeOffset="143821.6">7988 9531 5265 0,'0'0'1176'15,"0"0"-616"-15,0 0-400 0,5-80-80 16,-5 65 448-16,3 5 504 16,-3 4-231-16,0 3-105 15,0 0 288-15,0-1-88 0,0 1-456 16,-3-3-104-16,-2 3-80 16,-3-1-40-16,0 2-64 15,1-5 8-15,-2 4-104 0,-3 3 72 31,5-3 25-31,-6-1-137 0,-2 1 32 0,-2 3-96 16,-2-3 32-16,-1 3 8 16,-1 0 0-16,6 0 8 15,-5 0 0-15,0 6 0 0,4 1 0 16,-4 5 32 0,4-2-32-1,0 3-8-15,-3-1-57 16,2 4 65-16,-2 3 0 15,-1 0 0-15,-1 4 0 16,-3-1-8-16,5-3 8 0,-1 3-8 16,-1 1 0-16,6 2-24 31,-5 0 32-31,4 4 0 0,-4-1 0 16,5 4 8-16,-2 0 0 0,6-1-8 0,-2 4-48 15,1 0 48-15,5 0 0 16,3 3 0-16,-1 0 8 0,-3 1 0 31,4 2 8-31,4-3-16 0,-3 4 0 16,-1-1-40-16,4-3 24 15,-4 3-48 1,0 0 64-16,4-2 16 16,0-2 40-16,0-5-112 0,0 0 56 15,4-3 0 1,4-1 112-1,3-3-39-15,2 4-1 16,6-4-64-16,-3-3 72 0,5 1-64 16,2-4-16-16,1-6 0 0,4-1 56 0,0-2-56 15,4-7 8-15,0 0 72 32,3 0-72-32,5-3 72 15,4 0 8-15,-4 0-80 0,-5 0 40 16,-3-6-40-16,0 3 0 15,0-7-8-15,-4 1 0 16,0-4-16-16,4-2-8 0,0-8 24 31,-1 1 168-31,1-10-32 16,5 0 40-16,-10 0-48 0,1 4-120 16,-12-3 304-16,5-1-240 15,-6 0 0-15,-3-3-72 0,-4 0 56 16,4 0-16-16,-4-3-40 15,0 0 0 1,0-1 0-16,-4-2 24 16,0 3-24-16,0-3 64 0,-4 3-64 0,0 3 0 15,0 0 24-15,0 0 24 16,0 4 112-16,0 2-80 16,-8-3-72-1,4 0 32-15,-8 4-24 16,4-1 48-16,0 4-56 0,-3 0 152 15,2-1 64-15,-3 4-208 16,1-1 40-16,-2 5 64 0,-2-5-24 16,-2 1-40-16,-3 3 40 31,1-3 8-31,-2 0 88 16,-3 2-136-16,-8 1-56 0,1 1 0 15,-1-2 0-15,-8 5 32 16,5-2-32-16,-1 11-168 0,-5 3 160 15,6 3-336-15,-5 0 24 32,1 16-552-32,2 12-584 0,-7 30-921 15,9-8-1640-15,7 1-2200 0</inkml:trace>
  <inkml:trace contextRef="#ctx0" brushRef="#br0" timeOffset="145491.07">10044 10642 328 0,'0'0'6673'0,"0"0"-5113"32,0 0-583-32,0 0-721 15,0 0 168-15,0 0 584 16,0 0-344-16,0 0-312 0,-52-25-120 16,36 19 24-16,0-1 328 15,-3 4-64-15,-6-4-23 0,5 5-9 16,-3-2-240-1,-1 4-40-15,0 0-64 0,0 0-88 16,8 0 96-16,-8 6-56 0,4 7-88 16,-3 0 0-16,-1 3 0 15,-1 0-8-15,5 3 8 16,-3 0-8 15,3-3 120-31,-4 6-120 16,8-3-8-16,-4 0-32 0,0 7 40 15,0-1 8-15,4 4-8 16,-3 2 0-16,2 1 56 0,1 0-48 16,4-1-8-16,1 1 0 15,2-3 8 1,-3-1 0-16,9 1-8 0,-1 0 0 0,0 2 56 16,4-2-56-16,0 3 8 15,0-1 8-15,0 5 40 16,0-5-48-16,0 4-8 0,0 0 8 31,0 0 96-31,8-3-104 16,-5 2 0-1,1-5 0-15,0-1 8 0,5 2 56 16,-5-2-64-16,0-3 0 16,3 4 32-16,1-4-32 0,1 4 8 15,-2-4 40 1,5-3-40-16,-3 1 64 15,2-7-72-15,1 3-48 16,0-4 48-16,4-2 0 0,0 3 8 16,4-3-8-16,0 0 0 15,0-1 72-15,3-2-72 0,-3 2 0 16,1-5 0 0,2-1 0-16,-3-3 0 15,-3 1 0-15,6-4-40 0,-3 0 32 16,4 0 8-16,-5 0-16 0,5 0 16 15,4-7-8-15,-3 4 8 0,-1-7 8 32,0 4 8-32,-1 0-8 15,-3-4 56-15,-4 4-16 0,4-4-40 16,-4 1 0-16,0-1 56 16,-4 1-64-1,4-4 0-15,-5 0 0 0,6-3 16 16,-2-3-8-16,2 1 0 0,-2-8 0 31,-2-3 64-31,-2 1-72 16,2-4-48-16,-6-3 48 0,5 0 8 15,-8-3 72-15,1 0-72 16,-1-7 0-16,-1 4 48 0,1-3-56 31,-4-1 0-31,4 4 0 0,-4 3-48 16,0 3 48-16,0 7 72 0,0-1-72 15,0 4 8-15,0-1-8 16,-4 4-88-16,0-7 88 16,-3 4 32-16,-2-4 40 31,-6 1-40-31,2-7-16 16,-2 0 32-16,-2 0-48 0,-2 3-40 15,-1 0 40-15,-1 7 192 16,2 0 88-16,-5 3-56 15,4-1-96-15,-3 4 40 0,-2-3-120 16,5 6 32-16,-4-3 0 16,1 3-72-16,-9 0 48 15,0 4-56-15,-1 2-72 0,-2 0 72 16,7 4-392-16,5 6-448 16,6 6-1832-16,6 4-3802 15</inkml:trace>
  <inkml:trace contextRef="#ctx0" brushRef="#br0" timeOffset="148234.14">11176 12379 904 0,'0'0'6961'0,"0"0"-5745"16,0 0-984-16,0 0-216 16,0 0 89-16,0-22 447 15,0 19 816-15,0-1-312 16,0 1-576-16,0 0-232 0,0 0 272 16,0 0-23-16,0-3-89 15,0-1-256 1,0 1-24-16,-4-4 8 15,-5 4 136-15,-3-4-40 0,1 1-144 16,-2-4-32-16,-2 4 40 0,-1-1 16 16,0 1-24-16,-4 2-80 15,0-3-8-15,-4 1 104 32,0 0-104-32,-4-1 0 15,4 3 0-15,0 1 0 16,1 3 8-16,-1-3-8 0,4 3 8 15,0 3 32-15,-8 0-40 16,4 0-8-16,0 0-40 31,-4 0 48-31,4 0 8 0,-3 3-8 0,3 3 0 16,0-3-8-16,-1 7 8 0,6-4 0 16,-1 4-56-16,-4 0 56 0,5-1-8 15,-2 4 0-15,-3 2 8 31,-4-2-8-31,4 3 8 16,-3 3-8-16,-1 0 0 0,4 3 8 16,0-3-8-16,0 4 8 0,1-1-48 0,6 3 40 15,-3-3 8-15,8 0 0 16,-4 1 0 0,0-1-80-1,5 3 64-15,-6 1 16 0,10-1-48 16,-6 1 48-1,9-1-8-15,-3 1 0 0,3 2-64 16,4-2-16-16,0 2 80 31,0 1 8-31,0-1-64 16,0 1 56-16,0-4 8 0,0 4-16 16,4-4 8-16,3 1 8 15,1-1 0-15,5 3 0 0,-2-2 0 0,2 2-8 0,-2-2 0 16,1-1 8-16,-3-2 0 31,2-1-8-31,-3 0 8 16,4 0-48-16,0-3 48 0,4 0 0 15,0-3 0-15,4 3 40 0,8-6-40 32,0 0 0-32,4-7 96 0,4 0-80 15,-1-3 40 1,1-3-48-1,-4 0 48-15,0 0-48 0,-4 0 0 16,3-3 0-16,-3 0 96 16,0-3-104-16,0-4 8 0,4 4 48 15,-4-3-48-15,4-4 56 0,-4-3-64 32,8-3 0-32,-4 3 80 0,-1-3-80 15,-3 0-8-15,0 3 8 16,-8-3 8-16,-4 3 56 0,0 3-56 15,0-3 8-15,-4 1 40 16,0-5-48-16,-4 5 72 31,0 2-80-31,4-3 0 0,-4 0 48 16,3 0-48-16,-2-6-8 16,3 3 8-16,-1-3 48 0,-2 0-32 0,-1 0-16 15,-1-4 0-15,-7 0 96 16,4-5-96 15,-4 2 8-31,0-2 0 0,0 2 0 0,0-6 48 16,0 0-56-16,0 3 0 15,0-3 0-15,0 1 0 0,-4 2 8 16,0-3 0-16,-3 3 0 16,-2 0 96-1,-3 0-96-15,1 1-8 0,-6 2 216 16,2 4-96-16,-1-1-8 15,0 7 0-15,-4 1 0 0,0 5 32 16,-3 0-144-16,2 3-8 16,-7 4 8-16,0 3-344 31,-4 3-152-31,-3 3-1576 16,7 13-2505-16,4-7-3009 0</inkml:trace>
  <inkml:trace contextRef="#ctx0" brushRef="#br0" timeOffset="150051.57">12244 11941 176 0,'0'0'6217'0,"0"0"-4345"0,0 0-1376 0,0 0-336 15,-45-6 385-15,34 3 543 16,7 3-120-16,-5 0-440 16,5 0-352-16,-3 0-32 0,-1 0-80 31,-1 0 24-31,-2 0 24 0,-5 0 16 31,-4 0-32-31,4 0 136 16,-4 5 72-16,-4-1-24 15,0 5-120-15,-4 1-56 0,0 6 25 0,0-3-81 16,1 6-40 0,-1 3 160-1,0 0-160-15,4 4 8 0,0-1-16 16,5 0 8-16,-2 1 72 0,5 2-80 16,0-2 0-16,0 2 0 0,-3 4 48 15,2-3 40-15,2 6-40 31,-2-4-48-31,2 4 32 0,3 3-32 0,0-3-8 0,4 6 8 16,0-3 0-16,4 1 8 16,0-5-8-16,0 5 0 15,4-4 72-15,-4-4-72 0,4 4 0 32,0-6 0-17,0 2 56-15,0 1-48 16,0-7 0-16,0 1 0 15,4 0 104-15,4-4-104 16,-1-3 0-16,6 0-8 0,-5 0 8 0,3-3 48 16,-2 0-56-1,-1 3 0 1,3-3 32-16,-6 3-32 0,3-4 0 16,-4 1 0-16,3 0 0 0,-3 0 48 15,5 0-48-15,-5-3 0 0,0 2 0 16,3-5 0-16,-3 3 0 31,4 0 0-31,-3-1 0 0,-1 1 40 16,3-3-40-16,1-1 0 15,-4 0 24-15,5 1-24 16,-2-1 0-16,1-2 8 16,5-1-8-1,2 1 104-15,1-5-104 16,0 5-16-16,4-7 16 15,-4 3-16-15,0-3-72 0,-1 0 80 16,2 0-16-16,-2 0 16 16,2 0 8-16,-2 0-8 0,1 0 0 15,5 0 0-15,-2-3 8 16,1 0 0 0,0-1 0-16,0-2-48 0,0 0-48 15,-4 0-32-15,0 2 56 16,-1-5 8-16,-6 6 64 15,3-4-8-15,-1 1 8 0,2 0 40 0,-2-4-40 32,6 1 0-32,-2-4-8 0,5-3 16 15,-4-3 0-15,8 3-8 16,-8-6 0-16,4 6 0 16,-4-6 8-16,-4 6-8 0,0-6 40 31,0 3-32-31,-1-7 32 15,2 4-40-15,-2-3 0 16,1-4 0-16,1 4 0 0,-2 3 0 16,2-4 8-16,-2 4-8 15,-3 0 48-15,1-1-48 16,-2 1 0-16,-3-3 16 0,4-4-16 16,-4 4 0-16,0-7 0 15,1 4 8-15,2-1 48 0,-3-3-56 16,0 4-8-16,0-1 8 15,0 7 0-15,1-4 8 16,-2 1-8-16,-3 0 8 0,0-1 48 47,0 1-56-47,0 0 0 0,0-1 64 0,0 1-8 16,0-1 40-16,0 1 32 15,-8 3-48-15,4-4 200 16,-4 4-168-16,4-3-8 0,-8 2 16 0,4-2 32 31,-4-4 40-31,0 4-136 16,0-1 56-16,-3 1 224 0,2 3-176 15,-7-1 48-15,5 5-40 16,-2-1-32-16,-2 6-24 0,-5-3-112 16,-4 3 8-16,-4 1 72 15,-4 5-80 1,-7 4-40-16,-5 3-248 15,-4 0-488 1,-20 13-616-16,16 3-1521 0,9 0-2848 0</inkml:trace>
  <inkml:trace contextRef="#ctx0" brushRef="#br0" timeOffset="153081.51">15435 8636 1096 0,'0'0'6009'0,"0"0"-4313"15,0 0-847-15,0 0-585 16,0-13-168-16,0 13 200 16,0 0 336-16,0 0-168 15,0 0-312 1,0 3-152-16,0 10-184 15,0 6 184-15,0 16 152 0,0 6 128 0,-4 10 56 16,0 6-104-16,0 4 168 16,4 5 48-16,0 14-72 0,0 11-24 31,0 24-71-31,0 9 7 16,0-10-64-16,0-6 56 15,0-10 120-15,8 4 24 16,-1 12 8-16,-3 4-208 0,5 9-48 15,3 3-16-15,-9 9 0 16,5 4-24 0,5 3 40-16,-2-3 8 15,6-3 40-15,-2 3-88 16,1 3-16-16,-4 3 8 0,1 4-40 16,-6 2-80-16,1 4 56 0,-8-4-8 15,0 5 0-15,0-2 32 16,0 1-80-1,-8-7 80-15,1-6-80 16,-6-3 64-16,1-10-64 16,-4 1 0-16,1-4 0 0,-6 0 48 0,1-3-56 15,1 0-88-15,-1-3-160 0,-5-3-56 32,6-7 40-32,-1-6-8 15,0-3-8-15,0-10 200 16,0-15 80-16,8-23-88 0,0-16-200 15,4-6-120-15,-3-3-240 16,-2-1-376-16,-2-2-449 16,2-17-999-1,2-12-1537-15</inkml:trace>
  <inkml:trace contextRef="#ctx0" brushRef="#br0" timeOffset="154198.88">17335 8861 8705 0,'0'0'4209'16,"0"0"-2872"-16,0 0-513 16,0 0-616-16,0 0-136 0,0 0 24 15,0-10-88 1,-4 33-8-16,-12 24 0 15,-3 33 200-15,-9 25-24 16,-4 12-168-16,8-2 56 16,0-17-64-16,3-25 0 15,10-22 8-15,-1-19-8 16,8-14 72-16,0-2-56 0,0-6-16 16,4-4 16-16,0-6 112 0,0-32 248 31,4-44-176-31,16-41-200 15,8-20 0-15,-8-3-8 0,3 23 16 16,-10 41 56-16,-5 25-8 0,-1 19-8 16,-3 19-40-16,1 7 416 15,-1 3 48 1,0 3-472-16,3 3-112 0,10 23-208 16,2 15 312-16,17 19 8 15,8 23 0-15,12 19 0 0,-1 2-8 16,-7-18 8-16,-16-23 0 15,-8-24-128-15,-4-5-112 32,4-2 16-17,0-3-248-15,-4-7 88 0,-1-13 184 0,-6-9 200 16,2-15 128-16,2-33 392 16,-6-35-336-16,2-31 144 0,-5-19 184 15,-8 2-168-15,0 20-40 31,0 32-112-31,0 25-56 0,0 26-48 16,0 15-16-16,0 7-64 16,0 2-8-16,4 4-800 0,3 41-2280 0,1 1 175 15,-3 5-1664-15</inkml:trace>
  <inkml:trace contextRef="#ctx0" brushRef="#br0" timeOffset="155717.44">18339 9093 6481 0,'0'0'1720'0,"0"0"121"16,0 0-249-16,0 0-56 0,0 0-135 31,0 0-417-31,-4-48-424 0,-11 48-256 16,-6 6-176-16,-7 17-24 31,-11 9-96-31,-1 6 64 0,4 10-24 15,8 2 24-15,8 4-64 16,9 0-8-16,11-6-80 16,0-7 72-16,23-9-72 0,13-7 72 0,12-15-400 0,4-10 8 31,4-3-264-31,-5-23 24 0,-11-12 640 16,-8-9 144-16,-16-7-32 15,-16-1 368-15,0 1 136 16,-21 7 16-16,-6 5 24 0,-4 11 112 15,-6 12-416 1,1 6-240 0,12 13-112-1,1 0-168-15,10 26-1024 0,13 18-912 16,0 1-2569-16,13-11-3689 0</inkml:trace>
  <inkml:trace contextRef="#ctx0" brushRef="#br0" timeOffset="156172.09">18746 9017 11226 0,'0'0'2817'0,"0"0"-1617"15,0 0-584-15,0 0-328 0,0 0-16 16,0 0-272-16,0 0-248 15,0 0-224-15,15 28 296 0,-7 10 176 16,-8 13-8-16,0 3-56 31,0 3-176-15,-11 1 40-16,-10-8 48 0,6-11 48 16,-2-11 56-16,6-12 48 15,3-10 48-15,8-6 344 0,0-13 448 16,0-22-504-16,19-21-336 0,18-24-224 15,3 1 72-15,-1 9 144 16,-7 16 16 0,-8 25 200-16,-8 7 328 15,0 6-160-15,-4 16-376 16,-4 4-128-16,8 24-40 0,-4 13 168 16,0 13 0-16,-1 6 64 15,-7 7-48 1,-4 0-8-16,0-4 8 0,0-2-16 15,-7-11-112 1,-1 1-824-16,4-13-1617 16,4-18-3360-16</inkml:trace>
  <inkml:trace contextRef="#ctx0" brushRef="#br0" timeOffset="156407.51">19328 9353 5025 0,'0'0'8465'0,"0"0"-7072"0,0 0-881 16,0 0-112-16,0 0 328 16,0 0 48-1,107 0-352-15,-55 0-424 0,8 0-56 16,11-3-1264-1,-11 0-2529-15,-17-4-3856 16</inkml:trace>
  <inkml:trace contextRef="#ctx0" brushRef="#br0" timeOffset="156909.12">20380 8972 4905 0,'0'0'7793'0,"0"0"-5936"15,0 0-737-15,0 0-384 0,0 0-176 16,0 0-152-16,0 0-312 16,-9 54 48-16,-7 3 360 0,5 29-192 15,-6 25-192-15,6 7-40 16,7-7-32 0,-1-26-40-1,1-28 81-15,-3-15-89 0,3-7-16 16,-4 6-433-16,-1-3-399 15,-6 1-720-15,-2-14-1481 0,6-15-2376 16</inkml:trace>
  <inkml:trace contextRef="#ctx0" brushRef="#br0" timeOffset="157178.29">20335 8883 7401 0,'0'0'2121'31,"0"0"-361"-31,69-92-504 16,-38 64-304-16,13 9 105 16,8 9-393-1,3 10-472-15,1 10-72 16,-4 21-120-16,-12 14-48 0,-12 18 32 0,-25 1 8 16,-6 3 0-1,-45 12 8 1,-28-3 8-16,-3-6 96 15,3-10-16-15,12-12-24 0,16-20-64 16,12 4-120-16,17-3-1048 0,10-10-2001 0,14-13-2696 16</inkml:trace>
  <inkml:trace contextRef="#ctx0" brushRef="#br0" timeOffset="157610.69">21160 9090 8633 0,'0'0'1681'0,"0"0"-481"16,8-108 600-16,-16 79 249 15,-12 7-689-15,-12 9-632 0,0 10-384 16,-11 3-264-16,-1 23-32 0,-8 18-48 31,4 9 0-31,5 11-56 16,11 2 48-1,11-6-64-15,14-3-104 16,7-9-64-16,0-14-120 0,20-8 48 16,3-14-304-16,14-9 392 15,-1-22 224-15,11-16 160 0,-3-13-88 16,3-6-56 0,-7-7 120-16,-12 4-16 15,-8 16-32-15,-8 9 424 0,-7 22 344 16,-5 10-344-16,0 6-512 15,-5 23-72-15,-7 11 64 0,1 15 0 16,-2 2 8-16,2 6-8 31,11-6 0-31,0 0-192 16,0-7-896-16,15-12-608 16,22-19-809-16,-5-10-767 0,-1-6-1017 15</inkml:trace>
  <inkml:trace contextRef="#ctx0" brushRef="#br0" timeOffset="157926.87">21662 8820 1320 0,'0'0'7801'0,"0"0"-3240"0,0 0-3000 15,0 0-953-15,0 0-600 16,0 0 64-16,-47 92 128 0,19-32 8 16,-4 7-200-1,4 0 0 1,7-4 0-16,6-6-8 0,2-9-88 0,10-10-376 15,3-12-8-15,0-11 136 16,0-15 336-16,0 0 96 0,0-22 1280 16,0-16-976-16,0-10 312 31,-16-5 232-31,-8-8-351 16,-12 7-97-16,1 10 8 15,-1 8-184-15,-1 14-96 0,5 10-224 16,9 12-504-16,7 3-920 15,16 38-681-15,8 1-1128 0,12-5-3072 16</inkml:trace>
  <inkml:trace contextRef="#ctx0" brushRef="#br0" timeOffset="158896.64">22037 9103 1824 0,'0'0'6193'16,"0"0"-4344"-16,0-74-153 0,0 42-560 0,0 7 241 31,-9 6-121-31,-6 4-528 16,-5 8-296-16,-12 7-272 0,0 3-152 31,-11 23 120-31,-2 6 72 16,6 9-120-16,7 6-16 0,4 4-56 15,11 0 0-15,14-7 0 16,3-2-8-16,3-14-8 0,18-6-232 0,7-15-208 16,4-7 400-1,3-16 48-15,6-19 112 16,2-10-56-16,-3-9-40 0,-8-3 48 16,-4 3-16-16,-8 13 24 15,-9 10 208-15,-7 14 648 16,-4 17-376-1,0 0-552-15,-4 29-56 16,-11 16 48 0,2 9 8-16,2 6-8 15,11 6 0-15,0-2 0 0,4-4-64 0,16-12-224 16,-1-13-424-16,5-13-240 16,-3-19-32-16,7-3 480 15,0-28 344-15,11-23 120 0,13-25 40 31,-1 3 8-31,-6 3 0 0,-9 13 88 16,-8 22 24-16,0 6 432 16,-9 7 296-16,-3 12-280 15,-4 10-560-15,-5 16-128 0,6 13 128 16,-1 15-8-16,-9 7 8 16,-3 6 16-16,0 4 32 15,-7-1-48-15,-9-6 0 0,-4-7 0 16,-4-8 0-16,9-14-16 15,-2-12-64-15,6-13 80 0,2 0 0 32,9-23 0-17,5-18-24-15,27-19-144 16,15-23 40-16,5 1 120 0,0 9-96 16,-5 12 88-16,-15 23 16 15,4 10 56-15,-4 3 320 0,-4 15-344 16,-12 10-32-1,-4 19-88-15,-5 16 0 16,-7 12 88-16,0 10 72 0,-7 4 24 16,-9 2-88-16,-4-6 0 15,-4-6-8-15,5-6 0 16,2-17-120-16,6-12 16 0,2-9-56 31,9-7 160-31,0-23 0 0,9-15-128 16,22-25-368-1,24-23 160-15,1 3 56 0,0 11-192 16,-11 14 160-16,-13 27 312 16,-1 5 240-16,-4 7 456 0,-6 19-320 31,-9 10-376-31,-4 28 0 16,-4 16 264-16,-4 25 264 0,-4-3-200 15,-13-6-168-15,2-6-64 0,-5-17-96 16,-8 17-248-16,4-7-1568 15,4-19-5922-15</inkml:trace>
  <inkml:trace contextRef="#ctx0" brushRef="#br0" timeOffset="159285.72">23340 9236 9634 0,'0'0'2240'0,"0"0"-1816"0,0 0 152 16,0 0 264-1,95 6 81-15,-59-6-417 16,0-13-352 0,4-9-104-16,-4-3-48 15,-8-7-192-15,-5-6 32 0,-10-6 16 16,-13 2 144-16,0 4 72 15,-21 10 424-15,-11 8 88 16,-3 20-80-16,-9 0-96 16,0 23-16-16,1 15-88 0,7 3 40 15,12 10-104-15,7 6-128 16,10 0-40-16,7-3-56 0,20 3-16 16,16-9 0-16,15-7-488 15,17-12-288-15,4-14-600 0,31-17-785 31,-15-18-1783-15,-25-11-2090-16</inkml:trace>
  <inkml:trace contextRef="#ctx0" brushRef="#br0" timeOffset="159501.84">24292 8572 11986 0,'0'0'3929'0,"0"0"-2113"16,0 0-960-16,0 0-495 15,0 0-289-15,0 0 0 0,-60 86-48 16,28 25 208-16,4 16-112 16,12-3-112-16,12-10 40 0,4-22-48 15,0-15-152 1,0-20-585 0,0-23-679-16,0-5-1064 15,0-7-2745-15,0-12-2553 0</inkml:trace>
  <inkml:trace contextRef="#ctx0" brushRef="#br0" timeOffset="159949.37">23869 8738 12218 0,'0'0'2521'0,"0"0"-2105"16,109-20-328-16,-23 20 24 0,30 3-104 15,8 16-8 1,-5 4-200-16,-23-4-1433 15,-29-10-1111-15,-22-3-65 32,-10-6 145-32,-3 4 399 0,-4-4 1489 15,-4 0 776-15,-12 0 3129 16,-8 0 1584-16,-4 0-1473 0,0 0-1087 16,-4 3-1409-16,-16 13-576 15,-8 9-48 1,-4 13 136-16,-4 10-64 15,0 9-136-15,1 0-56 0,11 4-8 0,8-4-8 16,8-6-248-16,8-14-232 0,0-5 8 31,4-16 8-31,4-9 80 16,4-7 400-16,0-20 200 16,-4-11 208-16,-8-14 464 0,0-8-88 15,-8-1-392-15,-16 0-144 0,-4 2 24 16,4 8-104-16,0 12-104 15,8 10-64 1,9 13-8-16,7 9-1352 0,7 0-4073 16,9 0-1409-16</inkml:trace>
  <inkml:trace contextRef="#ctx0" brushRef="#br0" timeOffset="160118.62">24850 8912 13154 0,'0'0'1737'0,"0"0"-1689"16,0 0 224-16,0 117 720 0,0-53 176 16,0 0-592-16,0 2-384 15,0 4-152-15,0-16-40 16,0-3-656-16,0-10-1080 16,0-16-2473-16,0-18-2344 0</inkml:trace>
  <inkml:trace contextRef="#ctx0" brushRef="#br0" timeOffset="160272.25">25125 8651 11002 0,'0'0'3057'0,"0"0"-1801"16,0 0-1256-16,0 0-1032 0,0 0 527 15,0 87-95-15,11-43-2080 16,6-6-2553-16</inkml:trace>
  <inkml:trace contextRef="#ctx0" brushRef="#br0" timeOffset="160488.37">25475 8871 7785 0,'0'0'3017'16,"0"0"-961"-16,0 0-1040 16,0 0-519-1,-88-20-81-15,33 24 344 0,-9 18-104 16,0 10-72-16,13 3-160 0,6 6-72 15,22 0-160-15,18 1-64 16,5-4-80-16,17 0 0 0,22-3 56 31,13-10-88-31,8-9-16 32,4-13-424-32,28-12-696 0,-21-17-3241 0,-11-9-6441 15</inkml:trace>
  <inkml:trace contextRef="#ctx0" brushRef="#br0" timeOffset="161892.51">27196 8674 4849 0,'0'0'5713'0,"0"0"-4113"15,0 0-960-15,-7-73-464 16,-14 44-80-1,-3 0 240-15,-8-2 529 16,-7-1-369-16,-8 10-136 0,-6 3 96 16,-6 9-64-16,-5 10-240 15,-4 20-96-15,-12 27 152 0,-4 32-56 16,9 29-8-16,15 3-96 31,32-12-48-31,24-29 0 0,4-32-8 0,12-13-104 16,20-2-136-16,12-8-8 15,28-15 256-15,23-19 104 0,17-47 296 16,-5-27-8 0,-19-18-56-16,-24-6-112 31,-20-7-88-31,-8-6 0 0,-12 0-128 16,-13 9 64-16,-3 29 232 15,-8 32 136-15,0 28 97 0,0 13 15 16,0 12-72-16,-8 7 48 15,-8 20-528-15,-7 62-288 16,-9 55 280 0,8 24 0-16,16 4 8 0,8-15-8 0,23-36 8 15,9-12-344-15,-4-26-408 16,0-19-145-16,-8-22-479 0,16-26-1016 16,-4-2-2417-16,0-7-1697 15</inkml:trace>
  <inkml:trace contextRef="#ctx0" brushRef="#br0" timeOffset="162039.57">27694 8451 9337 0,'0'0'4914'15,"0"0"-2922"-15,0 0-1640 16,0 0-232 0,-15 128-120-16,6-24 376 0,1 10-96 15,5-2-136-15,3-27-144 16,0-30-96-16,0-1-1072 15,3-26-1593-15,-3-6-2248 0</inkml:trace>
  <inkml:trace contextRef="#ctx0" brushRef="#br0" timeOffset="162193.2">27838 8350 11090 0,'0'0'3857'16,"0"0"-2553"-16,0 0-664 0,0 0-640 31,0 0-296-31,0 0-968 0,-8 79-16 16,8-22-2977-16,4-9-1017 0</inkml:trace>
  <inkml:trace contextRef="#ctx0" brushRef="#br0" timeOffset="162494.03">28089 8639 9329 0,'0'0'4754'0,"0"0"-3258"15,0 0-312-15,0 0-248 0,0 0-312 16,0 0-400-16,-103-22-80 16,75 25-144-16,0 13-56 0,11-1-120 31,10 8-168-31,7 2-48 0,7 4-176 16,30 3 24-16,6 5 56 15,9-5-40-15,3 3 128 16,-2-3-104-16,-14-7 40 15,-2 1 79-15,-22-7 233 16,-7 3 24-16,-8-3 128 0,-16 3 0 16,-15-2 497-1,-18-1 311-15,-7-4-128 16,1-5-240-16,3-7-168 16,13-3-272-16,15-32-184 0,16-3-2073 0,8-9-6056 15</inkml:trace>
  <inkml:trace contextRef="#ctx0" brushRef="#br0" timeOffset="162694.59">28591 8096 15139 0,'0'0'2592'0,"0"0"-2240"31,0 0-352-31,0 0-128 0,24 146 128 16,4-22 296-16,7 18-112 15,1 11-112-15,1-13-64 16,-18-26-8-16,-11-19-1208 0,-8-31-1704 16,0-26-3290-16</inkml:trace>
  <inkml:trace contextRef="#ctx0" brushRef="#br0" timeOffset="162841.84">28467 8560 5825 0,'0'0'5097'16,"88"-35"-4473"-16,4 18-480 0,31 2-144 16,17 5-16-16,-5 7-680 15,-39 3-937-15,-33 0-1559 16</inkml:trace>
  <inkml:trace contextRef="#ctx0" brushRef="#br0" timeOffset="163132.97">29479 8480 12362 0,'0'0'2793'16,"0"0"-1961"-16,0 0-640 16,0 0 56-16,-103 70 312 0,55-35-200 15,0 12-168-15,4 1-184 16,12 6 40 0,9-3-48-16,11-4-56 0,8-8-224 0,4-11-312 15,7-9 32-15,10-9-280 16,2-10 616-16,5-16 224 0,-7-16 200 15,-14-12 176-15,-3-13 664 32,-12-4-272-32,-24-2-264 0,-3 5-16 15,-10 14-135 1,14 9-57 0,3 16-208-16,16 10-88 0,16 9-1097 15,36 6-3264-15,11 13 1409 0,9-3-3410 16</inkml:trace>
  <inkml:trace contextRef="#ctx0" brushRef="#br0" timeOffset="163296.1">29687 8538 11058 0,'0'0'4361'0,"0"0"-4305"16,0 0-56-16,0 0 0 31,4 107 280-31,-4-49-72 0,0 5-32 16,3-3-176-16,5 0-120 0,1-15-1000 15,-5-10-913 1,3-26-527-16,1-9-553 16,-4 0-912-16</inkml:trace>
  <inkml:trace contextRef="#ctx0" brushRef="#br0" timeOffset="163427.6">29778 8538 6313 0,'0'0'3921'0,"0"0"-1825"16,0 0-1096-16,0 0-1000 0,0 0-592 0,0 0-1440 15,0 0 679 1,28 22-3087-16</inkml:trace>
  <inkml:trace contextRef="#ctx0" brushRef="#br0" timeOffset="163963.6">30041 7734 4945 0,'0'0'6761'32,"0"0"-4665"-32,0 0 49 15,0 0-473-15,0 0-535 0,0 0-593 16,0 0-544-16,0 0-40 15,0 35-160-15,5 35 200 0,-2 28 0 16,-3 16 72-16,0 4-72 16,0-10 0-1,-8-13-16-15,-8-18-40 16,5-20-216-16,-2-20-385 0,2-11-183 0,3-4-168 16,-1-3 208-16,5-9-16 15,4-10 103-15,0-3 641 0,17-26 64 47,18-9-1848-47,9-13 1048 16,12-3 616-16,4-3 16 0,0 3 176 15,-8 13 872-15,-9 15-152 0,-11 14-208 16,-4 12-248-16,-4 9-264 0,-12 20-40 16,-9 12 40-1,-3 7 672 1,-11-1-191-16,-25 4-225 0,-12-10-24 0,-16-2 64 15,1-8 56-15,-5-8-96 16,4-8-240-16,16-5-16 0,24-10-1232 16,20-13-1833-16,4-6-6201 0</inkml:trace>
  <inkml:trace contextRef="#ctx0" brushRef="#br0" timeOffset="164286.49">30651 8207 10922 0,'0'0'4153'32,"0"0"-4153"-32,0 0 0 15,-20 86 0-15,8-45 0 0,8 4 64 16,0-7-64-16,4-6 16 0,4-7 32 16,7-9-48-16,10-13-272 0,7-3 48 0,4-7 168 31,3-21 0-31,-3-13 32 15,0-7 24-15,-4-6 8 16,-8 3 216-16,-8 10 304 0,0 13 504 31,-8 11 120-31,0 14-512 0,-4 3-640 16,0 13-336-16,0 13 104 31,4 11 184-31,4 8 40 0,0 6 8 16,4 3 8-16,8-6-8 0,3-4-544 15,5-9-672-15,13-10-945 16,-9-9-2264-16,-9-13-3184 0</inkml:trace>
  <inkml:trace contextRef="#ctx0" brushRef="#br0" timeOffset="164502.7">31384 7674 12218 0,'0'0'3817'0,"0"0"-2001"15,0 0-976-15,0 0-840 16,0 0-72-16,0 0 72 16,-40 139 121-16,20-34-41 0,8 16-8 15,4 0-72-15,0-7-177 16,0-28-607-16,-8-14-864 0,4-24-3857 47,-3-29-2905-47</inkml:trace>
  <inkml:trace contextRef="#ctx0" brushRef="#br0" timeOffset="164735.6">31176 7991 8809 0,'0'0'2177'16,"0"0"-897"-16,120-48-128 0,-60 39-215 15,0 6-33-15,0 3-416 16,-4 16-488-16,-9 9-136 0,-7 10 40 15,-8 9 24-15,-9 4 64 32,-14 16 8-32,-9-1 0 15,-4 4 56-15,-20-4-56 16,-4-15-584-16,-15 12-1009 0,6-18-1199 16,9-14-2217-16</inkml:trace>
  <inkml:trace contextRef="#ctx0" brushRef="#br0" timeOffset="164904.64">31850 7896 10786 0,'0'0'4601'16,"0"0"-3617"-16,0 0-392 16,0 0-592-1,0 0-400-15,0 0-1000 0,0 0-465 16,0 0-351-16,67 76-1033 0,-39-51-1888 15</inkml:trace>
  <inkml:trace contextRef="#ctx0" brushRef="#br0" timeOffset="165689.84">31981 8029 544 0,'0'0'2032'0,"0"0"441"31,0 0 583-31,0 0-1679 16,0 0-529-16,0 0 1184 0,-64 83-1008 16,41-45-672-16,3 13-192 15,8 3-152-15,12-1-8 16,0 2-248-16,16-11-728 15,12-6-592 1,4-16 160-16,0-12 343 16,-1-10 593-16,-6-6 472 0,-5-23 0 15,-5-16 888-15,-11-9 897 16,-4-6-577-16,0-6-264 0,0 2-112 16,-11 7-199-16,3 10-65 15,3 11-40 1,1 14 48-16,4 9-392 15,0 10-184-15,17 3-1184 0,10 0 440 0,9 0 424 16,4 10 119-16,-1 0 193 31,-2 5-112-31,-5 7-56 0,-13 4-80 32,-6 9 16-32,-13 9 240 15,0 7 144-15,-13 10-64 0,-10-2-8 16,-1 2-64-16,-4-7-8 15,8-13-96-15,0-9-464 0,12-13-168 16,4-13 144-16,4-6 584 16,12-13 56-16,20-15-56 15,12-29-152-15,23-19 152 0,9-22 304 16,0 9 64-16,-20 19 168 16,-21 29-104-16,-15 21 280 15,-8 11 441-15,1 6-457 0,-6 3-696 31,1 12-280-15,-8 23 152-16,0 9 128 16,0 8 64-16,0 2 8 0,0-7-64 15,0-9-8-15,0-12-192 0,0-13-112 16,12-13-128-16,8-4 47 16,12-24 1-1,3-14-536-15,18-15-72 16,-10-3 584-16,5-7 280 0,-4 0 128 15,-13 14 192-15,-6 1 1256 16,-5 15 737-16,-9 11-73 16,-7 17-752-16,-4 9-991 0,0 3-369 15,0 19-369 1,0 13 297-16,-7 9 64 0,3 11-64 16,4 1 64-16,0 5-40 0,7 2 40 15,10-6-72-15,-6-3-208 16,-3-2 112-16,-8-15-272 0,-23-5 24 31,-41-7 248-31,-64-8-152 16,8-8-1696-1,2-9-5586-15</inkml:trace>
  <inkml:trace contextRef="#ctx0" brushRef="#br0" timeOffset="166854.57">19555 10261 1096 0,'0'0'9890'0,"0"0"-7514"0,0 0-2072 0,0 0-296 15,0 0-8-15,80-9 8 16,-22 9 72-1,47 0-16-15,62 3 16 16,56 0-72-16,44-3 209 31,32 0-81-31,12-9 248 0,23-1 32 16,20 7-104-16,2-4-136 16,-10 7 48-16,-28 0-128 0,-30 0-96 15,-41 0-16 1,-44 4 16-16,-39-4 48 15,-54 0-40-15,-33 0 40 16,-38-4-32-16,-11 1 48 0,-7 0-64 0,-6-3 136 16,1 3-136-16,-8-4-120 0,-8-2-1040 31,0-1-3049-31,-11-2-5585 0</inkml:trace>
  <inkml:trace contextRef="#ctx0" brushRef="#br0" timeOffset="169097.76">25842 9906 680 0,'0'0'7281'16,"0"0"-5632"-1,0 0-1353-15,0 0-288 16,0 0-8-16,0 0 632 0,35-3-248 16,-3-1-160-16,9-2-64 15,22 6-112-15,33 0 0 16,35 0 168-16,28 0-40 0,9 0-24 31,-1 0 80-31,-4 0-48 0,-3 0-40 0,0 0 168 16,3 0-128-16,-4-3-80 15,0-6 0-15,-4-4-104 16,1-6 48-16,-9-1-40 0,-7-2 72 16,-5 0-80-1,-7 3 0-15,-9 0 0 0,1 3 0 16,-12 3-56-16,-21 4 56 15,-19-1 0-15,-20 7-8 16,-13-3-168-16,2 6-424 0,-5-3 152 16,-5 3-336-16,-27 0-728 31,0 0-2729-31,-19 0 1032 16</inkml:trace>
  <inkml:trace contextRef="#ctx0" brushRef="#br0" timeOffset="169946.86">17598 10296 984 0,'0'0'9186'0,"0"0"-7146"15,0 0-2040-15,0 0-80 32,0 0 80-17,119-22 200-15,-18 12 232 0,45-2-120 16,22-4-136-16,-1 3-72 16,-19 7-24-16,-53 6-80 15,-35 0 0-15,-24 0 0 0,-24 0-80 0,0 0-432 31,-8 0-688-31,-4 0 424 0,-12 3 64 16,-12 0 696-16,-24 7-993 16,8-7-855-16,5-3-2329 0</inkml:trace>
  <inkml:trace contextRef="#ctx0" brushRef="#br0" timeOffset="174431.37">18542 11550 1344 0,'12'76'2608'0,"8"13"-647"15,1 13 39-15,-2-4-239 16,1-5-81-16,0 8-360 16,3 7-264-16,2 3 17 0,-1 7-465 15,4 12-128-15,-4 9-232 0,4 1-64 16,-13 6-8-16,6 4-56 15,-10 8-64-15,-7 10-40 32,-4 7 80-17,0 3-96-15,-12 0 16 0,-4 3 0 16,-3-4-8-16,2 1-8 16,2-3 0-16,-2-13 0 0,6-13 0 0,3-16-8 15,3-15-8-15,5-13-104 16,0-26-232-16,0-15-320 15,13-23-472 1,-5-13-561-16,8-2-639 16,-1-10-713-16,-7-6-3608 0</inkml:trace>
  <inkml:trace contextRef="#ctx0" brushRef="#br0" timeOffset="174863.49">17064 14129 5097 0,'0'0'7721'0,"0"0"-6120"16,0 0-1601-16,0 0-272 0,0 0-769 15,88-23 1041-15,28 33 408 16,75 6 369-16,48 3-241 0,48-6-184 16,23-4-120-16,14-6 48 15,30-3 160-15,28 3-32 0,21 1 40 16,11-4 104-1,-19 0-176-15,-37 0-136 16,-52 3-136-16,-74 3-96 16,-77-3-8-16,-63 0-112 15,-52-3-800-15,-40 0-1248 32,-16-12-2201-32,-16-4-1072 0</inkml:trace>
  <inkml:trace contextRef="#ctx0" brushRef="#br0" timeOffset="175849.87">19156 13487 3592 0,'0'0'6962'0,"0"0"-5098"0,0 0-1336 32,0 0-400-32,0 0-56 0,0 0 640 15,0 0 25-15,32-22-737 16,-8 3-24-16,8-10-176 0,4-9 56 16,3-7 136-16,-3-5 8 0,-3-11 0 15,-14-11 8 1,-3-24 8-1,-12-27 64-15,-4-8 152 0,0 8-136 16,-4 18-96-16,0 32 64 0,4 22-8 16,0 19 400-16,0 10-328 0,8 3-64 15,0 3-64-15,0-3 56 32,4 6-56-32,4 4-16 0,4 5-56 15,4 4 24-15,4 4-32 16,8 18 0-16,3 10 0 15,5 6 64-15,-4 13-32 16,0 2 48-16,3 21-8 0,5 8 0 31,-8-2 8-31,-4-10 0 16,-8-7 0-16,-8-15 8 0,0 12 0 16,3 6 0-16,-2 1 0 15,-1 0-8-15,-1-1 0 0,1-2 8 0,1-7 0 16,2-3-8-1,-3-10 0 1,12-2-8-16,-4-10 8 0,8-4 0 16,-1-6-88-16,-3-2-48 15,5-5-32-15,-10-8 32 16,6-4 80-16,-6-3 48 16,1-6 0-16,0-17 8 15,0-2-8-15,-4-10 0 0,-4-3 8 31,-5-13-8-31,6-3 8 16,-14 0 8-16,5-6 48 16,-3 9-8-16,-5 6 128 0,-1 10 160 15,-3 13-32-15,0 13-184 16,0 9-120-16,0 0-864 16,-3 3-4233-16</inkml:trace>
  <inkml:trace contextRef="#ctx0" brushRef="#br0" timeOffset="177153.46">21085 13201 9658 0,'0'0'1720'16,"0"0"-888"-16,0 0-576 16,0-79-160-16,0 50-40 15,0-6 128-15,0 0 96 0,0-2-112 16,0-5-40-16,0-9 128 31,0-3 24-31,0-3-119 0,4 0 15 0,0 0 232 16,3 6-88-16,1 0-136 0,8 4 32 15,5-1-64-15,2-2-24 0,1-2-48 16,4 2 136-16,4-7 16 31,0 3-96-31,-1-7-120 16,5 4-8 0,-4 0 48-16,0 3-56 0,-4 3 8 15,0 3 0-15,0 7 48 16,-4 6-48-16,0 0 40 0,-1 3-32 15,5 4 32 1,0-1-48 0,4 1 0-16,4 6 0 0,4 0 0 15,0 6 0-15,8 3 0 0,-5 3-8 16,6 8-64-16,-2-5 64 0,1 7 8 16,-1 0 0-16,6-3 0 31,3 3 0-31,0 0 0 15,-5 0 0-15,1 0 0 0,-9 3 0 0,-2 9-48 16,-6 1 40-16,1 10-72 0,-8 2-8 16,4 7 80-16,-4 6 0 0,0 0 0 31,0 3-8-31,-5 3 8 16,-3 1-8-16,-3-1-48 0,2 4 56 15,-3 0 0-15,0-1 8 16,0 1 0-1,3 0 48-15,2-4-32 0,-1 1-16 16,3-4 0 0,1-6 0-16,4 3-16 15,4-9 16-15,4-1 0 16,4-6 16-16,4 0-16 16,4-2 0-16,3-5 0 0,1 1 0 15,0-3 0-15,-4-3-16 0,0-1 16 16,-5 0-16-16,-3-2-40 31,-3-1-8-31,-2 0 56 0,-7-2 0 16,0-4 0-16,4 0 8 0,-4 0 0 15,4 0 0-15,4-13 16 0,-1-6-8 16,-3-7-8 15,0-2 0-31,0-10 0 16,-4 0 0-16,-4 0 0 0,-1-3 16 15,1 6-8-15,0 0 0 16,4 3 0-16,0 6 0 0,8-2-16 16,0 2 8-16,3 1 0 15,2 3 8 1,2 3-8-16,-7 6 8 0,4 0 56 16,-13 7 8-16,6 3-8 0,-6 3-56 15,1 0-8-15,0 0 0 16,4 6 0-16,-4 10-8 0,4 0-40 47,0 3 40-47,0 7-8 15,-1-4-168-15,-3 0-104 0,0 0-32 16,-4-3 64-16,1 0 0 16,-6-3 80-16,1-3 112 0,4-7 0 0,0 1 64 15,0-7 0 1,7 0 24-1,1-7 24-15,5-12 0 0,2 0-40 0,-3-3 0 16,4 0 88-16,-8-1-24 16,-1 11 280-16,-3 2-72 0,-4 4-96 15,1 6 8-15,-1 0-192 32,4 6 0-32,7 10-8 15,-3 6 0-15,0 0 0 0,4 0 0 0,-8-2 8 0,-9 8-816 16,-6-9-1953-16,-13-3-2640 15</inkml:trace>
  <inkml:trace contextRef="#ctx0" brushRef="#br0" timeOffset="178024.79">21455 14208 1432 0,'0'0'4281'15,"0"0"-2265"-15,0 0-768 16,0 0-71-16,0 0 623 0,0 0-48 31,20 0-735-31,28-7-505 0,31-2-344 16,57-4 88-16,44 4 248 0,35 5 152 16,28 2-32-16,19 2 96 15,34 0-63-15,18 2-265 16,29-2-160-16,19 0-160 15,17-9-72-15,15-10 8 32,1-3-8-32,-17 6-288 0,-35 3-144 15,-48 7 63-15,-61 6 169 16,-50 0 152-16,-61-4 48 16,-47 2 8-16,-32-5 40 0,-12 4-40 31,-12-7-8-31,-1 4 0 15,-14-13-392-15,-5 7-1048 0,-9-5-3521 0</inkml:trace>
  <inkml:trace contextRef="#ctx0" brushRef="#br0" timeOffset="180292.96">25327 12284 4841 0,'0'0'3072'16,"0"0"-2048"-16,0 0-752 31,0 0-168-31,0 0 321 15,0 0 519-15,88-48-312 0,-60 33-480 16,4-2-136-16,9-5-8 16,-2 0 0-16,-3-10 0 15,3-6-8-15,-7-3 56 0,-4-10-40 32,0-3 88-32,-4-19 96 0,-3-19 32 15,-2-29-48-15,5-9-104 0,4 6 360 0,-9 29-320 16,-2 34-64-16,-1 14-8 15,-1 9 56-15,6 0 152 16,7-7 425 0,4 1-449-16,-1 12-152 31,5 4-72-31,0 6-8 16,7 3 0-16,2 6-8 0,-2 3 0 15,1 10 0-15,0 0-64 0,-5 0 72 16,6 6-56-16,-6 11 8 15,-3 5 40 1,0 6-16-16,-8 1-48 16,-4 9-17-16,-4 6 25 0,-8 4 64 0,-5 9 0 15,-2 13 0-15,-5 16 0 16,0 18 0-16,-12 4 0 0,-4-6 8 31,-4-6-8-31,4-14 8 16,0-6-8-16,5 7 0 15,2-4 8-15,5 3 0 0,4 1-8 0,0-3 0 0,0-1 40 16,13-3-40-16,-6 3 0 16,5-2 0-1,0 2-8-15,-4-15 8 16,0-14 0-16,3-8 0 16,-2-11 0-16,3 11 0 15,0 2 0 1,4 7-8-16,4-4-8 15,3-2-88-15,-3-4-48 0,4-3-8 16,1-3-56 0,3-3-16-16,-5-7-32 15,1 0-144-15,4-5 104 16,4-8 48-16,-4 1-56 0,0-6-208 16,3-4 88-16,1-3 48 0,-4-3-88 0,4-17-377 31,-4-5 25-31,0-10-48 15,0-6 624-15,0-10 240 16,-5-3 8-16,5 3 272 0,-4 4 184 16,-3 12 480-16,2 6 97 15,-3 13-153-15,-4 3-104 16,0 7-280 0,4 6 80-16,-4 0-240 15,4 0-184-15,0 16-152 16,3 9 0-16,-3 4 8 15,1 3 0-15,2 6 64 0,-3-3-72 16,-3 0 8-16,-6-7-8 0,-3 1 0 16,4-7 0-1,-4-3 8-15,4-3 0 16,0-6 0-16,4-4 112 16,4 0 8-16,-1-6-16 0,5 0 16 15,0-3-16-15,1-10 48 16,-1-5-40-16,-1-8-40 15,1 0-72-15,4-8 225 16,0-4-137-16,0-1 112 16,0 5 120-16,0-1-184 0,-9 13 192 15,1 2 280-15,-4 11-320 16,0 3-176-16,-8 6-24 0,8 0-96 31,-4 0 0-31,8 15-48 16,4 5 48-16,3-1 0 15,1-1 8-15,4-1 0 16,-4-8 40-16,0-3 24 0,0-6 32 16,-4 0 16-16,0-9-16 0,0-14 8 15,-4-5-64-15,0-13-32 32,-8-7 0-32,-5-22 32 0,-7-25-48 15,0-26 0-15,-11-9-48 0,-9 6-176 16,0 7-136-16,8 15 56 15,12 4 120-15,0 3 120 16,12 25 16-16,8 16 48 16,-4 12 16-16,8 8 56 31,4-11 32-31,8-3 0 0,7-2 48 16,5-1 24-16,4 3-72 15,0 1-80-15,7 2 24 0,-3-3-40 31,4 1 48-31,0-4 8 16,0 0-64-16,0-3 8 16,0 4 16-16,-5 2-16 0,-3 3 40 0,-9 8 16 0,1 8 72 15,-8 3-72-15,0 11-8 0,0 5-40 32,-5 3-8-32,1 7 48 15,9 0-56-15,-2 13-72 16,5 13 16-16,4 5 40 0,0 11 8 15,0 9 0 1,4 6 0-16,-5 3 0 16,-3 1 0-16,0 2-8 15,0 13 8 1,0 13-32-16,-13-10 40 0,-3-6 0 16,-12-16 0-16,-4-12 0 15,4 6-16-15,0 3 16 0,4-4 0 16,0-2 0-16,0-3 16 31,4-4-16-31,3-6 8 0,6-4 88 16,3-5-80-16,7-4 64 15,1-6-8-15,0-4-64 0,4-2 32 16,-4-7-32-16,-5 1-8 0,2-4 72 16,-10 0-56-1,-7-7 72-15,-4 1-80 0,-9-4 8 16,-11 1-16-16,0-1-384 15,-28-6-776-15,-7 1-1057 0,-5-1-2848 16</inkml:trace>
  <inkml:trace contextRef="#ctx0" brushRef="#br0" timeOffset="183540.62">26682 14112 6585 0,'0'0'2088'0,"64"0"-1464"16,-4 4-423-16,31-1 39 15,29 0 376-15,16 0 200 0,3-3-64 16,5 0-256 0,-9 0-40-16,16-6 8 15,8-7-16-15,9-9 33 16,3-3-89-16,12-4-144 0,1 4-120 16,-1 2-24-16,0 11-40 0,1 2-64 15,-5 10 0-15,1 0 72 31,-1 0-72-31,-4 6-8 0,4 1 8 16,-7 6 8-16,-9-7 0 0,-15 0-8 16,-9-3 8-1,-16-3 8-15,1 0-16 0,-9 0 0 16,-3 0-136-16,-20-6-144 16,-25 3-16-16,-14 0-16 31,-18 3 112-31,5 0 200 0,-4 0-16 15,-5-3-49-15,-14-1-535 16,-9 1-1200-16,-8 0-1185 0</inkml:trace>
  <inkml:trace contextRef="#ctx0" brushRef="#br0" timeOffset="201618.75">20073 15398 7481 0,'-4'-25'2409'16,"0"3"135"-16,-1 3-407 16,1 6-465-16,4 7-376 0,0 0-288 15,0 6-335-15,0 0-353 16,0 0-304 15,0 12-16-31,0 32-232 0,9 39 232 16,-1 41 184-16,3 22 40 15,-7 3-80-15,0-16-144 0,1-22 120 16,3-9-120-16,-8-26 0 16,7-22 0-16,-3-12-168 31,-4-14-544-31,8-2-353 0,-3-4-647 0,10-22-1209 0,2-13-2504 16,2-22-1264-16</inkml:trace>
  <inkml:trace contextRef="#ctx0" brushRef="#br0" timeOffset="201988.25">20838 15386 6513 0,'0'0'4793'16,"0"0"-2529"-16,0 0-1239 16,0 0-881-16,0 0-64 0,0 0 72 15,-64 140 856 1,-1-33-344-1,-10 14-368-15,-5-3-128 0,1-17-64 16,19-28-104-16,8-22 56 0,13-16-40 16,7-16-8-16,4 0 80 0,4-6-40 15,4-7 40-15,12-6 320 32,4 0-64-32,4-16-336 0,0-3-8 15,12 3-24-15,8 7-24 16,0 6 40-16,8 3-112 0,4 9 120 0,3 13 48 15,1 10 256-15,4 3 33 0,0 6-113 32,0 4-56-32,-5-1-120 0,5-3-40 15,1-3-8-15,-2-6-480 16,13-19-1009-16,-8-7-2576 16,-9-6-4056-1</inkml:trace>
  <inkml:trace contextRef="#ctx0" brushRef="#br0" timeOffset="202303.83">21093 16138 8409 0,'0'0'4905'0,"0"0"-4112"0,0 0-497 0,0 0 32 31,0 0 288-31,0 0 8 0,0 0-288 16,39 3-144-16,-11-18-56 15,8-17-136-15,-1-12-400 16,-7-8-464-16,-7-2 88 0,-17-3 224 16,-4 13 552-16,-16 9 832 31,-21 19 96-31,-2 16 32 16,-13 3-104-16,5 32-184 0,-2 19-191 15,17 6-201-15,17 4-56 16,15 3-80-16,8-10-104 0,24-3-40 15,16-10-248-15,12-9-689 16,39-25-799 0,-15-10-1129-16,-9-6-2560 0</inkml:trace>
  <inkml:trace contextRef="#ctx0" brushRef="#br0" timeOffset="202588.23">21822 15716 7705 0,'0'0'6578'16,"0"0"-4658"-16,0 0-1160 0,-97 114-96 15,50-18 248-15,-1-1-319 16,25-19-273-16,14-19-184 16,9-22-136-16,0 6-16 0,0 1-496 15,13-8-465-15,2-8-671 32,2-17 328-32,-2-9 704 15,-2-15 616-15,-6-17 112 0,-7-12 1112 16,-20-20 552-16,-12 4-623 15,-15-7-257-15,-5 10-288 16,0 18-176-16,-3 5-232 0,10 14-200 31,21 20-408-31,9 10-1713 0,15 6-5128 16</inkml:trace>
  <inkml:trace contextRef="#ctx0" brushRef="#br0" timeOffset="203081.87">21813 15811 472 0,'0'0'12706'0,"0"0"-10849"31,24-73-913-31,-7 48-384 16,-6 9 176-16,6 6 144 0,-6 7-448 0,5 3-408 16,4 10-24-16,-3 22 0 0,10 18 0 31,-7 30 48-31,0 18-48 16,-8-2 65-16,-9-20-65 0,-3-26 0 15,0-18 8-15,-3 0-8 16,-5-3-8-16,-9-1-1 0,6-15 9 0,3-10 73 15,0-6 167 1,4-26 88 0,4-31-328-16,12-35-136 0,24-36 48 15,0 14 8-15,3 22 80 16,-11 41 8-16,-15 31 80 16,2 11 136-16,5 9-56 15,5 3-168-15,-2 15-16 31,8 30-40-31,1 28 56 16,0 25 0-16,-12 7 0 0,-3-6 0 16,-17-10 0-16,0-17-696 15,0-21-1161-15,-9-13-4192 0</inkml:trace>
  <inkml:trace contextRef="#ctx0" brushRef="#br0" timeOffset="203451.06">22539 15862 6281 0,'0'0'7169'0,"0"0"-6168"0,0 0-745 15,0 0-184-15,0 0 136 16,92-10-208-16,-40-9-112 0,3-9-897 15,-3-7-295 1,-4-9 616-16,-16-10 456 16,-13-3 232-16,-15 3 440 0,-4 6 600 15,-23 16 489-15,-22 16-313 16,-7 16-320-16,-11 22-144 0,-5 29-32 16,8 29-47-16,28 21-41 31,25 7-248-31,11-22-112 0,27-19-152 0,1-29-48 15,0-6-72-15,9-4-552 0,6-6-384 16,5-9-329-16,12-22-807 16,-17-20-2449-16,-6-13-4737 0</inkml:trace>
  <inkml:trace contextRef="#ctx0" brushRef="#br0" timeOffset="203887.01">23295 16087 5801 0,'0'0'9690'31,"0"0"-8210"-31,0 0-1056 16,17-79-384-16,3 34-32 0,12-21 0 16,0-26 56-16,0-32-8 15,-1-19-48-15,-11-12-16 16,-12 2-56-16,-8 13-168 0,-16 11 88 31,-12 14 144-31,0 26 72 16,5 35 400-16,10 23 416 0,2 24-191 15,-2 7-33-15,2 29-448 16,-6 50-216-16,6 55 0 0,11 18 128 0,7 7 88 0,29-20-72 47,12-21 32-47,8-7-160 16,0-10 64-16,-5-21-80 0,-14-20-368 0,-1-6-824 0,-13-22-1641 15,1-10-5081-15</inkml:trace>
  <inkml:trace contextRef="#ctx0" brushRef="#br0" timeOffset="204525.73">24766 15455 2616 0,'0'0'8882'0,"0"0"-7066"31,-28-101-1152-31,4 60 201 0,-3 3 703 16,-10 6-352-16,-3 9-352 0,-12 14-287 16,-3 9-313-16,-4 16-136 15,-14 32-56-15,6 28 56 0,11 28-8 16,24 4-56-1,24-3-56-15,12-25 64 16,20-33-72-16,0-12-128 0,8-15-256 16,8-5-32-16,12-15 216 15,11-6 103-15,9-45 97 32,8-44 57-32,-5-55-49 0,-15-21 152 15,-20-19 8-15,-28 2-48 16,-12 26 48-16,-8 19-64 15,-16 35 112-15,0 39 440 0,8 34 224 16,8 19 96-16,0 6-256 16,1 10-424-16,-6 41-296 0,-2 61-344 31,11 57 304-31,4 29 40 16,19-5 0-16,25-24-216 0,8-42-560 15,-8-24-624-15,-8-27-80 0,3-8-545 16,-11-27-1192-16,-4-8-2720 15</inkml:trace>
  <inkml:trace contextRef="#ctx0" brushRef="#br0" timeOffset="205512.62">25176 15459 7433 0,'0'0'2545'0,"0"0"-1913"16,0 0-400-16,0 0 512 31,0 0 784-31,0 0-71 0,40-13-681 0,-20-6-568 16,0-6-136-16,0-10-72 15,-4-10-152-15,-9-5-80 0,-7-2 184 16,0-2 48 0,-3 7 176-16,-17 15 544 15,4 13 312-15,4 13-384 0,-8 6-328 16,5 25-312-16,-2 29-8 15,6 23 120-15,7 2 16 16,4-9-120-16,7-10 104 0,9-15-120 16,0-4-136-1,5-3-144-15,-6-16-64 0,5-12 0 16,0-10 64-16,4-22 280 0,11-30-8 16,6-27 16-16,6-22-8 15,-2 12 0-15,-17 19 0 16,-13 35 184 15,-7 29 336-31,-4 2 192 16,0 4-511-16,4 10-201 0,-4 21-169 15,8 14 161-15,-4 9 8 16,-4 10 0-16,0-1 8 0,-4-5 0 16,0-8 16-16,-4-9-16 15,0-9-8-15,-4-16 0 16,8-13-152-16,0-3 152 0,0-22 0 15,20-32-296-15,19-29-432 16,21-28-64-16,0 13 152 16,-12 22 264-16,-20 35 376 0,-12 28 128 31,-5 6 544-15,2 7-88-16,-6 0-584 15,1 26-16-15,-3 9 16 0,-5 12 280 0,0 4-120 16,0 0 24-16,0 0-120 15,-5-7-16-15,5-9-40 16,0-10 16 0,0-9-24-16,13-12-240 15,11-4-88-15,15-29 152 0,17-28-536 16,16-35-256-16,16-32-473 16,-17 6 785-16,-19 23 656 0,-24 38 368 15,-20 32 1137-15,-8 5 215 16,0 5-320-1,-8 8-327-15,-24 7-593 16,-12 10-384-16,0 15 56 16,-4 7-96-16,9 6-48 15,15 7 0-15,12-1 8 16,12-3-16-16,19-2-88 0,26-8-112 31,11-6-224-31,7-5-329 16,5-5-383-16,-5-5 80 0,-10 2 344 15,-18-5 512-15,-7-1 200 0,-16 4 256 0,-12 6-80 16,0 9 208-16,-16 4 496 16,-12 6-136-1,0 6-296-15,-7 0-208 16,7 1-135-16,0-7-97 16,8-4-8-16,12-6-297 0,8-12-1223 15,8-10-1657-15,12-3-3384 0</inkml:trace>
  <inkml:trace contextRef="#ctx0" brushRef="#br0" timeOffset="205690.97">26846 15224 12002 0,'0'0'5321'16,"0"0"-4617"0,0 0-696-16,0 0 224 0,0 79 144 31,0-41-95-31,-4 7-113 15,-4-4-152-15,4 0-16 16,-4-6-489-16,4-6-1119 0,4-20-1136 16,0-6-2065-16,0-3 328 0</inkml:trace>
  <inkml:trace contextRef="#ctx0" brushRef="#br0" timeOffset="205829.01">26961 14859 1744 0,'0'0'11554'0,"0"0"-8969"0,0 0-1105 15,0 0-400-15,-16-76-431 0,16 72-561 32,0 4-88-17,0 0-1841-15,0 0-6016 16</inkml:trace>
  <inkml:trace contextRef="#ctx0" brushRef="#br0" timeOffset="206029.5">27264 14509 3872 0,'0'0'12595'0,"0"0"-10979"16,0 0-1344-16,0 0-224 0,0 0-48 15,4 96 625-15,8-7-41 16,16 28-344-16,4 7-136 0,-4-10-104 31,-12-15-344-31,-4-36-609 0,0-9-1159 0,-1-3-3225 16,6-19 920-16,-10-7-1240 15</inkml:trace>
  <inkml:trace contextRef="#ctx0" brushRef="#br0" timeOffset="206198.74">27189 14907 56 0,'0'0'14299'0,"0"0"-12083"16,59-83-960-16,5 48-576 15,32 3-175-15,19 4-233 16,13 6-272 0,-9 2-424-16,-39 14-1225 0,-32-7-4048 15</inkml:trace>
  <inkml:trace contextRef="#ctx0" brushRef="#br0" timeOffset="207016.44">28216 14916 3528 0,'0'0'8394'0,"0"0"-6113"0,0 0-1473 0,0 0-256 16,0 0 288-16,0 0 32 15,0 0-216 17,4 6-272-32,12-3-192 15,9-3-64-15,14 0 33 16,8 0-25-16,13-9-80 0,-4-10-56 16,-4-6-72-16,-8-7-120 0,-12-7-33 15,-16-2 49-15,-16 0-16 16,0 3 192-1,-28 6 0-15,-12 10 168 0,-12 15 0 16,-4 7-168-16,-3 29 72 0,7 25 88 16,8 26-39-16,20 2 95 15,16-6-8-15,8-12-64 0,28-17 16 32,16 1-160-32,19 0-8 15,25-13-424 1,0-16-417-16,16-19-815 15,-29-16-2585-15,-31-9-4785 0</inkml:trace>
  <inkml:trace contextRef="#ctx0" brushRef="#br0" timeOffset="207432.46">29169 14592 7601 0,'0'0'2065'0,"0"0"-865"16,7-73 512-16,-7 54 425 15,-7 3-473-15,-18 9-632 0,-10 7-632 0,-9 0-200 16,-4 20 160-16,5 8-80 31,11 7-39-31,8 3-49 0,20 4-144 16,4 2 24-16,32 1-64 15,11-1-8-15,13 1-40 0,0-1-312 32,-9-6-209-32,-6-3 145 0,-13-4 88 15,-21-5 128 1,-7 0 104-16,-7-1 96 16,-29 0 96-16,-12-6 376 0,-12-3 48 15,-4-3-87-15,5-7-225 16,10-6-64-16,14 0-144 0,27-38-593 15,8 3-1287-15,16-12-5674 0</inkml:trace>
  <inkml:trace contextRef="#ctx0" brushRef="#br0" timeOffset="207600.92">29511 14138 13650 0,'0'0'4017'0,"0"0"-2416"15,0 0-921 16,0 0-600-31,0 0-72 0,0 127 632 16,16-16-168-16,16 13-168 16,8 0-144-16,4-16-160 0,-12-16-336 15,-9-19-1040-15,-14-9-665 16,-5-23-2280-16,-4-16-4048 0</inkml:trace>
  <inkml:trace contextRef="#ctx0" brushRef="#br0" timeOffset="207895.18">29408 14509 12562 0,'0'0'3785'15,"0"0"-3249"1,91-25-368-16,-35 22 0 16,20 3-16-16,12 19-72 0,-1 3-72 0,-11 4-8 15,-17-8-224-15,-18 2-464 16,-2 2-720-1,-7 6-113 1,-16 1-455-16,-11 9 848 16,-5 3 784-16,-9 7 296 15,-7 3 48-15,4 0 544 0,4-1-32 16,4-2-48-16,4-10-184 16,8-6-144-16,8-13-136 31,12-19-808-31,-4 0-1673 0,0-9-5920 15</inkml:trace>
  <inkml:trace contextRef="#ctx0" brushRef="#br0" timeOffset="208064.43">30041 14087 12106 0,'0'0'4825'31,"0"0"-3809"-31,0 0-296 0,0 0-223 15,0 0-425-15,-12-22-72 0,8 54-761 16,0 0-1399 0,-3 5-4209-1</inkml:trace>
  <inkml:trace contextRef="#ctx0" brushRef="#br0" timeOffset="208835.16">30113 14738 9938 0,'0'0'4521'0,"24"-83"-3593"15,-4 29 280-15,8-6-408 16,0 3-168-16,0 9-200 31,3 13-304-31,-7 17-56 16,-4 18-72-16,4 3-216 0,-4 44 120 15,-1 27 48-15,-6 24 40 16,-5-6 8-16,-8-16-16 0,0-29-56 16,0-15-40-16,-4 0 0 15,-4-7-104 1,4-5-104-16,-1-14 24 0,5-6 296 16,0-22 400-16,9-16-400 15,23-23-240-15,11-24-48 16,2 5 152-16,2 10-64 0,-7 20-80 15,-12 21 280 1,-4 6 64-16,4 11 32 0,-12 12-96 16,-4 12-184-16,-1 20 136 15,2 10-24-15,-5 5 64 16,-1 4 8-16,6 0 0 0,-2-7 8 16,6-5-8-16,2-11-256 31,5-12-824-31,8-16-185 15,4 0 249-15,8-26-40 0,0-11 0 16,4-14 392-16,-1-10 296 16,1 1 87-16,-12 3 281 15,-12 12 865-15,-12 14 1231 0,-8 15-248 32,-4 13-255-32,-4 3-1105 0,-8 3-488 0,-4 19 0 15,0 7 144-15,4-1-64 16,4 7-80-16,8-6-48 15,0-4-408-15,8-9-224 0,8-3-521 16,3-13-103 0,6 0 216-16,-1-16 80 15,-4-13 392 1,-5-6 31-16,-3 4 585 16,-3-1 217-16,-9 12 1799 15,0 8-48-15,0 9-495 0,0 3-1433 16,0 0-40-16,0 19-296 31,7 0 296-31,1 6 0 0,5 1 0 16,2-4-248-16,9-6-417 0,8-7-607 0,28-9-528 15,-8 0-865-15,-1-3-2976 16</inkml:trace>
  <inkml:trace contextRef="#ctx0" brushRef="#br0" timeOffset="209066.89">31794 13760 4608 0,'0'0'4786'16,"-19"-127"-3394"-16,15 99 592 0,-1 2 473 16,1 4-369-1,0 6-704 1,4 13-279-16,-4 3-1033 0,1 35-72 0,-5 35-96 16,-1 34 96-16,1 20 0 31,5 6 48-31,3-19-48 0,0-12 0 15,0-10-232-15,0-16-496 32,0-6-593-32,-4-26-1263 0,-4-15-3906 0</inkml:trace>
  <inkml:trace contextRef="#ctx0" brushRef="#br0" timeOffset="209236.18">31483 14049 11986 0,'0'0'2425'0,"0"0"-1753"0,88-63-208 15,-32 34-168 1,19 7-296 0,26 12-144-1,-22 7-1889-15,-12 3-2712 0</inkml:trace>
  <inkml:trace contextRef="#ctx0" brushRef="#br0" timeOffset="209768.59">31954 14294 1688 0,'0'0'5473'0,"0"0"-4257"16,0 0-568-16,0 0 377 15,92-89-161-15,-57 50-104 0,5-5-488 0,3-7-200 16,-6-2-72 15,-5-5 0-31,-13 7 64 0,-2 7 624 16,-17 15 593-16,0 20 175 15,-13 9-872-15,-19 19-576 16,-7 22-8-16,-5 10 48 0,4 9-40 16,8 4 104-16,9-4-56 31,14-3-40-31,5-6-16 0,4-13-56 0,21-6-168 15,14-16-88-15,25-16-40 16,24-9-224-16,23-43-561 0,9-14 161 16,-17-23 624-16,-19-3 16 0,-25-4-200 31,-18 20 320-31,-18 10 216 16,-10 28 952-16,-5 12 760 0,-4 7 361 15,0 7-489-15,0 5-776 16,0 7-808-16,0 16-40 0,-4 25-72 15,4 10 104-15,0 9 8 16,4 7 0 0,19-6-136-16,5 8-24 15,4-5 40 1,-4-4-8-16,-8-3 40 0,-16-6 88 16,-8-9-80-16,-44-8 72 0,-35-5 8 15,-41-7-216-15,12-9-768 31,9-10-4097-31</inkml:trace>
  <inkml:trace contextRef="#ctx0" brushRef="#br0" timeOffset="210894.26">21534 17237 6705 0,'0'0'4657'16,"0"0"-2737"-16,0 0-239 16,-11-86-145-16,11 73 16 0,0 4-279 31,0 9-417-31,0 0-480 0,0 32-376 15,0 31-80-15,11 32 80 0,10 20 248 16,-1-4-88-16,3-9-104 31,-6-13-48-31,2-1 64 0,-3-15-32 0,-4-16-40 32,-7-16-456-32,2-9-448 15,1-3-257-15,-4-10-543 0,12-19-928 16,0-22-1577-16,4-16 1048 0</inkml:trace>
  <inkml:trace contextRef="#ctx0" brushRef="#br0" timeOffset="211248.33">22252 17104 4721 0,'0'0'4937'0,"0"0"-2729"0,0 0-744 16,0 0-776-16,0 0-255 15,0 0-305-15,0 0 40 0,0 107 336 47,-52-14-40-47,-11 8-72 16,-1-18-96-16,8-23-104 0,12-22 0 0,4-3-80 15,-3 0 8-15,2-7-64 16,5 1-48-16,17-16 64 16,10-10 48-16,9-3 112 15,5-3 232-15,22-10-448 16,14-3-16-16,6 7-48 0,5 5-16 15,0 4 56-15,-5 13-80 16,2 16-16-16,-10 6 96 16,1 9-32-16,-3 4 40 0,-6 5 0 31,1 5-8-31,-5-7 8 0,-3 0-136 0,-7-13-728 16,-2 3-776-16,-11-19-1545 0,-4-9-2128 15</inkml:trace>
  <inkml:trace contextRef="#ctx0" brushRef="#br0" timeOffset="211680.44">22810 16980 10202 0,'0'0'3096'0,"0"0"-1111"16,0 0-249-1,0 0-568-15,0 0-599 16,0 0-505-16,19 82-56 16,2 17 264-16,3 9 48 0,4-4-64 15,-9-24-168-15,-3-23-32 0,-4-13-48 16,-4-3 0-16,4 4-8 15,-4 3-168 1,4 0-640-16,-4-1-529 16,0-15-1255-16,-8-13-2841 0</inkml:trace>
  <inkml:trace contextRef="#ctx0" brushRef="#br0" timeOffset="211953.42">23025 17358 6513 0,'0'0'6121'0,"0"0"-4785"16,0 0-623-16,-112-58 295 15,69 49 200-15,-5 9-248 0,-1 3-296 16,-2 22-207-16,7 14 7 16,4 20-32-16,20 28-128 15,20 17-88-15,41 4-112 0,30-6-32 16,13-19-72-16,8-30-56 15,3-18-424-15,1-25-256 0,-1-10-57 16,-19-26-143-16,-4-28-672 31,-25 7-2673-31,-19-4-3313 16</inkml:trace>
  <inkml:trace contextRef="#ctx0" brushRef="#br0" timeOffset="212539.31">23671 17243 7785 0,'0'0'4729'0,"0"0"-4105"15,0 0-352 1,0 0 489-16,0 0-193 16,0 0 136-16,0 0-24 0,91 35-48 15,-43-41-112-15,4-14-304 0,-1-8-112 16,1-7-8-16,-12-6-88 16,-9-7 96-16,-7-3-40 15,-15 1-8 1,-9-1 136-16,-5 13 128 15,-23 9-15-15,-11 13-17 16,-8 16-184-16,-9 13-56 16,-4 35 72-16,4 31 0 15,24 20 64-15,17-1-24 0,15-22-8 32,23-22 40-32,25-16-88 15,31 7-32-15,25-4 0 16,12-13-72-16,-20-15-184 0,-29-13-208 15,-31-3-104-15,-8-29-641 0,-8 4-1039 0,-8-4-3745 16</inkml:trace>
  <inkml:trace contextRef="#ctx0" brushRef="#br0" timeOffset="213125.49">21634 18710 11178 0,'0'0'4169'15,"0"0"-3593"-15,84-38-256 16,4 3 320-16,39-12 480 0,24-5-327 0,25-2-281 31,-1-3-168-31,4 3-48 16,13-9 0-16,7-4-80 0,-4-3-136 15,-12 7 64-15,-19 9-144 16,-33 10-8-16,-35 12 8 0,-36 10-184 16,-21 9-192-16,-11 6-88 15,-4 1-80-15,-3 0-121 0,-6 6-423 16,-11 0-736 0,-12 16-2065-16,-16 9 1024 15,-8 0-2248 1</inkml:trace>
  <inkml:trace contextRef="#ctx0" brushRef="#br0" timeOffset="213427.43">22252 18758 4256 0,'0'0'6242'15,"0"0"-5050"-15,0 0-792 16,0 0 144-16,0 0 40 16,0 0 136-16,163-20 241 15,-20-11-209 1,25-10-280-16,15-7-88 0,1-3 96 16,-9-3-112-16,-4-3-96 15,-3 0-176 1,-9 0-96-16,-20 3 0 15,-35 13-72-15,-32 9-248 16,-29 12-336-16,-19 8-576 0,-16 6-753 16,1-1-799-16,-9 4-1249 0</inkml:trace>
  <inkml:trace contextRef="#ctx0" brushRef="#br0" timeOffset="214495.12">22825 17151 1608 0,'0'0'2032'32,"0"0"-1352"-32,0 0 129 0,0 0 295 15,-15-86-40-15,11 70-128 16,4 1-88-16,0-1-351 0,0 0-25 16,0 3-64-16,0-3 152 0,0 4-120 0,0-4-8 31,0 6-192-31,0 1 40 15,0 2 256-15,0 4 24 0,0 0-208 16,0 3-184-16,0 0-168 16,-5 16-264-16,5 9 24 0,0 14 136 31,0 17 104-31,5 8 8 0,11 3 368 16,8 15 57-16,0-18-129 15,-1 9-16 1,9 0-112-16,-8-13-32 15,0 10-40-15,0 3-48 0,-5-3-48 16,2 0-8-16,-10-7 8 16,-2-3 0-1,-1-12-8-15,-8-10 0 0,4-9-8 16,-4-10-232-16,3-7-889 16,-3-8-1223-16,4-4-1993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4:25:34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3873 7074 5313 0,'0'0'1800'0,"0"0"-912"0,0 0-616 16,0 0-272 0,0-3 80-16,0 3 232 15,0 0 72-15,0 0-208 32,0 0-168-32,3 0-8 0,1 0 80 15,8 0-72-15,4 0 153 16,0 0 31-16,8 0-80 0,0 0 88 15,4 0-88 1,4 0 16-16,-4 0 80 16,7 0 24-16,1 6 40 15,4 0-40-15,0-3 0 0,7-3 0 0,-2 3-16 16,2-3-88-16,1 0 80 0,3 0-104 16,-6 0 72-16,2 0-72 31,5 0 72-31,-3 0 232 15,5 0-112-15,-1 0-64 0,-5 0-96 16,3 0-56-16,-3 0-64 0,0 0 80 0,0 0-31 16,0 0 111-1,7-3-48-15,1 3 48 16,4-3-8-16,0 3-56 16,-1 0-40-16,1 0 8 15,0 0-16-15,-8 0 24 0,3 0-80 31,-3 0-8-31,0 0 48 0,4 0-40 16,-1 0 64 0,5 0-64-16,0 0 0 15,4 0 112-15,-5-3-16 16,1-3 24-16,-4 3-8 0,0-1-56 16,-9 4 8-16,2-3 16 15,-6 3 16-15,2-3 64 16,2 3-80-16,5 0 0 15,-4-3 0-15,3 3-80 16,1-4 56-16,1 2 0 0,-2 2-56 16,-3 0 72-16,-5 0-72 15,2 0-8-15,-6 0 8 0,5 0 48 32,0 2-8-32,-1 2 8 15,10-1-40-15,3 0 120 16,0 0-48-16,7-3-8 15,1 0-24-15,0 0 16 0,-1 0-56 16,1 0 24-16,-4 0-32 0,-8 0 32 31,-9 4-40-31,-3-4 8 0,-8 3 48 16,-4 0-56-16,-4 0 0 16,-8 0 8-16,3-3 0 0,2 0 40 15,-2 0-32-15,5 0 32 16,8 0-48-1,4 0 16 1,12 0 32-16,4-6-48 16,23 3-8-16,25 0-40 15,15-10-1072-15,-15 0-1921 0,-24-3-7345 16</inkml:trace>
  <inkml:trace contextRef="#ctx0" brushRef="#br0" timeOffset="1071.42">10609 7042 4200 0,'0'0'5178'0,"0"0"-3946"0,0 0-800 16,0 0-376-16,0 0-48 15,-4 0 136-15,4 0 440 0,0 0-320 0,0 0-264 16,0 0 0-1,13 3 0 1,6 6 88-16,5-2 48 0,12 3 144 16,8 2-8-16,8-2-120 15,4-1 64-15,3 1-88 0,5-1-8 16,16 4 8-16,12-4-32 16,19-2-8-16,-11 2 40 15,-21-5-80-15,-23-4 49 16,-11 0-89-16,6 0 64 0,5 2 16 15,11-2 16-15,1 0 64 0,-5 0 32 16,2 0-72-16,-1 0 0 16,-1 0 0-16,1 0 48 31,-4 0 0-15,0 0-72-16,0 0 0 0,-5 0-40 15,4 0 48-15,-3 0 0 16,0 0-56-16,4 0 16 0,0 0 24 15,0 0-8-15,0 0 8 0,-1 0 16 32,1 0-24-17,-5 0-8-15,-3 0-32 0,4 0 48 0,-4 0 32 16,0 0-80-16,-4-2 0 0,4 2 56 16,-1 0-8-16,5-4 64 15,0 1-72-15,4 0-8 16,3 0-24-1,-3 3-48-15,0 0 0 0,-4 0-8 16,-1 0 0 0,1 0 0-16,-4 0 0 0,-5 6 0 15,-2 1 8-15,-2-1 0 16,-7-3-8-16,1 7 0 16,-6-7 0-16,-7 3 40 0,0-2-40 31,-4 1-256-31,4-1-968 15,-8-1-1889-15,-5-3-4608 0</inkml:trace>
  <inkml:trace contextRef="#ctx0" brushRef="#br0" timeOffset="2770.02">17148 7210 2896 0,'0'0'5609'0,"0"0"-4616"16,0 0-801-16,0 0-192 15,0 0-8-15,0 0 8 0,16 10 160 0,4-7 16 16,0 3-16 0,8 0 8-1,4 4 256-15,4-7-112 0,-1 7-8 16,13-7-24-16,0 3 56 0,8-2 16 16,4-1-192-1,3 0-40-15,1-3 16 16,4 0-16-16,-5 0-32 31,9 0 8-31,-4 0-16 0,4 0 24 16,-9-3-32-16,5 3-64 15,-8-3 160-15,-1 3-112 16,-3 0 24-16,4 0 8 0,-8 0-8 16,3 0 32-16,9 0-16 15,1 0-15-15,2 0 47 16,5 0-56-16,4 0 8 0,-5 0 8 15,1 0-32-15,0 6 0 16,-4-3 16-16,-9 0-16 0,5 0 40 16,-8-3-88-16,-1 0 104 31,5 0 0-15,0 0-16-16,3 0 24 0,1 0-56 15,4-3-16-15,-4 0 72 16,4 0-64-16,-5 0 8 0,1 3 0 15,-4 0 0-15,-4 0 40 0,-5 0-48 32,-3 0-8-32,-4 0 48 0,0-3-40 15,-1 3-8-15,6-4 32 16,-2 1-32-16,5 0 24 16,4 0-64-16,0-1 0 0,-5 2 88 15,-3-2-24-15,0 1 0 16,-12 3 16-1,4 0 8-15,-8-3 72 0,3 3-80 0,-3 0 0 16,4 0 32-16,5-3-104 16,2 3-8-16,0 0 8 0,-2 0-8 15,6 0 48-15,-6 0-56 32,2 0 0-32,-3 0 0 31,0 0 8-31,0 0-8 0,-8 0 16 0,3 0-16 15,-3 0 48-15,4 0-48 0,-4-4 0 16,-1 4 8-16,-3-3-8 0,0-3-96 31,8-7-616-31,-16 0-1272 16,1-2-4162-16</inkml:trace>
  <inkml:trace contextRef="#ctx0" brushRef="#br0" timeOffset="25734.5">4056 7960 8433 0,'0'0'3905'15,"0"0"-2249"-15,0 0-567 16,-4-17-121-16,4 17 200 15,-5 0-200-15,5 0-351 0,0 0-249 0,0 0-120 32,0 0-240-32,-4 13-8 0,-7 13 0 15,-10 21 0-15,-7 32 256 16,0 20-64-16,5 9-16 16,7-22 56-16,8-20-88 0,8-27 56 15,0-5-144 1,4 1-48-16,12 4 40 15,11-4-48 1,5-7-16-16,17-12-648 16,27-16-488-16,-13-13-1009 0,-4-12-4288 15</inkml:trace>
  <inkml:trace contextRef="#ctx0" brushRef="#br0" timeOffset="25935.03">4367 8461 7273 0,'0'0'8090'16,"0"0"-6194"-16,0 0-832 0,0 0-135 16,0 0 47-1,0 0-112-15,0 0-352 16,0 0-280-16,0-10-136 0,0 10-96 16,0-2-336-16,0-5-784 15,0-3-632-15,0 1-2449 0</inkml:trace>
  <inkml:trace contextRef="#ctx0" brushRef="#br0" timeOffset="26705.87">4999 7985 4416 0,'0'0'7162'0,"0"0"-5626"0,0 0-207 15,0 0 255-15,0 0 96 16,0 0-551-16,-15-38-681 0,7 54-304 15,-12 12-88-15,-4 23 120 16,-4 25 80-16,0 20-24 16,13-8-96-16,11-15 8 15,4-22-56-15,0-16 0 0,4 0-80 16,7 3 0-16,9 0 56 0,1-9-64 16,2-7-192-16,1-9-432 31,4-13-160-16,15-13-289-15,-6-15-1007 16,-5-4-4417-16</inkml:trace>
  <inkml:trace contextRef="#ctx0" brushRef="#br0" timeOffset="27191.49">4988 7782 12482 0,'0'0'3841'0,"0"0"-2737"16,0 0 201-16,0 0-73 0,0 0-136 31,0 0-272-31,0 0-400 0,-17-70-288 16,17 66-136-16,0 4-488 0,0 0-384 15,0 0-872 1,0 10-2265-16,0 3-3473 15</inkml:trace>
  <inkml:trace contextRef="#ctx0" brushRef="#br0" timeOffset="27592.66">3987 7763 12186 0,'0'0'3089'16,"0"0"-1873"-16,0 0-712 0,0 0 360 16,0 0-40-16,-23-57-143 15,23 57-433-15,0-4-216 16,0 4-32-16,0 0-824 0,0 0-1025 15,4 10-3456-15,0-4-1600 16</inkml:trace>
  <inkml:trace contextRef="#ctx0" brushRef="#br0" timeOffset="27993.84">5390 8308 14427 0,'0'0'2592'16,"0"0"-1728"-16,0 0-536 0,0 0 112 31,0 0 121-31,0 0-289 16,0 0-272-16,0 0-656 0,0 0-1281 0,0-28-3928 15</inkml:trace>
  <inkml:trace contextRef="#ctx0" brushRef="#br0" timeOffset="28611.16">5976 8191 7273 0,'0'0'4049'0,"0"0"-3529"0,0 0-320 15,0 0 256 1,4-76 752-16,-4 54-375 16,-4 0-193-16,-12 0-136 15,-4 2-16-15,0 4 0 0,-4 7-232 16,5 6-88-16,-6 3 32 16,1 9-96-16,5 17 16 0,-1 5 32 15,3 10 64 1,10 7-136-16,3 0-72 15,4 3-8-15,7-7 72 16,18-3-72-16,6-12-200 0,1-13-224 16,4-10 8-16,5-6 64 15,-2-16 152-15,-3-16 56 32,-4-9 136-32,-4-12 0 15,-12-21 8-15,-4-21 48 16,-12-22-40-16,0-7 64 0,-17 13-64 15,6 25 168-15,-1 32 240 16,3 22 168-16,2 10-48 0,7 6-144 16,-4 4 65-16,0 5-41 15,4 7-416-15,0 0 0 16,0 25-208-16,0 26 104 0,4 28 104 16,7 23 64-16,2 13-8 15,-5-8 24-15,-5-8-40 0,1-13-32 31,-4 0 16-15,0-17-24-16,0-15 0 16,-7 0-745-16,3-19-1791 15,-9-6-6018-15</inkml:trace>
  <inkml:trace contextRef="#ctx0" brushRef="#br0" timeOffset="29501.08">3717 9172 1792 0,'0'0'7634'0,"0"0"-5314"15,0 0-1656 1,0 0-400-16,0 0 312 0,0 0-16 16,0 0-279-16,0 0-153 15,96-15 128-15,-45 8 216 0,21-3 16 16,20 1-88-16,27-4-104 16,17-2 16 15,3-2 40-31,0 5-56 15,-4 2-16-15,5-3-104 16,8-2-40-16,4-1-24 0,-10 0-112 0,-2 0 0 16,-5-3 48-16,-7 0-48 15,-13 3 8-15,-3 0 0 16,-12 7 0-16,-9-1 40 16,-19 4-48-16,-12 3 0 15,-20-1-8-15,0 4 8 0,-5 0-16 16,14-3 8-16,-6 0-8 15,0 3 8-15,-6-3-296 0,-1 0-272 16,-8 0-296 0,0-4-544-1,-5-2-1289-15,-10 3-2352 16</inkml:trace>
  <inkml:trace contextRef="#ctx0" brushRef="#br0" timeOffset="37421.46">9466 8020 6433 0,'0'-13'1840'0,"5"1"-776"0,-1 2-239 16,-1-3 879-16,1 4-88 31,0-1-247-15,-4 7-89-16,0 0-344 0,0 3-248 15,0 0-288-15,0 0-112 0,0 0-40 16,0 0-151-16,-8 13-97 16,-8 12-73-16,-12 13 65 0,-12 22 0 31,-16 29 0-31,-7 16 8 15,7-3-8-15,12-23 0 0,20-29 8 16,5-11-8-16,-1-1 8 0,-1 3-8 16,2-3-8-16,7-6-240 15,0-10-416-15,4-6-408 16,4-3-672 0,-4-13-1041-16,4 0-1808 0,0-3-2392 15</inkml:trace>
  <inkml:trace contextRef="#ctx0" brushRef="#br0" timeOffset="37722.24">8981 8140 9762 0,'0'0'1616'0,"0"0"464"0,0 0-759 15,0 0-497-15,0 0-80 31,0 0-344-31,0 0-400 16,-5-12-8-16,13 34-80 0,12 10 88 16,4 12 312-16,8 7-80 15,3 10-112-15,2-4-48 0,6 3 64 16,1-7-64-16,0 2-8 16,-4-8-64-1,-5-2 48-15,-7-4-32 0,-7-6-16 16,-6-6 0-16,-2-7-48 15,-6-3-384-15,-3-6-504 0,0-7-896 16,-4-3-1297 0,0-3-3000-16</inkml:trace>
  <inkml:trace contextRef="#ctx0" brushRef="#br0" timeOffset="38169.61">9773 8645 12466 0,'0'0'3121'0,"0"0"-2081"16,0 0-768-16,0 0 64 15,0 0 296-15,0 0-368 0,0 0-256 16,0 54 128-16,4-19-24 31,0 0-48-31,0 3 48 0,0-3-96 0,0 0-8 0,0 0-8 16,-4-7-200-16,8 4-912 16,0-10-1576-16,-4-9-3810 15</inkml:trace>
  <inkml:trace contextRef="#ctx0" brushRef="#br0" timeOffset="38570.78">10418 8661 472 0,'0'0'11986'32,"0"0"-10065"-32,0 0-1593 15,0 0-264-15,0 0-64 0,0 0 136 16,0 0 144-16,-4 73 400 16,-7-32-320-16,-10 4-88 0,-3-1-32 0,-4 1-232 15,-3-4-8-15,-1 1-1080 16,4-11-2737-16,12-12-3240 0</inkml:trace>
  <inkml:trace contextRef="#ctx0" brushRef="#br0" timeOffset="38972.24">11172 8020 12346 0,'0'0'2441'16,"0"0"-1153"-16,0 0-952 0,0 0-72 16,0 0 136-16,0 0-248 15,0 0 48-15,-49 114-8 0,22-31-88 16,-1 18 0-16,0 4-56 0,1-7-40 47,2-22 32-47,5-24-40 0,5-8-112 15,-6-9-664-15,-3 3-864 16,-8 6-809-16,1-5-2184 16,3-17-2240-16</inkml:trace>
  <inkml:trace contextRef="#ctx0" brushRef="#br0" timeOffset="39226.37">10697 8150 11450 0,'0'0'2400'15,"0"0"-831"1,0 0-713-16,0 0-8 0,0 0-352 16,0 0-496-16,24 22-176 0,8 20 176 15,8 8 8-15,4 11 112 0,-1 2-120 31,-7 4 0-31,-3-4 0 16,-10 1-504-16,1 12-984 16,-4-16-1745-16,-8-18-4376 0</inkml:trace>
  <inkml:trace contextRef="#ctx0" brushRef="#br0" timeOffset="39573.87">11307 8506 10242 0,'0'0'2984'16,"0"0"-1927"-16,0 0-777 0,0 0-56 16,88-29 384-16,-60 29-256 15,0 13-248 1,0 12-104-16,-13 3 40 0,-7 8-32 0,-8 2 32 31,0 0 64-31,-16 3-16 16,-4-6 48-16,1-6 0 15,-2-4-24-15,10-9-104 0,7-7 0 16,4-2-8-16,0-4-80 16,23-3-16-16,18 0 0 0,10-13-192 15,33-19-600 1,-13 1-2089-16,-7-1-3480 15</inkml:trace>
  <inkml:trace contextRef="#ctx0" brushRef="#br0" timeOffset="39792.68">12164 8538 11442 0,'0'0'2120'0,"0"0"-1784"16,0 0-159-16,0 0 351 16,3 72 560-16,-10-37-328 15,-17 6-336-15,-4 4-168 0,-8 3-160 16,-4-1-96-16,-16 10-880 16,12-12-1873-16,8-10-3576 0</inkml:trace>
  <inkml:trace contextRef="#ctx0" brushRef="#br0" timeOffset="40164.71">12761 8128 11106 0,'0'0'4121'0,"0"0"-3145"0,0 0-600 15,0 0-176-15,0 0 224 0,-4 15-312 16,-8 20 0-16,-8 23-32 15,5-1 16-15,-9 13-88 32,3-1 72-32,2-8-64 0,-5 9-16 31,-4-4 0-31,0-2-448 0,0-10-936 0,-4-7-737 16,4-12-1895-16,13-13-2514 0</inkml:trace>
  <inkml:trace contextRef="#ctx0" brushRef="#br0" timeOffset="40396.21">12411 8137 11962 0,'0'0'2737'0,"0"0"-1505"0,0 0-944 16,0 0-280-16,0 0 0 0,59 95 856 15,-23-37-360 1,12 8-264-16,0 4-160 31,-13-10-64-31,6 10-16 16,-13-6 0-16,-1 12-936 0,-15-12-1920 16,0-17-4858-16</inkml:trace>
  <inkml:trace contextRef="#ctx0" brushRef="#br0" timeOffset="40981.43">13072 8582 11562 0,'0'0'2248'0,"0"0"-1383"15,0 0-161-15,0 0 96 0,0 0-104 32,0 0-472-32,0 0-224 15,96-57 0-15,-73 57-16 16,-6 0-32-16,-6 13-56 0,-2 5 48 16,-9 1-24-16,0 1 64 15,0 2 16-15,-13 0 56 0,2-3-48 31,7 0-16-31,-5 0 8 16,9 0 0-16,0 0 0 0,9 0-56 0,6 0 48 16,6 0 0-16,-2 0-208 15,1 3-48-15,-3-3 48 16,-14-2 96-16,-3 1 40 16,-3 2-16-16,-22 2 96 15,-10-3 144-15,-6 0 48 16,-2-3-32-16,-2-1-152 0,-6-11-8 15,12-1-1440-15,11-3-4850 0</inkml:trace>
  <inkml:trace contextRef="#ctx0" brushRef="#br0" timeOffset="41366.81">14029 8540 11570 0,'0'0'2312'0,"0"0"-1719"32,0 0-497-32,0 0 368 15,0 0 216-15,0 0-512 0,0 0 40 16,0 74 344-16,-5-33-224 0,-11 3-80 15,-8 4-104 1,-7-1-144-16,-9-2-144 0,-8 2-1016 16,4-8-1905-16,12-17-4880 0</inkml:trace>
  <inkml:trace contextRef="#ctx0" brushRef="#br0" timeOffset="41667.57">14718 8071 1408 0,'0'0'11738'16,"0"0"-9177"-16,0 0-1425 0,0 0-768 15,0 0 80-15,0-7-8 16,-8 29-432-16,-8 20 64 0,-12 31-56 16,-8 28 56-16,-4 7-16 0,0 0-56 15,8-29-8 1,9-21-512-16,3-20-864 0,-5 3-840 16,1-9-2057-16,5-10-1113 0</inkml:trace>
  <inkml:trace contextRef="#ctx0" brushRef="#br0" timeOffset="41899.36">14407 8140 9618 0,'0'0'4312'16,"0"0"-2719"-16,0 0-649 15,0 0-520 1,0 0-264-16,0 0-152 15,0 0 384-15,95 137-64 16,-47-45-144-16,-4 10-120 0,-12-17-56 16,-12-24-8-16,-12-20-576 0,-4 4-1320 15,0-10-2665-15,3-7-2641 0</inkml:trace>
  <inkml:trace contextRef="#ctx0" brushRef="#br0" timeOffset="42237.91">15004 8328 8065 0,'0'0'7834'15,"0"0"-6130"-15,0 0-1456 16,0 0-248-16,0 0 0 0,0 0 0 16,0 82 200-16,0-43-152 15,0-5-48-15,0 1 64 16,0-10-64-1,4-8-8-15,12-5-512 16,9-9-248-16,3-3 352 16,3-9 32-16,5-14-584 15,-4-2 160-15,-4 0 808 0,-9 6 88 16,-10 6 944-16,-9 10 232 0,0 3-448 0,0 3-488 16,0 16-280-1,-13 9 128 1,6 7 32-16,-5 7-104 15,0-1-96-15,4 4 56 0,0-4-64 16,3 0-864-16,5-6-1664 16,0-16-3722-16</inkml:trace>
  <inkml:trace contextRef="#ctx0" brushRef="#br0" timeOffset="42469.78">15682 8566 12818 0,'0'0'3185'16,"0"0"-1945"-16,0 0-864 0,0 0-288 31,0 0 24-16,0 0-112-15,0 0-1280 16,87-6-2561-16,-66 6-3648 16</inkml:trace>
  <inkml:trace contextRef="#ctx0" brushRef="#br0" timeOffset="42639.13">16093 8515 10266 0,'0'0'2152'15,"0"0"-1376"-15,0 0-344 16,0 0 97-16,86-22-353 0,-54 22-176 31,-4 0-1377-31,13 0-1423 16,-6 0-1313-16,-7 3 144 0</inkml:trace>
  <inkml:trace contextRef="#ctx0" brushRef="#br0" timeOffset="42755.06">16471 8493 3304 0,'0'0'2529'0,"0"0"-785"16,0 0-136-1,0 0 177-15,79-22-393 16,-59 18-800-16,-3 1-592 16,2 3-112-1,5 0-1448-15,-4 0-1201 0,0 0-3832 16</inkml:trace>
  <inkml:trace contextRef="#ctx0" brushRef="#br0" timeOffset="42917.88">17092 8436 10458 0,'0'0'4137'16,"0"0"-3017"-16,0 0-816 0,0 0-56 31,0 0-48-31,0 0-200 16,17-4-1264-16,-17 4-4281 0</inkml:trace>
  <inkml:trace contextRef="#ctx0" brushRef="#br0" timeOffset="43524.06">18275 7908 7009 0,'0'0'6305'15,"0"0"-4648"-15,0 0-913 0,0 0-472 16,0 0 168-16,0 0 256 16,9-6-224-16,-22 32-368 31,-10 21 48-31,-17 27 72 0,-12 27 88 15,-4 13-168-15,4-9-32 0,13-19-64 16,15-29-48-16,3-16 0 0,2-6-8 0,7 0-240 16,-4 0-640-16,4-3-672 31,8-10-1425-31,4-16-2464 16</inkml:trace>
  <inkml:trace contextRef="#ctx0" brushRef="#br0" timeOffset="43777.89">17908 8051 10386 0,'0'0'1640'15,"0"0"-640"-15,0 0 825 16,0 0-449-16,0 0-560 16,0 0-376-16,0 0-432 15,0 0-8-15,53 86 328 31,-18 13 48-31,14 12-88 0,-10-16-152 16,-7-25-120-16,-4-26 89 16,-8-9-105-16,8 6 0 0,4 1-8 15,4 2-417-15,3-12-1111 0,-7-10-1673 0,-8-15-4120 16</inkml:trace>
  <inkml:trace contextRef="#ctx0" brushRef="#br0" timeOffset="44447.52">18574 8531 9458 0,'0'0'2272'0,"0"0"-912"16,0 0 57-16,0 0 191 0,0 0-296 15,0 0-600-15,0 0-480 0,4-6-232 16,-4 15-80-16,-4 10-80 16,-3 10 152-16,-6 6 8 15,-2 3 0-15,-2 0-8 16,2-3-200-16,3-3-104 15,3-10 8-15,2-7-248 0,7-8-32 32,0-7-88-32,0-3 592 0,11-19 32 0,13-13-32 0,1-10 40 47,3-3 40-47,-4-2 8 0,-1 5 72 15,-11 4 392-15,0 12 200 16,-4 10 192-16,-4 10-264 0,-4 6-304 0,0 3-296 15,0 0-72-15,4 6-208 16,0 13 160 0,4 7 120-1,3 6 8-15,-2 2-8 0,3 4 8 0,0-3 48 16,4 0-56-16,-5-3 0 0,2 0 0 16,-2-10 0-16,2-3 0 15,2-10-48-15,-3-6-8 31,4-3 56-31,1-3 80 0,2-16 16 16,-2-9-48-16,2-7 72 16,-3-6 56-16,-4-7 64 15,0-6-40-15,-4 3 57 0,0 0-65 16,-4 4 48-16,-1 12-48 31,2 6-112-31,-1 13-80 16,0 16-128-16,0 0-1241 0,-4 3-4504 15</inkml:trace>
  <inkml:trace contextRef="#ctx0" brushRef="#br0" timeOffset="48200.91">11004 8595 2616 0,'0'0'2817'15,"0"0"-1241"1,0 0-1048-16,0 0 296 15,0 0 321-15,0 0-489 16,0 0-328-16,0 0-248 16,0 0-8-16,0 0 16 15,0 0-40-15,4 0-32 0,-4 2 176 32,8 11 168-32,-4 0 24 15,0 3-24-15,4 3 40 0,-4 3 8 16,4 4 128-16,-4 2 32 0,4 1-215 0,0-1-153 15,4 1 24-15,-4 0-112 16,4-1-16 0,0-6-24-16,0 4-16 15,-1-11 0-15,-6-2-56 0,3-3 8 16,-4-4 32-16,-4-3-40 16,0-3 8-16,0 0 40 0,0 0 64 15,0 0 40-15,0 0-152 16,-12-9-632-1,-1-4-3377-15</inkml:trace>
  <inkml:trace contextRef="#ctx0" brushRef="#br0" timeOffset="50775.34">8765 8410 6737 0,'0'0'3905'0,"0"0"-2697"15,0 0-720-15,0 0-224 16,0 0 248-16,0 0 280 0,0 0-287 15,8 0-289-15,8-3-160 16,8 3 80-16,11-3 136 31,17 3-192-31,8 0-64 16,4 0 296-16,20 0-248 0,11 6-64 16,25 10 0-16,4 0 0 15,-1 0 48-15,-8 3-40 0,-11-3 0 16,7-3 8-16,5-1-8 15,0 1 0 1,-1-6-8-16,5 2 40 0,0 0-32 16,2-5 24-16,10 2-24 15,3-3-8-15,9-3 48 0,4 0-8 16,3 3-40-16,5-3 0 16,-6 0 56 15,2 3-56-31,3 1 48 0,-7-1 104 15,-5 0-24-15,-4 3-32 16,-6-2-88-16,-6-4-8 0,-7 0 8 16,-1 0-8-16,-4 0 8 15,-3 0 56-15,4 0-56 16,-5-7 0-16,1 4 72 16,-5 0 8-16,5 3 16 0,0-3 0 15,2 3 24-15,2 0 88 16,4 0-112-16,3 0 40 0,9 0-136 15,4 0 40-15,6 0 24 32,2 0-72-32,0 0 8 0,-9 0-16 0,-8-4 16 15,-7 1 32-15,-4 0-32 16,-9 0 112-16,1-3 40 0,-1 2-40 16,-7 1 72-16,0-3 128 15,-1 2-136 1,1-1-39-16,4 1-65 15,3 1-32 1,1 0 40-16,-1 0-88 16,-3 3 0-16,0-4 72 0,-9 4-64 15,4-3 8-15,-3 3-8 16,-1 0 0-16,6-6 0 31,-10 0-8-31,1 3 0 0,-5-4 56 16,-15 4-56-16,-12-4 0 0,-9 4 8 0,5 0-8 15,4 0 48-15,8 0-48 0,19-4 0 16,1 1 48-16,28 0-48 31,-5-4 16-31,-7 4-16 0,-20-1 0 16,-25 4 8-16,-11-3-8 16,-4 3 8-1,4 0 0-15,8-4-8 0,0-2 48 16,-9 5 8-16,-3-2 40 15,-12 3 24 1,0 0-120 0,-9 0 0-16,-6 3-8 0,-2 0 8 0,-6 0-104 15,-5 0-296-15,-4 0-849 16,-28 0-1743-16,-4 6-1905 0,-16-6-4881 0</inkml:trace>
  <inkml:trace contextRef="#ctx0" brushRef="#br0" timeOffset="52077.07">9482 9388 1088 0,'0'0'7761'0,"0"0"-6472"0,0 0-561 16,0 0-424-16,0 0 1112 15,0-73 385 1,-16 67-993-16,-7 3-520 0,-14 3-152 16,-6 0-128-16,-10 12 56 15,-6 10 104-15,4 4-40 16,-1 6 64-16,7-1-48 0,10 1 56 0,7 0-48 31,12-3-144-31,12-4-8 0,8-3 0 16,17 1-48-16,14-1 48 15,20-3 0-15,9-1 64 16,4 2 0-16,4-4-64 0,-9 0-16 16,-7 6 16-1,-3-3-80 1,-17 6 32-16,-9 7-24 16,-15 0 64-16,-4 3 0 0,-4 0 8 15,-20-1 0-15,-12-2 168 16,-7-3 120-16,-14-4 120 15,1-9 64-15,-3-6 88 0,-1-7-63 32,4-3-73-32,9-10-80 0,7-9-104 15,8-6-120-15,8 2-112 0,12-2-8 16,4 6-200-16,4 3-288 16,0 7-401-16,16 6-751 0,19 3-2577 15,-3 0-256 1,0 3-3080-16</inkml:trace>
  <inkml:trace contextRef="#ctx0" brushRef="#br0" timeOffset="52308.46">9697 9842 6585 0,'0'0'6777'0,"0"0"-4856"0,0 0-1169 15,0 0-16-15,0 0 128 16,0 0-272-16,0 16-312 0,0 3-112 31,-3 10 65-31,3 5-161 16,0 1-24-16,0 1 0 0,0-5-48 16,0 1-16-16,0 0-505 15,3-3-1119-15,-3-4-2353 0,0-9-4361 0</inkml:trace>
  <inkml:trace contextRef="#ctx0" brushRef="#br0" timeOffset="52540.21">10191 10004 12762 0,'0'0'2153'16,"0"0"-1593"-16,0 0-552 0,0 0 40 0,0 0 16 16,0 0-8-16,0 0 0 0,68 83-56 31,-64-52-24-31,-4 8-160 16,-19 8-448-16,-9-9-1401 0,0-9-2920 15</inkml:trace>
  <inkml:trace contextRef="#ctx0" brushRef="#br0" timeOffset="53125.87">11331 9518 7537 0,'0'0'2001'15,"0"0"-457"-15,0 0-176 16,0 0 176-16,-32-85-599 0,4 75 7 15,-4 1-264-15,-7 9-264 0,-10 0-96 16,2 9-56-16,3 10 40 31,0 7-160-15,9-1-104-16,11 7-16 16,11-4-32-16,9 4-8 0,4 0-48 15,0 2-8-15,20 2 64 16,12-5-136-16,0 4-40 0,4-6 40 15,0 3-24 1,4-4 88-16,0-2-24 16,-5 2 24-16,-7 1 0 0,-7-1 16 15,-6 1 0-15,-7-4 56 16,-8-3-8-16,-4 4 8 0,-20-7 8 16,-12-3 96-16,-7-7 176 31,-13-2-32-31,-4-7-24 15,-4 0 112-15,8-16-160 16,9-3-32-16,15-3-56 0,4 2-88 16,16 2-80-16,12 5-680 15,0 7-1104-15,12-1-4425 0</inkml:trace>
  <inkml:trace contextRef="#ctx0" brushRef="#br0" timeOffset="54951.2">11454 10017 9634 0,'0'0'2344'0,"0"0"-832"0,0 0-639 31,0 0-17-15,0 0-136-16,0 0-160 15,0 0-336-15,0 0-216 0,84-13 0 16,-64 29-8-16,0 6 0 0,-8 7 0 15,-9-1 96-15,-3 4 0 16,0-3 72 0,-15-1-64-16,-5-5 24 15,0-5 96-15,0-1-80 0,9-11 0 0,6 0-96 16,5-6-40-16,0 0-8 16,20 0-40-16,20-9-760 15,36-23 184-15,-5 3-1432 16,-3 1-3826-1</inkml:trace>
  <inkml:trace contextRef="#ctx0" brushRef="#br0" timeOffset="55220.65">12426 9985 12106 0,'0'0'2241'16,"0"0"-1785"-16,0 0-456 0,0 0-144 16,0 32 144-16,-8-7 600 15,-7 4-256 1,-9 3-344-1,-4 0-40 1,-12 5-944-16,8-11-2113 0,4-7-5441 16</inkml:trace>
  <inkml:trace contextRef="#ctx0" brushRef="#br0" timeOffset="55721.92">13255 9483 8489 0,'0'0'1985'0,"0"0"-817"15,0 0-272-15,-87-34 464 0,50 30-199 32,2 4-377-17,3 4-280-15,4 8-256 16,5 8-96-16,10-2-144 16,5 8-8-16,5-1-8 0,3 4 0 0,7 2 8 15,14-2 0-15,7 3 0 16,7 0 0-1,1-1-96-15,0 1 8 16,-4-6 24-16,-1 2-64 16,-3 1 56-16,-4-4-40 0,-12 4 56 15,-8 2 48-15,-4-2-40 16,-4 2 48-16,-24-5 40 0,-8 0 120 16,-7-8 216-1,-1-5-48 1,-8-7-64-16,0-6-16 15,0 0-248-15,9-25-536 0,11-7-1280 16,16 0-3193-16</inkml:trace>
  <inkml:trace contextRef="#ctx0" brushRef="#br0" timeOffset="56238.75">13486 9782 3472 0,'0'0'6066'0,"0"0"-5058"0,0 0-552 16,0 0 64-16,88 0 688 16,-68 0-400-16,-4 0-504 0,-1 6-176 0,-6 7-128 15,-9 0 145-15,0 2 311 0,-4 5-120 32,-12-1-16-32,-8 0-56 15,4 0-128-15,0-3 0 16,4-4-128-16,8-2-8 0,4-4 0 15,4-3-120-15,0 1-176 0,8 2-8 16,12-3-8-16,0 3 160 16,4 1 88-16,-8-1 56 15,-1 3 0-15,-2-2-48 16,-5 3 8-16,-4 2-8 16,-4 4 56-16,0 3 208 0,-20-3-56 31,-4 3 88-31,-8 0 64 0,0-3-64 31,-3-7-104-31,3 1-136 0,-1-10-576 16,6 0-2625-16,11-12-7545 15</inkml:trace>
  <inkml:trace contextRef="#ctx0" brushRef="#br0" timeOffset="56454.89">14207 9858 7097 0,'0'0'7618'15,"0"0"-6546"-15,0 0-1072 0,0 0-256 16,0 0 248-16,0 0-304 0,101-16-4233 15,-78 13-3489-15</inkml:trace>
  <inkml:trace contextRef="#ctx0" brushRef="#br0" timeOffset="56608.51">14905 9792 1560 0,'0'0'7633'15,"0"0"-6624"-15,0 0-1009 0,0 0-1345 16,0 0-87-16,88-23-1745 0</inkml:trace>
  <inkml:trace contextRef="#ctx0" brushRef="#br0" timeOffset="56755.61">15487 9779 6977 0,'0'0'1376'16,"0"0"-1376"-16,0 0-760 31,0 0 352-31,99-16 88 16,-67 10-2257-16</inkml:trace>
  <inkml:trace contextRef="#ctx0" brushRef="#br0" timeOffset="56924.95">16224 9728 10682 0,'0'0'2056'16,"0"0"-1544"-16,0 0-344 15,79-16 16-15,-42 13 96 16,-6 0-248-16,24-4-32 16,-10 7-1072-16,-9-6-1920 0</inkml:trace>
  <inkml:trace contextRef="#ctx0" brushRef="#br0" timeOffset="57526.46">18005 9261 7177 0,'0'0'4249'0,"0"0"-2417"0,0 0-551 16,0 0-825-16,0 0 64 15,0 0 448-15,8-16-400 0,-21 35-416 16,-2 13-152-16,-21 25 8 15,0 4 168 1,-8 8-104-16,-3 1-16 16,6-6-48-16,-6 9-8 0,2-3 64 15,6-4-64-15,3-5-56 0,8-11-792 16,8-5-1248-16,8-13-2241 16,5-20-3209-16</inkml:trace>
  <inkml:trace contextRef="#ctx0" brushRef="#br0" timeOffset="57773.75">17626 9436 11642 0,'0'0'2280'0,"0"0"-1383"15,0 0-745-15,0 0 16 16,0 0 520-16,100 70 240 0,-64-29-288 0,7 10-288 15,2 6-136-15,2 3-112 16,1 4-56 0,-1 3 8-16,2-4-56 15,-10-3-8-15,-3-3-1104 0,-8-12-1864 16,-12-17-3858-16</inkml:trace>
  <inkml:trace contextRef="#ctx0" brushRef="#br0" timeOffset="58243.84">18471 9807 8937 0,'0'0'3881'0,"0"0"-2729"15,0 0-263-15,0 0 119 16,0 0 120-16,0 0-408 0,0 0-720 16,0 0-8-16,-9 45 8 15,2-4 0-15,-5 3 56 16,4 1-56-16,0-1 0 0,4-9 0 16,4-6-72-16,-4-10-304 15,4-10-192-15,0-9 112 16,0 0 456-16,0-12 0 0,0-17 0 47,0-9-176-47,4-7 120 0,8-9 56 15,0 1 8-15,3 2 88 16,2 9 200-16,-6 8 216 0,-2 14 24 16,-5 5 192-16,0 12-248 0,-4 3-287 15,0 0-193 1,0 0-80-16,0 0-16 0,0 0-25 15,0 0 41-15,0 0 72 16,0 3 8-16,0-3-96 16,0 0-624-16,0 3-824 0,-4-3-1593 15,-9 0-2200-15</inkml:trace>
  <inkml:trace contextRef="#ctx0" brushRef="#br0" timeOffset="58860.94">18084 9204 6105 0,'0'0'2416'31,"0"0"-471"-31,0 0-169 0,0 0 169 16,0 0-57-16,0 0-1016 15,0 0-472-15,-64-41-256 16,12 57 80-16,-11 9 24 16,-1 10-16-16,0 6-64 0,8 7-72 31,13-1 0-31,3 1-96 16,16 3 0-16,13-3-8 0,11-4 8 15,7 0 0-15,29-3-56 16,12 1-240-16,11-7-72 0,14-3-272 15,-2-10 168-15,0-6 264 16,-2-3-40 0,-18-4 168-16,-14-3 72 0,-18-3 0 15,-7 1-128-15,-12 2 136 16,0 1 48-16,-16 2 208 16,-16 10 584-16,-11 0-136 15,-13 3-256-15,-8-3-208 31,-4 0 1-31,-4-3-169 0,12 0-72 16,4-3 0-16,9 0-545 16,15-1-871-16,12-2-2945 15,16-7-5121-15</inkml:trace>
  <inkml:trace contextRef="#ctx0" brushRef="#br0" timeOffset="59732.03">18546 9766 5025 0,'0'0'2040'0,"0"0"-768"16,0 0-79-16,0 0 823 0,0 0 144 16,0 0-607-16,-4-26-521 0,4 26-384 15,0 0-264-15,0 0-120 31,0 0-216-31,0 0-48 16,4 10-120-16,4 9 120 0,5 0 8 0,2 10 120 16,5 0-24-1,-3 2-16-15,2 1-88 16,1-4 16-16,-4 4-16 0,-4-7 8 31,0-2 0-31,-5-4-8 16,2-6 0-16,-5-4 32 0,0-3-32 15,-4-2-8-15,0-4 8 16,0 0 0-16,0-4 232 0,0-11-8 0,0-11-176 16,0-5 112-1,0-11 177 1,8-5 31-16,4-7-256 0,4-1-104 16,0 1 104-16,3 10-104 0,-2 9 0 15,-10 10 112-15,5 12-120 16,-12 7 0-1,0 6-200-15,0 6-1033 16,0 7-3336-16,-15 2-1192 0</inkml:trace>
  <inkml:trace contextRef="#ctx0" brushRef="#br0" timeOffset="78451.06">21969 9575 1400 0,'0'-3'8482'0,"0"0"-6266"0,0 0-1400 16,0 0-464-16,0 3 344 0,0 0 497 15,0 0-345 1,0 0-432-16,0-3-320 16,0 3 24-16,0-3-48 0,0-7 0 15,-4-3-16-15,-4-9-56 16,-8-7 0-16,-7-3 0 0,-2-5 0 16,-10-2 0-16,-1-2 0 15,-8 3 0 1,0 6 16-1,0 7-16 1,0 6 0-16,0 13 40 0,4 6-32 0,1 9 64 16,-9 23-64-16,8 16 144 15,-3 9 0-15,11 6-136 16,12 4-8-16,16-4 24 0,4-2-32 31,11-11-8-31,17-2 8 0,12-7-8 16,8-12 8-16,-1-10-448 15,5-13 208-15,1-6 240 16,-1-9 8-16,-9-20 64 0,0-9 16 0,-6-10-32 16,-5-21 40 15,-5 2-88-31,-7 1 0 0,-7-1 136 16,-13 19-16-16,0 7 440 15,0 12 80-15,0 13-63 16,0 10-73-16,0 3-304 0,0 3-208 15,0 0-88-15,-5 15-112 32,1 11 96-32,0 12 88 0,-3 10 16 0,7 3-8 15,0 3 8-15,0-4-40 16,3-2 32-16,14-7 8 0,6-2-8 16,1-5-40-16,8-2 40 0,0-7-432 31,20-3-545-31,-5-5-879 15,-6-11-3361-15</inkml:trace>
  <inkml:trace contextRef="#ctx0" brushRef="#br0" timeOffset="78867.7">22447 9604 11386 0,'0'0'4161'0,"0"0"-2937"16,0 0-624-16,0 0 248 31,0 0-7-31,0 0-377 0,0 0-336 16,60 10-16-16,-28 2-32 15,4 8-72 1,-8 5 0-16,-4 3-16 0,-9 13 8 15,-15 4-8-15,0 9 8 16,-32 0-200-16,-11-3-144 16,-33 16-641-16,12-20-1887 0,13-9-5514 0</inkml:trace>
  <inkml:trace contextRef="#ctx0" brushRef="#br0" timeOffset="80086.78">23248 9007 8953 0,'0'0'2377'0,"0"0"-169"0,0 0-935 16,0 0 31-16,0 0 152 15,0 0-520 17,0-69-519-32,0 75-417 15,0 29-281-15,-8 35 281 16,5 34 8-16,-2 17 40 0,1-1-32 15,4-28-16-15,0-31 0 0,0-20 0 16,-4-9-8-16,4-3-368 0,0-7-144 16,-4-3-80-1,0-10 8-15,4-9 512 16,0-6 80-16,0-19 0 0,0-14-72 16,24-27-464-16,-4 2 312 15,11-9 224-15,5 7 8 0,1 12 216 16,2 6 24-16,1 16-88 31,-4 16-80-15,4 13-80-16,-4 10-56 15,0 21-88-15,-1 13 16 0,-11 16 128 0,-3 4 8 16,-14 2-8-16,-7 1 0 16,-20-4 0-1,-16-9 8-15,-16-3 48 16,-11-10 8-16,-9-6-56 15,9-10-8-15,-1-9-472 0,24-7-1769 16,16-6-3208-16</inkml:trace>
  <inkml:trace contextRef="#ctx0" brushRef="#br0" timeOffset="80318.67">24169 9636 10362 0,'0'0'4041'0,"0"0"-3585"32,0 0-456-32,0 0-192 15,0 0 192 1,0 0 624-16,-64 101 80 0,16-63-192 0,-12 4-272 16,-12-4-240-16,5-3-16 15,-9 0-1024-15,16-7-1897 0,20-9-4288 16</inkml:trace>
  <inkml:trace contextRef="#ctx0" brushRef="#br0" timeOffset="80634.92">25348 9071 11002 0,'0'0'2104'0,"0"0"-423"31,0 0-905-31,0 0-488 16,-112-26 120-16,52 32 384 0,-4 20-224 15,1 18-320-15,3 20-40 16,20 22-120-16,20 15-80 0,20-12 56 0,16-16-56 0,48-9-16 31,24-13 0-31,28-4 0 16,19-6-56-16,-16-21-64 15,-19-20-496-15,-37 0-1048 0,-18-13-4121 16</inkml:trace>
  <inkml:trace contextRef="#ctx0" brushRef="#br0" timeOffset="81352.27">22021 10446 3344 0,'0'0'5409'0,"0"0"-4008"16,0 0-113-16,0 0-16 0,0 0-120 15,0 0-287-15,0 0-89 16,0 0-304-16,7 0-176 16,14 0-80-16,11 3-56 0,20 0 160 31,39-3 8-31,37 0 40 16,23-10 72-16,16-6-168 15,16 4-40-15,1-4 33 0,19-3-73 16,8 0 8-16,4 3-104 15,-4 0-16-15,0 0 32 16,-16 0-104 0,-6 1 48-16,-19-5 24 15,-14 5-80-15,-9-5-8 0,-12 5 8 16,-11 2 0-16,-12 3 56 0,-28 7-48 16,-24 0 0-16,-25 0 32 15,-7 3-40-15,-8 0-8 16,-4 0-176-1,-8 0-456-15,-8 0-449 0,-44 6-1071 16,-12 1-425-16,-4 2-2136 0</inkml:trace>
  <inkml:trace contextRef="#ctx0" brushRef="#br0" timeOffset="81838.62">22376 10728 1344 0,'0'0'1520'16,"0"0"-640"-16,0 0 65 16,0 0 1159-16,0 0-488 0,107 13-447 0,-36-13 15 15,25-6 200-15,44-7-16 16,23 0-175-16,12 0-273 16,9 7-80 15,-1-4-96-31,4 4-184 15,8 0-168-15,5-4-144 0,-9-2-72 16,-8-5-15-16,-20 5-153 16,-23-1 0-16,-20 1 32 15,-32-1-32-15,-25 3-8 0,-19 7 8 16,-9-3-8-16,-3-1 0 16,0 1-137-16,-4 0-63 0,-11 2-120 15,-10 4-144-15,-7 0-376 16,-11-2-904-16,-10 2-2521 15,-7 0-4625-15</inkml:trace>
  <inkml:trace contextRef="#ctx0" brushRef="#br0" timeOffset="88649.93">7123 11671 4945 0,'0'0'4633'15,"0"0"-3401"-15,0 0-576 16,36-73-96-16,-27 54 288 0,-6 7 272 16,5-5-183-1,-8 8-329-15,0-4-112 16,0 4-8-16,-8-4 112 0,-4 0-360 31,-11-2-184-31,-5 5 16 16,-8 0-72-16,-5 4 16 0,2 6-8 15,-9 0 0-15,4 0-8 16,1 9 8-16,2 8 48 0,9-2 120 0,4 7-32 16,5 7 0-1,3 3-40-15,0 9-8 16,4 7 48-16,4 6-64 15,4 3 48-15,4 3 9 0,4 13-65 16,0 16 56-16,17 19-32 31,6 3 128-31,9-3-24 0,-4-10-88 16,3-9-48 0,-3 0 48-16,-3 3-56 15,-5-12 8-15,-9-17-56 0,1-12 64 16,-7-10-64-16,3 13 8 15,-8 4 64-15,0 5 0 16,0 0-72-16,-8-6 40 16,-12-2 24-16,-12-5-64 15,-8-2-8-15,-4-7-48 0,-12 0-464 16,-32-2-521-16,17-7-1311 16,3-17-3545-16</inkml:trace>
  <inkml:trace contextRef="#ctx0" brushRef="#br0" timeOffset="88911.27">6116 12722 7177 0,'0'0'7698'16,"0"0"-6242"-16,0 0-1008 0,115-86-360 15,-3 48 304-15,47-6 320 16,36-1-288-16,1 7-240 16,-13 6-96-1,-44 14-40-15,-39 5-48 16,-36 3-1096 0,-25 7-1688-16,-27 3-2802 15,-8 0-3095-15</inkml:trace>
  <inkml:trace contextRef="#ctx0" brushRef="#br0" timeOffset="89897.9">7965 12849 7177 0,'0'0'5625'15,"0"0"-4457"-15,0 0-695 0,0 0 119 16,0 0 744-16,0 0-392 0,0-6-576 16,-5 12-280-16,-11 10-24 15,-4 9 40-15,-16 13 464 0,-3 10-95 32,-13 19-113-32,-12 12-16 15,12 0 48-15,1-5-104 16,10-15-16-16,14-11-152 15,-1 6-40-15,-4 0-72 0,8-10-8 16,8-2 56-16,0-13-56 16,4-4-8-1,4-9-376-15,4-4-576 16,0-5-649-16,-3-7-1239 16,2-16-1921-16,1-3-2777 0</inkml:trace>
  <inkml:trace contextRef="#ctx0" brushRef="#br0" timeOffset="90260.96">7466 12998 7329 0,'0'0'4097'16,"0"0"-2873"-16,0 0-80 15,0 0-95-15,0 0-1 0,0 0-312 16,0 0-488-16,20 3-168 31,-4 13-80-31,7 7 624 16,9 5-64-16,9 7-136 0,2 3-159 16,6 7-81-16,-2-1 8 15,1 4 56-15,-1-4-136 0,-2 0-8 16,-10-2-96-16,-3-4-8 15,-4-3 16-15,-7-7-16 16,-6-3-8 0,-4-5 0-16,-6-4-480 0,3-4-321 15,-8-5-535-15,0-7-952 16,0-3-2697-16,0-10-4665 0</inkml:trace>
  <inkml:trace contextRef="#ctx0" brushRef="#br0" timeOffset="91000.2">7471 12687 6689 0,'0'0'4369'0,"0"0"-3033"0,0 0-32 15,0 0 89-15,0 0-281 16,0 0-408 0,0 0-416-16,0 0-104 15,0-3-56-15,15 3-112 0,9 0 56 16,12 0 88-16,12-6-88 16,7-1 40-16,1-2-48 0,0-1-48 15,-4 1-8-15,-9 2 8 31,-3 1-8-31,-12 3-8 0,-12-1-176 16,-4 4-248-16,-8-2-160 0,-4 2 32 16,0 0-256-16,-8-7-977 0,-7 4-1207 15,-2-7-5562-15</inkml:trace>
  <inkml:trace contextRef="#ctx0" brushRef="#br0" timeOffset="91316.54">7785 12493 8569 0,'0'0'2665'16,"0"0"-1153"-16,0 0 17 15,0 0 39-15,0 0-120 16,0 0-784-16,0 0-408 0,0-6-192 16,0 6-48-16,4 0 0 15,11 6-16-15,9 1 16 0,4 5 40 16,8 1-56-16,0 3 8 31,-4 0 8-31,-4 0-16 0,-4 0 0 16,-8 3 0-16,-4 0-72 0,-12 0 72 15,0 3-8-15,-4 7 8 0,-20-1-8 16,-12 7 8-16,-3 0-224 16,-21 6-920 15,11-9-2649-31,14-13-4368 0</inkml:trace>
  <inkml:trace contextRef="#ctx0" brushRef="#br0" timeOffset="92987.11">8904 11804 8193 0,'0'0'2865'0,"0"0"-1273"0,0 0-904 16,0 0 161-16,0 0 527 15,0 0-480 1,-91 39-472-16,35 18 16 0,-8 32-64 16,4 28 0-16,9 13 16 15,23-6-95-15,15-10-81 0,13-12-24 16,17-4-64-16,15-18 0 0,0-17-112 47,-1-22-16-47,13-12 64 15,20 3-64-15,23 0-8 0,5-10-8 16,-8-13-408-16,0-15-729 16,-37-13-3208-16,-6-10-6529 0</inkml:trace>
  <inkml:trace contextRef="#ctx0" brushRef="#br0" timeOffset="93714.34">9108 12297 936 0,'0'0'9794'15,"0"0"-8082"-15,0 0-736 0,0 0 513 16,-4-86-209 0,16 70-360-1,12 0-576-15,4 3-256 0,11 1-80 16,10 2-8-1,2 10 0-15,1 0-8 16,-5 10-56-16,-3 15-8 0,-8 7 72 16,-16 12-8-16,-8 7-8 31,-12 3 16-31,-12 0 88 16,-16 3 24-16,-16-3 8 0,-3-6-40 15,-2 0 64-15,2-11-96 0,7-8-32 0,8-10 16 16,13-10-32-16,10-9-120 0,9 0 40 31,5-22-72-31,27-25-1744 16,27-26 119-16,17-29 537 0,8-3-792 15,-13 17-537-15,-23 21 545 16,-20 25 2024-16,-9 14 80 0,2 2 1384 0,-10 1 297 16,2 9 663-1,-13 7-280 1,0 9-231-16,0 0-873 15,-17 3-720-15,-3 19-88 0,-12 7 152 0,1 6-112 16,3 12-16-16,8 4 113 16,4 0-241-1,12 0 8-15,4-4-56 32,0 1-16-32,24-4 16 15,12-5-80-15,8-8 16 0,7-5-16 16,1-14-128-16,1-12-88 15,-2 0-401-15,-7-35-1119 0,-12-3-2361 0,-13-3-3208 16</inkml:trace>
  <inkml:trace contextRef="#ctx0" brushRef="#br0" timeOffset="94415.66">9183 11826 8305 0,'0'0'3929'16,"0"0"-2769"0,0 0 49-16,0 0 183 15,0 0-408-15,0 0-616 0,-11-12-312 16,18 12-56-1,14 0 8-15,18 0 8 16,13-3 64-16,12-4 16 0,7 1-48 31,-3-3-48-31,-8-1 48 16,-8 4-48-16,-13 0-376 0,-15-1-368 16,-8 1-272-16,-16-4-392 15,0 1-969-15,-12-1-2776 0</inkml:trace>
  <inkml:trace contextRef="#ctx0" brushRef="#br0" timeOffset="94709.9">9466 11563 7073 0,'0'0'2553'0,"0"0"-905"0,0 0-448 16,0 0 457-16,0 0-217 15,0 0-832-15,-4-3-456 0,20 6-64 0,9 6 152 16,6 1 112-16,13 6-96 16,-1 0-72-16,5 3-56 15,-8-3-72-15,-4 3-56 16,-12-3 0-16,-4 6-8 16,-16-3-8-16,-4 3-40 0,-8 7 48 15,-16-4 8-15,-12 7-144 16,-4 0-264-16,-11 9-688 15,11-6-2841-15,7-10-4009 0</inkml:trace>
  <inkml:trace contextRef="#ctx0" brushRef="#br0" timeOffset="95218.3">10076 11563 8529 0,'0'0'3849'15,"0"0"-2345"-15,0 0-303 31,0 0 167-31,0 0-128 0,0 0-592 16,0 0-456-16,4 4-192 16,27 21 56-16,14 6 265 0,15 14 39 15,7 2-168-15,1 5-40 0,3 1-48 16,-6 5-16-16,-10 1-80 16,-7 18 0-16,-12 15-8 15,-25 16 96 1,-11 10-96-16,-15-7 0 15,-33-7 0-15,-4-8-96 0,-7-7-888 0,6-26-1497 16,14-22-5745-16</inkml:trace>
  <inkml:trace contextRef="#ctx0" brushRef="#br0" timeOffset="97378.24">9335 10201 56 0,'0'0'3248'0,"0"0"-1151"0,0 0-801 15,0 0-232-15,0 0 160 16,0 0 241-16,11-44-113 16,-11 44-232-16,0-4-208 15,0 4-175-15,0 0-105 0,0 0-256 16,0 0-216-16,0 0-16 15,0 0-72-15,0 0-8 0,0 0-8 32,-4 4-56-32,0 11-144 15,-3 7 144-15,-5 13 8 0,7 7 96 16,-2 9-40-16,7 3-8 16,0 3 32-16,3 3-88 0,10-3 0 0,-1-3 16 15,-1-6-8-15,6-7 0 16,-6-6-8 15,-2-6-8-31,-1-7-240 0,-5-7-456 16,-3-2-336-16,0-3-361 15,-3-10-655-15,-9 0-585 0,-4 0-4552 16</inkml:trace>
  <inkml:trace contextRef="#ctx0" brushRef="#br0" timeOffset="97647.93">9132 10624 7513 0,'0'0'2529'16,"0"0"-689"-1,0 0-728-15,0 0 153 0,0 0-521 16,-5-7-704-16,14 19 64 0,6 1-104 15,6 10 208-15,7 2-56 16,0 3-56 0,0-2-24-1,-5-1-72-15,1-2 0 0,-8-1 0 16,0-3-296-16,-5-6-696 0,2-7-1001 0,-6 0-943 16,1-6-2338-16</inkml:trace>
  <inkml:trace contextRef="#ctx0" brushRef="#br0" timeOffset="97863.97">9486 10557 6425 0,'0'0'2400'0,"0"0"-1655"32,0 0-513-32,0 0-216 15,0 0 592-15,0 0 144 0,-24 85-104 16,9-50-144-16,2 0-288 0,-2 3-120 31,2 4-64-31,-2 8-32 16,7-9-1696-1,4-2-3049-15</inkml:trace>
  <inkml:trace contextRef="#ctx0" brushRef="#br0" timeOffset="108594.71">8143 10989 1328 0,'0'0'3208'0,"-19"-13"-2167"16,11 3-753-16,-1 1-152 15,2-1 168-15,-1 4 424 16,-1 0 0-16,1-1-232 0,-3 1-296 16,-6 2-32-16,2-2-120 15,-5 3 24-15,-4 0 8 16,-4 0-80-16,1 3 0 0,-1 0 56 15,-4 0-40 17,4 0 48-32,-8 0-48 0,4 0 64 15,-12 0-40-15,1 0-32 16,-10 6-8-16,1 0 208 16,1 1-95-16,-1 6 39 0,0-4-48 15,1 1 120-15,3 2-56 16,-1 4-104-16,6-3 24 15,-4-1 32-15,2 5-64 0,2-2-48 16,-2 4 0-16,2-3 40 16,-1 0 8-16,0 0-56 15,5 3 8-15,-6 0 40 0,6 0-48 47,3 3 0-47,-5 0 0 0,10 1 16 0,-5 2 88 16,0 0-104-16,1 1 0 15,-1-1 64-15,0 4-56 16,-8 0 32-16,0-1 64 0,-4 3-8 16,1 1 16-1,6-3 8 1,2 3-120-16,-1 3 104 0,8 0-96 0,-3 3 64 16,3 0-16-16,-5 3 16 15,9-2-24-15,-4-2-48 0,0 2 0 16,5-2 96-16,-4 2-80 31,-2-1 40-31,6 0 0 0,-1-3-8 16,0 0 24-16,4 0-72 0,3-3 0 0,2-1 64 15,3 4-64-15,-5 3 56 16,6 0 72 0,-1 3-8-16,-4 4-48 15,4-4-64-15,1 7 64 16,-2 0 104-16,2-1-88 0,2 4 16 15,2-3-88 1,-1 2-8-16,3 1 40 16,5-3 8-16,1-1-56 0,-1 1 72 15,0-3-64 1,0 2 144 0,0-3 8-16,4 4-40 15,0-3-72-15,0-1 8 0,0 0 24 0,0 1 112 16,0-4-104-16,4 1 0 0,0-8 17 15,4 1-25-15,-1-6-8 32,-3-1-8-32,13 1-16 15,-6 3 128-15,9 0-160 0,1-1 96 16,2 8-24-16,5 5 16 16,4 0-16-16,-4 4-72 15,7-4-8 1,-3 4 88-16,5-7-96 15,-1 1 56-15,-1-8-56 16,1 1 0-16,0-6 8 0,4 0-8 16,0-4 0-16,3 0 24 15,5-2-16-15,4-1 0 0,3-3 160 16,5 0-40-16,4 0-32 16,0 0-8-1,-1-3-24-15,-3 0 56 16,-4-1-112-16,0-2-8 0,0 4 64 15,0-5-8-15,0 1-32 0,3-4 16 16,1 4-32-16,-1-3 56 0,1 2-64 31,4-5 8-31,-4 2 56 16,0-3 16-16,7 4 40 0,9-7-72 16,16 4 8-16,15-5 88 15,-6-2-96-15,-22 0 0 0,-20 0 8 16,-10 0-32-16,6 0 48 31,4 0-72-31,10 0 8 16,-9 0 48-16,-5 0-56 0,-3 0-8 15,0 0 8-15,-1 0 0 16,5-6 8-16,0 0-8 0,8-7 0 16,3 4 8-16,6-4-8 31,-2 4 8-31,-3-1 0 0,3 0 0 15,-2 1 48-15,-2-1-56 0,1-3 8 16,12 1 48-16,15-7-48 0,16 3-8 16,9-6 8-16,-8 3 0 0,-9 0 8 31,-11 3-16-31,-16 0 8 31,-16 3-16-31,-13 4 8 0,1-4 0 16,3 0 0-16,9-3 0 15,9-3 8-15,-6 0-8 0,-3 3 0 16,0-3 40-16,-5 6-40 16,-3-2 0-1,0-1 8-15,-5-3-8 16,6 3 8-16,-1-6 0 0,-1-4 0 0,5-6-8 16,0 4 0-16,0-7-8 0,0 3 8 15,-1-3-8-15,-7 7 0 31,-1-7 8-31,-6 6 0 16,-2-3 0-16,1 1 0 0,4-1-8 16,0-3 0-1,4-3-40-15,8-3-56 16,-5 3-64-16,1-4-56 0,-5 1 64 0,-6 3-40 31,-5 0 64-31,-5 0 128 16,-6 0-8-16,-6 3 16 15,5-3-8-15,-8 3 8 0,4-3 32 16,-4 3-32-16,0 0 0 0,0-3 8 16,-4-1 0-16,0 5 80 31,-4-8-88-31,-1 4 48 0,1-6 72 16,-8 2-24-16,5-2 104 0,-5 3-64 15,0-4-40-15,0 1-80 16,0 0-8-16,0 3-8 0,0-4 56 0,0 1-56 31,0-1 0-31,-9 1 88 16,-2 5-80-16,-1 1 40 0,0 4 96 15,-4-1-88-15,0 3 48 16,4 0-104-16,-8 0 0 0,8 4 0 16,-4-1 0-1,-3-3-8 1,2 7 8-16,1-4 0 15,-7 4 48-15,6 3-48 16,-7 0-8-16,1 2 0 0,-1-2 16 16,0 3-8-16,-4-6 0 15,-4 0 0-15,4-4-8 16,-4 0-8 0,-4 1 16-16,1-1 0 15,-1 3 0-15,-4 1-8 0,0 6 0 0,4-3 8 16,-3 9-8-16,7-2 8 15,0 2 0-15,0 0-8 16,4 0 16-16,0 4-16 31,4-4 8-31,0 3 0 16,-4 1 48-16,5 0-48 0,-5-1-64 16,-4 7 56-16,0-3 8 15,-4-1-8-15,0 4 0 16,-4 0-32-16,-4 0 32 0,-7-1 8 31,-1 1-48-31,0 3 48 0,0-3 0 0,4 0 0 16,-3 3-8-16,3-3 8 0,4-4 40 15,-4 4-40-15,0 0 0 16,4 0-8-16,-4-1 8 16,1-1 0-1,-1 5 0-15,0-4-8 16,4 4 0-16,-3 0 8 0,2 0-48 0,6 0 40 15,-1 0 8-15,5 4-8 16,-2-2 8-16,5 5-8 16,-8-4 8-16,5 0-16 15,-5 4-8 1,-4-4-24-16,4 0 48 16,-8 0-64-16,5 0 56 15,3-3 0-15,0 3 8 16,8-3-48-16,0 0 48 15,9 0 0-15,-5 0 0 0,4 0 8 32,-1 0-8-32,5-6 8 15,-3 3 0-15,-1-7-8 0,-4 4 0 16,4-6 8-16,-4 2-8 0,-4 0 0 0,4 4-16 16,5-4 16-16,-1 1-8 15,3 2-40 1,2-2-8-16,3 3 40 15,-1-4-16-15,-2 1 24 0,3 2-40 16,0-2 40-16,0-4 8 16,-3 4-56-1,-2-4 48-15,1 0 0 16,1 0-56-16,-5-2 16 16,-1 2-8-1,1 4 56-15,1-4-8 16,-5 0-24-16,4 3 32 0,0 4 24 15,0-4-24-15,1 1 0 0,-5-1-8 16,0 4 8-16,0 0-8 0,0 0 8 31,0 2 0-31,-8-2-8 16,-7 3 8-16,-2-1 0 0,2 4-16 16,-2 0 8-16,6 0-56 15,-1 0 56-15,4 4-72 16,4 5-200-16,9 4-928 15,-9 9-777 1,12-3-647-16,-1 0-2257 16</inkml:trace>
  <inkml:trace contextRef="#ctx0" brushRef="#br0" timeOffset="116514.88">25539 11728 7665 0,'0'-9'2785'0,"0"2"-793"0,0-2-592 16,0 2-335-16,0 4 31 15,0 3-32 1,0 0-464-16,0 0-352 16,0 0-248-16,0 7-32 0,-8 15-120 15,-16 25 80-15,-16 27 72 0,-16 24 88 16,0 10-40-16,5-16-40 16,19-25 0-16,8-23 64 15,8-9-32 1,4 0-40-16,-4 0 0 15,4-6-48 1,5-11 56-16,3-11-8 0,4-7 8 16,0 0 168-16,0-20 176 15,11-27-39-15,6-29-313 0,10-29 64 32,1-12-64-32,4 6 0 15,-8 28-48-15,-8 29 48 16,-8 19 0-16,-1 13 0 0,1 3 16 0,1-3 56 0,-1 6-72 31,-1 6-56-31,6 7-105 16,-2 3 97-16,10 0-8 0,2 16-16 15,9 12 32-15,1 11 56 16,-2 8 0-16,9 23 0 0,-1 13 8 16,-3-4 0-1,-8-6-8-15,-4-13 0 16,-3-15-16-16,-6-1-120 15,1-2-208 1,-4-14 48-16,-8-12 120 16,4-10 72-16,-4-6 104 15,0 0 144-15,4-19 352 0,7-25-96 0,10-32-304 16,2-39-16-16,-2-9-80 0,-1-6 0 31,-9 16 0-31,-7 32 16 16,1 21-8-16,-9 20 72 15,3 19-32-15,-3 3 0 0,0 9-48 16,0 7-48-16,0 3-352 16,0 25-1440-16,0 48 168 0,-3-3-1337 15,-6-3-2888-15</inkml:trace>
  <inkml:trace contextRef="#ctx0" brushRef="#br0" timeOffset="117016.35">26599 11296 4296 0,'0'0'1649'0,"0"0"31"0,0 0-248 15,0 0 297-15,0 0 303 16,0 0-375-16,0 0-425 0,0 0-376 31,-12-31-472-31,0 37-168 16,-12 13-160-16,-8 13 72 0,-20 25 144 16,-12 25-8-16,-7 26-8 0,11 10 88 0,13-4-128 15,14-15 9 1,17-10-105-16,16 0 0 15,0-1-72-15,16-15-48 16,8-15 0-16,4-14 56 31,8-9-56-31,8 6-8 0,7 0-689 16,33 1-407-16,-16-14-1256 16,-12-15-3578-16</inkml:trace>
  <inkml:trace contextRef="#ctx0" brushRef="#br0" timeOffset="119484.73">27013 11928 1688 0,'0'0'5193'15,"0"0"-2961"-15,0 0-1375 0,0 0-401 16,0 0 272-16,0 4 376 16,0-4-208-16,0 0-336 15,0 0-103-15,0 0 23 0,0 0 72 0,0 0-16 31,0-4-232-31,0-5-192 16,0-1-104-16,-4 1 72 0,4-4 40 16,-4 4-56-16,4-4-64 15,-4 0 56-15,4 4-56 0,-3 2 0 16,3 1 8-16,0 2-8 16,-5 4 40-1,5-3-40-15,0 3-8 0,0 0 8 16,0 0 0-1,0 0 0-15,0 0 0 16,0 0 0-16,0 0 0 0,0 0 0 16,0 0-8-16,0 0 8 31,0 0 0-31,0 0 0 0,0 0 0 16,0 0 0-16,0 0 48 15,0 0-48-15,0 0 0 0,0 0 48 16,0 0-48-16,0 0 0 0,0 0 8 15,0 0 8 1,0 0 64-16,0 0-80 16,0 0 0-16,0 0 0 0,0 0 8 15,0 0 0-15,0 0-8 16,0 0 8-16,0 0 72 0,0 0-80 16,0 0 0-16,0 0 56 31,0 0-56-31,0 0 0 0,0 0 0 0,0 0 0 15,0 0 64-15,0 0 8 16,0 0 112-16,0 0 216 16,0 0-16-16,0-3 48 15,5-6-47-15,-2-4-249 32,9-9-64-32,1-4-72 0,6-9 0 15,-3-9 0-15,4-4 0 16,0-6-8-16,-5 7-56 15,2 3 24-15,-6 9 24 0,-6 9 16 16,-1 13 0 0,-4 7-8-16,0 6 8 0,0 0-104 15,-16 25-233-15,-12 26 177 0,-16 32 160 16,-12 18-64-16,4 10 64 16,12-22 40-16,16-25-40 15,17-23-8-15,7-9-64 0,0 3 56 47,0 0 16-47,11-3-48 0,13-10-40 16,8-9-16-16,13-13-176 0,2 0 88 15,9-17 24-15,0-18 16 16,7-19 24-16,1-25-200 0,0-29-152 16,-8-6-16-1,-21 0 56-15,-14 25 200 0,-10 28 176 16,-7 20 56-16,0 3 8 15,0 3 232-15,1 7-80 16,-5 9 344-16,0 12-184 0,0 10-312 31,0 26-216-31,-13 28 216 16,-7 29 96 0,-3 18 120-16,2-2-96 0,6-22 40 0,10-23-72 15,5-16-32-15,0 7-56 16,0 2 8-16,17 4-8 15,-2-9-280-15,9-14-1072 0,21-14-1073 32,-6-14-1640-32,1-3-3880 15</inkml:trace>
  <inkml:trace contextRef="#ctx0" brushRef="#br0" timeOffset="119685.21">27806 11814 7521 0,'0'0'4785'15,"0"0"-3969"-15,0 0-816 0,0 0 0 16,0 0 208-16,0 0 88 0,60 89-16 16,-52-48-95-16,-8 6-81 0,-4 5 16 31,-20-2-112-31,-16 1 168 16,-4-4-176-16,-4-5-104 0,-7-4-873 15,15-12-1527-15,16-14-3593 0</inkml:trace>
  <inkml:trace contextRef="#ctx0" brushRef="#br0" timeOffset="120787.87">28463 11531 8305 0,'0'0'2841'16,"0"0"-1009"0,0 0-615-16,0 0-377 0,0 0-520 15,-32 4-312-15,-3 28 64 16,-5 12 32-16,0 13-16 15,4 3 16 1,8 1-56-16,12-4-40 0,9-7-8 16,7-2 8-16,4-7-8 15,20-9 0-15,8-6-136 0,7-14 128 16,5-6 8-16,0-6 72 0,-1-12 48 16,-7-20-72-16,-4-6 88 31,-12-9-72-31,-8-7-56 15,-12-4-8-15,-4-2-40 0,-20 3-32 0,-12 3 72 16,0 9 0 0,-3 10 48-16,3 10-48 15,8 9-56-15,12 7 56 0,8 9-8 32,8 0-152-32,0 0-88 15,28 0 80-15,24 0 168 0,3 3 176 16,14-3-24-16,10 0 24 15,-16 0-56-15,14-10 0 0,-10-2 48 0,-15 2-24 16,-16 0 32 0,-17 4-168-16,-10 3 0 15,-5 3 64-15,-4 0-72 16,0 0-472-16,-4 3-640 0,-5 7-1817 16,2-4-2464-16</inkml:trace>
  <inkml:trace contextRef="#ctx0" brushRef="#br0" timeOffset="121072.98">29061 11172 8209 0,'0'0'2377'0,"0"0"-673"16,0 0-480-16,0 0-87 0,0 0-425 15,0 0-616-15,0 0-96 16,80 58 216-16,-32-17 128 0,23 25-40 16,9 23 176-16,8 22-112 15,-17 10-120 1,-31-3-96-16,-36-10-144 0,-20-19 96 16,-36-1-104-16,-19-5 0 0,-21-4 0 15,-12-5-144-15,-7-11-664 16,23-22-1552-16,21-15-4210 0</inkml:trace>
  <inkml:trace contextRef="#ctx0" brushRef="#br0" timeOffset="124202.6">27356 12427 7105 0,'0'0'1592'16,"0"0"-1016"-16,0 0-143 0,0 0 439 15,3-4 568-15,-3 4-208 0,0-2-640 16,0 2-343-16,0 0-89 15,-7-4-64 1,-9 1-88 0,-4 3-8-16,-8 0 8 0,-8 0 96 15,1 0 24 1,-1 13 16-16,-5 6 88 0,6 6-56 16,-1 10-32-16,4 9 96 31,-4 10-64-31,12 10 16 15,4 6-64-15,5 9 184 0,11 16 8 16,4 14-192-16,0-2-32 16,11-18 8-16,1-25 168 0,-3-20-104 0,-2-9-120 0,-3 3-48 15,0 4 56-15,0-5-56 32,5-2 8-32,-9-6 0 15,0-10-8-15,0-3 0 0,0-3-64 16,0-1-648-16,0-5-496 0,-13-1-1129 15,1-6-1584-15,5 0-1496 0</inkml:trace>
  <inkml:trace contextRef="#ctx0" brushRef="#br0" timeOffset="124449.99">26719 13411 5329 0,'0'0'2656'0,"0"0"-1896"0,0 0-504 16,0 0 313-16,0 0 135 15,7 89 136-15,13-57-16 0,8 0-256 16,8-4-168-16,4-6-192 16,3-3-208-16,2-6-16 15,-6-4-1112-15,-3-9-880 16,8-15-569-16,-4-24-1648 0,-4-8 1401 15</inkml:trace>
  <inkml:trace contextRef="#ctx0" brushRef="#br0" timeOffset="124603.6">27192 13433 960 0,'0'0'2376'0,"0"0"377"31,40-95 391-15,-36 79-167-16,-4 10-832 16,0 6-1185-16,0 6-864 0,0 16-16 15,-12 10-80-15,-8 15 400 16,1 5-48-16,-5 2-272 0,-4-1-32 15,0 5-48-15,0 8-1200 0,4-12-1521 32,8-13-4304-32</inkml:trace>
  <inkml:trace contextRef="#ctx0" brushRef="#br0" timeOffset="125699.8">28539 12274 392 0,'0'0'1240'16,"0"0"1512"-16,0 0-1423 15,0 0-249-15,0 0 128 0,0 0 8 16,4 4-207-1,0-4-113-15,-4 0-96 0,0 0-88 16,0 0-320-16,0 0-144 16,0 0-96-16,0 0-24 15,0 0 112-15,-4 0 385 16,-3 0-441-16,-10 0-40 0,-7-4-136 16,0 1-8-16,1 3-64 15,-5 0 56-15,0 3 8 0,0 10-8 16,4 6-8-16,-4 10 16 15,0 9 0-15,5 6 56 16,-5 19 16 0,7 17 24-16,10 22 56 31,-2 2 0-31,9-5-56 0,4-7 144 16,0-13-24-16,0-9 192 15,0-13-80-15,8-12 152 0,1-7-208 16,-2 6-96-16,5 4-56 0,1 0 32 15,-6-7-48 1,5-10-56 0,-7-5-32-16,2-4-8 0,-3-9 0 0,-4 0-8 15,4-7 16-15,-4-3 40 16,0-3-56-16,0 0-8 0,0 0 8 16,0 0-232-16,0 0-584 31,0-9-672-31,-4-4-1505 0,-3-6-5209 0</inkml:trace>
  <inkml:trace contextRef="#ctx0" brushRef="#br0" timeOffset="125984.9">27922 13360 960 0,'0'0'8057'0,"0"0"-5704"0,0 0-1433 0,0 0-248 16,0 0-248 0,0 0 40-1,0 0 273-15,0 0-89 0,103 89-208 16,-63-61-168-16,-5-2 80 16,2 0-152-1,-1-4-128-15,-4-3-64 0,-1-3 0 16,-6-4-8-16,-2-5-224 31,-3-4-728-31,-8-3-593 0,4-13-863 16,-4-9-777-16,0-4-4104 0</inkml:trace>
  <inkml:trace contextRef="#ctx0" brushRef="#br0" timeOffset="126185.39">28504 13249 2840 0,'0'0'5529'0,"0"0"-3040"0,0 0-617 15,0 0-447-15,0 0-217 16,0-13-216-16,0 13-448 0,0 10-472 16,-9 9-64-16,-3 6-8 15,0 13 208 1,-7 3 8-16,2 4-160 0,2-4 0 16,-5 1-56-16,4-1 0 15,-12 7-432-15,4-7-2040 16,8-13-3898-16</inkml:trace>
  <inkml:trace contextRef="#ctx0" brushRef="#br0" timeOffset="142077.66">12686 14640 8025 0,'7'-13'2657'0,"1"0"-1345"15,1 0-72-15,6 1 401 16,-7 2-225-16,4-3-472 0,0 7-416 31,-8-3-352-31,8 2 48 16,-8 4-32-16,-4 0-16 0,4 0-104 15,-4 3-64 1,0 0 72-16,0 0-64 16,0-3 57-16,-8-4 111 0,-8-6-168 15,-8 1-8-15,-3-4-8 16,-5 3 8 0,-5 4 0-16,2 2-8 0,3 7 0 15,0 0 48-15,8 0 32 16,5 0 48-16,2 0-40 0,2 13-16 15,2 0-24-15,-2 9-8 16,-2 10-32-16,6 9 64 16,-2 10 48-16,2 16 32 15,7 18 16 1,4 14-16-16,0-7 32 16,0-19 0-16,8-19-64 15,4-16 136-15,0 13-120 0,3 6 56 16,9 22-72-16,4 13-32 15,0 10 24-15,-4 2-64 0,-3-5-48 16,-14-16 56 0,-7-10-48-16,0-10-8 15,0-9 0-15,-7-9 0 0,-6-10-200 16,-2 9-304-16,-2-3-256 16,-7 4-8-16,5-10-241 15,-5-10-703-15,-8-15-1209 16,8-7-2184-16,-4-3-3360 0</inkml:trace>
  <inkml:trace contextRef="#ctx0" brushRef="#br0" timeOffset="142362.76">11997 15535 10298 0,'0'0'5161'16,"0"0"-3969"-1,0 0-568-15,0 0 280 16,95-44-408-16,-3 21-47 0,39-5 47 0,8-1-264 16,-19 7-112-16,-36 6 8 15,-36 10-80-15,-16 2-48 16,0 2-128-16,-13 2-568 15,1 0-121 1,-16 0-639-16,-12 0-1080 0,-12 6-1929 16,-4 0-1233-1</inkml:trace>
  <inkml:trace contextRef="#ctx0" brushRef="#br0" timeOffset="144085.26">13442 15567 10322 0,'0'0'4057'15,"0"0"-3449"1,0 0-480-16,0 0 232 15,0 0-40-15,0 0-152 0,-51 76 152 32,15-28 128-32,0 9-24 15,0 3 40-15,4 4-144 0,0-1-112 16,0-3-120-16,4-3 16 31,5-9-104-31,-1-7 16 0,8-6-16 16,0-9-40-16,4-7-712 0,0-3-824 15,4-10-1137-15,-4-6-1504 0,8 0-824 0</inkml:trace>
  <inkml:trace contextRef="#ctx0" brushRef="#br0" timeOffset="144332.62">13017 15678 5393 0,'0'0'3920'0,"0"0"-1599"0,0 0 112 16,0 0-345-16,0 0-792 0,0 0-736 31,0 0-416-31,31-19-80 16,1 51-32-16,16 9 609 0,11 13-265 15,5 6 16-15,8 16-64 16,-12-9-152 0,-9 0-24-16,-2-4-104 31,-18-19-48-31,-3 1 0 0,-8-7-104 15,-8-9-600-15,-4-10-497 0,-8-9-1031 16,0-8-3161-16</inkml:trace>
  <inkml:trace contextRef="#ctx0" brushRef="#br0" timeOffset="144749.24">14327 14872 4440 0,'0'0'7282'0,"0"0"-5266"31,0 0-239-31,0 0-417 0,0 0-200 0,0 0-512 16,-116-64-287-16,69 93-89 15,-13 24 0-15,-4 27-24 0,-3 28 40 16,15 16-40 0,24-4-96-1,28-12 32-15,4-9-104 0,27-8-16 0,10-14-64 16,-5-17 8-16,-1-15-16 15,1-10-184-15,12 0-600 0,24-10-425 16,-9-3-871-16,-11-15-4057 0</inkml:trace>
  <inkml:trace contextRef="#ctx0" brushRef="#br0" timeOffset="145165.79">14869 15125 3992 0,'0'0'9162'0,"0"0"-6713"0,0 0-1225 0,0 0 56 16,-88-50-143-16,45 50-473 15,-5 0-392 1,-4 12-152-1,0 8-48-15,4 5-64 0,16-3-8 16,12 3-8 0,12-2-208-16,8 2-192 0,8-3 40 15,24 1 40-15,12-1-9 16,8-3 105-16,3-6 96 31,5-1 0-31,-12-2-24 0,-4-4 56 16,-8 1 96-16,-12 5-64 15,-8 4-40-15,-12 3 16 0,-4 3 96 0,-13 7 248 0,-18 3 112 16,-13 3 16-16,-12-4 17 31,-4 1-89-31,1-6-160 16,7-4-144-16,0-16-184 0,17-3-1177 16,14-3-3776-16</inkml:trace>
  <inkml:trace contextRef="#ctx0" brushRef="#br0" timeOffset="145388.57">15120 15405 6225 0,'0'0'9906'0,"0"0"-8522"16,0 0-976-16,0 0 24 0,0 0-63 15,0 60 247-15,0-22-272 16,0 3-208-16,0 4-136 16,4-4 0-16,4-3-920 0,-8 3-889 15,0-9-3296-15,0-6-5217 0</inkml:trace>
  <inkml:trace contextRef="#ctx0" brushRef="#br0" timeOffset="146672.44">15319 14646 3592 0,'0'0'5633'32,"0"0"-3232"-32,0 0-577 0,0 0-279 0,0 0-385 15,0 0-32-15,0 0-192 16,0 0-407-16,-4-16-305 16,20 16-224-16,8 19 8 15,16 7 96-15,7 15-104 16,22 26 0-16,-2 28 0 15,1 19 8 1,-12 16-8-16,-24-9 8 16,-25-10-8-16,-7-13 64 15,-24-6-56-15,-11-6-8 0,-5-16 0 16,8-16-312-16,4-16-529 31,4-3-1063-31,5-10-2977 0,2-5-3033 0</inkml:trace>
  <inkml:trace contextRef="#ctx0" brushRef="#br0" timeOffset="147073.34">16343 15100 1504 0,'0'0'10986'0,"0"0"-8953"0,0 0-1097 0,0 0-152 16,0 0-104-16,0 0-488 16,-3 13-184-16,-10 15 48 0,1 7 24 0,-4 9 0 31,4 4-64-31,0-3-8 16,0-4 8-16,5-6-16 0,-1-4-824 15,-1-5-816-15,2-17-1433 16,3-5-1616-16,-4-4-2304 0</inkml:trace>
  <inkml:trace contextRef="#ctx0" brushRef="#br0" timeOffset="147242.65">16124 15166 2696 0,'0'0'6329'0,"0"0"-5256"15,0 0-745-15,0 0 88 0,0 0 408 31,0 0-128-31,24 83-216 16,4-60-176-16,7-1-304 0,2-3-96 0,-1-6-192 16,-5-7-648-16,-11 3-648 15,-8-6-1257-15,-12 1-1616 0</inkml:trace>
  <inkml:trace contextRef="#ctx0" brushRef="#br0" timeOffset="147427.5">16044 15255 4096 0,'0'0'2033'0,"0"0"-905"15,0 0-192-15,0 0 505 0,0 0-225 32,0 0-624-32,-48-25-264 15,89 32 168 1,10 5 192-16,5-2-272 0,4-1-240 16,-1-5-72-16,-3-1 16 0,0-3-120 15,-12 0-2512-15,-20 0-6978 16</inkml:trace>
  <inkml:trace contextRef="#ctx0" brushRef="#br0" timeOffset="148182.72">17818 14659 4977 0,'0'0'4216'15,"0"0"-2847"-15,0-102-641 16,-9 57 472-16,-6 4 393 0,-6-3-337 15,-10 6-392-15,-5 3-48 16,-4 6-56-16,-8 7-80 0,1 6 65 16,-1 10-329-16,-1 6-248 15,6 6-40-15,3 23 96 16,5 19-160-16,3 28 16 16,15 25-16-16,14 20 0 0,10 3-56 15,33-1-16-15,8-14 16 16,8-2 32-16,0-8-40 0,-5-4 0 31,-3-3 64-15,-8-3-56-16,-16-16 72 15,-12-13-80-15,-4-15-488 0,-8-1-48 16,0 7-312-16,-8 0-625 16,-28 12-551-1,0-15-969-15,4-16-1648 16</inkml:trace>
  <inkml:trace contextRef="#ctx0" brushRef="#br0" timeOffset="148383.31">17156 15281 12122 0,'0'0'1945'0,"135"-32"-1161"0,-7 13 248 15,15 0 200-15,1 3-384 16,-28 10-432-16,-45 3-384 0,-11 3-32 31,-28 0-2408-31,-12 0-5450 0</inkml:trace>
  <inkml:trace contextRef="#ctx0" brushRef="#br0" timeOffset="148815.81">18239 15411 6409 0,'0'0'7834'15,"0"0"-6266"1,0 0-1056-16,0 0-208 0,0 0 160 0,0 0-232 16,0 0-88-16,-7 83 256 15,-10-29-80-15,2 0-192 0,-2 0-88 16,-2-1-40-16,-1-5-664 31,-4 0-808-31,4-13-1601 0,0-13-2464 0</inkml:trace>
  <inkml:trace contextRef="#ctx0" brushRef="#br0" timeOffset="149001.38">17981 15500 12890 0,'0'0'2849'16,"0"0"-1849"-16,0 0-504 15,0 0 128-15,88 19-56 0,-41 3-239 16,13 7-153-16,3 3-80 15,-3 6-96-15,-8 0 0 32,-8-3-473-32,-12 0-1519 15,-8-10-3601-15,-17-6-3505 0</inkml:trace>
  <inkml:trace contextRef="#ctx0" brushRef="#br0" timeOffset="149349.04">19053 14497 9009 0,'0'0'2441'16,"0"0"-473"-16,0 0-239 0,0 0-377 0,0 0-80 15,0 0-576-15,-96-64-247 16,40 83-217-16,-7 13 88 31,-1 16-88-31,-5 18-136 0,10 20-48 16,15 19 48-16,24 6-48 16,20-9-48-16,28-14 56 15,16-21-64-15,0-13 8 0,4-13-16 16,-5-9-632-16,29 13-385 15,-4-13-1495-15,-13-7-4250 16</inkml:trace>
  <inkml:trace contextRef="#ctx0" brushRef="#br0" timeOffset="149769.31">19459 14764 776 0,'0'0'10970'0,"0"0"-9002"15,0 0-1207-15,0 0 463 16,-92-70 208-16,57 63-544 15,-10 7-416-15,2 3-223 0,3 16-185 16,8 7 24-16,12 3-88 0,12 8-88 0,8 8 16 31,16-1-1-31,16 7-79 16,16-3 16-16,3-4-72 16,1-5-32-16,-7-8-312 0,-10-5 128 15,-12-7 272-15,-6-1 64 16,-13 2 80-16,-4-1-56 15,-12-4 64 1,-16 2 224-16,-8-5 120 16,-8 1 8-16,-3-3-104 15,-1-7-248-15,0-3-504 16,8-10-3377-16,20-6-7377 0</inkml:trace>
  <inkml:trace contextRef="#ctx0" brushRef="#br0" timeOffset="150111.47">19742 15090 2920 0,'0'0'5409'0,"0"0"-4320"0,0 0-521 31,0 0 152-31,0 0 512 0,0 0 336 0,43 83-607 16,-66-54-121-16,-5-1-16 16,0-3-248-16,0 1-216 0,12-10-264 31,4 0-32-31,12-7-64 15,4-2-144-15,20-4-104 0,16-3-504 16,8 0-440-16,31-23-1177 16,-7-2-591-16,-12-4-6386 15</inkml:trace>
  <inkml:trace contextRef="#ctx0" brushRef="#br0" timeOffset="150374.24">19921 14424 13794 0,'0'0'3049'16,"0"0"-2129"-16,0 0-496 16,0 0 145-16,0 0-377 15,68 44 32-15,-16-3-96 0,12 23-64 0,7 25-64 31,-11 15-8-31,-12 8 8 0,-36-7 48 16,-20-13-48-16,-40-16-384 16,-8-7-777-16,8-17-1951 15,4-17-5418-15</inkml:trace>
  <inkml:trace contextRef="#ctx0" brushRef="#br0" timeOffset="151063.44">21121 14783 10186 0,'0'0'4793'0,"0"0"-3529"0,0 0-168 0,0 0-8 16,0 0-455-16,0 0-529 15,0 0-104 1,-28 76 0 0,3-26 56-16,5 7-40 0,-3-3-16 15,3-6 72 1,8-3-72-16,0-10-753 0,4-7-471 16,4-12-848-16,4-16-1961 15,0-6 968-15,0-17-3064 0</inkml:trace>
  <inkml:trace contextRef="#ctx0" brushRef="#br0" timeOffset="151305.31">20977 14887 6409 0,'0'0'3297'0,"0"0"-953"0,0 0-1264 0,0 0-760 15,0 0-256-15,0 0 16 32,0 0-80-32,-40 51-152 15,36-32-632-15,1-3-1072 0,-6-10-601 16,-7-6 169-16,0 0 727 0,1-9 161 15,-2-10 1400-15,9 0 856 16,8 3 1705-16,0 7 151 16,8 2-127-1,16 7-1657-15,12 0-728 0,16 13 104 16,8 9 136-16,4 4-208 16,7 2-168-16,-7-3-16 0,8 4-48 15,-21-4-544 1,-19-9-3673-16</inkml:trace>
  <inkml:trace contextRef="#ctx0" brushRef="#br0" timeOffset="151822.5">22208 14532 8057 0,'0'0'1537'15,"36"-77"-401"-15,-16 30-32 16,-9-7-352-16,2 0 144 0,-13 3-31 15,0 7-369-15,-13 5 88 32,-10 11 144-32,-8 6-200 0,-10 12-200 0,-6 7 16 15,-5 3 104-15,-1 16-120 16,10 16-104-16,4 18-64 0,14 26-48 16,13 30-15-1,12 1-1 1,28 4 72-16,16-5-120 15,0-12 32 1,4-5-8-16,-9-13-64 0,-7-12-8 16,-8-16 8-16,-4 6-8 0,4 22 112 15,0 25-112-15,-8 14 8 16,-8-4-8-16,-8-9-40 31,-13-20-392-31,-2-15-129 0,-5-13-63 16,-16-7-664-16,8-15-1545 0,-4-13-2952 0</inkml:trace>
  <inkml:trace contextRef="#ctx0" brushRef="#br0" timeOffset="152007">21882 15220 4480 0,'0'0'8098'15,"0"0"-6409"1,83-44-1009-16,-16 25-128 16,25 10 8-16,31 2-152 0,6 7-192 15,-26 0-184-15,-24 3-32 16,-34 1-1320-16,-21-1-4786 0</inkml:trace>
  <inkml:trace contextRef="#ctx0" brushRef="#br0" timeOffset="152423.51">23057 14433 10442 0,'0'0'2976'0,"0"0"-1615"16,0 0-577-16,0 0 56 16,0 0 16-16,-84-54-144 15,41 58-288-15,-2 24-128 0,-7 13 65 16,-8 23-81-1,9 25-48-15,3 25-48 0,20 10-72 16,28-6-48-16,13-17-64 16,18-28 0-16,5-16 0 15,-4-16 0-15,0-6-80 0,7 4-736 32,29 2-737-32,-8-3-583 15,-8-19-5466-15</inkml:trace>
  <inkml:trace contextRef="#ctx0" brushRef="#br0" timeOffset="153109.24">22595 15605 3688 0,'0'0'6994'0,"0"0"-4530"0,0 0-807 16,0 0-353-16,0 0-368 0,0 0-328 15,0 0-256-15,0 0-272 16,-17 54 64-16,-3-10 248 0,-3 7-63 0,-5 3-169 31,0 3-56-31,0-3-80 0,4 0 24 16,5-6-40-16,2-7-8 15,10-9-625-15,-1-13-599 16,8-16-1400-16,0-3-3082 0,4-7-2967 16</inkml:trace>
  <inkml:trace contextRef="#ctx0" brushRef="#br0" timeOffset="153287.66">22415 15675 4184 0,'0'0'6858'0,"0"0"-4554"16,0 0-975-16,0 0-273 0,0 0-656 47,0 0-312-47,0 0 24 0,107 82 296 15,-62-41-104-15,6 4-184 16,-3-4-112-16,-8 1 40 0,0-5-48 16,-8-2-424-16,-9-9-2272 0,-6-10-4250 15</inkml:trace>
  <inkml:trace contextRef="#ctx0" brushRef="#br0" timeOffset="153890.79">23662 14697 4488 0,'0'0'4809'0,"0"0"-2592"16,0 0-201-1,0 0-735-15,-19-77-1 16,-2 65-328-16,-3-1-104 0,-11 7-288 31,-5 3-239-31,-8 3-121 16,-3 9-48-16,2 16-56 15,6 7-48-15,6 6-48 0,10 10 0 16,11 3 24-16,8 0-24 0,8-1-16 0,12-2-96 16,16-3-184-1,11-10-49-15,6-7-87 16,6-6 184-16,5-9 72 16,-8 0-120-16,-5 0 48 0,-7-4 88 15,-12 0 88-15,-11 1-24 16,-13 3 0-1,0 0 8-15,-20 2 88 0,-29 7 96 16,-6 0 72 0,-13-2-8-1,0-1-64-15,8-6-96 16,-7-1-280-16,24-2-2665 0,15-10-5600 0</inkml:trace>
  <inkml:trace contextRef="#ctx0" brushRef="#br0" timeOffset="154329.1">23718 15068 328 0,'0'0'10818'15,"0"0"-9010"-15,0 0-391 0,0 0-473 16,0 0-592-16,60-28-288 15,-32 25-64-15,0 3-48 0,4 0 32 16,-8 0 8-16,-5 6-8 31,-6 0-96-15,-10-3 64-16,-3 0-104 16,0 4 128-16,0-1 24 0,-7 4 560 15,-6 2-128-15,2 5-208 16,-2-5-120-16,5 7-16 15,4 0-88 1,4 0 8-16,0 3-8 16,4 4 0-16,9-4-128 0,-2 4-400 15,1-1 56-15,-3-3 192 0,-9 3-16 16,0-2 64-16,-9-1-296 16,-10-3 223-16,-13 0 257 0,-5-6-8 31,-2-1 48-31,-12-12-344 15,6 0-1832-15,9-9-2657 16</inkml:trace>
  <inkml:trace contextRef="#ctx0" brushRef="#br0" timeOffset="154592.1">24128 14468 11346 0,'0'0'4017'0,"0"0"-3505"16,0 0-360-16,128 9 280 15,-80 14 232-15,8 9-64 16,0 9-248-16,0 19-240 0,-9 20-56 16,-15 21-56-16,-20-8 8 0,-12-17-8 31,-24-19 0-31,-8-19-64 15,-16 6-8-15,-31 26-360 0,10-10-1248 16,10-12-3641-16</inkml:trace>
  <inkml:trace contextRef="#ctx0" brushRef="#br0" timeOffset="154961.6">25132 15107 696 0,'0'0'13082'16,"0"0"-11353"-16,0 0-1729 15,0 0-656-15,0 0 88 0,0 0-1265 16,28 0-4528-16</inkml:trace>
  <inkml:trace contextRef="#ctx0" brushRef="#br0" timeOffset="155131.14">25555 15075 8425 0,'0'0'2129'0,"0"0"-2129"16,0 0-48-1,0 0-688-15,0 0-689 16,0 0-2512-16</inkml:trace>
  <inkml:trace contextRef="#ctx0" brushRef="#br0" timeOffset="155309.65">26037 15052 5129 0,'0'0'4609'0,"0"0"-3625"15,0 0-528-15,104-19 136 32,-69 19 80-32,-7 0-368 0,-12 0-304 15,-4 0-864-15,-8 0-4289 0</inkml:trace>
  <inkml:trace contextRef="#ctx0" brushRef="#br0" timeOffset="156149.57">27647 14605 1408 0,'0'0'5081'0,"0"0"-3825"15,43-86 48-15,-35 44-399 16,1 1 279-16,-5 0 272 31,-4 0-48-31,-13 6-303 0,-2 6-49 0,-13 4-568 0,0 6-208 16,-12 6-56-16,0 7-8 15,-8 6 112-15,-4 3-112 0,1 22-56 16,3 4 56-16,4 12-136 16,13 10 56-16,6 16-48 0,22 22-16 31,10 22 89-15,29 12-73-16,7-2-24 15,10-10 80-15,-5-15-72 0,-1-4-8 16,-3-3 72-16,-8-7-80 15,-12-12 56 1,-12-16-112-16,-4-13 0 16,-8-9-8-16,0 3 8 0,-4 6 0 15,-12 1-272-15,-12-8-473 16,-32-5-655-16,8-7-1216 0,0-12-4010 0</inkml:trace>
  <inkml:trace contextRef="#ctx0" brushRef="#br0" timeOffset="156334.7">27228 15154 5497 0,'0'0'7161'15,"0"0"-5905"-15,116-41-687 0,-41 22 607 16,29 3-104-16,20 3-352 15,-13 7-472-15,-7 6-248 0,-40 0-1080 0,-36 0-4385 16</inkml:trace>
  <inkml:trace contextRef="#ctx0" brushRef="#br0" timeOffset="156698.34">28197 15326 10778 0,'0'0'3048'0,"0"0"-1695"0,0 0-41 16,0 0-192-16,0 0-424 15,0 0-496-15,0 0-192 0,0 0 64 16,-69 82-72-16,41-44 0 16,1 3 8-16,3 1-8 15,0-4-376-15,4-3-952 16,1 0-1016-16,2-13-2161 0,9-9-1865 15</inkml:trace>
  <inkml:trace contextRef="#ctx0" brushRef="#br0" timeOffset="156883.25">27917 15363 10970 0,'0'0'3040'15,"0"0"-1319"-15,0 0-937 16,0 0-496-16,0 0 368 15,120 74-160-15,-72-33-296 16,4 3-88-16,-5 1-112 16,-2-4 0-16,-6 3-584 0,-11-9-1960 15,-8-16-3706-15</inkml:trace>
  <inkml:trace contextRef="#ctx0" brushRef="#br0" timeOffset="157256.65">28878 14373 7889 0,'0'0'1841'0,"0"0"-1257"16,0 0 576-16,-88-41 352 31,40 41-303-31,-3 0-505 0,-5 22-160 16,4 10-128-16,5 9-72 15,6 13-80-15,17 16-24 0,16 22-64 16,8 22-104-1,32 4-64-15,4-20 96 16,0-28-64-16,-4-26-40 16,-4-6-1080-16,20 13-536 0,-9-9-1121 0,2-8-4489 0</inkml:trace>
  <inkml:trace contextRef="#ctx0" brushRef="#br0" timeOffset="157672.96">29460 14544 6513 0,'0'0'2720'0,"0"0"-455"0,0 0-105 31,-32-95-591-31,-1 76-713 15,-10 3-280 1,-9 10-144-16,-8 6-168 0,5 3-168 16,3 16-32-16,8 13-64 15,16 6-112-15,8 6 104 0,20 4-32 16,0 3 32 0,17 3-152-16,18 6-176 15,5-3 112-15,-1 1-80 0,2-8-104 16,-9-9 48-16,-13-6 144 15,-6-6 160-15,-6-7 0 0,-7 1 0 16,-7-5 56-16,-21-1 280 16,-8-2 144-16,-8-5 56 31,-12-4-168-31,4-6-144 16,4 0-168-16,12-3-776 0,12-13-3449 15,21 4-4921-15</inkml:trace>
  <inkml:trace contextRef="#ctx0" brushRef="#br0" timeOffset="158305.13">29638 14849 4544 0,'0'0'6802'16,"0"0"-4650"-16,0 0-159 15,0 0-577-15,0 0-672 32,0 0-704-32,0 0-40 0,-23 45-40 15,11-10 40-15,-4 9 0 16,0-3 0-16,0 0 8 15,8-6-8-15,4-6 0 0,0-7-8 16,0-6-536-16,4-10-80 31,0-3 80-31,0-3 544 0,0-5 80 16,8-15 88-16,1-12-48 16,2-9-112-16,5-7 8 0,-4-6 136 0,4 4 104 15,4 6 264 1,-9 5 56-1,-2 17 32-15,-1 9 9 16,-8 13-385-16,4 0-232 0,0 16-256 16,3 13 64-16,6 12 184 15,-2 4 8-15,6 2-8 16,-2-9 0-16,2-3-425 16,-2-12-71-16,-2-8 32 31,-6-5 24-31,1-10 336 0,0 0 112 15,-3-7 640-15,2-18-384 16,1-10-48-16,0-12 264 0,-4-7 49 16,4-3-249-16,4-1-96 0,-8 8 48 0,3 11-112 31,2 11-8-31,-5 15-104 16,-4 6 0-16,0 7-432 0,4 7-1369 15,-4 6-3048-15,0 3-24 0</inkml:trace>
  <inkml:trace contextRef="#ctx0" brushRef="#br0" timeOffset="158609.54">30085 14322 2720 0,'0'0'7522'46,"0"0"-4802"-46,0 0-943 0,0 0-185 16,0 0-160-16,0 0-632 16,0 0-696-16,79-10-104 0,-42 52 0 15,14 18 0-15,5 23 8 16,4 28 0-16,-8 6 0 31,-24-5-8-31,-16-11-8 0,-12-28 8 16,-21-16 0-16,-26 7-48 15,-41 9-472-15,-28 6-296 0,-23 0-520 16,28-22-1065-16,35-27-5488 0</inkml:trace>
  <inkml:trace contextRef="#ctx0" brushRef="#br0" timeOffset="169252.21">2509 15465 6569 0,'0'0'6393'0,"0"0"-5296"16,0 0-697-16,0 0-40 0,0 0 360 15,-4-28-488-15,4 21-8 0,-4-3 184 31,1 4-152-31,-5-6-120 16,0-1-72 0,-4 0-48-16,-8 0 192 15,0-2-96-15,-8 5-8 0,-4 1-8 16,0 2 0-16,1 7 56 16,-1 0 56-16,0 0-16 15,0 19 152-15,0 3-200 0,4 13-56 16,4 7-24-1,0 18-56-15,12 19 8 0,12 23-16 16,0 12 8-16,21-3 25 0,6-6-33 16,4-12-8-16,2-2 8 15,3-5 0-15,0-4 16 0,-4 1-16 32,-12 0 8-32,-5-14 64 15,-7-15-64 1,-4-12 0-16,-4-7 56 0,0 6-64 15,-16 4 0-15,-8 2-128 16,-8-5-161 0,-3-8-111-16,-5-5-408 15,-24-13-736-15,12-10-1161 0,4-6-2128 16</inkml:trace>
  <inkml:trace contextRef="#ctx0" brushRef="#br0" timeOffset="169468.31">1900 16452 9754 0,'0'0'5105'0,"0"0"-4201"15,0 0-600-15,107-79 192 0,-34 44 376 32,22-3-200-32,20 7-424 0,-11 5-176 15,-16 13-72-15,-33 10-88 16,-18 3-688-16,2 0-608 0,-7 3-744 15,-12 7-2033-15,-12 0-744 0</inkml:trace>
  <inkml:trace contextRef="#ctx0" brushRef="#br0" timeOffset="169753.55">3083 15255 9762 0,'0'0'4641'0,"0"0"-3345"16,0 0-712-16,0 0 288 0,0 0-104 16,-99 29-280 15,51 50-264-31,-7 36 73 0,3 25-57 15,16 3-128-15,19-1-104 16,17-21 0-16,17-7 0 16,19-9 32-16,7-26-40 0,-3-18-344 15,24-1-537-15,-17-25-959 16,2-7-2889-16</inkml:trace>
  <inkml:trace contextRef="#ctx0" brushRef="#br0" timeOffset="170292.55">3617 15532 8265 0,'0'0'5113'16,"0"0"-3840"-16,-79-45-369 0,39 36 448 31,-4 3-352-31,4 6-232 15,-4 0-175-15,4 15-409 0,8 5-152 0,12 8-32 16,5 4-152-16,15 6 8 0,0 3-72 16,28 4-57-16,11-1 41 15,13-3-40 1,4-2-168-16,8-8-104 16,-8-2-152-16,-5-7 16 15,-10 0 48 1,-14-3 280-16,-7 0 88 0,-12 4 24 15,-8-1 240 1,-12 0 984 0,-16 6 504-16,-15 1-224 0,-13-4-423 15,0-2-193-15,-4-7-256 16,12-10-144-16,8-6-248 16,12 0-136-16,28-29-976 0,0-6-1993 0,13 4-6929 0</inkml:trace>
  <inkml:trace contextRef="#ctx0" brushRef="#br0" timeOffset="170524.16">3932 15900 5065 0,'0'0'10218'0,"0"0"-8082"16,0 0-1608-16,0 0-280 15,0 0 168-15,0 0-344 0,0 0-64 16,-4 98 273-16,4-50-225 16,0 3 40-1,0-3-96-15,0-4-465 0,4 4-1071 16,0-16-3217-16,0-7-5481 16</inkml:trace>
  <inkml:trace contextRef="#ctx0" brushRef="#br0" timeOffset="170871.75">4286 16021 824 0,'0'0'14067'0,"0"0"-11379"0,0 0-2120 16,0 0-568-16,0 0-136 0,0 0-88 15,0 0 136-15,21 66 88 16,-21-24 56-16,0 2-48 0,-8-2-8 15,-12-5-152-15,-1-2-560 16,-7-6-704-16,9-10-1241 16,7-16-2552-16</inkml:trace>
  <inkml:trace contextRef="#ctx0" brushRef="#br0" timeOffset="171257.16">4816 15329 5841 0,'0'0'8418'0,"0"0"-6674"0,0 0-688 16,0 0 264-16,0 0-199 31,0 0-529-31,-95-45-272 0,70 58-320 16,10 9-80-16,-1 7 72 15,4 9-88 1,4 0-24-16,8 6 40 0,4 1-64 16,16-1 136-16,7 1-8 15,6-4-176 1,3 3 32-16,4-2-136 16,-9-4-64-16,1 3 95 0,-8 3-143 15,-3-2-88-15,-14 2 88 16,-7-2 120-16,0-1 224 0,-12-3 64 31,-20-6 48-31,-8-4 296 16,-8-9-16-16,1-3-88 0,-9-13-160 15,-12-15-80-15,9-14-1016 0,15-9-4385 16</inkml:trace>
  <inkml:trace contextRef="#ctx0" brushRef="#br0" timeOffset="171880.87">5080 15827 5705 0,'0'0'9066'0,"0"0"-7098"0,0 0-1384 0,0 0 104 15,0 0-72-15,0 0-343 16,59-32-233-16,-31 32-40 0,4 13-72 31,4 9 0-31,-8 10 72 16,-13 9-97-16,-10 4-103 16,-5 9 192-16,-16 0 8 0,-12-6 72 15,-4-7 72-15,8-10 41 0,5-9 31 0,10-9-128 16,9-9-88-1,0-1-8 1,16-3-232-16,16 0 232 16,15-3-120-16,9-10-337 0,24-13-799 15,-16 1-1688 1,-12 3-3490-16</inkml:trace>
  <inkml:trace contextRef="#ctx0" brushRef="#br0" timeOffset="172074.84">5845 15932 11330 0,'0'0'5105'32,"0"0"-4457"-32,0 0-536 15,0 0-104-15,0 0-8 0,0 0-632 16,0 0-2041-16,0 0-2504 15</inkml:trace>
  <inkml:trace contextRef="#ctx0" brushRef="#br0" timeOffset="172213.1">6148 15932 1096 0,'0'0'9338'0,"0"0"-7666"16,0 0-1384-16,0 0-288 0,0 0-1568 31,55-76-3801-31</inkml:trace>
  <inkml:trace contextRef="#ctx0" brushRef="#br0" timeOffset="172328.74">6367 15805 3928 0,'0'0'8610'31,"0"0"-6705"-31,0 0-1465 15,0 0-440-15,0 0-1097 0,0 0-3752 16</inkml:trace>
  <inkml:trace contextRef="#ctx0" brushRef="#br0" timeOffset="172760.99">7319 15183 13578 0,'0'0'2841'0,"0"0"-1609"15,0 0-208-15,0 0-143 16,-116-74-265-16,68 74-160 16,-7 0-208-16,-1 16-152 0,8 7-96 15,8 8-64-15,12 4-120 31,12 6 40-31,16 7 16 16,9 0 0-16,22 3-176 0,13-1-72 16,12-2-8-16,7-7 0 15,5-6-305-15,-1-3 25 0,-2-3 424 32,-6-4 32-32,-15 0-16 15,-12-3 80-15,-16 4-8 0,-16 0 152 16,-12 2 40-16,-24-2 592 0,-16-1 64 15,-8 0-200-15,-7-6-111 16,-1-6-201-16,5-7-184 16,11-6-745-1,12-9-3111-15,20-7-5402 16</inkml:trace>
  <inkml:trace contextRef="#ctx0" brushRef="#br0" timeOffset="173378.09">7753 15538 3808 0,'0'0'9034'0,"0"0"-7481"16,0 0-1105-16,0 0-96 16,0 0-352-16,0 0 80 0,0 0-80 15,4 89 128 1,-4-51 0-16,0 3-40 0,0-3-80 16,0-3-8-16,-8-6-200 0,5-10-240 15,-2-6 128-15,1-10-40 16,0-3 344-16,4-16 0 15,0-16-128 1,0-6 136-16,4-6 0 31,8-4 80-31,4 7 288 0,0 3 152 16,0 13 208-16,-4 8-96 16,0 11-232-16,-1 6-280 0,6 0-120 15,-2 10-128-15,2 12 128 16,3 6-64-16,-5 4 64 15,2 3 0-15,-2-3-96 0,-3 0-352 16,4-4-80-16,-4-2-56 16,0-11-88-16,0-2 199 15,4-13 249-15,-4 0 224 0,-1-13 176 16,-2-18 385-16,-1-7-33 31,-1-26 256-15,-3-18 112-16,-4 2-368 0,4 14-160 0,-4 15-48 15,0 26-24-15,0 2 64 16,0 7-360-16,0 16-160 16,-8 0-1752-1,1 13-5169-15</inkml:trace>
  <inkml:trace contextRef="#ctx0" brushRef="#br0" timeOffset="173732.17">8462 14944 6993 0,'0'0'6937'0,"0"0"-5328"0,0 0-145 16,0 0-208-16,0 0-263 0,0 0-753 15,0 0-240 1,4 54-160-16,0 45 160 16,-4 22 192-16,0 5-16 15,0-8-80-15,0-13 96 16,0 0 0-16,-8-4-120 0,8 7-40 15,0-6-32-15,0-13-680 0,0-13-705 16,0-26-1599-16,-3-21-6194 0</inkml:trace>
  <inkml:trace contextRef="#ctx0" brushRef="#br0" timeOffset="175187.43">8876 15570 1800 0,'0'0'2544'16,"0"0"329"-16,0 0-1577 16,0 0 129-16,0 0 615 15,8 3-160-15,-8-3-575 0,5-3-377 31,3-6-576-31,-1-1-248 16,1-6 96-16,-3-3-56 16,-1 0-144-16,-4-6 0 0,0-4 72 15,-9 4 288-15,-6-1-96 16,-2 7-208 0,-2 3-8-16,2 7 72 15,-7 9-120-15,5 6-96 16,-1 19-8-16,-4 10 56 0,4 10 0 15,12 3 24-15,4-1-8 16,4-3-16-16,0-5 0 16,16-11 40-16,4-6 0 0,4-9-72 31,0-10-24-31,8-3 104 16,-1-19 56-16,-3-9 72 0,4-8-80 15,-11-1 40-15,-2-2-80 16,-10 4 96-16,-6 10 32 31,1 9 544-31,-4 10 73 0,0 6-425 0,0 0-328 0,4 16-328 16,0 9 200-16,0 13 128 15,5 10 0-15,2-4 0 0,5 4-393 16,-4-7-519-16,12 4-1064 31,-8-14-2417-15,0-11-544-16</inkml:trace>
  <inkml:trace contextRef="#ctx0" brushRef="#br0" timeOffset="175350.45">9335 15659 7521 0,'0'0'2801'16,"0"0"-2185"-1,0 0 96-15,0 0 480 0,0 0-280 0,-4 95-455 16,-8-60-225-16,-4 3-232 15,0 10-513-15,4-14-1959 32,4-5-2121-32</inkml:trace>
  <inkml:trace contextRef="#ctx0" brushRef="#br0" timeOffset="175751.34">9574 15281 12242 0,'0'0'2257'0,"0"0"-1761"16,0 0-496-1,0 0 0-15,0 76 328 16,0-28-96-16,0 6-112 16,8 0-24-16,-1-4-96 15,2-2-64 1,3-9-272-16,-5-11-96 0,-3-9 80 15,1-10-176-15,3-9 103 0,-4-6 417 16,7-16-136-16,6-10-136 31,-2-3 280-31,5 0 8 0,-3 10 288 16,-2 9 321-16,2 13-113 16,-2 3-504-16,1 12-8 0,0 14-8 0,-5 9 8 15,-6 10-128-15,-5-1-112 16,0 0 120 15,-20 1 88-31,-8-4 40 0,0-6 96 16,-4-10-96-16,4-9-281 15,9-10-2135-15,10-6-2665 0</inkml:trace>
  <inkml:trace contextRef="#ctx0" brushRef="#br0" timeOffset="175920.46">10008 15741 5297 0,'0'0'2368'0,"0"0"-1760"16,0 0 793-16,0 0 55 31,0 0 288-31,-103 96-656 0,58-61-679 16,2-1-361-16,-5 11-48 15,8-10-2441-15,16-10-3560 0</inkml:trace>
  <inkml:trace contextRef="#ctx0" brushRef="#br0" timeOffset="176190">10207 15541 9161 0,'0'0'4769'0,"0"0"-4184"0,0 0-257 16,0 0 360-16,-79 35 0 0,55 0-200 0,3 4-208 15,14 5-184-15,7 0-96 16,0-3-168-16,16-9-424 16,20-3-784-1,-1-13-1385-15,-7-7-2536 16</inkml:trace>
  <inkml:trace contextRef="#ctx0" brushRef="#br0" timeOffset="176490.87">10128 15161 7761 0,'0'0'5497'0,"0"0"-4688"15,0 0-737-15,0 0-64 16,0 0 136 0,0 0 368-16,95 107 0 0,-51-56-168 15,0 6-192 1,-1 7-96-16,-7 5 40 15,-16 11-16-15,-16 12-80 0,-11 19 96 16,-38 6-80-16,2-18 96 16,-1-23-112-16,0-22-40 15,8-19-1720-15,8-10-3978 0</inkml:trace>
  <inkml:trace contextRef="#ctx0" brushRef="#br0" timeOffset="176969.95">10901 15579 5721 0,'0'0'7617'0,"0"0"-5728"16,0 0-1473-16,0 0-152 15,0 0 568-15,0 0 16 32,0 0-320-32,91 4-288 15,-43-4-112-15,4 0-56 16,-8 0-72-16,-4 0-8 0,-16 0-1120 15,-24 0-960-15,0 9-2217 32,-13 1-1112-32</inkml:trace>
  <inkml:trace contextRef="#ctx0" brushRef="#br0" timeOffset="177123.63">10829 15840 5825 0,'0'0'2976'0,"0"0"-871"16,0 0 359-1,96 6-423-15,-49-6-617 16,9-3-704-16,4-10-456 0,0 3-192 16,-1-5-72-16,-15 2-1848 0,-20 0-8426 15</inkml:trace>
  <inkml:trace contextRef="#ctx0" brushRef="#br0" timeOffset="182572.77">17331 13477 3392 0,'0'0'1657'16,"0"0"-825"-1,-40-56 160-15,28 30-176 16,1 0-72-16,-6 1-88 0,10 0 161 16,-1-4-57-16,-1 4 168 15,2 0-8-15,3-1-48 0,-4 4-360 16,4 3 289 0,-5 6-97-16,9 4 144 15,-3 2-400-15,-1 4-48 0,4 3-184 16,-4 0-160-16,4 0-56 15,0 0 0-15,-8 6-184 32,-1 13-88-32,-2 13 208 0,-1 16 64 0,0 9 16 0,4 6 24 15,4 4-40-15,4 0 0 16,0-1-8-16,12-2 8 0,0-7-8 16,0-6 0-16,-1-10 0 15,-2-9 8-15,-1-7-56 0,-4-12 40 47,-4-10-72-47,0-3 88 0,0-3 200 16,0-16 96-16,-4-13-216 0,-13-12-80 0,2-10-8 15,-1-6 8-15,-4-16 0 32,0-11-8-32,5 5-48 15,-2 12-24-15,6 7 32 0,-2 12 32 16,2 0 16-16,-6 0 16 0,6 17-8 15,3 8 64-15,-5 10 24 16,9 10-40-16,1 2 64 0,3 4-104 16,0 0-16-16,0 0-64 15,0 0-120 1,0 7-104-16,0 9 184 16,0 9 80-16,0 7 24 15,0 6 0-15,0 3 0 16,0 7 48-16,0 3-48 15,0 6 0-15,7-3 64 0,2 6-64 32,3-3-16-32,-1 0 8 15,2 0 0-15,-2-5 8 0,2-5-8 16,-5-9-32-16,-5-12 32 0,1-4-64 16,-4-13-176-1,0-3-328-15,0-6-24 16,0-9-96-16,-11-7-849 0,-6-9-5656 15</inkml:trace>
  <inkml:trace contextRef="#ctx0" brushRef="#br0" timeOffset="183214.44">17742 13534 5825 0,'0'0'1088'0,"0"0"-160"15,0 0-320-15,-21-88 184 16,14 63-31-16,-1-1-193 16,-4 4-56-16,-4 0-168 0,-1 3 64 15,-2 6-104 1,-1 6 0-16,1 7 80 0,-9 0-256 15,4 26-80-15,-4 9 104 0,7 9 208 16,6 7-184-16,11 6-72 16,4 0-96-16,4-9 96 15,20-1-96 1,-1-12 8-16,9-9-16 16,0-13-72-16,4-13 72 15,0 0 313-15,-4-29-185 0,0-6-8 16,-13-6 88-16,-2-7-56 15,-10 4-8 1,-7 2 136-16,0 7 184 0,0 10 136 16,0 13 144-1,0 8-312-15,0 4-432 16,0 13-328-16,0 15 200 0,4 14 80 16,5 3 40-16,-5 2-152 15,3 4-512-15,5-7-416 0,1-3-585 31,6-9-1015-31,-3-10-601 16,4-12-2248-16</inkml:trace>
  <inkml:trace contextRef="#ctx0" brushRef="#br0" timeOffset="183377.27">18048 13566 5433 0,'0'0'2480'0,"0"0"-671"15,0 0-1417-15,0 0-312 31,0 0-80-31,0 0 184 0,8 102 72 16,-19-61-24-16,-14 4-232 16,5-4 0-1,-7 13-656-15,7-16-1545 0,3-9-3288 16</inkml:trace>
  <inkml:trace contextRef="#ctx0" brushRef="#br0" timeOffset="184394.95">18248 13214 6409 0,'0'0'1328'15,"0"0"537"-15,0 0-929 0,0 0 944 32,0 0-207-32,0 0-329 15,0 0-1152-15,0-41-192 0,0 72-144 0,4 11 136 16,4 12 8-16,-8 10 8 0,4-1 0 31,-4-3 72-31,0-3-80 16,0-3-16-16,0-12-32 0,-4-11-80 15,4-8-176-15,-4-17-8 16,0-6 312-16,4-6 104 0,0-20-104 0,0-12-104 16,12-3 104-1,4-7-48 1,7 7 40-16,1-1 0 0,0 14 8 16,-3 9-152-16,-2 13-96 15,1 6-65-15,-1 12 313 16,2 23 0-16,-10 6 8 15,2 10 89-15,-13 3-49 16,0 3 16-16,-17-6-56 31,-6 0 0-31,-9-10 88 0,-8-3-88 16,-3-9-8-16,-6-10-465 16,14-6-1863-16,10-13-1873 0</inkml:trace>
  <inkml:trace contextRef="#ctx0" brushRef="#br0" timeOffset="184579.87">18650 13640 5937 0,'0'0'752'32,"0"0"192"-17,0 0 344-15,-36 72-423 16,9-40-377-16,-6 0-248 0,6 0-96 15,-5 0-144-15,16-1-464 16,-1-5-1633-16,17-11-4168 0</inkml:trace>
  <inkml:trace contextRef="#ctx0" brushRef="#br0" timeOffset="184865.25">19296 13332 7785 0,'0'0'2241'0,"0"0"-449"0,0 0-1152 15,0 0-208-15,-112-39 328 0,69 46 1 16,6 15-233-16,5 10-240 16,13 6-192-16,6 6-88 31,13 1 0-16,17-1-8-15,18-3-72 0,14-2-24 16,6-11-208-16,1-6-392 16,0-12-337-16,0-10-303 0,-21-10-824 15,-11-5-2657-15</inkml:trace>
  <inkml:trace contextRef="#ctx0" brushRef="#br0" timeOffset="196947.29">17790 13284 3304 0,'4'-6'1497'0,"-4"-1"-537"16,4 1-392-16,-1-4 472 0,1 4 0 15,-4 0 57-15,0 3-17 16,0-1 128-16,4 4-264 0,-4 0-296 31,0 0-352-31,0 0 16 16,0 0-87-16,0 0-25 0,0 0 184 0,0-3-48 15,0 0 104-15,0-4-184 16,0-5-248-16,0 2 80 16,-4 1-88-16,0-1 0 15,-3-3-48-15,-1 4 40 16,-1-4-40-16,-2 4 32 15,-2-1-56-15,2 4 72 0,-1 0-8 16,-1 2-104-16,-2 1 104 31,-5 3-160-31,-4 0 160 0,-4 0-72 16,1 0 16-16,-1 3 48 16,-4 7-104-16,4 2 40 15,-8 5 8-15,3 1 40 16,-2 2 24-16,-1 2-96 0,4 3 104 15,0 4-8-15,4-1-40 16,0 7-32 0,5 6 72-16,-1 4-144 15,8 9 88-15,4 3-24 16,4 4 24-16,8 2 8 0,0 4-16 16,4-4-56-16,15-2-209 0,2-11-87 15,7-8 408-15,0-10-80 16,7-7-48-1,9-9 144-15,0-7 0 0,3-2 8 16,6-7 144-16,-1 0-24 16,4-10 16-16,-5-6-16 0,-7-3 80 47,0-6-32-47,-5-4 1 0,-2-6-81 15,-10-6-32-15,5-10 104 16,-12-3-160-16,0-3 88 15,-4 0 128-15,-13 0 64 0,2 6 64 16,-5 3-216-16,-5 7 104 16,-10 3 56-16,-5 6-32 15,0 4-120-15,-8 5-48 0,4 4-96 16,0 7-96-16,-4 2-176 16,4 10-168-16,1 0-768 0,-5 22-953 15,8 4-655-15,4-1-1825 0</inkml:trace>
  <inkml:trace contextRef="#ctx0" brushRef="#br0" timeOffset="197702.46">18427 12998 4945 0,'0'0'1672'16,"0"0"-888"-16,0 0-288 31,0 0 192-31,0 0 225 0,0 0 79 16,-36-38-200-16,28 35-328 15,-3-3-208 1,-6 2-128-16,-3 4-8 0,-3 0-40 16,-5 0-72-16,0 0 216 0,-4 13-224 15,0 3 120-15,4 3-120 16,4 3-8-1,4 7-72-15,0 9 72 16,0 3-40-16,9 7 48 16,-2 2 0-16,5 5 48 0,5-1-48 15,-5 0 0-15,8 3 8 16,-4-7-8-16,4 1 0 0,0-3-16 16,0-7 16-1,0-3-112-15,4-3 32 16,7-6-88-16,6-4-152 15,6-3 72-15,5-6-80 16,4 0 328-16,8-7 0 31,4-9-64-31,-5 0 64 0,10 0 112 16,-2-9 16-16,-3-7 16 16,0-3 24-16,-9-3 104 15,-7-3-96-15,-7-7-8 0,-6-3 88 16,-2-9 216-16,-2-7-288 0,-7-3 40 0,1-4-16 15,-5 1 121 1,0-3-129-16,-13 6 160 16,2 3-24-16,-10 4-248 15,1 5 120-15,1 7-88 16,-1 7-112-16,-1 9 56 0,2 6-64 31,3 7-152-31,-8 6-680 0,0 6-1145 0,-16 32-487 16,4-3-617-16,4 0-2720 15</inkml:trace>
  <inkml:trace contextRef="#ctx0" brushRef="#br0" timeOffset="198404.19">19280 12897 6689 0,'0'0'1608'0,"0"0"-808"0,0 0-271 0,0 0 239 16,0 0 0-16,-96-19-64 15,68 19-272-15,0 6-248 0,-4 10-32 16,4 9-8-16,-4 7-56 16,-3 9 192-1,7 10-184-15,0 6-48 16,4 0-40-16,4 3 64 0,4-2-64 15,4-1-8-15,5-3 8 0,7-3-56 16,0-4-16-16,0-3-8 31,11 1 72-31,9-7-96 16,4 0 88-16,4-6-280 0,7-3 88 16,10-13 112-16,-2-4-104 15,5-5 192-15,0-7 120 16,8 0-112-16,-4-4 304 0,4-11-96 15,0-5-8-15,-1-5-112 32,-7-4 104-32,-1-6 417 0,-2-2-89 15,-10-11-328-15,1-3 56 16,-4-3-112-16,-4-6 144 0,-8-1 80 0,-8 1-320 16,-5 3-48-1,-7 3 200 1,0 3-96-16,-15 7 120 15,-5 6 8-15,-12 3-56 0,0 6-16 16,-4 4-160-16,1 6 0 16,-1 6-16-16,-5 4 16 0,-2 9-648 0,-29 0-1144 15,13 15-1265-15,3 1-1376 0</inkml:trace>
  <inkml:trace contextRef="#ctx0" brushRef="#br0" timeOffset="204207.19">12634 16852 7993 0,'0'0'2049'0,"0"0"-1409"16,0 0-536 15,0 0-24-31,0 0 88 16,0 0 120-16,0 0 152 0,0 0-128 15,0 0-80-15,0 0-32 16,0 0-120-16,0 0-32 0,3 0-40 15,10 0-8-15,6 0 96 0,13 0-8 16,12 0 56 0,4 0 136-16,12 0-144 0,3 0-40 15,17 4-88-15,16 5 0 16,16 7 56-16,15 0-64 16,-11 0 0-16,-5-6 32 0,-12-1-24 15,2 0-16-15,-2-5 8 31,0-1 0-15,6-3 40-16,-6 0-40 0,8-10 0 16,1 4 88-16,-1 3-16 0,1 3 160 15,-4 0 97-15,4 0-201 16,-5 3-32 0,9 3-88-16,3 4-8 15,4-4 88-15,12 1-88 0,2-1 0 16,6 0 0-16,0-3 0 15,4 1 8-15,9-4-8 16,-5 0 0-16,5-4 56 0,-4 1-48 0,-5 0-8 16,-4 0 0-1,-4 3 8 1,-3 0 96-16,0 0-104 0,3 0 8 0,1 0 72 16,3 0-64-16,12 0-16 15,5-6 8-15,15-4 0 0,5-6 40 16,6-6-48-16,-2 3 0 31,-1-3 48-31,-7 6-48 0,-9 0 0 16,-11 3 88-1,-9 7 88-15,-4 0 24 0,-8-1-48 16,2 1-136-16,2 3 160 16,5-3-176-16,6-1 8 0,6 1 0 31,3-4 0-31,4 1 40 15,-2-4-48-15,-2 0 0 0,-8 4 40 16,-7-1-40-16,-5 4-40 16,-8 2 40-16,-4 4 8 0,6 0-8 15,-6 0 0 1,1 0 8-16,7 0 72 16,4 0-80-16,5-2 0 0,12-5 8 15,3-3-8-15,8 1 0 16,5 0 0-1,-1-4 8-15,-8 3 48 0,-8 4-56 16,-3-4-24-16,-9 7 8 31,-7 0 24-31,3 0-8 0,-4 0 8 16,9 0 0-16,3-1 88 16,5 1-96-16,7-7-24 15,4 1 24-15,5 0 0 0,-1-1 0 0,-11 1 0 0,-8 2 0 31,-13 4 80-31,-11 0-80 16,-9-4 0-16,-11 7 0 0,3-3 0 16,5-3 8-16,-1 3 0 15,13-4 0-15,3 1 72 16,13 0-80 15,0 0 0-31,-1-4-32 0,-4 3 32 16,-3 4 0-16,-9-3 0 0,-7 0 8 15,-13-1-8-15,-3 4 0 16,-1-3 8-16,-3-1 128 16,8 1-128-16,7 0 80 15,9-4-24-15,8 1-64 16,7-1 8-16,0 4-8 0,-3-1 0 16,-13 1 72-16,-3 3-64 15,-28 0-8-15,-20 3 0 16,-17 0 0-16,1 0 8 0,4 0-8 15,7-3 8-15,10-1 40 16,-2-2-48-16,17-1 0 16,20-2 0-16,19 3 8 0,1-1 16 15,-21 4-24-15,-27 3 0 16,-29 0 88-16,-2 0-88 16,11 0 0-1,3 0 8-15,9 0 0 16,0 0-8-1,-1 0 0-15,1-3 0 16,4 0 48-16,-4 0-48 0,3-4 0 16,-4-2 40-16,-3 0-40 15,1-1 24-15,-10-3-16 0,-7 1-8 16,-12-1 144 0,-8 3-136-1,-8-3 0-15,-12 1 136 0,-1-4-144 16,1-3 0-16,1-6 48 0,-5-7-40 15,0-6 24-15,3-3-32 0,-3-7-128 16,0 3 80-16,5-3-48 31,-6 4 96-31,1-1-8 16,-4 4 0-16,0-3 8 16,-4 0-96-16,-8-7 16 0,0 3 80 15,1-3-152-15,-6-3 48 16,10 0-24-1,-1-3 112-15,-1-3 16 16,5-1-16-16,1 1-16 16,3-13 16-16,0-16 16 15,0-12-8-15,7 6 8 0,6 22-40 0,-9 18 40 16,0 14 8-16,-1-3 0 0,1-7 64 16,0-3-72-1,1 3 0 1,-5 3-8-16,0 7-32 0,0 0 40 15,-9 3 0-15,-2 3 0 16,3 0-56-16,-8 3 56 0,4 0-16 0,-4-2-120 16,0-1-16-16,0 3 144 31,-5 0 0-31,6 4 8 16,-1 5 0-16,4 5 0 0,-8 1-48 15,4 2 48-15,0 5-48 16,1-3 32-16,3 7-48 15,-1 0 16 1,2 3 0-16,-6-1-48 16,-2 4-152-16,-9 0 96 15,-12 0 24-15,-8 4 128 0,-8 2-8 16,-7 0 8-16,-5 0 8 16,-4-2-8-16,-3 2 0 15,-2-3-8-15,2-3 8 16,0 4-8-16,-1-4 8 15,0 3 0-15,-12-3 24 16,8 0-24-16,1 0 0 0,-12 0-48 0,-1 3 56 16,-28-3-8-16,-3 0 0 15,3 0 0-15,4 0 40 0,13-3-40 47,4-4 0-47,-5-2-16 16,4-1 24-16,1 4-16 0,-5 0 8 15,4-1 0-15,-3 7 0 16,-1 0 0-16,-3 0 0 0,-5 0 24 16,-3 0-24-1,3 0 0-15,0 0 0 0,5-3 0 16,11 0-8-16,1-1-16 0,19-2 24 16,12 6 24-16,12-3-24 15,-8 3-8-15,-19 0 0 0,-33 0-24 31,-11 0 32-31,7 0 0 16,12 0 0 0,13 0 64-16,16 0-64 15,11 0-48-15,16 3 48 0,-1-3 0 0,-2 0-16 16,-9 4 16-16,-11-4 0 16,6 2 64-1,2 2-64-15,-1-1-72 16,-4 3 64-16,1 1 8 15,-1-1 8-15,1 3-8 0,2-2 0 16,2-1 56-16,-1 1-56 16,0 2-80-16,8-3 72 0,-4 1 0 15,5-1 8-15,-4 0-8 16,-1 1 8 0,0-1-48-16,-4-3 48 15,4 1-32-15,-3-1 32 0,3-3 0 0,4 0 8 16,-4 0-8-16,4 0 0 0,-4 0 88 15,-3 0-88-15,-1 0 0 32,-20 0-56-32,-15 0 112 15,11 0-96-15,5 0 40 0,-5-7 0 16,8-2 64 0,-23-4-64-16,-17 0-16 0,8-2 8 15,5 2 16 1,4 3-16-16,-1 1 8 15,-7-1 0-15,-1 4 64 16,4-3-64-16,25 5-16 16,15-2-40-16,16 3 56 0,4-1 0 15,-3 1-8-15,-9 0 8 32,-4 0-8-32,-4 0 8 0,4 0 0 0,-7 3-16 15,3 0 32-15,-4 0-16 16,0 0 0-16,5 0 8 0,11 0-8 15,-4 0 0-15,9 3 0 16,-5 0-8 0,-4-3 8-16,-4 0-16 0,1 0 8 31,-1 0 0-31,-1 0 8 16,-10 0 0-16,-17 3 8 0,-20-3-32 15,-2 0 24-15,6 0 0 16,8 0-8-16,5 0 8 15,3 0 8-15,-7-3-8 0,3-3 8 16,-4 3 16-16,0-1-24 16,9 1 0-16,-1 0-8 15,-3 0 8-15,7-1 8 0,-8 4-8 16,5-2 0-16,-1-2 16 31,-4 1-16-31,5 0 0 0,3 0 0 16,4 3 0-16,1 0 8 0,15 0-8 15,9 0 16-15,14 0-32 0,2 0 16 16,-5 0 0-16,-8 0 0 16,-8 0 0-1,0 0 0 1,4 3-8-16,1 0 8 16,-1 4 16-16,9-5-16 15,-1 5 0-15,3-1-16 0,10 4 16 16,-9-1 0-16,4 1 0 15,-3 2 8-15,2 1-40 32,6 0 32-32,-5 0 0 0,0 0-8 15,5-4-8-15,-6 4 16 0,2 0-48 0,-1-1 48 16,-4 1-48-16,0-1 32 0,1-2 16 16,-2 2-32-16,-2 1 40 15,-5 0-8-15,0-3 0 16,-11 2 0-1,-1-2 0-15,0-1-504 16,-8-2 248 0,13-4 200-16,-25 3 112 0,-11 0-56 15,-17 1 56-15,-4-1-56 16,9-2 0 0,15-4 0-1,24 0 0-15,12 0-8 0,13 0 8 16,3 0 0-16,-7 0 0 0,-14 0 0 15,-3 0 48-15,5 0-48 0,-1 0 0 16,4 0 160-16,0 0-152 31,13 0 40-31,3 0-48 0,8 0 0 16,0 6 40-16,8-3-40 16,-3 0 0-16,3 0-32 0,3 0 40 15,2 1-16-15,-1-1 8 16,0-3 0-16,-4 3 0 15,-4 4 0-15,0-5 0 16,1 2 16 0,-5 2-16-16,0-3-8 15,-1 1 0-15,-2-1 8 0,-1 0 0 16,1 0 0-16,-6 0 0 16,2 3 40-16,-1-6-40 15,0 4-16 1,-4-1 16-16,1 0 0 0,-2 0 0 15,2-3 0-15,3 4 0 16,0-4 24-16,5 0-24 0,-2 0 0 0,2 0 40 16,-1 0-32-16,4 0 0 15,-4 0-8-15,-4 0 0 0,5 0 0 32,-5-4 0-32,-4 4 0 15,-4 0-48-15,-4 0 48 0,-4 0 0 16,1 0 0-16,-5 6 0 15,4-2 8-15,-4-1-8 0,-3-3 0 16,3 0 48 0,0 0-48-1,1 0 0-15,3 0 0 16,0 0 0-16,4-3 0 0,0-1 0 16,4-2 0-16,-3 3 48 15,7 0-40-15,-4 0-16 31,8-1 0-31,5 4 8 0,-2 0-8 0,6 0 8 16,-5 0 0-16,4 0-56 16,-8 0 64-16,0 0-8 0,1 0 0 15,-5 0 0-15,4 0 32 0,-4 0-32 16,5-3 0-16,2 0 32 16,6 3-32 15,-1 0 0-31,4 0-16 15,0 0 0-15,4 0 16 16,-4 3-8-16,0 0 8 0,1 7 0 16,-1-3 0-16,0-1-8 15,-4 0 0-15,4-3 8 0,-4 4 0 16,0-7 0 0,0 3 0-16,1-3 24 0,-1 0-24 15,4 3-8-15,0 0 0 0,4 3 8 16,-4 1-8-16,1-1-64 31,-1 3 64-31,4 4-64 0,4-6 72 16,3 3-72-16,-2 2 72 15,7-2 0-15,-4 2-8 0,0 1 8 16,4-3 0-16,4-1-72 0,1 1 72 16,2 2-8-16,1-2-80 0,1 3 80 15,3 2-8 1,-1 4 0-16,1 0 16 15,4 4-64-15,-4-1 64 32,4 3 0-32,0-2-48 0,0 5 56 15,-4 0-8-15,0 1 0 16,1 6 0-16,-1 0 24 0,0 3-24 16,-1 3 0-1,1 1 40-15,0 5-32 16,4 1-8-16,-4-4 8 15,4 4 72-15,0-7 24 0,0-2-104 0,0-2 0 32,0 2 0-32,0-2 56 0,4 2-32 15,0-1-24-15,5 3 64 16,2 0 0-16,1 0-64 16,1 4 0-16,2-7 112 0,1 3-104 15,4 1 0 1,-4-1-8-16,-4-3 0 0,4 3 8 15,-8-3-8 1,8 4 0-16,-8-1 24 16,4 4-24-16,-4-4 8 15,4 7-8-15,-5-4-8 16,1 1 8-16,1-1-8 0,-1-3 8 16,3 4 56-16,-7-4-56 0,5-3 0 31,-5 0-8-31,-1-3 8 0,5 0 0 15,-8 0 0-15,4 0 0 16,5 0 40-16,-5-1-40 0,-1 1 0 16,5-3-8 15,-4 0 8-31,0-7 0 0,1 1 0 16,2-1 0-16,-3-2 40 15,0-1-40-15,-4-3-48 16,4-1 48-16,0 2 8 0,0-4 0 15,-4 3-8-15,0-3 0 16,5-1 48-16,-2 1-48 0,1 3 0 16,0 3-8-16,0 1 8 15,4 6-8-15,4-4 0 16,0 0 8-16,4 1 16 16,0-4-16-16,4-3-16 0,4-3 0 15,3-1 16-15,10-2 0 16,6-3 0-1,5-4 0-15,7-6 104 16,5 0-104-16,0 0 0 0,0 0 48 16,0-3-48-16,-4-3 0 0,0-1 0 15,3 1 8 1,-3-1 88 0,3 1-96-16,6-3 0 0,2-4-8 15,1-3 8 1,0 3-176-16,19 1-384 15,-23 2-1729-15,-12-2-2352 0</inkml:trace>
  <inkml:trace contextRef="#ctx0" brushRef="#br0" timeOffset="207186.37">21427 13547 6345 0,'-7'-25'2008'0,"-2"9"-655"15,9 0-17-15,-4 1-56 16,0 2-400-16,4 3 33 15,-4 4 87-15,4 3-40 0,0 3-200 32,0 0-592-32,0 0-160 15,0 0-16-15,0 0-72 0,0 0-48 16,0 6-40-16,4 10 136 0,13 9-32 0,-2 10 56 16,2 6 8-16,6 7-24 15,5 9 72 1,3 1-48-16,-3-1 0 15,0 0 0-15,4-6 32 0,-8-10-32 16,-3-16 0-16,-10-6 32 31,1-9-32-31,-8-7-16 0,1-3 16 16,-5 0 144-16,7-3 264 0,5-20 608 16,12-21-792-1,19-32 0 1,26-26-216-16,18-12 80 0,17 0-80 15,16 6-8-15,7 12 0 16,0 7 0-16,-7 13 0 0,-28 16-56 0,-25 22 56 31,-23 19-8-31,-8 3 8 16,-8 3-48-16,-1 4 40 0,-7 3-104 16,-12 2-328-16,-8 4-648 15,0 10-1792-15,-23 31 63 16,-5-3-384-16,-4-3-4032 0</inkml:trace>
  <inkml:trace contextRef="#ctx0" brushRef="#br0" timeOffset="-209993.2">6908 994 10562 0,'0'0'2816'0,"0"0"-1767"16,0 0-905-16,0-4-144 15,0 14-152-15,-4 25 152 16,-4 32 88-16,1 27 256 16,-6 18-8-16,5 2-120 15,1-3 72-15,-1-9-24 0,-1 0 0 16,2 2-32-16,-5-6 40 16,-1-2-80-16,6-7-8 15,3-16-112-15,-4-19-24 0,3-16-48 16,1-6 8-16,1-4 80 31,-1 1-88-31,0-1-216 16,0-12-768-16,4-16-1016 0,0 0-2161 15,0-16 1048-15</inkml:trace>
  <inkml:trace contextRef="#ctx0" brushRef="#br0" timeOffset="-209623.45">7474 901 7281 0,'0'0'4993'16,"0"0"-3681"-16,0 0-295 15,0 0-113-15,0 0-224 0,0 0-192 32,0 0-472-32,0 0-16 15,4 26-224-15,4 43 224 0,-4 33 152 0,0 19 32 0,-4-1 48 16,0-2-64-16,0-16 80 16,-8-7-96-16,-4-6 24 15,4-16-48 1,0-19-32-16,4-13-88 15,0-3 0-15,0 0-8 0,4 1 48 16,-7-5-48-16,7-5-496 0,-5-13-720 16,-11-16-712-16,9-7-745 15,-10-18-96-15</inkml:trace>
  <inkml:trace contextRef="#ctx0" brushRef="#br0" timeOffset="-209159.87">7725 574 8001 0,'0'0'2769'0,"0"0"-633"16,0 0-919-1,0 0-761-15,0 0-304 16,0 0-64-16,0 0-24 0,0 0-56 16,0 0-8-16,-67 42 96 15,35-20 32-15,-13-3 200 16,-7 3-8 0,-6-3-112-16,-19-3 96 15,-18 0-8 1,-12-4 40-16,6-2-40 15,22 0-24-15,23-7-48 0,21 3-56 0,-10-3-64 16,2 7 72-16,-6 0-160 16,2-1 32-16,7 4-40 15,4-4 88 1,4 4-48-16,0 0-40 16,4 2-8-16,-4 2 48 0,8-2-48 15,1 1-8-15,3 7-40 16,-4 2-176-16,5 7-760 0,-6 22-984 15,5-10-2681-15,5-3-1657 0</inkml:trace>
  <inkml:trace contextRef="#ctx0" brushRef="#br0" timeOffset="-207819.28">6900 3028 6209 0,'0'0'5769'0,"0"0"-4937"0,0 0-688 0,0 0 136 16,-63 115 537-16,42-67 23 15,6 9-88-15,-2 3-328 0,10-3-120 32,3 1 56-32,4-8-136 15,0-9-80-15,4-9-96 16,7-3-40-16,10-13 96 16,3-7-104-16,0-6-176 0,19-12-456 15,-3-14-1416-15,-3-5-3218 16</inkml:trace>
  <inkml:trace contextRef="#ctx0" brushRef="#br0" timeOffset="-207299.12">6900 2689 11626 0,'0'0'1992'0,"0"0"-623"15,0 0-569 1,0 0-8-16,0 0-336 16,0 0-336-16,0 0-120 15,0 0 0-15,0 0 0 0,-52 80 0 16,48-55 0-16,4-9-48 15,0-4 0-15,0-2-80 0,4-7-136 0,1-3 96 32,-1 0 168-32,4-13 152 15,3-6-32-15,-2-3-16 0,-5 3-32 16,-4 3 56-16,0 7 56 16,0 6 200-16,0 3-200 31,0 0-184-31,0 9-48 15,0 7-32-15,0-4 24 0,0 1 8 16,0 0 32-16,0-7-192 16,0-6-104-16,0 0 312 0,4-3 72 15,-1-13 224-15,-3-6-128 16,0-1-48-16,0 5 88 0,0 2 160 16,-7 9-216-1,-6 7-152-15,2 0-496 16,7 32-888-16,0 0-1601 0,4-3-3144 15</inkml:trace>
  <inkml:trace contextRef="#ctx0" brushRef="#br0" timeOffset="-207013.96">7192 3213 4560 0,'0'0'8714'16,"0"0"-6937"-16,0 0-1257 16,0 0-32-16,0 0 344 0,0 0-320 31,79-7-256-31,-23-5-112 15,4-4-144-15,3 3-464 0,-7 0-736 0,-9 1-1257 16,-19 9-1912-16,-11 3-1320 16</inkml:trace>
  <inkml:trace contextRef="#ctx0" brushRef="#br0" timeOffset="-206797.79">7100 3457 904 0,'0'0'6961'15,"0"0"-5120"-15,0 0 543 16,0 0-263-16,0 0-585 0,119 3-552 16,-71-6-384-16,8-9-280 0,0-1-160 0,4-6-160 15,-5 3-136-15,4-10-1736 16,-10 7-3625-1,-17 1-4521-15</inkml:trace>
  <inkml:trace contextRef="#ctx0" brushRef="#br0" timeOffset="-206027.08">7928 2959 5641 0,'0'0'8522'16,"0"0"-6778"-16,0 0-752 0,0 0-248 15,0 0-96-15,0 0-207 0,0 0-329 0,0 44-48 32,0-2 248-32,0 8 88 15,0 7-160-15,0 1-104 0,-8-1-120 16,4 0 80-16,-3-6-96 31,-10 6-832-31,2-16-1241 0,-2-9-3864 16</inkml:trace>
  <inkml:trace contextRef="#ctx0" brushRef="#br0" timeOffset="-204676.84">6977 324 7209 0,'0'0'2056'16,"0"0"-1071"-16,0 0-25 16,0 0 400-16,0 0 113 0,0 0-361 15,0 0-464-15,3-39-368 16,-3 39-136-1,0 0-48-15,0 0-96 16,0 7-72-16,-3 9-192 16,-6 9 192-16,-3 7 72 0,0 6 0 0,4 0 0 15,-4 0 8 1,5-6-8 0,2-7 0-16,1 1 0 0,4-14 0 15,0-2-304-15,0-7-168 16,0 0 368-16,0-3 104 0,0-3 288 15,0-13 40 1,0-6-216-16,0-7-104 16,4-2 168-16,1-5-112 0,2-1-64 31,-3 5 0-31,4 3 16 16,-4 4 32-16,0 12 48 15,1 4-8-15,-2 6 48 0,-3 3-136 16,4 0-224-16,0 0 0 0,8 3-64 0,8 9 216 15,0 8 72 1,3-5 16-16,5 7 48 16,0-3-56-16,0 4-8 15,-4-4-128-15,-3-4-200 0,-10-2 72 16,1-6-64-16,-12-1 192 31,5-6 128-15,-5 4 0-16,0-4 160 15,0 0 208-15,0-4 424 0,0-12 88 16,0-6-664-16,0-10-136 16,0-3 24-16,0-6 40 0,0 0-72 0,-5 0 56 31,5 6-32-31,-4 3 56 16,4 13 200-16,-4 3-104 0,4 9-104 15,0 7-144-15,0 0-120 16,0 4-848-16,-4 27-1624 0,0 4-513 15,1 0-2152-15</inkml:trace>
  <inkml:trace contextRef="#ctx0" brushRef="#br0" timeOffset="-203135.26">8972 901 6057 0,'0'0'3305'16,"0"0"-2217"-16,0 0-672 0,12-98-40 15,-12 69 840-15,0-3 385 0,-16 4-713 16,-3 3-440-16,-5 2-240 31,-1 5 48-31,-3 1-112 0,0 8 32 16,0 3-16-16,-3 6 16 16,3 0 64-1,0 6-40-15,1 13-16 0,-1 10-40 16,0 12-40-16,7 7 16 0,10 6-120 31,7 16 0-31,4 15 72 16,15 26-8-16,13 6-16 0,0 4 8 15,-3-7-48-15,-2-6 32 16,-7-6-40-16,-8-6 0 0,-4-24 8 16,-4-14-8-1,0-17 0-15,0 0 0 16,0 1 8-16,-8 2 40 0,-4-3-48 15,-4-6-280-15,-8-3-216 16,-3-10-328-16,-10-6-456 0,-30-13-1521 16,11-3-1616-1,1-6-2240-15</inkml:trace>
  <inkml:trace contextRef="#ctx0" brushRef="#br0" timeOffset="-202934.75">8255 1626 888 0,'0'0'9266'16,"0"0"-7770"-16,116-67-776 15,-37 32 600-15,29-6 105 0,31-4-401 16,1 3-488-16,-17 14-376 16,-35 9-160-16,-20 16-664 0,-29 3-2369 31,-7 0-4536-31</inkml:trace>
  <inkml:trace contextRef="#ctx0" brushRef="#br0" timeOffset="-202571.8">9506 1689 11258 0,'0'0'4185'0,"0"0"-3393"0,0 0-352 16,0 0-168-16,0 0 64 15,0 0-272-15,0 0 16 0,-56 105 160 31,28-51-136-31,-3 6-96 16,3 6 96-16,-4 1-88 0,4 0 40 16,4-7-56-1,1-9-208-15,6-10-416 16,1-9-472-16,8-10-552 16,-7-22-873-16,6 0-1416 15,1-6-1864-15</inkml:trace>
  <inkml:trace contextRef="#ctx0" brushRef="#br0" timeOffset="-202371.3">9164 1835 56 0,'0'0'10618'0,"0"0"-7626"31,0 0-1415-31,0 0-633 16,0 0-248-16,0 0-464 0,0 0-224 15,0 0-8-15,0 0 368 0,115 95 64 16,-67-54-208-1,-1 4-104-15,1-4 72 16,1 0-144-16,-14-6-40 0,1-6-8 31,-12-4-184-31,-8-3-792 0,-13-9-1312 16,-3-3-3562-16</inkml:trace>
  <inkml:trace contextRef="#ctx0" brushRef="#br0" timeOffset="-201667.06">9175 1574 3272 0,'0'0'5697'0,"0"0"-2488"15,0 0-1585-15,0 0-679 0,0 0 135 16,0 0-128-16,0 0-392 15,0 4-120-15,12-4-288 0,8 0-136 32,12 0 96-32,8 0 24 15,8 0-56-15,4-4-64 16,-12-2-16-16,-5 0-128 16,-11-1-272-16,-8 1-272 0,-12 0-232 15,-4 0-248-15,-16-7-1241 16,-12 0-2928-1,-4 0-432-15</inkml:trace>
  <inkml:trace contextRef="#ctx0" brushRef="#br0" timeOffset="-201435.32">9259 1387 5337 0,'0'0'3280'0,"0"0"-1711"16,0 0-17-1,0 0 160-15,0 0-287 16,0 0-577-16,0 0-464 0,0 0-224 15,92-13-88-15,-69 29-72 0,1 0 16 16,4 4-16-16,-7 5 8 0,3-3 0 16,-9 3-8-16,-7 4 0 31,-4-4 0-31,-4 1-80 16,0 2 72-16,-12 1-48 0,-20 3-376 15,0-7-1337-15,4-6-3848 0</inkml:trace>
  <inkml:trace contextRef="#ctx0" brushRef="#br0" timeOffset="-200927.53">10124 777 4672 0,'0'0'5410'16,"0"0"-3250"-16,0 0-528 0,0 0-287 16,0 0-105-16,-44-18-400 15,16 24-384-15,-4 16-88 0,-4 10-120 31,0 9-80-31,1 10-40 16,7 19-31 0,3 22 15-16,18 19-48 15,7 3-48-15,15-6 40 0,17-25-56 0,1-26 0 16,-1-16 0-16,0-9-112 16,11 3-345-16,5 0-303 0,24-10-480 31,-16-9-1529-31,-9-13-4208 15</inkml:trace>
  <inkml:trace contextRef="#ctx0" brushRef="#br0" timeOffset="-200348.18">10689 949 312 0,'0'0'9266'0,"0"0"-7458"15,0 0-464-15,0 0-176 0,0 0-175 16,0 0-121-16,-103-64-400 16,63 64-224-16,0 10-152 0,0 6 24 15,9 6-48-15,3 0-72 16,11 1 0 0,6 5-8-16,11 1-72 0,0 2 16 15,16 1-16-15,11 0-40 16,5 0 32-16,12-4 24 0,-4 1 64 15,-1-4-16-15,-2 4 8 16,-5-4 0 15,-4-3 0-31,-13 7-64 0,-3-4 24 16,-3 1 0-16,-9 2 48 16,0-2 40-16,-13-1 96 0,-6-2 64 15,-9-5 40-15,-8-1-16 16,-1-8 96-16,-2-6-144 15,-1-3 8-15,8 0-96 16,8-10 16-16,4-2 72 0,5-7-72 16,7 3-88-16,8 0-16 15,-4 3-120-15,4 7-600 0,0 3-992 16,0 0-4033-16</inkml:trace>
  <inkml:trace contextRef="#ctx0" brushRef="#br0" timeOffset="-199605.07">10992 1263 416 0,'0'0'9434'0,"0"0"-5346"15,0 0-2799-15,0 0-361 0,0 0 0 16,0 0-280-16,0 0-528 16,-11 26-120-16,-2 5 0 15,-2 17 64-15,2 3 88 16,2 3-96-16,11 0 16 0,0-7-64 15,0-2 8-15,11-7 24 16,13-6-40-16,4-10-464 0,0-6-56 16,8-13-600-16,4-13-1329 31,-5-12-2624-15,-15-6-3559-16</inkml:trace>
  <inkml:trace contextRef="#ctx0" brushRef="#br0" timeOffset="-199204.45">11112 987 8281 0,'0'0'2137'0,"0"0"-209"16,0 0-368-16,0 0-423 15,0 0-761-15,0 0-376 16,0 0-32-16,0 0-288 0,-20 26 248 15,16-4 16-15,0 3-16 16,4-2-32-16,0-1-152 16,0-7-601-16,8-5-247 15,4-10 336-15,-4 0 768 0,0-6 96 32,3-13 32-32,-11-7-24 0,0 1 104 15,0 2 304 1,-8-2 176-16,-3 9-424 15,3 7 537-15,0 6-217 16,0 3-456-16,0 0-128 0,4 16-176 16,-4 3-56-16,8 3-176 15,0-3-473-15,0 0-599 16,8-13-400-16,0 0-529 16,4-6-776-16</inkml:trace>
  <inkml:trace contextRef="#ctx0" brushRef="#br0" timeOffset="-198787.86">11263 555 10202 0,'0'0'3889'16,"0"0"-2553"-16,0 0-80 0,0 0-216 15,0 0-440-15,0 0-456 0,0-6-144 16,16 22-200-16,8 9 200 15,12 10 120-15,8 6 16 0,3 7-48 32,5 0-16-32,-4 9-64 0,8 13 0 15,-4 12 0-15,-9 26-8 16,-15 7 8-16,-24-4 1 16,-8-3-18-16,-35-10-47 0,-17-6-728 0,-16-6-584 15,12-29-1401 16,8-19-5760-31</inkml:trace>
  <inkml:trace contextRef="#ctx0" brushRef="#br0" timeOffset="-196095.28">6271 41 160 0,'0'0'2416'0,"0"0"-432"16,0 0-623-1,0 0-409-15,0 0-560 0,0 0-208 16,-9 0 160-16,-2 12 112 16,-6 11 64-16,-2 2-56 0,-5 10 105 15,-4 6 55-15,0 10 80 16,-4 0-136-16,4 6 40 0,0 3-72 0,-4 17-248 31,-3 15-112-31,-9 16 96 16,0 13-120-16,4 2-24 0,9 1 32 15,6 3 49-15,10 13 71 16,-1 12-56-16,12 4-32 16,4-4 40-16,0-6-152 15,4-3-32 1,20 3-40-16,8 3-8 15,7-3 56-15,6 7-56 16,6-7-56-16,5-9 56 0,3-7 0 16,9-16 0-16,0-12 0 15,8-7-8-15,4-16-616 0,-1-16-905 16,-23-21-935-16,-13-23-3305 0</inkml:trace>
  <inkml:trace contextRef="#ctx0" brushRef="#br0" timeOffset="-195158.92">11694 6 3488 0,'0'0'6810'15,"0"0"-5746"-15,0 0-368 0,0 0 400 16,0 0 377-16,0 0-137 0,0 0-400 16,-24 0-648-16,24 0-288 31,0 0-176-31,0 0-208 16,20 0 80-16,12 38 224 0,23 32 80 15,21 35 168-15,12 12 8 16,3-2 152-16,-11-4-64 0,-13-3-32 0,-2 3-32 0,-14 13-104 31,-7 6 24-31,-16 9 80 16,-8 4-152-16,-13 0 8 0,-7-9-56 15,-4-14 0-15,-19-8 8 16,-13-8-8-16,-8-6 0 0,-16-5 0 31,0-17-40-31,8-16-392 16,-23 4-584-16,19-23-1312 15,4-9-3474-15</inkml:trace>
  <inkml:trace contextRef="#ctx0" brushRef="#br0" timeOffset="-193125.45">16527 1149 9690 0,'0'0'1384'16,"0"0"-1024"-1,0 0-272 1,-45-101 384-16,26 69 312 0,-5 3-80 16,0 1-208-16,0-1 145 15,-4 10 7-15,0 6-144 0,-4 7 8 16,-4 6-216-16,-3 16-168 15,-13 28 0-15,0 29-24 16,4 26-40 0,20 3 24-16,17-14-80 0,11-21 0 0,3-29-8 15,13-9-88-15,8-1-256 0,8-6-104 16,4-9 336-16,8-13 112 16,-1-9 168-16,2-23-16 31,2-29 88-31,1-18-160 0,-12 0 0 31,-8 6 16-31,-13 12-24 0,-11 23 648 16,5 7-72-16,-9 2 65 0,0 19 143 15,0 10-688-15,0 0-168 0,0 29-408 32,4 22 280-32,7 22 128 15,10 22-8-15,7-3 16 0,0-19-16 16,0-25 8-16,-1-16-8 0,1-1-200 15,8-2-561-15,12-10-639 32,-13-13-1592-32,-11-6-4058 0</inkml:trace>
  <inkml:trace contextRef="#ctx0" brushRef="#br0" timeOffset="-192809.34">16913 955 8633 0,'0'0'4793'15,"0"0"-3168"-15,0-70-361 0,0 39-184 16,0 2-120-16,0 4-239 0,12 2-185 0,4 8-120 31,4 2-312-31,3 6-104 16,5 7-152-16,4 0 152 0,8 0-80 15,-4 10 8-15,-4 9-40 16,-4 6 40-16,-9 4 24 0,-6 3 48 31,-13 3-56-31,0 0 56 16,-8 6 8-16,-8 0 0 0,-8 7 0 16,-4-3 0-1,1 5-8-15,-1 1-24 16,4 3-712-16,11 9-1001 0,5-9-2112 15,8-12-1584-15</inkml:trace>
  <inkml:trace contextRef="#ctx0" brushRef="#br0" timeOffset="-192609.17">17167 1692 4656 0,'0'0'4810'0,"0"0"-2298"0,0 0-239 15,0 0-201-15,0 0-376 16,0 0-543-16,0 0-561 16,0 0-592-16,0 0-24 15,0 0-760-15,53-96-977 0,-41 65-3680 16</inkml:trace>
  <inkml:trace contextRef="#ctx0" brushRef="#br0" timeOffset="-192286.72">17869 1209 7697 0,'0'0'5673'0,"0"0"-4904"0,0 0-657 16,0 0-104-16,0 0-8 16,60 58 72-16,-48-27-8 0,0 4-16 31,-8 6-40-31,-4 4-8 15,-8-4-56-15,-28 7-409 0,0-10-1647 16,0-13-3721-16</inkml:trace>
  <inkml:trace contextRef="#ctx0" brushRef="#br0" timeOffset="-191553.84">18458 435 5449 0,'0'0'7033'0,"0"0"-5208"16,0 0-257-16,0 0-88 15,0 0-408-15,0 0-503 16,0 0-569-16,4-23-8 0,5 49-329 16,-1 21 233 15,8 30 104-31,0 18 0 0,0 10 0 16,-12-4 0-16,-4-24 8 15,0-21-8-15,0-11 0 16,-4-10-512-16,-9 3-352 0,6 0 8 15,-1-9 8-15,-1-7 256 16,5-16 224-16,4-6 368 16,0-3 48-16,0-25 296 0,0-10-280 15,9-13-56-15,10-7-8 16,9 1-120-16,8-3 120 0,5 9 112 16,2 7-64-16,-7 12 328 31,-1 10-152-31,-3 16-72 0,-4 6-152 0,-4 6-144 15,1 16 96-15,-6 13-128 16,-7 6 128-16,-12 7 48 16,0 0 56-16,-16 2 112 0,-20-2 32 15,-3-7-40 1,-13-6 56-16,-4-3 24 16,-4-13-16-1,9-3-224-15,-1-10-296 16,12-3-1624-16,20-3-4818 0</inkml:trace>
  <inkml:trace contextRef="#ctx0" brushRef="#br0" timeOffset="-191120.33">19199 644 8001 0,'0'0'2441'0,"0"0"-537"0,0 0-448 16,0 0-191-16,0 0 95 31,0-76-312-31,0 70-312 15,13 3-264-15,-1-1-472 0,8 1 0 16,8 3-144-16,8 0-72 0,7 0 112 16,-3 0-24-16,0 3 40 31,-8 10 88-31,-8 3-80 0,-12 6-88 16,-12 3 96-16,0 7 16 0,-16 3 48 15,-16 3 8-15,0 0 8 16,-8 1 0-16,4 2 8 15,4 0-16-15,4 4 0 32,13-1 0-32,2 0-320 15,13 20-1088-15,0-13-1033 0,13-10-2424 16</inkml:trace>
  <inkml:trace contextRef="#ctx0" brushRef="#br0" timeOffset="-190920.01">19296 1403 440 0,'0'0'7593'0,"0"0"-5568"0,0 0-241 15,0 0-408-15,0 0-55 0,0 0-241 32,40-13-616-32,-25 7-304 15,-6-4-40-15,-2-2-120 0,-3-7-360 16,-8-16-896-16,-16 6-2737 0,1 1-5305 15</inkml:trace>
  <inkml:trace contextRef="#ctx0" brushRef="#br0" timeOffset="-190350.17">20017 1133 8249 0,'0'0'5129'16,"0"0"-3912"-16,0 0-489 0,0 0-504 31,0 0-168-16,0 0-48-15,0 0 96 0,0 0-104 16,80 95-56-16,-69-56 56 0,-7 5 0 31,-4 4 0-31,-20-7-72 0,-7 3 0 0,-38 1-312 16,14-10-1345-16,3-13-3760 16</inkml:trace>
  <inkml:trace contextRef="#ctx0" brushRef="#br0" timeOffset="-189864.94">21224 549 7393 0,'0'0'2009'15,"0"0"95"-15,0 0-528 16,0 0-31-1,4-73-129-15,-4 70-440 0,0 0-360 16,-16 3-360-16,-12 0-112 16,-11 15 0-16,-6 11-16 15,-7 12 16-15,1 7-48 32,3 5-16-32,8 7 0 15,8 1-72-15,8-1-8 0,9 3 49 16,15-3-41-16,0-3-8 15,28-6 0-15,8-4-529 16,11-12 65-16,13-10-24 0,3-9-424 31,33-13-1304-31,-12-9-1985 0,-17-11-2489 0</inkml:trace>
  <inkml:trace contextRef="#ctx0" brushRef="#br0" timeOffset="-189417.62">21583 651 1488 0,'0'0'6377'0,"0"0"-4696"31,0 0 447-31,0 0-528 16,0 0-623-16,0 0-153 0,0 0-160 15,43-67-416-15,-19 64-248 0,8-1 0 0,4 1-48 16,-1 3 40-16,6 0-88 15,-5 10 32-15,-4 2 56 0,-4 5-88 32,-9 1-32-32,1 8 80 0,-16 0-80 15,-4 5 120-15,0 4 8 16,-15 3 48 0,-6-3 192-16,-3 0-104 15,0 3-48-15,5-3 32 16,-5 3-112-1,8 3-8-15,4 16-520 16,4-9-1729-16,4-7-3312 0</inkml:trace>
  <inkml:trace contextRef="#ctx0" brushRef="#br0" timeOffset="-189163.58">21802 1406 440 0,'0'0'4497'16,"0"0"-2753"-16,0 0 32 0,0 0-255 16,0 0 79-16,0 0-264 15,63 3-464-15,-55-3-327 0,-4-9-209 16,1-1-88-16,-5-2-144 16,0-1-24-16,0 0-80 15,0 4-176-15,-13-1-304 0,2 4-1633 31,-6 3-4008-15</inkml:trace>
  <inkml:trace contextRef="#ctx0" brushRef="#br0" timeOffset="-186996.57">6964 4200 3744 0,'0'0'5465'0,"0"0"-3312"0,0 0-2153 16,0 0-256 0,0 0-8-16,0 0 264 15,60-3 112-15,-21-10 88 16,6 4-128-16,2-4-24 0,5 0-48 16,0-2 0-16,8 2 8 15,-5-3 48-15,10-3-56 0,-7 3 48 16,11-6-48-1,-1-1 104-15,3-2 80 16,5 3 8-16,-4-3-136 16,-1-1-48-16,1 1 56 0,4-4 16 15,4-6-80-15,19-3 120 0,8-13 112 16,1 1 56 15,-5-1 16-31,-11 9 32 16,-8 7-16-16,-4 1 32 15,-8 9-159-15,-13 5-65 0,-15 4 8 16,-4 4-120-16,4-4-8 16,8 0 0-16,8 0 0 0,-5 0 48 15,8 0-56-15,2-3-8 16,14-3 8-16,-7 0 0 16,4-4 0-16,3 1 8 15,-14 3-8-15,14-3 8 0,-8-1-8 16,5 0 0-16,0 1-8 31,-4 0 16-15,3-1-8-16,-2 1 0 0,9-4 8 15,23 1 56-15,6-10-64 16,4 3 0-16,-19 9 8 0,-28 1-8 16,-24 9 8-16,-5 0 40 15,5 0-32 1,8-3-8-16,4 0 8 15,0 0-16-15,0 0 56 0,-1 0-56 16,5-3 0-16,3-4 0 0,10 4 8 16,-2-6 0-16,1 2-8 15,-4 1 0-15,0 6 8 32,-17 0-8-32,-3 3 0 0,-16 7 0 15,-4-1 8-15,-4 3 0 16,-5 1 0-16,1-3 0 15,1-1 32-15,7 0-40 0,-5 1-8 16,5-1-232-16,-4 4-753 31,-9 0-1447-31,-6 0-2793 0</inkml:trace>
  <inkml:trace contextRef="#ctx0" brushRef="#br0" timeOffset="-177892.27">11447 11678 416 0,'0'-7'11298'0,"0"4"-9098"16,0 0-1327-16,0-1-561 0,0 4-144 0,0 0 424 15,0 0 80 1,0 0-472 0,0 0-200-16,0 7-88 0,0 9-40 15,0 12 128-15,0 7 8 0,0 13 40 16,0 3 80-16,0-1-80 15,0-5 0 1,0-7-48-16,0-9 8 16,0-7 8-16,0-13-16 0,7-5-80 31,9-4 80-31,16 0 264 16,24-29 288-16,28-19-344 15,31-28-64-15,9-16 8 0,3-13-104 0,-15 4-40 16,-29 21-8-1,-23 26-312-15,-24 26-336 16,-24 18-984-16,-4 4-3273 0,-8 3-4705 16</inkml:trace>
  <inkml:trace contextRef="#ctx0" brushRef="#br0" timeOffset="-170038.33">22969 3352 11282 0,'0'0'3009'0,"0"0"-1689"16,0 0-568-16,0 0-72 0,0 0 120 0,-4-31-8 15,4 31-327 1,0 0-225-16,0 0-216 15,0 0-24-15,0 16-168 16,0 9 16-16,0 13 152 0,0 13 136 16,8 19-48-16,-8 19-80 15,4 19 144 1,-4 6-144-16,0-9 0 16,0-13 0-1,-4-16 0-15,-4-13-8 16,0-12-384-16,4-13-737 0,-4 0-1079 15,0-9-2889-15,5-7-2105 16</inkml:trace>
  <inkml:trace contextRef="#ctx0" brushRef="#br0" timeOffset="-169615.67">23591 3384 11202 0,'0'0'2656'31,"0"0"-1807"-31,0 0-593 16,0 0-80-16,0 0 40 15,0 0-216-15,0 0 48 0,-76 111-32 16,12-31-8-16,0-4-8 16,0-6 8-16,5-13 0 0,7-12 8 31,0-4 40-31,4-3 24 0,8-13-72 15,16-12 0-15,13-10 184 0,11-3 40 16,0 0 200-16,0 0 216 16,0 0 80-16,16-6-440 0,-4-1-288 15,8 4-144 1,3 3 144 0,1 0-120-16,4 3 32 0,4 16 8 0,0 7 24 15,4 2 56-15,-1 11-8 16,6-1 8-16,-2 6 0 0,-7 0 0 15,0-2-96-15,-12-1-656 32,-8-6-536-32,-12-3-529 15,0-14-1239-15,-8-8-2217 16</inkml:trace>
  <inkml:trace contextRef="#ctx0" brushRef="#br0" timeOffset="-169236.81">23854 3334 9329 0,'0'0'2505'16,"0"0"-401"0,0 0-495-1,0 0-169-15,0 0-328 0,0 0-608 16,0 0-408-16,-5-26-96 0,-3 70-192 31,1 29 192-31,-6 29 8 0,2 12 0 16,3-6-8-16,4-22 0 31,4-29 40-31,-4-15-40 16,4-11 0-16,0 1 16 0,0-6-8 15,0-1-8-15,0-9 48 16,8-10-40-16,7-3 313 0,9 1 47 0,12-4-72 0,12 0-32 31,8-10-240-31,-1-6-24 16,5 0-712-16,16-16-785 0,-16 0-2808 15,-12 4-6273-15</inkml:trace>
  <inkml:trace contextRef="#ctx0" brushRef="#br0" timeOffset="-169051.84">24547 3762 13794 0,'0'0'3833'0,"0"0"-3041"0,0 0-207 32,0 0 63-32,0 0-240 15,99-22-328-15,-43 12-80 0,32-6-496 16,-13 4-1657-16,-6-4-4528 0</inkml:trace>
  <inkml:trace contextRef="#ctx0" brushRef="#br0" timeOffset="-168149.87">25643 3438 8425 0,'0'0'2049'16,"0"0"-633"-16,0 0-88 0,0 0 89 16,8-92 71-16,-16 73-320 15,-9-3-448-15,-3 6-304 0,-7 3-360 16,-9 7-48 0,-12 6-16-16,-8 10-16 15,-4 21-32-15,-7 23-16 0,3 26-8 16,12-4 64-16,16-3 16 15,20-13-104 1,16-15 104-16,0-1-264 0,24-3-328 31,12-12 80-31,12-19 296 16,24-17 216-16,15-41 96 0,5-31 56 16,-4-22 368-16,-25-14-128 15,-23-2-56-15,-20 6-152 16,-8 0-72-16,-12 9 0 0,0 4 24 15,-8 9 73-15,-3 22 415 16,-2 23-208-16,5 18 160 16,8 23-304-16,-4 3-272 0,-12 38-88 15,1 38-264-15,-10 42 264 16,14 21 80-16,7 1 8 16,8-13-8-1,24-25-64-15,0-20-616 31,-5-18-225-31,9-4-399 0,-8-16-1472 0,-8-12-3154 16</inkml:trace>
  <inkml:trace contextRef="#ctx0" brushRef="#br0" timeOffset="-167996.11">26061 3302 11586 0,'0'0'2681'0,"0"0"-2353"16,0 0-208-16,0 104-112 15,-4-50 120-15,4 7-128 0,0 2 0 32,0 4 0-32,0 0-1657 15,0-14-2544-15,-8-18-2384 16</inkml:trace>
  <inkml:trace contextRef="#ctx0" brushRef="#br0" timeOffset="-167849.03">26085 3023 9498 0,'0'0'2320'0,"0"0"-2296"0,0 0-24 15,0 0-2104-15,0 0-361 16,-72 79-2216-16</inkml:trace>
  <inkml:trace contextRef="#ctx0" brushRef="#br0" timeOffset="-167548.3">26085 3219 8329 0,'0'0'4665'0,"0"0"-3649"31,0 0-799-31,0 0-217 16,0 0 0-16,52 92 144 0,-33-44 288 16,5 9-312-16,0 3-40 15,-3-2-80-15,-6-8-8 16,2-9-400-16,-6-12 168 15,-3-13 200 1,0-16 40-16,0-6 736 16,4-26 704-16,-1-22-816 0,14-25 48 15,-1-20-176-15,-4 10-256 16,-5 19-160-16,-2 29 0 0,-5 22-80 16,-1 9-72-16,-3 8-56 15,5 4-1736 1,-5 21-4073-16,0 2 1760 15</inkml:trace>
  <inkml:trace contextRef="#ctx0" brushRef="#br0" timeOffset="-166974.28">26547 3460 7801 0,'0'0'2649'16,"0"0"-977"-16,0 0-832 0,0 0-96 15,0 0-135-15,64-72-313 16,-44 40-216-16,3-3-80 0,-3 0-96 16,-7-6-32-16,-5 2 56 15,-8 8 72-15,-4 5 144 16,-13 14 376-16,-3 12-440 0,-12 9-8 16,0 23-72-16,1 19 56 15,-1 6 64-15,12 3-112 0,8 4 0 16,12-7-8-1,9-7-504-15,22-5-344 16,13-13-129-16,12-13-791 16,7-13 216-16,9-6-281 0,8-25 17 15,4-26 792-15,-1-22 736 0,-7-26 232 16,-20 8 32 15,-29 14 24-31,-14 33 2056 0,-13 22 593 16,0 9 311-16,0 3-183 15,-17 10-1537-15,-2 13-1096 0,-9 22-136 16,-8 26 88-16,4-2-96 16,4 11 56-16,8 1-56 15,12-12-8 1,5-1-656 0,3-14-72-16,0-5 192 15,3-21 80-15,9-8 320 0,-4-10 144 16,-3-13 1608-16,-2-15-696 15,-3-17-368-15,-3-8 128 0,-22-8-96 32,-6 1-15-32,-14 6-161 15,6 9-128-15,-1 13-224 0,8 17-48 0,8 8-712 16,20 20-993-16,4 16-2528 0,0-1-1336 16</inkml:trace>
  <inkml:trace contextRef="#ctx0" brushRef="#br0" timeOffset="-166241.28">27520 3223 5657 0,'0'0'4017'0,"0"0"-2385"0,0 0-184 15,0 0 17-15,0 0 15 0,27-74-824 16,-23 52-152-1,-4-3-248-15,0-1-80 16,-8 1 168-16,-12 6 240 16,-8 3-312-16,-12 10-104 15,-4 6-168-15,-3 6-48 0,-1 19-32 16,12 10 8 0,12 6-8-16,16 1-48 15,8-1-32 1,12-3-136-16,20-6-40 0,7-10 120 15,10-9 88-15,-1-13 128 16,7 0 0-16,1-13 8 0,-4-12-8 16,0 3 96-16,-16 0-40 15,-4 5 320 1,-17 5 288-16,-6 9-167 16,-2 3-473-16,1 6-24 15,4 22-217-15,4 27 209 0,8 34 16 16,0 41-8-16,0 25 0 15,-12 10 0-15,-8-9 0 0,-4-29-152 16,0-19-880-16,-8-32 680 16,-4-22-376-16,0-19 320 15,-4-7 232-15,0-6 128 0,-12-5 48 16,-7-8 448-16,-6-9 248 16,-2-16 296-16,-6-22-127 15,-2-25-161 16,11-26-208-31,20-35-296 0,20-19-200 16,44-3-24-16,36 16-176 16,12 34-192-16,7 20-689 0,0 22-863 15,-3 19-1921-15,-28 13 737 0,-16 9-2898 16</inkml:trace>
  <inkml:trace contextRef="#ctx0" brushRef="#br0" timeOffset="-165639.87">28324 3280 5009 0,'0'0'2936'0,"0"0"-1391"16,4-92-385-16,0 44-472 16,-4 0 464-1,0-3 32-15,0 10 137 0,-12 3-65 16,-4 16-208 0,-8 12-432-16,-12 10-504 0,-3 16-112 15,-10 19-24-15,2 16 8 16,7 9 16-16,13 4-64 31,14-1 64-31,9-6-96 0,4-3-160 16,17-15-144-16,6-8-112 15,5-12 232-15,7-19 248 0,6 0 32 0,6-22 64 16,9-16 8-16,-4-10-8 0,3-6-64 31,-3-3 8-31,-7 6 104 16,-13 13-112-16,-13 13 88 0,-7 19 96 15,-4 6-184-15,-8 19-424 16,4 19 320 0,-4 9 104-16,0 10 40 15,0 1-40-15,0-5-8 32,-4-8 8-32,-4-10-256 0,5-10-96 0,-6-15-128 15,9-10 480-15,0-3 336 16,4-26 64-16,16-12-392 0,16-19 128 15,20-26-88-15,0 7-48 0,0 5 0 32,-9 17 0-32,-15 22 120 0,-4 10 8 15,0 6 120-15,-12 19-248 16,0 3-128-16,-5 29-40 0,-2 9 112 16,-5 10 56-16,-4 6 32 15,-13 3-32-15,-6-3 0 16,-1-3-8-16,-5-9 8 15,6-4-304-15,7-12-752 0,12-17-1393 16,0-8-1944-16,4-4-1824 16</inkml:trace>
  <inkml:trace contextRef="#ctx0" brushRef="#br0" timeOffset="-165401.08">29280 2969 4216 0,'0'0'7522'0,"0"0"-5682"0,0 0-407 16,0 0-217-16,0 0 200 16,0 0-408-1,-12-48-447-15,-7 48-561 0,-9 6 0 16,-12 19 0-16,-8 10 64 16,4 6-64-16,8 11-80 0,13-5 8 15,10 4-176-15,13 0-537 16,13-13-503-16,38 0-520 31,5-16-2153-31,-4-12-1152 16</inkml:trace>
  <inkml:trace contextRef="#ctx0" brushRef="#br0" timeOffset="-165037.62">29563 3048 6697 0,'0'0'728'0,"0"0"-520"0,0 0 56 16,0 0 528-16,0 0-63 0,0 0-233 16,80 41-240-16,-48-41-256 15,4-7-344 1,-4-11-193 0,-4-8 73-16,-9-6-472 0,-7-9 48 0,-12 0 888 15,0-3 656-15,-12 2 664 0,-7 10-183 16,-6 13 183-16,1 16-432 15,-4 6-224-15,4 26-168 32,1 9 81-32,3 7-241 0,8 2-168 15,12 1 96-15,0-4-96 16,16 0 32-16,12-2-128 16,7-7-72-16,10-10-264 0,-2-9-480 15,9-16-881-15,-12 0-1231 31,-8-12-5914-31</inkml:trace>
  <inkml:trace contextRef="#ctx0" brushRef="#br0" timeOffset="-163958.83">23344 4559 8737 0,'0'0'2249'15,"0"0"-1249"-15,0 0 104 0,0 0 369 16,0 0-489 0,0 0-592-16,0 0-208 15,0 0-184 1,11 0 0-16,17 0 0 16,13 0 104-16,26-3-24 15,25-13 96-15,35-6 16 0,12-7 56 16,9 4 32-16,-1-4-32 31,-8 1 24-31,5 2 128 0,0 1-176 16,-1 0 40-16,0 2-47 0,1-2-65 0,-5-1-8 15,-3 1-144-15,-1-4 0 16,-3 1 80-16,0-1-80 0,-1 1 32 31,-4-1-32-31,-3 4 0 0,3 3 0 16,-7-1-16-16,7-2 16 15,9-1 72-15,3-5-64 0,1 2-8 16,-9 1 16-16,-3 2 32 0,-5 1 8 16,-7-1 56-1,-5 1-112 1,5 0 176-16,-8 6-168 0,-1-3 40 0,9 2 56 16,-1 1-40-16,0-3-16 31,5 3-40-31,-8-3-8 0,-5 3 112 0,-7-1-112 15,-8-2 0 1,-4 7 0 0,-17-2 8-16,-7 8 0 0,-17 0-8 15,1-1 8-15,20 1 64 16,27-7-72-16,25-7 0 0,4 1-48 16,-9 6 48-1,-27 4-8-15,-28 2 8 31,-20 7 0-31,-12-4 8 0,-4 5-8 16,0-2 0-16,-5-2 40 16,-6 3-40-16,-6 3 0 15,-3 0-160-15,4-4-328 0,4 4-425 16,0 0-479-16,3 0-80 16,2 0-425-16,-6 0-1303 15,-6 0-3618-15</inkml:trace>
  <inkml:trace contextRef="#ctx0" brushRef="#br0" timeOffset="-155939.28">27520 2286 6513 0,'0'0'2400'0,"0"0"-967"15,0 0-1 1,0 0-424 0,-5-48 136-16,5 48-383 0,0 0-209 15,0 0-64-15,0 0-64 16,0 0-120-16,0 0-48 0,0 0-256 0,0 0-48 15,0 0-128-15,0 13-160 32,0 12 120-32,0 13 216 0,5 13 0 15,-2 10 48-15,5-5-48 16,4 1-56-16,0-12 56 0,-4-7-48 16,4-12 48-16,-4-11-128 15,4-5-200-15,4-10 288 31,11-6 40-31,14-16 984 16,15-17-240-16,23-21-424 0,24-19-40 16,17-17-152-16,-1 1-112 0,-23 16 112 15,-24 21-128-15,-28 27-104 16,-5 8 56-16,-7 5-512 16,0 8-120-1,-8 7-1360-15,-36 29-2769 0,-19 8 672 16,-18 8-1072-16</inkml:trace>
  <inkml:trace contextRef="#ctx0" brushRef="#br0" timeOffset="-147456.08">22196 4496 8057 0,'0'0'2937'0,"-8"0"-1409"31,4 0-848-31,4 0 0 0,0 0 377 16,0 0-297-16,0 0-336 0,0 0-256 0,0 0-152 16,0 0 40-16,0 0 64 15,0 0-40-15,16 0 88 0,12-10 56 32,12-3 224-32,16-5-200 0,11-5-48 15,10-2-192-15,-6 2 184 16,-11 1-184-1,-13 3 152 1,-6 3-160-16,-18 3 48 0,-7 4-40 0,-8 3-8 16,-8 6-72-1,0 0-344 1,0 0-80-16,0 0-376 0,-12 0-1232 16,-16 0-337-16,0 9-480 15,4-3-2360-15</inkml:trace>
  <inkml:trace contextRef="#ctx0" brushRef="#br0" timeOffset="-147109.5">22567 4156 3776 0,'0'0'5129'0,"0"0"-3080"31,0 0-505-31,0 0-424 15,0 0-71-15,0 0-353 0,0 0-408 16,-9-10-240-16,9 10-48 16,0 0-240-16,5 0-104 0,10 0 64 15,10 10 280-15,10 0 96 16,10 5 80 0,6-2 192-16,-3 3-152 0,-8-3-56 15,-5-4-152-15,-14 1-8 16,-10-1-88-16,-7 4-24 15,-4 6 112-15,-12 3 112 0,-16 9 88 0,-7 8-64 32,-10 2-8-32,2 3-128 0,-9 20-280 15,8-13-1488-15,13-10-2865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4:35:20.8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3605 7115 72 0,'0'0'6129'0,"0"0"-5017"32,0 0-800-32,0 0-216 0,0-3 72 15,0 3 344-15,0 0-88 16,0 0-328-1,0 0-96-15,0 0 64 0,0 0 16 16,0 0 144-16,0 0-15 16,0 0-73-1,0 0-136-15,0 0-104 16,0 0-177-16,8 0 281 0,8 0 24 16,5 0 361-16,6 0-73 15,4 0-104-15,10-3 136 0,-1 3-144 16,8-3-192-16,-5 3 192 31,9 0-120-31,-4 0 40 0,4 0 16 16,-9 0-80-16,-2 0-16 15,-2 6-32-15,-3 0-8 0,0-3 56 16,-1 4-8-16,2-1-48 0,3-6 48 0,3 3-24 31,1-3-24-31,4 0-16 0,4 0 16 16,-4 0 184-16,3 0-88 15,1 0-16-15,-5 0 8 0,2 3-80 16,-1-3-8-16,-1 3 64 16,-2-3 32-1,-2 0 64 1,9 0-8 0,-5 0-72-16,9 0 64 0,4-6 8 15,-4 3 24-15,4-3 56 0,-9 2-80 16,1 4-152-16,-12 0 0 0,-5 0-8 15,-7 0-88-15,0 4 96 32,-7-1 56-32,-6 0-56 0,2 0 64 15,3-3 16-15,-5 0-80 16,6 0 64-16,3 0-16 0,-5 0 296 16,5 0 1-16,-9-3-233 15,-6 0-40-15,-1 3-72 31,-8 0-152-31,0 0 104 16,0 0-561-16,-4 0-3287 0,-4 0-3370 0</inkml:trace>
  <inkml:trace contextRef="#ctx0" brushRef="#br0" timeOffset="1007.65">7108 7156 3832 0,'0'0'993'15,"0"0"-737"-15,0 0-144 16,0 0 120-16,0 0 824 0,0 0 40 15,-13 0-392-15,13 0-256 16,0 0-16-16,0 0-23 16,0 0 63-16,0 0-184 0,0 0-64 15,0 0-56-15,0 0-80 16,5 0-80-16,14 0 64 0,9 0 600 16,17 0 144-16,22 3-72 15,21-3-136-15,23 4-63 16,5-2-289-16,-13 5-56 0,-31-4-80 47,-24 4-112-47,-9-7 192 0,6 6-200 0,-2-3 0 15,1 1 56-15,-4-2-56 16,-12-2 16-16,-4 0-16 16,-12 0 112-16,4 0 24 0,-12 0-80 15,0 0-56 1,-4 0 0-1,0 0 8-15,0 0-8 0,0 0 0 0,0 3-456 16,7-3-1017-16,1 4-2607 16,1-4-505-16</inkml:trace>
  <inkml:trace contextRef="#ctx0" brushRef="#br0" timeOffset="2701.81">9956 7153 2592 0,'0'0'896'0,"0"0"-584"15,0 0 40-15,0 0 305 0,0 0 207 16,0 0-184-16,0 0-296 31,0 0-40-31,0 0 88 16,0 0-40-16,0 0 0 16,0 0-160-16,0 0-56 0,0 0 40 15,0 0-88-15,0 0-56 16,0 0-72-1,0 0 0-15,0 0-72 16,0 0-152-16,9 3 224 16,6 0 232-16,13 1 305 0,4 2 135 0,4-3-544 0,3 0 288 15,6 0-32-15,-2 1-272 16,-7-4-104-16,4 3 0 0,0 3 80 31,-5-6 16-31,6 4 64 16,-1-4-80-16,3 0 104 15,1 0-24 1,4 0-168-16,-4 0 128 16,3 0-128-16,-2 0 0 0,-2 0 80 0,1 0-80 15,4 2 48 1,-5 5 56 0,2-1-104-16,-2-3 192 15,-2 4-184-15,2-4 16 0,0 0-24 16,6 3 0-16,3-3 24 0,-1-3 64 0,9 4-88 31,-8-1-8-31,4 0 0 16,0 0 8-16,-5 1 8 15,1-4-8-15,4 2 72 0,0-2 0 16,4 4-72-16,-1-4 48 16,0 0-48-16,5 0 8 15,-8 0-8-15,4 0 8 0,0 0 104 31,-8 0-104-31,0-4 216 16,-1 2 40-16,-3 2-112 16,3-4-64-16,-2 4 81 0,7-3-81 15,-5 0 48-15,9 3-56 0,-8 0-64 16,4 0-8-16,-4 0-8 16,-1 0 0-1,-3 0-8-15,-1 0 16 16,2 0 64-16,-2 0-64 0,5 0 48 15,-4 0-40-15,3 0 64 16,2 3-80-16,-1-3 128 16,-1 0 0-16,1 0 16 15,0 0-144-15,4 0 200 16,-5 0-136-16,1 0 48 0,0 0-48 16,-4 0 16-16,0 0 24 15,3 0 64-15,-3 0-88 0,4-3 40 16,3-4 40-16,-3 4-144 31,4 0 120-31,0 0-128 16,0 0 0-16,-1 3 144 15,1 0-144-15,-4 0 120 0,4 0-112 16,-5 0 16-16,2 0 104 16,-9 0-128-1,-5 0-8-15,-3 0 144 16,0 0-88-16,0 0-40 15,4 0 0-15,-4 0 32 0,-4 0 8 0,3 0-48 16,1 0 0-16,4 3 48 16,-9 0-48-16,1-3 0 0,1 3-8 15,-10 0 0 1,-3-3-8 0,-12 0-872-1,-4 0-1777-15,-4 0-2944 0</inkml:trace>
  <inkml:trace contextRef="#ctx0" brushRef="#br0" timeOffset="10701.67">7155 5711 1224 0,'0'-2'3208'16,"0"-2"-2327"-16,0-2-697 0,0-1-176 15,0 1 128-15,0 6 152 16,0-3 224-16,0 0-64 0,0 3-112 16,0 0 24-1,-4 0-144-15,0 0-168 16,0 0-48-16,-7 0-8 0,-2 0 8 15,-6 6 88-15,-1 7-16 16,-1-3 144-16,-3-1-136 16,5 4 48-16,-5-1 40 0,0 1-80 15,0 3 8 1,4-3 64 0,-4 2-24-16,4 1 112 15,1 3-55-15,-2 0 7 0,-3 1 0 16,5 5 16-16,-1-3 88 15,-4 7 40-15,8-4-72 0,-4 4 48 32,5 6-176-32,-2 0-56 15,2 6 8-15,-6 0 64 0,5 7 120 0,1 0-80 16,-2 2 32-16,6 1 176 16,-6 3-168-1,9 0 16-15,1 0-32 16,3 0-104-16,4-3-8 0,0-4-112 15,4-3 8-15,11 1 97 16,9-1-97 0,8 4-8-16,4 0 8 15,8 3 56-15,8-1-64 16,-1 7 0-16,5 1-48 0,16 30-833 31,-16-11-1071-31,-12-14-1929 0</inkml:trace>
  <inkml:trace contextRef="#ctx0" brushRef="#br0" timeOffset="11905.34">15610 5657 3936 0,'0'0'2577'15,"0"0"-857"-15,0 0-632 0,0 0-527 32,0 0 319-32,0 0 160 15,-4-28 136-15,4 25-288 16,0 3-375-16,0 0-233 0,0 0-280 15,0 0-48-15,4 0 40 0,4 3-224 0,8 13 152 16,12 0 72 0,8 9 8-16,4 7 16 15,3 3-16-15,1 6 0 16,4 4 80-16,0 5-72 0,0 7 200 16,-4 4 104-16,-5 2-232 15,-3 4-8 1,-8 0-72-16,-8-1 0 15,0 14 96 1,-12-10-96-16,-8 3 8 16,0-3-8-16,-24 2-200 15,-44 24-664-15,9-17-913 0,-13-15-1192 0</inkml:trace>
  <inkml:trace contextRef="#ctx0" brushRef="#br0" timeOffset="20874.23">6040 8404 1328 0,'0'-9'7809'0,"0"-1"-5960"0,0-3-873 16,0 1 72-16,0 2-80 15,0-2 41-15,3-5-305 16,10 4-256-16,2-2-216 0,10-1-232 31,-1 3 0-31,8 0 8 0,-1 4-8 16,1 3-8-16,-4 6-88 15,0 6-240-15,-5 13 240 16,-2 10 16-16,-10 9-8 0,-2 3 88 16,-9 4 16-16,0-1 104 15,-17 1-104 1,-7-8 96-16,-4-2 72 0,5-3-120 15,3-10-48-15,4-9 88 0,8-6-88 16,4-1 72-16,4-6 32 16,0 0 72 15,0-16-40-31,16-13-152 16,12-15-576-16,16-19 24 0,4-4 248 15,-1-3-272-15,2 0 160 16,-18 19 168-16,-3 7 248 15,-12 15 104-15,-9 13 456 0,-7 10-56 0,0 6-224 16,-11 3-32 0,-13 16 280-16,-12 10-272 0,4 9 40 15,-3 6-192-15,7 1-16 16,7 2-16-16,14-8-72 16,7-4 0-16,0-4-16 0,20-5-40 15,8-4 56-15,8-7-48 31,-1-2-224-15,9-6-496-16,4-7-608 0,-9 0-1457 16,-7-10-2192-16</inkml:trace>
  <inkml:trace contextRef="#ctx0" brushRef="#br0" timeOffset="21074.96">6773 8417 9458 0,'0'0'5265'16,"0"0"-4393"-16,0 0-616 0,0 0 96 0,0 0 56 16,0 0-64-1,0 0 128 1,-17 101-288-16,14-63-88 0,-1 1-96 16,4 2-176-16,0 3-1016 0,7-12-1753 15,2-6-2304-15</inkml:trace>
  <inkml:trace contextRef="#ctx0" brushRef="#br0" timeOffset="21321.97">7147 8591 10786 0,'0'0'2816'15,"0"0"-2151"-15,0 0-537 0,0 0-128 16,0 0-40-16,0 0-64 16,0 0 104-16,12 64 8 0,-12-33 80 15,-4 1-80-15,-15-3-8 32,-2 6-1201-32,1-10-1663 0,9-9-3946 0</inkml:trace>
  <inkml:trace contextRef="#ctx0" brushRef="#br0" timeOffset="21892.3">7538 8249 4112 0,'0'0'6634'15,"0"0"-4706"-15,0 0-584 16,0 0-607-16,0 0-177 0,0 0 104 31,56-77-360-31,-29 77-304 0,6 6-200 0,-1 17 88 16,0 12-88-16,-9 6 200 15,-7 7 0-15,-12-1 64 16,-4 4 24-16,-4-7-32 16,-20-5 0-1,-4-5 56 1,0-8-104-16,5-7 72 16,3-3-80-16,12-10 0 0,3-6-176 15,5 0 112-15,5-16-272 16,14-12-1537-16,13-14 265 0,12-21 784 15,0 0-360-15,0-7-369 32,0 3 769-32,-16 23 784 0,-4 2 1112 0,-13 20 393 15,-7 12 263-15,-4 10-592 0,0 3-207 16,-11 23-737-16,-10 12 400 16,1 10 248-16,-3 3-400 0,10 3-248 31,6 0-168-31,7-10-64 15,3-3 0 1,18-6-592-16,26-6-1304 0,-3-10-2289 16,0-13-2849-16</inkml:trace>
  <inkml:trace contextRef="#ctx0" brushRef="#br0" timeOffset="22161.79">8128 8395 1424 0,'0'0'9986'16,"0"0"-8226"-16,0 0-1168 31,0 0-231-31,0 0 191 16,0 0-376-16,99-20-176 0,-79 36-88 16,-4 3 88-16,-12 7 64 15,-4 2 80-15,-4 1 16 16,-19 6 360-16,-2-3 64 0,-3-1-184 31,8-2-104-31,9-7-184 16,7-6-104-16,4-7-8 0,19-5-280 15,50-4-880-15,-6-10-521 16,1-9-2871-16</inkml:trace>
  <inkml:trace contextRef="#ctx0" brushRef="#br0" timeOffset="22440.41">8829 8538 4536 0,'0'0'5730'15,"0"0"-4674"-15,0 0-1008 32,0 0 200-32,0 0 520 15,4 72 184-15,-8-40-392 0,-16 3-311 16,-12 16-249-16,0-7-1033 16,0-9-3216-16</inkml:trace>
  <inkml:trace contextRef="#ctx0" brushRef="#br0" timeOffset="23026.3">9140 8093 8329 0,'0'0'2353'0,"0"0"-1689"15,0 0-248-15,0 0 608 0,0 0-280 31,88-26-544-31,-57 36-200 16,-3 15-48-16,-1 13-136 16,-10 10 184-16,-6 6 128 0,-11 6 120 0,0 1-152 15,-15-4-7-15,-9-6 63 16,-8-4 72-16,4-9 48 0,4-12-160 0,5-4-48 31,6-9-8-31,13-13-56 16,0 0 0-16,13-16 0 15,15-16-96 1,23-25-600-16,16-29 143 16,-2 0-1287-16,-10 10-280 0,-18 16 1007 15,-18 31 1113-15,-7 4 1585 32,-4 9 903-32,-8 10-447 0,0 6-833 15,-4 9-904-15,-12 14-248 0,-8 14 48 16,1 8 168-16,2 9-80 0,5 0-112 0,12 0 24 31,4-3-104-31,0-7-72 16,41 7-512-16,-6-16-1280 15,5-10-3346-15</inkml:trace>
  <inkml:trace contextRef="#ctx0" brushRef="#br0" timeOffset="23427.28">9808 8385 1584 0,'0'0'6361'0,"0"0"-5433"0,0 0-792 31,0 0-136-31,97-25-8 0,-78 25 8 16,-10 9-16-16,-5 7-16 0,-4 3 32 15,0 6 72-15,-13-3 88 16,-2 1 33 15,2-1-17-31,2-3 72 0,3-3-32 16,4 0-120-16,4-7-16 16,0 4-80-16,8-3 0 0,7 2-56 15,5-2 56-15,1 3 160 16,-2-1-160-16,-6 7 0 15,-10-3-8-15,-3 9 16 0,0-3 256 16,-16 4 904-16,-12 0 416 16,0-1-311-16,-8-6-601 15,4-3-408-15,-3-7-264 0,11-6-632 16,4-3-3209-16</inkml:trace>
  <inkml:trace contextRef="#ctx0" brushRef="#br0" timeOffset="23681.15">10766 8575 14659 0,'0'0'2016'0,"0"0"-2016"0,0 0-24 31,0 0 24-31,0 0 0 16,0 0-272-16,99 0-1376 0,-71 0-2305 0,-5 0-2136 0</inkml:trace>
  <inkml:trace contextRef="#ctx0" brushRef="#br0" timeOffset="23828.27">11207 8531 8705 0,'0'0'1321'0,"0"0"-1321"0,0 0-480 16,100-19-273-16,-56 15-935 15,-8 2-5081 1</inkml:trace>
  <inkml:trace contextRef="#ctx0" brushRef="#br0" timeOffset="23959.75">11713 8518 24 0,'0'0'11154'31,"0"0"-9714"-31,0 0-1248 16,0 0-128-16,0 0-64 0,92-25-816 15,-64 22-1680-15,-4-1-3874 0</inkml:trace>
  <inkml:trace contextRef="#ctx0" brushRef="#br0" timeOffset="24931.21">12470 7985 9177 0,'0'0'2633'0,"0"0"-2001"31,0 0-176-31,0 0-88 0,0 0 497 16,112-42-25-16,-72 39-264 0,7 3-336 15,-2 3-240-15,-2 17-24 0,-7 5-128 16,-8 10 144-16,-12 6 8 0,-8 7-8 15,-8 9 8-15,-24 0 0 0,-12 3 8 32,-11-6 72-32,-2-3-72 15,-3-13 112-15,9-9-56 16,15-7-16-16,8-12 24 0,16-10-64 0,4 0 96 16,12-13-104-16,28-19-176 15,20-22-152-15,31-25 128 16,17-23 88-16,-8 7-352 15,-25 25-8-15,-23 22 472 16,-24 29 0-16,-8 1 216 16,-4 8 352-1,-4 0 152-15,-9 7-160 16,-3 3 40-16,0 0-320 0,-11 6-96 31,-9 14-120-31,-8 5 224 16,-4 10-8-16,0 6-160 0,4 7 32 15,9 0-64-15,6 2-80 0,5 1 56 16,8-4-64-16,0-2 0 0,24-3-184 0,8-8-544 31,4-5-512-31,24-10-1088 16,-8-10-2065-16,-9-2-4705 0</inkml:trace>
  <inkml:trace contextRef="#ctx0" brushRef="#br0" timeOffset="25549.98">13442 8271 8089 0,'0'0'2577'0,"0"0"-417"15,0 0-759-15,0 0-441 16,0 0-352-16,0 0-536 0,-4 19-16 16,-7 6-56-16,-1 3 8 15,0 8-8-15,0-1 64 32,-1-4-64-32,6-2-88 15,-1-7-248-15,4-6-80 16,0-3-104-16,4-7-72 0,0-6 119 15,0 0 473-15,0-10-48 16,0-8-24-16,8-11-24 0,4-9 96 31,-4-7 56-31,4-3-48 0,3 4 248 0,-6 6 361 16,-1 9 359-16,-4 14 152 16,-1 5-72-16,-3 10-600 0,0 0-456 15,4 0-152-15,0 13-192 0,1 6 336 31,6 6 0-31,1 4 8 16,1 6-8-16,-2-3 8 0,-3-4 0 16,1 1-176-16,-2-10-208 0,-3 0-104 15,4-10-8-15,-4-2 104 16,1-4 152-16,-2-3 240 16,5-3 64-1,0-13 528-15,4-10-328 0,0-8 272 31,0-11 112-31,-4-3-120 0,8-3-160 16,-9 1-120-16,6 9 113 31,-5 12-209-31,-4 6-48 0,-1 14-104 16,-3 9-409-16,0 0-2007 16,-3 13-6434-16</inkml:trace>
  <inkml:trace contextRef="#ctx0" brushRef="#br0" timeOffset="72711.52">14319 8283 7697 0,'0'0'2601'0,"0"0"-1313"0,0 0-864 16,0 0 256-16,0 0 440 15,-4 3-63-15,4 1-201 16,0-4-336-16,0 0-176 16,0 0-176-16,12 3-64 15,8-3 16-15,32 3 16 0,27-3 200 16,37 0 112-16,12 0-288 16,-17 0-32-16,-31 0-120 0,-36 0-8 15,-8 0 72-15,-5 0-72 31,-3 3 0-31,-3 0 40 16,-14-3-40-16,-7 0 0 16,-4 0 48-16,0 0-32 0,0 0 128 15,0 0-136-15,0 0-8 16,0 0 0-16,0 0-328 0,4 0-656 16,8 0-1024-1,-4-3-2641-15,0-3-2825 16</inkml:trace>
  <inkml:trace contextRef="#ctx0" brushRef="#br0" timeOffset="73114.47">15108 8143 8369 0,'0'0'2953'15,"0"0"-1017"-15,0 0-967 0,0 0-113 16,0 0 56-16,0 0-224 16,0 0-248-16,-4-3-160 0,4 3-272 31,0 0-8-31,12 13-128 15,7 3 128-15,9 6 32 0,9 4-32 0,3-1 0 16,-5 0 56-16,-3 1-56 16,-8-1-16-1,-8 0 8-15,-12 1 8 16,-4 0-8-16,-16 2 16 0,-16 4 56 16,-16-4 88-16,-7 1-64 15,-1-1-32 1,4-2-56-16,9-7-280 15,11-7-800-15,11-2-2129 16,14-10-5329-16</inkml:trace>
  <inkml:trace contextRef="#ctx0" brushRef="#br0" timeOffset="74132.6">16128 7715 5633 0,'0'0'6313'0,"0"0"-4064"16,0 0-1001-16,0 0-664 0,0 0-200 31,0 0-112-31,-56 41 200 0,32 0 48 16,-4 11-240-16,9 5 40 15,10 0-176-15,5 6-64 16,4-3-64 0,4 1-8-16,20-4 80 15,4-6-88-15,12-7-80 16,0-9-136-16,4-13-144 0,-1-9-552 0,13-22-1096 31,-8-17-2889-31,-12-9-3313 0</inkml:trace>
  <inkml:trace contextRef="#ctx0" brushRef="#br0" timeOffset="74317.13">16312 7499 9113 0,'0'0'3121'15,"0"0"-936"-15,0 0-1089 16,0 0-264-16,0 0-112 0,0 0-328 16,0 0-216-16,-4-10-176 15,4 10-456 1,-5 32-1688-16,1 0-697 16,4 3-3648-1</inkml:trace>
  <inkml:trace contextRef="#ctx0" brushRef="#br0" timeOffset="74517.78">16490 8251 4672 0,'0'0'7530'0,"0"0"-4553"15,0 0-1609-15,0 0-368 31,0 0 0-31,0 0-455 16,0 0-393-16,0 0-152 0,-8-63-921 16,-3 47-1743-16,-2 0-5098 15</inkml:trace>
  <inkml:trace contextRef="#ctx0" brushRef="#br0" timeOffset="75102.59">17092 7677 9313 0,'0'0'3889'15,"0"0"-2112"-15,0 0-705 0,0 0-264 16,0 0-136-16,0 0-400 15,-16 19-272 1,-7 19 144-16,-5 13 96 16,0 9-32-16,7 7-72 0,10-4-72 31,11 1-24-31,0-7-40 16,19-6-8-16,9-3 0 15,17-11-232-15,2-8-488 0,1-10 192 0,23-19-960 16,-15-13-3113-16,-11-12-3713 0</inkml:trace>
  <inkml:trace contextRef="#ctx0" brushRef="#br0" timeOffset="75302.88">17240 7432 3504 0,'0'0'8890'0,"0"0"-6481"16,0 0-1113-16,0 0-352 0,0 0-88 16,0 0-304-16,0 0-336 0,-4-19-216 15,4 23-744-15,-4 8-2304 16,4 1-5146-16</inkml:trace>
  <inkml:trace contextRef="#ctx0" brushRef="#br0" timeOffset="75951.42">18065 7912 2960 0,'0'0'5145'0,"0"0"-3872"16,0 0-705-16,-45-102 360 0,17 67 400 15,0 7-120-15,-3 6 41 0,3 5-265 16,0 15-384-16,1 2-328 16,3 12-168-16,-1 13-96 15,1 17 8 1,5 5-16-16,10 10 128 0,5 1-128 16,4 2-48-1,4-9-112-15,17-7-152 0,3-6-48 16,4-12-24-16,3-10 40 31,-3-16-112-31,8-7 352 16,4-25 104-16,-5-25 8 0,10-34 72 15,-9-37 120-15,-9-18-72 16,-15 3 24-16,-12 17 296 0,0 21-160 0,-12 29 200 16,4 22 424-16,-4 22-192 0,12 19 169 31,-4 4-121-31,1 9-184 15,-1 0-584-15,0 34-128 0,-5 40-64 16,5 24 136-16,4 16 56 16,8-6 72-16,12-10-72 0,8-12 0 31,-8-9-8-31,0-17 8 0,-4 10-224 16,-4 6-536-16,-12 3-817 0,0-9-2600 15,-4-26-7913-15</inkml:trace>
  <inkml:trace contextRef="#ctx0" brushRef="#br0" timeOffset="76571.98">16140 8649 6849 0,'0'0'2649'0,"0"0"-1817"16,0 0-672-16,116 0 248 16,-17 0 1048-16,60 0-40 0,28 0-375 15,17 2-73-15,3 2-224 31,-19-4-248-31,-1 0-320 0,-13 0-96 16,-13 0-80-16,-19-10-88 0,-14 1-192 0,-37-4-504 16,-22 4-320-16,-29 2-233 0,-16-3-359 15,-1 4-24-15,-14-3 31 32,-9-1-455-32,0 4-2145 15</inkml:trace>
  <inkml:trace contextRef="#ctx0" brushRef="#br0" timeOffset="76873">16471 8938 6177 0,'0'0'2520'0,"0"0"-1831"0,0 0-521 16,107 12 1080-16,-3-12 784 15,59 0-567-15,28-3-369 16,13-6-376-16,-13-1-280 0,-24 0-88 0,-23 4-288 0,-33 3 16 31,-35 0-80-31,-28 0-360 16,-16-1-776-16,-4-2-705 15,-9-1-959-15,-6 1-1633 0</inkml:trace>
  <inkml:trace contextRef="#ctx0" brushRef="#br0" timeOffset="82583.55">4705 10182 5473 0,'0'0'5681'0,"0"0"-4849"16,0 0-648-16,0-51-96 0,0 32 560 15,0 6 521-15,0-5-233 32,0-2-448-32,0 1-240 15,-9 0 24-15,-2 0-64 16,-5-3 40-16,-8 6-24 0,-4 3 80 15,-3 7-128-15,-9 3-120 0,-1 3-48 16,-2 6 144-16,-5 13 24 31,8 6 40-31,5 10-64 16,-1 7-56-16,8 22-40 16,8 18-40-16,8 29 40 0,8 16 72 15,4 3-80-15,12-9 0 16,-1-10-40-16,10 3 8 0,-10-3 56 15,2-6-72-15,-9-4 0 32,-4-8 80-32,-4-4-80 0,-20-7 0 15,3-12-8-15,-2-13-96 0,3-18-304 16,-4-5-392-16,-4-2-600 0,-32-7-753 16,9-5-2632-1,3-17-3576 1</inkml:trace>
  <inkml:trace contextRef="#ctx0" brushRef="#br0" timeOffset="82783.28">3740 10995 10642 0,'0'0'3232'15,"0"0"-1991"-15,0 0-961 16,124-99 88-16,-28 61 504 15,36 0-152-15,10 3-384 0,-2 16-224 32,-24 19-112-32,-37 0-408 15,-15 16-1264-15,-28 0-1409 0,-20 3-3008 16</inkml:trace>
  <inkml:trace contextRef="#ctx0" brushRef="#br0" timeOffset="83137.07">5119 11125 8665 0,'0'0'4969'0,"0"0"-4216"16,0 0-521-16,0 0 368 16,-71 76 464-16,39-38-280 0,0 10-392 15,0 2-176-15,0 5-112 0,4 1-56 16,0-1-48-16,0-1-192 15,4-3-344-15,0-10-800 16,-8-3-745 0,5-13-2071-16,3-12-1770 0</inkml:trace>
  <inkml:trace contextRef="#ctx0" brushRef="#br0" timeOffset="83368.82">4756 11230 6057 0,'0'0'8170'16,"0"0"-6330"-16,0 0-1216 0,0 0-392 15,0 0-232-15,0 0 48 16,0 0 176-16,84 89 144 16,-39-39-168-1,2 14-56-15,5 12-72 0,-5-6 0 0,-6 0-72 16,-5-7-728-16,-17-2-1024 15,-3-11-913-15,-8-18-3984 0</inkml:trace>
  <inkml:trace contextRef="#ctx0" brushRef="#br0" timeOffset="84139.64">5622 10436 6793 0,'0'0'4793'15,"0"0"-3745"-15,0 0 80 16,0 0 417-16,0 0 15 0,0 0-552 31,0 0-616-31,-65 0-208 0,38 29 105 0,-5 9-105 16,-1 12 8-16,2 17 56 0,-1 19-40 16,16 15 16-16,13 4-56 15,3-22-88-15,24-20-40 16,-1-21-40-16,12-5-8 0,10 5-192 47,7-1-384-47,35 4-497 0,-15-17-1039 15,-16-12-3049-15</inkml:trace>
  <inkml:trace contextRef="#ctx0" brushRef="#br0" timeOffset="84888.54">5824 10728 6553 0,'0'0'5969'16,"0"0"-5097"-1,0 0-360 1,0 0 497-16,0 0 71 0,0 0-576 16,28-82-392-16,4 75-64 15,0 1-96-15,0 6-8 0,0 0-96 0,0 16 72 32,-12 9-96-32,-5 10 128 15,-11 9 0-15,-4 4 48 0,-4 3 136 16,-19 3-72-16,-9-3 112 15,0-7 88-15,-4-3-64 16,8-12-24-16,5-7-56 16,6-9-72-16,10-7 64 0,7-6-24 31,0-3 16-31,3-19-104 16,22-19-776-16,14-20-80 0,5-6 424 15,0-2-576-15,-1-1-977 16,-11 16 721-16,5 0 1104 0,-18 9 160 15,-2 17 720-15,-14 12 312 16,-3 6 521 0,0 10-169-16,0 0-400 0,-12 7-376 15,-7 12-464-15,-6 7-144 16,1 8 0-16,5 1-32 16,3 9 32-16,12-2 56 15,4-1 16-15,4-3-64 16,20 0-8-16,8-9 0 15,7-4 0-15,13-9-296 0,0-6-528 16,20-14-752-16,-12-14-865 16,-13-8-2200-16</inkml:trace>
  <inkml:trace contextRef="#ctx0" brushRef="#br0" timeOffset="85204.9">6315 10214 5193 0,'0'0'7449'0,"0"0"-5336"16,0 0-929-16,0 0-584 15,-4-10-144-15,11 10-456 16,18 16 0-16,10 6 0 15,14 10 200-15,5 9 88 32,6 4-184-32,-4 12 0 0,-4 0-48 15,-4 10-40-15,-17 12-16 16,-10 13 112-16,-21 20-112 0,-24-1-80 31,-27-4-632-31,6-34-1616 16,6-25-3250-16</inkml:trace>
  <inkml:trace contextRef="#ctx0" brushRef="#br0" timeOffset="88032.57">7063 10877 12538 0,'0'0'2993'15,"0"0"-2185"-15,0 0-584 0,0 0 0 16,0 0 584-16,0 0-88 16,0 0-456-16,4 0-184 15,9 0 81-15,7 0-25 0,7 0 96 16,14 0-120-16,-2-6-96 0,1 3 80 31,-5 3-96-31,2-3 0 0,-5 3-88 16,-4 0-577-16,4 0-719 15,-9 0-1648 1,-7 0-4114-16</inkml:trace>
  <inkml:trace contextRef="#ctx0" brushRef="#br0" timeOffset="88263.95">6977 11090 5009 0,'0'0'8025'0,"0"0"-5960"0,0 0-1641 16,0 0-352-16,0 0 264 0,0 0 640 15,79 13-72-15,-27-10-512 16,11 0-224-16,5 0-24 0,8-3-144 31,15 0-408-31,-19 0-2048 0,-16-9-6954 0</inkml:trace>
  <inkml:trace contextRef="#ctx0" brushRef="#br0" timeOffset="90212.26">9526 10061 10970 0,'0'0'2384'0,"0"0"-583"47,0 0-713-47,0 0 48 0,0 0-88 15,0 0-295-15,0 0-601 0,-8-9-152 16,8 34-152-16,4 23 152 15,16 31 104-15,12 29-8 0,4 16-88 16,-1 3 0 0,1-19 80-16,-8-13-88 15,0-12 0-15,-4-4 8 0,0-9 0 16,-8-19-8-16,-4-13-96 16,-4-6-584-16,3-1-385 15,-7 1-599-15,1-3-1337 0,-5-14-2616 16</inkml:trace>
  <inkml:trace contextRef="#ctx0" brushRef="#br0" timeOffset="90465.86">9697 10594 10562 0,'0'0'2720'0,"0"0"-1095"15,0 0-497-15,0 0-144 0,0 0-48 16,0 0-368-16,-48 26-359 16,5 12 55-16,-13 10-48 0,-4 6-128 15,-8 10 24 1,5-1-32 0,-1 4-32-16,4-4 40 0,8-2-88 0,16-8-472 15,21-8-961-15,10-14-1735 16,5-15-4826-16</inkml:trace>
  <inkml:trace contextRef="#ctx0" brushRef="#br0" timeOffset="91081.78">10817 10893 6225 0,'0'0'9194'0,"0"0"-7658"31,0 0-1528-31,0 0 0 16,0 0 240-16,0 0 136 0,0 0-312 16,0 0 0-16,76-10-48 15,-29-2-24-15,5-4 8 16,4-3-16-16,-5-10-72 0,-2 4-72 0,-10-7-40 0,-11-3 16 31,-11-6 24-31,-17 0-80 16,0-4 88-16,-21 4 144 0,-11 6 352 15,-11 10 0-15,-9 9-152 16,0 13-64-16,-8 6 64 0,9 22 0 16,-1 16-32-16,0 23 80 15,12 18-120 1,12 24 25-16,17 1 87 0,11-5-120 15,23-22 88-15,5-23-48 16,7-16 0-16,6-6-16 16,19 2-8-16,35-5-32 31,29-12-56-31,11-20-40 16,-23-10-16-16,-28-19-288 0,-13-28-841 15,-24 13-1271-15,-6-10-5114 0</inkml:trace>
  <inkml:trace contextRef="#ctx0" brushRef="#br0" timeOffset="93070.15">10622 9975 3136 0,'0'0'5873'16,"0"0"-4712"-16,0 0-545 15,0 0 600-15,0 0 368 16,-13 0-647-16,13 0-481 0,0 0-232 16,0 0 80-16,0 0 56 0,0 4-96 15,13-4-104-15,15 3 40 16,23-3 496-16,41 0 176 31,31 0-400-31,1-3-175 16,-20-4-105-16,-33 1-136 0,-31 3-48 15,-16 3 48-15,0-3-48 16,-4 3 0-16,-8-3 0 16,-8 3 40-16,-4 0 56 0,0 0-104 31,0 0 0-31,0 0-64 0,0 0-208 0,-12 0-377 16,8 3-863-16,-8 3-1489 0,12-3-3296 15</inkml:trace>
  <inkml:trace contextRef="#ctx0" brushRef="#br0" timeOffset="93518.03">11793 9347 8753 0,'0'0'2529'0,"0"0"-553"0,0 0-407 0,0 0-49 31,0 0-280-31,0 0-640 16,0 0-560-16,4-19-40 0,0 31-216 15,4 14 24-15,8 12 192 16,4 13 112-16,3 6-104 0,5 0 96 31,0 3-104-31,-4-2 48 0,1-1-40 16,-6-7-8-16,-3-2 0 15,0-7-352 1,-4-6-544-16,-4-9-664 16,-4-7-881-16,-4-7-799 0,0-12-2578 15</inkml:trace>
  <inkml:trace contextRef="#ctx0" brushRef="#br0" timeOffset="93771.89">11969 9649 5601 0,'0'0'5337'31,"0"0"-3881"-31,0 0-504 16,0 0 641-16,0 0-41 0,0 0-680 16,-88 19-408-16,47 0-96 15,-2 6 0-15,0 0-87 0,-2 7-137 16,6-3-24-16,3 2-112 31,8 4-8-31,4-6-392 0,16 9-849 0,4-12-1199 16,4-4-3354-16</inkml:trace>
  <inkml:trace contextRef="#ctx0" brushRef="#br0" timeOffset="94689.79">12291 9623 8513 0,'0'0'3113'16,"0"0"-1833"-16,0 0-512 15,0 0 209-15,0 0 55 0,32-48-448 16,0 42-416-16,3 0-168 0,6 3 0 0,2 3-40 16,1 6 24-16,-8 10-96 0,-4 9-56 31,-9 4 40-31,-10 6 128 16,-9 3 0-16,-4 3 8 15,-8-3-8-15,-16-3 112 0,-8 0-16 16,-4-6 8-1,1-7-56 1,-2-3-40 0,14-10 48-16,3-2-56 0,12-7-232 15,4 0 176-15,4-13-416 0,12-12-1120 16,16-7 55-16,11-13 1 16,6-2-433-16,10-4-1111 0,1 1-1121 15,-4 2 3553-15,-9 7 648 0,-11 9 2440 31,-8 6-407-31,-11 10 215 16,-10 10 265-16,-3 3-401 16,0 3-512-16,-3 0-255 0,-18 0-593 0,-3 9-400 15,-4 7-152-15,0 10-16 16,0 2 40-16,5 4-104 16,7 6 32-16,8 0 96 15,4 0-152-15,4-3-40 16,12 0-48-16,16 0 0 0,11-6 104 15,13-4-112-15,4-6-48 32,4-9 48-17,0-7-176-15,-13-3-208 0,-6 0-440 16,-14-16-24-16,-15 0-224 16,-12 0-489-16,-20-6-687 0,-16 3-641 15,1 6-4272-15</inkml:trace>
  <inkml:trace contextRef="#ctx0" brushRef="#br0" timeOffset="127264.21">10693 12128 144 0,'-24'19'1368'0,"-3"0"-1368"31,-1 0-1511-31</inkml:trace>
  <inkml:trace contextRef="#ctx0" brushRef="#br0" timeOffset="130004.01">13674 11919 10282 0,'0'0'2528'0,"0"0"-447"31,0 0-857-31,0 0-336 15,0 0 24-15,0 0-232 16,0-32-439-16,0 35-241 0,11 16-48 16,2 16 48-16,15 22 64 0,11 22 64 31,10 23 0-31,-2 0 40 16,-8-13-168-16,-7-26 0 0,-15-19 16 15,-2-2 32-15,-2 2-96 0,2 11-80 16,1-5-545-1,-8-6-263-15,-4-8-1016 0,-4-18-2145 32,0-14-1424-32</inkml:trace>
  <inkml:trace contextRef="#ctx0" brushRef="#br0" timeOffset="130219.39">13885 12271 8601 0,'0'0'3113'0,"0"0"-1025"16,0 0-919-1,0 0-281-15,-112 0 8 16,72 26-136-16,-8 9-144 16,-3 12-120-16,-5 7-175 0,0 3-113 15,-8 13-8-15,12-3-192 16,1-1-8 15,11-2-152-31,8-13-729 16,16 9-991-16,4-19-2713 15,12-16-2064-15</inkml:trace>
  <inkml:trace contextRef="#ctx0" brushRef="#br0" timeOffset="131277.94">14937 12332 9738 0,'0'0'4056'0,"0"0"-3375"16,0 0-681-1,0 0 0-15,0 0 432 32,0 0 112-32,-4 0-288 0,4 0-248 0,8 0-8 15,8 0 128-15,12 0 56 16,15-4 192-16,6-9-224 0,6-2-72 16,-3-7-40-16,-4-4-40 0,-12-3-272 31,-8-5-8-16,-13-1 8-15,-15-4 72 0,0 4-40 16,-8 7 240-16,-20 6 360 16,-7 3-64-16,-14 12-160 0,-7 7 456 0,-2 10-232 15,-7 19-256-15,10 12 8 32,3 13 24-32,12 6 208 0,12 7-208 15,16-4-24-15,12 0-112 16,8-5 88-16,28-4-32 0,28-3 16 15,27-16-64-15,25-23 200 0,-5-9-200 16,-23-6-8 0,-24-22-320-1,-16-32-848-15,-5 0-2905 0,-11-4-5713 0</inkml:trace>
  <inkml:trace contextRef="#ctx0" brushRef="#br0" timeOffset="131897.78">14774 11335 7465 0,'0'0'4705'0,"0"0"-3257"15,0 0-831-15,0 0 263 0,0 0 56 16,0 0-512-16,0 0-248 16,56-7-176-16,-9 7 224 0,17-3 8 15,-1-3-80 1,-3-1 32 0,-16 4-184-1,-12 0 8-15,-16 0 64 0,-12 0-56 16,-1 3 112-16,-3 0-32 15,0 0-48-15,0 0 144 16,0 0-192-16,0-4-432 0,4-2-952 0,5-4-2537 31,3-2-6673-31</inkml:trace>
  <inkml:trace contextRef="#ctx0" brushRef="#br0" timeOffset="132228.66">15654 10728 1432 0,'0'0'8098'0,"0"0"-5338"31,0 0-735-15,0 0-121-16,0 0-456 0,0 0-632 15,0 0-688-15,0 0-128 16,3-13-200-16,10 39 152 16,-1 12 48-16,8 7 64 0,4 8-64 0,-1 1 104 15,5 0-96-15,0-3-8 16,-4 0 0 0,0-3-56-16,-4-7-64 15,0 0-920-15,-9-12-376 16,-2-7-1385-16,-1-7-1728 0,-8-8-2808 0</inkml:trace>
  <inkml:trace contextRef="#ctx0" brushRef="#br0" timeOffset="132444.37">15805 11011 3992 0,'0'0'6186'15,"0"0"-3458"-15,0 0-615 31,0 0-697-31,0 0-360 0,0 0-576 16,-95 13-208-16,67 9-56 16,-8 3-208-16,4 4 24 0,4 6-32 15,4 2-128-15,1-2-640 0,6 10-1336 16,6-10-2897 0,2-13-2937-16</inkml:trace>
  <inkml:trace contextRef="#ctx0" brushRef="#br0" timeOffset="133182.87">16140 10865 7033 0,'0'0'1976'16,"0"0"-407"-16,0 0-473 0,11-76 440 16,6 56-63-16,-2 8-529 0,6 2-512 47,3 4-224-47,4 6-128 0,0 0-80 15,3 12-72-15,-3 14-24 16,-4 9 96-16,-4 6-24 15,-16 7-24-15,-4-1 48 0,0 4 0 0,-24-3 112 16,-3-7-104-16,-5-6-8 16,-5-6 112-16,9-14-104 15,9-2 0-15,6-10 0 16,6-3-8-16,7-3 224 16,0-19-224-16,16-13-384 0,16-10-144 15,7-9-32-15,13-6-136 31,3-3-377-31,1 2 73 0,-11 8 720 0,-9 8 280 16,-9 13 72-16,-11 10 424 16,-7 6 929-16,-9 10-153 0,0 6-208 15,-9 0-680-15,-14 6-176 0,-10 13-112 32,-3 6 24-32,4 10-112 31,4 4 8-31,13-1 96 0,7 3-104 15,8 0-8-15,0-3 104 16,20 4-104-16,8-4 0 0,7-3 0 16,6-7-104-16,2-6-752 15,9-12-1104 1,-12-10-2249-16,-8 0-3977 16</inkml:trace>
  <inkml:trace contextRef="#ctx0" brushRef="#br0" timeOffset="133718.69">16813 11001 1712 0,'0'0'6825'0,"0"0"-4000"15,0 0-417-15,0 0-663 0,0 0 223 16,0-19-607-16,0 19-497 0,0 0-576 31,0 0-176-31,0 0-112 0,0 10-200 16,4 5 0-16,0 14 200 15,0 6 0-15,0 3 136 0,1 3-128 16,-2-2-8-16,-3 18-824 31,4-10-1233-15,-4-12-3808-16</inkml:trace>
  <inkml:trace contextRef="#ctx0" brushRef="#br0" timeOffset="134554.51">17650 12163 3792 0,'0'0'7706'15,"0"0"-5602"1,0 0-703 0,0 0 55-16,0 0-32 0,0 0-471 15,4-25-681-15,-4 25-272 0,0 6-8 16,-4 13-136-16,-8 13 144 15,-8 6 192-15,5 9-40 16,-6 5-72 0,1-2-80-16,5-2 0 15,-2 0-8-15,6-1-240 0,-2-9-585 16,2 3-999-16,3-12-2793 16,8-13-2408-16</inkml:trace>
  <inkml:trace contextRef="#ctx0" brushRef="#br0" timeOffset="134795.29">17470 12211 8913 0,'0'0'4025'16,"0"0"-2776"-16,0 0-129 0,0 0 312 31,0 0-496-31,0 0-776 0,-7-20-160 0,11 30-408 16,20 12 264-16,8 10 144 0,7 3 0 15,13 3 184-15,4 3-184 16,-5-2 0-16,-2-4 0 0,-14-4-224 31,-11 4-1152-31,-12-6-1537 16,-12-13-2512 0</inkml:trace>
  <inkml:trace contextRef="#ctx0" brushRef="#br0" timeOffset="136098.49">19172 11737 4416 0,'0'0'4393'15,"0"0"-2840"-15,0 0 191 0,0 0 72 0,0 0-199 16,0 0-297-16,0 0-384 0,-4-25-440 31,4 25-200-31,0 0-200 16,0 0-88-16,0 7-16 15,0 9-224-15,12 16 232 0,7 9 136 16,9 22 73-16,8 23-97 0,5 18-104 0,-2-8-8 16,-11-20 120-1,-8-25-120-15,-8-20 0 16,0 4-56-16,0 1-369 16,0 1-327-16,-8-14-576 15,-4-11-896-15,0-8-1753 0,0-4-432 16</inkml:trace>
  <inkml:trace contextRef="#ctx0" brushRef="#br0" timeOffset="136314.59">19304 12093 4961 0,'0'0'5097'16,"0"0"-2937"-16,0 0-440 15,0 0-263-15,0 0 31 16,0 0-736-16,0 0-600 15,-41 22-88-15,9 7 488 16,-7 12 65-16,-9 4-209 0,-7-1-200 16,2 4 24-16,1-1-232 15,1-2-192-15,11-1-728 0,4 1-1057 32,8-10-3136-32,9-16-4577 15</inkml:trace>
  <inkml:trace contextRef="#ctx0" brushRef="#br0" timeOffset="137217.23">20176 11989 960 0,'0'0'10034'0,"0"0"-8490"16,0 0-1176-16,0 0 224 0,0 0 529 15,0 0-337-15,0 2-480 0,0-2-136 0,12 4 16 16,8-4 272 0,8 0 368-16,11 0-160 15,6 0-392-15,2-6-104 16,-3-10-96-16,0-3-64 0,-12-7-8 15,-4-2-120-15,-12-1-80 16,-8-6-16 0,-8 3-448-16,0 4 408 15,-12-1 152 1,-8 7-32-16,-12 9 56 16,-4 7-128-16,-8 6 208 15,1 13 120-15,-6 15 40 0,6 14-88 16,3 2-24-16,8 10 16 0,16 3 224 15,5 0-64-15,11 0-40 0,7 0-184 32,21-6 112-32,12-9-16 15,12-4-48-15,12-13-40 0,3-9 192 16,4-6-72-16,-7-10-128 16,5-19-544-16,-18-10-1288 31,-19-6-3665-31</inkml:trace>
  <inkml:trace contextRef="#ctx0" brushRef="#br0" timeOffset="137966.01">19937 10992 3440 0,'0'0'6162'0,"0"0"-3594"0,0 0-1824 31,0 0-216-31,0 0 665 16,0 0-49-16,0 0-408 0,100 0-144 16,-45 0-64-16,1-3-32 15,0-1-304-15,-8 1-72 16,-8 0-112-16,-12 0 48 16,-9 3-56-16,-10 0-152 0,-5-4-488 15,-4-5-336-15,0 3-1144 16,0-7-4706-16</inkml:trace>
  <inkml:trace contextRef="#ctx0" brushRef="#br0" timeOffset="138250.57">20686 10468 7177 0,'0'0'4001'0,"0"0"-2153"16,0 0-47-16,0 0-609 16,0 0-320-16,4-26-448 0,4 36-424 15,-4 9-296-15,8 16 296 16,8 9 176-16,-4 10-72 31,3 0 16-15,2 3-104-16,-5-3 40 0,3 1 16 0,2-8-72 15,-6-3-80-15,1 1-656 16,-4-4-800-16,-3-6-1161 0,-9-13-2568 16</inkml:trace>
  <inkml:trace contextRef="#ctx0" brushRef="#br0" timeOffset="138482.31">20801 10747 5169 0,'0'0'6353'16,"0"0"-3440"0,0 0-1225-16,0 0-664 0,0 0-272 15,0 0-528-15,0 0-208 0,0 0 144 0,-103 60-88 16,67-25-64-16,4 6-8 16,1 1-80-16,-1 5-248 31,-4 14-952-31,4-14-1473 0,8-12-2616 0</inkml:trace>
  <inkml:trace contextRef="#ctx0" brushRef="#br0" timeOffset="139121.59">21085 10665 1688 0,'0'0'10002'0,"0"0"-7377"0,0 0-897 16,0 0-328-16,0 0-416 15,0 0-271-15,0 0-465 16,32-39-248-16,-4 39-80 0,4 3-96 16,3 17 40-16,-3 5-72 0,-8 7 47 0,-12 6 9 15,-12 3 8 1,-4 7 8-16,-20-7 128 15,-8 0 16-15,-8-2-16 16,5-11 8-16,7-9 0 0,4-6 0 16,11-3-80-16,5-10-216 31,8 0 280-15,0-10 8-16,24-15-888 0,8-14-152 15,8-5 416-15,8-10 120 16,-1-4-1009-16,2 1 401 15,-10 3 760-15,-7 7 360 0,-16 9 608 16,-4 16 744 0,-12 12-23-16,0 10-385 0,-4 0-744 15,-16 16-56-15,-12 13 232 16,0 6-128-16,4 2-80 16,5 2-120-16,7-1-40 0,8 0 8 15,8 0-16-15,0-3-64 31,20-6-136-31,24 2-1032 0,-5-8-1265 0,-3-14-4128 0</inkml:trace>
  <inkml:trace contextRef="#ctx0" brushRef="#br0" timeOffset="139453.1">21618 10715 11930 0,'0'0'2649'0,"0"0"-1273"16,0 0-456-1,0 0-224-15,0 0-424 16,0 0-264-16,84 3-8 0,-48 14 0 16,0 5-64-16,-12 3-88 15,-13 4 72-15,-11 2 0 0,-7 7 80 16,-17-6 224-16,-12 3-88 31,0-10 64-31,1-2 72 0,10-7-152 16,5-3-120-16,16-11 0 15,4 5-232-15,17-7-152 16,34 0 104-16,37 0-24 16,31-9-288-16,-7-8-800 0,-25-1-3633 0</inkml:trace>
  <inkml:trace contextRef="#ctx0" brushRef="#br0" timeOffset="140122.78">22196 11963 7785 0,'0'0'4217'0,"0"0"-2993"16,0 0 225 0,0 0 615-16,0 0-352 0,0 0-767 0,0 0-553 15,0 0-392-15,0-31-144 16,0 40 16-16,-8 7-104 0,-8 16 232 16,0 9 184-16,-7 7-88 31,-5 6 24-31,4 3-120 15,-4-7-120-15,0 1-664 0,-8 3-873 0,8-16-1087 16,0-12-3162-16</inkml:trace>
  <inkml:trace contextRef="#ctx0" brushRef="#br0" timeOffset="140354.49">22037 11954 11002 0,'0'0'2952'0,"0"0"-1207"0,0 0-289 16,0 0-272-16,0 0-719 16,0 0-465-1,0 0-169-15,27 22 97 16,-7 13 72-16,8 9 112 0,4 4-23 16,4 3-89-16,-4-1 0 0,0-2-16 0,-4-7-489 15,3 4-999-15,-6-14-1505 16,-5-9-3392-16</inkml:trace>
  <inkml:trace contextRef="#ctx0" brushRef="#br0" timeOffset="140586.22">22937 12154 9882 0,'0'0'5369'0,"0"0"-4545"31,0 0-408-31,0 0 624 0,0 0-272 16,0 0-760-16,0 0-8 0,8 0-1248 15,-4 6-2585-15,4 0-544 16</inkml:trace>
  <inkml:trace contextRef="#ctx0" brushRef="#br0" timeOffset="140743.34">23316 12150 8513 0,'0'0'1593'16,"0"0"-1353"-16,0 0-240 15,0 0-112-15,0 0-2345 16,95 7-4264-16</inkml:trace>
  <inkml:trace contextRef="#ctx0" brushRef="#br0" timeOffset="140858.87">23826 12160 6209 0,'0'0'0'16,"0"0"-1753"-16</inkml:trace>
  <inkml:trace contextRef="#ctx0" brushRef="#br0" timeOffset="141012.14">24180 12185 5705 0,'0'0'8682'16,"0"0"-7450"-16,0 0-504 15,0 0-392 1,0 0-240-16,60-22-96 16,-56 22-2672-16,-4 0-5154 0</inkml:trace>
  <inkml:trace contextRef="#ctx0" brushRef="#br0" timeOffset="142253.21">26399 11398 7041 0,'0'0'5697'0,"0"0"-4064"0,0 0-313 15,0 0-392-15,0 0-200 16,0 0-216-16,0-32-504 0,0 51-8 0,13 10 0 31,6 28 16-31,13 29 136 16,12 18 72-16,4 11-144 0,-13-23-72 16,-7-25 32-16,-15-26-40 15,-2-6-48-15,-3 0-440 16,1 3-608-1,-1-3-368-15,-5-10-1105 16,-3-12-1704 0,0-13-1976-16</inkml:trace>
  <inkml:trace contextRef="#ctx0" brushRef="#br0" timeOffset="142453.34">26646 11767 6729 0,'0'0'5529'0,"0"0"-3216"15,0 0-745-15,0 0-712 0,0 0-144 16,-84 12-360-16,33 17 0 16,-9 6-7-16,1 9-153 0,-5 1-64 15,8 5-8-15,4 1-120 32,1 0-48-32,6-3-617 15,17-1-967-15,9-12-2729 0,10-16-2296 16</inkml:trace>
  <inkml:trace contextRef="#ctx0" brushRef="#br0" timeOffset="143157.69">27308 11678 1840 0,'0'0'9746'16,"0"0"-7113"-16,0 0-1633 0,0 0-360 15,0 0 264-15,0 0-112 0,4 0-560 0,0 0-216 16,4 0-16-16,-1 0-248 15,14 0 248 1,7 0 56-16,7 0 208 16,5 0-208-16,4-4-56 15,0-9 152-15,-9-2-96 0,-7-8-56 32,-3-2-112-32,-13-4-160 0,-4-3-24 15,-8 1 152-15,0-1-64 16,-8 4 144-1,-12 5 8-15,-8 7 48 0,-4 10-88 16,-8 6 96-16,-4 6 8 16,-7 20 72-16,7 12-72 0,0 6 176 15,8 10-32-15,8 7 40 0,8-4-144 32,16 0 0-32,4-6 8 15,12-3-48-15,20-7 40 16,8-6 16-16,11-7-56 0,5-9-8 15,0-9 136-15,4-10-24 0,0 0-112 16,-9-13-680 0,9-31-1000-1,-16 3-2601-15,-8-7-4177 16</inkml:trace>
  <inkml:trace contextRef="#ctx0" brushRef="#br0" timeOffset="143858.51">27288 10883 1688 0,'0'0'2952'15,"0"0"-327"-15,0 0-1617 16,0 0-304-16,0 0 537 0,0 0 255 31,0 0-520-31,0 4-208 0,0-4 249 16,0 0-113-16,0 0-304 15,16 0-464-15,11 0 168 0,14 0 352 0,6 0-192 16,5 0-160-16,-3-4-88 16,-14 4-208-16,-3 0-8 0,-13 0 8 31,-6 0-8-31,-9 0 48 16,-4 0-48-16,0 0-8 0,0 0 0 15,0 0-464 1,0 0-240-16,0 0-568 15,0 0-1561-15,0 0-3640 0</inkml:trace>
  <inkml:trace contextRef="#ctx0" brushRef="#br0" timeOffset="144444">28132 10388 4993 0,'0'0'2960'0,"0"0"-399"16,0 0-201 0,0 0-727-1,0 0-449-15,0 0-760 16,0 0-424-16,13 0-168 15,-2 23 168-15,6 12 24 16,2 12 264-16,5 7-48 0,4 3 40 16,-4 7-152-16,0-7-64 31,-4 0-56-31,0-3-8 0,-8-10-64 16,0-2-512-16,-8-10-976 0,0-10-737 0,-4-6-1616 15,0-13-1360-15</inkml:trace>
  <inkml:trace contextRef="#ctx0" brushRef="#br0" timeOffset="144675.91">28280 10690 4120 0,'0'0'4857'0,"0"0"-2904"0,0 0-233 16,0 0-696-1,0 0-567 1,0 0-73-16,0 0 504 0,-83 54-512 15,51-26-80-15,-1 1-32 16,1 3-112-16,1 0-80 16,4 3-72-16,2-7-720 15,9 4-1177-15,12-3-2039 32,4-14-1690-32</inkml:trace>
  <inkml:trace contextRef="#ctx0" brushRef="#br0" timeOffset="145377.65">28654 10506 832 0,'0'0'6849'15,"0"0"-5289"-15,0 0 305 0,0 0-185 16,0 0-87-16,0 0-17 15,32-57-792-15,-23 57-512 0,6 0-208 16,5 0-64-16,5 16-128 16,-6 12 32-16,1 4 16 31,-8 6 0-31,-8 0-24 16,-4 3 80-16,0 0 24 0,-20-2 0 15,-4-8 0-15,-4-2-8 16,0-4 8-16,0-8 0 0,5-5-80 15,11-6-232-15,4-2-160 32,8-4 128-32,0-4 336 0,8-12-464 0,16-9-825 15,11-10 641-15,10-3-120 16,2-7-344-16,5-2 376 0,-5-7 328 16,-2 0 416-16,-13 3 72 15,-8 13 448 1,-13 6 920-1,-3 13-312-15,-8 13 241 0,0 3-609 0,-12 3-664 16,-12 6 312-16,-4 13-232 16,0 10-168-16,0 3 160 0,9 6-16 15,3 0-152-15,8 3 104 32,8-3-96-32,0 0 72 0,15 0-72 15,13-3 0-15,4-3 136 16,0-6-144-16,5-4-472 15,-10-9-952-15,1-13-217 16,-4 0-1095-16,-12-13-4354 0</inkml:trace>
  <inkml:trace contextRef="#ctx0" brushRef="#br0" timeOffset="146266.22">29280 10712 8385 0,'0'0'2665'0,"0"0"-457"15,0 0-455-15,0 0-673 0,0 0-1016 16,0-3-64-16,-3 16-224 16,-10 9 224-16,1 3 200 0,-4 4-160 31,4 6-32-16,5-3 88-15,-2 3-96 0,1-7 8 16,5-2-8-16,-1-8-8 16,0-1-176-16,4-11-144 15,0-3-32-15,0-3 360 0,0 0 88 16,0-6 256 0,8-14-256-16,-1-5-80 15,10-10 48-15,-6 0-56 0,6-6 0 16,-6 3 64-16,6-3-64 15,-2 2 96-15,-2 11 216 0,-6 6 64 16,-3 9 248-16,0 7-56 31,0 3-320-31,-4 3-248 16,0 0-120-16,0 9-160 0,4 7 88 16,4 6 192-16,-4 7 24 15,8 2-24-15,-1 1 8 16,6 3-8-16,-6-6 0 0,6-1-192 31,-6-5-216-31,-2-5-112 0,3-8 248 16,-8-3-8-16,-1-7 200 0,1 0 80 15,9-4 296-15,-2-12 296 16,10-9-408-16,-6-7-96 0,5-6-8 16,1-3 24-1,-10-7-88 1,5 0 56-16,-4 7 112 0,0 3 0 0,-5 13-184 31,-7 9-8-31,0 13-184 16,0 9-2104-16,-11 10-4906 0,-9 3 1561 15</inkml:trace>
  <inkml:trace contextRef="#ctx0" brushRef="#br0" timeOffset="148556.53">6378 12617 2784 0,'0'0'4433'0,"0"0"-2849"0,0 0 273 31,-4-92-513-31,1 73 208 16,3 6-7-16,-4 7-225 0,4 3-168 15,0-1-632-15,0 4-304 16,0 0-216-16,0 0 0 0,0 0-112 0,0 7-128 16,-4 18-40-1,-1 20 272-15,-3 28 16 16,1 3-8-16,-1-3 72 16,-5-9-72-16,2-10 16 0,-6 3-16 15,2 6 0-15,-2-5 48 16,2-8-40-16,2-6 0 0,2-9-8 15,7-9 0 1,4-4-8-16,0-6-32 16,0-3-40-16,20-4 80 0,12 1 0 15,28-10 56-15,36 0 0 16,27 0 8-16,4-16 88 0,-20 3-152 16,-34 4 0 15,-34 2 40-31,-11 7-40 15,-12-3 0-15,0 3-48 0,-4 0 48 16,-12 0 64-16,0 0-56 16,0 0 64-16,0 0-72 15,0-3-208-15,0 3-312 0,0 0-1032 16,0-6-2649-16,0-1-2480 16</inkml:trace>
  <inkml:trace contextRef="#ctx0" brushRef="#br0" timeOffset="148973.16">7772 12363 8129 0,'0'0'1937'16,"0"0"-81"-16,0 0-552 0,0 0 201 31,0 0-249-31,-43-9-720 0,19 28-296 16,-8 6-232-16,-4 16 96 0,-3 20 16 0,-2 21 104 15,9 20 72-15,13 3-80 16,15-7-104-16,4-19 88 0,16-28-184 31,8-10 64-31,4 1-72 16,11 2 0-16,14 4 104 0,10 3-112 16,1-10 0-1,3-9 0-15,-3-10-464 16,16-16-1048-16,-16-6-1337 15,-12 0-3888-15</inkml:trace>
  <inkml:trace contextRef="#ctx0" brushRef="#br0" timeOffset="149436.57">8506 12423 1040 0,'0'0'8097'0,"0"0"-5800"16,0 0-297-16,0 0-607 15,0 0-593-15,0 0-312 16,0 0-488-16,0 0 0 16,4 39 72-16,8-1 216 0,0 6-96 15,4 10-88-15,0 0-24 16,0 6 120 15,3-6-200-31,-2 3 8 16,-6-9 0-16,6 0-8 0,-6-10 0 15,2-3-32-15,-5-4-664 0,-1-11-576 16,-7-1-905-16,0-6-1047 16,0-7-2370-16</inkml:trace>
  <inkml:trace contextRef="#ctx0" brushRef="#br0" timeOffset="149674.87">8594 12734 8673 0,'0'0'2769'0,"0"0"-1553"16,0 0-448-16,0 0 209 15,0 0 7-15,0 0-352 0,-72 45-160 16,40-20-96-16,4 7-144 15,-7-3-120 1,3 3 40-16,4-1-152 31,4 4 0-31,3-3-672 16,10 9-1032-16,7-9-1225 0,4-10-2048 0</inkml:trace>
  <inkml:trace contextRef="#ctx0" brushRef="#br0" timeOffset="150060.2">8769 12204 8001 0,'0'0'2265'15,"0"0"-393"-15,0 0-416 16,0 0-215-16,0 0-505 16,0 0-456-16,96 4-32 0,-53 14 224 15,5 11 40-15,5 9-224 16,-6 4-104-1,1 12-96-15,-5 19 64 0,-3 15-96 16,-8 20-40-16,-12-12 80 16,-16-17-96-16,-4-28 8 15,0-16 72-15,-12 6-80 0,-8 10-112 16,-23 19-920-16,2-17-1576 0,2-8-5610 0</inkml:trace>
  <inkml:trace contextRef="#ctx0" brushRef="#br0" timeOffset="150910.49">10558 12468 8305 0,'0'0'2697'16,"0"0"-2025"-16,0 0-112 0,0 0 480 31,0 0-416-31,0 0-624 16,0 0 64-16,0 6-64 0,0 0 185 15,0 1-177-15,0-4-8 0,0-3-8 16,0 0 8-16,0 0 8 16,4 0 88-16,-4 0 32 15,4-6 928 1,0-7-528-16,-4 4-272 0,0-4-248 15,0 3 80-15,0 4 328 16,0 3 88-16,0 3-256 0,0 0-168 0,0 0-80 16,0 0-160-16,0 3-56 31,0 3 216-31,0 1 0 0,0-4-112 16,0-3 112-16,0 0 40 15,0 0 8-15,0 0 56 0,0 0 144 16,0-10-48-1,0 4-40-15,0-4-160 16,0 10-96 0,0 0-80-16,-8 0-1248 15,-12 35-1657-15,0-3-55 0,4 3-4618 16</inkml:trace>
  <inkml:trace contextRef="#ctx0" brushRef="#br0" timeOffset="151364.97">10614 12887 7817 0,'0'0'2729'16,"0"0"-1929"-16,0 0-64 15,0 0 640-15,0 0-327 16,0 0-713-16,8 0-208 0,-8 0 72 16,4 0 128-16,3-7-56 15,-3 2-152-15,-4-2-120 0,0 1 0 16,0-1 0-16,0-2 0 47,0 2 48-47,0 4-40 0,0 0 168 0,0 3-72 15,0 0-104-15,0 0-88 16,0 0-16-16,0 0-88 0,0 0 32 16,0 0 56-16,0 0 104 15,0 0 0-15,0 0 48 16,0 0-48-16,0 0 0 15,0 0-64-15,0 0-1400 16,0 0-3538-16</inkml:trace>
  <inkml:trace contextRef="#ctx0" brushRef="#br0" timeOffset="152097.84">10554 12468 1584 0,'0'0'5169'0,"0"0"-3993"16,0 0 385-1,0 0 415-15,0 0-24 16,0 0-527-16,0 0-601 0,0 0-256 16,0-19-232-16,0 19-104 0,0 0 0 31,0 0-232-31,4 0-32 0,15-3 32 15,13 0 128-15,13-4 336 16,11 1-232-16,7-1-40 16,1-2-120-16,0 3 8 0,-5 2-24 15,-3-2-56-15,-12 6-104 32,-16-3 96-32,-12 3-440 15,-12 0-968-15,-16 13-512 0,-8 2-721 16,-4 1-1552-16</inkml:trace>
  <inkml:trace contextRef="#ctx0" brushRef="#br0" timeOffset="152467.69">10665 12903 776 0,'0'0'6169'0,"0"0"-4857"16,0 0-416-16,0 0 577 15,0 0 199 1,0 0-480-16,13 0-712 0,6 0 313 15,13-3 183-15,5-7-288 0,10 4-144 16,1 0-168-16,3-4-96 0,-3 0 32 16,0 1-232-16,-4-1-8 31,-8 4-64-31,-8 3 0 0,-8 0-8 16,-12-1-56-16,-4 4-728 15,-4 0-760 1,0 0-2585-16,0 4-1512 15</inkml:trace>
  <inkml:trace contextRef="#ctx0" brushRef="#br0" timeOffset="164856.57">6399 13643 464 0,'-4'0'4889'32,"4"0"-2417"-32,0 0-1720 0,0 0-448 15,0 0 136-15,0 0 289 16,0 0 311-16,0 0-296 16,0 0-344-16,0 0-264 0,0 0-56 15,0 0 16-15,0 0-96 31,0 0 8-31,7 0 32 0,9 0 56 16,4-7 168-16,12 1-72 16,4 3-128-16,4-7 216 0,11 7 0 0,1-6-136 15,8 5-96-15,8-2 217 16,3 3-25 0,2 3-128-1,2 0 56-15,-4 0-40 0,5 0-128 16,-4 0 0-16,4 3 48 15,12-3-40-15,15 0 0 16,21 0 0-16,3 0 16 16,0-6 48-16,-11-1-64 31,-4-2 152-31,-1 2-32 0,1 1 16 16,-5 0-64-16,1-1 48 15,-12 1-80-15,-1-1 80 0,-3-2-64 16,-17 3-64-16,-10-4 104 0,-22 7-32 0,1-6 112 31,-4 2-120-31,3 1-56 16,-3-1 176-16,-12 1-176 0,-15 3 0 15,-6 3 0-15,-7 0 48 0,4 0 8 16,-4 0-64-16,0 0-40 16,0 0-24-16,4 0 64 15,0 0-88 1,8 0-72-16,16 0-488 0,0 0-1385 15,-8-3-2592-15</inkml:trace>
  <inkml:trace contextRef="#ctx0" brushRef="#br0" timeOffset="166280.2">14690 13208 7497 0,'0'0'2121'0,"0"0"-1313"15,0 0-472-15,0 0 24 16,0 0 568-16,0 0-96 0,0 0-360 16,4 0-168-16,-1 0-296 0,5 0 40 31,5 0-48-31,11 0 8 0,8 0 168 16,3 0-104-16,13 0 57 15,8-4 135-15,16-2-144 16,20 6 64-16,15-6-64 0,5 3 0 15,-9 3 112-15,-8-7-128 16,-3 4-32 0,0 0 112-1,-4 0-112-15,-13-1 0 0,-19 4-72 16,-8-3 56-16,-5 3-16 16,13-3-40-16,8 3 0 0,20-3 0 15,15 0 48-15,13 0 8 31,7 0-56-31,-11-1 8 0,-20 4 64 16,-28-3-72-16,-13 3 0 0,1 0 8 16,4-3-8-16,7 3 8 0,10-3-8 15,-6-1 0-15,1 2 48 0,0-2-32 32,-1-2-16-32,1 0 16 15,-4 2-16-15,0-2 88 0,0 3-88 31,-8 0 0-31,-9-4 128 16,-7 4-128-16,-8 0 0 0,-12 0-8 16,-8 3 0-16,-4 0-432 15,-4 0-1521 1,4-3-3624-16</inkml:trace>
  <inkml:trace contextRef="#ctx0" brushRef="#br0" timeOffset="167543.5">21742 12741 80 0,'0'0'5129'16,"0"0"-2873"-16,0 0-1376 15,0 0-544-15,0 0-24 0,0 0-24 16,0 0 177-16,0 0-129 31,0 0-72-31,0 0 48 16,0 0-232-16,8 0-80 15,12 3 128-15,12 0 200 0,7 1 208 16,17-1-152-16,16 3-120 16,28 0 64-16,15 4-128 15,4 3-32 1,-3-4 32-16,-16 1-56 15,-16-1-40-15,7-3-24 0,-3-2 16 16,4-1 112-16,7 0-136 0,4-3 41 16,-2 0-41-16,2 0 8 0,0 0-32 15,-2 0-40 1,-2 0 0 0,-4 0 120-16,-3-3-120 15,-4-4 0-15,4 5 0 0,-1-5 48 16,12 4 8-1,-3 0-64-15,12-1 0 0,-5 1 96 16,5 0-96-16,0 0 0 31,-1-3-8-31,-3-1 8 16,-1 4-16-16,1-3 16 0,-5-1 0 16,0-2 32-16,5 6-24 15,8-4-8-15,-1 4 0 0,1 3 0 0,3 0-8 0,1 0 8 31,0 0 0-31,-1 7 96 16,1-1-88-16,-1-3 48 0,0 0 0 16,-3 0-48-16,0-3 184 15,-9 0-136-15,-3 0-48 0,-4 0 96 16,-5 0-32-16,1 0 0 31,-5 0-64-31,-14-3 0 16,-19 0 152-16,-9 0-160 15,-6 0 0-15,5 0 0 0,4-1 8 16,0 4 0-16,-8-3-8 0,-12 3-440 16,-8 0-737-16,-16-6-1447 15,-1 0-2225 1</inkml:trace>
  <inkml:trace contextRef="#ctx0" brushRef="#br0" timeOffset="185788.61">11260 14418 360 0,'-5'0'9458'16,"5"0"-6490"-16,-4 0-1279 0,4 0-505 15,0 0-176-15,0 0-16 16,0 0-16-16,0 0-271 16,0 0-97-1,0 0-112-15,0 0-112 16,0 0-64-1,16 0-168-15,24-7-80 0,40-9 152 16,8 0-176-16,-9 3-48 16,-3 4-488-16,-29 6-784 15,9 3-657-15,-4 0-2224 16,-24 6-1936-16</inkml:trace>
  <inkml:trace contextRef="#ctx0" brushRef="#br0" timeOffset="186004.19">11251 14579 10538 0,'0'0'2896'15,"0"0"-2007"-15,0 0-505 0,0 0 56 16,0 0 240-16,0 0-136 16,0 0-192-16,147 4 152 15,-43-11-256-15,15-5-96 0,1-4-152 47,-40 6-1216-47,-24-3-4721 0</inkml:trace>
  <inkml:trace contextRef="#ctx0" brushRef="#br0" timeOffset="190999.63">13928 14322 616 0,'0'0'2880'15,"0"0"-1167"-15,0-79 191 16,0 50 304 0,0 4 105-16,0 9-33 15,0 3-431-15,0 7-489 16,0 3-328-16,0-1-263 16,0 4-129-16,0 0-344 15,0 0-216-15,0 0-80 0,0 0-112 31,0 7-16-31,0 9-120 16,4 15 248-16,5 8 248 16,3 8-48-16,-1 7-48 0,5 0-136 15,0 3 80-15,4-2-40 0,4 2-56 0,4-1 8 32,0 1 72-32,-5-2-80 15,2-8 0-15,-5 1-152 0,-5-10-288 16,-6-3-384-16,-5-6-289 0,-4-7-639 15,0-7-1017-15,-13-8-1368 16,2-7-1200 0</inkml:trace>
  <inkml:trace contextRef="#ctx0" brushRef="#br0" timeOffset="191300.3">14016 14589 8089 0,'0'0'2473'0,"0"0"-409"15,0 0 49-15,0 0-417 0,0 0-656 16,-4-6-448-16,4 6-440 16,-4 3-32-16,-8 6-72 15,-4 16-40-15,-11 7 377 16,-13 13-161-16,-8 9-8 0,-3 3 216 15,-2 3-128-15,1 1-32 0,5-7-184 16,7-4-80-16,4-8 8 16,12-10-16-16,12-4-752 31,8-15-753-15,4-4-2720-16,0-9-3112 0</inkml:trace>
  <inkml:trace contextRef="#ctx0" brushRef="#br0" timeOffset="192534.52">14108 13964 3384 0,'0'0'4233'16,"0"0"-1488"-16,0 0-1329 0,0 0 368 0,0 0-79 15,0 0-313-15,0-20-528 16,0 14-424-1,0 0-64-15,0-4-256 0,4-3-48 16,8-2 16-16,0-2-88 16,-1 5 0-16,6 2-32 0,-2 4 32 15,6 0 0-15,-5 6-64 32,3 0-104-32,1 9 168 15,-4 10-144 1,-4 10 72-16,0 6 64 0,-8 6 16 0,-4 4 0 15,0-4-8-15,0 0 8 16,-12-6 88-16,1-3-96 0,-2-10-8 16,2-6 0-16,2-10-40 31,5 0 40-31,0-6 0 16,4 0 8-16,0-15 48 0,0-14-48 15,0-9-168-15,8-10-32 16,12-12-8-16,0 0 96 0,5-4-24 0,-6 7 136 15,1 6-8 1,-4 17 8 0,-4 8 0-16,-4 13 8 0,-4 7 272 15,0 6-40-15,-4 0-240 0,8 0-128 16,-4 0 40-16,8 16-72 0,-1 9 160 16,10 7 96-16,-5 3 72 31,-1 6 56-31,2 0-80 0,-6-3-72 15,-3 1 104-15,-4-2-176 16,1 2 80-16,-5-1-80 16,0 3-104-16,-9 10-768 15,1-10-1960-15,-3-9-8059 0</inkml:trace>
  <inkml:trace contextRef="#ctx0" brushRef="#br0" timeOffset="194839.62">15805 14633 4600 0,'0'0'6682'0,"0"0"-4274"15,0 0-1647-15,0 0-361 31,0 0 264-31,0 0-224 16,0 0-432-16,0 0-8 0,4 7-104 16,0 2 104-16,4 1 0 15,4-1 48 1,4 0-48-16,0-2-72 0,8-4 72 0,8-3 96 16,4 0-88-16,8 0 8 31,-1-15-16-31,6-8 8 15,-6-2-8-15,0-7 0 0,-11-3-64 16,-4-3-112-16,-7 0-24 16,-10 0 0-16,-2 0 192 0,-9 3-16 31,0 3 24-31,-13 6 104 0,-2 4 64 16,-5 7 144-16,-8 5-64 0,-8 7-40 15,-4 3-136-15,-12 9 0 16,0 17 136-16,-3 9-64 0,-1 9-40 15,0 23 136 17,-4 15-112-32,12 23 40 15,9 3-40-15,23-3-128 16,11-23 104-16,5-21-96 0,13-20-8 16,6-9 0-16,14 3 8 0,6 0 96 15,17-1-56-15,4-11 48 16,23-11 96-16,18-12-120 15,-6 0 88-15,-8-12 136 16,-15-8-183-16,-21 2-33 0,2-8-80 16,-1 1 0-16,-13 0-104 15,-11-1-305-15,-4 0-47 0,-16 8-456 32,-8-8-776-32,-4 7-3097 15,-12 3-5553-15</inkml:trace>
  <inkml:trace contextRef="#ctx0" brushRef="#br0" timeOffset="198477">15762 13801 1560 0,'0'0'1544'0,"0"0"2625"0,0 0-2889 15,0 0-303-15,0 0 343 16,0 0 72-16,0 0-344 0,0 0-368 16,0 0-111-16,0 0-25 15,0 0-152 1,0 0-80-16,0 0 16 0,0 0-120 15,0 0 40-15,0 0-48 16,0 0-48-16,0 0-40 0,0 0-112 16,7-3-136-16,14 3 136 15,10-3 248 1,5 3-88-16,4 0-120 0,4-3 8 16,0 3 24-16,-5 0-72 15,-3-3 0-15,-3 3 24 0,-10-3-8 16,-7 3-32-16,-8 0 8 31,-4 0-96-31,-4 0 96 16,0 0-144-16,0-4 104 15,0 4 40-15,-12 0-40 0,-12-3 48 16,-8 3-424-16,-7 0 40 16,-6 0 184-16,-2 0-24 0,3 0-8 15,-4 0-16-15,4 3 152 31,8 1 32-31,8 2 0 0,9-3 56 0,6-3 8 16,6 0 0-16,7 3-16 16,0-3 16-16,0 0 0 0,0 0 0 15,0 0-64-15,7 0-8 16,10 0 72 0,7 0 328-16,3-3 24 15,5 0-72 1,4-3 56-16,0 2 8 15,4 1-168-15,-1 0-104 0,-7 0 104 16,-4 3-168-16,-4 0 8 16,-12 0-16-16,-7 0-8 31,-2 0 8-31,-3 0-16 0,0 0 16 16,0 0 16-16,0 0-16 0,0 0 0 0,0 0-216 15,0 0-344-15,4 0-520 0,0 0-1489 16,4 0-3336-16</inkml:trace>
  <inkml:trace contextRef="#ctx0" brushRef="#br0" timeOffset="199435.27">16538 13430 6057 0,'0'0'2560'16,"0"0"-799"-16,0 0-297 0,0 0 200 31,0 0 25-31,0 0-401 0,0 0-656 15,0 0-288 1,0-35-24-16,0 35-232 16,0 0-88-16,0 0-160 15,0 13-128-15,0 9 280 0,8 6 8 16,8 14 48 0,0 2 104-16,0 7-88 15,0-3-8-15,0 3-56 0,0-7-8 16,0 0 0-16,-4-9 8 15,0-3-16-15,-8-4 16 0,8-5-8 16,-9-7-216-16,-3-7-504 31,4 1-320-31,-4-7-216 0,0-3-777 16,0 0-255-16,0-6 407 16,0-7-2872-16</inkml:trace>
  <inkml:trace contextRef="#ctx0" brushRef="#br0" timeOffset="199713.7">16666 13646 1200 0,'0'0'6097'16,"0"0"-4016"-16,0 0-145 0,0 0 24 16,0 0-359-1,0 0-793 1,0 0-400-16,0 0-280 0,-12-3-8 15,-4 15 64-15,-12 8 336 0,0 2-128 16,1 3-192-16,-6 0-72 16,6 7 240-16,-1-3-168 0,4-1-72 31,0-2-112-31,8-4-8 0,0 0-8 16,4-3-16-16,0 3-264 15,4-5-552-15,0 1-984 16,1-2-2273-16,2-9-1656 0</inkml:trace>
  <inkml:trace contextRef="#ctx0" brushRef="#br0" timeOffset="201217.31">17188 13395 4152 0,'0'0'3313'0,"0"0"-1833"31,0 0-135-31,0 0 615 16,0 0-256-16,0 0-527 0,0-13-681 0,0 13-192 0,-4 0-152 16,-13 13-32-16,-6 6 136 15,-5 10-104-15,0 9 16 0,4 6 88 31,0 10-128-31,9 16 136 16,2-7-104-16,9 4-144 0,4-3 216 31,9-10-184-31,10 0-40 0,13-7 0 16,4-5 0-16,12-7 0 0,-1-10-8 16,5-6-432-1,16-16-1224 1,-16-3-3433-16,-12 0-3793 15</inkml:trace>
  <inkml:trace contextRef="#ctx0" brushRef="#br0" timeOffset="201941.23">17455 13592 6433 0,'0'0'3921'15,"0"0"-2545"-15,0 0 0 16,0 0 81-16,0 0-249 0,-9-60-600 16,22 50-504-16,2-3-56 0,9 4-32 15,1-1-16-15,3 7 96 0,0 0-88 32,-1 3-16-32,-3 0-80 15,-4 6-104-15,-9 10 32 0,2 7 88 16,-9 8 72-16,-4 7 8 15,0 4-8-15,-17 2 136 0,-2-3-136 16,-5 0 48-16,0-9-48 31,1 0 16-31,3-13 72 16,3-3-88-16,6-10-264 16,11-2-144-16,0-4 216 0,0-10 136 15,7-15-464-15,14-10-809 16,10-13 513-16,1-9-264 0,8 0-24 31,0-4 416-31,-8 8 384 0,-5 11 304 16,-7 7 424-16,-12 19 656 0,1 7 376 15,-9 3-80-15,0 6-375 16,0 0-473-16,0 0-528 0,-4 9 72 16,-12 10 0-1,-1 3 176-15,2 7 88 16,3 0-216-16,0 6 64 0,8-4 8 15,4 4-144-15,0 3 64 16,4-3-64-16,12 0-32 16,3 0-16-16,5-3 0 0,1-4-184 15,-1-6-864 1,-1-9-801-16,-3-6-1143 16,-4-5-4066-1</inkml:trace>
  <inkml:trace contextRef="#ctx0" brushRef="#br0" timeOffset="202157.49">18037 13633 1872 0,'0'0'8594'0,"0"0"-5562"16,0 0-2255-16,0 0-385 15,0 0-72-15,0 0-240 16,0 0 400-16,0 79 16 15,0-44-184-15,0 0-192 16,0-3-112-16,0 0 104 0,0-7-112 31,4 1-280-31,0-1-872 16,3-9-1649-16,-3-7-2960 0</inkml:trace>
  <inkml:trace contextRef="#ctx0" brushRef="#br0" timeOffset="202574.06">18359 13697 2720 0,'0'0'9842'15,"0"0"-7873"1,0 0-1449-16,0 0-32 15,0 0 448-15,0 0-400 0,84-13-352 0,-44 6-168 16,4 5 64-16,-1-2-24 16,-3 1-56-16,-4 0-176 15,-8 0-384-15,-8-1-288 16,-9 4-184-16,-2-3-129 16,-9-3 65-16,-12-7-1768 0,-8 0-425 15,-4-2-1168-15</inkml:trace>
  <inkml:trace contextRef="#ctx0" brushRef="#br0" timeOffset="202790.13">18511 13490 1696 0,'0'0'6153'15,"0"0"-4104"-15,0 0 79 16,0 0-95-16,0 0-473 0,-4-15-744 16,4 15-816-16,0 9-104 15,0 13 104-15,7 10 240 16,1 9 88-1,1 3-120-15,-1 4-144 16,-1 3-56-16,6 0 88 0,-9-1-96 16,3-5-776-16,5-1-840 0,-3-9-1585 15,-2-12-3456-15</inkml:trace>
  <inkml:trace contextRef="#ctx0" brushRef="#br0" timeOffset="203322.61">18857 13443 864 0,'0'0'7025'0,"0"0"-5673"0,0 0-647 0,0 0 351 16,0 0-8-16,84-67-272 15,-56 67-344 1,0 0-432-16,0 10 0 16,0 9-8-16,-5 9-376 15,-10 7 200-15,-6 6 184 0,-7 4 152 16,-4 2 80-16,-16-5-160 0,1-1-16 16,-5-6 80-16,3-7-128 15,-3-5 112 1,13-11-16-16,-5 1-48 15,11-13-48-15,2 0-8 16,3 0 0-16,0-16-96 0,16-12-880 16,3-4 216-1,5-10 104-15,8-5 248 0,0 3 120 32,0-1 240-32,-4 10 48 15,-8 6 392-15,-8 14 960 16,-4 5-72-16,-8 10-511 0,0 0-369 15,-4 3-216-15,-12 17 160 16,0 5 600-16,-7 4-360 0,6 2-312 16,6 4-128-16,2 0-144 15,9 0 0-15,0-3-8 16,5 0-104-16,14-7-664 0,17-3-656 16,-8-9-969-16,4-7-2912 0</inkml:trace>
  <inkml:trace contextRef="#ctx0" brushRef="#br0" timeOffset="203661.1">19379 13598 3592 0,'0'0'8946'0,"0"0"-7113"16,0 0-1041-16,0 0 184 15,0 0-328-15,0 0-560 0,44 7 32 16,-24 2 32-16,8 7-40 16,-4 0-112-16,-8 3-112 0,-4 0 104 31,-8 3-32-31,-4 4 40 16,-12-1 8-16,-12 0 176 15,-4 1 184-15,0-4 32 16,4-6-184-16,8-7-72 0,9-2-144 15,7-4-112-15,0 0-64 0,11-3-272 32,13 0 216-32,12 0-464 15,4 0-464-15,27-13-473 0,-11-2-1135 16,-8-2-3185-16</inkml:trace>
  <inkml:trace contextRef="#ctx0" brushRef="#br0" timeOffset="203908.5">19813 13665 6465 0,'0'0'3921'15,"0"0"-3393"-15,0 0 120 0,0 0 208 16,0 0-168-1,100-3-368-15,-60-1-256 0,-4 1 32 16,-1 3-96-16,-7 0-488 0,-3-3-1224 31,-14-6-441-31,-7 2-535 16,-4 1-3745-16</inkml:trace>
  <inkml:trace contextRef="#ctx0" brushRef="#br0" timeOffset="204109.24">19925 13529 312 0,'0'0'6681'0,"0"0"-4993"16,0 0-743-16,0 0 863 15,0 0-200-15,4 82-463 0,4-53-289 32,4 2-456-32,-4 1-240 0,3-3-64 31,-2 3-96-31,3-7-80 15,-5-3-1320-15,10-6-1393 0,-2-7-1288 16,6-5-3263-16</inkml:trace>
  <inkml:trace contextRef="#ctx0" brushRef="#br0" timeOffset="204278.09">20395 13614 128 0,'0'0'9802'0,"0"0"-8090"15,0 0-1224-15,0 0 232 0,0 0-416 16,0 0-304 0,0 0-1960-16,0 0-481 0,40 0-3000 15</inkml:trace>
  <inkml:trace contextRef="#ctx0" brushRef="#br0" timeOffset="204409.62">20638 13614 6489 0,'0'0'2344'0,"0"0"-1840"0,0 0-504 15,80-25-664-15,-52 18-1880 0</inkml:trace>
  <inkml:trace contextRef="#ctx0" brushRef="#br0" timeOffset="204541.16">20881 13601 440 0,'0'0'8001'16,"0"0"-6824"-16,0 0-1177 31,0 0-297-31,0 0-2479 0</inkml:trace>
  <inkml:trace contextRef="#ctx0" brushRef="#br0" timeOffset="205249.51">21168 13332 7401 0,'0'0'1864'31,"0"0"-1327"-31,0 0 151 0,0 0 1184 16,0 0 41-16,88-45-1001 15,-57 42-392-15,1 3-248 0,0 0 48 16,-4 0-304-16,0 13-16 15,-8 6-152 1,-8 6-72 0,-4 7 216-16,-8 3 8 15,0 6 56-15,-20 0 48 0,-8 1-48 16,0-4-48-16,-7-3 128 0,7-4-120 16,0-9-16-16,7-3-144 15,10-9-56-15,3-3-64 16,4-7-112-1,4 0 224-15,8-4 72 0,7-15-656 16,17-9-481-16,9-10 577 16,-2-7-104-16,14-3-280 0,-6-6 448 15,-3 4 312-15,0 2 264 16,-13 4 424 15,-6 12 528-31,-10 6 760 0,-6 14 153 16,-5 6-433-16,-4 2-624 15,0 4-440-15,-13 4-224 0,-6 11-136 16,-5 8 136-16,-4 5-136 16,3 7 8-16,6 0 56 15,3 3-24 1,8 0-48-16,4-3 80 0,4 0-72 0,4-3-16 16,11-4 16-16,13-2-16 15,0-7-128-15,8-6-752 0,9-10-848 16,-6-3-2505-16,-7-3-4273 0</inkml:trace>
  <inkml:trace contextRef="#ctx0" brushRef="#br0" timeOffset="206098.36">21890 13481 576 0,'0'0'7857'0,"0"0"-5584"0,0 0-1041 15,0 0 200 1,0 0 553-1,0 0-449-15,0 0-880 16,15-19-656-16,-15 19-328 0,0 3 256 0,0 13-256 16,-4 6 328-16,-7 7 88 15,-2 3 8-15,1-1 8 0,-4 4-104 16,4-10 0-16,-3 4 0 31,6-10-48-31,5-3-328 0,1-10-56 16,3 1-80-16,0-7 264 15,0 0 248-15,0-10 160 0,3-9 64 16,10-7-168 0,2-8 8-16,2-1 0 15,-2-3-48 1,2 0 80-16,-2 6 200 0,-2 3 72 16,-2 10 80-16,-3 10-104 15,-4-1 56-15,0 10-120 16,-4 0-280-16,5 0 0 0,-2 3-256 15,5 13 64 1,4 3 112-16,0 10 88 16,0 0-8-16,-5 2 0 0,6 1 0 15,-5-1 48-15,3-2-48 0,-2-4-368 16,-1-5-8-16,-4-8-152 16,-1-2 216-16,1-4 144 0,5-6 168 31,-5 0 48-31,4-6 368 0,3-10-272 15,2-12 16-15,2-4 32 16,2-10 208-16,-2-5-72 16,5-1-160-16,1 0 128 0,-6 4-80 0,1 9 16 15,-8 10 177 17,0 12-137-32,-8 4 0 0,0 9-272 15,0 0-448-15,-12 15-1321 16,-8 11-2168-16,0-4-47 0</inkml:trace>
  <inkml:trace contextRef="#ctx0" brushRef="#br0" timeOffset="206514.99">22451 13147 4320 0,'0'0'4345'15,"0"0"-3256"-15,0 0-393 0,0 0 648 16,0 0 344-16,0 0-519 0,80 0-769 16,-53 19 0-16,1 7-208 31,4 12 0-31,-4 3 104 0,4 10 16 16,-8 0-104-16,-4 6 40 15,-8 3-232 1,-8-3-8-16,-4 1 8 0,-12 2-16 15,-20 0 0-15,-12-3-216 0,-31 16-1128 32,11-16-1657-32,4-15-6193 15</inkml:trace>
  <inkml:trace contextRef="#ctx0" brushRef="#br0" timeOffset="-211644.32">22419 6477 4600 0,'0'-7'4473'15,"0"4"-3336"-15,0 0-369 16,0-3 384 0,0 2 64-16,0 2 217 15,0-2-113-15,0 4-640 0,0-3-264 16,-4 3-192 0,-12 0-64-1,-7-3 8-15,-9 3-168 0,-12 0 0 0,4 0 8 16,1 6 0-16,2 4 24 15,9-1-32-15,9 4-48 0,6 0-40 16,1 3-48-16,9 3-40 16,3 3 72-16,11 3 24 0,17 4 72 31,8 2 8-31,12 1-8 16,8 0 16-16,4-3 24 0,-9-1-24 15,-3-2-8 1,-8-1 0-16,-12-3-112 0,-8 1-64 15,-12-5 40-15,-8 5 88 16,0-5 32 0,-4-1 16-16,-16-2 128 15,-8 1 24-15,-12-6 312 16,-3-1-56-16,-9-9-192 0,-1 0-24 16,6-3-136-16,3-13-56 15,16-6-312 1,20-16-544-16,8 0-1432 15,12 6-3290-15</inkml:trace>
  <inkml:trace contextRef="#ctx0" brushRef="#br0" timeOffset="-211275.46">22885 6645 2664 0,'0'0'8642'15,"0"0"-6242"-15,0 0-1575 16,0 0-377-16,0 0 480 15,0 0-16 1,0 0-456-16,12 0-416 0,16 0 32 16,9 0 176-16,10-6-72 0,5-4-96 15,-5 3 72-15,-6-2-152 0,-13 6-608 16,-9 0-688-16,-19 3-1073 47,0 3-1751-47,-15 4-793 0</inkml:trace>
  <inkml:trace contextRef="#ctx0" brushRef="#br0" timeOffset="-211097.08">22881 6800 600 0,'0'0'5673'0,"0"0"-3617"0,0 0-735 0,0 0 735 15,0 0-232-15,0 0-511 0,100-3-433 16,-65 0-400-16,10-3-240 15,-6 6-240-15,14-10-224 32,-14 7-1856-32,-3-7-2922 0</inkml:trace>
  <inkml:trace contextRef="#ctx0" brushRef="#br0" timeOffset="-210511.26">23523 6366 3512 0,'0'0'6058'0,"0"0"-3810"0,0 0-384 16,0 0-847-16,0 0-433 31,0 0-24-31,56-80-136 0,-24 74-272 16,11 6-96-16,2 0-56 16,-2 13-96-16,-3 9-112 0,-12 13 200 15,-12 3-128 1,-16 6 56-16,0 1 80 15,-24-1 8 1,-12-2 96-16,-8-5-56 16,4-8 24-16,1-6 80 0,7-11-144 15,15-2 80-15,10-7-88 16,7-3 0-16,4-10 0 0,20-9-288 16,15-16-768-16,10-3 648 31,6-13 136-31,-3-3 64 0,0 1-73 15,-13 5 281-15,-7 13 209 0,-15 10 807 16,-10 12 0-16,-7 10-104 0,0 3-488 16,0 0-424-16,-7 18-328 15,-10 11 328 17,6 9 320-32,-2 4-200 0,5-1-120 15,8 0 48-15,4-3-40 16,16 0-16-16,5-3-88 0,3-6-704 15,15-10-808-15,-7-6-2337 16,-8-10-2008-16</inkml:trace>
  <inkml:trace contextRef="#ctx0" brushRef="#br0" timeOffset="-210326.93">24212 6461 6489 0,'0'0'4649'0,"0"0"-4313"31,0 0 256-31,0 0 736 0,0 0-311 16,-4 89-297-16,4-64-376 0,0 4-200 16,0-4-144-16,8-2-296 15,12-1-1609-15,0-10-2592 0,-4-2-3848 16</inkml:trace>
  <inkml:trace contextRef="#ctx0" brushRef="#br0" timeOffset="-209894.97">24507 6417 8553 0,'0'0'4497'0,"0"0"-3136"0,0 0-857 15,0 0-128-15,0 0 96 16,0 0-112-16,83-20-160 0,-38 17-40 31,-2 0-160-31,-2-3-80 16,-2 2-432-16,-7 1-808 0,-12-3-617 31,-16 0-31-31,-4-4-937 16,-9 0 97-16,-10-5-17 0,-9-1 698 0,0 0 2127 15,4 3 1799 1,5 1 249-1,2 5-191-15,10 1 543 0,3 2-463 16,0 4-673-16,4 0-464 16,-5 10-552-16,1 9 88 0,4 10 744 0,-4 9-343 15,4 3-145-15,0 4-240 32,4 2-240-32,13 1-16 0,7-1-88 15,-1-2-8-15,21 6-816 16,-4-10-1625-16,-8-16-856 0</inkml:trace>
  <inkml:trace contextRef="#ctx0" brushRef="#br0" timeOffset="-209425.09">25021 6172 9073 0,'0'0'2065'15,"0"0"-257"1,0 0-495-16,20-73-577 0,4 60-208 16,4 4-168-16,11 6-240 15,1 3-104-15,8 3-16 16,-8 22-112-16,-8 7-192 0,-12 15 104 16,-16 1 0-1,-4 6 184-15,-8-3-72 0,-16-7 80 16,0-2 8-16,-4-10-8 15,9-7 8-15,2-9-96 16,6-7-64-16,7-6 16 0,4-3 144 16,0 0 168-16,0-16-168 31,15-12-640-31,9-7 279 16,4-10 273-16,0-2-72 0,8-7 160 15,-4 0 0-15,-4 3 0 16,-4 10 80-16,-9 16 857 0,-7 12-25 15,-8 13-816-15,0 9-96 32,0 20-208-32,-4 12 208 0,-7 4 160 0,7 5-16 15,0 1-96-15,4-3-48 16,4-4-8-16,15-5-720 16,22-5-977-16,-10-9-1295 0,5-15-4034 15</inkml:trace>
  <inkml:trace contextRef="#ctx0" brushRef="#br0" timeOffset="-209140.14">25643 6254 6889 0,'0'0'3961'0,"0"0"-2497"0,0 0-520 16,0 0-264-16,0 0-151 0,0 0-185 0,95-2-344 15,-79 20-240-15,0 5 88 16,-12 2 8-16,-4 3 144 0,-8 7 152 31,-12-6-32-31,0 0 168 0,1-7-72 16,2-3-64-16,13-3-120 16,4-7-32-16,0-3-48 0,24-2-8 15,12-4-200-15,36-4-801 0,-4-8-1319 16,-9-4-1761-16</inkml:trace>
  <inkml:trace contextRef="#ctx0" brushRef="#br0" timeOffset="-208924.34">26128 6264 9209 0,'0'0'3025'16,"0"0"-1393"-16,0 0-943 0,0 0-281 0,84-16-160 0,-56 13-176 31,4 0-72-31,4 0-472 16,-1-7-1577-16,-7 3-1039 0,-7-2-3818 15</inkml:trace>
  <inkml:trace contextRef="#ctx0" brushRef="#br0" timeOffset="-208739.42">26288 6057 5513 0,'0'0'3152'16,"0"0"-1943"-16,0 0-921 0,0 0 800 0,0 0 288 16,-40 106-304-16,32-65-479 15,4-3-113 1,4 0-280-16,0 0-128 15,0 0-64-15,8-6-8 16,12 2-1113-16,-4-11-1623 0,4-7-2433 0</inkml:trace>
  <inkml:trace contextRef="#ctx0" brushRef="#br0" timeOffset="-208570.08">26667 6226 7393 0,'0'0'4705'15,"0"0"-3505"-15,0 0-728 0,0 0 57 16,0 0-201-16,0 0-328 31,0 0-793-15,59 3-1895-16,-47 0-2369 16</inkml:trace>
  <inkml:trace contextRef="#ctx0" brushRef="#br0" timeOffset="-208454.02">27001 6178 6041 0,'0'0'2496'0,"0"0"-1431"0,0 0-777 15,0 0-288-15,0 0-464 16,0 0-3505-16</inkml:trace>
  <inkml:trace contextRef="#ctx0" brushRef="#br0" timeOffset="-208306.91">27312 6115 6145 0,'0'0'3144'0,"0"0"-2015"15,0 0-665-15,0 0-464 32,0 0-648-32,0 0-5794 0</inkml:trace>
  <inkml:trace contextRef="#ctx0" brushRef="#br0" timeOffset="-207583.32">27679 5756 9073 0,'0'0'1945'0,"0"0"-329"15,0 0-528-15,24-79-87 16,-5 59 31-16,9 2-376 0,4 5-432 16,8 3-128-16,4 7-96 15,12 3-40-15,-5 0 32 16,-3 19-88-16,0 6 0 16,-12 10 0-16,-13 7 24 0,-10 9 64 15,-13 3-72-15,-9-1 72 16,-18 1-56-16,-1-3 16 0,-4-9-48 47,4-7-328-47,4-13 0 15,8-7 16-15,8-8-32 0,4-7 320 0,4 0 120 16,8-16 272-16,12-9-272 16,4-10-72-16,12-10 72 0,0-2-8 15,3-4-64 1,2 0 72-16,-2-3 0 15,-3 3 8-15,0 7 88 0,-8 6-16 16,-12 6 520-16,-4 13 56 16,-8 9 280-16,-4 8-488 0,0 2-448 15,-12 9-128-15,-8 13 128 32,-4 10 56-32,4 6-8 15,4 6 8-15,12 1-56 16,4 2-8-16,8 1 8 0,20-4 8 15,12-3 144-15,4-5-72 16,4-5-80-16,-1-12-240 16,-2-19-952-1,-13 0-1153-15,-13-12-3064 0</inkml:trace>
  <inkml:trace contextRef="#ctx0" brushRef="#br0" timeOffset="-205947.94">28778 5963 696 0,'0'0'5929'0,"0"0"-4217"0,0 0-7 31,0 0-9-31,0 0 128 16,0 0-287-16,0 0-505 0,0 0-216 15,0-64-392-15,0 64-424 16,0 3-24-16,0 13-360 0,-8 9 288 16,0 13 88-16,1 7 8 15,-6 3 0-15,9-1 0 16,0-2 0-16,0-7-8 16,4-13-16-16,0-6-360 15,0-10 24-15,0-5-8 0,0-4 368 16,0-4 232-16,0-11 200 0,0-14-240 31,0-6-192-31,0-9 8 16,0-1 128-16,4-5-72 0,8 5 0 15,0 4 24-15,-4 6 72 0,4 6 80 16,-7 7 8-16,2 9 48 16,-7 10-64-16,4 0-192 31,-4 3-40-31,4 0-240 15,4 16-136-15,0 9 368 16,4 10-48-16,0 4 56 0,4 8-8 16,-1 4 16-16,6-1-16 15,-5 2-104-15,3-8-328 0,2-6-160 16,-6-9-160-16,1-7 80 16,-4-9 296-16,-3-7 184 15,-2-6 200-15,-3 0 280 16,4-16 352-16,-4-13-120 0,5-9 288 15,-6-13-304-15,5-2-184 16,-4-8-144 15,4 4-48-31,0 6-48 16,4 10-64-16,-4 12-16 0,-8 23-424 16,0 6-1768-16,0 0-7298 0</inkml:trace>
  <inkml:trace contextRef="#ctx0" brushRef="#br0" timeOffset="-202270.06">11757 15859 7289 0,'0'0'2193'15,"0"0"-833"-15,0 0 24 0,0 0-72 16,-12 0-95-16,12 0-385 15,0 0-256 1,0 0-112-16,0 0-120 16,0 0 8-16,0 0-64 15,20 0-80-15,24 0 40 16,12-7 0-16,11-5-88 0,9 2-160 16,-12-2-160-16,-8 5-792 31,-9 1-832-31,-19 6-1305 0,-11 0-2000 15,-17 0-2311-15</inkml:trace>
  <inkml:trace contextRef="#ctx0" brushRef="#br0" timeOffset="-202069.43">11785 16027 1632 0,'0'0'4593'0,"0"0"-3145"15,0 0-1120-15,0 0-320 0,0 0 168 16,0 0 1385-16,96 13 15 16,-13-13-584-1,17 0-352-15,0-10-120 16,-1 1-520-16,-31 9-32 0,-24-3-3816 16</inkml:trace>
  <inkml:trace contextRef="#ctx0" brushRef="#br0" timeOffset="-201536.75">13829 15919 9402 0,'0'0'3112'0,"0"0"-1079"16,0 0-665-16,0 0-432 31,0 0-152-31,0 0-328 15,0 0-312-15,24 35-144 16,-8 13 392-16,8 9-87 0,0 10 7 16,8 5-232-16,-1-1 8 15,1-2-40-15,4 1-40 0,-4-4 144 32,0-2-152-32,0-9-328 0,-8-11-481 15,0-6-663-15,-5-16-960 0,-3-6-2697 16,-8-13-2249-16</inkml:trace>
  <inkml:trace contextRef="#ctx0" brushRef="#br0" timeOffset="-201289.25">14156 16313 11666 0,'0'0'2833'0,"0"0"-1153"15,0 0-672-15,0 0-72 31,0 0-319-31,0 0-297 16,-108 73 8-16,61-32-144 16,-1 10-72-16,-1 0-96 0,6 0-16 15,-1-1-104-15,0-2-480 16,8-7-457-16,8-6-943 0,4-13-2641 31,13-9-2217-31</inkml:trace>
  <inkml:trace contextRef="#ctx0" brushRef="#br0" timeOffset="-200732.61">14196 15646 8969 0,'0'0'2841'0,"0"0"-841"0,0 0-439 0,0 0-401 31,0 0-528-31,0 0-480 15,0 0-152-15,20-3-232 0,-5 25 56 16,2 10 168-16,2 6 8 16,-3 6 56-16,-4 4-56 0,1 0 0 15,-10-4 0 1,-3-9 0 0,0-6 0-16,0-7-88 15,0-9-104-15,0-10 144 16,-3-3 48-16,3-10 80 0,-5-18-80 15,5-7-488-15,0-16 152 16,0-6 136-16,12 0 176 16,0 0 24-1,4 9 136-15,-4 16 216 16,-4 10 184-16,-5 13-32 0,2 5-256 0,-1 4-248 16,8 4-280-16,4 11 240 15,3 11 40-15,9 2 96 16,0 10-24-16,-4 3-64 31,1 1 0-31,-6 5-8 16,1 20-824-16,-3-10-1224 0,-10-9-3282 15</inkml:trace>
  <inkml:trace contextRef="#ctx0" brushRef="#br0" timeOffset="-199931.75">15335 16452 4480 0,'0'0'5314'0,"0"0"-2514"16,0 0-1576 0,0 0-711-16,0 0 127 15,0 0 200-15,0 0-280 0,0 0-296 16,0 0-264-16,12 4 16 31,0 2 112-31,8 1 64 16,8-2-16-1,3-1-64-15,1-1 56 0,13-3 72 16,-6 0-152-16,5 0-88 16,-4-7-8-16,-4-5-208 0,-4-1-88 15,-4-6 48-15,-13 0-56 16,-2-6 152-16,-13-4 96 0,0 1-16 0,-8 3 0 31,-20-1 40-31,-4 7 40 16,-5 3 8-16,-6 10 88 0,0 6 56 15,-2 0 0-15,2 19 24 16,2 9 144-16,6 14-56 16,7 8 32-16,4 4-16 0,16 7 40 15,8 2-104-15,4-2-64 16,20-4-47-16,11-3 63 15,10-7-88-15,7-5 16 0,7-14-80 16,4-6 40-16,2-15-56 16,-1-7-120-16,-1-3-168 0,-3-23-33 31,-9-9-599-15,2-32-656-16,-14 10-1433 15,-11-3-2680-15</inkml:trace>
  <inkml:trace contextRef="#ctx0" brushRef="#br0" timeOffset="-199100.25">15271 15798 2800 0,'0'0'4289'0,"0"0"-2153"31,0 0-567-31,0 0-377 16,0 0-144-16,0 0 17 15,-3 0-529-15,3 0-176 16,3 0-120-16,13 0-104 0,8 0 520 16,8 0-72-16,7 0-224 15,6 0-72 1,-2 0-168-16,5 0-8 15,-4 0-112-15,-4 0 0 16,-13 0 0-16,-10-3-376 0,-9 3-72 16,-5 0 144-16,-3 0 104 0,0 0 56 15,-3-3-360-15,-17 0 320 16,-8-3-792 0,-7-1 111-16,-10 4 449 15,-2 0 168-15,-1 3-168 16,8 0 56-16,4 0 232 0,8 0 104 15,8 0 24 1,12 0 104-16,5 0 184 0,3 0 136 31,0 0-64-31,7 0 72 16,14 0 32-16,6 0 121 16,4 3 95-16,6 0-352 0,3 0-80 15,-5 1 8-15,1 2-96 16,-4-3-88-16,-8 0-64 0,0-3-8 15,-5 3 0-15,2-3-312 16,-1 4-704-16,8-4-873 16,-9 0-2152-16,-2-4-3120 0</inkml:trace>
  <inkml:trace contextRef="#ctx0" brushRef="#br0" timeOffset="-198615.59">16132 15513 4560 0,'0'0'4874'0,"0"0"-2938"15,0 0 40 1,0 0-543-16,0 0-385 15,0 0-296 1,0 0-408-16,0-16-344 16,4 28 48-16,4 11-24 0,4 6 200 15,4 5 24-15,4 4-120 16,-1 7-32-16,5-4-88 16,1 3 48-1,-1-2-48-15,-5-1-8 0,-3-6-16 16,5-7-272-16,-6-2-472 0,1-7-504 15,-8-6-737-15,4-13-791 16,-8 0-1401-16,-1-6-512 0</inkml:trace>
  <inkml:trace contextRef="#ctx0" brushRef="#br0" timeOffset="-198415.86">16308 15668 6737 0,'0'0'2616'0,"0"0"-407"15,0 0-289-15,0 0-551 0,0 0-441 16,-28-12-400-16,11 21-304 16,-7 7 280-16,-4 6-136 0,-4 1-160 15,4-1-96 1,5 0-104-16,3 0-8 16,0 1-104-16,12 2-864 15,4-6-1432 1,4-6-2634-16</inkml:trace>
  <inkml:trace contextRef="#ctx0" brushRef="#br0" timeOffset="-197680.78">16897 15503 7209 0,'0'0'1672'16,"0"0"-583"-16,0 0 223 16,0 0 248-1,0 0 257 1,0 0-433-16,0 0-152 0,0 0-424 0,-20-63-384 16,-4 60-224-16,-4 3-135 0,-8 0 87 15,1 0-48-15,3 9-32 16,0 0 40-16,12 8-112 31,0-5-16-31,8 4 16 0,8 3-72 16,4 0 0-16,0 6-80 0,16 1 48 0,16 0 96 31,0 2-48-31,8-3-81 0,-5-2-47 16,5-1-280-16,-4-3 112 31,-4 0 152-31,-4-3 112 0,-8-4 0 15,-4 4-72-15,-8-6 24 16,-8 0 128-16,0-5-32 0,0 5 40 16,-21-3 48-16,-10-1 112 0,-5 1 40 15,-8-5-200 1,-8-2-136 0,-11-6-488-16,11-10-1696 0,12 1-3322 15</inkml:trace>
  <inkml:trace contextRef="#ctx0" brushRef="#br0" timeOffset="-197025.89">16140 15815 120 0,'0'0'456'0,"0"0"3288"16,0 0-2167-16,0 0-361 0,0 0 80 31,0 0 257-31,0 0-209 16,4-10-400-16,-4 10-216 0,0 0-248 0,0 0-152 15,-12 6-280-15,-4 7 40 16,-4 9 313-16,0 4-65 0,-4-4-192 16,5 6-16-16,2-2-72 15,2-7-8 1,10-3-48-16,-3-4-160 16,8-5-568-1,0-4-601-15,17-3-679 16,6-7-417-16,1-2-2048 0</inkml:trace>
  <inkml:trace contextRef="#ctx0" brushRef="#br0" timeOffset="-190318.11">5342 17281 9498 0,'0'0'3840'31,"-4"-3"-3176"-31,4-13-431 0,0-9 47 16,20-26 264-16,20-29-192 15,27-31-144-15,21-19-88 0,4-9-72 16,-4-4 56-16,-25 12-96 15,-10-2-8-15,-25 0-328 16,-21 3-424-16,-7 18 288 16,-20 24-73-16,-3 34 473 0,6 28 64 15,6 17 697-15,-6 9 167 0,-7 6-192 16,-15 45-408-16,-8 47-104 16,-13 45 88-16,8 16 40 15,20 0-64 1,15-26-64-16,17-25-48 0,13-6-104 15,19-13 0-15,3-20 16 16,5-15-24-16,1-19-440 0,2-15-672 0,24-11-320 16,33-16-1073-16,-12-15-384 47,-12-13-3200-47</inkml:trace>
  <inkml:trace contextRef="#ctx0" brushRef="#br0" timeOffset="-190032.96">6167 16580 12730 0,'0'0'2793'16,"0"0"-2145"0,-75 85-488-16,51-37-112 0,12 0 8 15,7 2-56-15,5-2-8 16,17-7 0-16,14-3-160 16,9-15-296-16,4-11-416 0,4-12-241 15,0-3 313-15,-9-26 136 31,-11-8 344-31,-20-8 328 16,-8-6 48-16,-19 4 496 0,-26-4 856 16,-11 13-271-16,-7 6 47 15,-1 10-464-15,8 12-328 16,9 10-112-16,15 0-272 0,16 3-96 31,16 13-1264-31,31 9-728 0,18-2-441 16,7-7-1928-16</inkml:trace>
  <inkml:trace contextRef="#ctx0" brushRef="#br0" timeOffset="-189553.83">6717 16465 5433 0,'0'0'6825'31,"0"0"-5385"-31,0 0-687 16,-92-44 607-16,60 41-296 0,-3 3-488 15,3 6-408-15,4 13-112 32,8 0-56-32,16 0-232 0,4 4-240 15,20-8-144-15,20-8-248 16,8-7-72-16,12 0 279 0,0-16 49 0,-1-7 88 16,-11 1 88-16,-13 9 224 0,-14 4 144 31,-10 3 64-31,-11 6 392 0,0 0 752 15,0 9-399-15,0 17-521 16,0 8 280-16,0 14-80 16,13 19-272-1,19 28-96-15,15 29 72 0,5 16-128 16,-5 3 16 0,-10-10-8-1,-22-22-8-15,-7-13 0 0,-8-18-104 16,-8-20-48-16,-11-16 64 15,-1-9 88-15,-16 4 24 0,-8-8 832 16,-12 1 584 0,1-19-87-16,-5-13 23 15,0-16-520-15,4-38-352 0,17-38-376 16,30-51-128-16,21-38-664 16,48-19-280-16,23-3-432 15,-14 60-1713-15,-9 35-8258 0</inkml:trace>
  <inkml:trace contextRef="#ctx0" brushRef="#br0" timeOffset="-189030.51">7853 15735 3648 0,'0'0'9050'31,"0"0"-7169"-31,0 0-1345 0,-128-26-280 16,72 52 696-16,-11 34 120 0,-6 51-320 16,15 42-368-16,21 21-127 15,37 4-129-15,28-19-64 0,35-23-32 0,25-15-32 32,12-16-48-32,8-13-104 15,-5-22-497-15,-15-26-679 0,-21-15-2737 16,-30-23-2328-16</inkml:trace>
  <inkml:trace contextRef="#ctx0" brushRef="#br0" timeOffset="-188498.01">8240 15884 11762 0,'0'0'2809'15,"0"0"-1505"-15,0 0-144 16,0 0 80-16,0 0-431 15,0 0-529-15,0 0-280 0,-5-12-8 16,5 31-160-16,8 9 24 16,4 20 144-1,4 9 8-15,-4 6-8 32,-1 7 0-32,2 0-8 0,-5-3 16 15,-8 0 32-15,0-7-40 0,0-3 0 16,0-6 56-16,0-13-56 15,-4-10 0-15,0-8 8 0,0-8-8 16,-1-5 8 0,5-4-8-16,0 0 0 15,0-3-48-15,0 3-24 0,0-3-104 16,17 0-57-16,7 3 233 16,12-3 48-16,16 0-32 0,3 0-16 15,4-16-72-15,5 1-320 31,-8-5-520-31,8-8-696 16,-16 2-1465-16,-12 4-2000 16</inkml:trace>
  <inkml:trace contextRef="#ctx0" brushRef="#br0" timeOffset="-188081.27">9175 15703 5369 0,'0'0'5537'16,"0"0"-2801"-16,0 0-1135 15,0 0-729-15,0 0-64 0,-28 6-184 16,-3 48-24-16,-5 29-104 16,4 28-175-16,12 7-81 0,20-10-184 31,12-16-40-31,20-29-8 15,0-8 8-15,0-15-16 0,11-4-80 16,9 1-368-16,12-2-593 0,24-6-927 16,-24-13-2225-16,-13-16-1768 0</inkml:trace>
  <inkml:trace contextRef="#ctx0" brushRef="#br0" timeOffset="-187827.48">9677 15884 9353 0,'0'0'6330'15,"0"0"-5002"-15,0 0-728 0,0 0-256 0,0 0-344 0,0 0-104 31,32 86 104-31,-12-26 48 16,1 4 104-16,-2-4-144 16,-3 1-8-16,0-14-160 0,0-3-736 15,-8-9-664-15,-8-6-1097 16,0-10-567-16,-8-13-1553 0</inkml:trace>
  <inkml:trace contextRef="#ctx0" brushRef="#br0" timeOffset="-187661.93">9725 16202 7665 0,'0'0'3129'0,"0"0"-233"16,0 0-679-16,0 0-905 0,-104-13-576 0,68 39-280 47,-3 5-216-47,3 4-232 0,4 10-8 16,12-4-384-16,9 13-904 0,7-10-1376 15,4-12-2930-15</inkml:trace>
  <inkml:trace contextRef="#ctx0" brushRef="#br0" timeOffset="-187323.43">9888 15703 11842 0,'0'0'4281'0,"0"0"-4049"15,0 0-144-15,0 0 256 0,88 35 504 0,-48 0-264 16,4 7-264-16,-8 24-320 15,-8-6 8-15,-13 7 72 16,-11 6-80-16,-4-13 0 16,-8 7-336-1,-27 19-680-15,-1-17-1256 16,4-14-3337-16</inkml:trace>
  <inkml:trace contextRef="#ctx0" brushRef="#br0" timeOffset="-186960.43">10036 15398 1224 0,'0'0'12514'16,"0"0"-9737"0,0 0-1857-16,0 0-720 15,0 0 128-15,152 52 120 0,-53 17 49 16,9 23 151-16,-16 3-296 15,-25 4-128-15,-23-4-160 0,-16 7-64 0,-12 5 0 32,-12 5-48-32,-13 2-160 15,-34 0-552-15,-5-25-1329 0,0-22-5040 0</inkml:trace>
  <inkml:trace contextRef="#ctx0" brushRef="#br0" timeOffset="-182936.28">12439 16906 8953 0,'0'0'4321'0,"0"0"-3120"16,0 0-697-16,0 0-168 15,0 0 384-15,0-12 136 16,3-10-704-16,9-4-104 0,4-12-40 15,9-9-16-15,-2-17 8 32,1-25-304-32,0-22-264 0,-8-3-96 15,-16 6-64-15,0 6 352 0,-8 29 296 0,0 23 80 16,0 18 512-16,4 22-312 16,4 7 832-16,-8 3-784 0,0 25-248 31,-12 39-176-31,-7 40 176 15,3 17 0-15,3 6 0 0,14-16 64 16,7-12 0-16,15-10-64 16,9-19-80-16,4-13-96 0,0-23-1040 0,36-14-1361 15,-4-8-1504 1,-1-12-2608 0</inkml:trace>
  <inkml:trace contextRef="#ctx0" brushRef="#br0" timeOffset="-182651.14">12953 16567 5705 0,'0'0'4801'0,"0"0"-3953"16,-44 76-648-16,32-41-192 16,8 0-8-16,4-3-104 15,8-4-16-15,16-6 32 0,8-9-544 0,7-10-881 0,1-3-895 31,0-3 1032-31,-8-19 191 16,-16-10 537-16,-12-3 648 0,-4-3 808 16,-28-3 969-16,-12 6 375 15,-7 6-135-15,-2 10 71 0,-3 10-680 16,9 9-679 0,11 0-497-1,8 6-232 1,20 13-985-16,16 3-1367 0,16-2-753 15,11-5-4416-15</inkml:trace>
  <inkml:trace contextRef="#ctx0" brushRef="#br0" timeOffset="-182034.26">13542 16361 2680 0,'0'0'4209'16,"0"0"-2833"-16,0 0-528 15,-100-57 137 1,64 57 71-16,1 0-224 15,3 9 32-15,4 13-432 0,12 6-432 0,4 4-24 16,12 3 24-16,4-6-152 16,24-4-48-16,7-9-344 15,6-10-480-15,2-6 224 0,-2 0-256 16,-9-12 383 0,-9-4 673-16,-7 0 48 15,-12 3 689-15,0 4 575 0,-4 2 488 16,0 7-47-16,0 0-1225 15,0 4-528-15,0 18-248 0,0 13 112 16,13 12 72-16,2 23 56 31,9 23 0-31,4 24 8 0,-5 7 0 0,-2-7-64 16,-14-12 56 0,-7-29-152-16,0-19-225 15,-7-19 33-15,-9-6 248 0,-4-3 104 16,-12-1 104-16,-8-2 761 31,-4-10 471-31,-7-13 16 0,-1-3-280 16,0-16-231-16,4-13-209 15,-4-31-384-15,13-32-248 0,22-42-24 16,17-12-424-16,28 10-457 0,21 31-263 16,14 32-992-1,-19 26-2081-15,-9 11-1456 16</inkml:trace>
  <inkml:trace contextRef="#ctx0" brushRef="#br0" timeOffset="-181733.89">13717 15576 6361 0,'0'0'4553'0,"0"0"-3209"32,0 0 0-32,0 0-295 15,0 0-545-15,0 0-152 16,0 0 256-16,-103 162-80 0,67-28-80 16,8 5-104-16,17 1-192 0,11-10 32 15,7-18-88-15,21-5-96 16,12 1 0-1,12-10 0-15,8-5-248 0,0-11-1032 16,-17-22-1393-16,-11-21-4600 0</inkml:trace>
  <inkml:trace contextRef="#ctx0" brushRef="#br0" timeOffset="-180963.33">17264 15379 6969 0,'0'0'5689'16,"0"0"-3272"-16,0 0-977 16,0 0-792-16,-9-12-512 0,13 12-136 15,20 19 0-15,8 9 8 0,20 13 456 16,16 26-312-16,8 22-48 16,-12 26-88-1,-13 15-16-15,-31 3 0 16,-20-9-72-16,-28-16 72 0,-19-3 48 15,-9-10-40-15,-8-6-8 16,8-16 0-16,17-22-728 16,7-4-832-16,12-18-1225 31,3-10-2776-31</inkml:trace>
  <inkml:trace contextRef="#ctx0" brushRef="#br0" timeOffset="-180562.9">18307 16072 208 0,'0'0'13018'0,"0"0"-10673"16,0 0-1425-16,0 0-472 16,0 0 128-16,0 0 136 15,92-29-199-15,-12 13-513 0,28-3 8 16,7 3 144-16,-16 0-136 15,-27 7 40-15,-24 3-56 16,-8-1 16-16,4 1-8 0,0-1-8 31,-1-2-409-31,-11 3-47 0,-4-4-216 0,-12 0-440 16,-4-12-408-16,-4 3-1585 0,-8-3-2784 16</inkml:trace>
  <inkml:trace contextRef="#ctx0" brushRef="#br0" timeOffset="-180315.77">19012 15640 4721 0,'0'0'7881'0,"0"0"-5440"0,0 0-937 16,0 0-648-16,0 0-288 16,0 0-216-16,0 0-352 15,0 0-8 1,28 38 8-16,4-3 144 15,4 6-40-15,-3 10-32 0,-10 0-64 0,-11 9 40 16,-12 4-48-16,-12-1 0 31,-28 3-8-31,-27 11-88 0,-45 6-440 16,-47 2-664-16,15-12-2953 16,13-26-6169-16</inkml:trace>
  <inkml:trace contextRef="#ctx0" brushRef="#br1" timeOffset="-174333.88">21515 16148 264 0,'0'0'10010'0,"0"0"-8034"0,0 0-1200 16,0 0-248-16,0 0 265 0,0 0 87 15,0 0-264-15,0 0-328 16,0 0 8-1,0 0 264-15,0-13 136 16,0-9-288-16,0-16-360 16,0-7-40-16,4-5 104 0,4-4-112 15,7 3 8-15,5 9 56 16,5 7-16-16,3 7-40 0,7 9-8 0,-3 3-64 16,4 10 56 15,-4 6-80-31,-1 6-168 15,1 20-160-15,-8 11 312 16,1 21 104-16,-5 18-48 0,-12 0 0 16,-5-9 32-16,-3-13 16 0,0-20-8 15,-3 5-40-15,-10-4-8 16,1-10 56 0,5-6-48-16,3-9 48 15,-1-10 16-15,1 0 216 0,4-13 208 0,0-15-392 16,9-30-48-16,14-28-112 15,9-25 56 1,12-9-40-16,-4 24 96 31,-8 30-16-31,-12 31 8 16,-1 9 8-16,1 7 120 0,1 4 120 16,3 2 72-16,-5 10-256 15,5 3-56-15,-3 9-232 0,7 17 16 16,-2 9 168-16,2 12 48 15,-7 13 88 1,-10 4-88-16,-2 2 8 0,-9 1 96 0,0 0-104 16,0-4 0-16,0 7-696 15,0-19-1488-15,-5-13-4362 16</inkml:trace>
  <inkml:trace contextRef="#ctx0" brushRef="#br1" timeOffset="-173763.58">22810 16148 5761 0,'0'0'8450'0,"0"0"-6866"0,0 0-976 0,0 0-128 16,0 0-328-16,0 0 40 31,12-76-16-31,-1 34-176 15,6-18 8-15,-2-23-16 0,-2-25-32 16,-6-9-168-16,-3-7-8 16,-4 6 120-16,0 11 40 15,0 8 56-15,-4 23 0 16,0 22 72 0,4 22 24-16,0 17 320 15,0 5 184-15,0 3-8 16,-3 7-536-16,-1 10-56 0,-5 28-360 15,-6 38 360-15,-2 35 8 16,-2 13 64-16,11 6-72 0,3-12 0 16,5-19 48-1,9-7-48-15,10-16-80 16,2-19 64-16,3-16-456 0,-1-12-504 16,17 0-880-16,28-17-1129 15,-4-6-1080 16,-8-6-2352-31</inkml:trace>
  <inkml:trace contextRef="#ctx0" brushRef="#br1" timeOffset="-173431.64">23375 15815 1800 0,'0'0'5145'0,"0"0"-3265"16,8-71-575-16,-8 43 551 16,0 3-216-16,0 9-167 0,0 3-153 15,-11 10-312-15,-6 3-560 16,-6 13-448-16,-9 15 16 15,0 10-16-15,8 7-48 0,17 2-72 16,7 4-80-16,3-6-304 16,25-8-216-16,4-8-144 15,4-13-16 1,0-16-281-16,-1 0 265 0,-3-22 824 16,-8-10 72-16,-12-13 144 0,-3-5 568 15,-9-4 257-15,0 3 39 16,-17 3 32-16,-3 14-120 15,-12 8-224-15,0 17-368 16,0 9-248 0,-3 0-80-1,7 13-176-15,12 12-696 0,12 0-728 16,4 4-377-16,55-7-607 16,1-6-441-16,0-10-2344 0</inkml:trace>
  <inkml:trace contextRef="#ctx0" brushRef="#br1" timeOffset="-172896.4">23877 15522 6385 0,'0'0'2496'0,"0"0"-1383"16,0 0 503-16,24-76 488 15,-24 67-55-15,-11 5-913 16,-13 4-696 0,-12 4-440-16,-5 18-16 15,-2 6 16-15,7 7 0 0,8 4-48 31,17-2-56-31,11-5-160 0,0 0-264 0,23-13 112 32,9-6-88-32,8-10-24 15,4-3-80-15,0-13-17 0,-1-6 457 16,-3-6 168-16,-12 0 689 16,-4 2 175-16,-8 4 368 0,-8 9 0 15,-4 4-104-15,-4 6-751 16,0 0-377-16,4 16-256 0,0 13 87 15,4 25 169 1,0 31 8-16,4 39-8 16,-5 9 161-16,-7 4-153 0,0 0-8 15,9-20-24-15,-1 7-193 16,3 0 121 0,2-13 16-16,-9-22 80 0,-4-26 32 31,0-22-32-31,0-15 0 15,-9 0 0-15,-6-11 8 0,-6-2 112 16,-6-13 297-16,-5-16 255 16,-8-31 248-16,-12-33-288 15,-8-35-96-15,13-14-320 0,19-8-24 16,24 7-40-16,12 6-152 16,31-6-104-16,17 6-288 15,-4 22-560-15,1 33-416 0,18 14-633 16,-15 24-2088-16,-9 5-2416 15</inkml:trace>
  <inkml:trace contextRef="#ctx0" brushRef="#br1" timeOffset="-172458.75">24519 15376 8009 0,'0'0'3001'0,"0"0"-793"16,0 0-159-16,0 0-257 16,16-76-408-1,-16 73-335-15,4 3-641 32,-4 3-408-32,4 19-208 15,8 26 0-15,4 28 208 0,3 22 0 16,9 8 8-16,0-8 40 15,-8-22-48 1,-4-19 0-16,-4-16-48 0,-4-2-160 16,4 2-369-16,0 0-359 15,-4-6-600-15,5-9-777 0,-6-14-1959 0,-3-12-1346 16</inkml:trace>
  <inkml:trace contextRef="#ctx0" brushRef="#br1" timeOffset="-172227.01">24666 15627 1824 0,'0'0'6081'0,"0"0"-3360"15,0 0 47 1,0 0-767-16,0 0-841 16,0 0-584-16,0 0-424 15,-87 51 208-15,47-10 0 0,-8 7-104 31,8 3 40-31,5-1-168 0,3-2-128 16,4-1-48-16,4 8-920 16,8-14-1416-1,4-9-3890-15</inkml:trace>
  <inkml:trace contextRef="#ctx0" brushRef="#br1" timeOffset="-169027.87">25503 15709 8993 0,'0'0'4505'0,"0"0"-3008"0,0 0-425 16,-4 0-160-16,4 0-64 15,0 0-480-15,0 0-264 16,0 0-16-16,0 0 8 0,12 0 136 16,12 0 57-1,12-6-193 1,27-6-96-16,29-4 144 0,0 0-144 0,-12 3 208 15,-13 0-32-15,-19 10-80 16,-4-7 8-16,-1 5-96 0,-10 1 88 31,-14 1-88-31,-11 0 0 16,-3 3 0-16,-1 0 48 0,-4 0-56 16,4 0-368-16,-1 0-561 15,9 0-751-15,4 0-2137 16,0 0-2240-16</inkml:trace>
  <inkml:trace contextRef="#ctx0" brushRef="#br1" timeOffset="-168126.18">27069 14751 6769 0,'0'0'4617'16,"0"0"-2849"-16,0 0-151 0,0 0-329 15,0 0-256 16,0 0-552-31,0 0-408 16,0 0-72-16,24 19-232 0,-1 38 232 16,5 29 72-16,13 19-8 15,-2 9-64-15,-3-13 0 0,0-5 80 32,-8-27-80-32,-8-8-8 15,0-20 8-15,-8 0 0 16,3 1 0-16,2-1-96 0,-6 0-456 0,2-9-472 0,-6-10-536 15,-3-12-849-15,0-7-504 16,-4-3-1936-16</inkml:trace>
  <inkml:trace contextRef="#ctx0" brushRef="#br1" timeOffset="-167863.54">27384 15192 8097 0,'0'0'4273'16,"0"0"-3073"-16,0 0-383 0,0 0-153 15,-88 51 120-15,37-10 144 0,-5 7-480 16,-4 9-200-16,8-3-8 0,8-3-32 31,9-4-64-31,7 1-136 16,3-10-8-16,14-9 0 15,-2-4-544-15,9-3-800 0,4-6-1121 16,0-6-1623-16,0-4-1034 0</inkml:trace>
  <inkml:trace contextRef="#ctx0" brushRef="#br1" timeOffset="-167324.79">28137 14846 8937 0,'0'0'3041'0,"0"0"-1529"31,0 0-319-31,0 0 367 16,0 0-88-16,0 0-632 0,0 0-543 16,0 0 119-16,0 0-272 15,8-54-136-15,-48 73-8 0,-12 3 8 16,-12 7 40-16,5-1-48 31,10 4-40-31,14-6 32 16,15-1-88-16,8 0-56 0,12 4-56 15,12-1 48-15,24 4 63 16,15 3-199-16,18 0-120 0,2-3 16 16,1-3-216-16,-5-1 192 31,-7-2 176-31,-8 2 152 0,-9-2 96 16,-11-4-88-16,-11 3-8 0,-5 0 16 15,-12-3-8-15,-4 4 88 0,0-4 296 16,-20-3 336-16,-12 1-16 0,-4-1 32 31,-12-7-152-31,0-6 73 31,-4-2-273-31,5-4-72 0,3-10-224 16,12-25-744-16,8 4-1409 16,12-1-4664-16</inkml:trace>
  <inkml:trace contextRef="#ctx0" brushRef="#br1" timeOffset="-166407">28794 15386 592 0,'0'0'8201'0,"0"0"-5280"16,0 0-1513-16,0 0 25 16,0 0-281-16,0 0-632 15,0-10-160-15,0 10-24 0,0-3 8 16,0 3-24-16,0 0-96 15,0 0 56-15,0 0-120 16,0-3 0 0,0 0 32-16,0-3-88 15,0-1-55-15,0-3-49 0,0-2 8 0,0-7 56 16,0 0-64-16,0-10 0 16,0-3 0-1,0-12 0 1,0-20 0-16,4-34 0 15,8-32 0-15,0-13 32 16,0 9-24-16,-8 23 40 0,-4 20-40 16,0 17 80-16,0 20-40 15,0 13 0-15,0 19-40 16,0 3 264-16,0 3-176 0,0 7-8 31,0 5-88-31,-8 4-216 0,-4 10-240 0,-8 15-121 16,-12 13 497-16,-4 26 64 0,1 21 16 15,3 30-8-15,8 18 0 16,12 1 8-16,12-4 8 16,16-16-8-1,16-6-64-15,16-10 56 16,7-9 8-16,-3-16-320 0,-8-18-216 0,-8-21-928 16,11-2-361-16,-6-7-2055 15,-6-9-2146-15</inkml:trace>
  <inkml:trace contextRef="#ctx0" brushRef="#br1" timeOffset="-165589.42">29264 14852 9097 0,'0'0'3897'15,"0"0"-2792"-15,0 0 463 0,0 0-320 16,0 0-520-16,-4-28-688 16,-4 44-40-16,-12 28-416 15,5 4 360-15,-5 12-16 0,8 7 8 16,8-10-64-16,4 3-72 0,8-6-184 15,16-9-320 1,8-11-184-16,0-11 103 16,7-7 233-16,1-16 272 15,-5 0 280-15,-3-16 200 0,-4-16 88 16,-8-9 56-16,-12-7 217 16,-8-2 559-16,0-4-424 0,-15-1-8 15,-17 5-272 1,-5 9 72-1,-6 12-136-15,-9 10-352 16,4 15-16-16,0 4-312 0,9 20-992 16,15 27-1120-16,16-3-2249 31,8-9-2337-31</inkml:trace>
  <inkml:trace contextRef="#ctx0" brushRef="#br1" timeOffset="-164987.9">30018 14913 4296 0,'0'0'6242'32,"0"0"-4906"-32,11-89-32 0,-11 54-95 15,0 0-209-15,-4 10-160 16,-12 5-344-16,-11 8-160 0,-10 5-336 31,-2 7 0-31,-13 7 0 0,4 18-104 16,9 7 0-16,11 9-40 15,8 1-80-15,12 2 64 0,8-3-248 0,4-6-136 32,15-6 256-32,14-13-192 0,6-10-40 15,5-6 79-15,8-6 161 16,0-20 128-16,-1-6 144 15,-3-3 8-15,-4 1 152 0,-12 5 777 16,-12 7 463-16,-5 3-56 0,-10 12-120 16,3 7-383-16,-8 0-833 15,8 16-345-15,12 25 169 16,8 36 160-16,4 24 16 16,-1 17 0-16,-3 3 8 15,-12-1-8-15,-4-9 0 0,-4 1 0 31,0-1 0-31,-8-7 0 0,-4-8 0 32,-12-20-80-32,0-22-32 15,0-23 64-15,-4-9-8 0,-4-2 56 16,-7-8 72-16,-5-8 72 0,-9-4 409 16,-6-32 207-1,-9-38-160-15,4-32-200 0,4-15-136 16,28-7-192-16,24 7 80 15,17 12-152-15,39 3-376 16,15 10-552-16,17 22-585 0,-13 22-2759 16,-15 23-5090-16</inkml:trace>
  <inkml:trace contextRef="#ctx0" brushRef="#br1" timeOffset="-164301.81">30579 14792 11482 0,'0'0'2729'0,"0"0"-2097"31,0 0-472-31,0 0-152 16,0 0-16-16,0 0-80 16,0 0 32-16,0 0 56 0,72 26 80 15,-32-20 16-15,7-6 112 0,5 0-112 16,4-10 0-16,-1-9-88 0,-6-10-8 15,-10-8-16 1,-11-5-56 0,-15-5 72-16,-13-4 48 0,0 3-40 15,-17 4 184-15,-14 9 160 16,-5 9 384-16,-9 14-312 16,-2 12-424-16,-5 16 8 31,-8 31-16-31,4 26-56 15,21 22 64-15,19 10 0 0,16-10 0 16,28-21 0-16,8-20 0 16,3-19 8-16,17-4 96 0,23-2-88 15,2-10 88-15,-5-3-104 0,-9-16-208 0,-11-10-544 32,-12-15-1032-32,-9-4-3089 15</inkml:trace>
  <inkml:trace contextRef="#ctx0" brushRef="#br1" timeOffset="-149571.84">7227 17310 1432 0,'0'0'2456'16,"4"0"-943"-16,-4 0-377 31,0 0 32-31,0 0 88 0,0 0-231 15,0 0 63-15,0 0-32 16,0 0-424-16,0 0-240 16,0 0-168-16,4 0-88 0,0 0-32 15,0 0-104-15,8 0 64 32,4-4 96-32,8-5 553 0,8-4-265 15,3-2-272-15,5-5-48 16,-3 1-128-16,-5-6-208 0,-6 0-360 15,-5-1-345-15,-14-2 425 16,-3 6 376 0,-4-4-136-16,-15 10-56 15,-5 1 304-15,-8 8 136 0,1 7 72 16,3 0 216-16,-1 9-64 0,5 17 64 16,5 3-87-16,2 12-1 0,9 7 16 15,4 2-176-15,4 4 64 31,20 0-56-31,8-10-184 0,16-2 0 16,3-10 0-16,26-13 0 16,11-10 48-16,19-9-48 15,-3-9-280-15,-12-20-400 16,-33 7-1841-16,-23 0-4064 0</inkml:trace>
  <inkml:trace contextRef="#ctx0" brushRef="#br1" timeOffset="-148422.5">14052 17230 5417 0,'0'0'4761'0,"0"0"-3577"0,0 0-672 15,0 0-344-15,0 0-16 16,0 0 152-16,0 0-184 16,0 0-120-16,4 0-32 15,4 0 32-15,4 0 152 31,0 0 80-31,4 4 80 0,4-4-56 16,3 0-152-16,2 0-104 16,3-10-592-16,-4-6-312 15,0-3-144-15,-9-3 0 0,-7-7-457 16,-8-5 481-16,0 5 608 16,-8 1 416-16,-12 5 624 15,-7 10 320-15,-5 10 89 0,-5 3-49 16,-2 10 400-16,-1 12-184 15,5 7-175-15,7 6-9 16,11 2-296 0,9 2-184-16,8 2-208 15,12-3-104-15,20-6-24 0,16-4-8 16,8-9 0-16,8-9-40 0,-1-7-152 16,1-3-424-16,8-19-64 15,-16-3-1104-15,-21-4-4137 0</inkml:trace>
  <inkml:trace contextRef="#ctx0" brushRef="#br1" timeOffset="-146650.75">28906 16161 5809 0,'0'0'1752'15,"0"0"-1160"1,0 0-336-16,0 0 336 15,0 0 65-15,0 0-161 0,0 0-176 16,0 0-152-16,0 0-16 16,0 0 152-1,0 0 64 1,0 0 64 0,0 0-56-16,0 0-64 0,0 0 56 15,0 0-64-15,0 0 96 0,12 0 185 16,-1 0-353-16,13-10-24 0,4-6-136 15,16-6-72-15,8-13 80 32,19-19-80-32,33-26 8 0,35-34 72 15,22-19-80-15,13-10 8 16,-2 0 0-16,-9 16 0 0,0 0 64 16,-8 0-72-16,2 4 8 15,-14 8 48-15,-20 20 40 16,-24 28-40-16,-30 26-56 0,-26 16 8 15,-11 9 152-15,-4 0-88 16,-4 0-64-16,-4 3 88 16,-8 7-88-16,-8-1 48 0,-4 7-56 15,0 0-216-15,0 0-304 32,0 0-377-17,-4 0-1111-15,-24 17-592 0,4 1 703 16,-8 1-1120-16</inkml:trace>
  <inkml:trace contextRef="#ctx0" brushRef="#br1" timeOffset="-139795.08">22028 16793 408 0,'0'0'3912'0,"0"0"-2111"16,0 0-577 0,0 0-400-16,0 0-72 15,0 0-143-15,0 0-73 0,0 0-280 16,0 0-152-16,0 0-56 31,0 0-48-31,0 0-16 16,0 0 16-16,0 0-48 0,0 0-16 0,9 2-16 15,7-2 80-15,4 0 304 0,8 0 96 16,8 0-16-16,3 0 40 0,6-9 40 16,6-1-96-16,1 1-8 31,0 3-56-31,-1-4-80 0,1 4-88 16,-5 2-120-16,-2-2 88 15,2 3-104 1,1 0 0-16,1-4 16 0,5 4 56 15,6-3-72 1,4-1 8 0,0-2-8-16,8 6 104 0,3-7-96 15,-7 7 0-15,4-3 8 0,-8 6-8 16,-4-3 65-16,-4 3-73 16,-5 0 0-16,1 0 32 0,-5 0-24 15,5-3-8-15,0-1 0 31,4-2 8-31,-1-1 40 0,10-2-48 16,14 0 0-16,21-4 104 16,15 0-40-16,-11 3 72 0,-21 1-8 0,-23 6-56 15,-11 3-24 17,-2 0-40-32,9 0-8 15,7 0 56-15,-3-3-48 0,0 0-8 16,0 3 0-16,0-4 0 15,0-2 16-15,3-1-16 0,1 1 8 16,-4 0 88-16,3-4-88 16,-7 7-8-16,-8-3 0 15,-4 3 80 1,-8 0 16-16,-4-1-96 0,3 1 0 16,-3 0 64-16,0-3-56 0,9 2 0 15,-2 2-8-15,4-5 0 0,2 4 56 16,-6 0-56-16,5-1 0 31,0 1-48-31,-4 0 48 0,-1 0 0 16,2 3 8-16,-5-4 8 15,-1 2-16-15,1-1 0 0,0-1 0 16,-4 4 0-16,3-3 8 16,2 0 40-1,2 3-48 1,5-3 0-16,-4 3-8 15,0-4 8-15,3 4 0 0,-2-3-8 16,2 0 0-16,-7 3 8 16,8-3 0-16,-8 0 8 0,4 0-8 15,-1-4 0-15,2 4 0 32,-2 0 24-32,5-3-16 0,-4 3-16 0,4-1 8 15,0-2 0-15,-1 3 8 16,1-1-8-16,-4-1 8 0,0 1 24 15,-8 1-32-15,-4 3-8 0,-8-3-8 32,-4 3 16-32,-4 0 0 15,0-3 0 1,-1-1 0-16,6 4 32 16,-2-3-32-16,5 0-8 15,4 0-48-15,1-1 56 0,2-2-8 31,1 3 8-31,0 3-16 0,-4-3-32 16,-4 0 56-16,-5 3-16 0,-2 0 8 16,-5 0 0-16,-5 0 0 0,1 0 0 15,4-3 0-15,1 3 48 16,2-4-48-16,1 1 0 0,4 0-8 31,-4 0-8-31,4 0 16 0,-8 0-8 16,4 3 8-16,-4-4-8 15,-4 4 8-15,0 0 0 0,-4 0-8 16,0 0 8-16,0 0 0 0,0 0 0 16,4-3 0-1,0 3-16-15,0 0 24 16,8-3-16-16,0 3 8 0,0-3-8 16,4 3 8-16,-5-3-8 31,2 3 8-31,-2-4 0 0,2 4 0 31,-2-2 8-31,1 2-8 16,1-4 0-16,-6 1 8 0,10 0-8 0,-6 0 0 15,10-1-8-15,-6-2 16 16,5 3-16-16,0-3 8 16,0-1-8-16,0 4 8 15,-4 0-16-15,4-4 16 16,-5 5 16-16,-2-2-16 0,2 1 0 15,-2 0-8-15,-2 0 8 16,6-4 0-16,-2 4 0 16,2-3 0-16,-2 0 24 0,1 2-24 15,0 1 0 1,0-3-8 0,-4 2-16-16,-1 1 16 15,2 0 8-15,-5 0 0 0,-1 3 16 16,-3 0-16-16,5-3 0 15,-5 3-8-15,4-3 8 16,-1 0 0 0,2 3 0-16,-1-4 0 15,-1 1 0-15,1 3 0 0,1-3-8 0,-2 3-8 16,1-3 8-16,0 3 8 16,1-4-8-16,-2 4 8 15,1-2 48-15,1 2-48 0,-5 0 0 16,-1-4 0-1,1 4 0-15,0-3 8 0,4 3-8 16,-4-3 0-16,4 3 16 16,-4-3-16-16,0 3 0 15,0 0-8-15,0-3 0 0,0 3 8 16,4 0 0-16,-4-4 0 31,0 4-8-31,4-3 8 16,-4 3 0-16,0-3-8 0,-1 3 8 15,6 0 8-15,-5-3-8 16,4 0 8-16,-4 0 48 16,-1-1-48-1,6-2-8-15,-1-1 0 16,-4 2 0-16,3-2 64 0,-3 1-64 16,1-1 0-16,-1-2 24 0,0-1-24 15,0 1 0-15,3-4 0 16,-3 3 0-16,-4-2 8 0,9 2-8 15,-9 1 0 1,4-4 88 0,0 4-88-16,-4-4 0 0,0 3 72 15,0-3 48 1,3-2-16-16,-3 2-96 16,0-3 0-16,4 0 56 0,-4 0-56 15,0-6-16-15,0 6 8 31,0-3 0-31,4 0 8 0,-4 3-8 16,0 3 0-16,0-2 88 16,0 5-88-16,0-2 16 0,-4 2-8 0,4-3-8 15,-4 1 56 1,1-1-56-16,-1-3 0 16,4 0 96-16,0 0-96 15,0-3 0-15,0-3-8 0,0 3 8 16,0 0 8-16,0 0-8 15,0 0 0 1,0 0 40-16,0 0-40 0,0 3 0 16,0 0-8-1,0 0 8 1,0 0 0-16,0 0 0 16,0 0 0-16,4-2 0 0,-1 1 0 0,-3 2 0 15,4-1 0-15,0-3 0 16,-4 3 8-1,0 0-8-15,4 0 0 16,-4 3 48-16,0-6-48 16,4 3 0-16,-4-3 0 0,5 3 0 15,-1-3 0-15,-1 0 0 16,-3 1 0-16,4 1 40 0,-4-1-40 16,0 1 0-16,0-1 0 15,0-5 0-15,0 1 8 16,0-4-8-16,0-2 16 0,0 3 40 15,0 6-56-15,0 0 0 16,0-1 0-16,0 2 0 0,0-1 0 16,0-4 0-16,0 1 0 31,0 0 24-15,0 0-24-16,0-4 0 15,0 4 8-15,0-4-8 0,0 4 0 16,0 0 0-16,0 0 0 0,0 3 16 15,0-3-16 1,0-1 0-16,0 5-104 16,0-5-24-16,0 1 112 15,0 3-72-15,0 0 88 0,0 0-24 16,0 6 24-16,0-3 0 16,0 6-16-16,0 1-40 0,0 3-16 15,0-4 16-15,0 7-96 16,-4-3 104-1,4 6-96 1,0-3 32-16,-3 3-112 0,-1-4-40 16,-5 1 72-16,-3 0 16 15,-4 3-216-15,-3-3 311 0,-5 3-239 16,-8 0 320-16,0-4 8 31,0 4 96-31,0 0-104 16,-3-3 40-16,3 3 8 0,-4 0-64 0,-1 0 120 15,2 0-88-15,-9 0-8 0,-4 0 40 16,-3 0 17 0,-5 3-65-16,-4 1-24 15,-4-1 24-15,1 3 72 16,-10 1-24-16,6-1 24 16,-1-3-64-1,-3 4 72-15,-5-4 16 16,-8 0-88-16,-12 0 112 0,-11 4-112 15,8-5 96-15,22 2-96 16,18 2 40 0,11-6-48-16,-4 7 0 15,-19-4 0-15,-1 3 88 0,-4-3-88 16,0 7-16-16,1-4 16 0,-1 1 0 0,0-5 48 16,1 5-48-16,-1-4 80 31,1 3 48-31,-2 1-128 15,2-4 48-15,8 3-40 0,-2 1 48 16,1-1-40-16,5 4-16 16,-5-1-16-16,-3 1 16 0,-2-1 0 15,-2 0-128-15,-1 1 0 16,1 0 128-16,-1-1 48 16,4-2-48-16,-3 2-88 15,-1 0 0-15,0-2 64 0,0 3-192 16,1-4 40-16,3 0 168 15,-4 0-48 1,5 1-16-16,2-1 72 16,-2 0-64-1,3 1 64-15,1 2 0 16,3-2-104-16,-4-1 79 0,4 0-55 16,0 4 64-16,1-3-120 15,-1 2 136-15,4 0 0 0,-4 1-56 16,5 3 56-1,-1-7 0-15,0 4-8 16,4-1-8-16,-3 4 16 0,3-4 40 16,-4 1-40-16,1-4-80 15,-1 4-24-15,8-1 96 0,-4-3 0 32,5 4-56-32,2-1-48 15,-2-2 104-15,-1 3-144 16,4-1 96-16,-3 0 48 15,-1 4-48-15,-1-3 0 0,2 2 56 16,-5 1-144-16,0 0 136 16,0-4-56-1,0 4 64-15,5 0-136 16,-1-3 120-16,0 2 16 0,1 1 16 16,-1-1-16-16,0 1 8 0,5 0-8 15,-6 0 0-15,5-1-40 16,-3-2 40-16,-5 3 56 15,0-1-56-15,0 1 0 16,0-3 0 0,1 2 0-16,3-6 0 0,0 4 0 0,5-1 0 15,2-2 56-15,2-1-56 16,-2 3 0-16,6 1-24 31,-4 0 80-31,7-1-112 0,-5 4 56 16,2-3-8-16,-1 2 8 15,5-2 0-15,-2-4 0 16,10 3 40-16,-1 1-40 0,8-3 0 16,3-1-8-16,2 0 0 31,7 0 0-31,-1 1-64 16,2 5-136-16,-5 1 208 0,3 6-136 15,2 3 128-15,3 10-64 0,0 6-8 16,4 7 80-16,0 6 16 0,0 9-8 15,4 13 96-15,3 22-104 16,2 26 56-16,3-1 0 16,-8-2-48-1,3-16 112-15,-7-20-40 16,0-15-64-16,0-10 96 0,0-16-112 0,0-2 0 31,0 5 8-31,-4 3 0 31,4 1 8-31,0-4-16 0,0-2 0 16,0-4 24-16,0-6-24 16,4 3 0-16,1-10 0 0,-5-3 0 15,4-3 0-15,4-6-8 16,-4 0-72-16,3-4 80 0,2 1-104 0,6-4 56 16,2 1 40-1,6-1 8-15,9 0 96 16,12-3-40-16,20-3-56 0,31 0 152 15,37-19-144-15,19-9 64 16,8-4-24-16,2 0-40 31,-15 4 64-15,-6 5-72-16,-13 7 8 0,-15 4 40 16,-29 5-48-16,-19 1-8 15,-20 3-352-15,4-3-712 0,-8 3-872 0,-8-4-2233 16</inkml:trace>
  <inkml:trace contextRef="#ctx0" brushRef="#br2" timeOffset="-131996.84">3657 1809 536 0,'0'0'6937'16,"0"0"-5433"-16,0 0-799 15,0 0 255-15,0 4 704 16,0-4-152 0,0 0-599-16,0 0-457 15,0 0-32-15,0 0-32 16,0 0 192-16,0 0-8 16,0 0-8-16,0 0-40 0,0 0-88 15,0 0-47-15,4-10 111 31,-4-12-360-31,4-13-128 0,4-6-16 16,4-26 8-16,4 7-8 0,0-7-96 16,7 4 48-16,-6 11 40 0,3 2 16 15,-1 12-16-15,2 6 16 16,-6 10 0 0,5 6-8-1,4 6-96-15,4 4-40 16,0 6 88-16,4 0-112 15,0 9 72-15,4 14 16 0,-4 8-32 16,-1 11-16-16,-6 5-153 16,-10 10 81-16,1 4 104 15,-8 2-48-15,-8 1 80 0,0 2-64 32,0-2 24-32,-8-7 88 0,-4-3-160 0,4-3-40 15,-3-6 200-15,-2-4-88 0,5-10 80 16,1-2-88-16,-1-6 32 31,-1-8-24-31,5-5-168 16,4-7-104-16,0 0 248 0,-4-3 120 15,4 0 80-15,0-13 136 16,-3-9-160-16,3-16-56 0,0-19-88 0,0-29 8 16,3-25 80-1,18-10 0 1,-2 4-48-16,5 9-96 0,-4 29 144 15,0 18-8-15,-4 20 8 16,-1 12 0 0,6 1 32-16,3-4-16 0,4 4 168 15,-4 5-88-15,-1 8-88 32,1 5-8-32,-3 7-48 0,-6 3 0 15,1 0 48-15,4 3-216 16,-4 13-48-16,4 0 96 15,-4 12 80-15,4 4 88 0,-5 10 0 0,2 5 200 0,-6 10 136 16,2 7-80-16,-5 5 64 16,-1-2-160-1,1 3-64-15,-3-3 56 16,-1-4-88-16,-4-2 8 16,4-8 80-16,-4-5-152 0,4-3 48 15,-1-8 0 1,-3-5-48-1,0-6 0 1,4-4-416-16,-4-6-856 0,0-4-1793 16,0-12-4808-16</inkml:trace>
  <inkml:trace contextRef="#ctx0" brushRef="#br2" timeOffset="-131241.65">5195 2013 1192 0,'0'0'7961'0,"0"0"-6768"16,0 0-865-16,0 0 560 0,0 0 1256 16,0 0-119-1,0 0-913 1,0-45-840-16,4 10-200 15,8-6 48-15,0-19-72 16,4-33 104-16,0-40-104 0,0-16-40 31,-4-3 40-31,-4 9-48 0,-8 19-128 16,0 6 128-16,0 26 0 16,0 26 96-16,0 24-96 0,-4 20 112 15,4 3 288-15,-4 6 152 0,4 4-231 16,-5 9-321-1,5 0-88-15,-7 26-249 16,-9 21 121-16,-4 36 208 0,-8 28 8 16,0 16 0-16,9 3 8 31,2-3 112-31,13-19-64 0,4 0 48 16,8-16-96-16,12-19 0 15,4-23-8-15,0-8 0 0,4-14-8 31,12 4 0-31,7-6-488 0,9-4-176 16,28-19-768-16,-20-3-1177 16,-9-12-3568-16</inkml:trace>
  <inkml:trace contextRef="#ctx0" brushRef="#br2" timeOffset="-130862.77">5701 1302 984 0,'0'0'9090'0,"0"0"-6730"0,0 0-679 15,0 0-1025-15,0 0-352 0,0 0-248 16,-43 85 128-16,18 4 392 16,5 0-216-16,9-16-288 15,11-19-72-15,0-22-48 16,7 3 40-16,14 0-224 16,3-10-224-16,8-6-48 0,3-16 112 31,5-3-200-31,-1-13 135 0,-2-21 401 31,-5-8 56-31,-17-25 304 16,-7 1 81-16,-8-4-49 0,-8 0 464 15,-16 17 416-15,-12 1-192 0,-3 15-168 16,-9 17-231 0,0 14-313-16,-4 6-312 15,9 19-80-15,-2 16 8 0,14 9-488 16,15 10-457-16,16 0-631 15,40 3-649-15,12-15-1975 0,3-17-281 16</inkml:trace>
  <inkml:trace contextRef="#ctx0" brushRef="#br2" timeOffset="-130292.43">6290 1263 808 0,'0'0'9882'16,"0"0"-7890"-16,0 0-487 0,0 0-353 15,-7-73 344-15,-5 67-440 32,0 6-432-32,-8 0-448 0,-8 10-176 15,-3 15-104-15,-6 13 24 16,5 16-32-16,9 3-24 0,10 3-32 0,13-5-120 16,0-8-64-1,21-12-320-15,7-9 320 16,11-17-152-1,5-9 144-15,4-16 112 0,4-16 176 0,-5-12 72 16,-2-4 16-16,-10-3-8 0,-3 4 248 16,-17 5 296-16,-2 17 352 15,-5 6 104-15,-8 13-255 32,0 6-753-32,0 3-81 0,4 32-255 15,3 31 264 1,6 45 72-16,-2 30 16 0,6 4 64 15,-6 8-80-15,-7-10 0 0,-4 9-16 16,-4 3-216-16,-11 1-680 31,-5-10 488-31,-1-16-264 16,6-28 192-16,-5-32 296 0,4-25 200 16,0-17 24-16,-8 1 280 0,1-7 656 15,-9-10 224-15,-5-12 25 0,1-3 135 16,-11-35-344-1,-13-38-288 1,1-45-176-16,14-28-296 0,30-19-104 16,22-4-136-16,42 7-232 15,30 3-200-15,16 4-336 16,13 15-776-16,-1 25-697 31,-26 42-791-31,-29 31-3786 0</inkml:trace>
  <inkml:trace contextRef="#ctx0" brushRef="#br2" timeOffset="-128957.77">7159 879 8041 0,'0'0'2753'0,"0"0"-473"15,0 0-575-15,0 0-321 16,0 0-176 15,0 0-248-31,0-28-439 16,0 28-345-16,0 0-176 0,0 15-200 15,9 24-9-15,6 30 209 16,1 27 56-16,12 18 9 0,4 0-9 16,4-12-48-16,-4-13 48 0,0-16-56 15,-12-19 0 1,-1-16 0-16,-6-3 0 0,2-7-72 15,-2 4-417-15,-2-3-383 16,1-7-384-16,-8-9-929 16,-4-13-991-16,-4 0-1705 0,-8-4 512 15</inkml:trace>
  <inkml:trace contextRef="#ctx0" brushRef="#br2" timeOffset="-128703.89">7366 1228 10626 0,'0'0'4681'0,"0"0"-3825"16,0 0-624-16,0 0-176 0,0 0 32 16,0 0 296-16,-39 105 336 0,11-48-208 15,0 7-136-15,-4 6-159 16,4-10-33-1,-8 7-96-15,4-4-88 16,4-6 80-16,-3-2-80 0,6-11-224 16,10-3-393-16,2-9-551 0,10-4-1072 15,3-8-2473-15,0-14-3801 0</inkml:trace>
  <inkml:trace contextRef="#ctx0" brushRef="#br2" timeOffset="-127199.18">7940 1444 9906 0,'0'0'4369'16,"0"0"-3441"-16,0 0-472 16,0 0 384-16,0 0 296 0,-3 0-464 31,3 0-368-31,15 0-143 0,21-3 39 16,40-10 16-16,23-6-128 0,1 0-88 15,-20 7 96-15,-33 5-88 0,-31 4 0 16,0 3 0-16,-7-3 0 15,-2 3-8 1,-7 0 0-16,0 0-56 31,0 0 0-31,0 0-96 16,0 0-377-16,-7 0-1031 0,3 0-3033 16,-5 0-3985-16</inkml:trace>
  <inkml:trace contextRef="#ctx0" brushRef="#br2" timeOffset="-126682.65">9140 765 10898 0,'0'0'2600'16,"0"0"-775"-16,0 0-513 15,0 0-496-15,0 0-128 0,0 0-216 16,0 0-472-16,-4-3-208 0,15 31 32 16,6 17 152-16,15 21 24 0,11 27 72 31,5 18 8-31,3-3 56 15,-2-10-128-15,-17-25 0 0,-8-19 80 16,-9-16-88-16,2-6 0 16,-6-1-224-1,6 4-696 1,-2 0-512-16,-11-9-1089 16,-4-10-1984-16,0-10-4487 0</inkml:trace>
  <inkml:trace contextRef="#ctx0" brushRef="#br2" timeOffset="-126429.2">9391 1184 12802 0,'0'0'2889'16,"0"0"-1401"-16,0 0-600 15,0 0-119-15,0 0 95 16,0 0-496-16,0 0-256 31,-124 73 32-31,72-32-136 16,1 10-16-16,3 3-32 0,8 3 32 15,4 0-40-15,5 0-560 16,-6 7-457-16,14-10-1207 31,2-19-3401-31</inkml:trace>
  <inkml:trace contextRef="#ctx0" brushRef="#br2" timeOffset="-124814.42">10335 701 4320 0,'0'0'4385'15,"0"0"-2680"1,0 0-257-16,0 0-448 0,0 0 168 0,8-63 249 31,-8 56-89-31,0 1-328 16,-13 3-432-16,-6 0-167 0,-9 3-281 15,-11 0-120-15,-14 0 0 16,1 16 0-16,-7 3 72 16,7 6-32-16,8 1-40 0,8 2-48 15,12 1 32 1,9-1-144-16,11-2-57 0,4-1 209 16,11 4-184-16,21-1 40 15,8-2 80-15,12-1-72 16,0-6 48-16,3-3-40 0,1 0 136 15,-4 0-40-15,-4-1 40 0,-4-2 0 0,-5 6-8 32,-3 1-48-32,-8 2 48 15,-8 0-48-15,-3 0 8 16,-6 3 40-16,-7-3 8 0,-4 1-16 16,0-1 16-16,-15 0 16 31,-18-2 256-31,-7-1 96 15,-12-1-112-15,-7-5 56 0,-5-7-167 16,-4-6 39-16,4 0-88 16,9-19-32-16,11-3-64 15,16-3-272-15,17-17-737 0,7 5-1743 32,4 8-4938-32</inkml:trace>
  <inkml:trace contextRef="#ctx0" brushRef="#br2" timeOffset="-122279.04">23969 7048 1040 0,'0'0'568'31,"0"0"1856"-31,0 0-927 31,0 0-753-31,0 0 48 0,0 0 224 16,0 0-120-16,0 4-423 15,0-4-145-15,0 0-248 0,0 2-80 16,4 2 48-16,8-4 312 0,4 6 592 16,8 1-80-1,4-4-184-15,7 0 32 0,10 0-240 16,2-3-111-16,5 3-145 16,-1-3-48-16,5 0 0 0,0 0-96 15,-7 0-16 1,-2 0 136-1,-3 0-96 1,3 0-48-16,-2 0-40 0,2 0 40 0,1 0 48 0,0 0-104 16,0 0 8-16,4 0 8 15,-1 0-16-15,1 0 0 0,0 0 88 16,3 0-80 0,1 0-8-1,-4 0-8 1,4 0 8-16,-4-3 152 0,0 0-152 15,0 0 64-15,-5 0-56 16,5 3 56-16,-4-4-8 16,0 1-56-16,0-3 16 0,-1 2 192 15,5-2-80-15,0 0-80 16,3-1 32 0,1 1-64-16,-4 3-8 0,1-3-8 0,-6 3 8 15,-4-1 72-15,2 1-80 16,-2 0 8-16,5 3 64 0,0-3 72 31,0-4-96-31,4 4-48 16,-1 0 0-16,1-3 176 0,4 3-176 15,0-4 8 1,-1 1 40-16,5 2-40 16,-4-2 0-16,0 0-8 0,0 3 0 15,-4-4 8 1,-1 1-8-1,-3 0-8-15,3-4 8 0,2 4 0 16,-1-3 48-16,-5-4-48 0,5 3 0 16,-4 1 48-16,3-4-48 15,5 0-48-15,-4 4 48 0,0-4 8 16,4 4-8-16,-8-4 0 16,-1 6-104-1,1-2 96-15,-4 3-56 0,0-1-40 16,3-3 96-16,-2 4-72 15,2 0 0 1,-3-1 64-16,0 1-56 0,0-3 24 31,4 2-32-31,-4-2 0 16,3 3 72-16,-2-1-56 0,2 4 56 16,-4-3-96-16,6-1-8 15,-6 1 96-15,5 0 16 16,0-4-40-16,4 4 32 0,-4 0 8 15,4-4 0-15,-5 3 0 16,1-2 0-16,-4 3-40 16,-8-1 40-16,-5 1 0 0,1-1 0 15,-4 4 0-15,-4-3 0 16,-3 3-8-16,-6-4 8 16,1 1-8 15,-8 6-288-31,4-6-1352 15,-8 2-1553-15,-4 2-4729 0</inkml:trace>
  <inkml:trace contextRef="#ctx0" brushRef="#br2" timeOffset="-113882.13">4123 3010 3328 0,'0'0'1465'16,"0"0"1335"-16,0 0-1624 15,0 0-816-15,0 0-103 0,0 0 439 16,0 0 48-16,0 0-88 0,0 0-320 15,0 0-192-15,0 0-80 0,0 0-64 32,4 0-40-32,8 0 32 15,8 0 16-15,4 0 0 16,12 0 0-16,3-4 72 0,2 1 48 16,10-3-40-16,1 0-16 15,0-1 208-15,8-2-48 16,4-1 48-16,0 1 32 0,-1-4 112 31,-3 0-63-31,0 4-169 16,0-7-80-16,-1 3 184 0,5-3-240 15,0-3 96-15,15 0-72 16,-7 3-64-16,7 0 72 0,-2 1-88 16,-14 2 0-1,9 0 56-15,-5 0-48 16,1 4-16-16,0-4 8 15,0 0 0-15,-1 1 16 0,17-7-16 0,12 0 0 16,24-7 56-16,-1 1-56 16,-4 6-8-1,-15 0 8-15,-13 3-8 16,-11 3 8-16,-16 3-8 16,-13 5 8-16,13-5 8 0,0 0-8 15,8 1 0-15,12-7 0 16,-13 7 0-16,10-8 56 0,-6 2-56 31,0 2 0-31,2-3-8 16,-2 0 8-16,0 4 0 15,6-5-40-15,-6 5 40 0,-3 2 40 16,-5-3-40-16,1 7 0 16,-4-3-8-16,5 2 8 0,-2 1 0 31,5-3-8-31,-1 2 8 0,13-2 0 15,16-1 0-15,15-3 0 16,-11 1-40-16,-21-1 40 0,-23 7-8 16,-12 0 8-16,8-4-8 15,8 3 8-15,7-5 0 0,-3 2 0 0,-1-3 24 47,1 1-16-47,0-1-16 16,-8 1 16-16,0-1-8 0,4 0 40 15,-1 4-40-15,5-4 0 16,0 0 24-16,-1 0-24 0,1 4-48 16,4-4 32-16,0 0 16 15,-4 1 0 1,3-4-48-16,1 3 32 0,-4 0 0 16,-5-2 16-16,-3 5 0 0,-3-6 0 15,-10 7 0-15,0-4 0 0,-2 4 0 31,-2-1 16-31,1-2 24 16,1 5-40-16,-6-3-8 16,-3 4 8-1,-4 0 0-15,-9 3 0 0,2-1 0 16,-10 4 0-16,-2-3 0 16,-5 3 0-16,-4 0-8 0,0 0-72 15,0 0 0 1,0 0-856-16,-4 0-1561 15,-13 3-2152-15,2-3-352 16</inkml:trace>
  <inkml:trace contextRef="#ctx0" brushRef="#br2" timeOffset="-96161.58">6809 2502 2616 0,'0'0'2105'15,"0"0"-409"-15,0 0-1176 16,0 0-448-16,0 0 16 15,0 0 320 1,0 0 216-16,3 0-48 0,1 0-184 16,0 0 73-16,5-4 175 15,2-2-72-15,2-4-16 16,-1-2-176 0,3-1-136-16,1 1-16 15,0-7-152-15,0-1 16 0,0-2 56 16,-4 0-136-16,0-3 144 0,-3-1-32 31,-9 1-32-31,0 6 64 0,0 0 16 16,-5 6 216-16,-7 4 129 15,-4 5 39-15,-4 4-264 16,-4 0-288-16,0 13 0 0,-4 6-8 16,0 7 0-16,5 8-16 31,-1 4 24-31,4 10 80 15,4 3 48-15,7 3-8 0,9 0-48 16,0-3-32-16,9-4-40 16,15-6 0-16,8-9 72 0,8-6-72 15,3-11 88-15,5-5 48 16,5-10 40-16,1 0 24 0,-1-16-200 16,-5-10-32-1,3-31-800-15,-10 3-2169 16,-15-3-5289-16</inkml:trace>
  <inkml:trace contextRef="#ctx0" brushRef="#br2" timeOffset="-90859.81">18849 1613 7073 0,'0'0'2176'15,"0"0"-1359"-15,0 0-617 0,0 0 376 16,0 0 1088-16,0 0-264 16,0 0-519-16,0 0-65 0,0 0 48 31,0-10-216-31,0-2-480 15,-7-5 24-15,3-5 32 0,0-6-136 0,-1-11-16 16,5-8-56-16,0-4-8 16,0-3 80-1,13 0-88 1,2 6 0-16,1 7 88 0,0 10-40 0,0 9 40 16,3 9-88-16,2 6-8 15,7 7-48 1,7 3-136-16,6 20 72 15,-1 15 120-15,-1 9 0 32,-3 10 0-32,-12 7 0 0,-4 0 0 15,-8 2 48-15,-8-2-48 0,-4-4-72 16,0-3 64-16,-12-9-48 0,-1-13-40 16,2-7-16-16,-1-8-88 0,8-8 88 31,-4-9 40-31,8-3 72 0,0 0 152 15,0-6 168-15,0-20-152 16,0-9-168-16,4-28-80 0,16-26 80 16,12-28-96-16,3-4-56 15,-3 16 152 1,-8 35 0 0,-7 29 0-1,-6 10 0-15,5 2 0 0,-7 7 152 16,2 2 96-16,-7 11 48 0,0 6-72 15,-4 3-224-15,5 0-200 0,-2 9-104 16,13 7 200-16,-4 13 104 16,8 6 0-16,0 9 0 0,-1 7 128 31,-2 3-80-31,-6 3 32 16,2 3-72-16,-5 4 80 0,-1-4-8 0,2 4-8 15,-9-7-72-15,4-3 112 16,-4-3-112-16,4-4-368 15,0 8-864-15,-1-11-1521 16,-3-16-4360-16</inkml:trace>
  <inkml:trace contextRef="#ctx0" brushRef="#br2" timeOffset="-89640.64">20307 1273 8041 0,'0'0'2161'0,"0"0"-857"31,0 0-320-31,0 0 192 0,0 0 89 16,0 0-505-16,0 0-416 0,-64 47-344 15,1 33 96-15,-20 28 112 16,-14 12 96-16,6-2 56 0,12-16-96 16,11-17-56-1,-1-2 48-15,11-4-112 16,9-15-48-16,14-14-16 0,7-8-32 16,7-13-40-16,2 5-8 15,-1-5-80-15,3 2-264 0,10-8-560 16,7-7-784-16,0-10-2209 15,12-6-16-15</inkml:trace>
  <inkml:trace contextRef="#ctx0" brushRef="#br2" timeOffset="-89251.56">20359 1737 10042 0,'0'0'3128'0,"0"0"-1015"15,0 0-1153-15,0 0-384 16,0 0-80-16,0 0-496 15,8 15 0-15,-4 17 0 16,5 10 104 0,6 8 240-1,-2 7-88-15,2 4-120 0,5-4 24 16,-4 0-152-16,4-6 64 16,0-4-56-16,-1-5-8 0,-2-8-8 15,-6-5-232-15,2-7-480 0,-5-3-576 31,-4-9-1377-31,-4-7-1920 0,0-3-2240 0</inkml:trace>
  <inkml:trace contextRef="#ctx0" brushRef="#br2" timeOffset="-88982.33">20507 2032 3040 0,'0'0'8082'0,"0"0"-5145"16,0 0-865-16,0 0-648 0,0 0-576 16,0 0-431-16,0 0-145 31,-72 25-256-31,32 10 144 0,-11 6 24 0,-9 10 16 16,0 3-24-16,-3-3-80 15,3 3-88-15,0-3-8 0,12-4-24 16,4-6-496-16,12-6-345 0,12-6-943 31,9-10-2617-31,11-13-4257 16</inkml:trace>
  <inkml:trace contextRef="#ctx0" brushRef="#br2" timeOffset="-87564.38">21168 1628 8105 0,'0'0'2817'0,"0"0"-1353"0,0 0-760 16,0 0 184-16,0 0 241 0,0 0-425 15,0 0-376-15,0 0-168 0,0 0-88 16,16 0 208 0,12 0-32-1,19-9 24-15,37-7 32 0,4 0-80 16,-4 0-24-16,-16 7-128 16,-17-1-64-16,-3 1 112 15,-5 3-120-15,-15-1 8 31,-11 4 88-31,-6 0-40 16,-7-1 96-16,-4 4 40 0,0 0-112 16,0 0 81-16,0 0-161 15,0 0-8-15,0 0-161 16,0 0-599-16,0 0-1104 0,0 0-3689 0,0 0-3697 0</inkml:trace>
  <inkml:trace contextRef="#ctx0" brushRef="#br2" timeOffset="-86832.24">22618 987 7401 0,'0'0'2177'0,"0"0"-393"0,0 0-584 16,0 0 585-16,0 0-65 15,0 0-440-15,0 0-416 16,-36-50-528-16,1 50-328 16,-13 3 32-1,-11 12-40-15,-5 8 0 16,4 5 0-16,8 4 0 0,9-4 8 0,6 4-8 16,9-3-56-16,12-1 48 15,13-2-176-15,3 6 0 0,15-1 72 16,33 4 8-16,27 3 96 31,30 4-8-31,-6-11-16 0,-20-8-16 16,-23-8 48-16,-15 1 0 15,2 3 48-15,1 3-48 16,0 4-8-16,-12 2-56 16,-4 1 8-16,-13-1 0 0,-6 4 8 31,-9 3 48-31,0 0 80 0,-9 0 64 15,-19-6 168-15,-11 0 72 16,-5-11-39-16,-12-1-33 0,-11-8-264 16,-2-6-48-16,-21-9-368 0,17-13-985 15,13-7-4272-15</inkml:trace>
  <inkml:trace contextRef="#ctx0" brushRef="#br2" timeOffset="-84657.47">23547 1184 4488 0,'0'0'4265'16,"0"0"-3304"-16,0 0-497 0,0 0 120 15,0 0 1072-15,0 0-31 16,-12 3-633-16,12-3-344 0,0 0-224 16,0 0-8-16,0 0 128 15,0 0-128-15,0 0-56 16,3 0-40-16,10 0-128 15,6 0-40 1,18 0 0-16,14 0-55 16,25-9 103-16,20-7-152 0,-8-3 16 15,-9 6-8-15,-12-3-56 16,-18 7-96-16,-6-4-305 31,-2 6-679-31,-30 7-960 0,-11 0-2577 0,0 0-2321 16</inkml:trace>
  <inkml:trace contextRef="#ctx0" brushRef="#br2" timeOffset="-84378.55">23570 1470 5881 0,'0'0'3200'15,"0"0"-1839"-15,0 0-473 16,0 0 240-16,0 0 176 0,0 0-543 16,0 0-457-1,49 6 272-15,-10-6 80 0,2 0-48 16,10 0-216-16,5 0-136 0,7 0-112 16,1 0-72-16,0 0-72 31,3-3 0-31,-11-7-304 0,12-22-1096 15,-12 1-1785-15,-17-4-4400 0</inkml:trace>
  <inkml:trace contextRef="#ctx0" brushRef="#br2" timeOffset="-83823.33">25033 822 1120 0,'0'0'6841'16,"0"0"-5096"-16,0 0-401 0,0 0 840 15,0 0-319-15,0 0-777 0,0 0-504 31,0 0-584-31,-36-13-48 0,1 39-32 16,-6 5 80-16,2 11 8 16,-1 5-8-16,12 1 0 0,4 6-40 15,12-3 48-15,8 3-8 16,4-3 0 0,8-1-48-1,15 1 40-15,14-6-32 16,10-8-24-16,9-2 56 0,4-9-64 15,4-10 24-15,7-4-16 16,-2-5 64-16,-6-7 8 0,1-7-8 16,-9-18 8-16,-3-13 360 31,0-22 104-31,-12-23 176 0,-12-15 40 0,-12 9-271 16,-16 16 63-16,0 22-168 15,-20 13 8-15,-12 0 88 0,-20-6-256 16,-36-1-152-16,-27 7-16 15,-17 15-120 17,21 17-128-32,31 6-200 0,28 19-144 15,12 7-329-15,-19 31-1047 16,11-3-2897-16,4-4-3921 0</inkml:trace>
  <inkml:trace contextRef="#ctx0" brushRef="#br2" timeOffset="-81557.36">23387 2749 7433 0,'0'0'4377'0,"0"0"-3105"16,0 0-512-16,0 0 81 0,0 0 423 16,0 0 8-16,-40-82-616 31,37 69-232-31,3-3-184 0,0 0-144 0,0 0 1 16,7 1-49-16,1-1-40 15,5 3 64-15,-2 0-72 0,6 3-40 16,2 5 32-1,1 5-80-15,8 0-33 16,4 15-55-16,7 17 80 16,2 9 96-16,-1 13-56 0,-1 4 56 15,-11 5 16-15,-4-3-16 0,-8-6-16 16,-8-13-168-16,-4-6-192 31,-4-12 56-31,0-8 0 16,0-5-8-16,0-7 120 0,0-3 208 0,0 0 88 15,0-15 352 1,-4-11-392-16,4-25-48 16,4-22-64-16,24-29 8 0,0 4 0 31,-1 19 40-31,-7 24-32 16,-7 24 48-16,2 5 0 0,-7 7 184 15,5 4 104-15,-6 8-80 16,1 7-208-16,5 4-64 0,6 18-128 0,13 13 176 15,8 9 16-15,0 10 48 16,3 9-48 0,-7 1 0-16,-3 3 96 15,-10-7-96-15,-10-3-136 0,-6-6-632 16,-11 6-1256-16,-16-16-2841 16,-4-9-3657-16</inkml:trace>
  <inkml:trace contextRef="#ctx0" brushRef="#br2" timeOffset="-81309.98">23622 3492 3024 0,'0'0'10986'0,"0"0"-9313"16,92-22-1185-16,0-7 120 15,43-9 272-15,29 0-40 0,7 3-319 16,-16 4-249-16,-23 12-72 31,-17-4-200-15,-27 4-104-16,-25 0-384 0,-27 6-649 16,-19 4-1095-16,-6 0-3001 0,-11 2-2369 15</inkml:trace>
  <inkml:trace contextRef="#ctx0" brushRef="#br2" timeOffset="-80962.19">24296 3629 1688 0,'0'0'11674'0,"0"0"-9777"0,0 0-1457 16,0 0-264-16,0 0-32 15,0 0 8-15,0 0 112 32,43 85 336-17,-26-31-128-15,2 3-232 0,-6 4-136 0,2-1 32 16,-6-9-72-16,-2-3-64 15,-7-7-104-15,4-9-488 0,-4-4-616 32,0-8-648-32,0-8-2113 15,-4-9-1000-15</inkml:trace>
  <inkml:trace contextRef="#ctx0" brushRef="#br2" timeOffset="-80777.24">24371 3825 3872 0,'0'0'7690'0,"0"0"-5522"16,0 0-839-16,0 0-553 0,-99 4-72 16,55 27-24-1,-8 14-128-15,-8 6-216 16,-3-1-16-16,3 4-240 0,4-2-8 16,0-2-72-16,13-5-472 31,7-4-952-31,19-9-2833 0,14-17-4337 0</inkml:trace>
  <inkml:trace contextRef="#ctx0" brushRef="#br2" timeOffset="-80059.88">25447 2927 3200 0,'0'0'4705'0,"0"0"-1960"0,0 0-1433 16,0 0-168-16,0 0 257 15,0 0-121-15,0 0-264 16,0 0-512-16,0 3-184 0,0-3-80 31,9 0-16-31,2 0 8 16,13-3-72-16,8-3-112 15,0-4 64-15,4-2-104 0,3-1 0 16,6-3 0-16,-2-3 0 16,5 3-8-16,-4-6-288 15,-8 6-584-15,-1 3-936 0,-11 7-2729 32,-11 3-2049-32</inkml:trace>
  <inkml:trace contextRef="#ctx0" brushRef="#br2" timeOffset="-79821.63">25539 3219 9353 0,'0'0'4025'0,"0"0"-2992"31,0 0-1-31,0 0 64 15,0 0-256-15,91-22-336 0,-39 9-264 16,8 0-96-16,4 1-80 0,7-1-56 16,-7 1-8-1,8-8-576-15,-12 5-1704 16,-20-4-4602-16</inkml:trace>
  <inkml:trace contextRef="#ctx0" brushRef="#br2" timeOffset="-78603.16">27376 2178 200 0,'0'0'7825'0,"0"0"-6216"15,0 0-537-15,0 0-424 16,0 0 608-16,32-61 633 0,-32 58-409 16,0 0-560-16,-4 3-480 15,-20 0-336-15,-16 6-104 0,-12 10-48 0,-12 0 48 0,4 9 0 32,5 4-80-32,11 0 0 15,16-1 8-15,12 4 0 16,12 0-144-16,4 0-32 0,28 6 144 15,32 6 56-15,27 10 16 16,1-7 24 0,-4-5 0-16,-12-7 8 0,-20-6 0 15,-1 2-8-15,1 4-48 16,-16 0 40-16,-12-3-32 0,-13-4 0 16,-11 1 40-16,0-4 8 15,-24 1 56-15,-11-4 272 31,-17-3 40-31,-7-6 40 16,-10-7-264-16,2-3-136 16,-1-3-8-16,-3 0-608 0,18-12-824 15,14-4-3169-15</inkml:trace>
  <inkml:trace contextRef="#ctx0" brushRef="#br2" timeOffset="-77281.29">25842 4045 6225 0,'0'0'3016'0,"0"0"-359"0,0 0-416 16,0 0-601-16,0 0-176 16,0 0-520-16,4-20-528 0,-4 20-287 0,3 4-129 15,1 12-177-15,5 9 169 16,-1 17 8-1,8 21 329 1,3 19-89-16,2-3-192 0,-6-5 104 16,1-11-144-16,-4-15 40 15,4 6-48-15,-4 0 0 0,4-6-120 0,-8-11-521 16,0-5-359-16,-4-10-720 16,-4-18-1473-16,0-4-1160 0,0-6-1128 0</inkml:trace>
  <inkml:trace contextRef="#ctx0" brushRef="#br2" timeOffset="-77065.19">25965 4336 7905 0,'0'0'2097'0,"0"0"15"0,0 0-632 15,0 0-7-15,0 0-401 0,0 0-480 16,-67 30-168-16,31-5-32 15,-12 7-88-15,0 9 144 16,-8-3-208 0,4 3-39-16,-4 0-113 0,9 0-80 15,3-2-8-15,8-4-433 0,17 6-799 16,10-13-1264-16,9-8-3434 0</inkml:trace>
  <inkml:trace contextRef="#ctx0" brushRef="#br2" timeOffset="-76642.08">26579 4223 9842 0,'0'0'4817'15,"0"0"-3553"1,0 0-704-16,0 0 152 16,0 0 96-16,0 0-344 15,112-55-272-15,-57 43-136 16,9-4 9-16,8 3-65 0,-9 0-48 16,-7 4-17-16,-12 3-783 15,-20 2-720 1,-24 4-913-16,-4 4-2280 0,-20 2 160 15</inkml:trace>
  <inkml:trace contextRef="#ctx0" brushRef="#br2" timeOffset="-76463.69">26571 4423 10186 0,'0'0'4009'16,"0"0"-3025"-16,0 0-80 15,0 0 0-15,116-39-80 0,-45 21-312 0,21-2-360 32,19-2-144-32,-7 3-8 15,-5-9-120-15,-31 5-1744 0,-24 1-5322 16</inkml:trace>
  <inkml:trace contextRef="#ctx0" brushRef="#br2" timeOffset="-75646.11">28347 3197 11098 0,'0'0'2608'15,"0"0"-1087"-15,0 0-585 31,0 0 24-31,0 0 24 16,0 0-319-16,0 0-665 16,0 0-73-16,0 0-47 0,97 6 16 15,-65 45 104-15,0 6 8 32,-4 7-8-32,-5-1 0 0,-7 1-8 0,-4-4-280 0,-8-6-56 15,-1-10-232-15,-3-9 8 16,0-12-88-16,0-7 200 15,0-13 152-15,-3-3 304 0,-1-3 48 32,-4-17-16-32,8-14-32 15,0-8-8 1,4-12 8-16,20-13-8 0,16-15-72 16,4 3 72-16,-1 12 0 15,-3 7 8-15,-8 19 176 0,-4-1 184 16,0 7 224-1,-12 13 192 1,-8 13-40-16,-4 5-536 0,0 4-200 16,3 16-296-16,2 13 176 0,3 12 112 15,8 10 8-15,-5 6 72 0,5 3 0 16,5 4-72-16,3-4 0 31,0 0 0-31,-1-3-176 0,-3 7-1216 16,-12-17-1729-16,-8-11-4824 0</inkml:trace>
  <inkml:trace contextRef="#ctx0" brushRef="#br2" timeOffset="-75376.56">28360 4114 6953 0,'0'0'7210'15,"0"0"-6018"1,0 0-544 0,0 0-224-16,131-28 520 15,-23 9 0-15,35-10-479 0,29-6-121 16,3-3-120-16,-15-9-40 0,-33 6 0 16,-32 2-160-16,-35 17 24 0,-28 12-96 15,-16 4-176-15,-8 3-448 31,-8 3-465-31,-24 3-1559 0,-12 10-3250 16,-8 3-2735-16</inkml:trace>
  <inkml:trace contextRef="#ctx0" brushRef="#br2" timeOffset="-74836.11">29312 4273 9418 0,'0'0'2232'0,"0"0"-1432"15,0 0 0-15,0 0 489 16,0 0-385-16,-123-41-344 0,67 41-232 0,-4 3-128 16,8 13 0-1,12 3-200 1,12 3 8-16,8 0-16 0,16 7-40 0,4 3 40 15,13 0-32-15,19-1 40 16,7 8 80-16,17-8-80 0,0 1 0 16,0 0 40-16,-9-7-32 31,-7 1-8-31,-8-4 0 16,-4 0-16-16,-8 0 8 0,-8 0-104 0,-4 4 104 15,-8-4 8-15,0 3 144 0,-12-2 240 16,-16-5 128-16,-12-1 64 0,-12-8-152 31,-3-9-175-31,-5 0-249 16,-24-38-633-16,17-3-1735 15,11-7-9931-15</inkml:trace>
  <inkml:trace contextRef="#ctx0" brushRef="#br2" timeOffset="-72314.26">29782 3232 3504 0,'0'0'4753'16,"0"0"-2880"-16,0 0-1097 0,0 0 328 15,0 0 432-15,0 0-223 16,0 0-505-16,0-44-360 16,0 34-152-16,-4 1-8 15,0-4-112-15,-3 3 104 0,-6-6-160 16,2 3-72-16,-6-2 24 15,-7-1-64-15,5-3-8 0,-9 0 0 16,4-1 0-16,-4 5 56 16,-4-4-56-1,4 3 0-15,5 0 0 0,-5 0 0 16,0 4 0-16,0-5 0 16,0 2 0-16,-8-1-8 0,0-3 0 15,0 0 8 1,-4 3 0-1,4 0 0 1,1 3 0-16,3 4-8 0,4-4 8 16,-4 3 32-16,4 4-32 15,-4-3-96-15,-3 2 96 16,3 1 0-16,-9 0 0 0,6 3-56 31,-1-1 56-31,4 1-8 16,0 3 8-16,4 0 0 0,0 0-8 0,4 0-56 0,1 0 64 15,-5 7-48-15,-4 2 40 16,0-3 8-16,0 7 0 16,1-4 0-16,-6 1 8 0,1 3-8 31,4-1-8-31,1 1-40 0,3 0 48 16,0 3 0-1,0-4-40-15,4 8-16 16,-4-1 56-16,0-4 0 15,0 5 0-15,0-2-16 16,1 5 8 0,-5-4 8-16,4 3-8 15,0 0 8-15,0 4 0 0,5-1 0 0,-2 0-64 16,1 1 56-16,9-1 0 16,-5 1 0-16,3-1-8 0,6 0-8 31,-6 1-24-31,6-1 48 15,-1 4 0-15,0-7-8 0,0 6 8 16,0 1-16-16,4 3-32 16,-4 0 48-16,4 3-8 0,5 3 8 0,-6 3-104 15,5 4 96 1,4-1 8-16,-4 3 0 16,4 1 0-16,0 3 0 0,0 0 0 15,0-7 0-15,0 4 0 16,0-10 0-16,4 0 0 15,0-3 0 1,0 0 0-16,1-3 8 16,2 0 0-1,1-1 0-15,0-3-8 16,0 4 88-16,0-3-80 0,4 3-8 0,-5-1 0 16,6-2 0-16,2 3 0 15,2-4 0-15,-2 1 8 16,2 0 56-1,-6-1-64-15,6-3 0 16,-6 1 0-16,6-1 0 0,-2 0 8 16,5 1-8-16,1 0 0 15,2-4-16-15,-7 0 16 16,8 0-16-16,-4 1 16 0,0-5-8 31,0 1 8-31,-5-6 0 16,2 3 8-16,-6 0-8 0,5-3 0 15,-4 3 0-15,9-1 0 16,-2-2 16-16,1 6 32 16,8-3-40-16,0 0 0 0,-1-4 104 31,1 1-112-31,0 0 8 0,0 0 56 16,0-4-64-16,-8 1 8 0,5-1-8 15,-10 1 0-15,5-4 56 16,0 0-56-16,0 1 0 0,0-1 136 15,8-3-88 1,-1 3 64-16,1-2-64 31,9-1-40-31,-2 0 56 0,-3 0-64 16,0 1 0-16,-4-1 8 16,-5 0 0-16,5 0-16 15,-4-3 16-15,0 0-8 0,8 4 56 16,0-4-56-1,0 0 0-15,4 0 32 16,-4 0-24-16,3 0-8 0,-3-4 8 0,0 1-8 16,0 0 8-16,-4-4-8 15,0 1 0-15,-4 3 40 0,4-7-40 32,0 4-8-32,-4-7 0 15,8 1-64-15,-4-4 24 0,0 0-16 16,-1 0-16-16,1-3 32 0,-4 0 48 15,-4 0 0-15,4 3-8 16,-1-3 8-16,-2 3 0 0,-1 0 0 0,-1-3 0 31,1 3 40-31,5-3-40 16,-6 0-8-16,1 0 8 0,0 0 0 31,0-3 8-31,0-1-8 16,-5 1 0-16,6-3 56 0,-5 3-56 31,-4 0 0-31,3 2 0 0,-2-5 8 16,-2 3 40-16,2-3 0 0,-2-1-32 15,1 1 56-15,0-4-72 16,-4 3 80-16,4 4 64 0,-4-3-56 0,4 3 0 31,1 0 24-31,-10-4 0 16,9 1 72-16,-4-1-128 15,-4 1 48-15,0 0 57 0,0-1-161 16,0 4 64-16,0 0-64 16,-4-1 96-1,4 1 56-15,0 7 16 16,-4-5-160-16,0-2 136 16,0 3-96-16,0-3 24 15,0-1 32-15,0 1-96 16,0 0 0-16,0 0-8 0,0-3 8 15,0 2 40-15,0 1-48 16,0 0-8 0,0-3 8-16,-4 2 8 0,0 1 40 15,0 0-48-15,0 0 0 16,0 0 48-16,0-1-48 0,-4 1-8 16,0 0 8-16,0 3-8 15,0-1 8-15,4 2 0 16,-4-1 0-16,0 2 40 15,5-1-40-15,-2 1 0 16,-3-1 0-16,0-1 0 0,-3-1-8 16,2 5 0-16,-3-4-24 15,5-1 24-15,-10 5 8 0,6-1-24 32,-2 0 16-32,2 0 8 15,-1 0-8-15,-4 4-56 16,0-4 8-16,0-3 56 15,-8-3-80-15,0-1-16 0,-8-6 24 16,-4 1-136-16,-3-4 64 16,-5 1 24-1,-4 2 64-15,4 1 40 16,4 8-313-16,-4 1-503 0,-15 0-184 16,7 10-1080-16,8-1-2809 0</inkml:trace>
  <inkml:trace contextRef="#ctx0" brushRef="#br2" timeOffset="-64163.28">6255 9004 2544 0,'0'0'392'16,"0"0"1825"-1,0 0-1345-15,-4 0-648 16,4 0-8-16,0 0 408 0,0 0 176 0,0 0-208 16,0 0-152-16,0 0-64 0,0 0-63 15,0 0 87-15,0 0 144 32,0 0-176-32,0 0-16 15,0 0-96-15,0 0-40 0,0 0-32 16,0 0-64-16,0 3-120 15,0-3 136-15,0 0-136 16,4 0 0-16,0 0 0 0,12 3 16 31,3-3 120-31,5 0 72 16,8 4-96-16,9-4 304 0,-2 0-112 16,1 3-64-16,-1-3-64 15,2 3-8-15,-5 3-55 0,3-3-25 0,1 1-32 16,4-1 152-1,-4 0-128 1,-1 0-72-16,6-3 72 16,-6 0-24-16,1 0 40 0,0 0-56 15,0 0-24-15,-4 0 112 16,-1 0-128-16,6 0 0 16,-2 0 120-16,-3 0-112 31,4 0-8-31,0 0 8 15,4 0-8-15,0 0 136 0,-1 0-136 16,6 0 0-16,-2 0 64 16,-4 0-56-16,6-3 0 0,-1 3 0 15,-1-3 48-15,1 0 72 0,0 3-128 0,0 0 8 32,3 0 120-32,-7 0-120 15,0 0 0-15,-4 0-8 0,0 0 16 16,-1 0 80-16,2 0-96 0,-5 0 0 15,3 0 72-15,5 0-56 16,0 0-16 0,-1 0 0-16,10-4 8 15,-6 4 48-15,1-3-56 0,0 3 0 16,0-3 8-16,4 3-8 16,-5-3 0-16,5 3 0 15,-4-3 0-15,3 3 0 31,-6 0 0-31,-6 0 8 16,1 0 72-16,-8 0-80 0,0 0-8 16,0 0 8-16,-1-3 0 15,6 3 56-15,-1-4-56 16,11 1 8-16,1 0 80 0,12 0-88 16,4 3 0-16,7-4-8 15,2 4 16-15,2 0-8 16,-8 0 8-16,-3 0 0 0,-8 4 88 15,-8-1-96-15,-8 3 0 16,-1 1 0-16,2-4 0 16,-2 0 0-1,5 0 0-15,8 0 0 16,4-3 32 0,4 0-32-16,0 0 0 0,3 0 24 15,-3 0-8-15,-9 0-24 16,-3 4 8-16,-4-4 0 15,-8 0 16-15,-5 0-16 16,6 0 0 0,-1 0-16-16,7 0 64 15,2 0-48-15,2 0 0 0,5 0 0 0,0 0-8 16,-1 0 8-16,5 0 0 16,-8 0 0-16,0 0 8 0,-4 0-16 15,-1 0 8-15,-3 0 0 31,-4 0 8-31,8 0-8 0,3 0 8 16,5 0 160-16,8 0-160 0,4 0-8 0,4-4 8 16,0 1 40-16,0 0-24 15,-5 0-24 1,-3 0 0-16,-4 0 8 16,-1-1-8-16,-7 4 0 0,4-3 0 15,-4 3 8-15,4 0 0 16,0 0-8-1,-1 0 0-15,1 0 32 16,-8-3-32-16,0 3 0 16,-1-3 0-1,-3 3 0-15,0-4 0 16,0 4 0-16,-4-3 0 0,3 3 32 16,2-2-32-16,-2 2 0 15,1 0 0-15,0 0 0 0,-4 0 0 0,4 0-8 31,-8 0 8-31,-1 0-8 16,1 0 8-16,-4 0 0 0,4 0-24 16,0 0 32-16,0 0-8 15,3 0 0-15,2 0 0 16,-1 2 48-16,-1-2-48 16,1 0 0-1,-4 0-16-15,-4 0 24 16,-4 0-8-16,0 0 0 15,-4 0 8-15,-4-6 40 0,-1 3-48 16,2-3 8-16,-2-1 80 16,5 1-88-16,1 0 0 0,2-4 8 15,1 0-8 1,0 1 0-16,0 3 0 16,-1-4 0-16,-6 4 32 0,3 0-32 15,-4-1-8-15,-4-3 0 16,7 4 8-16,-6-3 64 15,-2-1-56-15,1-2-8 32,1-1 168-32,-2-3-168 15,6 0 0-15,-6 0 8 0,1 0 0 16,0 4 8-16,-4-1-16 16,4 0 8-16,-8 0 216 15,4-2-216-15,-4 2-8 0,0-3 152 16,4-3-152-1,-8 0 0-15,3 0 16 0,-3-4-16 0,5 1 48 16,-1-3-48-16,-4 0 0 16,8-4 0-16,-4 4 8 15,0-7-8-15,3 0 0 16,-2-3 0-16,3 1 0 0,-4-2-24 31,0 1 24-31,-1 0-56 0,-3-2 56 0,4 2-8 16,1-7-80-16,-1 1-32 15,4 0-232-15,-4 6 240 0,-1 6 104 16,1 4-88 0,0 3 104-16,-4 5-16 15,0 2 8-15,0 5-8 16,0 1 8 0,0 2-48-16,0-2 48 15,-4 5 48-15,4-1-48 16,-4 1-16-16,4-2-32 0,-3-1 48 15,3 4-8 1,0-3 8-16,-4 0 0 16,0-1 8-16,0-2-8 0,0 3-56 15,-5-4 48-15,-2 3 8 0,3 1-8 16,-4 0 0-16,0 0-48 0,-4-1-16 16,-4 4 48-16,-8 0-64 31,0-1 88-31,-7 4-8 15,-6 0-8-15,-6 0 8 0,-1 0-8 16,-4 0 8 0,-7 0 8-16,-1 0 0 15,-4 0 0-15,-4 0 8 16,0-3-16-16,1-3 8 16,7 6 0-16,0-3 104 15,9 0-104-15,6 3 0 16,6 0 0-16,-2 0 0 0,2 0 0 15,-1 0-16-15,-3 0 16 0,-2 3-8 32,-7 3-8-32,1 0 16 15,-1 1 0-15,4-4 16 0,-3 4-16 16,-5-4 0-16,0 0 0 0,0-3 32 16,-8 3-32-16,0-3 0 15,1 0-32-15,-1 0 40 16,4 0-8-16,0 0 0 15,4 0 0-15,5 0-8 16,3 0 8-16,1 0 0 0,2 0 0 16,2 3 0-16,-5 0 0 15,0 0 0-15,0-3 0 0,-4 4 0 32,1-4 0-17,-5 3 0-15,0-3 32 0,0 0-32 16,0 0-48-1,-3 0 48-15,-5 0 0 0,5 0 16 0,-1 0-16 16,0 0 0-16,0 0 40 16,4 0-40-1,0-3 0-15,0 3-16 16,5-4 16-16,-1 1-8 16,0 0-88-16,1 0 96 0,-1 3-48 15,4-3 48-15,-4 0 0 0,0 3-48 16,0-3 48-16,-4 3 0 15,1 0-16 1,-5 0 16 0,-3 0-80-16,3 0 80 15,0 0 0-15,8 0-48 0,0 0 56 16,5 0-16-16,2 0 8 16,-2 0 0-16,3 0-8 0,0 0 0 31,1 0 8-31,-6 0 24 15,10 0-24-15,-6 0-8 0,6 0 0 16,3 0 0-16,1 0 8 0,-1 0 0 0,4 0 8 16,4 0 160-16,-9 0-168 15,6 0 0 1,-9 0 0-16,4 0 0 16,1 3 8-16,-1-3 0 15,4 0 80-15,-9 0 24 0,6 0-112 16,-9 0 0-16,4 0 16 15,0 0 32-15,1 0-8 0,-1 0-40 16,0 0 0 0,4 0 32-16,0 0-32 15,4 0-48-15,1 0 48 16,3 0 0-16,-8 0 8 16,4 0-8-16,-8 0 0 15,0 0 24-15,-3-3-24 0,-2-1 0 31,6 4-24-31,-10-3 32 16,6 0-16-16,-5 0 8 16,-3-1 0-16,2 1-32 0,2 0 32 15,-1 0 0-15,1 3-72 0,-2-3 72 0,10 3 0 16,3 0 0 0,-1 0 8-16,2 0-16 15,-1 0-16-15,0 0 24 16,1 3 8-16,3 0-8 15,-4 3 0-15,-1-2-8 0,-2-1-88 32,-8 3 88-32,2-2-64 0,-2 2 72 31,-1-3-40-31,-1 3 40 0,6-3 0 16,-5 1-16-16,8-1 16 15,1 0 0-15,7 0-16 0,-4 1 16 16,0-4-24-16,0 6 24 15,0 0-8-15,-4-3 0 16,5 0 0-16,-6 1 8 16,5-1 0-16,1 0 0 15,-5 0 32-15,1-3-32 0,-2 3-72 16,5-3 64-16,8 0 8 16,0 0 0-16,4 0 0 0,1 0 0 15,3 0 32-15,-4 0-32 16,1 0-48-16,-1 0 48 15,-1 0 0-15,1 0 0 16,0 7-40-16,1-1-8 0,-5 1-8 16,0-2 40-16,0-1-32 47,0 2-8-47,-4 1 56 0,0-1 0 15,1 3 0-15,-5-2 0 0,4-1-16 16,0 3-8-16,8-5-64 0,8 2 80 15,0-3-112-15,9-3 112 16,2 4-40 0,1-4 48-1,4 3-8-15,-4-3-64 0,0 3 24 0,4 0-16 16,-8 0 40-16,1 7 24 0,-2-1-16 16,1 1 8-16,1 2 8 15,3 5-16-15,0 1 16 31,-5 8 96-31,9 2-96 0,0 4 8 16,0 6 40-16,0 3 48 16,0 7-16-16,0 6-72 15,4 0 0-15,1 3 88 0,-5-3-80 16,0 0-16-16,4-3 56 31,-4-4-40-31,0 1 40 16,0-3-40-16,0-4-8 0,0 0 112 15,0-3-120-15,0-3 0 0,0-3 0 0,4 0 72 16,-4-3-16-16,0-7-56 16,0-7 8-1,3 2 56 1,-3-8-64-16,4-6-8 0,0 0 0 16,-4 0 16-16,8-3 32 15,1 0 48-15,-2 0 48 16,9 0 160-16,0 0-224 15,8 0-72-15,4 0 120 32,8 0-112-32,24 0-8 0,31-9 0 15,41-4 48-15,27-6 56 16,-4 3-104-16,-19 7-88 0,-44 5 80 16,-28 4-800-16,-13 0-1160 0,-20 0-2529 0,-6 0-1825 15</inkml:trace>
  <inkml:trace contextRef="#ctx0" brushRef="#br2" timeOffset="-51786.98">26025 3759 5417 0,'0'-6'2496'0,"0"2"-1624"16,0-2-680-16,0 3-48 15,-4 0 193-15,4-4 679 16,-4 4-480-16,-3 0-384 16,2-3 88-16,-3 2 200 15,0-2 192-15,-3 0-264 0,-6-1-328 16,1 1-32-16,-3 3 112 16,-2-3-112-16,-11 6 48 0,1 0-56 31,-5 0 0-31,4 0 0 15,-4 2 0-15,5 8 0 0,-5 0 0 0,3 0 0 16,1 2 0-16,0 4 0 16,1-3-8-1,-5 5 8-15,0 5-16 0,0 2 16 32,-3 1 16-32,-2 9-16 15,2-1-16-15,-1 5 16 0,-4 2 24 16,4 3 48-16,1 1-64 15,3-1 0-15,4 0 136 16,-1-2-144-16,10 2 0 0,3-6 0 16,0 1 56-16,4-1-48 15,0 0-8-15,4 0 0 16,5 0 56-16,-2 0-56 0,5 4 0 16,0-1 64-16,4 3-64 15,0-3 0-15,4 4 0 16,5-1 0 15,2 0 8-31,1 1-8 16,4-4 0-16,0 1 8 0,4-4-8 0,-4-6 0 15,4-1-8-15,-4-6 8 16,3 1 56-16,-6-4-56 16,2-3-8-16,2 1 0 15,-2-1 8-15,2-1 0 16,-2 2 0-16,1-5 0 15,5 4 8-15,2-6-8 0,5 0 0 16,4 0 104-16,3-4-104 16,2-3 64-16,3 4 0 0,-1-4-16 31,-3-2 0-15,-4 2-48-16,0-3 8 0,-4 0 88 15,3-3-96-15,-3 3 0 16,4-3 121-16,0 0 7 0,0 0 72 15,5 0-88-15,-2-3-64 16,1 0 120-16,-4-3-104 0,3-1 80 31,1-2 0-31,-8 2 192 16,-4-2-8-16,-3 3-112 0,-6-1 48 0,1-3 136 16,0 4-352-16,-5-3-48 15,6-1 72-15,-6-2 216 16,13-4-216-1,1-7-72-15,3-2 0 16,0 0-152-16,0-4-48 0,3 1 168 0,-11-1 24 16,4 4 8-16,-4-1 0 15,-4 4 8-15,-4 0-8 0,0-1 96 16,-1 1-96-16,-2 0 0 31,-1 0 48-31,-1-4-48 16,1-2 0-16,5 2-8 15,-6-2 0-15,6-1 0 0,-2 4-72 16,1 0 48-16,1-1-16 16,-6 4 56-1,1-1-8-15,-4 1 0 16,5 0 0-16,-6-3 8 16,-3-4-8-16,8 1 0 0,-4-4-40 15,0-3 40-15,0 3 0 0,0-2-8 16,-4 2-8-16,0 0 16 15,0 7-72 1,-4-1 72-16,-4 0 8 16,0 4-8-16,1 0-16 15,-2 0 16-15,-3 3 0 0,1 0 0 16,-2-3 0 0,2-4 0-16,-10 1 48 0,6-4-48 31,-5 1 0-31,-4-4 8 15,-1-3-8-15,2 0 16 16,-5-3-16-16,0 3 0 0,-4 0 32 16,1 3-32-16,-14 7 0 15,-2 0-8-15,-5 8-56 0,-8 8-8 0,-19 9-288 0,-18 0-368 32,-17 32-640-32,-6 3-1161 15,28-4-344-15,25-5-2672 0</inkml:trace>
  <inkml:trace contextRef="#ctx0" brushRef="#br2" timeOffset="-47207.12">22419 8280 7889 0,'0'0'1320'0,"0"0"969"0,0 0-441 16,0 0-151-16,0 0-281 15,-16-54-424 1,16 54-360 0,0 6-520-1,-4 23-56-15,-8 28-56 0,1 29 104 16,-2 16 104-16,-2-1-104 0,6-12-56 15,5-25 25-15,-3-10-73 0,3-13 8 32,-4-3-24-32,-1 3 16 15,2 4-593-15,-14 9-847 0,6-16-1216 16,-2-13-3018-16</inkml:trace>
  <inkml:trace contextRef="#ctx0" brushRef="#br2" timeOffset="-46937.64">22435 8315 12346 0,'0'0'1881'0,"0"0"-817"16,0 0-704-16,20-83-240 0,8 65-120 0,11-5 0 15,25 4 0-15,28 0 0 16,-4 6-16-16,-4 4 8 0,-17 6-264 16,-27 3-512-1,-4 0-993-15,-16 9-903 16,-36 20-561-16,-19 0 929 16,-10-4-1969-16</inkml:trace>
  <inkml:trace contextRef="#ctx0" brushRef="#br2" timeOffset="-46759.27">22455 8512 2616 0,'0'0'880'0,"0"0"8"0,0 0 345 15,0 0 271 1,127 22 48-16,-54-22-615 16,2 0-393-16,1-3-264 0,-4-3 16 31,-16 6-296-31,-5 0-80 15,-16 9-2481-15,-18 4-5040 0</inkml:trace>
  <inkml:trace contextRef="#ctx0" brushRef="#br2" timeOffset="-46558.82">22228 9068 8025 0,'0'0'2385'0,"0"0"-1153"31,0 0 512-31,124 3-399 0,-61-3-137 31,5-7-432-31,3 1-320 16,-7-1-168-16,1 7-288 0,-6 0-96 0,13 0-1560 16,-12 0-2833-16,-17-6-4057 15</inkml:trace>
  <inkml:trace contextRef="#ctx0" brushRef="#br2" timeOffset="-45904.11">23961 7975 5145 0,'0'0'4985'0,"0"0"-3465"15,0 0-408-15,0 0-456 16,0 0 257-16,0 0 135 15,-8-19-432-15,-23 19-440 16,-14 13-176 0,-11 0 0-16,-7 0-8 0,-9 2-40 0,-3 1-40 15,6-3 24-15,2-3 56 16,16-5 8-16,14 2 0 16,14-7 0-16,10 3 80 0,9-3-32 31,4 0 56-31,0 0-48 15,0 7-56-15,0-1-152 16,0 7 64-16,4 5 88 0,0 2 136 16,-4 2-72-16,0 6 168 15,0 4 304-15,-8 9-64 16,-3 7-136 0,-6 6-64-16,-2 19-8 15,-13 19 136-15,-4 22-175 16,0 10 15-16,0-9 224 0,12-11-128 15,13-18-112-15,11-16-72 0,0-16-144 16,3-10 88-16,14-2-96 0,10 2 0 16,13 1 48-1,24 5-40 1,32-11-8-16,35-27 40 31,9-12-40-31,-5-22-208 16,-23-35-1016-16,-45 9-1857 15,-23-6-9826-15</inkml:trace>
  <inkml:trace contextRef="#ctx0" brushRef="#br2" timeOffset="-44084.78">24276 8397 4793 0,'0'0'2304'0,"0"0"-560"15,0 0-223-15,0 0 79 31,0 0 112-31,0 0-255 0,0 0-537 16,20-37-328-16,-20 37-200 16,0 12-264-1,-20 13-128-15,-8 14 320 0,-12 11 208 16,-7 11-168-16,-5 2-152 0,3 4-120 31,2 0-7-31,-1-4-81 16,5-2 0-16,2-4 144 0,5-10-144 15,4-2-177-15,8-13-287 16,9-10-312-16,3-3-552 0,0-13-841 16,8-6-999-16,0 0-841 0</inkml:trace>
  <inkml:trace contextRef="#ctx0" brushRef="#br2" timeOffset="-43799.63">23869 8442 8449 0,'0'0'1969'15,"0"0"359"-15,0 0-711 0,0 0-489 16,0 0-344-16,0 0-560 16,0 9-224-1,8 20 0 1,1 16 144-16,10 12 192 15,5 3 144-15,4 6-240 0,4-5-16 16,4-4-64-16,-4-3-144 16,3-6 136-16,-7-10-152 0,-4-3 8 15,-7-7 32-15,-2-8-40 32,-7-5-272-32,1-2-376 0,-2-4-752 0,-3-2-1377 15,4-7-3184-15</inkml:trace>
  <inkml:trace contextRef="#ctx0" brushRef="#br2" timeOffset="-42812.84">24547 8045 9313 0,'0'0'2537'0,"0"0"-577"16,0 0-1151-16,0 0-481 0,0 0-144 31,0 0-8-31,112-60 32 0,-52 50-208 16,7 10 56-16,1 0-56 16,-16 0 0-16,-5 0 0 15,-15 16-72-15,-8 0-80 0,-12 9 144 16,-4 4-24-16,-8 9 32 31,0 6 264-31,0 10 64 16,-12 4-56-16,0 2-8 0,4 4-144 15,0 2 104-15,0-3-160 16,4 11 56-16,0 15-72 16,0 9-40-16,-3-6 72 0,2-22-64 15,1-19-16 1,-4-13 128-16,4 6-112 0,-8 7-16 15,0 3 0-15,-12-6 48 16,1-4 0-16,-14-9 72 16,-6-6-8-16,-9-7 208 0,-4-6-168 0,-3-13-152 15,3-3-248-15,-4-45-840 16,12-2-1689 0,20-10-8241-16</inkml:trace>
  <inkml:trace contextRef="#ctx0" brushRef="#br2" timeOffset="-42550">25483 8572 12882 0,'0'0'2113'16,"0"0"-1057"-16,0 0-728 0,0 0-232 16,96-29-96-16,-9 20 0 15,29-4 64-15,-4 7-64 0,-17 3 0 16,-35-1-752 0,-20 4-984-16,-12 0-2777 15,-12 4-2001-15</inkml:trace>
  <inkml:trace contextRef="#ctx0" brushRef="#br2" timeOffset="-42349.45">25483 8708 6689 0,'0'0'1744'0,"0"0"-423"0,0 0-497 15,0 0 712-15,0 0 489 0,108 52-361 0,-17-52-784 16,25 0-448-16,12-7-192 31,-21-6-120-31,-27 4-120 0,-9-10-264 16,-23 6-3721-16,-4-6-7649 0</inkml:trace>
  <inkml:trace contextRef="#ctx0" brushRef="#br2" timeOffset="-42048.53">27213 7474 4424 0,'0'0'9963'0,"0"0"-7475"0,0 0-976 16,0 0-751-16,0 0-305 15,0 0-104-15,0 0-352 0,15-26-64 16,-15 90 64 0,8 41 16-16,4 15 40 0,8 4-40 15,0-10 96-15,0-18-112 16,0-4-208-16,-17 0-496 16,2-13-1129-16,-5-22-1039 0,0-19-3818 15</inkml:trace>
  <inkml:trace contextRef="#ctx0" brushRef="#br2" timeOffset="-41826.02">26714 8503 13218 0,'0'0'4489'0,"0"0"-3745"0,0 0-480 16,84-4 233-16,24-5 279 15,55-4 80-15,36 0-440 0,4 4-248 16,-4-4-112-16,-31-3-56 0,-20 4-752 16,-29 5-648-1,-44 7-2425 1,-35 0-2353-16</inkml:trace>
  <inkml:trace contextRef="#ctx0" brushRef="#br2" timeOffset="-41462.52">27523 8836 7705 0,'0'0'8010'0,"0"0"-6602"16,0 0-664-16,0 0-424 0,0 0-64 15,0 0 16 1,0 0-159 0,8 41 63-16,16 10 120 15,4 9 120-15,8 16-296 0,-8-6-112 16,4 3 64-1,-4-3-72-15,-13-13-296 0,2 1-392 16,-10-8-489-16,-7-6-791 31,0-15-1961-31,0-10-872 0</inkml:trace>
  <inkml:trace contextRef="#ctx0" brushRef="#br2" timeOffset="-41277.7">27611 9169 10842 0,'0'0'4561'16,"0"0"-3521"-16,-100 0-480 0,40 13 392 15,-4 6-95-15,-3 9-169 0,3 1-368 16,0 6-264 0,5 6-56-1,-17 17-952 1,17-11-1705-16,10-12-5681 15</inkml:trace>
  <inkml:trace contextRef="#ctx0" brushRef="#br2" timeOffset="-39057.64">30025 3248 6585 0,'0'0'1872'0,"0"0"-903"0,0 0-457 16,0 0 552-16,0 0 632 15,0 0-271-15,-4 0-161 16,4 0-512-16,0 0-200 0,0 0-56 31,0 0-96-31,0 0-48 0,8 0-104 0,12-3-104 16,32-17-40-16,39-2-104 0,45-10-8 16,20 1-40-16,-9 2 48 15,-36 7-8-15,-47 6 8 16,-24 7 0-1,-20-1 8-15,-4 4-8 32,-4-1 0-32,-5 1 48 0,-7 3-48 15,0-1-272-15,-11 1-520 0,-13 3-1088 16,-8 0-569-16,0 0-1424 16,8 0-1152-16</inkml:trace>
  <inkml:trace contextRef="#ctx0" brushRef="#br2" timeOffset="-38772.56">30647 2800 8449 0,'0'0'1569'0,"0"0"-305"16,0 0-488-16,0 0 0 15,0 0-224-15,0 0-200 16,-4-13-216-16,4 23-136 0,11 6-8 15,17 12 0-15,13 4 8 16,6 6 225 0,13-3-153-16,-4 3 32 15,-13-3-96-15,-15 0-8 16,-15 0 48-16,-13 0-48 0,-32 3 128 16,-28 6 616-16,-3-2-240 0,-14 2-216 15,2-2-288-15,-5 5-448 16,12-3-1745-1,16-12-4584-15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4:44:38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23806 7159 4328 0,'0'0'1305'0,"0"0"-729"15,0 0-40-15,0 0 296 16,0 0 72 0,0 0-216-16,0 0-303 15,0 0 55-15,0 0 144 16,0 0-16-16,0 0-48 0,0 0-128 15,0 0-32-15,0 0-32 16,0 0-120 0,0 0-8-16,0 4 32 0,0-4-80 0,0 0-32 15,4 0-72-15,7 0-48 16,2 2 128 0,2-2-24-16,9 4 1 0,0-4 71 0,4 3-48 46,0-3-8-46,0 0-24 0,0 0-8 16,-1 0 32-16,1 0-48 16,0 3-24-16,0-3 0 15,-4 3 16-15,1-3 0 0,-1 4-64 16,-5-4 0-16,1 3 104 0,4 0-96 16,-4 0 8-16,8 1-16 15,-4-2 48-15,4 1 0 16,0 4-32-16,0-4-16 15,-5 0 64-15,1 1-56 0,0-1-8 16,0 0 0-16,4 0 0 31,-5 0 16-31,1 3-8 0,1-6-8 0,-1 4 96 16,4-1-96-16,0 0 16 16,-1 0 32-16,6 1-40 0,-6 2 80 15,1-6-80-15,-1 3-8 0,1 0 72 31,0 0-64-31,0 1 32 16,0-4-32 0,0 6-8-16,0-3 48 0,0 0-48 15,-4 0 0-15,0-3 64 16,-4 3-64-16,-1-3 8 0,1 4 0 16,1-4 40-16,2 0 16 15,5 0-64-15,0 3 0 16,4-3 32-16,0 0-32 15,-1 3 0-15,1-3 0 16,0 0 0-16,-4 0 8 0,-4 0-8 16,-4 0 0-16,5 0 72 31,-10 0-72-31,9 0 72 0,0 0-56 16,8 0-8-16,-4-3 96 15,4 0-104-15,0 3 0 16,3 0 0-16,1-4 8 15,0 4-8-15,0 0 0 0,-5-3 8 16,-7 3 40-16,1 0-48 0,-5 0 0 31,-1 0 0-31,1 0 8 16,5-3 40-16,-2 0-48 16,5 3 0-16,4-6 40 0,-1 3-40 0,6-1 0 15,3 1 0-15,-5-3 0 16,1 2 8-16,-4-2-8 15,0 3 0 1,-8-3 64-16,0-1-64 0,-5 1 56 16,1 3-48-16,-3-3 0 15,-2-1-8 1,-7 7 0-16,1-3 8 31,-5 0-24-31,-4 3-232 16,0-7-664-16,-8 5-1353 0,-5-2-3328 0</inkml:trace>
  <inkml:trace contextRef="#ctx0" brushRef="#br0" timeOffset="15252.48">4633 8064 7161 0,'0'-3'4697'15,"0"0"-3457"-15,0 3-936 16,0 0-296-16,0 0 144 0,0 0 80 16,0 9-184 15,-8 14-32-31,-3 15 88 16,-6 9 313-16,-2 10-73 0,-1 7-40 15,-1-4-144-15,2-2-32 16,3-8 48-16,4-15-80 15,4-9-96-15,3-11 40 0,2-8-24 16,3-7 40-16,0 0 168 16,0-35 368-16,16-38-120 15,8-38-472-15,3-13-136 0,6 0 136 16,-6 32 0-16,-11 38 8 16,0 22 8-16,-4 13 40 0,-4 3 16 15,0 7 152-15,0 0-96 31,4 9-128-15,3 0-168-16,10 18 64 0,6 11 24 16,10 12 32-16,6 19 48 15,9 23-8-15,-4-7 8 16,-8-6 0-16,-12-13 0 16,-12-15-80-16,-1-4-264 15,1-4 64-15,-12-14 144 0,1-8 16 0,-9-12 120 16,0-19 384-16,0-41 256 15,4-41-488-15,-4-14-72 16,0-6 88-16,0 33 16 0,0 34-16 16,0 22-16-1,0 16 184 1,0 3 16-16,0 4-31 16,0 5-321-16,0 4-297 15,4 13-1287-15,-1 22-432 16,1 28 351-16,0-2-2384 0,4-7-3048 0</inkml:trace>
  <inkml:trace contextRef="#ctx0" brushRef="#br0" timeOffset="15569.03">5749 7610 9674 0,'0'0'2552'32,"0"0"-1120"-17,0 0-583-15,0 0-17 16,0 0-128-16,0 0-328 0,-108 108-48 16,44-3 192-16,5 19-144 15,6 3-32-15,26 3-144 0,11-16-112 16,16-3-32-16,4-9 0 0,28-16-8 15,12-7-48-15,3-15-72 0,2-14 72 32,-2-15-224-32,-3-12-200 15,32-14-408-15,-9-9-1744 0,-11 0-3626 0</inkml:trace>
  <inkml:trace contextRef="#ctx0" brushRef="#br0" timeOffset="16386.56">6008 8506 4400 0,'0'0'8178'16,"0"0"-6970"-16,0 0-1008 0,0 0-103 15,0 0 583 1,0 0 32 0,0 0-440-16,0 2-144 15,0-2 120-15,4-5 96 0,3-15 544 16,10-14-584-16,7-24-152 16,4-25-144-16,8-28-8 0,-5-9-56 31,1 6-24-31,-16 31-184 15,-4 32 264-15,-12 26-88 0,4 12 88 0,-4 4-24 16,0 5 24-16,0 4 200 16,0 0-200-16,-4 13-192 15,-8 16 184-15,-8 28 8 0,-8 26 96 0,4 21 32 32,4 7-96-32,8-9-24 31,12-26-16-31,0-28 8 0,4-20-8 15,9-6-56-15,-2-2-32 16,10-5 80-16,2-2-168 0,9-13-240 31,4-9 128-31,15-36 152 0,13-37-464 16,0-42-48-16,-4-13 96 16,-12-5-169-16,-24 18-47 0,-12 44 544 0,-9 26 232 15,-3 26 256-15,0 18 1145 0,0 0 167 31,-3 8-360-31,-1 2-336 16,0 0-872-16,-9 25-32 16,-2 26-72-16,-2 22 104 0,2 22 8 15,7 6-8-15,8-2 0 0,0-13 32 16,12-23-32-16,-1-9-72 0,6-15-144 0,-2-8-752 31,17-3-896-31,-4-5-3001 16,-4-11-3409-16</inkml:trace>
  <inkml:trace contextRef="#ctx0" brushRef="#br0" timeOffset="16602.71">6936 8255 9802 0,'0'0'1248'0,"0"0"-1096"15,0 0 80-15,0 0 304 0,0 0 32 0,52 101-304 32,-48-60-24-32,-4 7-72 15,-4 3 104-15,-24 0 8 0,-4-3-160 16,-7-4-120-16,-17 0-192 16,7-15-1448-16,14-13-2905 0</inkml:trace>
  <inkml:trace contextRef="#ctx0" brushRef="#br0" timeOffset="17674.43">7454 7947 3440 0,'0'0'8138'0,"0"0"-6546"15,0 0-599-15,0 0-81 16,0 0 64-16,0 0-536 15,0 0-440-15,-56 70 80 16,20 9 40-16,5 26-112 0,6-7 0 16,14-18-8-16,11-30 0 15,0-15-80 1,8-3-16-16,12 0 88 16,8-7-48-1,4-12-8-15,7-10-88 16,5-6-112-16,0-23-80 15,-4-8 184-15,-9-27 160 0,-14-15 144 0,-9-3-144 16,-8 6-16-16,-8 9 16 16,-16 19 232-16,-4 1 344 0,-4 3 144 31,-8 9-320-31,0 10-208 16,0 3-88-16,5 9-104 0,3 4 0 15,4 3-8-15,11 0 8 16,10 3-8-16,7 0-136 15,0 0-112-15,0 0-88 0,20 0-136 16,12 3 480-16,15 0 104 16,9 0-104-16,8 0 0 0,4-3 0 15,-4 0 56-15,-4-3 64 16,-9 0-120-16,-11-3 96 31,-13-1-72-15,-10 4 104-16,-10 3-72 0,-3-3 64 15,-4 3-24-15,0-3 16 16,0-1-112-16,0-2-472 0,0-10-1800 16,0 1-1737-16,4-4-4201 15</inkml:trace>
  <inkml:trace contextRef="#ctx0" brushRef="#br0" timeOffset="17990.48">7920 7629 8193 0,'0'0'6474'16,"0"0"-5498"-16,0 0-976 0,0 0-24 15,0 0 24-15,0 0 0 31,0 0 208-31,120 73 248 0,-60-32-248 16,11 7 16-16,-7 6 128 16,8 16-136-16,-12 22-192 0,-21 22-24 0,-23 10 0 15,-16-6 16-15,-40-14-16 16,-20-15 96-16,-15-6-96 16,3-14-496-16,-7-11-1056 15,19-23-4682-15,20-19 1930 16</inkml:trace>
  <inkml:trace contextRef="#ctx0" brushRef="#br0" timeOffset="19447.18">6015 9801 6673 0,'0'0'1944'15,"0"0"-1536"-15,0 0-272 0,0 0 105 16,0 0 511-16,0 48-64 16,0-45-216-1,0 0-88-15,0-3 40 0,0 0 296 16,0 0 176-16,0 0-39 15,4-9 191-15,5-14 384 16,3-12-912-16,12-28-304 0,8-33-208 16,3-40 48-16,10-17 8 0,-14 7-64 15,-7 20 0 17,-12 43 0-32,0 23 0 15,-12 18 0-15,4 14-32 16,-4 2-128-16,0 4 144 0,0 3-104 15,0 13 56-15,0 3-24 32,0 3-480-32,0 0 80 0,0 12-608 0,0 11 264 0,-4 24-337 15,4-5-1607-15,0-5-2129 16</inkml:trace>
  <inkml:trace contextRef="#ctx0" brushRef="#br0" timeOffset="19816.93">6032 9245 1464 0,'0'0'5569'16,"0"0"-4689"0,0 0-584-16,0 0 224 15,0 0 233-15,0 0-249 0,0 0-272 16,0 0-96-16,0 0 96 15,-8 23 256-15,20-40 616 0,12-5 280 16,4-15-751-16,8-15-361 31,-5-11-160-31,5-4-64 0,-12 1 56 16,0 8-88-16,-8 8 40 16,-9 18 296-16,-3 13 176 0,1 9 80 0,-5 7-328 15,0 3-280-15,4 0-152 0,0 3-232 31,0 13-40-31,7 13 424 0,6 12 80 16,-2 7 0-16,5 9-80 16,5 6-56-16,6 17-1080 15,-6-14-2977 1,-6-12-3769-16</inkml:trace>
  <inkml:trace contextRef="#ctx0" brushRef="#br0" timeOffset="20534.34">7231 9598 520 0,'0'0'7897'0,"0"0"-5640"15,0 0-1665-15,0 0-368 16,0 0 728-16,-24 31 48 0,20-24-488 16,4-4-279-16,0 0-145 15,0-3 88 1,0 0 80-16,0 0 72 0,0 0 288 0,0-3 256 16,0-10 280-16,8-12-408 15,5-26-528-15,2-28-119 0,9-32-89 16,0-13-8-16,-1 3 56 31,-2 13-48-31,-5 32-16 16,-8 25 0-16,-4 20 8 0,-1 11 0 0,-3 8 0 15,0 2 0-15,0 0 88 0,0 10-88 16,0 0-8-16,0 0-72 0,0 0-33 31,0 0-207-31,0 7-632 16,0 9 56-16,0 0-232 15,-3 9-1233 1,-5-6-2296-16,-1-3-3703 0</inkml:trace>
  <inkml:trace contextRef="#ctx0" brushRef="#br0" timeOffset="20966.62">7063 9071 7737 0,'0'0'3033'15,"0"0"-2281"-15,0 0-576 0,0 0 360 16,0 0 472-16,0 0-512 16,0 3-360-1,0-3-8-15,0 0-31 0,4 0 87 0,9 0 144 16,7-13 320-16,12-9-232 31,4-10-200-31,-1-3-56 16,1-6-24-16,-4 0-120 0,-4 6 56 15,-8 6-72-15,-8 10 16 16,-1 6-8-16,-6 7-8 0,-1 3 8 16,0 3-16-16,-4 0-120 15,4 0-168 1,-1 12-160-16,9 14 456 0,1 6 104 15,2 12 96-15,1 4-96 16,0 6 0-16,0 0-40 0,0 3-8 16,-4 0-56-16,0-3-544 0,0-3-1001 31,-4-10-1719-31,-4-18-5322 0</inkml:trace>
  <inkml:trace contextRef="#ctx0" brushRef="#br0" timeOffset="43895.4">6423 10642 3304 0,'0'-13'7978'16,"4"-2"-6538"-16,3-1-1064 15,-3 0-304-15,4 0-8 0,1 0 496 16,-6 3 505-16,1 1-393 16,0-1-496-16,0 1-40 15,-4-1 288 1,0-3 56-16,-8-3-112 15,-12 3-168-15,-4-3-144 16,-8 3 64-16,-4 3-24 16,1 10 112-16,-1 3 88 0,-4 0-136 15,4 16 0-15,-4 12-88 0,-3 26-64 16,-6 29 104 0,2 28-112-16,3 19 185 15,12 7-81-15,13-7 40 16,10-9 88-16,5 3-168 0,4 0-16 15,0 0 32-15,8-7-80 16,-3-6 16-16,2-16-8 31,-7-19-8-31,0-12 104 16,0-20-104-16,0-9 8 16,0 6 64-16,-12 0-64 0,-11 1-16 15,-14-7-136-15,-6-3-192 16,-13-10-225-16,-12-3-727 0,-27-19-696 31,11 0-961-31,8-9-2264 0</inkml:trace>
  <inkml:trace contextRef="#ctx0" brushRef="#br0" timeOffset="44111.64">5390 11620 10898 0,'0'0'3072'0,"0"0"-1655"0,88-98-977 16,-36 60-216-16,23 2 448 16,25 5 32-16,16 6-240 15,3 9-256 1,-16 9-160-16,-30 7-48 0,-26 0-496 31,-7 0-1232-31,-4 13-2601 0,-16-10-3025 16</inkml:trace>
  <inkml:trace contextRef="#ctx0" brushRef="#br0" timeOffset="44791.7">6689 11684 7401 0,'0'0'4857'0,"0"0"-3897"0,0 0-776 15,0 0-176-15,0 0 56 16,-15 25 344-16,-10 1 409 0,1 12-17 16,-8 3-216-16,-3 3 40 31,-1 4-168-31,0 6 16 0,-4-3-272 16,0-4-104-16,5 1 80 15,-1-4-168-15,8-5-8 0,0-5-248 16,4-8-600-16,3-7-912 0,6-9-2185 15,7-10-744-15</inkml:trace>
  <inkml:trace contextRef="#ctx0" brushRef="#br0" timeOffset="44998.83">6243 11737 10114 0,'0'0'3168'0,"0"0"-1695"16,0 0-1145-16,0 0-312 0,0 0-8 0,0 0 272 16,0 0 1024-16,72 115-624 0,-41-67-112 15,5 6-232-15,5 0-184 32,-6-1 24-32,1-2-120 15,-4-3-56-15,-4-4-368 0,-9 4-1032 31,-2-13-1497-31,-10-10-4120 0</inkml:trace>
  <inkml:trace contextRef="#ctx0" brushRef="#br0" timeOffset="46555.2">7478 10801 9009 0,'0'0'1601'0,"0"0"-961"16,0 0-536 15,0 0 0-31,0 0 752 16,0 0 112-16,0 0-280 16,-136 153 121-16,61-33 71 0,7 17-112 0,16-1-24 15,20-5-320 1,25-24-32-1,7-8-272-15,7-20-16 0,14-19-96 0,7-18-8 16,4-7 16-16,15 0-16 16,9 3-368-16,35-7-672 0,-15-12-1232 15,-8-16-3178-15</inkml:trace>
  <inkml:trace contextRef="#ctx0" brushRef="#br0" timeOffset="47303.34">7585 11246 9129 0,'0'0'2329'15,"0"0"-809"-15,0 0-704 16,0 0-239 0,9-70 239-16,6 57-16 0,13 4-224 15,8-1-568 1,9 10-8-16,6 0 0 16,1 25-120-16,-5 10-32 0,-10 26 72 15,-18 18 80-15,-19 20 48 16,-36 2-40-16,-16-15 0 15,1-26 192-15,7-25-24 0,8-10 88 32,-7 1-40-32,2-4 8 0,5-6-8 15,17-7-104-15,10-9-40 0,9 0 88 16,17-34-168-16,39-36-808 16,27-45-592-16,8-18 584 0,1 6-681 15,-23 31-1375 16,-30 40 1271-31,-15 27 1601 16,-12 10 401-16,-8 10 1031 0,-1-1 168 16,-3 4 217-16,0 6-385 15,-3 3-624-15,-22 16-312 0,-10 9-288 16,-5 14 56-16,1 8 112 16,2 8-128-16,14 2-96 15,10 4 48-15,13-1-192 16,13 0 0-16,15-6-8 0,19-9-152 15,21-7-408-15,4-19-488 16,24-22-896-16,-12 0-1033 0,-30-15-2656 16</inkml:trace>
  <inkml:trace contextRef="#ctx0" brushRef="#br0" timeOffset="47588.47">8175 10807 11226 0,'0'0'2728'0,"0"0"-1663"16,0 0-1065-16,0 0-352 0,0 0 352 16,0 0 200-16,112 86 328 15,-28-19-128-15,-5-3-248 31,-3-1-72-31,-12-6 32 0,-29-3-48 0,1 19-48 0,-16 22 48 16,-20 19-64-16,-39 1 0 16,-17-20-136-16,-28-9-432 0,0-26-920 31,24-18-3169-31,0-11-3969 0</inkml:trace>
  <inkml:trace contextRef="#ctx0" brushRef="#br0" timeOffset="49894.55">10088 11242 12450 0,'0'0'2065'0,"0"0"-1385"16,0 0-608-16,0 0-72 0,0 0 312 31,0 0 160-15,27-3-160-16,5-6-256 15,12 2-56-15,12-2 8 16,0 2-8-16,-8 4-736 0,-4 3-1009 15,-12 0-1175-15,-13 7-945 0,-15 2-1320 16</inkml:trace>
  <inkml:trace contextRef="#ctx0" brushRef="#br0" timeOffset="50095.11">9877 11461 3472 0,'0'0'6538'16,"0"0"-5626"-16,0 0-912 31,0 0 0-31,0 0 872 16,107 23 688-16,-35-23-559 0,32 0-473 15,23 0-272-15,8 0-136 16,-11-10-120-16,-41 7-1721 0,-30-7-6112 16</inkml:trace>
  <inkml:trace contextRef="#ctx0" brushRef="#br0" timeOffset="51815.03">11997 10658 12842 0,'0'0'2425'15,"0"0"-1473"-15,0 0-840 0,0 0-112 16,0 0 0-16,-5 13 0 16,5 16 48-16,5 24 328 0,10 27 168 15,21 22-240-15,3 15-40 32,2-6-192-17,-5-6-24-15,-5-16 48 0,-6-3-96 16,-6-17-8-16,-7-14 8 15,-4-18-328-15,-4-11-336 0,-4 2-472 16,0-6-536-16,-8-12-1153 16,-8-10-432-1,-7 0-2048-15</inkml:trace>
  <inkml:trace contextRef="#ctx0" brushRef="#br0" timeOffset="52000.02">12060 11137 8633 0,'0'0'2601'0,"0"0"-121"31,0 0-1079-31,0 0-577 0,0 0-80 0,0 0-320 31,-84 39-272-31,4 21 344 0,-23 23-32 16,0-1-168-16,6 7-120 0,26-16-127 16,28-22-49-16,11 0-33 31,19-16-999-31,17 0-1504 0,20-7-2409 15,4-12-4969-15</inkml:trace>
  <inkml:trace contextRef="#ctx0" brushRef="#br0" timeOffset="52438.85">12940 11131 13218 0,'0'0'2761'32,"0"0"-2153"-32,0 0-488 0,0 0-64 15,0 0 440-15,0 0-296 0,84 0 48 16,-28-3-80-16,8-6-120 0,3-7-24 16,-7-4-24-1,0-11-408-15,-13-4 56 31,-15-10-144-31,-8-5-440 0,-20-4-32 16,-8 3 504-16,-27 6 464 16,-17 17 760-16,-28 9-64 0,5 16 0 15,-9 3-376-15,0 28 160 16,8 26 16-16,8 22-112 16,17 23-88-1,31 5-112-15,16-18-71 0,24-22 63 0,32-4-120 16,32-6-40-16,15-6 104 15,20-7-64-15,-7-29-56 16,-28-12-328-16,-24-9-241 0,-1-35-687 47,-19 3-936-47,-12-7-4538 0</inkml:trace>
  <inkml:trace contextRef="#ctx0" brushRef="#br0" timeOffset="53002.55">12650 10014 4721 0,'0'0'2640'0,"0"0"-984"16,0 0-887-16,0 0-457 0,0 0 264 16,-20 6 328-16,20-6-248 0,16 3-240 15,12 3 752-15,31 4 577 31,29-7-513-31,27 1-680 0,-6-1-208 16,-26-3-96-16,-27 0-112 16,-32 0-64-16,0 0-72 15,-9 0 0-15,-2 0 32 16,-6 0-24-16,-7 0 32 0,0 0 32 31,0 0-72-31,0 0-264 16,-16-7-936-16,1-2-3073 0,2-1-2248 15</inkml:trace>
  <inkml:trace contextRef="#ctx0" brushRef="#br0" timeOffset="53676.61">13789 9449 9281 0,'0'0'1441'16,"0"0"871"-16,0 0-687 16,0 0-313-16,0 0-200 15,0 0-440-15,0 0-456 16,0 0-216-16,4-7-296 0,12 58 288 16,4 25 8-16,16 19 0 31,3 7 88-31,-6-19-80 0,-6-23 96 15,-11-19-104-15,0-3-64 0,0 3-48 0,1 1-800 16,-2-1-776-16,-3-6-65 16,-4-6-1335-16,-8-20-1609 0</inkml:trace>
  <inkml:trace contextRef="#ctx0" brushRef="#br0" timeOffset="53895.9">13889 9772 5537 0,'0'0'4473'15,"0"0"-2337"-15,0 0-79 16,0 0-633 0,0 0-376-1,0 0-584-15,0 0-464 0,0 0 72 16,-72 39 88 0,32 5 328-16,-4 7-304 0,1 6-120 15,-1-3 8-15,0 0-72 31,4 19-960-31,8-16-1936 0,16-9-2218 16</inkml:trace>
  <inkml:trace contextRef="#ctx0" brushRef="#br0" timeOffset="54516">14499 9623 10866 0,'0'0'1976'15,"0"0"-832"-15,0 0 113 16,0 0-497-16,0 0 24 0,79-60-160 31,-39 57-424-31,8 3-200 16,4 9-72-16,4 16 56 0,-13 14-72 15,-7 5 16-15,-12 7 8 0,-20 0 56 16,-4 3-56-16,-16-4-16 0,-24-2-8 16,-8-10 88 15,-11 0 88-31,3-12-88 15,8-7 8-15,12-10-32 0,16-6 32 16,8-3-8-16,12-3 0 16,9-16-96-16,19-16-576 0,23-19 136 15,33-22-136-15,15-22-224 16,4 6-249-16,-23 15 273 16,-24 27 336-16,-28 21 536 0,-4 1 472 15,-8 6 600-15,0 5 681 16,-12 11-241-16,-4 6-864 0,-12 13-648 15,-16 15 8-15,-12 11 72 32,0 11 312-32,1 1-216 15,11 3-160 1,12 0 104-16,12-7-72 0,4 1-48 16,16-3-8-16,31 2 8 0,37-2-16 15,23-7-32-15,1-13-616 0,0-21-664 31,-41-4-1817-31,-26-17-5505 16</inkml:trace>
  <inkml:trace contextRef="#ctx0" brushRef="#br0" timeOffset="59127.18">20877 10103 6161 0,'0'0'2032'16,"0"0"-1048"-16,0 0 105 16,0 0 247-1,0-45 176-15,0 45-7 16,0 0-321-16,0 0-592 0,0 0-424 16,0 0-168-16,0 6-80 15,0 17-96-15,-3 8 128 16,-10 30 96-1,-6 21-48-15,-2 33 128 0,1 5-72 16,1-2 120-16,-1-14-56 16,4-18-48-16,0-3 0 0,0-13-72 15,4-16 72 1,0-10-72-16,4-9-88 31,-4 0-136-31,0 3-664 0,0 0-800 16,4-13-1337-16,0-15-2168 0</inkml:trace>
  <inkml:trace contextRef="#ctx0" brushRef="#br0" timeOffset="59464.37">21459 9877 8313 0,'0'0'2217'0,"0"0"-329"16,0 0-1096-16,0 0-600 16,0 0-136-16,0 0-56 0,-16 76 0 15,-7 26 456 1,-5 15 313-16,0 11-345 0,7-8-256 15,1-9-160-15,5-6 168 16,2-6-160-16,2-23 72 16,-1-19-88-16,3-19-8 0,-2-3-144 15,-1 0-720-15,-4 0-809 32,0-4-735-32,4-18-1929 0</inkml:trace>
  <inkml:trace contextRef="#ctx0" brushRef="#br0" timeOffset="59911.93">21639 9604 2536 0,'0'0'8426'0,"0"0"-6786"0,0 0-1504 15,0 0-136-15,0 0-408 0,0 0 408 16,0 0 304-16,-88 73 32 16,43-35-208-16,2-3 24 0,-5-3-72 31,1-7 112-31,-6-9 248 15,1-10 41-15,1-6-81 16,-5 0-144-16,4-12 48 16,-4-17 152-16,9 1-232 0,-5-4-72 31,12 7 280-31,5 3 80 16,3 9-112-16,0 9-280 0,0 4-120 15,-5 10 0-15,-2 15-104 16,-5 16 56-16,0 7-48 0,4 22-304 0,9 22-528 15,6 13-744 1,14-20-2185 0,7-21-3641-16</inkml:trace>
  <inkml:trace contextRef="#ctx0" brushRef="#br0" timeOffset="60382.15">20956 11789 12066 0,'0'0'3097'0,"0"0"-1713"16,0 0-1256-16,0 0-72 0,0 0-56 15,0 0 464 17,-99 98-32-32,71-50-336 15,13 2-40-15,2 4 40 16,9-3-96-16,4-3-8 0,4-4-64 16,16-5-56-16,8-11-248 31,4-6-344-31,24-22-616 0,-12 0-1649 0,0-13-3496 0</inkml:trace>
  <inkml:trace contextRef="#ctx0" brushRef="#br0" timeOffset="60845.6">21033 11448 10402 0,'0'0'2720'16,"0"0"-1527"-16,0 0-809 31,0 0 96-31,0 0-408 0,0 0-72 16,-8 13-112-16,4 4 32 0,4-2-80 15,-5 1-344-15,5-6 7 31,0-4-15-31,0-3-184 0,0-3 368 16,0-6 200-16,0-13-32 0,0-4-192 16,0-5 352-16,0-1 240 0,-4 7 272 0,1 6 136 15,-5 7 64-15,8 9-279 32,-4 0-433-32,0 6-176 15,0 13 128-15,4 0-81 0,0 4 17 16,0-8-160-16,0-2 32 15,12-10-216 1,-4-3-520-16,-1 0 976 0,2-13 344 16,-5-5-200-1,-4-8-96-15,0 4 80 16,-4-1-128 0,-20 14-896-16,0 6-1497 0,3 3-5944 0</inkml:trace>
  <inkml:trace contextRef="#ctx0" brushRef="#br0" timeOffset="62794.16">21268 9051 4672 0,'0'0'4161'0,"0"0"-2816"15,0 0-57-15,0 0-304 0,0 0-352 16,0 0 56-16,0 0-536 15,8-22-152-15,-25 44-16 16,2 7-40-16,-5 9 56 16,-1 4-8-16,2-1 8 0,3 0 0 31,8-6 0-31,0-6 0 16,1-4-48-16,7-12-104 0,-5-4-144 15,5-9 48-15,0 0 248 16,0-9 400-16,0-17-64 0,12-12-328 15,-4-6 128 1,9-7-128-16,-2 0 0 16,-4 3-8-16,2 4 89 0,-1 3 39 15,-4 15 48-15,0 7 152 16,-4 10 216-16,0 6-392 0,0 3-152 0,8 9-400 31,4 20 328-31,0 6 24 16,7 9 40-16,5 4 8 0,-8 3 24 15,5-7-24-15,-6-6-8 16,-3-12-64-16,-8-11-96 16,0-8 88-16,4-7 80 15,0-10 144 1,8-19 136-16,4-15-264 16,-1-6 32-16,-2-11 56 15,-5-2-104-15,-4-1 120 0,-9 4-120 16,5 9 0-16,-4 13 40 15,-4 12 152-15,0 20-192 0,0 28-896 16,0 10-4081-16,0 6 368 16</inkml:trace>
  <inkml:trace contextRef="#ctx0" brushRef="#br0" timeOffset="63410.59">21364 11852 9818 0,'0'0'3968'0,"0"0"-2615"47,0 0-913-47,0 0 144 15,0 0 672-15,0 0-424 16,0 0-744-16,0 0-40 0,75-22 264 15,-23 9-312-15,4 0-136 0,-1 7-768 0,-14 6-1056 16,-13 0-1977-16,-21 0-1376 0</inkml:trace>
  <inkml:trace contextRef="#ctx0" brushRef="#br0" timeOffset="63573">21192 11960 6057 0,'0'0'2240'16,"0"0"-1800"-1,0 0-384-15,0 0 1321 16,0 0 759-16,112 22-936 16,-56-22-720-16,4 0-303 0,19 0-177 15,-16-6-865-15,-7-4-3336 16</inkml:trace>
  <inkml:trace contextRef="#ctx0" brushRef="#br0" timeOffset="63757.9">21957 11500 11122 0,'0'0'4673'15,"0"0"-4417"-15,0 0-256 16,0 0 0-16,0 92 320 16,-4-35 56-16,-8 19-144 15,0 19-216-15,-3-12-16 0,2 9-1008 16,2-29-1993-16,3-24-3672 0</inkml:trace>
  <inkml:trace contextRef="#ctx0" brushRef="#br0" timeOffset="64746.4">23093 9994 6809 0,'0'0'2577'0,"0"0"-1137"15,0 0-560-15,67-82-264 16,-50 53 344-16,-2 1-7 0,2-1-121 16,-10-3-688-16,-3 1-136 46,-4-7 312-46,0 3-72 0,-16-4 120 0,0 11-368 16,-4 3 360-16,-8 9 8 16,0 13-360-16,-8 3 192 0,-3 6-200 15,-9 16-24-15,4 13 24 16,1 10 8 0,2 15 48-16,5 22-48 0,17 26-8 15,10 7 144-15,9 2-144 16,17-5 0-16,7 8 88 0,-1-3-80 15,1-2 40-15,-7-4 0 16,-2-19-48-16,-2 0 80 31,-9-6-80-31,-4-7-8 0,-4-15 8 0,-13-10-8 0,-7-17-144 16,-4-2-360-16,-11 1-456 16,-10 2-312-16,-30-6-1145 0,8-14-464 15,11-14-1752-15</inkml:trace>
  <inkml:trace contextRef="#ctx0" brushRef="#br0" timeOffset="64915.7">22296 10792 8449 0,'0'0'1553'15,"0"0"-321"1,80-45-736-16,-13 26 32 0,33-3 560 15,40-1-23-15,19 5-369 0,8 2-440 0,-12 9-96 16,-39 4-160-16,-32 3-1016 16,-37 0-3993-16</inkml:trace>
  <inkml:trace contextRef="#ctx0" brushRef="#br0" timeOffset="65517.75">23647 10842 8545 0,'0'0'2361'15,"0"0"-625"1,0 0-856-16,0 0-400 0,0 0 153 16,0 0-201-16,0 0-352 15,-40 41-64-15,3 1 184 0,2 5-24 16,-5 5-64-16,1 2-112 0,-2-1 0 47,5-2-144-47,1 0-976 0,-9-4-1049 15,8-12-1048-15,12-13-2672 0</inkml:trace>
  <inkml:trace contextRef="#ctx0" brushRef="#br0" timeOffset="65702.66">23323 10947 7401 0,'0'0'1600'0,"0"0"681"0,0 0-9 15,0 0-663-15,0 0-929 16,0 0-680-16,28-25-304 0,-11 50 224 15,11 13 80-15,4 10 144 32,7 2-88-32,5 8 0 0,-4-7-40 15,0-4-16 1,-9-6-184-16,-6 4-1208 16,-10-16-1665-16,-6-11-2536 0</inkml:trace>
  <inkml:trace contextRef="#ctx0" brushRef="#br0" timeOffset="66589.98">24193 9982 1384 0,'0'0'5769'0,"0"0"-3865"16,0 0-183-16,0 0-249 15,0 0-192-15,0 0-111 16,0 0-601-16,0-29-528 0,-24 48 80 16,-8 13-96-1,-13 10 248 1,-6 11-16-16,3 17-16 0,5 16 48 0,18 16-232 15,22 6 64-15,10-7-120 16,29-18 0-16,8-26 40 0,-4-16-40 16,3-6-160-16,9 3-616 31,32 7-993-31,-8-7-975 0,-20-16-3609 0</inkml:trace>
  <inkml:trace contextRef="#ctx0" brushRef="#br0" timeOffset="67154.78">24435 10357 8225 0,'0'0'1761'16,"0"0"-1"-16,0 0-944 0,0 0-272 16,44-83 160-16,-12 67-199 0,8 4-185 15,4 5-304-15,3 7 88 32,-2 0-48-32,-10 16-56 0,-7 12-184 15,-16 14 64-15,-12 9 120 16,-8 2 96-16,-20 5-88 0,-16-4-8 15,0-10 88 1,-4-9-80-16,5-9-8 0,7-7 0 31,8-10 0-31,12-6 0 0,12-3 0 16,4 0-8-16,9-19 0 16,14-15-1433-16,21-8 73 15,12-25 600-15,4 4-32 0,-1-4-177 16,1 4 97-16,-20 9 880 15,3 6 0 1,-15 10 848-16,-7 13 937 0,-14 8-481 0,-7 14-40 16,0 3-687-16,-24 13-577 15,-8 16 176-15,-3 6 408 16,-1 9-320-16,4 1 0 0,8 2-24 47,13 4-192-47,6-3 48 0,5-4-96 15,16 0-8-15,12-2-216 16,32-7-784-16,-4-10-1345 16,-5-12-2008-16</inkml:trace>
  <inkml:trace contextRef="#ctx0" brushRef="#br0" timeOffset="67339.34">25168 10385 8785 0,'0'0'1177'15,"0"0"-513"-15,-39 80 88 32,22-39 48-32,9 0 8 0,5 0-520 15,3-3-168-15,0-6-120 0,16-3 0 16,7-7-264-16,18-9-1024 0,-2-7-976 16,-7-6-881-16</inkml:trace>
  <inkml:trace contextRef="#ctx0" brushRef="#br0" timeOffset="67771.09">25236 10083 6809 0,'0'0'3033'0,"0"0"-2097"0,0 0-576 15,0 0 120-15,0 0 456 0,0 0-936 16,8-12-40-16,4-1-104 31,-4 1 96-31,4-5-192 16,-4 5 240-16,-4 6 24 0,0-1 368 16,-4 4 376-1,0 3-280-15,0 0-448 16,-8 6-40-16,-4 7 0 0,0 6-56 0,4 0 56 31,0 0-64-31,8-3-16 16,0-3 24-16,0-7-8 15,4-6-560-15,8 0 624 0,4 0 88 16,0-13 176-16,-4-9-256 0,-4 0 232 16,-8-4 328-16,0 1-39 31,-4 3-305-31,-8 6-48 0,-4 10 112 15,4 6-288-15,-4 9-816 0,5 10-1625 16,2 4-2976-16</inkml:trace>
  <inkml:trace contextRef="#ctx0" brushRef="#br0" timeOffset="68109.72">25602 9728 9818 0,'0'0'2320'15,"0"0"-1064"-15,0 0-1216 0,0 0-40 31,0 0 0-31,0 0 112 0,80 89 393 16,-40-35-49-16,8 12-360 0,0 20-40 16,-13 19 16-16,-15 9-64 15,-23 7-8-15,-49 3 0 0,-31-10-344 16,-26 3-521 15,14-34-1287-31,11-16-3305 0</inkml:trace>
  <inkml:trace contextRef="#ctx0" brushRef="#br0" timeOffset="70967">18092 11125 7281 0,'0'0'1920'0,"0"0"-807"15,0 0-393-15,0 0 504 32,-47-19 520-32,43 3-511 15,4-6-657-15,0-13-360 16,7-22-200-16,25-26-16 0,20-41 80 15,8-21-80-15,0-11 0 16,0 0-16-16,-9 10-192 0,-3 6-120 31,-12 10 0-31,-8 19 200 0,-13 32 16 0,-10 28-40 16,-5 22 152-16,0 17 8 16,0 8 152-16,0 4-16 0,-16 19-144 15,-28 51-296-15,-19 54 296 16,-10 25 48-1,6 14 248-15,18-5-224 32,26-25 56-32,15-6-120 0,8-22-8 15,31-10 0-15,10-24-8 0,2-24-320 16,29-6-384-16,16-25-761 16,-4-9-471-16,-4-7-2217 0</inkml:trace>
  <inkml:trace contextRef="#ctx0" brushRef="#br0" timeOffset="71252.17">18873 10407 10418 0,'0'0'2264'0,"0"0"-2056"31,-31 73-152-31,6-18-40 16,5 8-8-16,9-3 56 15,7 0-64-15,4-12-168 0,4-7-736 0,16-9-168 0,8-16 248 16,4-13 296-16,-1-3 263 15,-4-22 265 1,-6-16 0-16,-17-10 0 16,-4-19 137-16,-4 8 703 15,-24-8 16-15,-4 3-264 16,-4 23 80-16,1 6-56 16,-1 19-592-16,8 16-24 15,4 3-968-15,24 39-944 16,4-1-753-16,16-6-1984 0</inkml:trace>
  <inkml:trace contextRef="#ctx0" brushRef="#br0" timeOffset="71806.75">19491 10194 7769 0,'0'0'1544'0,"0"0"-135"0,0 0-905 15,0 0-320-15,-84-9 232 16,48 28-160-16,-3 13-256 31,7 3 0-31,8 6-8 16,11 0-112-16,13-2-384 0,0-11-256 16,28-6 0-16,13-12 103 0,15-10 297 15,-1-10-240-15,4-15 24 16,-6-10-216-16,-5-3 440 15,-16-3 352 1,-9-1 1000-16,-11 7 136 0,-8 10 297 16,-4 9 719-16,0 13-31 15,0 3-1665-15,0 3-456 0,4 23-897 16,4 24 745-16,8 33 144 0,0 38-40 31,4 15 48-31,-12 20 80 0,-5-1-80 16,-3-2 0-16,-7 8-192 15,-17 8 184-15,-12-14-72 0,-11-15-136 16,6-35 24-16,5-35 184 16,5-26 8-16,-1-16 232 15,0-2 513 1,-4-10 543 0,-3-6 376-16,2-10-216 0,-3-45-439 15,1-38-441-15,15-50-464 0,24-28-104 16,24-21-72-16,40 1-392 15,23 23-296-15,13 8-825 32,7 26-815-32,-16 42-1937 0,-10 38 1560 15,-25 27-95-15,-32 17-2088 0</inkml:trace>
  <inkml:trace contextRef="#ctx0" brushRef="#br0" timeOffset="72386.23">20543 8928 5601 0,'0'0'1080'16,"0"0"-192"-16,0 0-152 0,0 0 449 15,0 0 263-15,20-60-80 16,-20 60-792-16,0 0-392 0,0 0-184 16,0 0-128-16,-13 9-32 31,-10 13 160-31,-10 17 40 0,-22 24 520 15,-17 32 72-15,-16 51-31 0,1 22-65 16,7 10-232-16,17 9 280 0,10-9-280 16,10 26 72-16,11 11-152 15,12 14-120 1,20 6-104-16,4-6-8 0,28 2 8 16,20-8-56-16,15-10-88 15,13-17-616-15,4-9-736 0,3-18-569 16,-23-45-1816-16,-8-29 809 0</inkml:trace>
  <inkml:trace contextRef="#ctx0" brushRef="#br0" timeOffset="73256.45">26057 8868 8313 0,'0'0'2321'0,"0"0"-521"16,0 0-1128-16,0 0-560 16,0 0-112-16,0 0-144 15,0 0-72 1,67 72 216-16,-3 11 120 15,24 44-48 1,16 26 288-16,-1 15-72 0,-19 16-40 16,-16-3-87-16,-21 6 135 15,-19 19-96-15,-24-2-128 16,-16 2-64-16,-44 4 56 0,-31-7-64 16,-32 0 16-1,-17 0-16-15,-16-9-801 0,-11-23-807 16,40-53-1288-16,15-39-3570 0</inkml:trace>
  <inkml:trace contextRef="#ctx0" brushRef="#br0" timeOffset="82558.83">12076 10607 200 0,'0'0'192'16,"0"0"1608"-16,0 0-168 15,0 0-575 1,4-3-281-16,-4 3 80 16,0-3 88-1,4 3-176-15,-4-3-160 16,0-1 89-16,0 4-73 0,0-2-8 15,0 2-80-15,0 0-40 16,0-7-40-16,0 1-208 0,0-4-144 16,0 1-104-1,0-4 0-15,-4-3 16 16,0 0 40-16,-4 4-64 0,4-8 8 16,-8 5 0-16,0-1 40 15,1 0-40-15,-6 6 0 0,2-2 88 16,2-1-80-16,-2 6-8 15,-2 1-8-15,6 0 8 32,-2 0 0-32,5 6-56 0,1-4 0 0,-1 1 48 15,-1 0-48-15,-2 0 48 16,-6 3-40-16,-2 0-56 0,-1 0 104 0,-4 0-88 47,-4 0-88-47,1 0 104 0,3 6-32 15,3-3 56-15,6 1 48 0,-2-1-16 16,6 3 8-16,-6 1 8 16,2-1-80-16,-1 3 72 0,-5 4 8 15,2 0 0 1,-1 3-48 0,1 0 48-16,-2 2-8 0,5 2 8 0,0 2-8 15,0 3-64-15,4 7 72 16,-4 0-8-16,1 0 8 0,-6 2 0 15,6 4 16-15,-5-3-16 32,4 1-8-32,0-1 0 15,4-1 8-15,0-5 0 16,0 2 0-16,1-2 0 0,-2 0 32 16,5 2-32-16,-4-2 0 15,4 3 8-15,0 0 0 0,1-4 56 31,-2 4-64-31,1 0 0 16,0 2 104-16,1-2-96 0,-6 3 88 16,5 0-96-16,1-3 16 0,-2 3 56 15,5 0-72-15,-4 0 0 0,8 0 8 16,0 0-8 0,0-3 40-1,0 2-40-15,0 4 0 16,0 1 16-16,8-2 40 0,-4-2 64 0,5 4-16 31,2-8-96-31,-3 4 48 0,1 0-16 16,2 0-32-16,1-6 80 31,0-1-88-31,0-2 0 16,4-4 0-16,-4 0 0 0,4-3 0 15,4 0 0-15,-4 0 8 16,8 0 56-16,-1 0-56 0,-2 0 0 0,7 0 48 0,3 0-8 31,1 0 32-31,4 1-32 16,4-1-48-16,0-3 144 0,3-4-80 15,-3-2-48-15,-3-4-8 16,-5 0 0-16,-4 1 8 0,-5-7-8 16,-3 3 0-16,-5-3 88 15,2 0-88 1,3 0 96-16,3 0-32 15,1-3 64-15,4-10 16 0,4 4-80 16,0-4-72-16,0 0 96 0,0-3-88 16,0 0 41-16,-8 0-49 0,4 1 0 47,-4-2 96-47,-5-1-88 15,1-1 0-15,1 0 56 0,-6-1-56 16,9-5-8-16,-4 0 8 15,0-1 0-15,4-5 0 16,4 2-8-16,-4 0 0 0,-5 1-48 16,-2-1-24-16,-2 1 72 15,1 2-8-15,-4 1 8 0,-3-4-8 16,-2-6 8-16,5 4-88 16,-4-8 88-16,4-2-161 15,-4 0 89-15,5 0-8 0,-2 3-24 31,-3-1 96-15,4 5 8-16,-4 2 0 16,-4 7 0-16,0-1 8 0,-4 0 0 15,0 4 8-15,0 3-16 0,0 1 88 16,0-5-88-16,0 4 16 16,0 0-8-1,0-3 40-15,0-1-48 16,-4-2-8-16,-4 0 8 0,0-1-40 15,-4 1 88-15,4-4-32 16,-4 4-8-16,0 3 88 16,1-4 17-16,-2 4-113 0,1 0 64 15,0 0-16 1,-4-1-40-16,5 4 56 16,-6 0 0-16,1 1-64 15,4 1 80-15,-3 4-64 16,-1 1-16-16,0-1 128 15,0 1-120-15,4 2 88 0,-8-2-80 32,0 2 64-32,0-3 40 15,0 1-120-15,-4-5 0 0,1 5 112 16,-5-4-96-16,0 0 72 0,0-6-8 16,0 3 64-16,0-3 8 0,0-1-96 15,0 1 16 1,0 3 64-16,4 3-128 15,-3-3 8 1,-1 7-16-16,0-4-56 0,-8 3 48 0,-4 3-200 16,0 10-488-16,-31 7-961 15,15 12-1031-15,0 6-2121 0</inkml:trace>
  <inkml:trace contextRef="#ctx0" brushRef="#br0" timeOffset="99644.02">11976 14303 7881 0,'0'-13'2161'0,"0"7"47"16,0-1-912-16,0 5-279 0,0 2 71 15,0 0-384-15,0 0-416 31,0 2-216-31,0 15-72 0,-7 27 0 16,-10 32 104-16,-3 35 256 0,-3 19 0 0,-1 4-192 16,4-10 56-16,0-13 112 15,-4-6-128-15,4-10-32 0,1-10-112 32,2-15-64-32,6-16 121 15,2-15-121-15,5-8-241 0,-4 4-367 31,4-6-576-31,4-4-680 16,0-25-1969-16,8-3-576 0</inkml:trace>
  <inkml:trace contextRef="#ctx0" brushRef="#br0" timeOffset="99976.08">12793 14005 24 0,'0'0'11722'15,"0"0"-9001"-15,0 0-1673 16,0 0-760 0,0 0-160-16,0 0 312 0,-68 149-24 0,40-32-160 31,-4 20-32-31,4-1-80 15,9-8-16-15,-5-8-56 0,4-3-64 16,0-12 80-16,-4-6-88 16,4-33-8-16,5-15-160 15,-2-16-168-15,2-10-280 0,2-2-472 16,-2-4-256 0,-2-19-481-16,6-6-439 0,7-20-2553 15</inkml:trace>
  <inkml:trace contextRef="#ctx0" brushRef="#br0" timeOffset="100361.56">12976 13741 5657 0,'0'0'4281'0,"0"0"-2633"16,0 0-392-16,0 0 281 15,0 0-137-15,0 0-632 16,-92 6-576-16,37 20-184 0,-13 9 0 16,0 0 0-16,-3 3 112 15,3-7-112-15,5-8 32 0,3-4 40 16,4-13-24-16,4-2 104 31,-4-4-24-31,1-17 40 0,-1-8 16 0,4-13-168 16,0 3 104-16,8-3-8 15,9 9 296-15,10 13 65 16,5 14-73-16,-3 2-320 0,-9 34-88 16,-20 36-184-1,-8 26 88-15,4 15 48 16,4 3-192 0,13-3-353-16,3-6-455 15,0-3-904-15,4-30-2153 16,8-18-1744-16</inkml:trace>
  <inkml:trace contextRef="#ctx0" brushRef="#br0" timeOffset="100909.63">11976 15926 12226 0,'0'0'3105'0,"0"0"-2201"0,0 0-600 16,0 0 416-16,0 0 176 16,-71 124-239-16,39-65-225 15,4 5-40-15,4 6-136 0,8 0-56 16,4-7-80 0,8 4 0-1,4-6-56 1,8-8-64-16,16-8-240 15,16-10-240-15,8-10-240 0,35-25-385 0,-15-6-1535 16,-8-20-4898-16</inkml:trace>
  <inkml:trace contextRef="#ctx0" brushRef="#br0" timeOffset="101379.42">12072 15633 9706 0,'0'0'2800'16,"0"0"-1456"-16,0 0-303 0,0 0-185 15,0 0-504-15,0 0-352 31,0 0-24-31,-12 10-24 0,12-3-448 16,0-1-40-16,0-3 104 0,0-3-105 16,0 0-39-16,0 0 296 0,8-13 280 15,0 0 208-15,-4 0 16 0,-4 4 233 32,0 3 399-32,0 6-240 15,-4 0-320-15,-4 3-144 0,-4 13-136 16,0 0-8-16,4 3-8 15,4-3-96-15,4-4 48 0,0-2-88 16,4-7-32-16,8-3-144 16,0 0 240-1,0-9 72-15,-4-10 336 16,-4-3-184-16,-4 2 160 16,0 5 232-16,-12 8-176 15,-4 7-368-15,-8 0-64 0,4 35-720 16,0 0-1489-16,12 0-3680 0</inkml:trace>
  <inkml:trace contextRef="#ctx0" brushRef="#br0" timeOffset="101610.73">12223 16230 11722 0,'0'0'4193'32,"0"0"-3545"-32,0 0 160 0,0 0 136 15,0 0-896-15,0 0 16 16,100 3-128 0,-40-12-96-16,11-4-496 15,17-6-1104-15,-28 3-2809 0,-12 3-3169 16</inkml:trace>
  <inkml:trace contextRef="#ctx0" brushRef="#br0" timeOffset="101795.21">12231 16376 4304 0,'0'0'2289'0,"0"0"-577"16,0 0-463-16,0 0-241 0,0 0 384 15,56 80-96 1,8-80-536-1,24 0-527-15,-1-23-233 16,17-15-1569-16,-28 4-1679 16,-29-1-6002-16</inkml:trace>
  <inkml:trace contextRef="#ctx0" brushRef="#br0" timeOffset="101948.47">13004 16059 12946 0,'0'0'2049'15,"0"0"-1841"-15,0 0 88 0,0 92 568 16,0-41-520-16,-8 9-344 16,-16 29-48-1,0-13-2176-15,1-12-6354 0</inkml:trace>
  <inkml:trace contextRef="#ctx0" brushRef="#br0" timeOffset="102885.01">12478 12951 5825 0,'0'0'4457'0,"0"0"-2681"15,0 0-1440-15,0 0-232 16,0 0-32 0,-75 101 64-16,51-60 144 0,7-2-152 31,2-2 0-31,3-8-64 0,4-4-8 16,0-12 8-16,4-3-56 0,4-10-8 15,0 0 416-15,0-19 769 16,12-26-1073-16,4-5-104 15,3-11-8-15,6 1 8 16,-9 15 40-16,-1 4 128 16,-2 16 296-16,-9 15 96 0,3 10-568 15,1 16-312-15,9 32 280 16,-2 6 32-16,9 6 8 31,4 6 64-31,0-11-56 0,4-1-16 31,4-13 8-31,-8-16-8 0,0-12-80 16,-4-13 56-16,4-29 24 0,0-41 464 0,-1-31-168 16,1-17 200-16,-12-8-352 15,-4 30 32-15,-8 29-168 16,-1 23 232-16,2 22-80 0,-5 6-64 31,0 10-96-31,4 6-272 0,4 44-3552 16,0 10 799-16,-5 0-5017 0</inkml:trace>
  <inkml:trace contextRef="#ctx0" brushRef="#br0" timeOffset="103956.9">14411 14243 5233 0,'0'0'4064'16,"0"0"-2855"-16,0 0-401 15,80-89-120-15,-57 60 392 16,-7 4 305-16,0 2-545 0,-7-2-192 16,-9 0-328-16,0 3 48 0,-13-4 112 31,-11 4-264-31,-8 0-80 0,-4 3-136 15,-7 3 0-15,-1 13 208 16,-4 3 0-16,4 6 8 0,-3 16-112 16,2 13-24-16,2 23 64 15,-1 24-136-15,13 32 56 16,6 10-8-16,18 6 88 16,7-3-15-16,0-9-57 15,4 9 0-15,-4-6-24 0,0-7-48 16,0-16 0-16,-17-12 64 15,-3-13-56-15,-3-19-8 0,3-16 0 32,-8-3-144-32,-8 0-137 0,-12 0-431 15,-4-1-280 1,-24-24-616-16,13-7-913 16,11-3-1688-16</inkml:trace>
  <inkml:trace contextRef="#ctx0" brushRef="#br0" timeOffset="104141.78">13666 14909 3976 0,'0'0'5778'0,"83"-50"-3458"16,-3 15-1224-16,40-6 153 16,11 9-57-16,9 6-384 15,-13 14-536-15,-11 12-120 16,-17 0-152-16,-31 6-1792 15,-20 4-4794-15</inkml:trace>
  <inkml:trace contextRef="#ctx0" brushRef="#br0" timeOffset="104404.93">14861 14948 11426 0,'0'0'2937'15,"0"0"-1929"-15,0 0-872 0,0 0-64 16,0 0 320-16,-115 130 176 16,63-45-144-1,-8 17-248-15,12-6-104 16,8-20-24-16,17-22-48 15,2-19-464-15,1 2-736 16,-12 2-921-16,8-4-855 16,5-22-1305-16</inkml:trace>
  <inkml:trace contextRef="#ctx0" brushRef="#br0" timeOffset="104589.95">14450 15107 9089 0,'0'0'4777'0,"0"0"-3936"15,0 0-689-15,0 0-64 16,0 0 120-16,0 0 816 16,96 69-40-16,-48-31-480 15,4 7-160-15,-1 3-272 16,-2-4-72-16,-10 16-288 0,-15-9-1848 16,-8-16-3281-16</inkml:trace>
  <inkml:trace contextRef="#ctx0" brushRef="#br0" timeOffset="105731.4">15463 14332 7193 0,'0'0'3041'0,"0"0"-1161"16,0 0-128-16,0 0-31 0,0 0-577 16,0 0-128-16,0 0-376 0,-60-35-536 15,12 67-40 1,-8 22-64-1,-7 25 120-15,3 29 73 0,19 12-185 16,26 4 48-16,15-13-56 0,24-28-8 0,8-16 0 16,4-23-72-16,20 3-8 15,3-5-137-15,9-4-511 32,28-3-808-32,-25-19-1273 0,-7-13-4920 15</inkml:trace>
  <inkml:trace contextRef="#ctx0" brushRef="#br0" timeOffset="106316.81">15730 14630 8553 0,'0'0'2497'0,"0"0"-1337"15,0 0-304-15,0 0 96 0,32-73 73 16,-13 60-609 0,9 1 40-16,4 9-384 31,0 3-72-31,-4 0-8 0,0 19-136 15,-12 12-8-15,-4 10 152 16,-12 11 0-16,0 8 8 0,-25 3 48 16,-10 1-40-16,-13-7 72 15,4-7 24-15,-3-8-104 16,10-17 136-16,14-9-96 16,7-10-48-16,16-6 136 0,0-3-136 15,16-25 0-15,27-26-1392 16,25-29 303-16,24-28 529 0,-5 7-1128 15,-15 24-1033-15,-24 29 1329 32,-24 26 1392-32,-8 6 1520 0,-4 6 137 0,0 4-1 15,-12 9-208-15,0 0-255 16,-16 12-841-16,-12 13 32 16,0 11 496-16,-7 8-192 0,3 7-136 15,4 3-128 16,8 3-232-31,8 3-72 0,12 1-112 16,0-4 72-16,19 0-80 16,13-9-288-16,9-7-832 15,22-3-1096-15,-8-16-2073 0,-6-9-3497 16</inkml:trace>
  <inkml:trace contextRef="#ctx0" brushRef="#br0" timeOffset="106554.3">16555 14773 616 0,'0'0'13779'0,"0"0"-11675"15,0 0-1640 17,0 0-192-32,0 0 312 0,-69 76-96 15,50-31-320-15,6 5-120 16,6-2-48-16,7 0 0 0,0-10-432 15,11-3-240 1,10-10-528 0,10-12-312-16,1-7-1097 0,-4-6-1928 15</inkml:trace>
  <inkml:trace contextRef="#ctx0" brushRef="#br0" timeOffset="106970.04">16678 14424 11506 0,'0'0'2016'0,"0"0"-1552"16,0 0-287-16,0 0 47 16,-20 12-224-16,20-5-40 0,0-7-248 15,4 0-441-15,12 0-951 31,4 0 408-31,-8-13-105 0,0-3 601 0,-8 3 776 16,-4 4 960 0,-4 6 169-1,-13 3-249-15,-6 6 96 0,-1 10 16 16,4 6-192-16,0 7-503 16,12-4-241-16,4 0-56 15,4-2 0-15,0-7-16 0,4-10-216 0,8-6-497 31,0 0 641-31,4-13 88 0,-8-12 288 16,-4-4-168-16,-4-6 80 16,0 7-64-16,-17 2-15 15,2 11-41-15,-5 8-80 0,-8 7-593 16,8 10-2223-16,4 2-5394 16</inkml:trace>
  <inkml:trace contextRef="#ctx0" brushRef="#br0" timeOffset="107270.33">16917 14227 9498 0,'0'0'6009'16,"0"0"-4377"-16,0 0-960 0,0 0-304 15,0 0-56 17,0 0-312-32,0 0 224 0,119 76-47 15,-71-25-113-15,8 19-56 16,-4 18 72-16,-8 20-80 16,-16 10-72-16,-28-1 56 0,-13-9 16 15,-26-12-80-15,-21 2-161 31,-8 0-263-31,-15-2-552 0,15-27-1824 0,8-11-3994 0</inkml:trace>
  <inkml:trace contextRef="#ctx0" brushRef="#br0" timeOffset="109429.34">18028 14576 8281 0,'0'0'4305'15,"0"0"-2328"1,0 0-537-16,0 0-280 16,0 0-400-16,0-6-408 0,0 6-352 31,0 0-96-31,-8 16 32 16,-7 6 64-16,-9 16 0 0,-4 3 16 15,0 10 40-15,-4 0-8 16,0-3-48-16,4 2 0 0,0-2-48 15,4-7-224-15,5-3-712 16,2-12-1280-16,6-7-2065 16,3-13-1296-1</inkml:trace>
  <inkml:trace contextRef="#ctx0" brushRef="#br0" timeOffset="109645.39">17749 14640 4152 0,'0'0'5250'0,"0"0"-3314"0,0 0-552 16,0 0-416-16,0 0-215 0,0 0-625 15,0 0-72-15,37 50 544 0,-10-5 32 16,5 3-168 0,0 6-296-16,-1-1-120 15,2-5 32-15,-10 0-80 0,2-10-56 16,-9-7-584-16,-4-8-1128 15,-9-7-2313-15,-3-7-3313 0</inkml:trace>
  <inkml:trace contextRef="#ctx0" brushRef="#br0" timeOffset="111237.25">19506 14157 5313 0,'0'0'4785'0,"0"0"-2873"0,0 0-1192 16,0 0-400-16,108-82 560 15,-76 56 273 1,0 0-569-16,-4 1-200 16,-13-7-184-16,2 1 48 15,-9-7-176-15,-5-4 32 0,-3 1 120 0,-3 3 160 16,-13 3-272-16,-4 6 24 15,-4 11 112 1,0 5 24-16,1 9 24 16,-5 4-296-16,-4 10 0 15,-9 22 104-15,-10 25-104 0,-9 25 88 16,0 33-32-16,8 9 16 0,17 3 121 16,10-3-137-16,18-10 16 15,-1 0 8 1,4 0-80-16,-1-3 0 15,-2-3-8-15,-1-12-16 16,-9-11 24-16,-2-5 0 0,-1-20-16 16,1-9 16-1,-2-13-104-15,1-9-513 0,-4-1-455 32,-8 1-376-32,-19-7-697 15,7-9-1735-15,0-13-2298 0</inkml:trace>
  <inkml:trace contextRef="#ctx0" brushRef="#br0" timeOffset="111421.34">18710 14700 9113 0,'0'0'2761'0,"0"0"-1121"15,0 0-751-15,139-76-457 0,-27 50 40 31,40 4-16-15,11 10-176-16,-32 8-184 16,-23 4-96-16,-57 13-1656 15,-19-3-4906-15</inkml:trace>
  <inkml:trace contextRef="#ctx0" brushRef="#br0" timeOffset="111944.9">19766 14966 9217 0,'0'0'3905'0,"0"0"-1960"0,0 0-273 16,0 0-896-16,0 0-464 0,0 0-312 15,0 0-232 1,0 42 232 0,0-1 24-16,0 7-16 0,4 6 136 15,0 3-136-15,3-6 48 16,-3 3-56-16,5-6 0 15,-5-4-240-15,0-9-816 16,-1-10-856-16,1-12-1041 31,0-10-1256-31,0-3-1256 16</inkml:trace>
  <inkml:trace contextRef="#ctx0" brushRef="#br0" timeOffset="112110.28">19822 15192 6553 0,'0'0'3001'0,"0"0"-513"31,0 0-584-31,0 0-679 16,-97-26-257-16,62 33-352 0,-9 15-400 16,-4 10-136-16,1 6-16 15,2 0-64-15,6 0-352 0,7 0-728 32,12-3-937-32,8-9-1895 15,12-11-2274 1</inkml:trace>
  <inkml:trace contextRef="#ctx0" brushRef="#br0" timeOffset="112495.66">20574 14138 9329 0,'0'0'2513'0,"0"0"-913"0,0 0 105 15,0 0 7-15,0 0-616 31,0 0-488-31,-39-19-552 0,3 44-56 0,-12 23 40 16,-8 28-32-16,-4 22 73 16,17 13-1-16,11-2-32 0,19-11 8 15,13-12-56-15,17-4-8 16,7-12-120 0,4-16-73-16,0-16-615 15,19 0-528-15,-3-12-1113 0,0-4-2536 0</inkml:trace>
  <inkml:trace contextRef="#ctx0" brushRef="#br0" timeOffset="114992.71">21021 14281 4977 0,'0'0'5617'0,"0"0"-3345"31,0 0-671-31,0 0-625 15,0 0 24-15,0 0-288 0,0 0-504 16,0-29-48-16,4 29-152 16,-4 0 96-16,0 0 24 0,0 0-32 15,0 0-32 1,0 0-64 0,0 0 0-1,0 0-8-15,0 0-8 0,0 0 16 16,0 0-64-16,0 0 56 0,0 0 8 15,0 0-48-15,0 0 40 16,0 0 0-16,0 0-72 0,0 0 80 31,0 0-8-31,0 0 8 16,0 0 0-16,0 0 0 0,0 0-64 16,0 0 56-16,0 3-56 15,0 7 0-15,0 9 64 0,0 4 16 0,4 5 96 16,-4 3-112 15,4 4 8-31,3 4 16 16,6 5-24-16,-1-3 0 0,-1 4-8 15,6-1 8-15,-6 1-8 16,6-7 8-16,-6-3-56 0,2-7-264 16,-6-5-760-16,-7-8-576 31,0-5-1545-31,0-10-2304 0</inkml:trace>
  <inkml:trace contextRef="#ctx0" brushRef="#br0" timeOffset="115224.11">21040 14573 4793 0,'0'0'4216'0,"0"0"-2455"0,0 0 575 16,0 0-231-16,0 0-337 15,0 0-872-15,0-19-480 0,-7 19-272 0,-14 10-144 16,-14 9 152 0,-5 6-32-1,-8 3-112-15,5 4 41 16,3 3-49-16,8 3-8 0,8 0-585 0,15 10-799 16,5-10-1425-16,4-13-2552 0</inkml:trace>
  <inkml:trace contextRef="#ctx0" brushRef="#br0" timeOffset="115655.84">21424 13979 3328 0,'0'0'5921'0,"0"0"-3440"0,0 0-489 31,0 0-871-31,0 0-257 16,0 0-432-16,0 0-432 0,28 3-64 15,11 29 64-15,8 16 352 16,26 15 16-16,10 26-184 16,1 19-64-16,-8 3 0 15,-33-3 32 1,-31-3-80-16,-16-7-72 15,-43 7 0-15,-30 3-8 16,-22 0-264-16,15-32-968 0,9-22-3625 16</inkml:trace>
  <inkml:trace contextRef="#ctx0" brushRef="#br0" timeOffset="119348.08">14184 13364 5297 0,'0'0'1432'16,"0"0"-432"-16,0 0-528 15,0 0-136-15,0-42 344 32,0 42 193-32,0-3-97 0,0 3-312 15,0 0-280-15,0 0 64 16,0 0-160-16,0 0-88 0,-12 0 0 16,-4 9-248-16,-12 7 248 15,-4 4 72-15,-3 5-72 16,-6 0 128-1,1 10-120-15,1 0 72 0,-2 10 24 16,-10 18 80-16,-9 22 48 16,-7 27-88-16,-2 11 40 0,14-2 96 0,3-7-176 15,8-12 0-15,8 3-32 32,1 0 0-32,7 2 32 0,0 2 48 15,3 11 0-15,6 7 32 16,3 0-120-16,8 3 33 0,8-6-89 15,0-3-8-15,8-1 40 16,12 1-40-16,8-10 0 31,8-3 0-31,12-9-145 16,-1-17-7-16,5-18-128 0,20-7-616 16,19-13-248-16,-7-5-768 0,4-8-1081 15</inkml:trace>
  <inkml:trace contextRef="#ctx0" brushRef="#br0" timeOffset="120403.67">21985 13655 1088 0,'0'0'4177'16,"0"0"-3473"-16,0 0-152 16,-52-89-32-16,40 67 400 0,5 3 176 31,-2 3-55-31,1 0 295 0,1 7-56 15,3 2-56-15,0 1-87 0,4 3-257 16,0 0-144-16,0 3-480 16,0 0-256-16,0 0-56 0,0 0-312 15,8 0 24 17,11 12 72-32,13 11 272 0,12 6 272 15,12 8-128-15,8 14 80 16,11 22-32-16,5 19-64 15,4 13 56-15,-9 6-96 0,-15-9-40 16,-24-4 80-16,-12-6-80 31,-16 7 24-31,-8 9-64 0,-8 9 72 0,-24 7 72 0,-12 3-152 16,-16-3 0-16,-12-6 0 16,-7-11 0-16,-8-8 0 15,-9-10-504 1,-4-10-840-16,-4-16-913 15,29-21-2664-15,7-20-3056 0</inkml:trace>
  <inkml:trace contextRef="#ctx0" brushRef="#br0" timeOffset="124030.67">10235 14941 808 0,'0'0'7313'16,"0"0"-5040"-16,0 0-1137 15,0 0-488 1,0 0 40-16,0 7 272 16,0-7-239-16,0 0-113 0,0 0-320 15,0 0-48-15,16 0 48 0,12 0 32 16,28-10 224 0,27-9-112-1,1 3-288-15,-4 3 0 0,-12 1-144 16,-21 12-488-16,-3 0-912 15,-12 6-1505 1,-20 13-1584-16,-12 3-1040 0</inkml:trace>
  <inkml:trace contextRef="#ctx0" brushRef="#br0" timeOffset="124231.15">10267 15252 7841 0,'0'0'2609'0,"0"0"-1649"15,0 0-776-15,0 0-112 16,0 0 136 0,0 0 80-16,0 0 184 15,108 10 200-15,-20-10-344 16,39 0-128-16,17-3-200 0,-9-7-944 16,-36 1-1288-16,-35 2-5610 0</inkml:trace>
  <inkml:trace contextRef="#ctx0" brushRef="#br0" timeOffset="125897.2">4765 14729 104 0,'0'0'3312'16,"0"0"-1023"-16,0 0-545 0,0 0-272 15,79-89-175-15,-62 73 255 0,-2 0 160 16,-2 3-543-16,-6 1-257 16,1 2-136-1,-4 3-176 1,-4 1-192-16,0-6-392 0,-12-4 104 0,-8-7-32 15,-12 1-88-15,-4 0-88 0,-7 3-8 16,-5 9 96-16,0 4 56 16,-4 6-56-16,4 0 0 31,5 16 88-31,3 9-80 0,3 11 8 31,2 21-16-31,3 31 0 16,9 36 40-16,10 16-40 15,9 3 0-15,4-7 40 0,8-15-40 16,1 0 0-16,-1-4 8 16,-8 1 96-16,0-4 24 15,0-6-120-15,-17 0-8 0,-7-13 72 16,-8-9-72-16,0-17 64 0,0-15-16 0,4-9-40 16,-3-7 120-16,-9 6-128 15,-12 1-392 1,-3 3-408-1,-1-11-608-15,-15-14-1097 0,11-14-1888 16,12-9-2408-16</inkml:trace>
  <inkml:trace contextRef="#ctx0" brushRef="#br0" timeOffset="126097.65">3749 15884 9554 0,'0'0'4136'15,"0"0"-3319"-15,0 0-585 16,148-92 200-16,-49 44 472 31,44-5-80-31,21-1-368 16,3 6-280-16,-12 13-176 0,-28 13-136 16,-35 12-1784-16,-36 4-4097 0</inkml:trace>
  <inkml:trace contextRef="#ctx0" brushRef="#br0" timeOffset="127015.56">4948 16021 9193 0,'0'0'4361'0,"0"0"-3472"0,0 0-617 15,0 0-64-15,0 0-104 0,0 0-104 16,0 0 8-16,28 63-8 16,-12-15 752-1,0 6-208-15,0 3-248 0,-4 0-40 32,0-3-184-32,-5-3-56 0,1-4-8 15,1-2 112-15,-5-7-120 16,0-3-200-16,-4-7-912 15,0-8-937-15,0-8-1047 0,0-8-2113 16</inkml:trace>
  <inkml:trace contextRef="#ctx0" brushRef="#br0" timeOffset="127200.43">5059 16332 8529 0,'0'0'4505'0,"0"0"-3448"31,0 0-737-31,0 0 160 0,-88 48 400 16,49-13-168-16,-4 6-208 16,-6 7-328-16,2-1-152 0,6 0-24 15,10 7-904-15,6-12-1320 0,10-14-2626 16</inkml:trace>
  <inkml:trace contextRef="#ctx0" brushRef="#br0" timeOffset="128658.31">5768 15033 6937 0,'0'0'3905'31,"0"0"-1521"-31,0 0-535 0,0 0-1145 15,0 0-56-15,0 0 336 0,-28-31-280 16,-3 56-528-16,-17 26-160 0,-15 34 40 0,-1 36 32 16,8 22 40-16,24 0-48 31,20-10 105-31,12-12-185 16,8-4-32-16,24-6 24 0,15-15 8 15,9-20-48-15,-3-25-1 16,-6-16-47-1,1-10-384-15,31 1-784 0,-6-7-1176 16,-14-10-3338-16</inkml:trace>
  <inkml:trace contextRef="#ctx0" brushRef="#br0" timeOffset="128990.31">6219 15189 10154 0,'0'0'3128'31,"0"0"-1151"-31,0 0-561 16,0 0-392-16,0 0-264 0,0 0-327 15,0 0-433-15,4 6-96 16,7 42 48-16,6 22 48 0,3 25 96 16,3-6-96-16,-2-13 0 15,-5-22 48-15,-4-16-48 16,-1 3-16-16,-2 4-361 16,2 2-583-16,-3-5-640 0,-4-10-1057 15,1-13-2208-15,-5-16-1912 16</inkml:trace>
  <inkml:trace contextRef="#ctx0" brushRef="#br0" timeOffset="129175.47">6287 15573 9345 0,'0'0'2681'16,"0"0"-1201"-16,0 0 41 16,-80-10-305-16,44 33-392 15,-4 9-432 1,1 15-120-1,-10 4-96-15,6 6-120 0,3 7-56 16,4-1-256-16,4 17-1008 16,17-10-1088-16,2-23-3002 0</inkml:trace>
  <inkml:trace contextRef="#ctx0" brushRef="#br0" timeOffset="129507.56">6812 14916 464 0,'0'0'12194'16,"0"0"-9281"-16,0 0-2041 15,0 0-872 1,0 0 16-16,-3 104 184 16,3-2 576-16,0 19-384 0,0-1-216 15,7-5 128-15,2-7-216 0,-5-3-16 16,-4-1-16-16,0-2-48 0,-9-4-8 31,-2-21-216-31,-10-14-696 16,-2-3-704-16,7-25-1593 0,0-3-3704 0</inkml:trace>
  <inkml:trace contextRef="#ctx0" brushRef="#br0" timeOffset="130510.01">7542 15275 9746 0,'0'0'4016'0,"0"0"-2783"0,0 0-329 15,0 0-216-15,0 0 40 16,0-7-456-16,0 33-224 0,-20 21-48 16,-12 30 424-16,-12 21-136 0,-4 10-232 15,1-6-8-15,2-13 40 0,14-20-88 0,6-15-464 32,6-12-304-32,3-11-592 15,0 4-593-15,-4-9-823 16,9-4-1321-16,-2-19-1736 0</inkml:trace>
  <inkml:trace contextRef="#ctx0" brushRef="#br0" timeOffset="130748.48">7136 15402 8569 0,'0'0'3193'0,"0"0"-1241"0,0 0-991 16,0 0-657-16,0 0-232 15,0 0-72 1,91 85 928-16,-23-9-184 16,-8 1-256-16,0-4-176 0,-13-10-224 15,-15-12 72-15,3 9-152 0,2 4-8 16,-9 0-48-16,-9-11-720 16,-2 5-992-16,-10-23-2225 31,-3-7-1320-31</inkml:trace>
  <inkml:trace contextRef="#ctx0" brushRef="#br0" timeOffset="131049.04">7746 14944 10962 0,'0'0'4065'16,"0"0"-3377"-16,0 0-616 15,0 0-72-15,99 35 688 16,-11 19-24-16,23 32-112 0,1 9-32 0,-17 10-368 16,-27-4-32-16,-33 1-24 15,-18 0-16-15,-17 6-7 16,-28 6-73-1,-21 3-273-15,-22 1-223 16,-13-10-1040 0,17-32-3241-16,7-19-4633 0</inkml:trace>
  <inkml:trace contextRef="#ctx0" brushRef="#br0" timeOffset="134257.71">16929 16538 9450 0,'0'0'3120'15,"0"0"-1135"-15,0 0-729 16,0 0-440-16,0-3-272 0,0 3-320 47,8 19-224-47,3 29 0 0,6 28 8 15,-6 32 192-15,2 16-80 16,-9 0-120-16,-4-13 8 0,0-16 64 16,-4-25-72-16,-5-16 8 0,2-13-8 15,3-9-584 1,4 9-640-16,-4-6-1185 0,4-12-2464 15</inkml:trace>
  <inkml:trace contextRef="#ctx0" brushRef="#br0" timeOffset="134721.17">16937 16529 8545 0,'0'0'4713'31,"0"0"-3592"-31,0 0-841 16,0 0-208-16,0 0 184 0,147-35 160 16,-32 10-216-16,17-4-96 15,-24 4-32-15,-32 8-40 0,-37 12-32 16,-18 5 0-1,-6 0-728-15,-2 0-865 16,-13 9-663-16,-9 13 504 16,-27 6 1103-16,-11 4-863 0,-9 6-1185 0,-8 3 289 15,4 1 824-15,1-1 1448 0,3 4 136 16,7-4 368-16,6 0 232 31,11-6 440-31,8-6 328 16,16-1-199-16,8-6-257 0,4 1 96 15,16-10 224 1,12-1 89-16,8-9 271 0,12-3-384 16,23-3-472-16,25-19-400 0,-13-4 0 31,-3 8-328-31,0 1-8 16,-36 14-1624-16,-13 3-2497 15</inkml:trace>
  <inkml:trace contextRef="#ctx0" brushRef="#br0" timeOffset="134959.7">16937 17488 360 0,'0'0'3080'0,"0"0"-2088"15,0 0-527-15,0 0 111 31,80 79 672-31,-16-66 464 16,27-7-151-16,24-6-65 0,12-6-264 16,-3-13-184-16,-28-4-247 15,-24 4-185-15,-25 6-240 0,5 1-376 16,-12-4-656-16,-8 0-4481 0</inkml:trace>
  <inkml:trace contextRef="#ctx0" brushRef="#br0" timeOffset="138305.73">5287 13966 328 0,'0'0'7057'16,"0"0"-5177"-16,0 0-831 0,0 0-449 16,0 0 176-1,0 0 368-15,0-72-72 16,-9 59-383-16,2-3-289 16,-5 0-152-1,-1 0-48-15,-6 0-136 16,-5 4-24-16,-4-1-40 15,-8 0-56-15,-8 4 56 0,-3 3-8 16,-5 2-40 0,0 4 48-16,-3 0 8 15,2 0-8-15,-3 0 0 0,-3 10 8 16,3 2 40-16,-3 1-48 0,-1 0-8 16,0 2-8-16,0 8 16 0,1-4 0 31,3 0 0-31,3 3 0 15,-3-3 32-15,5 3-24 0,-1 1-8 16,0-1 0-16,5 0 0 16,-1 7 8-1,0-1-8-15,0 4 0 0,9 0 0 16,-1 3 0 0,-1 0-16-16,6 3 8 15,-1-4-64-15,0 8 72 16,5 3-48-16,-5-1 48 0,-1 3 32 15,1 1-24-15,1 3-16 16,-1 0 8-16,0 3 0 0,5 0-8 16,-5 3-32-1,4 3 40-15,4 0-24 16,0 4 24-16,4-4 0 0,4 1-104 16,0-1 104-16,4-3 0 15,4 3 0-15,5 1-8 16,-2-4 0-16,9 6-112 31,0-2 120-31,0 2-8 16,0 0-24-16,0 4 16 0,12 0 16 15,0-3 0-15,4 5-8 16,0-2 8-16,4-3-8 16,4-4 0-16,-1-3 8 0,5-3 120 15,0 0-56-15,8 0 48 16,-4 0-16-16,4 0 8 15,4 3 8-15,4-3-32 0,-5 0-80 16,9 0 152-16,-4 0-144 31,8-3 0-31,4 3 104 0,4-3-48 16,3 2-16-16,5 1-32 0,3 0-16 16,2 0 120-16,-2 1-112 0,-3-1 0 15,0-7-8-15,-9-3 8 16,6-5 48-16,-7-8-56 15,-2-2 0-15,0-7 8 16,0 3-8 0,4-8-8-1,0-2 8-15,4-2 0 0,15-4 8 16,17 1-8-16,15 0 80 16,5-7 104-16,-20 3-96 15,-25 0-24-15,-27-2-8 0,0 2-48 31,4-3 56-31,3 6-64 16,9-2 0-16,0 3 80 0,0-7-80 0,3 3-8 16,1-2 8-16,5-4-144 0,13 0 136 15,19 0-152-15,-10-4 152 16,-8-2 0 0,-19-1-48-16,-8 4 48 15,0 0 0-15,4 0 8 31,-4-3 48-31,0-1-48 0,-1-2 0 0,8-1 0 16,18-9 8-16,10-3 32 16,29-10-32-16,0-3-8 15,-10 0 72 1,-22 4-72-16,-32 11 0 16,-12 1 0-16,-4 3 128 15,7-6-56-15,2-6-24 0,7-7-48 0,-5-3 144 16,-3 3-96-16,-1-4-48 0,2 2 72 31,-1-5-72-31,-1 7 176 16,1-3-168-16,-4 3 64 15,-1-3 56-15,-2 4-128 0,-2-1 72 16,1-4-64-16,-3 1 0 0,-2 0 56 0,1 0-64 16,-4 0 0-1,0-7 0-15,3 4 0 16,-3 3 0-16,0-3 0 15,-4 2 0-15,0 2 40 0,-4 5 72 16,-9-3 0-16,6 3 56 16,-6-3-104-1,2 0 16-15,-6-3-80 16,2-6 8 0,-2-4 48-16,2-9-56 15,2 3-8-15,2-3 0 16,-6 3 8-16,5 0 0 0,-4 6 8 0,-4 1-8 15,4 2 80-15,-4 4-80 16,4 3 48 0,-8 3-48-16,3 0 8 15,2 0 8-15,-1 0-16 16,-4 0 0-16,-1-3 8 0,-3 3 0 16,0-3-8-16,0 3 0 15,0 3 16-15,0-3-16 0,-7 0 0 31,-5 1 0-31,0-1 0 16,0-3 8-16,-8-1 0 16,1-2-8-16,-6-3 0 0,1 3 40 15,-8-4-32-15,1 1-8 16,-1-1 64-16,-8 1-64 0,4-1-8 31,-4 4-40-31,0 3 48 0,1 3 32 0,-6-3-32 16,6 3-64-16,-9-3 56 15,8 3 8-15,-8 0 0 0,4-3-8 16,1 6 8-16,-5 1-8 16,1 2 8-1,-2 0-56-15,1 1 56 16,1 5 0 0,-2-2 0-16,2 3 0 15,-1 0 0-15,1 3 40 0,-5-1-40 16,-4 1-16-16,3 1 8 15,-5 1 0-15,-2-5 8 16,4 3 0-16,-8 0 8 16,8 0 16-16,-4 0-24 15,1 0-16-15,3 0 8 0,0 3 0 16,1 3 0-16,-1 1 8 16,0-1 0-16,-4 3-72 0,0-2 80 31,-4 6-16-31,1-1 16 0,3 1-8 15,-8-1 0-15,5 1 0 16,-5 0 0 0,0-1 8-16,0 4-8 0,1 0 0 15,-17 3 0-15,-23 0 8 0,-21 0-16 32,-8 6-40-32,13-2 32 15,12 2-32-15,10-6 64 16,2 0-24-16,7 0 8 0,1-6 0 15,11-1-56-15,21 4-88 0,10 0-352 0,6 3-120 16,-29 16-672 0,12 9-1161-16,0 7-2712 15</inkml:trace>
  <inkml:trace contextRef="#ctx0" brushRef="#br0" timeOffset="147072.07">24738 5378 7241 0,'-4'-10'2177'0,"0"4"-1049"0,4-3-616 16,0 2 264-16,-4 4 656 15,4 0-111-15,0 0-185 0,0 3-304 16,0 0-304 0,0 0-352-1,0 0-104-15,0 0-72 0,0 0 8 16,0 0 48-16,0 0-56 0,0 0-88 16,0 0 80-16,0 0-120 0,0 0-48 15,0 3-40-15,4 10 112 31,4 9 56-31,8 6 48 0,0 7-8 16,4 6 8-16,0 4 8 16,-1-1 8-16,-2-5-16 0,-2-1 0 0,2-6-8 15,-6-7 0-15,-3-6-48 0,-3-6 56 32,-1-4 0-32,-4-6 96 15,4-3-40-15,-4 0 48 0,3 0 336 16,5-6 280-16,5-13 169 31,10-16-489-31,29-22-280 0,24-26-104 0,27-21-16 16,25-4-96-1,3 3 96 1,1 13-112-16,-21 12 96 0,-23 17-88 16,-20 15-16-16,-28 16 56 15,-13 14 0-15,1 2-32 16,-8 0 88-16,-3 7 16 15,-10 5 32-15,-7 1-40 16,0 3-153-16,0 0-295 0,0 0-640 16,0 0-1080-16,0 16-1897 15,-24 12 2673-15,4 4-1201 16,-3-10-4160-16</inkml:trace>
  <inkml:trace contextRef="#ctx0" brushRef="#br0" timeOffset="202968.76">16929 13366 6385 0,'0'0'1088'0,"0"0"-616"0,0 0-192 16,-40-98 352-16,28 60 665 15,4-3 135-15,1-4-192 16,2-6-200-16,1-2-311 0,4-5-185 15,0-15-200-15,4-13-120 16,12-15-88-16,4-4 40 0,4 3-40 16,0 8 72-16,0 1-120 15,-5-9 112 1,5 1-88-16,0-7 40 0,1 0 8 16,2-6-160-16,-2-3 0 15,-2-4 72-15,5 0-64 16,-4 7 48-16,8 12-56 0,-4 7 0 15,7 6 88 17,1 3-88-32,5 1-16 0,2 2-40 15,9-6 56-15,3-6 0 16,1-3 0-16,8-4 0 16,-1 7 72-16,10 6-72 0,6 6 0 31,9 4-128-31,3 2 56 0,9 8 72 0,4 2-128 15,-5 7 120-15,1 6-136 0,-1 3 144 16,1 3 0-16,8 7 112 16,4-10-104-16,11 0-16 15,12-6-48-15,13 0-40 0,3 0 88 47,5 6-128-47,-1 7 64 0,-4 2-48 0,-7 7 112 16,3 4 0-16,-7-1 8 15,-1 4 0-15,1-4-16 16,-5-3 16-16,5-3-224 0,-5 0 104 16,5 0 120-1,-9 6 16 1,-4 0-16-16,-7 3-88 0,-1 1 80 0,1 2 16 16,-4-2 64-16,-1-1-72 15,-11 4 0-15,-5 3 24 0,-7-4-8 31,-4 1-16-31,-5 2 0 16,-11 1 16-16,-12 4 40 0,-13 5-56 16,1-3 8-16,0 0 128 0,8-3-136 0,7-3 48 15,1-4-48-15,0 4 0 16,-1-4 40 0,6 1-40-16,-9 0 0 15,0-1 120-15,-9 1-120 0,-7 3 8 16,-1-1 0-16,2 1 40 31,-6-3 48-31,9 3-96 0,20-7 0 16,19 1-24-16,17-7 24 15,-4 9 0 1,-16 1 0-16,-33 12 0 16,-23 1 16-16,0-1-16 0,-4 0 0 15,4-3 144-15,-8 0-48 16,-5 3 32-16,-3-2-128 0,4-1 8 0,-4 0 56 15,4 0-64-15,-4 3-72 32,1 1 64-32,-2 2-88 0,1 1-176 15,4-1-32-15,0 4-136 16,4 0-216-16,4-1-673 16,8 4-687-16,-4 0-649 15,-4-1-1559-15</inkml:trace>
  <inkml:trace contextRef="#ctx0" brushRef="#br0" timeOffset="203416.71">23647 7667 4336 0,'0'0'4673'0,"0"0"-2904"16,0 0-465-16,0 0-296 0,0 0 57 0,-17-28-305 31,17 28-352-31,0 0-392 0,0 0-16 16,13 0-224-16,10 0 104 16,14 0 120-16,10 0 168 15,29 6-160-15,-8 1 40 0,7-5-40 16,1 2-8-16,-20-1 0 31,-5-3-16-31,-15 0 16 16,-12 3 56-16,-11-3-48 0,-10 0 104 15,-3 0-56-15,0 0-40 16,0 3-16-16,0 7-216 0,0 6-32 31,0 12 248-31,-3 11 0 16,-2 8 8-16,-3 7 96 0,4 6-80 15,0 4 88-15,0 9-112 0,-8 19-96 16,-7 3-616-16,2-12-1905 16,-7-23-2840-16</inkml:trace>
  <inkml:trace contextRef="#ctx0" brushRef="#br0" timeOffset="210932.13">7828 13947 1856 0,'-11'-25'6657'0,"-6"0"-4720"0,10-1-185 16,-1 4-1064-16,4 6-240 15,4 6 80-15,0 4 113 0,0 3-321 16,0 3-320-16,0 0-56 0,12 32-248 16,23 25 224-16,10 32 72 31,6 16 16-31,-3-13 160 15,-12-22-168-15,-12-29 8 0,-5-12-8 16,5-4 8-16,-3-6 56 0,7-6-64 16,-4-13 0-1,23-35 400 1,29-54 712-16,31-51-432 16,17-35-304-16,-4-6 40 15,-13 20-64-15,-27 46-232 0,-20 42-40 16,-17 32-80-16,-11 19-8 15,0 9-208-15,1 4 24 0,-6 9-1440 16,-3 19-489-16,4 53 457 16,-8-2-80-1,-5 3-1385-15</inkml:trace>
  <inkml:trace contextRef="#ctx0" brushRef="#br0" timeOffset="211902.73">19053 15659 3536 0,'0'0'2345'0,"0"0"-857"15,0 0-656-15,0 0-200 16,0 0 209 15,0 0-57-31,0 0 96 0,-37 13-216 16,37-13-184-16,17 0 16 15,31 0 144-15,43 0 841 0,65-20-105 16,43-12-560-16,27-12-264 16,6 3-256-16,-17 6-176 15,-11 7 88-15,-22 6-208 16,-31 5 0-16,-42 8 0 0,-38 5 0 16,-35 4-256-16,-12 0-736 15,-8 0-664-15,-12 0-753 0,-20 7-2008 16,-20 6 2417-16,-7-1-1105 15</inkml:trace>
  <inkml:trace contextRef="#ctx0" brushRef="#br0" timeOffset="212150.12">19443 16037 1424 0,'0'0'2168'16,"0"0"-423"-16,80 0-41 0,11-7 80 16,57-25 1-16,27-5-9 15,21-15-200-15,2 8-399 16,-18 9-257-16,-21 10-64 0,-43 9-456 31,-45 6-256-31,-35 7-144 0,-16 3 0 0,-12-3-584 16,-4 3-560-16,-4 0-649 0,-27 0-911 15,-10 0 832-15,-10 0-2041 16</inkml:trace>
  <inkml:trace contextRef="#ctx0" brushRef="#br0" timeOffset="-214508.51">3888 7099 3832 0,'0'0'2441'16,"0"0"-593"-16,0 0-1352 15,0 0-496-15,0 0-72 0,0 0-40 16,0 3 104 0,0-3-88-1,0 0 96-15,0 4 176 16,12-4 0-16,4 3 296 0,8 3 353 16,12-3-129-16,-1 0-48 15,10 0-280-15,2-3-48 16,5 4-56-16,0 2-32 0,-1-3-128 15,9 3-16-15,0 4-80 0,16 0 192 32,24-4-144-32,15-3 88 0,9 0-40 15,-1-3 96-15,-8 0 88 16,-7 0 16-16,-4-6-71 0,4 0 47 16,-1 2-112-1,1-2 40-15,3 3-192 0,8 0 392 16,9 3-280-16,-1 0-128 15,5 0 80-15,3 0 120 16,-3 3-200-16,4 0-120 0,-9 0 72 16,0 0 40-16,5 1-8 15,-4-2 16-15,-4 5 0 0,-6-1 48 32,2 1-48-32,-1-1-8 15,1 0 8-15,0 1 0 16,-1-1 0-16,5-6 0 15,-1 7-64-15,5-4 56 0,-1 0 16 16,4 3-8-16,5 0 0 16,-4 4 32-1,3-3-80-15,1 2 48 16,-5 1 0-16,5 2 0 0,-9-2-8 16,1 3 16-16,-12-1-16 0,-6 1 72 15,-1-1-24 1,-6-2-40-1,-4 2 0-15,-3-2 72 0,4 0-64 16,3-4 0 0,9-2-8-16,3 1 0 15,5-5 56-15,-1 4-56 0,5-4-24 16,-1 0 24-16,-3 0 0 16,0 0 0-16,-5 0-16 0,0 0 16 31,-3 0 88-31,4 0-80 15,0 0 120-15,7 0-16 0,1 0-104 0,7 0 72 16,0 0-80-16,0-7 0 0,5 1-32 16,-4 3 32-16,-5 3-56 31,0-3 48-31,-3 3 16 16,-1 0 88-16,-3 0-96 0,4 0 48 31,-9 0-104-31,5 0 112 0,0 0 0 0,-1 0-56 15,0 0 0 1,9 0 24 0,0 0-16-16,-1 0 0 15,0 0-8-15,-7 0-8 0,-4 3 8 16,-9-3 0-16,1 3 64 16,-9 1-112-16,1 1 48 0,-1-1 0 0,5-4 56 31,-4 0-48-31,-1 0 80 15,5 0-88-15,-8 0 0 0,3 0 24 16,-3 0-24-16,-9 0-16 16,-11 3 16-16,-13 0 8 0,-14 0 80 15,-2-3-88-15,13 7 0 0,3-4-16 0,18 0 16 32,-5 3 0-32,-1-2-8 15,5-1 8-15,12 0 0 0,7 0 0 16,8-3-64-16,-6 3 64 0,-22-3 0 15,-19 0 96-15,-17 4-96 32,13-4 0-17,4 0 72-15,12 0-72 16,-4 0 0-16,-1 0 0 0,5 0 8 16,0 0-32-16,11 0 40 15,12 0-16-15,17 0 0 0,-4 0-24 0,-4 0 24 16,-20 0-88-16,-25 0 88 31,-11 0 24-31,0 0-24 0,7 0 0 16,5 0-8-16,12 2 80 15,3 2-80-15,9 2 8 0,20-6 0 16,15 3-8-16,12-3-16 16,-11 0-24-16,-8 0 0 31,-16 0 80-31,-9 0-112 15,-11 0 0-15,-13 0 80 0,-14 0 112 16,-1 0-112-16,3 0-8 0,13 0 8 16,8 0 0-16,11 0 24 31,12-6-24-31,17-3 16 16,12-1-56-16,-8 4 40 0,-13-4 0 0,-4 4-80 15,2 3 80-15,-6-4 0 16,1 4-104-16,3 0 104 0,0-1 0 15,-3 1-112-15,1-3 112 0,-2 3 0 32,1-7 24-32,-5 4-16 15,-3-3-8-15,-17 2 16 0,-11-2 160 16,-13 5-168-16,-2-5-16 0,11 3-8 16,4-7 16-16,7 0 0 15,1 4 0-15,-1-1 8 31,-3 4 40-31,-4 0-48 0,-4 2 0 0,-4-2 0 16,-5 3 48 0,-6 3-96-16,-9-4 24 15,-5 2-56-15,-11 2-104 0,-5 0-384 32,-2 0-344-32,-9 0-737 15,4 0-1103-15,-4-4-2113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08:39:35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4530 6553 72 0,'0'0'1200'16,"0"0"-600"-16,0 0-392 16,0 0-72-16,0 0-40 0,0 0 96 15,0 0 168-15,0 0 528 16,0 0-256-16,0 0-255 15,0 0-49 1,0 0 152-16,0 0-104 0,0 0-8 16,0 0-144-1,0 0-16-15,0 0 0 0,0 0-56 16,0 0-48-16,0 0 80 16,0 0-72-16,0 0 176 15,0 0-184-15,0 0 16 0,0 0 64 31,3 0-80-31,1 0-104 16,0 0 144-16,9 0 48 0,-6 0 160 0,6 0-272 16,-1 0 24-16,-1 0 32 0,2 0-39 31,2 0-9-31,-2 0 240 16,2 0-200-16,5 0 216 0,0 0 16 15,0 3-152-15,-4-3-56 16,0 0-80-16,0 3-64 0,-4-3 104 15,-1 0-104-15,6 4 32 32,-2-4 16-32,2 2 8 0,3-2 64 0,-1 4-16 15,5-4 8-15,4 0 112 16,-4 0-152-16,-1 0 32 0,5 0-48 31,-3 0-16-31,-1 0 0 0,-9 0-48 16,5 3-8-16,-8-3 8 0,-3 0-8 31,2 3 0-31,1-3-16 16,0 3 24-16,4 0 0 0,4-3 0 15,-4 4 0-15,4-1 96 16,0-3-88-16,-1 0 72 0,-2 0-32 16,3 0-40-16,-1 0 136 15,2 0-128-15,3 0 48 16,4 0 112-16,-5 0-176 15,5 0 24-15,0 0-16 0,0 0 0 16,4 0 40-16,-8 0-48 16,4 0 0-1,0-3 72-15,-4 3-64 16,-1 0 40 0,1 0-48-16,4-4 0 15,0 4 40-15,-4 0-40 0,8 0 0 16,-4 0-16-16,0 0 16 0,-1 0 0 15,1 0 0-15,0 0 0 16,0 0 8 0,0 0-8-16,0 0 8 15,-4 0-72-15,-1 0 48 0,1 0 16 16,0 0 8-16,4 0-8 16,0 0 64-16,0 0-64 15,4 0 0-15,0 0 16 0,4 0 0 31,-4 0-16-31,3-3 0 16,-3 0 0-16,4 3 8 16,-4 0-8-16,-4-3 0 0,-4 3 16 15,0 0-8-15,-4 0-8 16,3 0 8-16,-2-3-8 0,3 3 8 31,0 0-8-31,3 0 0 0,-3-4 16 16,4 4-8-16,0 0-8 15,-4 0 0-15,0-2 0 0,-1 2 0 16,1 0-56-16,-7 0 56 0,6 0-16 16,-3 0 24-1,1 0-8-15,2 0 8 16,1 0-8-16,4 0 64 16,-4 0-64-16,4 0 0 0,0 0 16 15,4 0-8-15,0 0-8 31,-1 0 0-31,9 0 0 0,-4 0-64 16,-1 0-16-16,-7 0 80 0,4 0 56 16,-4 0-48-1,-4 0-8-15,-3 0 0 16,3 0 8-16,-1 0 40 0,1 0-48 16,4 0 0-16,0 0 8 0,4 0-8 31,0 0 0-31,3 0-8 15,-7 0 8-15,4 0 8 16,-8 0-8-16,0 0 0 0,-1 0 32 0,-2 0-32 16,3 0 56-16,-9 0-48 15,9 0-8-15,4 0 16 16,0 0-16-16,4 0 0 16,4 0 104-16,-4 0-88 15,0 0-16-15,-1 0 8 16,-3 0 40-1,0 0-16-15,0 0-32 16,0 0 0-16,-3 0 24 0,3 0-16 31,-5 0-8-31,5 0 0 0,0 0 8 16,0 0 0-16,0 0-8 16,0 0 0-16,-4 0 16 0,-1 0-16 15,1 0-8-15,-4 0 8 0,0 0 0 0,0 0 0 31,0 0 0-31,-5 0-40 16,6 0 40-16,-1 0 0 16,-1 0 40-16,5 0-40 0,1 0-8 15,-1 0 8-15,3 0 0 16,-3 0 0 0,0 0 0-16,0 0 0 15,0 0 0-15,-1 0 0 16,-2 0 0-16,3 0 0 15,4 0 0-15,0 0 8 16,-1 0 8-16,1 0-8 0,0 0 0 16,0 0 0-16,0-4 0 15,0 4 40 1,-4 0-48-16,4-3 0 16,-5 3 32-16,5-3-24 0,-4 3 8 15,0-3-8-15,0 3-8 0,-1-4 0 16,1 4 0-16,4-3 0 15,-3 3 0-15,3-3 0 16,-4 0 64-16,-1 3-64 16,-3-3 0-16,0 3 40 15,-8-3-40-15,4 3 0 0,-4-3 40 16,0 3-32-16,0 0 32 16,0-4-40-16,0 4 0 0,0-3 0 31,3 3 0-31,-2-3 0 15,2 3 73-15,-2-3-73 16,-2-1 0-16,6 4 0 16,-6 0 0-16,1-2 0 0,0 2 0 15,-4 0 0-15,0-4 48 16,-4 4-48 0,1 0 8-16,-5 0 0 15,0 0-8-15,0 0 0 16,0 0-96-16,0 0-57 0,0 0 137 0,0 0-56 15,0 0 56-15,0 0-248 16,0 0-1184-16,0 0-2553 16,0 0-1752-1</inkml:trace>
  <inkml:trace contextRef="#ctx0" brushRef="#br0" timeOffset="11025.51">12634 4759 2832 0,'0'-6'4457'16,"0"-4"-2769"-16,0 1-495 0,0-1 71 15,3 4 120-15,-3-4-127 0,0 7-17 0,0-3-416 16,0 6-176-16,0-3-240 31,0 3-192-31,0 0-104 16,0 0-112-16,0 0-136 0,0 0 120 15,0 0-144-15,0 9 24 16,0 4 0-16,0 6 120 0,0 10 16 0,0 8 0 0,0 8 0 31,4 6 152-31,1-1-144 16,-5-2 40-16,4 0 0 16,0-7-48-16,-4-6 64 0,4-6-64 15,-4-4 0-15,4-3 16 31,-1-6-16-31,-3-3 0 0,4-1 8 16,-4-2-8 0,0-4 0-16,0 1-56 15,0-4-440-15,0-3-296 0,0 3-760 16,5-3-769-16,-5 0-1640 16,0-10-1136-16</inkml:trace>
  <inkml:trace contextRef="#ctx0" brushRef="#br0" timeOffset="11341.87">13084 5121 4945 0,'0'0'1368'16,"0"0"-640"-16,0 0-416 0,0 0 232 15,0 0 144-15,0 0-248 32,12 16-304-32,-12-7-32 15,4 4 73-15,-4 3 63 0,0 3 40 0,0 0 104 16,-4 6 88-16,-4-2 40 0,-12-1-80 16,0 0-112-16,-4 0-96 15,-4 1-24-15,0-5-200 16,-4-1-1064-16,8-5-2065 15,13-9-4488 1</inkml:trace>
  <inkml:trace contextRef="#ctx0" brushRef="#br0" timeOffset="12285.77">13399 4797 4536 0,'0'0'2305'15,"0"0"-777"1,0 0 225-16,0 0-17 16,0 0-136-16,0 0-423 0,0 0-289 15,-4-38-584-15,19 32-256 16,6-7-48-16,6 7 0 16,5-4 72-16,8 7 40 31,0 3-104-31,-4 0-16 15,-4 0-104-15,-8 13-232 0,-5 2 120 16,-10 8 64-16,-5 5 152 16,-4 7 8-16,-16 10 120 15,-16-1 160-15,-8 7-88 0,-4 0-104 32,0-7 56-32,9-5-144 0,10-11 0 0,5-6 0 15,13-6-64-15,-1-6 56 0,8-4-168 16,0-3-72-16,8 0-40 15,8 0-184-15,12-3 472 0,11 0 432 32,9 0-56-32,4-9-120 15,0-4-256 1,-5-3-176-16,1-6-1024 16,-4-13-1081-16,-8 7-1984 0,-8-1-2968 15</inkml:trace>
  <inkml:trace contextRef="#ctx0" brushRef="#br0" timeOffset="12555.45">14216 5064 6465 0,'0'0'1384'0,"0"0"-1080"16,0 0-296-16,0 0 248 15,0 0-144-15,4 28-96 0,-4-9 472 0,0 4-15 16,-4-1 271-16,-9 3-136 0,-2 4-104 31,-5-4 32-31,-4 1-224 16,-8-1-128-16,0 0-16 16,-4-2-168-16,-7-1-760 0,6-6-1600 15,14-7-3162 1</inkml:trace>
  <inkml:trace contextRef="#ctx0" brushRef="#br0" timeOffset="13103.78">14439 4718 5905 0,'0'0'2040'0,"0"0"-768"15,0 0-511-15,0 0-89 32,0 0-160-32,63-73-160 15,-35 63-312-15,4 0 24 16,4 4-8-16,-4 3-56 0,0 3-56 15,-8 0-56-15,-9 3-248 16,2 10 88-16,-10 3-176 0,-3 0 288 16,-4 9 160-1,0 0 96-15,-4 1 32 0,-7 2 24 16,-9 1-40-16,4-1 120 16,0-2-104-16,4 0-128 0,0-7 64 15,8 3-64-15,0-6-72 16,4 3-64-1,4-4-40-15,8 2 64 16,11 1 72-16,2-1 40 0,3-2 296 16,-4 1-208-16,0 0-64 0,-13-4-24 15,1 5-240-15,-12-4 72 16,0 2 40-16,-8 1 128 16,-20 0 296 15,-7 3 88-31,-14 0-72 0,2-3-136 15,4-3-168-15,2 2-8 0,9-5-944 16,4-4-1369-16,17-3-2520 0</inkml:trace>
  <inkml:trace contextRef="#ctx0" brushRef="#br0" timeOffset="13457.58">15148 4940 3872 0,'0'0'2033'15,"0"0"-1353"-15,0 0-600 16,0 0 48-16,0 0 496 16,0 0 96-16,0 0 96 0,24 76 9 0,-20-50-241 15,-4-1-80-15,0 0-224 0,0 1-48 32,-9 2 72-32,-10 1 0 15,-13-4 56-15,-7-2-72 16,-6 2-288-16,-11 0-96 0,13-2-1736 15,7-10-2281-15</inkml:trace>
  <inkml:trace contextRef="#ctx0" brushRef="#br0" timeOffset="13974.72">15562 4575 6969 0,'0'0'2000'0,"0"0"73"0,0 0-609 16,0 0 121 0,0 0-249-16,0 0-656 15,0 0-680-15,0 0-200 0,0 0-312 16,-8 28 144-16,-3 7 368 15,-6 10 48-15,6-1-48 0,3 4 8 16,3-3-8-16,5-4-72 16,0-6-8-16,0-7-200 31,16-6-537-31,9-12 113 16,-2-7 360-16,5-3 344 0,7-19 288 15,2-13-56-15,-1-6-8 16,-4-3-24-16,-8 0 113 0,-5 9 415 15,-6 7 88-15,-6 12 192 32,-7 6-120-32,0 7-576 0,0 0-312 0,0 3-280 15,0 14-160-15,-4 11 328 16,-3 10 112-16,-2 7 48 0,1 9-48 16,1-1 56-16,-1 8 0 15,3-4-56 1,-3 0 0-16,5-3 0 15,-5 0-344 1,-5 10-1344-16,6-10-2233 16,-5-16-2336-16</inkml:trace>
  <inkml:trace contextRef="#ctx0" brushRef="#br0" timeOffset="46685.17">13522 4521 464 0,'0'0'496'16,"0"0"1360"-16,0-3-720 16,0-1-87-16,0 1-321 0,0-3 296 15,0 3-328-15,0 0-16 16,0 0-224-16,0-1 64 0,0 1 33 16,0 0-329-1,0 3 32-15,-4 0 96 16,4 0-24-16,0 0 0 0,0 0-8 0,0 0 16 15,0 0 24-15,0 0-112 16,0 0-64-16,0 0 64 0,0 0-16 31,0 0-8-31,0 0 56 16,0 0-24-16,0 0 25 16,0 0-145-1,0 0-120-15,0 0 96 0,0 0-104 0,0 0 0 16,0 0 40-16,0 0-48 15,0 0 0 1,0 0 0-16,0 0-96 16,0 0 32-16,0 0-104 15,0 10 104-15,0-1 56 16,4 4 16-16,0 3 16 0,0-1-24 16,0 2-49-16,4-5 41 0,0 1 8 15,-4-1-16 1,0-5 16-16,0-1 0 15,1-3-8-15,-2 1 8 16,-3-4 0-16,0 0 121 0,0 0 47 16,4 0 216-1,-4 0 496-15,8-10-72 0,4-9-400 32,0 0-232-32,4-7-48 15,0-2-32-15,3-4-88 16,5 3-8-16,0-2 0 0,1 2-80 15,-1 1 80-15,3 2-96 16,-3 4 88-16,0 3 8 0,-4 3 0 16,-4 4 0-16,-4-1 16 15,0 6-16-15,-4-2 64 16,-5 3-64-16,1 2-304 16,-4 4-400-16,0 0-632 0,0-3-1209 15,-4 3-1520-15,-7 0 1409 0</inkml:trace>
  <inkml:trace contextRef="#ctx0" brushRef="#br0" timeOffset="51942.78">15702 4423 3752 0,'0'0'1073'0,"0"0"-249"0,0 0-224 15,0 0 448-15,-8-35 32 16,8 31-136-16,0 1-111 16,-5 3-33-1,5-3-136-15,0 3 8 16,0 0-304-16,0 0-104 15,0 0-104-15,0 0-112 16,0 0 72-16,0 0-120 0,0 0-32 16,0 0 16-16,0 0-64 15,0 0-8-15,0 0-56 0,0 0-56 16,0 3 8 0,0 4-136-16,5 5 248 15,7 1 72-15,-5 9 16 0,6-2 40 16,2-2 24-16,-2 1-24 15,-1-3 32 1,-5 0-80-16,1-6 8 0,-3-1 40 31,2-3-48-31,-3 1 16 16,-4-4 32-16,4 0-40 0,0-3 32 16,-4 0-24-16,4 0 112 15,8 0 848-15,0-9 273 16,12-10-265-16,12-10-624 0,3-3-184 15,2-9-32 1,6 0-144-16,-2-1 0 0,-6 4 72 16,-3 7-72-16,-8 2 0 0,-4 10 8 15,-9 3-8-15,-6 7 40 16,-1 5-40-16,-8 1-224 0,0 3-808 47,0 0-929-47,0 10-1983 0,-8 5-449 15,-4 2 2128-15</inkml:trace>
  <inkml:trace contextRef="#ctx0" brushRef="#br0" timeOffset="93961.88">26472 9461 72 0,'-5'0'632'0,"5"0"-248"15,-4 0-40-15,-4 0 288 0,4 0 136 16,-3 0-456-16,3 0-192 0,-5 0 8 15,5 0 152 1,0 3-280-16,-3 1-136 16,-2-4-360-1,5 3 288 1,0-3 80-16,0 3 56 0,4-3 72 0,-3 3-8 16,3-3-104-16,0 0 64 15,0 0-8-15,0 4 56 0,0-4 0 16,0 0 152-16,0 0 144 31,0 0 168-31,0 0 24 0,0 0 16 16,0 0-31-16,0 0-33 0,0 0 32 15,0 0 112-15,0 0-64 0,0 0-24 16,0 0 24-16,0 0-24 16,0 0-56-1,0 0-176-15,0 0-112 0,0 0 0 16,0 0-71-16,0 0 23 15,0 2-48-15,7-2 16 0,6 0 136 16,2 3-48-16,6 1-32 16,-2-1 56-16,5 0 40 31,0 0-40-15,4 1-48-16,0-1-40 0,-4 3-40 15,-1-6-56-15,5 6 0 0,-4-2 104 16,-3-1-56-16,-2 0-48 0,1 0 56 15,1 0-56-15,-6 1 8 32,5-2 0-32,-4 2-8 0,8-1 128 0,0-3-128 15,0 3 48-15,4-3 48 16,-1 0-16-16,1 0 56 0,0 3-48 16,-4-3-80-16,-4 4 136 15,4-4-144 1,-4 3 8-1,4-3 0-15,0 0 56 16,4 3-48-16,4-3 56 16,4 3-64-16,-1-3 184 15,1 0-184-15,0 3 0 0,-4-3 0 16,3 3 0-16,-3-3-8 16,0 0 0-16,1 3 8 0,-1-3 48 31,-1 4-56-31,1-4 0 0,4 3 0 0,4 0 8 15,-5 0 0-15,1 1-8 16,4-2 8-16,-8 2 8 0,4-1-16 16,0-3 0-16,-4 0 8 0,-1 0 0 31,1 3 0-31,4-3-8 16,4 0 56-1,0 0-24-15,7 3-32 16,1-3-8-16,1 0 8 0,-6 0 0 15,-3 0 40-15,-5 0-40 16,-3 0 0-16,-4 0 160 16,4 0-96-16,-4 0 8 15,4-3 24-15,0 0-88 16,8 3-8-16,0 0 0 0,-1 0 8 0,6 0 56 16,-10 0-64-16,1 0-8 15,0 0 8-15,-4 0 0 16,-8 0 72-1,0-3 24-15,0 3-96 16,-1 0 72-16,5 0-72 16,4 0-8-16,4 0 8 15,0 0 0-15,8 0 8 16,-1 0-8-16,2 0 16 0,-2 3-8 31,-2-3-8-31,2 3-8 16,-3-3 8-16,0 0 8 15,0 3 0-15,-1-3-8 0,2 3 8 16,-6 1 48-16,1-4-56 16,0 0 0-16,-4 0 0 15,0 0 8-15,3 0-8 0,6 0-8 16,-2 0 8-16,5 0 0 16,4 0 0-16,-5 0 0 0,2 0 48 15,-6-4-48-15,1 4 0 31,-4 0 0-15,0-3 0-16,-4 3 40 0,4 0-40 16,-4-3-8-16,-1 3 8 15,1 0 0-15,-4-3-8 16,4 3 0-16,4 0 8 0,-4 0-16 16,7 0 16-1,-3 0-112-15,4 0 104 0,-4 0 8 16,0 0 0-16,3 0-56 15,-2 0 56-15,-5 0 0 16,0 0 8-16,-4 0-8 0,-1 3 0 16,1 0-8-16,4 0 8 31,-1 1 0-31,10-4 8 0,-1 3 72 0,3 0-80 0,-3 0 0 16,8 0-16-16,-4-3 16 15,0 3-8-15,-5 1 8 0,2-4 0 16,-6 3 24-16,5-3-24 31,-8 0 64-31,0 0-64 16,-1 0 0-16,1 0 0 15,-8 0 0-15,4 0-80 16,-7 0 72-16,-6 0 8 16,-2-3-8-16,-10 3-72 0,1 0 16 15,-4 0-320 1,0 0-776-16,-12 0-1000 15,-8 3-1721-15,-4 0 1840 0</inkml:trace>
  <inkml:trace contextRef="#ctx0" brushRef="#br0" timeOffset="97144.62">5132 11109 5217 0,'0'0'800'16,"0"0"-800"-16,0 0-104 0,0 0 88 16,0 0 16-1,0 0 88-15,0 0-88 16,0 0-8-16,0 0 8 0,0 0 136 16,0 0 224-16,0 0 120 0,0 0-88 15,0 0-136-15,0 0-80 0,0 0-168 31,0 0 0-31,0 0-8 16,4 0-56-16,3 3 56 0,5-3 0 16,4 0 128-16,4 0 128 15,7 0-104-15,-2 0 88 0,6 0-8 16,-3 0-40-16,4 0 136 0,-4 0-175 0,0 0-49 31,-4-3 32-31,-8 0-120 16,4 3 40-16,-8-3-56 0,4 3 0 15,-4 0 104-15,0 0-96 32,4 0-8-32,4-3 176 0,-1 3-72 31,5-4 24-31,4 1 24 16,0-3-104-16,0 6 64 0,4-4-96 0,-8 1-8 15,4 3 48-15,-5 0-56 16,-2 0 8-16,-5 0-8 15,-1 0-16-15,2 0 16 0,2 0 0 0,1 0 0 32,5 0 40-32,3 0-24 0,3 0 24 15,1 0 24-15,4 0-56 16,0-2 152-16,-1 2-112 16,-7-4-40-16,4 4 48 0,-12 0-56 15,0 0 0 1,0 0 0-1,-4 0-48-15,0 0 48 16,4 0 0-16,-1 0 8 0,5 0 0 16,4 0 0-16,8 0 48 15,0 0-56-15,1 0 16 16,2 0 64 0,1 0-72-16,-5 0 0 15,-7 0 96-15,0 0-104 0,-7 0 0 16,-2 0 0-16,-3 0-48 0,0 4 48 15,-4-2 8-15,4 1-8 16,4 1 8-16,0-4 8 16,3 3-8-1,5 0 80 1,9-3-32-16,-1 0 120 0,-1 3-88 16,1-3-8-16,0 0-32 15,-4 4-40-15,-8-4-8 16,0 6 0-16,0-3 8 0,-5 3-16 15,5 1 8-15,1-4 0 32,-6 3 8-32,5 0 0 0,4-2-8 0,4-1 8 0,0 0-8 15,-1 0 96-15,5 1-96 16,0-1 0-16,-8 0 0 16,0 0 0-1,-4 0 0-15,0 3 0 16,-5-2-40-16,5-1 40 15,-3 0 48-15,7 0-40 0,-4 1 8 16,4-4 40-16,4 0 24 0,0 3 120 16,-1-3-64-16,5 0 88 15,-4 0-112 1,0 0-48-16,0 0-8 16,3 0-48-16,1 0 56 0,0 0-56 15,0 0 0 1,0 0 112-16,0 0-112 15,-1 0 48-15,5 0-56 0,-3 0 8 32,2 0-8-32,1 0 8 15,3-3 0-15,2-4 96 0,-2 1-40 16,1 2-56-16,0-2 8 16,-9 3-8-16,6 0 8 0,-9 0-16 0,0 0 0 15,0-1 8 1,-4 1 16-16,3 0-24 15,1 0 48-15,0-1-48 16,4 2 8-16,3-5 0 0,2 4-8 16,-5 0 72-16,-1 3-64 31,-3-3-8-31,-4 3 0 0,-4 0-8 16,-5 0 8-1,-2 0 0-15,2 0 0 16,1 0 8-16,1 0-8 0,2 0 0 15,5 0 0-15,9-4 8 16,2 1 0-16,1 0 0 16,4 0-8-16,-12 0 48 15,0 0-40-15,-9 3-8 16,-7 0-8-16,0 0 8 16,-4 0 0-16,0-4 8 0,4 1-8 15,0 3 104-15,0-6-8 16,-1 6 8-16,-2-4 17 0,-1 1 7 15,-9 1 8-15,1 2-136 16,0 0 8-16,-4 0 0 16,0 0-8-16,0 0-48 15,0 0-409-15,0 0-1223 0,0 5-2673 16,0-1 1241-16</inkml:trace>
  <inkml:trace contextRef="#ctx0" brushRef="#br0" timeOffset="108011.35">12359 12687 832 0,'-8'-3'960'0,"4"3"-520"15,0-4-176-15,-4 4 128 16,8 0 128-16,-4 0-144 16,4 0-256-16,0 0-16 0,0 0 0 31,0-2 1209-31,0 2 143 0,0 0-336 15,0 0-344-15,0 0-111 0,0 0 7 16,0 0 8-16,0 0-144 16,0 0-128-16,0 0-120 0,0 0-80 15,0 0-24 17,0 0-64-32,0 0 40 0,0 0 96 15,0 0-112-15,0 0-72 16,8 0-64-16,4-4 48 15,8 4 216-15,12-3-8 0,4 0 9 16,7 0 63-16,5 3-64 16,4-3-64-1,3-4-32-15,1 4-8 0,-4 0 16 0,1 3-112 16,-6-3-16-16,5 3 8 16,-1 0-16-16,5 0 64 15,-4 0-8-15,4 0-88 0,-5 0 104 47,1 0-64-47,-3 0 16 0,-6 0 136 16,5 0-56-16,-4 0 0 0,-1 0-144 15,9 0 56-15,0 0 16 16,0 0 0-16,7 0-72 0,6 0 128 16,2 0-128-16,1 0 136 15,-4-7-48 1,-1 4-80-16,-7 0 128 0,-4 0-136 15,0 0 48-15,-8 3 64 16,-5-4-120-16,-3 4 72 0,-8-2-64 16,-8 2-8-16,-4 0 80 31,0 0-80-31,-4-4 8 16,-4 4 72-16,0 0-80 15,-4 0-8-15,-4 0-8 0,0 0-24 16,0 0 40-16,0 0 0 15,0 0-8-15,0 0 0 0,0 0-416 32,8 0-536-32,12-6-1128 15,3-1-2713-15,1-6-2081 0</inkml:trace>
  <inkml:trace contextRef="#ctx0" brushRef="#br0" timeOffset="113007.09">19212 12852 2896 0,'0'0'1985'0,"0"0"-961"0,0 0-400 15,0 0 104-15,0 0 312 16,0-6-136-16,0 6-127 16,0 0-209-16,0 0-152 0,0 0-16 15,0 0-112-15,0 0-64 31,0 0-8-31,0 0-136 0,0 0-80 16,4 0 0 0,7 0 0-16,14-3 128 15,10 3-56-15,6 0-64 0,6 0 80 16,9 0-40-16,4 0 32 16,7 0 0-1,5 0 32-15,4 0 72 16,-5 0-24-16,6 3-88 0,-6 3 104 15,0 0-72-15,2 1-48 0,-2 3 64 16,4-5-48-16,-2 5 8 16,6 0-8-16,5-1-72 31,11 1 128-31,17 3-47 0,4-4-33 16,-13 1 16-16,-19-4-56 0,-24-3 72 15,-13 0-80 1,2-3 0-16,6 3 96 0,13 0-96 15,4 1 8-15,3-1 56 32,9 0-8-32,-4-3-56 0,-1 3 48 15,1-3-48-15,-12 4 88 16,19-1-88-16,17 0 0 0,8 0 112 16,7-3-104-16,-12 3 96 0,-11 0-32 15,-12-3-56 1,0 3 56-16,0 1 72 15,-1-4-136-15,4 0 144 0,1 0-96 16,8 0 64-16,-5 0-64 16,5 0-48-16,-1 0 72 0,-3 0-80 15,0 0 8-15,-4 0 0 32,-4 0 56-32,-13-4-64 0,-11 4 0 15,11-3 8-15,-15 3 152 16,4 0-104-16,8 0 16 0,-13 0-72 0,9 0 0 15,12 0 8-15,-8 0-8 16,3 0 16 15,2 0-16-31,-2 0 0 0,-3 0-16 16,3 0 16-16,-7 0 8 16,4 0 0-16,-4 0-8 0,3 0 16 15,-3 0-16-15,0 0 0 16,-1 0 0-16,1 0 0 15,-4 0 0 1,0 3 0-16,3 1 0 0,-3-4 0 16,4 0-56-16,0 3 104 0,-1-3-48 15,-3 0 0-15,-4 0 0 0,0 0-8 16,-4 0-80-16,-5 0 80 47,-2 0 0-47,-6 0 0 0,-3 0-72 15,-8-3 64-15,-8 3-40 16,-4 0-24-16,-8 0-96 0,-5 0-272 16,-3 0-592-16,-31-7-1129 15,-5 1-3536-15,-11-3 720 0</inkml:trace>
  <inkml:trace contextRef="#ctx0" brushRef="#br0" timeOffset="114551.66">5960 14176 2480 0,'0'0'2417'0,"0"0"-1713"16,0 0-704-16,0 0-392 31,0 0 288-31,0 0 48 0,0 0 40 16,0 0 8-16,0 0 8 16,0 0 0-16,0 0 8 15,0 0-8-15,0 0 8 0,0 0-8 16,0 0-48-16,0 0 40 15,0 0 0-15,0 0 8 16,0 0-16-16,0 0-128 16,4 0 8-16,0 3 79 0,4-3-95 15,-4 0-216-15,0 4-248 16,4 2-408-16,0 0 136 0,-4 0-368 0</inkml:trace>
  <inkml:trace contextRef="#ctx0" brushRef="#br0" timeOffset="114667.77">5960 14176 2968 0</inkml:trace>
  <inkml:trace contextRef="#ctx0" brushRef="#br0" timeOffset="115453.89">5960 14176 2968 0,'24'57'1184'0,"-24"-60"-680"0,0 3-183 0,0 0 87 0,0 0 56 0,0 0-200 16,0 0-208 0,0 0 16-16,0 0-72 0,0 0 64 0,0 0 8 15,3 0-64-15,-3 0 0 0,9-3-8 16,3 0 352-16,4-1 168 16,0 2-272-16,4-2-104 0,-1 1-128 31,5 3 32-31,4-3-40 15,-4 3 48 1,4 0-8-16,0-3 48 0,4 3 72 16,4-4 0-16,3 4 72 15,6-3-88-15,2 0-88 0,5 0 0 16,-1 3-64 0,-2 0 64-1,3 0 0-15,-5 0-56 0,1 0 64 16,-4 0-64-16,4 0 112 0,-9 0 8 15,-3 0-64-15,-4 0 145 0,4 0-57 16,-3 0-24-16,-2 0 232 31,9 0 56-31,3 0-24 16,6-6-112-16,7-4-56 0,3 0 96 16,9 1-144-16,-4-1-56 15,3 1-72-15,-7 0 8 16,-4 5-48-16,-13 1-8 0,-7 0 0 31,-4 3 48-31,-4-3-40 16,4-1 0-16,-1 4 112 0,10-6 64 15,6 3-8-15,5-3 88 16,12 3-160-16,-4-1-8 0,7 1-88 0,1 3-8 16,-4 0 0-1,-1 0 0 1,-3 0 8-16,-4 0-8 15,-4 0 0-15,4 3 80 0,0-3-72 0,19 0-8 16,21 0 0-16,16 0 96 16,-9 0-24-16,-19 0-64 0,-24-3 48 31,-21 3 48-31,14-3-96 16,-2 3 0-16,8 0 0 0,-3 0 72 15,0 0-8-15,0 0-56 16,4 3-16-16,0 0 136 0,4-3-15 15,-1 4 55-15,5-4 32 32,-4 0-32-32,-5 0-24 15,-3 0-152-15,-8 0 0 0,-8 0 0 16,-8 0 0-16,0 3-8 16,-9 0 8-16,5-3 0 0,0 3 0 15,8-3-40-15,36 0-809 16,-4 0-1119-1,3 0-2209-15</inkml:trace>
  <inkml:trace contextRef="#ctx0" brushRef="#br0" timeOffset="171566.5">6043 15970 96 0,'0'0'1864'16,"0"0"-592"-16,0 0-720 0,0-3-144 47,0 3 56-47,0 0-95 0,0 0-233 16,0 0 24-16,0 0 672 0,0 0 384 15,0 0-280-15,0 0-240 16,0 0-127-16,0 0-41 15,0 0 32-15,0 0-224 16,0 0-128 0,0 0-96-16,0 0-96 0,0 0 56 0,0 0-72 15,0 0 0-15,4 0 8 16,0 0 48-16,5-4 104 16,2 2 112-16,2-2 0 0,2-2 0 31,2 3-64-31,-2-1-88 15,6 1-16-15,-6 0-56 0,9-3 136 0,0 6 0 0,0-6-56 16,8 2 16-16,0 1-136 16,0 3 0-16,4 0 8 15,3-3-8 1,1 3 8-16,8-3 32 16,-5 3-48-16,2-4 72 0,-2 4-72 15,-2-3 16 1,-2 3-16-16,-3-3 8 15,-4 3 0-15,-4 0 0 16,4 0 0-16,-8 0-8 16,0 0 8-1,-1 0-8-15,9 0 88 16,-4 0 105-16,4-3 103 0,3 3-112 0,6-3-40 16,-2 0-8-16,5 3-64 15,-7 0-64-15,-6 0-8 0,1 0 16 31,-4 0-16-31,-5 0 0 16,1 0-48-16,-3 0 48 0,3 3 0 16,-5 3-8-16,5 0 0 15,4 1 8-15,8-1 8 16,0 4-8-16,4-1 8 16,4 1 0-1,4 2-8-15,-5-2 0 16,6 3 0-16,-10-4 8 0,1 1 8 15,-5 0-16-15,-3-4 0 16,-4 3 0-16,0-2 8 16,0-1-8-16,0 1 0 0,0-1 8 15,4 0 48 1,4-3-48-16,7 4 8 16,-2-1 112-16,2 0-120 0,1-3 80 15,-4 4-88-15,-1-1 8 0,-7 0 24 16,0 1-32-16,0-4-8 15,-4 0-56 1,0 0 56-16,0 1 8 16,8-1-16-16,-5 0 16 0,9 0 72 15,1 0-56-15,-2 0-16 16,5-3 104-16,0 4-96 16,-1-4 40-16,2 0-40 0,-6 3 0 31,1-3 72-31,-8 0-80 15,0 3 0-15,-5 0 128 0,1 4-128 16,0-5 8-16,0 2 8 16,0 2-16-16,0-3 8 15,4 4 8-15,4-1-16 0,3-3 88 32,6 0-80-32,2 4 0 0,1-7 0 15,0 6 8-15,4-3 48 0,-8 1-64 16,0-1-8-16,-5 0-8 0,-3 3 16 15,4-3-8-15,-4 0 8 16,4 1 0 0,-1-4 0-16,9 0 0 31,12 0 0-31,4 0 192 0,7 0-8 16,2-7 0-16,-6 4-72 15,-3 3-104-15,-8 0 64 16,-13 0-72-16,2 0 0 0,-10 3 0 15,-3 0 8 1,8-3 0-16,-1 0-8 16,13 0 0-16,8 0 72 0,0 0-64 0,4 0-8 15,-1 0 0-15,-10 0 0 16,-2 0 0-16,-11 0-8 0,-4 0-24 31,-4 0 32-31,0 0 0 16,-4 0 0-16,7 0-8 0,1 0 16 15,8 0-8 1,4-3 8-16,8-3-8 16,-4 3 40-16,-5 0-32 0,-3 0-16 15,-8 3 8 1,-4 0 0-16,-8 0 0 16,-1 0 0-16,1 0 0 15,4 0 64-15,0 0-64 0,4-4-88 16,8 1 88-16,0-3 0 15,4 2 72-15,4 1-72 0,-5 0 8 32,1 3 24-32,0 0-32 0,-4 0 0 15,-1 0 0-15,-2 0 0 16,-1 0 0-16,-1 0 0 0,9-3-40 16,0 0 40-16,3-3 8 0,9-1 48 0,4 4-56 31,0-4 0-31,0 1 8 15,0 3-8-15,-8 0-40 16,-5 0 40-16,-11 3 0 0,4-3 8 16,-8 3-8-16,4-7 24 15,-1 4 56 1,5 0-64-16,8 0-8 16,8 0 72-16,-1-1-72 15,5 1 40-15,-4 0-48 16,0 0 0-16,-8 3 8 15,0 0-8-15,-9 0 0 0,2-4-56 16,-2 4 72-16,-3 0-16 16,8-3 8-1,0-3 0-15,4 3 48 0,-1 0-56 16,1 0 0-16,4-1-8 16,-8 1 16-16,-1 3-8 0,2 0 0 15,-6 0 0-15,-3 0-8 16,0 0 8-16,-1 0 0 31,6 0 0-31,-5 0 0 16,-1 0 0-16,1 0 0 15,0 0 0-15,-4 0 0 0,-1 0 0 16,1 0 8-16,0 0-8 16,-4 0 0-16,4 0 8 0,0 0-8 31,-4 0 8-31,4 0-8 0,-1 0 0 0,-3 0 0 15,0 0-8-15,-3 0 8 16,-9 3 0-16,-1-3-8 0,-7 0 8 16,1 0 8-16,-5 0-8 15,-4 0 8 1,0 0-8-16,0 0 0 16,0 0-280-16,0 0-472 0,0-15-720 15,-9-7-1089-15,1-10-8009 0</inkml:trace>
  <inkml:trace contextRef="#ctx0" brushRef="#br0" timeOffset="184617.06">6075 14865 1360 0,'17'86'352'0,"-2"12"96"16,9 10-448-16,-3-38-128 0,-2-25-1368 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4:55:04.5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9558 4137 56 0,'0'0'376'0,"0"0"384"16,0 0-24-16,0 0-64 31,0 0-280-31,0 0-72 16,-28-23 8 0,24 21-88-16,0-2-32 0,0 4-208 0,-8 0-656 15,4 0-960-15,4 0-199 16</inkml:trace>
  <inkml:trace contextRef="#ctx0" brushRef="#br0" timeOffset="1048.72">9310 4083 1384 0,'0'0'1112'0,"0"0"-360"16,0 0-120-16,0 0 16 0,0 0 121 16,0 0-129-1,-3 0-168-15,3 0-128 16,0 0-136-16,0 0-56 0,0 0-16 15,0 0-40-15,0 0 8 16,0 0 8-16,0 0-16 0,0 0 56 16,3 0-72-16,10 0 56 15,2 3 304-15,10 0 0 16,3 0-104-16,0 0-95 16,3 1-65-16,1-1 80 0,4 0-120 15,-4-3-32 1,0 3-32-16,-1-3 24 0,-3 4-16 0,0-4-72 47,0 0 56-47,0 0 104 0,-3 0 0 15,2 0 16-15,4 0 0 0,-3 0 48 16,0 0-24-16,4 0-128 16,-4 0-80-16,0 0 40 0,0 0-32 15,4 0 0 1,-4 0 0-1,0 2 0-15,4-2 56 0,0 4-64 0,7-4 0 16,2 0 56-16,2 0 0 16,-3 0 40-16,8 0-16 0,-9 0-72 15,1 0 152-15,-3 0-96 32,-5 0 0-32,-4 0 8 15,-5 0-16-15,-3 0-8 16,4 3-40-16,-9-3-8 0,6 0 72 15,-1 0-72-15,-1 0 0 16,2 3 0-16,-6-3 0 0,1 0 8 31,-4 0-8-31,-3 0 8 16,-5 0 24-16,3 3-32 0,1-3 0 16,5 0 104-16,-2 0 48 0,1 0-24 15,0 0-56-15,0 0-72 0,-1 0 88 16,6 0-88-1,11 3-56 1,0 1-960-16,0-4-1792 16</inkml:trace>
  <inkml:trace contextRef="#ctx0" brushRef="#br0" timeOffset="2252">12335 4121 864 0,'0'0'3272'0,"0"0"-1967"16,0 0-601-16,0 0 112 15,0 0 368-15,0 0-136 16,-4-7-375-16,4 7-161 15,0 0-224-15,0 0-32 32,0 0-56-32,0 0-72 0,0 0-24 15,0 0 24-15,0 0-16 16,0 0 64-16,0 0-104 16,0 0-72-16,8 0-72 0,8 0 72 15,12 0 128 1,7 0 32-16,6 0-88 15,2 0 88-15,1 0-96 0,4 0 48 0,-5 0 16 16,2 0-48-16,-6 0 32 16,-3 0-56-16,5 0-48 0,-6 0 152 31,5 0-32-31,-4-2 48 16,-1 2-72-16,1 0-32 0,1 0 24 15,2 0-96 1,-3 0 0-16,3 0 56 15,-2 0-56-15,6 0 0 16,1 0-8-16,0 2 16 16,0-2 32-16,4 4-40 15,-1-4 0-15,1 3-8 16,-4-3 8-16,0 0 0 0,-8 0 8 16,0 0 40-16,-4 0-24 15,-5 0-16-15,1 0 8 0,0 0 64 31,0 0-72-31,0 0 72 0,4 0-64 16,0 0 65-16,0 0-9 0,8 0-72 16,-9 0 0-16,5 0 24 15,-4 0-24 1,-4 0 0-16,4 0 0 0,-4 0 8 31,4 0 56-31,-4 0-64 16,-1 0 0-16,1 0 64 15,0 0-64-15,0 0 16 0,-4 0-16 16,0 0 8-16,-4 0 104 16,-5 0-112-16,2 0 0 0,-2 0 48 15,-2 0-48-15,-2 0 8 16,-3 0-8-16,1 0-48 16,-1 0-96-16,3 3-1001 0,2-3-1247 15,-6 3-2209-15</inkml:trace>
  <inkml:trace contextRef="#ctx0" brushRef="#br0" timeOffset="3492.26">16280 4057 160 0,'0'0'3040'15,"0"0"-1231"-15,0 0-961 16,0 0-424-16,0 0 16 0,0 0 112 15,0 3-64-15,0-3-184 16,0 0 8-16,0 0-128 0,0 0 0 16,0 0-32-1,7 4-24-15,9-1 64 16,4 0 169-16,4-3 7 16,8 7-32-16,0-4-144 0,4 3-80 15,-1 0 24-15,10-3-8 0,-2 7 48 16,1-7-72 15,4 3-24-31,4-2 72 16,4-1-80-16,3 0 8 15,-3 0 24-15,4 0-32 0,-4 1 8 16,-8-1-24-16,-1 0-48 16,-3 0 48-16,-8 0-56 0,0-3 0 31,-8 3 8-31,-4 1 48 0,-5-4 88 0,2 3-64 15,-1-3-72-15,-5 0 96 16,2 0-96-16,-6 3 0 0,-3-3-8 16,4 0-8-16,-4 3 8 0,-4-3-464 31,8 4-528-31,4-4-280 16,3 0-1017-16,2 0-2960 0</inkml:trace>
  <inkml:trace contextRef="#ctx0" brushRef="#br0" timeOffset="5272.17">19021 4067 912 0,'0'0'2560'0,"0"0"-1624"0,0 0-543 16,0 0 103-16,0 0 312 31,0 0-32-31,0 0-256 0,12 0-88 16,-1 0 88-16,6 0 64 0,7 0-143 15,-1 0-57-15,5 0-136 0,4 0 40 16,4 0-24 0,4 0-104-16,3 0-40 15,6 0 40-15,-2 0-144 16,1 0 112-16,4 3-40 0,-5-3-72 16,2 0 88-16,-2 0-48 0,1 3 24 15,-1-3 64-15,6 0-8 16,-5 0-64-16,3 0 8 31,5 0 24-31,0 0 72 0,0 0-64 0,0 0-104 16,-1 0 80-16,-3 0-80 15,0 0 0 1,-1 0 0-16,-6 0-8 0,7 0 56 16,-9 0-56-16,4 0 0 31,-2 0 8-31,-2 0 0 0,2 0 72 15,-6 0-8-15,4 0 56 16,-2 0 96-16,-1 0-120 0,8 0-16 16,-5 0 8-16,6 0-88 0,2 0-8 15,5 0 24 1,-4 4-24-16,-1-4 48 16,1 3-48-16,-8-3 0 0,0 3-8 15,-9 0 8-15,1 0 8 16,0 0 0-16,1-3 0 0,2 7 136 31,4-4-64-31,6 0 16 31,3-3-16-31,3 0-24 0,5 3 24 16,-4-3-64-16,3 4-16 16,-6-4 72-16,-6 0-72 0,-3 2 0 0,-8-2 8 15,-4 0 57-15,-4 0 103 16,4 0-8-1,-1 0-56-15,5 0 48 0,0 0-144 16,-1 0 56-16,6-2-8 16,-5-2-56-16,-1 4 16 0,-7 0-16 15,4 0 8-15,-8 0 48 32,8 0-56-32,-4 0 0 0,8 0 0 15,-4 0 0-15,3 4 0 0,5-2 0 16,-3 2 0-16,2-1 40 0,5-3-40 15,-4 0 0-15,-4 0 8 0,-4 0 0 16,0 0 72-16,-4 0-72 47,-5 0 40-47,5-7 80 0,-4 5-120 16,0-5 0-16,4 4 0 15,0 0-8-15,4-1 0 16,0 4 0-16,3-3-40 0,1 3 40 15,4-3 0 1,-4 3-8-16,0 0 8 16,-4-3 0-16,0 3-8 0,-8 0 8 0,-5-3 0 15,-3 0 40-15,-4 3-32 16,1-3-8-16,-6-1 0 0,1 1 8 16,-4 3-24-16,0 0-424 31,4 0-665-31,-4 0-1183 0,0-3-2473 15</inkml:trace>
  <inkml:trace contextRef="#ctx0" brushRef="#br0" timeOffset="11068.89">24666 3578 6953 0,'0'0'2649'15,"0"0"-1721"-15,0 0-664 0,0 0-40 16,0 0 608-16,0 0 144 31,0 0-312-31,0 0-312 16,8 0-31-16,12 0-169 15,5 0 112-15,10 0 88 0,16 0-24 16,22 0-72-16,26 0-144 0,21-3-56 16,11-1 64-16,-23-2-112 15,-33 3 40-15,-30 3-48 16,-13 0 0-1,-1-3 40-15,-3 0-40 0,-4 0 0 16,-16-1-8-16,0 1-16 16,-8 3-296-16,0-12-592 0,-8-1-1697 15,-8 0-3552-15</inkml:trace>
  <inkml:trace contextRef="#ctx0" brushRef="#br0" timeOffset="11391.22">25344 3317 8689 0,'0'0'2553'15,"0"0"-649"-15,0 0-935 16,0 0-193-16,0 0 88 16,0 0-56-16,0 0-408 0,0 0-376 15,35-9-24-15,5 22-48 0,12 6 0 16,4 6 48-16,4 7-56 31,-13 0-16-31,-10 3-8 0,-10 3 80 0,-11 0-72 16,-16 0-24-16,0 7 88 15,-24-4-48-15,-8-3-48 0,-7 0 48 16,-6-3-368 0,6 0-368-1,-1-3-729-15,12-1-1471 0,12-5 495 16,16-17-4304-1</inkml:trace>
  <inkml:trace contextRef="#ctx0" brushRef="#br0" timeOffset="11738.58">26472 3219 7937 0,'0'0'1937'16,"0"0"-969"-16,0 0 200 0,-17-76-192 15,-3 63 121-15,-8 7-513 16,-4 6-136 0,-7 0-224-16,-9 16-224 0,4 9-24 15,1 13-48-15,2 4 72 16,14 5 0-1,7 7-8 1,7 0 8-16,13 0-8 0,0-3 8 0,20-3 0 16,12-4 8-16,17-3 0 15,7-6-16-15,11-6-256 0,4-7-761 16,29-22-1175-16,-16 0 112 31,-17-12-4402-31</inkml:trace>
  <inkml:trace contextRef="#ctx0" brushRef="#br0" timeOffset="11970.37">26806 2952 7377 0,'0'0'1464'0,"0"0"-15"16,0 0 7-16,0 0 88 15,0 0-351-15,0 0-945 16,0 0-248-16,0 0-424 0,0 23 424 15,-12 37 24-15,4 26 72 16,4 25-40 0,4 9-40-16,4-15 40 0,4-16-56 15,4-35 0-15,-4-13-1001 0,8 10-1455 16,0-9-209-16,3-8-1576 16</inkml:trace>
  <inkml:trace contextRef="#ctx0" brushRef="#br0" timeOffset="13009.73">27276 3321 7697 0,'0'0'1464'15,"0"0"-151"1,0-89-121 0,0 60 80-16,-8 4-232 0,-8 12-103 15,-4 10-449-15,-8 3-488 16,-4 9 0-16,-7 20-56 15,-5 9-72-15,12 6-24 0,4 4 32 16,12-3 16-16,12-4-24 31,4-6-192-31,0-10-73 0,12-9 153 0,12-9 208 16,4-7 32-16,8-10 224 16,4-15-15-16,-4-10 15 0,-1-6-216 15,-7-4-8-15,-8 7 168 0,-4 3-120 31,-8 13 432-31,-4 12 88 16,-4 10-568 0,0 0-256-16,0 19-528 15,0 10 560-15,-4 9 224 16,-4 7 8-16,4 2-8 0,0-6-425 16,1-9-183-1,-2-9 144-15,5-8-16 16,0-8-128-16,0-7 472 0,8-4 136 15,16-14 128-15,4-14-128 0,12-10-280 16,11-5 80-16,9-10-496 16,4-7-993-16,-1 7 913 0,-7 3 720 31,-4 9 56-31,-12 11 800 0,-12 11 57 16,-12 11-465-16,-4 8-192 15,-12 1-200-15,0 3-72 0,0 0-88 16,0 16 88-16,-12 6 72 15,0 7 136-15,-7 6 64 16,2 3-192-16,2 3 96 16,2 4-88-16,5-4-8 0,5 0 0 15,-1-3-8-15,0 1 0 32,-1-8-8-32,1 1-48 0,-7-10-104 15,-10-3-24-15,-3-6 184 16,-3-7 80-1,-9-6 600-15,4 0-168 0,4 0 104 16,8-16-288-16,13-6-264 16,7-6-64-16,43-14-1160 15,37-12-464-15,39-13-297 0,17 4-975 0,-20 9-1401 32,-33 19 3969-32,-39 16 328 0,-12 3 1608 15,-8 0 944-15,-5 7 289 16,-2-1 72-16,-13 7-193 15,-4 0-1071-15,0 3-713 0,0 0-272 32,-17 0-464-32,-6 0-48 15,-10 3-152-15,-2 10-80 16,3 6-168-16,0 3 112 0,13 3-264 16,6 7-104-16,13 0 32 15,0 6 56-15,16-3 271 16,12 3-135-16,4-3-32 0,0-6-40 31,-9-1 0-31,-2-2 144 0,-21-4-232 16,0 0 56-16,-25-3 384 0,-22 0 48 15,-5 0 152-15,-8-6 648 16,4-7-208-16,9 1-240 0,15-7-400 16,20 0-472-1,8 0-784-15,4-10-704 0</inkml:trace>
  <inkml:trace contextRef="#ctx0" brushRef="#br0" timeOffset="13193.88">28527 3213 8425 0,'0'0'3257'0,"0"0"-3201"15,0 0-56-15,0 0-56 0,-4 108 56 16,-4-60 168-16,-3-1 56 15,-2 7-120 1,-2-3-104-16,-2 3-304 16,-7 3-1288-16,9-16-1137 15,2-15-584-15</inkml:trace>
  <inkml:trace contextRef="#ctx0" brushRef="#br0" timeOffset="13356.67">28810 2969 10506 0,'0'0'1904'15,"0"0"-1904"-15,0 0-2840 0,0 0 2159 32,0 0 97-32,0 0-496 15,20 76-1521-15</inkml:trace>
  <inkml:trace contextRef="#ctx0" brushRef="#br0" timeOffset="13672.48">29455 2851 8449 0,'0'0'2785'16,"0"0"-1337"-16,0 0-584 16,-51-95-311-16,19 73 127 0,-4 9 88 15,-8 3-424-15,1 10-344 0,-9 10 0 16,-1 21-104-16,6 14-40 15,3 6 40 1,4 25-16-16,12 16 112 16,9 32-176-16,6 16 184 0,13-4 48 15,-3-3 16-15,3-15-56 16,-4 3 0-16,-4-10-8 31,-1-19-240-31,2-26-504 16,-5-21-233-16,-1-13-479 15,2 0-296-15,-6-7 559 0,-2-13 209 16,-1-12 56-16,0-3-720 0</inkml:trace>
  <inkml:trace contextRef="#ctx0" brushRef="#br0" timeOffset="13926.5">28922 3521 9217 0,'0'0'3137'0,"0"0"-2089"16,0 0-720-16,91-96-224 15,-43 74 32-15,4 7-63 0,11 2-73 32,1 7-329-17,1 6-1223-15,-10 0-624 16,-11 12 391-16,-16 1 481 0,-13 6-72 16,-11 0 800-16,-4 6 576 15,-4 7 8-15,-11 3 744 0,-1 3 288 16,0 10-232-1,4-1-416-15,4 4-24 16,4 0-144-16,-4 13-224 0,3-17-808 16,2-12-1632-16</inkml:trace>
  <inkml:trace contextRef="#ctx0" brushRef="#br0" timeOffset="14111.45">29675 3060 11802 0,'0'0'2096'16,"0"0"-727"-16,0 0-785 0,0 0-584 31,0 0-312-31,0 0-1168 16,0 0 343-16,-48 77-1143 0,36-36-3890 0</inkml:trace>
  <inkml:trace contextRef="#ctx0" brushRef="#br0" timeOffset="14427.87">29945 3308 8545 0,'0'0'1353'0,"0"0"-937"16,0 0-240-16,0 0-168 16,-103-19 1136-16,55 32-144 15,-7 15-704-15,3 7-168 0,8 6-128 32,11 4-16-32,14 3-136 15,19-4-384-15,0-3-80 0,28-2 72 16,12-5-256-16,27-11-393 15,21-14 129-15,20-12-40 0,-12-13-1281 16,-21-9-1527 0</inkml:trace>
  <inkml:trace contextRef="#ctx0" brushRef="#br0" timeOffset="14760.05">30272 3460 2480 0,'0'0'2761'0,"0"0"-129"0,0 0-495 0,0 0-841 16,-59-76-264-16,23 76-88 15,0 0-544 16,0 19-224-31,5 3-176 16,3 10-48-16,3-3-56 16,18 2-48-16,7-2 144 0,0-7-104 15,11-6-128-15,17-6 96 16,12-10 144-16,4 0 64 0,7-16-64 16,-2-9 48-16,-10-7 104 15,-3 0-48-15,-16 0 344 16,-4 7 545-16,-12 9-129 0,0 6 192 15,-4 7-816-15,0 3-240 16,0 7-536-16,0 12-56 31,0 6 424-31,-4 7 160 0,4-1-288 0,0-2-264 16,12 0-88-16,3-10-121 16,13-3-567-16,4-7-16 0,32-12-16 0,-16-13-553 15,4-6-1392-15</inkml:trace>
  <inkml:trace contextRef="#ctx0" brushRef="#br0" timeOffset="14945.03">30922 2787 7329 0,'0'0'4289'16,"0"0"-2313"-16,0 0-1199 0,0 0-777 15,0 0-409-15,0 0 273 16,-96 112 96-1,64-20 40-15,4 19 0 0,4 6 136 0,0 1-136 16,1-10-1448-16,3-39-1737 16,-1-18-3736-16</inkml:trace>
  <inkml:trace contextRef="#ctx0" brushRef="#br0" timeOffset="15198.25">30658 3105 10186 0,'0'0'4185'0,"0"0"-3313"16,0 0-792-16,92-19-80 16,-55 19-72-16,-2 16-40 0,5 12-104 15,-4 11 32-15,-5 8 176 16,-6 1-64-1,-9 5-328-15,-8 1-41 0,-8-2-167 16,-4-5-48-16,-16-5-72 16,-5-8 112-16,-14-2-432 0,3-10-465 15,8-9-2488 1</inkml:trace>
  <inkml:trace contextRef="#ctx0" brushRef="#br0" timeOffset="15361.03">31041 3102 11690 0,'0'0'2681'0,"0"0"-1481"16,0 0-800-16,0 0-400 0,0 0-392 16,0 0-2345-16,0 0 401 15,52 60-2673-15</inkml:trace>
  <inkml:trace contextRef="#ctx0" brushRef="#br0" timeOffset="15947.94">31352 3245 10898 0,'0'0'2952'0,"0"0"-1743"16,0 0-1153-16,0 0-56 16,0 0-224-16,0 0 224 15,-92 72-8-15,61-37 8 31,6 7-160-31,6-4-248 16,10-3-225-16,9-7 33 0,0-6 216 16,4-5 72-16,13-14 160 15,3-3 152-15,3 0 208 32,1-20 224-32,0-8 152 0,-8-7 129 0,4-9-185 0,-7-1-200 15,-2-6-152-15,-3 4-112 16,4 3-56-16,-8 9 48 0,4 12-56 15,0 10 128-15,-4 10-128 32,4 3-8-32,4 7-256 15,3 12 136 1,6 9 16-16,-5 10 104 16,-1 1-72-16,-7 5-168 0,-3-6-152 0,-5 0-137 15,0-6-7-15,-5-7-40 16,-3-9-280-16,-3-7-176 15,3-5 424-15,3-4 120 16,5-6 496 0,5-17 64-16,18-2-64 0,5-10-64 0,17-10 64 15,2-2 32-15,9-1 64 16,-4 4 200-16,-1 6 544 31,-14 6 784-31,-14 16-136 0,-7 13-535 16,-8 3-953-16,0 16-72 15,-4 19-24-15,-4 9 40 16,0 13 56-16,0 1-48 16,0 5-192-16,0-6-633 0,0 13-303 15,0-16-760-15,0-13-5098 16</inkml:trace>
  <inkml:trace contextRef="#ctx0" brushRef="#br0" timeOffset="20760.43">26917 4146 4400 0,'0'0'1745'0,"0"0"-473"16,0 0-608-16,0 0-264 15,0 0 328-15,0 0-47 0,8-12-113 16,5 12-176-16,6-4-264 15,9 4-120 1,13 0 200-16,2 0 48 16,9 0 104-1,8 0 40-15,4 0-136 0,11 0 32 16,16 4-104-16,18 2-24 0,5 0-40 31,-9 4-24-31,-6-4-8 16,-7 0 16-16,3-3-8 15,-3 1 24-15,-1-1-80 0,-15 0-40 16,-13 0 0-16,-14-3 48 0,-1 4 40 16,3-4-39-16,17 0-9 0,19 0 72 15,14 3-48 1,14 0-64-16,4-3 80 16,-3 3-24-16,-4 0-56 15,-13-3 8-15,-3 3-16 0,-5-3 48 31,-15 0-48-31,-13 0-8 0,-14 0 8 16,-2 0 0-16,5 0 40 31,16 0-40-31,4 0 0 0,16 0 56 16,7 0-56-16,16 4 16 0,9-1-8 16,-16 0-8-16,-8-3 64 15,-25 3-64-15,-11-3 0 0,-17 0-32 0,2 0 32 31,6 0-8-31,5 0 8 16,7 0 8-16,1 0 0 0,0 0-8 16,-1-3 8-16,2 0 48 15,-5 3-56-15,-13-3-8 0,-2-1-48 16,-10 4-40 0,-7 0 0-1,-8-3-208-15,-8 3-361 16,-12 0-951-16,0 0-2297 15,-12 0-3136-15</inkml:trace>
  <inkml:trace contextRef="#ctx0" brushRef="#br0" timeOffset="77566.33">2995 7134 904 0,'0'0'368'15,"0"0"-264"-15,0 0-24 16,0 0 360-16,0 0 704 0,0 0-96 0,0 0-311 15,0 0 7-15,0 0 120 0,0 0 160 32,0 0 64-32,0 0-255 15,0 0-193-15,0 0-80 16,0 0 16-16,0 0-8 0,0 0-112 16,0 0-192-16,0 0 32 15,0 0-216-15,0 0-8 16,0 0-72-1,0 0 0-15,0 0 0 16,0 0-8-16,0-3-96 16,4 3 104-16,9 0 0 15,6-3 8-15,1 3 8 0,5-4 80 16,2 1 56 0,-7 3-32-16,0 0-64 0,0 0 104 15,0 0-96-15,0 0 24 16,0 0 16-16,-1 0-32 15,2 0 56-15,-1 0-48 0,-1 0 41 16,2 0 79-16,3 0-144 16,-5 0 64-16,9 0 32 31,-4 0-48-31,8-3 72 16,0 0-128-16,0 0 16 15,3 3 80-15,-3-3-136 0,-4 3 64 16,4 0-72-16,-8 0 8 15,0 0 16-15,0 0-24 0,-4 3 0 16,4-3 72-16,0 0-56 16,4 0 104-16,4 0 32 15,0 0-24-15,3 0 168 0,1-3-128 16,0 0-24-16,-5-1-48 31,1 1-40-31,-8 3-40 0,-3 0-16 16,-2 0 8-1,-3 0 48-15,8 0-56 0,-4 0 0 16,4 0 16-16,4 0 40 16,4 0-16-16,-4 0-40 0,4-3 0 15,-4 3 32-15,0 0-32 16,0 0 0 0,-5 0 48-16,1 0-40 15,-4 0 0-15,-5 0-8 0,2 0 0 16,-2 0 72-16,6 0-72 0,-1 0 8 15,4 0 64-15,-5 0 0 16,9 0 80-16,-4 0-88 16,0 0 16-1,0 0 72-15,-8 0-152 16,-1 0 0 0,-6 0 0-16,3 0 0 0,-8 0 40 15,-1 0-40-15,-3 3-16 31,0-3-40-31,0 0 56 0,0 0 0 0,0 0-376 16,0 7-856-16,13-4-1481 16,-5 0-351-16,3-3-5530 15</inkml:trace>
  <inkml:trace contextRef="#ctx0" brushRef="#br0" timeOffset="83840.78">11833 4162 504 0,'0'0'2064'0,"0"0"-552"16,0 0-591-16,0 0-177 15,0 0-32-15,0 0 16 0,0 0-152 32,0 0-88-32,0 0-184 15,0 0-72-15,0 0-120 32,0 0-32-32,0 0 0 0,0 0-72 0,0 0-8 0,0 0 0 15,0 0-56-15,0 4-40 16,4-2 48-1,8-2 48-15,7 7 80 16,9-4-80-16,8-3 0 16,5 0 152-16,2 0-32 0,1 0 65 15,-4 0-25-15,0 0-56 16,-9-3 160-16,-10-1-88 0,-6 1 160 16,-6 3 144-1,-2 0-144-15,-3 0-104 16,4 0-144-16,-4 0-88 15,8 0 72-15,4 0-72 0,8 0 0 16,8 0 16 15,7 0-16-31,10 3 0 0,3 4-56 16,19 3-616-16,-15-1-528 16,-12-6-1577-16</inkml:trace>
  <inkml:trace contextRef="#ctx0" brushRef="#br0" timeOffset="90823.62">8670 7029 56 0,'0'0'5649'0,"0"0"-4505"15,0 0-880-15,0-6-64 0,0 6 176 16,0 0 320-16,0 0-256 16,0 0-304-1,0 0-48-15,0 0-80 16,0 0-8-1,0 0 160-15,0 0-64 16,0 0 9-16,0 0-41 0,0 0-56 16,0 0 248-16,0 0-32 0,0 0-8 15,0 0 8-15,0 0-112 16,0 0-40-16,8 0-56 0,3 0 56 31,9-3 176-31,8 0 72 16,8 3 16-16,0-4-8 0,-1-2-96 15,10 3 48-15,-2-4-72 0,1 4-56 16,0 3 48-16,-4 0-152 16,-1 0-40-16,-6 0 16 15,-1 0-16-15,-5 0 56 16,1 0-64-16,4 0 0 0,4 3 64 16,8 0-64-16,4-3 16 15,-1 0 32-15,9 0-40 0,0 0 112 31,4 0-112-15,0-3 0-16,-9 0 144 16,5 3-96-16,-8 0 8 15,-1 0-64-15,-2 0 8 0,-2-3 64 0,-3 3-72 16,4 0 0-16,4-3 112 16,0 0-112-16,-1 0 8 15,1 3 48 1,-4 0-48-16,0 0 0 15,-1 0-8-15,-7 0 0 0,1 0 0 16,-5 3 8-16,3 3-8 16,5-3 0-16,0 0 0 15,12 0 105 1,0-3-105-16,23 0 0 0,-7 0 72 16,4 0-64-1,3 0 48-15,-19 0-48 0,12 0 0 16,-5 0 72-16,-3 4-80 15,-4-1 0-15,-4-3 0 16,-1 0 16-16,-2 3 64 0,3-3-24 31,3 0-56-31,5 0 104 16,-1 0-96-16,5 0 40 0,5 0-40 0,-2 3 0 16,1 1 64-16,-5-1-72 15,1 3 0-15,0-3 32 0,-8 7-32 16,-4-4-8-1,-1-3 0-15,-3 3 8 16,-4-2 8-16,4-1-8 16,-1 0 8-16,-3 0 40 0,4-3-40 15,4 0-16-15,0 0 8 47,-5 0 0-47,5 0 56 0,0 0-56 0,-4 0 0 0,0 0 8 0,-1 0-8 16,1 4 0-16,-4-4-8 0,0 3 8 15,-4 0 0 1,3 0 0-16,5-3 0 16,1 3 32-16,6 0-32 0,8 0 0 31,1 1-8-31,5 2 8 16,-2-3 0-16,-3 1 0 0,-4 2 0 15,-4 0 8-15,-13-3-8 16,1 0 0-16,-8-3-8 0,0 4 8 15,3-4 56-15,-3 0-56 16,8 0 0-16,0 0 120 16,0 0-120-16,4 0 8 15,4 0-8-15,-5 0 0 0,1 0 72 16,-1 0-72-16,-6 3-16 47,2 0 16-47,-2-3 0 0,-2 3 0 15,1 0 0-15,4 0 0 16,4 1 56-16,4-4-56 0,-1 3 0 16,1-3 0-16,4 0 0 0,0 0 8 15,-5 0 0-15,1 0-8 16,0 0 104-16,-4 0-104 16,-4-3 80-16,-1-4 8 15,-3 1 24-15,4 3 40 0,-4 0-88 16,4-4-64-16,0 4 136 15,8 0-128-15,4 0-8 16,-1 3 0-16,1-3 0 0,0 3 8 16,0 0-8-1,-5 0 0-15,-3 0 24 16,4 0-24-16,4 0 0 0,-1 0 0 0,9 0 0 16,-4 0 32-16,3 0-32 46,1 0 0-46,1 0 8 16,2 0-8-16,1 0 0 0,-1 0 0 16,5 0 8-16,-4 0-8 0,7-3 0 15,-3 3 0-15,-4-4 64 16,4 1-64-16,-5 0 0 16,1 0-8-1,-8-1 8-15,-1 4 24 0,-3 0-24 16,0 0-40-16,-4 0 40 0,-4 0 0 0,4 0 8 15,-5 4-8-15,1-1 0 16,8 0 0-16,-5 4 0 16,5-7 0-16,0 3 0 0,0 0 0 31,0-3 8-31,-5 0-8 16,5 0 0-1,-3 0 48-15,-1 0-48 0,-1 0-8 16,1 0 0-16,0 0 8 0,-5-3 8 31,1 0-8-31,0-1 8 16,4-2 48-16,4 3-56 0,-5-1 0 15,-3-2 0-15,-1 3 0 16,-2 0 0-16,-2 0 0 0,6 3 0 16,-6-3 24-16,1 3-24 15,4 0-8 1,0 0 8-16,-5 0 0 0,9 0-16 15,-3 0 16-15,2 0 0 16,5 0-24-16,-4 0 72 0,-1 0-40 16,1 0-8-1,0 0 0-15,-1 0-8 32,-2-4 8-32,3 1 0 0,-5 3 24 15,5-3-24-15,0 3-16 16,3-3-24-16,5 3 40 15,-4 0 40-15,4 0-40 0,0 0 0 16,-4 0-8-16,-5 0 16 0,1 0-16 16,-4 0 8-16,-8 0 0 15,3 0 24-15,-2 0-24 16,-2 0-56-16,4 3 56 16,2 0 8-16,-2 0 0 15,6 1-8-15,3-4 8 0,-1 0 56 16,1 3-64-16,-5-3-88 0,5 3 88 31,-3-3 8-31,2 3 0 0,-3-3-8 16,-9 3 0-16,6-3 64 15,-9 3-64-15,3 4-8 0,1-7 8 16,0 6-16 15,0-3 16-31,3 4-16 16,-2-4 16-16,6 3 48 0,-3-3-48 15,4 0 0-15,-4 4-8 16,-1-7 8-16,6 3 0 0,-10-3 0 16,-3 3 0-16,-4 0 8 31,0 0-8-31,-1 1 0 0,5-4 0 0,1 3 0 16,-1-3 0-16,3 3 0 0,4 0 0 15,2 0-32-15,-2 1 32 16,2 2 0-16,-2-3-16 0,-3 3 16 15,4-2 40-15,-4 2-40 16,-1 1 0 15,2 2-8-31,-6-3 8 16,1 1 0-16,0-4-16 16,-1 0 16-16,1 3 32 0,-3-3-32 0,3 0 0 15,-1-3 0 1,5 4 0-1,0-4 0-15,4 0 0 0,-1 0 0 16,2 0 8-16,-2 0-8 0,-3 0-56 16,0 0 56-16,0 0 16 0,-5 3-16 15,5 0 0-15,-3-3 0 16,2 3 48-16,-3 1-48 0,8-4-16 31,-8 2 16-31,4 2-8 16,-1-4 0-16,6 0 8 0,-6 3-16 15,1-3-40-15,0 0 56 0,0 0-16 16,3 3 8-16,-2-3-80 0,2 0 8 16,1 0-24-1,0 0 48-15,-1 0 8 16,2 0 32-16,-2 0 16 31,2 0-64-31,-6-3 8 0,4 0 48 16,2-1-112-16,-6 2-32 15,-3-2 152 1,0 1-96-16,0 0 88 0,-8 0-64 16,-4-1 72-16,0-2-48 15,-4 0 48-15,3 3 0 16,-3-4-8-16,1 4 8 0,-2 0 0 0,5-4-8 16,0 2 0-16,4 1-40 0,0-2-80 31,4 3-176-31,0 3-168 15,0-4-217-15,-4 1 1 16,0 0-8-16,-9 3-200 0,-6-3 256 16,-2-1-865-1,-7 2-1695-15</inkml:trace>
  <inkml:trace contextRef="#ctx0" brushRef="#br0" timeOffset="103272.37">12582 1320 3952 0,'0'-31'4377'0,"0"-1"-3216"0,0-3-641 0,0 0-344 16,0 3 312-16,0 10 1288 31,4 0 41-31,-4 6-89 0,0 6-632 16,0 4-456-16,0 6-168 16,0-3-160-16,0 3-39 0,0 0-201 15,0 0-64-15,4 0-16 16,0 7-137-16,0 12-95 31,7 12 168-31,6 30 72 0,15 30 64 16,7 24-64-16,2-1-48 15,-6-25 48-15,-15-25 0 0,-4-29-40 16,-8 2-376-16,0 8-352 16,-4-1-408-16,-4-5-592 15,-8-11-609 1,-28-21-224-16,0-7-1303 0</inkml:trace>
  <inkml:trace contextRef="#ctx0" brushRef="#br0" timeOffset="103519.55">12845 1378 6769 0,'0'0'5249'15,"0"0"-4113"-15,0 0-1088 16,0 0-48-16,99-4 0 15,-47 11 0-15,8 8 40 0,-8 8-32 16,-12 6-16-16,-12 6-32 16,-20 6 40-1,-8 0 0-15,-21 7 104 0,-30 2 296 0,-37 7 97 16,4-12-193-16,5-7-56 16,19-15-248-16,25-11-256 0,11 1-713 15,15-7-1407-15,9-6-2441 31,16 0 136-31</inkml:trace>
  <inkml:trace contextRef="#ctx0" brushRef="#br0" timeOffset="103720.08">13423 1422 784 0,'0'0'10042'16,"0"0"-9490"-16,0 0-552 0,0 0-280 15,28 76 280-15,-17-35 64 16,2 11 96-16,-2-5-48 0,-3 4-24 16,5-10-80-16,-6-3-8 15,5-12-560 1,-4-20-1057-16,0-6-1031 0,-4-9-2737 16</inkml:trace>
  <inkml:trace contextRef="#ctx0" brushRef="#br0" timeOffset="103842.14">13586 949 10682 0,'0'0'1880'16,"0"0"-944"-16,0 0-936 15,0 0-2800-15,0 0 1255 16,-28 134 865 0,24-52-1136-16,4 1-3417 0</inkml:trace>
  <inkml:trace contextRef="#ctx0" brushRef="#br0" timeOffset="104343.7">13685 1800 8481 0,'0'0'1353'16,"0"0"-289"-16,0-98-688 0,0 24-80 16,0-24 1032-1,17-6-175-15,3 11-505 16,-1 23-424-16,-2 29-160 15,-6 13 8-15,1 5-72 0,0 7-80 16,4 16 0 15,0 4-368-31,4 43 160 0,4 32 111 16,-4 32 177-16,0-5-48 16,-16-17-32-16,-4-32-176 15,0-22 56-15,0-4-96 0,0-2 56 16,-4-4-120-16,4-15 128 15,0-10 232-15,0-16 824 16,8-35-824-16,28-38-488 0,19-41-248 16,9-10 200-16,-8 23-64 15,-20 37 304-15,-21 45 296 16,-2 17 144-16,-5 8 944 0,-1 7 72 31,2 3-1160-31,6 31-192 0,9 39 104 16,8 25 88-16,0 14 168 0,4-14-160 15,-12-25 64-15,0-29-24 16,-1-9-48-16,9-1-168 0,12-2-680 16,28-19-552-1,-8-10-489 1,-8-7-2480-16</inkml:trace>
  <inkml:trace contextRef="#ctx0" brushRef="#br0" timeOffset="104691.55">14714 1009 11090 0,'0'0'1656'16,"0"0"-704"-16,-120 10-952 0,72 25-224 31,1 25 184-31,6 20 40 0,18-1 64 0,14-9-16 16,9-10-8-16,0-15-40 16,13-8-176-16,11-2-64 0,4-22 88 31,8-13 152-31,3-13 0 15,17-40-64-15,0-30-232 0,-12 1-8 16,-13 8 200 0,-19 20 104-16,-7 29 952 15,-1 3 425-15,-1 9-65 0,-3 13-1168 16,0 6-144 0,0 36-304-1,-7 2 288-15,-2 17-40 0,5 5 48 16,4-5 8-16,0 5-64 15,13-9-744-15,6-9-513 0,1-13-583 0,24-26-120 16,-4-9-305-16,-4-13-2352 0</inkml:trace>
  <inkml:trace contextRef="#ctx0" brushRef="#br0" timeOffset="104961.11">15271 873 11602 0,'0'0'2641'0,"0"0"-2641"15,0 0-32-15,-76 105 32 32,37-26 0-32,-1 19 56 0,8-2 40 15,16-20-88-15,8-25 0 16,8-20-8-16,-4-2-48 0,4-7 40 16,0-9-96-16,0-13 104 15,-7-16 800 1,-18-47 384-16,-19-33-824 15,-20-18-336-15,-3 15 48 0,11 27-144 16,20 30 24-16,12 13-128 0,5 11-288 16,2 2-520-16,17 13-897 0,13 3-4416 31,15 9 2360-31</inkml:trace>
  <inkml:trace contextRef="#ctx0" brushRef="#br0" timeOffset="105362.15">15268 959 7937 0,'0'0'4337'32,"0"0"-3977"-32,0 0-360 15,0 0-216-15,-21 76 208 0,14-32 8 16,7 7 0-16,0 0 8 16,4-6 0-16,11-11-8 0,9-11 0 15,4-17 8-15,4-6 0 31,7-26 40-31,-2-18 16 0,-5-13-64 16,-4-10 64-16,-13 3 128 0,-7 4 672 16,1 13 481-16,-5 12-57 15,-4 16-392-15,0 15-608 0,3 4-288 0,5 26-1080 32,9 24 696-32,11 36 320 31,7 29 0-31,9 15 64 0,-9 0-288 15,-10-13-128-15,-25-18 192 16,-8-20-16-16,-24-21-32 0,-24-5 16 16,-28-11 256-16,-8-10 0 15,-7-4 176-15,31-18 112 16,24-10-248 0,8-4-40-16,8-11-1465 0,13-7-3448 0</inkml:trace>
  <inkml:trace contextRef="#ctx0" brushRef="#br0" timeOffset="105709.88">16642 784 496 0,'0'0'11994'15,"0"0"-9937"-15,-28-86-1049 0,4 58-16 32,0 9-24-32,0 6-176 0,-8 13-480 15,1 0-312-15,-13 28-104 32,-4 26 32-32,1 26 24 0,15 21-24 15,11 14 56-15,21-11 8 0,12-15-128 16,16-28-232-16,-4-20 128 15,8-9-296-15,8-4 24 0,12-9 104 0,19-13-80 32,28-37-464-32,-11-14-1601 15,-12-15-2776-15</inkml:trace>
  <inkml:trace contextRef="#ctx0" brushRef="#br0" timeOffset="105894.77">17001 536 7825 0,'0'0'4697'0,"0"0"-2792"31,0 0-1553-31,0 0-352 16,0 0-696-16,0 0 535 0,-4 102 161 15,8-23 129-15,7 29-121 16,13 9 88-16,-3 4-96 0,-2-10 0 16,-3-12-729-16,4-23-1119 15,0-25 224 1,12-13-321-16,-4-22-855 0,3-7-201 15</inkml:trace>
  <inkml:trace contextRef="#ctx0" brushRef="#br0" timeOffset="107266.43">17686 892 6129 0,'0'0'2248'15,"0"0"193"-15,-48-96-417 16,13 71-767-16,-6 9-505 15,-2 16-424-15,-6 4-328 0,2 27-232 32,-5 20 184-32,5 25 40 0,14 1-104 0,10-8 104 15,14-12-208-15,9-15-56 0,0-1-137 16,0-6 121-16,9-16 16 16,2-16 272-16,10-3 72 15,10-29 536 1,1-12-455-16,4-9-1 15,0-11 0-15,-4 4-144 0,-8 6 456 16,-9 10 16-16,-6 16 16 0,-1 12 24 16,-8 13-520-16,0 0-264 15,0 22-408-15,0 16 480 16,0 10 184 0,-4 9 8-16,0 0 0 15,0-6 8-15,4-7 40 16,0-15-48-16,0-10-8 15,0-9 0-15,0-10 8 16,4-4 152-16,15-21 120 0,9-13-272 31,20-25-192-31,12-17-40 16,-4 1-288-16,-9 12-128 0,-11 10 327 16,-16 22 137-16,1 0 168 0,-2 3 16 0,-11 16 561 15,0 7 71-15,-4 2-296 16,-4 7-336-16,0 0-160 0,8 13-344 31,0 9 320-31,0 10 168 16,8 9 16-16,0 7 64 0,-4 3-64 31,-5 0 0-31,-7 2 24 0,0-5-24 16,-19 0 0-16,-9-10-40 15,-4-7 40 1,-3-5 256-16,3-10 88 15,4-6 48-15,11-4 112 0,14-6-104 16,3 0-56-16,7-10-264 16,34-18-80-16,34-10-1432 0,0 0 207 0,-2 6-367 15,-17 13-368-15,-28 9 1056 32,-13 7 904-32,-7 3 224 0,-8 0 248 15,-8 3-192-15,-24 10 1088 16,-3 6-136-16,-1 0-223 15,-1-6-625-15,14-1-200 0,7-5-184 0,8-4-8 0,4 0-472 32,4-3-337-32,4 0 441 15,11-16 376-15,17-3-1760 0,9-9 616 16,6-4 504-16,-3 3-401 16,0 1 473-16,-9 2 544 0,-7 7 24 31,-7 7 720-16,-6 5 249-15,-6 1 111 16,-5 2 48-16,0 4-192 0,-1 0-208 16,-3-2-448-16,0 2-176 15,0 0-96-15,0 0 0 16,0 0 40-16,0 0-48 0,0 0 8 16,0 0 128-1,0 0-128-15,0 0 97 0,0 0-1 16,0 0 72-16,4-3 320 15,4-4-216-15,1 1-176 16,-2-4 216-16,5-3-184 0,4 1-64 16,5-7-48-16,-2 0-16 31,5-7 40-31,4 1-48 16,0-4 0-16,-4 0 8 0,-5 7 0 15,2 0-8-15,-6 3 64 16,-2 3 72-16,-9 7 112 0,3-1-200 31,-7 7-40-31,0 0-16 16,0 3-24-16,0 0-64 0,0 0-320 0,-7 3-384 15,-14 10 488-15,-3 3 144 16,-3 6 168-16,-1 3-8 16,8 4-32-16,8 2-112 15,12 5 48 1,0 5-96-16,20 6-81 0,11 1-175 15,5-3 16-15,-4 2 8 0,-4-9-56 16,-15-3 208-16,-6-6 112 16,-7-4 0-16,-4-9 168 0,-20-4 384 31,-11-8 760-31,-14-4 41 16,-2 0-641-16,-5-6-216 0,8-10-248 15,8-7-80-15,29-8-368 16,11-1-1241-16,0 6-2856 15</inkml:trace>
  <inkml:trace contextRef="#ctx0" brushRef="#br0" timeOffset="107467.1">18838 752 9025 0,'0'0'2737'0,"0"0"-1137"15,0 0-895-15,0 0-705 16,0 0-617-1,0 0 425-15,-28 108 192 0,15-22 128 16,5 16-120-16,8-7-8 16,0-16-672-16,0-31-848 0,0-13-256 31,-7-10-1129-31,-1-9-304 0</inkml:trace>
  <inkml:trace contextRef="#ctx0" brushRef="#br0" timeOffset="107883.96">19025 517 760 0,'0'0'11746'15,"0"0"-9305"-15,0 0-1769 16,0 0-672-16,0 0-968 16,0 0-369-16,0 0 985 0,0 0 152 15,28 99-1392-15,-5-61-521 16,9-7 153-16,4-2 584 0,8-10 440 15,8-12-129 1,8-7-135 0,4 0 256-16,-1-13 944 15,-3-9 208-15,-13-4 1176 16,-6-5 945-16,-13-4 239 0,-13 3 65 16,-3 0-89-16,-12 7-671 15,0 2-129 1,-8 5-744-16,-11 5-480 15,-5 6-512-15,-8 7-8 16,-4 0-216-16,-1 22 48 0,2 17-136 16,-1 8 160-16,8 23 96 0,17 22-64 15,11 38 112-15,3 20-64 16,25 11 16 0,-4 2-104-16,-12-17-232 0,-12-7-392 15,-12-18-328-15,-12-29-657 0,-11-19-2208 16,7-25-327-16</inkml:trace>
  <inkml:trace contextRef="#ctx0" brushRef="#br0" timeOffset="108084.55">19347 952 5353 0,'0'0'7697'16,"0"0"-5608"-1,0 0-1281-15,0 0-520 16,0 0-288-16,0 0-8 16,0 0-168-16,116-10 88 0,-56 36 40 15,7 0-576-15,21-7-1433 0,-17-7-951 16,-18-6-2361-16</inkml:trace>
  <inkml:trace contextRef="#ctx0" brushRef="#br0" timeOffset="108247.29">19845 981 4200 0,'0'0'6178'15,"0"0"-3322"-15,0 0-2856 16,0 0-184-16,0 0-432 16,-19 104 408-16,2-18 208 0,6-3 88 31,-2-10 88-31,2-13-176 16,7-21-176-16,0-8-624 15,0-15-520-15,4-16-1241 0,0-3-1648 0</inkml:trace>
  <inkml:trace contextRef="#ctx0" brushRef="#br0" timeOffset="108400.93">20077 720 8545 0,'0'0'0'0,"0"0"-16"16,0 0-1216-1,-36 76 408-15,19-9 272 16,6-6-688-1,3-7-3417-15</inkml:trace>
  <inkml:trace contextRef="#ctx0" brushRef="#br0" timeOffset="108686.31">20140 1095 5265 0,'0'0'1752'15,"0"0"-680"-15,52-76-48 16,-32 47 89-16,0 1-57 0,-12-1-360 15,-1 7-80-15,-7 3 584 16,0 3-103-16,-4 6-17 0,-11 10-704 16,-21 0-376-16,-4 23-8 15,-7 8-40-15,2 11 32 16,9 9 16-16,12 2-128 16,13 1-24-16,11-6-96 0,7 0-128 15,25-13 96-15,28-7-120 0,28-15 120 16,32-13-201-16,7-35-847 31,-4-16-344-15,-35 0-505-16,-24 10-1984 15</inkml:trace>
  <inkml:trace contextRef="#ctx0" brushRef="#br0" timeOffset="108949.28">20937 809 5153 0,'0'0'4225'15,"0"0"-1593"-15,0 0-664 16,0 0-911-16,0 0-1057 0,0 0-424 15,0 0 216-15,-48 76 208 0,8 7 0 16,5 19 8-16,11-7 0 16,12-19 88-16,12-25-96 31,0-19-8-31,0-4-112 0,12-2 56 16,4-8 64-16,-4-14 8 15,3-8 720-15,1-21 464 16,-4-32-320-16,-12-26 144 0,-19-24-375 15,-22 8-369-15,-10 16-176 32,-1 33-96-32,-8 21-232 0,-39 4-569 15,7 6-1927-15,8 3-4874 0</inkml:trace>
  <inkml:trace contextRef="#ctx0" brushRef="#br0" timeOffset="110505.14">13534 2295 5193 0,'0'0'1536'15,"0"0"32"-15,0 0-1136 16,0 0-304-16,0 0 240 16,0 0 561-1,64-6-545-15,-20-3-232 0,12-4-88 16,23 0 64-16,16-3 80 0,21 4-32 0,8-1-80 15,-5 0 64-15,-11 7-152 16,-8-4 16-16,-5 4-16 31,1-4 56-31,-4 4-56 0,-5 0 8 16,1-1 72-16,0 4 224 16,-5 0-168-1,-3-1 8-15,4 4-40 0,-1 0 16 16,9-2 64-16,3 2-80 0,5-4 8 31,8 4 72-31,-5-3-64 16,-3 0 16-16,-4 3-72 0,-9-3 40 15,0 0 16-15,1-1-56 16,8-2 8-16,0 0 89 0,3-1-113 16,1-2 64-16,-1 2-112 15,-3-2 8 1,-5 3 136-16,-14-1-144 0,-14 4 8 15,-19 0 152-15,0 0-80 16,3 0-24-16,9-1 56 16,4-5-48-16,4 2 160 15,3 1-112-15,6-7-40 32,-2 4 72-32,4 0-104 0,2-1 80 15,-10 3 64-15,1-2-112 16,-5 3 136-16,1 3-96 15,5-4 32-15,-2 4 0 0,5-4-80 16,-1 5 48-16,13-5-112 0,-4 4 40 0,-5-3 48 16,1 2-96-1,-8 1-8-15,3-3 8 16,6 0 0-16,-2-4 16 16,5 1-16-16,-5 2 0 15,-2-2 80-15,2-1-80 0,-11 4 0 31,-1-4-8-31,-3 1 8 0,-4 3 0 0,-4-4 0 16,3 3 0-16,5 1 48 16,0 0-48-16,24 0 64 15,7-4-8-15,25 3-56 0,-13 1 56 16,-19 3-56 15,-28-3 0-31,-16 3 80 0,3-1-80 16,6 1 48-16,-2-3 40 15,-3 0 8-15,-4-1-24 16,-5 1-72-16,6-1 0 16,2 1 72-16,1 3-72 0,8 0-8 31,-4 3 0-31,3 0-40 0,-6 0 40 0,-10 0-152 0,-3 0-424 16,-16 0-368-16,-20 3-1249 15,-15-3-3344-15,-9 0-1200 16</inkml:trace>
  <inkml:trace contextRef="#ctx0" brushRef="#br0" timeOffset="114203.67">21076 1025 2632 0,'0'0'24'0,"0"0"1648"16,0 0-247-16,0 0-297 16,0 0-136-16,0 0-40 0,0 0-15 15,0 0-193-15,0 0-72 16,0 0 40-16,0 0 72 15,4 0 80-15,5-9-159 0,6-7-521 32,5-6-56-32,16-7-120 15,7-9 0-15,13-7-8 0,25-15 8 16,14-16 48-16,-3 6-56 0,-8 10-8 0,-17 12 8 16,-23 13 8-16,0-3 96 15,-1 3 24 1,-15 7 8-16,-7 8 112 15,-6 8-248-15,-6 5 0 32,-9 4 0-32,0 3-576 0,0 0-2521 15,0 26 0-15,-5-1 441 16,-10-2-1785-16</inkml:trace>
  <inkml:trace contextRef="#ctx0" brushRef="#br0" timeOffset="114720.43">21072 1092 4849 0,'0'0'2312'0,"0"0"-984"15,0 0-704 1,0 0 81-16,0 0-193 15,0 0-104-15,0 0-376 16,0 0-32-16,13 10-136 0,10 5 136 16,9 5 0-16,16 5 160 15,23 9 152-15,21 5 152 32,20 9-88-32,4-4-200 15,-21-9 88-15,-27-13-88 16,-25-10-24-16,-11 1-16 0,5 0-88 15,-9-4 32-15,-1-2-72 16,-7-1-8-16,-8 1 120 0,-4-7-120 16,-4 0 0-16,0 0-424 15,4 0-864-15,-4-3-889 16,4-10-5752-16</inkml:trace>
  <inkml:trace contextRef="#ctx0" brushRef="#br0" timeOffset="115692.02">22247 374 5641 0,'0'0'1888'16,"0"0"-824"-16,0 0-199 15,0 0 471-15,0 0 240 16,0 0-296-16,0-28-447 0,0 28-329 16,0 0-144-16,0 0-312 15,0 0-48 1,0 0-72-16,0 0-136 15,0 0-80 1,-3 9-384-16,-5 4 295 16,0 6 369-16,1 6-56 0,2 4-8 15,5 0-32-15,5-1 24 0,18-2 80 16,5-1 0-16,11-3 0 31,6-6 88-31,2-3-88 0,5-7 56 16,0-3-48-16,-1-3 8 15,-6-6 88-15,-6-13-24 0,-11-3-8 16,-4-10 137-16,-12-3-33 16,-3-3 224-16,-9-7-192 31,0 4-88-31,-17 0 112 16,2 6-64-16,-6 6 88 0,-3 4 40 15,0 12-248-15,-8 7-48 0,-7 6-368 16,-5 6-344-16,-12 17-40 15,-7 34-1041-15,11-3-807 32,12-7-1977-32</inkml:trace>
  <inkml:trace contextRef="#ctx0" brushRef="#br0" timeOffset="116497.05">22507 1276 6449 0,'0'0'2120'32,"0"0"-847"-32,0 0-289 0,0 0 560 15,0 0 193-15,0 0-585 16,0-45-816-16,0 45-336 0,0 0-80 16,0 17-344-16,0 11 224 15,-4 13 112-15,-5 10 72 16,6 7 16-1,-1-1 0-15,4-1 16 0,0-1-16 16,0-11 48-16,0 1-48 16,4-11 0-16,4-5 48 0,-4-7-48 0,4-6-88 15,-4-3-296-15,3-4-833 16,-3-9-895-16,1 0-1025 16,-5-9-2688-16</inkml:trace>
  <inkml:trace contextRef="#ctx0" brushRef="#br0" timeOffset="116782.16">22535 1152 7761 0,'0'0'2489'0,"0"0"-449"0,0 0-768 32,0 0 25-32,0 0-417 0,0 0-512 15,0 0-368-15,0 0-296 0,0 0 40 0,-60 35 192 16,25-3 56-16,-10 6-112 16,-2 3-416-16,-1 10-625 15,-12 22-687 1,8-16-753-16,16-6-2144 15</inkml:trace>
  <inkml:trace contextRef="#ctx0" brushRef="#br0" timeOffset="117083.2">22240 1965 6225 0,'0'0'1352'16,"0"0"-888"-1,0 0-176-15,0 0 1329 0,0 0-57 0,108-13-504 31,-57 4-232-31,29-4-344 16,23-6-175-16,17 3-49 0,-8 1-208 16,-29 5-24-16,-35 3-24 15,-28 4-232-15,-12 3-1001 16,-4 0-1399-16,-4 0-4026 0</inkml:trace>
  <inkml:trace contextRef="#ctx0" brushRef="#br0" timeOffset="128786.2">12992 2686 936 0,'0'0'5873'16,"0"0"-5025"-16,0 0-624 15,0 0-224-15,0 0 280 0,0 0 560 0,0 0-175 32,0 0-321-32,0 0-264 15,0 0-72-15,0 0 72 0,0 0 24 16,12-4 40-16,1-5-56 16,10-4-72-16,1-2 192 0,12 2-104 31,4-6 24-31,4 3 8 15,4-3-8-15,7 0 48 16,1 3 56-16,-4 0 16 16,0 3 88-16,-5 1-184 0,-7 2-48 15,-4 0-16-15,-8 4-24 16,-4 0-8 0,-4-1-56-16,-5 4 0 0,-2 0 72 15,-2 0-72-15,2 0 0 16,-2 3-48-16,1-3-520 0,20 3-712 15,-8-3-913-15,0-1-2728 16</inkml:trace>
  <inkml:trace contextRef="#ctx0" brushRef="#br0" timeOffset="140981.26">10427 4286 1464 0,'-5'-57'0'16,"5"-1"-80"-1</inkml:trace>
  <inkml:trace contextRef="#ctx0" brushRef="#br0" timeOffset="161501.22">3708 8356 4256 0,'0'0'6250'16,"0"0"-3514"-16,0 0-1887 15,0 0-481-15,0 0 0 0,0 0 360 32,0 0-160-32,0 0-376 15,0 0-192-15,5 7-160 16,-5 12 72-16,4 3 88 16,-4 13 232-16,8 6 88 0,-4 7 8 15,-4 6 16-15,4 15 128 16,-4 24-272-1,0 12-72-15,0 2 40 16,0-8-152-16,0-23 96 16,0-22-104-16,0-10-8 0,0-5 0 15,0 2 0-15,0 3-48 0,0 1-176 16,0-14-472-16,-4-5-296 16,4-17-584-1,-12-12-1345-15,3-16 537 16,-2-13-6394-16</inkml:trace>
  <inkml:trace contextRef="#ctx0" brushRef="#br0" timeOffset="161887.03">3609 8315 1376 0,'0'0'6361'16,"0"0"-4112"-16,0 0-801 16,13-86-240-16,-6 67-424 15,5 4-159-15,8 2-257 0,8 3-192 16,12 1-176-16,8 9 0 16,3 0-88-16,9 6 88 0,0 16-240 15,-8 10 48 1,-5 9 103-16,-6 10 41 15,-17 0-32-15,-5 3 72 16,-15-3 0-16,-4-4 8 0,-12 4 8 16,-16-6 297-16,-15 2 223 15,-9-2 48-15,-8-4-184 32,-4 0-80-32,5-3-200 15,-1-6-112-15,11-4-528 16,10-5-504-16,20-7-1137 0,2-7-1984 15,17-9-2864-15</inkml:trace>
  <inkml:trace contextRef="#ctx0" brushRef="#br0" timeOffset="162247.06">4601 8236 7681 0,'0'0'4241'0,"0"0"-3041"16,0 0-175-16,0 0-121 16,0 0 0-1,0 0-168-15,0 0-456 16,-64 57-112-16,32-10 112 15,-7 10-64-15,-1 20 40 0,9 9 112 0,-5 25-224 0,12-3-48 16,15-4 32-16,9-12-72 16,13-25 1-1,11-13-57-15,4-12-113 16,7-8 105-16,25 4-192 16,23-3-440-16,21-19-976 15,-16-9-2481 1,-28-17-7241-16</inkml:trace>
  <inkml:trace contextRef="#ctx0" brushRef="#br0" timeOffset="163026.81">5016 8417 8345 0,'0'0'2513'16,"0"0"-537"-16,0 0-984 0,0 0-279 15,0 0-161-15,0 0-400 16,0 0-88-1,4 32-64-15,0-4 192 0,3 1-136 16,2 5-48-16,3-5 48 16,4-1-56-16,-1-2 0 0,6-10-184 15,-2-4-264-15,5-8-464 16,0-4 71-16,8-10 489 31,-4-12-136-31,-4-10-128 16,-1-3 304-16,-10-6 312 0,-5-3 80 15,-5 5 312-15,-3 8 480 16,0 12 449-16,0 6 63 0,0 4-216 16,0 9-376-16,0 0-520 31,0 0-272-31,0 12-176 0,0 11-24 16,4 11 152-16,9 8 48 0,-5 2 0 15,7 10 16-15,-2 3-16 0,-2 7 8 16,-2-1 40-16,-5 16-48 15,-4 7-8 1,0-3 0 0,-13-13 8-16,-6-13 0 0,-1-10-8 15,-12-2 8 1,-4 3 0-16,0-13 112 0,-12-13 312 16,5-9-56-16,-6-11-136 15,-3-2-64-15,9-19-168 31,7-9-120-31,8-32-1048 0,17 9-1904 16,6 7-6082-16</inkml:trace>
  <inkml:trace contextRef="#ctx0" brushRef="#br0" timeOffset="163431.44">5665 8017 10402 0,'0'0'2488'0,"0"0"-671"0,0 0-985 16,0 0-336-16,0 0-184 15,0 19-304-15,0 9 216 0,0 14 200 16,0 24 0-16,12 26 120 16,4 16-272-1,3 13-112-15,2-7 136 0,-5-9-127 16,-4-10-1-16,-5 1-160 15,-3-7 0-15,-4-4-8 0,0-15-64 16,0-7-1177-16,0-18-1743 16,-7-23-4722-16</inkml:trace>
  <inkml:trace contextRef="#ctx0" brushRef="#br0" timeOffset="164005.51">6618 8414 10354 0,'0'0'3945'0,"0"0"-2729"16,0 0-424-16,0 0 128 16,0 0-144-16,0 0-392 15,0 0-376-15,-4 35 80 16,-13-4 16-16,2 17 137 0,-5 15-81 31,-1 1 0-31,2 2-24 16,-1 4-120-16,-1-10 80 0,2 10-88 15,3-3 0-15,-7-6-8 16,6-4-296-16,2-10-409 0,2-12-639 0,2-13-1152 16,-2-12-2081-1,9-10-2585 1</inkml:trace>
  <inkml:trace contextRef="#ctx0" brushRef="#br0" timeOffset="164274.93">6350 8455 8833 0,'0'0'2513'0,"0"0"-601"16,0 0-1240-16,0 0-584 15,0 0-88-15,0 0 0 0,0 0 713 16,80 101-121-16,-44-47-128 16,0 7-264-16,-4-1 16 15,-4 3-72-15,0 1-88 0,-4-7-16 16,0 0-40-16,-9-12-8 16,2-7-144-16,-6-7-784 0,5-11-705 15,-8-8-1023-15,-4-12-2841 0</inkml:trace>
  <inkml:trace contextRef="#ctx0" brushRef="#br0" timeOffset="164758.01">6262 8188 7297 0,'0'0'3129'16,"0"0"-1481"-16,0 0-544 0,0 0 169 15,0 0 159-15,0 0-568 0,0 0-784 31,13-13-80-31,6 7 0 16,13-3 240-16,9 2-136 0,2-3-88 16,5 4 152-16,-4-3-168 0,0 2 0 15,-4-2-56 1,-5 5 40 0,-7-2-608-16,-3 3-776 0,-14-3-753 15,-7-1-431-15,-4-2-2001 0</inkml:trace>
  <inkml:trace contextRef="#ctx0" brushRef="#br0" timeOffset="165043.12">6474 7982 7665 0,'0'0'2537'0,"0"0"-225"0,0 0-583 0,0 0-113 0,0 0-312 31,0 0-584-31,0 0-376 0,0 0-344 16,0-7-112-16,12 7-40 16,11 0 152-16,5 7 128 15,8 2-80-15,9 4-48 0,-6 3 0 16,-7 0-8 0,-4-1-56-1,-8 5 64 1,-8-1-152-16,-8 3 56 0,-4 3-8 15,-4 1 32-15,-20 6-120 16,-24 12-856-16,9-3-1553 0,-2-9-4768 16</inkml:trace>
  <inkml:trace contextRef="#ctx0" brushRef="#br0" timeOffset="165745.91">7095 8042 8737 0,'0'0'2313'0,"0"0"-665"0,0 0-504 0,0 0-247 16,0 0 79-16,0 0-184 0,-4-10-704 31,8 10-88-31,16 17-144 16,8 5 144-16,12 15 352 15,12 15 120-15,8 14-224 0,7 23-120 32,5 16-64-32,-12 9-8 0,-20 3 40 15,-21-2-48-15,-19-4 40 16,-3 6-40 0,-37 1-48-16,-16-1 0 15,-11 4-144-15,-17-16-1128 0,16-29-1937 16,8-25-6801-16</inkml:trace>
  <inkml:trace contextRef="#ctx0" brushRef="#br0" timeOffset="177043.59">15941 7521 5625 0,'4'-6'1328'0,"-4"3"-808"0,0-3 216 15,4-1 449-15,-4 4 183 0,0 0-240 31,0-1-304-31,0 4-24 16,0 0-39-16,0 0-49 0,4 0-96 31,-4 0-216-31,0 0-112 0,0 0 8 16,0 0-144-16,0 0-40 16,0 0-40-16,0 0-64 15,0 10-8 1,-12 6 8-16,-4 9 32 0,-5 4 216 15,-2 6-128-15,-1 6-32 16,0 0 0-16,-4 1-48 0,-4 2 152 0,4 4-152 31,0-4 0-31,-4-6 16 16,13 0-64-16,-5-9-8 0,11-3 8 16,-2-4-72-16,7-7-200 15,4-2-472-15,-4 0-416 0,4-7-240 16,0-3-689-16,-4-3-359 15,4 0-681-15,-4-6-2224 16</inkml:trace>
  <inkml:trace contextRef="#ctx0" brushRef="#br0" timeOffset="177460.06">15598 7607 6545 0,'0'0'1704'0,"0"0"-632"0,0 0-215 15,0 0 831-15,0 0 64 16,0 0-687-16,4-19-825 15,0 19-240-15,4 7-120 0,4 11-56 16,8 8 176-16,8 6 248 31,8 5-16-31,3 8-56 16,2-3-24-16,-2-1 16 0,-3-3-8 16,0-4-152-16,-8-2 0 15,-4-3-8-15,-8-10 8 16,-4-3 80-16,-8-7-88 0,-1-2 0 31,-3-7-8-31,0 0 0 0,0 0 0 0,0 0-88 16,0-3-88-16,-7-19-1056 15,-1 2-1953-15,-1-2-1968 16</inkml:trace>
  <inkml:trace contextRef="#ctx0" brushRef="#br0" timeOffset="178014.69">16204 7797 7185 0,'0'0'2409'31,"0"0"-929"-31,0 0-16 0,0 0-216 16,0 0-287-16,0 0-529 15,0 0-304-15,3 4-128 16,-3 8 48-16,0 7 80 0,4 7 488 0,-4 2-104 0,0 4-112 31,0-3-152-31,0-1-144 16,0-6 56-16,0-2-152 0,5-1-8 16,-5-6 88-16,0-1-88 15,4-2-88-15,-4-4-648 0,0-6-912 16,0 0-2417-1,0-3-3601-15</inkml:trace>
  <inkml:trace contextRef="#ctx0" brushRef="#br0" timeOffset="178986.68">15745 8404 9353 0,'0'0'3225'0,"0"0"-1440"0,0 0-809 31,0 0-272-31,0 0-112 16,0 0-480-16,0 3-112 0,0 16-136 15,4 4 136-15,1 2 0 0,3 0 56 16,-1 1-56-16,5-4 0 0,4-6-8 16,0-7-160-1,4-2-184 1,4-7-104-16,0 0-64 16,4-16 88-16,-8-7-104 0,0-5 279 15,-9-4 249 1,-2 1 8-16,-5 5 64 0,-4 4 569 15,0 6 239-15,0 10 112 32,0 2-184-32,0 4-368 15,0 0-320-15,0 0-112 0,-4 10-160 16,-1 12 40-16,1 3 64 16,1 7 48-16,-1 3 8 0,4 4-64 0,0 2 64 0,0 6 0 31,0 4 16-31,7 3-16 15,-3 3 0-15,1 0 80 0,-5-3-80 16,0-3 0-16,0-9 0 16,0-5-80-16,0-5 64 15,-5-7-32-15,-2-5 48 16,-5-8 72 0,3-2-56-1,-6-10 232-15,-5 0 296 16,-4 0 105-16,-4-16 63 0,0-6-152 15,4-7-216-15,0-6-8 16,9-3-152-16,2 3-128 0,13-3-56 16,0 6-8-1,21 0-152-15,10 4-296 16,13 2-152-16,4 4 40 0,4 0-665 16,8 0-839-16,-13 3-2457 15,-11 6-2369-15</inkml:trace>
  <inkml:trace contextRef="#ctx0" brushRef="#br0" timeOffset="179240.58">16323 8623 4152 0,'0'0'7610'16,"0"0"-4697"-16,0 0-1793 15,0 0-480-15,0 0-96 0,0 0-320 16,-11 48-24-16,-2-13 176 16,5 3-176-16,1 6-176 0,7-3 56 0,0-2-80 31,0-1-32-15,0-6-792-16,0-7-800 0,0-3-2473 0,0-13-3041 0</inkml:trace>
  <inkml:trace contextRef="#ctx0" brushRef="#br0" timeOffset="180528.11">15474 7604 1088 0,'0'0'5793'0,"0"0"-4593"0,0 0-288 16,0 0 49-16,0 0 7 0,0 0-440 15,5-9-280-15,-5 9-176 32,0 0 40-32,-5 0 296 15,-6 0-24-15,-14 0 56 0,-3 6-208 16,-3-3-216-16,3 6 56 0,-4-2-72 15,9 2 0-15,2-2 0 0,5-1 0 16,4-3-48-16,9 0 48 16,-1-3-168-16,4 4 56 15,0-4-8 1,0 2 8-16,0 5-8 16,0 3 72-16,0 2 48 0,0 11 80 0,0-1-64 15,0 6 104-15,0 7 192 16,0 3 16-16,4 7 24 0,-4 2-143 31,0 4-57-31,0 3 176 16,0 6-72-16,0 14-64 0,-8-8 32 15,-1 1 56-15,-2 0 104 16,3-13-184-16,-5 6-48 16,6 0 96-16,-5-3 64 15,-1 1 24 1,10-1-136-16,-5-3-72 15,8 0 48-15,-4 0-72 16,4-4-96-16,0-2 96 0,0 3-96 16,0-4-8-16,0-2 0 15,4-1 0-15,0-3 56 0,3-6-56 16,2 0-8 0,3-6 8-16,-1-7-8 15,6-3 0-15,3-6-184 0,7-3-336 16,6-7-264-16,22-3-472 15,-7-7-1305 1,-5-8-3240-16</inkml:trace>
  <inkml:trace contextRef="#ctx0" brushRef="#br0" timeOffset="181260.17">16340 7648 7393 0,'0'0'2409'0,"0"0"-1065"0,0 0 96 32,0 0 113-32,0 0-353 0,0 0-736 0,0 0-456 15,0 0-16-15,0 0-112 0,55-57-80 16,-19 44 112-16,-4 4-32 16,-5 5 0-16,1 2 120 15,-11 2-64 1,-2 0-136-16,-3 12-120 15,4 4-56 1,-7 13 376-16,2 5 0 0,1 5 56 16,-4 8 40-16,0 1 8 15,0 6-24-15,0 0-16 16,-5 0-64-16,2 6 128 16,-1 1-80-1,-4 2 32-15,0 0 16 0,0 4 88 16,-9 0-32-16,2-3 80 0,3-4-32 15,-4-3 88-15,4 0-128 16,0-6-32-16,4 0-128 0,-4-4 8 31,4-5 56-31,0-1-64 16,0-6 0-16,0-7 104 0,0-6-104 16,4-2 0-16,0-5-384 0,0-2-368 0,0-3-1297 31,0-7-2720-31</inkml:trace>
  <inkml:trace contextRef="#ctx0" brushRef="#br0" timeOffset="188399.64">17240 8464 9674 0,'4'0'3016'0,"-4"0"-2304"15,0 0-664-15,0 0-48 0,0 0 0 0,4 3-48 32,-4 7-8-32,7 6 56 15,-3 9 48-15,1 0 32 16,-5 1-8-16,0 2 16 0,-16 1 56 16,-9 0-64-16,-6-4-24 15,-9-2-56-15,-8-5-760 0,12-5-1344 16,8-13-2393-16</inkml:trace>
  <inkml:trace contextRef="#ctx0" brushRef="#br0" timeOffset="189216.6">17777 7560 6321 0,'0'0'1664'0,"0"0"-1128"16,0 0-24-16,0 0 449 0,0 0-33 16,0 0-456-16,-32-4-352 15,8 4-8-15,-3 0-56 16,-6 4 32-16,6 1 56 16,-1 2 112-16,4-4 48 31,4 4-24-31,5-4-112 0,2 0-8 15,5 4-160-15,1-1 0 32,3-3-8-32,-5 6-72 0,9 4 80 15,-4 0-8-15,4 2 8 16,0 2 64-16,0 5 24 0,0 0 136 16,0 3 0-16,0 7 56 0,9 3 289 0,-5 3-17 15,0 3-200-15,-4 4-40 0,0 2-176 31,0 7-8-31,0 0 144 16,0 10 72-16,0 0-80 16,0 2-104-16,-4 1-40 0,-5 3 160 15,1-1-40-15,1-2 80 0,-1 0-192 16,-1-4-80-16,2 1 96 16,-1-7-8-1,4 0-24-15,4-9 24 0,0-4-136 16,0-5 88-16,15-5-88 15,6-9 0-15,7-2 65 0,7-4-65 47,9-9-8-47,8-7 0 0,4-3-649 16,28-20-639-16,-13-11-1360 16,-11-4-4594-16</inkml:trace>
  <inkml:trace contextRef="#ctx0" brushRef="#br0" timeOffset="189664.62">18323 7597 3912 0,'0'0'3913'15,"0"0"-1952"-15,0 0-249 16,0 0-584-16,0 0-216 0,0 0-367 15,0-2-337-15,-11 24-200 0,-6 9 392 16,2 10-112 0,-5 10-144-1,-4 4-72-15,3-1-64 0,2 3 0 0,-1 0 80 16,4 0-88-16,-4-3 8 0,0-3-8 16,4-7-504-16,0-6-777 15,-3-13-1207-15,6-8-1713 47,2-17-2248-47</inkml:trace>
  <inkml:trace contextRef="#ctx0" brushRef="#br0" timeOffset="189886.43">18013 7737 8105 0,'0'0'2361'0,"0"0"-1017"0,0 0-944 0,0 0-400 15,0 0-88-15,0 0 88 0,47 83 592 16,-19-42-112-16,4 6 48 31,4-2-207-31,-4-1-73 0,0 4 0 16,0-7-192-16,-4 1-40 0,-5-10-16 16,-6-1-104-16,-2-2-633 15,-6-7-1183-15,-5-9-1153 16,-4-7-5328-16</inkml:trace>
  <inkml:trace contextRef="#ctx0" brushRef="#br0" timeOffset="190873.53">18430 7982 5577 0,'0'0'4785'0,"0"0"-3825"0,0 0-408 16,0 0 176-16,0 0 721 0,0 0-641 0,45-26-480 15,-30 26-240-15,6 0-88 16,-1 0-144 0,-9 16-280-1,-3 3 336-15,-4 7 88 0,-4 6 8 16,-4-1 224-16,-15 1 16 15,2-4 152-15,-2-2-40 0,7-10-112 0,4-7-176 16,8-3-72-16,0-6-80 31,4 0-8-31,24 0 88 0,11-9 120 16,13-7-120-16,0-3-296 16,0 0-1000-16,-12 6-1537 15,-17 4-1696-15</inkml:trace>
  <inkml:trace contextRef="#ctx0" brushRef="#br0" timeOffset="191640.44">18176 8518 8089 0,'0'0'2681'0,"0"0"-977"15,0 0-560-15,0 0-223 31,0 0-473-31,0 0-448 16,0 0-128-16,0 0 128 0,0 0 72 16,39 83-64-16,-18-61-8 15,-5-9-8 1,7-4-304-16,-3-9-112 0,5 0-65 0,-6-6 145 31,-3-10 192-31,1-6 152 0,-6-4 0 16,-7-2 64-16,0 2 72 15,-4 8 400-15,0 1 137 0,0 11-9 16,0 0 8-16,0 6-400 0,0 0-272 16,0 3-88-1,0 13-208 1,0 9 288-16,0 4-48 0,0 6 0 16,0 0 48-16,12 3 8 0,0-3 0 15,3 0 0-15,-2 0 8 0,-1-7 8 16,-9 4-8-16,-3-1-8 31,0-5 80-31,-7-4-72 0,-14 0 64 16,-6-3 384-16,-4-6 224 15,-10-3-184 1,5-7-136-16,5-3-160 0,6 0-24 16,6-13-176-16,19-25-1160 0,0 0-2729 31,8 0-5313-31</inkml:trace>
  <inkml:trace contextRef="#ctx0" brushRef="#br0" timeOffset="191925.55">18754 8623 9842 0,'0'0'4297'0,"0"0"-3105"16,0 0-832-16,0 0-184 15,0 0-160-15,0 0-16 16,15 16 0-16,-10 9 432 31,-5 4-112-31,0 3-64 0,-16 3-104 16,-5-4-56-16,-6 1 80 16,3-6-104-16,4-7 0 15,8-7-72-15,8-6-72 0,4-2-24 16,0-4-112-16,24 0-512 15,12-4 576-15,36-24-872 16,-9 2-1201-16,-3-5-3320 16</inkml:trace>
  <inkml:trace contextRef="#ctx0" brushRef="#br0" timeOffset="192473.71">18993 7518 8305 0,'0'0'2017'0,"0"0"-1169"0,0 0-296 15,0 0 288-15,0 0-72 0,103-44-368 16,-67 44-272-16,0 0-64 16,0 6 24-16,-4 10-88 0,-9 9-152 31,-2 7 152-31,-14 3 144 15,-3 13 265 1,-4 2 95-16,0 7 136 0,-8 1 112 16,-3 5-304-16,2 13-136 15,1 13-168-15,8 16-40 0,0 3-64 16,0-19-40 0,0-19 0-16,0-22-16 15,4-11 64-15,0 11-48 16,1 0 8-16,-1 9 0 0,-4-10 0 15,0 1 0-15,0-3-8 0,-13-7 96 16,-15-4-88-16,-4-2 88 31,-7-6-96-31,-8-7-296 16,-13-13-592-16,8-2-1096 0,12-4-3122 0</inkml:trace>
  <inkml:trace contextRef="#ctx0" brushRef="#br0" timeOffset="192680.7">19635 8506 4352 0,'0'0'8658'15,"0"0"-7762"-15,0 0-840 16,0 0 169-16,0 0 255 15,0 98 184-15,-17-63-248 0,-3 0-168 16,-23 9-248-16,7-12-1784 16,0-7-3970-16</inkml:trace>
  <inkml:trace contextRef="#ctx0" brushRef="#br0" timeOffset="193445.45">20284 7512 4640 0,'0'0'2721'0,"0"0"-1841"0,0 0-104 16,0 0-199-16,0 0 95 15,-84-6-80-15,48 6-8 0,1 0-128 16,7 0 16-16,4 0 168 31,7 0-216-31,6 0-136 16,7 0-136-16,0 2-152 15,4 2 0-15,0 2-104 0,0 4 104 16,0 5 32-16,-4 7-24 16,4 4 56-16,-5 6 193 0,1 3 207 31,-3 9 16-31,-1 4 120 15,0 6-192-15,-1 6-32 16,-6 13 56-16,-5 22-216 0,4 16-136 0,-4 7 112 16,8-10-64-16,8-22-72 0,4-33 8 15,0-11 56 1,4-4-112 0,8 3 32-16,8 4-24 15,3-1-8-15,5-2 80 0,4-14-80 16,9-2 0-16,-2-8 16 0,5-8-24 15,8-7-352-15,-4-3-696 0,12-25-912 32,-17-4-2489-32,-11-2-3657 0</inkml:trace>
  <inkml:trace contextRef="#ctx0" brushRef="#br0" timeOffset="193803.3">20801 7528 672 0,'0'0'8946'0,"0"0"-6810"16,0 0-1432-16,0 0-408 16,0 0 400-1,0 0-184 1,0 0-496-16,-23 41 145 16,3-6 247-16,-4 9-184 0,-1 4-104 15,6-1-120-15,3 5 80 16,-3-8-80-16,2 0-88 15,2-6-937-15,-2 1-1247 16,2-14-745-16,6-13-2920 0</inkml:trace>
  <inkml:trace contextRef="#ctx0" brushRef="#br0" timeOffset="194003.66">20550 7642 4945 0,'0'0'5273'0,"0"0"-3281"16,0 0-872-16,0 0-912 0,0 0-208 16,0 0 0-16,0 0 521 15,77 105-129-15,-46-57-240 16,5 2-88 0,0 1 56-16,-4-7-120 15,-1-6-160-15,-3-3-1609 0,-7-12-2344 0,-14-8-2624 16</inkml:trace>
  <inkml:trace contextRef="#ctx0" brushRef="#br0" timeOffset="194435.02">21012 7737 904 0,'0'0'7337'0,"0"0"-6481"0,0 0-704 16,0 0-56-16,0 0-96 15,92-12 8-15,-75 12 41 16,-6 3-49-16,-7 0-113 16,-4 3-431-1,0 0 544-15,-4 1 633 16,-11 6 631-16,-9-1-160 15,-1 4-240-15,10-3-376 0,2-4-192 16,10 4-296-16,3-3-128 0,0 3 128 16,20 2 80-16,3 4 24 15,1-3-24 1,0 0-64-16,0 0 16 16,-8 0-32-16,-7-3-80 0,-6 2 80 15,-3-2-96-15,0 3 96 16,-16 0 0-1,-8 0 104-15,-3-1 8 0,-10-2-24 32,-14 6-88-32,7-9-480 15,4-4-2800-15</inkml:trace>
  <inkml:trace contextRef="#ctx0" brushRef="#br0" timeOffset="195389.56">20599 8449 10658 0,'0'0'3264'0,"0"0"-2151"16,0 0-697 0,0 0 72-16,0 0-32 0,0 0-456 15,0 0-256-15,24 31 256 0,-13-8 80 16,1 2-72-16,8-3 8 15,0 0-8-15,0-6 64 0,4-7-72 32,0-2-264-32,-4-7 8 15,3 0 96-15,-6-9-48 16,2-14 136-16,-6 1-40 16,-6-7 40-16,-3 7 72 0,0 3 32 15,-4 3 592-15,0 10 360 16,0 3-264-1,0 3-416-15,0 0-304 16,0 0-48-16,0 6-224 16,0 13 40-16,5 9 232 0,3 11 0 15,3 5 0-15,-3 7 8 16,4 3-8 0,-4 3-56-16,-8 4 56 0,0 2-384 15,-8-2-96-15,-12-11 240 16,-4 1-48-16,-4-16 224 0,1-6-8 15,3-14 72-15,0-5 304 0,3-10 504 16,-2 0-72-16,3-19 56 0,0-10-95 31,4-6-105-31,4-6-8 16,12-10-216-16,0-3-88 16,12-3-280-16,16 3-152 0,12 6-320 15,31 4-744-15,-7 12-1361 16,-8 10-5513-16</inkml:trace>
  <inkml:trace contextRef="#ctx0" brushRef="#br0" timeOffset="195820.71">21124 8610 4721 0,'0'0'4608'16,"0"0"-4343"-16,0 0-265 0,0 0-96 15,0 0 88 17,0 0 0-32,72 26-72 15,-60-13 23-15,-4-1-231 16,-4 1 24-16,-4-1 136 0,0 1 128 15,-17 0 448-15,6-4 121 16,-4 4-177-16,2-3-64 0,5-1-144 31,4 1-112-31,1 2-72 0,3 4 0 16,0 0-8-16,11 0 0 0,6 0-128 16,-2 3-280-16,-4-6-96 0,2 2 63 15,-5-2 145-15,-8 0 120 0,0-4 176 31,0 1 8-31,-21 3 488 16,2-4 113-16,-13-2-9 0,1-1-104 16,-5-3-216-16,-9-3-272 0,10 0-760 15,3-6-3681-15</inkml:trace>
  <inkml:trace contextRef="#ctx0" brushRef="#br0" timeOffset="196389.44">21615 7363 3952 0,'0'0'6242'0,"0"0"-4506"15,0 0-1344 1,0 0-384-1,0 0 136-15,0 0 72 0,107 34 136 0,-63-11-152 16,-1 9-40-16,-7 2-120 16,-4 8-40-16,-8 2 0 0,-7 7 80 15,-10 3 64-15,-3 3-8 32,-4 0 297-32,0 1 215 0,-11 5-56 15,-2 10-16-15,-2 13-144 16,-2 18-136-16,6 1 48 0,7-6-184 15,4-23-144-15,0-23 112 16,0-8-112-16,0-3 48 16,4 2-56-16,-4 7 0 15,0 3 40-15,0-10-48 0,-13-3 0 16,-2-9-16-16,-6-7-88 0,-2-5-400 16,-10-8-376-16,-2-12-904 15,3 0-2961-15,13-6-4689 0</inkml:trace>
  <inkml:trace contextRef="#ctx0" brushRef="#br0" timeOffset="196589.54">22356 8420 928 0,'0'0'11754'16,"0"0"-10241"-16,0 0-1465 16,0 0-48-16,0 0-112 31,0 0-441-31,59-19-2007 16,-43 19-2793-16</inkml:trace>
  <inkml:trace contextRef="#ctx0" brushRef="#br0" timeOffset="196705.03">22909 8353 3632 0,'0'0'1329'16,"0"0"-1329"-16</inkml:trace>
  <inkml:trace contextRef="#ctx0" brushRef="#br0" timeOffset="196867.52">23495 8293 9089 0,'0'0'3105'32,"0"0"-2721"-32,0 0-384 0,0 0-2392 15,0 0-5706-15</inkml:trace>
  <inkml:trace contextRef="#ctx0" brushRef="#br0" timeOffset="198037.75">15634 7417 4120 0,'0'0'3921'15,"0"0"-3217"-15,0 0-128 16,0 0 385-1,0 0 519-15,0 0-392 0,92-4-200 16,-69 4-127 0,1-3-129-16,4-3-72 15,0 2-208-15,-4 1-176 0,0-3-32 16,0 3-144-16,-4 0 8 16,-5 0-8-16,2-1-56 15,-6 1-280 1,-2 3-680-16,-5 0-769 15,-4-3-367-15,0 3-457 0,-4-7-1856 0</inkml:trace>
  <inkml:trace contextRef="#ctx0" brushRef="#br0" timeOffset="198308.83">15932 7248 8329 0,'0'0'1993'16,"0"0"39"-16,0 0-295 15,0 0-329-15,0 0-616 16,0 0-488-16,0-3-304 0,0 3-8 31,4 9-280-31,13 4 288 0,3 0 64 0,8 6-8 16,-5-3-48-16,5 0 0 0,-4-4 0 16,-4 1 72-16,-8-4-80 15,-4 1-88-15,-8 3-88 16,-8 3 176-16,-24 0 0 0,-7 6 0 47,-25 7-656-47,8-4-1089 0,12-9-2976 0</inkml:trace>
  <inkml:trace contextRef="#ctx0" brushRef="#br0" timeOffset="199325.81">18080 7483 9281 0,'0'0'2841'0,"0"0"-1113"16,0 0-383-16,0 0-185 31,0 0-208-31,0 0-384 0,0 0-320 16,0 0-40-16,20-6-136 0,8 3 48 16,12-7-40-16,3 4-64 15,10 0-8-15,-5-1-8 16,-5 4 8-1,-7 0-24-15,-12 0-392 0,-4 3-208 32,-16 0-224-32,0 0-544 0,-4 0-745 15,-8 0-159-15,-8-4-577 16,-4-2-3664-16</inkml:trace>
  <inkml:trace contextRef="#ctx0" brushRef="#br0" timeOffset="199595.33">18327 7337 7705 0,'0'0'2721'0,"0"0"-449"16,0 0-599-16,0 0-241 16,0 0-448-16,0 0-560 0,0 0-392 31,-4-3-32-31,8 6-256 16,13 7 144-16,6-1 112 0,1 7 104 15,8-3-24 1,-4-1-72-16,-4 4-8 15,-13-6 0-15,2 3-280 0,-9 3-56 16,-4-4 128 0,-13 7 128-16,-6-3 80 15,-9 3 0-15,-4-3 0 16,-12 6-480-16,8-3-1465 0,4-6-3480 16</inkml:trace>
  <inkml:trace contextRef="#ctx0" brushRef="#br0" timeOffset="200513.6">20539 7347 8017 0,'0'0'1961'0,"0"0"-465"31,0 0-312-31,0 0-16 16,0 0-455-16,0 0-249 0,0 0-200 15,-4-4-152-15,12 4-112 0,3 0-24 0,9 0 24 16,8 0 200-16,4 4-72 16,0-1 64-1,4 0 8-15,-1-3 32 16,2 0-72-16,-5 0-112 0,0 0-48 16,-4 0 0-16,-5 0-224 31,-3-3-568-31,-8-10-769 0,-3 4-1007 15,-9-1-705-15</inkml:trace>
  <inkml:trace contextRef="#ctx0" brushRef="#br0" timeOffset="200798.9">20762 7217 1536 0,'0'0'4785'0,"0"0"-2297"0,0 0-1103 31,0 0-233-31,0 0 232 15,0 0-112-15,0 0-503 0,0 0-465 16,0 0-304-16,3 0 16 16,14 9-16-16,7 4 64 15,3 6 48-15,1-3-48 16,0 3-64 0,-8-4 0-16,-4 1-8 15,-8-3-56-15,-4 0 56 16,-4 0 8-16,-12 6 40 0,-11-4 112 15,-9 5-80-15,-9-1-72 16,-14 6-320-16,7-6-1425 0,4-3-3584 16</inkml:trace>
  <inkml:trace contextRef="#ctx0" brushRef="#br0" timeOffset="202102.41">24324 7721 224 0,'0'0'8465'0,"0"0"-6568"16,0 0-873-16,0 0-72 0,0 0 320 31,0 0-423-31,-13-13-521 16,-2 11-248-16,-5 2-80 15,-4 0 0-15,-3 0-8 16,-5 0 8-16,4 0 16 0,4 0-8 15,3 0-8-15,6 0 0 16,6 0 0 0,5 0 88-16,4 0-88 15,0 0 64-15,0 0 112 0,0 0-168 16,0 2-8-16,0 5-56 0,0-1 56 16,0 10 0-16,0 0 208 15,0 9 24-15,4 4 176 16,1 3-16-1,3 0-120 1,-1 5-72-16,-3 2 0 16,4 2 56-16,1 7-120 0,-5 2-24 15,3 17 72-15,1 12 24 16,-3-3-16-16,-1-5-16 0,3-14-56 31,-7-10 73-31,4 4-105 16,4 6-24-16,1-3-56 0,-2 0 104 0,1-9-64 15,4-1-48-15,4-12 0 0,4-3 64 16,7-10-56-16,14-7-8 16,2-6-344-1,13-6-425-15,21-22-519 16,-14-6-1328-16,-8-11-6130 16</inkml:trace>
  <inkml:trace contextRef="#ctx0" brushRef="#br0" timeOffset="202534.1">24953 7654 5089 0,'0'0'4136'0,"0"0"-1887"15,0 0-601-15,0 0-31 0,0 0-137 16,0 0-240-16,4-41-448 31,-4 41-504-31,0 0-288 0,0 4-24 16,0 11-240-1,-12 14 208-15,-4 12 56 16,-3 7 0-16,2 6 80 16,-2 0-64-16,-1 0-8 0,3-3-8 15,6-4-88-15,-1-6-232 16,3 1-784-16,2-7-784 15,-1-10-1369-15,4-9-2144 0</inkml:trace>
  <inkml:trace contextRef="#ctx0" brushRef="#br0" timeOffset="202765.18">24730 7706 3304 0,'0'0'5873'15,"0"0"-3728"-15,0 0-2017 0,0 0-120 16,0 0-8-16,0 0 920 0,72 69 152 47,-41-34-504-47,6 0-119 0,-5 6-65 16,4-6-200-16,-8 4-112 15,-5-2 56-15,-7-2-128 0,0-3-336 16,-4 3-1129-16,-8-6-839 15,0-14-1889-15</inkml:trace>
  <inkml:trace contextRef="#ctx0" brushRef="#br0" timeOffset="203503.18">25220 7947 208 0,'0'0'9113'16,"0"0"-6544"-1,0 0-953-15,0 0-463 0,0 0-145 16,0 0-720-16,0 0-288 16,0 13-248-16,0 5 232 0,-7 11 16 0,-2 0 8 15,1 2-8-15,0-2 0 31,1-4-144-31,7-6-312 0,-5-6-56 16,1-6-137-16,4-7 153 16,0 0 424-16,0 0 72 0,0-20 512 15,0-5-512-15,0-7 0 16,13-6-96-16,-2 0 64 31,-3 6 32-31,4 4 409 16,-4 6 231-16,0 9 80 0,-8 9-192 15,0 4-424-15,4 0-104 0,1 4-360 16,-2 12 120-16,5 6 232 16,0 6 8-16,0 4 80 15,0 3-80 1,4-6-80-16,-1 3-120 0,6-7-232 16,-6-6-88-16,-2-9-73 15,-1-4 33-15,-4-6 0 0,-1 0 560 16,5-10 888-16,-3-15-399 15,-1-7-25 17,0-6 416-32,0-6-384 0,-4-4-56 15,0 0-160-15,3 1-160 16,1 5-40-16,-4 7-72 0,4 13-8 16,-4 10-80-16,0 9-808 15,0 3-3209-15,-8 0-3361 0</inkml:trace>
  <inkml:trace contextRef="#ctx0" brushRef="#br0" timeOffset="203965.93">24678 7458 6305 0,'0'0'2912'0,"0"0"-1463"0,0 0-401 15,0 0 136-15,0 0 185 0,0 0-553 16,48-41-512-16,-32 34-208 31,8 1-96-31,0-1 0 0,8 5 0 16,3-5-72-16,1 7 72 15,-4-3 0 1,0 3-40-16,-8 0-856 0,-4 0-697 16,-8 0-615-16,-12-3-65 15,0-4 57 1,-8 4-3968 0</inkml:trace>
  <inkml:trace contextRef="#ctx0" brushRef="#br0" timeOffset="204235.55">24945 7210 4200 0,'0'0'4489'0,"0"0"-2160"0,0 0-313 15,0 0-431-15,0 0-481 16,0 0-672-16,0 0-432 0,0 0-424 16,21 7-24-16,-6 5 448 15,9 4 144-15,4 0-40 31,0 0-56-31,0 0-40 0,-9-7 72 16,2 1-80-16,-6-1-80 16,-6-2 80-16,-5-1 0 15,-4 0-152-15,0 4-144 0,-4 5 208 16,-13 2 80 0,-2 5 8-16,-18 10-816 15,6-4-1657-15,3-9-3264 0</inkml:trace>
  <inkml:trace contextRef="#ctx0" brushRef="#br0" timeOffset="205183.14">25097 8547 8433 0,'0'0'4545'16,"0"0"-3569"-16,0 0-327 0,0 0 183 16,0 0 64-16,0 0-512 0,0 0-384 15,7 0-192-15,-7 16 88 31,4 3 104-31,5 3 56 0,-1-3-40 16,-1 3-16-16,5-9-208 16,4-4-264-16,0-5 8 0,4-4-128 15,8 0 168-15,-4-13 304 0,-4-6 80 16,-4-6 32 0,-4-7 16-16,-4 6 256 15,-4 1 416-15,-4 2 160 0,0 11 192 16,0 9-168-16,0 0-360 31,0 3-432-31,0 0-72 0,0 6-272 16,0 13 64-16,0 6 144 31,0 10 56-31,4 7-40 0,4 2 40 16,4 3 0-16,0 5-48 0,-1-2-120 15,-2-2-88-15,-5 3-184 16,-4-4 40-16,0 1 120 0,-13-3 88 0,-6-11 64 31,-1-2-16-31,0-9 120 0,0-8 32 16,0-5 120-16,5-7 448 15,-2-3 96-15,-3 0 56 16,4-16 48-16,0-6-71 0,4-10-17 16,9-6-184-1,3-3-200 1,0-10-112-1,19 0-184-15,9 4-104 0,9 2-360 16,-2 13-520-16,25 10-465 0,-13 6-1055 16,-11 7-3770-16</inkml:trace>
  <inkml:trace contextRef="#ctx0" brushRef="#br0" timeOffset="206353.27">25587 8763 8873 0,'0'0'3241'31,"0"0"-1801"-31,0 0-495 16,0 0-73-16,0 0-288 0,0 0-584 16,0 0-272-16,0 34 184 15,0-2 88-15,-8 3 56 0,0 0 40 16,0 0-96-16,-4-6 0 15,4-10-152-15,4-7-96 16,0-5 8-16,0-4-56 16,4-3 296-16,0 0 80 0,0-16 200 15,4-9-280-15,4-7 0 16,8-3 0-16,4-3 224 0,-1 0-88 47,-2 6 136-47,-2 7 240 15,-7 9 32-15,1 9-16 0,-9 7-192 16,4 0-336-16,-4 4-272 0,3 12 0 16,1 9 272-16,0 4 64 0,5 6-24 15,-1-4-40 1,3-2-136-16,2-7-416 16,-2-3-56-16,-3-6-112 0,0-7 40 15,-3-3 304-15,-2-3 376 16,1-3 544-16,4-13 288 0,-4-9-544 15,8-10 88-15,-4-3 232 32,0-7-168-32,0-2-232 0,4 5-136 15,-8 11 16-15,0 5-88 0,0 11 0 0,-4 2-832 16,0 3-2265-16,0 4-6329 16</inkml:trace>
  <inkml:trace contextRef="#ctx0" brushRef="#br0" timeOffset="207207.92">25766 7537 6065 0,'0'0'4241'0,"0"0"-3089"15,0 0 136-15,0 0 9 32,0 0-201-32,0 0-504 15,0 0-416-15,60-44-120 0,-24 37-56 16,3 4 0-16,5 0 64 15,4 3-64-15,-4 0-80 16,-8 0 80-16,-4 6-16 0,-4 7-232 16,-13 6-56-16,2 3 248 15,-6 10 56-15,-3 6 0 16,0 4 16-16,1 2 104 0,-6 7-16 16,5-3-16-16,-4 2 112 15,0 4-88-15,5 0 152 0,-6 3-144 16,-3 0 16-1,4 4-8-15,-4-1 184 16,0 7-136-16,0 3-80 0,-4-4-48 16,-3 1 88-16,2-7-40 15,5 1-80-15,0-4 72 16,0 3-24-16,0-3-64 31,5-3-8-31,2 0 8 16,1-3 48-16,4-7-40 0,-4-3-16 15,-4-2 8-15,0-7 0 16,-4-4 0-16,0 1 8 16,-11-1-8-16,-14-2 0 0,-31 2-312 31,4-2-1096-31,1-10-3417 0</inkml:trace>
  <inkml:trace contextRef="#ctx0" brushRef="#br0" timeOffset="209213.17">14566 7597 4176 0,'0'0'4953'0,"0"0"-4224"0,0 0-577 16,0 0-64-16,0 0-80 0,-56-82 216 15,37 66 424-15,-9 3 200 16,-9 4-424-16,2 3-288 16,-13 6-8-16,-4 0 72 15,-4 6 8-15,-4 16 72 16,1 3-48-16,4 4 0 0,2 9 64 15,9 0-183-15,8 10-105 16,8 0-8-16,17 2-8 0,7 1 8 31,4 3 0-31,15-6-16 16,17 2 16-16,16-5 0 16,8-1 0-16,8 1 72 15,4-10-72-15,-5 0 0 0,-7 0-56 16,-8-10-225-16,-17 4 9 15,-14-4-32 1,-13 0 40-16,-4 4 168 0,-24 0 96 16,-12-1 504-16,-8 4 80 15,-8-4-143-15,-4-2-17 0,9-1-152 16,-1-5-64 0,20-5-64-1,12-2-144-15,13-4-216 0,3 1-216 16,19 2 168-1,17 1 264-15,8 0-56 16,12 0 8-16,4 2-152 0,0 5-201 16,-9-1 73-16,-7 9 192 15,-12 4 16-15,-20 9 112 0,-12 23 8 32,-40 21 72-32,-28 30 713 15,-12 9 47-15,0-7-144 0,9-6 240 0,24-19-328 16,15-19-72-16,15-16-112 0,13-15-224 15,8-4-184-15,36 13 88 16,44 6-96 0,51-3-40-16,29-16-360 15,15-29-304-15,-47-9-1328 16,-41-9-3209-16</inkml:trace>
  <inkml:trace contextRef="#ctx0" brushRef="#br0" timeOffset="210810.29">26678 7331 7217 0,'0'0'3241'16,"0"0"-1961"-16,0 0-360 15,0 0-48-15,0 0 249 31,0 0-185-31,-32-79-224 0,32 72-288 0,0 1-152 16,0-1-72-16,13 1 192 16,2-3-232-16,9 2-112 0,8 1-48 15,12 2 0-15,4 4-48 0,12 0-32 32,0 17 40-32,-1 8-8 0,-3 7-64 15,-8 2 16-15,-13 5 0 16,-11-1 24-16,-7 0 0 0,-17 0-24 15,0 0-16-15,-17 3 112 16,-18-3-8-16,-10 4 8 16,-10-4 72-16,-8 0-64 15,3-3 136-15,4-6-96 0,8-1-40 16,16-3 40-16,13 1-48 16,10-4-152-16,9 6-24 0,12 1 176 15,20 6 24-15,12 7-24 47,8-1-64-47,0 0 8 0,-1 3-64 16,-10-5-64-16,-18 2-40 0,-11-6 48 15,-12-4 168-15,-4 4 8 0,-24 1 0 16,-3-2 528-16,-10 1 16 16,1 0-136-1,9 0-160-15,10-4-200 0,14 8 24 16,7 9-72-16,31 12-8 15,18 3 8-15,2 4-72 0,13 3-200 16,-12-10-248-16,-4 10-304 16,-16-10 120-16,-13 1 200 31,-19-7 256-15,0 0 152-16,-15-4 96 0,-13-2 328 15,-8 0 240-15,0-1 232 0,0-3-64 16,-8 1-312-16,-4-7-168 0,-3 0-256 15,-49 0 0-15,16-12-1296 32,0-11-4009-32</inkml:trace>
  <inkml:trace contextRef="#ctx0" brushRef="#br0" timeOffset="-213932.01">3729 9674 6969 0,'0'0'1536'0,"0"0"-1096"16,0 0-264-16,0 0 129 0,0 0 247 15,0 3-136-15,0-3-344 16,0 0 24-16,0 0-96 0,0 0 8 15,0 0 56-15,4 0-64 16,-4 0 0 0,0 0 0-16,3 4 0 15,1-2 0-15,9 2 16 0,-5-1 176 16,8 3 104-16,-1-3-88 16,2 4 56-16,6-1 64 0,1-3-168 0,4 0 96 31,4 4 16-31,0-7-80 15,3 3 88-15,2 0-128 0,3-3-72 16,-8 3-32-16,-1 0-40 16,1 0-8-16,-4 1 0 15,0-1 8-15,4 0 40 16,4-3-48 0,-1 0 56-16,10 0-8 15,2 0 56-15,5-3-48 16,-1-4 0-16,5-2-40 0,0 3 136 15,0-4-96-15,-4 7 73 16,-4-3-81-16,-4-1-40 16,-4 7 8-16,-1-3-8 15,-3 0 0-15,-1 3 72 16,6 0-80-16,-1 0-8 16,3 0 8-16,1 0 8 0,4 0-8 15,4 0 0-15,-4 0 0 16,-1 0 48-16,2 0-48 31,-2 0 56-31,1 0 8 16,-5-3-8-16,6 3 16 0,-10 0-64 15,6-3-8-15,-2-1 96 0,0 4-88 16,2-2-8-16,2-2 48 16,-2 4-48-16,7-3 16 15,-5 0-16 1,-4 3 8-16,6-3 56 0,-6-1-64 15,-2 4 0-15,-2 0 8 0,1 0 0 16,-9 0 48-16,1 0-56 16,-4 0 0-16,4 0 8 0,0 0-8 31,5 0-8-31,2 4 8 16,8-4 0-16,2 3 64 15,-2-3-64-15,1 0-48 16,1 0 48-16,-6 0 0 0,-4 3 8 15,-7 0-8-15,0 1 0 16,-4-2 16 0,0-2-16-16,0 4 0 15,4-4 0-15,-4 0 0 16,8 0 0-16,-1 0 0 0,10 0 0 0,2 0 72 16,-3 0-72-16,0 0-16 15,-5 0 8-15,-2 0 8 16,-5 0 0-1,-9 0 0-15,-3 0 0 16,1 0 8-16,-6 0-8 16,1 0 0-16,0 0 0 15,4 0 0-15,-5 0 8 16,10 0 0-16,-1 0 0 0,4-4 56 31,-4 2-64-31,-5-2 0 16,1 4-8-16,-8 0 8 15,-7-3 0-15,-1 3 0 0,-4 0-56 16,0 0 40-16,-21 0-1057 16,-10 0-1719-16,3 0-5546 15</inkml:trace>
  <inkml:trace contextRef="#ctx0" brushRef="#br0" timeOffset="-208226.65">3845 11423 928 0,'0'0'7945'0,"0"0"-6272"16,0 0-569-16,0-9 128 0,0 9 177 31,0 0-297-31,0 0-408 0,0 0-344 0,0 0-184 16,0 0-56-16,0 0-120 0,0 3-128 16,0 16 8-16,0 10 112 15,0 25 8-15,0 6 152 16,0 10 8-1,0 16 56-15,-4 5-120 16,-9 20-88 0,-2 1 272-16,2-11-184 0,-2-25 0 15,7-24-40-15,-1-15-56 16,5-5 64-16,-3 7-64 16,-1-4-96-16,-5 2-176 15,6-8-440-15,-1-7-528 16,-5-12-993-16,2-4-999 15,-1-6-3034-15</inkml:trace>
  <inkml:trace contextRef="#ctx0" brushRef="#br0" timeOffset="-207794.09">3705 11369 5393 0,'0'0'3128'16,"0"0"-2047"-16,0 0-689 16,48-79-184-16,-20 60 200 0,8 0 696 15,7 0-376-15,9 3-408 16,4 3-32-16,8 4-88 15,-8 6-16-15,0 3-184 16,-5 9-56-16,-12 13 40 0,2 10 16 16,-13 6 256-16,-5 4 24 15,-3 5-216-15,-7 4-16 0,-9 3 41 32,-4 3 63-32,0 0 64 0,-13 0 24 15,-11-3 56-15,-16-6 152 0,-7 0-56 16,-9-10-8-16,-7-4-168 15,-14-5-168-15,2-10-48 16,-13-15-784-16,17-4-1065 31,15-10-2391-31</inkml:trace>
  <inkml:trace contextRef="#ctx0" brushRef="#br0" timeOffset="-206702.82">4889 11236 6833 0,'0'0'2280'31,"0"0"-1143"-15,0 0-97-16,0 0-32 15,0 0 56-15,0 0-71 16,0 0-305-16,0 0-288 0,-17-16-168 15,-2 35-120 1,-13 16 96 0,-16 26 224-16,-16 34-176 0,0 25 16 0,5 8 96 15,14-8-40-15,22-18 40 16,19-23-120-16,4-15-128 0,0-10 32 16,16-13-136-16,8-6 88 15,11 3-104-15,5 3-8 0,12 0-64 31,4-6-392-31,12-6-912 16,-20-10-1264-16,-12-13-4482 16</inkml:trace>
  <inkml:trace contextRef="#ctx0" brushRef="#br0" timeOffset="-205339.01">5231 11395 7945 0,'0'0'2993'16,"0"0"-1937"-16,0 0-352 31,0 0-104-31,0 0 393 16,0 0-153-16,0-19-392 0,0 22-448 0,0 16-72 0,0 9 72 15,0 14 328-15,0 2 56 16,-4 11-232-16,4-5-80 0,0-2-24 16,4-4-8-16,11-9-40 31,2-10 0-31,3-5-8 0,7-8-40 15,1-9-200 1,4-3-176-16,5-3-16 16,-6-22 40-16,1-4 8 0,-9-12 136 15,2-7 248-15,-13-2-40 16,4 2 48 0,-9 7 8-16,-7 15 312 15,4 7 360-15,-4 13 24 0,0 3-296 16,0 3-208-16,0 0-200 0,0 15-224 15,0 14 128-15,0 25 96 32,0 3 232-32,0 7-224 15,0 6 8-15,0-7 112 0,0 16-120 16,0 14 0-16,0-14-8 0,0-6 0 16,5-13 144-1,-5-12-144-15,0 6 0 0,-5 0 0 16,-3-10 0-16,-3-9-8 31,-6-6 0-31,-2-10-72 0,-1-6 80 16,-4-13 72-16,-4 0 352 15,-8-13 200-15,4-16 24 0,-7-9-135 16,7-10-161-16,0-15 104 0,16-22 32 16,16-11-360-1,7 4-128 1,26 19-232-16,3 22-232 0,15 16-224 0,5 4-409 15,28-1-343-15,-13 3-432 16,-26 20-3866-16</inkml:trace>
  <inkml:trace contextRef="#ctx0" brushRef="#br0" timeOffset="-204953.39">5980 11868 11826 0,'0'0'3177'0,"0"0"-1913"16,0 0-520-16,0 0-184 16,0 0-272-16,0 0-184 0,-24 47 16 15,4-8 152 1,4 8 56-16,1-2-135 31,6-1-73-31,9 1-64 0,0-7-56 16,5-3 96-16,14-4-96 15,1-8-312-15,4-7-89 16,16-10-591-16,-4-6-1088 0,-8 0-2793 0</inkml:trace>
  <inkml:trace contextRef="#ctx0" brushRef="#br0" timeOffset="-204437.16">6064 11446 8873 0,'0'0'2449'0,"0"0"-1137"16,0 0-224 0,0 0-271-16,0 0-65 15,0 0-520-15,0 0-232 16,0 0-104-16,0 0 56 0,-17 19-56 31,17-10-296-31,0 1 16 16,0-7 112-16,0-3-257 0,0 0 297 15,0 0-48-15,0 0 272 16,0 0 8 0,0 0 640-16,0-3-440 0,0-1-47 15,0 2 127-15,0 2 72 16,0 0-352-16,0 12-48 0,0 7-24 0,0 0 72 15,0 0 0-15,0-6-56 32,0-4 48-32,9-6-40 0,3-3-200 15,-5 0 248-15,2-9 0 16,-1-7 128-16,-4-6-128 16,-4 3 160-1,0 0 312-15,-8 3 216 16,-9 3-112-16,-3 10-320 15,5 3-184-15,-6 0-72 16,10 13-104-16,-1 19-624 0,12-4-1169 16,0-6-3016-16</inkml:trace>
  <inkml:trace contextRef="#ctx0" brushRef="#br0" timeOffset="-204082.55">6569 11119 12290 0,'0'0'3089'0,"0"0"-2105"15,0 0-704-15,0 0-280 16,0 0 8-16,0 0-8 16,0 104 616-16,0-21-336 0,-4 28 32 15,1 16-16-15,-5-3 48 16,0-3-71-16,-1-14-113 16,6-5 96-16,-5 0-176 0,-5-4-80 31,6-6 120-31,-1-19-120 0,0-15-408 0,4-8-1233 15,-1-12-2296-15,2-9-3656 16</inkml:trace>
  <inkml:trace contextRef="#ctx0" brushRef="#br0" timeOffset="-203277.13">7482 11443 4112 0,'0'0'7330'0,"0"0"-5362"0,0 0-719 16,0 0-537-16,0 0-8 15,0-13 24-15,0 22-424 0,-4 13-296 16,-8 17 88 15,-8 11 176-31,-4 11 8 16,-4 6-136-16,0-1 8 0,-4 1-80 15,4-4 8-15,-3-2 24 16,3-5-88-16,0-4-16 0,5-8-120 16,6-6-800-1,2-9-640-15,6-14-1089 16,-3-5-1600-16,9-10-1256 0</inkml:trace>
  <inkml:trace contextRef="#ctx0" brushRef="#br0" timeOffset="-203007.77">7132 11592 8729 0,'0'0'2401'15,"0"0"-369"-15,0 0-687 0,0 0-289 16,0 0-368-16,0 0-688 31,0 0-16-31,0 0 16 16,67 88 296-1,-35-36 72-15,4 1-264 0,-4 1 0 16,3 0 64-16,1 0-160 16,-4-3 56-16,-4 0-64 0,0-7 0 15,-4-2 0 1,-4-4-128-16,0-10-960 16,0-3-776-16,-9-8-1961 15,2-8-2009-15</inkml:trace>
  <inkml:trace contextRef="#ctx0" brushRef="#br0" timeOffset="-202706.82">7924 11893 6001 0,'0'0'7081'0,"0"0"-4952"16,0 0-1209-16,0 0-504 0,0 0-120 16,0 0-192-16,0 0 472 15,-36 83-32-15,25-42-448 0,-2 0 0 0,5 4 0 16,8-4-88 0,0-3 40-1,0-3-48-15,8-6-88 0,9-7-184 16,-2-6-312-16,5-3-504 0,12-13-408 15,-4-4-1449-15,-8-11-2248 16</inkml:trace>
  <inkml:trace contextRef="#ctx0" brushRef="#br0" timeOffset="-202359.48">8092 11725 8585 0,'0'0'3113'0,"0"0"-2025"16,0 0-600-16,0 0-128 0,0 0-96 15,0 0-152-15,0 0-23 16,-4 25-81-16,4-8 120 0,0-8-128 16,0 0-80-16,0-5-169 15,4-1-175 1,4-3-216-16,-1 0 544 15,-3-7 96-15,5-9 232 0,-5 1-184 0,-4-4 184 16,0 6 536-16,0 3 321 16,-4 4-129-16,-9 6-88 15,-2 0-640 17,-2 6-80-32,2 7-152 15,-5-3 0-15,8 5-344 0,0-5-520 16,-8-3-568-16,4-5-1657 15,1-2-3752-15</inkml:trace>
  <inkml:trace contextRef="#ctx0" brushRef="#br0" timeOffset="-201858.49">7063 11119 2680 0,'0'0'6009'0,"0"0"-2752"15,0 0-1809 1,0 0-511-16,0 0 231 16,0 0-112-16,0 0-472 0,0 0-184 15,0 0-288-15,0 0-8 0,9 0-104 16,10 0 72-16,13 0-64 0,13-7 136 31,6 4 56-31,8-3 40 16,1 3-192-16,-4-4-48 0,-7 4 48 15,-6 0-48-15,-11 3-368 16,-12 0-472 0,-12-4-400-16,-4 4-112 0,-16-9-1129 15,-12 0 329 1,0-4-6802-16</inkml:trace>
  <inkml:trace contextRef="#ctx0" brushRef="#br0" timeOffset="-201604.95">7359 10922 3744 0,'0'0'4857'32,"0"0"-984"-32,0 0-2441 0,0 0-591 15,0 0-17-15,0 0-192 0,0 0-352 16,3 9-176-16,14 4 112 15,6 3 160-15,1 0-80 16,8 6-216-16,0-3-24 31,3 0-40-31,-7 6 32 16,0-3 40-16,-7 1-88 0,-14-1 0 16,-7 0 8-16,0 0 0 15,-24 4-16-15,-11-1-40 16,-25 10-576-16,4-6-888 0,9-7-3481 0</inkml:trace>
  <inkml:trace contextRef="#ctx0" brushRef="#br0" timeOffset="-200287.06">8498 10995 3512 0,'0'0'7234'0,"0"0"-5674"16,0 0-464-16,0 0-271 15,0 0 199-15,0 0-320 16,0 0-600-16,24 3-104 0,4 16-120 15,8 10 120-15,11 8 32 16,5 11-24-16,12 22-8 0,0 16 56 31,-8 22-56-31,-17 12 0 16,-26-9-56-16,-13-5 56 16,-32-18 64-16,-13-2 56 15,-14-3 56-15,3-14 104 0,8-12 16 16,9-18-72-16,7-4-120 0,-9-3-88 31,6 2 104-31,-1 1-120 16,0-10-672-16,16-8-1464 15,5-11-3538-15</inkml:trace>
  <inkml:trace contextRef="#ctx0" brushRef="#br0" timeOffset="-198136.7">9402 11630 6057 0,'0'0'3985'16,"0"0"-2393"-16,0 0 24 16,0 0-551-16,-8-7-201 15,8 7-296-15,0 0-288 0,0 0 24 0,0 0-240 32,12 0-64-32,4 0 48 0,16 0 576 15,8 0 136-15,12 0-384 16,8 0-224-16,0 0 56 15,-1 0-144-15,1-6-64 0,-4 3-48 16,-12 0 32-16,-13 3-104 31,-6-3-472-15,-14 3-384-16,-7 0-528 0,-4 0-1121 0,-8 0-1496 16,-12 0 1049-16</inkml:trace>
  <inkml:trace contextRef="#ctx0" brushRef="#br0" timeOffset="-197882.72">9295 11909 176 0,'0'0'8897'31,"0"0"-7224"-31,0 0-993 0,0 0-24 15,0 0 1264-15,0 0-127 16,139 10-729-16,-75-10-456 16,8 0-256-16,-1 0-104 0,-7-7-96 15,4 4-72-15,-5 0-72 32,-7 0-16-32,-7 3-672 0,-6-3-1224 0,-11-1-2873 0,-8-2-3921 15</inkml:trace>
  <inkml:trace contextRef="#ctx0" brushRef="#br0" timeOffset="-197180.47">11032 11261 9402 0,'0'0'4600'0,"0"0"-3399"0,0 0-745 15,0 0-88-15,0 0-16 16,0 0-296-16,4 22 40 0,0 14-96 16,-4 11 656-16,8 7-392 0,0 10-56 15,0-1-8 17,-1 1-104-32,6-4-40 0,-5-6-56 15,-1-10 0-15,2-5 64 16,-5-11-64-16,0 1-8 15,0-14-280-15,-4 1-384 0,0-6-664 16,-4-10-1201-16,-8 0-1384 16,0-3-2504-1</inkml:trace>
  <inkml:trace contextRef="#ctx0" brushRef="#br0" timeOffset="-196912.75">11024 11207 8993 0,'0'0'2881'0,"0"0"-889"16,0 0-687-1,0 0-49-15,0 0-192 16,0 0-552-16,0 0-296 0,0 0-168 0,-28-18-48 15,0 33 64-15,-15 4-64 16,-6 10 0-16,-3 6-56 0,1 3-160 16,7 6-528-16,0 30-848 15,13-11-1217 1,14-9-1880-16</inkml:trace>
  <inkml:trace contextRef="#ctx0" brushRef="#br0" timeOffset="-196628.18">10789 12030 5025 0,'0'0'8049'16,"0"0"-6648"-16,0 0-817 15,0 0 88-15,0 0 608 16,0 0-448-16,100-7-584 0,-45-2-88 16,9-1-160-16,12 1 0 0,-1-1 112 15,-2 4-104-15,-6 3-16 16,-7 0 0 0,-4 3-1064-16,-17 0-1008 15,-11-4-3633-15</inkml:trace>
  <inkml:trace contextRef="#ctx0" brushRef="#br0" timeOffset="-195890.12">14252 11278 9818 0,'0'0'4441'0,"0"0"-3177"16,0 0-880-16,0 0-384 0,0 0 0 0,7 44 176 15,1-3 608-15,-4 10-344 0,5 3-232 32,-6 3-192-32,5 0 112 15,-4-6-128-15,0-6-368 16,-4-8-624-16,0-8-936 0,0-10-1321 16,0-13-2624-16</inkml:trace>
  <inkml:trace contextRef="#ctx0" brushRef="#br0" timeOffset="-195711.91">14399 10937 10594 0,'0'0'2752'16,"0"0"-743"-16,0 0-1313 0,0 0-352 15,0 0-344 1,0 0-32-16,0 0-1176 15,0 0-1257-15,20 61 513 0,-13-33-3225 16</inkml:trace>
  <inkml:trace contextRef="#ctx0" brushRef="#br0" timeOffset="-195311.39">14929 11233 5449 0,'0'0'2864'15,"0"0"-1583"-15,99-32-329 16,-59 10 328-16,-4 3 136 0,-12-4-103 16,-8 5-169-16,-8-5-472 15,-8 1-24-15,0 0 0 16,-12 0-288-16,-16 6-272 0,-4 3-88 16,-12 10 48-16,-3 3-40 15,2 0 0-15,2 13 64 16,11 9-72-16,4 3 0 15,8 10-40-15,12 7 40 16,4 5 64-16,4 10-64 0,8 7 0 16,20 12 16-16,8 13-16 15,8 15 48-15,-8-8-48 16,-12-23-8-16,-9-16 8 31,-11-19-8-31,0 13 8 16,-4 6 0-16,0 7 0 0,0-7-80 15,-15-3-832-15,-13 3-800 16,4-16-2217-16,-1-15-2408 0</inkml:trace>
  <inkml:trace contextRef="#ctx0" brushRef="#br0" timeOffset="-195142.4">14765 11737 224 0,'0'0'13210'0,"0"0"-10817"16,0 0-1873-1,0 0 88-15,0 0 32 0,132-57-344 16,-40 51-144-16,23 3-152 16,4 3 0-16,-27 0-920 15,-32-3-3401-15</inkml:trace>
  <inkml:trace contextRef="#ctx0" brushRef="#br0" timeOffset="-194488.03">16104 10976 7825 0,'0'0'5409'16,"0"0"-4040"-16,0 0-297 15,0 0-272-15,0 0-152 0,0 0-616 16,0 0-32-16,0 0-152 31,12 54 152-31,0-16 0 0,4 3 0 16,8-6-48-16,0-3-320 15,4-10-240 1,0-9 72-16,4-10-40 16,-9-3 96-16,1-16 288 0,-4-16 112 0,-4-6 80 15,-8-10 24-15,-4 1 232 16,-4-1 440-16,0 4 144 0,0 12 88 31,0 10-24-31,0 9 57 16,0 10-329-16,0 3-632 0,0 6-144 15,0 17-80-15,0 12 168 16,0 9 56-16,0 10 0 16,4 0 0-16,4 9 0 15,0-2-313 1,0 2-167-16,-4 4 32 16,-4 3 0-16,-4-3 176 0,-12-1 0 15,-8-9 24-15,1-9 152 16,-9-10 40-16,-1-13 56 31,-3-9 408-31,1-12 312 0,-1-4 16 0,0-13-95 16,8-13 47-16,4-9 168 15,12-9-208-15,12-10-312 0,0-6-144 16,32-4-192-16,12 4-96 16,12 3-592-16,4 6-384 0,23 16-569 15,-15 13-1199 1,-12 9-2729-16</inkml:trace>
  <inkml:trace contextRef="#ctx0" brushRef="#br0" timeOffset="-194256.16">16626 11141 10066 0,'0'0'4409'16,"0"0"-3321"-16,0 0-680 0,0 0-104 15,0 0-304-15,-8 44 296 32,0-9 216-32,4 6-216 0,4 4-288 15,0-1 72-15,16-2-80 16,7-4-192-16,5-7-584 0,9-8-816 16,10-23-953-16,-7 0-688 0,-8-16-5288 15</inkml:trace>
  <inkml:trace contextRef="#ctx0" brushRef="#br0" timeOffset="-194087.19">16809 10846 1040 0,'0'0'11786'16,"0"0"-9833"-16,0 0-1241 0,0 0-280 31,0 0 344-31,0 0-440 15,0 0-336-15,0 0-512 0,0 31-592 16,0-15-2993-16</inkml:trace>
  <inkml:trace contextRef="#ctx0" brushRef="#br0" timeOffset="-193855.67">17140 11083 10298 0,'0'0'3184'16,"0"0"-2071"-16,0 0-633 0,83-28 432 15,-47 19-336-15,1-1-448 16,2 7-128-16,-3 0-40 0,0 3-696 31,-12 0-1233-31,-9 3-2848 0,-10 3-2632 16</inkml:trace>
  <inkml:trace contextRef="#ctx0" brushRef="#br0" timeOffset="-193686.52">17112 11233 7601 0,'0'0'1793'16,"0"0"-1417"-16,0 0 232 15,0 0 1952-15,0 0-319 16,0 0-1009-16,108 3-760 0,-56-3-312 15,7 0-160-15,1 0-160 16,23-13-792-16,-14 4-1713 0,-9-7-4328 16</inkml:trace>
  <inkml:trace contextRef="#ctx0" brushRef="#br0" timeOffset="-193407.78">18037 10737 10866 0,'0'0'4849'0,"0"0"-4593"16,0 0-256-16,0 0 0 0,0 0 200 16,32 83 824-16,-13-32-232 15,1 3-344 1,0 10-200-1,-4-4-175-15,-4 3-73 16,-4-3 120-16,0-6-120 0,-8-2-120 16,0-11-545-16,0-6-463 15,-20-13-696-15,4-9-2225 0,5-10-2825 16</inkml:trace>
  <inkml:trace contextRef="#ctx0" brushRef="#br0" timeOffset="-191461.35">3749 13052 10154 0,'0'0'2224'0,"0"0"-744"16,0 0-407-16,0 0 151 0,-4-9-232 15,4 9-368 1,0 0-376-16,0 0-248 15,0 19-160-15,0 12 88 0,0 14 72 32,0 12 168-32,-5 10-160 15,5-1 72-15,0 1-80 0,-4 3 0 32,4-3 16-32,-3-4-16 15,-1-3-80-15,0-3-96 0,0-9-488 16,0-3-480-16,0-14-568 0,4-9-753 15,0-22-152-15,0 0-567 0,0-22 303 0</inkml:trace>
  <inkml:trace contextRef="#ctx0" brushRef="#br0" timeOffset="-191144.96">3717 13125 744 0,'0'0'1288'0,"0"0"528"15,12-79-631 1,-5 50 191-16,6 4 160 0,-1 2 1 16,8 5-337-16,8-1-392 0,8-1-216 15,11 1-16-15,5 6-32 16,0 4-168-16,-1 9-376 16,-6 0-168-16,-14 9-72 0,-3 11 40 31,-16 5 192-31,-4 7 8 0,-8 6 152 15,-12 3 48-15,-16 10 360 0,-15 3-63 16,-9 0-257-16,-4 3-88 16,-8-3-152-16,8-6-88 0,9-7-376 15,11-9-633 1,16-7-727-16,20-12-569 0,0-7-1567 16,7-6-257-16</inkml:trace>
  <inkml:trace contextRef="#ctx0" brushRef="#br0" timeOffset="-190859.8">4696 12890 7577 0,'0'0'2601'0,"0"0"-1737"0,0 0-576 31,0 0 696-31,-114 29 160 0,73 6-247 16,-2 6-305-16,3 13-352 16,8 6-24-16,4 4-16 0,8 3-144 15,12-4-56-15,8-6-16 0,0-3-88 16,28-10-24 0,12-9 48-1,12-9-528-15,36-16-705 16,-13-10-975-16,-15 0-2057 0</inkml:trace>
  <inkml:trace contextRef="#ctx0" brushRef="#br0" timeOffset="-190327.28">4916 13008 9706 0,'0'0'4248'0,"0"0"-3831"0,0 0-417 31,0 0-345-31,0 0 257 16,0 0 88-16,0 104 0 0,4-69-8 15,8-3-80-15,4-7-472 16,4-8-256-16,4-11-432 0,0-6 160 0,4-4 648 16,0-15-9-1,-5-9-31 1,-3-4 192-16,-8-3 288 0,-3 1 128 15,-9 8 961-15,0 7 567 16,0 10 368 0,0 2-463-16,0 7-873 0,0 0-688 15,0 16-200-15,3 12 192 32,5 14 8-32,0 12 0 0,4 15 0 15,4 17-16-15,-4 13 16 16,0 5 0-16,-8-8-120 15,-4-20 120-15,0-25-72 0,-12-13 72 0,0-6 80 0,-11-1 0 32,-2-9 336-32,-3 4 344 15,-3-16 264-15,-5-10 88 0,0-4-391 16,-8-18-169-16,4-10-272 16,8-9-32-16,8-7-8 0,13-9-240 31,11 0-408-31,0 6-136 15,23 3-312 1,13 11-721-16,24 5-1167 16,-5 10-1961-16,-6 6-1841 0</inkml:trace>
  <inkml:trace contextRef="#ctx0" brushRef="#br0" timeOffset="-190042.17">5574 13249 10538 0,'0'0'3921'0,"0"0"-2857"0,0 0-472 16,0 0-56-16,0 0-304 15,-21 32-184-15,6 3 40 0,-5 9-32 16,8 4-32-16,4-4-24 0,8 1-48 31,0-4-48-31,12-3-8 16,8-9-224-16,7-7-456 0,21-13-288 15,-4-5-1105-15,-7-4-2160 0</inkml:trace>
  <inkml:trace contextRef="#ctx0" brushRef="#br0" timeOffset="-189594.32">5658 13055 1504 0,'0'0'5193'16,"0"0"-2673"-16,0 0-1847 15,0 0-89 1,0 0 256-16,0 0-688 0,0 0-152 0,-13 3-152 15,13 7-120-15,4-3 80 16,5 2-72-16,-2-9-16 0,1 3-296 31,0-3 119-31,-8 0 457 16,0 0 641-16,0 0 415 0,0 0-432 16,-8-3 608-16,0 0-216 0,-3 3-567 15,-2 0-345-15,2 3-96 0,3 6-8 16,8 4-136-1,0-3-16-15,0-1-65 16,0-2-23-16,4-7-40 16,3 0 280-16,1 0 56 0,5-10 408 31,-9-3-287-31,-4-3-89 0,0 1 368 31,0 2 432-31,-4 3-360 16,-9 4-384-16,2 6-144 15,3 0-288-15,-1 9-2121 0,5 11-1647 16,4-1-2282-16</inkml:trace>
  <inkml:trace contextRef="#ctx0" brushRef="#br0" timeOffset="-189155.59">6195 12957 3448 0,'0'0'8842'0,"0"0"-6633"0,0 0-1153 16,0 0-432-16,0 0 120 15,0 0-184-15,0 0-560 0,0 0-16 0,0 47 16 16,8-2 400 0,-4 9-136-16,4 9-144 15,-4 14 40-15,4 12-40 0,-1 12 0 16,2-2-112-16,-1-17 89 15,-4-19-97-15,-4-21 0 0,4-1-8 16,-1-3-121-16,6 0-655 31,3 7-784-15,-1-17-1041-16,2-12-2560 16</inkml:trace>
  <inkml:trace contextRef="#ctx0" brushRef="#br0" timeOffset="-188823.58">7020 13021 6585 0,'0'0'6689'0,"0"0"-5160"16,0 0-777-16,0 0-288 16,0 0-464-16,0 0 72 15,-28 66-72-15,4-2 352 0,-8 18-272 32,-4 13-32-32,8-2 40 15,4-24-80-15,9-18-16 0,-2-13-152 16,6 0-840-16,-10 3-705 0,-2-5-807 0,-1-18-169 31,4-11-2856-31</inkml:trace>
  <inkml:trace contextRef="#ctx0" brushRef="#br0" timeOffset="-188622.96">6697 13189 9209 0,'0'0'2529'15,"0"0"-561"-15,0 0-679 0,0 0-889 16,0 0-400-1,0 0 0-15,0 0 112 16,112 89 304-16,-68-42-208 0,-1-3-96 16,5 4-96-16,-8 0-8 15,-4-7 32 1,-4 4-40-16,-4-7-408 0,-8-6-120 31,3 2-680-31,-3-8-1065 16,1-13-2032-16</inkml:trace>
  <inkml:trace contextRef="#ctx0" brushRef="#br0" timeOffset="-188353.59">7458 13322 7521 0,'0'0'6570'0,"0"0"-4906"16,0 0-976-16,0 0-192 15,0 0-176 1,0 0-312 0,0 0 352-16,-24 105-160 15,16-61-144-15,4 4 72 0,4-3-128 16,0-4 0-16,0-3-8 16,12-6-96-16,4-4-264 15,8-12-256-15,16-6-632 16,-4-10-977-16,-8 0-2800 0</inkml:trace>
  <inkml:trace contextRef="#ctx0" brushRef="#br0" timeOffset="-187974.73">7621 13100 8753 0,'0'0'2425'0,"0"0"-1265"32,0 0-296-32,0 0-376 15,0 0-368 1,0 0-120-16,0 0-224 0,0 0 224 16,-8 51 0-16,8-29-64 15,8 0-16-15,1-6-208 16,-2-4-320-16,1-2-232 15,-4-7-16 1,1-3-48-16,-1-3 848 16,0-13 112-16,-4-3 56 0,0-6-40 0,0-1 296 15,0 1 840-15,-8 6-240 16,-5 6-48-16,9 7 1 0,-3 3-449 31,-2 3-472-31,-3 6-360 16,-3 19-297-16,-1-3-1375 0,0-2-2481 0</inkml:trace>
  <inkml:trace contextRef="#ctx0" brushRef="#br0" timeOffset="-187520.1">6756 12878 1344 0,'0'0'9010'16,"0"0"-7034"-16,0 0-848 15,0 0-359-15,0 0-97 16,0 0-264-16,0-3-408 0,21 3 56 15,11 0-56-15,16 0 768 16,3 0-360-16,1-4-160 16,-4 4-240-16,-4-3 0 15,-12 0-8-15,-4 3-496 16,-8 0-616-16,-16-3-641 0,-4-1-991 16,0-2-385-16</inkml:trace>
  <inkml:trace contextRef="#ctx0" brushRef="#br0" timeOffset="-187234.78">7003 12715 5297 0,'0'0'4897'16,"0"0"-3457"-16,0 0 232 0,0 0 9 16,0 0-369-16,0 0-736 15,0-6-488 1,0 6-88-16,0 3-168 0,9 10-72 15,10 0 232-15,9 3 16 0,4-1 8 16,4 2-16-16,-4-5 0 16,1 1 8-16,-14-3 0 0,-3-4-8 31,-12-3-56-31,-4 3-48 16,0 1 104-1,0 5 0-15,-16 1 96 16,-3 6-96-16,-9 13-200 0,3-7-1816 0,14-3-3922 15</inkml:trace>
  <inkml:trace contextRef="#ctx0" brushRef="#br0" timeOffset="-186630.1">8191 12903 7889 0,'0'0'4553'15,"0"0"-3585"-15,0 0-576 0,0 0 129 16,0 0 143-16,0 0-512 16,0 0-152-16,0 0 760 31,116 79-224-31,-69-40-192 15,9 5-224-15,-4 7-16 16,-4 6 8-16,-4 0-112 0,-8 0-56 16,-16 10 56-16,-8-4 0 15,-12 4 8-15,-4 0-8 0,-17-1 0 16,-10 1-8-16,-5-7-224 16,-16 4-784-16,8-17-1273 15,13-18-3224-15</inkml:trace>
  <inkml:trace contextRef="#ctx0" brushRef="#br0" timeOffset="-186013.98">9259 13176 8305 0,'0'0'5193'31,"0"0"-4216"-31,0 0-457 0,0 0 400 16,0 0 160-16,0 0-472 0,4 0-272 15,12 0-184-15,12 0 96 16,31-10 353-16,5 1-457 0,4-4-144 16,4 3 0-1,-21 4-72-15,5 3-817 32,-11 3-679-32,-17 0-1449 0,-17 7-2392 15</inkml:trace>
  <inkml:trace contextRef="#ctx0" brushRef="#br0" timeOffset="-185829.35">9295 13455 5369 0,'0'0'6457'16,"0"0"-5713"-16,0 0-136 0,111-9 281 46,-42-7-145-46,26 0-368 16,25 3-376-16,-5-2-224 0,-24 2-777 16,-31 4-2903-16</inkml:trace>
  <inkml:trace contextRef="#ctx0" brushRef="#br0" timeOffset="-185391.62">10542 13030 6665 0,'0'0'5313'15,"0"0"-4225"1,0 0-184-16,0 0 337 16,0 0-665-16,0 0-264 15,0 0-296-15,-92 45-8 0,73-14-16 16,-2 7 8-16,6 4-88 15,6-5 32-15,9 5 32 32,0-4 24-32,17-3-144 0,11-9-384 15,7-4-8-15,9-10-136 0,8-9 135 0,-5-3-103 16,1-6 584-16,-4-16 56 0,-7-4 160 16,-9-9 696-16,-13-2 561 31,-7-8-1057-31,-8-3 392 15,-4 4 224-15,-20 6-224 0,-8 3-144 16,-8 6-335 0,1 14-265-16,-6 8-8 0,2 7-96 15,7 7-777-15,-8 24-895 16,12 1-3201 0,9-7-2889-1</inkml:trace>
  <inkml:trace contextRef="#ctx0" brushRef="#br0" timeOffset="-184100.04">14407 12687 24 0,'0'0'11306'15,"0"0"-8521"-15,0 0-1073 0,0 0-560 16,4-13-56-16,-4 13-704 16,4 16-384-16,3 13-8 15,6 9 152-15,-1 9-47 0,-1 4-9 16,6 0-24-16,-6-6-72 16,2-7 0-1,-6-4-545-15,-3-2-375 0,0-6-1064 16,5-7-2057-16,-9-13-872 0</inkml:trace>
  <inkml:trace contextRef="#ctx0" brushRef="#br0" timeOffset="-183930.57">14634 12436 5817 0,'0'0'4137'16,"0"0"-1409"-16,0 0-1343 0,0 0-97 15,0 0-200 1,0 0-560-16,0 0-528 16,0 0-1048-16,0-28-2001 0,0 63 1033 0,4 0-2321 15,4-4-1520-15</inkml:trace>
  <inkml:trace contextRef="#ctx0" brushRef="#br0" timeOffset="-183596.41">15132 12589 4136 0,'0'0'1881'16,"0"0"-89"-16,0 0 49 15,16-89 455-15,-16 63-760 0,-20 7-319 32,0 0-369-32,-11 6-336 0,-1 11-112 15,-5 2-192-15,1 0-40 16,8 15-112-16,4 7-48 0,5 13 96 15,6 10-88-15,13 8 64 0,0 8-8 16,9 6 0 0,10 0-16-1,9-4-56-15,0 0 0 16,4-2 72-16,-4-7-72 0,-4 0-8 0,-8-3 8 16,-4-4-8-16,-12-5-432 0,0-1-672 15,-7-3-1217-15,-10-13-2336 31,2-9-4048-31</inkml:trace>
  <inkml:trace contextRef="#ctx0" brushRef="#br0" timeOffset="-183411.47">14837 13040 184 0,'0'0'10562'16,"0"0"-8794"-16,0 0-1000 0,0 0-128 15,100-48 249-15,-29 42-425 16,25 2-304-16,0 4 24 0,-13 0-184 16,13 0-48-1,-44 0-1280-15,-4 0-4410 16</inkml:trace>
  <inkml:trace contextRef="#ctx0" brushRef="#br0" timeOffset="-182217.72">16140 12449 7889 0,'0'0'2065'15,"0"0"-329"-15,0 0-152 16,0 0 489-16,0 0-433 0,0 0-792 16,0 0-736-16,-8-32-112 15,8 45-144-15,-4 6-8 16,4 6 152-16,0 7 0 15,4 0 0-15,12-7-8 16,12 1-72-16,0-7-248 0,7-6 80 16,1-11-400-16,-3-2-304 15,-1-6 368-15,-17-20 256 0,1-5 280 16,-8-4 48 0,-4-6 88-16,-4 6 304 15,0 3-160-15,-4 6 472 0,-4 11 224 16,4 2-144-16,0 10-152 15,0 3-632-15,0 13-184 0,-4 12-16 16,1 16 88-16,-2 10 112 31,9 13-8-31,0 9-40 16,4-3-24-16,12-1 48 16,0-5-128-16,-4-14-192 0,0 11-224 15,-8-7 8-15,-4 0 200 16,0-3-216-1,-20-7 48-15,-4-12 176 16,0-7 247-16,-8-12 105 0,0-10 689 16,1-3 311-16,-9-6-136 0,8-16 56 15,4-10 48-15,8-6-359 16,8-10-137-16,12-2-248 16,4-8-152-16,28-2-72 15,11 0-272-15,13 6-561 31,8 9-551-31,12 16-952 0,-12 14-2241 16,-13 8-2657-16</inkml:trace>
  <inkml:trace contextRef="#ctx0" brushRef="#br0" timeOffset="-181954.68">16650 12591 10618 0,'0'0'2280'0,"0"0"-647"16,0 0-745-16,0 0-536 15,0 0-344-15,0 0-8 0,-16 87 504 16,8-40-224 0,0 4-184-16,8-4-8 15,0 1-88-15,4-10-8 16,16-3-144-16,0-13-688 15,8-6-688-15,0-9-1137 16,-9-7-2512-16</inkml:trace>
  <inkml:trace contextRef="#ctx0" brushRef="#br0" timeOffset="-181500.58">16809 12204 5825 0,'0'0'3120'0,"0"0"-1839"0,0 0-777 16,0 0 32-1,0 0-24-15,0 0-280 16,-72 93-160-16,72-71-64 0,0 3-8 16,0-6-344-16,20-6-208 15,-3-7-352-15,-2-6 304 16,5 0 63-1,-8-9 297-15,-8-10 240 16,0-3 200 0,-4-1 401-16,0 4-73 15,-4 3 512-15,-4 10 288 0,0 6-664 0,-4 0-552 16,0 12-112-16,5 5-24 16,-1 5-40-16,-1-3-192 15,9 0-24 1,0-10 24-16,4-2-88 15,5-7-336-15,2 0 680 0,1-13 744 16,-3-3-592-16,-6-6-48 16,-3-3 320-16,0 6 368 15,-12-1-375 1,-7 8-265 0,2 9-152-16,-2 3-48 0,3 22-1257 15,0 6-1583-15,11-2-4482 0</inkml:trace>
  <inkml:trace contextRef="#ctx0" brushRef="#br0" timeOffset="-181199.67">17283 12525 6001 0,'0'0'6353'0,"0"0"-4769"0,0 0-319 16,0 0 199-16,0 0-744 16,0 0-720-16,0 0-24 15,96-38 16 1,-48 29 8-16,8 2-88 15,4 1-192-15,-5 3-448 0,-3 3-728 0,-20 0-1105 16,-16 0-472-16,-16 6-1800 0</inkml:trace>
  <inkml:trace contextRef="#ctx0" brushRef="#br0" timeOffset="-180984.3">17324 12706 4440 0,'0'0'2753'0,"0"0"-1481"15,0 0 849 1,0 0 199-16,111 0-903 16,-63-9-649-16,3-1-488 15,9-3-208-15,0 4-72 0,7-4-240 32,21-3-1025-32,-12 1-2887 31,-8-5-3330-31</inkml:trace>
  <inkml:trace contextRef="#ctx0" brushRef="#br0" timeOffset="-180682.63">18387 12268 8385 0,'0'0'3201'0,"0"0"-560"0,0 0-881 32,0 0-728-32,0 0-752 15,0 0-272-15,0 0-16 16,-71 95 16-16,43-50 56 0,11 5-64 15,6-5-48-15,7 2 0 16,4-8-16-16,8-5 64 0,20-8-136 16,7-13-272-16,10-10 240 15,6-3 168-15,5-16 152 16,-4-16 56-16,-9-9 8 16,-7-7 240-16,-16-2 80 0,-12-5 112 46,-8 5 105-46,-8 5-401 0,-20 10-160 0,-7 13-192 16,-29 19-144-16,-28 13-1033 16,16 15-2631-16,1 7-6378 15</inkml:trace>
  <inkml:trace contextRef="#ctx0" brushRef="#br0" timeOffset="-176209.55">14821 9817 1400 0,'0'0'7801'0,"0"0"-5656"32,0 0-1001-32,0 0-696 15,0 0-80-15,0 0 433 0,0 0-49 16,0 0-120-16,0 0-272 15,12 0-160-15,12-6-16 0,12-11-176 16,12 2-8-16,19-14 152 31,25-6-152-31,-8 3 16 16,-9 4-8-16,-10 6-8 16,-22 3 24-16,0 3-24 0,-2 0-424 15,-18 6-320-15,-6 4-176 0,-14 3-313 31,-6 3-815-31,-14 0-665 16,-6 0-4272-16</inkml:trace>
  <inkml:trace contextRef="#ctx0" brushRef="#br0" timeOffset="-175931.25">15156 9369 9297 0,'0'0'2249'0,"0"0"-305"0,0 0-967 0,0 0-665 16,0 0 40-16,0 0-96 16,4-6-256-16,20 18-16 0,15 7 16 15,21 10 48 1,8-1 128 0,4 2-168-16,-4-5 64 15,-20-3-72-15,-9 3 16 0,-11 4-16 0,-20-1 0 16,-8 8 0-16,-28 1 112 0,-15 5-104 31,-13 2-8-31,-21 13-88 16,18-9-1128-16,11-10-2945 0</inkml:trace>
  <inkml:trace contextRef="#ctx0" brushRef="#br0" timeOffset="-175292.54">17446 9715 1584 0,'0'0'6361'16,"0"0"-4728"-16,0 0-649 15,0 0 88-15,0 0 400 0,0 0 233 16,0 0-425-16,13-6-256 16,7-10-592-1,12-3-344-15,15-6-24 16,25-14-64-16,28-8 0 0,20-17 80 16,-13 4-72-16,-19 9-8 0,-41 20 16 15,-23 14-8-15,-8 8 120 16,-4-1-128-16,0 4-72 31,-12 6 56-31,0 0-440 0,0 0-560 31,0 3-1032-31,-20 13-505 0,9 3 48 0,-6-6-3568 16</inkml:trace>
  <inkml:trace contextRef="#ctx0" brushRef="#br0" timeOffset="-175007.3">17901 9233 7457 0,'0'0'1929'16,"0"0"55"-16,0 0-928 15,0 0-272 1,0 0-24-16,0 0-247 16,0 0-313-16,0 0-200 0,99 9 0 15,-34 4 192-15,6 0-184 16,1 2 104-1,-16-2-112-15,0 6 0 16,-17 0-8-16,-15 7-40 16,-16 2 24-16,-8 7 24 0,-12 0 16 31,-16 3 112-31,-7 0-40 0,3 3-88 16,-13 7-736-16,14-10-2457 15,6-9-6089-15</inkml:trace>
  <inkml:trace contextRef="#ctx0" brushRef="#br0" timeOffset="-174390.12">19698 9553 6025 0,'0'0'2536'16,"0"0"-1776"-16,0 0-583 0,0 0-17 16,0 0 464-16,0 0 328 0,-8 10-24 15,8-10-8-15,0 0-64 16,0 0 89-16,3 0-25 16,22-3 0-1,23-10-208-15,27-16-552 16,1 1-112-16,0-1 112 0,-13 1-152 15,-14 2 72-15,-2-2-8 0,-7 2-8 16,-12 7 56-16,-16 3-120 16,-4 10 0-16,-5 6-16 15,-3 0-88 1,0 0-536 0,0 0-800-16,0 6-1689 0,0 4-15 15,0-4-977-15</inkml:trace>
  <inkml:trace contextRef="#ctx0" brushRef="#br0" timeOffset="-174073.56">20056 9236 6553 0,'0'0'2280'31,"0"0"-1087"-31,0 0-401 16,0 0 776-16,0 0-56 0,0 0-695 15,0 0-489-15,0 0-320 32,32-3 120-32,-4 6-128 0,12 6 16 15,0 4-16-15,0 3 8 0,-8 3-8 16,-4 3-64-16,-8 3 64 16,-9 7-8-1,-7 3 8-15,-4 3 0 16,-4-2 0-16,-11 1 8 15,-5 2-8-15,-16 5-208 0,4-3-1313 0,4-9-2576 0</inkml:trace>
  <inkml:trace contextRef="#ctx0" brushRef="#br0" timeOffset="-166260.65">7426 7912 7433 0,'0'0'1520'0,"0"0"-303"0,0-13-313 16,0 10-216-16,0 0 152 16,0 3 208-16,0 0-463 0,0 0-321 31,0 0-168-31,0 0-80 0,4 0-16 15,0 0-72-15,1 6-208 16,2 10 272-16,1 12-32 0,4 4 40 16,4 6 0-16,-4 0 0 0,0 1 64 15,0-8-64 1,-1-9 0-16,2-5 72 31,-2-8-72-31,6-6 80 16,7-3 64-16,12-12 512 0,15-11 8 15,5-15-264-15,7-10-216 32,1-2 128-32,-4-8-232 0,0-2-24 0,0 6-56 15,-12 7 0-15,-12 8-8 16,-8 17-232-16,-13 13-520 0,-2 9-936 0,-13 16-2585 16,0 9 2408-16,0 4-2576 0</inkml:trace>
  <inkml:trace contextRef="#ctx0" brushRef="#br0" timeOffset="-158690.09">18570 10376 616 0,'0'0'4409'0,"0"-7"-2833"15,0 4-248-15,0 0-240 0,0 3-127 16,0 0 183-16,0 0 104 31,0 0-272-31,4 0-207 0,-4 0-401 16,0 0-216-16,0 0-152 0,0 0-8 15,0 0-64-15,0 0-112 0,0 16-24 16,0 9 200-16,0 7 16 16,0 15 152-1,0 7-32 1,0 3-24-16,0 17 8 0,13 11 8 16,6 20-40-16,5 6 88 0,0-2-160 0,4-5 64 15,-8-8 0-15,-4 8-64 31,-4 4 56-31,-9 3-56 16,-3 3-8-16,-7-3 152 0,-14 0-144 16,-7 1 168-16,1-1-24 15,-1 0-56 1,4 0 88-16,4 0-128 0,5 7-48 0,2-4 40 16,5-3-40-16,5-3-8 31,-1-6 8-31,4-4 0 15,0 1 96-15,-4-1-40 0,4 1-8 16,0 2 48-16,0 4-40 0,0 9 16 16,0-3-80-16,0 4 0 15,0-11 80 1,0 1-80-16,0 0 0 16,0 3 0-16,11 3 96 0,-3 6-40 15,1 7 56-15,-5 6-112 16,-4 4 176-16,0-1-176 0,-4-6 8 0,-9 3 0 31,6 0 48-31,3 1 16 31,4 2-72-31,0 3 0 0,4-5 80 16,11-4-72-16,5-3 88 16,1-7 0-16,3 1 0 0,-1-1-8 15,-3 0-8-15,0 1-72 16,-4-7 72-16,0-3-80 15,3-10 0-15,-2-5-8 16,-2-8 8-16,-2-2 80 0,-2-1-80 16,-7 4 8-16,0-4 80 0,-4 4-88 15,0-3 8-15,0 2-8 16,-8-2 8-16,-3-16 32 16,-2-10-40-1,2-10-112-15,-1-8 32 0,-4 5-320 16,-5 4-72-16,-2-1-304 15,3-5-480-15,-8-17-953 0,8-9-1776 16,1-16-2432-16</inkml:trace>
  <inkml:trace contextRef="#ctx0" brushRef="#br0" timeOffset="-157132.83">18897 10369 3224 0,'0'0'4673'0,"0"0"-3561"16,0 0-880-16,0 0-232 16,0 0 0-16,52 13 32 0,-21-10 57 15,14 0 79-15,2-3-24 16,5 0 16-16,12 0 96 15,0 0-24-15,20 0-48 0,15-6 200 16,17 0-72-16,7 2 72 16,-3 4 48-16,-1 0-88 15,-4 0-64-15,9 0-152 0,3 0-128 47,17 4 240-47,4-4-232 0,11 3 136 16,9-3-80-16,2 0-64 0,6 0 72 15,-5 0-72-15,1 3 0 16,-9 0 96-16,-4 0-96 16,-4 1 176-1,-3-2 8-15,3 2-88 16,-4-1 169-16,10-3-225 0,6 0-32 0,-1 0 216 16,10 0-224-16,4 0 56 15,-1 0-56-15,1-7 16 0,-2 5 104 31,1-2-120-31,-3-2 0 16,-5 3 88-16,-7 0-16 0,-5-1 8 16,0 1 72-16,0 3-136 0,6 0 280 0,1 0-296 15,6 0 8-15,3 0 104 16,4 0-112-16,-3 3 8 0,3 4-8 31,-4 2 0-31,-3 1 88 16,-1-1-88-16,-4 1-16 0,-3-3 16 31,-5 2 0-31,0-3 0 0,5 4 0 16,-1-4 0-16,5 4 104 15,3-1-96 1,0 4-8-16,0-4 72 16,1 1-24-16,3 2-40 0,-4-2-8 15,-8 3 16-15,-7-1 56 16,-9 1-72-16,-11-3 0 0,0-4-8 0,-5 4 16 15,9-4 8-15,-1 0-16 32,0-3 0-32,-3 1 56 0,-4-1-56 15,-17-3 0-15,-11 0 0 16,-21 0 0-16,-23 0 120 16,-16 0 16-16,-8 0-24 15,7 0 280-15,1 0-296 0,4-7-8 31,-4 4-16-31,3 0-56 16,6 0 40-16,2 3-56 0,5-4 0 16,4 4 48-16,-4 0-48 15,-5 0 0-15,-3 0-48 16,-8 0-496-16,-4 0-328 16,7 7-1017-16,-6-1-2143 15,-13-2-3098-15</inkml:trace>
  <inkml:trace contextRef="#ctx0" brushRef="#br0" timeOffset="-154794.34">19746 11535 5129 0,'0'0'4088'0,"0"0"-2287"16,0 0 7-16,0 0-407 16,0 0 15-16,0-55 64 31,0 53-512-31,0 2-400 0,0 0-231 15,0 0-193-15,0 0-144 16,0 0 0-16,0 6-72 0,0 16-152 0,0 13 216 16,0 9 8-16,0 14 40 15,0 5-40-15,0 4 0 0,0 9 104 16,0-6-96 0,0 0 40-16,3-1-48 15,-3-8 8-15,0-1-8 16,0-6-72-1,0-9-857-15,0-11-351 16,-3-8-904-16,-5-20-993 31,0-6-1448-31,-4-9-1824 0</inkml:trace>
  <inkml:trace contextRef="#ctx0" brushRef="#br0" timeOffset="-154493.59">19650 11512 5233 0,'0'0'3240'0,"0"-82"-1727"16,0 34-585-16,0 1 248 0,8 8 8 15,4 8-47-15,8 5-537 16,4 4-600 0,8 3-104-16,12 6 96 0,11 7 8 15,1 6 0 1,4 0 0-16,-4 13-96 15,-13 12 0-15,-6 10 40 16,-18 3-16-16,-11 7 16 0,-8 2 56 16,-12 7 56-16,-23 3 16 31,-10-3 128-31,-26 10 56 0,-1-14-32 16,0 1-96-16,1-13-128 0,15-12-32 15,1 2-768-15,14-12-2393 0,17-10-5233 16</inkml:trace>
  <inkml:trace contextRef="#ctx0" brushRef="#br0" timeOffset="-153955.15">20487 11258 7961 0,'0'0'1937'15,"0"0"-105"-15,0 0-440 16,0 0-303-16,0 0 527 15,0 0-488-15,0 0-608 0,-25-41-368 32,-2 63-144-32,-9 10 240 15,-11 25-8-15,-9 29-40 0,3 28 56 0,14 10-184 16,23-7 41-16,16-12-57 0,27-22 40 31,14-10-40-31,30-3-56 16,-3-16-8-16,-8-13 0 0,20-6-961 15,-33-22-1615-15,-2-7-3586 0</inkml:trace>
  <inkml:trace contextRef="#ctx0" brushRef="#br0" timeOffset="-153175">20874 11382 5009 0,'0'0'4224'16,"0"0"-1831"0,0 0-41-16,0 0-679 15,0 0-489 1,0 0-568-16,0 0-616 15,0-16-160-15,0 39 24 16,0 8 72-16,0 7 64 0,0 0-8 16,0 3-112-16,11-9 40 0,6-3-168 15,6-7-72 1,1-9-240-16,4-10 48 16,4-3 72-16,-1-16 56 15,-6-12 224-15,-5-10 144 0,-9-4-32 16,-3-2 48-16,-8 6 392 31,0 3 680-31,0 12-72 16,-4 8 0-16,0 8-168 0,4 4-327 15,-3 3-505-15,3 3-8 16,0 13-529-16,-4 16 441 0,0 9-16 16,4 13 104-16,0 7-64 31,0 5 32-31,0 4 32 0,0 9-40 15,0 13-72-15,-9 10 64 0,-10-10-112 16,-5-19 112-16,3-22-40 16,2-19 80-16,-9 0-64 0,0-1-24 15,0-5 104-15,-4-14 56 16,4-9 360-16,0-3 184 16,4-12-31-16,1-20-177 15,11-25-144-15,12-25-248 16,24-20-56-16,15 4 0 0,10 21-424 15,-10 30-417-15,-3 24-559 32,12 5-544-32,-12 8-1913 0,-1 3-2937 0</inkml:trace>
  <inkml:trace contextRef="#ctx0" brushRef="#br0" timeOffset="-152758.45">21435 11769 9161 0,'0'0'2849'0,"0"0"-1177"15,0 0-279-15,0 0 47 0,0 0-352 16,0 0-752-16,0-9-336 0,-4 18-192 15,-3 11 24-15,-2 5 168 0,1 7-8 0,0 6-56 32,8-3-32-32,0 3 88 15,0-4-72-15,4-5 72 16,13-3-256-16,-2-7-584 0,17-10-616 16,0-5-1361-16,-4-4-2112 0</inkml:trace>
  <inkml:trace contextRef="#ctx0" brushRef="#br0" timeOffset="-152233.58">21534 11417 8161 0,'0'0'2233'0,"0"0"-585"0,0 0-336 0,0 0-79 16,0 0-417-16,-3-6-552 16,-1 6-264-16,4 0-232 0,-4 9 104 15,4 1 56-15,-4 3-32 16,4-4-344-16,0-3 64 31,0-6-1-31,0 0-95 16,0 0-472-16,4 0 248 0,0-3 704 15,3-6 536-15,-7-4-400 16,0 6-120-16,0 1 1240 0,0 3-247 16,0 3-577-16,0 0-432 31,-3 6-80-31,-1 7-16 0,0 3-32 15,0-3-456-15,4 0 63 0,0-4 113 16,4-6-368-16,4-3 440 0,-1 0 336 16,2-10 512-16,-1-9-304 15,-8 1-72 1,0 1 640 0,0-2 265-16,-13 7-473 0,-6 9-320 15,2 3-248 1,-2 6-360-16,7 32-944 0,4-3-1601 15,8 0-3464-15</inkml:trace>
  <inkml:trace contextRef="#ctx0" brushRef="#br0" timeOffset="-151870.5">21918 11125 10018 0,'0'0'2472'16,"0"0"-687"-1,0 0-881 1,0 0-96-16,0 0-392 0,0 0-408 15,0 0-8-15,-13 95 272 16,5-32-104-16,1 23 128 0,3 29-24 0,4-1-88 31,0 0 56-31,0-9-120 16,0-19-112-16,0-4 152 0,-4-2-152 16,-5-17-8-16,-2-9-240 15,-6 0-952-15,6-19-1737 0,-1-6-4112 0</inkml:trace>
  <inkml:trace contextRef="#ctx0" brushRef="#br0" timeOffset="-151443.71">22742 11417 7937 0,'0'0'4361'0,"0"0"-2240"15,0 0-321-15,0 0-256 16,0 0-407 0,0 0-529-16,0-25-608 15,-12 47-216 1,-8 22 136-16,-12 33 24 16,-4 21 40-16,-3 6 16 0,3-18 0 15,12-19-168-15,7-25-345 16,6-8-671-16,-10 4-432 31,6 1-1017-31,-5-14-607 0,4-9-1025 16,4-16-784-16</inkml:trace>
  <inkml:trace contextRef="#ctx0" brushRef="#br0" timeOffset="-151227.48">22447 11515 9602 0,'0'0'2616'0,"0"0"-551"15,0 0-1321 1,0 0-728-16,0 0-16 16,0 0-192-16,36 74 192 15,-12-24 280 1,0 11-104-16,8-1-112 16,-4 0 16-16,4 0 88 0,-5-5-168 0,1-1 8 15,0-7 8-15,-4-3-16 16,-4 4-496-16,-8-16-1729 0,-1-10-2664 0</inkml:trace>
  <inkml:trace contextRef="#ctx0" brushRef="#br0" timeOffset="-150926.4">23065 11789 11802 0,'0'0'2761'0,"0"0"-1881"16,0 0-528-16,0 0 24 0,0 0-96 15,0 0-280 1,0 0 0 0,-8 79 200-1,-1-38-56-15,2 4-88 0,3-1 96 0,4-3-144 16,0-2-8-16,11-2 0 15,2-11-312-15,11-7-544 16,16-13-560-16,-5-6-1425 0,-3-6-2736 16</inkml:trace>
  <inkml:trace contextRef="#ctx0" brushRef="#br0" timeOffset="-150594.21">23244 11582 7313 0,'0'0'2233'0,"0"0"-569"15,0 0 200-15,0 0-279 16,0 0-681-16,0 0-880 0,0 0-24 16,-20 13-208-16,16 12 208 31,0 4-8-31,4-4-272 0,0 1-176 0,0-4-153 15,4-9 1-15,4-11-480 0,4-2-352 16,-4 0 1432-16,4-12 0 16,-4-7 16-1,-8-7 216-15,0-2 880 16,0-1 200-16,0 10-255 16,-8 4-25-1,0 8-232-15,-4 7-792 16,-19 7-384-16,3 12-1232 15,0 3-3650-15</inkml:trace>
  <inkml:trace contextRef="#ctx0" brushRef="#br0" timeOffset="-150117.68">22376 11065 8121 0,'0'0'2745'0,"0"0"-1225"0,0 0-288 16,0 0 257-16,0 0-489 15,0 0-920-15,11-7-80 16,17 7 0-16,12 0 104 15,8 0 80 1,7 0-112 0,1 0 112-16,-8 3-184 0,-8 1-80 15,-12-4-320-15,-8 0-456 16,-12 0-312-16,-4 0 79 0,-4 0 569 16,-12-13-2248-1,-8 0-1321-15,0 0 1128 0</inkml:trace>
  <inkml:trace contextRef="#ctx0" brushRef="#br0" timeOffset="-149886.33">22606 10954 5009 0,'0'0'2168'0,"0"0"-144"15,0 0-15-15,0 0 599 16,0 0-727-16,0 0-521 16,0 0-824-16,0 0-536 15,0 0-128-15,17-26-144 0,6 35 272 16,9 11 128-16,0-1-128 15,0 6 24-15,-1 7-24 0,-10-4-64 32,-5 7-320-17,-8-3-328 1,-4 3-104 0,-1 3-168-16,-3 13-625 0,0-7-727 15,0-9-3081-15</inkml:trace>
  <inkml:trace contextRef="#ctx0" brushRef="#br0" timeOffset="-149269.42">23392 11011 8249 0,'0'0'1921'0,"0"0"-49"16,0 0-216-16,0 0-135 0,0 0-617 0,-5-4-568 16,5 4-336-16,0 0-16 15,9 13-240-15,6 3 256 0,9 13 288 0,8 2 80 32,8 10-48-32,4 1-112 15,3 2 128-15,2 7-232 0,-2 0 16 16,-3 6-120-16,-4 4 16 15,-8 2 16-15,-8 0-32 0,-9 4 0 16,-10 3-8 0,-5-3 8-16,-16 9-8 0,-33 10 0 15,-37 12-360-15,-26 1-768 16,16-30-2009-16,12-21-5120 0</inkml:trace>
  <inkml:trace contextRef="#ctx0" brushRef="#br0" timeOffset="-140294.78">24395 11671 2480 0,'0'0'6938'0,"0"0"-5346"16,0 0-864-16,0 0-8 15,0 0 328-15,0 0-223 0,0 0-489 16,0 0-240-16,0 0-88 31,0 3 0-31,0-3 208 0,0 0-72 16,0 0 32-16,0 0 48 15,0 0 88-15,0 0 24 16,0 0-88-16,0 0-48 16,0 0 40-16,0 0-112 0,0 0 24 31,0 0-48-31,0 0-32 0,4 0 24 16,-4 0-16-16,9 0-32 15,2 0 112-15,10 0 16 0,6-3 8 16,6 0-120-16,6-4-16 0,8 1-48 15,5 0 0-15,-3 0-32 16,2-1-552-16,-3 4-1008 31,-12 0-1081-31,-16-1-3432 0</inkml:trace>
  <inkml:trace contextRef="#ctx0" brushRef="#br0" timeOffset="-140009.45">24348 11839 3224 0,'0'0'6274'0,"0"0"-4218"15,0 0-1392-15,0 0 0 0,0 0 408 16,0 0-199-1,0 0-473-15,8 10-400 16,7-10 88-16,17 3 600 0,9 0 176 16,10-3-240-16,12 0-272 15,2 0-232-15,6 0-120 16,21-16-952 0,-21 0-2913-16,-15 4-6273 15</inkml:trace>
  <inkml:trace contextRef="#ctx0" brushRef="#br0" timeOffset="-138155.06">25957 11480 744 0,'0'0'7465'16,"0"0"-4544"0,0 0-1353-16,0 0-175 15,0 0-57-15,0 0-136 0,0-6-360 16,0 6-488-16,0 0-216 15,0 0-136-15,0 0-8 16,0 0 0 0,0 13-112-16,0 9 120 0,-3 13 128 15,-10 13 192-15,-2 3-72 0,2 6-120 0,-2-3-39 16,-2 0 55-16,2-4-128 31,-2 1-16-31,2-3 96 16,2-4-96-16,2-2 8 0,3-7 8 15,-4-4-16-15,0-2-200 16,4-7-441 0,4-6-415-16,1-3-552 0,-2-11-1009 15,5-2-631 1,0 0-1457-16</inkml:trace>
  <inkml:trace contextRef="#ctx0" brushRef="#br0" timeOffset="-137769.85">25913 11465 5857 0,'0'0'1080'16,"0"0"-336"-16,44-99 528 0,-28 74 481 15,4-1 255 16,0 7-631-31,4 3-657 16,4 4-224-16,3 2-488 0,6 4 40 16,3 2-48-16,-1 4 0 15,1 7-88-15,-4 12-88 16,-9 7-24-16,-2 9 128 0,-1 6 72 16,-17 3 0-16,-3 7 176 15,-4-3 24-15,0 2 0 16,-15 1-64-16,-13-6 8 0,-8-4 160 15,-8-3 56-15,-11-6 32 16,-9-4-120-16,-4-9-16 16,0 1-256-16,12-11-32 0,9-3-936 31,19-6-776-31,11-15-2537 0,14-5-5657 0</inkml:trace>
  <inkml:trace contextRef="#ctx0" brushRef="#br0" timeOffset="-137300.43">26567 11785 5113 0,'0'0'5889'0,"0"0"-4537"0,0 0 152 16,0 0-207-1,0 0-161-15,0 0-408 16,0 0-360-16,-16 4-216 0,-4 18-48 16,-4 3 216-16,-4 10-48 0,0 0-152 15,4 3-16-15,9 0-40 0,2-3-8 16,6 0-8-16,7-9-48 31,0 2-96-31,11-6 96 0,13-6-104 16,8 0-480-16,24-16-768 15,-9 0-1096-15,-2-10-3794 0</inkml:trace>
  <inkml:trace contextRef="#ctx0" brushRef="#br0" timeOffset="-136737.59">26742 11455 1632 0,'0'0'7778'15,"0"0"-6258"-15,0 0-360 16,0 0-312-16,0 0-344 16,-12 3-344-16,5 13-104 0,-10 3-40 15,9 7 112-15,5-4-120 31,-1-3 0-31,4-3 0 16,0-3-8-16,4-10-72 0,7-3-520 16,6 0 568-16,2-7 16 15,-3-9 8-15,0-6-296 16,-4-3 168 0,-8 3 128-16,0 2 248 15,-4 5 272-15,0 8 233 0,-4 4 63 0,-7 3-616 16,-6 3-184-16,1 13-16 15,4 0-16-15,4 3 8 16,5-3-88-16,3-4-40 0,0-2 32 16,7-10-200-1,5 0-64-15,8-6 368 16,-3-10 72-16,-2-6-72 0,-7-3-24 16,0 2 24-16,-8 4 0 15,-4 9-305-15,-12 1-1391 0,-4 9-4497 0</inkml:trace>
  <inkml:trace contextRef="#ctx0" brushRef="#br0" timeOffset="-120756">26519 10737 728 0,'0'-2'5481'0,"0"-8"-4345"16,0 3-384-16,0-2 88 0,0 3 65 15,0-1 399 1,0 4-248-16,4 0-472 15,-4 0 80-15,0 3 89 0,0-4 7 16,0 4-192-16,0 0-192 0,0 0-16 31,0 0-200-31,0 0-48 0,0 0-72 16,0 0-32-16,0 0-16 16,0 0-80-16,0 0-40 0,0 7 112 15,0 3-32-15,0-4 48 16,0 6-8-1,8 1 8-15,-4-3 0 0,4 2 0 16,8 1-8 0,0-3-40-16,4-1-208 15,0 0-120-15,4-2 0 16,0-7 16-16,4 0 40 0,-5 0-96 16,-3-9 87-16,0-7 225 31,-8 0 104-31,1-3 56 0,-6 0 96 15,-3 3 201-15,0 3 23 0,-4 3-24 16,0 4 32-16,4 6 40 0,-4-3-168 16,0 3-104-16,0 0-136 15,0 0-8 17,0 0-16-32,0 0-128 0,0 0 8 15,0 0-16-15,0 0 0 16,0 3 32-16,0 10-8 0,0 3 120 15,0 6 64-15,0 3-64 16,0 4 8-16,0 6 40 16,0 0-40-16,0 0 8 0,0 3-16 15,0 0 0-15,0-3 8 16,-4 3-8-16,-4-9 0 16,1-1-8-16,-6-2-32 0,-2-8 32 15,-2-1-32-15,2-8-8 16,-6 4 48-16,-3-7 0 15,-4-3 96 1,4 1-24-16,-3-4 56 16,-1 0 232-16,0 0-104 0,4-7 72 15,4-3 264-15,4-2-176 0,4 2 104 16,8-3-168 0,0-2-175-1,4-4 39-15,0 3-168 0,4-6-48 16,16-4 8-1,4-2-8-15,8 6-72 0,0-4-32 16,8 4 48-16,-1 3 8 16,6 0-25-16,-6 6-175 15,1 3-248-15,-8 4-664 0,-8 3-536 32,-17 3-1433-32,-2 0-1216 15,-5 0-1160-15</inkml:trace>
  <inkml:trace contextRef="#ctx0" brushRef="#br0" timeOffset="-120207.77">27069 10855 4993 0,'0'0'4032'0,"0"0"-3167"15,0 0 7-15,0 0 232 0,0 0-96 16,0-3-296-16,0 3-536 15,0 0-176-15,0 3-128 0,-8 7 128 16,0 2 184 0,-4 7-8-16,0 3-55 15,4-3 31-15,0 4-72 16,4-1-72-16,0 0 48 0,4-2-40 16,0-2-8-1,0 1-8-15,4-2 0 0,13-2-88 16,-2-2 48-16,9-7-841 15,4-6-943-15,-5 0-513 16,-2-9-2352-16</inkml:trace>
  <inkml:trace contextRef="#ctx0" brushRef="#br0" timeOffset="-119474.96">27137 10687 1824 0,'0'0'2352'0,"0"0"161"0,0 0-1385 15,0 0-384-15,0 0 201 0,0 0-257 16,0 0-392-16,0 0-248 0,0 0-48 16,0 0-48-16,0 0 48 0,-4 6 48 31,0 4 160-31,0-1-144 16,4-3 0-16,0 1-56 15,0-1 0-15,0-2-8 0,0-2-48 0,8-2 48 16,3 0 40-16,2 0-32 15,-2 0 32-15,2-2-32 16,-5-5-16-16,-8-6-64 16,0 4 72-1,0-1 184-15,0 1 768 0,0 5-296 16,-4 1-8 0,0 3-192-16,-1 0-456 31,-3 0-48-31,4 13 40 0,-7 0-96 15,7 3 96-15,4-3-136 16,0-1 72-16,0-2-56 0,0-7 24 16,4-3-136-16,7 0 240 0,1-3 296 15,1-7-296-15,-2-6-64 0,-7-3-128 16,-4 0 192 0,0 6 88-16,0 1-40 15,-8 2-48-15,-20 10-328 16,9 0-1344-16,-5 10-1593 0</inkml:trace>
  <inkml:trace contextRef="#ctx0" brushRef="#br0" timeOffset="-114036.4">27666 11474 4368 0,'0'0'2849'0,"0"0"-1745"0,0 0-832 16,0-3-192-1,0 3 216-15,4 0 185 32,-4 0-113-32,0 0-232 0,0 0 64 15,0 0 192-15,0 0 112 16,0 0 0-16,0 0-72 0,0 0 8 15,0 0 32-15,0 0-56 16,0 0-88-16,0 0-16 0,0 0-119 16,0 0-17-16,0 0-16 15,0 0-16-15,0 0 40 16,0 0 72-16,0-3 192 16,0-7 136-16,0 0-408 0,5-2-96 15,-5-1 96-15,4 1 24 31,-4 2 144-31,4 4-64 0,-4 6-8 16,0-3 72-16,0 3-152 0,0 0-16 16,0 0-120-16,0 0-56 0,0 0 0 15,0 3-184-15,0 16-64 16,0 6 240 15,-4 14-40-31,0 11 48 0,-5 7 0 16,5 4 8-16,-3 2-8 15,-1-5 0-15,4-5-8 0,-5-5 8 16,2-4 0-16,-5-2 0 16,3-7 0-16,2-7-624 15,3-2-728-15,4-14-1617 0,0-6-3136 0</inkml:trace>
  <inkml:trace contextRef="#ctx0" brushRef="#br0" timeOffset="-113738.63">27818 11808 5249 0,'0'0'6921'16,"0"0"-4632"-16,0 0-1665 15,0 0-496 1,0 0 552-16,0 0 280 15,0 0-280-15,115 0-440 0,-55 0-160 16,4 0-32-16,0 0-40 0,-5 0 0 16,-6 0-8-16,-10 0-88 15,-7 0-360-15,-12 0-320 16,-8-4-168-16,-8 1-688 0,-8 0-625 16,0-3-1816-1,0 3-1640-15</inkml:trace>
  <inkml:trace contextRef="#ctx0" brushRef="#br0" timeOffset="-113451.15">28834 11531 5265 0,'0'0'5057'31,"0"0"-2649"-31,0 0-599 16,0 0-649-16,0 0-416 0,0 0-176 16,0 0-568-16,4 16-56 15,-8 22 56-15,0 13 232 0,-8 6-32 16,4 4-152 0,4 2-40-16,-4-2 56 15,0 2-56-15,4-6-8 16,1 0 0-1,-2-6 8-15,1-7-16 16,0-3-536-16,0-6-1192 0,4-9-921 16,0-10-2672-16</inkml:trace>
  <inkml:trace contextRef="#ctx0" brushRef="#br0" timeOffset="-113128.83">28790 11452 9994 0,'0'0'1576'15,"0"0"-800"-15,60-73 32 0,-24 51-168 16,3 6 73-16,10 10-441 16,2 6-160-16,5 0-56 0,-4 6-56 15,-4 13 0-15,-8 3-328 31,-12 10 80-31,-17 2 184 0,-11 8-72 0,-4 5 136 16,-20 8 80-16,-15-4-8 16,-10-1 8-16,-2-2-64 15,-12-7-8-15,-6-3 120 0,2-3-128 16,-5-3-80 0,1 0-873-16,15-7-1975 15,20-12-3570-15</inkml:trace>
  <inkml:trace contextRef="#ctx0" brushRef="#br0" timeOffset="-112797">29460 11719 7945 0,'0'0'2041'0,"0"0"-625"15,0 0-96-15,0 0-160 0,0 0-487 16,0 0-265-16,0 0-56 0,-76 73-8 16,55-42-120-1,2 4-120-15,7 0-24 16,4 0-8-16,4 0 16 0,4-3-88 15,0-4 8-15,8-2-16 32,8-7-88-32,3-3-608 0,9-7-608 15,13-9-849-15,-5 0-1712 16,-5-13-2616-16</inkml:trace>
  <inkml:trace contextRef="#ctx0" brushRef="#br0" timeOffset="-112311.97">29651 11461 1112 0,'0'0'4321'0,"0"0"-2633"16,0 0-232-16,0 0-79 0,0 0-193 15,0 0-360-15,0 0-544 16,-24-18-272-1,7 33 80-15,2 5 64 0,-1 2-136 0,8-3 64 16,0 3-80-16,4-6-48 16,4-4 32-16,0-9-264 15,0 1-408-15,12-4-56 0,4-4 632 47,0-8-144-47,-4-11-256 0,0 1 16 16,-8-6 496-16,0 6 88 15,-4 0 520-15,0 9 272 0,0 6 384 16,-8 7-576-16,0 0-536 0,-4 7-144 16,-4 6 152-1,8 2-160-15,0-2 0 0,4 0-8 16,0-4-8-16,4-2-32 16,0-7-56-16,0 0 104 15,0-4 0-15,4-12 128 0,0-6-112 16,-4 3-16-16,0-3 8 15,0 6-8-15,-12 10-56 32,-8 6-568-17,4 0-1560-15,0 9-4234 0</inkml:trace>
  <inkml:trace contextRef="#ctx0" brushRef="#br0" timeOffset="-111926.95">29739 11192 728 0,'0'0'9794'16,"0"0"-7442"-16,0 0-2032 16,0 0-272-16,0 0-48 31,0 0 16-31,0 0 272 0,87 73 217 16,-56-32-257-16,6 7-120 0,3 12 32 15,-8 19 192-15,-8 17 32 0,-9-7-192 0,-15-17-192 16,-8 1 96-16,-31 0-88 31,-13 10 0-31,-8-4-8 16,0-15-304-16,-24-7-1689 0,20-19-2168 15,-3-6-4776-15</inkml:trace>
  <inkml:trace contextRef="#ctx0" brushRef="#br0" timeOffset="-111132.14">27718 11169 280 0,'0'0'5521'15,"0"0"-4105"-15,0 0-656 32,0 0 336-32,0 0 457 0,0 0-217 15,0 0-656-15,0-22-312 0,-4 22-144 16,-12 0-16-16,-3 13 497 0,-13 6-17 16,-4 9-160-16,-8 11-224 15,-3 8 16 1,-9 17 192-1,-8 25-256-15,0 19-8 0,8-1 8 0,17-18-112 16,18-22-16-16,14-23-72 0,7-2-56 16,0 9 0-16,15 6-16 15,21 6-136-15,8-5-416 32,39-5-904-32,-10-8-1489 0,-6-20-6329 0</inkml:trace>
  <inkml:trace contextRef="#ctx0" brushRef="#br0" timeOffset="-107062.95">29615 10677 8209 0,'0'0'1577'15,"0"0"-441"-15,0 0 320 0,0 0 112 16,0 0-335-16,0 0-481 31,0-3-520-15,0 3-232-16,-5 6-56 0,2 14 56 15,-5 5 24-15,0 7 240 16,0 3-64-16,0 3 56 0,4-3-160 16,0-4 48-16,4-2-48 0,-4-7-88 15,4 0 120-15,0-2-128 16,0-8 0-1,0-2-8 1,0-1-192-16,0-5-648 16,0-4-1024-16,12 0-1177 0,0-4-2632 15</inkml:trace>
  <inkml:trace contextRef="#ctx0" brushRef="#br0" timeOffset="-106808.95">29758 10849 7361 0,'0'0'3913'16,"0"0"-3137"-16,0 0-288 0,0 0 712 31,0 0 49-31,0 0-681 0,0 0-80 0,76 9 64 16,-36-9-224-16,-4 3-176 15,-1 1 40-15,2-1-128 0,-5 0-64 16,-9-3-8-16,-3 0-432 0,-3 0-392 31,-10 0-304-31,1 0-929 16,-4 0-1952-1,-4-6-3280-15</inkml:trace>
  <inkml:trace contextRef="#ctx0" brushRef="#br0" timeOffset="-106160.5">30340 10712 4336 0,'0'0'6722'32,"0"0"-5074"-32,0 0-191 15,0 0-169-15,0 0-224 0,0 0-696 16,0 0-368-1,0 6-136-15,0 13 64 0,-4 7 72 32,0-4 0-32,4 4 0 15,0-4 8-15,0-9-8 0,12-1-120 16,0-2-240-16,8-7-448 16,0-3 440-16,0 0 128 0,3-13 240 15,1-3 0-15,-7-6-104 0,-2 0 104 16,-2 3 184-16,-9 3 8 15,-1 6 424 1,-3 4 144-16,0 6-248 0,0 0-328 16,0 0-184-16,0 3-224 15,0 13 72-15,-7 12 136 0,2 8-32 32,-3 5 48-32,8 6-8 0,-4 1-8 31,4 3 8-31,0-3-40 15,0 2 32-15,4-5-32 16,-4-4-24-16,0 0-56 0,0-12-128 0,-4-7 8 16,-7-3 120-1,-9-9 128-15,-5-4 72 0,-3-6 288 16,0 0 224-16,-3-13 128 16,-1-9-8-16,4-6 25 15,8-4-129-15,8-6 40 0,12-3-64 16,0-1-272-16,16 1-304 15,12 3-56-15,12 6-160 0,-1 7-248 16,14 9-200 0,-5 10-545-16,3 6-495 15,-11 0-2929-15,-12 0-4921 0</inkml:trace>
  <inkml:trace contextRef="#ctx0" brushRef="#br0" timeOffset="-105859.72">30783 10883 6913 0,'0'0'5361'16,"0"0"-3929"-16,0 0-479 0,0 0-25 15,0 0-72-15,0 0-752 16,0 13-104-16,-9 6-8 0,1 3 8 31,1 7 8-31,-2 0 0 16,9-4 0 0,0 1 72-16,0-1-80 0,0-6 0 15,13 0-400-15,11-9-672 0,-1-1-1193 16,1-9-2184-16</inkml:trace>
  <inkml:trace contextRef="#ctx0" brushRef="#br0" timeOffset="-105442.78">30898 10757 336 0,'0'0'6849'15,"0"0"-5025"-15,0 0-767 16,0 0 239-16,0 0 32 0,0 0-384 0,0 0-383 16,0 0-337-16,-12-13-224 0,8 13-48 31,-5 9-8-31,6 4 56 16,-1 0 0-16,4 0 0 15,0-1-8-15,0-5-72 0,0-1-169 16,4-3-423-16,8-3-264 15,0 0 936-15,4-6 0 32,-4-7-16-32,-5-3 16 15,-3-3 184-15,-4 3 288 0,0 3 144 16,0 4-31-16,0 3 223 16,-4 6-504-16,1 0-304 0,3 0-104 15,-4 9-48 1,0 1 56-16,0-1-120 15,4 1-128-15,0-1-89 0,0-6-687 16,0 1-1048-16,0-4-1697 16</inkml:trace>
  <inkml:trace contextRef="#ctx0" brushRef="#br0" timeOffset="-102478.97">16267 11823 3912 0,'0'0'4817'16,"0"0"-3728"-16,0 0-681 16,0 0-216-16,0 0 144 15,84-12 888-15,-48 2-96 16,3 4-368-16,25-4-295 0,28-2-41 16,27-4 32-16,17-4-16 15,3 5-40-15,1-4-152 0,-12 3-16 31,-1 0 16-15,0-3-128-16,-7 3 40 16,-12-3-16-16,-16 3-88 0,-29 4-40 15,-11 2 24-15,-12 0-32 16,4 4 64-16,4 0-72 16,-5-4 0-1,-11 10 16-15,-12-3-16 16,-4 3-40-16,-12 0-552 0,-1 0-992 0,-3 3-1449 15,0 7-1920-15</inkml:trace>
  <inkml:trace contextRef="#ctx0" brushRef="#br0" timeOffset="-101631.5">15977 13334 3320 0,'0'0'5569'16,"0"0"-4120"-16,0 0-1249 0,0 0-200 15,0 0 0-15,-4 0 48 16,16 4 512-16,12-4 224 0,32 0 512 16,27 0-119-16,49-13-305 31,19-6-304-31,16 0-16 16,13 3-200-16,-6 0 24 15,10-3-152-15,-5 4-104 0,-7-2-40 16,-21 2-64-16,-16-5-8 0,-15 2 64 15,-28 5-72-15,-25 0 8 32,-22 7 0-32,-10-1 0 0,-7 1-16 15,4 0-160-15,-4-4-40 0,-9 4 0 16,-2 3-432-16,7-7-752 16,-5 7-1673-16,-2-3-2608 15</inkml:trace>
  <inkml:trace contextRef="#ctx0" brushRef="#br0" timeOffset="-95889.11">11621 11119 7665 0,'0'0'1248'15,"0"0"-960"-15,-43 0-87 0,15 9 807 16,-4 10 208-16,-11 6-136 0,-9 10-200 16,-4 10-111-16,-8 6-89 15,-11 18-192-15,-13 27-224 16,-12 15 0-16,4 6 8 16,13-12-88-16,19-26-80 15,20-24 8-15,8-14 0 0,4-3-96 31,-3 3-8-31,-1 4 96 0,-4-1-96 32,12-9 0-32,4-10-8 15,8-8-56-15,4-8-448 16,9-6-640-16,3-6-553 0,0-13-575 0,7-7-3481 16</inkml:trace>
  <inkml:trace contextRef="#ctx0" brushRef="#br0" timeOffset="-95180.55">12001 11233 9962 0,'0'0'3848'16,"0"0"-3367"0,0 0-425-16,0 0-56 15,0 0 0-15,0 0 104 16,0 0 544-16,0 104-208 16,0-56-200-16,0 0-136 15,0 3-32-15,0 0-72 0,0-1 8 31,0 1 72-31,0-7-80 16,0-2 0-16,0-7-328 16,0-7-512-16,-4 1-833 0,-5-10-943 15,5-6-2161-15</inkml:trace>
  <inkml:trace contextRef="#ctx0" brushRef="#br0" timeOffset="-94832.91">11984 11080 6993 0,'0'0'1608'0,"0"0"-751"16,24-79 23-16,-8 54 424 0,4-1-240 0,4 7-336 0,8 0-208 15,8 7-327-15,4 2-105 16,-1 10-176-16,-3 0 88 31,0 16-225-31,-8 6 153 16,-9 10 72-16,-6 9 8 15,-13 0 48-15,-4 7-48 0,-8 3 88 16,-16 0 1-16,-12 3 63 16,-16 0 272-16,-4-4-160 15,-4 1-112-15,-3-4-160 0,11-2-408 16,12-1-889-16,17-12-1735 15,14-16-3234-15</inkml:trace>
  <inkml:trace contextRef="#ctx0" brushRef="#br0" timeOffset="-94500.89">12562 11376 8297 0,'0'0'3961'0,"0"0"-3233"16,0 0-200-16,0 0 321 15,0 0-273-15,0 0 152 31,0 0-160-31,-48 95-104 0,36-60-16 0,1 6-152 16,2-6-72 0,9 3-144-16,0-3-80 15,0-3 56-15,13-4-56 0,6-8-128 16,5-5-368-16,20-5-880 31,-4-10-641-31,-8 0-2680 0</inkml:trace>
  <inkml:trace contextRef="#ctx0" brushRef="#br0" timeOffset="-93999.64">12733 11065 1040 0,'0'0'6905'31,"0"0"-5168"-31,0 0-641 0,0 0-48 16,0 0-176-16,0 0-664 15,0 0-208-15,-8 35 0 0,0-13 8 0,5 0 48 16,3-3-56 0,0 0-56-16,0-9 48 15,0-4-352-15,7-3-256 0,5-3-520 31,0-6 1032-31,0-13-72 16,4-3 48-16,-12-4 104 0,0-2 24 16,-4 6 664-16,0 2 528 15,0 4-96-15,-4 10 193 0,4 6-369 16,-4 0-800-16,4 3-120 16,0 13-144-16,0 3 136 15,0-3 0-15,0 3-192 16,0-9-56-16,4-4 88 0,4-6-248 15,0 0-81-15,0-3 497 47,0-13 257-47,-4-3-209 0,-4 0 280 16,0-3 192-16,-12 2 8 16,-4 8-352-16,-3 5-176 0,-14 7-72 15,10 17-1977-15,-1-2-3832 0</inkml:trace>
  <inkml:trace contextRef="#ctx0" brushRef="#br0" timeOffset="-89716.75">11120 12871 3144 0,'0'0'6802'0,"0"0"-5466"15,0 0-1336-15,0 0 0 16,-100 70 224-16,48-32 1032 0,-8 13 0 31,-7 6-527-31,-5 3 7 16,4 7-128-16,4 0-24 0,1-1-168 15,3-2-144-15,9-4-48 16,2-2-48-16,10-14-168 31,7-3 0-31,4-9 80 16,8-7-88-16,4-6-416 0,9-6-784 15,7-13-1249-15,0 0-2352 0,15-16-3664 16</inkml:trace>
  <inkml:trace contextRef="#ctx0" brushRef="#br0" timeOffset="-89362.55">11462 12957 760 0,'0'0'11506'0,"0"0"-9521"16,0 0-1649-16,0 0-192 15,0 0 160 1,0 0 104-16,-11 76 896 0,-2-31-480 16,1 5-424-16,1 8-48 0,2-4 8 15,1-1-63-15,5-5-217 16,-1 0-8-16,4-7-72 0,0-9-64 31,0-4-681-31,11-12-1143 16,10-10-2849-16,3-6-2785 0</inkml:trace>
  <inkml:trace contextRef="#ctx0" brushRef="#br0" timeOffset="-89161.95">11685 13284 11602 0,'0'0'3097'0,"0"0"-2049"16,0 0-136-16,0 0-120 15,0 0-368-15,92-29-264 0,-48 23-144 16,16-3 88 0,0-1-96-16,3 3-8 15,9-2-448-15,-16 3-2104 16,-17 6-4026-16</inkml:trace>
  <inkml:trace contextRef="#ctx0" brushRef="#br0" timeOffset="-88829.9">12554 12960 8313 0,'0'0'7170'0,"0"0"-5490"0,0 0-1176 0,0 0-464 16,0 0-32-1,0 0 104-15,0 0 192 16,-12 98 144-16,0-40-111 16,5 2-217-16,-2 4-48 0,1-4-64 15,4 4-8-15,-3-7 0 16,-2-7-441-16,1-5-599 31,0-7-696-31,-3-10-1409 16,2-15-2432-16</inkml:trace>
  <inkml:trace contextRef="#ctx0" brushRef="#br0" timeOffset="-88560.26">12482 12932 544 0,'0'0'9298'15,"0"-89"-6802"-15,9 38-1144 16,6 3-311-16,13 7-217 0,8 9-104 16,12 10-176-16,8 9-448 15,8 10-96 1,-1 3 0-16,-11 22-16 0,-8 13 16 16,-20 13-216-16,-16 6-304 15,-8 3 24-15,-28 0 352 0,-17 3 144 16,-10-3 8-16,-13-5 40 15,0-2 24-15,1 1-72 0,7 3-288 16,17-9-1641 15,18-17-2976-31</inkml:trace>
  <inkml:trace contextRef="#ctx0" brushRef="#br0" timeOffset="-88312.88">13056 13084 9418 0,'0'0'5649'0,"0"0"-4585"16,0 0-1040 0,0 0 88-16,0 0 16 15,-36 76 632-15,20-35-360 16,-3 4-232-1,6-1-88-15,9-2 16 0,4-5-96 16,0-5-232-16,8-10-600 16,36-15-720-16,-8-4-1409 0,0-3-2328 15</inkml:trace>
  <inkml:trace contextRef="#ctx0" brushRef="#br0" timeOffset="-87842.8">13279 12754 7177 0,'0'0'3089'16,"0"0"-2073"-16,0 0-680 0,0 0-144 15,0 0-48-15,0 12 32 0,0 1-72 16,0-3-16-16,0-4-88 16,0 0-96-1,0-3-136-15,13-3-472 16,-2 0 472-16,1-9 168 16,4-4-88-1,-8 0 152-15,-4 4 8 16,-4 3 72-16,0-1 904 0,0 7-176 0,-8 0-528 15,-4 0-192-15,0 7 64 16,4 2 128-16,4-3-136 0,0 1-136 31,4-4-8-31,0-3-144 16,4 0-224-16,4 0 248 0,0 0 88 16,-8-10 32-16,0 4 0 15,-12-3-640-15,-16-1-776 31,4 7-2841-31</inkml:trace>
  <inkml:trace contextRef="#ctx0" brushRef="#br1" timeOffset="-65660.38">19622 12690 1792 0,'0'0'5289'15,"0"0"-3881"-15,0 0-888 16,0 0-320-16,0 0 193 0,0 0 351 16,0 7-40-16,0-4-192 15,0-3-144-15,0 0-152 16,0 0 56 0,0 0-48-16,0 0-24 0,0 0-40 15,0 0-112-15,4 0-32 0,9 3 80 16,10 0 240-16,5-3 393 0,7 3-273 15,6-3-208-15,2 3 40 47,9-3-184-47,0 0 48 0,8 0 24 16,4 0-32-16,4 0-48 16,3 0-16-16,-4-3-64 0,2 0 96 15,-5 3-40-15,-5 0 8 16,0-3-80-16,-3 3 72 0,0 0-16 15,-4-3 8-15,4 3-56 16,-1-3 104-16,-3-1-40 16,1 1-24-16,-2-3-40 0,5 0 64 15,-4-1 8-15,8 1-72 16,-4-4 64-16,3 1 104 31,1 2-160-31,-5-2 80 0,5 2-40 0,-4 1-48 16,0 3 72-16,0 0-80 15,0 0 0-15,-1-1 48 0,5 1-40 16,8 0 0-16,-4 0 0 0,7-1 0 31,1-1 32-31,-5-2-40 16,-2 4 0 0,-6-4-8-16,0 4 16 15,-6-3-8-15,-1 3 0 0,4 0 0 16,-1-1 40-16,4-2-40 15,22 3 0-15,14-3 0 16,17-1 8 0,8 1-8-16,-21-1 0 0,-24 4 0 15,-26 0 40-15,-2 0-40 0,5 0-8 16,8-3 8-16,7 2 8 0,-7-2 0 16,4 3 0-16,-1-1-8 31,5 2 96-31,1-2-96 0,13 1 48 15,19 3-40-15,14 0 56 16,0 0-16 0,-19 0-48-16,-25 0 0 15,-22 0 16-15,-1 0 32 0,3 3-48 16,5 3 0 0,12-2 0-16,-9-1 40 15,1-3-40-15,-4 0 0 0,4 0 40 16,4 0-24-16,-1 0-16 15,9 0 0-15,0 0 0 0,-1 0 40 16,-3 3-40-16,0-3 0 16,-4 0 16-16,0 3-16 0,3-3 0 15,-3 0 8 1,4 0-8-16,-1 0 40 16,-3 0-40-16,4 0 0 15,0 0 24-15,3 0-24 0,1 0 0 0,-4 0 0 31,0 0 0-31,-5 0 8 0,-3 0-8 16,-4 0 0-16,-5 0 0 16,1 0 0-16,1 0 8 15,2 0-8-15,1-3 0 0,16 0 96 16,20 0-96 0,19 3 0-1,4 0 0-15,-3 0-8 16,-12 0 8-16,-29 0 0 0,-11 3 0 15,-12 0 24-15,-1-3-24 16,5 0 0-16,8 0 0 16,8 0 0-16,-4 0 8 0,3 0 0 31,2-6-8-31,-6 0 64 0,1-1-64 16,0 1 8-16,-5 3-8 0,1-4 0 15,-5 4 40-15,-3 0-40 16,-3 3 0-16,2 0 32 0,-3 0-32 15,8 0 16 17,-5 0-16-32,5 0 0 15,-4 0 88-15,4 0-88 0,-5 0 0 16,5 0 40-16,-4 0-24 16,0 0-8-16,3 0 40 0,-2 0-48 15,-1 0 97-15,-1 0-97 31,5 0 0-31,0 0 0 0,3 0 0 0,-3 0 0 16,0 0 0-16,3 0 0 0,-7 0-8 16,0 3 8-16,4 0 0 15,-4-3 0-15,7 0 16 0,-3 0 48 16,4 0-64-16,0 0 0 16,-4 0 72 15,0 0-72-31,-5 0 0 15,-3 0-8-15,0 0 8 0,-4 0 24 16,-1 0-24-16,6 0 0 0,-2 0 88 16,1-3-80-1,-4 0-16 1,4 3 8-16,-9-3 0 0,6 0 0 16,-10 3 0-16,-3 0 0 0,0-4 8 15,-4 4-8-15,4 0 0 0,-4 0-40 16,-5 0 40-16,1 0 48 31,-3 0-48-31,-1 0 0 0,-9 0-8 16,5 0 8-16,-8 0-8 15,-4 0-313-15,-4 0-791 0,-12-3-3145 0,-11-10-5497 16</inkml:trace>
  <inkml:trace contextRef="#ctx0" brushRef="#br1" timeOffset="-59933.06">26587 11322 128 0,'0'0'2872'0,"0"0"-975"0,0-7-1353 16,0 4 16-16,0 0 168 0,0 3-8 15,0-3-168 1,0 3-320-16,0-6-56 31,0 2 32-31,0 1 232 16,-4-7 73-16,0 5-73 0,0-2-96 16,0 1-184-16,0-1 248 15,-4 1-152-15,4 2-200 0,0-2 24 31,0 3-32-31,0 0-48 0,-4-3 64 16,0 2-56-16,0-2-8 0,-4 3 96 0,-4-3-80 16,4 2-16-16,-8-2 0 15,1 3 0-15,-1 0-16 0,-1 0 16 16,2 0 0-16,3 3 56 31,-5-4-56-31,6 1 80 16,-1 0-80-1,0 0 0-15,-4 3 128 0,4-4-120 16,-4 1 56-16,0 0-64 16,1 3 8-16,-6 0 32 15,5 0-40-15,1 0 0 16,-1 0 8 0,-1 0-8-16,2 0 0 0,-5 0 8 15,4 3-8-15,-3 0 56 0,-5 1-56 16,0-1 0-16,-4 0 64 31,0 4-64-31,0-1 0 0,4 0 0 16,0 0 0-16,0 1-48 0,4-1 48 15,0 4 0-15,-4-1-8 0,5 0 16 16,-5 4-8 0,0 0 64-16,0 0-56 15,0 0 40-15,-4 2-48 0,0 1 16 31,0 3 40-31,4 0-56 16,0-3 0-16,4 0 0 0,5 0 8 16,-1 0-8-16,-1-1 0 15,6 5 0-15,-1-1-8 16,-4 6 8-16,4 0 0 16,0 5-56-16,0-2 56 0,4 0 72 15,0-2-64-15,4-1-8 16,0 1 0-16,1-4 0 0,2 0 8 15,1 1-8-15,4 2 0 32,0 0 8-32,0-3 0 0,0 4-8 15,0-1 8-15,0-3-8 16,0 1 72-16,4 2-72 0,8-3 0 0,-4 4 144 16,5-1-56-16,2 3 104 15,5-2 0-15,-4 2-24 16,8 1 64-16,-9-7-48 31,6 7-64-31,-5-7-48 16,3-3-72-16,-2 3 96 0,2-6-48 15,1 3 8-15,1-6 121 16,3 3-73-16,-1 0 16 31,5 0-8-31,4-4 32 0,-4 1-8 0,3-1-40 0,1-2-48 16,0 0 80-16,-4 2-120 15,0-2-8-15,-4 0 0 0,4-4 48 16,0 3-40-16,4-2 0 31,-4-1 0-31,4 1 128 16,0-1-64 0,3 0 32-16,-7 1-104 15,4-4 8-15,-4 3 48 0,0-3-48 0,-5 0-8 16,1-3 88-16,1 3-80 15,-5 1-8-15,-1-4 8 16,1 0 0-16,1 0 56 16,2 0-64-1,1 0-8-15,4 0 8 0,0 0-8 0,4-4 8 16,0 1-64-16,-8 0 64 16,0-3 24-16,-1 0-24 31,1-1-8-31,0 1 8 0,-4-4 0 15,4 1 64-15,0-4-64 16,0 4 0-16,0-4 24 0,-1-3-24 0,5 3 0 0,0-2 8 16,0-2 24-16,0 2-32 31,-4-4-64-31,4 3 64 16,-5 0-16-16,-2-3 64 0,-1 6-56 15,-1-3 8-15,-2 4 0 0,-2-5 0 16,5 5 0-1,-8-4-80-15,4 3 80 16,0-3 8-16,0 1-8 16,-4 2 0-16,0-6 8 15,4 3 0 1,0 0 0-16,-4-6 8 16,4 6 48-16,-4-6-64 0,-1 3-128 15,-2-1 128-15,-1 2 48 0,-4-1 32 31,-1 2-80-31,6-5 0 0,-9 7 72 16,4-7-64-16,4 5 88 16,-5-1-88-16,1-2-8 0,4 1 8 15,5 0 8-15,-10 1-16 16,1-2 48-16,0-2-48 31,-4-3-8-31,0-4 0 0,0 4 8 16,0-4 24-16,-8-3-16 15,5 4-8-15,-1-1 72 0,0 1 0 16,-1-1 8-16,1 4 24 16,-4 2-96-16,5-2 240 0,-9 3-240 15,0 0 0 1,-4-4-8 0,-4 4 16-16,-4-4-16 15,-8 1-120-15,0 3 80 0,-8 3 32 16,1-3 8-16,-6 2-128 15,-7 5 0-15,1-1-200 32,-9 6 160-32,-3 1-424 0,-21 9-769 0,20 0-975 15,8 0-2681-15</inkml:trace>
  <inkml:trace contextRef="#ctx0" brushRef="#br1" timeOffset="-57291.36">29356 11433 696 0,'0'0'192'0,"0"0"4001"0,0 0-2529 16,0 0-936-16,0 0 104 15,0-10 160-15,0 7 297 0,0 0-265 16,0 0-712-16,0-4-104 16,0 1 80-16,0 0-136 15,0-4-48-15,0 4-16 16,0-4-80-16,0 4 104 15,0-3-104-15,0-1-8 0,-4-3 88 16,0 4-80-16,-4-4 48 31,4 4-56-31,-4-4 8 16,4 4-16-16,-8-1-40 0,8 0-24 16,-4 0 72-16,-4 4 16 15,4-3-16-15,0 2 0 16,0 1-48-16,-4 3-8 0,5-3 32 31,-6-1-80-31,2 4-128 16,-6-3 24-16,2 3 88 0,-5 0 40 0,4-4 80 15,-4 4 24-15,3 0-24 16,-2 3-80-16,3-4 32 0,0 1 96 16,0 3-16-16,0 0-32 15,0-3-48-15,1 3 48 16,-6 0 16-16,6 0-16 31,-1 0 0-31,-1 0 0 16,2 0-8-16,3 0 8 0,-4 0-40 15,4 6 32-15,0 1 8 32,-4-1-16-32,0 4-88 0,0-1 80 15,4 4 24-15,-8 3 0 0,0-1-8 16,5 2 8-16,-9 1 56 0,3 2 16 15,1-1-24-15,1-4-40 0,-1 2 136 32,8-5-144-32,-4 4-8 0,4-3 8 15,-1-1-8-15,2 7 8 16,-1-2-48-16,-4 5 48 16,0 3 144-16,-4 0 56 0,5 1-72 0,-6 0 24 15,1-4-16 1,9 3-40-1,-6-3-72-15,6 0-16 0,-1 0 104 16,3-2-112-16,2 2 0 0,-1-7 16 16,4 5 40-16,-1-1 72 15,1 0-128 1,1 0 0-16,-5 0 96 31,4 0-96-31,0 0 8 16,0 0 8-16,-1 0-8 0,5 0 40 15,0 0-48-15,0 0 0 0,0 4 0 16,0-1 72-16,0 0 8 0,0 0-16 16,9 1-56-1,-1 2 56-15,0-3-64 16,-1 0 0-16,6 0 56 0,-5 0-40 16,-1 1 64-16,2-4-80 15,3 0 0-15,-5 0 96 0,10-3-96 16,-6 0 0-16,2 0 0 31,2-3 8-15,2 2 0-16,-2-2 65 0,5 0-73 15,0 0 120-15,4-4-112 0,4 4 88 16,0-7-88-16,0 3 112 16,0 1 72-16,0-7-120 0,0 7-72 31,-5-7 0-31,5 3 48 15,-4-3 0-15,-4 1 40 0,4-1-16 16,-4 0 24-16,-4 0 56 16,-1-3-48-16,2 0 64 0,-2 3-32 0,5-3-32 15,5 0-8 1,3 0-96 0,-5 0 152-1,5 0-136-15,0-3 40 0,-4 0-48 16,0 0 64-16,0 0-48 15,-5-1-16-15,2-2-8 0,3 3 96 16,-1 0-96-16,5-4-88 31,-4 4 88-31,4-3 64 16,-4-1-48-16,-1 1 0 0,5-3-8 0,0-1 64 0,-4 1 8 16,0-1-32-16,1-3-48 15,-6 4 0-15,-3-1 0 0,0-2-48 31,0 5 96-31,-4-2-80 16,0-1 104-16,0 4-80 16,-1-4 16-16,6 1 64 0,-2-4 24 15,2 0-96-15,-2-2-80 0,2 2 64 0,-6 0 8 16,2 0-80 0,-2 0 88-1,-3 1 80-15,1-1-32 16,-2 1 8-16,-3-4-56 0,8 0 136 15,-4 3-128 1,0-3 80-16,4 3-72 0,-4 1-8 16,-4-1 136-16,4 4-144 15,-4-1 0-15,0 0 48 32,0 1-48-32,-1 0-8 0,-3-1 0 15,0 1 8-15,0-4 144 16,0 3-128-16,0-2-8 0,0-1 104 0,0 0-112 0,0 0 8 31,5 1 40-31,-5-1-48 16,4 1 96-16,-4-1-96 15,0 0 0-15,0 0-16 0,0 0 8 16,0-2 0-16,0 2-56 0,0-3 64 31,0 3 24-31,-4-2-24 16,-1 2 8-1,2-3 0-15,-1 3-8 16,0-3 8-16,0 0-8 0,0 1 8 16,-4-1-56-16,4 3 24 15,-4-6 16-15,0 6-72 0,0-2-48 16,0-2 64-16,-4 5-16 0,4-4-80 31,1 3 152-31,-6 1-8 0,5-1 8 16,5 3 8-16,-6 1 0 15,1 0 40-15,4-1-40 0,-3 0 0 0,3 0 96 16,-5 1-96 15,5-4 56-31,0 4-56 16,1-1 8-16,-5-2 0 0,4-1-8 16,-5 3-8-16,2-2-64 15,-1 2-8-15,-4 1-24 0,0-4 56 16,0 7-72-16,3-4 112 31,-2 4-184-31,-1-4 8 0,-4 4 80 16,0-4-176-16,-4 4-200 0,-12-3-192 15,0 2-481-15,-39 4-351 0,11 3-704 16,4 0-2097-16</inkml:trace>
  <inkml:trace contextRef="#ctx0" brushRef="#br1" timeOffset="-51439.75">18754 12909 5737 0,'0'0'2520'16,"0"0"-1552"-16,0-9-471 0,0 2-225 0,0 4 296 15,0 0 208-15,4 0 72 32,3-3-232-32,2 3-304 0,3-1-184 15,3-5 144-15,5 2 56 16,8-2 33-16,4-1-81 0,4 4-136 16,4-1-16-16,8 1-64 15,19 0 32-15,29-4 176 16,19 1-144-1,9 6-80-15,-20 3-48 0,-32 0-184 0,-1 3-1009 16,-19 6-1815-16,-12-6-2201 16</inkml:trace>
  <inkml:trace contextRef="#ctx0" brushRef="#br1" timeOffset="-47484.28">19467 14077 8937 0,'0'0'2825'0,"0"0"-673"16,0 0-551-16,0-28-105 16,0 25-488-16,0 3-352 31,0 0-503-31,0 0-153 0,0 9-169 15,0 13-87-15,4 17 256 0,-1 21 56 0,1 23 8 16,-4 18 88-16,0 4-144 0,0-10 33 16,0-19-33-16,0-18 40 31,0-14-48-31,-4-6 0 0,1 6 0 16,-1 1-48-16,-4 6-433 15,4-10-551 1,-5-9-848-16,2-13-1257 0,-1-9-1072 15,0-10-3152-15</inkml:trace>
  <inkml:trace contextRef="#ctx0" brushRef="#br1" timeOffset="-47082.82">19471 14103 5913 0,'0'0'1256'16,"0"-80"-296"-16,0 33 232 16,0 3 657-16,0-4-561 0,7 7-256 0,10 3-351 15,-6 3-193-15,13 6-296 0,4 4-112 32,8 6-80-32,9 6 0 0,2 4 0 15,5 5-48-15,4 4 32 31,-5 10-40-31,-3 15-72 0,-8 13 32 16,-8 10-16-16,-12 9 40 0,-9 6 0 16,-11 1 72-1,0 3 80 1,-19-1-72-16,-13-5 104 0,-12-1 208 16,-12-3 40-16,-4-6 112 0,-7-6-168 15,-1-4-136-15,1-3-168 0,-14-3-464 16,18-10-2001-16,15-15-4504 15</inkml:trace>
  <inkml:trace contextRef="#ctx0" brushRef="#br1" timeOffset="-46001.95">20065 14551 7905 0,'0'0'2785'16,"0"0"-777"-1,0 0-319-15,0 0-89 0,0 0-312 16,0 0-688-16,0 0-368 16,0 0-232-16,-9 3-192 15,-2 19 192-15,-10 13 248 0,-3 6-112 16,5 10 0 15,-1 0 48-31,4 3 9 0,8 0-65 16,4-7-128-16,4 1 96 15,0-7-88-15,12-2 0 16,8-11-8-16,8-9-248 0,20-6-593 16,-5-7-1207-16,-3-6-3425 0</inkml:trace>
  <inkml:trace contextRef="#ctx0" brushRef="#br1" timeOffset="-45378.54">20260 14205 9113 0,'0'0'2321'31,"0"0"-585"-31,0 0-95 0,0 0-665 16,0 0-576-16,0 0-400 16,0 0-200-16,-36 22 128 0,27 3 0 0,2-2-80 15,3 2 64-15,4-6-104 0,0-3 56 32,0-3-216-32,11-7-120 0,2-6-161 15,-1 0 25-15,4-10 368 16,-4-5 112-16,-5-7 32 15,-7-4 24 1,0 0 72-16,0 1 8 0,-7 9 312 16,-5 3 200-1,-4 13-120 1,0 0-191-16,-4 10-193 0,4 9-16 16,4 6-48-16,8-3-57 0,4 4 105 15,0-10-88-15,0-3-144 16,8-4-32-16,0-9-144 0,-4 0 368 31,0-6 40-31,0-10 216 0,-4-3-24 16,0-4 497-16,-12 8 87 15,-4 2-168-15,-4 7-376 16,4 6-232-16,4 9-1120 0,4 14-1865 16,4-4-3368-16</inkml:trace>
  <inkml:trace contextRef="#ctx0" brushRef="#br1" timeOffset="-44978.44">20702 14598 7217 0,'0'0'5089'15,"0"0"-4041"1,0 0-728-16,0 0 369 16,0 0 119-16,0 3-384 0,0-3-312 15,7 0 104-15,14 0 128 0,11-3 120 16,16-3-264-16,8-7-96 31,-1 4 0-31,1-1-104 16,-4 1-8-16,-9 6-296 0,-7 3-1792 0,-8 0-2745 15,-15 6-2865-15</inkml:trace>
  <inkml:trace contextRef="#ctx0" brushRef="#br1" timeOffset="-44777.84">20686 14837 3104 0,'0'0'9154'16,"0"0"-7810"-16,0 0-831 31,0 0 799-31,0 0 88 0,79 0-288 16,-2-13-568-16,30-6-271 0,9 0-201 15,-21 3-72 1,-7-3-473-16,-36 9-2023 0,-20 1-8026 16</inkml:trace>
  <inkml:trace contextRef="#ctx0" brushRef="#br1" timeOffset="-43817.33">23583 13166 8425 0,'0'0'2801'0,"0"0"-625"0,0 0-751 16,0 0-281 0,0 0 152-16,0 0-408 15,-4-22-376-15,4 22-343 16,0 7-169-16,0 11-201 0,0 17 201 16,12 26 24-1,4 21 209-15,7 23-185 0,-3 7 48 16,5-8-80-16,-6-12-16 31,-7-19 0-31,0-19 0 16,-4-9-176-16,4 12-937 0,-4-13-1199 0,-4-2-3025 0</inkml:trace>
  <inkml:trace contextRef="#ctx0" brushRef="#br1" timeOffset="-43337.17">22487 14332 200 0,'0'0'7257'32,"0"0"-5304"-32,0 0-945 0,0 0-208 0,0 0 64 15,0 0 56-15,-4 12-504 0,24-5-288 16,24 2 609-16,40 1 495 16,58-4-72-16,42-6-328 15,36 0-152-15,31-6 9 0,11-4-329 31,37-2-96-31,32-1-168 16,31-3 0-16,29 4 176 0,-1-1-176 16,-15 6-96-16,-37 7 160 15,-47 0-160-15,-52 13-72 16,-48-4 72 15,-59-2 8-31,-45-1-8 0,-39-3-408 16,-20 1-256-16,-12-4-305 0,-7 3-575 15,-30 3-1377-15,-11-3 177 16,-16 4-2721-16</inkml:trace>
  <inkml:trace contextRef="#ctx0" brushRef="#br1" timeOffset="-42342.54">22754 15351 10018 0,'0'0'4033'0,"0"0"-2321"15,0 0-424-15,0 0-824 16,0 0-464-16,0 10-24 0,4 31 24 16,-4 29 216-16,4 19 160 15,0 9-128-15,-1-3-24 16,1-6-128-16,-4-6-48 31,0 2-48-31,0-12 0 16,0-9-48-16,0-23 0 0,5 16-912 15,-5-12-1320-15,4-7-3177 0</inkml:trace>
  <inkml:trace contextRef="#ctx0" brushRef="#br1" timeOffset="-41941.47">23368 15980 6041 0,'0'0'7985'0,"0"0"-5184"16,0 0-1825-16,0 0-560 0,0 0-152 31,0 0-32-31,0 0-55 16,0 0-57-16,107 12 48 0,-44-9-96 15,6 4-24-15,-5-4-48 0,-1 3 0 16,-8-2-200-16,-10-1-104 0,-6 0-577 15,-11-3-335 1,-16 0-864-16,-7 0-929 16,-5-13-1600-16</inkml:trace>
  <inkml:trace contextRef="#ctx0" brushRef="#br1" timeOffset="-41694.22">23615 15656 11090 0,'0'0'5505'0,"0"0"-4177"0,0 0-840 15,0 0-312-15,0 0-176 16,0 0 80 0,-17 114 505-16,10-32-265 15,7 27-104-15,0 2-160 16,0-3-40-16,3-16-8 0,1-26-8 0,0-11-536 15,5 4-865-15,-1-17-2552 16,-1-7-2312-16</inkml:trace>
  <inkml:trace contextRef="#ctx0" brushRef="#br1" timeOffset="-40954.71">24893 15738 9217 0,'0'0'5010'15,"0"0"-4202"-15,0 0-808 0,0 0-40 32,0 0-64-32,0 0 80 15,0 0 24-15,0 0 128 16,41 64-128-16,-9-55-8 0,3-5-72 0,13-4 80 0,-4 0-184 16,7-7 168-16,-7-9 32 15,-8-9 136 1,-8-7-152-16,-4-6 64 15,-12-3-24-15,-4-4 48 16,-8 1-56-16,0 6 376 0,-12 9 240 31,-8 13 64-31,-12 7-248 16,-4 9-312 0,-16 9-80-16,1 20 56 0,-5 12 200 15,8 7-144-15,4 12-112 16,16 7 32-16,4-1-32 15,16 1-64-15,8 0-8 0,4-7 0 16,24-3 32-16,4-12-32 0,16-10 8 31,4-10 48-31,3-9 241 0,5-10 79 16,0-6 24-16,-4 0-144 16,-9-10-96-16,-6-5-160 0,-9-4-304 15,-8-1-56-15,-13-2-208 16,-7-6-489-16,-4 2-1911 31,-4 4-5466-31</inkml:trace>
  <inkml:trace contextRef="#ctx0" brushRef="#br1" timeOffset="-39682.36">24335 15119 4184 0,'0'0'4081'0,"0"0"-1080"0,0 0-1545 15,0 0-512-15,0 0-127 16,0 0-161-16,0 0-248 0,13 0-408 0,10 0 360 15,1 0-136-15,8 0-24 16,8 0-16 0,0 0 88-16,0-3-104 0,3 3 16 15,5-3-40-15,-8-1-40 16,-4 2-104-16,-8-2-24 0,-8 4 24 16,-8 0 0-16,-4 0-168 15,-8 0-304-15,0 0-184 31,0 0-232-15,-4 0 288-16,-12 0-209 0,-12 0-223 16,-4 0-432-16,-11 0 8 0,-9 0 159 15,-4 0-31-15,-4 0-840 0,4 0 63 16,5 0 1105-16,2 0 616 31,10 0 384-31,3 0 384 0,12 0 784 16,8 0 433-16,4 0 31 15,12 0-16-15,0 0-392 0,0 0-319 0,0 0-193 16,0 0-272-16,20 0 32 16,8 0 832-1,4 0-231 1,8 0-145-16,7 0-120 16,1 0 0-16,4 0-376 15,-4 0-144-15,0 4-112 16,-12-4-168-16,-5 0-8 0,-10 2 16 15,-2-2-16-15,-3 0-168 32,-4 0-552-32,1 0-448 0,2 0-761 15,-2 0-839-15,-6 0-3994 0</inkml:trace>
  <inkml:trace contextRef="#ctx0" brushRef="#br1" timeOffset="-37455.68">25085 14748 360 0,'0'0'6081'15,"0"0"-4225"-15,0 0-151 16,0 0 207-16,0 0-288 0,0-54-319 16,0 47-337-16,0 4-32 31,0 3-256-31,0 0-192 15,0 0-288-15,0 0-200 0,-5 0-72 0,1 19-200 16,-3 7 200-16,3 9 64 0,-4 6 8 16,3 0-8-16,5 0-64 0,0-3 32 15,0-6 32-15,5-3-32 32,3-10-88-32,0-4-40 15,-1-5-288 1,2-7-144-16,-1-3 72 15,7 0 104-15,-2-9 424 0,6-13 104 16,-3-4 16-16,5-9-16 16,-6-3-88-1,-2 0-8-15,2 3 32 16,-7 6-32-16,4 11 224 0,-8 5 88 16,-4 7 88-16,0 2-40 0,0 4-232 0,0 0-136 15,0 0-152-15,0 4-248 31,4 11-56-31,0 11 208 16,4 6 248-16,0 3 0 0,-4 2 72 16,8-2-64-16,-4 0 0 15,4-3 0-15,-4-3-16 16,3-10-64-16,-2-3-216 0,3-7-112 31,-1-6 48-31,6-3 48 16,-2 0 24-16,5-3 264 15,-3-13 16-15,-2-9 16 0,-2-7 232 16,-2-9 216-16,-3-7-8 16,-4-2 288-16,0-4-56 0,-4 2-160 15,0 11-144 1,0 6 0-16,-4 10 112 16,0 9-63-16,0 13-9 0,4 0-376 15,-4 3-48-15,4 0-809 16,0 3-847-16,-7 23-2193 0,-2-1 2297 15,9 3-3129-15</inkml:trace>
  <inkml:trace contextRef="#ctx0" brushRef="#br1" timeOffset="-36719.46">25718 14601 200 0,'0'0'7361'16,"0"0"-5392"-16,0 0-1 16,0 0-128-16,0 0-191 15,0 0-449-15,0 0-480 0,0 0-296 16,0-18-304-16,0 18-120 15,0 0-8-15,0 0-192 0,0 9-8 16,0 7 24 0,0 9 176-16,0 7 0 15,0 0 8-15,0 6 0 0,0-3 0 16,0 0 0-16,0-3 8 16,0-1-8-1,-4-5-448-15,4-1-672 0,0-6-281 31,-7 0-615-31,-2-6-448 16,5-4-1801-16</inkml:trace>
  <inkml:trace contextRef="#ctx0" brushRef="#br1" timeOffset="-36365.25">25574 14548 3264 0,'0'0'5657'0,"0"0"-4304"16,0 0 783-16,0 0-407 0,0 0-585 16,0 0-592-16,-7-16-432 15,7 16-120-15,0 0-304 16,12 0 80-16,11 0 224 31,9 0 368-31,13-3-16 16,2 3-64-16,5-4-80 0,0 4 64 15,-5 0-248-15,-2 0-8 16,-10 0-32-16,-10 0-120 16,-10 0-1072-16,-11 4-1569 0,-4 5-2024 31,-4 1-840-31</inkml:trace>
  <inkml:trace contextRef="#ctx0" brushRef="#br1" timeOffset="-35300.08">26208 14700 368 0,'0'0'7089'15,"0"0"-5160"1,0 0-353-16,0 0 32 0,0 0-552 16,0 0-375-16,0 0-513 0,0 0-168 15,0 13-160-15,-16 9 160 16,0 7 104-16,-8 8 48 0,5-1 24 31,-9 5 80-31,4 0-104 16,4 1-96-16,-4-8 96 0,8-2-144 0,-4-4-8 15,4-5-440-15,0-4-545 0,4-3-783 16,0-4-624-16,8-5-705 16,-4-4-2064-16</inkml:trace>
  <inkml:trace contextRef="#ctx0" brushRef="#br1" timeOffset="-34999.51">25973 14760 760 0,'0'0'6641'16,"0"0"-4256"-16,0 0-761 0,0 0-616 0,0 0-280 16,0 0-432-16,0 0-296 0,16 29 0 31,0-4 296-31,4 7 153 15,8 0-73-15,4 3-8 16,7 0 16-16,2-4-264 0,-2 1 16 16,-7-3-120-1,-4-4-16-15,-4-3 0 0,-12 0-48 16,-4-2-320 0,-4-5-320-16,-4 2-921 15,0-2-847-15,-4-8-2409 16</inkml:trace>
  <inkml:trace contextRef="#ctx0" brushRef="#br1" timeOffset="-34661.02">26504 14941 3592 0,'0'0'5257'16,"0"0"-3696"-16,0 0 287 15,0 0-440-15,0 0-495 0,0 0-465 16,0-6-424-16,-5 15 24 16,-7 10-48-16,1 4 280 0,-2 2-120 15,1 4-112-15,1-4 56 16,2 0-88-16,5-2-8 15,4 2-8-15,0-2 0 16,0-5-8-16,13 1-144 0,6-3-656 16,13-6-425-16,0-4-1127 0,-4-6-2929 15</inkml:trace>
  <inkml:trace contextRef="#ctx0" brushRef="#br1" timeOffset="-34096.44">26567 14659 3016 0,'0'0'912'0,"0"0"2137"31,0 0-1857-31,0 0-944 16,0 0-248-16,0 0 48 0,0 0 0 0,0 0 64 16,0 0-40-16,-20 48 24 0,20-39-88 15,0 0-8-15,0-2 56 16,0-1-56 0,0-6-16-16,8 3-64 15,-1 0 72-15,2-3-48 16,-5 0-328-1,0 0 384-15,-4 0 48 0,0 0 400 16,0 0-80-16,0 0 345 16,-4 0-401-1,-4 0-72 1,-4 0-184-16,4 4 120 0,4-1-152 16,0-3-24-16,4 3-152 0,0-3-88 15,0 0-8-15,4 0 208 0,12 0 40 16,-4 0 0-16,0-6-272 31,-5-4 272-31,-2 4 72 0,-5-1 80 16,0-2 600-16,0 2 384 15,-16 1-112-15,-4 3-664 0,0 3-296 16,0 0-64-16,5 7 0 16,-2 2-48-16,9 4-288 15,8 9-1112-15,0-9-1113 0,0-1-5136 16</inkml:trace>
  <inkml:trace contextRef="#ctx0" brushRef="#br1" timeOffset="-33392.17">26814 14986 6553 0,'0'0'2961'0,"0"0"-897"15,0 0-536-15,0 0-359 0,0 0-185 16,-4 0-448-16,4 0-264 16,0 0 32-16,0 0-96 31,12-3 144-31,12-1 96 0,8 1-160 15,7-3-152-15,5-1-136 16,-4 5 8-16,0-2-16 16,-8 1-344-16,-8 3-536 0,-5 0-472 15,-10-3-673-15,-1 0-559 32,-8-1-1297-32</inkml:trace>
  <inkml:trace contextRef="#ctx0" brushRef="#br1" timeOffset="-33122.46">26906 14833 6001 0,'0'0'3096'0,"0"0"-855"15,0 0-57-15,0 0-535 31,0 0-489-31,0 0-496 0,0 0-440 16,0 0-224-16,0 7-104 16,0 15-192-16,0 13 296 0,8 6 80 0,-5 7-32 15,5-1-32-15,1 4-16 16,-1 19-496 15,-1-16-1704-31,-3-7-3394 16</inkml:trace>
  <inkml:trace contextRef="#ctx0" brushRef="#br1" timeOffset="-31933.29">27455 14697 1816 0,'0'0'7049'31,"0"0"-5360"-31,0 0 23 16,0 0-352-16,0 0-447 0,0 0-401 15,0-3-256-15,0 3-256 16,0 0-80-16,0 6-128 15,0 13-8-15,0 10 216 0,0 6 0 16,-4 6 0 0,4 0 8-16,0 3 0 0,0-5-8 15,0-4-392-15,0-7-441 16,9-9 17-16,2-6-24 16,1-10 192-16,8-3 232 0,-3-3 80 15,2-20 184 16,5-5 72-31,-4-13 80 0,0-3 0 16,0-4 48-16,-5 0 160 16,2 10 136-16,-6 6 344 15,-2 10 368-15,-9 12-32 0,4 10-495 16,-4 0-529-16,0 16-361 16,0 19 257-16,0 10 96 0,0 5 0 15,4 8 8-15,3-8-96 16,1-2-144-16,8-13-8 15,-4-6-264-15,8-10 128 0,-4-6 80 16,4-11 304-16,0-2-8 31,0-6 8-31,0-16 0 0,-4-7 128 0,0-15 176 16,-5-3 384-16,-2-7-64 16,-1-4 81-16,-8 4 55 0,0 13-200 15,0 9 64-15,0 10-72 16,0 9-448-1,0 10-104-15,-12 3-1336 16,-8 23-3489 0,0 5 2456-16,0 1-5248 0</inkml:trace>
  <inkml:trace contextRef="#ctx0" brushRef="#br1" timeOffset="-31016.4">28125 14951 760 0,'0'0'6801'0,"0"0"-4008"16,0 0-1521-16,0 0-888 16,0 0-128-16,-20 22 48 0,8-3-168 15,0 7-64-15,4-1-72 32,4 0 0-32,4 1 64 0,0-1-64 0,0-3-8 15,12-6-88-15,7-3-32 0,6-4 0 16,-5-9-80-16,4 0 72 15,-9-3 136-15,6-12 104 0,-10-2 416 32,-7-8 320-32,-4 3 321 31,0-3-369-31,0 5-216 0,0 5-248 16,-15 5-328-16,-30 10-728 15,6 0-3305-15,-1 6-4809 0</inkml:trace>
  <inkml:trace contextRef="#ctx0" brushRef="#br1" timeOffset="-29743.99">25029 14484 2800 0,'0'0'3249'15,"0"0"-1657"-15,0 0-704 0,0 0-296 31,0 0-159-31,0 0-113 16,0 0-304-16,-8 0 152 0,4 3-16 0,-4 4 48 16,0 2 56-16,-4 0 64 0,4 1 64 15,-4 6 160-15,0 3-144 0,0 3-72 32,5 4-96-32,-6 2 8 15,5 1 40-15,1 3-104 0,3-1-104 16,4 4 104-16,0 3-168 15,0 1 160 1,11 2-39-16,1-3-17 16,4 3 56-16,1 0-120 15,-2-6-48 1,5 4 104-16,0-8-104 0,-4 4 8 16,3-3-8-16,-2 0 0 0,3-1-8 15,12 8-977-15,-4-11-1327 16,-1-2-2481-16</inkml:trace>
  <inkml:trace contextRef="#ctx0" brushRef="#br1" timeOffset="-28489.84">28276 14507 576 0,'0'0'5233'0,"0"0"-3857"16,0 0 120-16,0 0-135 0,0 0 151 16,0 0-224-16,0-13-552 0,0 13-312 15,0 0-183-15,4 0-113 16,5 0-88-16,6 9-32 31,5 4 96-31,12 6 240 16,0 6-80-16,8 4 88 15,-5 2-32-15,1 8-88 0,1-1-96 16,-2 3 32-16,-3 7-24 16,0-4 216-16,-8 4-240 0,-8-1-40 31,-9 1-72-31,-3-1 64 0,-4 1-32 0,0 0-32 16,-19-3-8-16,-9 2 0 15,-28 17-440-15,4-14-1536 0,4-9-3642 16</inkml:trace>
  <inkml:trace contextRef="#ctx0" brushRef="#br1" timeOffset="-20155.87">25228 15300 832 0,'0'0'5961'0,"4"0"-4321"0,0 0-1104 32,4 0-296-32,8 0 153 15,4 0 111-15,4 0 24 0,4 0 0 16,4 0-88-16,4-3 48 15,3-4-128 1,1 1-152-16,-3 6-96 16,-6-3-112-16,-4 0-200 31,-10 3-536-31,7 0-472 0,-13 0-617 0,-3 0-2175 16</inkml:trace>
  <inkml:trace contextRef="#ctx0" brushRef="#br1" timeOffset="-19886.15">25284 15379 5905 0,'0'0'2800'15,"0"0"-1479"-15,0 0-673 0,0 0 16 16,0 0 192-16,80-6-216 16,-53 6-104-16,1-3-192 0,0 0-88 15,0-1-95-15,0 2-153 32,0 2-8-32,12 0-8 0,-9 0-1497 15,-3 0-2360-15</inkml:trace>
  <inkml:trace contextRef="#ctx0" brushRef="#br1" timeOffset="-16124.43">15582 8156 904 0,'0'0'168'16,"0"0"2384"-16,0 0-279 16,0 0-977-16,0 0-408 15,0 0-120-15,0 0 33 0,0 0 23 32,0 0-88-32,0 0-24 15,0 0-192-15,0 0-96 16,0 0-56-16,0 0-176 0,0 0-80 15,0 0 32-15,0 0-136 16,0 0 72-16,0 0-72 16,0 0-8-1,0 0 48-15,16 0-40 16,4 0 96-16,8-3-32 0,0 0 9 16,8 0-25-16,3-4-48 0,2 4-8 15,-2 0 72-15,5-3-72 16,-8 3 8-16,0-4-8 15,-8 4 0 1,-13 3 0 0,-2-3-8-16,-9 3 0 0,0 0 0 15,-4 0-136-15,0 0-145 16,0 0-503-16,0 0-824 16,0 0-344-16,-8 0-745 0,-5 9 833 31,-2-2-2081-31</inkml:trace>
  <inkml:trace contextRef="#ctx0" brushRef="#br1" timeOffset="-15808.15">15586 8226 880 0,'0'0'3288'15,"0"0"-1127"-15,0 0-881 0,0 0-144 31,0 0 25-31,0 0-17 0,0 0-64 0,0 3-344 0,0-3-248 32,4 0-32-32,8 0-71 0,4 0-57 15,8-3-48-15,4 0-56 0,8-3 104 32,-4-1-104-32,3 1 8 0,5 3-40 15,4-3-32-15,0-1-32 0,-4 1-128 31,-8-1-64-31,-4 7 56 16,-13-3-792-16,-3 3-504 0,-12 0-897 16,0 0-464-16,-8 0-3096 0</inkml:trace>
  <inkml:trace contextRef="#ctx0" brushRef="#br1" timeOffset="-8928.94">27583 15379 200 0,'0'0'6289'15,"0"0"-4321"-15,0 0-791 0,0 0-321 0,0 0 288 16,0 0-40-16,0 0-280 16,0 0-247-16,0 0 15 15,0 0-96-15,0 0-8 16,0 0-16-1,0 0 56-15,12 0-120 16,12 0-40-16,8 0-40 16,7-3-80-16,6-3-136 15,6 3-32-15,5-3-72 16,4 2-8-16,-4-2 0 0,0 3 0 31,-13 3 0-31,-7-4 56 16,-12 1-56-16,-9 3 0 0,-6 0-64 15,-5-3-208-15,-4 3-88 0,0 0-472 0,4 0-504 16,-4 0-753-16,0 0-1031 16,0 6-1777-16</inkml:trace>
  <inkml:trace contextRef="#ctx0" brushRef="#br1" timeOffset="-8597.04">27611 15491 3424 0,'0'0'2921'0,"0"0"-1433"0,0 0-400 16,0 0-47-16,0 0 31 0,0 0 88 31,0 0-288-31,0 3-176 15,0-3 1-15,8 0-57 16,7 0-240-16,13 0 272 0,8 0-128 16,12 0-152-16,4-3-208 15,3-1-88-15,5-2 48 0,-8 3-136 16,0 0-8-16,-12 0 0 16,-8-1-64-16,-12 1-256 15,-8 3-472-15,-5 0-376 0,-7 0-609 16,0 0-1247-16,0 0-2545 0</inkml:trace>
  <inkml:trace contextRef="#ctx0" brushRef="#br1" timeOffset="-4499.44">22415 13275 640 0,'0'0'2744'16,"0"0"-1367"-16,0 0-977 0,0 0-296 0,0 0-88 15,-63 3 72-15,50 0 448 16,-6 3-48-16,-5 7 32 0,0 3-104 16,-8 6-56-16,0 4 184 31,-4 5 24-31,-3 7-256 16,-2 6 33-1,2 8-17-15,3 1-88 0,0 17-40 0,-12 16 16 16,-3 19 136-16,-5 3 88 15,0-4-152-15,8-5 144 0,4-4 8 32,-4 4-56-32,8 2-80 15,1 4-96-15,7 3 48 16,0 9-112-16,4 11 40 0,4 2 49 16,0 3-81-16,12-3 64 0,9-3-64 0,3 3-40 15,11-3 88 1,17 0-128-1,8 0-64-15,16-9 80 16,4-13-80-16,8-7 48 0,7-12-56 16,5-1 0-1,-1-5 48-15,-3-14-48 0,-16-8-8 16,-8-17-536-16,16 16-1137 31,-8-13-1247-31,-5-2-3706 0</inkml:trace>
  <inkml:trace contextRef="#ctx0" brushRef="#br1" timeOffset="-3519.65">28364 13493 2864 0,'0'0'5089'0,"0"0"-3705"15,0 0-1287 1,0 0-97-16,0 0 0 0,67-12 176 15,-27 28 312-15,28 16 240 32,32 25-8-32,31 38-24 15,21 22-240-15,-1 17-152 0,-11 2 8 16,-29-6 88-16,-12 7-39 16,-15 12-185-16,-12 10 0 0,-16 12 160 0,-16 4 88 0,-21 2 152 31,-11 1-112-31,-8-3-136 15,-15-3 112-15,-13-1-136 16,-12-15-176-16,-8-7 0 0,-3-16-128 16,-5-18 16-16,-8-11-16 0,12-28-144 15,4-22-824-15,-28-6-712 16,21-19-609 0,-5-7-2096-16</inkml:trace>
  <inkml:trace contextRef="#ctx0" brushRef="#br1" timeOffset="300.08">25268 14522 160 0,'0'0'456'0,"0"0"1224"15,0 0 32-15,0 0-687 0,0 0-193 16,0 0-152-16,0 0-56 15,0 0-160-15,0 0-104 32,0 0 136-32,0 0 16 15,0 0-31-15,0 0-17 0,0 0-112 16,0 0-88-16,0 0 40 0,0 0-40 16,0 0 72-16,0 0-184 15,4 0-48-15,0-6-104 16,8-1 0-1,-1-2 0-15,10-4 144 0,-1 3-144 16,4-2 64-16,-1-1 8 16,5-3 0-16,0 0 0 0,4 1 120 15,0-4 16-15,0-3-96 16,3-1 48 15,6-2 72-31,2-1-232 0,2-2 24 16,2 2-24-16,1-2 96 15,0-1 88-15,0 1-80 0,3-4-24 16,1 0 152-16,0 0-144 31,4 0 48-31,-9 1-63 0,5 3 7 0,1-1 120 16,-6 0-152-16,5-2-48 0,-1 5 112 16,1-2-104-16,4-1 88 15,0 3-96-15,-5 4 0 0,-3-3 0 16,-8 6 8-16,-4 0 48 31,-8 3 24-31,-4 0 48 0,0 0-8 0,0 0-120 16,-1 0 8-16,1 1 136 15,0-1-144-15,1 0-8 0,-6 3-8 16,-3 4 0-16,-4 2-64 16,-3 4-64-1,-9 0-8 1,0 3-464-16,0 0-705 15,0 0-135-15,0 6-737 16,0 3-79-16,-9 1-929 0</inkml:trace>
  <inkml:trace contextRef="#ctx0" brushRef="#br1" timeOffset="1571.55">27726 14430 312 0,'0'0'3256'0,"0"0"-967"31,0 0-1273-31,0 0-128 0,0 0 104 0,0 0-95 16,0 0-265-16,-4 0-224 16,4 0 0-16,0 0-40 15,0 0-240-15,0-6 128 0,0 0-32 0,-4-1-96 31,0 1 80-31,4-4-104 16,-3 1-48 0,-5-1 88-16,3 0-56 15,-7 1 32-15,5 0-120 16,-6-1 16-16,6 1 88 0,-5-1-104 16,3-2 0-16,-2 2 80 15,3 0-72 1,0-2 112-16,0-4 32 0,0 3-136 15,-4-3 144-15,0 0 48 0,0 0-16 16,-4-3-103-16,-4 4-73 0,4-2 88 16,-3 2-48-16,2 2-56 31,1 0 88-31,4 4-72 0,5-1-16 16,-1 0 8-16,-1-2 48 15,1-1 8-15,1 1-56 0,-6-5 48 16,2 2 120-16,-5-4-168 0,-4 0 40 15,4 0-48 1,-4 3 0-16,0-3 80 16,0 3-80-16,4 0 0 0,5 3 72 15,-2-3-64-15,2 4 48 32,-2-4-56-32,1 0 72 0,1 0 56 15,-2-3-128-15,2 3 8 31,-2-3 32-31,2 0-32 0,3 6-16 0,-5 1 8 16,2 2-200-16,-1 7-512 16,-16 3-1529-16,8 0-960 15,0 3-3272-15</inkml:trace>
  <inkml:trace contextRef="#ctx0" brushRef="#br1" timeOffset="4022.56">27312 16722 5369 0,'0'0'5121'0,"0"0"-3689"15,0 0-1064 1,0 0-216-16,0 0 168 16,-4-28-32-16,0 15 152 0,-4-6-32 15,-4-3 17-15,-8-7 55 16,-8-2-96-16,-8-1 16 0,-3-3 32 15,-6 3-160 17,-2 10-88-32,-1 6 64 15,-3 6-32-15,2 10-16 0,-3 7-104 16,5 15-16-16,7 10 48 16,9 12-112-16,10 4-8 15,14 6-8-15,7-3 0 0,19-1-8 31,21-8-80-31,12-10-64 0,3-10 64 0,5-16-240 16,4-6 328-16,-4-16 80 0,-4-16 136 16,0-25 160-16,-5-29 16 15,-7-28-192-15,-12-9-8 16,-16 8-88 0,-16 10 240-16,0 26-95 15,0 22-105 1,-4 16 136-16,-4 18-168 0,4 4 24 15,0 6 104-15,-4 13-240 16,-4 13 0-16,-8 48-304 16,-7 28 264-16,6 15-16 15,9 4 56-15,12-13-48 16,16-9-24-16,5-19 64 16,-2-10 0-16,-3-16-649 0,0-6-839 15,16 9-896-15,-4-8-1961 31,0-8-3145-31</inkml:trace>
  <inkml:trace contextRef="#ctx0" brushRef="#br1" timeOffset="4254.31">27675 16665 8433 0,'0'0'4857'0,"0"0"-3952"15,0 0-273-15,0 0 336 16,0 0-280 0,95-22-408-16,-35 19-208 15,12 3-72-15,-1 0-96 16,-11 0-304-16,0 0-664 16,-12 3-785-16,-12-3-647 15,-16 0-545-15,-12 0-1808 0</inkml:trace>
  <inkml:trace contextRef="#ctx0" brushRef="#br1" timeOffset="4492.58">27822 16411 3448 0,'0'0'7698'0,"0"0"-5194"0,0 0-1431 15,0 0-593-15,0 0-160 31,0 0-168-31,0 0 280 16,12 93 120-16,4-43-256 0,0 4-120 16,8 3-80-16,-1-3-96 15,1 7 0-15,4-7-16 16,-4-4-784-16,12 11-736 0,-8-17-1097 16,0-12-1584-16</inkml:trace>
  <inkml:trace contextRef="#ctx0" brushRef="#br1" timeOffset="4724.35">28407 16319 4048 0,'0'0'7770'0,"0"0"-6138"0,0 0 129 0,0 0-257 16,0 0-648-16,0 0-744 15,0 0-112-15,28 19-24 16,-11 61 24 0,-2 24 184-16,5 8-120 0,-3-8-56 15,-6-12-8-15,1-6 0 0,0 3-432 16,-8-3-648-16,-4-23-1785 16,0-18-5656-16</inkml:trace>
  <inkml:trace contextRef="#ctx0" brushRef="#br1" timeOffset="5556.68">26865 17300 3384 0,'0'0'8178'16,"0"0"-6290"-16,0 0-1368 0,0 0 105 31,0 0 311-31,0 0-24 15,128 6-184-15,-16 1-88 16,19-1-216-16,13-6-72 16,3 4-87-16,-4-4-17 0,13 3-32 15,0-3-120-15,-1 3-88 0,-12 0 144 32,-20 3-152-32,-31 1 0 0,-24-1-8 15,-24 1 8-15,-12-4-16 16,-4 3-296-16,-4-3-361 0,-5 3-143 15,-10 1-400-15,-14 5-888 16,-14-5-1081-16,-9 3 208 0</inkml:trace>
  <inkml:trace contextRef="#ctx0" brushRef="#br1" timeOffset="5886.49">27041 17589 1136 0,'0'0'5177'0,"0"0"-3297"16,0 0-1208-16,0 0 57 15,131 3 527-15,-35-3 368 16,27 0-224-16,21 3-415 0,11 1 71 16,-7-4-272-16,-17 0-176 15,-3 0-248 1,-17 0-176-16,-23 0-64 16,-28 0-120-16,-20-4-8 15,-8 1-384-15,-5 3-1008 0,-2-3-777 16,-6 3-2031-16,-14 0-2466 0</inkml:trace>
  <inkml:trace contextRef="#ctx0" brushRef="#br1" timeOffset="15312.84">30149 13595 1328 0,'0'0'4657'0,"15"-31"-2833"15,-15 18 97 1,0 3 39-16,0 1-448 0,0 6-439 0,0-1-89 15,0 4-264-15,0 0-472 16,0 0-208-16,-11 16-40 16,-5 9-80-16,-8 14 80 0,-4 8 56 15,0 7-48-15,8 6 40 32,8-3-48-17,12 1 0-15,0-10 0 0,16-4 8 16,17-12 56-16,2-7-64 0,16-6 0 15,2-13 24-15,6-6 96 16,5-6-88-16,-4-20 96 0,-8-11 24 31,-5-20-32-31,-11-1-56 16,-16-5-64-16,-16-4 168 0,-4 10-168 16,-19 0 56-16,-14 9 64 0,-7 10 8 15,-3 16 24-15,-1 9-152 0,-4 13-40 16,8 0 40-1,8 23-560 1,9 14-728-16,23 24-1145 0,11-4-1463 16,17-9-1002-16</inkml:trace>
  <inkml:trace contextRef="#ctx0" brushRef="#br1" timeOffset="15676.17">30954 13840 5113 0,'0'0'2592'0,"0"0"-855"15,0 0-177 1,0 0 136 0,0 0-528-16,0 0-567 15,71-29-409-15,-31 23-96 0,12-1 32 16,7 1-24-16,5-4-88 0,8 7 144 16,0-6-152 15,-5 3-8-31,-7-1-96 15,-4 1-768-15,-12-13-1273 16,-13 6-519-16,-10-6-3842 0</inkml:trace>
  <inkml:trace contextRef="#ctx0" brushRef="#br1" timeOffset="16013.57">32136 13195 8345 0,'0'0'2329'16,"0"0"-657"-16,0 0-368 0,0 0-319 15,0 0-705-15,0 0-280 16,0 0 0-16,28 60 32 0,-19-15 64 15,-1 6 16 1,0-1 24-16,-1 1 0 16,2 3-56-16,-1-6-64 0,-1-4-16 15,6-2 88-15,-5-7-88 16,-4-7-64-16,3-6-552 0,-7-9-577 16,0-7-815-16,0-6-625 31,0 0-1327-31</inkml:trace>
  <inkml:trace contextRef="#ctx0" brushRef="#br1" timeOffset="16229.4">32205 13214 6145 0,'0'0'2576'16,"0"0"-703"-16,0 0 159 15,0 0-271-15,0 0-641 0,0 0-672 16,-124-80-368 0,69 78-80-1,-5 2 8-15,0 0-8 16,4 22-64-16,9 10-352 0,6 34-1137 0,5-2-1183 16,25-4-2113-16</inkml:trace>
  <inkml:trace contextRef="#ctx0" brushRef="#br1" timeOffset="16460.46">31882 13964 5113 0,'0'0'5105'0,"0"0"-3465"15,0 0-152-15,0 0-159 16,108-80-177-16,-57 54-448 0,29 4-432 15,19 0-112-15,21 9 8 16,-4 7-168-16,-28 6-8 0,-29 0-192 0,-27 0-1096 16,-9 13-1337-1,-2 0-2080 1,-14-1-2504-16</inkml:trace>
  <inkml:trace contextRef="#ctx0" brushRef="#br1" timeOffset="16844.72">30428 14471 2840 0,'0'0'2313'0,"0"0"-529"0,0 0 488 16,0 0-775-16,0 0-153 15,140-38-168-15,-50 13-335 0,46-4-73 16,20-2-88 0,19-1-40-16,16 0-232 15,12 0 80-15,17 4-296 0,-1-4-24 16,-8 6-168-16,-40 1 0 15,-44 9-8-15,-43 13-120 16,-44 0-480-16,-28 3-472 31,-8 0-713-31,-36 22-1279 16,-20-3-825-16,-15 4 2417 0</inkml:trace>
  <inkml:trace contextRef="#ctx0" brushRef="#br1" timeOffset="17129.07">30671 14681 5233 0,'0'0'2424'16,"0"0"-1296"-16,0 0-423 16,0 0 127-1,0 0 448-15,0 0 312 16,119 0-527-16,17-4-257 0,31-5-168 0,28 0-312 15,9-4-56-15,-5 0-48 16,4-6-72-16,-16 0-48 16,-48 7-104-16,-47-1 8 15,-44 7 16 1,-24 2-16-16,-16 1-16 16,-8 0-136-16,-8 3-448 15,-60 0-896-15,0 0-1721 16,-3 3-3064-16</inkml:trace>
  <inkml:trace contextRef="#ctx0" brushRef="#br1" timeOffset="25910.82">21427 16459 520 0,'0'0'2976'0,"25"-13"-135"16,-10 4-1057-16,-4 2-944 0,2 1 113 16,-5 3 279-16,-8 0 56 31,4 3-416-31,-4 0-216 0,0 0-175 16,0 0-73-16,0 0-8 15,0 0-136-15,0 0 0 16,-12 3-160-16,-12 9-96 15,-8 11 40-15,-16 5-48 0,-3 10 16 16,-13 3 112-16,-5 4 32 16,2-1-64-1,-1-2-16-15,5-4 16 16,3-3-88-16,13-7-8 16,6-2 8-16,13-4 32 0,5-6-32 0,7-3-16 15,4-4-200-15,12-3-832 16,0-2-993-16,0-1-1071 15,8-3-2738 1</inkml:trace>
  <inkml:trace contextRef="#ctx0" brushRef="#br1" timeOffset="26211.59">21040 16586 5249 0,'0'0'6249'0,"0"0"-4433"0,0 0-1168 16,0 0-455-16,0 0-89 16,0 0 0-16,0 0 128 15,0 0-104 1,-99 70 0-16,39-26 120 16,-3 1 0-16,-1-1 128 15,0-3-16-15,12-6-8 0,13-6 32 16,11-7-264-16,16-3-120 15,12-6 0-15,4 0-88 16,43-1-8 0,33-2 96-16,36-10 0 0,3 0 0 15,-11 0-272-15,-37-10-1168 16,-35 7-4209-16</inkml:trace>
  <inkml:trace contextRef="#ctx0" brushRef="#br1" timeOffset="26951.07">19981 18066 8089 0,'0'0'2481'0,"0"0"-1841"0,0 0-400 16,0 0 224-16,0 0 264 16,0 0 48-16,0 0-264 31,15 0-15-31,-2-10-137 0,6-6 40 16,5-12-168-16,4-11-112 15,4-21-112 1,4-32-8-16,-4-25-504 0,-4-14-160 15,-12 7-73-15,-12 29-135 16,-4 35 592 0,0 22 280-16,0 12 384 15,-8 11 264-15,0 2 161 16,0 4 175-16,-8 9-424 0,-4 15-328 16,-8 20-232-16,-11 26 0 0,-2 24 80 15,5 23 48-15,8 7-72 31,25-8 24-31,3-11-80 0,12-27 64 16,7-17-64-16,-2-18-584 0,11-12-272 16,27-9-529-16,-3-6-1287 0,0-7-2305 15</inkml:trace>
  <inkml:trace contextRef="#ctx0" brushRef="#br1" timeOffset="27267.19">20535 17630 8913 0,'0'0'5394'16,"0"0"-4594"-16,0 0-688 0,0 0 184 16,-80 108 32-16,64-60-48 15,8 3-168-15,8-4-112 16,0-5-192-16,16-8-408 0,12-8-312 16,4-17-465-16,4-9-175 15,-5-18 512-15,5-30 552 16,-12-32 488-16,-12 8 192 0,-12 1 1224 31,-4 18 240-31,-24 24-359 0,-8 4-17 16,-3 6-296-16,-1 9-512 0,3 10-336 15,10 0-136-15,11 13 0 0,16 9-728 16,0 0-936-16,20 4-617 16,52-7-111 15,-9-7-729-31,5-8-3440 0</inkml:trace>
  <inkml:trace contextRef="#ctx0" brushRef="#br1" timeOffset="27734.31">20930 17506 8313 0,'0'0'3913'0,"0"0"-2361"32,0 0-327-32,-92-15-497 0,51 15-352 0,-2 15-144 0,7 5-152 15,8 5-80-15,12 1 0 16,16-1-120-16,8-3-536 0,19-6-208 15,18-7 256-15,7-9-321 32,8 0-431-32,-9-9 96 15,-7-4 824 1,-12 4 440-16,-16-1 448 16,-4 10 496-16,-4 0-408 0,0 0-448 15,-1 26 56-15,2 9 96 0,-9 28 120 16,0 32-104-1,0 36-40 1,-9 18-104-16,-2 0-64 0,-1-13 48 16,-4-24-96-16,-8-14 0 0,-4-25 40 15,5-19 16-15,-2-19 8 0,1-13-64 16,-8 0 8-16,-3-6 425 31,-5-6 655-31,-8-10 88 0,4-3 56 0,0-26-207 16,-3-22-401-16,10-31-304 15,26-39-160 1,18-28-160-16,49-10-112 0,24 16-504 16,12 32-449-16,4 26-399 31,-5 21-776-31,-8 13-1609 0,-23 19-208 16,-16 7-472-16</inkml:trace>
  <inkml:trace contextRef="#ctx0" brushRef="#br1" timeOffset="27903.7">21287 17618 8673 0,'0'0'5105'16,"0"0"-4144"-16,0 0-665 0,0 0-288 15,0 0 328-15,4 118 200 16,0-39-160-16,1 0-264 16,-1-6-112-16,-4-13-128 0,0-15-968 31,0 2-961-31,0-6-1103 0,-4-21-2378 0</inkml:trace>
  <inkml:trace contextRef="#ctx0" brushRef="#br1" timeOffset="28035.18">21392 17449 7921 0,'0'0'3001'0,"0"0"-1025"0,0 0-743 15,0 0-905-15,0 0-328 16,0 0-1193-16,0 0-191 15,0 0-1481-15,71 89-3896 0</inkml:trace>
  <inkml:trace contextRef="#ctx0" brushRef="#br1" timeOffset="28335.93">21634 17541 11626 0,'0'0'2681'15,"0"0"-1129"-15,0 0-544 0,0 0-648 47,-79-5-280-47,58 23-72 0,14 5-8 0,-1 8-128 16,8 10-240-16,4-2-128 15,15 5-248-15,9-3-32 16,0 4-217-16,0-7-271 0,-4-3 304 16,-12 0 376-1,-7-7 472 1,-5 1 112-16,-13-4 680 0,-15-3 776 0,-8 1-63 15,-7-4-353-15,-1-7-384 16,0-2-352-16,9-10-184 0,22-25-120 16,9-14-832-16,4-5-5009 0</inkml:trace>
  <inkml:trace contextRef="#ctx0" brushRef="#br1" timeOffset="28552.02">21977 17151 12682 0,'0'0'2713'0,"0"0"-1377"0,0 0-688 15,0 0-640-15,0 0 88 16,-4 105-64-16,0-7 232 0,-4 10-16 16,8 3-176-16,-4-12-64 0,4-17 24 15,0-9-32 1,-4-16-352-1,0-15-344-15,1-10-640 0,-6 2-889 16,5-11-1023-16,-4-8-1689 0</inkml:trace>
  <inkml:trace contextRef="#ctx0" brushRef="#br1" timeOffset="28874.99">21702 17586 8425 0,'0'0'2697'0,"0"0"-1473"16,0 0-912-16,104-25-112 0,-41 15-88 31,9 0-64-31,-4 5-32 16,-4 1-16-16,-8 4 0 0,-13 0-1296 16,-11 0-640-16,-8 0-241 15,-12 0 401-15,-8 0 952 0,-4 4 824 16,0 1 800-16,0 5-72 15,0 9 48 1,0 10 512-16,-4 9-23 0,4 6-265 16,0 4-232-16,0 6-352 15,0-3-288-15,0-1-128 16,0-5-480-16,0-10-920 31,0-10-1033-31,0-15-2712 0</inkml:trace>
  <inkml:trace contextRef="#ctx0" brushRef="#br1" timeOffset="29022.1">22307 17265 11242 0,'0'0'2768'0,"0"0"-1807"0,0 0-681 15,0 0-280-15,0 0-864 16,0 0-2361-16,-11 48-4273 0</inkml:trace>
  <inkml:trace contextRef="#ctx0" brushRef="#br1" timeOffset="29824.03">22627 17523 10538 0,'0'0'2832'0,"0"0"-1535"16,0 0-353-16,0 0 0 15,0 0 104-15,0 0-216 16,0 0-535-16,-84 0-289 0,52 22 88 16,0 6 72-16,8 4-40 15,12 0 40-15,12 3-88 0,0-1 112 31,25-2-40-31,10 3-152 16,9-9-32-16,8-7-384 0,23-13-561 0,-11-6-1135 16,-8 0-3585-16</inkml:trace>
  <inkml:trace contextRef="#ctx0" brushRef="#br1" timeOffset="30224.72">23479 17510 8009 0,'0'0'3273'16,"0"0"-2217"-16,84-80-392 0,-49 42-128 15,-7-3 185-15,-7 0-161 16,-10 0-192-16,-7 2-8 0,-4 2-16 31,0 8 64-31,-19 3 48 31,-9 14-80-31,-4 5-56 0,-4 7-240 16,-8 10-16-16,4 19 32 0,1 15-40 16,7 6 64-16,4 11 64 0,15 2-48 15,6 4 48 1,7 13 64-1,15 9-103-15,18 15 31 16,-1 1-168-16,-5-22 0 0,-7-17 0 0,-7-21-8 16,-6-4-168-16,-7 4-449 15,0 2-583-15,-28 13-472 0,-7-15-2329 32,-1-14-2056-32</inkml:trace>
  <inkml:trace contextRef="#ctx0" brushRef="#br1" timeOffset="30409.6">23260 17840 184 0,'0'0'11898'15,"0"0"-9297"-15,0 0-1657 16,95-79-536-16,-43 56 0 0,4 11-88 31,4-1-320-31,4 4 0 16,11 2-1816-16,-15 4-3153 0,-8-3-3065 0</inkml:trace>
  <inkml:trace contextRef="#ctx0" brushRef="#br1" timeOffset="30679.21">23925 17541 9754 0,'0'0'4000'0,"0"0"-2839"0,0 0-249 15,0 0-608-15,0 0-304 16,0 0 0-16,-16 86 0 0,4-38 112 15,1 9-104-15,2-3 0 16,9-3 72-16,0-7-80 16,0-9-48-16,0-9-360 15,17-14-200 1,2-12 104-16,9 0 176 16,4-28 328-16,4-26 0 15,-9-3 64-15,1-10 8 0,-7 0-24 16,-10 20 8-16,-2-1 64 15,-9 23 176-15,0 9-296 0,0 16-392 16,0 0-3633 0,0 6-5657-16</inkml:trace>
  <inkml:trace contextRef="#ctx0" brushRef="#br1" timeOffset="31080.39">24296 17583 7417 0,'0'0'3081'0,"0"0"-1489"15,0 0-384-15,0 0-696 16,0 0-472-16,0 0-32 0,0 0 136 31,71 92 9-31,-67-48-49 0,-4 7-96 0,0 0 0 16,0-3-16-16,0-11-40 0,-4-5-128 15,-3-12-209-15,3-11-183 16,4-9 168-16,0 0 400 16,0-29-64-1,7-5-240-15,14-21 32 16,11-2 208-16,3 1 48 0,1 1-120 0,-4 14 136 16,-8 16 128-16,-9 9 496 15,-10 16-64-15,-1 0-560 16,0 9-160-16,-4 13 160 15,0 10 128-15,0 0-8 16,0 6-120-16,4-3-128 16,3 0-560-1,25-7-1656-15,0-5-521 16,0-11-1568-16</inkml:trace>
  <inkml:trace contextRef="#ctx0" brushRef="#br1" timeOffset="31327.64">25097 17475 8281 0,'0'0'3209'0,"0"0"-1201"16,0 0-767-16,0 0-457 0,-96-19-240 31,61 35-232-31,3 6-8 16,4 10-152-16,7 3-56 0,10 3 48 15,11 0-136-15,0 0-8 16,11 0-48-1,10-6-376 1,14-4-104 0,1-2-160-16,4-10-248 0,28-16-481 15,-17 0-1055-15,1-7-2601 16</inkml:trace>
  <inkml:trace contextRef="#ctx0" brushRef="#br1" timeOffset="31528.19">25404 17291 7817 0,'0'0'4081'16,"0"0"-2065"-16,0 0-367 0,0 0-945 16,0 0-456-16,0 0-248 0,0 35-72 15,0 19 72-15,11 22 192 16,-7 19-184-16,1 3 56 16,-5-15-64-16,0-23-48 15,-5-18-912-15,-10 2-1305 16,2-6-2296-16,-2-9-3456 15</inkml:trace>
  <inkml:trace contextRef="#ctx0" brushRef="#br1" timeOffset="31766.52">25241 17538 10746 0,'0'0'2920'0,"0"0"-2119"16,95-9-561-16,-44 9 128 15,5 0-104 1,4 7-200-16,-8 8-56 16,-9 4-16-16,-7 6-56 15,-12 1-504-15,-7 2-112 0,-13 4-81 16,-4 3 153-16,0 0 296 0,0 3 152 16,-8 16-144-16,-1-6-1728 15,9-10-3690 1</inkml:trace>
  <inkml:trace contextRef="#ctx0" brushRef="#br1" timeOffset="31944.88">25838 17456 11202 0,'0'0'2889'0,"0"0"-1553"0,0 0-224 0,0 0-600 16,0 0-512-16,0 0-360 0,4-16-1808 15,0 35 695-15,3 16-551 16,2-6-1841 0,-1-4-480-16</inkml:trace>
  <inkml:trace contextRef="#ctx0" brushRef="#br1" timeOffset="32229.93">25877 17586 384 0,'0'0'4016'0,"0"0"-1879"15,0 0-33-15,0 0 169 16,0 0-425-16,-67 89-872 0,51-63-415 15,8 9-409 1,4-4-96-16,4 4-56 16,4-10-609-16,12-3-607 15,8-9-464-15,3-13 240 0,1-3 343 0,-4-22 529 16,-3-14 568-16,-2-8 1024 0,-7-7 585 31,-8 0-121-31,-4 3-480 16,0 7-472-16,0 12-31 15,0 10-105-15,0 12-160 0,0 4-240 16,0 6-408-16,0 0-1601 0,0 0-207 0,0 9 239 16,12-2 89-1,20-4-185-15,-4-3 521 16,0 0 8-16</inkml:trace>
  <inkml:trace contextRef="#ctx0" brushRef="#br1" timeOffset="32515.03">26165 17504 1224 0,'0'0'1360'0,"0"0"544"31,0 0-743-31,15 111-217 0,-15-51-320 16,0 3-32 0,0-2-320-16,0-1-128 15,-4-22-40-15,1 1-96 16,-1-21 0-16,-5-8 96 0,9-10 1041 16,0-10 703-16,0-18-1696 15,13-10-152-15,6-7 0 16,14-9 0-16,6 3 8 15,1 1 0-15,-1 5 48 16,-7 14 440-16,0 8-40 0,-8 14-352 16,-7 9-104-16,-2 0-136 31,-2 9 16-31,-2 10 48 16,-3 10 72-16,1 3 96 0,-6 0-96 15,1 15-304-15,0-9-1232 16,-4-9-3393-16</inkml:trace>
  <inkml:trace contextRef="#ctx0" brushRef="#br1" timeOffset="32684.44">26949 17513 13290 0,'0'0'3145'15,"0"0"-2377"-15,0 0-616 16,0 0-152-16,0 0-56 15,0 0-472-15,0 0-2144 16,-28 19-1249-16,4-10-6065 0</inkml:trace>
  <inkml:trace contextRef="#ctx0" brushRef="#br1" timeOffset="34035.39">20977 18424 1592 0,'0'0'9898'0,"0"0"-7882"16,0 0-2016-16,0 0-72 15,80-3 16-15,-20 0 56 0,31 0 8 0,29 3 120 0,19-3-24 32,9 3 176-32,-1-4 65 15,-8 1 119-15,-3 0 8 16,-5 0-40-16,-7-1-8 0,-4 1-208 16,-10-3-152-16,6-7-16 15,0 0-40-15,8-5 72 0,7-8 152 16,13 1-32-16,3 3-8 15,0 0-8 1,-3 9 32-16,-13 3-48 0,-12 7-64 16,-7 3-104-16,-12 0 128 15,-1 0-120-15,-3 0-8 0,4 0 0 16,-1 0 8 0,1 0 40-16,-1 6-48 31,-7 1 0-31,-16-4-16 0,-16 3-16 15,0-6-776-15,-21 0-1792 16,1-3-5450-16</inkml:trace>
  <inkml:trace contextRef="#ctx0" brushRef="#br1" timeOffset="34189.11">25794 18094 12458 0,'0'0'3833'0,"0"0"-3833"32,0 0-1448-17,0 0-4258-15</inkml:trace>
  <inkml:trace contextRef="#ctx0" brushRef="#br1" timeOffset="36255.6">24479 12509 384 0,'0'0'624'15,"0"0"-144"-15,0 0 16 0,0 0 96 32,0 0 136-32,0 0 576 15,-28 41 209-15,24-37-417 0,-3-1-376 0,-2 0-384 16,1 0-88-16,4 0 8 16,-3 4-48-16,-2-4-8 0,1 0 121 15,1 4-113 16,3-4-8-31,0-1-24 16,-1 2-16-16,1-4 48 0,4 3-8 16,0-3-8-16,0 0 112 15,0 0-96-15,0 0 432 16,0 0-32-16,9 0-320 0,2 0-64 16,10-9-168-16,7-1-56 15,7-3 120-15,1 1-120 16,8-1 64-16,-4-3-56 0,3 0-8 15,-3 0 104-15,8-3-96 16,-8 7 56-16,-1-4 144 0,-2 0-160 47,-5 3 8-47,-4-3-48 16,-5 4-8-16,1-1 56 0,0 3-56 0,0-2 0 15,4-1 0-15,-4 0 8 16,3 0-8-16,1 4 0 0,-7 0 0 15,3 2 8 1,-9 1-8 0,-3 0-8-16,0 2-8 0,-12 1-40 0,4 3-128 15,-4 0-160-15,0 0-448 16,0 0-272-16,0 0 8 16,0 0-281-16,-16 0 121 0,4-3-1392 31,-3 0-1529-31</inkml:trace>
  <inkml:trace contextRef="#ctx0" brushRef="#br1" timeOffset="36640.84">24962 12144 3016 0,'0'0'1392'0,"0"0"-87"0,0 0-161 31,0 0 128-31,0 0-39 0,0 0-369 15,-21-12-472-15,21 12-168 0,0 0-128 16,0 0 8 0,0 0 56-1,4 6 152-15,8 3 320 16,8 4 40-16,4 0-232 0,8 3-64 16,8-7-112-16,4 1-168 0,-4-1 81 0,-5-3-121 15,-7 1-48-15,-4-1 0 31,-12-3-8-31,-8 1-8 16,-4-1-96-16,0 3 80 0,0 4 16 16,-12 6 16-16,-12 3 48 15,4 9 32-15,-8 1 8 16,5 3-88-16,-5 3-8 0,7-1 8 31,-3 1-16-31,5 13-296 16,7-10-1865-16,4-6-2368 15</inkml:trace>
  <inkml:trace contextRef="#ctx0" brushRef="#br1" timeOffset="46287.59">2872 7200 1856 0,'0'4'704'0,"0"-4"3337"16,0 0-2881-16,0 0-616 15,0 0 104 1,0 0 201-16,0 0-121 16,0 0-32-16,0 0-288 15,0 0-176 1,0 0-32-16,0 0-192 0,0 0-8 16,0 0-8-16,4 6-120 0,8 1 128 15,8 5 0-15,8 1 104 16,7 3 40-16,10 3-72 0,2-7-8 31,5 1 32-31,4-3-24 16,0-1-8-16,4-6 104 0,4 1-80 15,-5-1 40-15,1-3-80 16,-5 3 56-16,-3-3-104 0,0 0 16 16,-8 0 8-16,0 0-24 15,0 0 0-15,0 0-8 16,3 0 8-16,5 0 0 0,-4 0 0 15,0-3 8-15,-1 0 112 16,-2-1-112-16,-2 1-16 16,-3 0 24-16,0-3-16 0,0 2 48 31,-5-2 32-15,-3 3-80-16,5-3 0 15,-1-4-56-15,-1 1-112 0,5-1 168 0,-1 0 136 16,6 1-48-16,-10-4-88 15,1 1 0-15,-4-1-8 16,-4 1 8 0,-4 2 0-16,-4 0 0 15,0 0 0-15,-8 1-96 0,4 0 96 16,-5-1 8-16,2 1 40 16,2-1-48-16,5-2 0 0,5-1-8 15,-1-3-48-15,7 0 48 16,-3 0 8-1,-1 0 0 1,1 4 32-16,-7 2-24 0,-5-3-8 16,0 7 16-16,-5-4-16 15,6 1 64-15,-6-1-64 16,6 1 0-16,2-4 0 0,1-3 0 31,4 4 0-31,4-1 0 16,-4 0 0-16,-4 0 32 0,0 7-24 15,-5-4-8-15,-2 1 0 0,-2 3 56 16,2-4 16-16,2-2 8 0,2-1-80 16,-2-3 88-1,6-7-88-15,3 4 64 16,-9-3-64-16,5 0 0 16,-4-3 72-16,-4 2-72 0,-4 1 88 15,0 0 65-15,-4 0-9 16,-1-3 88-16,-3 2-88 0,5-2-56 15,-5-4 24 1,4 1-112-16,0-1 0 16,0 0 32-16,4 1-24 15,-5 2-8-15,1 1 0 16,1 3 8-16,-5 3 104 16,0-4-104-16,0 1 104 15,0-3 48 1,0-4-88-16,0-9-32 15,0-6-40-15,-5-4 0 16,1 4 80-16,4 0-80 0,-3 5 0 16,-1 4 0-16,-4 3 0 0,4 4 16 0,-5 3 80 15,2-1-88 1,-9 1 120-16,4-1-120 16,-4 1-8-16,4-3 8 15,-7-1 0-15,-2 0 40 16,6 1-48-16,-5-1 0 0,-1 1 16 31,2 2-16-31,-5 0 0 0,0-2 0 16,0 6 0-1,-4-4 8-15,0 1-8 16,-4 3 0-16,4 3 40 16,-4-4-40-16,-4 5 0 0,4-1-8 15,1 3 8-15,-5 0 0 16,0 0 0-16,1 3 0 15,-1 0-8-15,-5 1 16 16,2-1-16-16,-1 1 8 16,0 2 0-16,-4 0-16 0,1 1 16 15,2-1-8-15,-2 1 0 16,-2 0 8-16,6-1 0 0,-4 3-8 31,-2-2 8-31,-2 3-24 16,2-1 24-16,-6 4-8 15,3 0 8-15,1 0 0 16,-5 3 0-16,3 0-8 0,-2 0 8 16,3 0-8-16,5 3 8 0,-6 3-48 31,10 3 40-31,-2 4 8 0,2 0-8 16,-1 0-8-16,4 3-16 15,-8-4 24-15,1 4 8 0,-6 3-8 16,2 0 0-1,-1 1 0 1,-3-2 8-16,3 5 0 0,4-5 0 16,4-1 0-16,0-2 0 0,4 5 0 15,8-1 0-15,-3-1-8 0,-1 2 8 16,4 5-56-16,4-3 32 31,-4 4-48-31,8-1 72 0,0 4-8 16,-4-1-56-16,5 7 64 15,-2 0 0-15,-3 6-8 16,0 4 0-16,1-1-64 16,-1-2 80-16,0-1-16 0,7-3 8 15,-2-3 0-15,3 0 8 16,-4-3-8 0,4-1 0-16,0 1-8 15,0-7 8-15,4 4-8 16,0-1 0-16,4 4-24 0,-3 3-16 0,2 0 8 15,1 0-16-15,4 3 56 16,-3-3-8-16,3 3 8 16,4-3-48-1,0 0 48-15,0-3-40 0,0 0 40 16,0-4-8-16,0 4-48 16,8-4 56-1,-1 1-64-15,1 0 56 16,8 2-40-16,-4 4 48 0,4 3 0 31,5 4 8-31,-6 2-8 16,9 4 0-16,0-4 8 15,-1 4-8-15,5-7 8 0,0 1-8 16,8-1 8-16,5-6-16 0,-2 0 8 0,8-1 0 16,2-2 8-1,3-3-8-15,-1-7 8 16,-3 0-24-16,4 7-616 15,-12-7-1745-15,-8-10-2848 0</inkml:trace>
  <inkml:trace contextRef="#ctx0" brushRef="#br1" timeOffset="47976.37">3167 7578 6105 0,'0'0'1408'0,"0"0"-784"16,0 0-376-16,0 0-80 15,0-13 584-15,0 13 257 0,0 0-89 16,0 0-480-16,0 0-152 15,0 0-208 1,-12 0-80-16,-12 4-40 0,-11 9 40 16,-10 6 24-16,-11 6-24 15,-3 3-8-15,-5 11-40 0,-4 2 40 16,1 10 0-16,3 3 8 16,4 6-8-16,-7 13 0 31,3 19 8-31,-8 29-56 0,4 9 48 0,8-6 16 0,8-3-8 15,13-17 56-15,-1 7-48 16,8 4 248-16,0 2-192 0,8 7 0 31,0 6 40-31,9 7 24 16,2 3 64-16,9-1-88 0,1 1-48 16,3 0 192-1,0 6-240-15,0 3 176 16,0 0-16-16,11-6 40 15,9 0 24-15,12-6-111 0,13-7-121 16,2 3 152 0,9-6-152-1,4 3 72-15,-1 4 0 0,9 5 88 16,0 7 16-16,4 3 72 0,3 4-144 16,5-4 152-16,12 3-120 0,0 10 16 15,7 0-64-15,12 0-16 31,1-3 144-31,11-4-152 0,1-5-56 16,3-4 152-16,-3 0-160 16,-1-7 16-16,-7-2 32 15,-9-7-40-15,-7-12 72 16,-17-7-80-16,-14-3 0 0,-5-13 72 31,-17-22-72-31,-11-13 16 0,-12-21-8 16,-4-8 0-16,-5 1 8 15,6-6-16-15,-10-4-56 16,-2-10 48-16,-5-5-24 0,0-4 32 0,-4-3 8 16,0 0 64-1,0 0-72 1,0 0-8-16,0 0-832 0,0-7-1145 16,-8 1-3624-16</inkml:trace>
  <inkml:trace contextRef="#ctx0" brushRef="#br1" timeOffset="48277.13">4234 14754 9482 0,'0'0'2648'16,"0"0"-1752"-16,0 0-792 15,0 0-104-15,0 0 104 0,0 0 104 16,13 6 16-16,11 7 169 16,12 6 127-16,11 3-136 0,9 4-280 15,4 2 16-15,3-6-112 16,-7-3 56 0,0-3-64-16,-8-3-176 0,-12-10-456 15,-4-3-281-15,-9 0-599 16,-2-22-176-16,-5-3-1377 0,-8-7-3400 15</inkml:trace>
  <inkml:trace contextRef="#ctx0" brushRef="#br1" timeOffset="48515.41">4948 14243 3896 0,'0'0'8978'0,"0"0"-7289"0,0 0-1113 16,0 0-320-16,0 0-248 0,0 0-8 0,0 0 120 16,-28 92 888-16,8-38-280 15,5 9-432-15,-6 4-288 0,10 0 112 16,-2-1-120-16,9 17-944 31,1-17-2097-31,3-21-5432 0</inkml:trace>
  <inkml:trace contextRef="#ctx0" brushRef="#br1" timeOffset="61017.15">6283 14833 3872 0,'7'-82'2289'15,"6"3"-1137"-15,-1 27-32 0,-5 18 9 16,-3 12 535-16,1 2 528 0,-1 5-239 16,-4 2-257-16,0 6-712 15,0 5-512-15,0 2-448 0,0 5-24 16,-13 34-272-16,-19 37 272 31,-24 48 56-31,2 22 304 0,5 0-207 16,17-13-9-16,25-34-96 0,7-4 32 15,11-22-24-15,13-19-56 0,8-13-40 16,20-6-32 0,36-3-136-16,36-22-521 31,15-17-839-31,-36-25-3009 0,-27-12-2704 15</inkml:trace>
  <inkml:trace contextRef="#ctx0" brushRef="#br1" timeOffset="61302.41">6960 15138 12346 0,'0'0'4585'0,"0"0"-4065"0,0 0-496 16,0 0 40-16,-103 108-64 0,90-57 0 15,9 0-96-15,4-1 88 16,21-5-144-16,11-4-480 15,11-16-256-15,9-8-424 0,0-17-185 47,-5-4-303-47,-2-24 600 0,-18-11 776 16,-18-5 424-16,-9-6 656 16,-21-2 1224-16,-18 2-304 0,-13 9-223 15,-8 9-97-15,8 12-632 0,8 11-80 16,12 9-544-1,21 0-296-15,11 19-1584 0,43 13-73 16,9-3-943-16,12-7-1809 0</inkml:trace>
  <inkml:trace contextRef="#ctx0" brushRef="#br1" timeOffset="61734.61">7598 14966 7009 0,'0'0'4697'0,"0"0"-2144"16,-84-47-873-16,32 44-376 15,-4 6-376-15,-3 22-544 16,11 14-304-16,8 8-80 0,20 1-48 31,20-4-416-31,16 0-280 16,35-8-408 0,5-14-344-16,16-13-361 15,0-9-375-15,-16 0 215 0,-5-13 1401 16,-10 7 616-16,-14 3 936 15,-3 3-39 1,-4 7-193-16,1 18-40 16,10 29 88-16,1 35 96 0,12 44 248 15,-13 26-287-15,-3 13-257 0,-20-11-344 16,-8-24 56-16,-24-16-208 0,-8-33 16 16,-4-21 0-16,-3-26 16 31,3-12 32-31,-12-4 560 0,-3-6 728 15,-9-12 345-15,4-7-385 16,0-39-424-16,13-40-536 16,26-51-248-16,25-41-160 15,56-23-616-15,44 3-632 0,19 29-96 32,4 26-969-32,-26 47-3008 15,-26 25-1648-15</inkml:trace>
  <inkml:trace contextRef="#ctx0" brushRef="#br1" timeOffset="61888.31">8263 15161 5009 0,'0'0'6473'0,"0"0"-4425"15,-44 123-391-15,24-40-913 0,8 0-256 16,9-7-256-16,3-16-16 16,11-13-216-16,6-2-704 15,18-4-1016-15,-7-16-2481 16,-5-18-1921-16</inkml:trace>
  <inkml:trace contextRef="#ctx0" brushRef="#br1" timeOffset="62019.38">8395 14868 11562 0,'0'0'1048'0,"0"0"-1048"31,0 0-1352-31,8 105-152 16,11-54-1297-16,9-10-2816 0</inkml:trace>
  <inkml:trace contextRef="#ctx0" brushRef="#br1" timeOffset="62304.58">8717 15119 9754 0,'0'0'5457'0,"0"0"-4145"0,0 0-600 16,-107 16-40-16,66 6-272 15,6 0-160-15,15 7-240 16,8 6-88-16,12 0-264 0,8 6-288 15,23 1-176 17,10 2 72-32,-1-3-360 0,-1-3 400 15,-11-6 63-15,-8 0 337 16,-12-4 256-16,-8 1 48 16,-8-4 792-16,-20 4 737 0,-11-4-129 15,-9-3-384-15,-8-2-272 31,5-8-327-31,2-9-1 0,10-3-416 0,22-47-248 0,13-4-1737 16,4-9-5560-16</inkml:trace>
  <inkml:trace contextRef="#ctx0" brushRef="#br1" timeOffset="62536.33">9200 14624 12722 0,'0'0'3897'0,"0"0"-3025"16,0 0-872-1,0 0-56 1,-13 114 56-16,1-3 336 0,5 19-16 16,3 0-208-16,4-12-40 0,0-23 80 15,0-6-152-15,-5-16-216 0,-3-19-584 31,1-6-1456-31,-1-19-1737 16,-1-14-1000-16</inkml:trace>
  <inkml:trace contextRef="#ctx0" brushRef="#br1" timeOffset="62821.57">8872 15198 11266 0,'0'0'3905'16,"0"0"-3649"-16,156-60-88 0,-40 29-168 15,-1 8-48-15,-23 7 40 16,-32 10-768 0,-28 6-745-16,-4 0-551 0,-5 3 984 15,-11 10 215 1,-12 9 873 0,0 7 857-16,-12 8 1215 0,-4 11-456 15,4 6-391-15,0 7-457 0,5 2-368 16,7-3-136-16,0 1-160 15,15-7-104-15,1-6-680 0,9-13-936 32,6-20-865-32,-4-15-1472 15,-6 0-3448-15</inkml:trace>
  <inkml:trace contextRef="#ctx0" brushRef="#br1" timeOffset="62921.85">9589 15020 10658 0,'0'0'2488'16,"0"0"-2488"-16,0 0-2040 0,0 0 360 16,13 87-2457-16</inkml:trace>
  <inkml:trace contextRef="#ctx0" brushRef="#br1" timeOffset="63153.27">10072 15122 10922 0,'0'0'4929'0,"0"0"-3249"15,0 0-143-15,0 0-273 16,0 0-552-16,-112-32-464 0,61 58 112 31,2 12-208-31,2 10-72 16,11 5-80-16,20 5-72 0,12-1 24 16,8-3-184-16,28-10-312 15,28-5-200-15,28-20-384 0,23-19-625 16,-16-4-2568-16,-19-21 104 0</inkml:trace>
  <inkml:trace contextRef="#ctx0" brushRef="#br1" timeOffset="64209.46">11148 14881 12858 0,'0'0'2513'16,"0"0"-1505"-16,0 0-608 0,0 0-400 15,0 0-112-15,0 0-96 0,0 0 208 16,-49 121 120-16,18-48 208 15,3-4-176 1,8-5-48 0,4-17-96-16,8 7 32 0,4 0-40 15,4-9-120 1,0-10-8-16,8-13-576 0,12-12-8 16,0-10 184-16,0-7 280 15,0-21 248-15,-8-10 152 31,-12-10 168-31,0-6 472 0,-24-6 56 16,-16 3-56-16,-7 6-144 16,-5 9-127-16,7 14-97 0,6 12-424 0,18 10-152 0,26 9-1289 15,15 9-4736-15,15 8-1169 16</inkml:trace>
  <inkml:trace contextRef="#ctx0" brushRef="#br1" timeOffset="64525.96">11355 15307 9025 0,'0'0'6066'0,"0"0"-4610"0,0 0-832 16,0 0-144-16,0 0-264 0,75-58-216 16,-35 33-176-16,4-7-312 0,-4 1-368 31,-1-1-376-31,-11 0 272 15,-15 0 503-15,-13 0 457 0,-4 7 361 32,-24 3 719-32,-12 12 152 15,-8 10-320-15,0 7-168 0,5 15-208 16,7 13-271-16,16 3-257 16,16 0-16-16,12 0-209 0,44 0-391 0,35-12-424 15,24-20-880 1,-10-6-2033-16,-22-6-2769 15</inkml:trace>
  <inkml:trace contextRef="#ctx0" brushRef="#br1" timeOffset="64973.89">12179 14992 3016 0,'0'0'2217'0,"0"-76"447"31,-15 44 1929-15,-9 7-1696-16,-16 15-849 0,-8 10-1080 15,-3 26-343-15,-2 8-281 16,10 11-232-16,15-1-112 0,16 1-96 0,12-10-200 15,20 0-64-15,19-13-233 16,21-13-135-16,4-9-520 16,0-3-56-1,-9-16 127-15,-6-3 745 16,-10 6 432-16,-7 4 993 0,-12 8-185 16,0 4-552-16,-4 19-256 15,0 29 184-15,4 37 552 16,8 43-440-16,0 21-152 0,-4 10-40 31,-9-4 16-31,-7-15-112 16,-8-10-8-16,-8-16-200 0,-16-28 192 15,-4-29-112-15,0-19 112 16,-4-12 8-16,-7-13 0 16,-13-4 952-16,-7-9 329 0,-17-38 87 31,-16-38-24-31,0-51-640 0,21-32-320 15,39-13-160-15,32-5-136 0,43 18-88 16,29 16-280-16,16 19-736 16,12 32 16-16,11 29-272 0,-7 21-585 15,-21 17-2240 1,-27 9-1208-16</inkml:trace>
  <inkml:trace contextRef="#ctx0" brushRef="#br1" timeOffset="65281.12">12849 14690 10610 0,'0'0'3865'15,"0"0"-1761"-15,0 0-680 16,0 0-615-16,0 0-745 16,0 0 16-16,-83 96-56 31,50-39-16-31,10 13-8 0,6-4-72 15,17-8-104-15,0-1 31 16,13-7-351-16,6-15-128 16,1-9-184-16,-4-13-32 0,-4-13 128 0,-8-7 712 15,-4-25 128 1,-7-15 680 0,-21-10 408-16,-17-10-336 0,-2-3-400 0,-5 10 33 15,5 9-49-15,10 13-464 16,14 22 0-16,23 16-688 15,11 13-4041 1,17 9-1273-16</inkml:trace>
  <inkml:trace contextRef="#ctx0" brushRef="#br1" timeOffset="65882.66">12888 15068 8905 0,'0'0'4193'16,"0"0"-3353"-1,0 0-263-15,0 0-73 0,0 0 352 16,0 0-48-16,0 0-376 16,120-41-336-16,-76 12-96 15,0-3-1064-15,-9-9-64 0,-10-3-81 16,-9 0 217-16,-12-1 472 16,-4 7 520-16,-13 9 128 0,-6 13 760 15,-5 16-15-15,-4 4-513 16,4 27-16-16,-4 30-8 15,8-1-120-15,4 7-112 16,8 3 128-16,8-20-224 0,0 1 8 16,17-6-16-16,6-17-416 15,13-9-264 17,0-16-369-32,8-3 1 15,4-25 432-15,3-16-128 0,5-23 128 16,-4-31 328-16,-1-23 184 0,-10 11 104 15,-17 24 64 1,-16 36 416 0,-5 27 1704-16,-3 8-431 0,0 2-25 0,0 4-608 15,0 6-736-15,0 0-384 16,0 6-160-16,0 16-72 16,0 13 160-16,0 4 24 0,12 14-208 15,12-2-616-15,0 6-160 0,0 0-80 31,-8-6 303-31,-4 0 297 16,-12-6 384-16,-4-7 128 16,-20-4 120-16,-4-2 904 15,-7-7 33-15,-2-5 87 0,9-8-288 16,5-2-384-16,10-10-232 16,10 0-240-1,19-35-144-15,16-6-4489 16,11-4-2080-16</inkml:trace>
  <inkml:trace contextRef="#ctx0" brushRef="#br1" timeOffset="66214.7">13960 14618 12882 0,'0'0'4305'16,"0"0"-3337"-16,0 0-504 16,0 0-159-1,0 0 231-15,0 0-424 0,-28-23-112 16,9 36-312-16,-9 15 72 15,-4 4-32-15,-4 7-97 0,5 5 65 32,6-3 160-32,1 0 0 15,13-2-32-15,7-2 176 16,4-5-184-16,0 0 96 0,15-3-40 0,9-1 96 0,1-6-16 16,-2-2 0-16,-7-2-192 15,0-5-24 1,-16 0-56-16,0-4 304 15,-16 1 16-15,-16-1 600 16,-12-2 192-16,-7-4-400 0,-1-3-96 16,8 0-296-16,12-6 0 15,32-33-920 1,0 8-2152-16,16-4-7043 0</inkml:trace>
  <inkml:trace contextRef="#ctx0" brushRef="#br1" timeOffset="66399.75">14052 14773 10002 0,'0'0'4833'0,"0"0"-3481"31,0 0-1192-31,0 0-160 16,0 0 0-16,0 0 280 16,36 102 272-16,-28-52-336 0,-4 8-216 15,-4-4-616-15,0 6-1176 16,0-16-2201-16,0-12-2016 15</inkml:trace>
  <inkml:trace contextRef="#ctx0" brushRef="#br1" timeOffset="66531.25">14252 14433 11682 0,'0'0'872'0,"0"0"-872"15,0 0-3289-15,0 0-855 16</inkml:trace>
  <inkml:trace contextRef="#ctx0" brushRef="#br1" timeOffset="66985.78">14566 14716 12066 0,'0'0'4513'0,"0"0"-4089"16,0 0-296-16,-99 48 160 15,67-20-136 1,8 10-152-16,12 7-128 16,12-1 8-16,4 0-48 0,15-5-936 0,13-11-392 15,0-9-873-15,5-13-55 0,-5-6 463 16,-13-22 913-16,-3-13 1048 16,-16-12 1232-16,0-14 785 31,-7-2 119-31,-14-4-456 0,1 7-511 15,5 6-161 1,6 9-424-16,9 17-464 16,12 12-120-16,16 13-808 0,16 3 232 15,8 19 24 1,-1 9 296-16,-3 11 48 16,-12 5-545-16,-8 4 257 15,-12 3 320-15,-12-1 56 0,-4 1 56 16,-7-6 64-16,-14-8 96 0,1-5 264 15,5-12-152-15,2-8 120 16,9-9 73-16,4-3 127 16,8-13-528-1,20-18-88-15,20-26-1473 0,27-38 1 16,-6 9-1177-16,-2 3-4496 16</inkml:trace>
  <inkml:trace contextRef="#ctx0" brushRef="#br1" timeOffset="67101.34">15236 14519 3568 0,'0'0'2609'16,"0"0"-241"-16,0 0-791 31,0 0 271-31,91 92-48 0,-67-35-607 16,0 13-401-16,0 19-256 15,-4-9-312-15,-1-11-152 0,-10-15-72 16,-9-16-696-16,0-6-1969 0,0-7-3360 16</inkml:trace>
  <inkml:trace contextRef="#ctx0" brushRef="#br1" timeOffset="68304.75">7063 16237 3408 0,'0'0'4617'15,"0"0"-3136"-15,0 0-609 16,0 0-584-16,0 0 296 0,0 0 368 0,-75-29-304 15,75 29-352-15,0 0-296 32,12 0-280-32,12 3 280 0,15 7 40 15,25-4 144-15,36 0 40 16,43-6-80-16,29-3 248 16,19-16-119-16,20-6 15 15,4-4-96 1,25-6 352-16,14-3 8 15,18 4-152-15,6-1-48 16,9 6 104-16,8 0-240 0,0 4 64 16,7 2-40-16,13-2 88 15,8 6-40-15,0-3-160 0,0 9-72 16,-9 7 136-16,-15 2-192 16,-20 4 48-1,-20 0-48-15,-12 4 0 0,-12-4 32 16,-23 0-32-16,-21-6 0 15,-32-4 0-15,-32 0-224 16,-35 4 72-16,-28 0 0 0,-33 6-8 16,-14 0 160 15,-2 0-152-31,-2-3 152 0,-6 3 56 16,-3 0-56-16,-4 0 0 15,0 0 0-15,0-4 24 16,4 4-72-16,4-3-344 0,8 0-576 0,20 0-440 15,-8 0-729 1,4-3-2400-16</inkml:trace>
  <inkml:trace contextRef="#ctx0" brushRef="#br1" timeOffset="68508.52">15188 15405 13298 0,'0'0'2993'16,"0"0"-1905"-16,0 0-1088 0,0 0-2000 15,0 0-305-15,-21 73 161 0,2-35-2289 16</inkml:trace>
  <inkml:trace contextRef="#ctx0" brushRef="#br1" timeOffset="68624.38">15148 15837 13690 0,'0'0'4425'0,"0"0"-3568"15,0 0-857-15,0 0-224 0,0 0-1105 16,0 0-3264-16</inkml:trace>
  <inkml:trace contextRef="#ctx0" brushRef="#br1" timeOffset="72719.37">15080 15516 776 0,'0'0'888'0,"0"0"-648"0,0 0-88 16,0 0 136-16,0 0 176 0,68-7-48 15,-56 7-120-15,-12 0-120 16,3 0 80 0,-3 0-64-16,0 0 377 15,0 0 111-15,0 0-176 16,0 0-272-16,0 0 544 0,0 0-56 15,0 0 16 1,0 0-136-16,0-2-119 0,0 2 143 16,4-4 16-16,1 4-432 15,-5-3 32-15,0 0-144 16,0 3 168-16,0-6 304 0,0 2-360 16,0-2 64-16,0 3 64 15,0-3 40-15,0 2 144 16,0 4-111-1,0 0-145-15,0 0-264 16,0 0 0-16,0 0-8 16,-5 0-192-16,5 0 0 0,0 0-17 15,0 10 217-15,-4-7 0 16,4 3 0-16,0-2 0 0,0-1 0 16,0-3 16-1,0 0 48-15,0 0 81 16,0-7 103-16,0-5-32 15,0-4-216-15,4-3 8 0,1 3 136 16,-5 10-144 0,0 2-80-16,-9 4-312 15,-6 10-729 1,-13 34-327-16,0-5-1441 16,4-2-1896-16</inkml:trace>
  <inkml:trace contextRef="#ctx0" brushRef="#br1" timeOffset="73166.86">15092 15792 6617 0,'0'0'2000'0,"0"0"-1512"15,0 0-360 1,0 0-120-16,0 0-8 16,0 0 0-16,16 6-56 0,-8 1 0 15,4-7-272-15,4 0-680 16,0 0-320-16,-9 0 672 16,2-7 656-16,-1-2 192 15,-8-4 192-15,0 0 544 16,0 4 736-16,0 3 177 0,0 2 111 15,0 4-784-15,0 0-607 32,0 0-409-32,0 0-152 0,0 0-280 15,0 0 0-15,0 7 111 16,4-4-367-16,-1 4-304 0,1-5-328 16,1-2 168-16,3 0 400 0,-4-6 472 0,-4-7 0 15,0-2-337-15,0-1-47 0,-12 6-712 31,0 4-3713-31</inkml:trace>
  <inkml:trace contextRef="#ctx0" brushRef="#br1" timeOffset="74320.2">9677 16916 6529 0,'0'0'2360'0,"0"0"-903"15,0 0-73-15,-43-86 48 0,26 74-175 16,2 2 103-16,-9 10-472 16,-4 0-320-16,-8 7-272 0,-7 15-64 31,-6 13 16-31,1 19-64 31,1 25-80-31,11-3 160 0,16-3-200 16,16-12-56-16,8-17-8 15,28 1-56-15,31-4-120 0,33-16-80 0,31-22-440 16,13-9-216 0,-20-26-760-16,-36 1-2193 15,-41 5-3425-15</inkml:trace>
  <inkml:trace contextRef="#ctx0" brushRef="#br1" timeOffset="74636.23">10239 16786 7089 0,'0'0'7746'16,"0"0"-5682"-16,0 0-1960 0,0 0-104 15,0 0-136-15,-23 98 136 0,6-41 144 16,6 7-144-16,3 0-32 0,3-7 16 16,5-3-512-16,0-13-504 31,13-10-513-31,6-14-583 0,1-11 224 15,-3-6 535-15,-2-10 1105 16,-15-12 264-16,0-13 592 16,-8-3 857-16,-20-6 975 0,-11 2-647 15,-10 5-537-15,2 8-24 16,-1 6-304 0,8 11-384-16,9 5-344 0,14 4-184 0,17 0-416 15,32 0-1656-15,16 0-3329 16,3 0 952-16</inkml:trace>
  <inkml:trace contextRef="#ctx0" brushRef="#br1" timeOffset="74983.87">10693 16811 8969 0,'0'0'5586'16,"0"0"-4226"-16,0 0-528 15,0 0-352-15,0 0-264 16,0 0 16-16,-103 115 40 0,83-58-272 16,4 3 8-16,16 3-24 15,0-5-192-15,23-14-352 0,14-9-248 32,3-16-400-32,7-12-305 0,5-7-415 15,-4-17 1000-15,-8-14 704 0,-12-7 224 16,-17-7 616-16,-11-6 1008 15,-4-6-47 1,-23 7-17-16,-9 2-712 0,-8 13-312 16,4 10-96-16,4 15-248 31,8 10-192-31,5 3-632 0,14 26-1496 16,9 0-2721-16,0-7-5377 0</inkml:trace>
  <inkml:trace contextRef="#ctx0" brushRef="#br1" timeOffset="75984.95">11299 16608 9089 0,'0'0'4401'0,"0"0"-2856"16,0 0-105-16,0 0-160 0,0 0-95 0,0 0-361 15,0 0-424 1,-16-15-280-1,0 17-104-15,-4 8-16 0,-4 6-72 16,8 3-176-16,5 3-80 16,2 3 32-16,9 4-80 0,17 0-17 0,14-1 49 31,13-2-224-31,8-4-184 16,4-3-128-16,0-3-296 15,-13 0-233-15,-7-1-223 0,-12 2 768 16,-16 2 552-16,-8-4 128 15,-4 5 184-15,-20-2 1664 16,-16 1 176-16,-3-3-287 0,-5-3-641 31,4-3-344-31,12-7-312 16,12-3-160-16,28-29-96 16,20-9-1936-16,11-9-7202 0</inkml:trace>
  <inkml:trace contextRef="#ctx0" brushRef="#br1" timeOffset="76285.77">11917 16491 3872 0,'0'0'7386'15,"0"0"-5682"-15,0 0-607 16,0 0-313-16,-84 28 64 31,56-2 88-31,0 2-456 16,8 4-120-16,8 0-360 15,12 3-24-15,12-7-24 0,24 4-664 16,8-6-456-16,8-1-441 16,4 0-751-16,-13-3 1536 0,-7 4 616 15,-20-1 208-15,-16 0 312 16,-20 1 1184-16,-20 3 689 16,-16-1-321-16,-3-2-816 15,-5-4-296-15,8 0-240 0,16-9-383 16,33-13-129-16,7-13-1121 15,7-9-3280-15</inkml:trace>
  <inkml:trace contextRef="#ctx0" brushRef="#br1" timeOffset="76955.89">12554 16732 11162 0,'0'0'4745'0,"0"0"-4009"16,0 0-736-16,0 0-144 15,0 0-16-15,0 0-144 0,0 0 224 16,111 19-264-16,-66-19-336 31,6 0-545-31,-7-13 105 16,-8-6-360-16,-16-3 704 0,-16-6 720 0,-8-1 56 0,-24 0 832 15,-12 4 880-15,-4 9-231 16,-8 7-289 0,9 9-112-16,3 0-160 15,12 9-496-15,8 14-256 16,12 5-168-16,8 3 0 0,8 4-96 16,20 4-8-1,12-7-288-15,12-7-272 16,4-13-328-16,0-8-488 0,-1-4-417 15,-3-13 409 1,-4-12 1136 0,-5-4 240-16,-11-3 112 0,-4 4 128 15,-4 5 672-15,-12 8 1152 0,-8 8-31 16,3 7-1137-16,-7 7-760 0,9 15 128 16,-5 9-152-16,4 4 56 31,-1 1-56-31,2-8 0 15,-1-3-80-15,0-9 80 0,4-9-80 16,4-7-376-16,4-16 280 16,12-16 128-16,3-9 48 0,5-10 40 15,4-3-40-15,-8 7 0 16,4 8-72-16,-9 14 72 16,-7 15-48-16,-3 10-112 0,-2 7-80 15,1 21 240-15,4 7 8 16,0 6 168-16,4 4 32 0,3-1-144 15,1-2-48 1,0-10-16 0,0-7-240-1,-4-9-608-15,9-16-1145 16,-10-10-639-16,-3-15-4106 0</inkml:trace>
  <inkml:trace contextRef="#ctx0" brushRef="#br1" timeOffset="77140.75">13977 16189 14523 0,'0'0'2776'0,"0"0"-2096"16,0 0-680-16,0 0 0 15,3 98 0-15,5-44 8 0,5 10 48 16,6 0-56 0,5-1-56-1,0-2-984-15,4-11-216 16,0-2-665-16,-8-17-2087 0,-12-8-1146 15</inkml:trace>
  <inkml:trace contextRef="#ctx0" brushRef="#br1" timeOffset="77272.27">13872 16497 5697 0,'0'0'2312'16,"0"0"-1040"-16,32-73-415 0,9 44-857 15,47-3-8-15,-13 10-1233 0,1 3-1919 16</inkml:trace>
  <inkml:trace contextRef="#ctx0" brushRef="#br1" timeOffset="77510.48">14415 16332 5537 0,'0'0'4113'0,"0"0"-2489"16,0 0 208-16,-52 92-815 16,40-57-489-16,8 6-192 0,4 0-168 15,0-2-136 1,12-4-32-16,4-7-536 15,3-9-961 1,-2-6 241-16,-6-13-112 0,-11 0 616 16,0-19 752-16,-19-7 376 15,-18-9 272-15,-10-3 640 0,-5 3-520 32,1 4-280-32,3 2-248 15,16 13-176-15,32 10-64 0,4 3-2688 16,20 3-6658-16</inkml:trace>
  <inkml:trace contextRef="#ctx0" brushRef="#br1" timeOffset="77826.85">14853 16367 9394 0,'0'0'3960'31,"0"0"-2287"-31,0 0-545 31,0 0-632-31,0 0-152 0,-104 38-144 16,80-6-80-16,4 5-120 0,16 2-72 16,4-4-24-16,9-3-408 0,19-10-384 15,8-6-392-15,3-13 111 16,5-3 241-16,-8-13 272 0,-9-12 376 0,-10-10 280 31,-17-3 848-31,0-3 760 16,-17-1-527-16,-10 8-297 0,3 4-176 15,4 8-280-15,8 13-328 16,12 6-72-16,0 3-2585 31,40 0-2256-31,-1 9 1625 16,2-6-2449-16</inkml:trace>
  <inkml:trace contextRef="#ctx0" brushRef="#br1" timeOffset="78027.35">15135 16329 9490 0,'0'0'4705'16,"0"0"-2945"-16,0 0-928 15,0 0-832-15,0 0-72 16,5 86 72 0,3-4 112-16,4 23-24 0,8 12-32 15,4-6-56-15,-1-12 112 0,1-13-112 16,0-14-48-16,-3-18 48 16,-10-15-1184-16,-3-17-817 15,-8-7-623-15,0-15-281 16,-16-12 257-16,-4-13-201 0</inkml:trace>
  <inkml:trace contextRef="#ctx0" brushRef="#br1" timeOffset="78227.82">15247 16091 9402 0,'0'0'2600'15,"0"0"-1712"-15,100-45-704 16,-48 45-40-16,-9 13-144 0,-2 25 0 15,-13 13 8-15,-21 3 40 16,-7 6 352-16,-24 4-168 16,-15-10-95-1,-13-4 191-15,-8-6-200 16,-4-8 72-16,1-5-200 0,14-9-969 0,22-12-4552 16</inkml:trace>
  <inkml:trace contextRef="#ctx0" brushRef="#br1" timeOffset="78713.42">16188 16329 13218 0,'0'0'3145'16,"0"0"-2193"-16,0 0-840 0,0 0-112 0,-76 86 0 31,76-45 0-31,0-6 0 16,20 3-152-16,12-10-672 0,8-5-80 16,8-14-256-16,-1-9-353 0,1-6-95 15,-4-20 552-15,-12-12 127 16,-4-3 409-16,-12-7 520 0,-8 4 1081 15,-8 9 551-15,0 10 488 16,0 12-215 0,0 13-897-16,4 0-1008 15,7 16-464-15,6 18 296 16,11 21 120-16,-1 1 88 0,5 11-48 16,0 0 8 15,-13-6-48-31,2-1 40 0,-14-6-152 15,-7-7-40-15,-7-8 192 16,-21-8 8-16,-8-5 0 16,-7-11 328-16,-9-2 88 0,-4-9-72 15,-20-4-344-15,16-4-784 16,8-12-4017-16</inkml:trace>
  <inkml:trace contextRef="#ctx0" brushRef="#br1" timeOffset="79747.31">12725 17440 8665 0,'0'0'2569'0,"0"0"-833"16,-39-108-183-16,27 76-185 0,3 10 8 16,6 13-280-16,-1 5-479 15,4 4-433-15,0 7-184 16,0 21-208-16,11 26 208 15,9 32 8-15,8 19 0 16,4 9 64-16,-4-22-64 0,0-28 24 16,-4-20-32-16,-4-9-56 15,12 0 8-15,8 0-569 0,7-7-647 16,2-18-768-16,26-26-745 16,-11-19-1432-16,-12-10-976 15</inkml:trace>
  <inkml:trace contextRef="#ctx0" brushRef="#br1" timeOffset="80032.45">13303 17612 5513 0,'0'0'5209'0,"0"0"-1144"16,0 0-2537 15,0 0-608-31,0 0-456 16,0 0-384-16,0 0 64 0,-36 82-136 16,36-40-8-16,8-5-200 0,16-2-464 15,8-9-760-15,4-11-457 16,3-8-415-16,-3-7 616 15,-8-16 351 1,-8-12 633-16,-12-7 696 0,-8-4 600 16,-19-5 1161-16,-13 3 559 0,-5 3-623 15,-6 9-457-15,7 4-128 16,8 12-488-16,8 6-312 31,16 7-312-31,4 0-1120 0,20 0-1953 16,44 0 329-16,-4 0 407 15,3 0-3496-15</inkml:trace>
  <inkml:trace contextRef="#ctx0" brushRef="#br1" timeOffset="80364.47">13893 17332 6513 0,'0'0'2432'0,"0"0"-1247"0,0 0 703 15,0 0 24-15,4-38-415 0,-4 38-105 0,-8 0-656 16,-9 3-656-16,-2 10-64 15,-5 9-16 1,0 4 0 0,8 5-8-16,13 1-208 0,3 3-136 15,23 0-576-15,17-3-464 16,8-1-513-16,4-2-319 16,-9-7-137-16,-11 0 361 15,-12-2 880-15,-20-5 1120 31,0-5 80-31,-20-4 2096 0,-12-3 353 16,-4-3 183-16,1 0-903 16,3-9-369-16,8-10-384 0,16-7-728 15,8-2-328-15,24-13-1224 16,55-33-568-16,-6 14-1257 16,2 3-2944-16</inkml:trace>
  <inkml:trace contextRef="#ctx0" brushRef="#br1" timeOffset="80634">14435 17113 5825 0,'0'0'4001'15,"0"0"-1257"-15,0 0 209 16,0 0-1233-16,0 0-720 16,0 0-383-1,-100-26-425-15,76 52-184 0,4 9-8 16,12 10-8-16,8 5-96 16,4 1-112-16,24 0-289 0,4-1-335 15,12-5-568 16,-4-1-280-31,4-5-113 16,-9-1 641-16,-7 0 768 0,-16-10 120 16,-12 4-40-16,-8-10 312 15,-24 1 936-15,-11-8 840 0,-13 2-511 16,0-8-569-16,-4-3-608 16,-19-6-88-16,15-13-2297 15,12-6-6241-15</inkml:trace>
  <inkml:trace contextRef="#ctx0" brushRef="#br1" timeOffset="81466.63">10152 17538 6225 0,'0'0'2600'15,"0"0"-1751"-15,0 0-505 0,0 0 344 31,-80-2 1072-31,76 2-63 16,4-4-913-16,0 4-504 0,8 0-104 16,8 0-168-16,20-3 128 0,24 0 24 15,39 0 80-15,45-4-16 0,39-5-136 16,27-8-80 0,22-5 208-16,3 3-168 31,20 0-48-31,12 2 8 0,7 5-8 15,6 2 48-15,3 0-48 16,3 0 8-16,-3-2-32 16,0-1 80-16,-4-3-64 0,-12-3 8 15,-12-4 0 1,-20-6-8-16,-16 1 8 16,-32 2-168-16,-27-3 160 0,-32 7-112 0,-36 6 112 15,-34 6-56-15,-21 0 64 16,-18 7 16-16,2 0-16 15,-6-4 0-15,-2 4 48 0,-9 3 8 47,-4 3 0-47,0 0-56 0,0 0-288 16,0 12-1712-16,-4 7-1161 16,-13 1-2640-16</inkml:trace>
  <inkml:trace contextRef="#ctx0" brushRef="#br1" timeOffset="82021">12674 18390 9706 0,'0'0'4577'0,"0"0"-3985"15,0 0-552-15,0 0-40 0,0 0-8 16,107-26 8-16,-11 7 120 0,40-3-56 31,19-10 96-31,8 0-56 16,-4 0 48-16,-15 7 40 0,-1-4-184 15,-3 7 0-15,-9 0 104 16,-19-3-112 0,-29 9 0-16,-18 0 0 15,-30 0 0-15,-3 3 0 0,0 0-16 0,4-2 16 32,-1 2 56-32,-3 0-56 15,-4 1 0-15,4 2-16 0,28 3-264 16,-12 5-1489-16,-1-2-2688 15</inkml:trace>
  <inkml:trace contextRef="#ctx0" brushRef="#br1" timeOffset="82168.14">15355 17780 13498 0,'0'0'3201'16,"0"0"-2129"-16,0 0-704 15,0 0-368-15,0 0-216 0,0 0-1632 16,0 0-6986-16</inkml:trace>
  <inkml:trace contextRef="#ctx0" brushRef="#br1" timeOffset="104796.13">16136 15792 6529 0,'0'-3'4649'15,"0"0"-2313"-15,0 3-1367 16,0 0-721-16,0 0-192 0,0 0 272 31,0 0 16-31,0 0-184 0,0 6-136 0,4 10 48 0,4 6-72 16,0 7 96-16,0 6-40 16,4-3 32-16,-5-1-88 15,6-5 0-15,-5-4 64 16,-1-6-64-1,2-7 8-15,3-6 48 16,-1-3 8-16,13 0 296 0,12-15-80 16,12-17 64-16,8-13-72 15,19-21-16-15,25-17-8 32,12-18-120-17,-9 12-120-15,-23 25 184 0,-28 26-176 16,-29 25 40-16,-2 4-48 15,-10-1-8-15,-2 10-120 0,-9 0-1096 16,-17 32-2753-16,-7 6 1161 16,-8-3-2681-16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5:11:12.44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9091 17059 6529 0,'0'0'2680'16,"0"0"-1783"-16,-39 76-665 16,23-35-168-1,4 0-16-15,8 1-40 16,0-7-8-16,4-6 8 16,0-7-8-16,0 0 0 15,0-9-152 1,4-7-488-16,-4-6-329 0,0 0 257 15,0-6 544-15,-8-16 48 0,-8-4-280 16,-8-12 400 0,-4 0 0-1,1-3 704-15,3 12 368 16,3 7 89-16,10 6 263 0,7 13-272 16,4 3-600-16,0 0-544 0,0 6-8 0,12 10-112 15,12 10 104-15,11-2 8 31,9 2-8-31,4-4-24 16,4-3-400-16,3-9 0 0,-7 0-8 16,-4-10-24-16,-12 0-336 15,-12 0-80-15,-12 0 239 16,-8-4 641-16,-23-2 545 0,-18-4-385 31,-10 4-40-31,-14 0 112 16,-6-1 240-16,3 7 624 15,8 0-88-15,17 0-112 0,11 0-415 16,16 0-209-16,16 0-272 16,0 0-192-1,7 4-937-15,18 2 393 0,10 3 64 16,10-2 112-16,2-4 320 16,1-3 64-16,3 0 0 0,-6 0 88 15,2-16-40-15,-15 7-1033 16,-8-8-3512-16</inkml:trace>
  <inkml:trace contextRef="#ctx0" brushRef="#br0" timeOffset="7620.73">20009 15951 1720 0,'0'0'9018'16,"0"0"-6506"-16,0 0-1495 16,0 0-513-16,0 0 136 15,0 3 192-15,4-3 48 0,7 0-160 32,17-6-400-32,12-10-232 31,12-3-8-31,24-7-80 0,28-9 8 15,31-6 40-15,12-3 0 0,-7 6-32 16,-20 3-8-16,-37 13 0 0,-20 6 0 16,-22 6 0-16,-14 4-8 15,-3-1 0-15,-4 4-8 0,-4-3-232 0,-7 6-232 32,-9 0-200-32,0 0-664 15,-4 0-969-15,-9 3 521 0,-23 3 360 16,8 1-1681-16,0-7-3016 0</inkml:trace>
  <inkml:trace contextRef="#ctx0" brushRef="#br0" timeOffset="7873.74">20885 15440 3632 0,'0'0'5946'0,"0"0"-3138"15,0 0-639-15,0 0-913 31,0 0-416-31,0 0-296 0,0 0-272 16,0 3-168-16,24 13 56 16,12 6 128-16,12 0 120 0,12 4-7 0,0-1-129 15,-5-6-120-15,-11-3-136 16,-16 6-16-16,-20-3-56 16,-8 10-40-16,-12 9 96 15,-40 16 8-15,-32 15 64 16,-32 17-72-16,-2-3-689 0,26-20-2327 15,27-24-8187-15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5:06:35.4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10506 4305 3328 0,'0'0'4137'16,"0"0"-2817"-16,0 0-567 15,0 0-185-15,-8-3 248 16,8 3 240-16,0 0-176 16,0 0-248-16,0 0-296 0,0 0-111 15,0 0-89-15,0 0 40 16,0 0-32-16,8 0 56 0,20 0-200 31,28-3 616-31,39-4-40 0,41-5-64 16,15-1-216-16,0 3-144 0,-14 4-104 15,-30 6-40-15,-20 0 0 16,-23 0 0-16,-20 0 8 0,-16 0-16 0,-4 0 0 31,-4 0 8-31,-5 0-8 16,-6 0 0-16,-9 3 0 0,0-3 16 16,0 0-16-16,0 0-16 15,15 0-528-15,2 3-1480 16,6-3-4322-1</inkml:trace>
  <inkml:trace contextRef="#ctx0" brushRef="#br0" timeOffset="517.07">13447 4273 9450 0,'0'0'2992'32,"0"0"-1992"-32,0 0-824 0,0 0 0 0,11 0 737 15,14 0-73-15,14 4-392 16,17-4-136-16,8 3-120 16,3-3-32-16,-7 0-64 15,-8 0-80 1,-12 0-8-16,-16 0-8 15,-12 0-376-15,-12-13-584 0,0 3-897 0,-16-5-6360 0</inkml:trace>
  <inkml:trace contextRef="#ctx0" brushRef="#br0" timeOffset="1404.72">15897 4311 8649 0,'0'0'4233'0,"0"0"-3040"0,0 0-809 16,0 0-32-16,0 0 560 15,0 0 120-15,0 0-208 16,0 0-512 0,63 0-136-16,-18-3-120 15,15-3 16 1,3 3-16-16,-3-4-48 0,-5 4 40 16,-14 3-48-16,-17-3-16 31,-13 3-240-31,-3 0-136 0,-8 0 144 15,0 0-200-15,0-6-664 16,0-1-1193-16,8-2-4472 0</inkml:trace>
  <inkml:trace contextRef="#ctx0" brushRef="#br0" timeOffset="2884.77">18598 4168 4841 0,'0'0'3104'0,"0"0"-2024"15,0 0-808-15,0 0-103 16,0 0 663-16,0 0 152 0,0 0-320 15,0 0-200-15,4 0 120 16,8 0-472 0,4 0 160-16,4 0-144 0,7 0-16 15,1 0 8-15,4 0-104 16,5 3 56-16,3-3-72 0,3 0 72 16,5 4-24-16,-4-4-40 15,4 0 0-15,-5 3 0 16,2 0-8-1,-10-3 8 1,5 3 0-16,-8 1-8 16,7-1 0-16,2 0 0 0,2 0 0 15,6 0 0-15,-2 0 8 16,1 1 0-16,4-1 0 31,-1-3 0-31,1 3-8 0,-4 0 0 16,0 0 0-16,-5 1 8 0,2-4-8 0,-10 2 17 15,5-2-9-15,0 4 0 0,0-4 40 16,0 3-40-16,4-3 40 31,3 0-40-31,-2 0-8 16,-6 0 56-16,1 0-56 0,-1 0 0 31,-2 0 8-31,-5 0 0 0,0 3 0 0,0-3 40 0,-4 3 40 16,3 1 8-16,5-4 0 31,0 3-16-31,3-3 0 16,6 3 48-16,-6-3 16 0,5 0-16 15,0 0 48-15,-1 0-80 16,2 0-48-16,-2 0-32 0,2 0 32 16,-2 0-40-16,-3 0 0 15,4 0 0 1,-4 0 40-16,-1 0-48 0,2 0 8 15,-6 0 72-15,5 0-72 16,3 0 40-16,2 0-32 0,-2 0 64 16,2-3-24-1,-6 0 16-15,4-1-56 32,-2 1 40-32,-1-3-48 0,-5 0 40 15,1 2 0-15,1-2-48 16,2 0 8-16,-3-1-8 0,3 4 8 15,2-3-8-15,2-1 0 16,1 4 0-16,4 3-8 16,-1-3-56-16,-6 0 64 15,-2-1 0-15,-3 4 8 0,-8-3-8 16,0 1 8-16,4-2 0 16,-4 1 48-16,0-3-56 0,4 2-8 15,0-2 8-15,-4 0 8 31,3 3-8-15,1-1-8-16,0-2 8 0,0 3 8 16,-4 0-8-16,0-1 0 15,0-2 8-15,0 3-8 0,4 0 16 16,-4 0-16 0,0-1 0-1,4 1 16-15,-5 3-16 0,4-3 16 0,2 0-16 16,-1 3 0-16,0-3-16 15,0 3 0-15,0 0 16 0,-1 0-8 16,1 0 0-16,-9 0 0 16,-2 0 0-16,-9 0 0 31,-4 0-56-31,0 0 56 0,-1 0-192 0,2 0-96 0,-1 0-104 16,3 0-192-16,2 0-345 15,6 0-623-15,1 0-672 0,1 0-713 16,-10 0-2832-16</inkml:trace>
  <inkml:trace contextRef="#ctx0" brushRef="#br0" timeOffset="6404.26">15283 4260 3672 0,'0'0'1985'0,"0"0"-369"16,0 0-1048-16,0 0-368 16,0 0 224 15,4 0 200-31,-4 0-624 0,5 0-56 0,2 0-152 0,1 0 208 16,4 0 136-16,4 0-64 15,4 0 240-15,4 0 129 31,4 0 55-31,7 0 96 16,2 0 48-16,10 0 136 16,5 0-224-16,4 0-96 0,12 0 56 15,-1 0-31-15,5 0-241 16,0 0-120-16,0 0 80 16,-5 0-88-16,-3 0-24 0,-4 0 24 31,-4 0 8-31,-8 0-120 0,-1-3 104 0,-7 0 8 15,-4-3-24-15,4 0 24 0,-4-1-40 16,-5 4 0-16,1-4 32 16,-4 5-56-16,-4-5-48 15,-8 4 0 1,-8 3-8-16,-4 0 0 31,0 0-72-31,-4 0-192 0,0 0-200 0,0 0-368 16,4 0-513-16,8 0-903 15,0 6-201 1,4-2-799 0</inkml:trace>
  <inkml:trace contextRef="#ctx0" brushRef="#br0" timeOffset="14007.65">7665 7658 5537 0,'0'-6'5257'0,"0"-1"-2857"16,0 4-855-16,0-3-697 16,0 6 64-16,0 0 16 15,0 0-192-15,0 0-256 16,0 0-335-1,0 0-145-15,0 12-56 16,-7 11-9-16,-17 24 65 16,-12 26 8-16,-16 22 41 0,-4 10-1 15,-4-10-48-15,9-3 16 16,14-25 40-16,5-13 16 16,17-19-72-1,2-9-56-15,6-4-457 0,-1-7-567 16,0-5-880-16,8-22-513 0,0-14 505 15,8-15-2921-15</inkml:trace>
  <inkml:trace contextRef="#ctx0" brushRef="#br0" timeOffset="14254.92">7291 7813 8265 0,'0'0'2369'15,"0"0"-649"-15,0 0-592 16,0 0-303-16,0 0-265 15,0 0-312-15,0 0-232 0,40 16 88 32,-9 16 648-32,9 6-80 0,1 6-312 0,2 4-160 15,-7 3-120-15,-1 3-72 16,-3 0-8-16,-4 0 48 0,-8 0-48 16,-3-4-200-16,-9 11-488 15,-5-16-1432 1,-3-14-3114-16</inkml:trace>
  <inkml:trace contextRef="#ctx0" brushRef="#br0" timeOffset="14577.72">7853 8134 4280 0,'0'0'6442'16,"0"0"-4242"-16,0 0-767 0,0 0-529 0,0 0-72 0,0 0-240 15,0 0-440-15,0 41-64 16,0 1 312-1,0 8-80-15,0 4-168 16,0 0-80-16,0-6-72 16,3-4 0-16,-3-5-72 0,4-11-1224 15,0-9-1873 1,0-12-5176-16</inkml:trace>
  <inkml:trace contextRef="#ctx0" brushRef="#br0" timeOffset="15458.29">7227 7508 4488 0,'0'0'5930'0,"0"0"-4434"16,0 0-936-16,0 0 64 15,0 0 304-15,0 0-255 16,4 0-585-16,15 4 72 0,9-4 48 0,13 0 368 15,2 0-176-15,6 0-168 0,-6 0-104 32,0-10-128-32,-6 7-240 15,-9-7-848-15,-9-5-649 16,-2 2-951-16,-13-3-1705 0</inkml:trace>
  <inkml:trace contextRef="#ctx0" brushRef="#br0" timeOffset="15712.48">7497 7337 8657 0,'0'0'2121'15,"0"0"-345"-15,0 0-103 0,0 0-313 16,0 0-568-16,0 0-560 31,0 0-232-31,0 0-256 0,0 0 184 0,65 6 72 16,-33 1 64-16,8 6-64 15,-5-4 0-15,-7 1 0 0,-4 3 0 16,-12-1-88 0,-4 4-8-16,-8 3 16 15,0 3 72-15,-16 7 8 0,-12 2-288 16,-11 14-688-16,7-7-1833 16,4-9-3896-16</inkml:trace>
  <inkml:trace contextRef="#ctx0" brushRef="#br0" timeOffset="16497.02">7426 8931 8977 0,'0'0'4057'0,"0"0"-2648"16,0 0 7-16,0 0-96 0,0 0-424 15,0 0-544-15,0 0-352 31,-11 3-56-31,11 19 48 16,0 7 8-16,3 0 8 0,9-1-8 16,1-12-104-16,2-3-128 0,1-7-72 15,4-6-48-15,4-9 80 0,0-14 200 16,4-12 56 0,-4-3 8-1,-5 0-64-15,-2 3 72 0,-10 13 8 16,-3 6 88-16,-4 13 272 15,0 3-16-15,0 3-352 16,0 19 0-16,0 10-56 16,0 13 56-16,0 5 16 31,13 20-16-31,6 22 8 0,-2 22-16 16,2 4 16-16,-10-23-16 15,-9-22-576-15,0-35 376 0,-9-6 192 16,-7 3-40-16,-4-3 56 0,-8-4 0 15,0-12 416 1,0-6 408-16,-8-10 153 16,1-3-89-16,-1-23-128 0,0-12-296 15,12-22-176-15,13-29-160 16,11 0-128-16,11 10-248 0,21 12-192 47,11 26-304-47,13-4-216 0,32-2-697 15,-16 12-1183-15,-16 12-3138 0</inkml:trace>
  <inkml:trace contextRef="#ctx0" brushRef="#br0" timeOffset="16712.82">7976 9201 9153 0,'0'0'4569'0,"0"0"-3696"15,0 0-681-15,0 0-192 16,0 0 440-16,0 108 840 16,0-51-720-1,0 6-344-15,0-2-216 0,0 9-248 0,-8-13-1872 16,0-19-4786-16</inkml:trace>
  <inkml:trace contextRef="#ctx0" brushRef="#br0" timeOffset="17530.04">6900 7801 6249 0,'0'0'3993'0,"0"0"-2657"16,0 0-664-16,0 0-80 16,0 0 224-1,0-10-207-15,0 10-377 0,0 0-160 16,0 0-64-16,0 0 8 31,-7 0 40-31,-14 4-48 0,-3 5 0 16,-12 0 0-16,1 1 0 15,-1-1 40-15,4 1-32 16,12-3 40-16,1 2 88 0,6 0-40 0,5-2-104 0,1 5 0 31,7 4-16-31,0 3-32 16,0 7 40-16,7 9-56 0,5 9 64 16,1 7 88-16,2 22 24 15,-7 19 96-15,-3 19 96 0,-5 10 104 16,0 0 0-16,0-4-32 15,-9 0 40 1,5-2 80-16,0-1-200 0,4-3-176 16,0-6 32-16,0 0-80 15,8-7-24-15,4-18-48 0,8-17 8 16,-4-19 0-16,8-2 48 0,16 2-48 47,3 0-16-47,13 4-120 0,4-16-416 15,7-7-408-15,17-21-712 16,-12-4-2505-16,-12-7-5049 0</inkml:trace>
  <inkml:trace contextRef="#ctx0" brushRef="#br0" timeOffset="18062.14">8044 7743 9049 0,'0'0'1801'16,"0"0"-945"-16,0 0-368 15,0 0-264-15,84-60-144 0,-41 44 104 32,9 3 16-32,-8 4-112 15,0 9-88-15,-12 0-8 0,-4 0-56 0,-13 9-56 16,-6 8 120-16,-1 8 456 0,-8 7 24 15,3 9 153-15,-3 13 383 0,0 16-200 16,8 22-96-16,9 29-344 31,2 12-192-31,1-3-96 0,4-6 16 16,-4-16-104-16,-4-10 0 16,-1 4 0-1,-2-7 8-15,-2-6-8 16,-7-16 0-16,1-19-8 0,-5-13-216 15,0-9-88 1,0 6-112-16,-9 0-168 16,-2-3-480-16,-2-13-481 0,2-9-1399 15,7-13-4178-15</inkml:trace>
  <inkml:trace contextRef="#ctx0" brushRef="#br0" timeOffset="18262.64">9000 8868 9754 0,'0'0'2016'0,"0"0"-1512"0,0 0-56 15,-4 92 208-15,-11-55-96 16,-2 5-183-16,-7-4-313 15,-23 19-64-15,6-12-1897 0,5-10-4112 16</inkml:trace>
  <inkml:trace contextRef="#ctx0" brushRef="#br0" timeOffset="18947.59">9443 7524 600 0,'0'0'8377'16,"0"0"-7152"-16,0 0-809 0,0 0 112 15,0 0 584-15,0 0-224 0,0 0-496 16,-84-22-200-16,56 22-40 0,-8 0 9 31,0 0 39-31,5 4 8 31,3-2 40-31,3 5 16 0,9-4 8 16,8 3-128-16,1 4-144 16,7-1 0-16,0 8-8 0,0 1 8 15,0 11 0 1,11 6 64-1,2 3 72-15,6 10 8 0,-3 15 128 16,9 20 48-16,-2 25 96 0,5 12-88 0,-4 14-104 16,-8-7 8-16,-4-7 8 0,-5-2-112 15,-3-7 24 1,0 0-40 0,-4-9-56-1,5-7 8-15,-5-19-8 0,0-19-48 16,4-13-8-16,4-12 56 0,8 3-48 0,3 0-8 15,13-3 8-15,9-13 0 0,10-9-8 0,9-10-96 32,7-22-496-32,25-42-984 15,-20 4-3465-15,-12-7-5761 16</inkml:trace>
  <inkml:trace contextRef="#ctx0" brushRef="#br0" timeOffset="19248.37">10124 7658 9402 0,'0'0'3912'16,"0"0"-2815"-16,0 0-689 0,0 0-216 16,0 0-184-1,0 0-8 1,-28 89 432 0,0-13-128-16,4-3-184 0,5-3-16 15,2-7-104-15,6-15-8 0,-6 3-936 16,-7 6-1193-16,5-19-1928 15,-5-22-1664-15</inkml:trace>
  <inkml:trace contextRef="#ctx0" brushRef="#br0" timeOffset="19433.24">9853 7734 10298 0,'0'0'4081'0,"0"0"-3281"0,0 0-800 15,0 0 0 16,0 0 392-31,32 95 216 16,-4-47-8-16,15 6-240 0,13 0-208 16,4 0-64-16,0-3-88 15,-8 9-672-15,-13-13-1160 0,-23-15-3754 0</inkml:trace>
  <inkml:trace contextRef="#ctx0" brushRef="#br0" timeOffset="20272.53">10403 8061 5937 0,'0'0'6841'0,"0"0"-4936"0,0 0-873 16,0 0 136-1,0 0-24-15,0 0-728 0,0 0-360 16,75-25-56-16,-47 25-48 0,0 9-24 15,-8 13 16-15,-8 10-24 16,-8 3 80-16,-4 3 0 0,0 4 0 31,-20-5 16-15,0-5 64-16,0-7-8 16,8-5-16-16,1-8-48 0,11-9-8 15,0-3-16-15,15 0-152 16,21-9-640-1,35-32-88-15,-6-1-1905 16,-14 1-3528-16</inkml:trace>
  <inkml:trace contextRef="#ctx0" brushRef="#br0" timeOffset="20588.96">9948 7445 5633 0,'0'0'6089'0,"0"0"-4985"16,0 0-784-16,0 0 296 15,0 0 241-15,60-9-225 16,-28 5-224-16,8-2-224 16,8 3-112-16,-1-7-64 15,5 1-8-15,-4 2-192 16,7-5-1472 0,-14 2-1401-16,-13 0-2240 0</inkml:trace>
  <inkml:trace contextRef="#ctx0" brushRef="#br0" timeOffset="20836.3">10227 7258 288 0,'0'0'7273'0,"0"0"-5040"0,0 0-1361 16,0 0 112-16,0 0 288 16,0 0-416-1,0 0-327-15,0 0-257 16,56 16 144-16,-24-1-128 0,0 2-80 15,3 1-136-15,-7-2-72 16,-7 7 8-16,-6 2-8 0,-15 0 0 16,0 10 8-16,-28 3 40 15,-28 16-48 1,1-6-336-16,7-10-2537 0</inkml:trace>
  <inkml:trace contextRef="#ctx0" brushRef="#br0" timeOffset="21876.64">10160 8839 9033 0,'0'0'3217'16,"0"0"-1120"-16,0 0-681 16,0 0-440-16,0 0-392 15,0 0-320-15,0 0-264 0,0 6-120 0,3 20 120 16,9 2 8-16,4 1 64 15,5-4-64-15,-2 1-8 16,5-11-392 0,4-5-192-16,0-10-24 15,-4 0-136-15,3-16 56 16,-7-12 336-16,-7-7 151 16,-5-4 201-16,-8 2 0 15,0 2 369-15,-4 9 455 16,-5 7 184-1,1 6-80-15,5 10-208 16,3 3-496-16,0 7-224 16,0 15-192-16,0 10 184 0,7 15 0 15,10 4 0-15,2 9 8 0,5 4 0 0,-4 3-208 0,1 12-232 32,-14 7 112-32,-7-7 112 15,0-9 16-15,-7-19 0 16,-10-20-368-16,-3-2 496 0,-3-10 72 15,-5-6 912-15,0-13 400 32,-4 0 25-32,0-13-217 0,0-16-144 15,8-12-192 1,8-19-344-16,16-4-256 16,0-6-184-16,20 4-168 15,12 15-360-15,8 0-544 0,28 13-808 16,-13 12-1889-16,-11 11-4353 15</inkml:trace>
  <inkml:trace contextRef="#ctx0" brushRef="#br0" timeOffset="22139.77">10637 9020 3440 0,'0'0'8282'15,"0"0"-5857"-15,0 0-1009 16,0 0-608-16,0 0-408 15,0 0-248-15,0 0-152 16,84 13 0-16,-67 12-8 0,-6 3 0 16,-11 7 8-16,0-3 40 0,-8 3 24 31,-12-3 24-15,0-7 80-16,4-6-48 15,9-9 32-15,3-7-80 16,4-3-24-16,8 0-48 0,27-16-360 15,37-25-184-15,-4 3-1680 16,-4 0-3802-16</inkml:trace>
  <inkml:trace contextRef="#ctx0" brushRef="#br0" timeOffset="22926.26">11008 7489 7257 0,'0'0'3081'0,"0"0"-1657"0,0 0-712 15,0 0-248-15,0 0 248 16,96-66-352-16,-52 56-159 0,4 7-161 16,-5 3-32-16,1 0-8 15,-8 16 0-15,-12 10-96 16,-8 11 96-16,-8 21 0 16,-8 18 80-16,0 19 480 0,0 7 48 15,0-7 24-15,0 0-304 16,11 1-80-16,13 2-104 0,4 4-64 15,4-7 128-15,0-10 32 47,0-5-144-47,-4-17-88 0,-4-6 8 16,-4-15-8-16,-8 2-8 16,-1 4 16-16,6 6-16 0,-13 3 8 0,-4-3 8 15,0-6-8 1,-12-4-8-1,-16-3 8-15,-8-9-8 0,-4-3 8 0,-7-11-8 16,6-8-8-16,-6-23-784 16,11-12-1616-16,8-13-7891 0</inkml:trace>
  <inkml:trace contextRef="#ctx0" brushRef="#br0" timeOffset="23142.4">11900 8531 3992 0,'0'0'6506'0,"0"0"-5858"31,0 0 0-31,0 0 520 16,9 98-15-16,-9-60-297 0,-4 7-272 15,-12-1-216-15,-5 1-240 0,-2-1-128 16,-13 1-320-16,9-14-1585 15,2-12-4504 1</inkml:trace>
  <inkml:trace contextRef="#ctx0" brushRef="#br0" timeOffset="23327.42">12474 8483 2968 0,'0'0'9010'0,"0"0"-8218"0,0 0-792 0,0 0-784 15,0 0-656-15,0 0-2777 16</inkml:trace>
  <inkml:trace contextRef="#ctx0" brushRef="#br0" timeOffset="23458.86">13068 8464 6905 0,'0'0'704'0,"0"0"-704"16,0 0-2568-16,0 0-2472 0</inkml:trace>
  <inkml:trace contextRef="#ctx0" brushRef="#br0" timeOffset="23612.1">13638 8480 5961 0,'0'0'0'15,"0"0"-576"-15</inkml:trace>
  <inkml:trace contextRef="#ctx0" brushRef="#br0" timeOffset="23728">13988 8512 4809 0,'0'0'7913'16,"0"0"-5704"-16,0 0-1001 0,0 0-424 0,0 0-488 16,20-16-296-16,-20 6-1960 15</inkml:trace>
  <inkml:trace contextRef="#ctx0" brushRef="#br0" timeOffset="24681.78">14937 7178 6785 0,'0'0'2633'0,"0"0"-1241"16,0 0-640 0,0 0-72-16,0 0 216 0,0 0 129 15,0 0-361 1,0 0-448 0,-12-6-144-16,-8 9-56 0,-16 4 0 15,-3 2 32-15,-17 4-48 16,-4-4 16-16,4 1 40 0,0 2-56 15,16-2 16-15,8-3-16 0,12-1 24 32,9-6-24-32,7 6-56 0,4-3-104 15,0 7-40-15,0 6 144 16,4 3 56-16,-1 3 0 16,9 3 112-16,-3 4 80 0,-2 3 120 31,1 6 16-31,-4 6 24 15,4 7-8-15,0 16 80 16,4 25 24-16,8 19-248 0,-4 9 136 16,4 8-8-16,-5 2-128 15,-2-13-104-15,2 7 8 0,2-13-56 16,-2-13-40-16,6-5 0 16,-5-23 0-1,3-16-8-15,1-16 8 0,-4-10 41 16,16-2-49-16,4-4 8 15,12-3-8-15,12-16-129 16,3-3-215-16,29-44-224 0,-16-1-1040 16,-8-6-3609-16</inkml:trace>
  <inkml:trace contextRef="#ctx0" brushRef="#br0" timeOffset="25013.49">15689 7385 8889 0,'0'0'3121'0,"0"0"-1425"0,0 0-687 16,0 0 23-16,0 0-16 16,0 0-424-16,0 0-432 15,-7 3-160 1,-9 22-8-16,-8 14 8 16,0 5 8-16,-4 7 8 0,0-1-16 15,0 1-240 1,5-6-992-16,-9-1-784 15,4-12-1209-15,8-13-2448 0</inkml:trace>
  <inkml:trace contextRef="#ctx0" brushRef="#br0" timeOffset="25214.02">15331 7458 10058 0,'0'0'3056'15,"0"0"-1271"-15,0 0-1337 0,0 0-448 31,0 0 0-31,0 0 400 16,79 79 264-16,-30-38-256 0,3 7-160 16,8-3-160-16,-9 2-80 15,-3-5-8 1,-8-1-1144-16,-16-10-2817 16,-9-9-3280-1</inkml:trace>
  <inkml:trace contextRef="#ctx0" brushRef="#br0" timeOffset="25984.7">15973 7654 9209 0,'0'0'3017'16,"0"0"-1385"-16,0 0-911 15,0 0-337-15,0 0-384 0,0 0 24 16,0 39-24-16,0-11 88 16,0 4-32-1,-4-3-48 1,-5-7 0-16,6-6-8 16,-1-7-136-16,4-6-96 0,-4-3 232 15,0 0 8-15,0-19 112 0,4-6-112 31,0-7 8-31,0-3-8 16,4 3 336-16,4 4-88 16,-1 6 48-16,-3 9 336 0,5 7 8 0,-1 6-520 15,-1 0-128-15,10 19-136 0,2 6 128 16,5 4 8-16,4 6-8 16,-4-3 8-1,0-4 0-15,-4-6-144 16,-4-3-256-16,0-9 56 15,-13-7 232-15,6-3 112 0,-9-10 448 16,4-12-312-16,-4-13-72 0,0-3 24 16,0-6 136-16,0-1-64 15,0 1-80 1,-4 9-80-16,4 6 0 16,-9 7-384-16,2 6-1280 0,-5 7-3657 15</inkml:trace>
  <inkml:trace contextRef="#ctx0" brushRef="#br0" timeOffset="26285.52">15387 6959 7497 0,'0'0'4449'0,"0"0"-3665"15,0 0-576 1,0 0 168-16,0 0 721 16,0 0-841-1,87 0 352-15,-35-3-280 16,8 0-104-16,-4 0-120 0,-4 0-104 15,-12-1-448-15,-12 1-888 16,-9-6-713-16,-7-1-599 16,-12 0-2794-16</inkml:trace>
  <inkml:trace contextRef="#ctx0" brushRef="#br0" timeOffset="26517.26">15682 6817 360 0,'0'0'7801'31,"0"0"-5400"-31,0 0-57 16,0 0-463-16,0 0-417 16,0 0-544-16,-4-13-648 0,15 13-272 15,13 6-160-15,8 7 160 0,13 3 120 16,-2 3-72-16,5 0-48 16,-8 6-8-16,-12-3-48 15,-8 4-208 1,-16-1-120-16,-4 7 88 0,-13 3 32 15,-34 25-400-15,7-9-1297 0,0 0-3480 16</inkml:trace>
  <inkml:trace contextRef="#ctx0" brushRef="#br0" timeOffset="27450.85">15706 8442 9882 0,'0'0'2512'16,"0"0"-1272"-16,0 0-151 16,0 0 391-16,0 0-456 0,0 0-616 15,0 0-408-15,4-6-168 16,-1 21 64-16,5 8 104 16,5 6 8-16,2-4 40 0,5 0-48 15,1-6 0 1,2-6-64-16,5-7-360 15,4-6-152-15,-4-6 96 0,0-13 88 16,-4-9 232-16,-4-7 80 0,-8-4 80 16,-9 1 64-16,-3 3 360 15,0 10 624 17,0 9-16-32,0 6-128 15,0 10-527-15,0 0-377 0,-3 13-104 16,3 16-136-16,0 12 240 15,0 10-8-15,11 9 8 16,6 3 8-16,3 4-8 0,-1 3-65 16,1-3-87-16,-4 0 0 15,-11-4-288-15,-5-2-408 16,-5-11 272-16,-11-12 464 0,-12-9 104 16,-3-10 8-16,-1-13 384 31,-4-6 472-31,4-6-64 0,0-16-175 15,8-10-57 1,13-9-136-16,11-10-88 16,3-10-128-16,29 1-208 0,8 0-432 15,8 9-400-15,20 13-673 16,-12 12-3584-16,-13 14-5985 0</inkml:trace>
  <inkml:trace contextRef="#ctx0" brushRef="#br0" timeOffset="28922.67">16371 8775 1272 0,'0'0'6713'32,"0"0"-4280"-32,0 0-617 0,0 0 153 15,0 0-553-15,0 0-584 16,0 0-600-16,0 0-232 16,0 13-176-16,0 9 136 15,-8 4 40-15,0 2 72 0,0 1-56 16,1-4-8-16,2-5 0 15,5-11 8 1,-4-3-16-16,4-6 8 16,0 0 96-16,0-6 184 15,0-16-8-15,0-7-224 0,9-6-56 16,-2-3 0-16,1 0-8 0,4 3 8 16,-8 10 8-16,4 8 40 15,0 12 368 1,-4 5-336-16,3 0-80 15,10 18-152-15,3 11 104 16,-1 6 48-16,6-3 16 0,-1 0-16 16,-5-7 0-1,-3-9 0-15,-4-3-8 0,-3-13-48 16,2 0 56-16,-3-13 160 16,1-13-48-16,-2-9-64 15,1-3 152-15,-4-3 96 0,-4 3 1 16,0 6-25-16,0 10-72 15,0 9-200-15,0 10-8 16,0 3-1537 0,0 0-5184-16</inkml:trace>
  <inkml:trace contextRef="#ctx0" brushRef="#br0" timeOffset="29624.45">16634 6943 8553 0,'0'0'2121'0,"0"0"-897"16,0 0-632-16,0 0 176 15,0 0 361 1,0 0-585-16,71-60-536 15,-39 54 200-15,13 6-208 0,-6 0 8 16,2 9-8-16,-6 16-160 0,-3 14 160 16,-4 18 8-16,-5 22 40 15,1 20 128-15,-3 9 80 32,-2-1 96-32,1-5 56 0,0 0 24 15,5 2-216-15,2 5-64 16,4 2 80-16,-3-3-64 0,4 6-88 0,-4-3-32 0,-4-3-32 15,-3-6-8-15,-6-10-8 32,-6-19 8-32,-2-16-8 0,-7-16 0 15,0-6 0-15,0 6 8 16,0 0-8-16,-3-2 48 0,-10-4-48 16,-11-10 0-1,-27-9-72 1,3-7-984-1,-4-9-3465-15</inkml:trace>
  <inkml:trace contextRef="#ctx0" brushRef="#br0" timeOffset="33341">7466 10020 704 0,'0'0'8017'0,"0"0"-6392"0,0 0-1081 15,0 0 0-15,0 0 656 16,0 0 128-16,-4 0-559 16,4 0-465-16,0 0-160 0,0 0 40 15,12 3-8-15,4-3 96 16,8 0-24-16,8 0-8 15,7 0-64-15,13-6-64 0,1-4-104 16,-2-3 48-16,1 4-56 47,-13 3-240-47,-7-1-592 0,-12 4-656 16,-3 0-897-16,-9 3-240 15,-8-3-1703-15</inkml:trace>
  <inkml:trace contextRef="#ctx0" brushRef="#br0" timeOffset="33587.61">7466 10087 1688 0,'0'0'4161'0,"0"0"-1505"15,0 0-1543-15,0 0-265 0,0 0 776 31,0 0-320-31,0 0-375 0,84 9-313 16,-49-9-184-16,10 0-8 0,-2 0 16 0,5-3-176 16,3-3-168-16,9-7-96 31,-8 0-1032-31,-16 1-3657 16</inkml:trace>
  <inkml:trace contextRef="#ctx0" brushRef="#br0" timeOffset="34426.68">10371 9683 7633 0,'0'0'2801'15,"0"0"-1889"-15,0 0-488 16,0 0 144 0,0 0 176-1,0 0 249-15,0 0-105 16,28 0-432-16,-5 0-160 16,5 0-24-16,4 0 16 0,8-6-104 15,4-3-72-15,4-1-48 16,3 1-56-16,-3-4-8 15,-4 6-440-15,-8 1-608 0,-12 3-857 32,-12 0-719-32,-17 3-609 0,-10 0-1672 0,-13 0 2418 15</inkml:trace>
  <inkml:trace contextRef="#ctx0" brushRef="#br0" timeOffset="34626.89">10390 9772 4064 0,'0'0'4201'0,"0"0"-3113"0,0 0-287 15,0 0 1031-15,0 0-168 16,0 0-759-16,0 0-401 16,80 3-224-1,-40-6-144-15,8 0-24 16,-1-6-104-16,5 2-8 0,4-9-584 0,-12 4-2241 15,-12-1-3888-15</inkml:trace>
  <inkml:trace contextRef="#ctx0" brushRef="#br0" timeOffset="35867.47">15977 9290 2736 0,'0'0'4961'0,"0"0"-3272"16,0 0-1225-16,0 0-144 15,0 0 1096-15,0 0 136 31,0 0-680-31,11 3-319 16,6-3-137-16,6 0-40 0,9-3-48 16,8-4-136-16,11-2-32 15,9-1-88-15,4 1-24 0,4-4-48 16,-4 0 0-16,-8 7-352 16,-16 0-920-16,-16 3-1265 15,-24 3-400-15,0 0-2744 0,-20 0 3017 16</inkml:trace>
  <inkml:trace contextRef="#ctx0" brushRef="#br0" timeOffset="36114.86">16024 9404 256 0,'0'0'6049'16,"0"0"-4369"-16,0 0-512 15,0 0-215 1,0 0 295-16,0 0 152 0,0 0-368 16,0 0-319-16,104 0-217 15,-53 0-168-15,5-10-104 0,4 4-152 16,-4-3-72-16,0-1-728 31,-16 1-2433-31,-20-1-4505 0</inkml:trace>
  <inkml:trace contextRef="#ctx0" brushRef="#br0" timeOffset="75545.59">9997 11458 5705 0,'0'0'4433'15,"0"0"-3249"-15,0 0-976 0,0 0 656 0,0 0 672 16,0 0-527-16,3 0-617 15,1 13-304-15,-4 9 16 0,4 13 520 16,4 13-112-16,-4 6-240 31,1 6 32-31,2 10 40 0,-3 19-136 16,0 12 88-16,0 4-80 16,-4-3-96-16,0-16-112 15,0-20 40-15,0-12 0 16,0-16-48-16,0-3 0 0,0 0-144 31,-4 3-448-31,-4 0-760 0,4-16-1073 16,1-9-1807-16,-6-13-1986 0</inkml:trace>
  <inkml:trace contextRef="#ctx0" brushRef="#br0" timeOffset="75899.86">9924 11252 8433 0,'0'0'2201'0,"0"0"-489"31,0-76-688-31,9 47-311 16,2 4-49-16,10 3-64 0,6 5-392 15,13 8-208-15,8 6 0 0,11 3-8 16,1 3 0 0,0 16-8-16,-8 13-64 0,-5 6 32 15,-6 10 40-15,-18 6 0 16,-10 6 8-16,-13-3 40 16,0 7 40-16,-28-1 40 0,-8 0 88 15,-16 4 80-15,-8-3-48 16,-8-4-96-16,1-6-144 0,-9 7-552 15,16-20-2241-15,16-13-5656 16</inkml:trace>
  <inkml:trace contextRef="#ctx0" brushRef="#br0" timeOffset="76554.97">11032 11903 8313 0,'0'0'3121'0,"0"0"-2113"0,0 0-728 16,0 0 224-16,0 0 665 16,0 0-529-16,-19 32-320 31,-2 2 184-31,-3 14-16 0,0 3 8 16,-4 9-152-16,-4 1-16 15,5-1-32-15,-1 3-144 0,0 1-80 0,0-4-64 0,0-3 32 31,0-6-40-15,4-9-112-16,9-11-352 16,-2-12-432-16,6-12-512 0,-10-17-801 15,10-12-1015-15,-6-13-6186 0</inkml:trace>
  <inkml:trace contextRef="#ctx0" brushRef="#br0" timeOffset="76802.35">10590 12046 8025 0,'0'0'2537'16,"0"0"-993"-16,0 0-504 0,0 0 41 16,0 0-281 15,0 0-544-31,0 0 120 16,99 51 440-16,-54-16-248 0,6 9-248 15,1 3-88-15,0 4-56 16,-1 0-112-16,-6-3-56 0,-6 0 0 15,-7-7-8-15,-8-3-128 16,-12-6-1048-16,-5-10-1248 16,-7-10-3170-1</inkml:trace>
  <inkml:trace contextRef="#ctx0" brushRef="#br0" timeOffset="77904.8">10514 11233 1064 0,'0'0'3969'0,"0"0"-3385"0,0 0-376 16,0 0-136 15,-44-79-64-31,37 66 152 0,-2 7 672 16,5-4 288-16,0 7-64 15,4 0 137-15,-4-1 271 16,4 4-104-16,0 0-231 0,0 0-377 31,-4 0-272-31,4 10-224 0,-3 28-192 16,3 32 224-16,7 51 640 0,21 28-384 15,16 19-128-15,12 7-56 0,7-20-64 16,5-9-184-16,-3-15-7 16,-10-23-97-16,-11-26-8 0,-12-22 0 46,-13-25-417-46,-6-9-503 0,-6-7-584 16,-7-19-1105-16,-7 0-1247 16,-14-19 567-16</inkml:trace>
  <inkml:trace contextRef="#ctx0" brushRef="#br0" timeOffset="78189.7">10303 11280 4865 0,'0'0'4120'16,"0"0"-3055"-16,0 0 223 31,0 0-624-31,0 0-96 0,0 0-288 16,0 0 8 0,20 121 977-16,32-7-273 15,23 20-424-15,13 2-104 0,11-12-112 16,-7-19-56-1,3-7-200 1,-15-19-48-16,-20-18 32 0,-20-20-80 16,-12-9-136-16,0-3-984 0,-8-4-913 15,-8-9-1927-15,-12-10-3786 0</inkml:trace>
  <inkml:trace contextRef="#ctx0" brushRef="#br0" timeOffset="79052.81">13514 10972 7769 0,'0'0'2017'0,"0"0"-313"31,0 0-936-31,-20-95-184 16,9 67 625-16,-10 5 23 0,1 4-448 15,-7 4 16-15,-1 2-128 0,-4 6-128 16,0 7-24-16,1 4-223 16,-6 18-153-1,1 22-96-15,-3 29 0 31,3 29 80-31,20 16 0 0,12-1-32 0,8-6-48 16,24-3-32-16,7 6 48 16,2 1 8-16,6-1-8 0,1-9-56 15,0-4 56-15,-4-2-56 32,-5-7 0-32,-3-3-8 15,-8-7 48-15,-7-15-48 0,-13-13-152 0,-4-10-296 16,0-5-209-16,0 2-287 0,-17 6-80 15,-7-2-112-15,-8-7-433 0,-19-13-1143 32,7-12-1577-32,4-10-2192 15</inkml:trace>
  <inkml:trace contextRef="#ctx0" brushRef="#br0" timeOffset="79253.31">12925 11871 12290 0,'0'0'2985'0,"0"0"-1521"0,0 0-584 0,99-51-592 16,8 26-136-16,45-1 120 31,20 1-104-31,-13 9-88 16,-36 10-80-16,-39 3-56 0,-33 3-1848 15,-23 0-6242-15</inkml:trace>
  <inkml:trace contextRef="#ctx0" brushRef="#br0" timeOffset="79722.48">14287 12052 9161 0,'0'0'4473'15,"0"0"-2656"-15,0 0-1041 16,0 0-552-16,0 0 24 0,0 0-96 15,-24 70 456-15,-4-7 112 16,-4 20-392 0,-3 15-128-16,7-6-63 15,7-18-81-15,6-24-48 0,7-15-8 16,0 6 0-16,-4-2-569 0,4 2-303 16,-4-16-800-16,4-9-2257 15,0-13-1128-15</inkml:trace>
  <inkml:trace contextRef="#ctx0" brushRef="#br0" timeOffset="79954.28">13964 12211 7433 0,'0'0'6017'16,"0"0"-4032"-16,0 0-993 31,0 0-600-31,0 0-240 16,92 15 96-16,-44 14 56 15,12 9-56-15,0 1-32 0,-1 5-120 16,-7-3-88-16,-8 0-8 16,-8-6-416-1,-12-6-848-15,-13-10-1080 16,-7-10-2482-16,-4-9-2615 0</inkml:trace>
  <inkml:trace contextRef="#ctx0" brushRef="#br0" timeOffset="80308.02">13956 11808 5393 0,'0'0'6465'16,"0"0"-4641"-16,0 0-959 16,0 0 263-16,0 0 240 0,0 0-560 15,0 0-504-15,4-13-304 0,20 13-72 16,8 0 64-16,8 0 8 15,8 0-16-15,4 0-32 16,-8 0-800 0,8-6-984-16,-13 2-2649 15,-11-5-1032 1</inkml:trace>
  <inkml:trace contextRef="#ctx0" brushRef="#br0" timeOffset="80555.36">14128 11658 7785 0,'0'0'2177'16,"0"0"-1145"-16,0 0 168 16,0 0 560-16,0 0-719 0,0 0-657 15,0 0-264-15,0 0-48 16,96-3 8-16,-61 6 24 31,1 7 48-31,0 6-32 0,-1 3-112 0,-7 6-8 0,-11 1 0 16,-6 9 0-16,-11-4 0 15,-3 7 0-15,-25 4 0 0,-28 12-208 16,1-13-1921-16,-1-6-5248 0</inkml:trace>
  <inkml:trace contextRef="#ctx0" brushRef="#br0" timeOffset="81517.19">14957 11100 8553 0,'0'0'2585'31,"0"0"-1377"-31,0 0-808 0,0 0 416 15,0 0 681 1,0 0-609-16,-92 63-152 16,36 13-112-16,4 26-136 15,9 12-136-15,23 0-128 0,20-9-56 16,7-10-40-16,30-3-31 16,14-3-33-16,1-19-16 15,27 3-32 1,5-16-8-16,4-12-8 0,11-7-553 15,-19-28-591-15,-24-10-2777 0,-20 0-6353 16</inkml:trace>
  <inkml:trace contextRef="#ctx0" brushRef="#br0" timeOffset="83748.35">15391 11531 1256 0,'0'0'3040'16,"0"0"17"0,0 0-1513-16,0 0-111 15,0 0 551-15,-28-19-223 0,28 13-425 0,0 3-328 16,0-7-416-16,0 4-288 15,4-3 40 1,11-4-168 0,13-4-176-16,4 5-8 0,9-1 0 15,2 4 0-15,2 6-48 0,-10 3-16 0,1 3 24 16,-8 13-24-16,-4 9 16 31,-8 4-24-31,-9 9 64 16,-7 0 8-16,0 3-72 0,-7 4-16 15,-14-7 96-15,-2 0-8 16,-9-6 8-16,0-7 0 0,4-6 0 0,4-6 8 0,4-7-8 16,12-3 0-16,1-3 0 31,7 0 56-31,0-16-56 16,3-12-248-16,29-20-528 0,16-22 256 15,4-3 128-15,0 7-96 16,-9 5-96-1,-7 20 287-15,1-4 241 0,-6 10 56 16,-7 10 153 0,-12 13 391-1,-4 5-8-15,-8 7-152 0,0 0 240 16,-4 0-240-16,-8 10-264 16,-8 6-112-16,0 6 56 0,-4 3 96 15,4 4 16 1,0 2 16-16,9 4 64 15,3 4 64-15,3 2-32 0,5 0-128 16,5 0-72-16,14 1-40 16,9-4-40-16,4-4 64 0,8-2-56 15,-4-6 72-15,0-7-88 16,-4-7-192-16,0-2-288 31,-8-10-288-31,-5-3-944 16,-3-13-1489-16,-8 0-1944 0</inkml:trace>
  <inkml:trace contextRef="#ctx0" brushRef="#br0" timeOffset="84281.59">16216 11604 9826 0,'0'0'3176'0,"0"0"-1591"16,0 0-457-16,0 0 8 15,0 0-416-15,0 0-496 0,0 32-224 32,0-3 96-32,4 9 56 15,0 6-72-15,0 1-72 0,0-4 0 31,-4 0-8-31,0-3-56 0,0-3-1200 16,0-6-1424-16,0-14-3562 0</inkml:trace>
  <inkml:trace contextRef="#ctx0" brushRef="#br0" timeOffset="84735.95">15399 11058 11098 0,'0'0'1736'0,"0"0"-992"0,0 0 265 16,0 0 535-16,0 0-608 16,0 0-744-16,80-6 0 15,-25 6-80-15,13 0-96 0,-4 3 40 16,0 0-56-16,-13 0 0 16,-11 1-776-16,-8-4-608 15,-12-7-649-15,-12-5-495 0,-8-8-2081 16</inkml:trace>
  <inkml:trace contextRef="#ctx0" brushRef="#br0" timeOffset="84983.4">15606 10858 9353 0,'0'0'1889'0,"0"0"-1385"16,0 0 40-16,0 0 304 15,0 0 145-15,0 0-393 16,111 19-168-1,-70-6-72-15,2 0 56 16,5 2-48-16,-8 2-192 16,-4 2-104-16,-8 3-72 15,-12-3 0-15,-12 3-8 16,-4 3-288-16,-13 4-8 0,-11 3-56 16,-8 15-1000-16,9-12-2649 31,3-3-4265-31</inkml:trace>
  <inkml:trace contextRef="#ctx0" brushRef="#br0" timeOffset="85337.57">16315 10960 1824 0,'0'0'9978'0,"0"0"-8290"16,0 0-1200-16,0 0 73 16,0 0 39-16,0 0-320 0,83 41-48 0,-14 7 40 15,-1-4-24-15,3 10-64 31,5 3 16-31,-21-3 40 0,5 7-112 16,-16 5-56-16,-16 10-64 16,-20-6-8-16,-8 0-8 15,-8-3-64-15,-20-16-80 0,-24 12-208 0,9-15-1536 0,2-13-3826 16</inkml:trace>
  <inkml:trace contextRef="#ctx0" brushRef="#br0" timeOffset="86070.42">17558 11382 8489 0,'0'0'4649'0,"0"0"-3865"31,0 0-319-31,0 0 759 16,0 0 336-16,0 0-608 0,0 0-560 16,0 0-224-16,21 0 25 0,30 0 7 0,40 0-80 15,41 0-40-15,20-3-32 0,7 0 8 16,-7-4-40-16,-17 1 32 31,-12 0-40-31,-31-1-8 16,-25-2 8-16,-26 5-8 0,-14-2 8 15,-7 3-8-15,1 0-56 0,-10-3-88 16,-7 6-96-16,-4-4-481 0,-23-5-919 16,-1 3-3777-1,-4-1-240-15</inkml:trace>
  <inkml:trace contextRef="#ctx0" brushRef="#br0" timeOffset="86339.9">18539 11109 728 0,'0'0'10890'0,"0"0"-8634"0,0 0-1375 0,0 0-241 16,0 0 448-16,0 0-376 16,28 3-560-16,3 16 128 0,17 4-40 0,11 8-104 31,5 7-48-31,1 0-40 15,-6 4-48-15,-7 2-8 0,-20 4 8 16,-16-4-72-16,-16 7 64 16,-9 0 0-16,-30 3 8 0,-29 9-8 15,-35 7-416 1,15-16-1312 0,4-13-4890-16</inkml:trace>
  <inkml:trace contextRef="#ctx0" brushRef="#br0" timeOffset="87363.08">20092 11090 9249 0,'0'0'2969'0,"0"0"-1809"16,0 0-295-16,0 0 575 0,0 0 160 0,0 0-584 31,0-66-616-31,0 66-400 16,0 9-72-16,0 19-152 0,-4 17 224 15,-7 9 8-15,-1 9 0 16,-1 4-8-16,2-7 0 0,2-9-8 31,1-9-128-31,1-14-160 16,3-15-48-1,4-13 296-15,0-4 48 0,8-43 504 16,20-29-504-16,15-33 8 16,9-14 0-16,-4 9 40 0,-8 21-40 15,-12 33 0-15,-13 22 56 16,-2 12 96-16,-5 8 233 0,-5 5 71 0,5 7-248 31,-3 6-216-31,3 28-344 16,11 29 248-16,5 26 96 0,8 22 8 15,-4-10 0-15,-4-19-8 16,-4-29 0-16,-8-17-248 31,-1-2-193-31,2-6-15 0,-1-6 144 16,-5-13 312-16,2-6 48 15,3-22 984-15,8-33-831 0,8-31-81 16,-1-22-24-16,1-9-40 16,-8 21 8-16,-4 26-56 31,-12 39 56-31,4 5 56 0,-4 13 144 0,0 3-112 0,-4 10-152 16,0 3-552-16,0 38-1041 15,0 35 233-15,-4-3-2569 0,-8-3-2728 16</inkml:trace>
  <inkml:trace contextRef="#ctx0" brushRef="#br0" timeOffset="87779.73">21208 10839 1176 0,'0'0'11218'0,"0"0"-9505"16,0 0-1569-16,0 0-16 15,0 0-128-15,0 0 376 32,-68 79-136-32,45-40-96 0,2 2-88 15,10-3-40-15,-2-3 40 16,6-6 0-16,3-4-48 0,4-13-8 0,0-5 0 0,0-7 224 15,0 0 736-15,0 0 184 16,0 0-192-16,4-3-175 0,-4-7-497 31,0 4-160-31,3 0 0 16,-3-1 128-16,0 7-104 0,0 0-72 16,0 0-72-1,0 0-120-15,0 0-232 16,-3 0-408-1,-5 0-617 1,-9 7-447-16,2-1-2129 0,2-6-2440 0</inkml:trace>
  <inkml:trace contextRef="#ctx0" brushRef="#br0" timeOffset="88196.56">21403 10747 1224 0,'0'0'3913'0,"0"0"-1761"15,0 0-608-15,0 0-303 0,0 0 575 16,0 0 128-16,32-51-439 15,-32 51-321-15,0 0-656 16,0 0-304 0,-11 0-80-16,-10 16-80 0,-11 9 88 15,-11 14 176-15,-13 24-64 0,-8 20 40 16,1 21 89-16,14 5-169 0,21-11-96 16,25-9-48-16,3-22-72 15,15-13-8-15,9-13 8 16,4 0 8-1,12 3-8-15,12 1-8 16,11-1-40-16,1-12-208 16,5-13-48-16,-6-16-273 0,1-15-1015 0,-17-14-2833 15,-15-9-4481-15</inkml:trace>
  <inkml:trace contextRef="#ctx0" brushRef="#br0" timeOffset="90045.2">21766 11230 96 0,'0'0'7617'16,"0"0"-6337"-16,0 0-928 15,0 0-39-15,0 0 615 0,0 0 136 16,0 0-216 0,0 0-56-16,0 0 201 31,0 0-17-31,0 0-144 16,0 0-64-16,4-4-8 0,4-15-184 15,8-6-456-15,3-10-72 16,5-12-48-16,1-4 0 0,-1-6-160 15,-1-4-32-15,1 1 88 0,-4-4 104 0,-4 14 0 32,-4 5 0-32,-8 16 8 15,0 17 96-15,-4 12-104 0,-4 9-144 16,-16 39-16-16,-8 25 144 0,-8 22 16 16,0-2 0-16,16-17 8 15,5-29 0-15,7-12 0 16,3 3-8-1,5 3-16-15,0-2-56 0,9-11 64 16,14-9-56-16,18-9-368 16,2-10-64-16,17 0 64 0,3-16-24 15,1-16-216 17,-4-9-288-32,0-23 63 15,0-15-327-15,-12-16 136 0,-12 3 368 16,-17 19 496-16,-10 22 224 15,-2 19 152-15,-7-3 544 0,4 3 160 16,-4 7 728-16,0 12-159 16,0 13-1049-16,0 4-376 15,-4 27-216-15,-3 14 216 16,-6 15 504-16,-2 0-80 0,7 10-48 16,-5-6 152-16,6-1-120 15,7-2-168-15,0-11-144 0,3-2-48 31,18-7-48-31,7-6 8 16,4-9-8-16,7-11-512 16,17-15-224-16,-9-9-1040 0,-2-14-3690 15</inkml:trace>
  <inkml:trace contextRef="#ctx0" brushRef="#br0" timeOffset="90330.21">22028 10281 10474 0,'0'0'3104'15,"0"0"-1671"1,0 0-961-16,0 0 128 0,0 0 240 15,0 0-328-15,0 0-504 16,156 2 320-16,-72 8-168 31,-8-3-104-31,-12-4-56 0,-29-3-864 16,-3 0-896-16,-8-7-2041 16,-12-8 672-16,-12-5-3968 0</inkml:trace>
  <inkml:trace contextRef="#ctx0" brushRef="#br0" timeOffset="90577.56">22324 10109 760 0,'0'0'4945'0,"0"0"-3305"0,0 0 32 16,0 0 65-16,0 0 199 0,0 0-824 15,4-19-1056-15,12 19 112 16,3 9-151 0,17 1 127-16,0 9-24 15,8 3-32-15,3 4 80 0,-6 2-80 16,-5 4-24-16,-12 3-64 15,-13 6 8-15,-11 0-8 0,-4 4 16 16,-20 6 160 15,-11 3-48-31,-21 19-128 16,8-13-1905-16,12-6-4616 0</inkml:trace>
  <inkml:trace contextRef="#ctx0" brushRef="#br0" timeOffset="90777.98">23224 11166 8913 0,'0'0'1441'0,"0"0"-1041"31,0 0 40-15,0 0 352-16,28 92 328 15,-36-57 1-15,-20 7-593 0,-16-1-336 16,-7 0-192-16,-33 7-1009 16,12-17-2143-16,13-8-5274 0</inkml:trace>
  <inkml:trace contextRef="#ctx0" brushRef="#br0" timeOffset="91413.19">24311 10535 6009 0,'0'0'3873'31,"0"0"-2273"-31,0 0-72 0,0 0-656 0,0 0 265 31,0 0-385-31,-107-64-184 16,55 86-128-16,1 13-8 0,-5 13-8 15,4 5 16-15,12 8-160 16,12 2-40-16,12-2-168 16,16-1-64-16,0 1 41 0,28-7-41 0,13-7 40 0,10-5-48 31,25-14-121-31,-1-9-15 15,5-13-56-15,-5-6-176 0,9-35-744 16,-16-9-2105-16,-20-4-4392 16</inkml:trace>
  <inkml:trace contextRef="#ctx0" brushRef="#br0" timeOffset="91930.05">23937 10081 7585 0,'0'0'3081'0,"0"0"-1489"15,0 0-624 1,0 0 513-16,0 0-233 16,0 0-1016-16,0 0 104 0,80 0-296 15,-28 0 168-15,16 0-64 16,-8 2-136-16,-1-2-8 0,-15 4-224 31,-12-4-888-31,-8 0-184 16,-24-19-529-16,0 0-935 0,0-4-3738 0</inkml:trace>
  <inkml:trace contextRef="#ctx0" brushRef="#br0" timeOffset="92168.26">24161 9753 5553 0,'0'0'2792'16,"0"0"-1183"-16,0 0 335 16,0 0-328-16,0 0-943 0,0 0-561 15,27 41 224-15,-3-9 224 0,4 3-208 16,8 3-88 0,-1 3-128-1,2-2-16-15,-1-4-72 0,-12-3-40 0,-9-1-8 16,-11-5 0-16,-4-1-936 31,-56 7-16-31,1-7-553 0,-1-3-3328 0</inkml:trace>
  <inkml:trace contextRef="#ctx0" brushRef="#br0" timeOffset="93671.78">24256 9881 8665 0,'0'0'2257'0,"0"0"-585"15,0 0-1096-15,0 0-384 16,0 0-128-16,0 0 16 31,0 0 0-31,-100 94 48 16,72-58-32-16,5-5-96 0,10-9 0 16,9-3 0-16,4-9-8 15,0-4-72-15,21-6-48 0,14 0 128 16,9-12 344-16,12-7-127 15,-4-10-81-15,0-3-136 16,-12-3-377-16,-9 3 273 16,-10 10 104-16,-10 7 273 0,-11 8 535 15,0 7-632-15,-16 10-176 16,-11 21 0-16,-10 11 64 0,-2 2 80 31,7 4-72-15,12-7-64-16,8-9 0 15,4-7-8-15,8-12-48 0,0-7 40 16,8-6-64-16,12-3 72 16,8-19 296-16,8-10-240 0,-4-6-56 15,-4-3-56 1,-13 0-24-16,-7 9 8 16,-8 6 72-16,0 10 40 0,-8 16-40 15,-16 7-160-15,-8 18 88 16,-4 10 72-16,5 3 0 0,10 1 16 31,14-5 32-31,7-5-48 16,0-10-16-16,12-6-88 0,7-13 48 0,13 0 56 15,0-16 80-15,0-13-80 0,-4-6-448 16,-4-3-192-16,-12-3 519 16,-4 3-111-16,-8 6 160 15,0 7 72 1,-24 12 312-16,-8 13 9 31,-7 6-217-31,-9 23-8 0,4 15 56 0,0 36-152 16,16-11-144-16,16-5-2929 15</inkml:trace>
  <inkml:trace contextRef="#ctx0" brushRef="#br0" timeOffset="94257.09">24921 10246 8505 0,'0'0'2369'0,"0"0"-537"15,0 0-720-15,0 0-87 16,0 0-281-16,0 0-744 15,13 18 128-15,15 33-128 16,19 32 360 0,13 22-64-16,7 9-88 15,-7-3-80-15,-8-3-80 16,-24-9 0-16,-12 5 32 0,-16-2-16 16,-20-1-64-16,-32-8 8 15,-15-5-8-15,-21-2 0 0,-8-13-960 16,12-25-1633-1,17-17-6137-15</inkml:trace>
  <inkml:trace contextRef="#ctx0" brushRef="#br0" timeOffset="100075.56">6880 8617 264 0,'0'0'664'16,"0"0"1296"-16,0 0-680 0,0 0-808 31,0 0-135-31,0 0 111 0,0 3 192 16,13-3 336-16,2 3-200 15,5-3-48-15,4 0-168 0,4 0 9 16,12 0-25 0,-1 0-120-1,6 0 40-15,2 0-80 16,1-3-72-16,-4 3-96 15,0-3-56-15,0 3-48 16,-1 0-40-16,-2 0-64 0,2 0-8 16,-4 0 64-16,6 0-56 15,-2 0 0-15,2 0 0 32,2 0 104-32,1 0 8 0,-1 0-48 15,2-7 56-15,-2 7-40 0,-3-6 80 0,4 3-8 16,0-1 16-16,0 2 0 0,3-5-16 15,5 4-16-15,8 0-88 32,-4 0 41-32,7-4-41 0,1 4-32 15,0 0-24-15,-4-3 0 16,0 2 8-16,-1-2-8 0,-7 3 8 0,-1-1 0 16,1-1-8-1,4 1 0 1,-8 1 0-16,8-3 0 15,0 2-80-15,15-2 80 0,21-3 56 16,12 6-48-16,8-4 56 0,-13 4-56 16,-12 3-8-1,-19 0-40-15,-16 0 40 32,-8 0 0-32,-1 0 48 15,9 0-48-15,21 0-40 0,22 0 40 16,12 0 48-16,1-7 24 15,-9 1-64-15,-23 3-8 0,-20 0 0 16,-8 0 0-16,-5 3 8 0,13-4 72 0,8 1-72 31,23-3 48-31,14 3-56 16,18-7 0-16,1 1 40 0,-10-1-32 16,-22 1 32-16,-32 6-32 0,-16-4 112 15,0 1-16-15,4 2-16 31,7-2-80-15,5-3 192-16,-4-4-80 16,-4 4-16-16,4-8-16 0,-5 5 0 15,5-1-24-15,4 1-56 16,-4-1 0-16,7 3 0 0,-3 1 8 0,0 2-16 16,0 1 8-16,0 0 0 31,-1 2 40-31,1 2 16 0,4 2-56 15,0-4 48-15,7 1-56 16,0 3 0-16,2 0 40 0,2 0-40 16,1-3 0-16,0 3 8 15,-9 0 8-15,2-3-8 32,-6-1-8-32,-3 1 8 0,0-3-8 15,-1 3 8-15,1-3-8 16,-1 2 0-16,-3 1 0 0,0 0 8 15,0 0 16-15,-5 3-16 32,2 0-8-32,-5-4 0 15,-1 4 56-15,5-2-56 0,0-2 40 0,-1 1 8 0,5 3 32 16,-4-6-80-16,0 2-8 16,0 1 8-16,-4-3 80 0,3 0-72 15,-7 3-8-15,0-1-8 31,4 1-160-31,-4 0 160 0,4 0 8 16,-1-4-8 0,1 4 8-16,4-3-80 15,-4 0 72-15,-4-1 8 0,-4 1-144 16,-5 0 144-16,-3-1 48 16,0 4-32-1,0-3 40-15,4-1-56 16,4 1 0-16,4 0 0 0,-1-1-16 15,5-3 16-15,-1 5-48 0,-2 1 40 16,-6-2-48-16,2 3 56 31,-5-4 72-31,-1 4 8 16,1 0 40-16,-4 0-48 0,4 0-8 16,-1-1-56-16,6 1 48 0,-2 0-48 15,5-3 0-15,-4 2 0 0,0-2 0 0,-4 3 8 16,-5-3-8-16,1 2 48 31,0 1-56-31,-4 0 0 0,0 0 0 16,0 3 0-16,0 0-8 15,-4-3 8-15,4 3 0 0,-5 0 0 16,1-3 8 0,4 0 0-16,0-1 0 15,0 1 0 1,0-3 64-1,0 2-64-15,-5-5 0 0,2 6 8 0,-1-3-8 16,0-1-8-16,-1 1 0 16,1 0 8-16,-4-4 0 0,4 0-8 31,4-2 0-31,-8-1-216 16,4 1-64-16,0-5 176 0,-5-2 56 15,2 1 0-15,-1-2 0 16,-5-2-8-16,2-3 40 0,-2-1 16 15,1 1 0-15,-8 2 0 0,0-2 0 16,-4-3 0 15,1 2-8-31,-5 1-56 0,0-4-96 16,0 4-88-16,0-4 72 16,-9 1 72-16,5 2 40 15,0 1 64-15,0-4 16 0,0 1-16 31,4-1 0-31,0-2 0 0,-3-1 0 16,-1 0-72-16,-9-3-120 0,6 6 8 16,-5-2 40-16,-1 2 64 0,2 4 80 15,-2-1 104-15,6 4-32 16,-1 3-64 0,0-3 64-16,-1 3-8 15,6 0-56-15,-9-3-16 0,4 2 8 16,-4-2-56-16,-4 0 40 15,0 0-176-15,-8 3 96 16,1 0 96-16,-2-3 40 0,5 5-24 0,-4-1 48 16,1 1 24-1,3-1-88 1,-4 2 16-16,-4-3-8 16,0 0-8-16,-4 0-272 15,-4-1 31-15,-4-2 49 16,1 7 32-16,-2-5 112 0,6 5 40 31,-1 2 8-31,4 3 0 16,0-2 0-16,4 2 0 0,-3 1 16 15,3 2 48-15,-8-2-48 0,0-1-16 0,0 4 8 16,-8-1 40-16,4 4-48 16,-8 0 0-16,1 0 56 15,-1-1-56 1,0 4 0-16,4 0 0 15,-3 0 40-15,-1 0-32 0,0 7 56 32,0-1-16-32,-4 1-40 0,5-1-16 15,-5 4-40-15,-4-1 48 16,0 1 8 0,-3-1 16-16,-1 1-16 15,4-1 40-15,-4-3-48 0,4 4 8 16,-4-3-8-16,-3-1 0 15,-1-3 8-15,4 3 24 0,4-3-24 0,-4 1-16 16,9-1 8-16,-1 3 0 31,0-2-8-31,5-2-80 0,-1 2 88 16,0 2-24-16,0-3 24 16,0 4-8-16,0-1-160 15,-4 0 160-15,0 1-40 16,1 2 48-1,-1-2 8-15,0 2 0 16,-3-3 8-16,-1 1-16 16,0-1 48-16,4 0-48 0,1-2 0 15,3-1 8-15,0 0-8 16,4-3 0-16,-3 0 0 0,2 0-144 16,-2 0 88-1,-1 0 40-15,-1 0 8 16,-2 0 0-16,-1 0-48 0,5 0 8 15,6 0 48-15,-2 0 0 16,3 6 8-16,4 1-8 16,0-1 0-16,4 0 0 0,-4 1 0 15,1-4 0 1,-5 3 8-16,-4 0-8 0,-3-2 8 16,2-1 0-16,-2 0-8 15,-5 0 8-15,0 1 48 16,1-4-56-16,-5 3 8 0,3 0-8 15,-2 0 8-15,3-3 0 32,-4 3-8-32,0-3 0 15,0 3-40-15,-3 0 40 0,3 1 8 16,1-1 0-16,-1 0-8 16,4 4-8-16,8-5 8 0,0 2-8 31,4-1 0-31,1 0-8 15,-2 0 8-15,-2 1 0 0,3 2 0 0,-12 0-8 16,0 0 8-16,-4 1 8 16,-8 3-8-16,5-7 8 15,-9 3 8-15,8-3 0 0,-3-3 48 16,3 3-56 0,0-3-16-16,5 0 8 15,-5 0-8 1,4 0 16-16,-4 3-8 15,-3-3 8-15,3 4 0 16,0-1 0-16,4-3 0 0,0 0 0 31,5 3 0-31,3-3 0 16,4 3 0-16,0 1 0 0,0-2-8 0,0 5 8 16,-3-1 0-16,-5 4-8 0,0-4 8 15,-3 0 8-15,-5 1 0 0,4-1 0 31,-4-2-8-31,8-1 0 16,1-1-8-16,-1-2 8 16,3 4 8-16,2-1-8 0,-1 0 8 15,1 0-8 1,-2 1-8-16,6 2 8 16,-5-3 0-16,4 3 0 0,-4 1-8 15,-3-4 8 1,-1 7 8-16,0-4-8 15,4-3 8-15,0 3 0 16,1-2-8-16,-1 2 0 0,-1 0 0 16,2-3 56-16,-1 4-48 0,-3-4-8 15,-1 3 0-15,-8 1-8 32,0 2-8-32,4-6 16 15,5 4 16-15,6-1-8 0,2 3-8 0,-1 1 0 16,0-3-80-16,0 2-88 15,12-3 160-15,0 1 8 16,9-4-8-16,-1 3 0 16,-4-2 8-16,4 2-8 15,5 0 0-15,-2-3 8 0,5 4-8 16,-3-1-8-16,-2 3 16 16,-3 1-8-16,0 0 8 0,-3-1-24 15,-5-3 24 1,-5 4 0-1,2-3 8 1,-5-2 8-16,5 2-8 0,-6-4-8 16,1 0 0-16,5 1 8 0,-1 2 0 15,0-6 0-15,5 3-8 16,-1 0 8-16,4 0-8 0,0 0 0 31,0 1 0-31,4 2 8 16,-4 1-8-16,-4 2-8 0,4 1 0 15,0-1 8-15,5-3 0 16,-1 4-8-16,3 0 0 0,6-4 0 16,-2 0 8-1,2 0 0 1,-5 1 0-16,-1 2 0 16,-2 1-8-16,-1-1 8 15,-8 1 0-15,4 3 16 0,-3-4-8 16,3 0 0-16,3 1 0 0,1 0-8 31,5-1 0-31,3-2 0 16,0 5 0-16,4-2-8 0,0-1-8 15,-1 4-40-15,6 0 48 0,-1 6-40 16,-3-3 48-16,2 3-8 0,1-1 8 16,0 5 0-1,5-1 0-15,-6 0 8 16,5 0-8-16,0 4 0 15,0-4 8-15,4 1-8 0,0-1 8 16,0 3-8-16,0-2 16 16,4-1-8-16,4 0-8 0,-3 0 56 15,2 3-48-15,-3-3 0 16,0 7 40 0,4 0-48-16,1 0 8 15,-2 2 8-15,5 4 40 16,-5-3-56-16,6 3 8 15,-1-3 8-15,0 5 32 0,4 2-8 32,-4-1-32-32,4-4 56 15,0 1-16-15,-1-3 64 16,2-3-8-16,-2-4-56 0,2 1-40 16,2-7 48-16,5 0 32 0,0 3-23 0,4-3-49 15,8-3 64 1,7 0-80-16,6 0 128 15,-2-3-32-15,5 2-24 16,-4 1-64-16,-8-3-8 16,-5-1-72-16,-7 1 64 0,-3-3-425 31,3 2-463-31,-4-5-1208 0,-1-7-1873 0</inkml:trace>
  <inkml:trace contextRef="#ctx0" brushRef="#br0" timeOffset="104330.42">22140 11490 7281 0,'0'-3'4305'0,"0"0"-3417"0,0 3-584 0,0 0-176 16,0 0 184-16,0 0 448 15,0 0-119-15,0 0-193 0,0 0-184 16,0 0-184-1,8 9-80-15,5 17 0 16,10 5 32-16,5 11 120 16,7 12-8-1,10 3 16-15,11 16-88 16,11 16 24-16,9 19 8 0,0 3 32 16,-9-6 56-16,-7-14-112 31,-20-8 16-31,-5 0-96 0,-7-4 40 15,-7-13-40-15,-6-11 0 0,-2-14 0 16,-6-13 8-16,1 8-8 0,-4-5-64 16,5-5-608-16,-5-4-296 0,-1-13-537 15,13-9-743-15,-4 0-737 32,4-18-5295-32</inkml:trace>
  <inkml:trace contextRef="#ctx0" brushRef="#br0" timeOffset="104985.72">24384 11480 808 0,'0'0'6265'0,"0"0"-4969"16,0 0-672-16,0 0-79 15,0 0 407 1,0 0 112-16,0 0-656 16,-9 7-360-16,-14 25 32 0,-25 18 552 0,-16 33-96 15,-32 25 200-15,-7 16-143 16,-5 3 7-16,13-6 240 16,23-20-312-16,5-9-88 0,15-9-136 15,12-17-152 16,12-15-80-31,12-16-72 0,4-9 8 16,3-1-8-16,2-6 0 16,3 0 0-16,0-10-8 15,4-2 8-15,0-7-176 0,0 0-24 32,0 0-144-32,0 0-272 15,0 0-288-15,-4-16-537 0,4-3-1135 0,-4 0-7474 0</inkml:trace>
  <inkml:trace contextRef="#ctx0" brushRef="#br0" timeOffset="107324.1">20877 13843 3136 0,'0'0'4345'0,"0"0"-2593"0,0 0-15 15,0-83 79-15,0 70-135 16,0 10-113-16,0 3-432 0,0 0-664 16,0 0-472-16,0 20-80 31,-7 24-88-31,-21 32 160 15,-8 22 0-15,-8 10 8 0,4-19 0 0,8-19-8 0,12-29 0 16,5-6 8-16,2 0 8 0,1 0-8 31,0-10 0-31,8-9 0 16,0-12-24-16,4-4 24 16,0-20 224-16,20-27-224 0,16-36-200 15,7-34 72-15,17-23 128 0,-8 1-8 16,-7 11-176-1,-13 37 176 1,-9 27 8-16,-11 26 120 0,0 19 168 0,-4 6 296 16,0 6 24-16,0 2-431 15,0 5-177-15,8 5-241 0,16 18 105 32,8 15 40-32,3 10 96 15,9 6 0-15,0 9 8 0,-8 4-8 31,-5-4-8-31,-6-6-96 16,-10-3-88-16,-3-12-184 0,-8-4 40 16,1-7 112-16,-10-5 88 0,1-7 64 15,0-6 24 1,-4-7 40-16,0-3 0 0,4-3 8 16,-4 0 56-16,0 0 280 15,0 0 344-15,0-3 56 0,0-9-87 16,4-8-489-16,1-2-104 15,-5 0 40-15,4 3-88 32,-4 9 56-17,0 4-56-15,0 3-8 0,0 3-216 16,0 0-496-16,-21 0-713 16,1 0-2624-16,-8 0-6017 0</inkml:trace>
  <inkml:trace contextRef="#ctx0" brushRef="#br0" timeOffset="107874.89">21220 13576 1512 0,'0'0'8714'0,"0"0"-6578"0,0 0-95 15,0 0-1273-15,0 0-504 16,0 0-112-16,-120 38 8 16,32 64 184-16,1 12-32 0,15 0-208 47,25-25-56-47,23-32-40 0,11-18 0 15,6-4-16-15,3-1-40 0,4-5-384 16,0-7-216-16,24-16-256 0,15-6 311 15,14-25 473-15,18-29 16 16,24-32-248 0,5-34-264-16,-4-7-312 15,-32 25 80-15,-28 38 488 0,-29 49 360 0,-7 15 1600 16,-20 15-504-16,-23 33-824 16,-37 32 441-1,-20 21 503 1,1-2-560-16,23-20-320 0,25-31-112 15,19-14-32-15,0-2-88 0,8 0-48 16,0-7-56 0,12-9 0-16,3-10-160 15,5-6 40-15,4 0 120 32,0-2-16-32,0-5-1752 0,0 7-217 15,0 7-911-15,0 12-2009 16,0 9-319-16</inkml:trace>
  <inkml:trace contextRef="#ctx0" brushRef="#br0" timeOffset="108714.73">20801 15030 4825 0,'0'0'7585'0,"0"0"-5280"0,0 0-1089 16,0 0-16-16,0 0-80 31,0 0-399-31,0 0-433 0,0 0-208 0,0-38-72 0,0 38-8 31,5 0 0-31,-1 0 0 16,0-6 56 0,7-4 8-16,6-5 8 0,7-11-8 15,3-6 8-15,5-12-8 16,-4-4-64-16,3-9 8 0,-3 0 8 16,-3 3 32-16,-5 6-40 0,-9 13 40 15,-7 13-40-15,0 13 104 16,-4 2 48-1,0 7 184-15,-4 3-152 16,-20 32-192-16,-23 32-96 16,-9 38 88-16,0 15 0 0,16 4-48 15,20-22 56-15,12-29 8 16,8-19 8-16,0-19-16 0,8-7 0 16,12-2-8-1,16-7-216 1,9-6-360-16,26-13 40 15,21-39 55-15,18-37-303 0,10-32-176 16,-19-22-136-16,-15-13 224 31,-21 10 496-31,-14 9 168 0,-23 32 32 16,-15 31 184-16,-9 30 656 16,-4 18 712-16,0 3 224 0,-4 4-543 15,-9 6-601-15,-2 4-296 0,-9 24-136 16,-12 23 32-16,-9 35 24 0,-2 28-8 15,3 9-48 1,16-5 32-16,12-23-40 16,13-34 56-16,3-17-56 31,0-9 0-31,3 7-8 0,18-5-88 16,2 2-512-16,21-17-377 15,-4-9-1095-15,-1-10-4137 0</inkml:trace>
  <inkml:trace contextRef="#ctx0" brushRef="#br0" timeOffset="109952.08">21718 14881 7033 0,'0'0'7090'0,"0"0"-5138"0,0 0-1232 16,0 0-496-1,0 0-72-15,-8-6 424 16,44-1-64-16,31 1-280 0,45-7-104 16,16 1-80-16,3 2 0 15,-8 1-48-15,-35 5 0 0,-20 1 9 16,-20 0 31-16,-9 3-40 15,-3 0 0 1,-4-3-545 0,-8-1 105-16,-7 4-56 15,-10-3-152-15,-7-3-336 0,0-10-825 16,-11 0-2880-16,-6 0-1264 16</inkml:trace>
  <inkml:trace contextRef="#ctx0" brushRef="#br0" timeOffset="110221.58">22431 14522 9153 0,'0'0'4521'16,"0"0"-2600"-16,0 0-665 0,0 0-488 15,0 0-120-15,0 0-200 16,0 0-271 15,0 0-177-31,9 26 8 0,19 5 232 16,11 4-40-16,12 6-56 15,9 1-136-15,0-4 88 0,-8 0-96 16,-16 0-224-16,-16 0-200 16,-16 3-49-16,-12 1-15 31,-32 2 208-31,-15-2 136 0,-14-5-120 0,-14 8-768 0,16-13-1184 16,14-7-2914-16</inkml:trace>
  <inkml:trace contextRef="#ctx0" brushRef="#br0" timeOffset="110907.68">23678 14281 13338 0,'0'0'2281'0,"0"0"-1649"0,0 0-632 0,0 0-264 31,0 0 264-31,-95 89 104 16,54-32 64-16,-2 6-72 0,3 1-80 15,9-4-16-15,3-9 8 16,7-9 48-16,6-11-56 0,2-15 0 16,6-10 8-1,7-6 128 1,0-12 176-1,0-29 56-15,20-30-360 16,8-27-8-16,11-4 0 0,-3 14 0 16,-8 30 56-16,-16 27 56 0,0 15 248 15,0 3 160-15,-5 7-128 0,6 6-319 16,6 6-73-16,9 23-105 31,8 12 97-31,16 13 0 0,4 3 8 16,4 3 8-16,7-2 0 15,-3-8 0-15,0-9 0 0,-8-12 57 16,-8-10-57-16,-5-15 64 31,-11-4 8-31,-4-23 64 16,-4-15 0-16,0-25-80 0,-4-30 0 16,0-27 288-16,-5-4-160 15,-6 16-104-15,-1 35-32 0,-8 32 64 16,0 12 72-16,0 7 16 31,0 6-152-31,0 6-56 0,0 23-1088 16,0 9-3225-16,0 10-1881 0</inkml:trace>
  <inkml:trace contextRef="#ctx0" brushRef="#br0" timeOffset="114595.74">25021 13564 8345 0,'0'0'3185'0,"0"0"-1705"0,0 0-1112 16,0 0-296-16,-48 47 128 15,-12 32 873-15,-11 32-137 0,-1 20-448 16,21-4-304-1,23-16-104-15,28-16 48 16,7 0 216-16,29-3 80 0,24 0-296 16,11-6 72-16,17-9-192 15,-12-20 40-15,-12-16-48 32,0-9-296-32,-17-20-1264 0,-10-2-3185 0</inkml:trace>
  <inkml:trace contextRef="#ctx0" brushRef="#br0" timeOffset="116137.46">25499 13766 9978 0,'0'0'2216'0,"0"0"-776"16,0 0-255-16,0 0-129 15,0 0-16-15,0 0-520 0,-48 7-504 16,12 28-16-16,-7 9-16 16,3 10 16-16,4 4-16 15,16 1-128 1,8-1 56-16,12 2-80 16,8-9 168-16,16-3 0 15,12-11 0-15,4-7 48 0,12-15-48 31,7-15 0-31,5 0 112 0,0-25 136 16,4-13-64-16,-12-10-40 0,-9-9 400 16,-8-7-144-16,-18-3-15 15,-14 1-9-15,-7 3 192 16,-15-1 64-16,-17 10-272 0,-12 10-232 16,-7 15-120 15,-2 16-8-31,1 13-248 0,1 29-952 15,11 50-625-15,12-6-983 16,16 0-2537-16</inkml:trace>
  <inkml:trace contextRef="#ctx0" brushRef="#br0" timeOffset="116384.66">26109 14325 10418 0,'0'0'2656'0,"0"0"-1768"32,0 0-407-32,0 0 167 0,0 0 96 15,0 0-296-15,0 0 280 0,0 0-40 16,-28 99-352-16,4-68-120 16,-12 1-216-16,-12 0-536 0,-16-10-896 15,8-6-2921 1,13-9-5681-16</inkml:trace>
  <inkml:trace contextRef="#ctx0" brushRef="#br0" timeOffset="121521.96">27057 13675 8017 0,'0'0'1873'15,"8"-23"-385"-15,-8 14 0 16,0 9-392-16,0 3-639 0,-8 35-457 16,-20 35-8-16,-20 35 8 15,-8 19 96-15,0 0-88 16,5-16 0-16,15-19-8 16,12-19-8-16,8-19-601 0,8-19-79 15,4-10 88-15,4-2-344 0,0-7 280 16,4-4 112-16,8-12 552 15,8-16 288-15,8-31 304 32,-4-30 672-17,-8-31 441-15,-13-15-337 0,-6-4-144 16,-37 0-448-16,-12 19-256 16,-12 6 97-16,13 26 15 0,7 25-32 15,16 23-240-15,12 18-344 16,4 4-16-1,4 31-1144-15,4 10-3921 16,4 9 248-16</inkml:trace>
  <inkml:trace contextRef="#ctx0" brushRef="#br0" timeOffset="121901.02">27467 13344 12202 0,'0'0'2017'0,"0"0"-881"16,0 0-808-16,0 0-168 0,0 0-88 15,80 67-64-15,4 25 96 32,24 48 40-32,-5 12-24 0,-23 4-16 15,-44-13-88-15,-36-26-16 31,-49 4 8-31,-38-4-8 0,-37-2-368 0,-27-7-456 16,23-32-1201-16,17-23-3440 16</inkml:trace>
  <inkml:trace contextRef="#ctx0" brushRef="#br0" timeOffset="124732.84">24447 10452 2840 0,'0'0'4169'31,"0"0"-2321"-31,0 0-1271 0,0 0-401 16,0 0 32-16,0 0 624 15,0 0 328-15,0 0-376 16,0 0-272-1,0 0 48-15,0 0 185 0,0-3 159 0,12-13-152 16,8-6-536-16,12-7-152 16,8-6-56-16,8-9 72 0,27-10 56 31,25-26 16-31,36-21-72 16,19-14 16-16,0 11 8 0,-16 8-48 0,-35 33-56 15,-24 22 0-15,-32 12 16 16,-13 10 64-16,-3 3-72 15,-4 3 64-15,0 1-48 16,-16 2-16-16,-8 7 40 31,-4 3-48-31,0 0-200 0,0 0-496 16,0 0-632-16,0 0-977 16,-4 0-183-16,-15 6 567 15,-2-2-863-15,1-4-2345 0</inkml:trace>
  <inkml:trace contextRef="#ctx0" brushRef="#br0" timeOffset="125040.39">25543 9379 696 0,'0'0'6977'31,"0"0"-5016"-31,0 0-1433 0,0 0-248 16,0 0 8-16,0 0 480 0,0 0-48 15,-8-7-432-15,12 7-288 16,16 0-152-16,12 0 152 16,15 10 128-16,18 0-16 15,2 5 40 1,-3 1-32-16,-8 0-112 0,-20 3-8 0,-8 4 0 16,-13 2-72-16,-15 3-16 15,0 7 88-15,-19 10 256 16,-18 5 152-16,-18 17-152 0,-21 19-168 31,-12 15-88-31,13-18-1808 16,19-23-4417-16</inkml:trace>
  <inkml:trace contextRef="#ctx0" brushRef="#br0" timeOffset="141493.5">22567 13147 3488 0,'-80'-82'1377'15,"-12"-4"-1377"-15,4 4-1449 0,-7-1 161 16,-5-6 1032-16,-8-3 256 16,-6 3 264-16,-10 7 72 31,-16-4-16-31,37 22-280 0,7 7-40 0</inkml:trace>
  <inkml:trace contextRef="#ctx0" brushRef="#br0" timeOffset="143830.37">3219 7169 8689 0,'0'0'3105'0,"0"0"-2273"16,0 0-832-16,0 0-72 0,0 0 72 31,0 0 616-31,0 0 96 0,0 0-327 16,8 0-217-16,-8 0-32 15,4 0 160-15,-4 0-72 16,0 0-88-16,0 0-88 0,0 0 56 0,4 0-40 15,0 0-64 1,-1 0 0 0,10 0 64-1,6 3 96-15,5-3 128 0,1 3-56 16,3-3 24-16,3 0-56 16,1 0-24-16,4 0-48 0,0 0 72 15,3 0-112-15,6 0 16 31,-6 0-96-31,5 0 72 16,0 0 8-16,-5 0-88 0,2 0 0 0,2 0 8 16,-7 0-8-16,0 0 8 0,-4 0 0 15,-1-3-8-15,-3 3 72 0,0 0-72 16,4 0 8-16,-8 0 64 31,1 0-64-31,-1 0-8 16,-1 0 8-1,5 0 64-15,0-3 56 16,0-1-32-16,7 2-24 0,1 2 24 16,5-4-48-16,-2 1 0 15,5 0-40 1,0 0 8-16,-4 3 64 16,4-3-72-16,-1 3-8 0,-3-4 72 15,0 4-72-15,-8 0 0 0,0 0 0 0,-4 0 0 16,-1 0 48-16,1 0-48 31,4-3 8-31,5 0 96 16,2 0-24-16,1 0 9 0,4-4-9 15,0 1-24-15,-1 3 16 16,-6-3-72 0,-5 3 0-16,-5 3 8 0,-11-4-8 0,-5 4 8 15,-6 0-8-15,-1 0 0 31,-4 0 16-31,0 0-16 16,0 0 0-16,0 0 0 0,0 0 8 16,0 0-8-16,0 0 0 15,0 0-104-15,0 0-497 0,0-9-983 16,-4 5-2609 0,-8-5-3488-16</inkml:trace>
  <inkml:trace contextRef="#ctx0" brushRef="#br0" timeOffset="162585.68">7518 13503 11202 0,'0'-16'2937'0,"0"10"-1185"15,-4 2-1016 1,0 4-736 0,-4 10-176-16,-8 32 176 0,-4 37 80 31,-7 35 112-31,3 13-80 0,3-3-40 15,6-13 0-15,2-22-56 0,2-3-8 16,-2-20-8-16,2-15-96 31,3-16-584-31,0-16-24 16,-1-6-408-16,6-7-825 0,-5-25-415 16,8-19 367-16,0-16-5632 0</inkml:trace>
  <inkml:trace contextRef="#ctx0" brushRef="#br0" timeOffset="163002.07">7374 13297 6081 0,'0'0'2152'0,"20"-96"-175"16,4 46-689-16,12-4-472 15,24 6-152 1,28 7-144-16,28 15-216 0,7 20-176 16,-20 9-128-1,-35 26-8 1,-20 31-72-16,-33 32 0 15,-15 26 72-15,-24 15-8 0,-43 0 16 0,-21-15 56 16,-11-14 8 0,11-24-8-16,16-29 73 0,24-23 383 0,12-15 272 31,5 0 64-31,3-7-24 16,8-3-152-16,17-3-128 0,3-25-544 15,26-7-288-15,19-9-264 16,7 2 216-16,12 8 208 15,-4 9 48-15,-6 12-24 16,-9 10-16 0,-13 16 24-16,-13 13 8 15,-3 12 88-15,-4 10 152 0,-3 6 24 16,-5 3-56-16,3 3-48 16,-7-2-64-16,8-1 8 15,-4-6-16-15,8-9-696 0,13-10-960 16,-2-16-1577-1,1-16-2512-15</inkml:trace>
  <inkml:trace contextRef="#ctx0" brushRef="#br0" timeOffset="163186.99">8326 13827 10642 0,'0'0'3232'0,"0"0"-2471"0,-19 108-553 16,3-54-136-16,8 0-56 15,0 0 40-15,4-7-56 16,4-2-656-16,0-14-1097 0,8-27-559 16,4-4-1809-1,-5-13-1232 1</inkml:trace>
  <inkml:trace contextRef="#ctx0" brushRef="#br0" timeOffset="163302.94">8363 13534 6977 0,'0'0'5761'31,"0"0"-4376"-31,0 0-825 16,0 0-560-16,0 0-536 0,0 0-713 0,0 0-1495 15,-20 96-4826-15</inkml:trace>
  <inkml:trace contextRef="#ctx0" brushRef="#br0" timeOffset="163888.91">9127 13875 10626 0,'0'0'2208'0,"0"0"-1584"15,-43-83-280-15,11 51 889 0,0 7 327 16,-7 9-824-16,-10 6-376 16,-3 10-152-16,1 10-192 0,-5 18-16 15,4 30 0-15,5 21-64 16,15 23 56-16,12-7 0 15,20-19-8-15,0-25 8 16,20-16-72-16,3 3-80 0,18-3-112 16,2-10-64-16,13-15-224 31,0-13 320-31,8-48 168 0,-1-41 0 31,-3-48 56-31,-9-25 16 0,-23-10 0 16,-15 4 56-16,-9 28 24 0,-4 19 0 15,0 35 176-15,-4 32 536 16,-4 28 216-16,3 17 57 16,1 9 111-16,0 3-728 15,1 25-448-15,-1 54-576 16,0 54 536-16,0 26 40 0,4 10 0 16,0-17-40-16,12-31-592 15,12-13-337-15,8-29-167 16,11-18-1072-16,-11-26-2185 0,0-23-48 0</inkml:trace>
  <inkml:trace contextRef="#ctx0" brushRef="#br0" timeOffset="164368.07">9750 13757 6889 0,'0'0'5457'15,"0"0"-4257"1,-25-89-559-16,1 54 543 0,-11 7 24 15,-10 12-336-15,-2 16-384 0,-9 0-232 16,-4 28-88-16,4 26-96 16,17 0-72-16,14 7-56 15,18 2 8-15,14-15-352 16,25-4-144 0,20-15-80-1,12-10 136-15,4-19 16 16,-1 0 224-16,-7-19 104 0,-8-4 136 15,-12 1 8-15,-12 3 336 16,-4 7 376-16,-8 12-712 0,-4 6 0 31,3 35 0-31,-2 41 376 16,-6 55 88-16,-7 22-240 0,0 12-104 0,-24-6-120 16,-4-25-168-16,-7-13-208 0,-1-29-24 15,4-28 136-15,8-28 264 16,-8-13 112-1,-4-7 744-15,-7-7 424 16,-9-11 417-16,-8-11-329 16,-11-37-280-16,-6-45-528 0,26-51-247 0,31-25-313 15,36-6-56-15,56 15-625 16,23 42-551-16,25 18-344 0,0 17-49 16,-25 28-2223-1,-20 13-2050 1</inkml:trace>
  <inkml:trace contextRef="#ctx0" brushRef="#br0" timeOffset="164653.18">10203 13966 5401 0,'0'0'8081'0,"0"0"-6912"15,0 0-753-15,0 0 896 0,0 0-376 16,0 0-688-16,60-76-208 0,-32 35-40 0,4-3-280 15,-8-4-24 1,-9-3 208-16,-6 0 96 16,-9 10 0-16,-20 9 432 15,-16 14 176-15,-7 14 161 0,-10 4 47 16,-3 35-432-16,-3 25-152 16,11 29-120-1,20 22-56-15,28 4-56 16,20-10 0-1,28-29-72-15,19-13-280 16,17-15-504-16,-1-26-1137 16,-10-9-2816-16,-22-13-4105 0</inkml:trace>
  <inkml:trace contextRef="#ctx0" brushRef="#br0" timeOffset="165023.01">11614 13411 14683 0,'0'0'2384'0,"0"0"-1840"16,-84 32-392-16,33 18 216 0,-5 33 152 16,7 28-247-16,6 10-201 15,19-10-64-15,16-25-8 0,8-36-40 31,0-15-305-15,4-9-247-16,12-7-208 16,0-3 104-16,0-13 296 15,4-3 400-15,-8-32 240 0,-4-25 296 16,-8-26 376-16,-36-24-24 0,-8 5-263 16,-7 23 103-1,2 28-168-15,14 25-112 16,3 7 40-16,0 3-488 15,12 4-248-15,20 12-1568 0,20 16-4290 16,16 3-2095-16</inkml:trace>
  <inkml:trace contextRef="#ctx0" brushRef="#br0" timeOffset="165308.18">11586 13862 800 0,'0'0'12778'15,"0"0"-10929"-15,0 0-1025 0,0 0 544 32,0 0-872-32,0 0-384 15,112-92-112-15,-69 54 0 16,-2-7-336-16,-10 1-280 0,-11-1 168 0,-16 1 104 16,-4 6 344-16,-24 9 96 15,-20 10 704-15,-12 19-176 0,-4 3-88 0,-3 29-39 31,3 22-153-31,16 29-272 16,28 15-56-16,16-3-16 16,24-25-224-1,40-16-545-15,27-35-1095 16,-11-6-3353-16,0-13-5545 0</inkml:trace>
  <inkml:trace contextRef="#ctx0" brushRef="#br0" timeOffset="165793.76">12403 13430 10794 0,'0'0'4217'0,"0"0"-2889"0,-136 0-376 31,76 28-104-31,-4 11-360 16,13 8-383-16,11 7-97 16,17 3-8-16,14-3-385 0,9-6-335 15,32-13-424-15,16-13-248 16,4-15-569-16,12-7-599 0,-9-23 231 0,-3-5 1473 15,-16 2 856 1,-5 7 1792-16,-14 6 585 16,-10 13-665-16,-3 7-1480 15,-4 38 40-15,0 37 689 0,-4 42-353 16,-11 31-224-16,-5 7-112 47,-4 0-192-47,-4-16-80 0,5-6 0 15,-10-16-856-15,1-29 288 0,0-29 0 16,0-27 399-16,0-20 169 0,-11-7 8 16,-5-5 1433-16,-7-7 615 15,-10-38-55 1,-6-35-537-16,15-45-344 0,20-21-216 16,36-17-127-16,48-3-417 15,44 13-360-15,23 13 0 0,17 16-584 16,3 18-617-16,-8 16-431 15,-15 17 16-15,-20 18 183 32,-28 20-863-32,-29 15-2241 15</inkml:trace>
  <inkml:trace contextRef="#ctx0" brushRef="#br0" timeOffset="166094.56">12925 13430 1504 0,'0'0'8562'16,"0"0"-5530"-16,0 0-591 0,0 0-641 16,0-22-880-16,-13 44-696 0,-15 25-176 0,-15 27 32 15,0 21-80-15,2 10 8 16,13-16 40 0,16-26-48-1,5-28 0-15,7-9-176 0,0-4-384 16,0-7-144-16,0-11 192 0,4-4 512 0,-1-23 816 15,-3-30-544-15,0-30 80 16,-16 3 329-16,-7 4-81 31,-1 19-64-31,0 22 24 0,3 3-248 16,2 13-312-16,11 13-208 16,8 12-1504-16,12 17-3362 15,8 2 105-15</inkml:trace>
  <inkml:trace contextRef="#ctx0" brushRef="#br0" timeOffset="166727.41">12968 13764 9193 0,'0'0'4217'16,"0"0"-3721"-16,0 0-215 0,0 0 1007 16,0 0 192-1,0 0-680 1,0 0-568-16,108-52-232 0,-72 24-504 15,0-1-560-15,-4-5-480 16,-8-5-209-16,-9 1 65 0,-11 0 600 16,-4 7 1088-1,-4 8 592-15,-20 14 1040 32,-8 9-520-32,0 9-423 0,-7 29-137 0,-1 19-24 0,1 26-176 15,11 12-120-15,7-6-80 16,18-19-16-16,3-25-32 0,3-20-104 15,13 0-112-15,8-3-400 32,12-9-56-32,4-13 8 15,8-3-105-15,4-32-399 0,11-19 320 16,1-35 568-16,12-25 120 0,-4-7 56 16,-20 20 48-16,-13 31 32 15,-23 32 336-15,-4 18 1056 31,0 2-119-15,-8 1 135-16,4 5-520 0,-8 6-512 16,4 2-248-16,-4 4-208 15,8 0-264-15,4 16-384 0,0 10 400 16,7 6 96-16,2 9-312 0,-1 7 128 31,-9 2 128-31,-7 4 136 0,-4 3-8 16,-19 7 80-16,-21 0 112 15,-8-1 496-15,-12-6-88 0,1-6-104 16,7-10-144-16,4-12-64 16,20-11-72-16,16-11-136 31,12-7 0-31,20-12-328 0,48-36-880 0,31-35-688 0,21-25-745 16,3-16-328-16,-24 10-2184 15</inkml:trace>
  <inkml:trace contextRef="#ctx0" brushRef="#br0" timeOffset="166997">14084 13284 2080 0,'0'0'5489'0,"0"0"-1000"31,48-80-2304-31,-44 74 319 0,-4 0-592 16,-4 6-735-1,-16 0-913-15,-4 16-264 16,-3 12-64-16,-1 7-40 16,7 6-136-16,17 7-176 0,4 0-8 15,4 2-25 1,20 1-47-16,4-3-176 15,0 0-456-15,-4-4 352 0,-12-3 448 16,-12 1 248-16,0-4 80 16,-28 0 488-16,-16-3 472 0,-7-3 56 15,-9-4-368-15,4-9-96 32,0-6-23-32,16-10-233 0,16-3-296 0,28-35-392 15,20-3-1633-15,12-10-5024 16</inkml:trace>
  <inkml:trace contextRef="#ctx0" brushRef="#br0" timeOffset="167144.1">14435 13312 11226 0,'0'0'5545'0,"0"0"-5545"16,0 0 128-16,12 102 320 15,-20-13 352-15,-20 25-288 0,-4 13-239 0,0-22-273 16,8-25-289-1,9-27-1655-15,2-21-2033 16,5-13-3528-16</inkml:trace>
  <inkml:trace contextRef="#ctx0" brushRef="#br0" timeOffset="167291.23">14602 13189 11810 0,'0'0'4193'0,"0"0"-3025"0,0 0-1168 15,0 0-768-15,0 0-1232 16,-4 76 423-16,0-35-5016 0</inkml:trace>
  <inkml:trace contextRef="#ctx0" brushRef="#br0" timeOffset="167830.28">14857 13493 9554 0,'0'0'5601'0,"0"0"-4513"15,0 0-192-15,0 0 64 16,0 0-480-16,-108 61-271 16,64-20-97-16,5 10-112 0,7 9-128 15,12 0-401-15,12-5-399 16,8-8-664-16,8-18-457 16,19-14 1-16,1-15 144 0,8-22 607 46,5-28 889-46,-6-33 408 0,-3-22 976 16,-4-9-7-16,-4 19 143 16,-12 25-216-16,-1 29 280 0,2 12-127 15,6 10-65-15,5 10-832 0,4 9-152 16,8 9-112 0,1 29-112-1,-5 22-224-15,-1 23-273 0,-15-7 265 0,-12-3 248 16,-4-12 144-16,-8-17 64 15,-12 1 0-15,-3-1 56 0,-2-12 464 16,5-14 129-16,5-8 111 31,6-10 528-31,9-19-304 0,13-16-984 16,26-22-424-16,29-29-152 16,27-25-184-16,9-6-776 15,-12 18-625-15,-24 33 449 16,-33 34 1712-16,-11 22 976 0,1 10 912 15,-2 0-639-15,-3 29-633 16,0 22 384 0,-4 28-168-16,-9 23-280 15,-7 12-184-15,-11-6-168 0,-21-10-200 16,-16-28-360-16,8-19-2336 0,1-23-9035 16</inkml:trace>
  <inkml:trace contextRef="#ctx0" brushRef="#br0" timeOffset="168679.25">7207 14652 5193 0,'0'0'616'0,"0"0"-464"0,0 0 40 15,0 0 1632-15,0 0 337 0,-15-66-377 16,15 63-944-16,4-1-304 31,19 1-168-31,8 0-24 0,29-6 97 16,45-1 55-16,58-9 16 0,48-4-104 15,47-5-32-15,38-7-96 16,22 4-16-16,53 2-40 0,40 0-112 16,31 7 80-16,31 6 280 15,10 3 0 16,3 4-104-31,-4-1-175 0,-12-3-137 16,-20 1 40-16,-27 2-96 16,-33 1 8-16,-32 6-8 0,-38 0-208 15,-26-1-113-15,-31 4 145 32,-32-3 112-32,-27 3 8 15,-37 0 56-15,-31 0 0 0,-37 0 48 0,-28 0-48 0,-26 0 8 16,-17 0-8-16,-9 0 0 15,-3 0-416-15,-8 0-616 0,-16 0-728 32,-19 0-1081-32,-9 0-2008 0</inkml:trace>
  <inkml:trace contextRef="#ctx0" brushRef="#br0" timeOffset="177779.49">13741 16091 5577 0,'0'0'5425'0,"0"0"-3361"16,0-26-695-16,0 23-17 15,0 0-144-15,0 3-480 16,0 0-488-1,0 0-240-15,0 0-48 16,0 13-120-16,0 12 64 16,8 10 104-16,-3 13 344 0,6 9-16 31,-3 6-152-31,-4 0-56 0,8 1-72 16,-4-4 25-16,0-6-17 0,4-6-8 15,0-10-48-15,0-9-48 0,0-13-257 16,4-7-127-16,0-9 104 0,3-6 200 31,5-26 64-31,4-18 16 16,4-30 48-16,0-25 0 0,-4 7-72 15,-8 15 72-15,-8 29 0 16,0 22 96-16,-4 4 152 0,0 2 96 16,0 7 72-16,-5 10-15 15,6 6-137-15,-5 3-264 16,8 0-128-16,4 16-168 15,12 12 288-15,4 10 8 0,0 10 8 16,3 9 40-16,-7 4 0 31,0 5-32-31,-5 1-16 0,2-4-88 32,-5-6-241-32,-5-6-207 15,-2-10-208-15,-2-12 192 0,-3-16 352 0,5-13 200 16,-2 0 48-16,6-29 400 15,7-25-368-15,3-28 312 16,-3-33 40-16,0-12-64 16,-12-3-32-16,-4 19-79 15,-8 31-41-15,0 23 104 16,0 26 72-16,0 12 24 0,0 6 56 16,0 0-264-16,0 1-208 15,0 9-232-15,0 3-832 0,0 15-1033 31,-4 7-2592-31,0 1-312 16</inkml:trace>
  <inkml:trace contextRef="#ctx0" brushRef="#br0" timeOffset="178180.27">14916 15563 9249 0,'0'0'4281'15,"0"0"-2736"-15,0 0 255 0,0 0-88 32,0 0-591-32,0 0-729 15,4-19-392-15,-4 26-64 0,9 12-240 0,-5 13 304 16,7 12 72-16,-2 10 104 0,-1 3-80 16,0 1-88-16,-1-1 80 15,-3 0-32 1,-4-3-56-16,0-7-472 15,0-5-216-15,0-10-561 16,0-10-791-16,-11-16-2425 0,-1-6-896 16,3 0-256-16</inkml:trace>
  <inkml:trace contextRef="#ctx0" brushRef="#br0" timeOffset="178396.24">14662 15513 40 0,'0'0'8993'0,"0"0"-6296"0,0 0-256 31,0 0-513-31,0 0-576 16,0 0-368-16,0 0-527 16,0 0-369-16,151-61-40 0,-51 46 120 15,-5 2-80-15,-7 0 24 0,-21 7-112 0,-18 3-8 16,-10 3-1729-1,-3 0-3944-15,-24 3-5657 16</inkml:trace>
  <inkml:trace contextRef="#ctx0" brushRef="#br0" timeOffset="179330.27">15502 15852 2960 0,'0'0'8978'15,"0"0"-6962"-15,0 0-663 16,0 0 255-16,0-25-376 0,0 25-688 15,5 3-544-15,3 17-184 16,-5 27 184-16,5 7 40 0,-4 13 185 31,5 2-129-31,-2-8-88 16,1 6 96-16,4-10-104 16,0-7-48-16,-4-9-329 15,4-11-327-15,-4-12-24 0,0-14 304 16,0-4 352-16,8-13 56 31,3-22 16-31,9-26-40 16,8-30 24-16,5-24 32 0,-6 7 112 0,-7 22 96 15,-12 36 128-15,-8 24 200 0,0 11 176 16,-4 5-103-16,4 0-65 16,-4 7-392-1,0 3-168-15,4 3-208 16,8 17 48-16,4 15 112 0,8 6 48 15,0 12 48-15,0 5-40 16,4 2 56 0,-4 0-64-16,3-2-152 15,-3-5-216-15,-4-8-129 32,-4-7-239-32,0-9-40 0,-8-11 24 15,-1-11 368-15,-2-7 384 0,3-7 160 16,4-21 168-16,-1-26-8 0,6-32 560 15,3-34-168-15,-5-17-247 0,-3 4-89 32,-8 19-64-32,-4 34-40 0,-4 23 0 15,0 25 0-15,0 10-120 16,0 6-152-16,-15 4-480 0,-6 2-1433 16,-7 10-5816-16</inkml:trace>
  <inkml:trace contextRef="#ctx0" brushRef="#br0" timeOffset="181814.13">13387 15729 5169 0,'0'0'4329'16,"0"0"-3145"-16,0 0-104 0,0 0-56 16,0 0 48-16,0 0-391 15,0 0-225-15,16-45-8 0,0 26-144 16,7-3-48-16,1-3 136 0,8-4 48 47,4-3-88-47,4-3-128 0,11 0-8 15,2-2 64-15,10 1-104 16,-3 1 16-16,8 4 72 16,-5 2-39-16,6 0-97 0,-6 4-32 15,5 0 24-15,0 3 32 16,3-4-72-16,13 0 8 15,-8 4-40-15,3 0 0 0,1 3-40 16,-16 3 0-16,11 1 48 16,-7 2-48-16,0 0 0 0,-13 4 0 15,1-1 0-15,0 1-8 32,-4 2 8-32,-1-2-8 0,2 5 8 0,3-2 0 15,-4 3 0-15,-1 0-8 16,-7 0 0-16,3 3 8 15,-6-4 0-15,2 4 40 0,-3-3 24 0,0 0 48 32,0 0-16-32,3-1-8 15,6 1 0 1,3-3 24-16,-1 3-40 16,5-3-64-16,0 2 40 15,-4 1-48-15,3 0 0 0,-7 3-8 16,-1 0 8-16,-6 0-16 31,2 0 8-31,2 0 0 0,-6 6 0 0,5 4 8 16,0 2-8-16,-4 1 0 0,-1 0-8 15,6 6 8-15,-6 0-8 0,1 0-56 16,4 0 64-16,7 3 0 31,1 1 0-31,4 2 0 0,8 3 0 16,-4 1 16-16,-4 0-8 15,-5-1-8 1,-3 4 0-16,-8-3 8 16,-5 2-8-16,-7-2 0 0,-3 3 0 15,-1 0 0 1,-9-4 0-16,-2 7 8 16,-6 0-8-16,-7 3 0 0,0 7-8 15,0 2-72-15,-7 4 72 16,-10 0 0-16,2 6 0 0,-2 3 0 15,-2-3 8-15,-1 0-8 32,0 4 8-32,0-7 8 0,-4 0-8 15,0-3 8-15,0-4 0 16,-4 1-8-16,1-4 8 0,-6 1 0 16,1-4 40-16,-3 0-32 0,-5-3-8 0,0-3 56 31,-4 1-64-31,-3-5 8 0,-5-3-8 15,0 1 8-15,0-4 0 16,-3 1 0-16,-1 3-8 16,-4-7-48-16,0 3-120 0,0 1-48 15,0-1-40 1,-3-3 112 0,-1-3 80-1,0 0 56-15,-3-3 8 0,-5-3 48 16,0 0-40-16,-3-4 0 0,-2 1-8 15,2-1 8-15,-1-3-8 16,8 4 0-16,-3 0 0 0,0 2 8 31,-2-2-8-31,6-4 0 0,-5 3 0 16,9 1 8-16,-6-7 0 16,5 4 0-16,5-1-8 15,-1-6 48-15,1 3-48 0,3 0 0 0,-4-3 0 16,0 3 8 15,0-3-8-31,-3 0 0 0,-1 0 0 16,4 0 8-16,0 0 8 15,5-6-8-15,2-6 0 16,2-1 8-16,-1-3-8 0,4 0 0 16,1 0 40-16,-2-3 24 15,2 3 56 1,3-3 8-16,0 3 16 0,12 1 24 0,1-2-88 15,7 2-80-15,-1-1 40 16,2 0 40-16,3-3-88 0,-4 0 8 16,0 0 0-16,-4-3-8 31,5 3 8-31,-2-1-8 0,-3 1-8 16,4 3 8-1,-4-6 8-15,0 3-8 16,0-3 8-16,5 3-8 15,-1 0 16-15,0-3 32 0,5 2-48 16,-2-2 8 0,5 0 48-16,1 0-48 15,2-3-8-15,2-4 8 0,3 1 40 16,0-4-32-16,3 0-8 16,1-3 40-16,1 0-40 0,3 4-8 15,0-8 8-15,0 1 0 31,0 0-8-31,0-3 8 0,3-3 0 16,1 2-8-16,1 4 0 0,3 0 0 16,0 6 0-1,3 4-72-15,5-1 72 0,1 1-64 16,6 2-24-16,1 0 24 31,8 1-32-31,-4 0 96 16,4 3-64-16,4-4 56 0,-1 1 0 15,-3-4-48-15,0 1-168 16,0-1 16-16,1-3-88 0,-6 1-168 0,1-1-281 16,0-7-1215-1,-8 11-2473-15,-5 9-3993 16</inkml:trace>
  <inkml:trace contextRef="#ctx0" brushRef="#br0" timeOffset="187148.2">16252 14919 1296 0,'0'0'4985'0,"0"0"-2953"0,0 3-1208 16,0-3-319-16,0 0 239 16,0 0 312-16,0 0-208 0,0 0-160 15,0 0 48 1,0 0 153-16,0-6-153 15,8-7-400 1,3-9-48 0,5-4 128-16,12-9-88 0,4-6-16 15,12-9 64-15,19-20-48 0,-3 6-24 16,4-6-72-16,-4 4-144 16,-16 15-72-16,-4-3 32 0,-12 19-48 31,-8 10 72-31,-12 8-72 0,-8 8-72 15,0 9-720-15,-21 0-2168 16,1 3-3330-16</inkml:trace>
  <inkml:trace contextRef="#ctx0" brushRef="#br0" timeOffset="188019.26">17188 16081 10050 0,'0'0'2336'0,"0"0"-1832"0,0 0-368 0,84 32 496 31,-37-19 393-31,9-1-281 16,8 1-304-16,3-1-240 0,-2 5-48 16,-6-2-104-16,-7 1-40 15,-13-6-8-15,-7 2-400 16,-12-2-480-16,-20 3-321 0,0-7-1327 31,-7 1-1969-31</inkml:trace>
  <inkml:trace contextRef="#ctx0" brushRef="#br0" timeOffset="194802.19">18045 4254 1192 0,'0'0'2376'0,"0"0"1"15,0 0-1489 1,0 0-400-1,-4 0 192-15,4 0 328 0,0 0-231 0,0 0-209 16,0 0 16-16,0 0-16 16,0 0 104-16,0 0-64 0,0 0-160 15,0 0-96-15,0 0-128 16,0 0-40-16,0 0 137 0,0 0-105 31,0 0 0-31,0 0 0 16,0 0-16-16,0 0 24 15,0 0-128-15,0 0-88 16,0 0 160-16,0 0-160 0,15 0 64 31,9 0-64-31,21 0 40 16,13 0 144-16,11 0-104 0,2 0-24 16,5 0 56-16,-4 0-120 15,-8 0 0-15,-8 0-8 0,-13 0 16 16,-11 0-16-16,-16 0-96 15,-8 0-528 1,-4 0-328-16,-4 0-441 0,0 3-599 16,-12 0-1913-16,0-3-1104 15</inkml:trace>
  <inkml:trace contextRef="#ctx0" brushRef="#br0" timeOffset="203979.87">18080 5029 6281 0,'-7'-16'1640'15,"7"3"-384"-15,-4 1-455 0,-5 2-313 16,9 4 432-16,-4 2 288 15,4 4-240 1,0 0-471-16,0 0-281 0,0 0-160 0,0 0-56 16,0 0-80-16,0 0-64 15,0 10-17-15,-4 9 81 16,4 10 80-16,-4 9 8 0,1 7 0 31,-1 2 56-31,0 4-16 16,-5 21 57-1,-2 17 47-15,-1 32 24 0,3 13 120 16,5 9-8-16,4 6-88 16,0 3-56-16,17 20 64 0,2 11-16 15,9-1 32 1,-4 2-120-16,8 6-24 16,0-3 8-16,0 1-88 15,0-4 8-15,-8-9-8 0,-8-10 0 16,-4-13 8-16,-8-12 40 15,-4-16-48-15,0-32-48 0,0-22 40 16,0-26 0 0,0-12 8-16,0 3 0 15,0-4 0-15,0-2 8 0,-4-10-8 16,4-6 0-16,0-7 0 0,0-3 0 16,0-3 0-16,0 0 0 0,0 0 0 31,0 0 0-31,0 0 8 15,0 0 8-15,0 0-8 0,0 4-8 16,4-1 8-16,-1 3 0 16,10 0 8-1,-1 4-8-15,3 0 0 16,1-1 0-16,5 1-8 16,7 3 8-16,3-1-8 15,9 4 8-15,7 0-8 16,30-1 0-16,22 2 0 0,28-2 0 15,21-2 8-15,3-4-8 16,5-5-8-16,-9 2 8 0,24 1-8 31,16 2 8-31,21 10 112 0,11 0 104 16,20 6-96-16,8-5-104 0,8-1 40 16,4-6-8-16,13-4-48 15,10-3 0-15,9-3 0 16,12 4 0-16,7-7 0 31,9 6 0-31,4-3 0 16,4 0 64-16,7-3-56 0,8 7 144 15,6-1 56-15,2 7 112 16,5 9-80-16,3 0-80 16,5 4-64-16,0 2-80 0,-1-6 32 15,-7 4-48-15,-9-10 64 16,-11 0-64-16,-21-7 0 15,-18 0 0-15,-22-5 0 0,-30-4 0 16,-25 0 8-16,-24 0-8 16,-28 0 8-16,-15-4 0 15,-13-2 0 17,-16 3 0-32,-11-3-8 0,-12 3-112 15,-16-4-656-15,-28-2-1312 0,-25-1-4778 16</inkml:trace>
  <inkml:trace contextRef="#ctx0" brushRef="#br0" timeOffset="205482.59">18303 5073 904 0,'0'0'6449'0,"0"0"-4681"15,0 0-1063-15,0 0-433 0,0 0-120 32,0 0 88-32,0 0 128 0,24-16 112 15,-20 16-64-15,0 0-56 0,5-3-88 16,2 0-32-16,17 0 40 15,4-3-48-15,11-1 0 0,13-2-56 16,21-1-48-16,18 1 0 16,25-1 0-16,7 1-64 15,1 2 1-15,-1 4-17 32,4 0-48-32,24 0 8 15,17-1 40-15,19-2 216 0,21 0-16 16,14-4-120-16,10-2-32 15,7-1-16-15,8-3 0 0,-4 7 96 32,0-1-8-32,-4 7-40 15,-4 3-56-15,1-3-64 0,2 3 0 0,1-3 0 16,0-1 8-16,8 4 40 0,5-3-48 16,-2 3 0-16,5 0 0 0,0 0-8 31,0 0 8-31,-4 0-8 15,-3 0 8-15,-2 0-8 16,-6 0 0-16,-6 0 8 0,1 0 0 0,-7 3-8 16,-2-3 8-16,-3 4-8 15,5-4 0-15,-2 3 0 16,-2-3 8 0,-1 0 0-16,0 3-8 0,-8-3 0 15,-3 3 0-15,-5-3 8 16,-8 3 0-1,-8 0-8-15,0 1 0 16,-4 2 0-16,0-3 8 0,0 0-8 31,9 3-8-31,4-2 0 16,11-1 0-16,0 3 8 16,4-2-8-16,4 2 0 0,-4 3-88 0,0-2 88 15,0 2 0-15,-4 1 8 0,-7-1 0 16,-17-2 0-1,-12 2-8-15,-20-6 8 16,-19 4 0-16,-25-4 8 16,-31-3 8-16,-28 0-16 0,-24 3 0 15,-12-3 0-15,-4 0 0 16,-4 0-56 0,0 0-360-16,8 3-881 15,-8 1-1447 1,3-1-2025-16</inkml:trace>
  <inkml:trace contextRef="#ctx0" brushRef="#br0" timeOffset="206554.87">29767 9268 472 0,'0'0'5025'0,"0"0"-4193"16,0 0-96-16,0 0 344 0,0 0 217 15,0-83-393-15,0 77 24 16,-5-4 216-16,5 10-112 0,0-3-263 15,0 3-409-15,0 0-168 32,0 0-112-32,0 0-80 0,0 0-16 15,5 0-112-15,10 3-32 16,17 3 160-16,28 7 120 0,35-4 184 0,57 1 16 16,23-3-64-16,13-7-56 15,-5 0 40 16,-20 0 72-31,-4-7-80 0,-11-3-80 16,-13 1 40-16,-15-4-32 16,-12 1-24-16,-9-1 16 0,-24 1-56 15,-15 2-24-15,-15 3 32 16,-6 1-96-16,5 0 48 16,4 3-56-16,4-4 0 15,-5 7 0-15,-6 0 0 0,-2 0 0 16,-3 0-88-16,-8 0-280 0,0 0-184 15,-8 0-176-15,-4 0-560 16,-5 0-1321-16,-6 0-2568 0</inkml:trace>
  <inkml:trace contextRef="#ctx0" brushRef="#br0" timeOffset="210903.98">21228 5857 7585 0,'0'0'2321'0,"0"0"-737"15,0 0-328-15,0 0 273 16,28-44-145-16,-28 41-248 16,0 3-384-1,0 0-392-15,0 0-176 16,0 0-88-16,0 0-96 16,0 0-72-16,0 16-120 15,-12 9 192-15,-8 13 64 0,-16 26 128 16,-12 22 16-16,-16 18 40 15,4-5 49-15,13-20-57 16,11-25-88 0,12-12-104-16,-4 5 24 15,-4 7-72-15,1 3 48 0,3-10-48 0,3-2 8 16,6-7-8-16,-1-9-136 16,8-7-328-16,-4-3-265 15,4-9-535-15,4-4-568 31,-12-6-1249-31,8-16 208 16,0-6-5544-16</inkml:trace>
  <inkml:trace contextRef="#ctx0" brushRef="#br0" timeOffset="211273.74">20686 6042 4256 0,'0'0'4313'16,"0"0"-2976"-1,0 0 191-15,0 0-272 32,0 0 72-32,0 0-535 0,0 0-569 15,0 0-224-15,64 3 0 0,-24 32 304 16,8 9 112-1,3 7-136 1,5 3 32-16,4 10-112 0,0-1 40 16,3 3-88-16,-3 1-40 15,-4-3-40-15,-5-7 0 0,-10-3-24 0,-9-13-32 16,-13-6-16-16,-3-10 8 16,-8-5 0-16,1-11-8 0,-9-3-72 31,0-2-344-31,0-4-88 15,-9-13-224-15,-6-6-672 16,-2-10-6378-16</inkml:trace>
  <inkml:trace contextRef="#ctx0" brushRef="#br0" timeOffset="213171.28">21658 5454 8977 0,'0'0'2881'15,"0"0"-1473"-15,0 0-511 0,0 0 271 16,0-16-168-16,0 16-488 15,0 0-392-15,0 0-120 16,0 13-208 0,0 6 144-16,0 10 64 0,0 6 72 15,0 6 32-15,0 4 0 16,0-1-32-16,0 1-24 16,0-4 8-16,-4 0-40 15,4 0-8-15,0-6-8 31,-4-3-32-31,0-4-488 0,1-5-360 16,-1-7-712-16,-9-16-985 16,5 0-424-16,1-7-2664 0</inkml:trace>
  <inkml:trace contextRef="#ctx0" brushRef="#br0" timeOffset="213440.77">21415 5394 1192 0,'0'0'7761'0,"0"0"-6064"16,0 0-177-16,0 0-528 15,0 0 281-15,0 0-313 0,60-26-632 16,24 20-192-16,35-3 0 15,9 6 48 1,-20-4-24-16,-33 7-88 0,-39 0-64 16,-16 0-8-16,-1 0-216 15,-10 0-792-15,-9 0-825 0,-20 0-1263 16,-12 3-3018-16</inkml:trace>
  <inkml:trace contextRef="#ctx0" brushRef="#br0" timeOffset="214742.97">21969 6166 488 0,'0'0'6145'0,"0"0"-4177"16,0 0-95-16,0-80-169 0,4 64 48 0,-4 3-351 0,4 4-337 31,-4 3-344-31,4 3-80 15,-4 3-176-15,0 0-168 0,0 0-120 16,4 0-79-16,-4 0-89 16,0 0 0-16,0 0-8 0,0 0-121 15,0 12-47-15,0 11 80 16,0 8 88 0,0 10 8-16,0 10 80 0,0 0-80 15,0 3 48-15,0 0-48 16,-4-3 0-16,-4-10 8 15,4-3-16-15,4-9-8 0,-4-10-168 0,4-7-88 47,0-8 40-47,0-4 32 0,0 0 192 16,4-4 64-16,12-18 32 16,8-9-96-16,8-8 8 15,0-8-8-15,4-4-8 0,-1 0-48 16,-3 3 40-16,0 1 8 15,-8 6 0-15,-4 9 8 16,-8 6 8-16,-4 11 0 0,-1 8 48 16,-2 4 64-16,-5 3-120 15,4 0 0-15,0 0-168 0,4 16-112 16,3 10 216-16,6 9 64 31,-1 2 0-15,-1 8 0-16,-3-4 0 0,1 4 8 15,-2-4 0-15,2-3-8 16,2 0 0-16,-3-6 0 16,4-3 0-16,-4-7 0 0,4-7-8 15,-1-5-72 1,-2-3 72-16,2-7 0 16,2 0 8-16,-6-7 88 0,6-12-16 15,-6-7-24-15,2-11 24 16,-5-5 8-16,-4-9-32 0,-4-9-40 15,0-4 184-15,0-2 112 32,-4-1-136-32,0 7-16 0,-5 3 33 15,5 13-129-15,0 8-48 0,4 11 64 0,-3 9-64 16,3 10-8-16,0 3-64 16,0 3-881-16,0 12-2255 0,0 1-3690 0</inkml:trace>
  <inkml:trace contextRef="#ctx0" brushRef="#br0" timeOffset="-212697.35">23145 6289 2936 0,'0'0'6442'0,"0"0"-4658"16,0 0-576-16,0 0 248 0,0 0-15 16,0 4-545-16,0-4-488 0,0 0-248 0,0 0 32 15,0 0 56-15,0 0 8 16,0 0-8-1,0 0 0-15,8 0 24 16,16 0-24-16,27 0 24 16,37 0 49-16,-4 0-105 0,-5-4-96 31,-11 1-48-31,-24 3-64 0,-5 0 40 16,-3 0-40-16,-16 0-8 15,-7 0 8 1,-9 0 0-16,-4 0 0 15,0 0-8-15,0 0-88 0,0 0-240 16,0 0-561-16,0 0-1119 16,0 0-3481-16,0 0-3513 0</inkml:trace>
  <inkml:trace contextRef="#ctx0" brushRef="#br0" timeOffset="-211231.16">21639 6540 5777 0,'0'0'2544'0,"0"0"-807"0,0 0-369 15,0 0 408-15,0 0-207 16,0 0-569 0,0 0-480-16,0-16-232 0,0 16-48 15,0 0-96-15,0 0-72 0,0 0-72 16,0 13-128-16,-5 6 128 15,-3 3 136-15,0 7 24 0,5 3-24 32,-1-1-16-32,0 1-40 15,4 0-64 1,0-3 32-16,4-4-40 0,7 0 8 16,6-6-16-16,2 1 0 0,1-5-320 15,-4-2-480-15,8-13-760 16,-8 0-1425-1,-4-13-2360-15</inkml:trace>
  <inkml:trace contextRef="#ctx0" brushRef="#br0" timeOffset="-210328.69">21671 6283 4600 0,'0'0'4105'0,"0"0"-2944"15,0 0 343-15,0 0 152 16,0 0-447-16,0 0-777 16,-4-3-408-16,4 3-24 0,0 0-176 15,-5 0 40-15,5 9 120 0,0 1 16 31,0-4-104-15,0 4 88-16,5-4-32 16,10-3 40-16,2 1-8 15,-2-4-80-15,1 0-137 0,-4 0 17 16,-1 0 24-16,-7-10 144 16,-4-3 40-16,0 4-32 15,0-1 40-15,-7 1 0 16,-5 6 8-16,-4 3-8 15,4 0-8-15,1 0-72 0,2 6 24 16,1 7-48-16,4-1 8 16,4 1 48-16,0-3 40 0,4-4 0 31,4-3 8-31,8-3 0 16,0 0 144-16,0-13 8 15,-4-2-48-15,-5-5 32 16,-2 1-64-16,-5 1 72 0,0 5-136 15,0 6 264-15,-9 7-272 16,-6 7-560 0,-5 11-1712-16,8 2-2217 0</inkml:trace>
  <inkml:trace contextRef="#ctx0" brushRef="#br0" timeOffset="-207669.46">24176 5813 360 0,'0'0'7761'15,"0"0"-5880"-15,0 0-385 16,0 0 408-16,0 0 97 0,0-22-737 16,0 22-664-1,0 0-440 1,0 0-160-16,0 3-144 16,0 13-184-16,-4 6 256 0,-3 10 72 15,3 6 8-15,4 3-8 16,0 1 8-16,4-1 0 0,11-3 0 31,9-6-8-31,4-10-8 0,4-3-192 16,0-13-24-16,0-6-32 0,-4-6 16 15,0-20 96-15,-4-5 136 16,-5-14 0-16,-2 1 8 16,-10-4 0-16,1 4 8 0,0 2 40 0,0 7 16 46,0 7 208-46,-8 9 240 0,4 10 72 16,-4 6-136-16,0-1-240 16,0 4-208-16,0 4-192 15,0 14-136-15,4 11 232 0,-4 15 96 16,4 23 0-16,1 25 0 16,2 16 0-1,1 10 0-15,4-7 0 0,-4-7-8 0,-4-12-392 16,-4 4-448-16,0-1 32 15,-12-6 464-15,-4-19-48 0,0-13 144 16,4-22-25-16,8-10 153 31,-3-3 112-31,2-5-40 16,-3-2 56-16,8-11 0 16,-8-4 1081-16,4-10 783 15,-8-16-912-15,-4-12-416 16,-4-12-15-16,1-20 95 0,-1-16-176 0,3 4-112 15,6 8-72-15,11 14-96 16,3 9-88-16,22-3-72 0,6 1-64 31,13 5-416-31,8 13-336 16,32 12-489-16,-13 11-1079 0,-7 6-3089 0</inkml:trace>
  <inkml:trace contextRef="#ctx0" brushRef="#br0" timeOffset="-207337.53">24882 6089 10042 0,'0'0'2576'16,"0"0"-1127"-16,0 0-593 15,0 0 0-15,0 0-480 16,0 0-376-16,0 0 0 0,-68 80 0 16,44-36 8-1,12 0 0-15,4-5 0 0,8-1-8 0,0-3-160 31,16-10-440-31,8-6-216 16,12-19-521-16,0 0-1031 0,-8-13-2689 0</inkml:trace>
  <inkml:trace contextRef="#ctx0" brushRef="#br0" timeOffset="-206883.17">24938 5804 5417 0,'0'0'4033'16,"0"0"-3169"-16,0 0 144 31,0 0 64-15,0 0-432-16,0 0-640 0,0 0-312 16,-17 6-24-16,17 4 320 0,0 2-56 15,0-2-120-15,0-1-112 16,0-3 48-16,8-2 56 0,1-1 32 31,-6-3 40-31,1 0 120 16,0-3 8-16,-4-4 88 0,0 4 0 15,0 0 472-15,-8 3-144 0,-4 0-320 16,0 0-88-16,1 6 72 0,2 4-80 16,5 3-56-1,0-4 48 1,4-3-72-1,0-6 72-15,13 0 8 0,2 0 224 16,-3-6 216-16,4-10 72 16,-8-3 193-16,-4 0 319 0,-4 0-208 15,0 3-256-15,0 7-288 32,-4 6-144-32,-8 3-128 15,0 3-1072-15,4 31-672 0,0 1-2281 0,8-3-3849 0</inkml:trace>
  <inkml:trace contextRef="#ctx0" brushRef="#br0" timeOffset="-205462.66">25153 5385 5097 0,'0'0'5513'0,"0"0"-3585"15,0 0-399-15,0 0-393 0,0 0-264 16,-9-17-512-16,9 17-360 15,5 13-272-15,14 13 152 16,9 12 120 0,8 13 72-16,24 19 112 15,7 18-80-15,13 26-16 16,-8 10-88-16,-16 13 64 16,-21-10-64-16,-22-9 16 0,-13-7-8 15,-17 0 0-15,-30-3 0 16,-21-1-8-16,-24 2-576 15,-23-11-1032 1,24-25-1353-16,3-22-7553 0</inkml:trace>
  <inkml:trace contextRef="#ctx0" brushRef="#br0" timeOffset="-204708.58">20853 5496 1272 0,'0'0'5777'16,"0"0"-3753"-16,0 0-735 15,0 0 215-15,0 0 208 16,0 0-47-16,0 0-641 15,17-35-512 1,-34 35-304-16,-7 16-152 16,-15 12-48-16,-21 20 72 15,-19 31 88-15,-9 35 40 0,0 20 40 16,12 12-88-16,21-3-8 16,14-7 0-16,22-6 48 0,14-6-112 15,10 0-32 1,35-7 0-16,27-6-56 15,36-5-8-15,30-5-312 16,30-12-64-16,16-13-376 0,-40-25-1000 16,-23-22-3409-16</inkml:trace>
  <inkml:trace contextRef="#ctx0" brushRef="#br0" timeOffset="-203729.94">25602 5289 9802 0,'0'0'2272'0,"0"0"-928"0,0 0-503 15,0 0 247-15,0 0-16 16,0 0-584-16,0 0-440 0,0 0-48 16,0-22-192-1,13 28-16-15,2 7 200 16,6 3 8-16,-6 6 0 16,-6 4 0-16,-9-1 0 0,0 3 8 15,-28 1 56-15,-13 3 56 16,2-7 24-16,-5-3-24 15,9-2-56-15,7-8-16 16,11-5-48-16,13-4-16 16,4-3-32-16,17 0 40 0,30 0 8 15,41 0 8-15,24 0 72 16,6 0-32-16,-17 0-32 0,-34 0-8 31,-27-3-8-31,-20 3-144 16,-4 0-1232-16,-13 0-3145 15,-3 0-4049-15</inkml:trace>
  <inkml:trace contextRef="#ctx0" brushRef="#br0" timeOffset="-201665.36">19693 5810 8585 0,'0'0'2393'0,"0"0"-1649"0,0 0-744 16,0 0 144-16,0 0 48 15,-82 12-184-15,14 17 0 0,-24 9-8 16,-20 13 8-16,13-3 40 16,19-10-40-16,24-13 72 15,20-6-32-15,1 0-40 0,-1 3 72 16,8 1 8-16,8-4-80 31,8-6-8-15,12-1-104-16,0-2-48 0,20-1 56 15,28-2 96-15,36-7 0 16,31 0 80-16,9 0-64 0,-21 0-8 16,-32 0 96-16,-39 6-104 15,-11 4 0 1,-14 2-56-16,-7 4-72 15,0 6 88-15,-28 4 40 0,-32 12 456 16,-26 9-168-16,2 4-8 16,4-9 120-16,12-1 40 0,20-10-135 15,1 4-57-15,2 4-144 16,13-5-40 0,17-5-64-16,11-3-16 0,4-4-88 15,24-3-32 1,23-6 24-16,37-13 112 15,23 0 0-15,17-23 104 0,-4-6-8 16,-29 4-48-16,-31 6-40 31,-20 10-8-31,-16 5-368 0,-4 2-1345 16,-20 2-639-16,-8 0-1817 16,-12 0-1528-16</inkml:trace>
  <inkml:trace contextRef="#ctx0" brushRef="#br0" timeOffset="-201202.46">19220 7261 10562 0,'0'0'2872'0,"0"0"-1911"0,0 0-785 0,0 0 24 15,0 0 256-15,-52 70 24 16,25-32-56 0,6 3-88-16,1 1-64 0,5-5 88 0,6 2-160 46,5-4-136-46,4-7-56 0,4-2-8 16,20-7-8-16,4-1-40 16,12-8-144-16,19-10-592 0,-6 0-1697 15,-10-12-3664-15</inkml:trace>
  <inkml:trace contextRef="#ctx0" brushRef="#br0" timeOffset="-200644.62">19276 6959 3088 0,'0'0'6466'0,"0"0"-4698"16,0 0-512-16,0 0-288 0,0 0-439 0,0 0-529 16,0 0-169-1,-24 26 161 1,24-4-16-16,0-3-24 0,0 0 40 15,7-6-56 1,2-4-64-16,3-5-88 16,4-4 48-16,-8 0 64 0,3-10-8 15,-3-9 24-15,-3-3-40 32,-5-4 120-32,0 4 8 0,0 3 64 15,-5 6 216-15,1 7 713 0,0 3-145 16,0 3-672-16,-3 0-176 0,3 16-56 0,0 0 0 15,4-1 8-15,0 1-80 32,0-6-120-32,0-4-24 15,0-3 112-15,0-3 112 0,4 0 48 16,-4-6 288-16,0-10-288 16,0 0-160-16,-4 0-401 0,-12 7-991 0,4 2-2481 15</inkml:trace>
  <inkml:trace contextRef="#ctx0" brushRef="#br0" timeOffset="-199322.82">26336 6302 704 0,'0'0'10650'15,"0"0"-8402"-15,0 0-1023 0,0 0-185 16,0 0 184 15,0 0-360-31,0 0-408 16,0 0-232-16,0 0-79 0,12 0-25 16,11 0-40-16,18-3 64 15,10 0 48-15,17 0-96 16,4-4-24-16,-5 1-64 0,-3 3 40 31,-12 0-48-31,-12-1-248 0,-12 1-393 0,-13 0-447 16,-15-4-536-16,-7-2-1273 0,-9 3-6073 15</inkml:trace>
  <inkml:trace contextRef="#ctx0" brushRef="#br0" timeOffset="-199053.32">26583 6074 10578 0,'0'0'2848'15,"0"0"-823"1,0 0-289-16,0 0-336 16,0 0-591-16,0 0-609 15,0-13-200-15,0 35-248 16,0 10 160-16,0 16 88 15,0 5 48-15,0 11 0 0,0-1-40 32,4 1 48-32,-1-4-56 15,6-6-504-15,-1 16-921 0,0-16-1527 16,-5-16-3402-16</inkml:trace>
  <inkml:trace contextRef="#ctx0" brushRef="#br0" timeOffset="-196633.34">28017 5763 9089 0,'0'0'2249'15,"0"0"-329"-15,0 0-239 0,0 0-97 0,0 0-656 16,-3-20-600-1,3 20-328-15,0 10-296 16,0 12 96-16,0 10 128 16,0 9 72-16,0 7 16 15,7 2-16-15,5 4 0 0,0-6 56 16,4-4-56-16,0-2-376 0,0-10-200 31,4-10-104-31,-1-6-88 0,2-10 96 16,3-3 31-16,0-3 25 15,-1-9 152-15,5-14 192 0,-4-15 216 16,4-3 56-16,-8-10 0 16,8-3 16-16,-5 0 80 31,-2 3 176-31,-5 10 304 16,-4 6 272-16,-5 13 417 15,-7 13-177-15,0 2-296 0,0 7-520 16,0 7-272-16,0 18-312 15,-3 7 248-15,-1 12 56 0,4 10 8 16,0-3-8-16,0 3-8 16,11-7 16-16,13-5-8 15,0-10-56-15,4-10-48 16,4-10 24-16,-4-12 80 0,0 0 8 16,-5-25 0-16,-2-10 64 15,-5-13 40 16,0-5 0-31,-13-8-8 16,1 1-16-16,-4-1 112 16,0 4-112-16,0 10 192 0,0 5-72 0,0 14 40 15,-4 6-96-15,4 12-32 16,-3 7-112 0,-1 3-544-1,0 3-1400-15,-9 29 120 0,6-4-929 0,3-2-2616 0</inkml:trace>
  <inkml:trace contextRef="#ctx0" brushRef="#br0" timeOffset="-196371.11">28922 5534 10362 0,'0'0'2064'0,"0"0"-87"15,0 0-233-15,0 0-424 31,0 0-736-31,0 0-584 16,0 0-64-16,0 0-248 0,3 38 264 31,-3 0 48-31,4 6 0 0,-4 7 0 16,4-3 8-16,1-1-8 0,-1-2-208 16,0-7-608-1,3-6-392 1,-7-10-489-16,4-16-559 0,-4-6-593 15,0 0-1656-15</inkml:trace>
  <inkml:trace contextRef="#ctx0" brushRef="#br0" timeOffset="-196170.58">28806 5403 8465 0,'0'0'3897'16,"0"0"-2569"-1,0 0-463-15,0 0 423 0,0 0 8 32,0 0-944-32,123-28-280 15,-67 21-72-15,0 7 0 0,-4 0-48 16,-8 10-1160-16,-12 6-2601 16,-12 0-1776-16</inkml:trace>
  <inkml:trace contextRef="#ctx0" brushRef="#br0" timeOffset="-195531.7">29360 5657 8313 0,'0'0'2241'0,"0"0"-249"0,0 0-183 16,0 0 175-1,0 0-616-15,0 0-1008 0,0-31-360 0,0 50-360 16,0 16 216-16,0 6 144 31,0 13 0-31,0 0 0 0,0 3-8 0,3-6 0 16,6-3-144-16,3-11-408 15,-5-8-16-15,2-10-16 0,3-12 272 16,4-7 248-16,0-20 64 16,8-11 8-1,-5-14-48 1,5-2-56-16,-4-7 96 15,1 3 8-15,-2 3 8 16,-3 10 168-16,0 13 296 0,-9 9 112 16,-2 13-448-16,-1 3-136 15,8 10-416-15,0 15 312 32,4 9 96-32,0 2 8 0,7-1-8 15,1-4 8-15,0-5 8 0,1-13 0 0,-2-11 96 16,1-2 152-16,-4-25 72 0,-4-10-8 15,-4-28-72-15,-12 2 96 32,0-5-176-32,0-4-112 0,-12 13-8 15,0-7-48-15,0 14 0 16,-4 11-288 0,-24 26-584-16,0 13-2121 0,-3 0-6921 15</inkml:trace>
  <inkml:trace contextRef="#ctx0" brushRef="#br0" timeOffset="-194983.73">27754 5699 8737 0,'0'0'1577'31,"0"0"599"-31,0 0-648 0,0 0 265 15,0 0-457-15,0 0-640 16,0 0-504-16,0 0-192 16,-15-54-152-16,11 66-104 0,-1 17 256 31,1 3 32-31,0 13 72 16,0-1 56-16,0 10 24 15,1-4-64-15,3 11-104 0,0-4 72 16,0 3-88-16,0-3 0 15,3-9-648-15,9-3-1080 0,-8-17-2457 16,5-15-840-16</inkml:trace>
  <inkml:trace contextRef="#ctx0" brushRef="#br0" timeOffset="-194498.02">27507 6505 8873 0,'0'0'4601'15,"0"0"-4169"1,0 0-312-16,0 0 801 16,0 0 647-16,88-9-904 0,-13-7-360 15,29-3 48-15,-4 3 8 32,-16 3-112-32,-28 3-152 0,-21 10-96 15,5 0-504-15,-4 0-1464 31,-12 0-3457-31</inkml:trace>
  <inkml:trace contextRef="#ctx0" brushRef="#br0" timeOffset="-194140.64">27615 6763 12226 0,'0'0'3921'0,"0"0"-3337"16,0 0-96 0,0 0 168-1,0 0-320 1,120-7-256-16,-69 7-32 0,1 0-48 0,-5 7 0 16,-10 5 0-16,-9 7-120 15,-20 4 48-15,-8 2 48 16,-21 7 24-16,-14 5 168 0,-14 2-72 15,6-4-24 1,0-3-72-16,15-7 0 0,11-3-8 16,9-9-64-16,8-4-40 15,40-2 112-15,36-4 80 0,35-3 88 16,17-16-144-16,-5-12-24 0,-15-17-608 47,-40 13-1840-47,-20 0-9667 0</inkml:trace>
  <inkml:trace contextRef="#ctx0" brushRef="#br0" timeOffset="-192418.4">20462 8223 7633 0,'0'0'2417'15,"0"0"-1513"-15,0 0-384 0,0 0 1272 16,0 0 177-16,-27 0-793 15,23-3-456-15,4-10-304 0,0-9-264 0,0-10-80 16,0-9-64 0,4-7 40-16,20-9-48 15,7-3 0-15,25-7 0 0,28-3 0 16,36 3-8-16,15 13 0 16,13 19 0-16,-1 26 0 0,1 9-56 15,7 19 56-15,1 23 0 31,3 12 8-15,0 6-8-16,4 6 8 16,5 4-48-16,7-6-296 0,8-7-120 15,4-9-256-15,5-23 504 0,-5-15 160 16,1-10-224 0,-14-13 40-16,-2-22 232 15,-24-6 0-15,-17-17 0 16,-15-8 8-16,-21-20 72 0,-15-9 0 15,-12-17-72-15,-12 8-8 16,-17 12 0-16,-15 22 8 0,-12 25 112 16,-8 14 480-16,0-1 128 15,-4 10 40 1,0-1-160-16,0 17-55 16,0 6-529-16,0 0-16 0,0 25-641 0,0 10 345 15,0 16 248-15,8 6-272 0,4 7-456 31,3-1-96-31,9-2 128 16,1-4-104-16,3-6-425 16,3-13-87-16,5-16 864 0,-4-6 88 15,0-10 120 1,0-6 104-16,-4-3 168 16,-4-13 16-16,-4-3 104 15,-5-3 256-15,2-10-48 16,-6 3 176-16,1 1 328 15,1 3 48-15,-6 6-200 16,5 9-295-16,0 10-369 0,4 0-64 16,0 16-89-16,8 13 105 0,0 6 48 15,7 6 0-15,-3 6 8 32,4 4 0-32,-4-6-8 0,-4-4-408 15,-7-6-328-15,-10-13 32 0,-7-9 96 16,0-13 608-16,0 0 1744 15,0-26-775 1,0-24-745-16,16-26-208 0,28-26-16 31,20-13-8-31,0 23-8 16,-1 19-96-16,-14 35 16 0,9 3 88 16,34 7-88-16,36 9 48 15,28 15 48-15,-1 17 192 16,4 32-24-16,-11 8-120 0,11 11-40 15,8 6 0-15,9-3 48 16,7-4-56-16,8-6-32 16,0-9-192-16,0-7 128 0,5-15 96 15,11-8 0-15,0-18 0 16,12-9 8-16,5-29 104 16,6-29 64-1,-7-19 40-15,-11-15-64 16,-13-7 0-16,-24-6 264 0,-27 6 224 0,-37 19-8 15,-39 22-256-15,-36 23 40 16,-12 15-88-16,-8 4-112 16,-4 3 8-16,-8-1-224 31,-29 14-328-31,-10 3-2112 16,-13 3-4890-16</inkml:trace>
  <inkml:trace contextRef="#ctx0" brushRef="#br1" timeOffset="-179883.82">22846 5709 128 0,'0'0'6665'0,"0"0"-4505"16,0 0-1311-16,0 0-401 0,0 0 448 15,0 0 208 1,4 2-400-16,-4-2-384 16,0 0-136-16,0 0-80 0,0 0 96 15,0 0-16 1,0 0-39-1,0 0-73-15,0 0-16 0,0 0 24 16,0 0 88-16,0 0 88 16,0 0 32-16,0 0 56 0,0-2-264 0,-8-5-72 15,-1 1 0-15,-2-1-8 32,-1-2-64-32,-4-1 56 0,0 1-40 15,0-1 48-15,-4 4-96 16,0-4-32-16,-4 4 24 15,9 0 32-15,-6-1 72 0,5 4-8 0,1 0-8 0,-2 0 16 32,2-1-16-32,2 4 8 15,-2-3 8-15,-2 3 0 0,2 0-16 16,-5 0 8-16,0 0-112 16,-4 0 120-16,0 0-48 15,-4 0-8 1,0 0 56-1,0 3 16-15,5 1-16 16,-1-1 8-16,0 0-8 0,3 4 8 16,6-7-8-16,2 3 0 15,2 3 0-15,-1-6-16 16,4 6-40-16,0 1 0 0,0-1 0 16,-8 0 56-1,4 4 0-15,1-4 0 0,-6 4 0 16,-3-1 0-16,5 1 0 15,-2-4 0-15,6 0 0 16,-6 4 16-16,6-7-8 0,3 4-8 16,-5-1 0-16,2 0 0 31,-1 1 0-31,0-1 0 16,0 4 0-16,-4-1 0 0,4 1 0 15,-4 2-8-15,0 1 8 16,-4-1 8-16,5 5 8 0,2-2-16 15,-2-2 0-15,2-3 0 32,1 2 0-32,5-2 0 0,-1 2-8 0,3-2 0 15,-3-4 0-15,5 4-8 16,-5-1 16-16,4 1-8 16,0-3 16-16,-1 5-16 0,1-2 8 15,1-1-8 1,3 1-40-16,-4 2 48 15,4 1 8-15,-4-3-8 0,4 5 0 16,0-2 0-16,0 3 0 16,0 0 0-16,0 0 8 0,0 3-8 15,0 0 8-15,0 0 0 32,0 0-8-32,0 0 0 0,0 0 0 0,0 0 0 15,0-3 8 1,0 0-8-16,0 3 8 15,0-3-8-15,0 0 8 16,0-1 0-16,4 2-8 0,3-2 16 31,2 1-8-31,3 3 0 0,-1 0 0 16,6 1 64-16,-2-2-16 16,-2-2-8-16,2 3-48 0,-2-3 0 15,-2-3 8-15,1 3 0 0,4-3-8 16,-4-1 8-1,0 1 0-15,4-1 0 16,-4 1-8-16,0-4 0 0,-1 4 8 16,-2 0-8-16,3 0 8 31,-5-4-8-31,6 4 8 0,-5 0-8 16,-1 0 0-16,6-1 8 31,-1-2-8-31,3 2 8 0,-2-2 0 15,-2 0 8-15,2 2-16 0,-2-5 8 16,1 2-8-16,0-3 0 16,0 1 8-16,1 2 0 0,2-2 0 0,-2-1 8 31,2-3 40-31,5 3-40 16,-1-2 112-16,6-1-24 0,3-3 16 15,0 0-56-15,0 3 0 16,-9-3-56-16,5 0 32 0,-8 0-40 15,0 0 8 1,0 0-8 0,-4 0 16-1,0 0-8-15,4 0-8 0,0 0 8 16,3 0-8-16,2 0 8 0,-1 0 40 16,-5 0-48-16,6 0 8 15,-6 0 0-15,-2 0 8 0,-2-3-8 31,1 3 48-31,-3-7-48 16,2 4 40-16,-3 0-40 0,1-3 80 16,2 0-24-16,1-4 8 15,0 3-64-15,4-5 40 0,0-1 8 0,-4 3-48 16,4-2-8 0,-4 2 48-16,-1-2-40 15,2 2 8-15,-2-2 40 0,-3 2-48 16,1-6 80-16,-2 3-88 15,5-5 0-15,-8 1 96 0,8-1-88 16,0-5-8-16,-3 1 16 47,2 0-16-47,1 0 8 0,-3-1 8 0,2 4-8 16,-7 0 160-16,4 0 72 0,-4 3-80 15,4 1-32-15,-4-5-48 16,0-2 0-16,0 3-72 0,0-6 0 31,3-1-8-31,-2-2 48 16,3-4-48-16,-4-3 0 0,3 0 0 15,-3-3 16-15,-4 3-8 16,0 3-8-16,0 4 72 0,0 6-24 16,-7-4 8-1,-5 0 8-15,-4 4-64 16,0-3 48-16,-4-4-40 15,0 4 0-15,-3-3 0 16,-2-1 40-16,1 0 8 16,-4-2-8-16,0 2 48 0,-4 0-88 15,1 4-8-15,3 3 0 32,5 3-48-32,-5 6-32 15,7 7-168-15,-7 2-376 0,-7 11-648 16,7 12-985-16,3 3-2448 0</inkml:trace>
  <inkml:trace contextRef="#ctx0" brushRef="#br1" timeOffset="-177859.03">18969 8064 576 0,'0'0'1824'16,"0"0"2241"-16,0 0-3233 16,0 0-392-16,88-22 472 0,-53 12 233 15,5 1-241-15,4-1-216 32,0 4-200-32,8-4-168 15,4 8-64-15,4-5-56 0,-2 4-24 16,23 0-48-16,14-4 0 15,32-2 24 1,10 3-16-16,-2-7 16 0,-4 0 0 0,-8 0 72 16,1 0 233-16,-1 4 471 15,1-4-216-15,-5 7-360 16,-3 3-144-16,0-3-104 0,-5 2 8 31,1 1-56-31,0-3-48 0,-1 2 56 16,5-1-56-1,3-5 40-15,5 3-48 16,-5 1 8-16,5 0 8 0,-8 6-16 16,2-3 40-16,-6-1-40 15,-4 1 0 1,-1 3 16-16,-3-3 0 0,4 0 32 16,8-4-48-16,-6 5 16 15,-1-5 32-15,-2 4-48 0,1 0 8 16,3 3 0-16,-7 0-8 15,3 0 0-15,1 0-8 16,-5 0 8-16,-3-4 8 0,0 1 0 31,-8-3 0-31,3 3-8 16,-3-7 8-16,0 4 8 16,3-7-8-16,-3 4 8 0,-1-1 24 15,-4 4-40-15,-3 0 0 16,4-1 0-16,0 1 0 0,3-1 0 31,5 1 16-31,3 0-16 0,6-1 16 16,-6 4-16-16,4-3 8 0,-3 2-8 15,0-2 0-15,-5 3 0 16,-3 3 0 0,4 0 0-1,-9 0 0-15,-4 0 8 0,1 0 0 0,-7 0-8 31,-19 0 0-31,-9 0 8 0,-1 3-8 16,7 1 0-16,25-2 8 16,19 2-8-16,13-1 0 15,-8-3 0-15,-21 0 8 0,-23 0-8 16,-12 0 0 0,4 0 0-16,11 0 8 15,1 0 0-15,4-3 0 0,0-1 0 0,0 2-8 16,-1-2 8-16,5 1-8 15,0 0 8-15,-1 0-8 0,1 0 0 32,-4-1 8-32,4 1-8 15,-5 0 0-15,1 0 8 0,-1 0-8 16,6 0 0-16,-6-1 8 0,1 1 0 16,-1 0-8-16,2 0 8 15,-2 0-8-15,1-3 8 16,3-1-8-16,5 1 8 15,-4-1 0-15,-1 1 0 16,2 0-8-16,-2-1 0 0,-3 4 0 31,-5 0 8-31,6 3-8 16,-6 0 0-16,1-3 0 0,4-1 0 31,3 1 16-31,1-3-8 0,4 0-8 16,-5-1 8-16,1-2-8 0,-8 3 0 15,-4-1 0-15,-4-3 0 16,3 4 0-16,-3 0 0 0,0 0 0 0,-4-1 0 31,-1 1 8-31,-3 2-8 16,0-2 0-16,-4 3 8 16,-12 0-8-16,0 3 0 0,-12-3-96 15,-9 3-128-15,-7 0-344 31,-11-3-904-31,-18 3-2881 16,-6-7-3561-16</inkml:trace>
  <inkml:trace contextRef="#ctx0" brushRef="#br1" timeOffset="-174129.48">25742 5121 6225 0,'0'0'1800'0,"0"0"-1160"15,0 0-424-15,0 0-8 16,-56-76 593-16,41 57 231 0,2 3-368 15,-2-3-304-15,-2 3-224 16,-3-3-88 0,1 3 56-16,-5-3 80 0,-4 0-56 15,-4 0-80-15,-8-3-48 16,-4-1 0-16,-3 1 8 0,2-3 0 16,-2 2 0-16,-1 1-8 15,4 0 0-15,-4 0 0 31,-3 0 16-31,-5-1-8 0,-20-2 8 0,-16-4-16 0,-19-2 0 16,-5 2-8-16,5 4 8 16,11 6-8-16,5 3 8 0,3-3-8 31,4 6 0-31,5 0 8 16,-5-2-8-16,-3 5-40 0,3 4 48 31,-8-1-8-31,-3 1 0 0,-1 3 0 15,-4 3 8-15,5 0 0 0,-9-3 0 16,5 3 0-16,3 0 0 16,-4 0-88-1,5 0-264 1,-1 0 120-16,-4 0 96 0,-7 0 120 16,-1 0 8-16,-7 0-80 0,4 0 80 0,-1 0 8 15,4 3 0-15,5 0 0 16,7-3 8-16,4 3-8 31,4 0 0-31,1 7 0 0,-1-4-8 16,5 3 16-16,-4 1-8 15,7 3 0-15,12-1 80 16,8-2-72-16,16-3 0 0,0 2-8 16,-7 4 0-16,-10-1-8 31,-6 1 0-31,0 3 8 15,-13 0-8-15,-16 6 8 0,-8 3-8 16,9 1 8-16,20-7 0 0,-1 6-8 16,24-6 0-16,-4 3 0 0,-8 4 8 15,9 0-16 1,-5 5 0 0,-7 10 8-16,-2 4 8 0,-10 15 0 15,7-6 0-15,1 3 0 16,-2 3 0-16,10-8 0 0,-4 5 8 15,3-1 64 1,-1 5 0-16,13-4-56 16,5 0 56-16,-1 4 24 0,9-1-88 15,-2 0 64-15,-2 16-72 16,-5 10 0-16,0 22 16 0,1 3-8 16,3-6 0-16,12-22 8 15,8-23-16-15,8-15 16 31,4-4-8-31,0 6-8 16,0 10 72-16,0 7-64 0,4-4 48 16,9 1-40-16,3-1-16 15,3 4 72-15,18-4-72 0,7 3 8 16,7 16-8-16,13 14 8 16,8 12 56-1,-4-7-64-15,-9-19 0 0,5-6 8 16,-4-19 0-16,-5-3 0 15,10 9 0-15,-6-15 0 16,1 6-8-16,12 3 0 0,-5-4 8 16,5-5 0 15,4-1-8-31,0-3 8 0,15 1-8 16,26 3 0-16,22-4 152 15,20 0 48-15,5-3 0 16,3-3 240-16,-11-3-80 0,-9 3-135 15,0-3-89-15,-7-1 0 32,-12 1-56-32,4-4-24 0,-5-5-48 0,12-7 64 0,8-4-64 15,13-8 0-15,4-2 88 16,7-2-88-16,0 0 0 16,-3 0-8-16,-8 0 8 0,-13 0 72 31,-15 0-72-31,-9 0-8 0,1 0 0 15,-5 0 0-15,4-6-8 0,5-6-56 16,8-4-40-16,-4 0 32 16,-2-3-88-16,-6-1 8 15,-4 2 136-15,0-5 8 16,-9 5-8 0,1-2-48-16,-4 8 64 0,3-4 0 15,1 0 0 1,-1 0 0-16,1 0 0 15,3 3 0-15,-7-2 64 0,-8-2-64 16,-17 8 16-16,-19-4-8 31,0 4-8-31,8-4-8 0,11 0-8 16,9-9 16-16,-4 0 0 16,0-3 0-16,3-1 0 0,-3 1 0 0,0-4 16 15,3 4-16-15,-3-3 0 0,-4 2 0 31,0-2 8-31,-8-1 0 0,0-3 0 16,-4 0 112-16,-5-3-64 16,1-3-40-16,0 0 56 31,3 0-72-31,-3-3 8 0,-8 6 8 0,0 3-16 16,-1 0 120-1,-6 4 48 1,-1-4 112-16,-5 0 24 0,1-3-24 15,0-3-48-15,-4 0-88 16,4 0-88-16,-4 0-40 0,0 0-8 16,4 0-8-16,-4 0 16 0,-1 3-8 31,-3 3 0-31,0-3 40 0,0 6-16 16,-5-6 24-16,2 1-40 15,-5-4-8-15,-1-4 96 16,2-5-88-16,2-4 32 0,-2 0 0 15,2-6-40-15,-3 6 48 16,0-3-48-16,-8 0-8 16,0 3 96-16,-4-3-96 0,-4-3 80 15,0-13 24-15,-8 7-32 16,-4-7-24-16,-8 0-48 0,-4 16 0 16,4-10 0-16,-3 5 0 31,6 5 8-16,-3-7 8-15,9 4-16 0,-10-7 8 16,6-2 8-16,-5-1 104 16,-8 0 104-16,-8 4 24 0,-24-7-80 15,-35-3-120-15,-37 0-48 0,-23 10-72 32,0 21-280-32,7 26-232 0,28 16-512 15,33 0-1489-15,23 7-3496 0</inkml:trace>
  <inkml:trace contextRef="#ctx0" brushRef="#br1" timeOffset="-172309.95">29416 4978 3224 0,'0'0'2553'15,"0"0"-1649"1,0 0-608-16,0 0-136 16,-16-76 528-1,7 60 488-15,-2-3 33 16,3 3-489-16,-8-3-400 0,0 3 64 15,-8-3 232-15,-4 3-152 16,-4 3-272-16,-3 1-184 0,-14-1 48 16,6 1-56-1,-9 5 0-15,-4 1 0 16,-4-4 0-16,0 7-8 0,1-3 0 16,-9 3 0-16,0 3 8 15,1 0-8-15,-1 0-16 0,5 0 16 16,-1 3 0-16,-1 6 8 31,2 1 0-31,4 3 0 16,-6 5 0-16,5 1 0 15,1 7 0-15,0 3 0 0,-1 5 0 16,4 5 0-16,-4 2 0 16,4 3 0-16,0 4 0 0,9-4-8 31,-1 1 8-31,0-1 0 0,0-3 8 15,1-2 0-15,-2 2 40 0,6 0-48 16,-1 1 0-16,4-1 0 16,4 0 0-16,5 3 8 0,-1-2-8 15,4-1 0 1,4 0 0 0,3 0 0-1,2 4 8-15,7-4 0 0,4 4-8 16,0-1 64-16,4 4-8 15,-4 6-56-15,8 0 8 0,-4 6 48 32,4 3-48-32,-4 1 48 15,4 0-8-15,0-1 8 16,0-2-48-16,4-4 0 0,0 0 40 0,8-3-40 0,0-7 0 16,-1 1 88-16,6-4-40 15,-1-5 64-15,-1-2-72 0,6-1 16 31,-2-1-48-31,5-7 56 16,0 4 16-16,8-3 9 0,0 2-1 16,8-3 56-16,0 1 8 0,3 3 120 15,1 0-104-15,4 3-72 0,-1-7-40 16,2 4 0 0,-1-3-48-1,3-1 40-15,5-3-8 16,-4-2 8-16,-1-1-48 0,1-3 64 15,0-6-64 1,1-1 8-16,2 1 136 0,4-3 24 31,5-4-64-31,0 4-96 16,-1-4-8-16,2 0 40 16,3-6-40-16,-1 3 8 0,1 1-8 15,3-1 56-15,-2-3-48 16,-6 0-8-16,-3 0 40 0,0 0-40 0,-5 0 8 0,1-3-8 31,0-7 56-31,4-3 0 16,-1-3-56-16,1-6 0 0,0-3-8 15,-4-4 8-15,-1-3-8 16,-3 1 0-16,-4-1 0 0,0-3 0 16,0 0 0-1,-5-3 0 1,6 0-8-1,-6-3 0-15,5-4-176 16,3 1-64-16,-2 0-40 0,-6-4 120 16,1 3 160-16,-8 1 0 0,-4 3 8 15,-4-4 8 1,0 4 56-16,-4-4 96 16,-5 1-8-16,6 3-24 15,-5 0-8-15,-1 2-48 0,1-2 8 16,-4 0-80-16,-4-3 64 15,4-4-64-15,-8-10 0 16,4 1 48-16,-4-3-40 0,-4-3 56 16,-4 2-64-16,0 1 0 15,0 0 72-15,-4-1-64 16,0 7 112-16,-8-3 32 0,0 6-104 16,0 0 0-16,1 4 16 15,-6-1-56-15,-7-2 0 0,-4-5-8 31,-8 1-8-15,-27-18 0-16,-41-24-272 16,-35-18-200-16,-17 6-48 0,1 16-448 15,12 22-609-15,47 32-775 16,24 9-2593-16</inkml:trace>
  <inkml:trace contextRef="#ctx0" brushRef="#br1" timeOffset="-168671.47">19603 9544 3848 0,'0'0'8930'16,"0"0"-6009"-16,0 0-2089 0,-24 0-584 0,24 0-80 16,0 0 440-16,0 0-248 15,0 0-304 1,0 0-56-16,11-10-72 15,13-12 24-15,16-16 40 16,24-19 0-16,23-26 8 0,21-28 0 16,11-13 64-16,1 0-64 15,-12 13 8-15,-29 26 0 0,-19 21 0 0,-20 23 0 16,-12 12 0-16,-1 4 0 16,-3 0 0-1,1 5 0 1,-18 11-8-16,2 3 0 15,-9 2-144-15,0 4-360 16,0 0-160-16,0 0 288 0,0 0-88 16,0 0-448-16,-5 4-1121 15,-10 18-327-15,-6-7-233 32,6 5-1952-32</inkml:trace>
  <inkml:trace contextRef="#ctx0" brushRef="#br1" timeOffset="-168348.98">20220 8566 8281 0,'0'0'1745'0,"0"0"-945"16,0 0-304-16,0 0 544 16,0 0-168-16,0 0-512 0,0 0-264 0,12-6-96 15,12 2 0 1,12-2 256-1,16-1 177-15,3-5-81 0,5-1-96 16,-4 1 120-16,-8-1 48 16,-9 3-32-1,-11 4-152-15,-12 3-200 0,-11 3-40 32,-5 3-48-32,0 16 48 15,0 16 120-15,-13 19 280 0,-11 25-128 16,1 20-160-16,-5 6-112 15,8-20-32-15,12-9-856 16,8-28-1352-16,0-19-3410 0</inkml:trace>
  <inkml:trace contextRef="#ctx0" brushRef="#br1" timeOffset="-160824.49">22937 10131 4865 0,'0'0'1768'16,"0"0"-488"-16,0-16-736 15,0 13 96-15,0 0 369 0,0-3-121 0,0 2-320 16,0 1 64-16,0-6-16 31,-3 3-408-31,-6-4 216 0,5 0-184 16,-8-2-72-16,0-4-64 15,0 0-56-15,-3 0 113 16,-2-3 23-16,-3-3-32 16,1 2-32-16,-5-2-64 0,0 0 16 31,0 3 80-31,-8 3-144 15,-4 4 0-15,-4 2-8 0,-3 0-8 16,-5 10-64-16,-4 0 72 16,-4 0-16-16,1 0 8 15,-5 13-96-15,4 0 96 0,-4 3 0 16,0 3 0 0,0 6-64-16,4 7 24 0,-3 3 40 15,-1 3-96-15,5 6 64 16,-5 1 40-16,4-4 0 15,8 3-8-15,4 1 0 0,5-1-40 16,11 8-16 15,0-5 0-31,11 10 16 16,6 13 40-16,-2 15-32 0,9 21 32 16,4 5-8-16,0-4 8 15,17-5 8-15,15-10 0 0,11 0 8 16,9-3 48-16,12 3-56 15,12-3 0-15,-4 0 0 16,12-9 8-16,-2-11-16 0,6-12-72 16,4-12-113-16,0-16 1 15,3-11-48-15,-3-14-8 16,-4-4-104 0,3-7 136-16,-3-21-144 15,4-13 32-15,-1-20 56 0,5-18 128 0,-8-23 56 16,-5-6 24-16,-7-9 64 15,-5-1 8-15,-15 4 0 16,-16-7 80-16,-12 4 208 16,-19 0 280-1,-9 2 104-15,-28 10-344 16,-28 7 0-16,-21 16 177 16,-18 11-9-16,-21 14-344 15,-7 19-160-15,4 13-64 16,7 16-40-16,28 9-96 0,24 0-168 15,13 15-393-15,11 11-847 32,-8 27-448-32,4 1-705 0,8 0-1936 0</inkml:trace>
  <inkml:trace contextRef="#ctx0" brushRef="#br1" timeOffset="-155884.15">24778 4496 2888 0,'0'0'2585'0,"0"0"-1809"0,0 0-224 0,0 0-40 16,0 0 384-16,0 0 136 0,24-71-543 15,-16 59-257-15,0-1 104 32,7 1 72-32,-2-4 64 0,-2-3-160 15,10 0-128-15,-6-4-136 16,5 1 24-1,-4 0-72-15,4-3 64 16,0 2-56-16,-8 1 120 0,-4 6 24 16,0 3 8-16,-4 7 248 15,-4 6-24-15,0 0-384 16,-4 4-160-16,-20 14-88 16,-4 11 184-16,-11 12 64 15,-2 4 0-15,-2 2 0 0,7 1 0 16,4-4 0-16,8-2-16 15,8-4-168-15,8-10-248 32,4-6-168-32,4-2 32 0,0-8 88 0,0-5 32 15,4-4 120-15,4-3 152 16,4-3 168-16,4-16 0 0,4-7-57 0,4-12 57 31,-5-6 8-31,9-4 0 16,-4-6 8-16,1-3-8 0,-1 6 81 15,-5 0 199-15,-3 13 64 16,-8 6-40-16,0 13 144 0,-8 10 456 16,0 6-496-1,0 3-408-15,0 16-472 16,0 12 344 0,-8 10 120-16,0 7 0 15,-4 9 8-15,8-7-8 0,0 4-72 16,4-3-136-16,0-7-160 15,4-3 96-15,12-9-64 16,-4-7-192-16,-3-3-137 0,-2-10-143 31,-3-5 248-31,-4-4 568 0,0-4 752 16,0-21-512-16,-16-4-240 0,-7-9-40 16,-5-9 40-16,0-1 48 0,0 4 120 15,0-1 184-15,8 10-112 16,8 7 297 15,4 9-65-31,4 12 120 0,4 4-592 16,0 3-8-16,8 13-344 15,8 12 248-15,4 4 96 0,8 5-40 16,4 8-112-16,3-1-136 16,17 17-385-16,-16-11-615 15,0-9-1152-15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2T15:13:13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7841 4137 3592 0,'0'0'512'0,"0"0"1673"16,0 0-921-16,-13-3-128 16,13 3-279-16,0 0-233 0,-3 0-88 15,3 0 0-15,0 0-200 16,0 0-120 0,0 0-16-16,0 0-24 0,0 0-24 15,0 0-48-15,0 0-56 0,0 0 0 16,0 0-48-16,0 0-256 15,3 0 176-15,14 0 80 0,2 0 544 32,9 3-224-32,4 0-24 15,4 0 96-15,0 0-71 0,8-3-105 16,-1 3-16-16,5 1-72 0,1-4-120 16,-2 3 88-16,-3-3-96 0,0 0 80 15,-5 3-80 1,-3 0 0-1,1-3 16 1,-2 4 24-16,-3-4-32 0,8 0-8 16,-1 0 96-16,6 0 0 15,2 0 8-15,5 0-48 0,4 0 16 16,0 0-64-16,-1 0 0 31,1 0 8-31,-4-4 56 16,-4 4 0-16,0 0-64 0,-4 0-8 0,-1 0 56 0,-3-3-48 15,4 3 64-15,4 0 8 16,4-3-80-16,4 0 80 0,4-1-72 31,3 1 96-31,1-3-56 16,0 3 16-16,-5 0-56 16,5-4 56-1,-8 4-48-15,-5 0 64 16,1 0-80-16,-3-1 8 0,-2 2 136 15,-3-5-80-15,0 4 72 0,-5 0-8 16,6-4-32 0,-2 4 32-1,1 0-120-15,-4-3 40 0,-4 6 0 16,-5-3-48-16,1-1 8 0,-8 1-8 16,-3 3-48-16,-10 0 40 0,-7 0-48 31,-4 0-576-31,0 0-1689 15,-20 0-2800-15,1 0-1968 0</inkml:trace>
  <inkml:trace contextRef="#ctx0" brushRef="#br0" timeOffset="1960.11">13004 4232 4849 0,'0'0'1240'15,"0"0"-808"-15,0 0-208 0,0 0 320 16,0 0 160 0,0 0-136-16,0 0-336 15,0 0-232-15,4 0 0 16,8-3 280-16,0-1-16 0,1 2 25 16,6-2-9-16,1 1 48 15,8-3-32-15,0 3-24 31,8-4 40-31,-1 1-104 16,5 0-32-16,-4 2 8 16,0 1-88-16,0 3-80 0,0 0-16 15,3 0 16-15,-3 0 40 16,8 0 0-16,0 0-8 0,8 3 32 31,4-3 64-31,4 4 16 0,3-4 40 0,-3 0-48 16,4 0-80-16,0 0-72 15,-5 0 72-15,1 0-8 0,-4 0-64 16,-1 0 0-16,-3 0 72 16,4 0-24-1,0 0-40-15,-1 0 80 16,5 0 16-16,4-4 88 0,0 1-184 16,-5 0 152-16,1 0 96 0,-4-1-184 15,-4 1 24-15,-8 3 9 16,0 0-97-16,-4 0 104 15,-5 0-48 1,1 0-64-16,4 0 112 0,4 0-104 31,4 0-8-31,7 0 8 0,5 0 0 16,8 0 72-16,-4 0-72 16,0 0-8-16,-1 0 104 0,-7 0-104 31,-4 3 0-31,-4-3 24 15,-9 4-24-15,-3-4 0 16,5 0 0-16,-2 3 8 0,8-3 88 0,2 0-88 0,7 0 56 16,3 0-64-16,-3 0 0 15,-1 0 48 1,1 0-48-16,-7 0 8 16,-6 0-8-16,-3 0 0 15,-4 0 8-15,-4 3 72 0,0-3-72 16,4 0 64-1,3 3-64-15,9-3 72 16,0 0-16-16,4 0-64 16,4 4 0-1,-5-4 8-15,-3 0 0 16,-4 3 0-16,-4 0-8 0,-4-3 0 16,-8 3 8-16,-4-3-8 0,-9 3 8 15,-3 0-8-15,-3-3 8 0,-5 0 40 16,3 0-48-16,-3 0 0 31,0 0 8-31,5 0 8 16,-2 0 32-16,1 0-48 0,8 0-16 15,0 0-40-15,8 0 40 16,0 0-120-16,20 0-864 16,-13 0-1673-1,-3-3-2704-15</inkml:trace>
  <inkml:trace contextRef="#ctx0" brushRef="#br0" timeOffset="4112.28">18817 4166 3696 0,'0'0'1897'0,"0"0"-1201"16,0 0-560-16,0 0-88 15,0 0 328-15,0 0 288 32,0 0-88-32,0 0-152 15,0 0 64-15,0 0-23 0,0 0-105 16,8 0-160-16,5 0 168 15,6 0 104-15,9 0 312 0,4 0-360 16,8 0-16-16,4-4-72 31,8 1-120-31,3 3 0 0,1 0-64 16,4 0-136-16,-4 0 168 0,3 0-64 16,-7 0-56-16,3 3 0 0,1 3 16 15,0-6-8-15,0 3 65 16,8 1-33-1,0-1 16 1,-1 0-112-16,5 0 0 16,-8 1 64-16,0 2 8 15,-4-3-64-15,-8 0-8 0,-1 0 8 16,-3 4 72-16,0-4-72 16,3 0-8-16,1 0 64 31,1 1-64-31,6-4 96 0,1 2-56 15,0-2-48-15,0 0 104 0,-4 4-104 0,-1-4 8 16,-3 3 0-16,-8-3 40 0,3 0 32 16,-2 0-64-16,-2 3 56 31,1-3 40-31,8 0-64 16,-1 0-40-16,1 0 48 0,5 0-8 15,-2 0-40-15,1 0-8 0,0 3 0 0,-5 1 40 16,1-1-40-16,0 0 0 15,4-3 0 1,-9 3 8 0,5 0-8-16,1 0 0 0,2-3 0 15,1 3 48-15,0 1-48 16,-1-1 0-16,5 3 16 16,0-2-8-16,-9-1 0 15,5 3-8-15,-3-3 0 31,-6 3 8-31,2 1 0 0,2-4 0 16,-3 3 8-16,3-6 64 16,6 7-8-16,-2-7-64 0,1 3-8 15,0 0 56-15,0-3-56 0,-1 3 0 0,1-3 0 32,0 4 0-32,3-4 8 15,-3 0 0-15,-3 0 0 0,-2 0 80 16,1 0-80-16,-1 0-8 0,2 0 16 15,-2-4-8-15,5 1 64 16,0-3-72 0,4 2 0-1,-5-2 8 1,1 3 0-16,1-3-8 0,-6 6 8 16,-3-4-8-16,3 1 8 15,-2 0-8-15,-6 3 0 0,1-3 24 16,0 3-24-16,0 0 0 15,0 0 0 1,8-3 0-16,-1 3 0 0,1-3 0 16,-4 0 16-16,-5-1-16 15,2 4 0-15,2 0 0 0,-3-3 0 16,0 0 0-16,0 0 16 16,3-1-16-16,2 1 8 15,2-3-16-15,-3 0 8 16,0 3 0-16,-4-4 8 0,0-3-8 15,-1 4 8-15,1 0-8 16,4-4 16-16,0 4-16 0,4-3 8 16,-5 2 0-16,2 1-8 31,-2-1 0-15,2 1 0-16,-2 3 0 0,1 0-8 15,0-4 8-15,-1 4 0 16,6 0-8-16,-2 0 8 15,5-3 0-15,0 2 0 0,3-2 0 0,-7 3-8 16,-4 0 8-16,-4-1-8 16,-12 2 8-1,-5-2 0-15,-6 1 0 16,-6 3 0-16,-2 0-128 16,-5 0-280-16,-4 0-400 0,0 0-1041 15,-4 0-2056-15,-5 7-183 0</inkml:trace>
  <inkml:trace contextRef="#ctx0" brushRef="#br0" timeOffset="11350.03">4279 8274 5705 0,'0'0'1848'0,"0"0"-888"0,0 0-448 16,0-10-175-16,0 10 255 15,0 0 112-15,0 0-240 0,0 0-280 16,0 0-184-16,4 0-48 16,-4-3-40-1,7 3-88-15,2 0 176 0,6-3 56 16,-3 3 0-16,8-7-8 16,1 7-40-16,-2-2-8 0,-3-5 64 15,4 4 64-15,0 0 16 16,0-4 48 15,0 4-120-31,0 0 8 0,4 0-32 16,-9 3-48-16,5 0 0 15,-3 0-8-15,2 0 8 0,1 0 0 16,1 0 0-16,6-3 16 16,1 3 72-16,0-3 56 31,7-1 16-31,2-2-88 0,-1 3-64 0,-1-3 168 0,1-1-40 15,0 4 8-15,-1 0-72 16,-3-1-8-16,-4 1-48 0,0 3-8 16,-4-3 0-16,-3 3 64 31,2-3-72-31,1 0 8 0,4 0 88 16,8 0 32-1,-1-1 16-15,6-2 40 16,-5 3-32-16,-5-1 8 0,-3 1-112 15,-3 3-48-15,-6 0 0 16,-7 0 0 0,4 0-8-16,-4 0-8 15,0 0 16-15,4 0 0 0,4 0 8 16,0 0 40-16,8 0 33 0,4 0-9 16,0 0 56-16,7 0 8 15,1-3-16-15,4 0-16 31,-4-3-56-31,-5 6-48 0,1-3 0 16,-8 3 8-16,0 0-8 0,-4 0 0 16,-4 0 0-16,3 0 0 0,2 0 0 0,-1 0 16 15,8 0 64-15,-1 0-32 32,1 0 80-32,0-4-8 0,-4 4-112 15,0 0 112-15,-4 0-120 16,-1 0-8-16,-2 0 0 0,-1 0-72 15,-1 0 80 1,1 4 0-16,8-1 8 16,4 3 120-16,0-6-120 15,4 3 64-15,-1-3 24 16,2 0-32-16,3 0 32 16,-8 0 0-16,-1 0-88 15,1 0 136-15,-4 0-136 0,0 0 8 16,0-3 32-16,4 3-40 31,4 0 88-31,-1-3-48 0,9 0 0 16,0 0 64-16,8-4-32 15,-4 4-64-15,4 0 72 0,-5-1-24 0,-6 4-56 16,-6 0-8-16,5 0 8 16,-12 0-16 15,4 0 8-31,-1 0 0 0,-3 0 8 15,4 0-8-15,0 0 8 16,4 0 0-16,-1 0-8 16,10 0 120-16,-2 0-120 0,6 0-24 15,-2 0 24-15,-3 0 8 16,-4 0 48 0,-5 0-56-16,-3 0 8 0,0 0-8 0,0 0 0 15,0 0 0-15,8-2 64 16,0-2-56-16,3 1 72 15,6 0-72-15,-6 0 0 0,1 0 56 32,0-1-64-32,-9 4 0 0,1 0-8 15,1 0 0-15,-9 0 0 16,4 0 0-16,-4 0-32 16,-1 0 40-16,1 0 8 0,-4 0-8 0,8 0-8 15,-1 4 8 1,1-1 0-1,9 0 0-15,-2-3-8 16,1 3 8-16,3-3 0 16,2 0 0-16,-2 3 0 15,-6-3 0-15,-5 4 8 0,0-2-8 16,-4-2 8-16,-1 4-8 31,0-4 0-31,9 0 8 0,-3 0-8 16,3 0 8-16,-1 0 0 0,5 0-8 0,0 0-8 15,0 0 8-15,0 0-120 16,-5 0 120-16,-3 0 48 0,0 0-48 31,-8 3 16-31,0-3-16 16,0 0 0-16,0 0 40 0,-4 3-40 31,4-3-16-31,0 0 16 16,-1 0 0-16,5 0 8 0,4 0-8 0,-4 0 8 15,-4 0 8 1,0 0-16 0,-4-3 8-16,0 3 48 0,-4-3-48 15,-4 3-16-15,-1 0 8 16,-7 0-16-16,5 0 16 0,-5 0 0 0,3 0 8 16,5 0 8-16,1-4-8 31,2 2 72-31,5-5-80 0,4 4 8 15,-4-3 72-15,4 2-72 16,-4 4 8-16,-4-3-16 16,0 3 0-16,-8 0 0 0,-1 0 0 0,-2 0-40 0,-1 0 32 31,-4 0 8-31,0 0-16 16,4 0 8-16,-4 0-96 0,0 0-232 15,4-6-688-15,0 3-1481 16,-1-4-2792-16</inkml:trace>
  <inkml:trace contextRef="#ctx0" brushRef="#br0" timeOffset="24259.71">9067 5314 1672 0,'0'0'800'0,"0"0"-560"16,0 0 1432-16,0 0-423 31,0 0-601-31,0 0-184 0,0 0-24 0,0 0 64 0,0 0-48 16,0 0-32-16,0 0-8 31,0 0-7-31,0 0-41 16,0 0 8-16,0 0-184 0,0 0-72 15,0 0-32-15,0 0-16 16,0 0-24-16,0 0-40 0,0 0-8 15,0 0 96-15,0 0-88 32,0 0 144-17,0 0-24-15,0 0-128 0,0 0-32 0,9 0 32 16,3 0 232-16,8 0 288 0,-1 0-64 0,5 0-112 16,0 0-112-1,1-3-8-15,-2 3 0 31,-3 0-48-31,0 0-112 0,-4 0 112 16,-4 0-128-16,0 0 24 16,-5 0-72-16,10 0 8 0,-6 0 0 15,2 0 8-15,2 0-8 16,6 0 168-16,-2 0-160 16,5 0 89-1,-4 0 7-15,1 0-40 0,2 0 56 0,-3 0-48 16,-4 0-16-16,0 0 64 15,-4 0-80-15,0 0 16 0,-4 0-56 16,-1 0 56-16,6 0-8 31,2 0-56-31,2 0 16 0,-2 0-32 0,2 0 32 16,2 0-16-16,-3 0 8 16,0 0 56-16,4 0-16 0,-3 0-48 15,2 0 0-15,-3 0 64 16,4 0-56 15,-4 0-8-31,-1 0 0 0,2 0 8 16,-2 0 8-16,5 0-16 15,-3 0 0-15,2 0 48 16,-2 0-40-16,-2 0-8 0,1 0 0 16,-8 0 8-16,0 0 0 31,4 0-8-31,-4 0 0 0,0 0-8 0,4 0 16 0,-4 0-8 15,4 0 0-15,0 0 0 16,0 0-8-16,-4 0 8 16,0 0 0-16,-4 0-8 0,0 0 8 15,-4 0-8-15,0 0-160 16,0 0-8 15,0 0 168-31,0 0-192 0,0 0-120 16,0 0-193-16,0 0-543 15,0 0-584-15,4 0-337 0,0 0-879 16,-4-2-1601-16</inkml:trace>
  <inkml:trace contextRef="#ctx0" brushRef="#br0" timeOffset="24944">9976 5207 808 0,'0'0'2888'0,"0"0"-1367"0,0 0-689 0,0 0 416 47,0 0-496-47,0 0 288 0,0 0-87 0,-24-54-105 0,24 51 24 31,-4-1-320-31,4 1-128 16,-4 3 16-16,4 0-208 0,0 0-112 0,0 0 16 16,0 0-88-1,0 0 32 1,0 0-72-16,0 0 0 0,0 0-8 16,0 0-48-16,0 0-72 15,0 3 64-15,8 7 56 16,0-4 0-16,4 4 64 0,4 3-64 0,4-4 64 31,-3 4 24-31,2 0-24 0,1-1 72 16,-4 1-136-16,0-1 8 15,-1 1 8-15,-2 0 41 16,-5-4-9-16,3 1-48 0,-7-7 0 16,-4 3 40-16,5-6-24 31,-5 0-16-31,0 0 8 15,0 0 104-15,0 0 80 0,0 0 24 16,0 0 144-16,0 0 240 16,0 0-200-16,0 0-56 0,0 0-104 15,0 0-144-15,-9 3 24 16,-2 1-120 0,-1 2-8-16,-8 1 8 0,-4 2 0 15,0 4 0-15,-8 2 0 16,0 5 0-16,-8 5 48 15,-3 0-48-15,2 1 0 0,2-1 40 16,7 1-40 0,8-7-16-16,5-3-56 0,10-7-16 15,5 0-128-15,4-5-744 16,8-4-552-16,8 0-1017 16,0-4-2832-16</inkml:trace>
  <inkml:trace contextRef="#ctx0" brushRef="#br0" timeOffset="33800.74">8637 10560 1328 0,'0'0'8922'0,"0"0"-6666"0,0 0-1488 0,0 0-528 0,0 0 297 15,0 0 319-15,0 0-152 31,0 0-384-31,0 3-232 16,-8 10-40-16,-11 3 208 0,-1 12 248 16,-8 7-120-16,-4 6-152 15,-8 10 144-15,-4 16 16 0,-16 15-80 16,-4 17 9-16,5-1-65 16,8-15-88-16,19-20-24 0,11-24-88 31,1 2-8-31,5 3-48 0,-9 7 0 15,3 0 0-15,2-7 0 0,6-6-344 16,2-13-137-16,-1-5-415 16,7-8-592-16,-6-12-440 15,3-12-553-15,4-11-2016 0</inkml:trace>
  <inkml:trace contextRef="#ctx0" brushRef="#br0" timeOffset="34123.74">8060 10852 5473 0,'0'0'3064'16,"0"0"-1479"-16,0 0 167 0,0 0-264 0,0 0-127 0,4-38-473 16,-4 38-544-16,0 0-216 15,8 6-120-15,-1 10-8 0,10 13 256 31,7 12 384-31,8 10-192 16,0 3-72-16,3 6-168 0,1-3-40 16,0 0-48-1,3 0-72-15,2-6-40 16,-6 0 0-16,1-3-8 16,-12-10 64-16,0 0-64 15,-12-13 0 1,0-6 0-16,-8-6-96 0,0-7-496 15,-4-2-400-15,0-8-672 0,0-8-801 16,-8-11-3808-16</inkml:trace>
  <inkml:trace contextRef="#ctx0" brushRef="#br0" timeOffset="34789.06">7993 10153 5777 0,'0'0'4641'16,"0"0"-2705"-16,0 0-464 15,0 0-647-15,0 0-145 16,0 0-64-16,0 0-224 0,0 0-296 31,-17 0-40-31,17 0-48 0,0 0-8 0,4 0-56 16,12 0-16-16,12 0 72 0,8 0 480 15,11 0-112-15,5-6-152 16,-3-4-64-16,-2 1-144 16,-4-1 56-1,-6 7-64-15,-9-3-8 31,-5 3 0-31,-6 0-216 0,-6 3-496 16,-7 0-264-16,0 0-168 0,1 0-321 16,-5 0-359-16,0-4-185 15,0 1-567-15,0-6-705 0</inkml:trace>
  <inkml:trace contextRef="#ctx0" brushRef="#br0" timeOffset="35074.15">8294 9931 7361 0,'0'0'1856'15,"0"0"-63"-15,0 0-57 0,0 0-7 32,0 0-177-32,0 0-624 15,0 0-488-15,0 0-360 16,-23-25-80-16,23 25-104 0,12 9-136 0,8 4 240 0,12 3 16 16,11 3-8-16,6-3 224 15,-2-1-160 1,-3 2 8-16,-4-5-64 15,-8 1 24-15,-12 0-40 16,-8-1-136-16,-9 10 136 0,-3 1 0 31,-15 6 64-31,-17 8 48 0,-8 2-112 16,-11 21-392-16,6-9-1336 16,13-13-3633-1</inkml:trace>
  <inkml:trace contextRef="#ctx0" brushRef="#br0" timeOffset="37364.82">15530 5343 224 0,'0'0'9162'0,"0"0"-7226"31,0 0-992-31,0 0-488 0,0 0 160 0,0 0-80 16,-64 35-87-16,36 7 287 16,-3 5-120-16,-5 17-176 0,0-1-96 15,-3 0-232-15,-2 4-8 0,5-6-56 32,1-1-48-32,-5-6-8 15,8-7-600-15,8-8-776 0,4-14-905 16,8-15-767-16,5-10-1393 0</inkml:trace>
  <inkml:trace contextRef="#ctx0" brushRef="#br0" timeOffset="37549.68">15132 5445 7209 0,'0'0'4129'0,"0"0"-1873"15,0 0-1519-15,0 0-737 0,0 0-48 16,0 0 48-16,28 51 232 31,-4-10 224-31,8 7-104 0,3 2-136 16,6 7-88-16,-6-6-8 15,1 0-120-15,-8-6-528 0,-4-1-761 16,-4-12-1759-16,-13-13-4362 0</inkml:trace>
  <inkml:trace contextRef="#ctx0" brushRef="#br0" timeOffset="37765.82">15646 5623 5513 0,'0'0'8313'32,"0"0"-6544"-32,0 0-1393 0,0 0-376 15,0 0 0-15,0 0 504 16,0 92-232-16,4-51-112 0,3 0-64 15,2 4-96-15,7 9-680 0,-4-10-2545 0,0-9-6345 0</inkml:trace>
  <inkml:trace contextRef="#ctx0" brushRef="#br0" timeOffset="38468.24">15104 5083 936 0,'0'0'7193'0,"0"0"-5152"15,0 0-417-15,0 0-120 0,0 0 81 16,0 0-425-16,8-32-552 31,12 32-408-31,11-3-144 0,10 3-56 16,2-3 0-16,6 3 0 16,-6 0 0-16,-3 0-472 0,-12-3-672 0,3-13-777 15,-10 0-719-15,-10-3-1857 0</inkml:trace>
  <inkml:trace contextRef="#ctx0" brushRef="#br0" timeOffset="38699.96">15419 4756 5569 0,'0'0'4065'0,"0"0"-2001"0,0 0-672 16,0 0-552 0,0 0 97-1,0 0-137-15,0 0-392 0,0 0-256 16,16-10-152-16,12 17-120 15,11 2 120-15,2 7 0 16,-2 3 8-16,-3 4-8 16,-16 5-8-16,-12 7-168 31,-8 6 48-31,-12 7-256 0,-28 31-776 16,0-12-1673-16,4-7-3176 0</inkml:trace>
  <inkml:trace contextRef="#ctx0" brushRef="#br0" timeOffset="39460.15">15160 6543 10666 0,'0'0'2688'16,"0"0"-807"-16,0 0-497 15,0 0-360-15,0 0-408 0,0-28-616 16,0 34-48-16,7 10-88 31,2 6 136-31,3 0 48 0,4-3-48 16,7 1 8-16,5-8-8 0,4-9-112 0,8-3-64 15,0-13-184-15,-4-9-32 0,-4-9 88 16,-4-4 184-16,-17 0 120 31,-2 6 24-31,-9 7 208 16,0 9 440-16,0 7 160 0,0 6-191 15,0 0-585 1,-4 6-56-16,-1 20-168 16,5 12 168-16,0 22-80 0,9 23 72 15,19 25 0 1,0 12-257-16,-9 1 65 16,-6-10-192-16,-13-18-224 15,-9-17 344-15,-7-26 144 0,-4-21 120 16,-4-10 8-16,-4-6 8 0,-11-7 560 15,-9-6 256-15,-4-6 89 32,4-26 63-32,1-25-416 15,11-29-176-15,27-22-120 0,9 9-160 0,21 20-104 16,14 28-336-16,10 23-576 16,34-4-456-1,-7 4-1017-15,-1 2-3768 0</inkml:trace>
  <inkml:trace contextRef="#ctx0" brushRef="#br0" timeOffset="39638.51">15738 6753 12842 0,'0'0'3913'16,"0"0"-3289"-16,0 0-528 15,0 0-48-15,0 0-40 16,0 0 40-16,24 95 168 0,-17-50-216 15,5 2-40-15,-3 20-1416 16,-2-16-2353-16,-7-13-3088 0</inkml:trace>
  <inkml:trace contextRef="#ctx0" brushRef="#br0" timeOffset="40312.92">14729 5420 8529 0,'0'0'1937'0,"0"0"-1385"0,0 0-304 15,0 0 608-15,-95-74 424 16,67 65-167 0,8 3-457-16,-4 6-424 15,4 0-152-15,5 0-80 16,-6 0-56-16,6 9 56 0,-1-3-48 0,-1 4 48 16,6 2 8-16,-1-2-8 0,-1 3 16 15,6 6-16-15,-1 3-72 31,4 10 72-31,4 3 0 16,0 9 0-16,0 11 8 0,4 4 0 16,4 15 80-16,3 17-8 0,2 21 0 0,-2 11 192 15,-7-2-48-15,0-3 136 16,-4-14-136 0,0 7 8-16,0 0 32 15,0 7 56-15,0 3-40 16,0-4-24-16,5 1-136 0,10-10-8 31,6-23-112-31,-6-18 8 0,9-26 40 0,4-6-48 16,12-3-56-1,12 3 48-15,28-6-416 16,35-29-520-16,-11 0-968 16,-9-16-3185-16</inkml:trace>
  <inkml:trace contextRef="#ctx0" brushRef="#br0" timeOffset="40855.61">16065 5261 4176 0,'0'0'4833'15,"0"0"-2640"-15,0 0-825 16,0 0-296-16,0 0-239 0,0 0-169 31,31-41-368-31,-7 37-280 0,7 4-16 16,6 0-64-16,-1 10 16 0,0 12 48 0,-5 9-16 16,-3 8 16-16,-4 11 48 15,-12 14 0-15,-4 25 96 16,0 19 144-1,-4 16 272-15,4 0-64 16,0 3-128-16,4-7-240 0,4 4-8 16,-4 0-64-16,4-3 32 15,-5-4-80-15,-2-6 48 0,3-12 0 16,-5-20-56-16,2-22-328 16,-5-13-392-1,0-9-480-15,3 7-529 16,5-13-1263-16,-3-7-3450 15</inkml:trace>
  <inkml:trace contextRef="#ctx0" brushRef="#br0" timeOffset="41071.78">16980 6439 5265 0,'0'0'5937'15,"0"0"-5033"1,0 0-704-16,0 0-48 16,41 89 304-16,-37-45 56 15,-4 6-24-15,-4 2-175 0,-20 2-313 32,-32 3-305-32,8-10-2215 15,0-15-3833-15</inkml:trace>
  <inkml:trace contextRef="#ctx0" brushRef="#br0" timeOffset="41908.24">17586 5143 1272 0,'0'0'7073'16,"0"0"-5344"0,0 0-1113-16,0 0-384 0,0 0 272 15,0 0 568-15,0-3-32 0,-4 3-343 16,-16 0-369-16,-12 3-80 15,-3 4-176-15,-14-1 8 0,-6 0-80 32,3 0 88-32,9 1 312 15,6-7 64-15,14 3-152 0,7 0-88 0,12 4-224 16,4 2-48-16,0 10-88 0,0 7 136 16,0 11 8-16,0 8-8 15,7 3 0 1,6 9 88-16,-1 3-88 15,-1 13 72-15,6 22 32 32,3 23 176-32,-1 18 184 0,5 14 64 15,0-4-168-15,0-7-16 0,0-8-216 16,0-8 1-16,-4-12-81 16,-1-5-40-1,9-14 64-15,-4-19-72 16,-3-20 0-16,-2-14-8 15,5-11 8-15,8-6-88 0,7 1-57 0,14-14-95 16,10-9-152-16,29-47-800 0,-16-4-2857 31,-8-13-5809-31</inkml:trace>
  <inkml:trace contextRef="#ctx0" brushRef="#br0" timeOffset="42343.39">18435 5191 9025 0,'0'0'2993'15,"0"0"-1553"-15,0 0-1080 16,0 0-360-16,-52 73 225 16,17-10 255-16,-6 20-248 15,5-1-88-15,13-8-56 16,7-11-72-16,4-22-16 0,0 7-280 16,4-3-625-16,0-14-1023 15,-1-21-416-15,6-10-817 0,-5 0-1888 16</inkml:trace>
  <inkml:trace contextRef="#ctx0" brushRef="#br0" timeOffset="42543.63">18017 5299 9402 0,'0'0'2368'16,"0"0"-888"0,0 0-1480-16,0 0-72 31,0 0 72-31,63 101 584 15,-18-53 105-15,6 6-161 0,9-3-224 16,-1 3-176-16,-3-4-32 0,-4-5-96 16,-4 6-256-16,-13-16-1505 15,-14-7-3272 1</inkml:trace>
  <inkml:trace contextRef="#ctx0" brushRef="#br0" timeOffset="43363.25">18810 5518 9233 0,'0'0'2521'16,"0"0"-1561"-16,0 0-552 15,0 0 200-15,63-13 177 0,-39 13-249 16,0 13-208-16,0 9-128 15,-17 4-128-15,-2 8 24 16,-5 8 160 0,-24-1 184-16,-4-3 24 0,-7 0-160 0,7-9-128 15,3-7-8-15,14-10-160 0,6-5-8 16,5-4-40-16,33-3-112 16,10-6 80-16,17-10-152 15,28-19-1040-15,-28 0-1641 16,-9-3-2904-16</inkml:trace>
  <inkml:trace contextRef="#ctx0" brushRef="#br0" timeOffset="43717.21">18192 4864 9402 0,'0'0'3960'15,"0"0"-3312"-15,0 0-511 16,0 0-121-16,0 0 88 0,0 0 72 16,103 0 56-16,-39 0 0 15,7 3 16-15,10-3-200 0,-25 0-48 16,3 0-24-16,-19 0-1056 0,-16 0-1025 16,-12-3-207-1,-12-10-569-15</inkml:trace>
  <inkml:trace contextRef="#ctx0" brushRef="#br0" timeOffset="43933.04">18462 4680 4488 0,'0'0'5386'0,"0"0"-3930"0,0 0-920 16,0 0-136-16,0 0 328 15,0 0 104-15,0 0-7 0,108 22-281 16,-68-13-368-16,-4 7-96 15,-8 0-72 17,-4 7-8-32,-8-1 0 0,-4 6 0 15,-12 7-120-15,-4 25-592 16,-16-9-1161-16,-5-3-2576 0</inkml:trace>
  <inkml:trace contextRef="#ctx0" brushRef="#br0" timeOffset="44919.18">18239 6470 10922 0,'0'0'3169'0,"0"0"-1777"0,0 0-992 15,0 0-352-15,0 0-48 16,0 0-16-16,0 0 16 16,36 64 72-16,-16-35 0 15,5-7-64-15,6-7 88 0,1-5-88 31,8-10-8-31,-8-3-8 16,3-16-88-16,-3-13 8 0,-12-9 40 16,-3 0 48-16,-9-4 48 15,-8 7 152-15,0 10 552 0,0 5 168 16,-4 11-80-16,0 8-167 16,4 4-633-1,0 4-40-15,0 14-288 0,0 17 184 16,8 10 104-16,12 9 24 15,7 6-24-15,9 4-72 16,-4-1-104-16,0-2 31 0,-4-1-7 16,-9-3-120-1,-6-3 72-15,-13-3 72 0,-9-7-64 16,-14-6 144-16,-17-6 48 16,-4-13 176-16,0-9 440 15,-3-10 17-15,-2-10-65 0,10-15-120 16,11-10-40-16,16-10 80 31,12-12-384-31,23-12-104 16,46-14-584-16,26 0-872 0,-11 19-1481 15,-12 23-6217-15</inkml:trace>
  <inkml:trace contextRef="#ctx0" brushRef="#br0" timeOffset="45173.21">18941 6591 3144 0,'0'0'9978'0,"0"0"-8505"16,0 0-937-16,0 0-16 0,0 0 288 15,0 0-256 1,80-3-376-16,-68 19-160 16,-12 9 24-1,0 7-24-15,-8 6 120 16,-16 3 240-16,-4-6-104 15,4-6-88-15,4-7-136 0,8-6-48 16,12-10 0-16,4-2-264 31,44-4-232-31,36-29-176 0,-1-6-1448 16,-7-3-3618-16</inkml:trace>
  <inkml:trace contextRef="#ctx0" brushRef="#br0" timeOffset="45736.75">19240 5188 184 0,'0'0'10202'16,"0"0"-8178"-16,0 0-1136 15,0 0-416-15,0 0-127 0,0 0-57 16,75-57-240-16,-26 53-48 0,-6-2 8 0,5 6-8 31,-8 0-8-31,-8 3 8 16,-4 16-72-16,-13 6 72 0,1 14 0 15,-4 18 280-15,1 19 192 16,2 26 0-16,5 6-120 0,4-1 16 16,4 2-192-1,8-5 88 1,0 7-104-1,-4 7-64-15,-1-4-72 16,-3-6-16-16,0-9-8 0,-8-8 88 0,-8-2-88 16,-4-22 0-16,-8-10-96 15,0-18-56-15,0-8 0 0,-16 4-16 32,-11-3 120-32,-5 0 48 15,-13-7 8-15,-2-15-8 0,-22-10-432 16,11-7-1360-16,13-18-2953 0</inkml:trace>
  <inkml:trace contextRef="#ctx0" brushRef="#br0" timeOffset="45921.52">20161 6400 5673 0,'0'0'7025'0,"0"0"-6177"31,0 0-840-31,0 0 384 0,-5 99 193 16,-15-52-185-16,-8 4-176 0,-3 0-224 15,-9 6-448-15,3-12-2233 0,14-17-3536 16</inkml:trace>
  <inkml:trace contextRef="#ctx0" brushRef="#br0" timeOffset="46106.2">20726 6289 4112 0,'0'0'5602'0,"0"0"-5602"0,0 0-328 16,80-9-2457-16,-57 9-3815 0</inkml:trace>
  <inkml:trace contextRef="#ctx0" brushRef="#br0" timeOffset="46268.58">21300 6242 4232 0,'0'0'5730'31,"0"0"-4594"-16,0 0-1136-15,0 0-160 0,0 0-432 16,87-22-929-16,-63 22-3672 0</inkml:trace>
  <inkml:trace contextRef="#ctx0" brushRef="#br0" timeOffset="46375.4">21714 6207 4000 0,'0'0'6442'0,"0"0"-4882"0,0 0-1088 15,0 0-352-15,103-44-120 16,-58 34-16-16,-6 7-1448 0,-3-4-3209 0</inkml:trace>
  <inkml:trace contextRef="#ctx0" brushRef="#br0" timeOffset="46522.53">22311 6086 6345 0,'0'0'7409'0,"0"0"-5872"16,0 0-993-16,0 0-376 31,88-66-24-31,-84 56-144 16,1 4-272-16,-5-1-6338 15</inkml:trace>
  <inkml:trace contextRef="#ctx0" brushRef="#br0" timeOffset="47428.07">23563 4851 208 0,'0'0'7905'16,"0"0"-6384"-16,0 0-697 0,0 0-16 15,0 0 288-15,0 0-96 0,-12-28-408 16,-8 25-399-16,-8-1-89 0,-8 1-96 31,-12 3 0-31,-3-3 144 16,-1 3 0-16,8 0 128 0,9-3 72 15,10 3 104-15,13 0-112 16,4 0-216 0,8 0-128-16,0 0 0 0,0 9-152 15,0 7-24 1,0 9 128-16,0 10 48 15,4 10 8-15,0 6-8 16,0 9 64-16,-4 3 160 0,0 14 24 16,0 24 200-16,8 20-120 15,4 12-24-15,4 4 8 0,4-10 88 16,4-10-176 0,8-2-32-16,3-4-144 15,1-9 16-15,5-14-48 0,-10-21-8 16,1-16 48-16,-8-16-56 15,-1-7 0-15,9 4 49 16,9-4-49-16,6-2 0 16,5-11-8-16,0-15-89 15,7 0-151-15,14-37-552 0,-10-8-896 16,-15-9-3401-16</inkml:trace>
  <inkml:trace contextRef="#ctx0" brushRef="#br0" timeOffset="47744.43">24479 4788 10402 0,'0'0'3200'16,"0"0"-2175"-16,0 0-1025 15,0 0-152 1,0 0 96 0,-60 85 56-16,25-31 80 0,-1 4-32 15,-1 2-48-15,9-6-112 16,5-7-1489-16,3-5-639 15,8-17-785-15,0-15-3400 0</inkml:trace>
  <inkml:trace contextRef="#ctx0" brushRef="#br0" timeOffset="47929.31">24128 4857 9273 0,'0'0'2809'0,"0"0"-608"16,0 0-1345-16,0 0-856 0,0 0 0 15,69 64 304-15,-22-13 424 0,9 3-288 16,4 6-280 0,-1-9-72-16,-11 0-88 15,-4-10-56-15,-12 0-856 16,-8-9-1817-16,-12-16-4640 0</inkml:trace>
  <inkml:trace contextRef="#ctx0" brushRef="#br0" timeOffset="49783.97">24829 5153 5977 0,'0'0'4329'16,"0"0"-2769"0,0 0-344-16,0 0 177 0,0 0-185 15,0 0-760-15,0 0-448 0,0 3-272 16,0 16 176-16,-3 9 96 16,-5 1 0-16,0 0 8 0,0-1 0 31,4-6 0-31,0-6-8 15,0-3 0-15,4-7-224 0,0-6 72 16,0 0 152-16,0-9 360 0,0-14-32 0,0-2-264 16,0-10 80-16,0 1 0 31,0-5 88-31,4 4-112 16,4 7 48-16,-5 6 16 0,6 9 216 31,-5 7-88-31,0 6-312 0,3 2-96 15,10 18-128-15,2 8 168 16,5 7 48 0,4 3 8-16,0-6 0 15,-4 0-8-15,-4-10 8 0,-4-6-152 16,-4-9-16-16,-8-7 168 16,0-4 168-16,-4-15 256 0,4-13-256 0,-4-9 32 15,0-6 8-15,0-1-112 31,0-3-80-31,0 4-16 0,4 8 0 16,0 7-96-16,-4 20-536 16,0 9-1392-16,0 3-6018 0</inkml:trace>
  <inkml:trace contextRef="#ctx0" brushRef="#br0" timeOffset="50191.18">23969 4451 3528 0,'0'0'7194'16,"0"0"-5370"-16,0 0-1304 0,0 0-296 16,0 0 136-16,48 0 8 15,-5 0 1-15,6 0-65 16,7 0 0-16,-1-3-128 15,1 3-56-15,-12-3-48 16,-4 3-72-16,-9-3-128 0,-6-1-344 16,-10 1-489-16,-11-3-191 0,-4-4-408 15,-4-6-897-15,-15 1-775 32,-2-1-1289-32</inkml:trace>
  <inkml:trace contextRef="#ctx0" brushRef="#br0" timeOffset="50391.75">24339 4331 1400 0,'0'0'3897'0,"0"0"-1313"0,0 0-279 0,0 0-617 15,0 0-480 1,0 0-320 0,0 0-495-16,0 0-393 15,0 0-304-15,28 0 304 16,0 12 16-16,8 4 240 16,0 3-136-16,0 0 40 0,-4-3-104 15,-9 3-48-15,-6 0-8 16,-13 0 0-16,-4 3 8 31,-16 0 24-31,-40 20-32 0,0-10-913 16,4-7-2247-16</inkml:trace>
  <inkml:trace contextRef="#ctx0" brushRef="#br0" timeOffset="51457.14">24551 5835 10298 0,'0'0'2552'15,"0"0"-679"-15,0 0-417 16,0 0-440-16,0 0-416 0,0-13-600 16,0 26 0-16,0 13-104 31,0 5 104-31,-4 8 0 0,4 5 56 0,0-3-56 15,16-3 0-15,0-3 0 16,4-13-120-16,8-5-56 16,0-14 72-16,4-3 16 0,0-13 88 0,-1-16-72 31,-3-9 72-31,-4-3 0 16,-8-3 80-16,-5 2-32 0,-3 7 112 15,-3 10 128-15,-5 9 216 16,4 10-96-16,-4 6-408 0,0 3-48 31,4 19-280-31,3 26 224 0,6 28 96 16,6 22-56-16,-2-2 64 0,-6-20-352 15,1-26-24 1,-7-11 0-16,-5 5 88 16,0 1 64-16,0 2 24 15,-13-9-8-15,-6-9 128 0,-9-10 80 31,0-16 128-31,-4-3 432 0,-4-6 160 16,5-20 24-16,3-6-87 16,7-9-137-16,10-7 0 0,11-2-152 15,7-1-256-15,25-3-112 0,8 3-216 0,12 7-584 32,15 9-657-32,-11 13-2608 15,-8 12-6073-15</inkml:trace>
  <inkml:trace contextRef="#ctx0" brushRef="#br0" timeOffset="52043.37">25244 6191 1504 0,'0'0'8162'16,"0"0"-5482"-16,0 0-1512 15,0 0-736-15,0 0-279 16,0 0-97-16,-28 44 88 0,12-15-88 16,-3 0 40-1,6-1-40 1,2-3-48-16,-2-2 0 15,9-11-8-15,0-2-128 0,4-7 0 16,0-3 128-16,0-13 560 16,0-9-176-16,8-9-280 15,5-8-96-15,-2-5 64 0,2 3 56 32,-2 3 104-32,-3 6-8 0,1 13 464 0,-5 9 24 15,-1 10-432-15,1 0-280 16,0 10-304-16,4 12 160 15,4 10 144-15,-4-1 0 0,0 1-8 16,4-3-104 0,-8-10-128-16,4-3 40 0,-8-7 24 15,0-5 96-15,4-4 80 16,-4 0 184-16,0 0 528 16,0 0 56-16,0-7-328 0,0-2-296 15,0 5-15-15,0-2-33 31,0 6-88-31,0 0-8 16,0 0-8-16,0 0-313 0,0 0-527 16,-16 0-816-16,-4 0-2473 15,4 0-2560-15</inkml:trace>
  <inkml:trace contextRef="#ctx0" brushRef="#br0" timeOffset="52651.84">25108 6242 200 0,'0'0'8313'0,"0"0"-6712"32,0 0-409-32,0 0-48 0,0 0 240 15,0 0-127-15,0 0-441 31,0 0-488-31,73-61-328 16,-58 77-72-16,5 7-16 0,-4 11 88 0,0 1 0 16,-4 4 0-16,-8 2 8 15,-4-6-8-15,0 0-104 0,0-7 56 0,-8-6-128 32,-4-6 80-32,4-6-8 15,4-4-112-15,-4-6-72 0,8 0 240 16,-4-19-56-16,4-6 88 15,0-7-96-15,16-6 16 0,8-6-8 16,0 2 96-16,0-2 8 16,-5 9 48-16,-2 9 272 15,-2 7 136-15,-10 13-48 16,3 6-80-16,3 0-328 0,-3 13-176 16,8 9 104-16,-4 4 72 15,4 5 8-15,-4 1 64 0,-8-1-72 47,5-2 8-47,-6 0 48 16,-3-4-56-16,0 4-792 0,0-10-1953 0,0-10-3224 15</inkml:trace>
  <inkml:trace contextRef="#ctx0" brushRef="#br0" timeOffset="53683.82">25396 4746 6913 0,'0'0'3209'0,"0"0"-1521"15,0 0-264-15,0 0 1 0,0 0-625 16,0 0-88-16,8-47-272 16,16 34-392-16,8 4-48 0,3 2-64 15,5 1 56-15,-4 6-8 16,-1 0-64 0,-3 3-8-16,-4 13 80 0,0 6-168 15,-4 10 40-15,-4 6 32 0,-4 12 88 16,0 17 8-16,-4-3 0 15,0 3 8 1,0 6 24-16,-8-13-24 16,7 10 72-16,2 9-24 0,2 10 48 15,6 16-8-15,7 3-40 0,0-10 0 16,7-6 152-16,-3-6-72 16,0-1-56-16,-4 4 16 15,-4-15 8-15,-8-14 8 31,-9-16-40-31,2-9-64 16,-5 4 72-16,-4 2-8 0,0 3 24 16,0-3-8-16,-13-2-16 15,-14-2-64-15,-36 2-176 16,-2-8-1256-16,1-12-4145 0</inkml:trace>
  <inkml:trace contextRef="#ctx0" brushRef="#br0" timeOffset="55052.83">13777 5509 3448 0,'0'0'6050'0,"0"0"-5010"16,0 0-552-16,0 0-312 16,0 0 312-16,-8-83 520 15,0 70-24-15,5 3-95 0,-6 4-481 31,1 3-160-31,-7 3-48 0,-2 0-120 0,-14 9-80 16,-5 17-56-16,-8 6 56 0,-4 12 104 16,5 4-88-16,2 9 64 15,9-3-8-15,13 3-64 0,10 0-8 32,9 0-8-32,17 0-72 15,22 1 64-15,25 5-88 0,4-12 24 0,8 0 24 16,-5-7 48-16,-15-12-8 15,-8 6-336 1,-21-6-128 0,-22 0 168-16,-10 6 216 0,-46 6 96 0,-33 13 280 15,-3-6 152-15,7-6 40 16,12-8-152 0,24-11-40-16,5 3-32 15,3-1-200-15,20-2-48 16,16-1-152-16,11 0-24 0,38 4 48 31,7 0-64-31,11-1-32 16,8 1 24-16,-15-1-256 0,-4 7 24 15,-8 3 175-15,-20 7 121 0,-24 15 64 0,-20 16 72 16,-40 23 160-16,-12 2 601 16,1-5 39-1,11-14 8-15,20-3-8 16,21-5-248-16,15-8-208 15,4-12-216-15,43 6-120 0,57 1 64 16,27-4-72 0,32-6-144-1,13-29-328 1,-49-22-1168-16,-23 0-3025 0</inkml:trace>
  <inkml:trace contextRef="#ctx0" brushRef="#br0" timeOffset="56407.92">26562 4623 8337 0,'0'0'1641'0,"0"0"-105"16,0 0 16-16,0 0-167 16,0 0-49-16,0 0-248 0,-11-48-240 15,11 39-400-15,4-1-256 16,12 0-136-16,12 1-56 16,15 3-56-1,10 2-32-15,14 4-48 16,1 4 64-16,-5 11-200 15,-7 5-40-15,-20 2 72 0,-12 6 8 16,-20 1-208-16,-4 3 184 16,-12 2 184-16,-16 1 72 0,-7 3 8 15,-6 1 0 1,2-1 88-16,3-3-88 16,4 3 64-16,8-4-72 0,12 1 0 15,9 4-8-15,3-2 8 0,3 2-8 16,17 2 8-16,0 3 8 15,4-2-8 1,-8-1 0-16,-4 0 0 16,-8-2 40-16,-4-5-40 15,-4 1 0-15,-12-3 72 0,0 0 32 16,0-4 72-16,4-2-48 16,8 2-120-16,4 4 72 0,0 0-80 31,20 9 0-31,8 0 8 15,4 7-8-15,-5-1 0 16,1-2-8-16,-7-1-32 0,-10-5 32 16,-7-1 8-16,0-4 0 15,-4 5 0-15,0 2 16 32,4 3 72-32,8 4-80 0,4 6 0 0,4 0 48 15,8 3-48-15,-8 4-8 16,-8-4 0-16,-12-3-112 0,-16 0-256 0,-39 0-64 15,-50-4-296-15,-34-11-560 32,16-11-1377-32,11-19-3440 15</inkml:trace>
  <inkml:trace contextRef="#ctx0" brushRef="#br0" timeOffset="64965.56">8925 11300 784 0,'0'0'8337'0,"0"-7"-6640"15,0 7-1153-15,0 0-360 0,0 0 536 16,0 0 328-16,0 0-279 16,0 0-489-16,0 0-232 15,0 10-48-15,-4 12 0 0,-5 7 248 31,-3 12 40-31,1 0-32 0,6 7 96 0,-3-4-168 16,4 0-120-16,4 1 56 16,0-4-120-16,0-6 0 15,4-6-8-15,9-7-8 0,2-6-592 16,13-16-1145 15,-4 0-1375-31,-4-10-4610 0</inkml:trace>
  <inkml:trace contextRef="#ctx0" brushRef="#br0" timeOffset="65451.28">8968 10865 224 0,'0'0'6873'0,"0"0"-5521"0,0 0-111 16,0 0-553-1,0 0-152-15,0 0-392 0,0 0 24 16,-43 25 160-16,39-6-168 16,-5 0-80-16,9 0-80 0,0-6-88 31,0-4 80-16,0-2-96-15,9-7-16 0,2 0 112 0,6-4 8 16,-2-8 0-16,-7-7-136 16,1-4 136-16,-6 5 0 0,-3 5 56 15,0 3 176-15,0 7 424 16,-8 3-336 0,4 0-272-16,-4 9-48 0,4 8-40 15,0-5 32-15,4-2-88 16,0-4 32-1,0-3-16-15,0-3 80 0,0 0 128 16,4 0 16-16,0-13 432 31,4-5-296-31,-4-5-184 0,1 4-80 16,-5 3 176-16,0 7 281 16,0 9-97-16,-9 0-376 15,1 28-480-15,0 4-1113 0,8-3-2648 0</inkml:trace>
  <inkml:trace contextRef="#ctx0" brushRef="#br0" timeOffset="69489.48">9793 11226 624 0,'0'0'6529'0,"0"0"-5089"0,0 0-792 16,-4-6-175-16,4 3 231 16,0 0 576-16,0 0-512 0,0 3-312 15,0-4-352-15,0-2-104 16,8 0 40-16,8-4-40 0,3-3 0 15,6-2-16 1,10-1-8-16,10-3-24 16,6 3-8-16,5 0 56 15,4 4-8-15,-4-1 8 0,0 6 0 16,-5 4 0-16,-3 3-32 0,-1 0-32 16,-2 0 64 15,7 6 0-31,-5 4-8 15,5-1 8-15,-1 1 0 16,1 3-8-16,0-1 16 0,-4 4-8 16,-4 3 0-16,-8-6 0 15,-1 3 16-15,-3 0-16 0,0-4-16 16,0-2 8-16,4-4 8 16,4-3 40-16,0-3-40 15,3 0-24-15,9-9-48 0,-7-7-40 16,-2-3-56-16,-3-3 56 15,-8-1 96-15,-4-2 16 0,-4 3 8 32,-4 0-8-17,-1 0 80-15,5 2-80 16,4 1 8-16,4 7-8 16,4-4 0-16,8 6-24 0,3 1 24 15,6 3 0-15,-1 2-56 16,-1 4 56-16,-3 0 0 15,-1 0-8-15,-6 7 16 16,-9-1-64-16,-4 3 24 16,-9 1-56-16,-6-3 80 0,-2-1-40 15,-7-3 40-15,0 0 0 16,-4 0 8-16,0-3 0 0,0 0 0 31,0 0-48-31,0 0-48 0,-8 0-1096 16,-8 0-1473-16,0 0-2864 0</inkml:trace>
  <inkml:trace contextRef="#ctx0" brushRef="#br0" timeOffset="69774.5">11853 10824 7009 0,'0'0'2040'16,"0"0"-1015"-16,0 0-345 15,0 0-176-15,0 0 168 16,0 0 248-16,0 0-488 16,0 0-376-16,0 0-56 15,64-26-24-15,-21 39 24 16,1 2 48-16,4 5-48 0,-4 5 0 16,-12 4-8-16,-4-1-72 0,-13 1 80 31,-7 3 0-31,-8 3 8 0,-12 2 128 15,-19 2-136-15,-5 2-112 16,-28 7-568-16,16-7-1120 0,5-16-2809 16</inkml:trace>
  <inkml:trace contextRef="#ctx0" brushRef="#br0" timeOffset="72785.11">14016 9439 3808 0,'0'0'2297'16,"0"0"-1537"-1,0 0-216-15,0 0-472 16,-60-86 16-16,41 73 216 0,-5 1 144 0,0 5-144 16,-12 4-192-16,-3 3-104 15,-14 0 112 1,-3 7-112-1,-7 8-8-15,-5 5 200 0,1 2 145 16,-2 6 71-16,6 4-144 0,-1 0-144 0,4 6 104 16,0-3-144-16,5 3-16 15,3 0-72-15,4 3 8 32,4 4 0-32,9-1-8 0,-1 4 8 15,-1 0 64-15,2 2-72 16,-1 1 0-16,0 0 48 15,4-3 56-15,-3-1 16 0,7-3-120 16,0 1 48-16,4-1-8 31,-4 1-40-31,0 6 8 16,-4 0 144-16,0 2 104 0,-4 1 168 16,1 0-72-16,-1 1-104 0,0-8 200 15,4 1-272-15,4-4-80 0,0-6-40 16,12 4-48-1,1-4 64 1,6 0-72-16,5-3 8 0,0 3 32 16,4 0-40-16,0-3-8 15,8 6 0-15,4-3 0 0,-4 4 0 16,0 5-80 0,4 4 24-16,-4 3 16 15,-4 3 48-15,-4-3 0 0,4 7 0 16,-4-2-16-16,0-1 16 15,0 2-8-15,-4-9 8 0,0-3 24 16,4-7-24-16,0-6-16 16,0 0 0-16,12 0-24 31,12 2 40-31,0 2 0 16,8 2 0-16,7 0 72 0,2 7-64 15,2 3-16-15,1 0 8 16,0-1 0-16,-4-2 0 0,-8 0 0 15,-1-7-160-15,-7 0 152 16,-3-6-192 0,-6 0 24-16,5-3 16 0,-4-4-8 15,4 1 80-15,8 3 16 16,4-1-88-16,8 1 112 0,4 3-56 16,7-3 8-16,5 0-104 15,0-4 8 16,0-2 112-31,-5-4-24 0,-3-7 104 16,4 5 0-16,-4-4 0 16,4-4-8-16,8 1 8 0,-4 0 0 15,-1-1-8-15,1 4 8 16,-1 0-16-16,1 0-32 31,-3 6 48-31,-2 0 0 0,1 1 0 0,4-4 0 0,0 3 0 16,-5-6 0-16,5-3-232 15,0-4-176-15,-5-6-424 16,1-3-1-16,8 0-335 0,-4 0 24 31,4-9 480-31,-1-1 56 0,-3 7 71 16,-8 3 537-16,-4 0 593 0,-4 6-41 16,-1 7 336-16,-3 3 288 15,8 0 8-15,4 0-487 0,8-3-249 16,20-4 168-1,23-9-120 1,25 0-168-16,11-9-176 0,1-14-152 0,-21-2-624 31,-31 9-792-31,-25 3-401 16,-23 10 729-16,-20 3 1088 0,-4 0 448 16,1 0-184-16,-10 0 248 31,5 0 624-31,8 0 9 0,8 0-113 15,15 0-40-15,34 0-568 16,26-3-208-16,28-19-216 0,17-13-72 0,-9-10-744 16,-27 4-552-16,-40 12-305 0,-25 14 393 31,-19 11 1280-31,-7-2 1256 16,-9 6-47-16,-1-3-129 0,-7 3 136 15,8 0-536-15,4 0-448 31,13 0 56-31,10 0 9 0,16 0 103 0,13 0 32 0,20-16-192 32,15-19-240-32,17-25-104 15,0-26-736-15,-17 3-17 0,-31 14-655 16,-31 24 168-16,-14 20 1344 16,-11 6 832-16,0-1 768 15,-1 8-447-15,-6 2-161 0,3 1 16 16,0-1-736-1,8-2-160-15,3-4-112 0,13-4-56 16,9-5-48-16,6-3-64 16,5-7-256-16,12-10 256 15,3-22-312-15,-3 4-488 0,-4-7-385 16,-8 1 57 15,-20 21 1296-31,-8 3 360 0,-9 14 912 16,-2 5-103-16,-9 4-513 15,0 6-280-15,3-6-192 16,5 0 72-16,4-7-104 0,0-3-152 16,12-6-120-16,0-6 24 15,7-10 96-15,6-16-112 16,2-19-280-16,-3 10-16 0,-16 5-80 16,-11 21 111-16,-13 21 377 15,-9-3 577-15,-10 0-137 16,-5 7 40-16,3 2-56 0,2-2-200 31,-1 6 88-15,8-7-160-16,3 0-144 0,6-6-8 15,3-3-48-15,0-3-56 0,0-13-88 16,7-13-24 0,2 4-712-16,-5-4-16 0,-4 7 663 0,-8 19 281 31,-20 2 248-31,-8 14 113 15,-8 3-137-15,-3 3-48 0,-5 3 184 16,12 3-112-16,3-3-72 16,14 7 56-16,7-7-232 0,0 0 0 0,0-6-256 15,-4-7-272 1,1-6-80 0,-9-9 23-16,-4-7-95 0,-8-6-136 15,-4 3 424 1,-12 0 392-16,-8 9 672 15,-3 11 168-15,-1 5-159 0,8 10-417 16,12 3 64-16,8 6-48 31,12 1-264-31,9 0 32 0,3 2-48 16,-1-3-104-16,-6-2-104 16,-5-7-577-16,-11-7-231 0,-26-11-320 0,-34-11 0 15,-44-12 359-15,-21 3 633 0,1 12 344 31,15 13 969-31,37 13-329 16,27 9 80-16,28 7-32 0,20-3-432 16,12 0-96-16,4 3-32 15,5-7 224-15,-2 1 168 0,10-1-456 16,-5-6-64-16,3-3-408 16,-6-3-272-1,-5-7-496-15,-12 1-120 0,-12-1 263 16,-27 7 793-16,-33 9 240 15,-35 13 384-15,-9 0 241 16,29 3-233-16,31 4-128 16,44-7-136-16,9 0-32 31,-2 0 136-31,-3 0-120 16,5-7-48-16,7-6-64 0,-4 1-72 15,0-7-392-15,0-4-56 16,-7-2-153-16,-14 3 113 0,-18 3 80 15,-37 16 480-15,-23 3 144 16,3 16 472-16,28 2 217 16,36-1-353-16,25-8-320 15,-5 0-24-15,4 1-88 0,0-3 8 16,9-7 176-16,10 0 88 16,6 0-320-16,3-10-40 0,-4-6-576 46,4-3-32-46,-8 0-33 16,-8 6 113-16,-8 10 568 0,-24 6 336 0,-31 29 425 16,3 3-201-16,9 0-296 15,19-6-16-15,20-11-240 0,4-1 0 16,0-2 80 0,16-5-72-16,8-4-8 15,5 0-8-15,3-6 16 0,4 0-80 16,-9 0 8-16,5 4-224 15,-11 2-472-15,-6 13-185 0,-6 9 401 16,-21 36 88-16,4-4-1728 31</inkml:trace>
  <inkml:trace contextRef="#ctx0" brushRef="#br0" timeOffset="74467">13618 10268 5601 0,'0'0'1224'0,"0"0"376"0,0 0-423 0,0 0-145 16,-4-74 584-16,4 68-40 16,0 3-327-16,0 0-369 15,0 3-480-15,0 0-296 16,0 0-104-1,0 3-40-15,0 16-256 0,-4 13 80 16,-8 25 216 0,-4 26 32-16,4-1-32 15,0-5 0-15,4-18 16 16,8-17-16-16,0-1 0 0,0 0 0 31,0-9-64-31,12-10-168 16,0-5-200-16,8-12-40 0,0-5 248 15,0 0-16-15,8-15 112 0,0-11 32 0,-1-15 23 16,10-16 65-16,2-29-160 16,9-15-160-1,-4 5 48-15,-12 20 104 16,-8 26 176-16,-12 24 8 0,-1 0 80 16,5 1 184-16,0 6 40 15,-4 6-88 1,0 11-71-16,1-2-153 15,2 4-73-15,5 4 17 16,4 8 8 0,0 7 40-16,4 3-96 15,-4 10 104-15,0 3-64 0,4 3 64 0,-5 6 0 16,1 4 0-16,0 0 0 16,0-1 48-16,0-2-48 0,-4-1 0 31,4-6-32-31,-4-6 32 15,3-6 0-15,-2-4 0 0,-1-6 0 16,-1-7-16-16,1-3-24 16,1 1 40-16,-6-7 32 0,1 0-24 15,0 0 48 1,8-13 16 0,-4-6 24-16,3-6 89 15,2-10-113-15,-1-6-24 0,-4-4 160 16,-1-9 128-16,-2 3 56 15,-2-3 48-15,-6 3-104 16,-2-3 88-16,-3 7-152 0,0-1-8 16,0 4 288-1,-4 3-384-15,0 2-32 16,0 1-128-16,0 6 0 0,0 7 64 0,4 0-72 16,-4-1-192-16,4-15-600 15,4 10-1328-15,-4-1-3177 16</inkml:trace>
  <inkml:trace contextRef="#ctx0" brushRef="#br0" timeOffset="84856.76">14877 11065 904 0,'4'-7'528'16,"0"-2"-232"-16,4-1-288 0,-4-3-8 15,0 4 688-15,0-7-136 16,0 4-192-16,3-5 128 0,-7-1 8 15,4 1 289-15,1 2-161 16,-1 5-24-16,0-2 128 16,-4 5-24-16,0 1-192 15,0 2 72-15,0 4-104 0,4 0-55 16,-4 0-121-16,0 0-64 16,0 0 64-16,0 0-96 0,0 0-48 15,0 0 72-15,0 0-152 47,0 0-80-47,0 4-80 0,0 12 32 0,0 9 48 16,0 4 72-16,-8 6-24 15,-1 6 168-15,5 0-136 0,-7 0 48 16,3 4 64-16,-1-1 40 16,2 0-16-1,-1 1-168 1,4 3-48-16,0-4 80 0,-4 7-72 0,0 3 0 15,0 3 8-15,0 4 40 0,0 2 80 16,-4 1-128-16,4-1-8 31,-4-3 120-31,4-3-120 16,4 1 0-16,4-8 0 0,0 1 0 16,0 0 40-16,0 0-40 15,0-4 0-15,4-5 8 16,0-4-8-16,4-6 0 0,4-7-56 15,-4-6 56-15,5-7 56 32,-6-2-56-32,5-3 0 15,4-7 8-15,0 0 0 0,8 0 48 16,0-10 24-16,8-2-72 0,0-11 104 0,-1-2-112 16,1-4-8-16,-8-2 8 15,0-4 16 1,-4-7-16-16,0-2 0 15,-4-1 0-15,-4-2 56 0,4-4-56 16,-4-3 0-16,-4 3 32 31,0-3-32-31,-1 3 0 0,-3 1 16 32,1-4 32-32,-5 0 240 15,0 0 88-15,0 3-15 0,4 3 23 0,-4 1 136 16,4 8-80-16,-4-2-248 15,0 3-136-15,0 3 248 16,0 0-232-16,0 0 8 0,0 1 168 0,-4-1-144 31,-5 0 16-31,5 3 0 0,-3 0-40 16,3 1 144-16,-4 2-224 16,4-3 0-16,-5 0 56 15,6 4 8-15,-5 2 72 0,0 1 32 16,-1 3-24-16,2 3 104 31,-5 2-248-31,0 2 8 0,0 2 0 0,0 7 0 0,0-1-8 31,0 4-96-31,-4 0-288 0,-7 3 88 0,-10 0-320 16,-7 3-296-16,5 7-272 0,-5 2-345 47,-4 14-543-47,8-4-473 0,12-3-2832 0</inkml:trace>
  <inkml:trace contextRef="#ctx0" brushRef="#br0" timeOffset="86661.37">16136 10772 624 0,'0'0'1792'16,"0"0"-256"-16,0 0-928 16,0 0-447-16,0 0 23 15,0 0 72-15,0 4-72 0,0 9 304 16,0 2-96-16,0 5-200 16,-4 2 160-16,0 3-88 0,0 4 16 15,-4 2 40-15,4 1-8 31,-4 3-8-15,0 3-112-16,0 0-40 0,0 0 24 16,0 0-176-16,1 1 104 15,-2 2 152-15,1 3 33 16,4 1 143-16,-3 2-176 0,3 1-152 0,-1-4 32 31,5 4-136-31,0-4 80 0,0 1-72 16,0-4 0-16,0 3 56 15,-4-2-64-15,0-4 8 16,0 3 184-16,-3-6 72 0,-1 3 16 31,3-3-24-31,1 0-72 0,0 0-16 16,4 0-88-16,0-6-32 0,0-1 104 16,0 1-152-16,0-7 88 0,0 0-40 15,0 0 32-15,0-3 88 0,8 0-112 16,-3 0-48-16,3-3 168 31,-1 3-176-31,1-6 80 16,5 0-72-1,-6 0-8-15,9-4 96 0,-4 0-48 16,0-2-40-16,0-1 168 16,0-2-120-16,4 2 40 0,-4-6-24 0,3 0 40 31,2 0 80-31,-2 0-88 15,2 0-48-15,3-3 145 16,-1-4-153-16,5-6 32 0,0-2-32 16,1-5 8-16,3-2 40 0,-5-6-96 15,1-1 0-15,-4-3 80 32,-1-2-72-32,2-4-8 0,-10-1 0 15,6-2 16-15,-10 3 40 0,6-4-48 16,-1 5-8-1,-5 5 144-15,1 0-96 0,1 7 112 16,-2-4 8-16,-3-3-64 31,4 4 248-31,-3-7-304 16,-1 0-40-16,-4-3 248 0,3 0-168 16,-3-1 40-16,4 5 104 15,-4 2-8-15,0 4-72 0,0-1-144 0,0 0 64 16,0 4 80-1,0 2-48-15,0-2 0 16,0 0-40-16,0-1-64 16,0-2 184-16,0 2-64 0,-4-2-16 15,-3-1 64-15,-2 1-168 16,5-4 80 0,-3 3-64-16,3 1 40 31,-5-1 112-31,1 4-168 15,1 0 0-15,-1 2 176 0,-1 1-160 0,1-4 88 16,1 8 16-16,-1-1-72 16,-1 3 177-16,2 0-145 0,-5 0-72 15,4 3 48 1,0 4-56-16,-4-1-8 16,-4 1 8-16,0-1-96 0,-4 0 88 15,-8 1-40-15,-4-4-89 16,-4 4 73-16,1-4-224 0,-1 3-16 15,8-2-56-15,8 6-448 16,8 2-704-16,8 1-2457 16,4 3-3025-16</inkml:trace>
  <inkml:trace contextRef="#ctx0" brushRef="#br0" timeOffset="87651.62">15324 11430 1560 0,'0'0'3281'16,"0"0"-1945"-16,0 0-536 16,0 0-280-16,0 0 112 15,0 0 112 1,0 0-304-16,0 0-255 15,0 0 79-15,0 0-120 16,0 0 16-16,0 0-8 16,0 0 8-16,7 0-8 0,9 0 104 15,4 0 104-15,4 0 136 16,12 0-216-16,0 0-24 16,3 3-72-1,5 0 0-15,0-3-32 0,-5 0-136 16,-2 0 32-16,-1 0 48 0,-4 0-88 15,-8 0-8-15,-5 0 0 16,1 0 8-16,-8 0 128 16,4 0 88-16,-4-3-120 15,0 0 80-15,-4 3-176 16,-4 0-8-16,0 0 8 0,0-4-8 16,-4 4 8-16,0 0-8 15,0 0 8-15,0 0 112 16,0 0-120-16,0 0-48 0,0 0-368 31,-4 0-504-15,-8 0-720-16,-8-6-465 0,-4 3-519 15,8-3-625-15</inkml:trace>
  <inkml:trace contextRef="#ctx0" brushRef="#br0" timeOffset="87952.36">15674 11258 3688 0,'0'0'1625'0,"0"0"-233"0,0 0-560 16,0 0-200-16,0 0-112 16,0 0-24-1,0 0-496 1,0 0 0-16,20 20 249 0,-4-8 215 16,8 4 88-16,0 3-160 15,4-3-224-15,-5 3 72 16,1 3-160-16,-4-3-72 15,-4 0 0-15,-12 4 0 16,-4-1 40-16,0 0-40 0,-4 6 104 31,-12 4 216-31,-8-3-216 16,0 3 40-16,0-4-72 0,1 1-80 16,3-1-552-16,3-9-888 0,13-6-3425 0</inkml:trace>
  <inkml:trace contextRef="#ctx0" brushRef="#br0" timeOffset="88485.39">16574 11506 6409 0,'0'0'2208'16,"0"0"-1191"-16,0 0-497 15,0 0 344-15,0 0 264 0,0 0-536 16,0 0-376-16,0 0-64 16,0 0-152-16,0 0-152 0,13 0 152 31,10 0 64-16,9 0 320-15,8 0-72 16,4 0-216-16,8-6 193 0,-1 2-185 16,-3 1-24-16,0 0-72 15,-8 0-8-15,-8 0 56 0,-8 3-56 16,-5-4 0 0,-2 2-16-16,-6-2-8 15,-3 4-353-15,-3 0-287 0,-5-3-240 16,0 3-320-16,0-3-296 15,-5 0-2361-15</inkml:trace>
  <inkml:trace contextRef="#ctx0" brushRef="#br0" timeOffset="88802.17">16913 11344 4016 0,'0'0'2937'0,"0"0"-1321"16,0 0-968-16,0 0-487 16,0 0 111-16,0 0-272 0,0 0 0 15,35 10 312-15,-7 2-80 0,0 4-104 0,4-3 24 16,0-1-136-16,-8 4 56 16,4-3-24-1,-8 3-40-15,-8-3 56 16,-4 2-64-16,-4-2 0 15,-4 3 0-15,0 3 160 0,-16 0 400 16,-4 3 8-16,-4 4-376 16,-23 9-192-16,11-7-600 0,-5-2-2169 0</inkml:trace>
  <inkml:trace contextRef="#ctx0" brushRef="#br0" timeOffset="89711.74">13494 11798 7825 0,'0'0'2025'0,"0"0"-257"0,0 0-560 16,0 0-624-16,0 0-72 16,0 0-231-1,0 0-281-15,0 0 0 16,92-6 304-16,3 6 464 0,29 0-104 0,12 3-384 16,-9 3-152-16,-20 1-72 15,-27-1-48-15,-20-3 8 0,-16 0-16 16,-9-3 8-1,2 3-16-15,-5-3-48 16,4 0-80-16,-17 0 48 16,-3 0 80-1,-8 0 8-15,0 0-96 0,-3 0-232 16,-5 0-104-16,0-3-384 0,0 0-377 31,0-6-1055-31,0-1-2249 16,0-3-24-16</inkml:trace>
  <inkml:trace contextRef="#ctx0" brushRef="#br0" timeOffset="89980.99">14383 11643 7113 0,'0'0'1944'0,"0"0"-671"16,0 0-505-16,0 0-192 15,0 0 368-15,0 0-456 0,4-7-488 16,16 7 0-16,8 7 48 31,12 2 128-31,3 4-80 0,1 6-32 16,-4 3-64-16,-1 0 0 0,-14 0-40 15,-9 4-24-15,-8-1 56 0,-8 0 8 16,-4 1 56-16,-20 0 0 16,-12-4-56 15,-24 6-232-31,8-9-1360 0,9-6-1121 15</inkml:trace>
  <inkml:trace contextRef="#ctx0" brushRef="#br0" timeOffset="93227.6">15132 9823 2984 0,'0'0'5201'15,"0"0"-4401"-15,0 0-584 16,0 0-144-16,24-19 161 0,-17 16 263 16,6 3-184-16,6 0-56 15,5 0-176-15,8 0 96 16,9 0-80-16,2 3-96 16,9 4 112-16,3 2-112 0,-3 4 0 15,0 6 0-15,-4 3 0 16,-13 10-8-1,-7-1-64-15,-3 7-16 32,-13-2 80-32,0-5-112 0,-8-5-40 15,3-7 160-15,2-7-48 0,3-8 48 0,-1-4 0 16,9 0 144-16,8-7 240 16,4-8-224-16,0-8 16 0,4 1 376 31,-4-7-360-31,-1 1-136 15,-6 2-48-15,-5 7 0 0,-5 10 24 16,2 6-32-16,-2 3-184 16,9 3 176-16,4 16-88 0,8 3 96 15,7 4 0-15,2-1 0 16,-2-3 56 0,1-3-56-16,-4-6 0 15,-4-3-48-15,-4-4 8 16,-4-6-104-16,-4 0 48 15,0 0 96-15,-9-4 32 0,6-2-32 16,-1 0 0-16,-1 6-64 31,1 0 48-31,0 0-64 16,4 3 8-16,4 10 72 0,4 6 8 16,3-7-8-16,6 5-40 0,-6-2 40 0,1-5 8 15,0-4 40-15,0-3-48 0,-1-3 8 31,6 0 104-31,-5 0-112 16,3 0 0-16,-3-6 0 16,-8 3 0-16,-4 3 8 0,-4 0-8 31,-4 0 0-31,-4 0-16 0,0 9 8 16,-5 1-32-16,2-1 40 15,-5 4 0 1,4 6-520-16,-8-3-1697 15,4-3-4520-15</inkml:trace>
  <inkml:trace contextRef="#ctx0" brushRef="#br0" timeOffset="93666.5">17371 10915 8121 0,'0'0'2289'0,"0"0"-1889"16,0 0-400-16,0 0-24 15,0 0 24-15,88 13 0 0,-52-10 0 16,-5-3 0 0,5 0 56-16,-4 0-48 15,-4 0 40-15,0 0-48 0,-12-6 80 16,0-1-72-16,-9 4 96 15,-7 0 136-15,5 3-48 0,-1 0-192 16,0 3-216-16,0 7-952 31,-4 2-1497-31</inkml:trace>
  <inkml:trace contextRef="#ctx0" brushRef="#br0" timeOffset="94215.73">15483 12274 7481 0,'0'0'1520'0,"0"0"-1352"16,0 0-168 0,0 0 257-16,0 0 367 15,0 0 304-15,107 54 168 0,-59-50-88 16,8-1-192-16,12-3-295 16,11 0-209-16,21-3 88 0,11-10-280 15,9 0 32-15,-25 4-64 16,-22 2 0-16,-38 4 16 15,-7 3-56-15,-8 0-40 16,0 0 144-16,-5 0-152 0,-10 0 0 16,-5 0 8-16,0 0 8 31,0 0-8-31,0 0-8 0,0-3-640 31,0 3-1185-31,-5 0-3232 0</inkml:trace>
  <inkml:trace contextRef="#ctx0" brushRef="#br0" timeOffset="96221.86">18634 11268 672 0,'0'0'712'16,"0"0"-488"-16,0 0-120 0,0 0-96 31,0 0 104-31,0 0 1352 16,0 0-736-16,0 0-440 15,0 0-184-15,0 0 152 16,0 0 353-16,0 0-25 0,0 0-368 15,0 0-32-15,0 0-112 0,0 0 64 32,0 0 168-32,0 0 168 15,0 0 104-15,0 0 72 16,0 0-32-16,0 0 17 0,0 0-233 0,0 0-24 16,0 0-24-16,0 0-40 15,0 0-8-15,0-3-128 16,0 3-40-16,0 0 144 15,8 0-168-15,4 0 8 16,4 0 32-16,12 0 56 16,0 0 0-1,7 0-80-15,1 0-48 16,12 0 168-16,0 0-176 0,8 0 40 31,0 0-24-31,3 0-88 16,-3 0 80-16,0 0-80 15,-5 0 8-15,2 0 80 0,-5 0-80 0,-1 0 48 16,1 0-56-16,3 0 48 0,2 0 32 0,3 0-64 31,3-4-16-31,1 1 233 16,0 0-73-16,0 0-16 16,-5-1 64-16,1-2-32 0,0 6 96 15,-4-3-168-15,4 3-96 16,-5-3 168-1,1 3-168-15,4-3 8 0,0 3 0 0,3 0-16 16,5 0 72-16,0 0-72 16,-4 0 0-16,-5 0 48 15,-7 0-48-15,-8 0 0 0,-8 0 0 16,-8 0 0-16,-4 0-16 16,-1 0 16 15,-6 0 0-31,2 0 16 15,-2 0-8-15,-5 0-16 16,3 0 8-16,-7 0-48 0,5 0 40 0,-5 0-288 16,-4 0-240-16,0 0 40 15,0 0-193-15,0 0-159 16,0 0-296-16,0 0 152 16,-4-3-1337-16,-17-4 145 15,1 1-713-15,1 0-246 0</inkml:trace>
  <inkml:trace contextRef="#ctx0" brushRef="#br0" timeOffset="96654.11">20651 11058 6369 0,'0'0'2096'15,"0"0"-359"-15,0 0-321 16,0 0 16-16,0 0-127 16,0 0-401-16,0 0-376 0,0-9-400 0,0 9-128 15,7 0 0-15,9 0-40 16,8 9 32-16,4 1 8 16,0 5-32-1,4 2-24-15,0-2 64 16,-1 1-8-1,-3 3 16-15,4-3-16 0,-4 0 24 16,-4 0-24-16,-4-3 0 16,-4-1 8-16,-4-2-8 0,0-1-8 31,-8-3-16-31,0-2-24 16,-4 2 48-16,0 1 0 15,0 6 8-15,-17-1 120 0,-14 7 24 0,-5 3 216 0,-16 7-96 16,-8 0-176-16,1-1 56 15,-6 7-152 1,-14 13-584-16,20-4-1536 16,15-12-3354-16</inkml:trace>
  <inkml:trace contextRef="#ctx0" brushRef="#br0" timeOffset="98328.25">19678 9887 3792 0,'0'0'3313'15,"0"0"-1681"-15,0 0-71 0,0 0-145 0,0 0-216 16,0-35 249-16,0 35-313 15,0 0-304-15,0 0-456 0,0 0-192 32,0 0-184-32,0 0-32 15,0 0 32-15,0 3-208 0,0 13-16 16,0 9 168-16,0 13 64 16,0 3-8-16,4 7 56 15,0 3-48-15,0 0 96 16,4 0-104-16,0-1 0 0,4-2-16 31,-5 3 24-31,6-10-8 0,-5 0 0 16,-1-9 0-16,2-6-200 15,-9-4-624-15,0-9 16 0,0-4-321 16,0-3-607-16,-16-6 352 0,0-9-617 16,0-4-3056-16</inkml:trace>
  <inkml:trace contextRef="#ctx0" brushRef="#br0" timeOffset="98697.82">19646 9671 2760 0,'0'0'4329'0,"0"0"-3433"15,0 0 424-15,-4-89-807 0,12 64-225 0,12 2-8 0,3 1 88 32,9 0-144-32,9 3-176 15,2 6-40-15,9 6 192 0,4 5-144 16,4 2 144-16,-5 0-48 16,-7 19-88-16,-8-1-16 0,-8 8-48 15,-12 0-32-15,-12 2 24 16,-8 0 8-1,0 4 0-15,-16 3 80 0,-12 0 176 16,-11 0 400-16,-9-3-296 16,-5-1-184-16,-6-2 32 15,-1 0-208-15,5-4-136 0,3-6-1096 0,16-3-1160 47,12-10-4810-47</inkml:trace>
  <inkml:trace contextRef="#ctx0" brushRef="#br0" timeOffset="99314.86">20614 9445 568 0,'0'0'5817'0,"0"0"-4433"15,0 0 417-15,0 0-393 32,0 0-72-32,0 0-288 0,0 0-424 15,-28-25-415-15,-8 44-25 16,-7 13-112 0,-2 6 160-16,2 3-16 15,7 7 16-15,8 5-56 0,8-1-32 16,12 5-88-1,8 0 80-15,8 3-128 16,28-3 40-16,12 3 0 0,8-8-32 16,8-5 24-16,-4-5-40 15,-1-14-464-15,5-9-648 0,-17-9-1449 16,-10-10-2088-16</inkml:trace>
  <inkml:trace contextRef="#ctx0" brushRef="#br0" timeOffset="100116.1">20849 9607 6513 0,'0'0'2312'0,"0"0"-1031"15,0 0-729-15,0 0 8 0,0 0 272 16,0 0-128-16,4-6-704 0,0 9-64 16,0 13 56-16,5 3 0 0,-2 6-40 15,5 1 48 17,1 2 56-32,-2-6-48 15,1-2-8-15,4-5 8 0,4-5 48 16,-4-7-56-16,8-3-48 15,-4 0-80-15,-4-19-64 0,0-3 104 16,-4-10 24-16,-9-2 64 31,1-1 88-31,-4 3 104 0,0 6 256 16,0 7 304-16,0 7 289 0,0 8-297 0,0 1-520 16,0 3-224-16,0 0-56 15,0 10-400-15,8 5 256 0,1 11 152 31,6 2 48-31,2 7 8 32,7 0-8-32,3 6 8 0,1 4 16 15,3 3-24-15,1 2 0 16,-8 1 8-16,-3 0 0 0,-14 3 0 16,-7-3-8-16,0-1-80 15,-15-5 24 1,-5-7 16-16,-8-6-24 15,0-6-8-15,-4-14 72 0,0-5 88 0,0-7 88 16,4 0 184-16,0-13 304 0,9-10-104 16,3-5-280-16,8-10-160 31,8 0-32-31,0-10 48 16,19-3-136-16,5 1 0 0,4-1-72 15,0 3-184 1,4 10-184-16,-4 6-576 0,12 10-681 15,-5 9-1399-15,-7 4-3954 0</inkml:trace>
  <inkml:trace contextRef="#ctx0" brushRef="#br0" timeOffset="100378.92">21471 9674 2560 0,'0'0'5073'15,"0"0"-3513"-15,0 0-759 16,0 0-593-16,0 0-176 0,0 0 48 16,0 0-80-16,7 57 272 15,-2-19 96-15,-1-3 48 0,0 3-272 0,0 1-64 32,0-8 160-32,3-3-224 15,2-5 56-15,3-7-72 0,-1-7 0 16,13-5-8-16,21-8-336 15,-6-12-960-15,-3-6-1889 0</inkml:trace>
  <inkml:trace contextRef="#ctx0" brushRef="#br0" timeOffset="100833.17">21471 9445 6553 0,'0'0'1688'0,"0"0"-63"0,0 0-697 15,0 0-72-15,0 0-216 16,0 0-640-16,0 0-176 0,0 0 40 16,0 19 128 15,0 0 8-31,0-6 32 15,0 0-32-15,0-10-24 0,0 0-24 16,4-3-32-16,-1 0 72 16,2 0-8-16,-1-12-480 0,0-1 288 15,-4-3 128-15,0 3 80 32,0 3 40-32,-4 8 232 0,0 2 48 0,-1 0-136 15,2 0-176-15,-1 6-16 0,0 7-40 16,4 0 16-16,0-4-32 15,0-3 80-15,0-3-16 16,4-3 48 0,3 0 96-16,2 0 104 15,-5-9-152-15,4-7-32 0,-8 0 72 0,0 7-136 16,0-4-216-16,-4 13-472 16,-13 3-576-16,6 16-913 15,3 0-2600-15</inkml:trace>
  <inkml:trace contextRef="#ctx0" brushRef="#br0" timeOffset="101289.72">21858 9229 7033 0,'0'0'1664'0,"0"0"49"15,0 0-897-15,0 0-72 16,0 0 72 0,0 0-504-16,0 0-312 15,0 39 0-15,0-1 568 0,7 22-103 16,1 0 63-16,5 7-48 0,6 12-24 31,9 10 112-31,4 19-400 0,3 4-160 16,-7-24 88-16,-11-21-88 0,-9-29 64 15,-5-3-72-15,1 0-232 0,0 0-304 16,-4 0-848-16,0-10-1041 16,0-9-464-16,-8-13-3976 15</inkml:trace>
  <inkml:trace contextRef="#ctx0" brushRef="#br0" timeOffset="101622.14">22563 9423 1376 0,'0'0'7753'31,"0"0"-6144"-31,0 0-945 15,0 0-360-15,0 0 128 0,0 0-296 16,0 0-64-16,-24 67 120 0,0-26 136 0,0 7-56 16,1-1-56-16,2 4-120 15,-3 3-96-15,4 0 128 16,1-3-128-16,2-4-152 16,-2-2-704-1,6-10-352 1,-2-13-296-16,2-13-513 0,2-9-1103 15,3-2-1600-15</inkml:trace>
  <inkml:trace contextRef="#ctx0" brushRef="#br0" timeOffset="101822.67">22264 9575 6905 0,'0'0'1536'0,"0"0"-127"0,0 0-769 0,0 0-40 15,0 0-264-15,0 0-216 16,0 0-72-16,112 39 160 15,-73-2-72 1,-3 5-8-16,0 2-8 16,-1-2-72-16,1 2-24 0,-3-3 32 15,-6-6 0 1,-3-3-56-16,-7 0-872 16,-6-10-968-16,-3-9-2953 15</inkml:trace>
  <inkml:trace contextRef="#ctx0" brushRef="#br0" timeOffset="102270.88">22857 9607 9658 0,'0'0'2392'15,"0"0"-1848"-15,0 0-544 0,0 0-344 16,0 0 344-16,0 0 304 0,-39 96-112 16,31-59-56-1,4 5-136-15,4-7 184 16,0 3-184-16,8-10-96 15,11-5 96-15,1-4-8 0,8-7 0 16,0-5-136-16,8-11-1240 16,-4-8-1073-16,-12-10-4816 0</inkml:trace>
  <inkml:trace contextRef="#ctx0" brushRef="#br0" timeOffset="102657.46">22925 9286 4977 0,'0'0'3216'16,"0"0"-1551"-16,0 0-1073 0,0 0-264 31,0 0-88-31,0 0-240 16,0 0-104-16,-4 35 56 0,4-9-24 31,0-1 64-31,0-3-56 16,4-2 16-16,5-8-8 0,-2-5 56 15,-3-7 0-15,0 0 288 0,0-10 0 16,0-9-88-16,-4-3-48 16,0 0-48-1,0 0 304-15,-12 2 32 16,4 8 296-16,5 5-304 0,-6 4-128 0,9 3-304 15,-4 3-696-15,4 10 192 16,0 9-240-16,0 4-432 0,13-4-753 31,2-10-3288-31</inkml:trace>
  <inkml:trace contextRef="#ctx0" brushRef="#br0" timeOffset="102995.21">23104 8988 6665 0,'0'0'1984'0,"0"0"-1023"15,0 0-809-15,0 0 176 16,0 0 368-16,0 0-592 0,60 22 152 16,-15 4 264-1,6 9 200-15,8 9 104 0,5 7-296 16,4 22 33-16,0 22-153 16,-8 20-264-16,-20 15 56 15,-25-3-72-15,-19-4-120 0,-43-5 16 16,-21 6-24-16,-23-3-1257 15,18-32-1479 1,2-23-3665-16</inkml:trace>
  <inkml:trace contextRef="#ctx0" brushRef="#br0" timeOffset="108094.75">19957 10617 1720 0,'0'0'2608'16,"0"0"-559"0,0 0-1241-16,0 0-592 15,0 0-88-15,0 0 600 0,0 0-48 16,0 0-344-16,0 0-256 16,4 0-71-16,8 0 87 0,8 0 24 15,8 0 192-15,7 0-16 31,10 0-168-31,6 0 80 0,5 0 48 16,7 0 0-16,1 0 136 16,0 0-176-16,4 0-136 15,-4 0 80-15,0 0-152 16,-1 0 48-16,1 0-56 0,-4 0 0 31,0 0 48-31,0 0-48 16,7 0 0-16,-3 0 104 0,7-6-32 15,-3-1 112-15,8 4 0 0,-9 0-64 16,1-1 168-16,-4 2-160 16,-5 2-120-16,-6 0 88 31,-10 0-80-31,5 0 56 16,1 0-72-16,2 0 0 0,5 0 136 0,3 0-136 15,9 0 0 1,-4 0 0-16,8 0 0 0,-8 0 8 15,-1 0-8-15,-7 2 8 32,-5 2 72-32,-2-1-80 15,-10 0-64-15,1-3 64 0,4 0 8 16,-4 0 40-16,12 0-48 0,-1 0 0 16,9 0 40-16,4-3-40 15,4 0 0-15,0-3 0 16,-1 2 0-16,-7 1 8 15,-4 0-8-15,-13 3-8 0,-2-3-8 16,-5-4 16-16,-1 1-40 16,1 0 40-16,0-4 0 0,3-3 8 15,2 1-8 1,6-1 16 0,5-3 8-1,0 3-24-15,-1 1-48 16,-6 2 48-16,-2-2 0 0,-2-1 0 0,-6 3 0 15,-3 1 8-15,-4-1 16 16,4-3-24-16,-4 4 0 0,4-4 0 31,7 1 0-31,-3-4 0 16,8 0 0-16,4 0 0 0,-5-6 56 16,2 3-48-16,-10 0-8 15,-3 3 56-15,-8-6 32 0,-4 2 152 0,-4-2-135 16,-1-6-89-1,-2-1 56-15,-2-3-72 16,2-2-16-16,-5-1 8 0,-1 0 8 16,1-4 8-16,1 5-8 15,-5-8-48-15,3 4 40 0,-7 0 8 16,0 0-73-16,0 0 65 31,0 0-48-15,-7 0 40-16,-1-4-96 15,-5-2-32-15,6-3 136 0,-1-5-72 16,-8 5 72-16,4 3-40 16,-4 2 48-16,0 1 0 0,-4 3-80 0,-4 3 80 31,1 0 128-31,-1 6-120 16,-1-2 56-16,1-1-16 0,0 4-40 15,-3 2 96-15,-6-3-104 16,2 1 16-16,-5 2-16 0,-4 1 48 15,1 0-48-15,3 3 104 32,-5-1-15-32,2 4 7 0,7 3-88 15,0-3 0 1,4 7 208-16,8-1-200 0,1 3-8 16,-5-2 48-16,3-1-56 15,-11 3-48-15,-3-3-48 0,-5 4 0 31,-8-4 88-31,1 4 8 16,-5-1-16-16,-1 1 8 0,-1 0-16 16,-2 2 24-16,0-3-56 0,7 4 56 15,-2 0-16-15,-1-4 16 0,0 4 0 16,1-1-8 0,-5 5-8-16,-4-5 16 15,0 4-8-15,-7 0-65 16,-2-4 1-16,2 4 64 0,-1 0-64 15,1 0 72-15,-1 0-8 0,1 0 0 16,-6-1 0-16,-2 1 8 16,-1 0 40-1,0 3-40-15,0 0-8 16,1 0 8-16,4 0 0 0,2 0-8 16,1 0-32-16,5 0 40 15,-1 3 24-15,0 4-16 16,5 2-8-16,-5 1 0 31,0-1 0-31,1 0 40 16,-5 4-40-16,4 0 0 0,0-4 0 15,-4 4 0-15,1 0 0 16,-1-4-8-16,-8 4 8 0,4-3-8 16,1-1 8-16,-1 4 0 15,8-4 24-15,0 1-24 16,4-1 0-16,9 1-48 15,-1 0 48-15,4 2 40 0,1 1-40 16,-2-1 0-16,-2 1-16 47,3 0 24-47,-8 6-8 0,5 0 0 16,-5 0-8-16,4 0 8 0,5 0-8 15,2 3 8-15,6-6-48 0,3 3 56 16,-1 0-16-16,5 1 8 15,1-1 0-15,-5 3-8 16,4 3-32-16,0 1 40 16,0 2-72-16,1-2 80 15,3 2-8-15,-4 1 0 0,4-1 0 16,5 4-8-16,-5 3 8 16,0 3 0-16,4 6-16 15,-4 1 24-15,3 2-16 0,1 1 8 31,1-3 0-31,-5-4 8 0,8 0-8 0,-4-3 0 16,5-6 88-16,6 0-80 0,-2-7 32 16,7 1-32-16,-1-1-8 31,5-6 0-31,0 4-24 16,4-1 24-16,0 3-16 0,0 0 64 31,0 4-48-31,0 0 0 0,0 2 0 0,4-2 40 15,4 3-40-15,-3 0 0 16,6-1 32-16,1-3-32 16,1 4 0-16,-2-3 0 15,5 3 0 1,4-4 48-16,-4 1-48 16,8-1 0-16,-4-6 8 0,0 1 0 0,4-4-8 15,-9 0 0-15,10 0 0 16,-5-3 48-16,3 0-48 0,5 3 0 31,0 0 33-31,0 0-33 16,0 0-17-16,4-3 17 0,-4 0 0 15,7-4 57-15,1 1-57 16,0-6 0-16,4 2 80 31,4-6-80-31,-5 4 144 16,10-4-16-16,-10 0-48 0,2-3 56 15,-6 3-136-15,1 3 0 0,-8-6 0 16,-4 7 8-16,-1-4-8 16,5 0 0-16,8-3 0 0,5 0 80 15,10 0-80-15,25 0 0 16,19 0 40 0,25-6-40-16,-9-1-16 15,-7 1-520-15,-36 3-1665 0,-33-3-4232 16</inkml:trace>
  <inkml:trace contextRef="#ctx0" brushRef="#br0" timeOffset="109953.4">24590 9525 4825 0,'0'0'2896'0,"0"0"-1376"15,0 0-687-15,0 0 103 0,9 0 400 32,-5-3-344-32,3-1-207 15,6-2-585-15,2 0-16 16,6-4-80-16,11 4 16 0,11-3 32 16,25-1-72-16,27 0-32 31,29 4 88-31,4 0-128 15,-25 6-8-15,-31 0 8 0,-32 0 0 16,-17 0 32-16,1 0-40 16,0 0-8-16,-8 0-64 0,-7 0-32 15,-9-4-248-15,0-2-256 16,-9-4-633-16,-23-15-3680 0,0 0 1705 16,4-1-1472-1</inkml:trace>
  <inkml:trace contextRef="#ctx0" brushRef="#br0" timeOffset="110223.01">25093 9172 6913 0,'0'0'2120'31,"0"0"-743"-31,0 0-625 16,0 0-168-16,0 0 120 15,0 0-384-15,0 0-320 0,43 10 0 16,-3 5 264-16,12 5 272 15,4 5-160 1,0 4-119-16,-5 3-225 0,-10-1-16 16,-10 4 80-16,-6-3-88 0,-10 3 0 15,-2-7-8-15,-13 4 0 0,0-3 0 16,-9-1 0-16,-7 1-8 16,-4-4-120-16,0 1-729 31,-3 5-655-31,6-5-896 0,6-7-2113 0</inkml:trace>
  <inkml:trace contextRef="#ctx0" brushRef="#br0" timeOffset="110586.99">26444 9045 8209 0,'0'0'1857'0,"0"0"47"16,0 0-616-16,0 0 225 0,4-38-17 0,-1 38-792 16,-3 0-536-16,0 0-168 15,4 16-288-15,4 12 288 31,1 11-48-31,6 11 48 0,9 17 248 16,-4 0-248-16,4 3 80 16,0-4-80-1,-8-15 0-15,4 3 0 0,-8-9-8 16,-4-11-536-16,-4-5-464 0,-4-13-1049 31,-4-4-1127-31,-4-8-2425 16</inkml:trace>
  <inkml:trace contextRef="#ctx0" brushRef="#br0" timeOffset="110803.21">26495 8966 8729 0,'0'0'2377'0,"0"0"-353"0,0 0-695 16,0 0-113-16,0 0 8 0,0 0-704 31,0 0-496-31,-88-38-24 0,52 54-48 16,-7 6 48-16,3 13-480 15,-8 6-568-15,5 38-1081 0,2-12-1983 16,18-6-1338-16</inkml:trace>
  <inkml:trace contextRef="#ctx0" brushRef="#br0" timeOffset="111041.38">26240 9734 4785 0,'0'0'2336'16,"0"0"-1520"-16,0 0 112 0,80 0 473 0,-32 0 175 15,24 0-424-15,27 0-360 16,21-9-135-16,11 2-433 0,-28 1-48 15,-30 6-120-15,-41 0-48 16,-17-3-8 15,-11 3-808-31,-4-3-1361 0,0 0-1872 16</inkml:trace>
  <inkml:trace contextRef="#ctx0" brushRef="#br0" timeOffset="113293.87">28659 8721 8553 0,'0'0'2113'16,"0"0"127"-16,0 0-631 0,0 0-105 0,0 0-576 15,0 0-632-15,-9-35-296 16,9 45-192-16,0 12-80 16,0 7 176-1,13 6 88-15,6 3-8 16,9-3-64 0,8-4 80-16,1-5-8 0,2-7-160 15,1-12-16-15,-8-7-16 16,-1-10 120-16,-3-19 80 0,-7-6 0 15,-2-12 0-15,-7-7 96 32,-4 3-96-32,-4 0 96 15,0 10 224-15,0 12 240 0,-4 10 24 0,5 13-96 0,-5 6-488 16,3 9-64-16,9 33-384 16,4 31 400-16,16 31 48 0,0 11 0 31,0-1 8-31,-4-9-8 15,-13-16-304-15,-7-3 160 0,-8-4-440 16,0-12 200-16,0-22-16 0,-11-17-72 16,-5-12 312-16,-4-6 8 15,-12-4 152 1,-12-5 808-16,0-4 304 16,-12-22-136-16,-4-23-47 15,9-9-265-15,11-10-248 0,12-12-96 16,24 16-104-1,4-13-56-15,36 6-160 0,27 10-472 32,29 6-656-32,16 16-825 15,-16 20-1936-15,-25 11-2224 0</inkml:trace>
  <inkml:trace contextRef="#ctx0" brushRef="#br0" timeOffset="113494.35">29428 8883 10506 0,'0'0'2656'0,"0"0"-343"0,0 0-1177 16,0 0-776-16,0 0-360 15,0 0-152-15,0 0 72 0,-9 92 80 32,6-41 80-17,3 3-72-15,3 0-16 16,18-3-80-16,7-10-520 15,3-6-152-15,17-22-785 0,-8-13-1111 16,-8 0-2865-16</inkml:trace>
  <inkml:trace contextRef="#ctx0" brushRef="#br0" timeOffset="113663.73">29599 8503 12066 0,'0'0'2689'0,"0"0"-1601"0,0 0-784 15,0 0-176-15,0 0 56 32,0 0-184-32,0 0-720 15,0 0-1529-15,-32 47-1687 16</inkml:trace>
  <inkml:trace contextRef="#ctx0" brushRef="#br0" timeOffset="113864.4">29930 8686 10762 0,'0'0'1984'0,"0"0"-936"0,91-41-319 0,-43 25-65 32,4 4-40-17,4 2-520-15,-4 4-104 0,-5 2-56 0,-11 4-1296 16,-27 0-1465-16,-9 13-2456 15,-9-3-1000-15</inkml:trace>
  <inkml:trace contextRef="#ctx0" brushRef="#br0" timeOffset="114026.98">29997 8906 3752 0,'0'0'2529'0,"0"0"-1145"0,92 0-144 31,-40 0-199-31,8-7-65 16,4-6-176-16,-1 4-496 16,33-17-304-16,-17 7-624 0,-14-3-2105 15</inkml:trace>
  <inkml:trace contextRef="#ctx0" brushRef="#br0" timeOffset="114227.49">30822 8293 5753 0,'0'0'4529'15,"0"0"-2089"-15,0 0-759 16,0 0-649 0,0 0-664-16,0 0-368 15,12 63 0-15,-12 23 232 0,0 15 160 32,4 1-96-32,12 0-176 0,0-7-120 15,0 1 0-15,-4-8-176 0,-9-24-1960 16,-3-20-4434-16</inkml:trace>
  <inkml:trace contextRef="#ctx0" brushRef="#br0" timeOffset="115854.12">24232 10188 912 0,'0'0'5113'0,"0"0"-3225"16,0 0-1232-16,0 0-496 16,0 0 192-16,0 0 89 0,0 0-121 15,8 0-176-15,4 10-136 16,8 3 168-16,8 9 184 0,4 3 0 31,11 10 128-31,1 3-176 16,9 10-24-16,2 6 64 0,21 13-120 15,23 9-48-15,21 9 16 0,11 1-24 16,-8-9 256 0,-11-14-216-16,-28-13 0 15,-20-8 41-15,-17-7-153 0,-15-3-48 16,9 0-56-16,-6-1 0 15,-3-3 64-15,-8-5-64 0,-8-11-64 16,-5-2 64-16,-2-3 8 31,3-1 40-31,-1 0-48 0,2-3 0 16,-2 0 104-16,2 1-104 0,-9-1-248 16,3-3-689-16,-7 3-631 15,0-3-48 1,-7 0-729-16,-6-13-3096 0</inkml:trace>
  <inkml:trace contextRef="#ctx0" brushRef="#br0" timeOffset="116163.51">25447 10836 10042 0,'0'0'2208'16,"0"0"-239"-16,0 0-1025 0,0 0-104 15,0 0-128-15,0 0-280 0,0 0-408 16,0-6-24-16,20 22-80 16,4 9 32-16,12 4 48 0,8 6 56 31,0 2-48-31,-5 2-8 0,1-1 0 31,-12-4 8-31,-4-2-16 16,-12-3 0-16,-4-1 8 15,-8 1-8-15,0-4 8 0,-20 1 0 0,-8 2 64 16,-8 1-48-16,-3-3 32 16,-6-1-48-16,-10 10-584 15,7-10-1384 1,16-6-3722-16</inkml:trace>
  <inkml:trace contextRef="#ctx0" brushRef="#br0" timeOffset="117203.09">26543 10935 6737 0,'0'0'1808'16,"0"0"-527"-16,0 0-177 0,0 0 800 31,0 0 81-31,0 0-433 16,0 0-920-16,0 0-328 0,0-20-304 15,-8 23-32-15,-12 14 16 16,-8 8-48-16,0 7 64 0,0 6-48 16,4 6 56-16,9-3-8 15,3 4 16 1,12-4-16-16,0 0 0 0,12-9-64 15,12 0 64-15,11-7-56 16,5-2-48-16,12-11-64 0,12-2-80 16,-1-7 24-16,5-3 168 15,0-13-48 17,-5-12 104-32,-7-7 128 0,-8-9-72 15,-8-7 144-15,-16-6 152 16,-4 0-104-16,-16-3 128 0,-4 0-168 15,-8 3 16-15,-19 3 80 32,-22 4-88-32,-3 8-80 0,-15 8 9 0,-5 12-145 15,5 6-49-15,2 13-79 0,6 0-232 16,7 22-32-16,13 10-856 16,11 28-816-16,15-6-2161 0,13-6-2481 15</inkml:trace>
  <inkml:trace contextRef="#ctx0" brushRef="#br0" timeOffset="118961.89">29197 10166 9273 0,'0'0'1353'0,"0"0"495"0,0 0-239 15,0 0-633-15,0-19-224 16,0 19-752-16,0 10-72 0,0 9 64 16,3 6-48-16,10 10 56 15,10 0 0 1,9 3 8-16,0-6 72 0,8-10-80 15,4-6-80-15,-5-10-16 16,2-6-176-16,-6-9 160 16,-7-17 48-16,-3-12 64 0,-14-10 96 0,-3-2-96 31,-8-1 120-31,0 0 408 0,0 10-224 16,-4 6 184-16,0 13 320 15,0 12-128-15,0 7-256 16,4 3-424-16,0 16-360 0,0 16-176 15,20 28 432-15,12 25 40 32,8 24 8-32,4 5-112 15,-9-6 104-15,-15-19-232 0,-12-32-120 16,-8-10 8-16,0-8-152 16,-20 2 136-16,-7 7 104 15,-10-4 216-15,-6-9 104 0,-9-13 0 16,4-12 568-1,0-10 632-15,9-7 56 0,7-18-239 16,4-10-297-16,11-9-264 16,14-10-8-16,6-20-352 15,46-18-88-15,3 7-16 0,8 9-448 16,-1 15-344 15,-11 26-745-31,19 10-863 0,-7 6-2113 16,-19 12-2409-16</inkml:trace>
  <inkml:trace contextRef="#ctx0" brushRef="#br0" timeOffset="119177.6">29926 10300 9946 0,'0'0'3208'0,"0"0"-1111"16,0 0-1265-16,0 0-344 15,0 0-488-15,0 0-232 16,4 76 232-16,-4-19 72 0,0 6-24 31,0 7-48-31,4-19-104 0,11 3-496 16,9-16-328-16,12-10-305 0,20-18-671 15,-8-10-1025-15,-4-6-5704 16</inkml:trace>
  <inkml:trace contextRef="#ctx0" brushRef="#br0" timeOffset="119362.69">30149 9912 13586 0,'0'0'1929'0,"0"0"-1721"32,0 0-120-32,0 0-72 0,0 0 104 15,0 0-120-15,0 0-352 16,0 0-456-16,-12 57-3185 0,4-44-5545 0</inkml:trace>
  <inkml:trace contextRef="#ctx0" brushRef="#br0" timeOffset="119694.31">30456 10229 1480 0,'0'0'3977'0,"0"0"-2369"0,0 0-352 31,0 0 265-31,0 0 495 16,0 0-336-16,0 0-503 0,0 0-281 15,0-3-248-15,15 0-24 16,13 0-312-16,13-6 0 0,6 2-192 16,5 1-120-16,0 2 0 31,-12 4-624-31,-8 0-1056 16,-8 4-1393-16,-13 2-2536 0</inkml:trace>
  <inkml:trace contextRef="#ctx0" brushRef="#br0" timeOffset="119879.03">30435 10452 3992 0,'0'0'2377'16,"0"0"-1321"-16,0 0-136 16,0 0 417-16,0 0 479 0,80 0-408 15,-24 0-816 1,8 0-352-16,8 0-240 15,31 0-496-15,-12-10-2456 0,-14-3-5594 0</inkml:trace>
  <inkml:trace contextRef="#ctx0" brushRef="#br0" timeOffset="120179.62">31432 10081 9482 0,'0'0'2776'0,"0"0"-1120"0,0 0-847 15,0 0-809-15,0 0 136 0,0 0-64 16,-80 79 256-16,48-35-184 31,8 7-144-31,9 3 8 16,15-3-72-16,0-4 56 0,15-5-264 0,13-14 24 16,16-5-8-16,8-14 80 15,7-9 176-15,5-3 8 0,-4-26 520 0,0-12-120 31,-12-13 352-15,-20-6 24-16,-13-7-48 0,-15 0-112 16,-3 4-232-1,-25 9-295-15,-16 6 127 16,-24 17-224-16,-36 24-913 0,17 7-1839 16,7 0-4330-16</inkml:trace>
  <inkml:trace contextRef="#ctx0" brushRef="#br0" timeOffset="123001.42">11554 13776 8009 0,'0'0'4689'0,"0"0"-3545"0,0 0-1144 0,0 0-168 16,0 0 168-16,0 0 425 15,-12 3 263-15,12-3-184 16,0-13-504-16,8-9-56 0,8-10-576 31,8-3 360-31,7-6 248 16,14 3-32-16,6 0 8 15,17-3-48-15,28 6 40 0,15 6 56 16,9 10 8-16,-1 13 104 16,-11 6-96-16,-12 25 120 15,-1 13-136 1,-3 10 0-16,3 9-8 16,1 7 0-16,0 6 8 0,8-1 0 15,7-2 0-15,8-10 24 0,5-12-24 16,7-17-8-16,5-12-216 15,3-9-81-15,-8-7 201 16,-2 0 8 0,-15-13 96-16,-9-6 24 0,-10-6-16 15,-20-4-8-15,-15 0 56 0,-19 0-40 16,-9-5-16-16,-1-11-24 16,-3-9-152-16,4-9 176 0,-12-1-56 31,-8 4 56-31,-4 9 208 15,0 10 209-15,-5 6 127 0,1 13-184 16,0 6-88-16,1 6 16 0,3 7-288 16,3 3-8 15,6 3-416-31,11 16 64 0,7 10 184 16,5 6 96-16,-1 16 80 15,6 3-8-15,-2 6-368 16,2 4-225-16,2 2 169 0,5-9-64 15,-9-6-584-15,6-10-128 16,-10-12 247-16,-7-10 761 0,-4-16 136 16,-8-3 64-1,0-3 80-15,0-19 80 16,0-16 65-16,4-4 31 0,-1-12 32 16,13 0 416-16,1 1-144 0,2-1 232 15,9 9-304-15,8 4-224 16,16 3-112 15,-1 9-72-31,5 7 120 16,4 6 48-16,-20 13-240 15,11 3-8-15,-11 3 0 0,-12 16-280 16,-1 10 128-16,-11 6 40 16,-3 6 112-1,-1 7 24-15,-9 2-24 0,1-2 0 0,-4-1-8 16,-1-5 0-16,-2-10-80 15,-6-10-128-15,2-9 120 0,-1-11 96 16,4-2 96-16,7-19 160 16,9-12-144-16,8-10-104 0,4-13 40 31,4-7 32-31,3 4 24 0,1 3 120 16,0 13 56-16,0 6 201 15,0 13 143-15,4 12-344 0,-4 7-168 0,-1 3-112 16,-3 3-160-16,-1 20 160 15,2 2-16 1,-2 4 16-16,1 2 0 31,0 4 0-31,0-3-8 16,0-4-400-16,-5-2 112 0,-3-4 40 16,-3-6-145-16,-10-10 169 15,-3-2 120-15,-8-4 112 0,3-17 32 16,-2-11-32-1,3-16 0-15,3-7-16 16,1-4 32-16,8-2 32 0,8 13 96 0,0 9-16 16,4 13-16-16,8 19 8 15,0 3-120-15,7 9-8 0,1 20-88 32,20 6 16-32,11 6 80 15,-3-6 16-15,-13-6 144 16,-7-14-39-1,-12-8-65-15,4-7 96 0,7 0 0 16,2-16 256-16,-5-12 112 0,3-14 8 16,4-22 304-1,10-18-384-15,-10 6-136 16,-11 6-16-16,-17 16-104 16,-19 25-24-16,-3 4-168 15,-10 3-136-15,-15 6-512 0,-20 7-1536 31,-8-1-5706-31</inkml:trace>
  <inkml:trace contextRef="#ctx0" brushRef="#br0" timeOffset="125212.29">15008 9833 4849 0,'0'0'1872'0,"0"0"-760"16,0 0-640-16,0 0-312 31,0 0 48-31,0 0 128 16,0 0 233-16,0-39-49 15,0 33-216-15,0 0 136 0,-4-1 224 16,0 1-192-16,0 0-160 0,1-4-264 15,-5 4 104-15,3-7-152 0,-3 4 8 0,1-7 128 32,-5 0 8-32,-4 0-16 15,-1-3-128-15,-6 0 0 0,-1 0 128 16,0 0-120-16,0 6 16 16,-4-3 128-16,8 4-56 0,-4 2-32 31,0 0-64-31,5 4 8 15,-5 0 48 1,4 0-56-16,-8-1 0 0,-4 4 0 16,-8 0-8-16,-3 3 0 15,-9 0-56-15,-4 0 32 0,0 9-40 16,-4 1 72 0,4-4-8-16,1 7-40 15,7-7-16-15,0 4 56 0,4-1 0 16,1 1 8-16,2-4-8 15,-2 4 8-15,3-1 0 0,0 1 0 16,4-1 8-16,4 4-8 16,4-1 0-16,5 1 0 15,-5 4-24-15,0 1 24 16,0 8-72-16,0-1 72 0,4 4 0 16,-4-1 0-16,4 4-8 15,4 0 0-15,-4 3-56 0,4 3 64 16,-3 0-8-16,3 0-8 31,-1 0 32-15,6 0-32-16,-5-3 16 0,-1 3 0 15,2-3 32-15,3 0-32 16,0 0-80-16,0 0 64 0,4 0-56 16,8 0 64-1,-3 3 8 1,2-3 0-16,5 3-48 15,0 0 48-15,0 0-16 0,0 0 16 0,12-3 0 16,0-3-8-16,4-3-56 0,0-1 64 16,8-3 8-16,4 4-8 31,4-4-8-31,7 1 8 16,6-1 56-16,-2 0 8 0,2-2-64 15,-6-1 0-15,5 0 0 16,-9-3 0-16,2-3-8 15,-5 0 8-15,-9-6 8 0,1 3 48 16,-8-7-56-16,0 0 0 31,0-6 48-31,4 3-40 0,4-3 56 16,4 0 32-16,7 0 0 16,-3 0-88-16,4 0 16 0,1 0 32 0,-2 0 16 15,-7 0-72 1,4 0 0-1,-4 0 96-15,-1-3 16 16,1 3 56-16,0-6-16 0,0 2-144 0,0 2 225 16,-4-5-217-16,4 4 32 15,-4 0-40-15,-1-1 8 0,2 1 64 16,3-3-32-16,-1 3-48 31,1-3 208-31,4 2-152 0,4-5-56 16,-4-1 16-16,0 4 40 15,-4-7 24-15,0 3-72 0,0 1-8 0,-9-4 176 16,5 1-176 0,-4-1 64-16,1-3 0 31,-2-3 0-31,1-3 40 0,4-4-104 16,-1 4 8-16,2-3 56 15,-1 2-64-15,0 1-8 16,-5 0-8-16,1 3 16 0,1 0 48 15,-10-3-48-15,6 0 0 16,-2-4 0-16,1 1 8 16,-4 0-8-16,0-1 8 0,0 0-8 15,0 1 56-15,-5-4-56 16,6 4 0-16,-5 0 88 16,-4 3-80-16,3 0-8 0,-7-1 112 46,5-2-8-46,-5 2-8 0,0 1-40 16,0-3-48-16,0 2 240 16,0-5-168-16,0-1-64 0,0-2-8 15,-5-4-8-15,1-3 72 0,-3 3-72 16,-1-3 8 0,-5 3 256-16,-2 0-104 0,2 0 280 15,-6 3-184-15,-5 1-112 16,0 2 32-16,-4-3-80 15,5 4-88-15,-5 2 136 0,-4 4-144 16,4 3-8-16,-8 0-80 31,-4 3-144-31,-8 7-56 16,-24 5-360-16,-15 4-288 0,-25 16-400 16,0 19-785-16,29-3-944 15,20-4-3400-15</inkml:trace>
  <inkml:trace contextRef="#ctx0" brushRef="#br0" timeOffset="132004.51">18307 9251 4320 0,'0'0'1793'0,"0"0"-745"16,0 0-672-1,-12-79-256-15,9 57-112 0,-5 0 0 16,-1-3 256-16,-2-1 184 16,-5 4 16-16,0 0-152 15,-8-4-264-15,4 4 64 0,-4-3-104 16,4-1 0-16,-4 1 145 0,1-4-153 0,-5 0 0 31,0-2 80-31,0-1-72 16,-4 4 96-16,-8-1 32 15,-4 4-48-15,0 2 128 0,-4-2-160 16,1 3 88-16,-5 3 112 16,4-3-128-16,-4 2 8 15,0 1-96 1,0 3-32-16,1-3 240 16,-5 4-96-16,4-1-16 15,-8-3 32-15,0 3-120 16,-7-3 8-16,-13-3-56 0,-20-4 0 15,-14 1-8-15,-6 2 16 0,8 8-8 16,17 5 8 0,18 7-8-16,17-3 96 15,-11 6-96-15,-13-7 0 16,1 4 96-16,3 0-96 0,20 0 0 16,13-1 16-16,-9 1 32 15,-8 0 80-15,-12 0-32 31,5 3-88-31,-6 0 128 16,2 0-136-16,8 0 8 16,-1 0-16-16,12 0 16 0,0 0 40 15,8-6-48-15,5 2 8 16,-1-2 184-16,-4 3-192 0,1 0-8 31,-6 3 8-31,-6 0 0 0,-5 0 0 0,4 0-8 16,-4 0 8-16,5 6 72 15,-1-3-72-15,0 0-40 0,4 4 40 32,-4-4 8-32,0 0-8 0,-3 7 0 15,-9-4-40-15,1 0 32 16,-1 4 8-16,0-1-48 0,1 1 40 16,-2 2 8-16,-2 5 0 0,-1-2-8 15,4 5 8 1,-3-5 72-1,3 4-72-15,0-3-104 0,-4 0 104 0,5 3-8 16,-1-3 0-16,5 3 8 31,-2-3 0-31,6 3-24 0,-1 0 24 16,8 3-64-16,-4-3 64 16,9 7 8-16,-5-4 0 0,4 0-8 31,-3 4 0-31,3-1 72 15,-8 0-72-15,0 4-72 16,-3 0 72-16,3 2 16 0,0 1-16 0,0 0 0 0,4 3 0 31,0-4-24-31,5 8 24 16,-5-4-8-16,4 2-8 0,1 5-32 16,-1 2 48-16,0 7-56 15,4 0 56-15,-4 3 24 0,4 3-24 31,5 0-8-31,3-3-8 0,0 0 8 0,4 0 8 16,0-3 0 0,0 0 0-16,8-4 0 15,4 1 0-15,0-7-64 16,1 7 64-16,-1-4 8 0,0 1 40 16,0-1-48-16,4 4 0 15,0-4 16 1,5 1-16-16,-2-1-48 0,2 4 40 15,2 0 0-15,2-4 0 16,2 0-48-16,1 4 16 16,1 6-40-16,-1 0 80 0,4 3 0 15,-5 3-8-15,5 1 8 0,1-1 32 16,-1 0-32 15,4-2 0-31,0 2-8 16,0 4 8-16,0-8-8 15,0 5 8-15,0-4 0 0,0 3 8 16,4 1-8-16,-1 15 8 31,5 9 48-31,5 14-56 0,-6-10-8 0,5-16 8 16,-7-22 0-16,3-17 8 0,-1 14-8 16,-3 3 48-16,9 13 0 0,-6-4-48 15,1 3 0-15,0-6 0 16,4 4 0-16,-4-4 0 31,4 3 0-15,0 1 0-16,-4-1 8 0,5 0-8 15,2-2-8-15,-3-1 8 16,4-3 0-16,4-4 32 0,0-2-32 16,0 0 0-16,0-4 72 0,3 3-72 31,-3 1 24-31,5 0 32 15,-6 0 24-15,5 2 24 0,0-2 8 16,4 3-56-16,0 0 120 0,4-4-64 16,0 1-8-16,3-4-8 31,5 4-96-31,4-7 144 16,0 7-8-16,4-4-120 0,3 4 208 15,5 0-216-15,0 5 72 0,0-2-8 0,4 0 0 16,0 0-24-16,3-4-40 0,-3-5-8 15,4 2 185-15,3-6-185 32,1 3 8-32,0-2 24 0,0-1-16 15,3-7-16-15,13 8 40 16,12-4-32 0,15 6 80-16,5-3-88 0,-8-3-48 15,-9-3 40-15,-11-4 0 16,4-6 8-1,3-5-120-15,4-5 80 16,5-9 40-16,4-3 160 0,-1 0 8 16,-3 0 72-16,-1-6-240 15,-3 2 168-15,-5 4-168 0,-3 0 8 32,-16 0-56-32,-12-3-168 15,7 1 128-15,17-8-24 0,20-6 104 16,7-6 8-16,5-1 8 0,-5 1 0 15,1 0 120-15,-1 9-120 0,-3 4-8 16,-24 5 48 0,-17 4-40-16,-23-2 16 31,0 2-24-31,4-7-232 0,4 1 224 16,11-4 8-16,17-2 0 15,19-10 16-15,29-8-8 0,15 5 80 16,-3 3-88-16,-13 10 88 15,-39 8 200-15,-25 4-184 16,-14 0-88 0,-18 0-8-16,10 0 0 0,6 0 0 0,5-6-8 15,0-4 0-15,15-5 64 16,25-4-64-16,27-10 0 0,13 3-8 31,-8 4 8-31,-29 6 104 16,-32 10 72-16,-18 3-88 0,-10 3 80 15,6 0-168-15,6-3 8 16,5-1 32-16,-4 1-40 0,3-3 0 0,5-4 0 16,3-3-96-16,17-5-56 15,-3 2-120 17,-2-3 104-32,0 0 128 0,-10 6 40 15,-2-3 8-15,-3 0-8 16,-9 0 0-16,-6 1 88 0,-2-2-88 15,5-5 8-15,-4-6 40 16,8-1-48-16,8-9-8 31,4-6-40-31,3-1-240 0,4 1 200 0,-3 2-88 16,-3 5 64-16,-14-2 112 16,-16 7 56-16,-3-3-56 0,-15-2-64 0,3-8 64 31,-5-9 120-31,2 0-112 15,6-6 88-15,1-4-96 16,4 1-96 0,4-4-152-16,7-9 120 15,6-13 128-15,-2-16 72 0,-7-3-72 16,-8 22 240-16,-15 20 64 16,-6-1-24-16,1-6 56 15,0-13-208 1,8-15-56-16,4-1-24 0,8 10-48 15,4-6-56-15,-5 3-592 0,-7 3 648 0,-7 3 0 16,-9 6 64-16,-4 7-64 31,0 9 312-31,-13 17-296 16,2 5-8-16,-6 4 8 0,2-7 136 16,-9-9-72-16,0-10-80 15,4 4-64-15,0 2 64 0,4 1 0 16,4 6-40-16,-3 3 40 0,-2 0 40 0,-3 0 104 31,-3 1-144-31,-5-4 56 16,-8 0 184-16,-1 0-240 0,6 0 112 15,-5 6-104-15,0 4-8 32,4-4 0-32,-3 7-8 0,7-6 16 0,-8 2-64 15,0-3 80 1,-4 0-32-16,-4-2 8 15,-8-1 0-15,-8 7 8 0,-3-4-8 16,-5 7 0-16,1-4 24 16,-1 7-8-16,4 0-16 15,9 0 0 17,-5 0 0-32,4-3 0 15,0-4-40-15,-8-3 8 0,-3 1-32 16,-1-1 64-16,-16-6-72 15,-11 0 72-15,-21-3 8 0,0 0 0 16,5 9-8-16,7 7-128 16,4 6 128-16,-3 3-64 15,-1 4 64-15,-7-1-264 0,-5 4 216 16,0 2 48-16,2 4-48 16,-10 4 48-16,4-1-80 15,5 3 8-15,-5 0-360 0,17 4-224 16,15 6-289-16,12 3-847 15,28 0-561 1,24 6-1791-16</inkml:trace>
  <inkml:trace contextRef="#ctx0" brushRef="#br0" timeOffset="149604.12">12164 9607 1768 0,'0'0'5681'32,"0"0"-3977"-32,0 0-751 15,0 0-505-15,0 0-240 16,0 0 40-16,0 0 16 0,-21-13-32 16,10 17-176-16,-1 8-8 0,-8 4 24 15,0 7 184-15,0 5 152 31,4 4-64-31,4 9-88 0,0 3 176 16,8 11-184-16,4-1-88 0,0-4-112 16,16 1 24-16,8-6-24 15,7-7-48-15,6-10-112 16,3-8 24-16,8-15-144 16,3-5 56-16,1-22 48 15,0-15-24-15,-1-24 152 0,-10-2 0 16,-14-4 64-16,-7-3 280 15,-20 13 8-15,0-7 153 16,-15 7 23-16,-13 13 152 0,-4 6-224 16,-5 12-104-16,-2 10-40 15,3 10-96 1,0 6-208 0,1 16-8-16,-1 16 0 0,3 9-48 15,10 9-32-15,14 11-888 16,9 12-1201-16,24-12-2576 0,4-17-3448 15</inkml:trace>
  <inkml:trace contextRef="#ctx0" brushRef="#br0" timeOffset="150120.41">13539 9045 5337 0,'0'0'1592'0,"0"0"-320"15,0 0-272-15,0 0 41 0,0 0 447 16,0 0-376-16,-28-25-608 0,7 44-352 31,1 10-56-31,-3 9-8 0,7 6-8 16,4 7-32-16,12 3-40 16,0-3 40-16,12-7-48 15,12-6-8-15,7-6-72 0,13-16-16 16,4-16 48-1,4-3-56-15,3-32-72 0,1-10 16 16,-8-25 104-16,-12 7 56 0,-16-4 160 16,-16 0 144-16,-8 17 305 15,-24-4 7-15,-12 12 80 16,-4 14-40 0,-8 15-200-16,-4 13-304 31,5 4-64-31,3 27-88 0,-8 49-304 15,17-4-1712-15,3-3-3994 0</inkml:trace>
  <inkml:trace contextRef="#ctx0" brushRef="#br0" timeOffset="150678.57">12498 10960 11802 0,'0'0'2305'16,"0"0"-1297"-16,0 0-632 15,0 0-224-15,-87 44-144 16,55 26 56-16,4 0 216 0,8 0-176 31,20-6 32-31,0-17-136 0,24 7 0 16,8-7-200-16,7-12-304 16,5-16-288-16,9-19 384 15,6-25 55-15,5-38 281 16,-9-36 72-16,-14-15 88 0,-30 0 729 15,-11 25-225-15,-4 28-104 16,-16 26 240-16,-3 13 264 0,-9 6-168 16,-12 7-560-16,-8 9-215 15,0 3-49 1,-11 61-929-16,7-4-1807 16,16 4-4874-16</inkml:trace>
  <inkml:trace contextRef="#ctx0" brushRef="#br0" timeOffset="151126.24">11845 12052 4400 0,'0'0'4633'16,"0"0"-3760"-16,0 0-241 15,-32 89 552-15,16-48 376 0,4 10-471 16,4 0-401-16,4 0-264 16,4 0-320-16,0-10 0 0,20-6-104 31,0-10-64-16,7-9-312-15,6-16 152 0,7 0-88 16,3-25 168-16,-2-14 104 16,2-18 40-16,-11-25 120 0,-8 5 88 15,-16 8 16-15,-8 8 528 16,-12 23 152 0,-20 0 120-16,-12 10-288 15,-8 8-327-15,-3 14-169 16,-1 6-104-16,4 10-128 0,12 18-16 15,20 42-384-15,12-6-1441 0,8-4-4152 16</inkml:trace>
  <inkml:trace contextRef="#ctx0" brushRef="#br0" timeOffset="151642.54">13116 12814 3936 0,'0'0'9242'0,"0"0"-7417"0,0 0-1169 15,0 0-296 1,-88-10 248-16,60 42 328 16,0 10-264-16,4 8-320 15,12 8-264-15,9-1-7 16,3 3-73-16,7-6-8 15,17-10-385-15,8-9-183 0,8-13-176 16,8-15-120-16,-1-7 160 31,6-25 144-31,-5-17-32 16,-9-18 304-16,-11-23 288 0,-16 4 288 16,-12 9 416-16,-12 13 352 0,-20 19 312 0,-12 6-376 15,-11 7-367 1,-1 15-233-16,0 10-272 15,8 16-120 1,16 38-520-16,13-6-1865 0,10-4-5297 16</inkml:trace>
  <inkml:trace contextRef="#ctx0" brushRef="#br0" timeOffset="152185.19">14546 12474 12722 0,'0'0'2833'0,"0"0"-1849"31,0 0-672-16,-88 23-192-15,41 24 120 16,-1 30 280-16,8-1-88 0,12-4-288 16,20-11-88-16,8-20-56 15,4-3-96-15,16-3-248 16,4-13-256-16,7-12-16 31,10-10 336-31,-1-19 152 16,-1-19 128-16,5-23 48 0,-16-5 120 15,-8-4 168-15,-12 0-16 0,-8 19 272 16,-16 10 320 0,-12 13-271-1,-8 21-273-15,-12 7-336 0,1 25-32 16,-9 29-152-16,12 32-1177 0,13-10-2807 0,14-12-6547 16</inkml:trace>
  <inkml:trace contextRef="#ctx0" brushRef="#br0" timeOffset="152570.26">15045 13379 11810 0,'0'0'3097'0,"0"0"-1369"16,0 0-896-16,-112 108-360 15,84-57-96 1,8 6-272-16,12 0-104 0,8-3-440 16,8-9-808-16,23-7-544 15,6-19-457-15,6-10 153 0,1-9 703 16,4-22 561-16,-4-13 832 0,-13-9 936 15,-3-14 1641-15,-15 1-192 0,-13-3-505 32,0 6-568-32,-20 7-80 15,-16 12-375-15,-12 12-513 0,-3 14-344 16,-41 9-264-16,12 9-1577 16,5 10-6072-16</inkml:trace>
  <inkml:trace contextRef="#ctx0" brushRef="#br0" timeOffset="152986.81">13502 14077 12202 0,'0'0'3049'0,"0"0"-2265"16,0 0-528-16,-23 74-80 0,19-42 344 16,4-1-88-16,0 4-256 15,15-7-176-15,6-8-208 16,7-8-200-16,7-9 40 0,9-3-8 31,0-25 24-31,-1-10 48 16,-7-9 160-16,-12-10 144 15,-16-6 160-15,-8-4 264 0,-24 10 328 16,-16 10 200-16,-16 12-144 16,-3 19-335-16,-5 13-241 15,4 0-168 1,13 29-64-16,19-7-1089 0,20-3-4688 15</inkml:trace>
  <inkml:trace contextRef="#ctx0" brushRef="#br0" timeOffset="153772.75">16037 10033 6601 0,'0'0'3937'0,"0"0"-2217"0,0 0-688 0,0 0-480 16,0 0-416-1,0 0-120-15,-68 48-16 16,56-11 0-1,8 2 8-15,4-2-8 16,4-2-352-16,16-9 48 0,4-10-104 16,8-13 40-16,3-3 112 0,-3-16 256 15,4-16 40-15,-8-9 144 16,-13-7 656 0,-2-6 161-16,-13 4-169 15,0 5-40-15,-16 4 440 16,-4 12-256-16,-8 17-455 0,4 9-401 15,-4 3-120-15,4 22-72 16,-4 32-273-16,13-4-1615 0,2-8-3833 0</inkml:trace>
  <inkml:trace contextRef="#ctx0" brushRef="#br0" timeOffset="154273.38">15901 8915 8977 0,'0'0'1321'31,"0"0"63"-31,0 0-360 0,0 0-312 0,0 0 353 16,0 0-529-16,0 0-456 16,0 0-80-1,-76 38 0-15,64 6 0 0,8 4 0 16,4-3-72-16,0-7 72 31,20-6-504-31,4-13-361 16,8-10 33-16,0-9 392 0,4-16 368 15,-1-18 72-15,-7-11 0 16,-7-6 80-16,-14-3 88 0,-7-6 464 0,-4 6 128 16,-16 3 137-16,-12 13-241 15,1 13 200-15,-1 18-336 16,-4 7-392-1,0 41-128-15,8 36-8 0,8 34-352 16,12-10-1768-16,8-12-4330 16</inkml:trace>
  <inkml:trace contextRef="#ctx0" brushRef="#br0" timeOffset="154721.66">17017 9918 10578 0,'0'0'1760'0,"0"0"-920"0,0 0-96 16,0 0 241-16,0 0-433 16,-60-37-504-1,48 62-48-15,0 6 0 0,4 7 0 0,0 7-72 16,8-4-528-16,0-3-297 16,20-12-383 15,4-7 128-31,8-10 368 0,0-9 520 15,3-6 264-15,-3-23 176 16,0-6 560-16,-8-9 40 0,-8-7 472 16,-13 3-207-1,-3 1-281 1,-3 6-32-16,-17 9 56 0,-4 13-336 0,-8 16-264 16,1 6-184-16,-22 54-192 15,14 3-976-15,7 1-3729 0</inkml:trace>
  <inkml:trace contextRef="#ctx0" brushRef="#br0" timeOffset="155075.69">17244 11001 14347 0,'0'0'1896'0,"0"0"-1824"15,0 0-72 1,0 0 0 0,0 79 16-16,0-34-8 15,7 2-8-15,18-5-888 0,6-10-232 16,5-13 159-1,4-19 353-15,-4-7 608 0,-4-37 312 16,-9-29 681-16,-23-26 383 16,-7-8-80-16,-33 5-376 31,-8 19-360-31,0 29-112 0,-19 0-448 16,-33 6-168-16,12 4-2424 15,-12 3-10491-15</inkml:trace>
  <inkml:trace contextRef="#ctx0" brushRef="#br0" timeOffset="155808.37">14044 8925 7209 0,'0'0'1440'15,"0"0"153"-15,0 0-713 0,0 0 768 16,0 0-103-16,0 0-609 15,0 0-376-15,-8-22-304 0,33 22-192 16,33 0 24-16,43 0 32 31,42 0-16-31,24 6-32 16,13 0-16-16,-5 4 32 0,-15-4-88 0,-21 3 0 0,-31-2-16 16,-37-4 16-16,-31 0-8 15,-16-3 0-15,-9 0-104 0,-2 0 112 31,-2 0 72-31,-7 0 128 16,-4 0 224-16,0 0-192 0,0-3-136 16,0 0-96-1,0 3-56-15,0 0-416 16,4 0-1472-16,16 9-2705 0,4 4 2432 16,-3-3-4072-16</inkml:trace>
  <inkml:trace contextRef="#ctx0" brushRef="#br0" timeOffset="156698.81">12251 9788 3936 0,'0'0'2313'0,"0"0"-1401"0,0 0-616 0,0 0-168 16,0 0 224-16,0 0 464 16,0 0 89-16,0 0 175 15,0 0 104-15,4-6-152 0,24-4 0 16,28-12-295 0,47-22-73-16,49-20-136 15,20-9-280-15,-5 0-64 0,-44 16 16 16,-48 19-48-16,-26 16-80 15,-18 6-72-15,-6 3-56 0,-1 1 8 16,-9 2-48-16,-7 7-32 16,-8 3-296-1,0 0-280-15,0 0-392 0,0 15-1457 16,0 5-280 0,0-5-1864-16</inkml:trace>
  <inkml:trace contextRef="#ctx0" brushRef="#br0" timeOffset="157599.88">12495 11179 856 0,'0'0'8041'0,"0"0"-6072"0,0 0-1017 16,0 0-232-1,0 0 320-15,0 0-135 0,0 0-465 0,0 0-320 16,56-3-112-16,-21-7 0 16,9 1 0-16,15-4 8 15,18-3 48-15,26-6-48 0,28-4 16 31,21-5 88-31,-1 6 0 16,4-4-56 0,-11 0-56-16,8 0 32 0,-2-2-40 15,-6-1 0-15,-4-3 64 0,-1 0 16 16,-3-9-64-16,7-10 32 16,0-13-40-1,1-12 0-15,-1-1-8 16,-7 4 0-16,-5 13 16 15,-7 15-8-15,-8 7 0 0,-5 9-8 16,-27 10 24-16,-21 6-16 16,-18 10-8-16,-14-4-8 0,1 4 8 0,-9 3-232 15,2-1 32 1,-9 1 40 0,-8 3-40-16,-4 0-272 15,-4 0-553-15,0 0-631 0,-25 13 576 0,1 0 104 16,-3-4-3553-16</inkml:trace>
  <inkml:trace contextRef="#ctx0" brushRef="#br0" timeOffset="158448.41">11913 12249 9522 0,'0'0'2672'0,"0"0"-1928"0,0 0-744 32,0 0-280-32,0 0 128 15,0 0 152-15,103 54 208 0,-55-16 64 0,8 7-64 16,3 5-56-16,13 17 72 0,16 21-40 16,-13-5-32-16,-7-6-144 15,-8-11 56 1,-8-18-56-16,4 3-8 15,4-1-88-15,-4-2 24 16,-5-13-64 0,-7-3 64-16,-4-10 56 0,-8-3-8 15,-4-7-240-15,-9-2-288 16,1-3-432-16,4-7-208 0,-12 0-729 16,0 0-2176-16</inkml:trace>
  <inkml:trace contextRef="#ctx0" brushRef="#br0" timeOffset="159090.54">12745 10963 7481 0,'0'0'1688'16,"0"0"-631"-16,0 0-537 0,0 0-160 15,0 0 168-15,0 0-232 16,8 35-16 0,16 3 328-16,4 9-152 0,16 24-48 15,16 21-128-15,23 25 105 16,17 16-137-16,8 1-112 0,7-10 8 16,1-7-72-16,3 1 16 15,-3 2-72-15,-13-6-8 31,-19-5-8-31,-16-18-272 0,-20-17-777 0,-16-24-391 0,-9-15 336 16,-7-13 584-16,0 1 384 16,-4-7 136-16,0-4 88 0,0-5 312 15,-8-7 216-15,4 0-248 32,0 0-368-32,8 0-240 0,-4-10-1040 31,-5 1-3097-31</inkml:trace>
  <inkml:trace contextRef="#ctx0" brushRef="#br0" timeOffset="159810.46">13163 14332 4280 0,'0'0'5658'16,"0"0"-3578"-16,0 0-1584 15,0 0-392-15,0 0-8 31,97-67 264-31,-74 42 200 16,5-1-248-16,4-9-207 0,8-6 71 16,8-22-56-16,11-30-72 15,21-31-40-15,3-18-8 0,1-4-56 16,-7 16-32-16,-14 24 88 16,-15 21 32-16,-17 25-32 15,-10 18 0 1,-10 11 8-16,2-1 80 15,-2 3-24-15,-3 1-56 16,5 9 8-16,-10 6 40 0,1 0-56 16,0 10-128-16,0 0-465 15,4 3-1239-15,0 6-576 0,-4 7-681 16</inkml:trace>
  <inkml:trace contextRef="#ctx0" brushRef="#br0" timeOffset="161136.31">17104 9953 9233 0,'0'0'2681'15,"0"0"-1193"-15,0 0-904 0,0 0-223 32,0 0-41-32,0 0-112 15,116-47-40-15,-32 22-32 16,-5 5 8-16,1 5-136 15,-17 5-8-15,-23 7-88 0,8-1-1393 16,-8 4-2383 0,-16 0-2586-16</inkml:trace>
  <inkml:trace contextRef="#ctx0" brushRef="#br0" timeOffset="166080.68">22531 14135 7889 0,'0'0'2793'31,"0"0"-1537"-31,0 0-760 0,0 0-296 0,0-45 72 16,0 39 416-16,0-1-15 15,0 7-89-15,-5-6-80 16,1 3-184-1,-11-3-240-15,-1-1-64 16,-12-2 48-16,-8-1-64 16,-7 4-24-16,-13-3 24 0,-4 2 16 0,-8 1-8 15,1-1-16-15,-2 4 16 0,2-3-8 16,-1 3 0-16,4 3 8 31,-3 0-8-31,-6 0 48 16,6 0-48-16,-8 0-8 0,2 3 8 15,2 3 0-15,0-3 0 0,-2 7 0 0,6 0 0 16,-9-4 0 0,4 3 0-16,-3 4 0 15,-9 0 0-15,-19-4 0 16,-21 4 8-16,-7-3-8 0,3-4 0 16,9 0 40-16,11 0-40 15,8-2 0 1,5 2-16-16,-1 4 16 15,5-1 8 1,-1 1-8-16,-3 5 0 16,-1-2 0-16,-8 6 8 15,1 1-8-15,-2 2 0 0,6 0 0 16,20-3 8-16,15-3 0 0,16-1-8 16,0-2 40-16,-3 6-40 0,-13 1 0 31,-9 5 0-31,-10 4 0 15,-17-1 8-15,-15 10-8 0,0-3 0 16,6 0 56-16,23-3-56 16,22-10-16-16,16-6 16 0,4 6 0 15,-8 4 0-15,-8 2 0 32,-3 7 0-32,3 3 0 15,-4 3 0-15,4 0 0 16,4 4-8-16,0 3 16 0,5 2-8 15,-1 1 0-15,9 0 0 0,2 3 16 32,6-3-16-32,3 6-8 0,0 0 8 15,8 0 0-15,4 4 0 16,4-1-8-16,4 0 8 0,4 1 80 16,8 2-72-16,0 0 104 15,8 1 80-15,20 12-112 0,-1-6-72 0,10 0 0 47,7-3 0-47,4-10 72 16,12 10-80-16,19 2 0 0,16 8 40 15,29 8 8-15,8-2-32 16,-1-14 40-16,-3-8 16 0,-9-14 32 31,9-2-56-31,3-7-32 0,5-3 32 16,-1-3-48-16,0-4-80 0,-3 1-40 15,-8-4-56-15,3 1 80 0,-11-4 48 16,2 0 40-16,2-6 8 0,-4 0 0 31,0 0 8-31,-5 0-8 16,4-7 0-16,1 1 96 16,0-4-96-16,-1 1 0 0,1-5 16 0,-4 2-16 15,-2-1 0-15,-1 0 0 16,-6-3 0-16,1 0 0 0,-5 3-56 15,5-3 40 1,0 0-40-16,-1 0-56 16,-4 0-16-16,6-6-32 15,2-3 24 1,-8-4 24-16,2 0-88 16,-6 0 16-16,1-3-136 0,-5-3 32 15,-3 0 136-15,-1-3-64 31,1-3 64-31,-1 2 152 16,1-2-56-16,0 0-8 0,0-1 56 0,-5 1-104 16,-11 0 112-16,-16 3 0 0,-12 2 8 31,-1-2-8-31,5-7 8 0,4-6 64 16,8-9 112-16,-5-1-56 15,1 1 120-15,0-6 112 0,-8 5-136 16,0 1-48-16,-4-4-160 15,-8 3-8 1,-1 1 184-16,-3-4 96 16,-4 1 144-16,-4-4-80 15,3-6-88-15,-3 0-32 16,4-4-120-16,0 4-104 16,0 3 72-16,-3 3-16 0,-10 4 80 15,1-1 40-15,-8 0 184 31,-4 1-64-31,-4-1-111 0,0 0-25 16,0 1-40-16,-4-4-120 16,-4 1 56-16,-4 2-64 0,4 0 0 15,0 3-8-15,1 4 8 0,-2-3 0 16,-3 3 48-16,-4-4-48 16,-3-2 56-16,-2-4-40 15,-7 0-16-15,-3-6 80 16,-1 6-80-16,0 0 0 0,4 4 40 15,0 2-32-15,9 4 0 16,-2-1 32-16,1 5-32 47,1-5 56-47,-5 1-56 0,-8 3-8 0,-4-4 48 16,-8 1-48-16,-7 6 8 15,-1 4-8-15,-4 2 8 0,5 0 40 0,2 7-48 16,-3 0 0-16,9 3 0 31,-6-3 0-31,-6 3 16 16,-17-3-16-16,-23-7-8 0,-33 1 8 15,-12-1-64-15,-2 6 48 0,5 8 8 16,18 8-184-16,-5 7-64 16,1 0-609-16,27 3-1271 0,13 7-3329 15</inkml:trace>
  <inkml:trace contextRef="#ctx0" brushRef="#br0" timeOffset="167266.81">18183 15157 232 0,'0'0'1352'16,"0"0"-560"-16,0 0-8 31,0 0-224-31,0 0-168 0,0 0 56 16,-7-79 313-1,11 66-273-15,-4 0 32 16,3 1-176-16,-3-1 128 0,0-3 40 16,0 0-128-16,0 0 192 15,0 0 201-15,0 1-97 16,5 2 264-16,-5 3 16 15,0 1 232-15,0 2-71 16,0 5-353-16,0-2-336 0,0 1-8 16,0 0-24-16,0 0 72 15,0 3-72-15,0 0-152 32,0 0-88-17,0 0-160-15,0 13-64 0,-8 9 56 16,-4 15-48-16,0 5 56 0,0 5 0 15,4 1-8-15,4-3 8 16,4-4 8-16,0-6-8 0,8-10 0 16,8-2 0-16,0-14-72 15,8-3-240 1,4-6-24-16,4-3 72 16,0-19 16-16,3-10 32 15,-7-9 64-15,0-7-16 0,-4-9 80 0,-4 0 0 16,-8 0 88-16,0 6 176 15,-4 13 120-15,-5 16 216 16,1 9 32 0,-4 7-272-16,0 6-272 0,0 0-40 15,5 12-248-15,-1 14 120 0,4 9 112 16,-1 6 56-16,6 3 48 16,-1-2-48-16,4-4 0 0,-1-7 0 31,2-2-208-31,-2-10-368 15,2-10-16-15,-2-5 120 16,-2-4 368 0,-2-4 104-16,5-14 32 0,-8-17-24 0,4-6 136 31,-8-11 208-31,0-2-64 16,-4 1-96-16,0 5 200 0,0 10-152 15,0 12-16-15,0 11-72 16,0 5 24-16,0 7-176 0,0 3 0 0,0 0-416 15,0 6-872-15,-4 29-745 16,0 0-615-16,-4-3-3402 0</inkml:trace>
  <inkml:trace contextRef="#ctx0" brushRef="#br0" timeOffset="167583.07">18921 15033 8649 0,'0'0'3993'0,"0"0"-3073"0,0 0-744 16,0 0-176-16,0 0 0 15,0 13 120-15,0 6 209 0,0 3 255 16,-4 4-312-16,0-1-88 16,4 0-8-16,0 1-8 0,-4-1-56 15,4-6 0 1,0 3-112-16,0 7 0 16,0-10-1520-16,0-3-3570 15</inkml:trace>
  <inkml:trace contextRef="#ctx0" brushRef="#br0" timeOffset="168099.59">19455 15148 10546 0,'0'0'3048'0,"0"0"-1887"31,0 0-809-31,0 0-288 0,0 0-64 16,0 0-8-16,0 0 8 16,0 0 48-16,0 0-48 0,36 95 104 0,-36-66-104 15,0-1 16-15,-17 1 32 0,-11 3-48 32,-7-4-264-32,-9-3-688 0,9-2-1881 15,11-14-3384-15</inkml:trace>
  <inkml:trace contextRef="#ctx0" brushRef="#br0" timeOffset="168669.87">19940 14697 11426 0,'0'0'2448'15,"0"0"-1295"-15,0 0-801 16,0 0-352-16,0 0-232 0,0 47 232 0,-3-5 104 16,-1 9 72-1,0 2-160-15,4-2 40 31,0-3-48-31,0-10-8 0,8-13-104 16,0-5-328-16,0-14-192 16,4-6 207-16,0 0 297 0,4-16 120 15,4-16 8-15,-1-9 72 16,1-10-72 0,1-3 88-16,-6 7 161 15,-2 11 351-15,-6 14-16 0,-3 13 16 16,0 9-400-16,4 3-208 0,-3 22-176 15,6 10 168-15,1 10 8 0,0-1 0 47,4 4 0-47,4-10 0 16,-5-3 0-16,10-16-8 0,-1-6-176 16,-4-10 112-16,3-3 72 15,1-19 72-15,0-16-16 0,4-23 144 16,-3-18 336-16,-10 0 160 15,-7 3-104 1,-4 19-248-16,-4 19 48 0,0 7 33 0,0 2-209 16,0 14-184-16,0 12-32 15,0 0-1089-15,0 28-1919 0,0 7-1289 16,0 0-3561-16</inkml:trace>
  <inkml:trace contextRef="#ctx0" brushRef="#br0" timeOffset="169194.87">20655 14840 6905 0,'0'0'1928'0,"0"0"-1440"0,0 0-480 15,0 0 97-15,0 0 439 0,0 0 200 16,0 0-104 0,0 0-72-1,0 0 408-15,0 0 193 0,0 0-161 16,0 0-248-16,0 0 8 0,0 0-200 0,0 0-72 16,0 0-144-16,0 0-144 31,0 0-80-31,0 0-72 15,0 0-48-15,0-3 80 0,0 3-88 16,0 0 0-16,3 0 8 16,-3 0 0-16,4 0 0 15,0 0-8-15,12 0-40 0,0 0 32 32,0 0 8-32,4 0-56 15,-8 12 48-15,-4 7-64 16,-8 7-8-16,0 9 64 0,-17 6 16 15,-11 0 48-15,-3-3-48 16,-1-6 48-16,4-6-40 0,9-11 0 31,15-5 0-31,4-4-8 16,11-6-288-16,38-6-120 0,5-10-232 16,38-28-824-16,-12 5-969 15,-16 1-2512-15</inkml:trace>
  <inkml:trace contextRef="#ctx0" brushRef="#br0" timeOffset="170308.63">18351 14709 6665 0,'0'0'2088'15,"0"0"-895"-15,0 0 7 16,0 0 264-16,0 0-192 0,-12-9-559 0,12 9-345 15,0 0-120 1,0 0-8 0,0 0 24-16,0 0-16 0,0 0-56 15,0 0 0-15,0 0-48 16,9-3-48 0,2 3 8-16,13 0-24 0,12-3 48 15,7-1-112-15,6-2-8 31,3 3-8-31,-1-3 0 0,-11 3-224 16,0-1-416-16,-12 1-40 16,-8 0 24-16,-12 0 0 15,-8-4 231-15,0 4 57 0,-8-10-888 16,-12 4-104-16,0-4 408 16,-5-3 95-16,10 4 313 15,-1 2 240-15,4 4 304 0,8 0 16 16,0 2 384-16,4 4 192 15,0 0 153-15,0 0 183 16,0 0 112-16,0 0-272 0,0-3-104 16,0 3 40-1,8 0-143-15,8-3-225 0,4 0-184 16,8 3 0-16,4 0 72 16,-4 0-104-16,3 0-120 15,-6 6 40-15,-5 7-40 31,-5 0-8-31,-7-1-40 16,-8 7 40-16,0 0 8 0,-4 3 8 16,-15 0-8-16,-5 1 0 15,-4 2 0-15,-8 7-504 16,4-10-1865-16,12-6-2768 0</inkml:trace>
  <inkml:trace contextRef="#ctx0" brushRef="#br0" timeOffset="171611.83">19886 14443 7825 0,'0'0'2001'0,"0"0"-801"16,0 0-120-16,0 0-288 0,0 0-176 31,0 0-288-31,0 0-272 32,0 0 121-32,-4-3-121 0,8 3-48 15,7 0 64-15,9 0 104 16,12 3 256-16,8-3 56 0,8 0-224 15,-1 0-8-15,5 0-152 16,0-7-40 0,-8 1-8-16,-5 3-56 15,-11 0 0-15,-7-1 0 0,-10 4-280 0,-7 0 88 16,0 0 64-16,-4 0-96 0,0 0-328 31,5-2-393-31,3 2-519 16,3-4-408-16,-3 1-2249 0</inkml:trace>
  <inkml:trace contextRef="#ctx0" brushRef="#br0" timeOffset="171912.71">20240 14341 6185 0,'0'0'1840'0,"0"0"-487"15,0 0 15-15,0 0 16 0,0 0-96 32,0 0-343-32,-8-3-473 0,8 3-280 15,11 0-184-15,14 0 32 16,3 0 56-16,7 3-40 0,5 0-40 16,0 4 32-16,0-4-48 15,-8 3 80-15,-4 0-80 16,-8 1-8-16,-8 3 0 15,-9-1-88-15,-3 0 88 16,0 4-8-16,-3 3 16 0,-13 3-8 16,-4 3 8-16,-8 4-248 15,0-4-2025-15,8-6-4824 0</inkml:trace>
  <inkml:trace contextRef="#ctx0" brushRef="#br0" timeOffset="173771.42">21152 15018 9538 0,'0'0'4721'15,"0"0"-3713"1,0 0-416-16,0 0-296 16,0 0-184-16,0 0-112 15,32 19-40-15,-28 9 40 0,-4 4 16 16,-11 6-16-16,-14 3 0 15,-10-3-384-15,-2-3-632 16,-6 0-729-16,11-10-847 16,11-8-2561-16</inkml:trace>
  <inkml:trace contextRef="#ctx0" brushRef="#br0" timeOffset="174341.24">21566 14640 8705 0,'0'0'3993'0,"0"0"-2825"0,0 0-679 16,0 0-337-16,0 0-152 0,0 0-80 15,-4 32 8-15,1 5 64 16,-9 8 8-16,7 2 56 16,-3 4-56-1,8-3 0 1,0-7 8-16,0-9 0 16,0-10-8-16,8-9-561 0,9-13-71 15,-1 0 208-15,-1-16 296 31,10-13-64-31,3-12-208 0,-4-3 160 16,-5 3 240-16,-3 5 256 16,-4 11 688-16,-8 9 241 0,-4 16-489 0,0 0-632 15,0 10-64-15,0 15-152 0,4 10 152 16,-1 10 8-16,10-4-8 16,-5 4 72-1,8-11-72 1,0-5 0-16,4-10 0 0,-1-7-88 15,1-8 80 1,1-4 8-16,-2-13 56 0,-3-15 64 16,-4-11 56-1,1-11 400 1,-10-1-88-16,1-7-88 0,-4 11 72 16,0 6-128-16,0 16-168 15,0 8-48-15,0 11-128 0,-4 12-1032 16,1 11-3321-16,3 1-896 0</inkml:trace>
  <inkml:trace contextRef="#ctx0" brushRef="#br0" timeOffset="174960.68">22064 14963 9129 0,'0'0'3177'0,"0"0"-2233"16,0 0-360-16,0 0-351 0,0 0 271 15,0 0-336 1,92-34-168-1,-80 34-104-15,-4 9 96 16,-8 4-56-16,0-1 0 16,0 4-8-16,-4-3 72 15,-12 0 128-15,-3 2 176 0,2-5 96 16,6 0-88-16,7-4-184 31,4 3-120-31,0-2-8 0,0 3 0 16,15-1 0-16,5 4-56 0,-4 0-448 0,0-4-72 15,-8 0 31-15,-8 1 177 16,0 3 232-16,-19-4 136 0,-9 4 304 31,-9 0 161-31,-10-1 47 16,-2-2-112-16,2-1-224 0,3-3-176 31,0-6-312-31,13-2-1817 0,10-14-4264 16</inkml:trace>
  <inkml:trace contextRef="#ctx0" brushRef="#br0" timeOffset="175261.46">21575 14360 9722 0,'0'0'2952'16,"0"0"-1471"-16,0 0-577 16,0 0-200-16,0 0 336 0,0 0-520 0,27-6-416 0,25 9-56 31,8 4 56-31,7-5-96 16,6 2-8-16,-18-4-200 15,5 3-352-15,-12-3-664 0,-20 3-601 16,-9 0-511-16,-14-3 520 0,-5 0 383 15,-16 0 657 1,-9 0-488-16,-6-3-1713 16</inkml:trace>
  <inkml:trace contextRef="#ctx0" brushRef="#br0" timeOffset="175477.58">21890 14309 936 0,'0'0'2840'0,"0"0"25"15,0 0-337-15,0 0-519 0,0 0-321 0,0 0-712 31,0 0-63-31,0 0-265 16,56-34-264-16,-29 34-152 0,9 12-112 16,0 4 80-16,3 3 0 15,-3 3-152-15,-8 4-40 0,-4 2-8 16,-20 1 0-16,-4 3-144 31,-15 3-144-31,-50 12-232 16,6-5-872-16,-1-11-4106 15</inkml:trace>
  <inkml:trace contextRef="#ctx0" brushRef="#br0" timeOffset="176013.39">19762 16068 13098 0,'0'0'3953'15,"0"0"-3249"-15,0 0-224 0,0 0-344 0,0 0-136 16,0 0-32-1,107-41-952 1,-67 41-1432-16,-9 10-2865 16,-6 3-3985-16</inkml:trace>
  <inkml:trace contextRef="#ctx0" brushRef="#br0" timeOffset="176151.42">20073 16084 7905 0,'0'0'4753'31,"0"0"-3625"-31,0 0-623 0,0 0-225 15,0 0-152-15,91-9-128 16,-67 12-713-16,16 16-1687 0,-4-3-1609 16,-8-3-3096-16</inkml:trace>
  <inkml:trace contextRef="#ctx0" brushRef="#br0" timeOffset="176282.91">20490 16211 4584 0,'0'0'5418'15,"0"0"-4538"-15,0 0-600 0,0 0-224 16,0 0-56 0,105 0-176-16,-70 0-1601 15,-7 0-2303-15</inkml:trace>
  <inkml:trace contextRef="#ctx0" brushRef="#br0" timeOffset="177186.27">21575 15754 10642 0,'0'0'2696'16,"0"0"-1319"-16,0 0 71 0,0 0-464 16,0 0-504-16,0 0-432 0,0 0-48 15,-5 25-56-15,5 14 56 32,0 11 0-32,0 11 0 0,-4-1 16 15,0 1-16-15,4-5 88 16,-3-11-88-16,3-10-8 15,-4-10 0-15,4-12-264 16,0-7-312 0,0-6-208-16,15 0-56 15,5-9 672-15,12-17 48 16,0-8-104-16,4-14-16 0,-4-3 72 16,-4 7 168-16,-12 6 8 15,-4 19 216-15,0 6 168 0,-8 13-144 16,0 0-240-1,4 13 0-15,3 12 80 16,2 10 40-16,2-4-64 0,2 4-56 16,3-3 40-16,-5-6-40 15,2-8-144-15,-2-8-144 16,2-3-128-16,-6-7 24 16,5-4 151-16,4-15 193 31,-4-12 48-31,3-23 233 0,2-23 351 15,7-24 96-15,-9 5-232 16,-3 17-200-16,-8 32-32 16,-4 21 24-16,-4 4-8 0,0 6-232 15,0 10-160-15,0 15-1464 16,0 13-3617-16,-8 7-2001 16</inkml:trace>
  <inkml:trace contextRef="#ctx0" brushRef="#br0" timeOffset="177586.51">22311 16008 4048 0,'0'0'7658'0,"0"0"-5890"16,0 0-1119-16,0 0-473 31,0 0-120-31,0 0 176 0,0 0 224 0,-47 96-64 0,30-62-64 16,6-2 0-16,-1 0-120 15,0-7 0-15,8-2-40 16,4-8-120 0,0-2-48-16,8-7 168 15,12-3-88-15,12-3 48 0,7 0-128 32,6-12-8-32,2-7-520 0,13-13-704 15,-16 6-1561-15,-8 1-3928 16</inkml:trace>
  <inkml:trace contextRef="#ctx0" brushRef="#br0" timeOffset="178175.55">21424 15491 4929 0,'0'0'6297'16,"0"0"-4633"-16,0 0-1032 15,0 0-71-15,0 0-225 0,28 6-64 32,3-6-96-32,9 3 184 15,12 0-144-15,-1-3-56 16,5 0-40-16,0 0-112 0,-4 0 64 15,-12-6-72-15,-5 0-64 16,-10 2-232-16,-14 1-304 0,-3 0-249 16,-8 3-207-16,0 0-720 15,-12 0-169-15,1 0-2455 16</inkml:trace>
  <inkml:trace contextRef="#ctx0" brushRef="#br0" timeOffset="178410.87">21781 15373 8225 0,'0'0'2481'15,"0"0"-369"-15,0 0-399 0,0 0-737 0,0 0-416 16,0 0-152-16,0 0-296 16,0 0-32-1,73 3-80-15,-41 10 8 16,0 0 56-16,-1 3-56 15,1-1-8-15,-9 4 24 0,-6 1-24 16,-6 2-176-16,-11 0-176 16,-7 3-32-16,-49 10-88 0,1-3-840 0,-5-10-3922 15</inkml:trace>
  <inkml:trace contextRef="#ctx0" brushRef="#br0" timeOffset="181838.67">14387 15741 8553 0,'0'0'5281'15,"0"0"-3584"-15,0 0-913 16,0 0-392-16,-8-35 80 0,4 35 72 16,0 0-184-16,-8 13-304 15,-16 29-56-15,-20 34-8 0,-15 31 8 16,-10 8 48-16,2 2-40 15,11-15-8-15,8-17 144 32,5-2-136-32,7-13 40 15,12-19-48-15,8-10 8 0,8-9-8 16,-4 3-96-16,4-4-664 16,4 1-424-16,4-19-1112 0,4-10-1777 15,0-3-1008-15</inkml:trace>
  <inkml:trace contextRef="#ctx0" brushRef="#br0" timeOffset="182096.16">13781 15916 9313 0,'0'0'2153'0,"0"0"-473"15,0 0-663-15,0 0-321 0,0 0-648 31,0 0-40-31,0 0-8 0,108 121 448 0,-33-32-112 16,13 9-96-16,-4-6-88 16,-4-10-40-1,-16-15-40 1,-9-16-72-16,-15-10 16 0,-4 0 16 16,3 1-32-16,2 2-536 15,-5 1-520-15,-8-7-625 0,-17-10-967 0,-3-12-1913 0</inkml:trace>
  <inkml:trace contextRef="#ctx0" brushRef="#br0" timeOffset="182443.6">15144 16316 11482 0,'0'0'3217'0,"0"0"-2185"16,0 0-512-16,0 0-328 0,0 0-40 15,-80 70 488-15,72-29-216 16,4 4-176-16,4 2-40 0,4 1-112 15,17-7 96-15,6 0-88 0,1-9-24 32,0-7-40-32,7-5-40 0,-3-8-112 15,9-9-72-15,-6-3-664 16,13-28-1152-16,-12-7-2985 0,-8-3-4745 0</inkml:trace>
  <inkml:trace contextRef="#ctx0" brushRef="#br0" timeOffset="182844.46">15227 15922 9818 0,'0'0'2168'0,"0"0"-1480"15,0 0-328-15,0 0 16 0,0 0-376 16,0 0-216 0,0 0 216-16,0 0 0 15,-8 51-104-15,8-35-328 16,4-7 80 0,9 1-120-16,-5-10-112 15,3 0 248-15,5 0 208 0,-4-16 48 16,-3-3-72-16,-5 0-24 15,-4-3 176-15,0 9 264 32,-9 0 488-32,-7 10-32 0,0 3-408 15,5 3 16-15,-1 13-144 0,7 0-168 0,5 3 24 16,5-6-40-16,14-3-280 0,-2-4-352 31,2-6-448-31,-7-16-392 16,-8 0-2649-16</inkml:trace>
  <inkml:trace contextRef="#ctx0" brushRef="#br0" timeOffset="183261.16">13530 15462 4424 0,'0'0'2697'0,"0"0"-1393"15,0 0-159-15,0 0-137 16,0 0 456-16,0 0-384 0,-44-19-552 16,44 19-216-16,4-3-15 15,13 0-17-15,10-4 128 0,13 1 120 32,4 0-168-17,12-4-16-15,3 4-208 16,9-1-88-16,-4 4 8 0,-4 0-56 0,-8 3-200 15,-9 0-784-15,-11 0-841 16,-16 0-815-16,-8 0-1817 16</inkml:trace>
  <inkml:trace contextRef="#ctx0" brushRef="#br0" timeOffset="183515.13">13786 15195 8633 0,'0'0'1313'0,"0"0"55"15,0 0-256 1,0 0-712 0,0 0-88-16,0 0 304 0,114-16-15 15,-61 26-289-15,6 6-112 16,1-1-72-16,0 2-120 16,-8 1 40-16,-5 5-48 0,-19 6 0 31,-11-4 0-31,-17 10 0 15,0 0-8-15,-24 6-32 0,-12-3 32 0,-1 10-456 16,10-7-1945-16,7-16-3496 0</inkml:trace>
  <inkml:trace contextRef="#ctx0" brushRef="#br0" timeOffset="184285.8">15606 15776 7521 0,'0'0'2977'32,"0"0"-1433"-32,0 0-568 0,0 0-424 15,0 0 33-15,0 0-193 16,0 0-168-16,48-6 8 16,-20 3 8-16,3 3 48 0,5 0-64 31,8-4 48-31,0 4-8 15,8-2-136-15,4 2-120 16,12-7 96-16,7 4-96 0,1-4 0 16,-1 1 0-16,5-3-8 15,-8-1 72-15,0 4-72 16,-4-4 0 0,-9 4 24-16,-11 0-24 0,-13 2 0 15,-10 1 0-15,-9 0 0 0,-4 0 8 16,-9 3-8-16,5 0 8 15,-3 0-16-15,-1 0-80 16,0 0-712-16,3 0-512 0,-3 0-569 16,5 0-519-1,-5 0-1513-15</inkml:trace>
  <inkml:trace contextRef="#ctx0" brushRef="#br0" timeOffset="184633.52">16562 15478 7737 0,'0'0'2513'0,"0"0"-161"31,0 0-679-31,0 0-561 15,0 0-168-15,0 0-568 0,0 0-304 0,0 0 32 16,76 25-8-16,-36-9 0 16,4 3-48-16,-1-3-40 0,1 3 96 15,-8 0-104 1,-4 0 0-16,-8 3 0 16,-8 4 0-16,-16 2-8 15,0 7 0 1,-24 4 0-16,-20 5 8 15,-3 1-104-15,-22 14-392 0,9-7-1648 32,17-18-4738-32</inkml:trace>
  <inkml:trace contextRef="#ctx0" brushRef="#br0" timeOffset="186572.99">24049 15309 1568 0,'0'0'4609'0,"0"0"-2241"16,0 0-959-16,0 0-209 0,0 0 88 16,0 0 24-16,0 0-327 31,0 0-337-31,0 0-136 0,0 0-160 15,0 0-32-15,0 0-8 16,0 0-96-16,0 0 16 0,0 0-32 16,0 0-40-16,4 0-24 0,12 0-88 15,7 0 24-15,29 0 192 16,32 0-88-16,40 0-48 16,11-12-56-1,5 2-64-15,-13 1 40 0,-39 3-48 16,-24-1 0-16,-25 4 0 0,-15 0-48 31,1-1-176-31,-6 1 24 16,-7 0 80-1,-4 3 104-15,-4 0-120 0,-4 0-176 16,0 0-272-16,0 0-584 16,4 0-608-16,0-3-1057 0,3 3-2208 15</inkml:trace>
  <inkml:trace contextRef="#ctx0" brushRef="#br0" timeOffset="186826.55">24994 15107 9073 0,'0'0'3841'0,"0"0"-2336"16,0 0 111-16,0 0-160 16,0 0-488-16,0 0-519 15,0 0-353 1,-13-17-96-16,37 27-80 15,4 6 80-15,15 3 8 16,6 7-8-16,-2 2 0 0,-3-3-16 16,-12 4-112-16,-16 0-1 15,-12 2 121-15,-4-2-56 0,-27 6 64 16,-18-4 0 0,-15 8-72-16,-27 2-80 15,11-6-888-15,9-10-3161 0</inkml:trace>
  <inkml:trace contextRef="#ctx0" brushRef="#br0" timeOffset="187427.11">25774 14576 9209 0,'0'0'5106'0,"0"0"-3666"15,0 0-496-15,0 0-472 16,0 0-248-16,0 0-160 0,16 54-56 0,4 19 392 0,8 32-8 16,7 6-144-16,-7-16-168 15,-7-25-8 1,-6-29-72-16,-7 0 0 15,4 1 0-15,-4 5-72 16,0 5-552-16,-3-11-592 0,-5 0-936 16,-5-12-1713-16,-7-10-1952 0</inkml:trace>
  <inkml:trace contextRef="#ctx0" brushRef="#br0" timeOffset="187712.26">25798 14503 7497 0,'0'0'2073'0,"4"-102"663"16,8 74-927-16,0 6-441 16,8 3-208-16,7-1-464 0,13 15-568 15,8 5-128-15,12 5-64 16,0 24 8-16,-4 6 56 15,-9 9-64-15,-19 11-24 0,-20 2 88 16,-8 3-8-16,-32 0-40 16,-28 7 48-16,-3-7 8 0,-13-6 64 15,0-3-72-15,21-10 8 32,3-3-16-17,16-6 8-15,36-7-1240 0,24-12-3361 16,12-9-2401-16</inkml:trace>
  <inkml:trace contextRef="#ctx0" brushRef="#br0" timeOffset="187975.28">26786 14316 13242 0,'0'0'2369'0,"0"0"-809"0,0 0-680 16,-80-22-216-16,37 40-351 15,-9 34-81-15,0 27-40 0,20 35 32 16,20 6-128 0,16 1 0-16,44-12-24 0,0-30-72 15,-4-22-48-15,3-16-120 0,-2-16-552 16,26 4-233-16,24-10-639 31,-7 0-792-31,-12-16-2265 0</inkml:trace>
  <inkml:trace contextRef="#ctx0" brushRef="#br0" timeOffset="188599.26">27217 14420 11426 0,'0'0'2504'0,"0"0"-1007"31,0 0-161-31,0 0-560 0,0 0-336 16,0 0-440-16,0 0-128 16,7 39 128-16,5-4 0 15,4 0 0-15,5-4 0 0,2-2 0 16,5-10-416-16,-4-7-112 16,0-12 80-16,0 0 224 15,-5-25 112-15,-6-6 64 0,-5-14 48 16,-5-3 8-16,-3-3 400 15,0 7 240-15,0 12-64 16,0 10 184-16,0 12-103 0,0 10-513 31,0 4-152-31,8 21-288 32,12 13 280-32,1 13 8 0,6 13 0 0,1 2 0 15,0 1-96-15,-4 3-72 16,-8-1 71-16,-8-2-111 0,-4-3-32 15,-4-7 136 1,-17-9 64-16,-18-7 40 16,-5-9 8-16,-8-17 0 0,-3-5 432 15,-1-10-79-15,3 0-1 16,10-19-192-16,7-10-80 0,17-12-88 16,22-32-1121-16,21 7-1927 31,8 8-4154-31</inkml:trace>
  <inkml:trace contextRef="#ctx0" brushRef="#br0" timeOffset="188815.56">27885 14586 9858 0,'0'0'4096'47,"0"0"-2703"-47,0 0-329 0,0 0-352 0,0 0-416 16,0 0-192-16,-47 57-32 15,27-16-64-15,8 13 40 0,8 0-48 16,4 3 8 0,12-6-16-1,16-3-648-15,4-13-576 16,16-23-416-16,-5-9-961 0,-11-6-2640 0</inkml:trace>
  <inkml:trace contextRef="#ctx0" brushRef="#br0" timeOffset="189000.46">27790 14211 11346 0,'0'0'2937'16,"0"0"-1193"-16,0 0-320 31,0 0-384-31,0 0-623 0,0 0-385 15,0 0-32-15,56-19-1273 16,-44 19-4024-16</inkml:trace>
  <inkml:trace contextRef="#ctx0" brushRef="#br0" timeOffset="189448.91">28220 14059 10122 0,'0'0'2040'15,"0"0"-208"-15,0 0-63 16,0 0-217 0,0 0-528-16,0 0-591 15,0 0-433-15,-4 22 24 0,12 54-24 16,16 32 256-16,12 13-88 15,0-4 48-15,-4-15-136 0,0-17-64 0,-13-2 48 47,-2-13-64-47,-9-16 0 16,-5-13-128-16,-3-6-464 0,0-3-537 16,-3 3-895-16,-9-7-2057 15,-1-15-1408-15</inkml:trace>
  <inkml:trace contextRef="#ctx0" brushRef="#br0" timeOffset="189736.01">28942 14201 2896 0,'0'0'9562'0,"0"0"-7393"15,0 0-961-15,0 0-200 0,0 0-208 16,0 0-672-16,0 0-128 16,11 29-48-16,-35 41 48 0,-4 22 8 31,-4 6 72-31,1-2-80 16,3-23 0-16,8-19-8 0,8-16-432 15,-4-6-648-15,-4-1-656 0,1-2-857 16,-2-7 201-16,1-15-825 15</inkml:trace>
  <inkml:trace contextRef="#ctx0" brushRef="#br0" timeOffset="189952.23">28654 14309 9458 0,'0'0'2704'15,"0"0"-631"-15,0 0-1169 0,0 0-784 31,0 0-112-31,37 77 208 16,-5-27 136-16,3 11-72 0,9 2-208 16,4 1-8-16,-1-1-48 15,2-2-8-15,-6-11-8 0,-2-5 0 0,-13-10-888 16,-5-10-1729-16,-7-15-1704 0,-8-10-2136 16</inkml:trace>
  <inkml:trace contextRef="#ctx0" brushRef="#br0" timeOffset="190168.13">29324 14424 3576 0,'0'0'7682'16,"0"0"-5138"-16,0 0-1087 0,0 0-1041 16,0 0-328-16,0 0-64 15,-12 76 664-15,8-28-368 0,4 2-184 16,0 1-32 15,4 0-104-31,20-7 0 16,3-5-32-16,5-14-624 0,13-22-600 15,-10-3-1497-15,-3-13-3000 0</inkml:trace>
  <inkml:trace contextRef="#ctx0" brushRef="#br0" timeOffset="190553.16">29288 14040 4584 0,'0'0'1825'0,"0"0"-1329"32,0 0 416-17,0 0 408-15,0 0-439 0,0 0-617 16,80 50-264-16,-64-46-400 15,-5-4-457-15,2-4 249 16,-5-9 8-16,-5-2 296 16,-3-7 304-16,0 5 384 15,-3 2 296-15,-9 5 593 0,-1 7-169 16,2 3-632-16,-6 0-416 16,10 13-48-16,3 6 152 15,4 0-16-15,0 3-136 0,0-3-8 16,8-6-168-16,0-7-176 31,4-6 24-31,-4 0 320 0,-5-6 152 0,1-13-152 0,-4 0 0 16,-7-3 80-16,-9 5-24 15,-12 8-56-15,4 9-768 0,4 0-2009 16</inkml:trace>
  <inkml:trace contextRef="#ctx0" brushRef="#br0" timeOffset="190854.02">29702 13814 11362 0,'0'0'2592'0,"0"0"-1439"0,0 0-761 31,97 22 80-31,-58 13 232 16,8 19-208-16,9 16-224 0,8 19-96 15,0 22-120-15,-20 6 24 0,-25-9-72 16,-19-6 0 0,-39-6-8-16,-21 5-72 15,-15-2-496-15,7-23-1240 0,8-19-4882 0</inkml:trace>
  <inkml:trace contextRef="#ctx0" brushRef="#br0" timeOffset="193690.21">30268 13636 3168 0,'0'0'3073'15,"0"0"-1161"-15,0 0-1256 16,4-3-168-16,-4 3 273 0,0 0 63 16,0 0 40-16,4 0-192 15,4-3-192-15,8 0-72 0,5-3-192 31,2-1-120-31,12-2 8 0,-3-4-104 16,9-3 8-16,-5-3-8 0,-1-6 0 16,-7-4 0-16,-4-9 0 15,-8-10-40-15,-16-3 32 16,0-3-72-16,-20-18 8 16,-28-11 72-16,-19-16-104 31,-17-8-8-31,-16 2-64 0,-8 6 24 15,1 7 0-15,-9 6-176 16,1 4 216-16,4 3 112 31,3 6 0-31,16 6 48 0,13 7-48 16,19 6 8-16,16 12 80 16,8 1 32-16,0-7 232 0,0-6 216 0,-3-9-288 0,15 0-31 15,4-11-97-15,8-17-80 31,12-18 0-31,0 1-72 0,0 19 0 16,8 26-8-16,-1 19 0 16,-3-1 0-16,-4-6-96 0,9-12-120 15,-5-7 95-15,-4 0-7 0,0 0-120 16,0 0 128 0,0 1-104-1,4-8-264-15,0 4-288 0,3 3 272 16,6 1 392-16,2 12-248 0,5-7 144 15,1 0-656-15,-2 7-25 0,1 3 897 32,1 0 8-32,-2 7 0 31,5-1 104-31,0 7 184 0,4-4-224 16,0 7 361-16,-5 3 215 15,-6 10-232-15,-6 3-152 0,-7 6 144 16,0 7-48-16,-4-1-152 0,0 7 64 15,0-1 48 1,0 4-312-16,-4 0-176 0,-11 0-216 16,-13 4 224-16,-12 5 160 15,-8 10-672-15,-4 0-368 0,-24 7-481 16,21-7-727-16,2-7-2329 0</inkml:trace>
  <inkml:trace contextRef="#ctx0" brushRef="#br0" timeOffset="194391.79">28806 9798 656 0,'0'0'6641'0,"0"0"-5401"0,0 0-800 16,0 0-352-16,0 0-88 15,0 0 8 1,0 0 184-16,8 0-184 15,-4 0 48-15,12 0 273 16,4 0 279-16,12 0-128 0,7-4-304 16,25-5-16-16,20-7 24 15,19-6-176 1,-2-3 72-16,-22 2-32 0,-31 5-40 16,-16-2 96-16,-4 1 16 15,0-6 48 1,-5 2 288-16,-11 1 32 0,-4 7-24 15,-4 2-224-15,-4 3-72 32,0 7-48-32,4 3-120 15,-4 0 0-15,0 0 0 0,0 0-200 0,0 7-168 0,4 12 216 16,1 6 144 0,6 7 8-16,1 9-8 0,8 7 8 15,4 6 16 1,8 6-16-16,8 6 0 15,3 1 72-15,9 0-72 0,12 12-1088 16,-12-18-1432-16,-20-17-4626 16</inkml:trace>
  <inkml:trace contextRef="#ctx0" brushRef="#br0" timeOffset="195833.01">27507 15307 1384 0,'0'0'4473'0,"0"0"-1913"0,0 0-1119 15,0 0-193-15,0 0 448 16,0 0-175-16,-4 0-217 0,4 0-280 16,0 0-232-16,0 0-120 0,0 0-104 31,0 0-79-31,12 0-65 0,20 0-264 15,40-13-152-15,23-6 40 16,1-1-40-16,-16 8-8 0,-33 6-88 16,-23 2-288-16,-3 1-160 31,-10 0-409-31,-3 3-495 0,-8 0-1017 16,-40 6-295-16,-4 4-177 0,1 2-3856 0</inkml:trace>
  <inkml:trace contextRef="#ctx0" brushRef="#br0" timeOffset="196033.55">27411 15478 5809 0,'0'0'1272'16,"0"0"-184"-16,0 0 393 16,0 0 95-16,0 0 368 0,109-6-695 15,-51-4-569-15,7-2-296 0,-5 2-104 31,-5 0-56-31,-11 4-152 16,-8 2-72-16,-12 2-432 0,-8-2-768 16,-13 4-761-16,-3 0-391 0,0 0-497 15,-7 0-1384-15</inkml:trace>
  <inkml:trace contextRef="#ctx0" brushRef="#br0" timeOffset="199309.36">26455 14065 1256 0,'0'0'1056'32,"0"0"1889"-32,0 0-1561 15,0 0-840-15,0 0-120 0,0 0 88 0,-15 0 32 0,6 0-208 16,5-6 145-16,4-1 55 16,-7-5-120-16,7-1-232 0,-4-3-112 31,4-6 0-31,0-7 64 15,0-2-136-15,11-11-88 0,6-2 80 16,6-10-96-16,9 0-16 0,8-4-16 16,4-2 56-16,8 3 80 15,4 0 0 1,4 6 0-16,-1 7 0 16,0 9 0-16,-3 3 0 15,-4 7 16-15,-3 6-16 0,-2 0 0 0,-8-1 0 31,10 2-16-31,-6-1 16 0,9-1 0 32,0 1 0-32,4 0 0 15,3 3 0-15,1 3 0 16,4 1 0-16,-8 2 0 0,-4 1 0 16,-9-1 0-16,-2 1 0 15,-2 3 16-15,-3-4-16 0,0 0 0 0,4-2 8 0,0 2 0 31,-1-3 48-31,1-2-56 16,4-4 0-16,-4-4 0 16,-5 1 0-16,-3-6 0 0,-8-10 0 15,-11-1 0-15,-9-8 40 0,-4-4-32 47,0 0-8-47,-17 4 96 16,2 2-24-16,-1 4-8 0,-5 6-56 15,6-3-8-15,-5 6 0 0,-8 1-16 16,1-4 0-16,-14 6 8 16,1-3 8-16,-4 0 0 15,1 1-8-15,-1-1 8 16,4 0 16-16,4 0-16 16,0 1-8-16,4 2 8 0,5 1 0 15,-5 2 48-15,4 0-32 16,0 1-16-16,0 3 120 15,0-3-120-15,-4-4-8 0,0 4 8 16,9 3 0-16,-5-7 0 16,8 3 8-16,-1 4-8 15,6-3 80-15,2-4-80 0,2 7 8 16,3-3 48-16,4-1 120 31,0 7 8-31,4 3 64 0,0 3 88 16,-4 1-120-1,4 2-152-15,-4 4-64 16,4 3 0-16,0 0 0 0,0 3-184 16,0 0-976-16,-16 3-1233 15,4 10 329 1,-8-1-905-16</inkml:trace>
  <inkml:trace contextRef="#ctx0" brushRef="#br0" timeOffset="199694.73">26882 11937 6329 0,'0'0'2232'0,"0"0"-1143"16,0 0-713-16,0 0 168 0,0 0 1360 15,0 0-392-15,0-15-903 31,0 2-417-31,4-3-104 0,-1 1-16 16,10-5 0-16,-1-2-64 16,-1-6-8-16,-2-4 8 0,2-3 112 15,1-6-120-15,-3-4 0 0,-2-6 16 16,1 4 32 0,4-4-40-1,0 6-8-15,-4 7 0 0,5 10 88 16,-6 5-80-16,1 14-8 0,0 3 32 15,0 6-32-15,4 0-224 0,16 6 72 32,8 13 152-32,12 3-56 31,12 7 56-31,15 12 0 0,-4 0 0 16,6 4-8-16,10 25-656 15,-27-20-1497-15,-12-2-1816 0</inkml:trace>
  <inkml:trace contextRef="#ctx0" brushRef="#br0" timeOffset="203377.6">18211 15491 4504 0,'0'0'3121'0,"0"0"-1521"16,0 0-735-16,0 0-577 15,0-7-168 1,0 7-24-16,0 0-48 16,0 0-48-16,0 0-72 0,13 3 72 15,-1 1 336-15,12 2 264 16,8-6 288-16,20 0 168 0,39 0-223 31,33-19-49-15,15 0-272-16,-20 0-264 15,-31 9-40-15,-41 10-192 0,-15 0-8 16,-4 0 0-16,-4 0 0 16,-3 0-8-16,-14 0-8 15,-7 0-16-15,0 0-40 0,0 0 64 16,0 0-464-16,0 0-736 15,4 7-1145-15,0-7-304 16,5 0-3928-16</inkml:trace>
  <inkml:trace contextRef="#ctx0" brushRef="#br0" timeOffset="203912.03">19961 15389 8161 0,'0'0'1713'0,"0"0"247"0,0 0-832 0,0 0-280 16,0 0-23-16,0 0-409 15,-8-13-240 1,23 13-160-16,10 0-16 16,10 0 176-16,14 0-88 15,26-3 32-15,16-7 24 0,33-2-56 16,-16-1-24-16,-20 4-64 15,-28 6 0-15,-28 3-272 0,-5 0-1032 16,-3 0-689 0,-4 0 57-16,-12 3-785 15,-8-3-2240-15</inkml:trace>
  <inkml:trace contextRef="#ctx0" brushRef="#br0" timeOffset="204664.54">21590 15294 9113 0,'0'0'2729'0,"0"0"-1081"32,0 0-839-32,0 0-129 0,0 0-280 0,0 0-136 0,112-51-144 15,-64 41-120-15,0-3 80 16,-1 4-72-1,1 3-8-15,-8-1 0 16,-8 7-120-16,-4 0-496 16,-12 0-545-16,0 0-1063 0,-4 10-321 15,-4 0-1992-15</inkml:trace>
  <inkml:trace contextRef="#ctx0" brushRef="#br0" timeOffset="205327.93">21583 16497 8529 0,'0'0'2561'0,"0"0"-1481"0,0 0-672 15,0 0-128-15,0 0 128 16,0 0 8-16,0 0-296 0,88-6-40 31,-49 6 64-31,4-4-7 16,6 1 111-16,7-3-72 0,4 0-112 0,3-1 40 15,-7 1-104-15,-1 3 0 0,-7-1-528 16,0 4-1049-16,-12 0-503 16,-13 0-1065-16</inkml:trace>
  <inkml:trace contextRef="#ctx0" brushRef="#br0" timeOffset="-203621.75">4956 5763 824 0,'0'0'8'0,"0"0"520"16,0 0-528-1,0 0-816-15,0 0 273 16</inkml:trace>
  <inkml:trace contextRef="#ctx0" brushRef="#br0" timeOffset="-203552.77">4956 5763 184 0,'36'-36'672'15,"-36"36"-440"-15,0 0-232 16,-8 0-912-16</inkml:trace>
  <inkml:trace contextRef="#ctx0" brushRef="#br0" timeOffset="-203089.33">4868 5505 992 0,'0'0'1248'16,"0"0"-56"-16,0 0 8 0,0 0-95 15,-24-85-329-15,20 72 240 16,0 3 152-16,4 7-191 0,-3 0-177 31,3 3-320-31,0 0-160 0,0 0-312 0,0 0 48 16,0 0-112-16,-4 3-80 15,4 10-24-15,-4 3 160 0,4 6 8 16,0 3-8-16,0 4 0 16,0-4 0-1,4 4-24-15,3-4 24 31,10-3-64-31,-9-2 64 16,3-8 0-16,6 1 0 0,-10-4 0 0,5-6-48 16,-4-3 48-16,12-6 280 15,8-19 720 1,24-23-104 0,19-25-384-16,13-25-224 0,0-7-144 15,-12 6-136-15,-24 23 217 0,-16 26-225 0,-13 11 0 16,-3 14-8-16,0 6-64 15,0 3-697-15,8 13-1223 32,-8 3-2433-32,0 6 368 0</inkml:trace>
  <inkml:trace contextRef="#ctx0" brushRef="#br0" timeOffset="-201616.17">4505 8826 8617 0,'0'0'1961'0,"0"0"-521"16,0 0-752 15,0 0-552-31,0 0-136 0,0 0 360 16,0 0-32-16,0-35-208 16,0 35-120-16,0 6-104 15,9 11-88-15,7 11 192 0,4 10 168 16,4 10-160-16,-5-1 0 15,5 7 96-15,-8-6-96 16,0-7-8-16,0-6 0 0,-8-6 8 16,0-10 56-16,0-10-64 15,-4-2 0-15,-1-7-72 16,14-3 72-16,15-29 0 0,31-35 937 31,37-44-369-31,16-25-240 0,3-4-192 16,-16 16-128-16,-30 38 104 0,-22 29-112 15,-14 22-64-15,-2 4-680 16,-3 5-1353-16,-4 10-2416 0</inkml:trace>
  <inkml:trace contextRef="#ctx0" brushRef="#br0" timeOffset="-194476.52">23813 14065 6577 0,'0'0'1928'31,"0"0"-815"-31,0 0-457 16,0 0-296-16,0 0-296 16,0-22 128-16,0 22 312 0,0-3 168 15,0 3-80-15,0-4-160 0,0-5-376 32,-3 3 88-32,-5-7-144 0,0 0-8 15,-4-3-8-15,-4 1-136 16,-4-2 16-16,-8-5 8 0,-4 3 128 15,0-3-72-15,-3-4 144 16,-1 1-72-16,0 3 128 16,0 0 72-16,4-1-40 31,0 4-160-31,4 4 8 16,1-1 24-16,-6 0-24 0,1 0-16 15,-4 3-80-15,-7-3-152 16,-5 4 144-16,-7-1-104 0,-5 4 200 31,0-1 96-31,0 4-96 16,4-4 0-16,0 4 56 0,4 3-56 0,-3-1 40 15,-1 1-40-15,-3 0 0 0,-5 3-8 16,-4-3 8-16,-4 3 0 0,-16 0-48 31,-15 0 48-31,-9 0 8 16,-8 0-8-16,25 0 8 15,27 0 40 1,21 3-48-16,6-3-8 0,-6 0 8 16,-9 0 0-16,-7 0 0 15,-5 0-24-15,-12 0 24 16,-16 0 96-16,-19 0-96 16,4 0 112-16,-1 3-96 15,28-3-8-15,24 3 128 16,9-3-136-16,3 0 0 0,-12 4 24 15,-4-1-24-15,-15 0 0 0,3 0-56 32,-12 3 56-32,9-2 0 15,3 5 0-15,-3-2 0 0,10 2-64 16,-10 1 72-16,3-4-16 0,0 3 8 16,5 1-56-16,2 0 48 0,-2-1-56 15,4 1 8 1,-17 5-16-16,-12 1 80 15,-16 3-8-15,13-3 0 16,20-3 0-16,19-4 0 0,15-2 0 16,-6 2 0-16,-5 1 56 15,-7 3-56 1,-1-1-8-16,-5 4 0 16,6 0-40-1,-9 3 48-15,5 3 0 0,-6 1 0 16,6-5-16-16,-1 5 16 15,5-4 0-15,3 0 0 0,0-4 0 16,4 8-8-16,0-4 0 16,-3 3 8-1,-1 3-72-15,-3-2 72 16,-2 2-8-16,1 1-48 16,-3-1 56-16,3-3-8 0,1 4 8 0,-1-4 0 15,4 4 56-15,4-1-56 16,9-3 0-16,-1 7-16 31,0 2-40-31,0 1 48 16,5 3-144-16,-2 3 0 15,-2 0 152-15,-1 0-136 0,4 3-144 16,-8 4 120-16,4-1 56 16,5-3 96-16,-1 7-64 31,0 0 72-31,0-1-32 0,9 5 32 0,-6-2-8 0,5 1 0 15,1-4-32-15,7 5 40 16,0-2 0-16,4 1-16 0,4 0-48 16,0 3 72-16,8-1-16 31,-4 5 0-31,8-4-48 0,1 3 56 31,-2 0-8-31,5 0-24 16,4-3-24-16,0 4 56 0,0-1 0 0,0-3 0 15,9 0-16-15,-5 3 16 16,3-3 0 0,-3-4 0-1,4-2 56-15,4 0-56 0,-4-4-8 16,4 1 0-16,0-4 8 0,4-3 0 0,4 0 0 16,0 3 0-16,3 1 88 15,2-1-80-15,-5 7-8 31,3-1 56-31,1 7 0 0,4 0-8 16,0 3 0-16,4 0-40 16,4-3 72-16,-1-6-72 0,2 0-8 0,-1-1 8 0,3 4-8 31,6 0 0-31,-2-4 0 16,0 1-48-16,-2-7 48 15,-1-2-152-15,-5-8-32 0,1 1 176 16,0-4-64-16,0 1 72 0,8-1 0 31,-5-2 8-31,6 0 48 0,-2-4-48 16,1-3 200-1,8 3-64 1,0-6-80-16,4 3 80 0,0 0-144 16,-1-3 48-16,1 6-112 15,3-3-48-15,-3 3-96 0,-4 1-128 16,0-1 264-16,-8 0 0 0,-4-3 72 31,-1 0 0-31,2 0 80 0,-2-3-80 16,5 3 0-16,4-3 0 15,8 0 56-15,4-3 72 0,3-1 24 16,5-2-80-16,3 2 80 16,-3-2-152-16,0 0 0 15,4-1 0-15,-9-3 0 16,-3 4-64-1,4-4-16-15,0 0 16 16,-1 1 56-16,5-4 8 0,0 0-56 16,4 1 56-16,-1-1-8 15,1 0-8-15,4 0 8 16,-1 0 8 0,-6 3 0-16,2-2 16 0,-7-1-16 15,3 0 0-15,-3 0 16 16,-1 1-8-16,6-4 40 0,-5 3-40 15,-1-3 96-15,1 0-96 16,4 0 0 0,-1 0 88-16,1 0-16 0,4 0 8 15,-1 0-16-15,6 0-64 16,-2-3 128-16,0-1-128 0,-2 1 32 16,2 0 40-16,-3-4-16 15,0 4-56-15,-5 0-8 31,-3 0 0-31,-4 3 80 16,-1-3-80-16,-3 0 8 0,4 0 8 16,0-4-8-16,-4 4 40 15,8-4-48-15,-4 1 0 0,3 3-8 16,1-3-160-16,0 2-120 31,-5 1 0-31,-4 0 40 0,-3 0 72 16,1 0 64-16,-6 0-16 0,5 0 112 15,-4-1-72-15,3-2 72 0,1-1-40 16,1-2-80-16,-2 0-8 16,5-1 16-1,-4-3 56-15,-5 4 72 16,1-4 0-16,1 0 0 0,-2-2 8 31,1-1-8-31,-1-7 64 0,-2 5-64 16,-2-2-104-16,1-2-48 15,0 3-48-15,-5 3-144 32,-3-3-89-32,5 0 137 0,-6-3-8 15,1 0-56-15,0-1 128 0,-1-2 232 16,6 3-56-16,-1-1 56 0,-1 1 16 0,1 0 96 16,0 3 96-16,-8 0 56 31,0 0 88-31,-4 0 97 0,-4 0-145 15,3-3 8-15,-3-4-8 16,4-6-136-16,0 1-152 16,4-4-16-16,0-3 0 0,0-4 0 15,7 5-32 1,-7-5-64-16,0 1 40 16,-8 3 56-16,0 0 80 0,-7 3 24 0,-6-3 56 15,1 0 248-15,0-4-192 16,0-2-16-16,4 2-112 15,0-5-80 1,4-1-8-16,8 4 0 31,4-4 0-31,-4 1-72 0,0 5 80 16,-5 1-8-16,-3 6 48 16,-4-3 112-16,0 6 280 0,-1 0-160 15,-2 4-136-15,-2-4 168 0,6 3-48 16,-2-2-64-1,6 2-120-15,-1-6-80 0,3 0 0 16,1-6 0-16,-4 0 0 16,0 3 128-16,-4-3-128 15,-4 2 0-15,0 1 8 0,0 0 232 16,-8 0 81-16,4 3-217 31,0-3-96-15,0 3 160-16,3 0-168 0,-2 3 0 15,3-3 0-15,-5 4 8 0,2-1 64 16,-5 0-16-16,0 4-56 16,0-1 176-16,-1-3-168 15,-3 4 64 1,4-4-64-16,0 4 56 0,1-1-56 16,-1 0-8-16,0 1 0 0,3-4 80 15,-3-3-80-15,4-6-8 16,-8-1 0-16,5-5 8 0,-5-1 48 15,0 1-48 1,0 2 8 0,0 1 160-16,-5 5-168 15,1 5-8-15,0-1 0 16,0 6 8-16,1-3 8 16,-1-3-8-16,0 0 8 0,-5-2 168 15,-2-5-176-15,-6 1-8 16,-2-4 0-16,-5 1 8 0,0 3 0 31,-4 0 0-31,0 2 0 0,5 4 32 16,-2 4-32-16,1-1 0 0,-4 0 0 15,0-3 0-15,-4 0 40 0,-7-6-40 32,-1 3 0-32,-16 0-24 15,-15-6 24-15,-29-1-64 0,-20 4-72 16,-3 6-128-16,19 22-224 15,29 13-345-15,3 3-815 0,21 16-440 16,-2-3-2833-16</inkml:trace>
  <inkml:trace contextRef="#ctx0" brushRef="#br0" timeOffset="-188220.27">22535 12614 4705 0,'0'-25'1336'0,"0"9"8"16,0 0-24-16,0 6-71 0,0 4-401 15,0 6-488-15,0 0-72 32,0 0-72-32,0 0-208 0,0 0 8 15,0 0-16-15,-9 9-256 16,-14 20 144-16,-25 25 112 0,-36 32 320 0,-27 31 104 15,-16 10-24-15,11-6 72 0,17-13-120 32,30-25-96-32,22-20 120 15,19-22-215-15,7-6-145 0,10-6-16 16,-1-4 56-16,0-3-24 31,12-12-32-31,0-4 8 0,0-6 296 16,0 0-104-16,0 0-24 15,0 0-80 1,0 0-48-16,0 0-48 0,-4 0-248 16,-4-9-1665-16,1-1-4240 15</inkml:trace>
  <inkml:trace contextRef="#ctx0" brushRef="#br0" timeOffset="-187867.03">21694 12989 7177 0,'0'0'1032'16,"0"0"-40"-16,0 0-279 0,-48-80 359 15,36 71 80-15,4 6-152 16,0 3-488-16,5 0-512 15,-10 9-224-15,1 17 216 0,-3 8-32 32,-5 11 40-32,-1 12 24 0,6-3-24 0,-1 6 0 15,0 1-8-15,4-4 8 16,4-6 104-16,0-4-104 16,8-9-72-16,0-3 64 0,0-9-64 15,12-4 0 1,8-9 16-16,8-1-16 0,4-2 16 15,19-10-1024-15,-10 0-536 16,-6-3-1465-16</inkml:trace>
  <inkml:trace contextRef="#ctx0" brushRef="#br0" timeOffset="-187597.48">22408 13157 9097 0,'0'0'1593'31,"0"0"-1017"-31,0 0-576 0,0 0-272 16,0 0 272-16,-105 32 672 0,18 12-312 16,-28 10-208-16,-5 6-72 15,4-9-72-15,32-9 0 0,28-17-8 16,21-6 0-1,12 0-600 1,18 10-432-16,5-4-1377 0,0-6-1600 16</inkml:trace>
  <inkml:trace contextRef="#ctx0" brushRef="#br0" timeOffset="-177961.58">26049 15875 864 0,'0'0'768'0,"0"-3"-520"15,-4 3 1704-15,4 0-239 16,-4 0-721 0,4 0-176-16,-4 0-24 15,4 0-80-15,0 0-63 16,0 0-185-16,0 0-128 0,0 0 0 16,0 0-104-1,0 0 24-15,0 0 128 16,0 0-104-16,0 0 32 0,0 0 16 15,0 0-40-15,0 0 64 0,0 0-176 16,0 0-88-16,0-4 104 0,0 4-192 31,0 0-8-31,0-3-144 16,4 3 0-16,0 0 88 0,8-3 64 16,8 3 104-16,3-3 200 15,10 0-304-15,-1 3 112 0,4 0-64 0,3 0-48 16,1 0 104-1,4 0-104-15,0 0 0 16,0-4 40-16,-1 4-40 16,1-2 0-16,-4 2 0 0,-8-4 0 15,4 1 96-15,-4 3-96 32,-1-3 0-32,-3 3 8 0,4 0 0 15,-4-3 0 1,8 3-8-16,0 0 8 15,8-4 49-15,3 4-57 0,2 0 0 16,-2 0 0-16,1 0 0 16,-1 0 0-16,-2 0 0 15,-6 0 8-15,1 0 8 16,4 0-16-16,0 0 0 16,0 0 56-16,3 0-56 0,5-6-72 15,8-1 72-15,16-2 16 16,15 0 96-16,-3-1-112 15,-12-3 0-15,-8 7 112 0,-12 0-104 32,4 0 48-32,7-1-40 15,1 4-8-15,-1-4 112 16,1 1-120-16,4 0 0 0,-1 0 48 16,1-1-48-16,0 1 0 15,4-1 0-15,-9 4 0 0,5-3 24 31,-8 0-16-31,0 2-8 0,-13 1 152 16,1-3-144-16,0 3 72 0,-1-4-80 16,1 4 0-16,4-3 144 15,4-1-144-15,0 5 0 16,4-5-32-16,-1 4 32 16,-3-4 8-1,-4 4 56-15,0 0-56 0,-5-4 152 0,1 5-160 31,0-5 0-31,0 4 96 16,4-3-8-16,-1-1 8 16,9-2-16-16,11-1-72 0,-2 1 200 15,-2 3-192-15,5-4 48 16,-21 3 48-16,5 1-112 16,-8 0 32-16,-12 0-32 0,-12 2 0 15,-4 1 96-15,-9 0-96 16,-2 0 48-16,-5 3 112 15,-4-4-144 1,-4 4 48-16,0 0-64 16,0 0-120-16,0 0-72 0,-8 0-1416 15,-9 7-1569-15,-2-1-1856 0</inkml:trace>
  <inkml:trace contextRef="#ctx0" brushRef="#br0" timeOffset="-172451.69">26049 13227 3808 0,'0'0'1785'15,"0"0"-809"-15,0-35-528 16,0 25-240-16,0 4-24 0,-4-1 288 16,-12 4-8-16,-3 3-80 31,-6 0-256-31,-15 0-16 0,0 7-112 16,-12 6 0-16,1 2 24 0,-9 7-16 0,-16 7-8 15,-19 12 8-15,-29 7-8 0,-3 6 88 16,3-3-88-16,8-4 0 31,17 1 56-31,-8 3-48 16,-1 9 80-16,-8 4 16 0,5 9-47 15,-5 3 199 1,13-6-176-16,-1 0-80 16,4-7 224-16,1 1-216 0,7-1 0 15,5-3 56 1,-5-3-56-1,4-3 120-15,-7 0-8 0,-1-6-32 16,4 0 112-16,12-13-48 0,22-3-24 16,9-10-120-16,10-3-8 0,-10 0 120 15,-3 3-120-15,-3 3 0 32,-1-2-16-32,4-1 24 15,0 0-8-15,1-3 0 0,3 0 0 0,8-3 88 16,5 0-88-16,7-3 0 15,0-1-24 1,0 4 24-16,0 0 0 0,0 3 0 31,0-6 16-31,0 3 16 16,0 0-32-16,1-3 0 16,3-4 8-16,3 0-8 0,6-5 0 15,2 2-16-15,6-6-88 0,7 3 96 16,-4-3-232-16,4 0 0 15,0 0 16 1,0 0-256-16,0 0-25 0,0 0-95 16,0 0-136-16,7 0 120 15,29-16-1416-15,0-3-753 0,4-3 258 16</inkml:trace>
  <inkml:trace contextRef="#ctx0" brushRef="#br0" timeOffset="-171980.57">22949 14566 5521 0,'0'0'992'0,"0"0"-352"31,0 0-304-31,0 0-328 16,0 0 120-16,0 0 8 0,-103-2-136 15,75 17 112-15,-4 4-112 16,0 7 0-16,-12 2 248 15,0 4-40-15,1 6 136 0,-5-3-32 16,-1 0-192-16,10-3 257 16,3-7-25-16,8-6-120 15,13-6-72-15,6-7-152 0,5-3-8 16,4-3-8-16,0 0-88 16,0 7 88-16,0-1-104 15,0 4 112 1,0 2 96-16,4 7-88 31,5-2 120-31,2 1-72 0,5 1-56 0,4 1 200 16,12-1-24-16,3-4 168 15,10 1 40-15,6 0-120 16,5-3-72-16,0-1-184 16,-8 1 96-1,-8 0 24-15,-5 0-128 16,-14-4-104-16,-10 4-16 0,-3-4-424 0,-8 4 128 15,0 3-64-15,-12 3-536 16,-4-3-793-16,1-4-3280 0</inkml:trace>
  <inkml:trace contextRef="#ctx0" brushRef="#br0" timeOffset="-169607.29">14203 16421 1112 0,'0'0'712'0,"84"79"-712"0,-44-38-568 0</inkml:trace>
  <inkml:trace contextRef="#ctx0" brushRef="#br0" timeOffset="-168744.04">13773 17043 5337 0,'0'0'1928'0,"0"0"-528"15,0 0-239-15,0 0-545 0,0 0-384 16,-19-22-152-16,19 22 88 16,0 0-168 15,0 0-72-31,7 0-88 0,18 0 160 15,14 0 120-15,29 0 480 16,31-13-136-16,45-19 96 0,19-6-320 16,-8 4 32-16,-19 8-16 15,-40 13-80-15,-29 10 0 16,-23 3-176-16,-8 0-144 16,-4 0 144-16,-4 0-496 0,-1 0-336 15,-14 0-400-15,-13 0-345 16,0 7 561-16,-48 8 336 0,-4 5-872 15,-4-5-1681-15</inkml:trace>
  <inkml:trace contextRef="#ctx0" brushRef="#br0" timeOffset="-168474.44">14008 17193 3472 0,'0'0'1737'15,"0"0"-633"-15,0 0-744 16,0 0-312-16,0 0-48 0,0 0 0 16,0 0 520-16,0 0 728 0,116 15 1 15,-40-15-705-15,23-15-40 16,28-20 64-16,13-7 48 31,-12 4-208-31,-33 7-224 0,-31 11-184 16,-20 11-88-16,-12 2 80 15,4-2-496-15,3 0-584 16,-3-4-360-16,8-3-105 0,-4 3-687 16,-4 0-777-16</inkml:trace>
  <inkml:trace contextRef="#ctx0" brushRef="#br0" timeOffset="-160483.12">18395 17475 1256 0,'0'0'1432'0,"-20"-16"-544"0,8 10-448 16,0-4 753-16,9 7-329 0,-6-3 152 15,5 2 280-15,4 1-520 0,0 0-199 16,0 3-249-16,0-3-208 15,0 3-120 1,0 0-232-16,0 0-56 16,4-4 168-16,8 2 120 0,4-1 176 15,4-1-72-15,12-5-104 16,4-1 24-16,12 1-24 0,3-4-80 16,-3 0 80-16,4 4 136 31,-4 2-136-31,-4 7-8 0,-12 0-384 15,0 20 215-15,-4 5 177 0,-5 9 0 16,9 8 209 0,-1 3-201-16,6-1 48 15,-1 3 0-15,7-5-48 0,2-4 0 32,-2-7-8-32,5-5 8 0,0-10-112 15,4-10 64-15,-5-6-40 16,5-3 8-16,-8-22 72 15,0-4 152-15,-8-9-152 0,-5-3-104 0,-6 0 104 16,-10 2 88 0,5 7 40-16,-3 1 56 15,2 3 152-15,5 5-88 0,8 1-136 16,7 3-112-16,14 3 0 16,-1 7 0-16,8 5-128 15,-1 4 72 1,1 7-112-16,-5 12 168 31,1 6-80-31,-4 4 80 0,-5 6 8 16,2 2 0-16,-6-2 48 15,2-3-48-15,-2-3-8 0,-3-7 88 16,0-3-88-16,0-9-88 0,-1-7 88 16,2-3 56-1,-6-7-56-15,1-12 8 0,0-9 144 16,-4-4 32-16,-1-6-72 15,-3-3-104-15,4-1 56 16,-4 5-8-16,4-2 0 0,0 11 88 16,4 2-136-16,4 11-8 15,-4 5-16 1,3 7-168-16,1 3 56 0,1 13 0 16,2 6 128-16,5 9 8 0,-4 1-8 15,4 3 72-15,3-1-72 16,1-2 0-16,0-7 0 0,-5-3 0 47,2-6 0-47,-6-7 24 0,-2-2 32 15,-9-4-112-15,-6-4 136 16,2-15 24-16,0-10 120 16,0-8-176-16,4-2 88 0,4-2-120 0,5 3-16 15,2 6-40 1,5 7 32-1,-1 12 16-15,2 6-96 0,-2 7 64 0,1 0-208 16,4 17 120-16,-4 2 112 16,-4 6 8-16,-1 0-8 0,-3 1 0 15,-4-1-8-15,0-2 16 32,-4-5-8-32,-5-5 0 0,-3 0-8 15,-3-10-96 1,-6-3-144-16,5 0 248 0,4-16 336 15,-3-10-216-15,6-5 72 16,1-1-40-16,0 4 72 0,3 6 208 31,1 2-432-31,4 8 128 16,8 5-272-16,4 7 240 0,4 0-104 16,4 4 8-16,0 5 0 15,-5 4 8-15,-7 0-8 0,0 2 0 0,-4-8-8 16,-4-1 8-1,0-6-120 1,-1 0 40-16,1-6 80 0,0-14 184 16,4-11 16-16,-4-7-176 15,3-4 136 1,-3 5-32-16,-8 5 176 16,-4 10 176-16,-7 9-88 0,2 9-392 31,-3 4-40-31,4 0-184 0,4 7 80 15,0 5 80-15,-5 5-104 16,1-2-600-16,-7-2-672 16,-13 6-369-16,0-6-607 0,-16-7-273 0</inkml:trace>
  <inkml:trace contextRef="#ctx0" brushRef="#br0" timeOffset="-158616.45">24193 16669 3064 0,'0'0'1048'16,"0"0"-135"-16,0 0-161 31,0 0 544-31,0 0 624 16,-13-35-551-16,9 31 23 0,0 1-160 15,4 0-544 1,0 3-480 0,0 0 57-16,0 0-265 15,0 0-72-15,0 0-97 16,0 0-119-16,12 6 32 0,12 7 256 16,12 6 64-16,12 3 248 15,23 7-152-15,29 3 65 0,27 9-1 16,5 0-152-16,-8 1-72 15,-29-14-24-15,-35-6 24 0,-20-6 192 32,-12-3-192-32,-4 0 0 0,-5-1-48 15,-2-2-8-15,-10-7-40 0,-7 0 8 16,0-3 88-16,0 0 280 16,0 0-224-16,0 0-56 0,0 0-80 0,0 0-481 31,0 0-471-31,-4-9-848 15,-3-4-1297-15,-1-3-936 0</inkml:trace>
  <inkml:trace contextRef="#ctx0" brushRef="#br0" timeOffset="-158300.08">24897 16726 4913 0,'0'0'1840'16,"0"0"-24"-16,0 0-623 0,0 0 31 15,0 0 24-15,0 0-672 16,-8-20-488-16,8 20-88 16,0 0-248-1,0 13-64-15,8 6 208 0,12 6 104 16,4 5 176-16,4 1-96 0,8 7-24 16,-4-6 56-16,0 3-48 15,3-3 64-15,-14 0-128 16,-2-1 0-16,-10-3-24 31,-9 4 72-31,0-3 32 16,-28 3 72-16,-24-1 80 0,-8-2 24 15,-8-4-160-15,1-6-88 16,15-6-8-16,8 6-224 16,16-6-1928-16,21-7-3369 0</inkml:trace>
  <inkml:trace contextRef="#ctx0" brushRef="#br0" timeOffset="-156009.29">18316 16478 3568 0,'0'0'2537'0,"0"0"-1585"15,0 0-592-15,0 0-248 16,0 0 560 0,-4 3 424-1,4-3-119-15,0 0-41 0,0 0 88 16,0-3-80-16,0-13 121 16,4-9-1033-16,7-14 96 15,10-8-88-15,3-13-32 16,3-20 112-16,9-25-120 31,4-9-88-31,-4 6 88 0,-8 29 16 16,-17 31 96-16,-2 23-112 15,-5 6-96-15,0 0 80 0,-1 3-24 16,-3 13-112-16,0 3-1033 0,0 3-1623 0,4 16 895 31,-4 6 873-31,0 29-176 16,0-10-593-16,0-5-367 0</inkml:trace>
  <inkml:trace contextRef="#ctx0" brushRef="#br0" timeOffset="-155708.53">18443 15963 640 0,'0'0'1104'16,"0"0"376"-16,0 0-192 0,0 0 9 15,0 0-361-15,0 0-472 16,0 0-464-16,-56 0-48 0,56 0-216 15,0 4 160-15,0-4-104 0,0 0 208 32,0 0 504-32,8-10 592 0,4-12 297 15,8-10-457-15,4-12-536 16,4-7 128-16,0-3-280 0,-4 0-16 16,-5 6-128-16,-2 11-8 15,-2 5 96-15,-6 12-192 31,-2 11-8-31,1 9-64 16,8 0-288-16,8 16 208 0,12 16 72 16,19 18-32-16,22 33-296 0,30 19-1104 15,-12-10-577-15,-11-23-2016 0</inkml:trace>
  <inkml:trace contextRef="#ctx0" brushRef="#br0" timeOffset="-155223">20021 16586 4945 0,'0'0'2224'16,"0"0"-768"-16,0 0-848 31,0 0-311-31,-40-92 287 0,32 54-40 15,0-3 416-15,8-4-304 16,-4-3-384-16,4-5-56 0,0-14-216 0,20-26-224 16,12-24 224-16,0-3 0 15,0 21 8 1,-12 32-8-16,-5 26 8 16,-7 13 64-16,1 2-72 0,-5 7 0 15,-1 6 8-15,-3 10-8 16,0 3-1648-1,0 26-649-15,-12 28 817 16,4-1-632-16,-3-5-801 0</inkml:trace>
  <inkml:trace contextRef="#ctx0" brushRef="#br0" timeOffset="-154891.03">19869 16119 6993 0,'0'0'1376'0,"0"0"-440"16,0 0-607-16,0 0-329 0,0 0-72 15,0 0-32-15,0 0-113 16,-11 0 169-16,18-10-184 16,10-12 232-16,10-6 553 15,4-16-49-15,10-23-88 0,2-16-176 16,6-15-184-16,-2-10 128 15,-11 22-176-15,-4 22 0 0,-16 30 120 16,-5 9-112-16,2 5 216 47,-5 8 280-47,-1 8-472 0,2 4-40 16,3 23-256-16,8 27 232 15,20 26 24-15,23 36 0 0,21 15 0 0,8 3-952 16,-25-32-1289-16,-15-34-2856 15</inkml:trace>
  <inkml:trace contextRef="#ctx0" brushRef="#br0" timeOffset="-153699.04">21562 17138 6281 0,'0'0'1456'0,"0"0"-672"15,0 0-544-15,0 0-56 0,0 0 112 16,0 0 97-1,-7-76-137 1,14 54 56-16,10-3-208 16,6-10 8-16,5-4-32 15,0-5 48-15,8-4-64 16,4-2 120-16,-4-1-176 0,3 0 104 16,-3 3 168-16,-12 7-184 31,-3 3 32-31,-10 9-120 0,-7 10 40 15,0 7 176-15,-4 6-24 0,0 6-192 0,0 0-16 16,0 0-496-16,0 0-648 16,0 2-385-16,0 11 529 0,0 13 144 15,0-4-840-15,0-3-761 0</inkml:trace>
  <inkml:trace contextRef="#ctx0" brushRef="#br0" timeOffset="-153367.02">21639 16580 6793 0,'0'0'1112'0,"0"0"288"15,0 0-647-15,0 0-313 31,0 0-440-31,0 0-160 16,0 0 88-16,0 0 72 0,95-64 80 16,-44 52-72-16,1 2 72 15,-7 7 8-15,-13-4-88 0,-13 4-104 0,-6 3-128 0,-10 0-24 32,1 10 184-32,-4 9 72 15,4 12 96-15,0 8 16 0,0 5-96 16,8 10-16-16,4 3 56 15,16 32-56-15,-1-16-1401 0,-3-9-1351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08T10:25:05.5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6761 8738 1016 0,'-8'-4'704'31,"0"1"336"-31,-4-3 136 0,0 2-608 16,-4-2-175-16,0 3 23 15,-3-1-184-15,-2 2-16 16,-3-1 200-16,-4-1 128 0,0 1-80 16,-4 0-168-16,-3 3-144 15,-1 0 8-15,-7 0-88 16,2 0-64-16,-2 0 72 0,-2 0 16 15,2 3 64-15,-1 4-88 16,-4 2 16-16,5 0 64 16,-5 1-40-16,4-1-104 0,-4 4 72 47,1 0 8-47,-5 3 24 0,3-1 64 0,6-2-72 15,-5 6 48-15,4 1-47 16,0-5-17-16,4 7-8 15,-3 1-32-15,-2-1 72 0,6 0-112 16,-1 0 48 0,5 4 32-16,-6-4-88 0,5 4 8 15,-3-1 8-15,-2 7 72 16,-2 0-16-16,3-1 0 16,0 4-64-16,0-3 176 0,5 3-80 31,-1-3-40-31,4-1 16 15,4 1-32-15,-4 3 32 0,4 0-24 0,0 0 96 0,-4 0 48 16,4-3-144-16,0-1 24 16,-3 1 0-16,3 3 72 15,0-3-24-15,4 3-72 0,-3-1-48 32,2 1 104-32,1-3-104 15,5 0 72 1,-1-4 24-16,3 1-56 15,-2 0 8-15,6-1-56 0,-2 1 0 16,2 3 64-16,2-4-64 0,-1 4 8 16,0 3 48-1,4-4-56 1,-4 8 0-16,4-4-48 0,0-4 48 16,0 4 8-16,5 0-8 0,-6 3 0 15,5-3-8-15,0 0 8 0,0 0-8 31,4 0 8-31,0 0-8 16,0 0 8-16,0 3 0 0,0-7 0 16,0 5 0-16,0-1 0 15,0 0 64-15,0 2-64 16,4 5 0-16,0-1 48 16,0 4-40-16,1 2 0 0,-1 1 64 31,3-1-24-31,1 1 0 15,4-1-48-15,0 1 0 0,0-3 64 16,4-4-64-16,-1 3 8 16,-2-2 0-16,2 2-8 0,6-2 8 0,-1 2-8 15,3 0-8 1,1 4 0 0,0-1 8-16,1 5 0 0,2-2-8 15,0 1 8-15,6 0 16 16,-6-3-16-16,1 2 0 15,0 1 40-15,-4-7-40 16,4 1 0-16,-3-4 0 16,2-3 8-16,5-3-8 0,0 0 0 15,0 0 0-15,8-3 0 16,-1-4 0-16,6 1 8 16,-6-4 0-16,9 0 16 0,0-2 16 15,0 2-32-15,-1-2 32 31,1-5 88-31,-4 2-120 16,8 2 0-16,-5-3 0 0,1 0-8 16,1 0 24-16,-2 0-16 15,5-6-8-15,-1 3 72 0,1-7-16 16,4 1-56-16,0-1 48 16,0 1-40-1,-5-1 0-15,-2 1-8 0,-2-4 0 16,1 1 0-16,-5-4 8 15,6 0 0-15,-6-3 112 16,2 0-16-16,2 0 72 16,-3 0-24-16,0 0 0 31,4 0 65-31,-1 0-25 16,1 0-16-16,0 0-88 0,4 0-80 15,-4-3 64-15,-5-4-72 16,6 1 8-16,-6-3 88 0,0 2-80 15,-2-6 112-15,-1 4 0 16,3-7-56 0,-2 4 40-16,2-8-16 0,1 5 32 15,0-8 96-15,4 4-56 0,-1-3-64 16,5 0-32-16,-8-4-64 0,4 4 72 16,-8 3-80-16,3-6 0 31,-6 3 64-31,6-1-64 15,-3 1 8 1,-4-4 56-16,4-2 8 0,3-1 16 16,2 1-80-16,-6-1 0 15,10 1 96-15,-6-1-104 16,-4 0 8 0,2 1 0-16,-1-1 0 0,-9 1 40 15,5 2-48-15,-8-2 0 16,0-1 96-16,0-6-96 0,0 3 0 15,4-5 8-15,-4-2-8 0,-1-2 8 16,1-3-8-16,-4-4 8 31,4-3 8-31,-8 0-16 0,-1-3 0 16,6 4 0-16,-9-4 8 0,-1 3 48 16,-2 3-56-16,-1 1 0 0,-5-1 56 0,6 0-56 15,-5 1 72-15,3-1-24 31,-2-2 0-31,2-2-8 16,1 2-40-16,1-1 0 0,-10 6 48 16,5 1-40-16,-4 3 0 31,-4 0 48-31,0 2 40 0,0-2 24 16,0 0-112-1,0-7 8-15,-4 4 80 0,0-1-88 16,0 4 48-16,4 0-48 15,0 3-8-15,0-1 48 0,0 2-48 16,0 2 0-16,0 0 0 16,0-1 8-16,-3 2-8 0,3-1 8 31,-4 3 0-31,-1 0-8 16,1 0 0-16,0-3-32 0,0 1 16 0,0 2 16 15,-3-3-48-15,-2 0 32 16,-3 6 8-16,5-2 8 0,-6 5 0 15,2 1-48 17,-1 0 40-32,-4 3 8 15,0-1 0-15,0 1 0 0,4 0-8 16,-4 0 8-16,0-1-8 16,0 1-88-16,-4-4 96 0,0 4-8 31,4 0 0-31,-3 3 0 0,2 0 0 15,-3 0 8-15,5 0 0 0,-6 3-48 16,6 0 40-16,-2 0 8 0,-2 4-8 16,3-1-64-16,-4-3 64 15,0-3 8-15,0 3-88 0,-4 3 88 32,5-2-8-32,-6 2 8 31,1-3-80-31,-4 0 80 0,0 4-48 0,0-5 0 15,1 5 32-15,3 2-40 16,4 1 56-16,0-1 0 0,4 4-8 16,0-4 0-1,0 4-64 1,0-3-8-16,-3 2 8 0,-2-3 24 0,1 8 40 16,-3-5-64-16,-5 1 56 15,0 3-40-15,-4-1 48 0,4 1 8 16,0 3-16-16,4-3-64 31,-4 3 72-31,5-3-128 16,-5 0 56-16,4 3 72 0,0-7 8 0,-4 4-16 0,0-3 8 15,-4 2 8-15,0 1-8 16,-4 1 8-16,-3-2 0 0,-2 1-48 31,2 0 48-31,3 0 0 16,-3-1 0-16,3 1 0 0,4 0 0 31,-5-3 0-31,-2-1 0 0,3 1 0 16,-3-4-8-16,-2 4 0 0,-6-3 8 15,-5-1-136 1,-4 1 40 0,-4 2-152-16,-4 4 64 15,0 3-136-15,-3 0-665 0,-1 0-263 16,-36 25-912-16,21-2-585 0,3-1-3272 0</inkml:trace>
  <inkml:trace contextRef="#ctx0" brushRef="#br0" timeOffset="1381.39">5498 9775 5313 0,'0'0'1360'16,"0"0"-552"-16,0 0 40 0,0 0 40 31,-5-6 241-31,5 6-305 0,0 0-432 16,0 0-216-16,0 0-48 0,0 0-128 15,0 0-144-15,0 0-96 16,0 3 16-1,0 4 216-15,0-1-144 0,0-3-480 16,9 3 72-16,-1-2 256 16,3-4-113-16,-2 0-47 0,-1 0 464 15,-4-13 464-15,0-3-312 16,-4 0-152-16,0-6 0 16,0 3 89-1,-12 6 95-15,3 4 88 16,2 2 96-16,-1 7-56 15,0 0-240-15,-4 0-72 16,0 10 0-16,4 6-8 0,0 0 0 16,4-4-152-16,4 4 24 15,0-6-16-15,0-1 0 16,12-2-48 0,0-7-88-16,-1 0 264 15,6 0 24-15,-9 0 272 0,-1-10 40 0,-7-2-128 16,0-5-176-16,0 5-8 15,0 2 296-15,-4 1-104 16,1 6-40-16,-1 3-96 31,0 0-56-31,4 0-56 16,-4 0-136-16,0 3 88 0,4 6 24 16,0-2-184-16,0-1-88 15,0 0-257-15,0 1-455 16,-4-4-104-16,-1-3-928 0,5 0-2881 0</inkml:trace>
  <inkml:trace contextRef="#ctx0" brushRef="#br0" timeOffset="2252.33">6518 9579 3872 0,'0'0'2241'16,"0"0"-1025"-1,0 0-408-15,0 0-24 16,0 0 41 0,0 0-297-16,0 0-336 0,0-4-184 15,0 4-8-15,0 0-32 16,0 0-48-16,0 0 8 15,0 0-160-15,0 0-136 0,4 0-89 16,0 0-175-16,4-3 152 0,4-3 480 0,-4 0 144 31,0-1-8-31,-8 4-24 16,0 0-112-16,0 0 264 16,-4 3 272-16,-8 0-391 0,-4 0-145 15,-1 9 0-15,6 1 0 16,3 2-113-16,0-2 1 0,8-1 48 15,0 1-40-15,0-4 16 16,12-2-96-16,-1-4-224 16,6 0 408-16,-2 0 144 15,-2-13-48-15,-5 4-88 0,-8-4-8 32,0 0 0-17,0 7 248-15,-4 3 120 0,-4-1-63 16,-1 4-265-16,2 0-40 15,3 7-144-15,4 2-65 16,0 1 137-16,0-1-24 0,0 1-8 16,7-7 48-16,-3-3-224 15,1 0 280-15,-5 0 208 16,0-7 256-16,0-5-335 16,0-1-1-16,0 1-8 15,-9 5-40-15,-2 7-80 0,3 13-881 16,-1 9-1039-16,2 3-921 0</inkml:trace>
  <inkml:trace contextRef="#ctx0" brushRef="#br0" timeOffset="3195.88">5633 10446 3592 0,'0'0'1537'31,"0"0"-193"-31,0 0-56 16,0 0-176-16,0 0 105 15,0 0-169-15,0 0-328 0,0-20-384 16,0 20-280-16,0 0-56 0,0 0-56 16,0 3-176-1,0 7 24 1,0 0 64-16,0-1-176 0,0 1-216 0,0-4-88 15,12-6 200-15,1 0-409 16,-2 0 473-16,1-9 360 0,-7-4 192 31,-5-3-112-31,0 4-72 32,0-1 480-32,-9 6-79 0,-3 7-225 15,-4 0-128-15,8 0-56 16,-3 16-88-16,3 0 24 0,8 3-56 15,0-3 16-15,0 0 96 16,4-3-88-16,3-7 24 16,5-6-41-16,1 0-143 0,-6 0 256 15,1-16 353-15,-4-3-153 16,-4 0-192-16,0 0 56 0,0 3 272 16,-8 10 104-16,0 2-200 15,1 4-240-15,-2 0-96 31,5 13-144-31,4 3 88 16,0 3-72-16,0 0 136 0,0-6-88 16,8 0-40-16,-3-7 71 0,-1-6-87 15,-1 0 232-15,-3 0 120 16,0-10 201-16,0-6-305 31,0 1 192-31,-3-1 160 0,-6 3-32 0,1 3 96 16,4 8 40-16,4 2-320 15,0 0-152-15,0 0-256 0,0 0-152 16,0 12 192-16,0 1-280 0,0 9-553 31,0-3-663-31,8-3-1545 16</inkml:trace>
  <inkml:trace contextRef="#ctx0" brushRef="#br0" timeOffset="3944.59">7091 10341 4729 0,'0'0'1720'0,"0"0"-424"15,0 0-232-15,0 0 289 0,0 0-233 16,0 0-208-16,0 0-352 31,-24-26-440-31,24 26-120 0,-4 7-264 0,0 6 168 16,1 2-8-16,3 1-144 16,0 0-24-16,0-6-184 0,7-1-88 15,6-9-16 1,2 0-248-16,-2 0 583 15,-5-9 225-15,-1-7 281 0,-7-3-193 16,0 3 136-16,0 0 216 16,-4 3-128-16,-3 7-176 0,-1 6-136 15,3 0-8-15,1 6-248 16,0 7 56 0,4 6 8-1,0 0 0-15,0 0 192 16,4-3-88-16,5-7 32 0,-1-2-72 15,-4-4-80-15,-1-3 208 16,-3 0 160-16,0-10 280 0,0-3-392 16,0-5 56-16,0 2 8 31,-7 6 64-31,3 1-16 0,0 3 248 16,4 2-336-16,0 4-72 0,0 0-280 15,0 0-464-15,4 0 320 0,4 6 256 16,-5-2 80-1,5-1-121 1,-8-3 161 0,0 0 48-16,0 0 497 0,0-3-209 15,-8-10-288-15,-7 3-80 16,-13 10-392-16,4 0-905 0,4 10-3984 16</inkml:trace>
  <inkml:trace contextRef="#ctx0" brushRef="#br0" timeOffset="4761.62">6315 11160 4032 0,'0'0'1601'0,"0"0"-697"0,0 0-192 0,0 0-72 16,0 0-88-16,0 0-376 0,-16 3-168 31,7 6 0-31,2-2 40 16,3 3-48-16,0-4 0 0,4 0-104 15,0-6 96-15,0 3-232 16,8-3-88 0,3 0-320-16,10-6 648 15,-5-7 216 1,-1-3 64-16,-7 1-224 16,-8 2-48-16,0 0 440 0,-8 7 320 15,-3 3-239-15,-2 3-369 16,-2 0-40-16,7 0-112 0,-1 9 0 15,6 4-16-15,3 3-80 0,0-1 80 32,0 2-96-32,3-8-80 0,10-3-73 15,-1-3-111-15,-5-3-360 16,2 0 728-16,-1-6 72 16,-4-6 240-16,-4-1-312 0,0 0 112 15,0 7 256-15,0-1 385 31,-4 7-377-31,0 0-376 16,4 4-176-16,0 5 48 0,0 7 24 16,0 0 24-16,0-4 56 15,4-2-112-15,0-1-121 0,-1-9-95 32,1 0 352-32,-4 0 400 0,0-12 201 15,0-4-489-15,0-3-96 0,0 3-16 16,-4 3 0-16,-7 13-184 15,-2 0-1425-15,2 4-5008 16</inkml:trace>
  <inkml:trace contextRef="#ctx0" brushRef="#br0" timeOffset="5564.61">5218 11328 5521 0,'0'0'1304'0,"0"0"-456"0,0 0-280 0,0 0-248 31,0 0 40-31,0 0-232 15,-3 0-128-15,3 0-104 0,0 0-16 16,0 0 120-16,0 3-16 31,3 1 8-31,6-4-8 0,3 0-608 16,4 0 0-16,0-10 624 0,-4-6 0 16,-4 0-8-16,-4 1-64 0,-4-5 64 15,0 8 8 1,-8 5 360-16,-5 4-48 15,2 3-160-15,-2 0-144 0,2 6 8 16,3 4 32-16,0 6-48 16,8 3-8-16,0 0 0 15,0-3 0-15,8-3-56 0,4-7-144 16,4-3-208 0,-1-3-456-16,2 0 872 0,-9-13 16 15,-1 1 200-15,-7-4-216 0,0 3 56 16,0 1 48-16,-11 5 336 15,-6 7-264-15,2 0-104 16,2 7 48 0,6 8-120-16,7 1-8 31,0 3 0-31,12-6 0 16,7 0-64-16,-2-10-392 0,2-3 16 0,-2 0 448 15,-2-10 216-15,-2-9 96 16,-10 0 120-16,-3-3-296 15,0 3 192-15,-3 3 272 16,-5 3 129-16,-9 10-465 16,10 3-264-16,-6 0-320 0,5 16-417 15,8 12-391-15,0-2-1320 16</inkml:trace>
  <inkml:trace contextRef="#ctx0" brushRef="#br0" timeOffset="6471.78">6395 12122 1040 0,'0'0'3977'0,"0"0"-2753"31,0 0 72-31,0 0 280 16,0 0-247-16,0 0-177 0,0 0-424 15,0 0-176 1,-9-25-208-16,9 25-152 0,0 0-128 16,0 0-64-1,0 0-56-15,0 0-88 16,0 0-120-16,0 0-624 16,0 0-368-16,9 0 456 15,-2 0 39-15,5 0-135 0,1 0 336 16,-6-7 304-16,-3-3 240 0,-4-2 16 15,0-1 64-15,-8 1 200 16,-4 2 264 0,-4 7 425-16,9-1-209 15,-6 4-376-15,9 0-368 0,0 7-48 16,4 6-88-16,0 2-48 16,0-2-64-16,12 3-200 15,4-9-249-15,0-1-239 31,0-6 272-31,-4 0 392 16,-3-3 192-16,-6-10-48 0,-3-3 8 16,0 3 120-16,-12 4 144 15,-7 3 232-15,-2 2 192 0,10 4-72 16,-6 0-272-16,10 10-224 16,7 2 0-16,0 5-80 15,7-5-40-15,14 1-280 16,3-7-368-16,-1-6 16 0,1 0 88 15,-13-3 16-15,2-13 568 0,-13 0 80 16,0-6 424-16,-8 3 712 16,-4 0 24-1,-4 3-232-15,-4 7-496 16,9 2-264-16,2 7-168 0,5 7-456 16,4 8-1304-16,0-2-3329 15</inkml:trace>
  <inkml:trace contextRef="#ctx0" brushRef="#br0" timeOffset="7172.35">7374 11458 6553 0,'0'0'2208'0,"0"0"-1071"16,0 0-521-16,0 0-440 0,0 0-176 16,0 0-120-16,-12 13 72 31,12 3 48-31,0 3 0 0,0-3 0 15,0-3-48-15,0-4-200 16,0-6-248-16,12-3-337 0,-7 0 481 16,3-10 352-16,-1-5 128 0,-3-1 32 0,-4 0-144 15,0 4 400-15,-4 5 569 16,-3 4-617 0,-6 3-264-16,1 0-40 15,9 16-64-15,-5 0-56 0,4 3 32 16,4-1-48-16,0-1-136 15,8-8-88 1,3-3-497-16,2-6 89 16,2 0 392-16,-7-9 256 15,1-10-200 1,-5-3 176-16,-4 6 80 16,0 0 216-16,-9 3 304 0,1 10-160 15,-3 3-280-15,3 0-80 0,3 3-104 31,-3 10 48-31,8 3-40 0,-4-7 16 16,4 4-128-16,0-7-360 16,0-6-768-16,-3 0-608 0,-1 0-873 15</inkml:trace>
  <inkml:trace contextRef="#ctx0" brushRef="#br0" timeOffset="7813.05">7960 10804 3728 0,'0'0'3913'0,"0"0"-2977"0,0 0-480 16,0 0-368-16,0 0-88 15,0 0-8 1,0 0 0-16,-16-3-64 0,16 9 16 0,0-2-48 16,0-1-104-16,0-3-40 15,0 0-48-15,12 0-1000 16,0 0 1144-16,4 0 152 0,-4-10-152 31,-8 0 72-31,0 5 80 16,-4-2 544-16,0 7 536 0,-8 0-632 0,-4 0-216 0,0 0-72 15,0 12-8-15,4 5-112 32,4 2-40-32,4-3-48 15,0-1-40-15,12-2-240 0,4-7-568 16,1-6-168-16,-2 0 880 16,-4-12-64-1,-6-7-72-15,-5-4 320 16,0-2 336-16,-5 6 784 0,-6 0-48 15,-1 6-31-15,4 4-193 16,0 5-160 0,4 4-368-16,0 0-320 15,0 20-1856-15,1 2 271 0,-2-3-2776 16</inkml:trace>
  <inkml:trace contextRef="#ctx0" brushRef="#br0" timeOffset="8645.11">7809 9801 4176 0,'0'0'1561'0,"0"0"-305"15,0 0-560-15,0 0-544 0,0 0-152 16,0 0-40-16,-5-3-128 15,5 6 160-15,0 0-8 16,0 0 16-16,13-3-144 0,-2 0-312 16,2 0 448-16,2-3 8 15,2-9-304 1,-9-1-184-16,-1 0 16 16,-7 0 472-16,0 0 352 0,0 10 176 15,-11 3-112-15,-6 0-80 0,2 3 80 16,-2 17-56-16,6-1-248 15,3 3-56-15,8 0-56 16,0-3-8 0,0-3 0-1,0-6-48-15,8-7-32 16,3-3-272-16,-3 0 360 0,1-7 24 16,2-5-24-16,-7-7-456 15,-4 3 392-15,0 0 64 0,0 3 312 31,0 7 192-31,-4 6 8 16,1 0-272-16,3 0-240 0,-4 6-112 0,4 10 56 16,0 0-40-16,7 0 48 0,5-6 0 15,1-4-328-15,2-6 152 16,-6 0 224 0,-5-16 376-16,-4-3-200 15,0-4-168-15,0 1 224 16,0 3 72-16,-8 6-8 0,-1 10-272 0,-6 6-24 15,-2 14-2496-15,2 1-2041 16</inkml:trace>
  <inkml:trace contextRef="#ctx0" brushRef="#br0" timeOffset="9721.5">4769 10376 4112 0,'0'0'1465'0,"0"0"-297"47,0 0-544-47,0 0 24 0,0 0 80 0,0 0-280 16,0 0-296-16,0 0 9 15,0-19 135-15,0 19 16 0,0 0-184 32,0 0-128-32,0 0-104 0,0 0-64 15,0 0-96-15,0 0 40 32,4 0 7-32,-4 0-23 0,7 0 48 15,-3 0-256-15,5 0 272 0,3-7 176 16,-9-2 328-16,1-4-96 15,-4 0-232-15,0 4 224 16,0 3 249 0,-4-1-1-16,-3 7-120 15,-1 0-352-15,-1 7-56 0,-2 8-40 0,7 5-16 16,0 2 48-16,4 0 56 16,0-7-88-16,0 2 88 31,4-11-136-31,0-3-16 0,3-3-121 15,-3 0-39-15,5-3 320 16,-1-13 0-16,-4 0-152 0,-4 0-112 0,0 4 56 0,-8 2 208 16,-5 4 80-16,6 6 0 31,-1 0-80-31,0 6-8 16,3 7-104-16,5 6 16 0,0-4 88 15,0 2-88-15,13-8-8 0,-5-3-72 31,-1-6-280-31,6 0 456 0,-5-19 520 16,-5 0-184 0,-3-9-336-16,0 5 120 15,0 1 8-15,0 7 256 16,-3 11 113-16,-9 4-497 0,7 4-193 16,5 21-791-16,0 0-1144 0,5-6-2985 15</inkml:trace>
  <inkml:trace contextRef="#ctx0" brushRef="#br0" timeOffset="10639.9">6015 9188 3240 0,'0'0'1865'0,"0"0"-665"15,0 0-328-15,0 0-264 0,0 0-168 0,0-6-296 16,0 6-136-16,0 0-8 0,0 3 0 15,-3 4 80-15,3-2-80 32,0-1-8-32,0 2 8 15,0-6-104-15,0 0-24 0,0 0-160 32,0 0-168-32,0 0 456 0,0-10 128 15,3-2 224-15,-3-1-248 16,0 1-104-1,0 2 0-15,0 4 344 16,-3 6 40-16,-9 0-336 0,-1 6-48 16,6 13-72-16,-1 4 72 15,0 2-8-15,8 0 0 0,0-3 8 0,0-3-104 16,0-9 96-16,8-4-72 31,0-6-272-31,4 0 352 0,0-13 232 16,3-5 24-16,2-8-80 15,-6 1-176-15,-7-4 0 0,-4 7-200 16,0 3 200-16,0 3 737 16,-4 6 423-16,-3 7-496 31,7 3-384-31,-8 0-192 16,4 0-88-16,0 16-136 0,-5 3-48 15,9 7-240-15,0-1-544 0,0 4-265 16,9-4-1087-16,7-9-2177 0</inkml:trace>
  <inkml:trace contextRef="#ctx0" brushRef="#br0" timeOffset="11241.17">7091 9483 5521 0,'0'0'1560'0,"0"0"-440"0,0 0-456 0,0 0-408 16,0 0-256-16,0 0 0 16,0 0-176-16,-7 13 168 15,7 0 8-15,0 0 0 0,0-7 0 16,0 0-176-1,0 0-224-15,7-6-88 16,10 0-600 0,-6 0 1040-16,2-6 48 15,-2-6 144-15,-3-4 72 16,-4 0-160-16,-4 7 304 0,-4-1 408 16,-7 10-312-16,-6 0-144 31,2 0-32-31,-2 12-79 0,10 1-201 0,3 0 0 15,4 0-120-15,0-4 55 0,0-2-111 16,11-5 16-16,6-2 136 0,-2 0 24 31,2-12 336-31,-6-10 1 16,-3-3-329-16,-8-1 272 0,0 0-272 16,0 7 304-16,-16 10-184 15,0 9-128 1,1 3-440-16,-6 38-1265 15,6-3-1047-15</inkml:trace>
  <inkml:trace contextRef="#ctx0" brushRef="#br0" timeOffset="11926.91">6315 10322 2616 0,'0'0'2113'16,"0"0"-241"-16,0 0-552 0,0 0-152 16,0 0 185-16,0 0-513 0,0 0-400 15,-12-22-440-15,8 25-120 16,-1 6 64-16,1 4-64 0,1-1-40 31,3-2-120-31,0-4-120 0,0-2-112 16,3-4-241-16,10 0 25 15,-5 0 728-15,-1-13 320 16,1-3 112-16,-8 0-271 0,0-3 79 16,0 7 400-1,0 2 56 1,0 3-152-16,0 7-272 15,0 0-272-15,0 0-328 0,0 10-264 16,0 3 464-16,0 6 72 16,0-3-88-16,9-3-64 0,-1-7-128 31,-5 0-136-31,-3-6 7 16,4 0 465-16,-4 0 160 0,0-10 465 0,0-2-401 15,-4-4-72-15,-3 3 56 0,-1 0 176 16,3 7 32-16,1 0 120 15,4 6-536-15,0 0-48 0,0 0-672 32,0 29 152-32,9-7-392 15,-5-3-2977-15</inkml:trace>
  <inkml:trace contextRef="#ctx0" brushRef="#br0" timeOffset="17122.4">3892 8938 4184 0,'0'0'1585'0,"0"0"-129"15,0-26-256-15,0 13-280 32,0 7 481-32,0-4-265 0,-4 4 160 0,4 0-271 15,0 3-33 1,0-1-264-1,0 4-320-15,0 0-304 16,0 0-104-16,0 0-144 0,0 0-80 16,0 13-152-16,0 6 176 15,4 6 192-15,8 7-112 0,4 0 64 0,4 0-40 16,8-7-152-16,8-3-64 31,3-6-72-31,2-3-41 0,2-10 185 16,1-3 128-16,-4 0-528 15,-4-10 328-15,-8-8 312 0,-4-1 48 16,-9-10 128-16,-3-6-48 0,1-3-56 0,-6-10-24 31,-7 4-48-31,0-4 0 16,0 1 16-16,0 5 40 0,0 1 16 16,-7 3-8-16,-6-4-16 15,5 5-40-15,-3-5-8 0,-2 1 40 31,-2 0-40-15,-2-4-72-16,6 1 24 16,-1-1 48-16,0 4 80 0,8 0-80 15,4 3-96-15,0 3-136 16,0 3 24-16,4 7 208 0,8 6-8 16,4 2-40-16,4 8-200 15,4 0 248 1,8 2 0-16,4 7-56 0,-1 0-48 15,5 3-104-15,0 10 88 16,0 6 120-16,3 3 8 0,2 4 0 16,-6 2 8-16,-3 1 16 15,-4 3-32-15,-12-1-128 32,-8 4 128-32,-12 4 0 15,0-2 112-15,0 2 264 0,-8-4 64 16,-4-1-104-16,0-5-208 15,8-3-24-15,-4-1-32 0,8-3-64 32,0-3-8-32,0 0-64 15,12 0-16-15,8-3 64 0,8 0-16 0,8-3 32 16,3-4-56-16,10-2 56 16,-2-7 40-16,5 0-40 0,-4 0-696 15,16-20-656-15,-21-5-1161 16,-7-4-2528-16</inkml:trace>
  <inkml:trace contextRef="#ctx0" brushRef="#br0" timeOffset="23925.45">19272 4149 5025 0,'0'0'2816'0,"0"0"-1544"0,0 0-727 16,0 0-497-16,0 0-40 16,0 0 112-16,0 0 88 0,36-15 144 31,-21 11-96-31,5-2-104 0,4 3-144 15,4 3-8-15,4 0-8 16,0 0-96-16,8 0 56 0,-1 0 48 16,6 6 8-16,2 1 0 0,9-1 8 15,4 0-8 1,3-3 8-16,5 4 48 16,8-4 16-16,-5 4-80 15,6-2 8-15,-2 2-16 0,-8-1 16 16,6 1 136-16,-9-1-128 15,-5 0-8-15,5 1 64 0,-4 2-16 16,0-3-48 0,3 1 0-16,1-1 0 15,-8 1 8 1,4-1 0-16,-1 0 40 0,-3 1-56 16,3-1 0-16,-3 1 0 15,4-1 0-15,0 0 16 0,4 0 24 31,-1 1-24-31,1-1 72 16,4 0-40-16,16 1 0 16,11-1-40-16,-7 1 48 0,-13-5-48 0,-6 2 40 15,-14-1-24 1,4 0-16-16,10-3 56 16,-9 3 16-16,-1 1 56 0,-3-4 16 15,0 3-80-15,0-3 40 16,0 0-64-16,0 3 24 15,-5-3-72 1,5 0 0-16,0 0 112 16,3 0-112-16,5 0 16 0,-4 0 32 31,0 0-48-31,0 0 0 0,-5 0 0 16,0 3 8-16,-2-3-8 15,3 4 0-15,0-2 0 0,3 2 48 16,0-1-40-16,6 0-16 0,2 0-24 31,1 0 32-31,-1 1 0 0,1-1 0 16,4-3-8-16,-8 3 16 15,-4-3-16-15,0 0 0 0,-5 0-48 16,1 3 32-16,0-3 16 16,3 3-56-1,1-3-48-15,0 0 104 0,4 3-168 16,-8 1 168-16,4-4-64 0,-9 3-8 15,1-3 80-15,-9 0 0 16,2 0 8-16,-2 0 48 0,-2 0-56 16,2 0-8-16,5 0 8 47,-1 0 0-47,2 0 0 0,-2 0 0 15,1 0 0-15,0 0 0 16,0 0-80-16,-5 0 0 0,2 0-8 0,-2 0 72 15,1 0 8-15,0 0-72 16,-1 0 72 15,-2 0 8-31,6 0 0 0,1 0 48 16,4-3-48-16,3-4 8 16,1 4 56-16,0-6-64 0,4 5-56 15,-4-2 56-15,-5 0-16 16,1 2 16-1,0-2 8-15,-4 3 48 16,4-3-40-16,0 2-16 0,-1 1 0 0,5 3 0 16,0 0 0-16,0 0-56 0,0 0 48 15,-5 0 0-15,1 0 8 32,-8 0-8-32,0 0 8 15,-1 7-8-15,6-1 8 0,-2 1-168 16,5 2 168-16,4-3 8 0,0 4-8 15,-1-1 8-15,1-2 64 0,4-1-64 0,0-3-8 16,3 4 80-16,-3-7-80 31,0 0 0-31,4 0-8 16,-5 0 8-16,-3 0 0 0,0 0 0 31,-8 0 8-31,-4 0 8 0,-1 0-8 16,-3-4-8-16,-3-2 144 15,2 3-128-15,-3-4-16 16,7 4 0 0,-2 0-80-16,6 0 80 0,-3 0 0 15,4 3-56-15,0-3 56 16,-5 3 0-16,6 0 0 0,-2 0 0 0,1 0-80 16,-1 0 72-16,2 0-168 31,-10 3 104-31,-3 0-32 0,-3-3 96 15,2 0 0-15,-3 0-96 16,4 0 96-16,7-6 8 0,-2 2 56 16,6-2-56-1,1 3-8-15,0-4-48 0,8 5 32 32,-4 2 16-32,-1 0-8 15,1 0-40-15,4 0 56 0,-4 0-8 16,-1 0-64-16,5 0 64 15,-8 2-120-15,0-2 0 0,-9 0 40 16,-2 0 88-16,-9 0 64 16,-5-2-56-1,1-2-8-15,-4-5 0 0,0 2 40 16,-4 1-40-16,0 0 0 16,0 3-48-16,4-4-96 0,3 7-88 15,5-3-352 1,4 3-65-16,0 0 105 15,0 0 280-15,0 0 80 0,-4 0-128 16,-4 0-312-16,-8 0 288 16,-4 0-304-16,-12-3-104 0,0-7-857 15,0 1-1543-15</inkml:trace>
  <inkml:trace contextRef="#ctx0" brushRef="#br1" timeOffset="36817.47">7291 10135 3288 0,'0'0'520'0,"0"0"1449"0,0 0-889 15,0 0-96-15,0 0-96 31,0 0 89-31,0-4-337 0,0 4-176 16,0 0-72-16,-4-3-24 16,4 3 16-16,0-3-112 0,-5 0-120 0,1-1-24 15,1 1 0-15,-1 0-120 16,-8 0 8 0,8-3-16-16,-8 2 16 0,4 1-16 31,0 0 0-31,5-3 8 15,-6 2 0-15,1-2 64 0,0 0-16 16,1-1-56-16,-2 1 0 16,-3 0 80-16,0 0 8 15,4-1-64 1,-3 1-24-16,-2 2-8 0,-2-2 8 16,3 0 0-16,-4 0-8 0,-1 2 8 15,6-2 0-15,-5-1 8 0,0 1-8 16,0 0 8-16,0 3 0 47,1-7-8-47,-2 7 8 0,1-3-8 15,0-1 8-15,0 4-8 16,0 0 0-16,0 0 0 0,1 3 0 16,-6-4-8-16,6 1 0 15,-5 3 0-15,-1 0 0 0,2 0 0 16,-1-3 0-16,-1 3 0 15,2 0 8-15,-1 0 0 16,1 0 0-16,-2 0 0 0,-3 0 0 16,0-3 40-16,-4 3-40 15,9 0-8-15,-9-3 8 32,4 3-8-32,3 0 0 0,2 0 8 15,3 0 0-15,-3 0 0 0,2 0 0 16,2 0 0-16,-2 0 0 0,2 0-8 0,-5 0 8 15,-1 0-8-15,6 3 8 32,-5-3 0-32,4 3 0 15,4-3 0-15,-4 3 8 0,-4 0-8 32,4 1-8-32,-4-1 0 0,0 0 8 15,-4 0 0-15,5 1-48 16,-2 2 48-16,6-3 0 0,-5 0-8 15,-1 3 8-15,6-2 0 16,-5-1 0 0,0 0 8-16,4 0-8 15,-4 1 16-15,0-2-16 0,4 2 0 0,-3-1 0 16,2 0 0-16,-3 0 0 31,5 1 0-31,-6-1-16 0,6 0 8 16,-5 0 8-16,-1 0 0 15,6 3-16-15,-5-2 16 0,0 2 8 16,4-3-8 0,1 4 0-16,-2-1-8 0,-3-3 0 15,4 3 0-15,0 1 0 16,1-1 0 0,-2 0-40-16,2 1 48 15,2 2 0-15,-2-2-56 16,3 2 40-16,0-2 8 15,0 2-56-15,-1-3 48 0,6 4 16 16,-1-4-16-16,-5 4 8 0,2-1 8 16,-1-2 0-1,0 2-8-15,-4 1 16 16,4-1-8-16,0 1 0 16,1-4 8-16,-2 4-8 0,5-4 0 15,1 4 0 1,-2-4 0-16,1 3-8 0,4-2-48 15,-3 3 48-15,3-1-72 16,-5 1 80-16,1 2-48 16,1 1 40-16,-1-1 8 0,-1 1 0 15,5 3-8-15,-3 3 0 32,3-3-72-32,-4 7 72 15,8-8-56-15,-5 4 56 0,1 0 0 16,4-3 0-16,0 0 8 15,0 0-8-15,0 0 0 16,0-4 0-16,0 4 0 0,0 0 0 16,0-3 0-16,0 0-8 15,4-4-40 1,-4 0 56-16,5 1-16 0,-1 0 16 16,0-1-8-16,0-2 8 15,3 2-8-15,-3 0 0 0,5 1 0 16,-1 0 8-1,-4-1-56 1,3 1 56-16,2-1 0 16,-1 1 8-16,-1-4-8 15,5 4 0-15,-3-1 0 16,2-3-8-16,-3 4 0 0,5 0 8 16,-2-4 0-16,2 3 16 15,-6-2-16-15,5-1 0 0,0 0-40 31,4 1 24-31,-5-1 16 0,6-3 16 0,3 4-16 16,-4 2-8-16,0-6 0 16,3 4-40-16,-2-4 48 0,-2 0 0 15,-2 0 8-15,-2 0 24 16,6 0-24 0,-10 1 0-16,5-1-8 15,1 0 8-15,-2-3-8 16,6 3 0-16,-2 1-104 0,1-4 48 0,0 3 56 15,0-3 8 1,0 0 88 0,4 0-24-16,-9 0-64 0,2 3-8 15,-1-3-72-15,-5 0 64 16,10 0 16 0,-2 0-8-16,2 0 104 0,2 0-56 15,-3 0-40-15,5 3 0 16,-2-3 48-16,-3 0-16 0,0 0-32 31,4 0-16-31,-9 0-64 16,10 0 72-16,-6 0 112 15,2 3-104-15,-1-3-8 0,3 0 16 0,2 0-16 0,-2 0 88 16,-3 0-16-16,5 0-72 16,-6 0 0-1,5 0-8-15,-4 0 8 16,0 0 32-16,3 0-24 15,-2 0-8-15,3 0 8 0,-5 0 0 32,2 0 0-32,2 0 0 15,-2 0-8 1,-2 0 0-16,5 0-8 0,1 0-8 16,-2 0 8-16,1 0 0 15,0 0 0-15,-4 3-24 16,4-3 32-16,-5 0 0 0,6 0-56 0,-6 0-64 15,5 0-16-15,1 0 8 0,-2 0 56 32,-3 0-24-32,9 0 32 15,-6 0 64-15,-3 0-192 16,3 0 136-16,6-3 48 0,-5 0-96 16,0 0-24-16,-4 0-128 15,4 0 56-15,-9-1 192 0,6 1-80 31,-6 0 80-31,10 0 16 16,-10-1-8-16,10-2 0 16,-6 3-176-16,5-3 176 0,-4 3 128 0,4-4-120 0,-4 1 0 47,-4 0-8-47,-1-1 96 0,6 1-104 0,-6-1 8 15,2 1 0-15,-1 0 48 16,-5-1-48-16,6 1 16 15,-2-1 48-15,-3 2-64 0,1-2 104 16,2 1 0 0,-3-1-104-1,0 1-88-15,4-4 88 0,-4 4 56 0,0-4-56 16,1 1 0-16,-2-1 0 16,-3 4 136-16,0-3-72 0,4 2-64 15,-3-2 104-15,2 2-104 16,1-2 0-16,0-4-88 31,0 4 80-31,0-1 8 16,0 0-96-16,-1 1 96 0,-3 3 96 15,1-4 32-15,3 4-40 16,-8 0-16-16,4-4 136 0,0 4-136 31,-1-4 40-31,1-3-96 16,-4 4 40-16,9 0-32 0,-5-1-24 15,0 0-96-15,-4 1 96 0,4 3 64 16,-4-1-48-16,3-3 32 0,-3 1-40 16,0-4 0-16,0 4 40 0,0-7 8 31,0 6 0-31,0-2-40 16,0-1-8-16,0-3 8 0,4 3 0 31,-4 1-8-31,4-4 40 0,-4 0 40 15,0 3 40-15,0-2 0 16,0 2-80-16,0 0 56 16,0 3 0-1,0-2 24-15,0 2 72 0,0-3-16 16,0 4 16-16,0-4-72 16,0 0 24-16,0 1 41 0,-4-4-105 0,0 0-72 31,4 1 56-31,0-2-64 15,-3 2 120-15,-1-5-128 0,-4 5 0 16,-1-1 136-16,-6 0-48 16,-9 6-88-16,-12 4-80 0,-28 6-681 15,-40 9-607-15,9 11-1728 0,3-1-5426 16</inkml:trace>
  <inkml:trace contextRef="#ctx0" brushRef="#br1" timeOffset="43507.95">7331 10388 4520 0,'0'0'1225'16,"0"0"-441"-16,0 0-216 0,0 0 168 16,3 0-16-16,-3 0-360 0,0 0-280 15,0 0-72-15,4 0 72 16,0-3 56-16,5-3 49 15,2-1 39 1,6-2-144-16,10-4-72 0,6 0 40 16,2-2 96-16,16-1-136 15,5-3-8-15,4 0 208 0,8 0-64 16,0-4-128-16,0 4 56 16,-1-3 8 15,5 0-72-31,8-4 112 0,19-2-16 15,25-7-48-15,7-3 16 16,5 3 136-16,-9 0-200 0,-11 0 0 16,-1 3 136-16,-11-3-56 31,-4 4-72-31,-1-1-16 16,-7 0 88-16,3 3-40 0,-3 4 72 0,-16 3-112 0,-20 6 96 15,-13 3-24-15,-7 0-40 16,4 4-40-16,-8 0 0 0,4-1 56 15,-20 1 8-15,-4 5 16 32,-8 4 80-32,0-3-64 0,-4 3-96 15,0 0-24 1,0 0 24-16,0 0 32 16,0 0-32-16,0 0-384 0,0 0-168 15,0 0-320-15,0 0-337 16,0 0-511-1,4 0-104-15,0 3 423 16,-1 1-943-16</inkml:trace>
  <inkml:trace contextRef="#ctx0" brushRef="#br1" timeOffset="44346.45">10147 9299 3912 0,'0'0'1649'31,"0"0"-481"-31,0 0-304 16,0 0 200-16,0 0-63 0,0 0-545 15,0 0-456-15,0 0-280 16,5 7 16-16,-5 25 264 0,0 9 80 0,0 3 16 16,0 7-16 15,-5 3 72-31,-3-7-64 16,1 1-24-16,3-7 16 15,-4-2-24-15,-1-8-48 0,5-5 0 16,1-7-8-16,-1-10-144 0,4-3-96 15,0-2 200-15,-4-4 40 16,4 0 280-16,0-6 552 16,0-14-344-1,0-8-488-15,0-10-80 0,0-7 80 16,11-6-64-16,6-15-232 16,-2 3 128-16,2-4 168 0,2 3-72 15,-6 13 72 1,2 1 0-16,-2 8 0 31,2 10 0-31,-7 7 40 0,4 9-40 16,-4 7-64-16,0 2 64 15,4 1 112-15,0 3-96 0,0 3-16 16,4 0 0-16,0 0-112 16,-4 12 112-16,3 7 0 15,2 7 0 1,-1 5 40-16,-4 8 40 0,-1 5 32 0,2 4 40 15,2-1-56-15,-7 1-16 0,4 0 48 16,0-1-72-16,-3-5 0 16,2-4-40-16,-3-7 40 31,0 1-56-31,-3-6-32 0,2-4-536 16,-7-3-488-16,0 0-449 0,-4-3-327 15,-8-4-697-15</inkml:trace>
  <inkml:trace contextRef="#ctx0" brushRef="#br1" timeOffset="44662.13">10025 9604 1216 0,'0'0'5897'0,"0"0"-3937"0,0 0-751 16,0 0-609-16,0 0-72 0,0 0-56 0,63-35-40 15,-23 26-16-15,12-4-8 32,-1 0 72-32,1 4-80 0,0-4-135 15,-8 4-145-15,-1-1-112 16,-11 3-8-16,-8 4-216 15,-4 1-545 1,1-5-751-16,-6 4-1201 16,-11 0-2112-1</inkml:trace>
  <inkml:trace contextRef="#ctx0" brushRef="#br1" timeOffset="45983.82">12435 10550 3912 0,'0'0'1617'0,"0"0"-465"16,0 0-32-16,0 0 360 16,0 0 217-16,0 0-209 15,0-28-232-15,0 28-423 0,0 0-145 31,0 0-136-31,0 0-248 16,0 0-168-16,-4 0-136 0,4 3-144 0,0 13-32 16,0 9 0-16,0 10 176 15,0 6 48-15,0 10 8 0,0 0 8 16,4 3 16 15,7 6-72-31,2 0 72 16,2 7-72-16,-3-3 64 0,0-4-56 15,-4-3 40-15,0-3-48 16,1-3-8-16,-6-3 8 0,1-1-8 16,-4-9-72-16,0 1-136 31,0-8-160-31,0-5-320 0,0-4-441 0,0-3-127 16,0-3-384-16,-12-10-145 0,-8-2-399 15,4-4-2657 1</inkml:trace>
  <inkml:trace contextRef="#ctx0" brushRef="#br1" timeOffset="46414.95">12379 10471 5337 0,'0'0'1096'0,"0"0"168"0,0 0-608 15,0 0 16-15,0 0-255 32,4-73-25-32,16 63-384 15,8-2 104-15,15 2-8 0,9 4-104 16,8-1 8-16,4 7 16 0,0 0 24 0,-5 0-48 15,-7 10-144 1,-12 6 144 0,-8 3-208-16,-17 7 80 0,-11 2 128 15,-4 7 72-15,-4 3 136 16,-20 9 72-16,-3 1 120 0,-13 0 32 31,-4-4-96-31,-8 1-80 0,-8-4 24 16,-3-3 24-16,-1-6-40 15,0-7-16 1,8-6-112-16,5-6-16 16,11-7-120-16,8-6-368 0,8 0-888 15,16-9-1657-15</inkml:trace>
  <inkml:trace contextRef="#ctx0" brushRef="#br1" timeOffset="46941.8">13558 10283 4320 0,'0'0'2177'0,"0"0"-401"0,0 0-343 46,0 0-49-46,0 0-200 16,0 0-392-16,-28-15-528 0,5 15-176 16,-14 15-24-16,-2 8 160 15,-9 12 24-15,4 3-7 0,0 12 47 16,4 11-8 0,4 2-144-16,8 4 80 15,13 16-104-15,15 12 16 0,0-6-32 0,15-13 24 16,17-9-112-16,5-17 64 15,22 7 0-15,28 4-64 0,-3-13 0 16,-4-16 0-16,-12-20-8 31,-16-12-328-31,16-10-1465 16,-12-9-1047-16,-17-9-1721 0</inkml:trace>
  <inkml:trace contextRef="#ctx0" brushRef="#br1" timeOffset="47759.57">13996 10537 3928 0,'0'0'1537'0,"0"0"607"15,0 0-872-15,0 0-31 16,0 0 271 0,0 0-72-16,0 0-568 15,5-50-519-15,-5 50-353 16,0 0-152-16,0 16-209 0,0 9 65 16,-9 13 296-16,-3 10 16 15,1 9 64 1,-2-3 64-16,6 3-136 0,-5 0 72 15,0 0-64-15,4-6-8 16,-5-6-8-16,9-7-104 0,-3-13-176 16,3-6-184-16,4-10-88 15,0-5 56-15,0-4 496 16,0-4 176-16,0-14 160 31,0-17-328-31,8-10 0 16,-1-9 80-16,10-19-88 0,7-19 0 15,8-19 0-15,-1-16-8 16,1 25 8-16,-11 23 64 31,-6 35-56-31,-3 12 72 0,-4 10 112 0,0-4 0 0,4 7 88 16,-9 9-24-16,6 4-32 16,-9 6-224-16,4 0-184 0,4 0-64 15,4 6 200-15,4 17-16 31,0 2 0-31,0 14 64 0,0 5 112 16,-1 7-64-16,2 6-40 0,2 6 104 16,-3 1-16-16,0-4-88 0,0 0 0 15,0-3 8-15,-4-2 56 16,0-8-16-16,-1-3-56 16,-2-5-144-16,3-4-568 15,0-7-464 1,-4-6-584-1,-4-3-361-15,0-9-2656 0</inkml:trace>
  <inkml:trace contextRef="#ctx0" brushRef="#br1" timeOffset="48006.57">13801 10794 6305 0,'0'0'2360'0,"0"0"-799"16,0 0-865-16,0 0 384 15,0 0-392-15,127-28-72 0,-54 19-264 16,22-1-152 0,-7-2-72-16,-9 2-120 15,-11 3 49-15,-20 1-57 16,-1-3-577-16,9-7-1223 15,-11 0-761 1,-17 0-2024-16</inkml:trace>
  <inkml:trace contextRef="#ctx0" brushRef="#br1" timeOffset="48360.96">14598 10007 5841 0,'0'0'1632'15,"0"0"-384"-15,0 0-215 16,0 0 183-16,0 0-440 0,0 0-768 16,0 0 336-16,103 39 16 15,-51-2 152-15,4 5-112 16,8 12-120-1,7 19 225-15,6 16-89 16,-18 22-144 0,-11 3-144-16,-28-6-56 15,-20-13-64-15,-16-12 40 0,-20 2-48 0,-11 2 80 16,-17 1-80-16,-16-2-776 31,16-23-1209-31,4-18-3160 0</inkml:trace>
  <inkml:trace contextRef="#ctx0" brushRef="#br1" timeOffset="53084.25">15562 10639 4656 0,'0'0'1825'15,"0"0"-625"-15,0 0 96 16,0 0 361-16,0 0-289 0,0 0-496 16,0 0-256-16,0 0-31 15,0 0-9-15,0 0-168 0,0 0-80 32,0 0-72-32,0 0-88 15,0 0 8-15,16 0-104 0,8-3-64 0,12-7 448 16,11-5-152-16,9-2-192 15,0 2-112-15,0-4 8 16,-5 3 48 0,-6 0-56-16,-9 6-8 15,-12 1-216 1,-9 6-432-16,-6 0-448 0,-5 3-745 16,-1 0-1215-16,-3 3-1785 15,0 6 1544-15</inkml:trace>
  <inkml:trace contextRef="#ctx0" brushRef="#br1" timeOffset="53400.85">15562 10861 3752 0,'0'0'1817'0,"0"0"-801"0,0 0 160 16,0 0 793-16,0 0-153 16,0 0-560-1,0 0-248-15,100-15-7 16,-73 8-185-16,10-2-192 16,6-1-184-16,1 1-304 0,0-1-16 0,0 1-120 31,-9-1 0-31,2 4-144 0,-5-1-736 31,3-5-992-31,-3 2-1073 16,-16 0-2744-16</inkml:trace>
  <inkml:trace contextRef="#ctx0" brushRef="#br1" timeOffset="55124.68">16638 10452 6689 0,'0'0'2120'0,"0"0"-863"0,0 0 47 16,0 0 88-1,0 0-344 1,-16-26-415-16,12 17-257 16,4-1-152-16,-4-5 0 0,4-1 64 15,0-3-112-15,0-3-80 0,4-4-88 16,4 0 112-16,4 4-120 16,-5 7-120-16,6-2 48 0,-1 11-80 15,4 0-96-15,8 6 240 16,3 0-72-1,10 12-40 1,-2 11 40-16,1 2 8 0,-4 7-104 16,-8 6-192-16,-8 0-65 15,-4 3 209-15,-12 4 96 32,0-7 8-32,0-3-32 0,-9-10 80 15,2-6 72-15,-1-9 64 16,0-4-8-16,4-6 96 0,0 0 256 0,4-12 273 15,-4-11-449-15,4-9-56 0,0-12-176 32,8-3 0-32,12-7-80 15,4-1 80-15,4 1 96 0,0 10 16 16,-9 6 32-16,1 13 8 16,-3 6 0-1,-9 9 8-15,-1 7-160 16,1 3-112-16,4 0-184 15,8 0 288-15,0 9 8 0,8 7-8 16,-4 3-16 0,-5 7 16-16,-2 2 8 15,-6 4-48-15,-2 6 40 0,-5 0 8 16,-4 0 0-16,0 0 0 0,0 1-568 31,0-8-321-31,-4 1-455 0,-5 0-816 16,6-10-489-16,-1-12-2720 0</inkml:trace>
  <inkml:trace contextRef="#ctx0" brushRef="#br1" timeOffset="55493.27">17487 10223 5601 0,'0'0'2128'16,"0"0"-728"-16,0 0 41 15,0 0-65-15,0 0-592 0,0 0-680 32,0-16-104-32,0 20-272 0,-4 8-56 15,-5 11 328-15,2 5 64 0,3 4-56 16,0 3-8-16,4 0 0 16,8 0-8-16,12-7-104 0,12-2 40 15,3-11-40-15,5-8-8 16,0-7 120-16,-8 0 96 15,-9-16 16-15,-2-13 184 16,-17-6-8-16,-4-6 216 16,-4-3 168-16,-20-1-199 0,-8 4 23 15,-8 9-224-15,5 10-120 16,-6 12-152-16,5 10-72 0,4 0-528 31,13 32-1185-15,7 3-943-16,12-3-1873 0</inkml:trace>
  <inkml:trace contextRef="#ctx0" brushRef="#br1" timeOffset="55979">17853 10093 7497 0,'0'0'1584'15,"0"0"-359"1,0 0-489-16,0 0 200 0,0 0-456 16,0 0-480-1,96-10-168-15,-72 36 104 16,-5 2 64-16,6 11 80 0,-14 5-64 16,-2 4-8-16,-9 2 8 15,0-2-16-15,0 0 0 0,-13-10-96 31,-2-7-72-31,6-5 40 16,1-13-8-16,1-4-72 0,7-9-40 0,-4 0 248 16,4-16 128-16,0-16-128 0,11-9-208 31,6-9 104-31,11-11-72 16,4 1 168-16,-1 0 8 0,-3 6 80 15,0 9 400-15,-12 16 272 16,-5 7 136-16,-2 13 201 0,-5 9-529 0,0 0-560 15,4 6-376-15,4 13 72 16,0 10 304-16,4 5 8 16,0 8 48-1,0-1 8-15,-8 4-64 16,-1-1 0-16,1-6-72 16,1 0-785-16,-1 3-935 15,3-12-881-15,-3-10-2384 0</inkml:trace>
  <inkml:trace contextRef="#ctx0" brushRef="#br1" timeOffset="56163.91">18587 10261 8673 0,'0'0'2561'0,"0"0"-825"0,0 0-383 16,0 0-297-16,0 0-656 15,90-38-280-15,-53 32-120 0,7 3-152 16,15 0-1400-16,-15-1-2305 16,-4-2-1464-1</inkml:trace>
  <inkml:trace contextRef="#ctx0" brushRef="#br1" timeOffset="56743.3">19025 9906 5657 0,'0'0'1816'0,"0"0"-520"0,0 0-391 15,0 0 7-15,0 0 120 32,0 0-440-32,0 0-592 0,88-7-128 0,-69 30 128 0,-3 8 64 31,4 10 0-31,-4 1 56 0,-8-1-72 16,-1 0-48-1,-7-2 72-15,0-8-72 16,0-5-136-16,-3-7-64 15,-1-10-40-15,0-2 48 0,0-7 192 16,0 0 144-16,4-16 248 16,0-10-392-1,0-5-24-15,12-10-184 16,12-4 0-16,8-3 24 0,3-2 40 16,5 5-16-16,-3 7 160 0,-6 10 16 15,-7 11 432-15,-8 11 128 31,-4 6-144-31,-4 0-432 16,0 6-128-16,4 17 128 0,-5 5 224 0,-2 7 64 16,3 7 16-1,-4-1-104-15,3 0-72 16,-3 0-72-16,1-3-56 0,-1-6-256 31,8-6-744-31,8-8-776 16,-1-8-497-16,1-10-1664 0</inkml:trace>
  <inkml:trace contextRef="#ctx0" brushRef="#br1" timeOffset="57097.45">19742 10007 6009 0,'0'0'2584'16,"0"0"-1727"-16,0 0-673 0,0 0 256 15,0 0 112-15,0 0-424 16,0 0-120-1,39 0 248-15,-11 0 296 32,8 0-152-32,-4 0-16 15,4-6-384-15,-4-10-280 0,-9-6-208 16,-6-7-176-16,-6 1 152 0,-11-4 272 16,0 0 88-16,-11 7 152 0,-13 2 408 15,-4 14 40 1,0 6-216-16,-4 3-8 15,-4 12-24-15,4 14 40 0,1 6 120 16,10 6-176-16,6 3-64 16,11-3-112-16,4 4-8 0,15-7 0 15,17-4-392-15,20-5-936 16,16-11-105-16,27-11-87 16,17-8 128-16,-16-11-401 15,-25-7-727-15</inkml:trace>
  <inkml:trace contextRef="#ctx0" brushRef="#br1" timeOffset="57630.04">20415 9820 5657 0,'0'0'2528'47,"0"0"-847"-47,0 0-737 16,-119-22-208-16,70 22-232 0,6 13-176 16,3 9-240-16,12 6-88 15,8 4-72-15,9-3-56 0,11-1-360 0,0-6-256 16,28-6-208-16,7-6-25 15,12-7 121 1,2-3 328-16,-1-7-8 0,-8-8 536 16,-9-4 576-16,-6 3 760 15,-14 3 681-15,-3 4 311 0,-8 2-143 16,0 7-953-16,0 0-1088 16,0 0-144-16,0 13-440 31,0 9 96-16,4 16 344-15,-4 7 0 0,4 9 72 16,4 19-64-16,4 19 0 0,-5 25 8 16,6 1 24-16,-5-7-40 0,-4-26-120 31,-1-27 120-31,-3-14-112 16,0 1-160-16,0 2-104 15,0 7-56-15,0 0 88 0,-11-13 112 16,-1-6 0-16,-4-16 128 0,-4-9 104 0,-3-10 128 15,-9 0 280-15,-9-19 16 16,-6-16 224 0,-9-9-64-1,-4-20-136-15,-4-18 8 0,25-20 112 16,26-16 353-16,34-2-241 0,54-1-624 0,16 19-56 16,18 20-176-16,-2 28-889 15,-12 19-871-15,-26 16-2529 31,-26 3-5097-31</inkml:trace>
  <inkml:trace contextRef="#ctx0" brushRef="#br1" timeOffset="59289.18">21203 9855 5633 0,'0'0'1520'15,"0"0"-1032"-15,0 0-184 0,0 0 448 16,0 0-23-16,0 0-329 16,0 0-208-16,0 0 56 15,0 0 312-15,0 0 112 0,0 0-8 16,0 0-80-16,0 0 8 15,0 0-128-15,0 0-79 16,0 0-169 15,0 0-88-31,0 3-32 0,0-3-32 16,0 0-48-16,0 0 40 0,0 0 0 16,0 0 16-16,-3 0-56 15,3 0 40-15,0 0-8 16,0 0-40-16,0 0 8 0,0 0 56 15,0 0-16 1,0 0 96-16,0 0 32 0,0 0 64 16,0 0 72-16,0 0-64 15,0 0-96-15,0 0-160 16,12 0-160-16,-4 0 152 0,8-3-128 31,0 3 136-31,4-3 24 0,-8 3-24 0,4 0-64 16,-8 3-112-16,-1 16-136 0,-7 3 224 15,0 10-32-15,0 6 48 16,-7 0 16-16,-6-3 56 16,-2-6-128-1,7-7-144-15,-5-6-56 32,10-10 104-32,3-6 224 0,0 0 176 0,0-6 368 15,3-17 64-15,18-11-608 16,3-11-96-16,8-6 80 15,3 1 16-15,9-1 0 0,-7 3 96 16,2 7-16 0,-11 6-80-1,-9 16-8-15,-6 9-368 0,-5 7-16 0,-5 3 32 16,10 16-24-16,-5 12 280 16,-1 11 104-16,5 2 104 0,-3 7-48 31,-5 2 16-31,-4-2-72 15,0-3-144-15,0-7-505 16,0-6-679-16,-4-4-496 16,-5-12-553-16,5-6-831 0</inkml:trace>
  <inkml:trace contextRef="#ctx0" brushRef="#br1" timeOffset="59652.46">21877 9664 4865 0,'0'0'4304'16,"0"0"-2567"-16,0 0-921 0,0 0-552 16,0 0-264-1,0 0-344 1,0 0 88-16,0 0 256 16,-28 96 184-16,13-52-48 0,-2 4-40 0,9-4 16 31,1 4-48-31,7-7-24 0,0-3-40 31,15-6-8-31,9-6 8 16,4-14-192-16,8-9 192 15,0-3 328-15,-4-13 312 0,4-12 144 16,-8-13-271-16,-9-7 143 16,-2-5-152-16,-6-7-176 0,-3 3-120 15,-8 9-32-15,0 7-160 16,0 13 136-16,0 12-152 15,0 13-40-15,0 0-2241 0,-11 35-1847 16,3-3 1783-16,-1 0-3488 0</inkml:trace>
  <inkml:trace contextRef="#ctx0" brushRef="#br1" timeOffset="60338.21">22352 9852 5721 0,'0'0'2024'0,"0"0"-159"15,0 0-777-15,0 0 16 16,0 0 80-16,83-64-352 0,-71 64-696 16,4 0-136-16,-4 4-136 15,0 11-160-15,-5 7-64 0,-2 7 304 31,-5 6 40-31,0 0 8 0,0 0 0 0,-8 0-64 16,-4-4 64-16,1-5-264 0,2-7 56 16,1-6-160-16,4-4 8 15,0-9 368-15,4 0 40 0,0 0 472 16,0-15 256-16,8-11-704 31,9-6-64-15,9-6-40-16,6-3-48 15,5-7-16-15,3 7 104 0,-5 3 8 16,-7 6 176-16,-11 13 144 16,-2 6 32-16,-7 13-360 15,-4 0-272-15,1 16-160 16,2 9 248-16,-3 17 184 16,-4 3 40-16,0 2 24 0,0-3 24 15,0-5-88-15,-8-11-160 16,5-6-200-16,-6-12 8 0,9-4 304 15,0-6 48-15,0-3 608 32,0-16-128-32,9-10-480 0,10-5-408 15,9-14 152-15,7 0 64 0,6-2 32 0,2 5 48 16,-3 1 112-16,-8 12 56 0,-8 6 144 16,-8 17 272-16,-8 2 8 31,-4 7-480-31,0 4-224 15,0 15-64-15,3 9 288 0,2 10 24 16,-5 4-16 0,0 5 96-16,0-2 8 15,-1 2-96-15,1-6-16 16,1 1-520-16,-5-7-1152 16,0-7-729-16,0-12-1720 15</inkml:trace>
  <inkml:trace contextRef="#ctx0" brushRef="#br1" timeOffset="60823.85">23392 9233 6601 0,'0'0'1488'16,"0"0"465"-16,0 0-385 15,0 0-392-15,0 0-760 16,0 0-416-16,0 0-544 31,0 0 472-31,8 76 72 16,-8-16 48-16,0 7 32 0,0 3-72 15,0-10 0-15,0 3-8 16,0-5-96-16,0-11-392 16,0-12-312-16,0-10-104 15,0-12 136-15,0-9 447 0,0-4 321 16,0-10 529-16,0-12-529 15,15-10-128-15,5-3-88 0,8-3-145 16,4 3 265-16,4 3 72 16,3 4 24-16,-2 9 224 15,-5 6 89 1,0 13-129-16,-4 0 0 16,-5 19-144-16,-3 7-32 0,-4 8 192 0,-8 4-16 15,-8 7 112-15,0-1-32 16,-16-5-24-16,-16-5-64 15,-28-2 184-15,-24-7 304 32,1-9-104-32,3-9-408 15,20-4-152-15,21-3-664 0,15 0-568 16,8 0-729-16,16-3-2063 0</inkml:trace>
  <inkml:trace contextRef="#ctx0" brushRef="#br1" timeOffset="61240.45">23933 9712 1064 0,'0'0'5833'15,"0"0"-4393"-15,0 0-696 16,0 0 169 0,0 0 503-16,0 0-368 31,84-29-424-31,-56 27-376 0,4-2-96 15,7 4-96-15,1-3 8 0,4-3-48 16,-4-1 48-16,-4-5-16 16,-8-1-48-16,-12-3-112 15,-4-3-376 1,-9 0 488-16,-3 0 0 16,0 3 0-16,-7 7-32 0,-10-1 32 0,-2 10 56 15,-5 0 40-15,-4 0-96 31,-4 12 8-31,0 11-8 0,0 6 168 16,4 5-88-16,4 4-32 16,5 1 16-16,15 5-64 0,4-3 0 15,8 0-96-15,16-6-16 16,16-6-376-16,3-4-120 31,5-9-56-31,24-16-360 16,-16 0-841-16,-8 0-1151 0</inkml:trace>
  <inkml:trace contextRef="#ctx0" brushRef="#br1" timeOffset="61556.81">24798 9512 3320 0,'0'0'3321'16,"0"0"-993"0,0 0-743-16,0 0-97 15,0 0-200-15,0 0-680 0,0 0-560 16,0 0-32-16,-68 35 137 15,36 0-73 1,-3 3-72-16,3 3 72 0,8 4-80 16,7-4-80-16,13-3-48 15,4-6-25-15,9-3 105 0,10-11-192 16,2-8 240-16,-1-10 336 16,-1 0 121-16,-6-19 47 31,-9-19 408-31,-4-7-312 15,-13-9 120-15,-10-3-520 0,-9 0-72 16,-5 3 0-16,9 16-128 16,-3 9-48-16,-9 29-872 0,4 0-2865 15,8 16-1968-15</inkml:trace>
  <inkml:trace contextRef="#ctx0" brushRef="#br1" timeOffset="88051.3">5768 10312 96 0,'0'0'976'15,"0"0"-384"-15,0 0-168 16,0 0 616-16,0-25 176 15,0 21-1056-15,0 2 785 0,0-2 359 16,0 1-144-16,0 0-696 16,0 3-88-16,0 0 313 0,0 0 23 15,0 0-392-15,0 0-136 47,0 0-96-47,0 0 16 0,0 0-16 0,0 0-72 16,0 0 40-16,0 0 88 15,0 0-32-15,0 0 88 0,0 0 16 16,0 0 16-16,0 0 40 16,0 0-136-16,0 0-40 15,0 0 0-15,0 0-88 16,0 0-8-16,0 0 0 16,0 0-8-16,0 0-40 0,0 0-48 15,0 0-8-15,0 0-32 16,0 0-144-16,0 0 0 31,4 0-32-31,1 3 184 16,3 10 128-16,0 0-8 0,-1-1 8 15,6 1 0-15,-5-1 0 16,-5-2 8-16,-3-7-8 0,4 4 0 16,-4-4 0-16,0-3 0 31,0 0 0-31,0 0 104 0,0 0-48 15,4 0 120-15,-4 0-16 0,0 0 128 16,5-3 376-16,-1-7 96 0,4-9-224 16,-1 0-327-16,6-7-41 15,2-2-40-15,2-1-120 16,-6 1 0-16,6 2 72 16,-2 1-80-1,5 3-112-15,-4 3 40 0,-4 0 64 0,4 3-56 16,0 3-153-16,-4 4-287 15,-1-1-216-15,-7 7-664 32,5 0-488-32,-9 3-513 0,0 9-2096 15,-4 1 1953-15</inkml:trace>
  <inkml:trace contextRef="#ctx0" brushRef="#br1" timeOffset="88953.62">6434 10207 3040 0,'0'0'2321'16,"0"0"-993"-16,0 0-336 0,0 0-144 15,0 0-88-15,0 0-87 16,0-3-241-16,0 3-88 16,0 0 56-1,0 0-32-15,0 0 8 0,0 0-160 0,0 0-144 16,0 0-72-16,0 0-224 0,0 0-32 16,0 7 24-16,12 8 232 15,-3 5 48-15,6 2-48 16,-4-3 56-16,-2 0-8 0,3-7-40 31,-5-2-8-15,-3-3 0-16,5-7-64 15,-5 0-32-15,7 0 96 16,2-20 896-16,2-8-152 0,6-4-208 0,-2-9-39 31,1-1-297-31,-3-2-136 16,-6 6 56-16,1 6-64 0,-3 7-8 15,-9 12-48-15,3 4 0 16,-3 9-88-16,0 0-320 0,0 0-697 16,0 0-975-16,0 12 223 15,0 17 617 1,0-7-1056-16,0 0-3248 0</inkml:trace>
  <inkml:trace contextRef="#ctx0" brushRef="#br1" timeOffset="89840.31">7168 10194 2864 0,'0'0'2073'16,"0"0"-761"-16,0 0-216 0,0 0-40 15,0 0-120 1,0 0-319 0,0 0-353-16,0 0 88 0,0 0 40 0,0 0-88 15,0 0-72-15,0 0-96 16,0 0-64-16,0 0-72 0,0 0-208 15,3 0-72-15,5 7 168 16,0 6 112-16,1 2 88 0,-2-2-80 31,5 0 8-31,-3-4-8 16,-2 1-8-16,1-3 56 16,-4-5-56-16,3-2-128 15,-2 0-48-15,-1 0 120 0,4 0 56 16,0 0 384-16,4-9 24 15,4-4 112 1,4-6-144-16,-5-3-240 16,6-4 32-16,-1-2 24 0,-5-1-184 15,2 7-16-15,-6 6 8 0,1 4-64 16,0 6-664 0,4 2-1136-1,-4 4-1081-15,0 0-1944 0</inkml:trace>
  <inkml:trace contextRef="#ctx0" brushRef="#br2" timeOffset="118566.76">7637 11354 6185 0,'0'0'1928'16,"0"0"-1128"-16,0 0-279 0,0 0 207 15,0 0 160-15,0 0-160 16,0 0-192-16,0 0-272 0,0 0-32 0,0 0 48 15,0 0 120-15,-3 0 16 16,-1 0-111-16,4-4-233 16,-4-2 24-1,-1 3-96-15,-3-3 16 16,4-1-8-16,-3 1 0 16,3-1 0-16,-5-2-8 0,-2-1 8 0,3-3-8 31,-5 4 0-31,6-4 0 0,-1 0-48 15,-5 1 48-15,2 2 8 16,3 1-8-16,-5-1 8 16,6 4 32-16,-5-3-40 0,0-1 0 15,0 0 0-15,1 1 8 16,2 0-8-16,-3-1 8 16,1 1-8-1,-2-1 8-15,2 4 0 16,3-4-8-16,-9 1 0 15,10 2 0-15,-6 1 0 0,2-3 0 16,3 5 0-16,-5-2 40 16,2-1-32-16,-1 1-8 0,3 0-8 15,-2 3-16 1,-1-1 24-16,4-2-8 16,0 6 8-16,0-3 8 15,1 0 8-15,-2-1-16 0,-3 2 0 16,1-2-56 15,2-2 56-31,-6 3-8 0,2-1-48 16,1 1 56-16,5 0 0 15,-6 0 0-15,5 0-8 16,1 3 0-16,-6-3 8 0,2 0-8 16,3 3 0-16,-5 0-8 31,-2-4 16-31,-2 4-8 0,2 0-40 0,-5 0 32 0,1 0-40 15,-2 0 0-15,1 0 16 16,5 0 32-16,-2 0 8 0,6 0 0 16,-2 0-48-16,-2 0 48 31,3 0-89-31,-4 0-15 0,4 0 56 16,-1 0 48-1,2 0 8-15,-2 0 0 16,2 0 0-16,-1 0-8 15,3 0 8-15,2 0-8 0,-5 0 0 16,3 0 8 0,-2 0 0-16,-4 0-8 15,2 0-8-15,-6 0 8 0,2 0 0 16,2 0 0-16,-2 0 8 16,6 0-16-16,-2 0 16 0,6 0-8 15,-1 0 0-15,-1 0 0 31,5 0 0-31,0 0 0 0,1 0 8 16,-1 0-8-16,0 0 0 0,-4 0 8 16,-1 0-8-16,2 0 0 0,-1 0 0 15,-5 0-8-15,2 0 0 0,-1 0 0 32,0-3 0-32,-4 3-96 0,4 0 16 15,0 0 88-15,5 0 0 16,-6-3-8-16,1 3-72 15,1 0 80 1,-2 0 0-16,-2 0 0 0,-2 0-48 16,6 0 40-1,-2 0 0 1,2 0 0-16,3 0-72 0,-5 3 72 0,2 4-48 16,-2-4 48-16,-2 3-112 15,-2 3 112-15,-2-2-64 16,3 3 24-16,0-4-16 0,0 0 64 31,1 4 0-31,-2-4 0 16,6 0-8-16,-2 1-56 0,1 2 64 15,-3-3-16-15,2 4-64 0,2 0 80 16,-2 2-88-16,6-2 40 0,-1-1 0 16,-5 4-8 15,6-3 48-31,-1 2-64 15,4-2 0-15,-4-1 72 0,3 1-88 16,-2-1 80-16,3 4-40 16,-8 0 48-16,8-1-8 0,-8 1 0 15,4 3 0-15,-3 3 0 16,2-3 8 0,-3 0-16-16,5 3 8 0,-6-3 0 15,9-1 0-15,-3 5 0 16,-1-5 0-16,-1-2 8 0,1 3 0 15,1 0 0-15,-1 3 0 0,3-3 0 32,-3 0 0-32,5 0 0 15,-1 2-56-15,0 2 48 0,4-1-40 16,-4 0 48-16,-1 3-48 16,5-3 40-16,0 3 0 0,0-2 0 0,0 2 0 15,0 0 8 1,-4-3 0-1,4-3 8 1,0 0-8-16,-4 0 0 0,4-4 8 16,0 1-8-16,0-1 0 15,-3 5 8-15,3-2-8 0,0 1 16 16,-4 0-16-16,4 0 0 31,0 3 0-31,0-3 0 16,0 3 8-16,0 0 32 0,0-7-40 0,0 8 0 0,0-5 8 15,0 2-8-15,0 1 8 16,7 1 8-16,1 1 0 0,1-1 32 31,-1-3-48-31,-1-1 8 16,-3 1 0-16,5 0-8 16,-1-3 0-1,-1 3 0-15,1-4 0 16,5 4 0-16,-6-3 0 0,10-3 8 0,-6 2-8 15,6-2 8-15,-6 3 8 16,5-4 0 0,0-3 0-1,-1 4 56-15,-2-4-64 0,2 1 48 16,2-1-56-16,-2-3 0 0,6 0 0 0,3 4-56 16,0-4 56-16,-1-3 176 31,1 3-64-31,-4-3 32 15,0 0-136-15,0 3 0 0,-4-3 48 16,0 3-56-16,-5 0-64 16,6 1 64-16,-6-1 0 15,13 0 72-15,-3 0-16 0,7-3-48 32,0 0 0-32,7 0-8 15,-3 0-24-15,4 0 24 16,-4 0 0-16,-4 0 0 0,-8-3 8 15,-1 3 48-15,-6-3-56 0,2 3-24 16,-2-3 24-16,-2-1-16 16,10 1 16-1,-2 0 104-15,1 0-104 16,4-3-56-16,4-1 56 0,-1-2 80 16,1 3-80-16,-4-4 0 15,1 3 0-15,-1 1 24 0,-5 3 24 16,-3-3-40-1,0-1 176-15,-4 4-128 16,8-3-48-16,0 0-8 0,0-4 16 16,8 0 48-16,-1 1-64 15,6-1-8-15,-1-3-64 0,-5 4 72 16,1-4 8-16,0 0-8 31,-4 4-56-31,-4-7 56 16,-1 4 0-16,2-1 0 15,-10 0-80-15,10-3 72 0,-5 1-216 16,-1-2 64-16,6-2 96 16,-2 4-16-16,-3-1 0 0,0-3-40 15,0 3 120-15,-4 0 112 16,0 0-112 0,0 0-80-16,-4 1 80 0,0 2-16 15,4 0 16-15,-4 0 48 16,-1 0-32-16,2 1-16 0,3-1 8 15,-5 1 56 1,6-1-56 0,-5 3 0-1,-1-2 0-15,2 2 40 0,3-3-24 16,-5 4-24-16,1-7 0 16,1 3 48-16,-2-2-40 15,-3-2-8-15,4 2 8 0,1-7-8 31,-5 2 0-31,3 1 8 16,-3 3 48-16,0-3 32 0,-4 0 24 0,4 3 112 0,-4-3-64 16,0 4-32-16,0-5 64 15,0 1 25-15,5 1 7 16,-5-5-32 0,0 1-136-16,0 0 120 15,0 0 0-15,0-1 56 0,0 4 176 16,-13 0-80-16,2 0-112 0,-10 0-48 15,6 3-96-15,-9 3-72 16,3 0-40-16,-3 4-344 16,-15 3-120-1,3 3-1601-15,0-4-3944 0</inkml:trace>
  <inkml:trace contextRef="#ctx0" brushRef="#br2" timeOffset="119596.28">7594 11868 5297 0,'0'0'1816'0,"0"0"-1304"0,0 0-272 15,0 0 304-15,0 0 312 16,0 0-55-16,4 0-433 15,-4 0-368 1,0 0 0-16,4 0-136 16,0 3-64-16,7 6 200 15,9 7 8-15,8 7 152 16,12 5 96-16,4 4-40 16,11 3 80-16,18 6 104 0,22 10-128 15,21 0-88-15,8 3 128 31,-10-7-56-31,-9-5-64 0,-30-10 24 16,-12-4 8-16,-14-9-120 0,-2 3 56 0,9 0-64 16,8 7 88-16,3-1-88 15,2 1-72 1,-6 0-16-16,-7-7 144 16,-1-3-88-16,-3-3 225 15,-8 0-57-15,-4-4-56 0,-8-2 0 31,-12 0-112-31,-8-4-64 0,-4-3-16 0,-4-3 16 16,-4 0 16 0,0 3-8-16,0-3 48 15,0 0-56-15,0 0 0 16,0 0-144-16,0 3-1201 0,0 1-1175 16,0-1-41-16,3-3-4544 15</inkml:trace>
  <inkml:trace contextRef="#ctx0" brushRef="#br2" timeOffset="120128.63">9574 12421 3080 0,'0'0'5001'0,"0"0"-3336"16,0 0-129-16,0 0-216 0,0 0 129 16,-4-30-217-16,4 30-400 15,0 0-472-15,0 0-360 16,0 7-112-1,0 12-144-15,0 13 256 0,4 22 296 16,4 22-32-16,4 23 8 0,-8-11-136 16,4-18-48-16,-8-22-16 15,4-16-72-15,-1 3 8 0,5 6 96 16,-3-3-104-16,3-6-16 31,-4-7-408-31,7-3-456 0,-2-6-768 0,2-7-729 16,5-2-2040-16,-7-7-2944 0</inkml:trace>
  <inkml:trace contextRef="#ctx0" brushRef="#br2" timeOffset="120980.86">9578 12427 4304 0,'0'0'1265'0,"0"0"-553"0,0 0 72 16,0 0 16-16,0 0 88 16,71-80-71-16,-54 65-113 15,7 2-136-15,-1 3-240 16,9 1 16-16,0 6-40 0,4-1-96 16,4 4-160-16,-5 0 64 15,5 0 8 16,-8 10-120-31,0 6-16 0,-8 3-200 16,-8 6 136-16,-8 3 80 16,-8 4 88-16,0 7 8 0,-24 2 40 15,-16 3-16-15,-12-2 40 16,-12 2-40-16,1-6-32 16,3-3 32-16,8-13-96 15,12-3 24-15,16-6 32 16,9-7-80-16,15-6 0 0,0 0 0 15,15 0-360-15,17-9-360 16,16-1-152-16,8-3 624 0,0 4 248 16,-1 3-168-16,-7 2 120 31,-4 4 16-31,-4 0 24 16,-4 10 0-16,-8 9-328 15,-9 3 120-15,2 7 216 0,-14 3 0 16,-3-1 152-16,-4 1 144 15,-4 3 40 1,-15-3 144-16,-5-3-64 16,-12-4 256-16,-8-3 336 0,-7-3-215 15,-5-6-1-15,-8-7-344 0,4-6-176 16,4 0-96-16,8-6-176 16,12-26-416-16,13 3-984 15,14-2-3065 1</inkml:trace>
  <inkml:trace contextRef="#ctx0" brushRef="#br2" timeOffset="121906.75">12901 12728 8953 0,'0'0'1321'0,"0"0"463"0,0 0-544 15,-13-22-239-15,13 22-113 0,0 0-136 16,0 0-416-16,0 6-336 15,0 16-392-15,9 17 272 32,3 27 120-32,4 20 104 0,3 19-8 15,-2 6 0-15,-6-9 8 16,-7-26-104-16,-4-22 16 16,0-13-8-16,0-6 8 0,0 0 64 15,0 6-80-15,0 0-504 16,0-12-376-16,0-7-769 15,0-9-543 1,0-16-545-16,0-13 393 16,-4-9-1761-16</inkml:trace>
  <inkml:trace contextRef="#ctx0" brushRef="#br2" timeOffset="122207.49">12873 12658 4785 0,'0'0'1400'15,"0"-76"144"-15,0 38-352 16,8 3-551-16,12 10-265 16,12 6-24-16,3 9-280 31,10 4 136-31,6 6-144 0,1 6-64 16,0 13 40-16,-9 10-40 15,-11 9-208-15,-11 3 200 0,-14 10 8 16,-7 0 184-16,-4 3-56 0,-16-3-56 0,-8-7 8 15,-7 1 144-15,-9-4 72 16,-12 0-48 0,-4-6-8-16,-7 0 80 15,3-7-192-15,4-5-128 0,16-1-72 16,16-6-1544-16,20-10-2449 0</inkml:trace>
  <inkml:trace contextRef="#ctx0" brushRef="#br2" timeOffset="122539.49">14008 12490 7313 0,'0'0'1720'16,"0"0"-471"-16,0 0-41 0,0 0 328 15,0 0-415-15,-52-47-457 16,28 47-416-16,-8 3-232 16,-3 16 120-16,-5 13-128 0,-8 15 208 15,1 26-88-15,7 0 120 16,7-6-16-16,18-3-176 16,11-17 32-16,4 7 16 0,8 6-104 15,20-6 0-15,11-3 0 31,13-6-8-15,8-14 0-16,4-8-696 0,0-14-496 16,12-15 119-16,-21-14-2912 15,-11-8-784-15</inkml:trace>
  <inkml:trace contextRef="#ctx0" brushRef="#br2" timeOffset="122809.13">14192 12636 7073 0,'0'0'1672'0,"0"0"177"16,0 0-961-16,0 0 128 15,0 0-120-15,0 0-568 0,0 0-264 32,0 0 265-32,0 111 407 15,0-57-256-15,0 3-240 16,8 1-112-16,-1-5-72 0,6 1 40 15,-2-2-96-15,1-5-56 32,0-6 48-32,-4-6-640 0,0-3-328 15,-3-7-1057-15,-5-9-1064 16,0-9-1800-16</inkml:trace>
  <inkml:trace contextRef="#ctx0" brushRef="#br2" timeOffset="123310.59">14207 12786 4544 0,'0'0'1153'0,"9"-93"327"16,2 43-152-16,5-2-407 0,0 11 471 15,8 13-688-15,1 6-648 32,6 6 16-32,5 3-24 0,8 10 96 15,0 3-144-15,-1 6-136 0,-3 13 80 16,-12 7-240-16,-12 5 104 15,-12 5 192 1,-4 1 8-16,-32 2 72 0,-12 2 40 31,-11-3 88-31,-9-3 80 0,-4-10-40 16,4 1-56-16,8-10 0 16,20-7-112-16,13-3-24 15,15-2-56-15,8-1-48 0,16-3-360 16,40 0-408-16,-1 0 352 15,17 0 360-15,0 0 72 16,-16 0 32-16,0 0 152 0,-9 0 16 16,-15 3 24-16,-4 4-192 15,-8 5 0-15,-5 4 0 16,-6 6 72-16,-5 4 160 0,-4 9-16 47,0 9 104-47,-16 4 40 0,-9-1-56 15,-14 1-112-15,-8 0 80 16,-9-11-64-16,-8-8 120 0,0-4-128 16,-12-12-23-16,5-4-177 0,3-9-112 15,4-28-1353-15,16-3-1439 16,24-11-4906-16</inkml:trace>
  <inkml:trace contextRef="#ctx0" brushRef="#br2" timeOffset="123589.2">14916 12335 10490 0,'0'0'2384'0,"0"0"-1464"16,0 0-872-16,84 0 585 16,-56 19 23-16,0 13-432 0,0 9 32 31,0 19 16-31,-5 26-120 15,-2 19-24 1,-14-4-64-16,-7-22-56 16,-7-21 80-16,-21-14-88 15,-4 7 8-15,-15 6-8 0,-13 3-216 0,-9-6-384 16,-10 0-872 0,12-12-1185-1,18-17-2160-15</inkml:trace>
  <inkml:trace contextRef="#ctx0" brushRef="#br2" timeOffset="123873.59">15578 12833 8529 0,'0'0'2249'0,"0"0"-1377"0,0 0-344 15,0 0 128-15,0 0-296 0,96-25-360 16,-44 18 240-16,8 4-160 0,3 0-80 16,1 0-480-16,-4 0-232 15,-13 0-64-15,-15 3-1176 16,-16 0-1993-1</inkml:trace>
  <inkml:trace contextRef="#ctx0" brushRef="#br2" timeOffset="124073.8">15474 13078 5577 0,'0'0'2312'15,"0"0"-1304"-15,0 0 1065 0,100 0-41 16,-32-3-487-16,24-10-737 16,20-3-400-16,-13 0-304 15,-24 3-104-15,-11-6-304 16,-36 3-2641-16,-8 3-6393 0</inkml:trace>
  <inkml:trace contextRef="#ctx0" brushRef="#br3" timeOffset="139440.07">6904 9315 3064 0,'0'0'1224'15,"0"0"-391"-15,0 0-305 32,0 0 24-32,-4-19-88 0,0 16 232 15,1 0-40-15,-1-4-96 16,-5 4-160-16,5-3-152 0,-4 3 25 0,5-4 63 16,-5 1 40-16,-1-1-112 0,1 1-80 31,-3 3-168-31,-2-3 48 15,2-1-48-15,-1 7 72 0,-4-3-40 16,4 0-32-16,-4 0 72 31,4 3-88-31,0 0 8 0,-4 0-8 16,0 0 0-16,0 0-8 16,-8 0 0-1,0 0 0-15,0 0 8 0,-8 6-8 16,5 1 8-16,-1 2 0 15,-4-2 8-15,8 2-16 16,-4-3 24-16,4 1-16 0,-4 2 88 0,9 1-88 31,-1-1-16-31,-5 1 8 0,10 2 8 16,-5 1 0-16,-4-3 8 16,4 3-8-16,0-1 16 15,0 1-16-15,1 3 0 0,-2 3 0 16,1 0 0-1,1 0 0-15,-2 0 0 0,1 6-16 32,-3-6 16-32,3 3-8 15,-4 1 8-15,-1-1 0 0,2 3-40 16,-1-2 32-16,0 2 8 16,4 0 0-16,1 1 0 0,-6-1 0 15,10 1 0 1,-5 2-16-16,3-2 16 15,2 2-8-15,-5 1 0 0,4-1 8 16,0 1-8-16,0 3 0 16,4 0-8-16,0-1 16 0,0 1-72 15,0 0 72 1,1-1 8-16,2-2-8 16,-3 0 16-16,1-1-16 0,2-3-8 15,-3 4 8-15,5 0 0 16,3 2 0-16,-9 4-8 0,9 4-48 15,-3 5 48-15,-1-3 8 16,-1 7 0-16,2-4 72 31,-1 4-72-31,0-7-8 16,3-3 0-16,1 1 8 0,1-8-8 16,3 7 0-16,0-3 0 15,-4 0 8-15,4 3 0 0,-4-3 40 31,0 7-40-31,0-5 8 16,0 5-8-16,-1-1 0 0,-2 0 0 0,7 1 0 16,-4-1 0-16,0 4 0 15,4-4 8-15,0 0 0 0,0-3 40 16,0-3-48 0,0-3 0-1,0-4 8-15,4 1-8 16,0-4 8-16,3 0-8 15,-2 1 0-15,-1-1 8 16,0 1-8-16,0-1-48 0,-4 4 48 16,0 3 8-16,4-4 48 15,0 4-16-15,-1-4-32 32,6 1-8-32,-1-3 0 0,0-4 0 15,-1-3 0-15,-3 3 0 0,9-3 8 0,-6 0 0 16,1 3-8-16,5 0 48 0,-6 4-48 31,-3 3 0-31,9-4 64 16,-5 0-56-16,3 1 72 0,2-4-80 15,-2 0 8-15,1 3 0 16,4-5 0 0,0 2 0-16,-4-3 80 0,4 0-88 15,0-7 0 1,-4 1 0-1,0 0 0-15,0-4 0 16,-1 1 0-16,6 3 0 0,-6-4 64 16,6-2-56-16,-2 2 48 0,5 1-48 15,1-4 8-15,-2 3 72 0,1 1-80 16,0-4 0-16,0 4 80 31,-4-4-80-31,3 1-8 0,-2-4 8 16,-2 0-8-16,6-3 0 15,3 0-56-15,0 0 56 0,3 0 200 16,6-3-120-16,-2 0-72 16,1-7 80-16,-5 4-16 15,1-1 32-15,-4 1-16 16,4 0-80-16,-3 0 56 0,-1-4-48 16,-1 0 96-16,5 0-112 0,0-2 0 15,4-1 152-15,-1-3-144 31,1 1 80-15,-4-1 0-16,0 3-80 16,-4-3-8-16,-3 4-8 0,-2-1 8 15,-3 0 88-15,0 0-80 16,-4 0 0-16,4-2 128 0,-4-1-40 0,0-3-88 16,3-3 16-16,-2 0 32 31,2-4 24-31,2-2 16 0,-2-1-96 15,-2 0 64-15,-2 0-56 16,2 4-8-16,-5-4 0 0,3 1 0 16,2-1 16-16,-2 1-16 15,1-1 0 1,4 1 56 0,-4 0-56-16,0-4 0 15,4 3 0-15,-4-6 0 0,0 3 104 16,-4-3-32-16,-1 0-72 0,6 3 48 15,-5 1-48-15,-1-1 104 32,2 1-56-32,-1-5-48 15,3 5 105-15,-2-4-105 0,3 6-57 0,-5-3 57 16,6 7 57-16,-9 0 7 16,0-1-64-16,-1 1 8 15,1 3 160-15,-4-4-8 0,0 1-144 0,0-1 96 31,4 1-48-31,0 0-56 16,-4-4-8-16,4 4 8 0,1-7 24 16,-5 3-16-16,4 1-16 15,-4-1 8-15,0 1 0 0,0-1 56 32,0-3-64-32,0 4 8 0,0-1 56 15,0-3-56-15,0 1-8 0,0-1 0 16,0-3 8-1,0 3 0-15,0 0 0 16,0 7-8-16,0-3 8 16,0 5 96-1,0 1 16-15,0 0 0 16,0-4-112-16,0 1 0 0,0 0-8 16,3-4-96-16,1 4 80 15,4-1-160-15,-4 7 176 0,-4-3 96 16,5 0 24-16,-1 3-72 15,-4-6 208-15,0 2-104 16,0 4 48-16,0-3-128 16,0 6-72-16,0 0 48 0,0 0-40 15,0 4 8-15,-4-7-16 32,4 2 0-32,-5-1 0 0,5-2 0 31,0 5 0-31,-4-1 16 15,4-3-16-15,-4 3 8 0,0 0-8 0,0-6 8 16,1 6-8-16,-6-3 0 16,1 0-8-16,0 3 0 15,-3-3 8-15,2 3-8 16,1 3 8-16,1-3 0 16,3 7-56-16,0-4 56 0,4 0-8 15,-5 0 8-15,1 1 0 16,-3-4 0-16,-1 0 8 15,-1 1 0-15,-2 2 80 0,3-3-88 32,0 6 0-32,-1-3 0 15,2 1 8-15,-1-4 0 16,0 3-8-16,0-5 8 0,0-2 56 16,-4 4-64-16,0-3-8 15,4 7 8-15,0-1 8 16,0 4 56-1,0-1-32-15,0 3-16 16,4 1-16-16,-8 0 0 0,0-4-8 16,5 4 8-16,-10-7 0 0,2 0 0 15,-6 1 0-15,6-4 48 16,-5 3 0-16,3-3-40 0,-2 3-8 16,3 1 16-1,0 2 48-15,0-2-64 0,4 5 0 16,0 1 8-16,4-1-16 15,-4 4-32-15,0 3-96 16,-4 0-376-16,-4 0-416 0,-12 29-1001 31,0-1-791-31,4-2-1825 0</inkml:trace>
  <inkml:trace contextRef="#ctx0" brushRef="#br3" timeOffset="141852.76">6853 12043 4312 0,'0'0'921'0,"0"0"-897"15,0 0-24 1,0 0 0-1,4 18 56-15,4-8 168 0,-5 3 48 16,9 3 64-16,1 3 48 16,2-3 120-16,1 6 120 0,4 3-168 15,4 4 32 1,0 3 72-16,0 3-103 31,4 6 39-31,4 3-160 0,0 7 120 16,3 6-56-16,14 16-104 15,6 16 40-15,-3-3-104 0,-4-10-160 16,-8-13 16-16,-5-12-40 16,1 9-32-16,3 7 64 0,2-3-72 0,-5 2 48 15,-1-5-56 1,-3-1 8-16,4-6 0 16,-8-6 0-16,0-7-8 15,0-6 56-15,-4-10-56 0,-9-3 8 16,2-5 8-16,-2-5-8 15,-2-2 96 1,-2-4-96-16,6 3 8 0,-6 1 72 16,1 0-80-16,1-1-8 15,-2 1 0-15,2-1-328 0,-6 0-624 16,-3 8-752-16,0-2-473 16,-4-2-839-16</inkml:trace>
  <inkml:trace contextRef="#ctx0" brushRef="#br3" timeOffset="142200.19">7626 13681 9538 0,'0'0'3064'15,"0"0"-1415"-15,0 0-681 32,0 0-544-32,0 0-120 0,0 0-184 15,0 0-120 1,-9 0-104-16,13 0-144 16,5 6 120-16,10 1 128 0,1 5 8 15,8 1 72-15,0 0-32 16,4 2 0-1,4-2 32-15,-4-3-32 16,-1 2-48-16,-3 1 0 0,-3-3-328 16,-1-1-432-16,-9-2-529 0,-3-5-559 15,-4 2-481-15,0-4-23 16,-8-4-209-16,0-5 217 0</inkml:trace>
  <inkml:trace contextRef="#ctx0" brushRef="#br3" timeOffset="142469">8072 13316 7033 0,'0'0'3017'0,"0"0"-657"16,0 0-575-16,0 0-497 0,0 0-496 15,0 0-328 1,0 0-280-16,-8 3-184 15,4 12 16 1,-9 8 56 0,2 6 80-16,-6 2-72 0,2 7-8 15,-1 0 16-15,0 1-88 0,4-1 0 16,-4 3 0-16,9 0-208 0,-6 16-1000 16,9-6-1297-16,0-13-2744 0</inkml:trace>
  <inkml:trace contextRef="#ctx0" brushRef="#br3" timeOffset="143116.64">8653 14141 4785 0,'0'0'2504'0,"0"0"-1056"16,0 0-183-16,-87-76 543 0,59 57 88 31,-4 6-679-31,-4 3-361 0,-3 10-240 16,-2 0-104-16,-6 7-192 0,-2 12-144 15,-2 9-16-15,3 11 152 16,1 9-64-16,6 6-64 0,13 5-40 15,9 12-80-15,15-1 72 0,4-4-88 16,23 1-48 0,33 0 0-16,36-1-64 31,24-12 56-31,11-16 0 16,-3-25-376-16,-16-13-632 0,-25-23 520 15,-20-2 24-15,1-9-960 31,-27 4-1769-31,-5 2-1800 0</inkml:trace>
  <inkml:trace contextRef="#ctx0" brushRef="#br3" timeOffset="144149.13">13243 14677 3648 0,'0'0'6634'16,"0"0"-4026"-16,0 0-1095 0,0 0-681 15,0 0-200-15,0-22-104 0,0 22-296 16,0 4-232-16,4 18-56 15,4 19 56 1,8 29 256-16,0 28 16 16,0-5-128-16,-4-14 8 0,0-22-80 15,-4-15-64 1,0 8 88-16,4 11-88 0,0-1 48 16,-4 0-56-16,0-2 0 15,0-11 0-15,-4-6-760 31,0-6-736-31,-4-10-505 0,0-18-871 16,-4-7-289-16,-8 0-992 0</inkml:trace>
  <inkml:trace contextRef="#ctx0" brushRef="#br3" timeOffset="144434.17">13219 14618 3648 0,'0'0'968'16,"0"0"313"-16,45-109-385 15,-14 71 40 1,5 10-288-16,8 3-16 31,0 5 201-31,-1 8-41 0,6 5-168 16,-10 7-112-16,1 0-280 0,-8 16-176 16,-4 9-56-16,-8 4 0 15,-12 9 352-15,-8 7 80 0,-4-1-176 16,-20 7 72-16,-20 3 208 0,-8-3 33 31,-23 6 127-31,-21 3-232 0,5-12-136 16,10-7-208-16,22-16-120 15,23-9-208-15,20-9-960 0,8-1-1449 16,8-6-4921-16</inkml:trace>
  <inkml:trace contextRef="#ctx0" brushRef="#br3" timeOffset="144850.12">14638 14307 6121 0,'0'0'1560'15,"0"0"-488"-15,0 0 65 16,0 0 199 0,0 0 200-16,0 0-584 0,0 0-704 15,0 0 57-15,-88-45 199 16,40 45 256-16,-11 0 152 0,-5 6-232 16,0 10 56-16,-3 9-8 31,7 14-215-31,4 5-193 15,4 19-80-15,12 30-136 16,16 21-16-16,24 13-88 0,28-7-48 16,32-15-8-16,15-22-16 15,5-14-56-15,8-11-256 0,-16-17-353 32,-13-16-311-32,9-21-1080 15,-16-4-161-15,-9-13-2800 0</inkml:trace>
  <inkml:trace contextRef="#ctx0" brushRef="#br3" timeOffset="145219.53">15104 14494 8449 0,'0'0'2641'15,"0"0"-1241"-15,0 0-88 16,-100-45 129-16,57 39-401 0,-5 3-224 16,-4 3-144-16,0 6-8 31,4 19-87-31,9 1-313 15,3 12 0-15,16 6-176 0,8 7-80 16,12 3 0-16,4 6-8 0,28 1 0 16,11-1 0-16,9-9-120 15,8-6-40 1,0-14-416-16,0-12 31 16,-4-16-223-16,19-9-216 0,-15-19-1040 15,-16-4-2841-15</inkml:trace>
  <inkml:trace contextRef="#ctx0" brushRef="#br3" timeOffset="145558.06">15292 14030 7945 0,'0'0'2801'0,"0"0"-697"0,0 0-575 16,0 0-105-16,0 0-608 15,0 0-720-15,67 6 32 0,-19 17-48 32,11 8-8-32,1 4 56 0,-8 13-16 15,-4 3-104-15,-8 19 144 0,-12 19 16 16,-16 15 88-16,-12 7-16 15,0-6-136-15,-28-7-96 16,-8-12-8-16,4-16-392 16,-7-13-1104-16,7-19-1737 31,8-22-3576-31</inkml:trace>
  <inkml:trace contextRef="#ctx0" brushRef="#br3" timeOffset="145990.34">16351 14484 9570 0,'0'0'4360'0,"0"0"-3079"0,0 0-473 16,0 0 392-16,0 0-232 31,0 0-367-31,0 0-281 0,0 0-224 16,92-54-96-16,-53 48-72 0,1 0-569 16,0 2-463-1,4 4-912-15,-12 0-1217 16,-12 4-2272-16</inkml:trace>
  <inkml:trace contextRef="#ctx0" brushRef="#br3" timeOffset="146190.97">16303 14662 3936 0,'0'0'2105'0,"0"0"-1089"0,0 0 368 16,0 0 1041-16,0 0-417 0,60 0-615 15,-8 0-657-15,8-10-424 16,7 1-88-16,1-4-224 16,12-9-384-16,-16 0-1393 0,-21 6-4400 0</inkml:trace>
  <inkml:trace contextRef="#ctx0" brushRef="#br3" timeOffset="167169.5">17411 10960 416 0,'0'0'656'0,"0"0"2408"15,0 0-1759 1,0 0-265-16,-4-19-224 0,4 15 168 16,0 4-96-16,0 0-255 15,0 0-241-15,0 0-136 0,0 0-96 16,0 0 48-16,0 0-208 0,0 0-8 15,0 0 0-15,0 0-120 0,4 0 8 32,16 0 120-32,8 0 24 15,8 0 240-15,7 0-216 16,5 0-40-16,4 0 64 0,4 0 8 16,-1 0 24-16,1 0-88 15,0-2-8-15,-4 2 152 16,-1-4-160-1,-2-2 32-15,3 3-16 16,-1-4-16-16,5 4 88 16,8-3-88-16,-5 3-40 0,9 0 40 15,-1-4 8-15,17 4-8 16,16 0 0-16,16-1 0 0,3 1 0 0,-7 3 0 16,-12 0 8-1,-25-3-16 1,-19 0 64-16,-4 3-56 15,-9-3 80-15,17 0 24 0,12 0 48 16,28-4 80-16,11 4-64 0,-11 0 112 16,-21 0-280 15,-23 0 64-31,-16 3 8 16,0 0 0-16,0-4 8 15,-1 4-80-15,-14 0 8 0,-14 0 184 16,-6 0-24-16,-5 0 64 15,0 0-160-15,0 0-72 0,0 0-352 16,0 0-1184-16,-13 4-1601 16,6 2 25-16</inkml:trace>
  <inkml:trace contextRef="#ctx0" brushRef="#br3" timeOffset="167902.44">21431 10804 1880 0,'0'0'3105'0,"0"0"-1913"16,0 0-336-16,0 0 88 16,0 0 216-1,0 0 217-15,0-32-641 0,0 29-184 16,0 3-104-16,8-3-264 16,12 0-184-16,4 0-48 15,12 0 48 1,11 3 24-16,9 0 48 0,21 0-72 15,22 0-16-15,21 6 16 16,7-3 80-16,-7 3-80 0,-17 1 0 16,-8-7 48-16,-3 3 16 0,0 0-64 31,7 1 24-31,5 1 24 16,3 5 56-16,5 0-96 0,8 2-8 15,7-2 0-15,4-4 0 0,1-6 0 16,-9 0-232-1,1 0 160-15,-9 0 72 16,-3-6-72 0,-24 0 72-16,-24 0 0 15,-13-1 0-15,-14-3 0 16,6 4 0-16,4-1 8 0,5-2-32 16,1 0 32-16,-6-1-16 15,1 4 8-15,-8-1-56 0,-5 1-104 16,-7 3-144-16,-4 0-288 15,-7-1-200-15,-2 4-376 16,-2 0-937-16,-9 0-2264 16</inkml:trace>
  <inkml:trace contextRef="#ctx0" brushRef="#br3" timeOffset="-185113.64">15212 10620 2472 0,'0'0'920'0,"-92"-105"-920"16,64 45-2480-16</inkml:trace>
  <inkml:trace contextRef="#ctx0" brushRef="#br3" timeOffset="-170693.46">3175 4257 4016 0,'0'0'713'15,"0"0"-505"-15,0-9 72 16,0 6 144-16,0 0-64 0,0-1 8 0,0 1-80 0,0 3 40 31,0 0-8-31,0 0-216 16,0 0-104-16,0 0 0 0,0 0-56 15,0 0 48-15,0 0-56 16,0 0-64-16,0 0 48 16,8 0-96 15,4 0 176-31,4 0 16 0,12 3 48 15,3 1 40-15,9 2-88 0,1-3 96 16,2 3 8-16,1-3-56 16,0 1 96-16,-5-1-56 15,-2 0-32-15,-1 0 48 0,-5-3-64 16,1 4 56 0,4-4 168-16,4 3-168 0,-5-3-8 15,14 0-32-15,-6 0 0 16,5 0 48-16,8 0-112 15,0 0-8-15,8 0 160 0,-1 0-112 32,1 0 16-32,-4 0-48 15,0 0-16-15,-5 0 56 16,-11 0-56-16,0 0-40 0,0 0 40 16,-4 3 0-16,3 0 8 15,1 0-8-15,4 3 8 0,4-2 80 16,0-1-88-16,8 0 0 31,3-3 96-31,1 3-96 0,0 0 8 0,-4 0 0 0,3 1 0 16,-3-1 81-16,0-3-89 15,0 3 8 1,0 0 88-16,-1 1-88 16,5-1 72-16,0-3-72 15,-1 2-8-15,21 2 104 31,16-1-104-31,-9 0 0 0,-12 0 96 0,-10-3-96 16,-14 4 16-16,9-1-8 16,4 0 112-16,4 0 88 15,-5 1-200 1,1-2 56-16,0 2 64 16,4-1-128-16,-1 3 56 15,5-3-56-15,-1 1 0 0,2-1 48 0,-2 0-48 16,-4 0 0-16,2 0 0 0,-6 0 0 15,-7 1 8-15,-4-4 0 32,-5 3-8-32,1-3 64 15,0 3-56-15,-1-3-8 0,5 3 80 16,4-3-32-16,12 3 8 0,-4-3-48 0,15 4-8 16,21-4 112-16,16 0-104 0,11 2-8 31,-7 2 8-31,-12-1 40 15,-22-3 32-15,-17 3-80 16,-13 0 0-16,-13-3 64 0,-7 0-64 31,8 0 0-31,4 4 64 0,-5-4-64 0,-3 0 48 16,-12 0-40 0,-4 0-8-1,0 0 136-15,4 0-64 16,8 0-56-16,3 0 64 0,9 0-72 15,8 0 0-15,20 0-8 16,-9 0 8-16,5 0-8 0,-4 0 0 0,-16 0 0 31,-9 0 0-31,-15 3 8 16,-12 0-8-16,-12-3 0 0,-4 0 8 16,-4 0 192-16,0 0-72 15,0 0-24-15,0 0 0 0,4 0-56 16,0 0 8-16,8 0-56 31,4 0-120-31,16 0 104 16,8-3-536-16,35 3-456 15,-7-3-305-15,-8-1-1639 0</inkml:trace>
  <inkml:trace contextRef="#ctx0" brushRef="#br3" timeOffset="-169753.82">12056 4384 5457 0,'0'0'2544'0,"0"0"-2080"0,0 0-464 16,0 0-312-1,0 0 312-15,64 0 0 16,-20 4 56-16,12-1-48 0,15 3 8 16,25 0 32-16,23 1 16 31,9 6 8-31,-1-7 192 16,-11 3-64-16,-8-2-16 0,-5-1-72 15,0 3 40-15,5-5-71 0,-1 2 119 0,-2-3-96 16,6 1 200-1,-7-1-96-15,3 3-24 16,-8-3-56-16,-2 0-72 16,-10 4 40-16,0-4-40 0,-3 0-56 15,0 3 144-15,-1-3-96 16,9 4 40-16,8-4 16 0,0 4-8 16,-1-4 8-1,-7 0-96-15,-12 0-8 16,-20 0 96-16,-13 0-96 15,-4 0 16-15,13 1-8 0,4 2 8 0,24 1 40 16,15 2-40-16,17 0-8 31,4-2 80-31,-9 2-88 0,-23-2 0 32,-20-1 0-32,-17-3 8 15,-6-3 8-15,6 3-16 0,9-3 8 16,3 4 120-16,-3-4-120 15,0 0-8-15,0 0 8 16,-4 0 0-16,0 0 0 16,-5 0-8-16,-3 0 16 0,4 0 48 15,-5 0-64-15,2 0 0 16,-10 0 0-16,-3 0 0 0,-8-4 8 16,-4 4-8-16,-4-3-152 15,-20 0-232-15,0-3-1056 0,-8-1-2905 16</inkml:trace>
  <inkml:trace contextRef="#ctx0" brushRef="#br3" timeOffset="-85839.03">19865 11782 144 0,'24'19'1424'16,"0"16"-1360"-16,0-3-64 0,-4 0-1631 0</inkml:trace>
  <inkml:trace contextRef="#ctx0" brushRef="#br3" timeOffset="-81422.88">20423 12262 8193 0,'0'0'2689'15,"0"0"-977"-15,0 0-552 16,0-13 153-16,0 13-289 0,0 0-480 16,0 0-280-16,0 0-208 15,4 0-56 1,-4 3-80-16,0 7-112 16,4 6 56-1,0 12 136-15,0 7 176 0,4 6 104 16,0 4-104-16,4 2-80 15,0 4-24-15,3-3 0 0,-2 2 0 32,-2-2-56-32,-2-4-16 0,-1-5 0 15,0-1-72-15,-5-9-624 16,5-1-1016-16,1-6-1241 16,-5-15-2296-16</inkml:trace>
  <inkml:trace contextRef="#ctx0" brushRef="#br3" timeOffset="-81022.09">20945 12401 6489 0,'0'0'2592'32,"0"0"-183"-32,0 0-929 0,0 0 297 15,0 0-713 1,0 0-840-16,0 0-224 15,0 0-440-15,-20 26 432 16,4 12 16-16,0 9-8 0,4 1 0 0,8 6-64 31,4-6 16-31,12-1-128 16,16-9-88-16,11-6-8 0,10-19 88 16,7-10 40-16,4-6 144 15,-9-26 88-15,-7-22 88 0,-16-3 80 16,-16-9 192-16,-12-4 160 15,-20 10 440 1,-20-6-304-16,-11 15-192 0,-9 7-143 16,-4 12-81-16,4 17-104 15,4 12-224 1,12 6-368-16,4 25-841 0,16 23-599 16,24 23-577-16,17-11-2856 15,11-5-2728-15</inkml:trace>
  <inkml:trace contextRef="#ctx0" brushRef="#br3" timeOffset="-80651.92">22096 12014 5433 0,'0'0'2896'0,"0"0"-167"0,0 0-497 15,0 0-95-15,0 0-777 16,0 0-760-16,5-29-536 16,-5 33-64-16,0 11-296 0,0 14 296 15,4 9 48 16,-4 13 136-31,7 9 8 0,5 1 64 16,1 2-112-16,11 0-72 16,-1-5-72-16,1-5 48 15,4-5-48-15,0-7-400 0,-4-6-824 16,-9-12-1152-16,-2-7-2482 16,-9-13-2623-16</inkml:trace>
  <inkml:trace contextRef="#ctx0" brushRef="#br3" timeOffset="-80489.28">21997 12239 7945 0,'0'0'2065'0,"0"0"-225"0,0 0-816 0,112-76-232 15,-65 60-311-15,5 10-433 16,4 6-48-16,11 13-769 0,-11 12-2407 15,-16 0-4490-15</inkml:trace>
  <inkml:trace contextRef="#ctx0" brushRef="#br3" timeOffset="-79750.19">22515 12484 5473 0,'0'0'1944'15,"0"0"-400"-15,0 0-207 0,0 0-257 0,95-80-400 0,-71 52-400 16,8-1-232-16,-8-6-48 16,1 1-616-16,-10-5-304 0,-3 1 632 31,-12 3 288-31,0 10 200 16,0 6 288-16,-12 12 136 0,-12 4-312 31,1 3-192-31,-5 16 56 0,-4 10-176 15,4 11 0-15,4 2 8 0,7 5 88 16,10-3-96 0,7 1 0-1,0-4-88-15,16-6 80 16,7-10 8-16,9-6 0 0,5-10 0 16,2-6 168-16,1-9 256 0,-1-20-120 0,-2-6-104 15,-1-6-96-15,-4-7 16 31,-4 4 369-31,-4 5 39 16,-5 8-192-16,-6 9 216 0,-6 12-16 16,1 10-472-16,-4 0-64 15,8 19-472-15,0 10 408 16,-1 6 56-16,6 9 8 0,-6 1 0 31,-2 2 0-31,3-2-56 16,-5-7-208-16,-3-3-584 0,-4-10-345 15,0-9-31-15,0-7 120 16,0-9 120-16,0 0 984 0,0-12-80 16,0-14 80-16,4-8-56 15,9-8 56 1,6-8 8-16,9 2 184 16,4-3 240-16,-4 7 384 0,0 5 264 15,0 11-200-15,-4 9-408 16,-9 9 241-16,2 4 47 0,-10 6-536 0,1 0-224 47,5 3-296-47,-2 16 64 15,2 7 224-15,2 6 8 0,-2 2 80 16,-5 4-64-16,-1 1 48 16,1 5-64-16,-8 1 0 0,0-4-192 15,0 16-1041-15,0-13-1215 16,-8-9-1881-16</inkml:trace>
  <inkml:trace contextRef="#ctx0" brushRef="#br3" timeOffset="-78431.72">20559 13134 4889 0,'0'0'4609'0,"0"0"-3697"16,0 0-472-16,0 0 600 15,0 0 176 1,0 0-560-16,0 0-375 16,0 0 207-16,36 0 336 15,-8 0-144 1,4 0-264-16,7 0-144 0,4-2-32 0,10-2 16 15,-1 1-56-15,11 0-56 16,1 3-16-16,7-3 0 16,6 0-56-1,-6-1-64-15,4 4 64 16,2-6 8-16,7 3-40 0,15-3-40 0,-11-4 0 16,-9 7 88-16,-12-3-40 15,-15-1-48-15,12 4 0 16,4-3 80-16,-5-1-80 0,-3 1-48 15,0 0 48 17,-4-1 16-32,0 4 96 0,-4-3-112 15,-1 0 0-15,1 2 24 16,0-2-24-16,-4-1 48 16,4 1-40-16,-9 3 0 0,2-3 48 31,-6-1-48-31,-3 1-8 0,4 3 80 0,-4-4-72 15,4 4-8-15,-5 0 8 0,5 0 0 16,-3 0 73-16,-2 0-65 16,1-1 32-16,-4 1 24 15,7 0-72 1,-7-4 56-16,0 5-48 31,5-2-8-31,-10 1 56 0,6 0-56 16,-6 0 0-16,0 0-8 0,1-1 16 15,0 1 0-15,0 0-8 16,0 3 0-16,0-3 0 0,0 0-8 16,4 3 8-1,-4-3 0 1,0 3 0-16,-1 0 0 0,-3 0 8 0,-3-4-8 16,-1 4 48-16,-5-3-40 15,-3 3-8-15,4 0 72 0,-4-3-72 31,4 3 8-31,-4-3 0 16,4-1 0-16,-8 2-8 0,0 2 0 16,-4 0-136-16,-4 0-561 0,-12 0-1311 0,-16 0-2441 15,-4 0-2961-15</inkml:trace>
  <inkml:trace contextRef="#ctx0" brushRef="#br3" timeOffset="-75625.34">20376 14189 2712 0,'0'0'4849'31,"0"0"-3073"-31,0 0-607 0,0 0 271 16,0 0 96-16,4-23-647 15,-4 23-553-15,-4 0-184 16,-9 0 88-16,-11 0-104 0,-8 0-128 16,-7 0-8-16,-5 4 120 31,0 5 136-31,0 1 16 0,13 2 64 15,3-2 16-15,7-1-136 16,10 1-216-16,7 0-64 0,4 2-184 0,0 7 112 16,24 0 48-16,12 10 88 15,7-4 136 1,13 1-120 0,4-1 112-16,7 0-80 0,-7-2-40 15,0-1 16-15,-8-3-16 16,-8 4 40-16,-16-5-40 15,-13 5-8-15,-6-7-8 16,-9 6 8-16,0-3 48 31,-24 3 224-31,-8 0 280 0,-13 1 120 16,-6-5-31-16,-9-1-249 16,-3-8-176-16,3-6-56 0,4-3-160 15,13-3-8-15,6-16-848 0,21-29-577 0,13 7-2376 16,3-3-5297-16</inkml:trace>
  <inkml:trace contextRef="#ctx0" brushRef="#br3" timeOffset="-75240.33">20307 14021 384 0,'0'0'4521'0,"0"0"-2825"47,0 0 536-47,0 0-191 0,0 0-417 16,0 0-200-16,0 0-263 15,5-51-297-15,-5 51-328 0,0 0-288 16,0 6-248-16,0 16 16 15,0 13 64-15,4 19 376 16,0 25-184-16,-4 17 48 0,4 6-72 16,-1-20-8-16,-3-16-48 15,4-21-64-15,0-4-47 16,5 7-73-16,2 3 40 0,1 3-48 16,1-4 0-16,2-8-417 31,5-7-335-16,12-10-1072-15,-4-12-1993 0,-4-7-2176 16</inkml:trace>
  <inkml:trace contextRef="#ctx0" brushRef="#br3" timeOffset="-74692.19">21300 14049 5337 0,'0'0'5121'0,"0"0"-3345"0,0 0-672 15,0 0 17-15,0 0-257 16,0-3-512-16,0 6-352 0,0 13 16 16,4 13-16-16,-4 6 360 15,4 9-128-15,-4 7-16 0,4 0 8 32,-4-4-64-32,7 1-48 0,-3 0 0 15,5-7-48-15,-5-3-8 16,3-6-40-1,1-7-16-15,-4-3-56 0,1-3-440 32,-1-6-640-32,-4-7-817 0,0-6-959 15,0-3-1409-15,-4-10-544 16</inkml:trace>
  <inkml:trace contextRef="#ctx0" brushRef="#br3" timeOffset="-74406.96">21284 14011 3208 0,'0'0'4137'32,"0"0"-2561"-32,0 0 177 0,0 0 135 31,0 0 9-31,0 0-449 15,0 0-792-15,0 0-400 0,0 0-120 16,-21-22-136-16,6 34 0 0,-9 5 56 0,-4 1 72 31,-4 1-80-31,8 3-40 0,1 7-8 16,2 0-56-16,5 22-880 16,4-7-1289-16,9-9-2728 0</inkml:trace>
  <inkml:trace contextRef="#ctx0" brushRef="#br3" timeOffset="-73890.25">21124 14690 7937 0,'0'0'4537'15,"0"0"-3761"-15,0 0 33 16,0 0 287-16,0 0-424 16,8 0-560-16,12 0-104 15,8-6 616-15,20-1-336 0,4-2 0 16,11 0-152-16,1-4 160 15,0 0-32 1,-1 4-8-16,-7-4-120 16,-12 7-24-16,-7-1-48 15,-14 4-64-15,-3 0 8 0,-12 0 0 0,-5 3-8 16,-3 0-248 0,0 0-936-1,0 0-672-15,-7 3-2329 16,-5 3 248-16</inkml:trace>
  <inkml:trace contextRef="#ctx0" brushRef="#br3" timeOffset="-71433.98">23862 13697 9033 0,'0'0'3297'16,"0"0"-1769"-16,0 0-935 0,0 0 183 31,0 0 104-31,0 0-368 16,0 0-512 0,0 19 0-16,0 22 0 0,4 7 120 15,-4 15 232-15,0 4-56 16,0-4-112-16,0 4 32 0,3 0-64 15,1-4-48 1,-4-3-32-16,4-8-64 16,5-5-8-16,-1-9-640 15,-1-10-920-15,14-12-1289 0,-6-9-2272 16,5-7-2296-16</inkml:trace>
  <inkml:trace contextRef="#ctx0" brushRef="#br3" timeOffset="-71148.55">24343 13595 696 0,'0'0'9194'16,"0"0"-6362"0,0 0-575-16,0 0-809 15,0 0-416-15,0 0-512 16,0 0-520-16,0 0-280 0,5 60 280 15,-1 20 144-15,0-1 56 0,0-3-8 0,-1-6-56 16,1-19-72 0,-4 3 8-16,4 6-64 15,0-2 96-15,1-11-104 16,-1-2 0-16,-4-8-696 16,0-1-992-16,0-8-2377 0,-13-9-2160 15</inkml:trace>
  <inkml:trace contextRef="#ctx0" brushRef="#br3" timeOffset="-70947.83">23886 14040 5417 0,'0'0'8097'16,"0"0"-6176"-16,0 0-1193 15,0 0-376-15,123-83-120 0,-27 70-128 16,31 10-104-16,-11 3-160 16,-13 3-1424-16,-39 7-3329 0,-36-4-5161 0</inkml:trace>
  <inkml:trace contextRef="#ctx0" brushRef="#br3" timeOffset="-70584.19">24575 14240 800 0,'0'0'5593'0,"0"0"-4057"16,0 0 97-16,0 0 239 0,0 0-704 16,103-26-568-16,-71 10-304 15,5-3-168-15,-6-3-120 16,-4-3 0-1,-3-7-8-15,-7 3-48 0,-9-2-48 16,-8 5 96-16,0 1 344 0,-12 9 1 16,-4 3 95-16,-8 10-72 15,0 3-248-15,-7 7-48 0,-2 15-64 32,6 6-8-32,-1 4 48 15,11 9 0-15,6-3-32 16,7 3-16-16,4-6-24 15,19-3-56-15,13-6-576 0,16-8-505 16,8-8-223-16,32-10-1040 16,-13-10-281-16,-11-8-3744 0</inkml:trace>
  <inkml:trace contextRef="#ctx0" brushRef="#br3" timeOffset="-70198.51">25132 13982 6489 0,'0'0'2536'15,"0"0"-1239"1,0 0-73-16,0 0-264 0,-87 32-160 16,63-3-248-16,4 5-343 15,4 1-57-15,8 0-104 0,0-3-40 16,8-6-8-16,0-4-40 0,0-9 40 31,8-7-152-31,9-6-129 16,2 0 281-16,9-10 144 15,0-12 193-15,0-3-209 0,-4-7 0 16,-1 0 16-16,-10 7 584 16,-6 6 48-16,-3 6 184 15,-4 10-144 1,0 0-456-16,0 3-360 16,0 3-224-16,0 13-24 15,0 6 240-15,-8 4 0 0,8 2 8 16,0-2-8-16,0-4-168 15,12 0-416-15,8-6-416 0,8-4-608 16,24-12-769 0,-8 0-2104-16,-1 0-1936 15</inkml:trace>
  <inkml:trace contextRef="#ctx0" brushRef="#br3" timeOffset="-69726.83">25718 14043 6369 0,'0'0'1864'16,"0"0"-431"-16,-20-79 215 0,-3 44 192 15,-1 3-263-15,-4 10-481 0,-8 5-400 16,4 17-496-16,0 0-200 0,-3 13-8 16,-2 19-72-1,5 6 72-15,4 10-128 16,5 6 16-16,10 3 40 0,9-3-480 15,4-7-296-15,13-5-25 16,14-14-111-16,6-9-120 0,3-15 192 31,3-4 920-31,5-19 240 16,-4-16 264-16,3-26 352 16,-3-21 64-16,4-39 41 15,-8-15-177-15,-12-4-216 0,-8 16-184 16,-8 38 16-16,-8 26-88 31,0 25 560-31,0 13 56 0,0 3 41 16,0 6-137-16,0 6-296 0,0 7-536 15,0 13-328-15,-8 32-480 0,-4 38 608 16,1 37 152-16,2 17 40 16,9-11-128-16,0-24-520 15,16-39-17-15,-4-21 33 16,0-7-576-1,8 6-1241-15,0-6-2096 0,-1-10-2672 0</inkml:trace>
  <inkml:trace contextRef="#ctx0" brushRef="#br3" timeOffset="-69363.91">26343 13655 4136 0,'0'0'6058'0,"0"0"-4938"15,0 0-440-15,0 0 240 0,0 0 32 16,-107-6-295-16,72 28-329 0,7 4-192 16,3 9-112-16,10-3-24 0,6 5-64 15,9 2-24-15,0-2 88 16,17 2-8-16,7-4 8 15,8-4-112 1,0-2-208-16,-1-7 16 16,-3-3 127-16,-4-6 177 0,-12-1 0 15,-4 1-16 1,-8-3 16-16,-4-1 24 31,-24 4 865-31,-12 0 263 0,-23-4-224 16,-29 1-528-16,-20-10-400 15,20 0-872-15,17-10-3153 0</inkml:trace>
  <inkml:trace contextRef="#ctx0" brushRef="#br3" timeOffset="-67102.99">18128 12966 7761 0,'0'0'4297'0,"0"0"-3529"32,0 0-360-17,0 0 609-15,0 0 119 0,0 0-552 16,0 0-464-16,0 3-120 16,4-3-120-16,12 0-208 0,12 0 328 15,24 0 608-15,27 0-112 0,33 0-192 16,11-3-8-16,5-6-8 31,-12 3-160-31,-13-1 64 0,-19 4-184 16,-21 0 72-16,-18-1-80 15,-13 2 48-15,-9 2-32 0,1 0 40 16,-12-4-8-16,-4 4-48 16,-8 0-88-1,0 0-32-15,0 0 0 16,0 0-176-16,0 0-184 0,-8 0-344 0,-4 0-432 15,-7 0-321-15,-14 4-1111 0,10-4-1209 16,-1 0-1368-16</inkml:trace>
  <inkml:trace contextRef="#ctx0" brushRef="#br3" timeOffset="-66733.26">18853 12732 5761 0,'0'0'1736'0,"0"0"-96"32,0 0 553-32,0 0-33 15,0 0-599-15,0 0-657 0,0 0-384 16,-4-26-304-16,4 26-216 0,0 0 0 16,0 0-152-16,8 9-88 15,5 8 240 1,10 8 72-16,8 4 144 15,10 2-40-15,2 1-96 0,6-1 64 16,2-2-80-16,1 0-64 16,-4-4 16-16,-8-6-8 15,-12 0 48-15,-8-9-56 32,-12 0-88-32,-8-1-16 15,-4 1 104-15,-24 8 24 0,-17 5 104 16,-22 12-16-16,-25 9-24 15,4 0-88-15,5 1-32 0,3 9-792 16,28-16-1496-16,13-3-3058 0</inkml:trace>
  <inkml:trace contextRef="#ctx0" brushRef="#br3" timeOffset="-52658.39">20232 12093 288 0,'-4'10'328'0,"-9"2"-216"0,2 1-112 15,-1 3 1384-15,-4-3-816 16,4 3 56-16,-8 0-280 31,5 3 0-31,-6-1 40 0,1 5 1 16,1-1 71-16,-9 4-72 0,4-1-168 15,-4 0 112-15,4 4 176 0,-4-1-224 0,4 1-72 16,0 0-56-16,4-4-64 31,1 7 8-31,-1-1-88 16,-1-2 80-16,6 6 88 0,-2-3-16 16,-2 2 40-16,-1 1 56 0,0 1-88 15,0 2 56-15,0-6-40 16,-4 2-72-16,5-2 8 0,-2 0-40 15,1-4 16-15,5 4-88 16,-2-3 17 0,6 3 47-16,3-1-72 15,-5 1 0-15,2-1 96 16,-2 1-16-16,2 3 56 16,-1 0 16-16,-4-3-24 31,4 3-56-31,0 0-16 0,0 0 0 15,0 0 16-15,0 3-64 16,4 0 96-16,0 0-96 0,-4 0 104 16,4 3 8-16,-3-2-32 0,-2-2-72 0,-2 2 96 31,2-1-48-31,2 0 48 16,3-3-32-16,-5 0 24 0,6 0 48 15,-1-3-144-15,4-1 80 16,4-2-8-16,0 3-80 0,0 2 16 31,0 1 56-31,0 0-8 16,0 6 88-16,0-2-136 0,4-1 64 15,0 3-8 1,3-6-56-16,1 3 80 16,1 0-96-16,2 0 0 0,1 0 56 15,1 3-56-15,2 1 0 16,-2-1 16-1,2 4-16-15,5-1 0 0,0 1 0 16,4-1 0-16,4 1 0 16,3-1-8-16,1 1 8 0,0-4-8 15,0 0 16-15,0-6-8 16,-4-4 0-16,4-2-56 31,-4-4-88-31,0-2-40 16,0-7-144-16,3-1 120 0,1-2-136 15,4-3 96-15,4-1 168 16,4 1 80-16,4-1 0 0,-1 1 288 16,6-1-40-16,-6 1-80 31,5 2-96-31,-4 1-56 0,-4 0-8 0,4-4 16 16,-9 4-16-16,1-3-8 15,-4-4-200-15,8-3 200 16,-1 1-120-16,6-4-176 0,-2 0 128 15,1 0 0 1,-1 0 152 0,6 0 32-16,-5 0 128 0,-1 0 216 0,5 0-144 15,4 0-48-15,-1 0-64 16,5 0-56-16,4 0 56 0,4 0-96 16,-8 0 0-16,4-4 96 31,-4 1-104-31,-6 0 56 0,2 0 0 15,-7-7 216-15,2 4 128 16,1-1-56-16,4-2-112 16,-4 0-48-16,8-1-168 15,-5 0 0 1,1 1-8-16,0 3 0 16,-8-1-8-16,3 4 0 15,-10-4 0-15,2 5 0 0,-3-5 0 16,4 4 8-16,-4-3 32 0,8-1-32 15,-1 1 24-15,5-4-32 0,8 4 0 16,0-1 24 0,4 2-24-16,-1 1 0 15,-3-2 0-15,-4 3-8 0,3 3 0 16,-7 0 0-16,-4 0 8 31,-1 0 0-31,-2 0 8 0,6-4 48 16,1 1 24-16,0 0 24 31,8-3 0-31,0 3-40 0,4-1-64 16,3 1 64-16,-3 0-56 15,-4 3-8-15,-1-3 72 0,-3 3-15 16,-5 0 87-16,-2-3 80 0,3 3-24 0,-1-4 88 16,1 4-136-16,8-2-136 0,0 2 88 31,3 0-104-31,1 0 8 15,4 0-8-15,-5 2 0 16,1 5-16-16,0-4 8 0,-4 3 8 16,-1-2 8-1,1-1 0 1,0-3 0 0,4 0 56-16,-1 0-64 0,5 0 80 15,0 0-80-15,-4 0 8 0,4-7 48 16,-9 4-56-16,1 0 8 15,0 0 0-15,0 0 0 0,0-3 72 32,3-1-72-32,-3 1 72 0,4-1 48 15,0-2-112-15,-1 3-8 16,1-1 64-16,0-3-56 0,-1 1 56 16,-7 3-72-16,0-4 0 0,-1-2 32 15,-3 2-32-15,0-3 8 16,4-3 40-16,-8 3-48 15,4-2 72-15,-5-4-64 16,1 0-8-16,4-4 80 16,-4 1-80-16,0-3 0 0,3-4-8 15,-3 1 8-15,1-4 0 32,-2 0 0-17,5-6-48-15,4 3 40 0,-9 0-104 0,5 0 112 16,-4 4 0-16,-8-5 0 15,0 8 24-15,-9-4-16 16,1 4-8-16,-4-1 304 0,-4-2-120 31,4-1-40-31,-4-3-88 16,0 0-48-16,0-3 56 0,0 0-64 16,0-4-72-16,-1 1 72 15,-3 0 0-15,-4-3 0 0,0-1 0 0,1-3 0 16,-6 4 48-16,-3-1-48 15,5 1 0-15,-10 3 80 16,1-1-80 0,-4 4 8-1,0-3 0-15,0 3-8 16,-4 0 8-16,-12 0-8 0,4-1 0 16,-8-2-56-16,-4 3 56 31,-8-3-80-31,0 0-184 0,-11 0 80 15,-1-1-40-15,-4-2 120 16,0 6-16-16,1-1 112 0,2-2 8 0,2 6-8 16,3 3-40-16,0 4 40 0,0-1 8 31,1 4 0-31,-6 3 0 16,-6 0 0-16,-5-1 0 0,-4 1-8 15,-7 0 0-15,-2 0-40 16,2-1-8-16,-1 1-24 0,1 3-176 15,-1 6 64-15,5 1 72 0,3 2-16 16,0 4 128-16,4 6 0 16,0 0 0-1,4 0-88-15,1 3 72 16,3 7-32-16,-8-1 48 16,-4 4 8-16,1 2 8 15,-1 2-8-15,0-2-8 31,4 8-80-31,4-4-64 16,0 0 40-16,1 0 8 0,-5-3 56 16,4 0 40-16,1-4 8 15,-1-2 0-15,-4-4 0 0,4-3 8 16,0-3-16-16,4 0 8 16,1 0-113-16,-1-9 25 15,4-4 8-15,0-3 80 16,4-3-8-16,1-3 8 0,-2-7-8 15,5 1-40-15,1-1-104 16,7 0 128-16,0 1 16 0,4 6 0 31,4 0 0-31,4 2-40 16,1 5 48-16,-2-2 0 16,6 2 8-16,-2-1 0 0,1 0-8 15,-3-3-8-15,-1-3 8 16,-5-3-96-16,-2-4 88 0,-1-3-104 31,0-3 112-31,0 0 72 0,1 0-64 16,2 3 0-16,1 4 0 0,1-1 144 15,2 4 16-15,2 0-160 16,-1-1 72-16,0 4 88 0,0-3-160 16,4 3 113-1,-4-1-9 1,4 4-104-1,-4 0 80-15,4 3-88 0,-4-3 0 16,0 3 48-16,-8 4-48 16,4-5 0-16,-3 2 0 0,-1-4 0 15,-4 6-8-15,0-6-56 16,0 3 64-16,-4-3 72 16,0 3-64-1,-4-3-8-15,1 0 0 0,-6 0 0 0,2-3 8 16,-1 3-8-16,-4-3 0 0,4-4 88 15,-3 4-88-15,-2 3 8 32,6 3 8-32,-5-3-16 15,4 6 8-15,4 0-8 0,-3 1 0 16,-2 2 0 0,1-3 0-16,-7 4 0 15,-5-4 0-15,4 4 0 0,-7-4 8 0,3 4-8 31,0-4 8-15,1 3 24-16,2 1-32 0,6 0 0 16,-2-1 72-16,6 3-48 0,3 1 24 15,1 0-48-15,-2-1 0 0,-3 4 40 16,1-3-40-16,-6 3 0 31,-2 0 0-31,3 0 0 0,-4-1 0 16,4 1 0-16,1 3-8 0,3-3 8 15,-1 3 0-15,2 0 8 16,3 0 0-16,-3 0-8 16,-2 0 8-16,2 0-8 31,-5 0 0-31,-4 0-8 16,1 0 16-16,-5 3-8 15,3-3 8-15,2 3 8 0,-1 4 40 16,1-4-56-16,6 3 0 0,-6 4-8 15,6 2-8-15,2 1 16 16,-5 3-56-16,4 3 48 16,-4-3 8-16,5 0 0 15,-2 0 8-15,-2 2 24 16,3 2-16-16,0-5-16 0,-8 8 0 16,4-1-16-16,-3 4 16 0,-5-1-8 31,-4 3 8-31,1 4 40 15,-5 0-40-15,4 0-80 0,0-1 72 16,0 1 8-16,9 0 0 0,-2-4-8 16,6 4-56-16,2 0-144 0,2 0-505 15,-8 25-767 17,10-6-920-32,10-10-2137 0</inkml:trace>
  <inkml:trace contextRef="#ctx0" brushRef="#br3" timeOffset="-44383.27">10944 16161 5009 0,'0'-7'1272'0,"0"1"-376"0,0-4-408 16,0-2 264-16,0 2 233 16,0-2-177-16,0 2-136 0,0-3-112 0,0 4-320 15,0-1 8-15,-4 0-112 32,-11 1-32-32,-2 3-16 0,-7-1-32 15,-3 7-48-15,-13 0 16 16,0 7-24-16,-3 6-8 15,-2 9 0-15,2 3 8 16,2-3 152 0,6 4-48-16,11-1-40 15,8-3-64 1,5 1-48-16,11 2-8 0,0-3 0 0,15 7-40 16,13-4 24-16,8 0 64 15,3-3 8-15,9-2 0 0,5-5 0 16,-6-2-184-1,-3-3 40-15,-8-4 144 16,-8 0 0-16,-13 4-192 0,-7-1-56 16,-8 1 88-16,-4 6 160 15,-15 3 168-15,-17 3 88 16,-4 0 144-16,0 0 64 0,-3-2-24 0,2-5-32 47,13 2-160-47,9-8-168 0,10 1-80 15,9-1-216-15,0 4-24 16,20-4-184-16,16 1 16 16,12-1 24-16,12-2-192 0,4-1 304 31,-8 3 264-31,-13 1-72 0,-11 3-176 0,-20 6-32 16,-7 6 288-16,-5 4 56 0,-28 9 496 15,-8 6 280-15,-12 10 176 16,-4 1 241-16,-4 4-273 0,4 2-264 31,12-7-280-31,8-6-192 16,17-7-80-16,11-6-72 0,4-3-8 0,24-4-72 15,12-6 48-15,31-3-56 16,25-12-8-16,20-7-224 16,6-19-280-16,-30-3-1056 15,-28-7-1681-15</inkml:trace>
  <inkml:trace contextRef="#ctx0" brushRef="#br3" timeOffset="-43781.82">11518 16589 6425 0,'0'0'2568'0,"0"0"-879"0,0 0-537 15,0 0-256-15,0 0-128 0,0 0-352 16,-43 9-247-16,22 14 95 0,1 2 56 31,1 10-112-31,-1 3-8 16,8 6-80-16,3 1 16 15,9 3-48-15,0-4 0 0,4-3-24 0,20-2-64 16,8-8 0-16,9-8 0 16,6-8-8-1,5-15-240 1,4 0-8-16,-9-12 120 16,2-10 72-16,-18-13 64 15,-6-7 0-15,-14-5 168 0,-11-4 8 16,-4-3 224-16,-24-3 272 15,-7 3-80-15,-10 9-136 0,2 8-48 16,-9 7 64 0,8 12-72-16,0 11-223 15,4 7-177-15,5 7-24 0,7 15-129 16,7 13-295-16,10 6-488 0,11 35-592 16,15-9-1649-16,9-10-3296 15</inkml:trace>
  <inkml:trace contextRef="#ctx0" brushRef="#br3" timeOffset="-43455.68">12100 16856 2592 0,'0'0'6417'31,"0"0"-5328"-31,0 0-857 16,0 0-104-16,0 0 464 0,0 0-96 16,0 0 520-16,12 73-48 0,-12-41-375 0,0 6 31 15,-8 0-96-15,-9 3 8 16,-14 0-208-1,-5 1-48-15,-4-8-104 16,1-2-176-16,-6-16-672 31,14-10-2393-31,6-6-5353 0</inkml:trace>
  <inkml:trace contextRef="#ctx0" brushRef="#br3" timeOffset="-41837.15">12626 16561 10290 0,'0'0'2200'0,"0"0"-1128"15,0 0-463-15,0 0 215 16,0 0 48-16,0 0-456 31,-4 9-416-31,4 16 16 0,0 14 136 0,0 11 224 0,0 7-120 16,0 7-80-16,0 3-64 16,0-7-16-16,4-3-32 0,-4-6 0 15,4-7-64-15,-4-9 0 31,0-6 8-31,0-10-8 0,0-6-480 16,0-4-960-16,7-15-1273 0,6-13-1560 16,-5-13-3888-16</inkml:trace>
  <inkml:trace contextRef="#ctx0" brushRef="#br3" timeOffset="-41605.6">13108 16989 984 0,'0'0'8562'16,"0"0"-7026"-16,0 0-1240 31,0 0-184-31,0 0 40 0,0 0 544 16,0 0 320-16,8 89-360 15,-4-54-343-15,-4 6-105 0,0-2-16 0,-12-2 16 16,-20 2-104-16,-8-4-104 0,-24 2-384 15,4-11-1313-15,9-7-3264 16</inkml:trace>
  <inkml:trace contextRef="#ctx0" brushRef="#br3" timeOffset="-40536.51">13470 16662 5537 0,'0'0'5801'0,"0"0"-4025"0,0 0-807 15,0 0-449-15,0 0 88 16,0 0 168-16,60-41-432 15,-32 41-344-15,8 0-48 16,0 19-88-16,-4 6-16 0,-9 7 152 31,-10 9 56-31,-13 7 8 0,-8 3-56 16,-25 3 96-16,-10 3-8 16,-9 0 56-16,-3-6 48 15,10-10-40-15,14-9-48 0,10-10-24 0,17-9-88 16,4-4-80-1,9-6-112 1,34 1 192-16,33-4 80 0,24 0 240 16,-4-13-144-16,-17-3-176 15,-27 0-176-15,-9-6-1216 0,-6 3-1841 16,-5 0-3560 0</inkml:trace>
  <inkml:trace contextRef="#ctx0" brushRef="#br3" timeOffset="-40221.03">14363 17005 4240 0,'0'0'6218'15,"0"0"-3674"-15,0 0-1592 16,0 0-479 0,0 0 143-16,0 0 104 15,0 0-488-15,3 32-208 0,2-10 24 16,-5 6 160-16,0 8 72 16,0 2-104-16,-5 3-24 0,-14-3-40 15,-9-3-8 16,-8 0-104-31,-31 6-192 16,11-9-1544-16,4-10-4626 0</inkml:trace>
  <inkml:trace contextRef="#ctx0" brushRef="#br3" timeOffset="-37950.58">14666 16735 4793 0,'0'0'3896'16,"0"0"-2759"-16,0 0-729 0,0 0-400 31,24-79 768-31,0 66 128 16,0 0-528-1,12 7 48-15,-1 3-416 0,13 3-8 16,-8 0 176-16,4 6-176 16,-13 7-264-16,-10 6 16 15,-14 6 248-15,-7 4 96 16,-11 3 56-16,-17-1-24 16,-4 4 64-16,-9-6 112 15,10-4 96-15,4-6-64 0,6-3-191 16,9-6-145-16,12-4-8 15,0 4-177-15,8-1 17 0,20 4 168 32,8 6 8-32,4 3 64 15,4 0-72-15,-1 1 136 0,-11-1-112 0,-8 0-24 16,-8 6-72 0,-12 1-48-16,-4 3 120 15,-12 3 104-15,-20-3-24 16,-7-1 97-1,-9-5 159-15,-8-1 160 16,-4-9 8-16,0-3-192 0,13-7-224 16,-2-6-88-16,18-16-1200 15,11-6-2705-15,16-10-4281 0</inkml:trace>
  <inkml:trace contextRef="#ctx0" brushRef="#br3" timeOffset="-37703.22">15387 17189 9434 0,'0'0'3072'0,"0"0"-2416"0,0 0-656 15,0 0 280-15,0 0 160 0,0 0-103 16,12 73 79-16,-12-44-160 15,-8 3 48-15,-20 3 0 16,-4-1-24-16,-16-2-56 16,-27 6-224-16,7-9-1024 0,8-7-3225 15</inkml:trace>
  <inkml:trace contextRef="#ctx0" brushRef="#br3" timeOffset="-37170.77">15917 17116 10962 0,'0'0'4577'15,"0"0"-4369"-15,0 0-208 0,0 0 0 16,0 0 344-16,15 0-288 0,-11 3-56 16,5 1-1976-16,15 2 71 15,-5 3-751 1,2-6-1969-16</inkml:trace>
  <inkml:trace contextRef="#ctx0" brushRef="#br3" timeOffset="-37032.71">16331 17106 5761 0,'0'0'3945'0,"0"0"-3945"0,0 0-393 16,0 0-991-16,0 0 192 16,0 0-1153-16</inkml:trace>
  <inkml:trace contextRef="#ctx0" brushRef="#br3" timeOffset="-36869.99">16726 17129 3504 0,'0'0'8114'0,"0"0"-6450"16,0 0-887 0,0 0-401-16,0 0 304 15,0 0-120-15,0 0-560 16,0 0-864-16,76-29-1649 0,-65 29-2480 15</inkml:trace>
  <inkml:trace contextRef="#ctx0" brushRef="#br3" timeOffset="-36283.94">17431 16786 3752 0,'0'0'5137'32,"0"0"-3288"-32,0 0-217 15,0 0-64-15,0 0 49 0,0 0-185 0,-4-16-544 16,4 16-416-16,0 0-224 0,0 3-248 16,0 10-168-16,0 9 160 15,0 13 8 1,0 13 256-16,0 6-39 15,4 9-121-15,-4 1 0 16,0-1-40 0,0-3-48-16,0-6 56 0,-8-9-64 15,-4-7-625-15,8-6-695 16,4-4-1320 0,0-12-2273-1,0-7-2097-15</inkml:trace>
  <inkml:trace contextRef="#ctx0" brushRef="#br3" timeOffset="-35898.21">17893 16961 7961 0,'0'0'3913'16,"0"0"-2369"-16,0 0-487 0,0 0-425 0,0 0 8 15,0 0-408 1,-28 28-224-16,8 4 136 31,-3 6 40-31,2 7-104 0,6 2-72 16,6-3 64-16,5-2-72 15,4-7 8-15,13-3-8 0,10-7-48 16,13-9-80-16,4-3-208 16,4-10 256-16,4-3 80 15,-5-3 16 1,-3-17 328-16,-12-5 24 0,-8-10 288 0,-12-6 24 15,-8-3-88-15,-4-11 257 16,-20 8-297-16,-8-1-176 0,-7 13 112 16,-1 10-312-16,-1 15-176 31,-2 10-40-31,3 0-288 0,0 29-576 16,17 21-905-16,6 2-2416 15,17-15-6425-15</inkml:trace>
  <inkml:trace contextRef="#ctx0" brushRef="#br3" timeOffset="-35105.93">18531 16519 4929 0,'0'0'4449'0,"0"0"-2729"16,0 0-744-16,11-73-304 31,6 57 568-31,-6 1 105 16,10 2-585-16,2 4-520 0,13 2-232 31,8 1 128-31,16 6-88 0,3 0-48 16,9 13 0-16,-4 9 32 0,-4 6-32 15,-13 3-128 1,-10 1 0 0,-18 3 112-16,-15 4-64 0,-8-4 80 15,-12-4 96-15,-20 4 48 16,-15-3-48-16,-5 0 88 0,-8-7 16 0,0 0-56 16,8-2 0-16,5-4-56 31,15-7-88-31,12 4-8 0,16-3-96 15,4 6-40-15,7 0-48 16,25 6 192-16,13 4 24 0,6 3 24 16,1-7-48-16,-8 0 0 0,-8-5-8 0,-21-5-64 31,-7-5-80-31,-8-1-120 16,-8 4 272-16,-20 3 56 0,-3 3 208 15,-5 0 16-15,4 1-64 0,8-2-128 16,9 5-88-16,11-1-64 15,4 10-40 1,11-1 48 0,13 8 56-1,8 2 0-15,4 3-16 0,-4-3-136 16,-8 1-8-16,-13-4 24 16,-7-3 48-16,-4-4 8 0,-11 1 80 15,-25-10 48-15,-24 4 56 16,-31-10 104-1,-29-6-24-15,-15-10-184 0,27-10-1296 16,24-12-4985-16</inkml:trace>
  <inkml:trace contextRef="#ctx0" brushRef="#br3" timeOffset="-33733.62">7809 16881 7577 0,'0'0'1945'15,"0"0"-97"1,0 0-56 0,0 0 25-16,0 0-417 0,0 0-464 15,-9-3-272-15,9 3-144 0,0 0-31 16,0 0-337-16,0 0-152 15,0 16-72-15,0 6-120 0,0 13 192 32,4 9 56-32,9 8-56 0,11-2 0 15,8 1-8-15,11-6-88 16,9-11 16-16,4-12-217 0,8-9-111 16,0-13-112-16,-4 0 40 0,-5-22-224 15,-7-13 344 1,-16-9 360-16,-12-20 0 15,-16-22 64-15,-4-15 56 0,-17 6-8 16,2 18 16-16,-2 26 56 16,6 16 0-16,-2 4 40 0,2-4 24 15,-1 3-72-15,8 7-32 32,0 6-136-17,4 3-8-15,0 3-8 0,0 1-176 16,0-1-56-16,12 0-8 0,7-6-32 15,5 0 160-15,4 0-80 16,4 3 128-16,4 3 8 0,1 4 16 31,2 2 0-31,-3 7-40 16,0 0-56-16,-8 10 72 0,0 9-8 16,0 9 24-16,-8 7 56 15,-5 10 24-15,-3 9 48 0,-7 3 88 0,-5 3-16 16,0 4-16-1,-9 6 72 1,-6-4 64-16,-10 4 8 0,1 0-80 16,0-7 16-1,1-5 56-15,7-7-16 16,4-17-192-16,12-5 8 0,0-10-64 16,8-3-8-16,20-3 8 31,28-7 0-31,27-3-40 0,1-3 32 15,-4-3-304-15,8-23-952 16,-33 1-1905-16,-11-7-6041 0</inkml:trace>
  <inkml:trace contextRef="#ctx0" brushRef="#br3" timeOffset="-33385.96">9335 16799 9177 0,'0'0'4497'0,"0"0"-3816"16,0 0-281-16,0 0 240 0,0 0-96 16,0 3-544-16,11 0-112 15,13-3-32-15,12 0 144 0,8 0 8 16,12 0 144-16,-1-3-152 16,1 0-712-16,-4-1-937 15,-16 2-1271-15,-16 2-2986 16</inkml:trace>
  <inkml:trace contextRef="#ctx0" brushRef="#br3" timeOffset="-33201">9267 17008 1720 0,'0'0'5833'0,"0"0"-4865"0,0 0-608 15,0 0 305-15,0 0 767 16,0 0 568-16,84 22-479 0,-33-22-505 15,13 0-600 1,0-3-72-16,0-3-168 16,15-13-176-16,-15 6-2336 0,-16-3-5186 0</inkml:trace>
  <inkml:trace contextRef="#ctx0" brushRef="#br3" timeOffset="-29892.1">11331 17243 56 0,'0'0'128'0,"0"0"1008"0,0 0 776 31,0 0-1152-31,0 0-160 15,0-9 257-15,0 9 183 16,0-4-112 0,0 4-264-16,0 0 0 0,0 0-47 15,0 0 39-15,0 0 48 0,0 0-88 16,0 0 16 0,0 0 16-16,-4 0-192 15,4 0-128-15,0 0-128 16,0 0-96-16,0 0-48 15,0 0-56-15,0 4-128 0,0 5 48 16,0 0 80-16,12 4 0 0,8 3 160 16,8 0 64-1,8 0 65-15,3 0 55 16,9-4 48-16,0-2 8 16,0-3-224-16,-9-4-8 0,-7 3-80 15,-15-6-80-15,-6 0 64 0,-7 0 56 0,0 0 328 31,-4 0 248-31,0 0-216 16,0 0-56-16,0 0-120 16,0 0-160-16,0 0-32 0,0 0-120 15,0 0-112-15,0 0-8 16,0 3-664-16,0 3-1080 16,4 1-3329-1,-4-1-312-15</inkml:trace>
  <inkml:trace contextRef="#ctx0" brushRef="#br3" timeOffset="-29175.04">12315 17453 2760 0,'0'0'3201'15,"0"0"-705"-15,0 0-1399 0,0 0 55 31,0 0 32-31,-4-4-56 16,4 4-504-16,0 0-424 0,0 0-176 16,12 7 32-16,0 2 89 15,8 4 295-15,15 3-88 0,1-4 120 0,8-2-16 16,4 0-64-16,8-4-24 0,4-2-72 31,-1-4-192-31,-7 0 72 16,-12 0-176-16,-12 0 0 0,-8 0 120 15,-16-4 40-15,0 4 264 0,-4 0-32 16,0 0-192 0,0 0-8-16,0 0-192 15,0 0-296 1,0 0-776 0,0 0-1904-16,0 4-4498 0</inkml:trace>
  <inkml:trace contextRef="#ctx0" brushRef="#br3" timeOffset="-28516.67">13483 17516 256 0,'0'0'7489'16,"0"0"-5584"-16,0 0-497 0,0 0-56 15,0 0-184-15,0 0-175 0,-21-10-409 16,21 10-296-16,0 0-152 16,0 0-32-16,13 0-96 31,6 7 72-31,13-1 176 0,16 1 288 15,8-1-120-15,8-6-136 0,3 0-48 0,-7 0-72 16,-12 0-112-16,-13 0 48 0,-11 0-96 31,-11 0-8-31,-13 0 144 16,0 0-64-16,0 0-64 0,0 0-16 16,0 0-616-16,-4 0-664 15,-5 4-2825 1,2 1-3064-16</inkml:trace>
  <inkml:trace contextRef="#ctx0" brushRef="#br3" timeOffset="-27868.06">14658 17643 6465 0,'0'0'3889'0,"0"0"-2857"0,0 0-336 15,0 0-136-15,0 0 488 16,0 0-111-16,0 0-481 16,24-3-192-16,8 3 240 0,11 3 152 15,17 3-256-15,0-6-160 32,0 4-64-32,-8-1-128 0,-13-3-40 0,-11 0-16 15,-16 0-512-15,-12 0-280 0,-19 0-864 16,-6 0-3049-16</inkml:trace>
  <inkml:trace contextRef="#ctx0" brushRef="#br3" timeOffset="-26536.07">17335 17701 616 0,'0'0'6041'0,"0"0"-3409"15,0 0-1687-15,0 0-529 31,0 0 368-31,0 0 288 16,0 0-128-16,0-4-464 0,0 4-255 0,4 0 167 16,8 0-48-16,8 0 264 0,12 0 48 15,11 7-144-15,26-5-120 0,19-2-216 32,26 0-32-32,10 0 64 15,-8 0-144-15,-25 0 8 0,-35 0 40 16,-16-2 64-16,-20-5 120 15,-1 4-40 1,-2 3-47-16,-9-3 183 16,-5 0-152-16,-3 3-152 15,0 0-88 1,0 0-176-16,0 0-753 16,-7 6-463-16,-21 13-1360 0,4 4 23 15,-3-5-2816-15</inkml:trace>
  <inkml:trace contextRef="#ctx0" brushRef="#br3" timeOffset="-16440.66">21231 16148 7073 0,'0'0'1752'0,"5"-7"-1183"16,-5 1-449-16,4 3 136 15,-4-3 632-15,4 2-112 0,-4-2-456 0,4 3-240 32,-4-4 0-32,4-2 16 0,-4 3-96 31,0-1 32-31,0-5-32 16,0 2 8-16,-12-2 240 15,-8 2-248-15,-4-3-8 0,-4 4 8 16,-8-1 56-16,-3 7 40 15,-6 0-96-15,2 3 128 0,-6 0 0 16,2 0 0-16,-1 6 200 16,8 4-8-16,5 2-72 15,7-2-24-15,7 2-111 16,10 1-113-16,-1 0-8 0,7 0-145 16,5 2-47-16,0 5 96 0,0 2 48 31,9 3 8-16,10 0 48-15,6 1 0 16,3 6 88-16,7-4-80 16,6 4 48-16,2-3 8 0,1-1-56 15,4-3 40-15,-1 1 0 16,-2-4-32-16,-2 1-8 16,-2-1 8-16,-6-7-16 15,-7 5 80-15,-5-5-80 16,-2 5-8-16,-5-5 8 0,-4 4-8 15,-1-3 8-15,-11 3-80 16,0 3 80-16,0-2 104 0,-11 5-16 31,-10-3 177-31,-11-3 111 0,-3 1 32 0,-9-8 72 16,-8-2-128-16,-4-4-56 16,5-6 56-16,-1 0-16 0,0-13 112 31,9-6-152-31,2-3-56 0,9-4-32 15,9 1-48-15,-1 0-96 16,11 3-40 0,6 6-24-16,3 3-176 15,4 3-440-15,0 4-1048 0,16 3-2729 16,0-3-1536-16</inkml:trace>
  <inkml:trace contextRef="#ctx0" brushRef="#br3" timeOffset="-15939.34">21001 16040 2920 0,'0'0'1256'31,"0"0"73"-31,0 0-161 0,0 0 416 16,0 0 201-16,0 0-313 15,0 0-728-15,0 0-416 16,0-57-192-16,0 57-96 0,0 0-40 16,0 12-200-16,0 8 200 0,-8 11 64 15,4 7 384-15,-1 7-192 16,2 2 144-1,3 4 33-15,0 3 119 0,0 3-248 16,16 3-96-16,3 4 72 16,5-4-128-16,1 1 40 0,-5-7-112 15,-1-4-8-15,-2-5-16 32,-6-4-56-32,-3-12-8 0,-8-4 8 15,5-6 8-15,-5-6 0 16,0-7 8-16,0 1 56 0,0-4-72 0,0 3 0 15,0-3-208 17,0 4-464-32,4-4-673 15,15-3-1127-15,-7 0-1601 0,8 0-2896 16</inkml:trace>
  <inkml:trace contextRef="#ctx0" brushRef="#br3" timeOffset="-15391.84">21865 16205 4929 0,'0'0'1312'0,"0"0"112"16,0 0-96-16,0 0 305 15,0 0-169-15,0 0-440 32,0 0-312-32,0-16-135 0,0 16-265 15,-3 0-312-15,3 9-136 0,0 8 8 16,-4 11 128-16,4 7 152 0,0 9-24 0,0 1 56 31,0 3-8-31,4 2-24 16,3-5-72-16,1-1-72 15,1-9 64-15,-2-3 0 0,1-7-64 32,-4-2-8-32,0-11 0 0,-4-2 0 15,5-4-8-15,-5-6-376 16,0 3-192-16,0-3-697 16,0 0-471-1,0 0 16-15,0-6 255 0,0-10-1199 16</inkml:trace>
  <inkml:trace contextRef="#ctx0" brushRef="#br3" timeOffset="-15091.85">21858 16192 6537 0,'0'0'1800'0,"0"0"-23"16,0 0-129-16,0 0-176 0,0 0-559 15,0 0-505-15,-9-6-184 16,5 6-24-16,-4 0-40 0,-7 0-40 16,-9 9-112-16,-8 4 64 31,0 3-72-31,-3 6 8 0,-2 7-16 15,5-4-40-15,4 10-184 0,1 0-600 16,11 16-1137-16,8-10-960 0,8-6-2064 16</inkml:trace>
  <inkml:trace contextRef="#ctx0" brushRef="#br3" timeOffset="-14668.7">21615 16837 5233 0,'0'0'3240'0,"0"0"-1919"16,0 0-153-16,0 0 176 0,0 0-232 16,0 0-696-16,0 0-191 0,91-29 87 15,-47 20 64-15,8-1-56 16,11 4 32-16,5-4-88 16,-1 0 24-16,2 5-200 31,-14-2 8-31,-11 4-80 15,-12 0 96-15,-11 3-32 16,-14 0-80-16,1 0-8 0,-8 0-120 16,0 0-8-16,0 0 32 31,0 0-264-31,0 0-464 0,-4 0-841 16,0 13-751-16,4-8-633 0</inkml:trace>
  <inkml:trace contextRef="#ctx0" brushRef="#br3" timeOffset="-14305.27">22634 16802 8993 0,'0'0'2097'32,"0"0"-1361"-32,0 0-224 0,0 0 392 15,0 0-344-15,0 0-496 16,0 0-8-16,0 0-56 15,0 60 153-15,0-38-17 0,0 7-48 0,-7-4 0 0,-14 1-16 32,-3-1 72-32,-8 1-144 15,-19-7-697-15,3-4-2351 0,9-12-6498 16</inkml:trace>
  <inkml:trace contextRef="#ctx0" brushRef="#br3" timeOffset="-10608.5">24049 16335 440 0,'0'0'6505'15,"0"0"-4032"-15,0 0-1721 0,-13 0-328 16,10 0 360-16,-1-3 32 0,0-3-224 31,0 2-104-31,0-2 24 32,4 0-55-32,0-4-81 0,0 4-120 15,0-4-64-15,0 1-192 16,12-4 0-16,8 3 112 0,8 4-48 15,4 3 16-15,3 3-80 0,1 0-48 16,4 0 32-16,-8 13-64 0,-1 6-120 16,-10 3 24-1,-9 3 72-15,-12 7 16 16,0 3 88-16,-24 6 128 0,-16 3 72 16,-8-5 32-16,-8-1-48 15,9-9-96-15,10-7 16 16,9-6-104-1,13-10 0-15,11 0-96 16,4-6 88 0,8 0-96-16,31 0 104 0,38 0 272 15,30-6 376-15,12-3-336 16,-14 2-200-16,-34 1-64 0,-28 2-24 31,-19 1-24-31,-3 3 0 0,-10-2-128 16,-7 2-576-16,-4 0-912 15,-56 0 207-15,5 2-639 16,-5 1-1241-16</inkml:trace>
  <inkml:trace contextRef="#ctx0" brushRef="#br3" timeOffset="-10038.05">23746 16313 6105 0,'0'0'1616'0,"0"0"-712"16,0 0-256-16,0 0 177 0,0 0-177 15,-99-32-176-15,63 32 8 0,-5 0-112 16,2 6 80-16,3 7-88 16,4 0-120-1,4 3-144-15,8 6-96 16,5 0-8-1,7 3-48-15,3 4-24 0,5 0-40 16,16 2 112-16,16 1-72 16,4 0 80-16,16-3 0 0,-5-1 120 31,2-6 16-31,-10-3-80 16,-11-3-48-16,-8-3-16 15,-12-4-56-15,-4 1-72 0,-4-1 56 0,-8 1 80 0,-16 3 280 16,-12-1 376-16,-7 1 1 15,-9-4-41 1,-8-2-96-16,0-1-192 16,4-6-144-16,9 0-176 15,3 0-8-15,16 0-408 0,8-13-504 32,20-21-945-32,4 2-2104 15,20 0-920-15</inkml:trace>
  <inkml:trace contextRef="#ctx0" brushRef="#br3" timeOffset="-9637.08">23538 16272 4000 0,'0'0'1745'0,"0"0"-393"16,0 0 16-16,0 0 353 0,0 0-73 15,0 0-352-15,0 0-367 16,9-35-225-16,-9 35-96 0,0 0-288 16,0 0-320-16,0 0 0 15,0 9-232-15,0 7 64 16,0 9 168-16,-5 7 152 16,1 10 120-16,-3 5 56 0,-1 4 176 15,4 3-128-15,-4 0-176 0,0 3-16 31,4 0-120-15,-4-3 8-16,4 0-8 16,1-3-64-16,3-7 8 15,0-5 8-15,0-8-16 0,0-9 0 16,0-5-48 0,0-5-344-16,3-2-616 15,1-7-1585-15,0-3-2472 0</inkml:trace>
  <inkml:trace contextRef="#ctx0" brushRef="#br3" timeOffset="-6755.56">25160 16646 6185 0,'0'0'1944'0,"0"0"-880"0,0 0-7 16,0 0 543-16,0 0-312 16,8 0-480-16,-4 0-447 15,-4 0-153-15,0 0 16 0,0 0-224 0,0 0-40 16,4 0 40-1,1 3-88 1,-1 4-40-16,3 6-72 16,1 2 0-16,-4 5 192 15,1 5-49-15,-5 0 57 16,0 7 97-16,-21 0-97 0,-7-1 120 16,-15 1-72-16,-9-7-48 31,-19-2-785-31,11-7-1743 0,15-10-3025 0</inkml:trace>
  <inkml:trace contextRef="#ctx0" brushRef="#br3" timeOffset="-3777.79">25997 16281 856 0,'0'0'2056'0,"0"0"-1192"15,0 0-288-15,0 0 313 0,0-3 71 16,0 0-208-16,0 3-104 15,0 0 112 1,0 0 16-16,0 0-135 16,0 0-177-16,-4 0 64 0,4 0 32 15,0 0-48-15,0-3-48 0,0 3-48 16,0 0-56-16,0 0-112 16,0 0-48-16,0 0-24 15,0 0-16-15,0 0-8 0,0 0-47 16,0 0-33-1,0 0-24 1,0 0-40-16,0 0 0 16,0 0 48-16,0 0-48 0,0 0-8 15,0 0 120-15,0 0-32 16,0 0-88-16,0-3 16 0,4-1-16 31,9-2 72-31,-2-3 8 16,5-1-80-16,0 0 104 0,-1-2-32 0,-2 2-16 15,-1 0 56-15,-9 1-112 16,-3 3-24-16,0-4-24 0,-7 4 8 16,-17 0-200-1,-8-1 128-15,-8 4 112 16,-3 3 8-16,-2 0 0 16,10 0 80-16,3 3-88 0,8 6-32 15,4 1-48-15,8 6-72 16,4 3 0-16,8 3 8 0,0 7-33 31,12 3 169-31,20-1-32 0,3 8 40 16,13-5 0-16,1 4 96 15,2 1-23 1,-3-1-65-16,-8-3 40 0,-9 0-32 31,-10 0-16-31,-10-1-64 0,-11-2 56 16,0-3-73-16,-15-1 81 15,-13-5 0-15,-8-4 265 16,-8-4 263-16,-3-11-24 0,-9-4-24 16,3 0-104-16,6-13-224 0,3-10-152 15,4-8-176-15,12-7-928 16,21-26-1289-16,7 7-591 16,3 6-2322-16</inkml:trace>
  <inkml:trace contextRef="#ctx0" brushRef="#br3" timeOffset="-3493.11">26033 16059 5369 0,'0'0'1616'0,"0"0"-392"16,0 0 57-16,0 0 719 0,0 0-120 15,0 0-815 1,0 0-569-16,0-51-280 0,0 51-216 15,-8 16-240-15,-4 12 216 16,-4 11 24-16,1 15 264 16,-2 12-96-16,9 20 32 0,-4 15 0 15,8-8 56-15,-4-21-40 16,4-20-80-16,-3-15-80 0,-6 8 64 16,2 6-120-1,-6 3 0-15,6-7-408 0,-1-2-696 16,7-1-673-16,5-15-1247 15,0-7-2153-15</inkml:trace>
  <inkml:trace contextRef="#ctx0" brushRef="#br3" timeOffset="-2903.55">26599 16075 2560 0,'0'0'4729'32,"0"0"-3393"-32,0 0-391 15,0 0-1-15,0 0 264 16,0 0-440-16,0 0-752 0,0 0-16 0,-9 16-88 15,6 12 88 1,-9 7 64-16,-1 6 88 16,-6 1 16-16,-1 2 0 0,-4 1-56 15,-3-4 16-15,3-6 16 16,-1 0-48-16,5-7-16 16,5-2 32-1,2-7-112-15,13-3 0 16,0-1-88-16,0-2-40 0,24 0 120 31,17-4 8-31,10 4 184 0,9-7 88 16,4 1-79-16,-1-4-25 15,-15-3-168-15,-8 0-96 0,-16 0-393 16,-12-10 33-16,-4-5-856 0,-8-11-304 0,-4 1-593 31,-4 2-2280-31</inkml:trace>
  <inkml:trace contextRef="#ctx0" brushRef="#br3" timeOffset="-2602.82">26790 16332 5329 0,'0'0'2808'15,"0"0"-1511"-15,0 0-417 16,0 0 80-16,0 0 392 0,0-6-472 15,0 6-808-15,-4 12-72 16,-8 11 0 0,-4 5 545-16,0 13 135 15,0 7-200-15,-4 0-120 0,9 2 16 16,-2 4-80-16,1 0-24 0,9 0-168 16,-1 3-24-16,4-3-64 15,0-6-8 1,0-4 64-16,0-5-72 0,0 8-648 15,0-15-1432-15,0-7-2754 0</inkml:trace>
  <inkml:trace contextRef="#ctx0" brushRef="#br3" timeOffset="21969.69">21495 17195 4416 0,'0'0'1521'15,"0"0"-617"-15,0 0-376 0,0 0 224 16,0 0 104-16,-4-6-207 0,4 6-337 16,0 0-168-16,0 0 40 0,0 0 248 0,0 0 72 31,0 0 32-31,0 0-48 15,0 0-136-15,8 0-152 0,-1-3-64 16,14 3 112-16,11 0-32 16,11-3-96-16,17 3-72 15,16 0 0-15,23 0 16 0,21 0-48 16,4 6-8 0,-5 4 80-16,-8-1-16 15,-10 0-72-15,2 4 104 0,-8-6-104 16,5-1 153-16,0 3-145 0,7-5 80 15,5 2-24-15,8 1 64 16,-1-4-32 15,5 3 32-31,-5 0-40 16,-4 1-40-16,-3-1 80 0,-1 1-80 16,1-1-32-16,0-3 160 15,3 0 0-15,4 0 16 16,5-3-96-16,0 0 104 0,-5 0-128 15,1 0-24-15,-1 0 24 16,-3 0-16-16,-1 4-48 16,1-1 0-16,-4-3 56 0,4 3-8 15,-6 0-48-15,2 0 56 16,-4 0-64-16,0 0 0 0,-5 1 0 31,-4 2-8-15,-19-3 8-16,-20 1 48 15,-16-4-48-15,-13 0 8 0,1 0 0 16,-8 0 48-16,-3 0-40 16,-14 0 48-16,-3 0 24 0,-4 0-88 15,0 0-112 1,-4 0-16-16,-11 0-696 16,-41 0-1481-16,4 0-1752 0,-4-10-3216 0</inkml:trace>
  <inkml:trace contextRef="#ctx0" brushRef="#br3" timeOffset="37392.48">20563 16084 888 0,'-4'0'720'0,"4"0"-144"16,0-3 8-16,0 3-104 0,0-3 16 16,0 0 56-16,0 0 105 15,0-4 47-15,0 4-80 0,0 0-24 16,0 0 96 0,0-1-176-16,0 2 56 0,0 2-136 15,0-4-159-15,0 4-1 0,0-3 8 16,0 0-48-16,0 0-136 15,0-1 0-15,0-2 72 0,0 0-104 32,0-4-8-32,-9 1-64 15,2-4-88 1,-1 0 88-16,-5 0-104 16,-2-2 32-16,-2 2 72 0,-6 4-8 0,-1 2 0 15,-8 4-72-15,4 3 72 16,-3 0 0-1,-1 3 0-15,0 7-56 16,4 2 64-16,0 8 8 16,0-1 40-16,0 6-48 0,8 7-48 15,0-1-24-15,8 1-8 16,4 3 0-16,0-3 56 0,8-1 24 16,0-5-8-1,0 0-40-15,8-4-8 16,9-3 48-16,2-4-40 15,1-2 48-15,8 0 240 16,0 0-88-16,0-4 104 31,0 4-72-31,-9-4-184 0,-2 4-48 16,-10-4 40-16,-7 1 8 16,0 6 16-16,0 3 88 15,-15 0 32-15,-9 10 112 0,-8-1 88 16,-9 1 48-16,2 3-120 0,-1-4-160 0,5 1 48 15,7-4-144 1,4-3-8-16,12-6-8 16,-1 0-120-16,13-3-104 15,0-4-56-15,8 4 16 16,12-3 248-16,12 2 24 0,4 1 192 16,0 0 0-16,4-1 8 0,-4 1-48 15,-4 3-152 1,-8 0-104-16,-9 3-24 15,-6 10 56-15,-9 2 72 16,0 7 88-16,-16 10 88 0,-9 6 0 16,-6 0-16 15,-1 0-16-31,8-3 16 0,8-10-80 16,9-6-64-16,7-4-16 15,11-5 8-15,25 2-8 16,24-6 8-16,43 4 88 0,33-4 104 0,8-6-200 15,-26-6-528-15,-38-10-2560 16</inkml:trace>
  <inkml:trace contextRef="#ctx0" brushRef="#br3" timeOffset="38957.28">27097 15980 3584 0,'0'0'1433'16,"0"0"-289"-16,0 0-208 0,0 0-48 15,-13-74-136-15,10 55-31 0,3 0 31 16,0 1-312-16,0-2-184 0,0 5 208 15,0-2-72-15,0 2-184 32,8 2-104-32,0 0-104 15,0 4 232-15,8-1-232 0,0 7-184 16,8 3 80-16,7 0 40 0,5 3 64 16,4 10 0-16,0 3-16 0,4 9 16 15,-5-2-104 1,2 8-24-1,-9 1 72-15,-8-1-16 0,-9 1 8 16,-11 0 56 0,-4 0 0-16,0 0 0 0,-8-4-8 15,-12-2 16-15,-8-1 120 16,0-6-16-16,-4 3 64 31,0-6 48-31,4 0 8 0,1 0-88 16,7 0-136-16,9 3-8 15,2 0 0-15,9 0-120 0,0 7 128 0,4-1 0 0,12 7 0 32,4 0 80-32,4-1-72 15,-4 1 0-15,-9-4 96 16,-2-2-104-16,-9-4 0 0,0 0 0 16,-20 0 8-16,-8-3 312 15,-8 4 216-15,0-1 16 0,5 3-223 16,3 1-329-16,11 2-88 15,9 11-16 1,8 5 47-16,0 3 57 0,8 10 0 16,12 1 0-16,-4-1 89 15,0 0-89-15,-4-9-8 0,0-7 8 16,-8-9 8 0,-4-7 0-16,0-6-8 31,0 0 8-31,0 0 48 0,-7 6-48 15,-2 4-8-15,-3 3 24 16,-4 3-16-16,-3 0 40 0,-6 3-48 16,-27 3-56-16,-31-3-177 15,-49-9-703-15,9-10-1200 16,16-13-2905-16</inkml:trace>
  <inkml:trace contextRef="#ctx0" brushRef="#br3" timeOffset="52861.81">14989 16532 5873 0,'0'0'1248'15,"0"0"1193"-15,0 0-1793 0,0 0-568 31,0 0-8-31,0 0 656 16,0 0 248-16,0 0-352 0,0 0-296 16,0 0-16-16,0 0 208 0,0 0 193 15,0-6 199-15,11-10-328 16,6-13-424-16,2-6-72 16,13-18 72-1,16-27-112-15,20-44-32 16,12-19 32-16,3-6 8 0,1 3-56 15,-17 35 8 1,-19 25 40-16,-12 29-40 31,-16 22-8-31,-12 13 64 0,0 6-56 16,0 3 0-16,-5 7-8 16,-3 6-48-16,0 0-592 0,5 13-1473 15,7 37-31-15,-1-2 96 16,6-1-2577-16</inkml:trace>
  <inkml:trace contextRef="#ctx0" brushRef="#br3" timeOffset="53764.14">19654 16408 5617 0,'0'0'1664'16,"0"0"-928"-1,0 0-408-15,0 0-160 0,0 0 705 16,0 0 759-16,28-32-472 15,-28 29-520-15,0 0 64 0,0 0 169 32,0-7-193-32,0 1-400 15,-8-4-88-15,-8-6-56 0,-3-3-120 16,-13-3 32-16,-9-4-40 0,-26-13-8 16,-33-18 8-16,-40-19-8 15,-23-13-152-15,-12 0-136 16,4 6-24-16,3 6-32 15,5 1 216-15,4 3 72 16,15 0 56-16,20 9 56 0,33 17 0 16,31 15 72-16,24 12 24 15,17 10 216-15,3 1 40 0,4 6-32 32,3-1-88-32,9 4-184 0,0 3-104 15,0 0-176-15,0 0-368 0,0 0-592 16,0 6-905-16,-19 13 345 15,3-3-281 1,-9 0-1047-16</inkml:trace>
  <inkml:trace contextRef="#ctx0" brushRef="#br3" timeOffset="115862.54">17543 10883 640 0,'0'0'0'0,"0"0"0"0,0 0 944 16,0 0 0-16,0 0-664 16,0 0-280-16,0 0-8 0,0 0-8 15,0 0-72-15,0 7-1024 0,0 3 368 16</inkml:trace>
  <inkml:trace contextRef="#ctx0" brushRef="#br3" timeOffset="118431.26">17850 10954 600 0,'0'0'4008'0,"0"0"-2591"31,0 0-1065-31,0 0-352 0,0 0 0 16,0 0 272-16,0 0 224 15,0 0-56-15,-5 0-144 0,-3 0-16 16,-3 0-72-16,-6 3-136 15,-2 0 88-15,-13 3 16 0,0 0-88 16,-8 1-80-16,-8-1 80 16,-8-2 296-16,0 2-199 15,4-3 23-15,-3 0 272 0,7 0-320 16,1-3-160-16,6 0 384 16,6 0-336-16,7 0 104 15,0 0-104-15,3 0 88 0,-2-3 8 31,3 0-128-15,-4-3 56-16,-3-1-72 16,3-2 96-16,0 2-88 0,-4-2 160 0,4-4-64 15,0 3 32-15,0-2 64 32,5 2-24-32,2-2 184 15,1-1-120-15,1 0-16 0,-1-3-136 16,-1-3-88-16,-7 1 0 0,5-2 0 15,-5-2 16-15,-9 0-16 16,6-1 0-16,-9 1 32 0,1 0-32 16,3 0 0-16,-5-3 56 15,9-1 0 1,1 0-32-16,7-2-8 16,0 3-16-16,4-1 136 15,5 4-136-15,2-3 8 16,5 3-16-16,1 0 8 31,3-4 0-31,4-3-56 0,0-3-104 16,0-2 96-16,0-1 56 15,0 0 8-15,4-4 0 0,3 5 0 16,1-1 8-16,1 3-8 0,-2-3-128 16,1 0 24-1,9 0 24-15,-2 4 72 16,1-1 8-16,4 3 0 0,-4 1 0 15,0 6 0-15,4 2 8 16,0 1-56-16,3 0 56 0,1 3-16 16,4-3 8-16,4 0-72 15,0 0 56-15,8 3 16 0,4-2-8 16,7 1-8 0,14 2-64-16,-2-1 80 15,9 3 0-15,-5 3-72 0,5 1 72 16,-4 2-40-16,0 1 40 15,3-3 0 17,2 2 0-32,2-2 0 0,0 3 0 15,1-1 0-15,0 1 40 16,0 0-40-16,-1-1-56 0,1 4 48 16,0-3 8-16,11-1 0 15,-7 4 0-15,3-3 0 16,-2-1-8-16,-14 4 8 15,9-3-16-15,0-1-32 0,-5 5 48 16,5-5-8-16,-4 4 8 16,-1 0 0-16,1-1-24 0,12 1 24 15,16-3 0-15,11 0-8 16,-7-4-56-16,-21 4 64 16,-23-1 0-1,-12 4 0 1,8-3-48-16,8-1 48 15,11 1 0-15,-3-4 0 0,-4 1 0 16,-1 3 48-16,1-1-48 16,-1 1 0-1,6 3-56 1,-2 3 56-16,17 0-80 0,11 0 32 0,17 0 40 16,-17 0 0-16,-18 3 0 15,-22 0 8-15,-11-3-16 0,8 3 16 16,11-3 0-16,21 0-8 31,-12 0 8-31,3 0 40 0,-7 0-40 16,-4 0-32-16,4 0 32 15,-1-3 16-15,-2-6 24 16,-2-4-40-16,-11 0 0 16,-1 0 72-16,-7-2-72 0,-1-1 16 31,-2 3 24-31,-2-3-40 0,9 0-56 15,1 4 8-15,10-1-48 16,-3 3 88-16,4 1-48 0,-1 2 0 16,-3 1 56-16,4 0-8 0,-4 3 8 15,3-1-8-15,1-2 8 16,-4 6 0-16,4-6 0 16,-5 3-8-1,-3-4 0-15,-1 4 8 0,5 0 0 16,-8 0 0-16,0 3 0 15,0 0-24-15,0 0 24 0,0 0-8 32,0 0 0-32,-5 0 0 0,5-4 8 15,-1 4 0-15,5-2 0 16,-7-2 80-16,-2-2-80 16,1 3-8-16,-1-1 0 15,5-2 8-15,1 0 0 0,3 3 0 31,-1-4 8-31,4 4 16 0,5 0-24 16,1 0 0-16,2-1-8 16,1-2 8-16,-1 3-8 15,-11 3 8-15,0 0 0 0,-12 0-48 16,0 0 48-16,-1 0 0 0,-3 0 0 16,1 0 0-16,-2 0-16 15,8 6 16 1,-2 1-32-16,2-1 8 15,1 4 24-15,-4-4 0 0,4 0-8 16,-5 1 8-16,-2-1 0 0,-2 1 0 47,-3-1 0-47,0 0 0 0,-4-3 0 16,0 4-8-16,-5-1 0 15,1 0 8-15,0 1 0 16,-3-1 0-16,3 3 0 0,-4 1-64 15,3 0 56-15,1 2-8 16,0 4-32-16,0 0 48 0,-4 0-56 16,0 3 56-16,-5 0-72 15,-2 3 72-15,-2 1-8 16,1 2 0-16,-4 3 0 0,4 4 8 16,-4 0 16-16,1 3-16 15,-2 0-64-15,6-4 64 0,-6-2 0 16,5 3 0-1,-4-4 0-15,0 1 16 16,0 0 8-16,-4-1-24 0,-4-3-56 16,0 4 56-16,-1 0 0 0,-3-1 8 31,0 1-8-31,0-1 0 16,-3 1 40-1,-5 3-40-15,0-4-8 16,-4 1 0-16,-4-1-8 15,0-2 8-15,4-1 0 0,-8 0-16 16,5-2 16-16,-6-1 8 16,5 0 0-1,0-3 0-15,-8 1-8 0,4-5 8 16,1 1 0-16,-9 0-8 0,0 0-48 16,-4 0 96-16,0-4-48 0,-7 1 8 15,-2-3 0-15,5-7-8 16,-3 3 32-16,-1-3-24 0,4-3 176 31,0 4-88-31,0-4-64 16,0 3 48-1,1 0-72-15,3 0 8 16,0 0-8-16,0 7 0 0,0-7 48 0,4 7-48 31,-3-1 0-31,-1-3 0 16,-4 4 8-16,-5 0 72 0,2-4-80 15,-4 3 8-15,-2-2-8 16,2 2 48-16,-2 1-48 0,6-4 0 16,-6 4 8-16,6-4 40 31,3 0-48-31,-3 4 0 0,3-7 0 0,-5 0 0 16,-2 1-216-16,-1-4 216 15,-4 0 136-15,-4 0-136 16,-4-4 72-16,-4-2-24 15,2-4 56-15,-7 4-104 16,6 3 0-16,-6 0-264 0,-26 3-816 31,15 0-825-31,9 3-2816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46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119314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100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173154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101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77728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102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681789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103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4259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406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014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856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628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147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251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860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9554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20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0242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891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848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82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03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7144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025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440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1557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832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99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748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690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1595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2285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47727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29368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7630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6888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70553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5730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79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8070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45649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60667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9715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13253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8280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60669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30345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2530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25696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481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62050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77199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89302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69805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12552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95872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12324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63508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7762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28993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087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3239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44993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77410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7021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83297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56858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46694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21053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6804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22676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9744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14344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9273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23644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21820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21603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79789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67795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13514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1910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454151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4998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283865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3124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59459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543828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532720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529294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023596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83299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904676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937297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4532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942083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288679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811897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326985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074827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70691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6517DD-EF9C-4E36-85A2-A8667AF08C2F}" type="slidenum">
              <a:rPr lang="en-US" sz="1400" b="0" strike="noStrike" spc="-1">
                <a:latin typeface="Times New Roman"/>
              </a:rPr>
              <a:t>95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048001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823185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862201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58596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996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334726"/>
            <a:ext cx="10515600" cy="8752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9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13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48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5D75-7A1E-4A8A-8EED-165EBB6208E7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9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7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.xm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5" Type="http://schemas.openxmlformats.org/officeDocument/2006/relationships/customXml" Target="../ink/ink81.xml"/><Relationship Id="rId4" Type="http://schemas.openxmlformats.org/officeDocument/2006/relationships/image" Target="../media/image7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2.xm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2.png"/><Relationship Id="rId4" Type="http://schemas.openxmlformats.org/officeDocument/2006/relationships/customXml" Target="../ink/ink8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customXml" Target="../ink/ink1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customXml" Target="../ink/ink19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customXml" Target="../ink/ink31.xml"/><Relationship Id="rId4" Type="http://schemas.openxmlformats.org/officeDocument/2006/relationships/image" Target="../media/image29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customXml" Target="../ink/ink34.xml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customXml" Target="../ink/ink41.xml"/><Relationship Id="rId4" Type="http://schemas.openxmlformats.org/officeDocument/2006/relationships/image" Target="../media/image3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customXml" Target="../ink/ink46.xml"/><Relationship Id="rId4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customXml" Target="../ink/ink57.xml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5" Type="http://schemas.openxmlformats.org/officeDocument/2006/relationships/customXml" Target="../ink/ink63.xml"/><Relationship Id="rId4" Type="http://schemas.openxmlformats.org/officeDocument/2006/relationships/image" Target="../media/image6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4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5.xm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3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6.xm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7.xm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8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9.xm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0.xm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1.xm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2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3.xm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3.png"/><Relationship Id="rId4" Type="http://schemas.openxmlformats.org/officeDocument/2006/relationships/customXml" Target="../ink/ink7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5.xm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6.xm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7.xm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8.xm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2337858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11500" dirty="0"/>
              <a:t>Set</a:t>
            </a:r>
            <a:endParaRPr sz="11500" dirty="0"/>
          </a:p>
        </p:txBody>
      </p:sp>
    </p:spTree>
    <p:extLst>
      <p:ext uri="{BB962C8B-B14F-4D97-AF65-F5344CB8AC3E}">
        <p14:creationId xmlns:p14="http://schemas.microsoft.com/office/powerpoint/2010/main" val="111397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Element or Member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Empty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Finite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Infinite Set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204341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Estimation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3BAA50-652C-40B0-B53B-EA56E176A7FD}"/>
              </a:ext>
            </a:extLst>
          </p:cNvPr>
          <p:cNvSpPr/>
          <p:nvPr/>
        </p:nvSpPr>
        <p:spPr>
          <a:xfrm>
            <a:off x="182880" y="1848342"/>
            <a:ext cx="107188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Maximum A Posterior Estimate (MAP)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37158E-3DDB-485F-A251-70135C2430A3}"/>
                  </a:ext>
                </a:extLst>
              </p14:cNvPr>
              <p14:cNvContentPartPr/>
              <p14:nvPr/>
            </p14:nvContentPartPr>
            <p14:xfrm>
              <a:off x="1122840" y="1745280"/>
              <a:ext cx="8494560" cy="458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37158E-3DDB-485F-A251-70135C2430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3480" y="1735920"/>
                <a:ext cx="8513280" cy="46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912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Logistic Regression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BD08B3-28B3-4470-94E4-DB84D93C1FAB}"/>
              </a:ext>
            </a:extLst>
          </p:cNvPr>
          <p:cNvSpPr/>
          <p:nvPr/>
        </p:nvSpPr>
        <p:spPr>
          <a:xfrm>
            <a:off x="0" y="1848342"/>
            <a:ext cx="12191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MLE on Bernoulli random variables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32021D-BCB9-4B25-92D3-A3CD07117452}"/>
                  </a:ext>
                </a:extLst>
              </p14:cNvPr>
              <p14:cNvContentPartPr/>
              <p14:nvPr/>
            </p14:nvContentPartPr>
            <p14:xfrm>
              <a:off x="721440" y="79920"/>
              <a:ext cx="11045880" cy="670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32021D-BCB9-4B25-92D3-A3CD071174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080" y="70560"/>
                <a:ext cx="11064600" cy="67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F940D0-7004-4A24-A4D8-14FB49CD9438}"/>
                  </a:ext>
                </a:extLst>
              </p14:cNvPr>
              <p14:cNvContentPartPr/>
              <p14:nvPr/>
            </p14:nvContentPartPr>
            <p14:xfrm>
              <a:off x="3171240" y="5558400"/>
              <a:ext cx="4478400" cy="700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F940D0-7004-4A24-A4D8-14FB49CD94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1880" y="5549040"/>
                <a:ext cx="4497120" cy="7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87634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Ridge Regression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BD08B3-28B3-4470-94E4-DB84D93C1FAB}"/>
              </a:ext>
            </a:extLst>
          </p:cNvPr>
          <p:cNvSpPr/>
          <p:nvPr/>
        </p:nvSpPr>
        <p:spPr>
          <a:xfrm>
            <a:off x="0" y="1848342"/>
            <a:ext cx="12191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MAP estimate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58B3EB-FBC7-4BD9-8B34-B2FE1D3DD6A5}"/>
                  </a:ext>
                </a:extLst>
              </p14:cNvPr>
              <p14:cNvContentPartPr/>
              <p14:nvPr/>
            </p14:nvContentPartPr>
            <p14:xfrm>
              <a:off x="1158840" y="1469880"/>
              <a:ext cx="10731960" cy="468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58B3EB-FBC7-4BD9-8B34-B2FE1D3DD6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9480" y="1460520"/>
                <a:ext cx="10750680" cy="47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643754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Deep Neural Networks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EBABE1-473F-4477-97F6-5EAACFEC7CF7}"/>
                  </a:ext>
                </a:extLst>
              </p:cNvPr>
              <p:cNvSpPr txBox="1"/>
              <p:nvPr/>
            </p:nvSpPr>
            <p:spPr>
              <a:xfrm>
                <a:off x="1234440" y="1782524"/>
                <a:ext cx="299113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sz="7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EBABE1-473F-4477-97F6-5EAACFEC7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782524"/>
                <a:ext cx="2991139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9F8B2B-0B63-4B11-AAF7-E15E5C56DD6D}"/>
                  </a:ext>
                </a:extLst>
              </p14:cNvPr>
              <p14:cNvContentPartPr/>
              <p14:nvPr/>
            </p14:nvContentPartPr>
            <p14:xfrm>
              <a:off x="1540440" y="1465200"/>
              <a:ext cx="9891360" cy="505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9F8B2B-0B63-4B11-AAF7-E15E5C56DD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1080" y="1455840"/>
                <a:ext cx="9910080" cy="50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70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Element or Member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Empty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Finite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Infinite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Countable Set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555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Element or Member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Empty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Finite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Infinite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Countable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Uncountable Set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825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Next Video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Terminology including subsets, powersets and more…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4117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Subset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547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Subset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Power Set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2180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Subset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Power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Universal Set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4219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Next Video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Operations on sets, union, intersection, difference and more…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31247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 Operations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97751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 Operations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4064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Unordered collection of distinct objects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237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 Operations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32529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Complement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6" name="Google Shape;137;g73072dd2d6_0_95">
            <a:extLst>
              <a:ext uri="{FF2B5EF4-FFF2-40B4-BE49-F238E27FC236}">
                <a16:creationId xmlns:a16="http://schemas.microsoft.com/office/drawing/2014/main" id="{97ABA5AE-881C-493F-A526-28D02C55B3B3}"/>
              </a:ext>
            </a:extLst>
          </p:cNvPr>
          <p:cNvSpPr txBox="1">
            <a:spLocks/>
          </p:cNvSpPr>
          <p:nvPr/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25DA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/>
              <a:t>Set Operations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23661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 Operations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Complement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De Morgan’s Law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59313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 Operations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Complement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De Morgan’s Law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Partition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94879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Next Video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Venn Diagrams, union, intersection, difference and more…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4892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Venn Diagrams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77771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Venn Diagrams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9616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Venn Diagrams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6954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Venn Diagrams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Complement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252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Venn Diagrams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Complement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Disjoint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034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Unordered collection of distinct objects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Unordered?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19489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Venn Diagrams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Intersection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Difference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Complement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Disjoint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Partition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56125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Sets in Python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32208"/>
            <a:ext cx="11576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Practice 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24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Experiment: Random Experiment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DFB9B-F063-44B6-94C1-A86DF82E8518}"/>
              </a:ext>
            </a:extLst>
          </p:cNvPr>
          <p:cNvSpPr/>
          <p:nvPr/>
        </p:nvSpPr>
        <p:spPr>
          <a:xfrm>
            <a:off x="264160" y="2110992"/>
            <a:ext cx="811784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Random Experiment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30F4C9-BC1C-43B2-8BAE-A3616EE3D700}"/>
                  </a:ext>
                </a:extLst>
              </p14:cNvPr>
              <p14:cNvContentPartPr/>
              <p14:nvPr/>
            </p14:nvContentPartPr>
            <p14:xfrm>
              <a:off x="1013760" y="1456200"/>
              <a:ext cx="9586440" cy="474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30F4C9-BC1C-43B2-8BAE-A3616EE3D7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400" y="1446840"/>
                <a:ext cx="9605160" cy="47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0163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Experiment : Outcome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DFB9B-F063-44B6-94C1-A86DF82E8518}"/>
              </a:ext>
            </a:extLst>
          </p:cNvPr>
          <p:cNvSpPr/>
          <p:nvPr/>
        </p:nvSpPr>
        <p:spPr>
          <a:xfrm>
            <a:off x="264160" y="2110992"/>
            <a:ext cx="811784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Outcome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B96BD6-0323-449F-B816-279365452214}"/>
                  </a:ext>
                </a:extLst>
              </p14:cNvPr>
              <p14:cNvContentPartPr/>
              <p14:nvPr/>
            </p14:nvContentPartPr>
            <p14:xfrm>
              <a:off x="1748520" y="2571480"/>
              <a:ext cx="7607880" cy="3822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B96BD6-0323-449F-B816-2793654522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9160" y="2562120"/>
                <a:ext cx="7626600" cy="38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5911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Experiment : Sample Space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DFB9B-F063-44B6-94C1-A86DF82E8518}"/>
              </a:ext>
            </a:extLst>
          </p:cNvPr>
          <p:cNvSpPr/>
          <p:nvPr/>
        </p:nvSpPr>
        <p:spPr>
          <a:xfrm>
            <a:off x="264160" y="2110992"/>
            <a:ext cx="811784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Sample Space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D6DA1F-36CE-4E63-A046-403B1E73615A}"/>
                  </a:ext>
                </a:extLst>
              </p14:cNvPr>
              <p14:cNvContentPartPr/>
              <p14:nvPr/>
            </p14:nvContentPartPr>
            <p14:xfrm>
              <a:off x="1015560" y="2812680"/>
              <a:ext cx="9484200" cy="3548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D6DA1F-36CE-4E63-A046-403B1E7361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200" y="2803320"/>
                <a:ext cx="9502920" cy="35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954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Experiment : Event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DFB9B-F063-44B6-94C1-A86DF82E8518}"/>
              </a:ext>
            </a:extLst>
          </p:cNvPr>
          <p:cNvSpPr/>
          <p:nvPr/>
        </p:nvSpPr>
        <p:spPr>
          <a:xfrm>
            <a:off x="264160" y="2110992"/>
            <a:ext cx="811784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Event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FA3949-0F5D-4EB2-AC85-86785E0BA883}"/>
                  </a:ext>
                </a:extLst>
              </p14:cNvPr>
              <p14:cNvContentPartPr/>
              <p14:nvPr/>
            </p14:nvContentPartPr>
            <p14:xfrm>
              <a:off x="467280" y="187200"/>
              <a:ext cx="11077920" cy="650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FA3949-0F5D-4EB2-AC85-86785E0BA8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920" y="177840"/>
                <a:ext cx="11096640" cy="65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660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Experiment : Recap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DFB9B-F063-44B6-94C1-A86DF82E8518}"/>
              </a:ext>
            </a:extLst>
          </p:cNvPr>
          <p:cNvSpPr/>
          <p:nvPr/>
        </p:nvSpPr>
        <p:spPr>
          <a:xfrm>
            <a:off x="264160" y="2110992"/>
            <a:ext cx="8117840" cy="3156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Random Experiment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Outcome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Sample Space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</a:rPr>
              <a:t>Event</a:t>
            </a:r>
            <a:endParaRPr lang="en-PK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08BF46-F7D5-4EF1-886C-68F7369BE01E}"/>
                  </a:ext>
                </a:extLst>
              </p14:cNvPr>
              <p14:cNvContentPartPr/>
              <p14:nvPr/>
            </p14:nvContentPartPr>
            <p14:xfrm>
              <a:off x="1778400" y="2788920"/>
              <a:ext cx="4799520" cy="238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08BF46-F7D5-4EF1-886C-68F7369BE0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9040" y="2779560"/>
                <a:ext cx="4818240" cy="24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363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Experiment : Homework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DFB9B-F063-44B6-94C1-A86DF82E8518}"/>
              </a:ext>
            </a:extLst>
          </p:cNvPr>
          <p:cNvSpPr/>
          <p:nvPr/>
        </p:nvSpPr>
        <p:spPr>
          <a:xfrm>
            <a:off x="0" y="1768786"/>
            <a:ext cx="12192000" cy="5022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Experiment: A four-sided die is rolled repeatedly, until the first time (if ever) that an even number is obtained.</a:t>
            </a:r>
          </a:p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What is the Sample Space for this experiment? Is the sample space finite?</a:t>
            </a:r>
          </a:p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Write down the event that the sum of rolls of the experiment/trial is even.</a:t>
            </a:r>
          </a:p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Is the above event finite?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endParaRPr lang="en-US" sz="3200" dirty="0">
              <a:solidFill>
                <a:schemeClr val="accent1">
                  <a:lumMod val="50000"/>
                </a:schemeClr>
              </a:solidFill>
              <a:latin typeface="Adobe Devanaga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PK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3E5C77-A773-4E5A-9AE8-F6022677F1E7}"/>
                  </a:ext>
                </a:extLst>
              </p14:cNvPr>
              <p14:cNvContentPartPr/>
              <p14:nvPr/>
            </p14:nvContentPartPr>
            <p14:xfrm>
              <a:off x="1630800" y="1512000"/>
              <a:ext cx="9742320" cy="433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3E5C77-A773-4E5A-9AE8-F6022677F1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1440" y="1502640"/>
                <a:ext cx="9761040" cy="43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569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Probability Law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From Event to a number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596297-22FC-434C-91A5-F1DF13E5972C}"/>
                  </a:ext>
                </a:extLst>
              </p14:cNvPr>
              <p14:cNvContentPartPr/>
              <p14:nvPr/>
            </p14:nvContentPartPr>
            <p14:xfrm>
              <a:off x="1143000" y="1483560"/>
              <a:ext cx="9612000" cy="4908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596297-22FC-434C-91A5-F1DF13E597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3640" y="1474200"/>
                <a:ext cx="9630720" cy="49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1121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Probability Axioms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Axioms of Probability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2EDF69-A00A-467C-AF3F-E66472A00CFA}"/>
                  </a:ext>
                </a:extLst>
              </p14:cNvPr>
              <p14:cNvContentPartPr/>
              <p14:nvPr/>
            </p14:nvContentPartPr>
            <p14:xfrm>
              <a:off x="1088280" y="2679120"/>
              <a:ext cx="8940960" cy="3651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2EDF69-A00A-467C-AF3F-E66472A00C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8920" y="2669760"/>
                <a:ext cx="8959680" cy="36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C975E4-2537-4428-8B85-657EDFF60C6D}"/>
                  </a:ext>
                </a:extLst>
              </p14:cNvPr>
              <p14:cNvContentPartPr/>
              <p14:nvPr/>
            </p14:nvContentPartPr>
            <p14:xfrm>
              <a:off x="1306440" y="3367080"/>
              <a:ext cx="325800" cy="180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C975E4-2537-4428-8B85-657EDFF60C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7080" y="3357720"/>
                <a:ext cx="344520" cy="18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50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Unordered collection of distinct objects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Unordered?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Distinct?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2168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Axioms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7EA09F-579F-4A94-AA5A-B419FADCD661}"/>
                  </a:ext>
                </a:extLst>
              </p14:cNvPr>
              <p14:cNvContentPartPr/>
              <p14:nvPr/>
            </p14:nvContentPartPr>
            <p14:xfrm>
              <a:off x="807480" y="1746360"/>
              <a:ext cx="10456560" cy="5060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7EA09F-579F-4A94-AA5A-B419FADCD6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120" y="1737000"/>
                <a:ext cx="10475280" cy="507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812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Axioms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695ACD-B92B-4CA9-A9C2-EA7319F67D8C}"/>
                  </a:ext>
                </a:extLst>
              </p14:cNvPr>
              <p14:cNvContentPartPr/>
              <p14:nvPr/>
            </p14:nvContentPartPr>
            <p14:xfrm>
              <a:off x="1951920" y="1865160"/>
              <a:ext cx="9204480" cy="431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695ACD-B92B-4CA9-A9C2-EA7319F67D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2560" y="1855800"/>
                <a:ext cx="9223200" cy="43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9764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Examples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A34161-50EB-48CA-82A2-2BC1DA0742E3}"/>
                  </a:ext>
                </a:extLst>
              </p14:cNvPr>
              <p14:cNvContentPartPr/>
              <p14:nvPr/>
            </p14:nvContentPartPr>
            <p14:xfrm>
              <a:off x="1460160" y="1732680"/>
              <a:ext cx="9912960" cy="4641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A34161-50EB-48CA-82A2-2BC1DA0742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800" y="1723320"/>
                <a:ext cx="9931680" cy="46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3207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Examples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A1A901-8A3C-49BE-8365-A433D1D541CB}"/>
                  </a:ext>
                </a:extLst>
              </p14:cNvPr>
              <p14:cNvContentPartPr/>
              <p14:nvPr/>
            </p14:nvContentPartPr>
            <p14:xfrm>
              <a:off x="510480" y="1753200"/>
              <a:ext cx="11088000" cy="4662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A1A901-8A3C-49BE-8365-A433D1D541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120" y="1743840"/>
                <a:ext cx="11106720" cy="46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7210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Continuous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49D50A-2919-48AB-84BD-942755FB0E56}"/>
                  </a:ext>
                </a:extLst>
              </p14:cNvPr>
              <p14:cNvContentPartPr/>
              <p14:nvPr/>
            </p14:nvContentPartPr>
            <p14:xfrm>
              <a:off x="1475640" y="1850400"/>
              <a:ext cx="9597960" cy="459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49D50A-2919-48AB-84BD-942755FB0E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6280" y="1841040"/>
                <a:ext cx="9616680" cy="46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075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Conditioning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Conditional Probability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A6506F8-D652-4834-9555-D2E6EBB0E271}"/>
                  </a:ext>
                </a:extLst>
              </p14:cNvPr>
              <p14:cNvContentPartPr/>
              <p14:nvPr/>
            </p14:nvContentPartPr>
            <p14:xfrm>
              <a:off x="1458720" y="2873520"/>
              <a:ext cx="9280440" cy="3743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A6506F8-D652-4834-9555-D2E6EBB0E2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9360" y="2864160"/>
                <a:ext cx="9299160" cy="37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825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Conditioning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Conditional Probability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23FBD0-3BCF-4842-B95D-9C6C85BDD99A}"/>
                  </a:ext>
                </a:extLst>
              </p14:cNvPr>
              <p14:cNvContentPartPr/>
              <p14:nvPr/>
            </p14:nvContentPartPr>
            <p14:xfrm>
              <a:off x="467280" y="98280"/>
              <a:ext cx="10735200" cy="631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23FBD0-3BCF-4842-B95D-9C6C85BDD9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920" y="88920"/>
                <a:ext cx="10753920" cy="63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180A94-A3AC-404F-AB34-5652C9D4693E}"/>
                  </a:ext>
                </a:extLst>
              </p14:cNvPr>
              <p14:cNvContentPartPr/>
              <p14:nvPr/>
            </p14:nvContentPartPr>
            <p14:xfrm>
              <a:off x="2619000" y="148320"/>
              <a:ext cx="6334560" cy="4514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180A94-A3AC-404F-AB34-5652C9D469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9640" y="138960"/>
                <a:ext cx="6353280" cy="453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56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Conditioning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Conditional Probability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DF3E87-9990-425E-9C79-4B7536070F4B}"/>
                  </a:ext>
                </a:extLst>
              </p14:cNvPr>
              <p14:cNvContentPartPr/>
              <p14:nvPr/>
            </p14:nvContentPartPr>
            <p14:xfrm>
              <a:off x="1140120" y="1749960"/>
              <a:ext cx="10541520" cy="4814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DF3E87-9990-425E-9C79-4B7536070F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0760" y="1740600"/>
                <a:ext cx="10560240" cy="48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26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Conditioning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11633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Conditional Probability in Machine Learning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FDDA30-6111-4D0A-BE03-0249D20962A2}"/>
                  </a:ext>
                </a:extLst>
              </p14:cNvPr>
              <p14:cNvContentPartPr/>
              <p14:nvPr/>
            </p14:nvContentPartPr>
            <p14:xfrm>
              <a:off x="876240" y="2712240"/>
              <a:ext cx="10244520" cy="3749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FDDA30-6111-4D0A-BE03-0249D20962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880" y="2702880"/>
                <a:ext cx="10263240" cy="37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587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Conditioning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11633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Conditional Probability in Machine Learning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C25177-88EE-4E72-9520-D02F85333C6C}"/>
                  </a:ext>
                </a:extLst>
              </p14:cNvPr>
              <p14:cNvContentPartPr/>
              <p14:nvPr/>
            </p14:nvContentPartPr>
            <p14:xfrm>
              <a:off x="1409760" y="2643480"/>
              <a:ext cx="10598760" cy="3862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C25177-88EE-4E72-9520-D02F85333C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0400" y="2634120"/>
                <a:ext cx="10617480" cy="38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0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Unordered collection of distinct objects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Unordered?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Distinct?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Object?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02123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Model: Law of Total Probability</a:t>
            </a:r>
            <a:endParaRPr lang="en-US" sz="48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Total Probability Theorem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7D8894-127C-4DC6-BEAC-89D3A9C704DC}"/>
                  </a:ext>
                </a:extLst>
              </p14:cNvPr>
              <p14:cNvContentPartPr/>
              <p14:nvPr/>
            </p14:nvContentPartPr>
            <p14:xfrm>
              <a:off x="1402920" y="1449000"/>
              <a:ext cx="10717560" cy="5259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7D8894-127C-4DC6-BEAC-89D3A9C704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3560" y="1439640"/>
                <a:ext cx="10736280" cy="52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3428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Independence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Independence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819A3C-63BD-4B52-9352-FDD6036585B0}"/>
                  </a:ext>
                </a:extLst>
              </p14:cNvPr>
              <p14:cNvContentPartPr/>
              <p14:nvPr/>
            </p14:nvContentPartPr>
            <p14:xfrm>
              <a:off x="701280" y="146160"/>
              <a:ext cx="11077560" cy="5989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819A3C-63BD-4B52-9352-FDD6036585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920" y="136800"/>
                <a:ext cx="1109628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0758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Independence cont.…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Independence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027B04-0BDF-4012-A52F-8D60CB466479}"/>
                  </a:ext>
                </a:extLst>
              </p14:cNvPr>
              <p14:cNvContentPartPr/>
              <p14:nvPr/>
            </p14:nvContentPartPr>
            <p14:xfrm>
              <a:off x="1368000" y="2125800"/>
              <a:ext cx="9649440" cy="4149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027B04-0BDF-4012-A52F-8D60CB4664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8640" y="2116440"/>
                <a:ext cx="9668160" cy="41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505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Independence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160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Independence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Conditional Independence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42D856-E95D-4968-918C-D3B2571D0D89}"/>
                  </a:ext>
                </a:extLst>
              </p14:cNvPr>
              <p14:cNvContentPartPr/>
              <p14:nvPr/>
            </p14:nvContentPartPr>
            <p14:xfrm>
              <a:off x="1422720" y="3698640"/>
              <a:ext cx="9064080" cy="1841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42D856-E95D-4968-918C-D3B2571D0D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3360" y="3689280"/>
                <a:ext cx="9082800" cy="18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304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Bayes Rule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Bayes Rule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9618B8-6575-4E2C-AF88-69CFB4F3642B}"/>
                  </a:ext>
                </a:extLst>
              </p14:cNvPr>
              <p14:cNvContentPartPr/>
              <p14:nvPr/>
            </p14:nvContentPartPr>
            <p14:xfrm>
              <a:off x="1437120" y="2091600"/>
              <a:ext cx="7751520" cy="356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9618B8-6575-4E2C-AF88-69CFB4F364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7760" y="2082240"/>
                <a:ext cx="7770240" cy="358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3116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Towards 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B87418-63CA-4FE7-A458-284DC87F5B94}"/>
                  </a:ext>
                </a:extLst>
              </p14:cNvPr>
              <p14:cNvContentPartPr/>
              <p14:nvPr/>
            </p14:nvContentPartPr>
            <p14:xfrm>
              <a:off x="1082880" y="1442160"/>
              <a:ext cx="10935720" cy="530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B87418-63CA-4FE7-A458-284DC87F5B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3520" y="1432800"/>
                <a:ext cx="10954440" cy="53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5825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Home Work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B6ED2-DA46-4899-921F-D65ABA9E66FD}"/>
              </a:ext>
            </a:extLst>
          </p:cNvPr>
          <p:cNvSpPr txBox="1"/>
          <p:nvPr/>
        </p:nvSpPr>
        <p:spPr>
          <a:xfrm>
            <a:off x="314960" y="2032000"/>
            <a:ext cx="1178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 Let say you roll a 4 sided die and toss two coins simultaneously. Build a probability model where all outcomes are equally likely.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probability that the roll will result even and the tosses will both result heads?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61C78A-822D-4B2C-929E-09270F6C950D}"/>
                  </a:ext>
                </a:extLst>
              </p14:cNvPr>
              <p14:cNvContentPartPr/>
              <p14:nvPr/>
            </p14:nvContentPartPr>
            <p14:xfrm>
              <a:off x="1112760" y="1348560"/>
              <a:ext cx="9209160" cy="3511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61C78A-822D-4B2C-929E-09270F6C9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3400" y="1339200"/>
                <a:ext cx="9227880" cy="35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5734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233680" y="1577622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From Events to Variables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B2042E-BDE6-4752-9BEB-12F4340771AC}"/>
                  </a:ext>
                </a:extLst>
              </p14:cNvPr>
              <p14:cNvContentPartPr/>
              <p14:nvPr/>
            </p14:nvContentPartPr>
            <p14:xfrm>
              <a:off x="1314000" y="1405800"/>
              <a:ext cx="10403640" cy="487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B2042E-BDE6-4752-9BEB-12F434077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4640" y="1396440"/>
                <a:ext cx="10422360" cy="48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B8D129-F743-46D8-B0B2-63D4AC7E0127}"/>
                  </a:ext>
                </a:extLst>
              </p14:cNvPr>
              <p14:cNvContentPartPr/>
              <p14:nvPr/>
            </p14:nvContentPartPr>
            <p14:xfrm>
              <a:off x="5929560" y="3519000"/>
              <a:ext cx="1473480" cy="19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B8D129-F743-46D8-B0B2-63D4AC7E01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20200" y="3509640"/>
                <a:ext cx="14922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3FB3632-692E-4CBE-AE52-F35233BF0331}"/>
                  </a:ext>
                </a:extLst>
              </p14:cNvPr>
              <p14:cNvContentPartPr/>
              <p14:nvPr/>
            </p14:nvContentPartPr>
            <p14:xfrm>
              <a:off x="5761800" y="3177360"/>
              <a:ext cx="1829160" cy="584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3FB3632-692E-4CBE-AE52-F35233BF03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52440" y="3168000"/>
                <a:ext cx="1847880" cy="6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59304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1BA3D1-E369-44C6-A5B3-069C8392815B}"/>
                  </a:ext>
                </a:extLst>
              </p14:cNvPr>
              <p14:cNvContentPartPr/>
              <p14:nvPr/>
            </p14:nvContentPartPr>
            <p14:xfrm>
              <a:off x="1176120" y="1610280"/>
              <a:ext cx="9586080" cy="509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1BA3D1-E369-44C6-A5B3-069C839281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6760" y="1600920"/>
                <a:ext cx="9604800" cy="51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9CDE8A-8EBE-448A-8647-7B48DA546688}"/>
                  </a:ext>
                </a:extLst>
              </p14:cNvPr>
              <p14:cNvContentPartPr/>
              <p14:nvPr/>
            </p14:nvContentPartPr>
            <p14:xfrm>
              <a:off x="1226160" y="2334960"/>
              <a:ext cx="6516360" cy="2175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9CDE8A-8EBE-448A-8647-7B48DA5466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6800" y="2325600"/>
                <a:ext cx="6535080" cy="21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DB0D7B-6F48-4A97-A6F8-7F793AF34F24}"/>
                  </a:ext>
                </a:extLst>
              </p14:cNvPr>
              <p14:cNvContentPartPr/>
              <p14:nvPr/>
            </p14:nvContentPartPr>
            <p14:xfrm>
              <a:off x="1210320" y="1475640"/>
              <a:ext cx="10313280" cy="92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DB0D7B-6F48-4A97-A6F8-7F793AF34F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0960" y="1466280"/>
                <a:ext cx="10332000" cy="9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6933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D27D4A-7CDB-46E8-BBA0-52EAE6BAD577}"/>
                  </a:ext>
                </a:extLst>
              </p14:cNvPr>
              <p14:cNvContentPartPr/>
              <p14:nvPr/>
            </p14:nvContentPartPr>
            <p14:xfrm>
              <a:off x="398520" y="1632240"/>
              <a:ext cx="10858320" cy="450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D27D4A-7CDB-46E8-BBA0-52EAE6BAD5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160" y="1622880"/>
                <a:ext cx="10877040" cy="45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308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Next Video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Terminology including elements, finite and infinite Sets and more…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586391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D7C4EC-231A-40D6-BD1F-2B6B50B15C6A}"/>
                  </a:ext>
                </a:extLst>
              </p14:cNvPr>
              <p14:cNvContentPartPr/>
              <p14:nvPr/>
            </p14:nvContentPartPr>
            <p14:xfrm>
              <a:off x="993960" y="2051640"/>
              <a:ext cx="8894520" cy="264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D7C4EC-231A-40D6-BD1F-2B6B50B15C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600" y="2042280"/>
                <a:ext cx="8913240" cy="26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80745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PMF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F14731-B2E1-4009-901E-2946C24B0222}"/>
                  </a:ext>
                </a:extLst>
              </p14:cNvPr>
              <p14:cNvContentPartPr/>
              <p14:nvPr/>
            </p14:nvContentPartPr>
            <p14:xfrm>
              <a:off x="1249200" y="722160"/>
              <a:ext cx="9680760" cy="5757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F14731-B2E1-4009-901E-2946C24B02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9840" y="712800"/>
                <a:ext cx="9699480" cy="57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2580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PMF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B0C487-BC23-496B-82B0-D3C4E2096DAA}"/>
                  </a:ext>
                </a:extLst>
              </p14:cNvPr>
              <p14:cNvContentPartPr/>
              <p14:nvPr/>
            </p14:nvContentPartPr>
            <p14:xfrm>
              <a:off x="1406880" y="1672200"/>
              <a:ext cx="10357920" cy="480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B0C487-BC23-496B-82B0-D3C4E2096D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7520" y="1662840"/>
                <a:ext cx="10376640" cy="48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9406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50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Independent Bernoulli Trials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55356E-0D62-4B9F-8B32-76CB370726F9}"/>
                  </a:ext>
                </a:extLst>
              </p14:cNvPr>
              <p14:cNvContentPartPr/>
              <p14:nvPr/>
            </p14:nvContentPartPr>
            <p14:xfrm>
              <a:off x="497520" y="1474200"/>
              <a:ext cx="11358720" cy="538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55356E-0D62-4B9F-8B32-76CB370726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160" y="1464840"/>
                <a:ext cx="11377440" cy="54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F3524C-3FAF-447E-AA69-A2C8B20C99BE}"/>
                  </a:ext>
                </a:extLst>
              </p14:cNvPr>
              <p14:cNvContentPartPr/>
              <p14:nvPr/>
            </p14:nvContentPartPr>
            <p14:xfrm>
              <a:off x="8727840" y="4740840"/>
              <a:ext cx="2799000" cy="303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F3524C-3FAF-447E-AA69-A2C8B20C99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18480" y="4731480"/>
                <a:ext cx="2817720" cy="3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574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Geometric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BC2601-2B6A-4297-96F4-72D3E0F1D693}"/>
                  </a:ext>
                </a:extLst>
              </p14:cNvPr>
              <p14:cNvContentPartPr/>
              <p14:nvPr/>
            </p14:nvContentPartPr>
            <p14:xfrm>
              <a:off x="843120" y="1423080"/>
              <a:ext cx="10999080" cy="543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BC2601-2B6A-4297-96F4-72D3E0F1D6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760" y="1413720"/>
                <a:ext cx="11017800" cy="54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95830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Binomial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4B7781-ADF7-474C-8474-06F08EA42FF3}"/>
                  </a:ext>
                </a:extLst>
              </p14:cNvPr>
              <p14:cNvContentPartPr/>
              <p14:nvPr/>
            </p14:nvContentPartPr>
            <p14:xfrm>
              <a:off x="1649520" y="1469880"/>
              <a:ext cx="9917280" cy="516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4B7781-ADF7-474C-8474-06F08EA42F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0160" y="1460520"/>
                <a:ext cx="9936000" cy="518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8655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Real Data Sets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C54FC2-7847-4DFA-9941-FBAECCF7FB7C}"/>
                  </a:ext>
                </a:extLst>
              </p14:cNvPr>
              <p14:cNvContentPartPr/>
              <p14:nvPr/>
            </p14:nvContentPartPr>
            <p14:xfrm>
              <a:off x="1054080" y="1437840"/>
              <a:ext cx="10425240" cy="5274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C54FC2-7847-4DFA-9941-FBAECCF7FB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4720" y="1428480"/>
                <a:ext cx="10443960" cy="52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77114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Home Work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B6ED2-DA46-4899-921F-D65ABA9E66FD}"/>
              </a:ext>
            </a:extLst>
          </p:cNvPr>
          <p:cNvSpPr txBox="1"/>
          <p:nvPr/>
        </p:nvSpPr>
        <p:spPr>
          <a:xfrm>
            <a:off x="314960" y="2032000"/>
            <a:ext cx="1178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 Let say you roll a 4 sided die 3 times and the random variable you are interested in is the max roll. What is the probability that the max roll will result even if the PMF is uniform.</a:t>
            </a:r>
          </a:p>
        </p:txBody>
      </p:sp>
    </p:spTree>
    <p:extLst>
      <p:ext uri="{BB962C8B-B14F-4D97-AF65-F5344CB8AC3E}">
        <p14:creationId xmlns:p14="http://schemas.microsoft.com/office/powerpoint/2010/main" val="23198456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Continuous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8D8744-9AB7-42B0-A769-BC02476867BD}"/>
                  </a:ext>
                </a:extLst>
              </p14:cNvPr>
              <p14:cNvContentPartPr/>
              <p14:nvPr/>
            </p14:nvContentPartPr>
            <p14:xfrm>
              <a:off x="1379520" y="1492560"/>
              <a:ext cx="10059840" cy="436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8D8744-9AB7-42B0-A769-BC0247686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0160" y="1483200"/>
                <a:ext cx="10078560" cy="43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EC5F61-A4EF-4662-98D9-367B68E64AE4}"/>
                  </a:ext>
                </a:extLst>
              </p14:cNvPr>
              <p14:cNvContentPartPr/>
              <p14:nvPr/>
            </p14:nvContentPartPr>
            <p14:xfrm>
              <a:off x="1710720" y="1884600"/>
              <a:ext cx="8266680" cy="3746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EC5F61-A4EF-4662-98D9-367B68E64A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1360" y="1875240"/>
                <a:ext cx="8285400" cy="37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4522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PDF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8F772F-08DA-433C-8C43-2B79522ECBF3}"/>
                  </a:ext>
                </a:extLst>
              </p14:cNvPr>
              <p14:cNvContentPartPr/>
              <p14:nvPr/>
            </p14:nvContentPartPr>
            <p14:xfrm>
              <a:off x="2017800" y="1488240"/>
              <a:ext cx="7462080" cy="481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8F772F-08DA-433C-8C43-2B79522ECB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8440" y="1478880"/>
                <a:ext cx="7480800" cy="48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76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Element or Member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C00353-E157-4B25-BAE0-2A2D8BF3EFF6}"/>
                  </a:ext>
                </a:extLst>
              </p14:cNvPr>
              <p14:cNvContentPartPr/>
              <p14:nvPr/>
            </p14:nvContentPartPr>
            <p14:xfrm>
              <a:off x="7806453" y="5905440"/>
              <a:ext cx="142560" cy="16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C00353-E157-4B25-BAE0-2A2D8BF3EF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7813" y="5896800"/>
                <a:ext cx="160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E9B427-F3AC-48B4-8313-C4C2D463C828}"/>
                  </a:ext>
                </a:extLst>
              </p14:cNvPr>
              <p14:cNvContentPartPr/>
              <p14:nvPr/>
            </p14:nvContentPartPr>
            <p14:xfrm>
              <a:off x="6016893" y="3599640"/>
              <a:ext cx="1800" cy="1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E9B427-F3AC-48B4-8313-C4C2D463C8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8253" y="3590640"/>
                <a:ext cx="19440" cy="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4358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PDF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5D7931-ABC9-4FCC-B7C9-28E0D2293DDC}"/>
                  </a:ext>
                </a:extLst>
              </p14:cNvPr>
              <p14:cNvContentPartPr/>
              <p14:nvPr/>
            </p14:nvContentPartPr>
            <p14:xfrm>
              <a:off x="2312280" y="1450440"/>
              <a:ext cx="7999560" cy="489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5D7931-ABC9-4FCC-B7C9-28E0D2293D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2920" y="1441080"/>
                <a:ext cx="8018280" cy="49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3984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PDF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CA129A-9FBD-48C2-9A83-1FFC4529A278}"/>
                  </a:ext>
                </a:extLst>
              </p14:cNvPr>
              <p14:cNvContentPartPr/>
              <p14:nvPr/>
            </p14:nvContentPartPr>
            <p14:xfrm>
              <a:off x="1155960" y="1686960"/>
              <a:ext cx="9191520" cy="424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CA129A-9FBD-48C2-9A83-1FFC4529A2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6600" y="1677600"/>
                <a:ext cx="9210240" cy="42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33723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Uniform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67CDB8-9FFB-4650-B279-5E52BD7228FE}"/>
                  </a:ext>
                </a:extLst>
              </p14:cNvPr>
              <p14:cNvContentPartPr/>
              <p14:nvPr/>
            </p14:nvContentPartPr>
            <p14:xfrm>
              <a:off x="1371240" y="1206720"/>
              <a:ext cx="10695960" cy="515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67CDB8-9FFB-4650-B279-5E52BD7228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880" y="1197360"/>
                <a:ext cx="10714680" cy="517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0416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Exponential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BCEBC8-2B9B-4A37-A76C-A53E771BD079}"/>
                  </a:ext>
                </a:extLst>
              </p14:cNvPr>
              <p14:cNvContentPartPr/>
              <p14:nvPr/>
            </p14:nvContentPartPr>
            <p14:xfrm>
              <a:off x="2337840" y="1482480"/>
              <a:ext cx="8034120" cy="281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BCEBC8-2B9B-4A37-A76C-A53E771BD0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8480" y="1473120"/>
                <a:ext cx="8052840" cy="28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5622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Variables: Gaussian/Normal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932B32-AC82-4885-BB5A-4201BCEA54D1}"/>
                  </a:ext>
                </a:extLst>
              </p14:cNvPr>
              <p14:cNvContentPartPr/>
              <p14:nvPr/>
            </p14:nvContentPartPr>
            <p14:xfrm>
              <a:off x="201960" y="1437840"/>
              <a:ext cx="11056320" cy="5291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932B32-AC82-4885-BB5A-4201BCEA54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600" y="1428480"/>
                <a:ext cx="11075040" cy="53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85576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-467360" y="1415511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Transformation of a random variable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223F0B-867E-4344-A19E-0D9DE5483AB4}"/>
                  </a:ext>
                </a:extLst>
              </p14:cNvPr>
              <p14:cNvContentPartPr/>
              <p14:nvPr/>
            </p14:nvContentPartPr>
            <p14:xfrm>
              <a:off x="870120" y="1978560"/>
              <a:ext cx="9450360" cy="3976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223F0B-867E-4344-A19E-0D9DE5483A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760" y="1969200"/>
                <a:ext cx="9469080" cy="39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7384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-467360" y="1415511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Transformation of a random variable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AE28DA-6B53-4309-BE27-B9DB8076DEFE}"/>
                  </a:ext>
                </a:extLst>
              </p14:cNvPr>
              <p14:cNvContentPartPr/>
              <p14:nvPr/>
            </p14:nvContentPartPr>
            <p14:xfrm>
              <a:off x="471960" y="2160"/>
              <a:ext cx="11103480" cy="685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AE28DA-6B53-4309-BE27-B9DB8076DE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600" y="-7200"/>
                <a:ext cx="11122200" cy="68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3113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Home Work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B6ED2-DA46-4899-921F-D65ABA9E66FD}"/>
              </a:ext>
            </a:extLst>
          </p:cNvPr>
          <p:cNvSpPr txBox="1"/>
          <p:nvPr/>
        </p:nvSpPr>
        <p:spPr>
          <a:xfrm>
            <a:off x="314960" y="2032000"/>
            <a:ext cx="1178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 What is a Cumulative Distribution Function (CDF)?</a:t>
            </a:r>
          </a:p>
        </p:txBody>
      </p:sp>
    </p:spTree>
    <p:extLst>
      <p:ext uri="{BB962C8B-B14F-4D97-AF65-F5344CB8AC3E}">
        <p14:creationId xmlns:p14="http://schemas.microsoft.com/office/powerpoint/2010/main" val="42787110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203200" y="1435831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Expectation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517E21-CE25-41A1-ACCC-74CE4DA54AE7}"/>
                  </a:ext>
                </a:extLst>
              </p14:cNvPr>
              <p14:cNvContentPartPr/>
              <p14:nvPr/>
            </p14:nvContentPartPr>
            <p14:xfrm>
              <a:off x="1346400" y="1484280"/>
              <a:ext cx="9824400" cy="5221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517E21-CE25-41A1-ACCC-74CE4DA54A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7040" y="1474920"/>
                <a:ext cx="9843120" cy="52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1653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-335280" y="1435831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Law of Large Numbers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14C3AD-B3C4-4BB0-A06B-D8349FC085ED}"/>
                  </a:ext>
                </a:extLst>
              </p14:cNvPr>
              <p14:cNvContentPartPr/>
              <p14:nvPr/>
            </p14:nvContentPartPr>
            <p14:xfrm>
              <a:off x="847080" y="1344240"/>
              <a:ext cx="10037520" cy="4854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14C3AD-B3C4-4BB0-A06B-D8349FC085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720" y="1334880"/>
                <a:ext cx="10056240" cy="48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070E9F-F9B7-4285-A1F0-8B312EEFEBEF}"/>
                  </a:ext>
                </a:extLst>
              </p14:cNvPr>
              <p14:cNvContentPartPr/>
              <p14:nvPr/>
            </p14:nvContentPartPr>
            <p14:xfrm>
              <a:off x="5762160" y="4240800"/>
              <a:ext cx="285840" cy="142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070E9F-F9B7-4285-A1F0-8B312EEFEB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52800" y="4231440"/>
                <a:ext cx="304560" cy="1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64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Element or Member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Empty Set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58388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254000" y="1445991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Law of Large Numbers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047145-13F7-47AF-9736-3D94E1D4896D}"/>
                  </a:ext>
                </a:extLst>
              </p14:cNvPr>
              <p14:cNvContentPartPr/>
              <p14:nvPr/>
            </p14:nvContentPartPr>
            <p14:xfrm>
              <a:off x="933480" y="2156400"/>
              <a:ext cx="10152360" cy="435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047145-13F7-47AF-9736-3D94E1D489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120" y="2147040"/>
                <a:ext cx="10171080" cy="43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377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254000" y="1445991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Law of Large Numbers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B00290-6DA8-4262-AEB5-2E5EF22714E6}"/>
                  </a:ext>
                </a:extLst>
              </p14:cNvPr>
              <p14:cNvContentPartPr/>
              <p14:nvPr/>
            </p14:nvContentPartPr>
            <p14:xfrm>
              <a:off x="892080" y="221400"/>
              <a:ext cx="10418400" cy="6209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B00290-6DA8-4262-AEB5-2E5EF22714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2720" y="212040"/>
                <a:ext cx="10437120" cy="62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03709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254000" y="1445991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Law of Large Numbers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1D1219-9792-4183-A2F2-0354260F926A}"/>
                  </a:ext>
                </a:extLst>
              </p14:cNvPr>
              <p14:cNvContentPartPr/>
              <p14:nvPr/>
            </p14:nvContentPartPr>
            <p14:xfrm>
              <a:off x="1573560" y="2153880"/>
              <a:ext cx="9903960" cy="276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1D1219-9792-4183-A2F2-0354260F92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4200" y="2144520"/>
                <a:ext cx="9922680" cy="27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5424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213360" y="1405351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Transformation of a random variable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BF18AA-5775-4652-AF32-81833FED64B5}"/>
                  </a:ext>
                </a:extLst>
              </p14:cNvPr>
              <p14:cNvContentPartPr/>
              <p14:nvPr/>
            </p14:nvContentPartPr>
            <p14:xfrm>
              <a:off x="1368000" y="2090520"/>
              <a:ext cx="10287720" cy="377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BF18AA-5775-4652-AF32-81833FED64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8640" y="2081160"/>
                <a:ext cx="10306440" cy="37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1539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Expectation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0" y="1577622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Moments and Variance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76F522-BA3D-462D-9F80-0C3FDD580EC3}"/>
                  </a:ext>
                </a:extLst>
              </p14:cNvPr>
              <p14:cNvContentPartPr/>
              <p14:nvPr/>
            </p14:nvContentPartPr>
            <p14:xfrm>
              <a:off x="843120" y="14760"/>
              <a:ext cx="10485720" cy="6644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76F522-BA3D-462D-9F80-0C3FDD580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760" y="5400"/>
                <a:ext cx="10504440" cy="66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CF133F-6A3E-4409-81CB-BAE0E0460F50}"/>
                  </a:ext>
                </a:extLst>
              </p14:cNvPr>
              <p14:cNvContentPartPr/>
              <p14:nvPr/>
            </p14:nvContentPartPr>
            <p14:xfrm>
              <a:off x="1458720" y="517680"/>
              <a:ext cx="7906320" cy="2780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CF133F-6A3E-4409-81CB-BAE0E0460F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9360" y="508320"/>
                <a:ext cx="7925040" cy="27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26868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Home Work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B6ED2-DA46-4899-921F-D65ABA9E66FD}"/>
              </a:ext>
            </a:extLst>
          </p:cNvPr>
          <p:cNvSpPr txBox="1"/>
          <p:nvPr/>
        </p:nvSpPr>
        <p:spPr>
          <a:xfrm>
            <a:off x="314960" y="2032000"/>
            <a:ext cx="1178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 Let say you roll a 4 sided die 3 times and the random variable you are interested in is the max roll. If the PMF is uniform, find out the expected value, variance and 4</a:t>
            </a:r>
            <a:r>
              <a:rPr lang="en-US" sz="3600" baseline="30000" dirty="0"/>
              <a:t>th</a:t>
            </a:r>
            <a:r>
              <a:rPr lang="en-US" sz="3600" dirty="0"/>
              <a:t> moment of the random variable.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8CB070-B583-45AB-AC3E-67A31C937855}"/>
                  </a:ext>
                </a:extLst>
              </p14:cNvPr>
              <p14:cNvContentPartPr/>
              <p14:nvPr/>
            </p14:nvContentPartPr>
            <p14:xfrm>
              <a:off x="761400" y="1525680"/>
              <a:ext cx="10459800" cy="454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8CB070-B583-45AB-AC3E-67A31C9378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2040" y="1516320"/>
                <a:ext cx="10478520" cy="45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40558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Project: Bayes Classifier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C84030-0D5A-4002-8922-214D915682F5}"/>
                  </a:ext>
                </a:extLst>
              </p14:cNvPr>
              <p14:cNvContentPartPr/>
              <p14:nvPr/>
            </p14:nvContentPartPr>
            <p14:xfrm>
              <a:off x="864720" y="41040"/>
              <a:ext cx="10378080" cy="6572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C84030-0D5A-4002-8922-214D915682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360" y="31680"/>
                <a:ext cx="10396800" cy="65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4001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Multiple 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C861D-A811-4E9D-9F35-0BE76988EEA8}"/>
              </a:ext>
            </a:extLst>
          </p:cNvPr>
          <p:cNvSpPr/>
          <p:nvPr/>
        </p:nvSpPr>
        <p:spPr>
          <a:xfrm>
            <a:off x="548640" y="1577622"/>
            <a:ext cx="11287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Joint Distribution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7166AA-4934-44CE-89EA-C75AB02BA58F}"/>
                  </a:ext>
                </a:extLst>
              </p14:cNvPr>
              <p14:cNvContentPartPr/>
              <p14:nvPr/>
            </p14:nvContentPartPr>
            <p14:xfrm>
              <a:off x="959400" y="1448280"/>
              <a:ext cx="10401120" cy="4632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7166AA-4934-44CE-89EA-C75AB02BA5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0040" y="1438920"/>
                <a:ext cx="10419840" cy="46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359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Multiple 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C861D-A811-4E9D-9F35-0BE76988EEA8}"/>
              </a:ext>
            </a:extLst>
          </p:cNvPr>
          <p:cNvSpPr/>
          <p:nvPr/>
        </p:nvSpPr>
        <p:spPr>
          <a:xfrm>
            <a:off x="548640" y="1577622"/>
            <a:ext cx="11287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Joint Distribution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78C9CC-ADBF-4AA4-A2CA-92350BD2412A}"/>
                  </a:ext>
                </a:extLst>
              </p14:cNvPr>
              <p14:cNvContentPartPr/>
              <p14:nvPr/>
            </p14:nvContentPartPr>
            <p14:xfrm>
              <a:off x="589320" y="1994400"/>
              <a:ext cx="11296080" cy="468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78C9CC-ADBF-4AA4-A2CA-92350BD241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960" y="1985040"/>
                <a:ext cx="11314800" cy="47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429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Multiple 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C861D-A811-4E9D-9F35-0BE76988EEA8}"/>
              </a:ext>
            </a:extLst>
          </p:cNvPr>
          <p:cNvSpPr/>
          <p:nvPr/>
        </p:nvSpPr>
        <p:spPr>
          <a:xfrm>
            <a:off x="0" y="1577622"/>
            <a:ext cx="11287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Multivariate Gaussian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FF6344-AF94-48FF-B0C3-52D92A986496}"/>
                  </a:ext>
                </a:extLst>
              </p14:cNvPr>
              <p14:cNvContentPartPr/>
              <p14:nvPr/>
            </p14:nvContentPartPr>
            <p14:xfrm>
              <a:off x="1200240" y="1985400"/>
              <a:ext cx="10109880" cy="4524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FF6344-AF94-48FF-B0C3-52D92A9864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0880" y="1976040"/>
                <a:ext cx="10128600" cy="45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413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Set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B724-14C9-4E3C-B29E-8DE85DBDF8F0}"/>
              </a:ext>
            </a:extLst>
          </p:cNvPr>
          <p:cNvSpPr txBox="1"/>
          <p:nvPr/>
        </p:nvSpPr>
        <p:spPr>
          <a:xfrm>
            <a:off x="307597" y="1540675"/>
            <a:ext cx="115768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Element or Member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Empty 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Finite Set</a:t>
            </a: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55549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Multiple 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C861D-A811-4E9D-9F35-0BE76988EEA8}"/>
              </a:ext>
            </a:extLst>
          </p:cNvPr>
          <p:cNvSpPr/>
          <p:nvPr/>
        </p:nvSpPr>
        <p:spPr>
          <a:xfrm>
            <a:off x="548640" y="1577622"/>
            <a:ext cx="11287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Conditioning random variables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10DE18-177B-4D8A-9B63-2640ED979318}"/>
                  </a:ext>
                </a:extLst>
              </p14:cNvPr>
              <p14:cNvContentPartPr/>
              <p14:nvPr/>
            </p14:nvContentPartPr>
            <p14:xfrm>
              <a:off x="1751040" y="2472120"/>
              <a:ext cx="9216000" cy="268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10DE18-177B-4D8A-9B63-2640ED9793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1680" y="2462760"/>
                <a:ext cx="9234720" cy="27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429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Multiple 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C861D-A811-4E9D-9F35-0BE76988EEA8}"/>
              </a:ext>
            </a:extLst>
          </p:cNvPr>
          <p:cNvSpPr/>
          <p:nvPr/>
        </p:nvSpPr>
        <p:spPr>
          <a:xfrm>
            <a:off x="548640" y="1577622"/>
            <a:ext cx="11287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Independence of random variables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F49D83-6272-4FF5-A50E-9FC2CE71A4E1}"/>
                  </a:ext>
                </a:extLst>
              </p14:cNvPr>
              <p14:cNvContentPartPr/>
              <p14:nvPr/>
            </p14:nvContentPartPr>
            <p14:xfrm>
              <a:off x="1514520" y="2313360"/>
              <a:ext cx="9967680" cy="4387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F49D83-6272-4FF5-A50E-9FC2CE71A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5160" y="2304000"/>
                <a:ext cx="9986400" cy="440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4062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Multiple 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C861D-A811-4E9D-9F35-0BE76988EEA8}"/>
              </a:ext>
            </a:extLst>
          </p:cNvPr>
          <p:cNvSpPr/>
          <p:nvPr/>
        </p:nvSpPr>
        <p:spPr>
          <a:xfrm>
            <a:off x="548640" y="1577622"/>
            <a:ext cx="11287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8B0B68-F0B1-47F4-8968-2A96C587D407}"/>
                  </a:ext>
                </a:extLst>
              </p14:cNvPr>
              <p14:cNvContentPartPr/>
              <p14:nvPr/>
            </p14:nvContentPartPr>
            <p14:xfrm>
              <a:off x="1167120" y="1642320"/>
              <a:ext cx="10764000" cy="4726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8B0B68-F0B1-47F4-8968-2A96C587D4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7760" y="1632960"/>
                <a:ext cx="10782720" cy="47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10711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Multiple 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C861D-A811-4E9D-9F35-0BE76988EEA8}"/>
              </a:ext>
            </a:extLst>
          </p:cNvPr>
          <p:cNvSpPr/>
          <p:nvPr/>
        </p:nvSpPr>
        <p:spPr>
          <a:xfrm>
            <a:off x="548640" y="1577622"/>
            <a:ext cx="11287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Naïve Bayes classifier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8E047B-3E8F-4EAA-B7A0-E4B7D33F9D62}"/>
                  </a:ext>
                </a:extLst>
              </p14:cNvPr>
              <p14:cNvContentPartPr/>
              <p14:nvPr/>
            </p14:nvContentPartPr>
            <p14:xfrm>
              <a:off x="1594800" y="2293920"/>
              <a:ext cx="9408240" cy="393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8E047B-3E8F-4EAA-B7A0-E4B7D33F9D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5440" y="2284560"/>
                <a:ext cx="9426960" cy="39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3354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Multiple 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C861D-A811-4E9D-9F35-0BE76988EEA8}"/>
              </a:ext>
            </a:extLst>
          </p:cNvPr>
          <p:cNvSpPr/>
          <p:nvPr/>
        </p:nvSpPr>
        <p:spPr>
          <a:xfrm>
            <a:off x="548640" y="1577622"/>
            <a:ext cx="112877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9E4CC0-C273-4588-B353-A9357C14ECCD}"/>
                  </a:ext>
                </a:extLst>
              </p14:cNvPr>
              <p14:cNvContentPartPr/>
              <p14:nvPr/>
            </p14:nvContentPartPr>
            <p14:xfrm>
              <a:off x="985320" y="1657080"/>
              <a:ext cx="8491680" cy="4627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9E4CC0-C273-4588-B353-A9357C14EC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960" y="1647720"/>
                <a:ext cx="8510400" cy="46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6174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2060"/>
                </a:solidFill>
                <a:latin typeface="Roboto"/>
                <a:ea typeface="Roboto"/>
              </a:rPr>
              <a:t>Curse of Dimensionality</a:t>
            </a:r>
            <a:endParaRPr lang="en-US" sz="4400" spc="-1" dirty="0">
              <a:solidFill>
                <a:srgbClr val="002060"/>
              </a:solidFill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40360" y="2144160"/>
            <a:ext cx="11294280" cy="37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0A6A7-7FC6-473E-A09F-529B30414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67" y="3429000"/>
            <a:ext cx="7800622" cy="2725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6928F-620A-42F2-A86E-6F059F5C2374}"/>
              </a:ext>
            </a:extLst>
          </p:cNvPr>
          <p:cNvSpPr txBox="1"/>
          <p:nvPr/>
        </p:nvSpPr>
        <p:spPr>
          <a:xfrm>
            <a:off x="9470571" y="6346371"/>
            <a:ext cx="2081829" cy="456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8131BB-966D-4CBC-BC29-6DB370C60076}"/>
                  </a:ext>
                </a:extLst>
              </p14:cNvPr>
              <p14:cNvContentPartPr/>
              <p14:nvPr/>
            </p14:nvContentPartPr>
            <p14:xfrm>
              <a:off x="965160" y="931320"/>
              <a:ext cx="10400760" cy="5163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8131BB-966D-4CBC-BC29-6DB370C600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800" y="921960"/>
                <a:ext cx="10419480" cy="51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6051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Home Work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B6ED2-DA46-4899-921F-D65ABA9E66FD}"/>
              </a:ext>
            </a:extLst>
          </p:cNvPr>
          <p:cNvSpPr txBox="1"/>
          <p:nvPr/>
        </p:nvSpPr>
        <p:spPr>
          <a:xfrm>
            <a:off x="314960" y="2032000"/>
            <a:ext cx="1178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 Implement a naïve Bayes classifier in python using iris data from seaborn. Report your classification results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72B79B-5322-4CFB-9861-29A2C61627D3}"/>
                  </a:ext>
                </a:extLst>
              </p14:cNvPr>
              <p14:cNvContentPartPr/>
              <p14:nvPr/>
            </p14:nvContentPartPr>
            <p14:xfrm>
              <a:off x="916560" y="1538280"/>
              <a:ext cx="10664640" cy="170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72B79B-5322-4CFB-9861-29A2C61627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200" y="1528920"/>
                <a:ext cx="10683360" cy="17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3712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Estimation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3BAA50-652C-40B0-B53B-EA56E176A7FD}"/>
              </a:ext>
            </a:extLst>
          </p:cNvPr>
          <p:cNvSpPr/>
          <p:nvPr/>
        </p:nvSpPr>
        <p:spPr>
          <a:xfrm>
            <a:off x="182880" y="1848342"/>
            <a:ext cx="107188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What is a parametric distribution?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ECC154-3FC9-4C83-9E92-D072B2C51DDC}"/>
                  </a:ext>
                </a:extLst>
              </p14:cNvPr>
              <p14:cNvContentPartPr/>
              <p14:nvPr/>
            </p14:nvContentPartPr>
            <p14:xfrm>
              <a:off x="1343880" y="1485720"/>
              <a:ext cx="10545480" cy="5267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ECC154-3FC9-4C83-9E92-D072B2C51D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4520" y="1476360"/>
                <a:ext cx="10564200" cy="52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7850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Estimation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3BAA50-652C-40B0-B53B-EA56E176A7FD}"/>
              </a:ext>
            </a:extLst>
          </p:cNvPr>
          <p:cNvSpPr/>
          <p:nvPr/>
        </p:nvSpPr>
        <p:spPr>
          <a:xfrm>
            <a:off x="182880" y="1848342"/>
            <a:ext cx="107188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Maximum Likelihood Estimate (MLE)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446813-9257-49E9-A244-694F12D3D39B}"/>
                  </a:ext>
                </a:extLst>
              </p14:cNvPr>
              <p14:cNvContentPartPr/>
              <p14:nvPr/>
            </p14:nvContentPartPr>
            <p14:xfrm>
              <a:off x="684000" y="2160"/>
              <a:ext cx="10580040" cy="6166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446813-9257-49E9-A244-694F12D3D3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640" y="-7200"/>
                <a:ext cx="10598760" cy="61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8393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Estimation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3BAA50-652C-40B0-B53B-EA56E176A7FD}"/>
              </a:ext>
            </a:extLst>
          </p:cNvPr>
          <p:cNvSpPr/>
          <p:nvPr/>
        </p:nvSpPr>
        <p:spPr>
          <a:xfrm>
            <a:off x="182880" y="1848342"/>
            <a:ext cx="107188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MLE: Log Likelihood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4B7DB9-95F6-46D6-8EED-678B4AC43487}"/>
                  </a:ext>
                </a:extLst>
              </p14:cNvPr>
              <p14:cNvContentPartPr/>
              <p14:nvPr/>
            </p14:nvContentPartPr>
            <p14:xfrm>
              <a:off x="1297800" y="222840"/>
              <a:ext cx="9946080" cy="618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4B7DB9-95F6-46D6-8EED-678B4AC434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8440" y="213480"/>
                <a:ext cx="9964800" cy="620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206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d6adfeb-fd21-47fb-bbbe-a920595e6b24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8C3836C-89E9-41FB-B1BA-4585980B9E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DC97B8-B800-4BED-811B-02A9E16D3359}"/>
</file>

<file path=customXml/itemProps3.xml><?xml version="1.0" encoding="utf-8"?>
<ds:datastoreItem xmlns:ds="http://schemas.openxmlformats.org/officeDocument/2006/customXml" ds:itemID="{203EEFC1-64A0-40EF-B7DE-7AC10E0C84A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13180</TotalTime>
  <Words>905</Words>
  <Application>Microsoft Office PowerPoint</Application>
  <PresentationFormat>Widescreen</PresentationFormat>
  <Paragraphs>345</Paragraphs>
  <Slides>103</Slides>
  <Notes>103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Adobe Devanagari</vt:lpstr>
      <vt:lpstr>Arial</vt:lpstr>
      <vt:lpstr>Calibri</vt:lpstr>
      <vt:lpstr>Calibri Light</vt:lpstr>
      <vt:lpstr>Cambria Math</vt:lpstr>
      <vt:lpstr>Open Sans</vt:lpstr>
      <vt:lpstr>Roboto</vt:lpstr>
      <vt:lpstr>Times New Roman</vt:lpstr>
      <vt:lpstr>Thème Office</vt:lpstr>
      <vt:lpstr>Set</vt:lpstr>
      <vt:lpstr>Set</vt:lpstr>
      <vt:lpstr>Set</vt:lpstr>
      <vt:lpstr>Set</vt:lpstr>
      <vt:lpstr>Set</vt:lpstr>
      <vt:lpstr>Next Video</vt:lpstr>
      <vt:lpstr>Set</vt:lpstr>
      <vt:lpstr>Set</vt:lpstr>
      <vt:lpstr>Set</vt:lpstr>
      <vt:lpstr>Set</vt:lpstr>
      <vt:lpstr>Set</vt:lpstr>
      <vt:lpstr>Set</vt:lpstr>
      <vt:lpstr>Next Video</vt:lpstr>
      <vt:lpstr>Set</vt:lpstr>
      <vt:lpstr>Set</vt:lpstr>
      <vt:lpstr>Set</vt:lpstr>
      <vt:lpstr>Next Video</vt:lpstr>
      <vt:lpstr>Set Operations</vt:lpstr>
      <vt:lpstr>Set Operations</vt:lpstr>
      <vt:lpstr>Set Operations</vt:lpstr>
      <vt:lpstr>PowerPoint Presentation</vt:lpstr>
      <vt:lpstr>Set Operations</vt:lpstr>
      <vt:lpstr>Set Operations</vt:lpstr>
      <vt:lpstr>Next Video</vt:lpstr>
      <vt:lpstr>Venn Diagrams</vt:lpstr>
      <vt:lpstr>Venn Diagrams</vt:lpstr>
      <vt:lpstr>Venn Diagrams</vt:lpstr>
      <vt:lpstr>Venn Diagrams</vt:lpstr>
      <vt:lpstr>Venn Diagrams</vt:lpstr>
      <vt:lpstr>Venn Diagrams</vt:lpstr>
      <vt:lpstr>Sets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935</cp:revision>
  <dcterms:created xsi:type="dcterms:W3CDTF">2019-01-15T19:27:36Z</dcterms:created>
  <dcterms:modified xsi:type="dcterms:W3CDTF">2020-06-12T16:02:09Z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Order">
    <vt:r8>547100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