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9" r:id="rId2"/>
    <p:sldId id="350" r:id="rId3"/>
    <p:sldId id="351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7E988-109C-40D7-BDB0-900AB2F12E0E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9E9B0-13A5-4DD9-8385-1538E9723D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223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98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94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00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87F-C122-415A-9EF6-750A169F6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7253-244F-4A5E-BC28-8C10CA5A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FC9D9-9D99-48B4-8DF5-7FDA7531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FFFF-115C-4D2B-BFD8-FFCB5C14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CAC2-FBA2-4A00-8C30-494F8137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85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20DD-9008-46A3-9E78-10AF5B3E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3833-E534-44C5-A541-3FF054689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53A7-BB09-4892-AEA1-D733AD66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AADC-8B02-40F6-A55A-6BB91444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AEF4-6068-40A5-820B-D739ED30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146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304B6-E8E3-4EB1-B6A1-49965FE50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AA01C-D9DC-4403-9B67-8A41F809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80AE-A68D-4B50-89E5-5A12F50C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A4B7-E3ED-433D-BC13-0A925E0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2EAA-CC91-4788-9A48-9605F03B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40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5166-04CC-4556-9EC6-243615ED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FB1C-2F9C-48DE-8D9C-9F785B85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5D2E-72BB-4286-8763-3D1787C0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E2B5-242D-4371-A573-53541C47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6C99-51D2-495A-BC23-F9E54C80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311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8A96-3ACE-4239-995C-9EFFEBA8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16DF-DF3D-46B0-8464-5E2852F4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B8CE-B7ED-45BB-9E30-4E5C3144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223F-6C13-44E6-80BA-15B49C04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8039-E7BD-4189-99F5-6B3E2652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395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F023-B1DF-4111-8E18-BE0F6E8F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603C-7CEB-44BD-994D-0F4E4F34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0322-D252-48FB-9F42-0D6E003F0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F2EC7-A74E-4C29-9F73-4AB74D27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46D9-0C1C-40D3-9EB1-CF6D537A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872F-7CC8-4B27-BB70-C7CD0F68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05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E4D4-4E80-406B-8DE9-AE6C93E0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D0BC-FDDC-4EEA-AE06-70875525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EA9B9-C1B7-4A2A-91AB-73B4D485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86C82-0A81-4603-A68D-BDC3AE2FA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3529E-E33E-4179-B43F-8C763337C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F6FE5-0ACC-4C2A-BBA7-A31D8782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C09C9-2229-4E18-BF08-902D3F77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A34E8-9DF8-4D49-88F3-AE5F3761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98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B88E-ABA2-4DFA-BA1F-D792641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7F812-6DDC-41E9-921C-F93AF3DF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5DE48-E616-4EEC-B600-19ED9691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0E9FF-908F-4F6E-93DA-3BCD1EA9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69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90F89-C779-4761-8F3D-A606CF0C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0053D-B3A9-4D22-BAA3-CE97EB8D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1C6-7B54-42C3-92C6-6324E169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355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76EF-45D1-4B25-8A5C-F85A3AAD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FF5E-3B6E-44BD-8D2B-30FFD6F9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C349F-0757-4454-8E36-D08685C62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27543-5762-4645-9628-31659CA6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3127-8D29-488A-B38E-5179C377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8D4D-8295-493B-BF82-7ABB0005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063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ED63-1CC0-42DA-BA79-8BB236A8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14911-241F-4041-BCEE-9614658E2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4D3AF-9FE7-49A0-8B29-D9CBDFE0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D27A8-62DF-48BE-B352-E7BD1BD5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1966-B02B-4228-A9B6-42EB9CDB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49B2-A421-4F03-B430-66FADDC9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892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6202F-13B3-4DE6-8953-4F91270B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F4AC-911D-4A56-8F8A-9FA730AC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818D-0F91-4C54-9A25-5DB35804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3112-D6FD-41A5-9945-C86BFB49BA3A}" type="datetimeFigureOut">
              <a:rPr lang="en-PK" smtClean="0"/>
              <a:t>04/06/2020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B1D9-38AB-4E0C-83E8-21E4F3BC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4970-1CEB-4F1F-BCB1-A62E8E5B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D3E5-118C-4A83-9E3D-6BCDA1D7BC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812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Sets Home Work</a:t>
            </a:r>
            <a:endParaRPr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What are the collections that have ordered elements?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06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Sets Home Work</a:t>
            </a:r>
            <a:endParaRPr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What are the collections that have ordered elements?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Write a Python function that decides weather a given list of sets forms a partition of a set or not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653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Sets Home Work</a:t>
            </a:r>
            <a:endParaRPr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0B724-14C9-4E3C-B29E-8DE85DBDF8F0}"/>
                  </a:ext>
                </a:extLst>
              </p:cNvPr>
              <p:cNvSpPr txBox="1"/>
              <p:nvPr/>
            </p:nvSpPr>
            <p:spPr>
              <a:xfrm>
                <a:off x="307597" y="1532208"/>
                <a:ext cx="11576806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accent5">
                        <a:lumMod val="75000"/>
                      </a:schemeClr>
                    </a:solidFill>
                  </a:rPr>
                  <a:t>What are the collections that have ordered elements?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accent5">
                        <a:lumMod val="75000"/>
                      </a:schemeClr>
                    </a:solidFill>
                  </a:rPr>
                  <a:t>Write a Python function that decides weather a given list of sets forms a partition of a set or not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accent5">
                        <a:lumMod val="75000"/>
                      </a:schemeClr>
                    </a:solidFill>
                  </a:rPr>
                  <a:t>Write a Python code to verify the following identities about sets:</a:t>
                </a:r>
              </a:p>
              <a:p>
                <a:pPr marL="1943100" lvl="3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accent5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4000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943100" lvl="3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⋂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0B724-14C9-4E3C-B29E-8DE85DBDF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97" y="1532208"/>
                <a:ext cx="11576806" cy="5447645"/>
              </a:xfrm>
              <a:prstGeom prst="rect">
                <a:avLst/>
              </a:prstGeom>
              <a:blipFill>
                <a:blip r:embed="rId3"/>
                <a:stretch>
                  <a:fillRect t="-201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9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d6adfeb-fd21-47fb-bbbe-a920595e6b2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0266339-5C46-4C04-B759-79E6FCF10F92}"/>
</file>

<file path=customXml/itemProps2.xml><?xml version="1.0" encoding="utf-8"?>
<ds:datastoreItem xmlns:ds="http://schemas.openxmlformats.org/officeDocument/2006/customXml" ds:itemID="{2E832A79-9848-4D8A-A838-4E3DC262162C}"/>
</file>

<file path=customXml/itemProps3.xml><?xml version="1.0" encoding="utf-8"?>
<ds:datastoreItem xmlns:ds="http://schemas.openxmlformats.org/officeDocument/2006/customXml" ds:itemID="{04704042-15DD-4F7F-BF77-7DBCDED3A57D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Sets Home Work</vt:lpstr>
      <vt:lpstr>Sets Home Work</vt:lpstr>
      <vt:lpstr>Sets 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Home Work</dc:title>
  <dc:creator>Kashif Murtaza</dc:creator>
  <cp:lastModifiedBy>Kashif Murtaza</cp:lastModifiedBy>
  <cp:revision>4</cp:revision>
  <dcterms:created xsi:type="dcterms:W3CDTF">2020-06-04T11:20:33Z</dcterms:created>
  <dcterms:modified xsi:type="dcterms:W3CDTF">2020-06-04T11:26:58Z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2500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