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9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751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1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2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333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85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26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Mastering Probability and Statistics in Python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E36DE-4604-4212-AA0C-E316F90A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2987040"/>
            <a:ext cx="8392160" cy="3721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5680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Pythonic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7775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Focus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Pythonic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362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PLUS of the Course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Easy Explanations, yet Complete</a:t>
            </a:r>
          </a:p>
        </p:txBody>
      </p:sp>
    </p:spTree>
    <p:extLst>
      <p:ext uri="{BB962C8B-B14F-4D97-AF65-F5344CB8AC3E}">
        <p14:creationId xmlns:p14="http://schemas.microsoft.com/office/powerpoint/2010/main" val="283105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                   Exclusions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B115D-01CD-4FA1-97A4-8E7CCEF9CB48}"/>
              </a:ext>
            </a:extLst>
          </p:cNvPr>
          <p:cNvSpPr txBox="1"/>
          <p:nvPr/>
        </p:nvSpPr>
        <p:spPr>
          <a:xfrm>
            <a:off x="3220720" y="3149600"/>
            <a:ext cx="787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Mathematical Derivations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Individual Model Derivations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21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       Contents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5B5CD-43A5-41E0-A63E-37998E9AC04E}"/>
              </a:ext>
            </a:extLst>
          </p:cNvPr>
          <p:cNvSpPr txBox="1"/>
          <p:nvPr/>
        </p:nvSpPr>
        <p:spPr>
          <a:xfrm>
            <a:off x="1351280" y="3241040"/>
            <a:ext cx="599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Probability vs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Probability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Random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Estimation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71952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d6adfeb-fd21-47fb-bbbe-a920595e6b2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1E38A60-3AB6-467B-927A-F8F2528B9D7D}"/>
</file>

<file path=customXml/itemProps2.xml><?xml version="1.0" encoding="utf-8"?>
<ds:datastoreItem xmlns:ds="http://schemas.openxmlformats.org/officeDocument/2006/customXml" ds:itemID="{982CF81B-7948-4341-9E66-823DEB9D6BD1}"/>
</file>

<file path=customXml/itemProps3.xml><?xml version="1.0" encoding="utf-8"?>
<ds:datastoreItem xmlns:ds="http://schemas.openxmlformats.org/officeDocument/2006/customXml" ds:itemID="{D4B81EBC-A36E-4908-B44D-5C4C00E9B1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59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187</cp:revision>
  <dcterms:created xsi:type="dcterms:W3CDTF">2019-01-15T19:27:36Z</dcterms:created>
  <dcterms:modified xsi:type="dcterms:W3CDTF">2020-06-12T16:45:58Z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547000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