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313" r:id="rId5"/>
    <p:sldId id="347" r:id="rId6"/>
    <p:sldId id="315" r:id="rId7"/>
    <p:sldId id="316" r:id="rId8"/>
    <p:sldId id="317" r:id="rId9"/>
    <p:sldId id="342" r:id="rId10"/>
    <p:sldId id="318" r:id="rId11"/>
    <p:sldId id="319" r:id="rId12"/>
    <p:sldId id="320" r:id="rId13"/>
    <p:sldId id="321" r:id="rId14"/>
    <p:sldId id="322" r:id="rId15"/>
    <p:sldId id="323" r:id="rId16"/>
    <p:sldId id="343" r:id="rId17"/>
    <p:sldId id="324" r:id="rId18"/>
    <p:sldId id="325" r:id="rId19"/>
    <p:sldId id="326" r:id="rId20"/>
    <p:sldId id="344" r:id="rId21"/>
    <p:sldId id="327" r:id="rId22"/>
    <p:sldId id="328" r:id="rId23"/>
    <p:sldId id="329" r:id="rId24"/>
    <p:sldId id="330" r:id="rId25"/>
    <p:sldId id="331" r:id="rId26"/>
    <p:sldId id="341" r:id="rId27"/>
    <p:sldId id="345" r:id="rId28"/>
    <p:sldId id="333" r:id="rId29"/>
    <p:sldId id="334" r:id="rId30"/>
    <p:sldId id="335" r:id="rId31"/>
    <p:sldId id="336" r:id="rId32"/>
    <p:sldId id="337" r:id="rId33"/>
    <p:sldId id="338" r:id="rId34"/>
    <p:sldId id="339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5" autoAdjust="0"/>
    <p:restoredTop sz="93842" autoAdjust="0"/>
  </p:normalViewPr>
  <p:slideViewPr>
    <p:cSldViewPr snapToGrid="0">
      <p:cViewPr>
        <p:scale>
          <a:sx n="75" d="100"/>
          <a:sy n="75" d="100"/>
        </p:scale>
        <p:origin x="520" y="-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11:31:1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1400,'123'-17'392,"21"2"-392,-16 2-704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11:31:2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1216,'0'0'2457,"0"0"-833,0 0 8,0 0-1167,0 0 2159,0 0-615,0 0-553,0 0-512,4 0-472,-4 0-424,0 0-96,0 0-496,0 0-2137,0 2-5112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467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1193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406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014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0856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5628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147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4251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860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9554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20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0242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2891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848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5822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8036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7144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025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1440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1557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832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996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748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5690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7159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80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620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1323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1434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283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942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334726"/>
            <a:ext cx="10515600" cy="8752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9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13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48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5D75-7A1E-4A8A-8EED-165EBB6208E7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2337858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11500" dirty="0"/>
              <a:t>Set</a:t>
            </a:r>
            <a:endParaRPr sz="11500" dirty="0"/>
          </a:p>
        </p:txBody>
      </p:sp>
    </p:spTree>
    <p:extLst>
      <p:ext uri="{BB962C8B-B14F-4D97-AF65-F5344CB8AC3E}">
        <p14:creationId xmlns:p14="http://schemas.microsoft.com/office/powerpoint/2010/main" val="111397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Element or Member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Empty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Finite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Infinite Set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2043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Element or Member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Empty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Finite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Infinite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Countable Set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555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Element or Member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Empty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Finite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Infinite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Countable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Uncountable Set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7825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Next Video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Terminology including subsets, powersets and more…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4117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Subset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35476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Subset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Power Set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21802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Subset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Power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Universal Set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42192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Next Video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Operations on sets, union, intersection, difference and more…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31247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 Operations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97751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 Operations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4064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Unordered collection of distinct objects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82371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 Operations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Difference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32529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Difference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Complement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6" name="Google Shape;137;g73072dd2d6_0_95">
            <a:extLst>
              <a:ext uri="{FF2B5EF4-FFF2-40B4-BE49-F238E27FC236}">
                <a16:creationId xmlns:a16="http://schemas.microsoft.com/office/drawing/2014/main" id="{97ABA5AE-881C-493F-A526-28D02C55B3B3}"/>
              </a:ext>
            </a:extLst>
          </p:cNvPr>
          <p:cNvSpPr txBox="1">
            <a:spLocks/>
          </p:cNvSpPr>
          <p:nvPr/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25DA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/>
              <a:t>Set Operations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23661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 Operations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Difference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Complement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De Morgan’s Law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59313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 Operations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Difference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Complement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De Morgan’s Law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Partition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94879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Next Video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Venn Diagrams, union, intersection, difference and more…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94892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Venn Diagrams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32208"/>
            <a:ext cx="115768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77771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Venn Diagrams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32208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09616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Venn Diagrams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32208"/>
            <a:ext cx="1157680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Difference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06954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Venn Diagrams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32208"/>
            <a:ext cx="1157680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Difference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Complement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6252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Venn Diagrams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32208"/>
            <a:ext cx="1157680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Difference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Complement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Disjoint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9034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Unordered collection of distinct objects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Unordered?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19489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Venn Diagrams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32208"/>
            <a:ext cx="1157680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Difference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Complement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Disjoint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Partition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56125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Sets in Python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32208"/>
            <a:ext cx="115768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Practice 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42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Unordered collection of distinct objects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Unordered?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Distinct?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216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Unordered collection of distinct objects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Unordered?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Distinct?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Object?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4021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Next Video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Terminology including elements, finite and infinite Sets and more…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5863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Element or Member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C00353-E157-4B25-BAE0-2A2D8BF3EFF6}"/>
                  </a:ext>
                </a:extLst>
              </p14:cNvPr>
              <p14:cNvContentPartPr/>
              <p14:nvPr/>
            </p14:nvContentPartPr>
            <p14:xfrm>
              <a:off x="7806453" y="5905440"/>
              <a:ext cx="142560" cy="1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C00353-E157-4B25-BAE0-2A2D8BF3EF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7813" y="5896800"/>
                <a:ext cx="160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E9B427-F3AC-48B4-8313-C4C2D463C828}"/>
                  </a:ext>
                </a:extLst>
              </p14:cNvPr>
              <p14:cNvContentPartPr/>
              <p14:nvPr/>
            </p14:nvContentPartPr>
            <p14:xfrm>
              <a:off x="6016893" y="3599640"/>
              <a:ext cx="1800" cy="1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E9B427-F3AC-48B4-8313-C4C2D463C8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8253" y="3590640"/>
                <a:ext cx="19440" cy="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435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Element or Member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Empty Set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4583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Element or Member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Empty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Finite Set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655549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d6adfeb-fd21-47fb-bbbe-a920595e6b24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2" ma:contentTypeDescription="Create a new document." ma:contentTypeScope="" ma:versionID="8c3e62d71bb7084fc0ab88e94b3a8125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e6b2346bea1bd1c9ae35d3e16b3e58a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3EEFC1-64A0-40EF-B7DE-7AC10E0C84A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6C78E1-70D1-4370-980F-BD36541EAD10}"/>
</file>

<file path=customXml/itemProps3.xml><?xml version="1.0" encoding="utf-8"?>
<ds:datastoreItem xmlns:ds="http://schemas.openxmlformats.org/officeDocument/2006/customXml" ds:itemID="{E8C3836C-89E9-41FB-B1BA-4585980B9E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8239</TotalTime>
  <Words>258</Words>
  <Application>Microsoft Office PowerPoint</Application>
  <PresentationFormat>Widescreen</PresentationFormat>
  <Paragraphs>145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Thème Office</vt:lpstr>
      <vt:lpstr>Set</vt:lpstr>
      <vt:lpstr>Set</vt:lpstr>
      <vt:lpstr>Set</vt:lpstr>
      <vt:lpstr>Set</vt:lpstr>
      <vt:lpstr>Set</vt:lpstr>
      <vt:lpstr>Next Video</vt:lpstr>
      <vt:lpstr>Set</vt:lpstr>
      <vt:lpstr>Set</vt:lpstr>
      <vt:lpstr>Set</vt:lpstr>
      <vt:lpstr>Set</vt:lpstr>
      <vt:lpstr>Set</vt:lpstr>
      <vt:lpstr>Set</vt:lpstr>
      <vt:lpstr>Next Video</vt:lpstr>
      <vt:lpstr>Set</vt:lpstr>
      <vt:lpstr>Set</vt:lpstr>
      <vt:lpstr>Set</vt:lpstr>
      <vt:lpstr>Next Video</vt:lpstr>
      <vt:lpstr>Set Operations</vt:lpstr>
      <vt:lpstr>Set Operations</vt:lpstr>
      <vt:lpstr>Set Operations</vt:lpstr>
      <vt:lpstr>PowerPoint Presentation</vt:lpstr>
      <vt:lpstr>Set Operations</vt:lpstr>
      <vt:lpstr>Set Operations</vt:lpstr>
      <vt:lpstr>Next Video</vt:lpstr>
      <vt:lpstr>Venn Diagrams</vt:lpstr>
      <vt:lpstr>Venn Diagrams</vt:lpstr>
      <vt:lpstr>Venn Diagrams</vt:lpstr>
      <vt:lpstr>Venn Diagrams</vt:lpstr>
      <vt:lpstr>Venn Diagrams</vt:lpstr>
      <vt:lpstr>Venn Diagrams</vt:lpstr>
      <vt:lpstr>Sets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Kashif Murtaza</cp:lastModifiedBy>
  <cp:revision>794</cp:revision>
  <dcterms:created xsi:type="dcterms:W3CDTF">2019-01-15T19:27:36Z</dcterms:created>
  <dcterms:modified xsi:type="dcterms:W3CDTF">2020-06-03T12:59:05Z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  <property fmtid="{D5CDD505-2E9C-101B-9397-08002B2CF9AE}" pid="3" name="Order">
    <vt:r8>2600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